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401" r:id="rId2"/>
    <p:sldId id="413" r:id="rId3"/>
    <p:sldId id="415" r:id="rId4"/>
    <p:sldId id="386" r:id="rId5"/>
    <p:sldId id="347" r:id="rId6"/>
    <p:sldId id="399" r:id="rId7"/>
    <p:sldId id="395" r:id="rId8"/>
    <p:sldId id="394" r:id="rId9"/>
    <p:sldId id="389" r:id="rId10"/>
    <p:sldId id="405" r:id="rId11"/>
    <p:sldId id="391" r:id="rId12"/>
    <p:sldId id="392" r:id="rId13"/>
    <p:sldId id="393" r:id="rId14"/>
    <p:sldId id="396" r:id="rId15"/>
    <p:sldId id="397" r:id="rId16"/>
    <p:sldId id="398" r:id="rId17"/>
    <p:sldId id="356" r:id="rId18"/>
    <p:sldId id="352" r:id="rId19"/>
    <p:sldId id="402" r:id="rId20"/>
    <p:sldId id="416" r:id="rId21"/>
    <p:sldId id="423" r:id="rId22"/>
    <p:sldId id="400" r:id="rId23"/>
    <p:sldId id="410" r:id="rId24"/>
    <p:sldId id="411" r:id="rId25"/>
    <p:sldId id="403" r:id="rId26"/>
    <p:sldId id="422" r:id="rId27"/>
    <p:sldId id="404" r:id="rId28"/>
    <p:sldId id="421" r:id="rId29"/>
    <p:sldId id="353" r:id="rId30"/>
    <p:sldId id="354" r:id="rId31"/>
    <p:sldId id="419" r:id="rId32"/>
    <p:sldId id="409" r:id="rId33"/>
    <p:sldId id="412" r:id="rId34"/>
  </p:sldIdLst>
  <p:sldSz cx="9144000" cy="6858000" type="screen4x3"/>
  <p:notesSz cx="6946900" cy="9220200"/>
  <p:defaultTextStyle>
    <a:defPPr>
      <a:defRPr lang="en-US"/>
    </a:defPPr>
    <a:lvl1pPr algn="l"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5pPr>
    <a:lvl6pPr marL="22860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6pPr>
    <a:lvl7pPr marL="27432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7pPr>
    <a:lvl8pPr marL="32004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8pPr>
    <a:lvl9pPr marL="36576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A6D0DF"/>
    <a:srgbClr val="000000"/>
    <a:srgbClr val="CC6600"/>
    <a:srgbClr val="00CC00"/>
    <a:srgbClr val="993300"/>
    <a:srgbClr val="5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590" y="78"/>
      </p:cViewPr>
      <p:guideLst>
        <p:guide orient="horz" pos="2160"/>
        <p:guide pos="2880"/>
      </p:guideLst>
    </p:cSldViewPr>
  </p:slideViewPr>
  <p:notesTextViewPr>
    <p:cViewPr>
      <p:scale>
        <a:sx n="1" d="1"/>
        <a:sy n="1" d="1"/>
      </p:scale>
      <p:origin x="0" y="0"/>
    </p:cViewPr>
  </p:notesTextViewPr>
  <p:sorterViewPr>
    <p:cViewPr>
      <p:scale>
        <a:sx n="100" d="100"/>
        <a:sy n="100" d="100"/>
      </p:scale>
      <p:origin x="0" y="595"/>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DBC90F-74B6-157F-B55E-83A21A218D68}"/>
              </a:ext>
            </a:extLst>
          </p:cNvPr>
          <p:cNvSpPr>
            <a:spLocks noGrp="1"/>
          </p:cNvSpPr>
          <p:nvPr>
            <p:ph type="hdr" sz="quarter"/>
          </p:nvPr>
        </p:nvSpPr>
        <p:spPr>
          <a:xfrm>
            <a:off x="0" y="0"/>
            <a:ext cx="3009900" cy="460375"/>
          </a:xfrm>
          <a:prstGeom prst="rect">
            <a:avLst/>
          </a:prstGeom>
        </p:spPr>
        <p:txBody>
          <a:bodyPr vert="horz" lIns="92382" tIns="46191" rIns="92382" bIns="46191"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1729781B-A040-C86E-6C42-B914ED7495B4}"/>
              </a:ext>
            </a:extLst>
          </p:cNvPr>
          <p:cNvSpPr>
            <a:spLocks noGrp="1"/>
          </p:cNvSpPr>
          <p:nvPr>
            <p:ph type="dt" idx="1"/>
          </p:nvPr>
        </p:nvSpPr>
        <p:spPr>
          <a:xfrm>
            <a:off x="3935413" y="0"/>
            <a:ext cx="3009900" cy="460375"/>
          </a:xfrm>
          <a:prstGeom prst="rect">
            <a:avLst/>
          </a:prstGeom>
        </p:spPr>
        <p:txBody>
          <a:bodyPr vert="horz" wrap="square" lIns="92382" tIns="46191" rIns="92382" bIns="46191" numCol="1" anchor="t" anchorCtr="0" compatLnSpc="1">
            <a:prstTxWarp prst="textNoShape">
              <a:avLst/>
            </a:prstTxWarp>
          </a:bodyPr>
          <a:lstStyle>
            <a:lvl1pPr algn="r">
              <a:defRPr sz="1200">
                <a:latin typeface="Calibri" panose="020F0502020204030204" pitchFamily="34" charset="0"/>
              </a:defRPr>
            </a:lvl1pPr>
          </a:lstStyle>
          <a:p>
            <a:fld id="{B267D3A5-449A-4011-A0BE-B02CC4AE57F6}" type="datetimeFigureOut">
              <a:rPr lang="en-US" altLang="en-US"/>
              <a:pPr/>
              <a:t>8/4/2025</a:t>
            </a:fld>
            <a:endParaRPr lang="en-US" altLang="en-US"/>
          </a:p>
        </p:txBody>
      </p:sp>
      <p:sp>
        <p:nvSpPr>
          <p:cNvPr id="4" name="Slide Image Placeholder 3">
            <a:extLst>
              <a:ext uri="{FF2B5EF4-FFF2-40B4-BE49-F238E27FC236}">
                <a16:creationId xmlns:a16="http://schemas.microsoft.com/office/drawing/2014/main" id="{208D628A-09FA-37E5-6765-172B701AC7BC}"/>
              </a:ext>
            </a:extLst>
          </p:cNvPr>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2382" tIns="46191" rIns="92382" bIns="46191" rtlCol="0" anchor="ctr"/>
          <a:lstStyle/>
          <a:p>
            <a:pPr lvl="0"/>
            <a:endParaRPr lang="en-US" noProof="0"/>
          </a:p>
        </p:txBody>
      </p:sp>
      <p:sp>
        <p:nvSpPr>
          <p:cNvPr id="5" name="Notes Placeholder 4">
            <a:extLst>
              <a:ext uri="{FF2B5EF4-FFF2-40B4-BE49-F238E27FC236}">
                <a16:creationId xmlns:a16="http://schemas.microsoft.com/office/drawing/2014/main" id="{E5F4F2BA-D486-47B2-5AF7-8FED2D45AB34}"/>
              </a:ext>
            </a:extLst>
          </p:cNvPr>
          <p:cNvSpPr>
            <a:spLocks noGrp="1"/>
          </p:cNvSpPr>
          <p:nvPr>
            <p:ph type="body" sz="quarter" idx="3"/>
          </p:nvPr>
        </p:nvSpPr>
        <p:spPr>
          <a:xfrm>
            <a:off x="695325" y="4379913"/>
            <a:ext cx="5556250" cy="4148137"/>
          </a:xfrm>
          <a:prstGeom prst="rect">
            <a:avLst/>
          </a:prstGeom>
        </p:spPr>
        <p:txBody>
          <a:bodyPr vert="horz" lIns="92382" tIns="46191" rIns="92382" bIns="4619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CEC93FE-1E30-FD3C-41F1-B2EA0725A334}"/>
              </a:ext>
            </a:extLst>
          </p:cNvPr>
          <p:cNvSpPr>
            <a:spLocks noGrp="1"/>
          </p:cNvSpPr>
          <p:nvPr>
            <p:ph type="ftr" sz="quarter" idx="4"/>
          </p:nvPr>
        </p:nvSpPr>
        <p:spPr>
          <a:xfrm>
            <a:off x="0" y="8758238"/>
            <a:ext cx="3009900" cy="460375"/>
          </a:xfrm>
          <a:prstGeom prst="rect">
            <a:avLst/>
          </a:prstGeom>
        </p:spPr>
        <p:txBody>
          <a:bodyPr vert="horz" lIns="92382" tIns="46191" rIns="92382" bIns="46191"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a:extLst>
              <a:ext uri="{FF2B5EF4-FFF2-40B4-BE49-F238E27FC236}">
                <a16:creationId xmlns:a16="http://schemas.microsoft.com/office/drawing/2014/main" id="{4824BA6B-58E8-3130-7E54-967829447D3E}"/>
              </a:ext>
            </a:extLst>
          </p:cNvPr>
          <p:cNvSpPr>
            <a:spLocks noGrp="1"/>
          </p:cNvSpPr>
          <p:nvPr>
            <p:ph type="sldNum" sz="quarter" idx="5"/>
          </p:nvPr>
        </p:nvSpPr>
        <p:spPr>
          <a:xfrm>
            <a:off x="3935413" y="8758238"/>
            <a:ext cx="3009900" cy="460375"/>
          </a:xfrm>
          <a:prstGeom prst="rect">
            <a:avLst/>
          </a:prstGeom>
        </p:spPr>
        <p:txBody>
          <a:bodyPr vert="horz" wrap="square" lIns="92382" tIns="46191" rIns="92382" bIns="46191" numCol="1" anchor="b" anchorCtr="0" compatLnSpc="1">
            <a:prstTxWarp prst="textNoShape">
              <a:avLst/>
            </a:prstTxWarp>
          </a:bodyPr>
          <a:lstStyle>
            <a:lvl1pPr algn="r">
              <a:defRPr sz="1200">
                <a:latin typeface="Calibri" panose="020F0502020204030204" pitchFamily="34" charset="0"/>
              </a:defRPr>
            </a:lvl1pPr>
          </a:lstStyle>
          <a:p>
            <a:fld id="{A8CF6BBA-FD5E-4D47-90A8-3337187F3B0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fontAlgn="base">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fontAlgn="base">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fontAlgn="base">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fontAlgn="base">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FEA3853E-9B9D-8E34-06A8-E850A05D2D5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E8759982-A58E-D372-86C5-E55FB78DC0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7891" name="Slide Number Placeholder 3">
            <a:extLst>
              <a:ext uri="{FF2B5EF4-FFF2-40B4-BE49-F238E27FC236}">
                <a16:creationId xmlns:a16="http://schemas.microsoft.com/office/drawing/2014/main" id="{EA61ACB0-9F44-5227-65A6-45587822A9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fld id="{6536F83E-8339-475C-8A33-45E6871B31BE}" type="slidenum">
              <a:rPr lang="en-US" altLang="en-US">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BDF010E4-1803-DD74-FA5B-486C2815172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34261281-0F47-FA9F-A0FC-FCF58D0EA2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8915" name="Slide Number Placeholder 3">
            <a:extLst>
              <a:ext uri="{FF2B5EF4-FFF2-40B4-BE49-F238E27FC236}">
                <a16:creationId xmlns:a16="http://schemas.microsoft.com/office/drawing/2014/main" id="{C0918765-2EAE-5CA5-3F41-5B3F46143D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fld id="{0B01EC89-A0AE-4F3D-B286-A85B80E5BC76}" type="slidenum">
              <a:rPr lang="en-US" altLang="en-US">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 name="Date Placeholder 13">
            <a:extLst>
              <a:ext uri="{FF2B5EF4-FFF2-40B4-BE49-F238E27FC236}">
                <a16:creationId xmlns:a16="http://schemas.microsoft.com/office/drawing/2014/main" id="{FE91BDBC-20C8-D931-E938-92569EE17260}"/>
              </a:ext>
            </a:extLst>
          </p:cNvPr>
          <p:cNvSpPr>
            <a:spLocks noGrp="1"/>
          </p:cNvSpPr>
          <p:nvPr>
            <p:ph type="dt" sz="half" idx="10"/>
          </p:nvPr>
        </p:nvSpPr>
        <p:spPr/>
        <p:txBody>
          <a:bodyPr/>
          <a:lstStyle>
            <a:lvl1pPr>
              <a:defRPr/>
            </a:lvl1pPr>
          </a:lstStyle>
          <a:p>
            <a:fld id="{0D70B5A6-C00D-4186-B69E-5A5D2BBA9F04}" type="datetimeFigureOut">
              <a:rPr lang="en-US" altLang="en-US"/>
              <a:pPr/>
              <a:t>8/4/2025</a:t>
            </a:fld>
            <a:endParaRPr lang="en-US" altLang="en-US"/>
          </a:p>
        </p:txBody>
      </p:sp>
      <p:sp>
        <p:nvSpPr>
          <p:cNvPr id="3" name="Footer Placeholder 2">
            <a:extLst>
              <a:ext uri="{FF2B5EF4-FFF2-40B4-BE49-F238E27FC236}">
                <a16:creationId xmlns:a16="http://schemas.microsoft.com/office/drawing/2014/main" id="{5D2B135E-888B-2695-E532-32D2ADCD0A0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7D27227A-6B0B-441F-6A33-78B9F4812E32}"/>
              </a:ext>
            </a:extLst>
          </p:cNvPr>
          <p:cNvSpPr>
            <a:spLocks noGrp="1"/>
          </p:cNvSpPr>
          <p:nvPr>
            <p:ph type="sldNum" sz="quarter" idx="12"/>
          </p:nvPr>
        </p:nvSpPr>
        <p:spPr/>
        <p:txBody>
          <a:bodyPr/>
          <a:lstStyle>
            <a:lvl1pPr>
              <a:defRPr/>
            </a:lvl1pPr>
          </a:lstStyle>
          <a:p>
            <a:fld id="{AB51B384-8ABD-41B4-8A4A-2C9374D01F64}" type="slidenum">
              <a:rPr lang="en-US" altLang="en-US"/>
              <a:pPr/>
              <a:t>‹#›</a:t>
            </a:fld>
            <a:endParaRPr lang="en-US" altLang="en-US"/>
          </a:p>
        </p:txBody>
      </p:sp>
    </p:spTree>
    <p:extLst>
      <p:ext uri="{BB962C8B-B14F-4D97-AF65-F5344CB8AC3E}">
        <p14:creationId xmlns:p14="http://schemas.microsoft.com/office/powerpoint/2010/main" val="3599789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23AD8E10-D7AF-5943-4CAD-EC6F6A8A2233}"/>
              </a:ext>
            </a:extLst>
          </p:cNvPr>
          <p:cNvSpPr>
            <a:spLocks noGrp="1"/>
          </p:cNvSpPr>
          <p:nvPr>
            <p:ph type="dt" sz="half" idx="10"/>
          </p:nvPr>
        </p:nvSpPr>
        <p:spPr/>
        <p:txBody>
          <a:bodyPr/>
          <a:lstStyle>
            <a:lvl1pPr>
              <a:defRPr/>
            </a:lvl1pPr>
          </a:lstStyle>
          <a:p>
            <a:fld id="{94BBC704-A7F5-4869-914E-EF1ECB3C9856}" type="datetimeFigureOut">
              <a:rPr lang="en-US" altLang="en-US"/>
              <a:pPr/>
              <a:t>8/4/2025</a:t>
            </a:fld>
            <a:endParaRPr lang="en-US" altLang="en-US"/>
          </a:p>
        </p:txBody>
      </p:sp>
      <p:sp>
        <p:nvSpPr>
          <p:cNvPr id="5" name="Footer Placeholder 2">
            <a:extLst>
              <a:ext uri="{FF2B5EF4-FFF2-40B4-BE49-F238E27FC236}">
                <a16:creationId xmlns:a16="http://schemas.microsoft.com/office/drawing/2014/main" id="{BF22370D-9FCA-E3EB-BD0D-BF3ACCD1E65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A0D8283D-24F5-3FCD-73BE-C5C1F140E3F0}"/>
              </a:ext>
            </a:extLst>
          </p:cNvPr>
          <p:cNvSpPr>
            <a:spLocks noGrp="1"/>
          </p:cNvSpPr>
          <p:nvPr>
            <p:ph type="sldNum" sz="quarter" idx="12"/>
          </p:nvPr>
        </p:nvSpPr>
        <p:spPr/>
        <p:txBody>
          <a:bodyPr/>
          <a:lstStyle>
            <a:lvl1pPr>
              <a:defRPr/>
            </a:lvl1pPr>
          </a:lstStyle>
          <a:p>
            <a:fld id="{48023398-81C6-4516-9D8D-BC1BD0BED4EE}" type="slidenum">
              <a:rPr lang="en-US" altLang="en-US"/>
              <a:pPr/>
              <a:t>‹#›</a:t>
            </a:fld>
            <a:endParaRPr lang="en-US" altLang="en-US"/>
          </a:p>
        </p:txBody>
      </p:sp>
    </p:spTree>
    <p:extLst>
      <p:ext uri="{BB962C8B-B14F-4D97-AF65-F5344CB8AC3E}">
        <p14:creationId xmlns:p14="http://schemas.microsoft.com/office/powerpoint/2010/main" val="361826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01DE9CB5-F022-ECCC-F072-EAFBA1D0F7F3}"/>
              </a:ext>
            </a:extLst>
          </p:cNvPr>
          <p:cNvSpPr>
            <a:spLocks noGrp="1"/>
          </p:cNvSpPr>
          <p:nvPr>
            <p:ph type="dt" sz="half" idx="10"/>
          </p:nvPr>
        </p:nvSpPr>
        <p:spPr/>
        <p:txBody>
          <a:bodyPr/>
          <a:lstStyle>
            <a:lvl1pPr>
              <a:defRPr/>
            </a:lvl1pPr>
          </a:lstStyle>
          <a:p>
            <a:fld id="{76BDBCBC-AF5A-49B4-8689-97EB24993E78}" type="datetimeFigureOut">
              <a:rPr lang="en-US" altLang="en-US"/>
              <a:pPr/>
              <a:t>8/4/2025</a:t>
            </a:fld>
            <a:endParaRPr lang="en-US" altLang="en-US"/>
          </a:p>
        </p:txBody>
      </p:sp>
      <p:sp>
        <p:nvSpPr>
          <p:cNvPr id="5" name="Footer Placeholder 2">
            <a:extLst>
              <a:ext uri="{FF2B5EF4-FFF2-40B4-BE49-F238E27FC236}">
                <a16:creationId xmlns:a16="http://schemas.microsoft.com/office/drawing/2014/main" id="{F4013F2C-42C3-99E9-70FB-3D4BD25713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71382411-49FC-B1FB-AE6C-5DF87C3BD242}"/>
              </a:ext>
            </a:extLst>
          </p:cNvPr>
          <p:cNvSpPr>
            <a:spLocks noGrp="1"/>
          </p:cNvSpPr>
          <p:nvPr>
            <p:ph type="sldNum" sz="quarter" idx="12"/>
          </p:nvPr>
        </p:nvSpPr>
        <p:spPr/>
        <p:txBody>
          <a:bodyPr/>
          <a:lstStyle>
            <a:lvl1pPr>
              <a:defRPr/>
            </a:lvl1pPr>
          </a:lstStyle>
          <a:p>
            <a:fld id="{6DA45DBA-16C0-4550-82C5-380261F722FA}" type="slidenum">
              <a:rPr lang="en-US" altLang="en-US"/>
              <a:pPr/>
              <a:t>‹#›</a:t>
            </a:fld>
            <a:endParaRPr lang="en-US" altLang="en-US"/>
          </a:p>
        </p:txBody>
      </p:sp>
    </p:spTree>
    <p:extLst>
      <p:ext uri="{BB962C8B-B14F-4D97-AF65-F5344CB8AC3E}">
        <p14:creationId xmlns:p14="http://schemas.microsoft.com/office/powerpoint/2010/main" val="2237102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D7D797FD-DBA3-8C57-BEA5-86BB6533E77D}"/>
              </a:ext>
            </a:extLst>
          </p:cNvPr>
          <p:cNvSpPr>
            <a:spLocks noGrp="1"/>
          </p:cNvSpPr>
          <p:nvPr>
            <p:ph type="dt" sz="half" idx="10"/>
          </p:nvPr>
        </p:nvSpPr>
        <p:spPr/>
        <p:txBody>
          <a:bodyPr/>
          <a:lstStyle>
            <a:lvl1pPr>
              <a:defRPr/>
            </a:lvl1pPr>
          </a:lstStyle>
          <a:p>
            <a:fld id="{35040740-042E-42A0-B05B-25BFC7E5037C}" type="datetimeFigureOut">
              <a:rPr lang="en-US" altLang="en-US"/>
              <a:pPr/>
              <a:t>8/4/2025</a:t>
            </a:fld>
            <a:endParaRPr lang="en-US" altLang="en-US"/>
          </a:p>
        </p:txBody>
      </p:sp>
      <p:sp>
        <p:nvSpPr>
          <p:cNvPr id="5" name="Footer Placeholder 2">
            <a:extLst>
              <a:ext uri="{FF2B5EF4-FFF2-40B4-BE49-F238E27FC236}">
                <a16:creationId xmlns:a16="http://schemas.microsoft.com/office/drawing/2014/main" id="{D0A21A03-6AD1-C896-D987-DCF0D914EE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6D048C9B-A32C-9DF2-31AF-81ECB73B8469}"/>
              </a:ext>
            </a:extLst>
          </p:cNvPr>
          <p:cNvSpPr>
            <a:spLocks noGrp="1"/>
          </p:cNvSpPr>
          <p:nvPr>
            <p:ph type="sldNum" sz="quarter" idx="12"/>
          </p:nvPr>
        </p:nvSpPr>
        <p:spPr/>
        <p:txBody>
          <a:bodyPr/>
          <a:lstStyle>
            <a:lvl1pPr>
              <a:defRPr/>
            </a:lvl1pPr>
          </a:lstStyle>
          <a:p>
            <a:fld id="{FD95EA1D-71F4-4103-970B-3A69CCC1B944}" type="slidenum">
              <a:rPr lang="en-US" altLang="en-US"/>
              <a:pPr/>
              <a:t>‹#›</a:t>
            </a:fld>
            <a:endParaRPr lang="en-US" altLang="en-US"/>
          </a:p>
        </p:txBody>
      </p:sp>
    </p:spTree>
    <p:extLst>
      <p:ext uri="{BB962C8B-B14F-4D97-AF65-F5344CB8AC3E}">
        <p14:creationId xmlns:p14="http://schemas.microsoft.com/office/powerpoint/2010/main" val="2832137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E3A0D639-A47A-1007-048C-B2DC136DFB5E}"/>
              </a:ext>
            </a:extLst>
          </p:cNvPr>
          <p:cNvSpPr>
            <a:spLocks noGrp="1"/>
          </p:cNvSpPr>
          <p:nvPr>
            <p:ph type="dt" sz="half" idx="10"/>
          </p:nvPr>
        </p:nvSpPr>
        <p:spPr/>
        <p:txBody>
          <a:bodyPr/>
          <a:lstStyle>
            <a:lvl1pPr>
              <a:defRPr/>
            </a:lvl1pPr>
          </a:lstStyle>
          <a:p>
            <a:fld id="{73722DED-8B5A-457D-87DF-EFEAEBF99346}"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AF9C283D-D322-B83B-FA69-B5F657182A8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9BDC21-E294-A81A-9F77-D68620D53E1E}"/>
              </a:ext>
            </a:extLst>
          </p:cNvPr>
          <p:cNvSpPr>
            <a:spLocks noGrp="1"/>
          </p:cNvSpPr>
          <p:nvPr>
            <p:ph type="sldNum" sz="quarter" idx="12"/>
          </p:nvPr>
        </p:nvSpPr>
        <p:spPr/>
        <p:txBody>
          <a:bodyPr/>
          <a:lstStyle>
            <a:lvl1pPr>
              <a:defRPr/>
            </a:lvl1pPr>
          </a:lstStyle>
          <a:p>
            <a:fld id="{91B417EF-AB84-4894-BB07-4E945734C60E}" type="slidenum">
              <a:rPr lang="en-US" altLang="en-US"/>
              <a:pPr/>
              <a:t>‹#›</a:t>
            </a:fld>
            <a:endParaRPr lang="en-US" altLang="en-US"/>
          </a:p>
        </p:txBody>
      </p:sp>
    </p:spTree>
    <p:extLst>
      <p:ext uri="{BB962C8B-B14F-4D97-AF65-F5344CB8AC3E}">
        <p14:creationId xmlns:p14="http://schemas.microsoft.com/office/powerpoint/2010/main" val="306562975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B001E39C-42D1-B3C6-FC1D-30DB0A9BE08F}"/>
              </a:ext>
            </a:extLst>
          </p:cNvPr>
          <p:cNvSpPr>
            <a:spLocks noGrp="1"/>
          </p:cNvSpPr>
          <p:nvPr>
            <p:ph type="dt" sz="half" idx="10"/>
          </p:nvPr>
        </p:nvSpPr>
        <p:spPr/>
        <p:txBody>
          <a:bodyPr/>
          <a:lstStyle>
            <a:lvl1pPr>
              <a:defRPr/>
            </a:lvl1pPr>
          </a:lstStyle>
          <a:p>
            <a:fld id="{B6CC671E-B65E-4AFA-B3CA-4D5B68DDA9D6}" type="datetimeFigureOut">
              <a:rPr lang="en-US" altLang="en-US"/>
              <a:pPr/>
              <a:t>8/4/2025</a:t>
            </a:fld>
            <a:endParaRPr lang="en-US" altLang="en-US"/>
          </a:p>
        </p:txBody>
      </p:sp>
      <p:sp>
        <p:nvSpPr>
          <p:cNvPr id="6" name="Footer Placeholder 2">
            <a:extLst>
              <a:ext uri="{FF2B5EF4-FFF2-40B4-BE49-F238E27FC236}">
                <a16:creationId xmlns:a16="http://schemas.microsoft.com/office/drawing/2014/main" id="{7249755B-5DBB-41CE-1442-0B5FBC2AA8E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235AF234-EA78-2628-708A-6BD58315E3CB}"/>
              </a:ext>
            </a:extLst>
          </p:cNvPr>
          <p:cNvSpPr>
            <a:spLocks noGrp="1"/>
          </p:cNvSpPr>
          <p:nvPr>
            <p:ph type="sldNum" sz="quarter" idx="12"/>
          </p:nvPr>
        </p:nvSpPr>
        <p:spPr/>
        <p:txBody>
          <a:bodyPr/>
          <a:lstStyle>
            <a:lvl1pPr>
              <a:defRPr/>
            </a:lvl1pPr>
          </a:lstStyle>
          <a:p>
            <a:fld id="{F5D496CA-9745-4E86-BD56-0319DC4C5335}" type="slidenum">
              <a:rPr lang="en-US" altLang="en-US"/>
              <a:pPr/>
              <a:t>‹#›</a:t>
            </a:fld>
            <a:endParaRPr lang="en-US" altLang="en-US"/>
          </a:p>
        </p:txBody>
      </p:sp>
    </p:spTree>
    <p:extLst>
      <p:ext uri="{BB962C8B-B14F-4D97-AF65-F5344CB8AC3E}">
        <p14:creationId xmlns:p14="http://schemas.microsoft.com/office/powerpoint/2010/main" val="2328085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a:extLst>
              <a:ext uri="{FF2B5EF4-FFF2-40B4-BE49-F238E27FC236}">
                <a16:creationId xmlns:a16="http://schemas.microsoft.com/office/drawing/2014/main" id="{5C858769-9A2D-193A-1B90-1EC07B39B2C3}"/>
              </a:ext>
            </a:extLst>
          </p:cNvPr>
          <p:cNvSpPr>
            <a:spLocks noGrp="1"/>
          </p:cNvSpPr>
          <p:nvPr>
            <p:ph type="dt" sz="half" idx="10"/>
          </p:nvPr>
        </p:nvSpPr>
        <p:spPr/>
        <p:txBody>
          <a:bodyPr/>
          <a:lstStyle>
            <a:lvl1pPr>
              <a:defRPr/>
            </a:lvl1pPr>
          </a:lstStyle>
          <a:p>
            <a:fld id="{1C4F62D3-1226-4FB5-A117-4BDC9D82F496}" type="datetimeFigureOut">
              <a:rPr lang="en-US" altLang="en-US"/>
              <a:pPr/>
              <a:t>8/4/2025</a:t>
            </a:fld>
            <a:endParaRPr lang="en-US" altLang="en-US"/>
          </a:p>
        </p:txBody>
      </p:sp>
      <p:sp>
        <p:nvSpPr>
          <p:cNvPr id="8" name="Footer Placeholder 2">
            <a:extLst>
              <a:ext uri="{FF2B5EF4-FFF2-40B4-BE49-F238E27FC236}">
                <a16:creationId xmlns:a16="http://schemas.microsoft.com/office/drawing/2014/main" id="{D4C1A198-3331-CD13-3A9A-FB820FF554B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22">
            <a:extLst>
              <a:ext uri="{FF2B5EF4-FFF2-40B4-BE49-F238E27FC236}">
                <a16:creationId xmlns:a16="http://schemas.microsoft.com/office/drawing/2014/main" id="{3BED05E0-E4BE-5996-19BB-2C698C56A3E5}"/>
              </a:ext>
            </a:extLst>
          </p:cNvPr>
          <p:cNvSpPr>
            <a:spLocks noGrp="1"/>
          </p:cNvSpPr>
          <p:nvPr>
            <p:ph type="sldNum" sz="quarter" idx="12"/>
          </p:nvPr>
        </p:nvSpPr>
        <p:spPr/>
        <p:txBody>
          <a:bodyPr/>
          <a:lstStyle>
            <a:lvl1pPr>
              <a:defRPr/>
            </a:lvl1pPr>
          </a:lstStyle>
          <a:p>
            <a:fld id="{39B2FE9C-B3D3-4A9F-981C-A127BBEE39B7}" type="slidenum">
              <a:rPr lang="en-US" altLang="en-US"/>
              <a:pPr/>
              <a:t>‹#›</a:t>
            </a:fld>
            <a:endParaRPr lang="en-US" altLang="en-US"/>
          </a:p>
        </p:txBody>
      </p:sp>
    </p:spTree>
    <p:extLst>
      <p:ext uri="{BB962C8B-B14F-4D97-AF65-F5344CB8AC3E}">
        <p14:creationId xmlns:p14="http://schemas.microsoft.com/office/powerpoint/2010/main" val="3360108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1A79B1FA-353F-08BC-8274-29A449FF420F}"/>
              </a:ext>
            </a:extLst>
          </p:cNvPr>
          <p:cNvSpPr>
            <a:spLocks noGrp="1"/>
          </p:cNvSpPr>
          <p:nvPr>
            <p:ph type="dt" sz="half" idx="10"/>
          </p:nvPr>
        </p:nvSpPr>
        <p:spPr/>
        <p:txBody>
          <a:bodyPr/>
          <a:lstStyle>
            <a:lvl1pPr>
              <a:defRPr/>
            </a:lvl1pPr>
          </a:lstStyle>
          <a:p>
            <a:fld id="{4D11DE7B-1009-4E39-9438-590408E19DA8}" type="datetimeFigureOut">
              <a:rPr lang="en-US" altLang="en-US"/>
              <a:pPr/>
              <a:t>8/4/2025</a:t>
            </a:fld>
            <a:endParaRPr lang="en-US" altLang="en-US"/>
          </a:p>
        </p:txBody>
      </p:sp>
      <p:sp>
        <p:nvSpPr>
          <p:cNvPr id="4" name="Footer Placeholder 2">
            <a:extLst>
              <a:ext uri="{FF2B5EF4-FFF2-40B4-BE49-F238E27FC236}">
                <a16:creationId xmlns:a16="http://schemas.microsoft.com/office/drawing/2014/main" id="{90CCDBF6-6C17-92E0-A0A4-A99C468C172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EB4024D8-4B83-DFCA-5E6C-C6136C5C2C90}"/>
              </a:ext>
            </a:extLst>
          </p:cNvPr>
          <p:cNvSpPr>
            <a:spLocks noGrp="1"/>
          </p:cNvSpPr>
          <p:nvPr>
            <p:ph type="sldNum" sz="quarter" idx="12"/>
          </p:nvPr>
        </p:nvSpPr>
        <p:spPr/>
        <p:txBody>
          <a:bodyPr/>
          <a:lstStyle>
            <a:lvl1pPr>
              <a:defRPr/>
            </a:lvl1pPr>
          </a:lstStyle>
          <a:p>
            <a:fld id="{CFC9F3B9-7807-41F2-A3D7-888607FB1218}" type="slidenum">
              <a:rPr lang="en-US" altLang="en-US"/>
              <a:pPr/>
              <a:t>‹#›</a:t>
            </a:fld>
            <a:endParaRPr lang="en-US" altLang="en-US"/>
          </a:p>
        </p:txBody>
      </p:sp>
    </p:spTree>
    <p:extLst>
      <p:ext uri="{BB962C8B-B14F-4D97-AF65-F5344CB8AC3E}">
        <p14:creationId xmlns:p14="http://schemas.microsoft.com/office/powerpoint/2010/main" val="1254942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0A072F38-162D-1251-BD4F-0A90500D72CD}"/>
              </a:ext>
            </a:extLst>
          </p:cNvPr>
          <p:cNvSpPr>
            <a:spLocks noGrp="1"/>
          </p:cNvSpPr>
          <p:nvPr>
            <p:ph type="dt" sz="half" idx="10"/>
          </p:nvPr>
        </p:nvSpPr>
        <p:spPr/>
        <p:txBody>
          <a:bodyPr/>
          <a:lstStyle>
            <a:lvl1pPr>
              <a:defRPr/>
            </a:lvl1pPr>
          </a:lstStyle>
          <a:p>
            <a:fld id="{D54949B2-77B7-47FD-8A13-D026BEB2EA51}" type="datetimeFigureOut">
              <a:rPr lang="en-US" altLang="en-US"/>
              <a:pPr/>
              <a:t>8/4/2025</a:t>
            </a:fld>
            <a:endParaRPr lang="en-US" altLang="en-US"/>
          </a:p>
        </p:txBody>
      </p:sp>
      <p:sp>
        <p:nvSpPr>
          <p:cNvPr id="3" name="Footer Placeholder 2">
            <a:extLst>
              <a:ext uri="{FF2B5EF4-FFF2-40B4-BE49-F238E27FC236}">
                <a16:creationId xmlns:a16="http://schemas.microsoft.com/office/drawing/2014/main" id="{6CD84265-685F-99FF-04EB-23016BEA406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FA29F9AE-DE5C-7DEF-DB3C-D8D42BD2EF16}"/>
              </a:ext>
            </a:extLst>
          </p:cNvPr>
          <p:cNvSpPr>
            <a:spLocks noGrp="1"/>
          </p:cNvSpPr>
          <p:nvPr>
            <p:ph type="sldNum" sz="quarter" idx="12"/>
          </p:nvPr>
        </p:nvSpPr>
        <p:spPr/>
        <p:txBody>
          <a:bodyPr/>
          <a:lstStyle>
            <a:lvl1pPr>
              <a:defRPr/>
            </a:lvl1pPr>
          </a:lstStyle>
          <a:p>
            <a:fld id="{9C79EA08-EB7E-4554-8B5E-909650F9705C}" type="slidenum">
              <a:rPr lang="en-US" altLang="en-US"/>
              <a:pPr/>
              <a:t>‹#›</a:t>
            </a:fld>
            <a:endParaRPr lang="en-US" altLang="en-US"/>
          </a:p>
        </p:txBody>
      </p:sp>
    </p:spTree>
    <p:extLst>
      <p:ext uri="{BB962C8B-B14F-4D97-AF65-F5344CB8AC3E}">
        <p14:creationId xmlns:p14="http://schemas.microsoft.com/office/powerpoint/2010/main" val="1391745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41E9AF1F-4C70-9A36-E722-9600DCA7F3F2}"/>
              </a:ext>
            </a:extLst>
          </p:cNvPr>
          <p:cNvSpPr>
            <a:spLocks noGrp="1"/>
          </p:cNvSpPr>
          <p:nvPr>
            <p:ph type="dt" sz="half" idx="10"/>
          </p:nvPr>
        </p:nvSpPr>
        <p:spPr/>
        <p:txBody>
          <a:bodyPr/>
          <a:lstStyle>
            <a:lvl1pPr>
              <a:defRPr/>
            </a:lvl1pPr>
          </a:lstStyle>
          <a:p>
            <a:fld id="{731884C3-E816-4109-B574-2B17FF04699B}" type="datetimeFigureOut">
              <a:rPr lang="en-US" altLang="en-US"/>
              <a:pPr/>
              <a:t>8/4/2025</a:t>
            </a:fld>
            <a:endParaRPr lang="en-US" altLang="en-US"/>
          </a:p>
        </p:txBody>
      </p:sp>
      <p:sp>
        <p:nvSpPr>
          <p:cNvPr id="6" name="Footer Placeholder 2">
            <a:extLst>
              <a:ext uri="{FF2B5EF4-FFF2-40B4-BE49-F238E27FC236}">
                <a16:creationId xmlns:a16="http://schemas.microsoft.com/office/drawing/2014/main" id="{ADA960FB-345D-F9E9-D562-456BC69E869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0C5652E0-B599-407E-EDC0-EDF246E181B2}"/>
              </a:ext>
            </a:extLst>
          </p:cNvPr>
          <p:cNvSpPr>
            <a:spLocks noGrp="1"/>
          </p:cNvSpPr>
          <p:nvPr>
            <p:ph type="sldNum" sz="quarter" idx="12"/>
          </p:nvPr>
        </p:nvSpPr>
        <p:spPr/>
        <p:txBody>
          <a:bodyPr/>
          <a:lstStyle>
            <a:lvl1pPr>
              <a:defRPr/>
            </a:lvl1pPr>
          </a:lstStyle>
          <a:p>
            <a:fld id="{6C863084-7D6A-4446-BC85-2040CF2B1424}" type="slidenum">
              <a:rPr lang="en-US" altLang="en-US"/>
              <a:pPr/>
              <a:t>‹#›</a:t>
            </a:fld>
            <a:endParaRPr lang="en-US" altLang="en-US"/>
          </a:p>
        </p:txBody>
      </p:sp>
    </p:spTree>
    <p:extLst>
      <p:ext uri="{BB962C8B-B14F-4D97-AF65-F5344CB8AC3E}">
        <p14:creationId xmlns:p14="http://schemas.microsoft.com/office/powerpoint/2010/main" val="3650370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a:extLst>
              <a:ext uri="{FF2B5EF4-FFF2-40B4-BE49-F238E27FC236}">
                <a16:creationId xmlns:a16="http://schemas.microsoft.com/office/drawing/2014/main" id="{BA9513FC-B366-2CDD-487D-A8F6663995AE}"/>
              </a:ext>
            </a:extLst>
          </p:cNvPr>
          <p:cNvSpPr>
            <a:spLocks noGrp="1"/>
          </p:cNvSpPr>
          <p:nvPr>
            <p:ph type="dt" sz="half" idx="10"/>
          </p:nvPr>
        </p:nvSpPr>
        <p:spPr/>
        <p:txBody>
          <a:bodyPr/>
          <a:lstStyle>
            <a:lvl1pPr>
              <a:defRPr/>
            </a:lvl1pPr>
          </a:lstStyle>
          <a:p>
            <a:fld id="{933B3B40-63C8-4E7D-8305-4D478E47231E}" type="datetimeFigureOut">
              <a:rPr lang="en-US" altLang="en-US"/>
              <a:pPr/>
              <a:t>8/4/2025</a:t>
            </a:fld>
            <a:endParaRPr lang="en-US" altLang="en-US"/>
          </a:p>
        </p:txBody>
      </p:sp>
      <p:sp>
        <p:nvSpPr>
          <p:cNvPr id="6" name="Footer Placeholder 2">
            <a:extLst>
              <a:ext uri="{FF2B5EF4-FFF2-40B4-BE49-F238E27FC236}">
                <a16:creationId xmlns:a16="http://schemas.microsoft.com/office/drawing/2014/main" id="{C9912D7C-CF22-B7B6-1CA9-23B36F2E945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40D7F73D-A528-B407-5A9E-73640588EB31}"/>
              </a:ext>
            </a:extLst>
          </p:cNvPr>
          <p:cNvSpPr>
            <a:spLocks noGrp="1"/>
          </p:cNvSpPr>
          <p:nvPr>
            <p:ph type="sldNum" sz="quarter" idx="12"/>
          </p:nvPr>
        </p:nvSpPr>
        <p:spPr/>
        <p:txBody>
          <a:bodyPr/>
          <a:lstStyle>
            <a:lvl1pPr>
              <a:defRPr/>
            </a:lvl1pPr>
          </a:lstStyle>
          <a:p>
            <a:fld id="{30435DF3-3AB6-40E9-BC12-84505F25B32E}" type="slidenum">
              <a:rPr lang="en-US" altLang="en-US"/>
              <a:pPr/>
              <a:t>‹#›</a:t>
            </a:fld>
            <a:endParaRPr lang="en-US" altLang="en-US"/>
          </a:p>
        </p:txBody>
      </p:sp>
    </p:spTree>
    <p:extLst>
      <p:ext uri="{BB962C8B-B14F-4D97-AF65-F5344CB8AC3E}">
        <p14:creationId xmlns:p14="http://schemas.microsoft.com/office/powerpoint/2010/main" val="551222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6D5AB"/>
        </a:solidFill>
        <a:effectLst/>
      </p:bgPr>
    </p:bg>
    <p:spTree>
      <p:nvGrpSpPr>
        <p:cNvPr id="1" name=""/>
        <p:cNvGrpSpPr/>
        <p:nvPr/>
      </p:nvGrpSpPr>
      <p:grpSpPr>
        <a:xfrm>
          <a:off x="0" y="0"/>
          <a:ext cx="0" cy="0"/>
          <a:chOff x="0" y="0"/>
          <a:chExt cx="0" cy="0"/>
        </a:xfrm>
      </p:grpSpPr>
      <p:sp>
        <p:nvSpPr>
          <p:cNvPr id="22" name="Title Placeholder 21">
            <a:extLst>
              <a:ext uri="{FF2B5EF4-FFF2-40B4-BE49-F238E27FC236}">
                <a16:creationId xmlns:a16="http://schemas.microsoft.com/office/drawing/2014/main" id="{2FAA82DC-BB84-F230-A23E-F6A498A54F81}"/>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a:extLst>
              <a:ext uri="{FF2B5EF4-FFF2-40B4-BE49-F238E27FC236}">
                <a16:creationId xmlns:a16="http://schemas.microsoft.com/office/drawing/2014/main" id="{66C1AC13-F564-4A6C-C1C8-DE2FFAD978EA}"/>
              </a:ext>
            </a:extLst>
          </p:cNvPr>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6769A84D-E312-69AA-23A5-1F9A10C788AF}"/>
              </a:ext>
            </a:extLst>
          </p:cNvPr>
          <p:cNvSpPr>
            <a:spLocks noGrp="1"/>
          </p:cNvSpPr>
          <p:nvPr>
            <p:ph type="dt" sz="half" idx="2"/>
          </p:nvPr>
        </p:nvSpPr>
        <p:spPr>
          <a:xfrm>
            <a:off x="457200" y="6416675"/>
            <a:ext cx="2133600" cy="365125"/>
          </a:xfrm>
          <a:prstGeom prst="rect">
            <a:avLst/>
          </a:prstGeom>
        </p:spPr>
        <p:txBody>
          <a:bodyPr vert="horz" wrap="square" lIns="91440" tIns="45720" rIns="91440" bIns="45720" numCol="1" anchor="b" anchorCtr="0" compatLnSpc="1">
            <a:prstTxWarp prst="textNoShape">
              <a:avLst/>
            </a:prstTxWarp>
          </a:bodyPr>
          <a:lstStyle>
            <a:lvl1pPr>
              <a:defRPr sz="1200">
                <a:solidFill>
                  <a:srgbClr val="BCBCBC"/>
                </a:solidFill>
              </a:defRPr>
            </a:lvl1pPr>
          </a:lstStyle>
          <a:p>
            <a:fld id="{907242A4-0A7A-4A15-ACE0-2D24840C7F7A}" type="datetimeFigureOut">
              <a:rPr lang="en-US" altLang="en-US"/>
              <a:pPr/>
              <a:t>8/4/2025</a:t>
            </a:fld>
            <a:endParaRPr lang="en-US" altLang="en-US"/>
          </a:p>
        </p:txBody>
      </p:sp>
      <p:sp>
        <p:nvSpPr>
          <p:cNvPr id="3" name="Footer Placeholder 2">
            <a:extLst>
              <a:ext uri="{FF2B5EF4-FFF2-40B4-BE49-F238E27FC236}">
                <a16:creationId xmlns:a16="http://schemas.microsoft.com/office/drawing/2014/main" id="{81945218-65F4-EF60-34DA-5BDE021028A4}"/>
              </a:ext>
            </a:extLst>
          </p:cNvPr>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ea typeface="+mn-ea"/>
              </a:defRPr>
            </a:lvl1pPr>
          </a:lstStyle>
          <a:p>
            <a:pPr>
              <a:defRPr/>
            </a:pPr>
            <a:endParaRPr lang="en-US"/>
          </a:p>
        </p:txBody>
      </p:sp>
      <p:sp>
        <p:nvSpPr>
          <p:cNvPr id="23" name="Slide Number Placeholder 22">
            <a:extLst>
              <a:ext uri="{FF2B5EF4-FFF2-40B4-BE49-F238E27FC236}">
                <a16:creationId xmlns:a16="http://schemas.microsoft.com/office/drawing/2014/main" id="{3F3E1B9E-3458-9087-8880-A3017FEB83A4}"/>
              </a:ext>
            </a:extLst>
          </p:cNvPr>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a:defRPr sz="1200">
                <a:solidFill>
                  <a:srgbClr val="BCBCBC"/>
                </a:solidFill>
              </a:defRPr>
            </a:lvl1pPr>
          </a:lstStyle>
          <a:p>
            <a:fld id="{8299788B-5C6E-4A7D-AA2C-9B4E89668109}"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95"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S PGothic" panose="020B0600070205080204" pitchFamily="34" charset="-128"/>
          <a:cs typeface="+mj-cs"/>
        </a:defRPr>
      </a:lvl1pPr>
      <a:lvl2pPr algn="ctr" rtl="0" fontAlgn="base">
        <a:spcBef>
          <a:spcPct val="0"/>
        </a:spcBef>
        <a:spcAft>
          <a:spcPct val="0"/>
        </a:spcAft>
        <a:defRPr sz="4100" b="1">
          <a:solidFill>
            <a:schemeClr val="tx1"/>
          </a:solidFill>
          <a:latin typeface="Lucida Sans" panose="020B0602030504020204" pitchFamily="34" charset="0"/>
          <a:ea typeface="MS PGothic" panose="020B0600070205080204" pitchFamily="34" charset="-128"/>
        </a:defRPr>
      </a:lvl2pPr>
      <a:lvl3pPr algn="ctr" rtl="0" fontAlgn="base">
        <a:spcBef>
          <a:spcPct val="0"/>
        </a:spcBef>
        <a:spcAft>
          <a:spcPct val="0"/>
        </a:spcAft>
        <a:defRPr sz="4100" b="1">
          <a:solidFill>
            <a:schemeClr val="tx1"/>
          </a:solidFill>
          <a:latin typeface="Lucida Sans" panose="020B0602030504020204" pitchFamily="34" charset="0"/>
          <a:ea typeface="MS PGothic" panose="020B0600070205080204" pitchFamily="34" charset="-128"/>
        </a:defRPr>
      </a:lvl3pPr>
      <a:lvl4pPr algn="ctr" rtl="0" fontAlgn="base">
        <a:spcBef>
          <a:spcPct val="0"/>
        </a:spcBef>
        <a:spcAft>
          <a:spcPct val="0"/>
        </a:spcAft>
        <a:defRPr sz="4100" b="1">
          <a:solidFill>
            <a:schemeClr val="tx1"/>
          </a:solidFill>
          <a:latin typeface="Lucida Sans" panose="020B0602030504020204" pitchFamily="34" charset="0"/>
          <a:ea typeface="MS PGothic" panose="020B0600070205080204" pitchFamily="34" charset="-128"/>
        </a:defRPr>
      </a:lvl4pPr>
      <a:lvl5pPr algn="ctr" rtl="0" fontAlgn="base">
        <a:spcBef>
          <a:spcPct val="0"/>
        </a:spcBef>
        <a:spcAft>
          <a:spcPct val="0"/>
        </a:spcAft>
        <a:defRPr sz="4100" b="1">
          <a:solidFill>
            <a:schemeClr val="tx1"/>
          </a:solidFill>
          <a:latin typeface="Lucida Sans" panose="020B0602030504020204" pitchFamily="34" charset="0"/>
          <a:ea typeface="MS PGothic" panose="020B0600070205080204" pitchFamily="34" charset="-128"/>
        </a:defRPr>
      </a:lvl5pPr>
      <a:lvl6pPr marL="457200" algn="ctr" rtl="0" fontAlgn="base">
        <a:spcBef>
          <a:spcPct val="0"/>
        </a:spcBef>
        <a:spcAft>
          <a:spcPct val="0"/>
        </a:spcAft>
        <a:defRPr sz="4100" b="1">
          <a:solidFill>
            <a:schemeClr val="tx1"/>
          </a:solidFill>
          <a:latin typeface="Lucida Sans" panose="020B0602030504020204" pitchFamily="34" charset="0"/>
          <a:ea typeface="MS PGothic" panose="020B0600070205080204" pitchFamily="34" charset="-128"/>
        </a:defRPr>
      </a:lvl6pPr>
      <a:lvl7pPr marL="914400" algn="ctr" rtl="0" fontAlgn="base">
        <a:spcBef>
          <a:spcPct val="0"/>
        </a:spcBef>
        <a:spcAft>
          <a:spcPct val="0"/>
        </a:spcAft>
        <a:defRPr sz="4100" b="1">
          <a:solidFill>
            <a:schemeClr val="tx1"/>
          </a:solidFill>
          <a:latin typeface="Lucida Sans" panose="020B0602030504020204" pitchFamily="34" charset="0"/>
          <a:ea typeface="MS PGothic" panose="020B0600070205080204" pitchFamily="34" charset="-128"/>
        </a:defRPr>
      </a:lvl7pPr>
      <a:lvl8pPr marL="1371600" algn="ctr" rtl="0" fontAlgn="base">
        <a:spcBef>
          <a:spcPct val="0"/>
        </a:spcBef>
        <a:spcAft>
          <a:spcPct val="0"/>
        </a:spcAft>
        <a:defRPr sz="4100" b="1">
          <a:solidFill>
            <a:schemeClr val="tx1"/>
          </a:solidFill>
          <a:latin typeface="Lucida Sans" panose="020B0602030504020204" pitchFamily="34" charset="0"/>
          <a:ea typeface="MS PGothic" panose="020B0600070205080204" pitchFamily="34" charset="-128"/>
        </a:defRPr>
      </a:lvl8pPr>
      <a:lvl9pPr marL="1828800" algn="ctr" rtl="0" fontAlgn="base">
        <a:spcBef>
          <a:spcPct val="0"/>
        </a:spcBef>
        <a:spcAft>
          <a:spcPct val="0"/>
        </a:spcAft>
        <a:defRPr sz="4100" b="1">
          <a:solidFill>
            <a:schemeClr val="tx1"/>
          </a:solidFill>
          <a:latin typeface="Lucida Sans" panose="020B0602030504020204" pitchFamily="34" charset="0"/>
          <a:ea typeface="MS PGothic" panose="020B0600070205080204" pitchFamily="34" charset="-128"/>
        </a:defRPr>
      </a:lvl9pPr>
    </p:titleStyle>
    <p:bodyStyle>
      <a:lvl1pPr marL="547688" indent="-411163" algn="l" rtl="0" fontAlgn="base">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S PGothic" panose="020B0600070205080204" pitchFamily="34" charset="-128"/>
          <a:cs typeface="+mn-cs"/>
        </a:defRPr>
      </a:lvl1pPr>
      <a:lvl2pPr marL="868363" indent="-282575" algn="l" rtl="0" fontAlgn="base">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S PGothic" panose="020B0600070205080204" pitchFamily="34" charset="-128"/>
          <a:cs typeface="+mn-cs"/>
        </a:defRPr>
      </a:lvl2pPr>
      <a:lvl3pPr marL="1133475" indent="-228600" algn="l" rtl="0" fontAlgn="base">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S PGothic" panose="020B0600070205080204" pitchFamily="34" charset="-128"/>
          <a:cs typeface="+mn-cs"/>
        </a:defRPr>
      </a:lvl3pPr>
      <a:lvl4pPr marL="1352550" indent="-182563" algn="l" rtl="0" fontAlgn="base">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S PGothic" panose="020B0600070205080204" pitchFamily="34" charset="-128"/>
          <a:cs typeface="+mn-cs"/>
        </a:defRPr>
      </a:lvl4pPr>
      <a:lvl5pPr marL="1544638" indent="-182563" algn="l" rtl="0" fontAlgn="base">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S PGothic" panose="020B0600070205080204" pitchFamily="34" charset="-128"/>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hyperlink" Target="http://www.hcn.org/issues/44.8/LA-activists-try-to-stop-woodlands-from-becoming-sediment-dumps/oak_woodland_2_arcadia_ca_joshua_link.jpg/image_view_fullscreen" TargetMode="External"/><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1C3011-8100-E22B-1905-B2778AFFB0F6}"/>
              </a:ext>
            </a:extLst>
          </p:cNvPr>
          <p:cNvSpPr/>
          <p:nvPr/>
        </p:nvSpPr>
        <p:spPr>
          <a:xfrm>
            <a:off x="0" y="92075"/>
            <a:ext cx="9144000" cy="9382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4" name="Rectangle 2">
            <a:extLst>
              <a:ext uri="{FF2B5EF4-FFF2-40B4-BE49-F238E27FC236}">
                <a16:creationId xmlns:a16="http://schemas.microsoft.com/office/drawing/2014/main" id="{7354E8B9-773D-9012-EAA3-514F995CB6C9}"/>
              </a:ext>
            </a:extLst>
          </p:cNvPr>
          <p:cNvSpPr>
            <a:spLocks noChangeArrowheads="1"/>
          </p:cNvSpPr>
          <p:nvPr/>
        </p:nvSpPr>
        <p:spPr bwMode="auto">
          <a:xfrm>
            <a:off x="523875" y="1978025"/>
            <a:ext cx="7556500"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4400" b="1">
                <a:solidFill>
                  <a:schemeClr val="bg1"/>
                </a:solidFill>
                <a:latin typeface="Arial" panose="020B0604020202020204" pitchFamily="34" charset="0"/>
                <a:cs typeface="Arial" panose="020B0604020202020204" pitchFamily="34" charset="0"/>
              </a:rPr>
              <a:t>Over 80 years</a:t>
            </a:r>
          </a:p>
          <a:p>
            <a:pPr algn="ctr"/>
            <a:r>
              <a:rPr lang="en-US" altLang="en-US" sz="4400" b="1">
                <a:solidFill>
                  <a:schemeClr val="bg1"/>
                </a:solidFill>
                <a:latin typeface="Arial" panose="020B0604020202020204" pitchFamily="34" charset="0"/>
                <a:cs typeface="Arial" panose="020B0604020202020204" pitchFamily="34" charset="0"/>
              </a:rPr>
              <a:t>Late-successional</a:t>
            </a:r>
          </a:p>
          <a:p>
            <a:pPr algn="ctr"/>
            <a:r>
              <a:rPr lang="en-US" altLang="en-US" sz="4400" b="1">
                <a:solidFill>
                  <a:schemeClr val="bg1"/>
                </a:solidFill>
                <a:latin typeface="Arial" panose="020B0604020202020204" pitchFamily="34" charset="0"/>
                <a:cs typeface="Arial" panose="020B0604020202020204" pitchFamily="34" charset="0"/>
              </a:rPr>
              <a:t>Old-growth</a:t>
            </a:r>
          </a:p>
          <a:p>
            <a:pPr algn="ctr"/>
            <a:endParaRPr lang="en-US" altLang="en-US" sz="4000" b="1">
              <a:solidFill>
                <a:schemeClr val="bg1"/>
              </a:solidFill>
              <a:latin typeface="Arial" panose="020B0604020202020204" pitchFamily="34" charset="0"/>
              <a:cs typeface="Arial" panose="020B0604020202020204" pitchFamily="34" charset="0"/>
            </a:endParaRPr>
          </a:p>
          <a:p>
            <a:pPr algn="ctr"/>
            <a:endParaRPr lang="en-US" altLang="en-US" sz="4000" b="1">
              <a:solidFill>
                <a:schemeClr val="bg1"/>
              </a:solidFill>
              <a:latin typeface="Arial" panose="020B0604020202020204" pitchFamily="34" charset="0"/>
              <a:cs typeface="Arial" panose="020B0604020202020204" pitchFamily="34" charset="0"/>
            </a:endParaRPr>
          </a:p>
          <a:p>
            <a:pPr algn="ctr"/>
            <a:r>
              <a:rPr lang="en-US" altLang="en-US" sz="2800" b="1">
                <a:solidFill>
                  <a:schemeClr val="bg1"/>
                </a:solidFill>
                <a:latin typeface="Arial" panose="020B0604020202020204" pitchFamily="34" charset="0"/>
                <a:cs typeface="Arial" panose="020B0604020202020204" pitchFamily="34" charset="0"/>
              </a:rPr>
              <a:t>Raymond Davis</a:t>
            </a:r>
          </a:p>
          <a:p>
            <a:pPr algn="ctr"/>
            <a:r>
              <a:rPr lang="en-US" altLang="en-US" sz="2000" b="1" i="1">
                <a:solidFill>
                  <a:schemeClr val="bg2"/>
                </a:solidFill>
                <a:latin typeface="Arial" panose="020B0604020202020204" pitchFamily="34" charset="0"/>
                <a:cs typeface="Arial" panose="020B0604020202020204" pitchFamily="34" charset="0"/>
              </a:rPr>
              <a:t>Monitoring Lead</a:t>
            </a:r>
          </a:p>
          <a:p>
            <a:pPr algn="ctr"/>
            <a:r>
              <a:rPr lang="en-US" altLang="en-US" sz="2000" b="1" i="1">
                <a:solidFill>
                  <a:schemeClr val="bg2"/>
                </a:solidFill>
                <a:latin typeface="Arial" panose="020B0604020202020204" pitchFamily="34" charset="0"/>
                <a:cs typeface="Arial" panose="020B0604020202020204" pitchFamily="34" charset="0"/>
              </a:rPr>
              <a:t>Older Forests and Spotted Owls</a:t>
            </a:r>
          </a:p>
          <a:p>
            <a:pPr algn="ctr"/>
            <a:r>
              <a:rPr lang="en-US" altLang="en-US" sz="2000" b="1" i="1">
                <a:solidFill>
                  <a:schemeClr val="bg2"/>
                </a:solidFill>
                <a:latin typeface="Arial" panose="020B0604020202020204" pitchFamily="34" charset="0"/>
                <a:cs typeface="Arial" panose="020B0604020202020204" pitchFamily="34" charset="0"/>
              </a:rPr>
              <a:t>(Northwest Forest Plan Area)</a:t>
            </a:r>
          </a:p>
        </p:txBody>
      </p:sp>
      <p:sp>
        <p:nvSpPr>
          <p:cNvPr id="3075" name="Rectangle 3">
            <a:extLst>
              <a:ext uri="{FF2B5EF4-FFF2-40B4-BE49-F238E27FC236}">
                <a16:creationId xmlns:a16="http://schemas.microsoft.com/office/drawing/2014/main" id="{5655C349-449D-60E6-614C-8F796C55DB16}"/>
              </a:ext>
            </a:extLst>
          </p:cNvPr>
          <p:cNvSpPr>
            <a:spLocks noChangeArrowheads="1"/>
          </p:cNvSpPr>
          <p:nvPr/>
        </p:nvSpPr>
        <p:spPr bwMode="auto">
          <a:xfrm>
            <a:off x="0" y="223838"/>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4000" b="1">
                <a:solidFill>
                  <a:schemeClr val="bg1"/>
                </a:solidFill>
                <a:latin typeface="Arial" panose="020B0604020202020204" pitchFamily="34" charset="0"/>
                <a:cs typeface="Arial" panose="020B0604020202020204" pitchFamily="34" charset="0"/>
              </a:rPr>
              <a:t>Defining Older Forests</a:t>
            </a:r>
            <a:endParaRPr lang="en-US" altLang="en-US" sz="400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61">
            <a:extLst>
              <a:ext uri="{FF2B5EF4-FFF2-40B4-BE49-F238E27FC236}">
                <a16:creationId xmlns:a16="http://schemas.microsoft.com/office/drawing/2014/main" id="{9EE084EB-355E-E60D-F7BF-64BB4EB873B9}"/>
              </a:ext>
            </a:extLst>
          </p:cNvPr>
          <p:cNvSpPr>
            <a:spLocks/>
          </p:cNvSpPr>
          <p:nvPr/>
        </p:nvSpPr>
        <p:spPr bwMode="auto">
          <a:xfrm>
            <a:off x="6299200" y="4759325"/>
            <a:ext cx="201613" cy="1238250"/>
          </a:xfrm>
          <a:custGeom>
            <a:avLst/>
            <a:gdLst>
              <a:gd name="T0" fmla="*/ 88554 w 181992"/>
              <a:gd name="T1" fmla="*/ 0 h 1189608"/>
              <a:gd name="T2" fmla="*/ 83635 w 181992"/>
              <a:gd name="T3" fmla="*/ 115428 h 1189608"/>
              <a:gd name="T4" fmla="*/ 9839 w 181992"/>
              <a:gd name="T5" fmla="*/ 166216 h 1189608"/>
              <a:gd name="T6" fmla="*/ 78715 w 181992"/>
              <a:gd name="T7" fmla="*/ 166216 h 1189608"/>
              <a:gd name="T8" fmla="*/ 73795 w 181992"/>
              <a:gd name="T9" fmla="*/ 253941 h 1189608"/>
              <a:gd name="T10" fmla="*/ 19678 w 181992"/>
              <a:gd name="T11" fmla="*/ 295495 h 1189608"/>
              <a:gd name="T12" fmla="*/ 68875 w 181992"/>
              <a:gd name="T13" fmla="*/ 295495 h 1189608"/>
              <a:gd name="T14" fmla="*/ 78715 w 181992"/>
              <a:gd name="T15" fmla="*/ 295495 h 1189608"/>
              <a:gd name="T16" fmla="*/ 0 w 181992"/>
              <a:gd name="T17" fmla="*/ 1237384 h 1189608"/>
              <a:gd name="T18" fmla="*/ 113153 w 181992"/>
              <a:gd name="T19" fmla="*/ 1237384 h 1189608"/>
              <a:gd name="T20" fmla="*/ 127912 w 181992"/>
              <a:gd name="T21" fmla="*/ 249324 h 1189608"/>
              <a:gd name="T22" fmla="*/ 201707 w 181992"/>
              <a:gd name="T23" fmla="*/ 281643 h 1189608"/>
              <a:gd name="T24" fmla="*/ 127912 w 181992"/>
              <a:gd name="T25" fmla="*/ 240090 h 1189608"/>
              <a:gd name="T26" fmla="*/ 88554 w 181992"/>
              <a:gd name="T27" fmla="*/ 0 h 11896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1992" h="1189608">
                <a:moveTo>
                  <a:pt x="79899" y="0"/>
                </a:moveTo>
                <a:lnTo>
                  <a:pt x="75460" y="110971"/>
                </a:lnTo>
                <a:lnTo>
                  <a:pt x="8877" y="159798"/>
                </a:lnTo>
                <a:lnTo>
                  <a:pt x="71021" y="159798"/>
                </a:lnTo>
                <a:lnTo>
                  <a:pt x="66582" y="244136"/>
                </a:lnTo>
                <a:lnTo>
                  <a:pt x="17755" y="284086"/>
                </a:lnTo>
                <a:lnTo>
                  <a:pt x="62143" y="284086"/>
                </a:lnTo>
                <a:lnTo>
                  <a:pt x="71021" y="284086"/>
                </a:lnTo>
                <a:lnTo>
                  <a:pt x="0" y="1189608"/>
                </a:lnTo>
                <a:lnTo>
                  <a:pt x="102093" y="1189608"/>
                </a:lnTo>
                <a:lnTo>
                  <a:pt x="115410" y="239697"/>
                </a:lnTo>
                <a:lnTo>
                  <a:pt x="181992" y="270769"/>
                </a:lnTo>
                <a:lnTo>
                  <a:pt x="115410" y="230820"/>
                </a:lnTo>
                <a:cubicBezTo>
                  <a:pt x="116889" y="161278"/>
                  <a:pt x="118369" y="91736"/>
                  <a:pt x="79899" y="0"/>
                </a:cubicBezTo>
                <a:close/>
              </a:path>
            </a:pathLst>
          </a:custGeom>
          <a:solidFill>
            <a:srgbClr val="CC6600"/>
          </a:solidFill>
          <a:ln w="9525" cap="flat" cmpd="sng">
            <a:solidFill>
              <a:srgbClr val="CC6600"/>
            </a:solidFill>
            <a:prstDash val="solid"/>
            <a:round/>
            <a:headEnd/>
            <a:tailEnd/>
          </a:ln>
          <a:effectLst>
            <a:outerShdw blurRad="50800" dist="38100" dir="2700000" algn="tl" rotWithShape="0">
              <a:srgbClr val="000000">
                <a:alpha val="39999"/>
              </a:srgbClr>
            </a:outerShdw>
          </a:effectLst>
        </p:spPr>
        <p:txBody>
          <a:bodyPr anchor="ctr"/>
          <a:lstStyle/>
          <a:p>
            <a:endParaRPr lang="en-US"/>
          </a:p>
        </p:txBody>
      </p:sp>
      <p:sp>
        <p:nvSpPr>
          <p:cNvPr id="58" name="Freeform 57">
            <a:extLst>
              <a:ext uri="{FF2B5EF4-FFF2-40B4-BE49-F238E27FC236}">
                <a16:creationId xmlns:a16="http://schemas.microsoft.com/office/drawing/2014/main" id="{532690DA-62C7-3E7F-A9A5-B2D13212C49F}"/>
              </a:ext>
            </a:extLst>
          </p:cNvPr>
          <p:cNvSpPr>
            <a:spLocks/>
          </p:cNvSpPr>
          <p:nvPr/>
        </p:nvSpPr>
        <p:spPr bwMode="auto">
          <a:xfrm>
            <a:off x="5407025" y="4873625"/>
            <a:ext cx="128588" cy="1131888"/>
          </a:xfrm>
          <a:custGeom>
            <a:avLst/>
            <a:gdLst>
              <a:gd name="T0" fmla="*/ 62144 w 128726"/>
              <a:gd name="T1" fmla="*/ 0 h 1131903"/>
              <a:gd name="T2" fmla="*/ 53266 w 128726"/>
              <a:gd name="T3" fmla="*/ 301841 h 1131903"/>
              <a:gd name="T4" fmla="*/ 0 w 128726"/>
              <a:gd name="T5" fmla="*/ 363984 h 1131903"/>
              <a:gd name="T6" fmla="*/ 48827 w 128726"/>
              <a:gd name="T7" fmla="*/ 328474 h 1131903"/>
              <a:gd name="T8" fmla="*/ 22194 w 128726"/>
              <a:gd name="T9" fmla="*/ 1131903 h 1131903"/>
              <a:gd name="T10" fmla="*/ 84338 w 128726"/>
              <a:gd name="T11" fmla="*/ 1131903 h 1131903"/>
              <a:gd name="T12" fmla="*/ 79899 w 128726"/>
              <a:gd name="T13" fmla="*/ 270769 h 1131903"/>
              <a:gd name="T14" fmla="*/ 128726 w 128726"/>
              <a:gd name="T15" fmla="*/ 297402 h 1131903"/>
              <a:gd name="T16" fmla="*/ 79899 w 128726"/>
              <a:gd name="T17" fmla="*/ 217503 h 1131903"/>
              <a:gd name="T18" fmla="*/ 62144 w 128726"/>
              <a:gd name="T19" fmla="*/ 0 h 11319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8726" h="1131903">
                <a:moveTo>
                  <a:pt x="62144" y="0"/>
                </a:moveTo>
                <a:lnTo>
                  <a:pt x="53266" y="301841"/>
                </a:lnTo>
                <a:lnTo>
                  <a:pt x="0" y="363984"/>
                </a:lnTo>
                <a:lnTo>
                  <a:pt x="48827" y="328474"/>
                </a:lnTo>
                <a:lnTo>
                  <a:pt x="22194" y="1131903"/>
                </a:lnTo>
                <a:lnTo>
                  <a:pt x="84338" y="1131903"/>
                </a:lnTo>
                <a:cubicBezTo>
                  <a:pt x="82858" y="844858"/>
                  <a:pt x="81379" y="557814"/>
                  <a:pt x="79899" y="270769"/>
                </a:cubicBezTo>
                <a:lnTo>
                  <a:pt x="128726" y="297402"/>
                </a:lnTo>
                <a:lnTo>
                  <a:pt x="79899" y="217503"/>
                </a:lnTo>
                <a:lnTo>
                  <a:pt x="62144" y="0"/>
                </a:lnTo>
                <a:close/>
              </a:path>
            </a:pathLst>
          </a:custGeom>
          <a:solidFill>
            <a:srgbClr val="CC6600"/>
          </a:solidFill>
          <a:ln w="9525" cap="flat" cmpd="sng">
            <a:solidFill>
              <a:srgbClr val="CC6600"/>
            </a:solidFill>
            <a:prstDash val="solid"/>
            <a:round/>
            <a:headEnd/>
            <a:tailEnd/>
          </a:ln>
          <a:effectLst>
            <a:outerShdw blurRad="50800" dist="38100" dir="2700000" algn="tl" rotWithShape="0">
              <a:srgbClr val="000000">
                <a:alpha val="39999"/>
              </a:srgbClr>
            </a:outerShdw>
          </a:effectLst>
        </p:spPr>
        <p:txBody>
          <a:bodyPr anchor="ctr"/>
          <a:lstStyle/>
          <a:p>
            <a:endParaRPr lang="en-US"/>
          </a:p>
        </p:txBody>
      </p:sp>
      <p:sp>
        <p:nvSpPr>
          <p:cNvPr id="59" name="Freeform 58">
            <a:extLst>
              <a:ext uri="{FF2B5EF4-FFF2-40B4-BE49-F238E27FC236}">
                <a16:creationId xmlns:a16="http://schemas.microsoft.com/office/drawing/2014/main" id="{513F10CA-BE48-09F2-6A5A-F4D2B43269B5}"/>
              </a:ext>
            </a:extLst>
          </p:cNvPr>
          <p:cNvSpPr>
            <a:spLocks/>
          </p:cNvSpPr>
          <p:nvPr/>
        </p:nvSpPr>
        <p:spPr bwMode="auto">
          <a:xfrm>
            <a:off x="5378450" y="4090988"/>
            <a:ext cx="233363" cy="847725"/>
          </a:xfrm>
          <a:custGeom>
            <a:avLst/>
            <a:gdLst/>
            <a:ahLst/>
            <a:cxnLst/>
            <a:rect l="0" t="0" r="r" b="b"/>
            <a:pathLst>
              <a:path w="232805" h="848590">
                <a:moveTo>
                  <a:pt x="125432" y="0"/>
                </a:moveTo>
                <a:lnTo>
                  <a:pt x="125432" y="0"/>
                </a:lnTo>
                <a:cubicBezTo>
                  <a:pt x="124278" y="10391"/>
                  <a:pt x="124019" y="20920"/>
                  <a:pt x="121969" y="31172"/>
                </a:cubicBezTo>
                <a:cubicBezTo>
                  <a:pt x="119153" y="45253"/>
                  <a:pt x="111401" y="62523"/>
                  <a:pt x="101187" y="72736"/>
                </a:cubicBezTo>
                <a:cubicBezTo>
                  <a:pt x="98878" y="75045"/>
                  <a:pt x="96299" y="77113"/>
                  <a:pt x="94259" y="79663"/>
                </a:cubicBezTo>
                <a:cubicBezTo>
                  <a:pt x="81063" y="96158"/>
                  <a:pt x="94756" y="85105"/>
                  <a:pt x="76941" y="96981"/>
                </a:cubicBezTo>
                <a:cubicBezTo>
                  <a:pt x="75787" y="100445"/>
                  <a:pt x="75356" y="104241"/>
                  <a:pt x="73478" y="107372"/>
                </a:cubicBezTo>
                <a:cubicBezTo>
                  <a:pt x="64056" y="123076"/>
                  <a:pt x="43010" y="111947"/>
                  <a:pt x="101187" y="117763"/>
                </a:cubicBezTo>
                <a:cubicBezTo>
                  <a:pt x="98878" y="120072"/>
                  <a:pt x="97317" y="123543"/>
                  <a:pt x="94259" y="124690"/>
                </a:cubicBezTo>
                <a:cubicBezTo>
                  <a:pt x="87684" y="127156"/>
                  <a:pt x="77691" y="122536"/>
                  <a:pt x="73478" y="128154"/>
                </a:cubicBezTo>
                <a:cubicBezTo>
                  <a:pt x="70539" y="132073"/>
                  <a:pt x="79793" y="135828"/>
                  <a:pt x="83869" y="138545"/>
                </a:cubicBezTo>
                <a:cubicBezTo>
                  <a:pt x="86854" y="140535"/>
                  <a:pt x="106262" y="145009"/>
                  <a:pt x="108114" y="145472"/>
                </a:cubicBezTo>
                <a:cubicBezTo>
                  <a:pt x="106959" y="153554"/>
                  <a:pt x="107966" y="162258"/>
                  <a:pt x="104650" y="169718"/>
                </a:cubicBezTo>
                <a:cubicBezTo>
                  <a:pt x="102959" y="173522"/>
                  <a:pt x="96465" y="173115"/>
                  <a:pt x="94259" y="176645"/>
                </a:cubicBezTo>
                <a:cubicBezTo>
                  <a:pt x="90389" y="182837"/>
                  <a:pt x="87332" y="197427"/>
                  <a:pt x="87332" y="197427"/>
                </a:cubicBezTo>
                <a:cubicBezTo>
                  <a:pt x="89463" y="198137"/>
                  <a:pt x="108292" y="201334"/>
                  <a:pt x="101187" y="211281"/>
                </a:cubicBezTo>
                <a:cubicBezTo>
                  <a:pt x="96348" y="218056"/>
                  <a:pt x="80405" y="225136"/>
                  <a:pt x="80405" y="225136"/>
                </a:cubicBezTo>
                <a:cubicBezTo>
                  <a:pt x="76698" y="230697"/>
                  <a:pt x="72475" y="238504"/>
                  <a:pt x="66550" y="242454"/>
                </a:cubicBezTo>
                <a:cubicBezTo>
                  <a:pt x="62254" y="245318"/>
                  <a:pt x="57314" y="247072"/>
                  <a:pt x="52696" y="249381"/>
                </a:cubicBezTo>
                <a:cubicBezTo>
                  <a:pt x="56160" y="251690"/>
                  <a:pt x="59005" y="255493"/>
                  <a:pt x="63087" y="256309"/>
                </a:cubicBezTo>
                <a:cubicBezTo>
                  <a:pt x="76719" y="259036"/>
                  <a:pt x="90870" y="257935"/>
                  <a:pt x="104650" y="259772"/>
                </a:cubicBezTo>
                <a:cubicBezTo>
                  <a:pt x="108269" y="260255"/>
                  <a:pt x="111577" y="262081"/>
                  <a:pt x="115041" y="263236"/>
                </a:cubicBezTo>
                <a:lnTo>
                  <a:pt x="108114" y="284018"/>
                </a:lnTo>
                <a:cubicBezTo>
                  <a:pt x="105103" y="293050"/>
                  <a:pt x="104198" y="302695"/>
                  <a:pt x="101187" y="311727"/>
                </a:cubicBezTo>
                <a:cubicBezTo>
                  <a:pt x="100032" y="315191"/>
                  <a:pt x="100305" y="319536"/>
                  <a:pt x="97723" y="322118"/>
                </a:cubicBezTo>
                <a:cubicBezTo>
                  <a:pt x="91836" y="328005"/>
                  <a:pt x="76941" y="335972"/>
                  <a:pt x="76941" y="335972"/>
                </a:cubicBezTo>
                <a:cubicBezTo>
                  <a:pt x="75787" y="339436"/>
                  <a:pt x="75600" y="343392"/>
                  <a:pt x="73478" y="346363"/>
                </a:cubicBezTo>
                <a:cubicBezTo>
                  <a:pt x="59860" y="365429"/>
                  <a:pt x="62391" y="356064"/>
                  <a:pt x="45769" y="367145"/>
                </a:cubicBezTo>
                <a:cubicBezTo>
                  <a:pt x="43052" y="368956"/>
                  <a:pt x="41641" y="372392"/>
                  <a:pt x="38841" y="374072"/>
                </a:cubicBezTo>
                <a:cubicBezTo>
                  <a:pt x="31283" y="378607"/>
                  <a:pt x="8412" y="380399"/>
                  <a:pt x="4205" y="381000"/>
                </a:cubicBezTo>
                <a:cubicBezTo>
                  <a:pt x="3050" y="384463"/>
                  <a:pt x="-1840" y="388809"/>
                  <a:pt x="741" y="391390"/>
                </a:cubicBezTo>
                <a:cubicBezTo>
                  <a:pt x="5904" y="396553"/>
                  <a:pt x="21523" y="398318"/>
                  <a:pt x="21523" y="398318"/>
                </a:cubicBezTo>
                <a:cubicBezTo>
                  <a:pt x="38841" y="397163"/>
                  <a:pt x="56121" y="394854"/>
                  <a:pt x="73478" y="394854"/>
                </a:cubicBezTo>
                <a:cubicBezTo>
                  <a:pt x="80501" y="394854"/>
                  <a:pt x="91353" y="391925"/>
                  <a:pt x="94259" y="398318"/>
                </a:cubicBezTo>
                <a:cubicBezTo>
                  <a:pt x="99060" y="408881"/>
                  <a:pt x="93405" y="421648"/>
                  <a:pt x="90796" y="432954"/>
                </a:cubicBezTo>
                <a:cubicBezTo>
                  <a:pt x="89860" y="437010"/>
                  <a:pt x="86178" y="439881"/>
                  <a:pt x="83869" y="443345"/>
                </a:cubicBezTo>
                <a:cubicBezTo>
                  <a:pt x="85023" y="446809"/>
                  <a:pt x="85051" y="450885"/>
                  <a:pt x="87332" y="453736"/>
                </a:cubicBezTo>
                <a:cubicBezTo>
                  <a:pt x="89932" y="456987"/>
                  <a:pt x="96177" y="456798"/>
                  <a:pt x="97723" y="460663"/>
                </a:cubicBezTo>
                <a:cubicBezTo>
                  <a:pt x="99079" y="464053"/>
                  <a:pt x="95892" y="467788"/>
                  <a:pt x="94259" y="471054"/>
                </a:cubicBezTo>
                <a:cubicBezTo>
                  <a:pt x="86368" y="486837"/>
                  <a:pt x="88699" y="478224"/>
                  <a:pt x="73478" y="488372"/>
                </a:cubicBezTo>
                <a:cubicBezTo>
                  <a:pt x="70761" y="490184"/>
                  <a:pt x="68859" y="492991"/>
                  <a:pt x="66550" y="495300"/>
                </a:cubicBezTo>
                <a:cubicBezTo>
                  <a:pt x="65396" y="498763"/>
                  <a:pt x="63087" y="502039"/>
                  <a:pt x="63087" y="505690"/>
                </a:cubicBezTo>
                <a:cubicBezTo>
                  <a:pt x="63087" y="510450"/>
                  <a:pt x="63576" y="515828"/>
                  <a:pt x="66550" y="519545"/>
                </a:cubicBezTo>
                <a:cubicBezTo>
                  <a:pt x="68831" y="522396"/>
                  <a:pt x="73361" y="522293"/>
                  <a:pt x="76941" y="523009"/>
                </a:cubicBezTo>
                <a:cubicBezTo>
                  <a:pt x="84946" y="524610"/>
                  <a:pt x="93105" y="525318"/>
                  <a:pt x="101187" y="526472"/>
                </a:cubicBezTo>
                <a:cubicBezTo>
                  <a:pt x="98370" y="534922"/>
                  <a:pt x="97509" y="540541"/>
                  <a:pt x="90796" y="547254"/>
                </a:cubicBezTo>
                <a:cubicBezTo>
                  <a:pt x="87852" y="550198"/>
                  <a:pt x="83869" y="551872"/>
                  <a:pt x="80405" y="554181"/>
                </a:cubicBezTo>
                <a:cubicBezTo>
                  <a:pt x="78096" y="557645"/>
                  <a:pt x="75340" y="560849"/>
                  <a:pt x="73478" y="564572"/>
                </a:cubicBezTo>
                <a:cubicBezTo>
                  <a:pt x="71845" y="567838"/>
                  <a:pt x="72596" y="572381"/>
                  <a:pt x="70014" y="574963"/>
                </a:cubicBezTo>
                <a:cubicBezTo>
                  <a:pt x="67432" y="577545"/>
                  <a:pt x="63087" y="577272"/>
                  <a:pt x="59623" y="578427"/>
                </a:cubicBezTo>
                <a:cubicBezTo>
                  <a:pt x="56544" y="587663"/>
                  <a:pt x="54938" y="594112"/>
                  <a:pt x="49232" y="602672"/>
                </a:cubicBezTo>
                <a:cubicBezTo>
                  <a:pt x="47421" y="605389"/>
                  <a:pt x="44345" y="607050"/>
                  <a:pt x="42305" y="609600"/>
                </a:cubicBezTo>
                <a:cubicBezTo>
                  <a:pt x="39705" y="612850"/>
                  <a:pt x="37687" y="616527"/>
                  <a:pt x="35378" y="619990"/>
                </a:cubicBezTo>
                <a:cubicBezTo>
                  <a:pt x="38842" y="622299"/>
                  <a:pt x="41638" y="626402"/>
                  <a:pt x="45769" y="626918"/>
                </a:cubicBezTo>
                <a:cubicBezTo>
                  <a:pt x="58382" y="628495"/>
                  <a:pt x="64402" y="622578"/>
                  <a:pt x="73478" y="616527"/>
                </a:cubicBezTo>
                <a:cubicBezTo>
                  <a:pt x="79251" y="617681"/>
                  <a:pt x="85898" y="616725"/>
                  <a:pt x="90796" y="619990"/>
                </a:cubicBezTo>
                <a:cubicBezTo>
                  <a:pt x="93834" y="622015"/>
                  <a:pt x="93374" y="626839"/>
                  <a:pt x="94259" y="630381"/>
                </a:cubicBezTo>
                <a:cubicBezTo>
                  <a:pt x="102613" y="663799"/>
                  <a:pt x="93273" y="634352"/>
                  <a:pt x="101187" y="658090"/>
                </a:cubicBezTo>
                <a:lnTo>
                  <a:pt x="94259" y="678872"/>
                </a:lnTo>
                <a:lnTo>
                  <a:pt x="90796" y="689263"/>
                </a:lnTo>
                <a:cubicBezTo>
                  <a:pt x="96030" y="710202"/>
                  <a:pt x="92753" y="698602"/>
                  <a:pt x="101187" y="723900"/>
                </a:cubicBezTo>
                <a:cubicBezTo>
                  <a:pt x="102692" y="728416"/>
                  <a:pt x="110423" y="726209"/>
                  <a:pt x="115041" y="727363"/>
                </a:cubicBezTo>
                <a:cubicBezTo>
                  <a:pt x="94345" y="741160"/>
                  <a:pt x="112340" y="726092"/>
                  <a:pt x="101187" y="744681"/>
                </a:cubicBezTo>
                <a:cubicBezTo>
                  <a:pt x="99507" y="747482"/>
                  <a:pt x="96299" y="749059"/>
                  <a:pt x="94259" y="751609"/>
                </a:cubicBezTo>
                <a:cubicBezTo>
                  <a:pt x="91659" y="754860"/>
                  <a:pt x="89641" y="758536"/>
                  <a:pt x="87332" y="762000"/>
                </a:cubicBezTo>
                <a:cubicBezTo>
                  <a:pt x="86178" y="765463"/>
                  <a:pt x="84754" y="768848"/>
                  <a:pt x="83869" y="772390"/>
                </a:cubicBezTo>
                <a:cubicBezTo>
                  <a:pt x="81893" y="780295"/>
                  <a:pt x="80900" y="792182"/>
                  <a:pt x="76941" y="800100"/>
                </a:cubicBezTo>
                <a:cubicBezTo>
                  <a:pt x="75079" y="803823"/>
                  <a:pt x="72323" y="807027"/>
                  <a:pt x="70014" y="810490"/>
                </a:cubicBezTo>
                <a:cubicBezTo>
                  <a:pt x="83627" y="824105"/>
                  <a:pt x="73402" y="816715"/>
                  <a:pt x="104650" y="820881"/>
                </a:cubicBezTo>
                <a:cubicBezTo>
                  <a:pt x="112742" y="821960"/>
                  <a:pt x="120843" y="823003"/>
                  <a:pt x="128896" y="824345"/>
                </a:cubicBezTo>
                <a:cubicBezTo>
                  <a:pt x="142078" y="826542"/>
                  <a:pt x="147622" y="828161"/>
                  <a:pt x="160069" y="831272"/>
                </a:cubicBezTo>
                <a:cubicBezTo>
                  <a:pt x="180452" y="841465"/>
                  <a:pt x="169027" y="836569"/>
                  <a:pt x="194705" y="845127"/>
                </a:cubicBezTo>
                <a:lnTo>
                  <a:pt x="205096" y="848590"/>
                </a:lnTo>
                <a:cubicBezTo>
                  <a:pt x="207405" y="845127"/>
                  <a:pt x="210161" y="841923"/>
                  <a:pt x="212023" y="838200"/>
                </a:cubicBezTo>
                <a:cubicBezTo>
                  <a:pt x="215984" y="830279"/>
                  <a:pt x="216972" y="818401"/>
                  <a:pt x="218950" y="810490"/>
                </a:cubicBezTo>
                <a:cubicBezTo>
                  <a:pt x="219835" y="806948"/>
                  <a:pt x="221411" y="803610"/>
                  <a:pt x="222414" y="800100"/>
                </a:cubicBezTo>
                <a:cubicBezTo>
                  <a:pt x="223722" y="795523"/>
                  <a:pt x="224003" y="790621"/>
                  <a:pt x="225878" y="786245"/>
                </a:cubicBezTo>
                <a:cubicBezTo>
                  <a:pt x="227518" y="782419"/>
                  <a:pt x="230496" y="779318"/>
                  <a:pt x="232805" y="775854"/>
                </a:cubicBezTo>
                <a:cubicBezTo>
                  <a:pt x="227198" y="753429"/>
                  <a:pt x="233690" y="762564"/>
                  <a:pt x="218950" y="772390"/>
                </a:cubicBezTo>
                <a:cubicBezTo>
                  <a:pt x="215912" y="774415"/>
                  <a:pt x="212023" y="774699"/>
                  <a:pt x="208559" y="775854"/>
                </a:cubicBezTo>
                <a:cubicBezTo>
                  <a:pt x="205096" y="779318"/>
                  <a:pt x="200886" y="782169"/>
                  <a:pt x="198169" y="786245"/>
                </a:cubicBezTo>
                <a:cubicBezTo>
                  <a:pt x="189077" y="799884"/>
                  <a:pt x="202659" y="795410"/>
                  <a:pt x="184314" y="803563"/>
                </a:cubicBezTo>
                <a:cubicBezTo>
                  <a:pt x="177641" y="806529"/>
                  <a:pt x="163532" y="810490"/>
                  <a:pt x="163532" y="810490"/>
                </a:cubicBezTo>
                <a:cubicBezTo>
                  <a:pt x="155450" y="809336"/>
                  <a:pt x="147106" y="809373"/>
                  <a:pt x="139287" y="807027"/>
                </a:cubicBezTo>
                <a:cubicBezTo>
                  <a:pt x="133043" y="805154"/>
                  <a:pt x="126454" y="797658"/>
                  <a:pt x="121969" y="793172"/>
                </a:cubicBezTo>
                <a:cubicBezTo>
                  <a:pt x="117244" y="778998"/>
                  <a:pt x="113763" y="773537"/>
                  <a:pt x="121969" y="755072"/>
                </a:cubicBezTo>
                <a:cubicBezTo>
                  <a:pt x="123452" y="751736"/>
                  <a:pt x="128896" y="752763"/>
                  <a:pt x="132359" y="751609"/>
                </a:cubicBezTo>
                <a:cubicBezTo>
                  <a:pt x="149376" y="734592"/>
                  <a:pt x="134933" y="746051"/>
                  <a:pt x="180850" y="741218"/>
                </a:cubicBezTo>
                <a:cubicBezTo>
                  <a:pt x="188969" y="740363"/>
                  <a:pt x="197014" y="738909"/>
                  <a:pt x="205096" y="737754"/>
                </a:cubicBezTo>
                <a:cubicBezTo>
                  <a:pt x="203941" y="734290"/>
                  <a:pt x="204214" y="729945"/>
                  <a:pt x="201632" y="727363"/>
                </a:cubicBezTo>
                <a:cubicBezTo>
                  <a:pt x="199050" y="724781"/>
                  <a:pt x="194372" y="725778"/>
                  <a:pt x="191241" y="723900"/>
                </a:cubicBezTo>
                <a:cubicBezTo>
                  <a:pt x="188441" y="722220"/>
                  <a:pt x="187235" y="718432"/>
                  <a:pt x="184314" y="716972"/>
                </a:cubicBezTo>
                <a:cubicBezTo>
                  <a:pt x="177783" y="713706"/>
                  <a:pt x="170459" y="712354"/>
                  <a:pt x="163532" y="710045"/>
                </a:cubicBezTo>
                <a:lnTo>
                  <a:pt x="153141" y="706581"/>
                </a:lnTo>
                <a:cubicBezTo>
                  <a:pt x="151987" y="703117"/>
                  <a:pt x="151556" y="699321"/>
                  <a:pt x="149678" y="696190"/>
                </a:cubicBezTo>
                <a:cubicBezTo>
                  <a:pt x="147998" y="693390"/>
                  <a:pt x="144036" y="692265"/>
                  <a:pt x="142750" y="689263"/>
                </a:cubicBezTo>
                <a:cubicBezTo>
                  <a:pt x="140431" y="683852"/>
                  <a:pt x="141723" y="677304"/>
                  <a:pt x="139287" y="671945"/>
                </a:cubicBezTo>
                <a:cubicBezTo>
                  <a:pt x="135842" y="664366"/>
                  <a:pt x="125432" y="651163"/>
                  <a:pt x="125432" y="651163"/>
                </a:cubicBezTo>
                <a:cubicBezTo>
                  <a:pt x="133176" y="581470"/>
                  <a:pt x="124236" y="642092"/>
                  <a:pt x="132359" y="609600"/>
                </a:cubicBezTo>
                <a:cubicBezTo>
                  <a:pt x="133787" y="603888"/>
                  <a:pt x="133190" y="597547"/>
                  <a:pt x="135823" y="592281"/>
                </a:cubicBezTo>
                <a:cubicBezTo>
                  <a:pt x="138014" y="587900"/>
                  <a:pt x="143078" y="585653"/>
                  <a:pt x="146214" y="581890"/>
                </a:cubicBezTo>
                <a:cubicBezTo>
                  <a:pt x="148879" y="578692"/>
                  <a:pt x="149891" y="574100"/>
                  <a:pt x="153141" y="571500"/>
                </a:cubicBezTo>
                <a:cubicBezTo>
                  <a:pt x="156692" y="568660"/>
                  <a:pt x="179986" y="564745"/>
                  <a:pt x="180850" y="564572"/>
                </a:cubicBezTo>
                <a:cubicBezTo>
                  <a:pt x="142877" y="545585"/>
                  <a:pt x="189373" y="570659"/>
                  <a:pt x="156605" y="547254"/>
                </a:cubicBezTo>
                <a:cubicBezTo>
                  <a:pt x="152403" y="544253"/>
                  <a:pt x="147368" y="542636"/>
                  <a:pt x="142750" y="540327"/>
                </a:cubicBezTo>
                <a:cubicBezTo>
                  <a:pt x="141596" y="520700"/>
                  <a:pt x="137116" y="500986"/>
                  <a:pt x="139287" y="481445"/>
                </a:cubicBezTo>
                <a:cubicBezTo>
                  <a:pt x="139690" y="477816"/>
                  <a:pt x="146049" y="477578"/>
                  <a:pt x="149678" y="477981"/>
                </a:cubicBezTo>
                <a:cubicBezTo>
                  <a:pt x="156935" y="478787"/>
                  <a:pt x="163532" y="482600"/>
                  <a:pt x="170459" y="484909"/>
                </a:cubicBezTo>
                <a:lnTo>
                  <a:pt x="191241" y="491836"/>
                </a:lnTo>
                <a:lnTo>
                  <a:pt x="201632" y="495300"/>
                </a:lnTo>
                <a:cubicBezTo>
                  <a:pt x="189542" y="483208"/>
                  <a:pt x="197804" y="489405"/>
                  <a:pt x="173923" y="481445"/>
                </a:cubicBezTo>
                <a:lnTo>
                  <a:pt x="163532" y="477981"/>
                </a:lnTo>
                <a:cubicBezTo>
                  <a:pt x="161223" y="474517"/>
                  <a:pt x="159025" y="470977"/>
                  <a:pt x="156605" y="467590"/>
                </a:cubicBezTo>
                <a:cubicBezTo>
                  <a:pt x="153250" y="462893"/>
                  <a:pt x="148559" y="459011"/>
                  <a:pt x="146214" y="453736"/>
                </a:cubicBezTo>
                <a:cubicBezTo>
                  <a:pt x="143823" y="448356"/>
                  <a:pt x="143905" y="442191"/>
                  <a:pt x="142750" y="436418"/>
                </a:cubicBezTo>
                <a:cubicBezTo>
                  <a:pt x="143905" y="419100"/>
                  <a:pt x="137985" y="399745"/>
                  <a:pt x="146214" y="384463"/>
                </a:cubicBezTo>
                <a:cubicBezTo>
                  <a:pt x="149676" y="378034"/>
                  <a:pt x="160069" y="389081"/>
                  <a:pt x="166996" y="391390"/>
                </a:cubicBezTo>
                <a:lnTo>
                  <a:pt x="177387" y="394854"/>
                </a:lnTo>
                <a:lnTo>
                  <a:pt x="156605" y="387927"/>
                </a:lnTo>
                <a:cubicBezTo>
                  <a:pt x="154296" y="384463"/>
                  <a:pt x="152279" y="380787"/>
                  <a:pt x="149678" y="377536"/>
                </a:cubicBezTo>
                <a:cubicBezTo>
                  <a:pt x="147638" y="374986"/>
                  <a:pt x="144430" y="373409"/>
                  <a:pt x="142750" y="370609"/>
                </a:cubicBezTo>
                <a:cubicBezTo>
                  <a:pt x="140872" y="367478"/>
                  <a:pt x="135897" y="361574"/>
                  <a:pt x="139287" y="360218"/>
                </a:cubicBezTo>
                <a:cubicBezTo>
                  <a:pt x="145808" y="357610"/>
                  <a:pt x="153142" y="362527"/>
                  <a:pt x="160069" y="363681"/>
                </a:cubicBezTo>
                <a:cubicBezTo>
                  <a:pt x="166996" y="365990"/>
                  <a:pt x="175686" y="365446"/>
                  <a:pt x="180850" y="370609"/>
                </a:cubicBezTo>
                <a:cubicBezTo>
                  <a:pt x="183159" y="372918"/>
                  <a:pt x="190699" y="378997"/>
                  <a:pt x="187778" y="377536"/>
                </a:cubicBezTo>
                <a:cubicBezTo>
                  <a:pt x="182615" y="374954"/>
                  <a:pt x="178306" y="370902"/>
                  <a:pt x="173923" y="367145"/>
                </a:cubicBezTo>
                <a:cubicBezTo>
                  <a:pt x="170204" y="363957"/>
                  <a:pt x="166668" y="360517"/>
                  <a:pt x="163532" y="356754"/>
                </a:cubicBezTo>
                <a:cubicBezTo>
                  <a:pt x="157413" y="349412"/>
                  <a:pt x="153912" y="340977"/>
                  <a:pt x="149678" y="332509"/>
                </a:cubicBezTo>
                <a:cubicBezTo>
                  <a:pt x="148523" y="324427"/>
                  <a:pt x="147675" y="316295"/>
                  <a:pt x="146214" y="308263"/>
                </a:cubicBezTo>
                <a:cubicBezTo>
                  <a:pt x="143644" y="294127"/>
                  <a:pt x="135997" y="282025"/>
                  <a:pt x="146214" y="266700"/>
                </a:cubicBezTo>
                <a:cubicBezTo>
                  <a:pt x="149480" y="261802"/>
                  <a:pt x="157759" y="264391"/>
                  <a:pt x="163532" y="263236"/>
                </a:cubicBezTo>
                <a:cubicBezTo>
                  <a:pt x="162378" y="255154"/>
                  <a:pt x="161670" y="246995"/>
                  <a:pt x="160069" y="238990"/>
                </a:cubicBezTo>
                <a:cubicBezTo>
                  <a:pt x="159353" y="235410"/>
                  <a:pt x="157397" y="232164"/>
                  <a:pt x="156605" y="228600"/>
                </a:cubicBezTo>
                <a:cubicBezTo>
                  <a:pt x="155081" y="221744"/>
                  <a:pt x="154296" y="214745"/>
                  <a:pt x="153141" y="207818"/>
                </a:cubicBezTo>
                <a:cubicBezTo>
                  <a:pt x="154296" y="202045"/>
                  <a:pt x="150894" y="191928"/>
                  <a:pt x="156605" y="190500"/>
                </a:cubicBezTo>
                <a:cubicBezTo>
                  <a:pt x="173443" y="186290"/>
                  <a:pt x="191467" y="190947"/>
                  <a:pt x="208559" y="193963"/>
                </a:cubicBezTo>
                <a:cubicBezTo>
                  <a:pt x="211775" y="194530"/>
                  <a:pt x="218585" y="199857"/>
                  <a:pt x="215487" y="200890"/>
                </a:cubicBezTo>
                <a:cubicBezTo>
                  <a:pt x="209902" y="202752"/>
                  <a:pt x="203942" y="198581"/>
                  <a:pt x="198169" y="197427"/>
                </a:cubicBezTo>
                <a:cubicBezTo>
                  <a:pt x="189172" y="191429"/>
                  <a:pt x="182514" y="187268"/>
                  <a:pt x="173923" y="180109"/>
                </a:cubicBezTo>
                <a:cubicBezTo>
                  <a:pt x="171414" y="178018"/>
                  <a:pt x="169305" y="175490"/>
                  <a:pt x="166996" y="173181"/>
                </a:cubicBezTo>
                <a:cubicBezTo>
                  <a:pt x="165841" y="168563"/>
                  <a:pt x="164840" y="163904"/>
                  <a:pt x="163532" y="159327"/>
                </a:cubicBezTo>
                <a:cubicBezTo>
                  <a:pt x="162529" y="155817"/>
                  <a:pt x="160472" y="152565"/>
                  <a:pt x="160069" y="148936"/>
                </a:cubicBezTo>
                <a:cubicBezTo>
                  <a:pt x="158152" y="131685"/>
                  <a:pt x="157760" y="114299"/>
                  <a:pt x="156605" y="96981"/>
                </a:cubicBezTo>
                <a:cubicBezTo>
                  <a:pt x="163532" y="95827"/>
                  <a:pt x="171544" y="97413"/>
                  <a:pt x="177387" y="93518"/>
                </a:cubicBezTo>
                <a:cubicBezTo>
                  <a:pt x="180425" y="91493"/>
                  <a:pt x="169847" y="92335"/>
                  <a:pt x="166996" y="90054"/>
                </a:cubicBezTo>
                <a:cubicBezTo>
                  <a:pt x="161938" y="86007"/>
                  <a:pt x="156061" y="70189"/>
                  <a:pt x="153141" y="65809"/>
                </a:cubicBezTo>
                <a:cubicBezTo>
                  <a:pt x="151330" y="63092"/>
                  <a:pt x="148523" y="61190"/>
                  <a:pt x="146214" y="58881"/>
                </a:cubicBezTo>
                <a:cubicBezTo>
                  <a:pt x="138471" y="35651"/>
                  <a:pt x="128896" y="9813"/>
                  <a:pt x="125432" y="0"/>
                </a:cubicBezTo>
                <a:close/>
              </a:path>
            </a:pathLst>
          </a:custGeom>
          <a:solidFill>
            <a:srgbClr val="00B050"/>
          </a:solidFill>
          <a:ln w="9525" cap="flat" cmpd="sng">
            <a:solidFill>
              <a:srgbClr val="008000"/>
            </a:solidFill>
            <a:prstDash val="solid"/>
            <a:round/>
            <a:headEnd/>
            <a:tailEnd/>
          </a:ln>
          <a:effectLst>
            <a:outerShdw blurRad="50800" dist="38100" dir="2700000" algn="tl" rotWithShape="0">
              <a:srgbClr val="000000">
                <a:alpha val="39999"/>
              </a:srgbClr>
            </a:outerShdw>
          </a:effectLst>
        </p:spPr>
        <p:txBody>
          <a:bodyPr anchor="ctr"/>
          <a:lstStyle/>
          <a:p>
            <a:endParaRPr lang="en-US"/>
          </a:p>
        </p:txBody>
      </p:sp>
      <p:sp>
        <p:nvSpPr>
          <p:cNvPr id="60" name="Freeform 59">
            <a:extLst>
              <a:ext uri="{FF2B5EF4-FFF2-40B4-BE49-F238E27FC236}">
                <a16:creationId xmlns:a16="http://schemas.microsoft.com/office/drawing/2014/main" id="{251BE043-A990-4F19-DB48-46EBF035B0F4}"/>
              </a:ext>
            </a:extLst>
          </p:cNvPr>
          <p:cNvSpPr>
            <a:spLocks/>
          </p:cNvSpPr>
          <p:nvPr/>
        </p:nvSpPr>
        <p:spPr bwMode="auto">
          <a:xfrm>
            <a:off x="5006975" y="4868863"/>
            <a:ext cx="185738" cy="1136650"/>
          </a:xfrm>
          <a:custGeom>
            <a:avLst/>
            <a:gdLst>
              <a:gd name="T0" fmla="*/ 97654 w 186431"/>
              <a:gd name="T1" fmla="*/ 44388 h 1136342"/>
              <a:gd name="T2" fmla="*/ 93215 w 186431"/>
              <a:gd name="T3" fmla="*/ 261891 h 1136342"/>
              <a:gd name="T4" fmla="*/ 48827 w 186431"/>
              <a:gd name="T5" fmla="*/ 315157 h 1136342"/>
              <a:gd name="T6" fmla="*/ 93215 w 186431"/>
              <a:gd name="T7" fmla="*/ 297402 h 1136342"/>
              <a:gd name="T8" fmla="*/ 88777 w 186431"/>
              <a:gd name="T9" fmla="*/ 395056 h 1136342"/>
              <a:gd name="T10" fmla="*/ 35511 w 186431"/>
              <a:gd name="T11" fmla="*/ 417250 h 1136342"/>
              <a:gd name="T12" fmla="*/ 93215 w 186431"/>
              <a:gd name="T13" fmla="*/ 426128 h 1136342"/>
              <a:gd name="T14" fmla="*/ 97654 w 186431"/>
              <a:gd name="T15" fmla="*/ 501588 h 1136342"/>
              <a:gd name="T16" fmla="*/ 0 w 186431"/>
              <a:gd name="T17" fmla="*/ 545977 h 1136342"/>
              <a:gd name="T18" fmla="*/ 84338 w 186431"/>
              <a:gd name="T19" fmla="*/ 523782 h 1136342"/>
              <a:gd name="T20" fmla="*/ 62144 w 186431"/>
              <a:gd name="T21" fmla="*/ 1131903 h 1136342"/>
              <a:gd name="T22" fmla="*/ 137604 w 186431"/>
              <a:gd name="T23" fmla="*/ 1136342 h 1136342"/>
              <a:gd name="T24" fmla="*/ 124287 w 186431"/>
              <a:gd name="T25" fmla="*/ 208625 h 1136342"/>
              <a:gd name="T26" fmla="*/ 186431 w 186431"/>
              <a:gd name="T27" fmla="*/ 235258 h 1136342"/>
              <a:gd name="T28" fmla="*/ 133165 w 186431"/>
              <a:gd name="T29" fmla="*/ 199748 h 1136342"/>
              <a:gd name="T30" fmla="*/ 142043 w 186431"/>
              <a:gd name="T31" fmla="*/ 0 h 1136342"/>
              <a:gd name="T32" fmla="*/ 97654 w 186431"/>
              <a:gd name="T33" fmla="*/ 44388 h 11363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6431" h="1136342">
                <a:moveTo>
                  <a:pt x="97654" y="44388"/>
                </a:moveTo>
                <a:cubicBezTo>
                  <a:pt x="96174" y="116889"/>
                  <a:pt x="94695" y="189390"/>
                  <a:pt x="93215" y="261891"/>
                </a:cubicBezTo>
                <a:lnTo>
                  <a:pt x="48827" y="315157"/>
                </a:lnTo>
                <a:lnTo>
                  <a:pt x="93215" y="297402"/>
                </a:lnTo>
                <a:lnTo>
                  <a:pt x="88777" y="395056"/>
                </a:lnTo>
                <a:lnTo>
                  <a:pt x="35511" y="417250"/>
                </a:lnTo>
                <a:lnTo>
                  <a:pt x="93215" y="426128"/>
                </a:lnTo>
                <a:lnTo>
                  <a:pt x="97654" y="501588"/>
                </a:lnTo>
                <a:lnTo>
                  <a:pt x="0" y="545977"/>
                </a:lnTo>
                <a:lnTo>
                  <a:pt x="84338" y="523782"/>
                </a:lnTo>
                <a:lnTo>
                  <a:pt x="62144" y="1131903"/>
                </a:lnTo>
                <a:lnTo>
                  <a:pt x="137604" y="1136342"/>
                </a:lnTo>
                <a:lnTo>
                  <a:pt x="124287" y="208625"/>
                </a:lnTo>
                <a:lnTo>
                  <a:pt x="186431" y="235258"/>
                </a:lnTo>
                <a:lnTo>
                  <a:pt x="133165" y="199748"/>
                </a:lnTo>
                <a:lnTo>
                  <a:pt x="142043" y="0"/>
                </a:lnTo>
                <a:lnTo>
                  <a:pt x="97654" y="44388"/>
                </a:lnTo>
                <a:close/>
              </a:path>
            </a:pathLst>
          </a:custGeom>
          <a:solidFill>
            <a:srgbClr val="CC6600"/>
          </a:solidFill>
          <a:ln w="9525" cap="flat" cmpd="sng">
            <a:solidFill>
              <a:srgbClr val="CC6600"/>
            </a:solidFill>
            <a:prstDash val="solid"/>
            <a:round/>
            <a:headEnd/>
            <a:tailEnd/>
          </a:ln>
          <a:effectLst>
            <a:outerShdw blurRad="50800" dist="38100" dir="2700000" algn="tl" rotWithShape="0">
              <a:srgbClr val="000000">
                <a:alpha val="39999"/>
              </a:srgbClr>
            </a:outerShdw>
          </a:effectLst>
        </p:spPr>
        <p:txBody>
          <a:bodyPr anchor="ctr"/>
          <a:lstStyle/>
          <a:p>
            <a:endParaRPr lang="en-US"/>
          </a:p>
        </p:txBody>
      </p:sp>
      <p:sp>
        <p:nvSpPr>
          <p:cNvPr id="61" name="Freeform 60">
            <a:extLst>
              <a:ext uri="{FF2B5EF4-FFF2-40B4-BE49-F238E27FC236}">
                <a16:creationId xmlns:a16="http://schemas.microsoft.com/office/drawing/2014/main" id="{D4832D7C-D948-356F-D6B0-9068E4B516C0}"/>
              </a:ext>
            </a:extLst>
          </p:cNvPr>
          <p:cNvSpPr>
            <a:spLocks/>
          </p:cNvSpPr>
          <p:nvPr/>
        </p:nvSpPr>
        <p:spPr bwMode="auto">
          <a:xfrm>
            <a:off x="4983163" y="4121150"/>
            <a:ext cx="284162" cy="920750"/>
          </a:xfrm>
          <a:custGeom>
            <a:avLst/>
            <a:gdLst/>
            <a:ahLst/>
            <a:cxnLst/>
            <a:rect l="0" t="0" r="r" b="b"/>
            <a:pathLst>
              <a:path w="284922" h="921026">
                <a:moveTo>
                  <a:pt x="168966" y="0"/>
                </a:moveTo>
                <a:lnTo>
                  <a:pt x="168966" y="0"/>
                </a:lnTo>
                <a:cubicBezTo>
                  <a:pt x="173124" y="37425"/>
                  <a:pt x="173938" y="27310"/>
                  <a:pt x="168966" y="69574"/>
                </a:cubicBezTo>
                <a:cubicBezTo>
                  <a:pt x="168308" y="75166"/>
                  <a:pt x="169110" y="81694"/>
                  <a:pt x="165653" y="86139"/>
                </a:cubicBezTo>
                <a:cubicBezTo>
                  <a:pt x="160764" y="92425"/>
                  <a:pt x="145774" y="99391"/>
                  <a:pt x="145774" y="99391"/>
                </a:cubicBezTo>
                <a:cubicBezTo>
                  <a:pt x="144670" y="102704"/>
                  <a:pt x="144194" y="106299"/>
                  <a:pt x="142461" y="109331"/>
                </a:cubicBezTo>
                <a:cubicBezTo>
                  <a:pt x="140013" y="113615"/>
                  <a:pt x="128460" y="126753"/>
                  <a:pt x="125896" y="132522"/>
                </a:cubicBezTo>
                <a:cubicBezTo>
                  <a:pt x="123059" y="138904"/>
                  <a:pt x="121479" y="145774"/>
                  <a:pt x="119270" y="152400"/>
                </a:cubicBezTo>
                <a:lnTo>
                  <a:pt x="112644" y="172278"/>
                </a:lnTo>
                <a:cubicBezTo>
                  <a:pt x="111540" y="175591"/>
                  <a:pt x="106018" y="174487"/>
                  <a:pt x="102705" y="175591"/>
                </a:cubicBezTo>
                <a:cubicBezTo>
                  <a:pt x="117582" y="190470"/>
                  <a:pt x="108199" y="184049"/>
                  <a:pt x="132522" y="192157"/>
                </a:cubicBezTo>
                <a:lnTo>
                  <a:pt x="142461" y="195470"/>
                </a:lnTo>
                <a:lnTo>
                  <a:pt x="152400" y="198783"/>
                </a:lnTo>
                <a:cubicBezTo>
                  <a:pt x="149705" y="206867"/>
                  <a:pt x="148883" y="212239"/>
                  <a:pt x="142461" y="218661"/>
                </a:cubicBezTo>
                <a:cubicBezTo>
                  <a:pt x="138557" y="222565"/>
                  <a:pt x="133113" y="224696"/>
                  <a:pt x="129209" y="228600"/>
                </a:cubicBezTo>
                <a:cubicBezTo>
                  <a:pt x="107122" y="250687"/>
                  <a:pt x="139148" y="227496"/>
                  <a:pt x="112644" y="245165"/>
                </a:cubicBezTo>
                <a:cubicBezTo>
                  <a:pt x="92251" y="275755"/>
                  <a:pt x="118275" y="238126"/>
                  <a:pt x="99392" y="261731"/>
                </a:cubicBezTo>
                <a:cubicBezTo>
                  <a:pt x="96905" y="264840"/>
                  <a:pt x="95875" y="269183"/>
                  <a:pt x="92766" y="271670"/>
                </a:cubicBezTo>
                <a:cubicBezTo>
                  <a:pt x="90039" y="273852"/>
                  <a:pt x="86139" y="273879"/>
                  <a:pt x="82826" y="274983"/>
                </a:cubicBezTo>
                <a:cubicBezTo>
                  <a:pt x="56322" y="292652"/>
                  <a:pt x="88348" y="269461"/>
                  <a:pt x="66261" y="291548"/>
                </a:cubicBezTo>
                <a:cubicBezTo>
                  <a:pt x="63445" y="294364"/>
                  <a:pt x="59381" y="295625"/>
                  <a:pt x="56322" y="298174"/>
                </a:cubicBezTo>
                <a:cubicBezTo>
                  <a:pt x="52723" y="301173"/>
                  <a:pt x="49696" y="304800"/>
                  <a:pt x="46383" y="308113"/>
                </a:cubicBezTo>
                <a:cubicBezTo>
                  <a:pt x="47487" y="311426"/>
                  <a:pt x="47227" y="315583"/>
                  <a:pt x="49696" y="318052"/>
                </a:cubicBezTo>
                <a:cubicBezTo>
                  <a:pt x="52165" y="320521"/>
                  <a:pt x="56143" y="321365"/>
                  <a:pt x="59635" y="321365"/>
                </a:cubicBezTo>
                <a:cubicBezTo>
                  <a:pt x="69635" y="321365"/>
                  <a:pt x="79514" y="319156"/>
                  <a:pt x="89453" y="318052"/>
                </a:cubicBezTo>
                <a:cubicBezTo>
                  <a:pt x="117128" y="299602"/>
                  <a:pt x="103700" y="310431"/>
                  <a:pt x="129209" y="284922"/>
                </a:cubicBezTo>
                <a:cubicBezTo>
                  <a:pt x="137834" y="276297"/>
                  <a:pt x="153505" y="282713"/>
                  <a:pt x="165653" y="281609"/>
                </a:cubicBezTo>
                <a:lnTo>
                  <a:pt x="149087" y="298174"/>
                </a:lnTo>
                <a:cubicBezTo>
                  <a:pt x="144670" y="302591"/>
                  <a:pt x="141423" y="308632"/>
                  <a:pt x="135835" y="311426"/>
                </a:cubicBezTo>
                <a:cubicBezTo>
                  <a:pt x="111018" y="323834"/>
                  <a:pt x="121883" y="316920"/>
                  <a:pt x="102705" y="331304"/>
                </a:cubicBezTo>
                <a:cubicBezTo>
                  <a:pt x="101601" y="334617"/>
                  <a:pt x="102119" y="339062"/>
                  <a:pt x="99392" y="341244"/>
                </a:cubicBezTo>
                <a:cubicBezTo>
                  <a:pt x="95837" y="344089"/>
                  <a:pt x="90518" y="343306"/>
                  <a:pt x="86140" y="344557"/>
                </a:cubicBezTo>
                <a:cubicBezTo>
                  <a:pt x="82782" y="345516"/>
                  <a:pt x="79513" y="346766"/>
                  <a:pt x="76200" y="347870"/>
                </a:cubicBezTo>
                <a:cubicBezTo>
                  <a:pt x="72887" y="350079"/>
                  <a:pt x="68925" y="351536"/>
                  <a:pt x="66261" y="354496"/>
                </a:cubicBezTo>
                <a:cubicBezTo>
                  <a:pt x="58873" y="362704"/>
                  <a:pt x="55853" y="375318"/>
                  <a:pt x="46383" y="381000"/>
                </a:cubicBezTo>
                <a:cubicBezTo>
                  <a:pt x="9235" y="403289"/>
                  <a:pt x="22360" y="391772"/>
                  <a:pt x="3313" y="410817"/>
                </a:cubicBezTo>
                <a:cubicBezTo>
                  <a:pt x="8835" y="411922"/>
                  <a:pt x="14248" y="414131"/>
                  <a:pt x="19879" y="414131"/>
                </a:cubicBezTo>
                <a:cubicBezTo>
                  <a:pt x="35778" y="414131"/>
                  <a:pt x="51875" y="406633"/>
                  <a:pt x="66261" y="400878"/>
                </a:cubicBezTo>
                <a:cubicBezTo>
                  <a:pt x="69574" y="397565"/>
                  <a:pt x="72302" y="393538"/>
                  <a:pt x="76200" y="390939"/>
                </a:cubicBezTo>
                <a:cubicBezTo>
                  <a:pt x="79106" y="389002"/>
                  <a:pt x="82782" y="388585"/>
                  <a:pt x="86140" y="387626"/>
                </a:cubicBezTo>
                <a:cubicBezTo>
                  <a:pt x="115252" y="379309"/>
                  <a:pt x="85506" y="388942"/>
                  <a:pt x="109331" y="381000"/>
                </a:cubicBezTo>
                <a:cubicBezTo>
                  <a:pt x="113748" y="382104"/>
                  <a:pt x="121275" y="379952"/>
                  <a:pt x="122583" y="384313"/>
                </a:cubicBezTo>
                <a:cubicBezTo>
                  <a:pt x="124032" y="389142"/>
                  <a:pt x="122746" y="417335"/>
                  <a:pt x="112644" y="424070"/>
                </a:cubicBezTo>
                <a:cubicBezTo>
                  <a:pt x="108855" y="426596"/>
                  <a:pt x="103809" y="426279"/>
                  <a:pt x="99392" y="427383"/>
                </a:cubicBezTo>
                <a:cubicBezTo>
                  <a:pt x="96079" y="430696"/>
                  <a:pt x="93351" y="434723"/>
                  <a:pt x="89453" y="437322"/>
                </a:cubicBezTo>
                <a:cubicBezTo>
                  <a:pt x="86547" y="439259"/>
                  <a:pt x="81983" y="438165"/>
                  <a:pt x="79513" y="440635"/>
                </a:cubicBezTo>
                <a:cubicBezTo>
                  <a:pt x="73882" y="446266"/>
                  <a:pt x="68779" y="452958"/>
                  <a:pt x="66261" y="460513"/>
                </a:cubicBezTo>
                <a:cubicBezTo>
                  <a:pt x="63566" y="468597"/>
                  <a:pt x="62745" y="473968"/>
                  <a:pt x="56322" y="480391"/>
                </a:cubicBezTo>
                <a:cubicBezTo>
                  <a:pt x="52210" y="484504"/>
                  <a:pt x="38777" y="493193"/>
                  <a:pt x="33131" y="496957"/>
                </a:cubicBezTo>
                <a:cubicBezTo>
                  <a:pt x="30922" y="500270"/>
                  <a:pt x="26505" y="502914"/>
                  <a:pt x="26505" y="506896"/>
                </a:cubicBezTo>
                <a:cubicBezTo>
                  <a:pt x="26505" y="510878"/>
                  <a:pt x="29184" y="516309"/>
                  <a:pt x="33131" y="516835"/>
                </a:cubicBezTo>
                <a:cubicBezTo>
                  <a:pt x="47403" y="518738"/>
                  <a:pt x="61844" y="514626"/>
                  <a:pt x="76200" y="513522"/>
                </a:cubicBezTo>
                <a:cubicBezTo>
                  <a:pt x="99856" y="505637"/>
                  <a:pt x="90267" y="510770"/>
                  <a:pt x="106018" y="500270"/>
                </a:cubicBezTo>
                <a:cubicBezTo>
                  <a:pt x="100774" y="521248"/>
                  <a:pt x="105231" y="509733"/>
                  <a:pt x="89453" y="533400"/>
                </a:cubicBezTo>
                <a:cubicBezTo>
                  <a:pt x="85121" y="539898"/>
                  <a:pt x="72887" y="549965"/>
                  <a:pt x="72887" y="549965"/>
                </a:cubicBezTo>
                <a:cubicBezTo>
                  <a:pt x="71099" y="555329"/>
                  <a:pt x="64928" y="572471"/>
                  <a:pt x="66261" y="576470"/>
                </a:cubicBezTo>
                <a:cubicBezTo>
                  <a:pt x="67365" y="579783"/>
                  <a:pt x="72887" y="578679"/>
                  <a:pt x="76200" y="579783"/>
                </a:cubicBezTo>
                <a:cubicBezTo>
                  <a:pt x="87244" y="578679"/>
                  <a:pt x="98516" y="578966"/>
                  <a:pt x="109331" y="576470"/>
                </a:cubicBezTo>
                <a:cubicBezTo>
                  <a:pt x="113211" y="575575"/>
                  <a:pt x="116454" y="567028"/>
                  <a:pt x="119270" y="569844"/>
                </a:cubicBezTo>
                <a:cubicBezTo>
                  <a:pt x="122086" y="572660"/>
                  <a:pt x="115308" y="576823"/>
                  <a:pt x="112644" y="579783"/>
                </a:cubicBezTo>
                <a:cubicBezTo>
                  <a:pt x="112589" y="579844"/>
                  <a:pt x="89942" y="602485"/>
                  <a:pt x="82826" y="609600"/>
                </a:cubicBezTo>
                <a:cubicBezTo>
                  <a:pt x="52840" y="639584"/>
                  <a:pt x="94528" y="599995"/>
                  <a:pt x="59635" y="626165"/>
                </a:cubicBezTo>
                <a:cubicBezTo>
                  <a:pt x="41937" y="639439"/>
                  <a:pt x="50887" y="636000"/>
                  <a:pt x="39757" y="649357"/>
                </a:cubicBezTo>
                <a:cubicBezTo>
                  <a:pt x="36758" y="652956"/>
                  <a:pt x="32817" y="655697"/>
                  <a:pt x="29818" y="659296"/>
                </a:cubicBezTo>
                <a:cubicBezTo>
                  <a:pt x="23965" y="666320"/>
                  <a:pt x="20617" y="674386"/>
                  <a:pt x="16566" y="682487"/>
                </a:cubicBezTo>
                <a:cubicBezTo>
                  <a:pt x="19879" y="684696"/>
                  <a:pt x="22618" y="689977"/>
                  <a:pt x="26505" y="689113"/>
                </a:cubicBezTo>
                <a:cubicBezTo>
                  <a:pt x="34279" y="687385"/>
                  <a:pt x="39757" y="680278"/>
                  <a:pt x="46383" y="675861"/>
                </a:cubicBezTo>
                <a:cubicBezTo>
                  <a:pt x="50172" y="673335"/>
                  <a:pt x="55218" y="673652"/>
                  <a:pt x="59635" y="672548"/>
                </a:cubicBezTo>
                <a:cubicBezTo>
                  <a:pt x="65780" y="666403"/>
                  <a:pt x="77203" y="649588"/>
                  <a:pt x="89453" y="665922"/>
                </a:cubicBezTo>
                <a:cubicBezTo>
                  <a:pt x="92264" y="669670"/>
                  <a:pt x="82826" y="672548"/>
                  <a:pt x="79513" y="675861"/>
                </a:cubicBezTo>
                <a:cubicBezTo>
                  <a:pt x="78409" y="683591"/>
                  <a:pt x="79003" y="691764"/>
                  <a:pt x="76200" y="699052"/>
                </a:cubicBezTo>
                <a:cubicBezTo>
                  <a:pt x="73341" y="706485"/>
                  <a:pt x="62948" y="718931"/>
                  <a:pt x="62948" y="718931"/>
                </a:cubicBezTo>
                <a:cubicBezTo>
                  <a:pt x="61844" y="723348"/>
                  <a:pt x="61671" y="728110"/>
                  <a:pt x="59635" y="732183"/>
                </a:cubicBezTo>
                <a:cubicBezTo>
                  <a:pt x="56074" y="739306"/>
                  <a:pt x="46383" y="752061"/>
                  <a:pt x="46383" y="752061"/>
                </a:cubicBezTo>
                <a:cubicBezTo>
                  <a:pt x="45279" y="758687"/>
                  <a:pt x="38874" y="766694"/>
                  <a:pt x="43070" y="771939"/>
                </a:cubicBezTo>
                <a:cubicBezTo>
                  <a:pt x="46588" y="776336"/>
                  <a:pt x="54598" y="771144"/>
                  <a:pt x="59635" y="768626"/>
                </a:cubicBezTo>
                <a:cubicBezTo>
                  <a:pt x="99111" y="748888"/>
                  <a:pt x="39453" y="766217"/>
                  <a:pt x="82826" y="755374"/>
                </a:cubicBezTo>
                <a:cubicBezTo>
                  <a:pt x="85035" y="752061"/>
                  <a:pt x="86076" y="747545"/>
                  <a:pt x="89453" y="745435"/>
                </a:cubicBezTo>
                <a:cubicBezTo>
                  <a:pt x="95376" y="741733"/>
                  <a:pt x="109331" y="738809"/>
                  <a:pt x="109331" y="738809"/>
                </a:cubicBezTo>
                <a:cubicBezTo>
                  <a:pt x="112644" y="736600"/>
                  <a:pt x="122086" y="729367"/>
                  <a:pt x="119270" y="732183"/>
                </a:cubicBezTo>
                <a:cubicBezTo>
                  <a:pt x="102497" y="748956"/>
                  <a:pt x="108251" y="734727"/>
                  <a:pt x="92766" y="755374"/>
                </a:cubicBezTo>
                <a:cubicBezTo>
                  <a:pt x="76705" y="776788"/>
                  <a:pt x="95051" y="760807"/>
                  <a:pt x="79513" y="778565"/>
                </a:cubicBezTo>
                <a:cubicBezTo>
                  <a:pt x="74371" y="784442"/>
                  <a:pt x="67280" y="788633"/>
                  <a:pt x="62948" y="795131"/>
                </a:cubicBezTo>
                <a:cubicBezTo>
                  <a:pt x="53259" y="809664"/>
                  <a:pt x="58711" y="801885"/>
                  <a:pt x="46383" y="818322"/>
                </a:cubicBezTo>
                <a:cubicBezTo>
                  <a:pt x="45279" y="821635"/>
                  <a:pt x="45007" y="825355"/>
                  <a:pt x="43070" y="828261"/>
                </a:cubicBezTo>
                <a:cubicBezTo>
                  <a:pt x="37968" y="835914"/>
                  <a:pt x="30526" y="839937"/>
                  <a:pt x="23192" y="844826"/>
                </a:cubicBezTo>
                <a:cubicBezTo>
                  <a:pt x="5521" y="871333"/>
                  <a:pt x="28716" y="839301"/>
                  <a:pt x="6626" y="861391"/>
                </a:cubicBezTo>
                <a:cubicBezTo>
                  <a:pt x="3810" y="864207"/>
                  <a:pt x="2209" y="868018"/>
                  <a:pt x="0" y="871331"/>
                </a:cubicBezTo>
                <a:cubicBezTo>
                  <a:pt x="21991" y="878661"/>
                  <a:pt x="18849" y="879260"/>
                  <a:pt x="56322" y="868017"/>
                </a:cubicBezTo>
                <a:cubicBezTo>
                  <a:pt x="63950" y="865729"/>
                  <a:pt x="68645" y="857283"/>
                  <a:pt x="76200" y="854765"/>
                </a:cubicBezTo>
                <a:cubicBezTo>
                  <a:pt x="100039" y="846819"/>
                  <a:pt x="70263" y="856462"/>
                  <a:pt x="99392" y="848139"/>
                </a:cubicBezTo>
                <a:cubicBezTo>
                  <a:pt x="102750" y="847180"/>
                  <a:pt x="106018" y="845930"/>
                  <a:pt x="109331" y="844826"/>
                </a:cubicBezTo>
                <a:cubicBezTo>
                  <a:pt x="112644" y="845930"/>
                  <a:pt x="116619" y="845866"/>
                  <a:pt x="119270" y="848139"/>
                </a:cubicBezTo>
                <a:cubicBezTo>
                  <a:pt x="124639" y="852741"/>
                  <a:pt x="127920" y="859335"/>
                  <a:pt x="132522" y="864704"/>
                </a:cubicBezTo>
                <a:cubicBezTo>
                  <a:pt x="134555" y="867076"/>
                  <a:pt x="137197" y="868892"/>
                  <a:pt x="139148" y="871331"/>
                </a:cubicBezTo>
                <a:cubicBezTo>
                  <a:pt x="141635" y="874440"/>
                  <a:pt x="142958" y="878454"/>
                  <a:pt x="145774" y="881270"/>
                </a:cubicBezTo>
                <a:cubicBezTo>
                  <a:pt x="149678" y="885174"/>
                  <a:pt x="155121" y="887305"/>
                  <a:pt x="159026" y="891209"/>
                </a:cubicBezTo>
                <a:cubicBezTo>
                  <a:pt x="161842" y="894025"/>
                  <a:pt x="163008" y="898172"/>
                  <a:pt x="165653" y="901148"/>
                </a:cubicBezTo>
                <a:cubicBezTo>
                  <a:pt x="171879" y="908152"/>
                  <a:pt x="185531" y="921026"/>
                  <a:pt x="185531" y="921026"/>
                </a:cubicBezTo>
                <a:cubicBezTo>
                  <a:pt x="192157" y="919922"/>
                  <a:pt x="200659" y="922463"/>
                  <a:pt x="205409" y="917713"/>
                </a:cubicBezTo>
                <a:cubicBezTo>
                  <a:pt x="208225" y="914897"/>
                  <a:pt x="200564" y="911335"/>
                  <a:pt x="198783" y="907774"/>
                </a:cubicBezTo>
                <a:cubicBezTo>
                  <a:pt x="197221" y="904650"/>
                  <a:pt x="196429" y="901193"/>
                  <a:pt x="195470" y="897835"/>
                </a:cubicBezTo>
                <a:cubicBezTo>
                  <a:pt x="194219" y="893457"/>
                  <a:pt x="193408" y="888961"/>
                  <a:pt x="192157" y="884583"/>
                </a:cubicBezTo>
                <a:cubicBezTo>
                  <a:pt x="191198" y="881225"/>
                  <a:pt x="189803" y="878002"/>
                  <a:pt x="188844" y="874644"/>
                </a:cubicBezTo>
                <a:cubicBezTo>
                  <a:pt x="187593" y="870266"/>
                  <a:pt x="187380" y="865552"/>
                  <a:pt x="185531" y="861391"/>
                </a:cubicBezTo>
                <a:cubicBezTo>
                  <a:pt x="182916" y="855507"/>
                  <a:pt x="178719" y="850455"/>
                  <a:pt x="175592" y="844826"/>
                </a:cubicBezTo>
                <a:cubicBezTo>
                  <a:pt x="168769" y="832544"/>
                  <a:pt x="169563" y="833364"/>
                  <a:pt x="165653" y="821635"/>
                </a:cubicBezTo>
                <a:cubicBezTo>
                  <a:pt x="166757" y="809487"/>
                  <a:pt x="164012" y="796338"/>
                  <a:pt x="168966" y="785191"/>
                </a:cubicBezTo>
                <a:cubicBezTo>
                  <a:pt x="170583" y="781552"/>
                  <a:pt x="175344" y="790036"/>
                  <a:pt x="178905" y="791817"/>
                </a:cubicBezTo>
                <a:cubicBezTo>
                  <a:pt x="182029" y="793379"/>
                  <a:pt x="185634" y="793755"/>
                  <a:pt x="188844" y="795131"/>
                </a:cubicBezTo>
                <a:cubicBezTo>
                  <a:pt x="193383" y="797077"/>
                  <a:pt x="197679" y="799548"/>
                  <a:pt x="202096" y="801757"/>
                </a:cubicBezTo>
                <a:cubicBezTo>
                  <a:pt x="208079" y="801092"/>
                  <a:pt x="238287" y="806872"/>
                  <a:pt x="235226" y="788504"/>
                </a:cubicBezTo>
                <a:cubicBezTo>
                  <a:pt x="234571" y="784576"/>
                  <a:pt x="231264" y="781525"/>
                  <a:pt x="228600" y="778565"/>
                </a:cubicBezTo>
                <a:cubicBezTo>
                  <a:pt x="221287" y="770439"/>
                  <a:pt x="205409" y="755374"/>
                  <a:pt x="205409" y="755374"/>
                </a:cubicBezTo>
                <a:cubicBezTo>
                  <a:pt x="197082" y="730392"/>
                  <a:pt x="208315" y="761185"/>
                  <a:pt x="195470" y="735496"/>
                </a:cubicBezTo>
                <a:cubicBezTo>
                  <a:pt x="193908" y="732372"/>
                  <a:pt x="193261" y="728870"/>
                  <a:pt x="192157" y="725557"/>
                </a:cubicBezTo>
                <a:cubicBezTo>
                  <a:pt x="193261" y="715618"/>
                  <a:pt x="193949" y="705623"/>
                  <a:pt x="195470" y="695739"/>
                </a:cubicBezTo>
                <a:cubicBezTo>
                  <a:pt x="196162" y="691239"/>
                  <a:pt x="194598" y="684281"/>
                  <a:pt x="198783" y="682487"/>
                </a:cubicBezTo>
                <a:cubicBezTo>
                  <a:pt x="204957" y="679841"/>
                  <a:pt x="212035" y="684696"/>
                  <a:pt x="218661" y="685800"/>
                </a:cubicBezTo>
                <a:cubicBezTo>
                  <a:pt x="232875" y="695276"/>
                  <a:pt x="238463" y="702039"/>
                  <a:pt x="261731" y="689113"/>
                </a:cubicBezTo>
                <a:cubicBezTo>
                  <a:pt x="265711" y="686902"/>
                  <a:pt x="260454" y="679934"/>
                  <a:pt x="258418" y="675861"/>
                </a:cubicBezTo>
                <a:cubicBezTo>
                  <a:pt x="254168" y="667361"/>
                  <a:pt x="245171" y="659301"/>
                  <a:pt x="238540" y="652670"/>
                </a:cubicBezTo>
                <a:cubicBezTo>
                  <a:pt x="236331" y="646044"/>
                  <a:pt x="235037" y="639038"/>
                  <a:pt x="231913" y="632791"/>
                </a:cubicBezTo>
                <a:cubicBezTo>
                  <a:pt x="229704" y="628374"/>
                  <a:pt x="226849" y="624224"/>
                  <a:pt x="225287" y="619539"/>
                </a:cubicBezTo>
                <a:cubicBezTo>
                  <a:pt x="222407" y="610900"/>
                  <a:pt x="220870" y="601870"/>
                  <a:pt x="218661" y="593035"/>
                </a:cubicBezTo>
                <a:cubicBezTo>
                  <a:pt x="217557" y="588618"/>
                  <a:pt x="216788" y="584103"/>
                  <a:pt x="215348" y="579783"/>
                </a:cubicBezTo>
                <a:cubicBezTo>
                  <a:pt x="213139" y="573157"/>
                  <a:pt x="202910" y="556029"/>
                  <a:pt x="208722" y="559904"/>
                </a:cubicBezTo>
                <a:lnTo>
                  <a:pt x="238540" y="579783"/>
                </a:lnTo>
                <a:lnTo>
                  <a:pt x="258418" y="593035"/>
                </a:lnTo>
                <a:cubicBezTo>
                  <a:pt x="261324" y="594972"/>
                  <a:pt x="265044" y="595244"/>
                  <a:pt x="268357" y="596348"/>
                </a:cubicBezTo>
                <a:cubicBezTo>
                  <a:pt x="267253" y="585304"/>
                  <a:pt x="268093" y="573889"/>
                  <a:pt x="265044" y="563217"/>
                </a:cubicBezTo>
                <a:cubicBezTo>
                  <a:pt x="263527" y="557908"/>
                  <a:pt x="257574" y="554904"/>
                  <a:pt x="255105" y="549965"/>
                </a:cubicBezTo>
                <a:cubicBezTo>
                  <a:pt x="253069" y="545892"/>
                  <a:pt x="253586" y="540898"/>
                  <a:pt x="251792" y="536713"/>
                </a:cubicBezTo>
                <a:cubicBezTo>
                  <a:pt x="250224" y="533053"/>
                  <a:pt x="247276" y="530150"/>
                  <a:pt x="245166" y="526774"/>
                </a:cubicBezTo>
                <a:cubicBezTo>
                  <a:pt x="241753" y="521313"/>
                  <a:pt x="237891" y="516071"/>
                  <a:pt x="235226" y="510209"/>
                </a:cubicBezTo>
                <a:cubicBezTo>
                  <a:pt x="232336" y="503851"/>
                  <a:pt x="230809" y="496957"/>
                  <a:pt x="228600" y="490331"/>
                </a:cubicBezTo>
                <a:lnTo>
                  <a:pt x="218661" y="460513"/>
                </a:lnTo>
                <a:lnTo>
                  <a:pt x="215348" y="450574"/>
                </a:lnTo>
                <a:lnTo>
                  <a:pt x="212035" y="440635"/>
                </a:lnTo>
                <a:cubicBezTo>
                  <a:pt x="213139" y="435113"/>
                  <a:pt x="210843" y="427449"/>
                  <a:pt x="215348" y="424070"/>
                </a:cubicBezTo>
                <a:cubicBezTo>
                  <a:pt x="218533" y="421681"/>
                  <a:pt x="221726" y="428915"/>
                  <a:pt x="225287" y="430696"/>
                </a:cubicBezTo>
                <a:cubicBezTo>
                  <a:pt x="228411" y="432258"/>
                  <a:pt x="231913" y="432905"/>
                  <a:pt x="235226" y="434009"/>
                </a:cubicBezTo>
                <a:cubicBezTo>
                  <a:pt x="251199" y="428685"/>
                  <a:pt x="249797" y="432831"/>
                  <a:pt x="238540" y="407504"/>
                </a:cubicBezTo>
                <a:cubicBezTo>
                  <a:pt x="237271" y="404649"/>
                  <a:pt x="233913" y="403278"/>
                  <a:pt x="231913" y="400878"/>
                </a:cubicBezTo>
                <a:cubicBezTo>
                  <a:pt x="228378" y="396636"/>
                  <a:pt x="224900" y="392308"/>
                  <a:pt x="221974" y="387626"/>
                </a:cubicBezTo>
                <a:cubicBezTo>
                  <a:pt x="211985" y="371644"/>
                  <a:pt x="218183" y="378781"/>
                  <a:pt x="212035" y="364435"/>
                </a:cubicBezTo>
                <a:cubicBezTo>
                  <a:pt x="205504" y="349196"/>
                  <a:pt x="200509" y="344696"/>
                  <a:pt x="192157" y="327991"/>
                </a:cubicBezTo>
                <a:cubicBezTo>
                  <a:pt x="184542" y="312760"/>
                  <a:pt x="186436" y="312937"/>
                  <a:pt x="182218" y="298174"/>
                </a:cubicBezTo>
                <a:cubicBezTo>
                  <a:pt x="181259" y="294816"/>
                  <a:pt x="180009" y="291548"/>
                  <a:pt x="178905" y="288235"/>
                </a:cubicBezTo>
                <a:cubicBezTo>
                  <a:pt x="188844" y="287131"/>
                  <a:pt x="199324" y="288339"/>
                  <a:pt x="208722" y="284922"/>
                </a:cubicBezTo>
                <a:cubicBezTo>
                  <a:pt x="212464" y="283561"/>
                  <a:pt x="212239" y="277470"/>
                  <a:pt x="215348" y="274983"/>
                </a:cubicBezTo>
                <a:cubicBezTo>
                  <a:pt x="218075" y="272801"/>
                  <a:pt x="221974" y="272774"/>
                  <a:pt x="225287" y="271670"/>
                </a:cubicBezTo>
                <a:cubicBezTo>
                  <a:pt x="207432" y="244887"/>
                  <a:pt x="234029" y="279707"/>
                  <a:pt x="202096" y="258417"/>
                </a:cubicBezTo>
                <a:cubicBezTo>
                  <a:pt x="199190" y="256480"/>
                  <a:pt x="195659" y="250040"/>
                  <a:pt x="198783" y="248478"/>
                </a:cubicBezTo>
                <a:cubicBezTo>
                  <a:pt x="203820" y="245960"/>
                  <a:pt x="209885" y="250425"/>
                  <a:pt x="215348" y="251791"/>
                </a:cubicBezTo>
                <a:cubicBezTo>
                  <a:pt x="218736" y="252638"/>
                  <a:pt x="221974" y="254000"/>
                  <a:pt x="225287" y="255104"/>
                </a:cubicBezTo>
                <a:cubicBezTo>
                  <a:pt x="233597" y="263415"/>
                  <a:pt x="238415" y="271769"/>
                  <a:pt x="255105" y="258417"/>
                </a:cubicBezTo>
                <a:cubicBezTo>
                  <a:pt x="258214" y="255930"/>
                  <a:pt x="251101" y="251475"/>
                  <a:pt x="248479" y="248478"/>
                </a:cubicBezTo>
                <a:cubicBezTo>
                  <a:pt x="243337" y="242601"/>
                  <a:pt x="231913" y="231913"/>
                  <a:pt x="231913" y="231913"/>
                </a:cubicBezTo>
                <a:cubicBezTo>
                  <a:pt x="223149" y="196858"/>
                  <a:pt x="235048" y="238138"/>
                  <a:pt x="221974" y="208722"/>
                </a:cubicBezTo>
                <a:cubicBezTo>
                  <a:pt x="212551" y="187520"/>
                  <a:pt x="217537" y="192453"/>
                  <a:pt x="212035" y="172278"/>
                </a:cubicBezTo>
                <a:cubicBezTo>
                  <a:pt x="210197" y="165540"/>
                  <a:pt x="205409" y="152400"/>
                  <a:pt x="205409" y="152400"/>
                </a:cubicBezTo>
                <a:cubicBezTo>
                  <a:pt x="204305" y="142461"/>
                  <a:pt x="195025" y="129654"/>
                  <a:pt x="202096" y="122583"/>
                </a:cubicBezTo>
                <a:cubicBezTo>
                  <a:pt x="207980" y="116699"/>
                  <a:pt x="234237" y="132571"/>
                  <a:pt x="241853" y="135835"/>
                </a:cubicBezTo>
                <a:cubicBezTo>
                  <a:pt x="245063" y="137211"/>
                  <a:pt x="248479" y="138044"/>
                  <a:pt x="251792" y="139148"/>
                </a:cubicBezTo>
                <a:cubicBezTo>
                  <a:pt x="257435" y="142910"/>
                  <a:pt x="270874" y="151604"/>
                  <a:pt x="274983" y="155713"/>
                </a:cubicBezTo>
                <a:cubicBezTo>
                  <a:pt x="278887" y="159617"/>
                  <a:pt x="281609" y="164548"/>
                  <a:pt x="284922" y="168965"/>
                </a:cubicBezTo>
                <a:cubicBezTo>
                  <a:pt x="279164" y="151691"/>
                  <a:pt x="285867" y="165019"/>
                  <a:pt x="271670" y="152400"/>
                </a:cubicBezTo>
                <a:cubicBezTo>
                  <a:pt x="264666" y="146175"/>
                  <a:pt x="251792" y="132522"/>
                  <a:pt x="251792" y="132522"/>
                </a:cubicBezTo>
                <a:cubicBezTo>
                  <a:pt x="248293" y="122025"/>
                  <a:pt x="249193" y="121819"/>
                  <a:pt x="241853" y="112644"/>
                </a:cubicBezTo>
                <a:cubicBezTo>
                  <a:pt x="239901" y="110205"/>
                  <a:pt x="237178" y="108456"/>
                  <a:pt x="235226" y="106017"/>
                </a:cubicBezTo>
                <a:cubicBezTo>
                  <a:pt x="232739" y="102908"/>
                  <a:pt x="231416" y="98894"/>
                  <a:pt x="228600" y="96078"/>
                </a:cubicBezTo>
                <a:cubicBezTo>
                  <a:pt x="225784" y="93262"/>
                  <a:pt x="221846" y="91841"/>
                  <a:pt x="218661" y="89452"/>
                </a:cubicBezTo>
                <a:cubicBezTo>
                  <a:pt x="208588" y="81897"/>
                  <a:pt x="198676" y="74127"/>
                  <a:pt x="188844" y="66261"/>
                </a:cubicBezTo>
                <a:cubicBezTo>
                  <a:pt x="182109" y="60873"/>
                  <a:pt x="176362" y="54133"/>
                  <a:pt x="168966" y="49696"/>
                </a:cubicBezTo>
                <a:cubicBezTo>
                  <a:pt x="163444" y="46383"/>
                  <a:pt x="157676" y="43450"/>
                  <a:pt x="152400" y="39757"/>
                </a:cubicBezTo>
                <a:cubicBezTo>
                  <a:pt x="127844" y="22568"/>
                  <a:pt x="145143" y="29607"/>
                  <a:pt x="125896" y="23191"/>
                </a:cubicBezTo>
                <a:cubicBezTo>
                  <a:pt x="127000" y="19878"/>
                  <a:pt x="127027" y="15979"/>
                  <a:pt x="129209" y="13252"/>
                </a:cubicBezTo>
                <a:cubicBezTo>
                  <a:pt x="131696" y="10143"/>
                  <a:pt x="135197" y="7120"/>
                  <a:pt x="139148" y="6626"/>
                </a:cubicBezTo>
                <a:cubicBezTo>
                  <a:pt x="144962" y="5899"/>
                  <a:pt x="159163" y="11089"/>
                  <a:pt x="165653" y="13252"/>
                </a:cubicBezTo>
                <a:cubicBezTo>
                  <a:pt x="180672" y="24516"/>
                  <a:pt x="168414" y="2209"/>
                  <a:pt x="168966" y="0"/>
                </a:cubicBezTo>
                <a:close/>
              </a:path>
            </a:pathLst>
          </a:custGeom>
          <a:solidFill>
            <a:srgbClr val="00B050"/>
          </a:solidFill>
          <a:ln w="9525" cap="flat" cmpd="sng">
            <a:solidFill>
              <a:srgbClr val="008000"/>
            </a:solidFill>
            <a:prstDash val="solid"/>
            <a:round/>
            <a:headEnd/>
            <a:tailEnd/>
          </a:ln>
          <a:effectLst>
            <a:outerShdw blurRad="50800" dist="38100" dir="2700000" algn="tl" rotWithShape="0">
              <a:srgbClr val="000000">
                <a:alpha val="39999"/>
              </a:srgbClr>
            </a:outerShdw>
          </a:effectLst>
        </p:spPr>
        <p:txBody>
          <a:bodyPr anchor="ctr"/>
          <a:lstStyle/>
          <a:p>
            <a:endParaRPr lang="en-US"/>
          </a:p>
        </p:txBody>
      </p:sp>
      <p:grpSp>
        <p:nvGrpSpPr>
          <p:cNvPr id="14" name="Group 13">
            <a:extLst>
              <a:ext uri="{FF2B5EF4-FFF2-40B4-BE49-F238E27FC236}">
                <a16:creationId xmlns:a16="http://schemas.microsoft.com/office/drawing/2014/main" id="{AE3AE7B8-CBE4-B853-851A-554829F11ACF}"/>
              </a:ext>
            </a:extLst>
          </p:cNvPr>
          <p:cNvGrpSpPr/>
          <p:nvPr/>
        </p:nvGrpSpPr>
        <p:grpSpPr>
          <a:xfrm>
            <a:off x="1012131" y="3674286"/>
            <a:ext cx="7661605" cy="2347720"/>
            <a:chOff x="1012131" y="3674286"/>
            <a:chExt cx="7661605" cy="2347720"/>
          </a:xfrm>
          <a:effectLst>
            <a:outerShdw blurRad="50800" dist="38100" dir="2700000" algn="tl" rotWithShape="0">
              <a:prstClr val="black">
                <a:alpha val="40000"/>
              </a:prstClr>
            </a:outerShdw>
          </a:effectLst>
        </p:grpSpPr>
        <p:grpSp>
          <p:nvGrpSpPr>
            <p:cNvPr id="12" name="Group 11">
              <a:extLst>
                <a:ext uri="{FF2B5EF4-FFF2-40B4-BE49-F238E27FC236}">
                  <a16:creationId xmlns:a16="http://schemas.microsoft.com/office/drawing/2014/main" id="{1283CAA0-7501-0549-4B82-E5548A1FD718}"/>
                </a:ext>
              </a:extLst>
            </p:cNvPr>
            <p:cNvGrpSpPr/>
            <p:nvPr/>
          </p:nvGrpSpPr>
          <p:grpSpPr>
            <a:xfrm>
              <a:off x="2896712" y="3674286"/>
              <a:ext cx="1978540" cy="2336059"/>
              <a:chOff x="2896712" y="3674286"/>
              <a:chExt cx="1978540" cy="2336059"/>
            </a:xfrm>
          </p:grpSpPr>
          <p:sp>
            <p:nvSpPr>
              <p:cNvPr id="7" name="Freeform 6">
                <a:extLst>
                  <a:ext uri="{FF2B5EF4-FFF2-40B4-BE49-F238E27FC236}">
                    <a16:creationId xmlns:a16="http://schemas.microsoft.com/office/drawing/2014/main" id="{39B6ED56-38C8-BDBF-A268-A04F9B178A05}"/>
                  </a:ext>
                </a:extLst>
              </p:cNvPr>
              <p:cNvSpPr/>
              <p:nvPr/>
            </p:nvSpPr>
            <p:spPr>
              <a:xfrm>
                <a:off x="3937571" y="4541178"/>
                <a:ext cx="84762" cy="1466635"/>
              </a:xfrm>
              <a:custGeom>
                <a:avLst/>
                <a:gdLst>
                  <a:gd name="connsiteX0" fmla="*/ 0 w 84762"/>
                  <a:gd name="connsiteY0" fmla="*/ 1466635 h 1466635"/>
                  <a:gd name="connsiteX1" fmla="*/ 77056 w 84762"/>
                  <a:gd name="connsiteY1" fmla="*/ 1466635 h 1466635"/>
                  <a:gd name="connsiteX2" fmla="*/ 84762 w 84762"/>
                  <a:gd name="connsiteY2" fmla="*/ 0 h 1466635"/>
                  <a:gd name="connsiteX3" fmla="*/ 61645 w 84762"/>
                  <a:gd name="connsiteY3" fmla="*/ 5137 h 1466635"/>
                  <a:gd name="connsiteX4" fmla="*/ 0 w 84762"/>
                  <a:gd name="connsiteY4" fmla="*/ 1466635 h 1466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62" h="1466635">
                    <a:moveTo>
                      <a:pt x="0" y="1466635"/>
                    </a:moveTo>
                    <a:lnTo>
                      <a:pt x="77056" y="1466635"/>
                    </a:lnTo>
                    <a:cubicBezTo>
                      <a:pt x="79625" y="977757"/>
                      <a:pt x="82193" y="488878"/>
                      <a:pt x="84762" y="0"/>
                    </a:cubicBezTo>
                    <a:lnTo>
                      <a:pt x="61645" y="5137"/>
                    </a:lnTo>
                    <a:lnTo>
                      <a:pt x="0" y="1466635"/>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7">
                <a:extLst>
                  <a:ext uri="{FF2B5EF4-FFF2-40B4-BE49-F238E27FC236}">
                    <a16:creationId xmlns:a16="http://schemas.microsoft.com/office/drawing/2014/main" id="{451AC91F-67B0-EE22-9DF1-D6ADCE829D5F}"/>
                  </a:ext>
                </a:extLst>
              </p:cNvPr>
              <p:cNvSpPr/>
              <p:nvPr/>
            </p:nvSpPr>
            <p:spPr>
              <a:xfrm>
                <a:off x="4466690" y="4312578"/>
                <a:ext cx="215757" cy="1692667"/>
              </a:xfrm>
              <a:custGeom>
                <a:avLst/>
                <a:gdLst>
                  <a:gd name="connsiteX0" fmla="*/ 0 w 215757"/>
                  <a:gd name="connsiteY0" fmla="*/ 1692667 h 1692667"/>
                  <a:gd name="connsiteX1" fmla="*/ 77056 w 215757"/>
                  <a:gd name="connsiteY1" fmla="*/ 1690098 h 1692667"/>
                  <a:gd name="connsiteX2" fmla="*/ 215757 w 215757"/>
                  <a:gd name="connsiteY2" fmla="*/ 0 h 1692667"/>
                  <a:gd name="connsiteX3" fmla="*/ 192640 w 215757"/>
                  <a:gd name="connsiteY3" fmla="*/ 7705 h 1692667"/>
                  <a:gd name="connsiteX4" fmla="*/ 161818 w 215757"/>
                  <a:gd name="connsiteY4" fmla="*/ 195209 h 1692667"/>
                  <a:gd name="connsiteX5" fmla="*/ 95036 w 215757"/>
                  <a:gd name="connsiteY5" fmla="*/ 205483 h 1692667"/>
                  <a:gd name="connsiteX6" fmla="*/ 156681 w 215757"/>
                  <a:gd name="connsiteY6" fmla="*/ 213188 h 1692667"/>
                  <a:gd name="connsiteX7" fmla="*/ 113016 w 215757"/>
                  <a:gd name="connsiteY7" fmla="*/ 621586 h 1692667"/>
                  <a:gd name="connsiteX8" fmla="*/ 0 w 215757"/>
                  <a:gd name="connsiteY8" fmla="*/ 1692667 h 169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757" h="1692667">
                    <a:moveTo>
                      <a:pt x="0" y="1692667"/>
                    </a:moveTo>
                    <a:lnTo>
                      <a:pt x="77056" y="1690098"/>
                    </a:lnTo>
                    <a:lnTo>
                      <a:pt x="215757" y="0"/>
                    </a:lnTo>
                    <a:lnTo>
                      <a:pt x="192640" y="7705"/>
                    </a:lnTo>
                    <a:lnTo>
                      <a:pt x="161818" y="195209"/>
                    </a:lnTo>
                    <a:lnTo>
                      <a:pt x="95036" y="205483"/>
                    </a:lnTo>
                    <a:lnTo>
                      <a:pt x="156681" y="213188"/>
                    </a:lnTo>
                    <a:lnTo>
                      <a:pt x="113016" y="621586"/>
                    </a:lnTo>
                    <a:lnTo>
                      <a:pt x="0" y="1692667"/>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Freeform 3">
                <a:extLst>
                  <a:ext uri="{FF2B5EF4-FFF2-40B4-BE49-F238E27FC236}">
                    <a16:creationId xmlns:a16="http://schemas.microsoft.com/office/drawing/2014/main" id="{A77B9134-077D-3CA6-A21F-0804FFC218BE}"/>
                  </a:ext>
                </a:extLst>
              </p:cNvPr>
              <p:cNvSpPr/>
              <p:nvPr/>
            </p:nvSpPr>
            <p:spPr>
              <a:xfrm>
                <a:off x="3821773" y="3737225"/>
                <a:ext cx="375220" cy="881009"/>
              </a:xfrm>
              <a:custGeom>
                <a:avLst/>
                <a:gdLst>
                  <a:gd name="connsiteX0" fmla="*/ 208265 w 375220"/>
                  <a:gd name="connsiteY0" fmla="*/ 0 h 881009"/>
                  <a:gd name="connsiteX1" fmla="*/ 208265 w 375220"/>
                  <a:gd name="connsiteY1" fmla="*/ 0 h 881009"/>
                  <a:gd name="connsiteX2" fmla="*/ 195423 w 375220"/>
                  <a:gd name="connsiteY2" fmla="*/ 17979 h 881009"/>
                  <a:gd name="connsiteX3" fmla="*/ 187717 w 375220"/>
                  <a:gd name="connsiteY3" fmla="*/ 35959 h 881009"/>
                  <a:gd name="connsiteX4" fmla="*/ 180011 w 375220"/>
                  <a:gd name="connsiteY4" fmla="*/ 41096 h 881009"/>
                  <a:gd name="connsiteX5" fmla="*/ 169737 w 375220"/>
                  <a:gd name="connsiteY5" fmla="*/ 53939 h 881009"/>
                  <a:gd name="connsiteX6" fmla="*/ 162031 w 375220"/>
                  <a:gd name="connsiteY6" fmla="*/ 66782 h 881009"/>
                  <a:gd name="connsiteX7" fmla="*/ 146620 w 375220"/>
                  <a:gd name="connsiteY7" fmla="*/ 77056 h 881009"/>
                  <a:gd name="connsiteX8" fmla="*/ 138915 w 375220"/>
                  <a:gd name="connsiteY8" fmla="*/ 82193 h 881009"/>
                  <a:gd name="connsiteX9" fmla="*/ 133778 w 375220"/>
                  <a:gd name="connsiteY9" fmla="*/ 89899 h 881009"/>
                  <a:gd name="connsiteX10" fmla="*/ 128640 w 375220"/>
                  <a:gd name="connsiteY10" fmla="*/ 95036 h 881009"/>
                  <a:gd name="connsiteX11" fmla="*/ 110661 w 375220"/>
                  <a:gd name="connsiteY11" fmla="*/ 113015 h 881009"/>
                  <a:gd name="connsiteX12" fmla="*/ 102955 w 375220"/>
                  <a:gd name="connsiteY12" fmla="*/ 136132 h 881009"/>
                  <a:gd name="connsiteX13" fmla="*/ 100387 w 375220"/>
                  <a:gd name="connsiteY13" fmla="*/ 143838 h 881009"/>
                  <a:gd name="connsiteX14" fmla="*/ 108092 w 375220"/>
                  <a:gd name="connsiteY14" fmla="*/ 146406 h 881009"/>
                  <a:gd name="connsiteX15" fmla="*/ 115798 w 375220"/>
                  <a:gd name="connsiteY15" fmla="*/ 136132 h 881009"/>
                  <a:gd name="connsiteX16" fmla="*/ 126072 w 375220"/>
                  <a:gd name="connsiteY16" fmla="*/ 118153 h 881009"/>
                  <a:gd name="connsiteX17" fmla="*/ 128640 w 375220"/>
                  <a:gd name="connsiteY17" fmla="*/ 110447 h 881009"/>
                  <a:gd name="connsiteX18" fmla="*/ 136346 w 375220"/>
                  <a:gd name="connsiteY18" fmla="*/ 107878 h 881009"/>
                  <a:gd name="connsiteX19" fmla="*/ 159463 w 375220"/>
                  <a:gd name="connsiteY19" fmla="*/ 97604 h 881009"/>
                  <a:gd name="connsiteX20" fmla="*/ 167169 w 375220"/>
                  <a:gd name="connsiteY20" fmla="*/ 95036 h 881009"/>
                  <a:gd name="connsiteX21" fmla="*/ 174874 w 375220"/>
                  <a:gd name="connsiteY21" fmla="*/ 89899 h 881009"/>
                  <a:gd name="connsiteX22" fmla="*/ 197991 w 375220"/>
                  <a:gd name="connsiteY22" fmla="*/ 84762 h 881009"/>
                  <a:gd name="connsiteX23" fmla="*/ 203128 w 375220"/>
                  <a:gd name="connsiteY23" fmla="*/ 92467 h 881009"/>
                  <a:gd name="connsiteX24" fmla="*/ 197991 w 375220"/>
                  <a:gd name="connsiteY24" fmla="*/ 128427 h 881009"/>
                  <a:gd name="connsiteX25" fmla="*/ 195423 w 375220"/>
                  <a:gd name="connsiteY25" fmla="*/ 138701 h 881009"/>
                  <a:gd name="connsiteX26" fmla="*/ 187717 w 375220"/>
                  <a:gd name="connsiteY26" fmla="*/ 141269 h 881009"/>
                  <a:gd name="connsiteX27" fmla="*/ 174874 w 375220"/>
                  <a:gd name="connsiteY27" fmla="*/ 143838 h 881009"/>
                  <a:gd name="connsiteX28" fmla="*/ 159463 w 375220"/>
                  <a:gd name="connsiteY28" fmla="*/ 148975 h 881009"/>
                  <a:gd name="connsiteX29" fmla="*/ 144052 w 375220"/>
                  <a:gd name="connsiteY29" fmla="*/ 156681 h 881009"/>
                  <a:gd name="connsiteX30" fmla="*/ 136346 w 375220"/>
                  <a:gd name="connsiteY30" fmla="*/ 164386 h 881009"/>
                  <a:gd name="connsiteX31" fmla="*/ 120935 w 375220"/>
                  <a:gd name="connsiteY31" fmla="*/ 174660 h 881009"/>
                  <a:gd name="connsiteX32" fmla="*/ 110661 w 375220"/>
                  <a:gd name="connsiteY32" fmla="*/ 197777 h 881009"/>
                  <a:gd name="connsiteX33" fmla="*/ 102955 w 375220"/>
                  <a:gd name="connsiteY33" fmla="*/ 205483 h 881009"/>
                  <a:gd name="connsiteX34" fmla="*/ 97818 w 375220"/>
                  <a:gd name="connsiteY34" fmla="*/ 213188 h 881009"/>
                  <a:gd name="connsiteX35" fmla="*/ 95249 w 375220"/>
                  <a:gd name="connsiteY35" fmla="*/ 220894 h 881009"/>
                  <a:gd name="connsiteX36" fmla="*/ 90112 w 375220"/>
                  <a:gd name="connsiteY36" fmla="*/ 228600 h 881009"/>
                  <a:gd name="connsiteX37" fmla="*/ 77270 w 375220"/>
                  <a:gd name="connsiteY37" fmla="*/ 246579 h 881009"/>
                  <a:gd name="connsiteX38" fmla="*/ 69564 w 375220"/>
                  <a:gd name="connsiteY38" fmla="*/ 261991 h 881009"/>
                  <a:gd name="connsiteX39" fmla="*/ 59290 w 375220"/>
                  <a:gd name="connsiteY39" fmla="*/ 279971 h 881009"/>
                  <a:gd name="connsiteX40" fmla="*/ 61858 w 375220"/>
                  <a:gd name="connsiteY40" fmla="*/ 297950 h 881009"/>
                  <a:gd name="connsiteX41" fmla="*/ 69564 w 375220"/>
                  <a:gd name="connsiteY41" fmla="*/ 292813 h 881009"/>
                  <a:gd name="connsiteX42" fmla="*/ 77270 w 375220"/>
                  <a:gd name="connsiteY42" fmla="*/ 285108 h 881009"/>
                  <a:gd name="connsiteX43" fmla="*/ 90112 w 375220"/>
                  <a:gd name="connsiteY43" fmla="*/ 269696 h 881009"/>
                  <a:gd name="connsiteX44" fmla="*/ 95249 w 375220"/>
                  <a:gd name="connsiteY44" fmla="*/ 259422 h 881009"/>
                  <a:gd name="connsiteX45" fmla="*/ 100387 w 375220"/>
                  <a:gd name="connsiteY45" fmla="*/ 254285 h 881009"/>
                  <a:gd name="connsiteX46" fmla="*/ 108092 w 375220"/>
                  <a:gd name="connsiteY46" fmla="*/ 228600 h 881009"/>
                  <a:gd name="connsiteX47" fmla="*/ 115798 w 375220"/>
                  <a:gd name="connsiteY47" fmla="*/ 220894 h 881009"/>
                  <a:gd name="connsiteX48" fmla="*/ 120935 w 375220"/>
                  <a:gd name="connsiteY48" fmla="*/ 213188 h 881009"/>
                  <a:gd name="connsiteX49" fmla="*/ 141483 w 375220"/>
                  <a:gd name="connsiteY49" fmla="*/ 202914 h 881009"/>
                  <a:gd name="connsiteX50" fmla="*/ 169737 w 375220"/>
                  <a:gd name="connsiteY50" fmla="*/ 205483 h 881009"/>
                  <a:gd name="connsiteX51" fmla="*/ 187717 w 375220"/>
                  <a:gd name="connsiteY51" fmla="*/ 208051 h 881009"/>
                  <a:gd name="connsiteX52" fmla="*/ 190285 w 375220"/>
                  <a:gd name="connsiteY52" fmla="*/ 218326 h 881009"/>
                  <a:gd name="connsiteX53" fmla="*/ 192854 w 375220"/>
                  <a:gd name="connsiteY53" fmla="*/ 233737 h 881009"/>
                  <a:gd name="connsiteX54" fmla="*/ 187717 w 375220"/>
                  <a:gd name="connsiteY54" fmla="*/ 269696 h 881009"/>
                  <a:gd name="connsiteX55" fmla="*/ 180011 w 375220"/>
                  <a:gd name="connsiteY55" fmla="*/ 274833 h 881009"/>
                  <a:gd name="connsiteX56" fmla="*/ 172306 w 375220"/>
                  <a:gd name="connsiteY56" fmla="*/ 277402 h 881009"/>
                  <a:gd name="connsiteX57" fmla="*/ 162031 w 375220"/>
                  <a:gd name="connsiteY57" fmla="*/ 282539 h 881009"/>
                  <a:gd name="connsiteX58" fmla="*/ 156894 w 375220"/>
                  <a:gd name="connsiteY58" fmla="*/ 290245 h 881009"/>
                  <a:gd name="connsiteX59" fmla="*/ 138915 w 375220"/>
                  <a:gd name="connsiteY59" fmla="*/ 310793 h 881009"/>
                  <a:gd name="connsiteX60" fmla="*/ 128640 w 375220"/>
                  <a:gd name="connsiteY60" fmla="*/ 331341 h 881009"/>
                  <a:gd name="connsiteX61" fmla="*/ 126072 w 375220"/>
                  <a:gd name="connsiteY61" fmla="*/ 341615 h 881009"/>
                  <a:gd name="connsiteX62" fmla="*/ 123503 w 375220"/>
                  <a:gd name="connsiteY62" fmla="*/ 349321 h 881009"/>
                  <a:gd name="connsiteX63" fmla="*/ 131209 w 375220"/>
                  <a:gd name="connsiteY63" fmla="*/ 351890 h 881009"/>
                  <a:gd name="connsiteX64" fmla="*/ 169737 w 375220"/>
                  <a:gd name="connsiteY64" fmla="*/ 349321 h 881009"/>
                  <a:gd name="connsiteX65" fmla="*/ 177443 w 375220"/>
                  <a:gd name="connsiteY65" fmla="*/ 346753 h 881009"/>
                  <a:gd name="connsiteX66" fmla="*/ 185148 w 375220"/>
                  <a:gd name="connsiteY66" fmla="*/ 351890 h 881009"/>
                  <a:gd name="connsiteX67" fmla="*/ 185148 w 375220"/>
                  <a:gd name="connsiteY67" fmla="*/ 377575 h 881009"/>
                  <a:gd name="connsiteX68" fmla="*/ 182580 w 375220"/>
                  <a:gd name="connsiteY68" fmla="*/ 385281 h 881009"/>
                  <a:gd name="connsiteX69" fmla="*/ 169737 w 375220"/>
                  <a:gd name="connsiteY69" fmla="*/ 387849 h 881009"/>
                  <a:gd name="connsiteX70" fmla="*/ 162031 w 375220"/>
                  <a:gd name="connsiteY70" fmla="*/ 395555 h 881009"/>
                  <a:gd name="connsiteX71" fmla="*/ 151757 w 375220"/>
                  <a:gd name="connsiteY71" fmla="*/ 410966 h 881009"/>
                  <a:gd name="connsiteX72" fmla="*/ 141483 w 375220"/>
                  <a:gd name="connsiteY72" fmla="*/ 426377 h 881009"/>
                  <a:gd name="connsiteX73" fmla="*/ 133778 w 375220"/>
                  <a:gd name="connsiteY73" fmla="*/ 431514 h 881009"/>
                  <a:gd name="connsiteX74" fmla="*/ 120935 w 375220"/>
                  <a:gd name="connsiteY74" fmla="*/ 441788 h 881009"/>
                  <a:gd name="connsiteX75" fmla="*/ 105524 w 375220"/>
                  <a:gd name="connsiteY75" fmla="*/ 449494 h 881009"/>
                  <a:gd name="connsiteX76" fmla="*/ 100387 w 375220"/>
                  <a:gd name="connsiteY76" fmla="*/ 457200 h 881009"/>
                  <a:gd name="connsiteX77" fmla="*/ 95249 w 375220"/>
                  <a:gd name="connsiteY77" fmla="*/ 462337 h 881009"/>
                  <a:gd name="connsiteX78" fmla="*/ 90112 w 375220"/>
                  <a:gd name="connsiteY78" fmla="*/ 477748 h 881009"/>
                  <a:gd name="connsiteX79" fmla="*/ 87544 w 375220"/>
                  <a:gd name="connsiteY79" fmla="*/ 511139 h 881009"/>
                  <a:gd name="connsiteX80" fmla="*/ 92681 w 375220"/>
                  <a:gd name="connsiteY80" fmla="*/ 518845 h 881009"/>
                  <a:gd name="connsiteX81" fmla="*/ 97818 w 375220"/>
                  <a:gd name="connsiteY81" fmla="*/ 511139 h 881009"/>
                  <a:gd name="connsiteX82" fmla="*/ 105524 w 375220"/>
                  <a:gd name="connsiteY82" fmla="*/ 506002 h 881009"/>
                  <a:gd name="connsiteX83" fmla="*/ 151757 w 375220"/>
                  <a:gd name="connsiteY83" fmla="*/ 508571 h 881009"/>
                  <a:gd name="connsiteX84" fmla="*/ 149189 w 375220"/>
                  <a:gd name="connsiteY84" fmla="*/ 526550 h 881009"/>
                  <a:gd name="connsiteX85" fmla="*/ 133778 w 375220"/>
                  <a:gd name="connsiteY85" fmla="*/ 536824 h 881009"/>
                  <a:gd name="connsiteX86" fmla="*/ 95249 w 375220"/>
                  <a:gd name="connsiteY86" fmla="*/ 544530 h 881009"/>
                  <a:gd name="connsiteX87" fmla="*/ 87544 w 375220"/>
                  <a:gd name="connsiteY87" fmla="*/ 549667 h 881009"/>
                  <a:gd name="connsiteX88" fmla="*/ 77270 w 375220"/>
                  <a:gd name="connsiteY88" fmla="*/ 552236 h 881009"/>
                  <a:gd name="connsiteX89" fmla="*/ 69564 w 375220"/>
                  <a:gd name="connsiteY89" fmla="*/ 554804 h 881009"/>
                  <a:gd name="connsiteX90" fmla="*/ 61858 w 375220"/>
                  <a:gd name="connsiteY90" fmla="*/ 559941 h 881009"/>
                  <a:gd name="connsiteX91" fmla="*/ 51584 w 375220"/>
                  <a:gd name="connsiteY91" fmla="*/ 562510 h 881009"/>
                  <a:gd name="connsiteX92" fmla="*/ 43879 w 375220"/>
                  <a:gd name="connsiteY92" fmla="*/ 565078 h 881009"/>
                  <a:gd name="connsiteX93" fmla="*/ 33605 w 375220"/>
                  <a:gd name="connsiteY93" fmla="*/ 567647 h 881009"/>
                  <a:gd name="connsiteX94" fmla="*/ 15625 w 375220"/>
                  <a:gd name="connsiteY94" fmla="*/ 575353 h 881009"/>
                  <a:gd name="connsiteX95" fmla="*/ 7919 w 375220"/>
                  <a:gd name="connsiteY95" fmla="*/ 580490 h 881009"/>
                  <a:gd name="connsiteX96" fmla="*/ 214 w 375220"/>
                  <a:gd name="connsiteY96" fmla="*/ 595901 h 881009"/>
                  <a:gd name="connsiteX97" fmla="*/ 10488 w 375220"/>
                  <a:gd name="connsiteY97" fmla="*/ 601038 h 881009"/>
                  <a:gd name="connsiteX98" fmla="*/ 136346 w 375220"/>
                  <a:gd name="connsiteY98" fmla="*/ 601038 h 881009"/>
                  <a:gd name="connsiteX99" fmla="*/ 138915 w 375220"/>
                  <a:gd name="connsiteY99" fmla="*/ 611312 h 881009"/>
                  <a:gd name="connsiteX100" fmla="*/ 144052 w 375220"/>
                  <a:gd name="connsiteY100" fmla="*/ 644703 h 881009"/>
                  <a:gd name="connsiteX101" fmla="*/ 149189 w 375220"/>
                  <a:gd name="connsiteY101" fmla="*/ 660114 h 881009"/>
                  <a:gd name="connsiteX102" fmla="*/ 141483 w 375220"/>
                  <a:gd name="connsiteY102" fmla="*/ 665251 h 881009"/>
                  <a:gd name="connsiteX103" fmla="*/ 126072 w 375220"/>
                  <a:gd name="connsiteY103" fmla="*/ 670388 h 881009"/>
                  <a:gd name="connsiteX104" fmla="*/ 120935 w 375220"/>
                  <a:gd name="connsiteY104" fmla="*/ 675526 h 881009"/>
                  <a:gd name="connsiteX105" fmla="*/ 113229 w 375220"/>
                  <a:gd name="connsiteY105" fmla="*/ 696074 h 881009"/>
                  <a:gd name="connsiteX106" fmla="*/ 118366 w 375220"/>
                  <a:gd name="connsiteY106" fmla="*/ 703779 h 881009"/>
                  <a:gd name="connsiteX107" fmla="*/ 141483 w 375220"/>
                  <a:gd name="connsiteY107" fmla="*/ 706348 h 881009"/>
                  <a:gd name="connsiteX108" fmla="*/ 156894 w 375220"/>
                  <a:gd name="connsiteY108" fmla="*/ 708917 h 881009"/>
                  <a:gd name="connsiteX109" fmla="*/ 151757 w 375220"/>
                  <a:gd name="connsiteY109" fmla="*/ 716622 h 881009"/>
                  <a:gd name="connsiteX110" fmla="*/ 138915 w 375220"/>
                  <a:gd name="connsiteY110" fmla="*/ 732033 h 881009"/>
                  <a:gd name="connsiteX111" fmla="*/ 128640 w 375220"/>
                  <a:gd name="connsiteY111" fmla="*/ 752582 h 881009"/>
                  <a:gd name="connsiteX112" fmla="*/ 126072 w 375220"/>
                  <a:gd name="connsiteY112" fmla="*/ 760287 h 881009"/>
                  <a:gd name="connsiteX113" fmla="*/ 120935 w 375220"/>
                  <a:gd name="connsiteY113" fmla="*/ 767993 h 881009"/>
                  <a:gd name="connsiteX114" fmla="*/ 115798 w 375220"/>
                  <a:gd name="connsiteY114" fmla="*/ 783404 h 881009"/>
                  <a:gd name="connsiteX115" fmla="*/ 113229 w 375220"/>
                  <a:gd name="connsiteY115" fmla="*/ 824501 h 881009"/>
                  <a:gd name="connsiteX116" fmla="*/ 115798 w 375220"/>
                  <a:gd name="connsiteY116" fmla="*/ 834775 h 881009"/>
                  <a:gd name="connsiteX117" fmla="*/ 108092 w 375220"/>
                  <a:gd name="connsiteY117" fmla="*/ 842481 h 881009"/>
                  <a:gd name="connsiteX118" fmla="*/ 97818 w 375220"/>
                  <a:gd name="connsiteY118" fmla="*/ 847618 h 881009"/>
                  <a:gd name="connsiteX119" fmla="*/ 77270 w 375220"/>
                  <a:gd name="connsiteY119" fmla="*/ 868166 h 881009"/>
                  <a:gd name="connsiteX120" fmla="*/ 74701 w 375220"/>
                  <a:gd name="connsiteY120" fmla="*/ 875872 h 881009"/>
                  <a:gd name="connsiteX121" fmla="*/ 90112 w 375220"/>
                  <a:gd name="connsiteY121" fmla="*/ 873303 h 881009"/>
                  <a:gd name="connsiteX122" fmla="*/ 105524 w 375220"/>
                  <a:gd name="connsiteY122" fmla="*/ 868166 h 881009"/>
                  <a:gd name="connsiteX123" fmla="*/ 113229 w 375220"/>
                  <a:gd name="connsiteY123" fmla="*/ 865597 h 881009"/>
                  <a:gd name="connsiteX124" fmla="*/ 126072 w 375220"/>
                  <a:gd name="connsiteY124" fmla="*/ 863029 h 881009"/>
                  <a:gd name="connsiteX125" fmla="*/ 146620 w 375220"/>
                  <a:gd name="connsiteY125" fmla="*/ 857892 h 881009"/>
                  <a:gd name="connsiteX126" fmla="*/ 162031 w 375220"/>
                  <a:gd name="connsiteY126" fmla="*/ 852755 h 881009"/>
                  <a:gd name="connsiteX127" fmla="*/ 187717 w 375220"/>
                  <a:gd name="connsiteY127" fmla="*/ 855323 h 881009"/>
                  <a:gd name="connsiteX128" fmla="*/ 197991 w 375220"/>
                  <a:gd name="connsiteY128" fmla="*/ 860460 h 881009"/>
                  <a:gd name="connsiteX129" fmla="*/ 210834 w 375220"/>
                  <a:gd name="connsiteY129" fmla="*/ 863029 h 881009"/>
                  <a:gd name="connsiteX130" fmla="*/ 236519 w 375220"/>
                  <a:gd name="connsiteY130" fmla="*/ 868166 h 881009"/>
                  <a:gd name="connsiteX131" fmla="*/ 277616 w 375220"/>
                  <a:gd name="connsiteY131" fmla="*/ 878440 h 881009"/>
                  <a:gd name="connsiteX132" fmla="*/ 293027 w 375220"/>
                  <a:gd name="connsiteY132" fmla="*/ 881009 h 881009"/>
                  <a:gd name="connsiteX133" fmla="*/ 300733 w 375220"/>
                  <a:gd name="connsiteY133" fmla="*/ 878440 h 881009"/>
                  <a:gd name="connsiteX134" fmla="*/ 293027 w 375220"/>
                  <a:gd name="connsiteY134" fmla="*/ 868166 h 881009"/>
                  <a:gd name="connsiteX135" fmla="*/ 287890 w 375220"/>
                  <a:gd name="connsiteY135" fmla="*/ 857892 h 881009"/>
                  <a:gd name="connsiteX136" fmla="*/ 282753 w 375220"/>
                  <a:gd name="connsiteY136" fmla="*/ 837344 h 881009"/>
                  <a:gd name="connsiteX137" fmla="*/ 277616 w 375220"/>
                  <a:gd name="connsiteY137" fmla="*/ 829638 h 881009"/>
                  <a:gd name="connsiteX138" fmla="*/ 275047 w 375220"/>
                  <a:gd name="connsiteY138" fmla="*/ 821932 h 881009"/>
                  <a:gd name="connsiteX139" fmla="*/ 267342 w 375220"/>
                  <a:gd name="connsiteY139" fmla="*/ 816795 h 881009"/>
                  <a:gd name="connsiteX140" fmla="*/ 257067 w 375220"/>
                  <a:gd name="connsiteY140" fmla="*/ 796247 h 881009"/>
                  <a:gd name="connsiteX141" fmla="*/ 249362 w 375220"/>
                  <a:gd name="connsiteY141" fmla="*/ 788541 h 881009"/>
                  <a:gd name="connsiteX142" fmla="*/ 246793 w 375220"/>
                  <a:gd name="connsiteY142" fmla="*/ 780836 h 881009"/>
                  <a:gd name="connsiteX143" fmla="*/ 244225 w 375220"/>
                  <a:gd name="connsiteY143" fmla="*/ 770562 h 881009"/>
                  <a:gd name="connsiteX144" fmla="*/ 239088 w 375220"/>
                  <a:gd name="connsiteY144" fmla="*/ 760287 h 881009"/>
                  <a:gd name="connsiteX145" fmla="*/ 275047 w 375220"/>
                  <a:gd name="connsiteY145" fmla="*/ 750013 h 881009"/>
                  <a:gd name="connsiteX146" fmla="*/ 277616 w 375220"/>
                  <a:gd name="connsiteY146" fmla="*/ 742308 h 881009"/>
                  <a:gd name="connsiteX147" fmla="*/ 275047 w 375220"/>
                  <a:gd name="connsiteY147" fmla="*/ 729465 h 881009"/>
                  <a:gd name="connsiteX148" fmla="*/ 272479 w 375220"/>
                  <a:gd name="connsiteY148" fmla="*/ 721759 h 881009"/>
                  <a:gd name="connsiteX149" fmla="*/ 269910 w 375220"/>
                  <a:gd name="connsiteY149" fmla="*/ 711485 h 881009"/>
                  <a:gd name="connsiteX150" fmla="*/ 264773 w 375220"/>
                  <a:gd name="connsiteY150" fmla="*/ 693505 h 881009"/>
                  <a:gd name="connsiteX151" fmla="*/ 262205 w 375220"/>
                  <a:gd name="connsiteY151" fmla="*/ 683231 h 881009"/>
                  <a:gd name="connsiteX152" fmla="*/ 257067 w 375220"/>
                  <a:gd name="connsiteY152" fmla="*/ 672957 h 881009"/>
                  <a:gd name="connsiteX153" fmla="*/ 254499 w 375220"/>
                  <a:gd name="connsiteY153" fmla="*/ 662683 h 881009"/>
                  <a:gd name="connsiteX154" fmla="*/ 277616 w 375220"/>
                  <a:gd name="connsiteY154" fmla="*/ 654977 h 881009"/>
                  <a:gd name="connsiteX155" fmla="*/ 269910 w 375220"/>
                  <a:gd name="connsiteY155" fmla="*/ 652409 h 881009"/>
                  <a:gd name="connsiteX156" fmla="*/ 262205 w 375220"/>
                  <a:gd name="connsiteY156" fmla="*/ 634429 h 881009"/>
                  <a:gd name="connsiteX157" fmla="*/ 257067 w 375220"/>
                  <a:gd name="connsiteY157" fmla="*/ 616449 h 881009"/>
                  <a:gd name="connsiteX158" fmla="*/ 251930 w 375220"/>
                  <a:gd name="connsiteY158" fmla="*/ 593332 h 881009"/>
                  <a:gd name="connsiteX159" fmla="*/ 246793 w 375220"/>
                  <a:gd name="connsiteY159" fmla="*/ 577921 h 881009"/>
                  <a:gd name="connsiteX160" fmla="*/ 244225 w 375220"/>
                  <a:gd name="connsiteY160" fmla="*/ 567647 h 881009"/>
                  <a:gd name="connsiteX161" fmla="*/ 241656 w 375220"/>
                  <a:gd name="connsiteY161" fmla="*/ 559941 h 881009"/>
                  <a:gd name="connsiteX162" fmla="*/ 277616 w 375220"/>
                  <a:gd name="connsiteY162" fmla="*/ 565078 h 881009"/>
                  <a:gd name="connsiteX163" fmla="*/ 282753 w 375220"/>
                  <a:gd name="connsiteY163" fmla="*/ 557373 h 881009"/>
                  <a:gd name="connsiteX164" fmla="*/ 275047 w 375220"/>
                  <a:gd name="connsiteY164" fmla="*/ 554804 h 881009"/>
                  <a:gd name="connsiteX165" fmla="*/ 267342 w 375220"/>
                  <a:gd name="connsiteY165" fmla="*/ 549667 h 881009"/>
                  <a:gd name="connsiteX166" fmla="*/ 262205 w 375220"/>
                  <a:gd name="connsiteY166" fmla="*/ 541962 h 881009"/>
                  <a:gd name="connsiteX167" fmla="*/ 257067 w 375220"/>
                  <a:gd name="connsiteY167" fmla="*/ 536824 h 881009"/>
                  <a:gd name="connsiteX168" fmla="*/ 246793 w 375220"/>
                  <a:gd name="connsiteY168" fmla="*/ 521413 h 881009"/>
                  <a:gd name="connsiteX169" fmla="*/ 244225 w 375220"/>
                  <a:gd name="connsiteY169" fmla="*/ 459768 h 881009"/>
                  <a:gd name="connsiteX170" fmla="*/ 249362 w 375220"/>
                  <a:gd name="connsiteY170" fmla="*/ 398123 h 881009"/>
                  <a:gd name="connsiteX171" fmla="*/ 267342 w 375220"/>
                  <a:gd name="connsiteY171" fmla="*/ 408397 h 881009"/>
                  <a:gd name="connsiteX172" fmla="*/ 275047 w 375220"/>
                  <a:gd name="connsiteY172" fmla="*/ 410966 h 881009"/>
                  <a:gd name="connsiteX173" fmla="*/ 287890 w 375220"/>
                  <a:gd name="connsiteY173" fmla="*/ 416103 h 881009"/>
                  <a:gd name="connsiteX174" fmla="*/ 311007 w 375220"/>
                  <a:gd name="connsiteY174" fmla="*/ 418672 h 881009"/>
                  <a:gd name="connsiteX175" fmla="*/ 298164 w 375220"/>
                  <a:gd name="connsiteY175" fmla="*/ 408397 h 881009"/>
                  <a:gd name="connsiteX176" fmla="*/ 293027 w 375220"/>
                  <a:gd name="connsiteY176" fmla="*/ 400692 h 881009"/>
                  <a:gd name="connsiteX177" fmla="*/ 282753 w 375220"/>
                  <a:gd name="connsiteY177" fmla="*/ 398123 h 881009"/>
                  <a:gd name="connsiteX178" fmla="*/ 275047 w 375220"/>
                  <a:gd name="connsiteY178" fmla="*/ 390418 h 881009"/>
                  <a:gd name="connsiteX179" fmla="*/ 264773 w 375220"/>
                  <a:gd name="connsiteY179" fmla="*/ 382712 h 881009"/>
                  <a:gd name="connsiteX180" fmla="*/ 262205 w 375220"/>
                  <a:gd name="connsiteY180" fmla="*/ 375006 h 881009"/>
                  <a:gd name="connsiteX181" fmla="*/ 246793 w 375220"/>
                  <a:gd name="connsiteY181" fmla="*/ 362164 h 881009"/>
                  <a:gd name="connsiteX182" fmla="*/ 241656 w 375220"/>
                  <a:gd name="connsiteY182" fmla="*/ 354458 h 881009"/>
                  <a:gd name="connsiteX183" fmla="*/ 239088 w 375220"/>
                  <a:gd name="connsiteY183" fmla="*/ 346753 h 881009"/>
                  <a:gd name="connsiteX184" fmla="*/ 241656 w 375220"/>
                  <a:gd name="connsiteY184" fmla="*/ 279971 h 881009"/>
                  <a:gd name="connsiteX185" fmla="*/ 244225 w 375220"/>
                  <a:gd name="connsiteY185" fmla="*/ 261991 h 881009"/>
                  <a:gd name="connsiteX186" fmla="*/ 246793 w 375220"/>
                  <a:gd name="connsiteY186" fmla="*/ 249148 h 881009"/>
                  <a:gd name="connsiteX187" fmla="*/ 254499 w 375220"/>
                  <a:gd name="connsiteY187" fmla="*/ 246579 h 881009"/>
                  <a:gd name="connsiteX188" fmla="*/ 269910 w 375220"/>
                  <a:gd name="connsiteY188" fmla="*/ 251717 h 881009"/>
                  <a:gd name="connsiteX189" fmla="*/ 280184 w 375220"/>
                  <a:gd name="connsiteY189" fmla="*/ 259422 h 881009"/>
                  <a:gd name="connsiteX190" fmla="*/ 290458 w 375220"/>
                  <a:gd name="connsiteY190" fmla="*/ 264559 h 881009"/>
                  <a:gd name="connsiteX191" fmla="*/ 305870 w 375220"/>
                  <a:gd name="connsiteY191" fmla="*/ 274833 h 881009"/>
                  <a:gd name="connsiteX192" fmla="*/ 311007 w 375220"/>
                  <a:gd name="connsiteY192" fmla="*/ 279971 h 881009"/>
                  <a:gd name="connsiteX193" fmla="*/ 334124 w 375220"/>
                  <a:gd name="connsiteY193" fmla="*/ 295382 h 881009"/>
                  <a:gd name="connsiteX194" fmla="*/ 359809 w 375220"/>
                  <a:gd name="connsiteY194" fmla="*/ 313362 h 881009"/>
                  <a:gd name="connsiteX195" fmla="*/ 375220 w 375220"/>
                  <a:gd name="connsiteY195" fmla="*/ 318499 h 881009"/>
                  <a:gd name="connsiteX196" fmla="*/ 367515 w 375220"/>
                  <a:gd name="connsiteY196" fmla="*/ 305656 h 881009"/>
                  <a:gd name="connsiteX197" fmla="*/ 362378 w 375220"/>
                  <a:gd name="connsiteY197" fmla="*/ 295382 h 881009"/>
                  <a:gd name="connsiteX198" fmla="*/ 354672 w 375220"/>
                  <a:gd name="connsiteY198" fmla="*/ 287676 h 881009"/>
                  <a:gd name="connsiteX199" fmla="*/ 334124 w 375220"/>
                  <a:gd name="connsiteY199" fmla="*/ 267128 h 881009"/>
                  <a:gd name="connsiteX200" fmla="*/ 316144 w 375220"/>
                  <a:gd name="connsiteY200" fmla="*/ 254285 h 881009"/>
                  <a:gd name="connsiteX201" fmla="*/ 311007 w 375220"/>
                  <a:gd name="connsiteY201" fmla="*/ 246579 h 881009"/>
                  <a:gd name="connsiteX202" fmla="*/ 308438 w 375220"/>
                  <a:gd name="connsiteY202" fmla="*/ 238874 h 881009"/>
                  <a:gd name="connsiteX203" fmla="*/ 298164 w 375220"/>
                  <a:gd name="connsiteY203" fmla="*/ 231168 h 881009"/>
                  <a:gd name="connsiteX204" fmla="*/ 293027 w 375220"/>
                  <a:gd name="connsiteY204" fmla="*/ 223463 h 881009"/>
                  <a:gd name="connsiteX205" fmla="*/ 285321 w 375220"/>
                  <a:gd name="connsiteY205" fmla="*/ 218326 h 881009"/>
                  <a:gd name="connsiteX206" fmla="*/ 280184 w 375220"/>
                  <a:gd name="connsiteY206" fmla="*/ 213188 h 881009"/>
                  <a:gd name="connsiteX207" fmla="*/ 269910 w 375220"/>
                  <a:gd name="connsiteY207" fmla="*/ 205483 h 881009"/>
                  <a:gd name="connsiteX208" fmla="*/ 264773 w 375220"/>
                  <a:gd name="connsiteY208" fmla="*/ 197777 h 881009"/>
                  <a:gd name="connsiteX209" fmla="*/ 239088 w 375220"/>
                  <a:gd name="connsiteY209" fmla="*/ 184935 h 881009"/>
                  <a:gd name="connsiteX210" fmla="*/ 233951 w 375220"/>
                  <a:gd name="connsiteY210" fmla="*/ 179797 h 881009"/>
                  <a:gd name="connsiteX211" fmla="*/ 241656 w 375220"/>
                  <a:gd name="connsiteY211" fmla="*/ 177229 h 881009"/>
                  <a:gd name="connsiteX212" fmla="*/ 257067 w 375220"/>
                  <a:gd name="connsiteY212" fmla="*/ 179797 h 881009"/>
                  <a:gd name="connsiteX213" fmla="*/ 275047 w 375220"/>
                  <a:gd name="connsiteY213" fmla="*/ 182366 h 881009"/>
                  <a:gd name="connsiteX214" fmla="*/ 290458 w 375220"/>
                  <a:gd name="connsiteY214" fmla="*/ 187503 h 881009"/>
                  <a:gd name="connsiteX215" fmla="*/ 303301 w 375220"/>
                  <a:gd name="connsiteY215" fmla="*/ 190072 h 881009"/>
                  <a:gd name="connsiteX216" fmla="*/ 311007 w 375220"/>
                  <a:gd name="connsiteY216" fmla="*/ 192640 h 881009"/>
                  <a:gd name="connsiteX217" fmla="*/ 313575 w 375220"/>
                  <a:gd name="connsiteY217" fmla="*/ 184935 h 881009"/>
                  <a:gd name="connsiteX218" fmla="*/ 298164 w 375220"/>
                  <a:gd name="connsiteY218" fmla="*/ 174660 h 881009"/>
                  <a:gd name="connsiteX219" fmla="*/ 290458 w 375220"/>
                  <a:gd name="connsiteY219" fmla="*/ 161818 h 881009"/>
                  <a:gd name="connsiteX220" fmla="*/ 287890 w 375220"/>
                  <a:gd name="connsiteY220" fmla="*/ 154112 h 881009"/>
                  <a:gd name="connsiteX221" fmla="*/ 293027 w 375220"/>
                  <a:gd name="connsiteY221" fmla="*/ 141269 h 881009"/>
                  <a:gd name="connsiteX222" fmla="*/ 300733 w 375220"/>
                  <a:gd name="connsiteY222" fmla="*/ 143838 h 881009"/>
                  <a:gd name="connsiteX223" fmla="*/ 295596 w 375220"/>
                  <a:gd name="connsiteY223" fmla="*/ 115584 h 881009"/>
                  <a:gd name="connsiteX224" fmla="*/ 290458 w 375220"/>
                  <a:gd name="connsiteY224" fmla="*/ 110447 h 881009"/>
                  <a:gd name="connsiteX225" fmla="*/ 280184 w 375220"/>
                  <a:gd name="connsiteY225" fmla="*/ 95036 h 881009"/>
                  <a:gd name="connsiteX226" fmla="*/ 272479 w 375220"/>
                  <a:gd name="connsiteY226" fmla="*/ 84762 h 881009"/>
                  <a:gd name="connsiteX227" fmla="*/ 259636 w 375220"/>
                  <a:gd name="connsiteY227" fmla="*/ 74487 h 881009"/>
                  <a:gd name="connsiteX228" fmla="*/ 254499 w 375220"/>
                  <a:gd name="connsiteY228" fmla="*/ 66782 h 881009"/>
                  <a:gd name="connsiteX229" fmla="*/ 246793 w 375220"/>
                  <a:gd name="connsiteY229" fmla="*/ 61645 h 881009"/>
                  <a:gd name="connsiteX230" fmla="*/ 236519 w 375220"/>
                  <a:gd name="connsiteY230" fmla="*/ 46233 h 881009"/>
                  <a:gd name="connsiteX231" fmla="*/ 228814 w 375220"/>
                  <a:gd name="connsiteY231" fmla="*/ 20548 h 881009"/>
                  <a:gd name="connsiteX232" fmla="*/ 213402 w 375220"/>
                  <a:gd name="connsiteY232" fmla="*/ 15411 h 881009"/>
                  <a:gd name="connsiteX233" fmla="*/ 208265 w 375220"/>
                  <a:gd name="connsiteY233" fmla="*/ 0 h 88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375220" h="881009">
                    <a:moveTo>
                      <a:pt x="208265" y="0"/>
                    </a:moveTo>
                    <a:lnTo>
                      <a:pt x="208265" y="0"/>
                    </a:lnTo>
                    <a:cubicBezTo>
                      <a:pt x="203984" y="5993"/>
                      <a:pt x="199212" y="11664"/>
                      <a:pt x="195423" y="17979"/>
                    </a:cubicBezTo>
                    <a:cubicBezTo>
                      <a:pt x="188543" y="29446"/>
                      <a:pt x="198449" y="23081"/>
                      <a:pt x="187717" y="35959"/>
                    </a:cubicBezTo>
                    <a:cubicBezTo>
                      <a:pt x="185741" y="38331"/>
                      <a:pt x="182580" y="39384"/>
                      <a:pt x="180011" y="41096"/>
                    </a:cubicBezTo>
                    <a:cubicBezTo>
                      <a:pt x="173556" y="60465"/>
                      <a:pt x="183015" y="37341"/>
                      <a:pt x="169737" y="53939"/>
                    </a:cubicBezTo>
                    <a:cubicBezTo>
                      <a:pt x="158672" y="67771"/>
                      <a:pt x="175999" y="56306"/>
                      <a:pt x="162031" y="66782"/>
                    </a:cubicBezTo>
                    <a:cubicBezTo>
                      <a:pt x="157092" y="70486"/>
                      <a:pt x="151757" y="73631"/>
                      <a:pt x="146620" y="77056"/>
                    </a:cubicBezTo>
                    <a:lnTo>
                      <a:pt x="138915" y="82193"/>
                    </a:lnTo>
                    <a:cubicBezTo>
                      <a:pt x="137203" y="84762"/>
                      <a:pt x="135707" y="87488"/>
                      <a:pt x="133778" y="89899"/>
                    </a:cubicBezTo>
                    <a:cubicBezTo>
                      <a:pt x="132265" y="91790"/>
                      <a:pt x="130093" y="93099"/>
                      <a:pt x="128640" y="95036"/>
                    </a:cubicBezTo>
                    <a:cubicBezTo>
                      <a:pt x="114901" y="113354"/>
                      <a:pt x="125084" y="108208"/>
                      <a:pt x="110661" y="113015"/>
                    </a:cubicBezTo>
                    <a:lnTo>
                      <a:pt x="102955" y="136132"/>
                    </a:lnTo>
                    <a:lnTo>
                      <a:pt x="100387" y="143838"/>
                    </a:lnTo>
                    <a:cubicBezTo>
                      <a:pt x="102955" y="144694"/>
                      <a:pt x="105671" y="147617"/>
                      <a:pt x="108092" y="146406"/>
                    </a:cubicBezTo>
                    <a:cubicBezTo>
                      <a:pt x="111921" y="144491"/>
                      <a:pt x="113310" y="139615"/>
                      <a:pt x="115798" y="136132"/>
                    </a:cubicBezTo>
                    <a:cubicBezTo>
                      <a:pt x="120404" y="129684"/>
                      <a:pt x="122848" y="125677"/>
                      <a:pt x="126072" y="118153"/>
                    </a:cubicBezTo>
                    <a:cubicBezTo>
                      <a:pt x="127138" y="115664"/>
                      <a:pt x="126726" y="112362"/>
                      <a:pt x="128640" y="110447"/>
                    </a:cubicBezTo>
                    <a:cubicBezTo>
                      <a:pt x="130555" y="108532"/>
                      <a:pt x="133924" y="109089"/>
                      <a:pt x="136346" y="107878"/>
                    </a:cubicBezTo>
                    <a:cubicBezTo>
                      <a:pt x="160762" y="95670"/>
                      <a:pt x="119716" y="110852"/>
                      <a:pt x="159463" y="97604"/>
                    </a:cubicBezTo>
                    <a:lnTo>
                      <a:pt x="167169" y="95036"/>
                    </a:lnTo>
                    <a:cubicBezTo>
                      <a:pt x="169737" y="93324"/>
                      <a:pt x="172037" y="91115"/>
                      <a:pt x="174874" y="89899"/>
                    </a:cubicBezTo>
                    <a:cubicBezTo>
                      <a:pt x="178053" y="88537"/>
                      <a:pt x="195699" y="85220"/>
                      <a:pt x="197991" y="84762"/>
                    </a:cubicBezTo>
                    <a:cubicBezTo>
                      <a:pt x="199703" y="87330"/>
                      <a:pt x="202908" y="89388"/>
                      <a:pt x="203128" y="92467"/>
                    </a:cubicBezTo>
                    <a:cubicBezTo>
                      <a:pt x="204890" y="117124"/>
                      <a:pt x="202241" y="113551"/>
                      <a:pt x="197991" y="128427"/>
                    </a:cubicBezTo>
                    <a:cubicBezTo>
                      <a:pt x="197021" y="131821"/>
                      <a:pt x="197628" y="135945"/>
                      <a:pt x="195423" y="138701"/>
                    </a:cubicBezTo>
                    <a:cubicBezTo>
                      <a:pt x="193732" y="140815"/>
                      <a:pt x="190344" y="140612"/>
                      <a:pt x="187717" y="141269"/>
                    </a:cubicBezTo>
                    <a:cubicBezTo>
                      <a:pt x="183482" y="142328"/>
                      <a:pt x="179086" y="142689"/>
                      <a:pt x="174874" y="143838"/>
                    </a:cubicBezTo>
                    <a:cubicBezTo>
                      <a:pt x="169650" y="145263"/>
                      <a:pt x="163969" y="145972"/>
                      <a:pt x="159463" y="148975"/>
                    </a:cubicBezTo>
                    <a:cubicBezTo>
                      <a:pt x="149504" y="155614"/>
                      <a:pt x="154686" y="153136"/>
                      <a:pt x="144052" y="156681"/>
                    </a:cubicBezTo>
                    <a:cubicBezTo>
                      <a:pt x="141483" y="159249"/>
                      <a:pt x="139213" y="162156"/>
                      <a:pt x="136346" y="164386"/>
                    </a:cubicBezTo>
                    <a:cubicBezTo>
                      <a:pt x="131473" y="168176"/>
                      <a:pt x="120935" y="174660"/>
                      <a:pt x="120935" y="174660"/>
                    </a:cubicBezTo>
                    <a:cubicBezTo>
                      <a:pt x="112795" y="186872"/>
                      <a:pt x="116774" y="179437"/>
                      <a:pt x="110661" y="197777"/>
                    </a:cubicBezTo>
                    <a:cubicBezTo>
                      <a:pt x="109512" y="201223"/>
                      <a:pt x="105281" y="202692"/>
                      <a:pt x="102955" y="205483"/>
                    </a:cubicBezTo>
                    <a:cubicBezTo>
                      <a:pt x="100979" y="207854"/>
                      <a:pt x="99199" y="210427"/>
                      <a:pt x="97818" y="213188"/>
                    </a:cubicBezTo>
                    <a:cubicBezTo>
                      <a:pt x="96607" y="215610"/>
                      <a:pt x="96460" y="218472"/>
                      <a:pt x="95249" y="220894"/>
                    </a:cubicBezTo>
                    <a:cubicBezTo>
                      <a:pt x="93868" y="223655"/>
                      <a:pt x="91644" y="225920"/>
                      <a:pt x="90112" y="228600"/>
                    </a:cubicBezTo>
                    <a:cubicBezTo>
                      <a:pt x="81097" y="244376"/>
                      <a:pt x="89820" y="234029"/>
                      <a:pt x="77270" y="246579"/>
                    </a:cubicBezTo>
                    <a:cubicBezTo>
                      <a:pt x="72560" y="260707"/>
                      <a:pt x="77531" y="248049"/>
                      <a:pt x="69564" y="261991"/>
                    </a:cubicBezTo>
                    <a:cubicBezTo>
                      <a:pt x="56529" y="284803"/>
                      <a:pt x="71806" y="261196"/>
                      <a:pt x="59290" y="279971"/>
                    </a:cubicBezTo>
                    <a:cubicBezTo>
                      <a:pt x="60146" y="285964"/>
                      <a:pt x="58076" y="293223"/>
                      <a:pt x="61858" y="297950"/>
                    </a:cubicBezTo>
                    <a:cubicBezTo>
                      <a:pt x="63787" y="300361"/>
                      <a:pt x="67192" y="294789"/>
                      <a:pt x="69564" y="292813"/>
                    </a:cubicBezTo>
                    <a:cubicBezTo>
                      <a:pt x="72355" y="290488"/>
                      <a:pt x="74701" y="287676"/>
                      <a:pt x="77270" y="285108"/>
                    </a:cubicBezTo>
                    <a:cubicBezTo>
                      <a:pt x="92793" y="254060"/>
                      <a:pt x="71962" y="291477"/>
                      <a:pt x="90112" y="269696"/>
                    </a:cubicBezTo>
                    <a:cubicBezTo>
                      <a:pt x="92563" y="266755"/>
                      <a:pt x="93125" y="262608"/>
                      <a:pt x="95249" y="259422"/>
                    </a:cubicBezTo>
                    <a:cubicBezTo>
                      <a:pt x="96592" y="257407"/>
                      <a:pt x="98674" y="255997"/>
                      <a:pt x="100387" y="254285"/>
                    </a:cubicBezTo>
                    <a:cubicBezTo>
                      <a:pt x="104268" y="238758"/>
                      <a:pt x="101839" y="247360"/>
                      <a:pt x="108092" y="228600"/>
                    </a:cubicBezTo>
                    <a:cubicBezTo>
                      <a:pt x="109241" y="225154"/>
                      <a:pt x="113472" y="223685"/>
                      <a:pt x="115798" y="220894"/>
                    </a:cubicBezTo>
                    <a:cubicBezTo>
                      <a:pt x="117774" y="218522"/>
                      <a:pt x="118406" y="214958"/>
                      <a:pt x="120935" y="213188"/>
                    </a:cubicBezTo>
                    <a:cubicBezTo>
                      <a:pt x="127208" y="208796"/>
                      <a:pt x="141483" y="202914"/>
                      <a:pt x="141483" y="202914"/>
                    </a:cubicBezTo>
                    <a:cubicBezTo>
                      <a:pt x="150901" y="203770"/>
                      <a:pt x="160338" y="204439"/>
                      <a:pt x="169737" y="205483"/>
                    </a:cubicBezTo>
                    <a:cubicBezTo>
                      <a:pt x="175754" y="206152"/>
                      <a:pt x="182583" y="204842"/>
                      <a:pt x="187717" y="208051"/>
                    </a:cubicBezTo>
                    <a:cubicBezTo>
                      <a:pt x="190711" y="209922"/>
                      <a:pt x="189593" y="214864"/>
                      <a:pt x="190285" y="218326"/>
                    </a:cubicBezTo>
                    <a:cubicBezTo>
                      <a:pt x="191306" y="223433"/>
                      <a:pt x="191998" y="228600"/>
                      <a:pt x="192854" y="233737"/>
                    </a:cubicBezTo>
                    <a:cubicBezTo>
                      <a:pt x="191142" y="245723"/>
                      <a:pt x="191329" y="258139"/>
                      <a:pt x="187717" y="269696"/>
                    </a:cubicBezTo>
                    <a:cubicBezTo>
                      <a:pt x="186796" y="272643"/>
                      <a:pt x="182772" y="273452"/>
                      <a:pt x="180011" y="274833"/>
                    </a:cubicBezTo>
                    <a:cubicBezTo>
                      <a:pt x="177590" y="276044"/>
                      <a:pt x="174794" y="276335"/>
                      <a:pt x="172306" y="277402"/>
                    </a:cubicBezTo>
                    <a:cubicBezTo>
                      <a:pt x="168786" y="278910"/>
                      <a:pt x="165456" y="280827"/>
                      <a:pt x="162031" y="282539"/>
                    </a:cubicBezTo>
                    <a:cubicBezTo>
                      <a:pt x="160319" y="285108"/>
                      <a:pt x="159077" y="288062"/>
                      <a:pt x="156894" y="290245"/>
                    </a:cubicBezTo>
                    <a:cubicBezTo>
                      <a:pt x="146406" y="300734"/>
                      <a:pt x="146193" y="288960"/>
                      <a:pt x="138915" y="310793"/>
                    </a:cubicBezTo>
                    <a:cubicBezTo>
                      <a:pt x="133012" y="328502"/>
                      <a:pt x="137607" y="322375"/>
                      <a:pt x="128640" y="331341"/>
                    </a:cubicBezTo>
                    <a:cubicBezTo>
                      <a:pt x="127784" y="334766"/>
                      <a:pt x="127042" y="338221"/>
                      <a:pt x="126072" y="341615"/>
                    </a:cubicBezTo>
                    <a:cubicBezTo>
                      <a:pt x="125328" y="344218"/>
                      <a:pt x="122292" y="346899"/>
                      <a:pt x="123503" y="349321"/>
                    </a:cubicBezTo>
                    <a:cubicBezTo>
                      <a:pt x="124714" y="351743"/>
                      <a:pt x="128640" y="351034"/>
                      <a:pt x="131209" y="351890"/>
                    </a:cubicBezTo>
                    <a:cubicBezTo>
                      <a:pt x="144052" y="351034"/>
                      <a:pt x="156945" y="350742"/>
                      <a:pt x="169737" y="349321"/>
                    </a:cubicBezTo>
                    <a:cubicBezTo>
                      <a:pt x="172428" y="349022"/>
                      <a:pt x="174772" y="346308"/>
                      <a:pt x="177443" y="346753"/>
                    </a:cubicBezTo>
                    <a:cubicBezTo>
                      <a:pt x="180488" y="347261"/>
                      <a:pt x="182580" y="350178"/>
                      <a:pt x="185148" y="351890"/>
                    </a:cubicBezTo>
                    <a:cubicBezTo>
                      <a:pt x="189302" y="364349"/>
                      <a:pt x="188837" y="359127"/>
                      <a:pt x="185148" y="377575"/>
                    </a:cubicBezTo>
                    <a:cubicBezTo>
                      <a:pt x="184617" y="380230"/>
                      <a:pt x="184833" y="383779"/>
                      <a:pt x="182580" y="385281"/>
                    </a:cubicBezTo>
                    <a:cubicBezTo>
                      <a:pt x="178947" y="387703"/>
                      <a:pt x="174018" y="386993"/>
                      <a:pt x="169737" y="387849"/>
                    </a:cubicBezTo>
                    <a:cubicBezTo>
                      <a:pt x="167168" y="390418"/>
                      <a:pt x="164261" y="392688"/>
                      <a:pt x="162031" y="395555"/>
                    </a:cubicBezTo>
                    <a:cubicBezTo>
                      <a:pt x="158241" y="400428"/>
                      <a:pt x="155182" y="405829"/>
                      <a:pt x="151757" y="410966"/>
                    </a:cubicBezTo>
                    <a:lnTo>
                      <a:pt x="141483" y="426377"/>
                    </a:lnTo>
                    <a:cubicBezTo>
                      <a:pt x="139771" y="428945"/>
                      <a:pt x="136188" y="429586"/>
                      <a:pt x="133778" y="431514"/>
                    </a:cubicBezTo>
                    <a:cubicBezTo>
                      <a:pt x="125817" y="437882"/>
                      <a:pt x="131470" y="436520"/>
                      <a:pt x="120935" y="441788"/>
                    </a:cubicBezTo>
                    <a:cubicBezTo>
                      <a:pt x="99668" y="452422"/>
                      <a:pt x="127604" y="434773"/>
                      <a:pt x="105524" y="449494"/>
                    </a:cubicBezTo>
                    <a:cubicBezTo>
                      <a:pt x="103812" y="452063"/>
                      <a:pt x="102316" y="454789"/>
                      <a:pt x="100387" y="457200"/>
                    </a:cubicBezTo>
                    <a:cubicBezTo>
                      <a:pt x="98874" y="459091"/>
                      <a:pt x="96332" y="460171"/>
                      <a:pt x="95249" y="462337"/>
                    </a:cubicBezTo>
                    <a:cubicBezTo>
                      <a:pt x="92827" y="467180"/>
                      <a:pt x="90112" y="477748"/>
                      <a:pt x="90112" y="477748"/>
                    </a:cubicBezTo>
                    <a:cubicBezTo>
                      <a:pt x="89256" y="488878"/>
                      <a:pt x="86848" y="499998"/>
                      <a:pt x="87544" y="511139"/>
                    </a:cubicBezTo>
                    <a:cubicBezTo>
                      <a:pt x="87737" y="514220"/>
                      <a:pt x="89594" y="518845"/>
                      <a:pt x="92681" y="518845"/>
                    </a:cubicBezTo>
                    <a:cubicBezTo>
                      <a:pt x="95768" y="518845"/>
                      <a:pt x="95635" y="513322"/>
                      <a:pt x="97818" y="511139"/>
                    </a:cubicBezTo>
                    <a:cubicBezTo>
                      <a:pt x="100001" y="508956"/>
                      <a:pt x="102955" y="507714"/>
                      <a:pt x="105524" y="506002"/>
                    </a:cubicBezTo>
                    <a:cubicBezTo>
                      <a:pt x="120935" y="506858"/>
                      <a:pt x="137791" y="501999"/>
                      <a:pt x="151757" y="508571"/>
                    </a:cubicBezTo>
                    <a:cubicBezTo>
                      <a:pt x="157235" y="511149"/>
                      <a:pt x="151437" y="520929"/>
                      <a:pt x="149189" y="526550"/>
                    </a:cubicBezTo>
                    <a:cubicBezTo>
                      <a:pt x="146229" y="533951"/>
                      <a:pt x="139966" y="534762"/>
                      <a:pt x="133778" y="536824"/>
                    </a:cubicBezTo>
                    <a:cubicBezTo>
                      <a:pt x="114957" y="549373"/>
                      <a:pt x="137622" y="536056"/>
                      <a:pt x="95249" y="544530"/>
                    </a:cubicBezTo>
                    <a:cubicBezTo>
                      <a:pt x="92222" y="545135"/>
                      <a:pt x="90381" y="548451"/>
                      <a:pt x="87544" y="549667"/>
                    </a:cubicBezTo>
                    <a:cubicBezTo>
                      <a:pt x="84299" y="551058"/>
                      <a:pt x="80664" y="551266"/>
                      <a:pt x="77270" y="552236"/>
                    </a:cubicBezTo>
                    <a:cubicBezTo>
                      <a:pt x="74667" y="552980"/>
                      <a:pt x="72133" y="553948"/>
                      <a:pt x="69564" y="554804"/>
                    </a:cubicBezTo>
                    <a:cubicBezTo>
                      <a:pt x="66995" y="556516"/>
                      <a:pt x="64695" y="558725"/>
                      <a:pt x="61858" y="559941"/>
                    </a:cubicBezTo>
                    <a:cubicBezTo>
                      <a:pt x="58613" y="561332"/>
                      <a:pt x="54978" y="561540"/>
                      <a:pt x="51584" y="562510"/>
                    </a:cubicBezTo>
                    <a:cubicBezTo>
                      <a:pt x="48981" y="563254"/>
                      <a:pt x="46482" y="564334"/>
                      <a:pt x="43879" y="565078"/>
                    </a:cubicBezTo>
                    <a:cubicBezTo>
                      <a:pt x="40485" y="566048"/>
                      <a:pt x="36999" y="566677"/>
                      <a:pt x="33605" y="567647"/>
                    </a:cubicBezTo>
                    <a:cubicBezTo>
                      <a:pt x="26395" y="569707"/>
                      <a:pt x="22482" y="571434"/>
                      <a:pt x="15625" y="575353"/>
                    </a:cubicBezTo>
                    <a:cubicBezTo>
                      <a:pt x="12945" y="576885"/>
                      <a:pt x="10488" y="578778"/>
                      <a:pt x="7919" y="580490"/>
                    </a:cubicBezTo>
                    <a:cubicBezTo>
                      <a:pt x="7235" y="581515"/>
                      <a:pt x="-1466" y="593101"/>
                      <a:pt x="214" y="595901"/>
                    </a:cubicBezTo>
                    <a:cubicBezTo>
                      <a:pt x="2184" y="599184"/>
                      <a:pt x="7063" y="599326"/>
                      <a:pt x="10488" y="601038"/>
                    </a:cubicBezTo>
                    <a:cubicBezTo>
                      <a:pt x="40566" y="599785"/>
                      <a:pt x="106756" y="595348"/>
                      <a:pt x="136346" y="601038"/>
                    </a:cubicBezTo>
                    <a:cubicBezTo>
                      <a:pt x="139813" y="601705"/>
                      <a:pt x="138059" y="607887"/>
                      <a:pt x="138915" y="611312"/>
                    </a:cubicBezTo>
                    <a:cubicBezTo>
                      <a:pt x="140724" y="627600"/>
                      <a:pt x="140125" y="631614"/>
                      <a:pt x="144052" y="644703"/>
                    </a:cubicBezTo>
                    <a:cubicBezTo>
                      <a:pt x="145608" y="649889"/>
                      <a:pt x="149189" y="660114"/>
                      <a:pt x="149189" y="660114"/>
                    </a:cubicBezTo>
                    <a:cubicBezTo>
                      <a:pt x="146620" y="661826"/>
                      <a:pt x="144304" y="663997"/>
                      <a:pt x="141483" y="665251"/>
                    </a:cubicBezTo>
                    <a:cubicBezTo>
                      <a:pt x="136535" y="667450"/>
                      <a:pt x="126072" y="670388"/>
                      <a:pt x="126072" y="670388"/>
                    </a:cubicBezTo>
                    <a:cubicBezTo>
                      <a:pt x="124360" y="672101"/>
                      <a:pt x="122278" y="673511"/>
                      <a:pt x="120935" y="675526"/>
                    </a:cubicBezTo>
                    <a:cubicBezTo>
                      <a:pt x="115563" y="683585"/>
                      <a:pt x="115488" y="687039"/>
                      <a:pt x="113229" y="696074"/>
                    </a:cubicBezTo>
                    <a:cubicBezTo>
                      <a:pt x="114941" y="698642"/>
                      <a:pt x="115465" y="702724"/>
                      <a:pt x="118366" y="703779"/>
                    </a:cubicBezTo>
                    <a:cubicBezTo>
                      <a:pt x="125652" y="706429"/>
                      <a:pt x="133798" y="705323"/>
                      <a:pt x="141483" y="706348"/>
                    </a:cubicBezTo>
                    <a:cubicBezTo>
                      <a:pt x="146645" y="707036"/>
                      <a:pt x="151757" y="708061"/>
                      <a:pt x="156894" y="708917"/>
                    </a:cubicBezTo>
                    <a:cubicBezTo>
                      <a:pt x="155182" y="711485"/>
                      <a:pt x="153733" y="714251"/>
                      <a:pt x="151757" y="716622"/>
                    </a:cubicBezTo>
                    <a:cubicBezTo>
                      <a:pt x="146000" y="723531"/>
                      <a:pt x="142557" y="723838"/>
                      <a:pt x="138915" y="732033"/>
                    </a:cubicBezTo>
                    <a:cubicBezTo>
                      <a:pt x="129471" y="753284"/>
                      <a:pt x="139191" y="742033"/>
                      <a:pt x="128640" y="752582"/>
                    </a:cubicBezTo>
                    <a:cubicBezTo>
                      <a:pt x="127784" y="755150"/>
                      <a:pt x="127283" y="757866"/>
                      <a:pt x="126072" y="760287"/>
                    </a:cubicBezTo>
                    <a:cubicBezTo>
                      <a:pt x="124691" y="763048"/>
                      <a:pt x="122189" y="765172"/>
                      <a:pt x="120935" y="767993"/>
                    </a:cubicBezTo>
                    <a:cubicBezTo>
                      <a:pt x="118736" y="772941"/>
                      <a:pt x="115798" y="783404"/>
                      <a:pt x="115798" y="783404"/>
                    </a:cubicBezTo>
                    <a:cubicBezTo>
                      <a:pt x="114942" y="797103"/>
                      <a:pt x="113229" y="810775"/>
                      <a:pt x="113229" y="824501"/>
                    </a:cubicBezTo>
                    <a:cubicBezTo>
                      <a:pt x="113229" y="828031"/>
                      <a:pt x="116768" y="831381"/>
                      <a:pt x="115798" y="834775"/>
                    </a:cubicBezTo>
                    <a:cubicBezTo>
                      <a:pt x="114800" y="838268"/>
                      <a:pt x="111048" y="840370"/>
                      <a:pt x="108092" y="842481"/>
                    </a:cubicBezTo>
                    <a:cubicBezTo>
                      <a:pt x="104976" y="844707"/>
                      <a:pt x="101142" y="845718"/>
                      <a:pt x="97818" y="847618"/>
                    </a:cubicBezTo>
                    <a:cubicBezTo>
                      <a:pt x="89396" y="852430"/>
                      <a:pt x="81670" y="859366"/>
                      <a:pt x="77270" y="868166"/>
                    </a:cubicBezTo>
                    <a:cubicBezTo>
                      <a:pt x="76059" y="870588"/>
                      <a:pt x="72187" y="874866"/>
                      <a:pt x="74701" y="875872"/>
                    </a:cubicBezTo>
                    <a:cubicBezTo>
                      <a:pt x="79536" y="877806"/>
                      <a:pt x="85060" y="874566"/>
                      <a:pt x="90112" y="873303"/>
                    </a:cubicBezTo>
                    <a:cubicBezTo>
                      <a:pt x="95365" y="871990"/>
                      <a:pt x="100387" y="869879"/>
                      <a:pt x="105524" y="868166"/>
                    </a:cubicBezTo>
                    <a:cubicBezTo>
                      <a:pt x="108092" y="867310"/>
                      <a:pt x="110574" y="866128"/>
                      <a:pt x="113229" y="865597"/>
                    </a:cubicBezTo>
                    <a:cubicBezTo>
                      <a:pt x="117510" y="864741"/>
                      <a:pt x="121818" y="864011"/>
                      <a:pt x="126072" y="863029"/>
                    </a:cubicBezTo>
                    <a:cubicBezTo>
                      <a:pt x="132951" y="861442"/>
                      <a:pt x="139922" y="860125"/>
                      <a:pt x="146620" y="857892"/>
                    </a:cubicBezTo>
                    <a:lnTo>
                      <a:pt x="162031" y="852755"/>
                    </a:lnTo>
                    <a:cubicBezTo>
                      <a:pt x="170593" y="853611"/>
                      <a:pt x="179303" y="853520"/>
                      <a:pt x="187717" y="855323"/>
                    </a:cubicBezTo>
                    <a:cubicBezTo>
                      <a:pt x="191461" y="856125"/>
                      <a:pt x="194359" y="859249"/>
                      <a:pt x="197991" y="860460"/>
                    </a:cubicBezTo>
                    <a:cubicBezTo>
                      <a:pt x="202133" y="861841"/>
                      <a:pt x="206599" y="861970"/>
                      <a:pt x="210834" y="863029"/>
                    </a:cubicBezTo>
                    <a:cubicBezTo>
                      <a:pt x="234740" y="869005"/>
                      <a:pt x="192474" y="861873"/>
                      <a:pt x="236519" y="868166"/>
                    </a:cubicBezTo>
                    <a:cubicBezTo>
                      <a:pt x="256110" y="877961"/>
                      <a:pt x="243015" y="872673"/>
                      <a:pt x="277616" y="878440"/>
                    </a:cubicBezTo>
                    <a:lnTo>
                      <a:pt x="293027" y="881009"/>
                    </a:lnTo>
                    <a:cubicBezTo>
                      <a:pt x="295596" y="880153"/>
                      <a:pt x="300733" y="881148"/>
                      <a:pt x="300733" y="878440"/>
                    </a:cubicBezTo>
                    <a:cubicBezTo>
                      <a:pt x="300733" y="874159"/>
                      <a:pt x="295296" y="871796"/>
                      <a:pt x="293027" y="868166"/>
                    </a:cubicBezTo>
                    <a:cubicBezTo>
                      <a:pt x="290998" y="864919"/>
                      <a:pt x="289101" y="861524"/>
                      <a:pt x="287890" y="857892"/>
                    </a:cubicBezTo>
                    <a:cubicBezTo>
                      <a:pt x="285657" y="851194"/>
                      <a:pt x="286669" y="843219"/>
                      <a:pt x="282753" y="837344"/>
                    </a:cubicBezTo>
                    <a:cubicBezTo>
                      <a:pt x="281041" y="834775"/>
                      <a:pt x="278997" y="832399"/>
                      <a:pt x="277616" y="829638"/>
                    </a:cubicBezTo>
                    <a:cubicBezTo>
                      <a:pt x="276405" y="827216"/>
                      <a:pt x="276738" y="824046"/>
                      <a:pt x="275047" y="821932"/>
                    </a:cubicBezTo>
                    <a:cubicBezTo>
                      <a:pt x="273119" y="819522"/>
                      <a:pt x="269910" y="818507"/>
                      <a:pt x="267342" y="816795"/>
                    </a:cubicBezTo>
                    <a:cubicBezTo>
                      <a:pt x="264181" y="807314"/>
                      <a:pt x="264346" y="805953"/>
                      <a:pt x="257067" y="796247"/>
                    </a:cubicBezTo>
                    <a:cubicBezTo>
                      <a:pt x="254888" y="793341"/>
                      <a:pt x="251930" y="791110"/>
                      <a:pt x="249362" y="788541"/>
                    </a:cubicBezTo>
                    <a:cubicBezTo>
                      <a:pt x="248506" y="785973"/>
                      <a:pt x="247537" y="783439"/>
                      <a:pt x="246793" y="780836"/>
                    </a:cubicBezTo>
                    <a:cubicBezTo>
                      <a:pt x="245823" y="777442"/>
                      <a:pt x="245464" y="773867"/>
                      <a:pt x="244225" y="770562"/>
                    </a:cubicBezTo>
                    <a:cubicBezTo>
                      <a:pt x="242881" y="766977"/>
                      <a:pt x="240800" y="763712"/>
                      <a:pt x="239088" y="760287"/>
                    </a:cubicBezTo>
                    <a:cubicBezTo>
                      <a:pt x="245859" y="739972"/>
                      <a:pt x="236181" y="761117"/>
                      <a:pt x="275047" y="750013"/>
                    </a:cubicBezTo>
                    <a:cubicBezTo>
                      <a:pt x="277650" y="749269"/>
                      <a:pt x="276760" y="744876"/>
                      <a:pt x="277616" y="742308"/>
                    </a:cubicBezTo>
                    <a:cubicBezTo>
                      <a:pt x="276760" y="738027"/>
                      <a:pt x="276106" y="733700"/>
                      <a:pt x="275047" y="729465"/>
                    </a:cubicBezTo>
                    <a:cubicBezTo>
                      <a:pt x="274390" y="726838"/>
                      <a:pt x="273223" y="724362"/>
                      <a:pt x="272479" y="721759"/>
                    </a:cubicBezTo>
                    <a:cubicBezTo>
                      <a:pt x="271509" y="718365"/>
                      <a:pt x="270839" y="714891"/>
                      <a:pt x="269910" y="711485"/>
                    </a:cubicBezTo>
                    <a:cubicBezTo>
                      <a:pt x="268270" y="705472"/>
                      <a:pt x="266413" y="699519"/>
                      <a:pt x="264773" y="693505"/>
                    </a:cubicBezTo>
                    <a:cubicBezTo>
                      <a:pt x="263844" y="690099"/>
                      <a:pt x="263445" y="686536"/>
                      <a:pt x="262205" y="683231"/>
                    </a:cubicBezTo>
                    <a:cubicBezTo>
                      <a:pt x="260860" y="679646"/>
                      <a:pt x="258780" y="676382"/>
                      <a:pt x="257067" y="672957"/>
                    </a:cubicBezTo>
                    <a:cubicBezTo>
                      <a:pt x="256211" y="669532"/>
                      <a:pt x="251842" y="665008"/>
                      <a:pt x="254499" y="662683"/>
                    </a:cubicBezTo>
                    <a:cubicBezTo>
                      <a:pt x="260612" y="657334"/>
                      <a:pt x="277616" y="654977"/>
                      <a:pt x="277616" y="654977"/>
                    </a:cubicBezTo>
                    <a:cubicBezTo>
                      <a:pt x="275047" y="654121"/>
                      <a:pt x="272024" y="654100"/>
                      <a:pt x="269910" y="652409"/>
                    </a:cubicBezTo>
                    <a:cubicBezTo>
                      <a:pt x="264210" y="647849"/>
                      <a:pt x="263927" y="640742"/>
                      <a:pt x="262205" y="634429"/>
                    </a:cubicBezTo>
                    <a:cubicBezTo>
                      <a:pt x="260565" y="628415"/>
                      <a:pt x="258579" y="622496"/>
                      <a:pt x="257067" y="616449"/>
                    </a:cubicBezTo>
                    <a:cubicBezTo>
                      <a:pt x="253393" y="601755"/>
                      <a:pt x="255892" y="606539"/>
                      <a:pt x="251930" y="593332"/>
                    </a:cubicBezTo>
                    <a:cubicBezTo>
                      <a:pt x="250374" y="588146"/>
                      <a:pt x="248106" y="583174"/>
                      <a:pt x="246793" y="577921"/>
                    </a:cubicBezTo>
                    <a:cubicBezTo>
                      <a:pt x="245937" y="574496"/>
                      <a:pt x="245195" y="571041"/>
                      <a:pt x="244225" y="567647"/>
                    </a:cubicBezTo>
                    <a:cubicBezTo>
                      <a:pt x="243481" y="565044"/>
                      <a:pt x="238956" y="560149"/>
                      <a:pt x="241656" y="559941"/>
                    </a:cubicBezTo>
                    <a:cubicBezTo>
                      <a:pt x="253729" y="559012"/>
                      <a:pt x="277616" y="565078"/>
                      <a:pt x="277616" y="565078"/>
                    </a:cubicBezTo>
                    <a:cubicBezTo>
                      <a:pt x="279328" y="562510"/>
                      <a:pt x="283502" y="560368"/>
                      <a:pt x="282753" y="557373"/>
                    </a:cubicBezTo>
                    <a:cubicBezTo>
                      <a:pt x="282096" y="554746"/>
                      <a:pt x="277469" y="556015"/>
                      <a:pt x="275047" y="554804"/>
                    </a:cubicBezTo>
                    <a:cubicBezTo>
                      <a:pt x="272286" y="553423"/>
                      <a:pt x="269910" y="551379"/>
                      <a:pt x="267342" y="549667"/>
                    </a:cubicBezTo>
                    <a:cubicBezTo>
                      <a:pt x="265630" y="547099"/>
                      <a:pt x="264133" y="544372"/>
                      <a:pt x="262205" y="541962"/>
                    </a:cubicBezTo>
                    <a:cubicBezTo>
                      <a:pt x="260692" y="540071"/>
                      <a:pt x="258520" y="538762"/>
                      <a:pt x="257067" y="536824"/>
                    </a:cubicBezTo>
                    <a:cubicBezTo>
                      <a:pt x="253363" y="531885"/>
                      <a:pt x="246793" y="521413"/>
                      <a:pt x="246793" y="521413"/>
                    </a:cubicBezTo>
                    <a:cubicBezTo>
                      <a:pt x="245937" y="500865"/>
                      <a:pt x="244225" y="480334"/>
                      <a:pt x="244225" y="459768"/>
                    </a:cubicBezTo>
                    <a:cubicBezTo>
                      <a:pt x="244225" y="415846"/>
                      <a:pt x="243199" y="422770"/>
                      <a:pt x="249362" y="398123"/>
                    </a:cubicBezTo>
                    <a:cubicBezTo>
                      <a:pt x="257104" y="403284"/>
                      <a:pt x="258213" y="404484"/>
                      <a:pt x="267342" y="408397"/>
                    </a:cubicBezTo>
                    <a:cubicBezTo>
                      <a:pt x="269830" y="409464"/>
                      <a:pt x="272512" y="410015"/>
                      <a:pt x="275047" y="410966"/>
                    </a:cubicBezTo>
                    <a:cubicBezTo>
                      <a:pt x="279364" y="412585"/>
                      <a:pt x="283382" y="415137"/>
                      <a:pt x="287890" y="416103"/>
                    </a:cubicBezTo>
                    <a:cubicBezTo>
                      <a:pt x="295471" y="417728"/>
                      <a:pt x="303301" y="417816"/>
                      <a:pt x="311007" y="418672"/>
                    </a:cubicBezTo>
                    <a:cubicBezTo>
                      <a:pt x="306726" y="415247"/>
                      <a:pt x="302041" y="412274"/>
                      <a:pt x="298164" y="408397"/>
                    </a:cubicBezTo>
                    <a:cubicBezTo>
                      <a:pt x="295981" y="406214"/>
                      <a:pt x="295595" y="402404"/>
                      <a:pt x="293027" y="400692"/>
                    </a:cubicBezTo>
                    <a:cubicBezTo>
                      <a:pt x="290090" y="398734"/>
                      <a:pt x="286178" y="398979"/>
                      <a:pt x="282753" y="398123"/>
                    </a:cubicBezTo>
                    <a:cubicBezTo>
                      <a:pt x="280184" y="395555"/>
                      <a:pt x="277805" y="392782"/>
                      <a:pt x="275047" y="390418"/>
                    </a:cubicBezTo>
                    <a:cubicBezTo>
                      <a:pt x="271797" y="387632"/>
                      <a:pt x="267513" y="386001"/>
                      <a:pt x="264773" y="382712"/>
                    </a:cubicBezTo>
                    <a:cubicBezTo>
                      <a:pt x="263040" y="380632"/>
                      <a:pt x="263707" y="377259"/>
                      <a:pt x="262205" y="375006"/>
                    </a:cubicBezTo>
                    <a:cubicBezTo>
                      <a:pt x="258251" y="369074"/>
                      <a:pt x="252478" y="365954"/>
                      <a:pt x="246793" y="362164"/>
                    </a:cubicBezTo>
                    <a:cubicBezTo>
                      <a:pt x="245081" y="359595"/>
                      <a:pt x="243037" y="357219"/>
                      <a:pt x="241656" y="354458"/>
                    </a:cubicBezTo>
                    <a:cubicBezTo>
                      <a:pt x="240445" y="352037"/>
                      <a:pt x="239088" y="349460"/>
                      <a:pt x="239088" y="346753"/>
                    </a:cubicBezTo>
                    <a:cubicBezTo>
                      <a:pt x="239088" y="324476"/>
                      <a:pt x="240308" y="302207"/>
                      <a:pt x="241656" y="279971"/>
                    </a:cubicBezTo>
                    <a:cubicBezTo>
                      <a:pt x="242022" y="273928"/>
                      <a:pt x="243230" y="267963"/>
                      <a:pt x="244225" y="261991"/>
                    </a:cubicBezTo>
                    <a:cubicBezTo>
                      <a:pt x="244943" y="257685"/>
                      <a:pt x="244371" y="252781"/>
                      <a:pt x="246793" y="249148"/>
                    </a:cubicBezTo>
                    <a:cubicBezTo>
                      <a:pt x="248295" y="246895"/>
                      <a:pt x="251930" y="247435"/>
                      <a:pt x="254499" y="246579"/>
                    </a:cubicBezTo>
                    <a:lnTo>
                      <a:pt x="269910" y="251717"/>
                    </a:lnTo>
                    <a:cubicBezTo>
                      <a:pt x="273971" y="253071"/>
                      <a:pt x="276554" y="257153"/>
                      <a:pt x="280184" y="259422"/>
                    </a:cubicBezTo>
                    <a:cubicBezTo>
                      <a:pt x="283431" y="261451"/>
                      <a:pt x="287175" y="262589"/>
                      <a:pt x="290458" y="264559"/>
                    </a:cubicBezTo>
                    <a:cubicBezTo>
                      <a:pt x="295752" y="267736"/>
                      <a:pt x="301505" y="270467"/>
                      <a:pt x="305870" y="274833"/>
                    </a:cubicBezTo>
                    <a:cubicBezTo>
                      <a:pt x="307582" y="276546"/>
                      <a:pt x="309070" y="278518"/>
                      <a:pt x="311007" y="279971"/>
                    </a:cubicBezTo>
                    <a:cubicBezTo>
                      <a:pt x="311016" y="279978"/>
                      <a:pt x="330266" y="292810"/>
                      <a:pt x="334124" y="295382"/>
                    </a:cubicBezTo>
                    <a:cubicBezTo>
                      <a:pt x="339982" y="299287"/>
                      <a:pt x="354329" y="311535"/>
                      <a:pt x="359809" y="313362"/>
                    </a:cubicBezTo>
                    <a:lnTo>
                      <a:pt x="375220" y="318499"/>
                    </a:lnTo>
                    <a:cubicBezTo>
                      <a:pt x="372652" y="314218"/>
                      <a:pt x="369939" y="310020"/>
                      <a:pt x="367515" y="305656"/>
                    </a:cubicBezTo>
                    <a:cubicBezTo>
                      <a:pt x="365656" y="302309"/>
                      <a:pt x="364604" y="298498"/>
                      <a:pt x="362378" y="295382"/>
                    </a:cubicBezTo>
                    <a:cubicBezTo>
                      <a:pt x="360267" y="292426"/>
                      <a:pt x="357064" y="290410"/>
                      <a:pt x="354672" y="287676"/>
                    </a:cubicBezTo>
                    <a:cubicBezTo>
                      <a:pt x="327788" y="256951"/>
                      <a:pt x="359666" y="289475"/>
                      <a:pt x="334124" y="267128"/>
                    </a:cubicBezTo>
                    <a:cubicBezTo>
                      <a:pt x="319121" y="254002"/>
                      <a:pt x="330016" y="258910"/>
                      <a:pt x="316144" y="254285"/>
                    </a:cubicBezTo>
                    <a:cubicBezTo>
                      <a:pt x="314432" y="251716"/>
                      <a:pt x="312388" y="249340"/>
                      <a:pt x="311007" y="246579"/>
                    </a:cubicBezTo>
                    <a:cubicBezTo>
                      <a:pt x="309796" y="244158"/>
                      <a:pt x="310171" y="240954"/>
                      <a:pt x="308438" y="238874"/>
                    </a:cubicBezTo>
                    <a:cubicBezTo>
                      <a:pt x="305697" y="235585"/>
                      <a:pt x="301191" y="234195"/>
                      <a:pt x="298164" y="231168"/>
                    </a:cubicBezTo>
                    <a:cubicBezTo>
                      <a:pt x="295981" y="228985"/>
                      <a:pt x="295210" y="225646"/>
                      <a:pt x="293027" y="223463"/>
                    </a:cubicBezTo>
                    <a:cubicBezTo>
                      <a:pt x="290844" y="221280"/>
                      <a:pt x="287732" y="220255"/>
                      <a:pt x="285321" y="218326"/>
                    </a:cubicBezTo>
                    <a:cubicBezTo>
                      <a:pt x="283430" y="216813"/>
                      <a:pt x="282044" y="214738"/>
                      <a:pt x="280184" y="213188"/>
                    </a:cubicBezTo>
                    <a:cubicBezTo>
                      <a:pt x="276896" y="210447"/>
                      <a:pt x="273335" y="208051"/>
                      <a:pt x="269910" y="205483"/>
                    </a:cubicBezTo>
                    <a:cubicBezTo>
                      <a:pt x="268198" y="202914"/>
                      <a:pt x="267342" y="199489"/>
                      <a:pt x="264773" y="197777"/>
                    </a:cubicBezTo>
                    <a:cubicBezTo>
                      <a:pt x="256808" y="192467"/>
                      <a:pt x="239088" y="184935"/>
                      <a:pt x="239088" y="184935"/>
                    </a:cubicBezTo>
                    <a:cubicBezTo>
                      <a:pt x="237376" y="183222"/>
                      <a:pt x="233185" y="182095"/>
                      <a:pt x="233951" y="179797"/>
                    </a:cubicBezTo>
                    <a:cubicBezTo>
                      <a:pt x="234807" y="177229"/>
                      <a:pt x="238949" y="177229"/>
                      <a:pt x="241656" y="177229"/>
                    </a:cubicBezTo>
                    <a:cubicBezTo>
                      <a:pt x="246864" y="177229"/>
                      <a:pt x="251920" y="179005"/>
                      <a:pt x="257067" y="179797"/>
                    </a:cubicBezTo>
                    <a:cubicBezTo>
                      <a:pt x="263051" y="180718"/>
                      <a:pt x="269054" y="181510"/>
                      <a:pt x="275047" y="182366"/>
                    </a:cubicBezTo>
                    <a:lnTo>
                      <a:pt x="290458" y="187503"/>
                    </a:lnTo>
                    <a:cubicBezTo>
                      <a:pt x="294600" y="188884"/>
                      <a:pt x="299066" y="189013"/>
                      <a:pt x="303301" y="190072"/>
                    </a:cubicBezTo>
                    <a:cubicBezTo>
                      <a:pt x="305928" y="190729"/>
                      <a:pt x="308438" y="191784"/>
                      <a:pt x="311007" y="192640"/>
                    </a:cubicBezTo>
                    <a:cubicBezTo>
                      <a:pt x="311863" y="190072"/>
                      <a:pt x="314020" y="187605"/>
                      <a:pt x="313575" y="184935"/>
                    </a:cubicBezTo>
                    <a:cubicBezTo>
                      <a:pt x="312032" y="175680"/>
                      <a:pt x="305084" y="176390"/>
                      <a:pt x="298164" y="174660"/>
                    </a:cubicBezTo>
                    <a:cubicBezTo>
                      <a:pt x="290889" y="152832"/>
                      <a:pt x="301036" y="179448"/>
                      <a:pt x="290458" y="161818"/>
                    </a:cubicBezTo>
                    <a:cubicBezTo>
                      <a:pt x="289065" y="159496"/>
                      <a:pt x="288746" y="156681"/>
                      <a:pt x="287890" y="154112"/>
                    </a:cubicBezTo>
                    <a:cubicBezTo>
                      <a:pt x="289602" y="149831"/>
                      <a:pt x="289427" y="144149"/>
                      <a:pt x="293027" y="141269"/>
                    </a:cubicBezTo>
                    <a:cubicBezTo>
                      <a:pt x="295141" y="139578"/>
                      <a:pt x="299989" y="146441"/>
                      <a:pt x="300733" y="143838"/>
                    </a:cubicBezTo>
                    <a:cubicBezTo>
                      <a:pt x="301166" y="142323"/>
                      <a:pt x="299037" y="121319"/>
                      <a:pt x="295596" y="115584"/>
                    </a:cubicBezTo>
                    <a:cubicBezTo>
                      <a:pt x="294350" y="113507"/>
                      <a:pt x="292171" y="112159"/>
                      <a:pt x="290458" y="110447"/>
                    </a:cubicBezTo>
                    <a:cubicBezTo>
                      <a:pt x="286090" y="97338"/>
                      <a:pt x="290679" y="107280"/>
                      <a:pt x="280184" y="95036"/>
                    </a:cubicBezTo>
                    <a:cubicBezTo>
                      <a:pt x="277398" y="91786"/>
                      <a:pt x="275219" y="88051"/>
                      <a:pt x="272479" y="84762"/>
                    </a:cubicBezTo>
                    <a:cubicBezTo>
                      <a:pt x="267902" y="79269"/>
                      <a:pt x="265861" y="78636"/>
                      <a:pt x="259636" y="74487"/>
                    </a:cubicBezTo>
                    <a:cubicBezTo>
                      <a:pt x="257924" y="71919"/>
                      <a:pt x="256682" y="68965"/>
                      <a:pt x="254499" y="66782"/>
                    </a:cubicBezTo>
                    <a:cubicBezTo>
                      <a:pt x="252316" y="64599"/>
                      <a:pt x="248826" y="63968"/>
                      <a:pt x="246793" y="61645"/>
                    </a:cubicBezTo>
                    <a:cubicBezTo>
                      <a:pt x="242727" y="56998"/>
                      <a:pt x="236519" y="46233"/>
                      <a:pt x="236519" y="46233"/>
                    </a:cubicBezTo>
                    <a:cubicBezTo>
                      <a:pt x="232638" y="30706"/>
                      <a:pt x="235067" y="39308"/>
                      <a:pt x="228814" y="20548"/>
                    </a:cubicBezTo>
                    <a:cubicBezTo>
                      <a:pt x="227102" y="15411"/>
                      <a:pt x="218245" y="17833"/>
                      <a:pt x="213402" y="15411"/>
                    </a:cubicBezTo>
                    <a:lnTo>
                      <a:pt x="208265"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Freeform 9">
                <a:extLst>
                  <a:ext uri="{FF2B5EF4-FFF2-40B4-BE49-F238E27FC236}">
                    <a16:creationId xmlns:a16="http://schemas.microsoft.com/office/drawing/2014/main" id="{013EA035-B331-F5D6-430D-DDE16C9929AA}"/>
                  </a:ext>
                </a:extLst>
              </p:cNvPr>
              <p:cNvSpPr/>
              <p:nvPr/>
            </p:nvSpPr>
            <p:spPr>
              <a:xfrm>
                <a:off x="2986818" y="4675454"/>
                <a:ext cx="66744" cy="1334891"/>
              </a:xfrm>
              <a:custGeom>
                <a:avLst/>
                <a:gdLst>
                  <a:gd name="connsiteX0" fmla="*/ 0 w 66744"/>
                  <a:gd name="connsiteY0" fmla="*/ 1331553 h 1334891"/>
                  <a:gd name="connsiteX1" fmla="*/ 66744 w 66744"/>
                  <a:gd name="connsiteY1" fmla="*/ 1334891 h 1334891"/>
                  <a:gd name="connsiteX2" fmla="*/ 56732 w 66744"/>
                  <a:gd name="connsiteY2" fmla="*/ 0 h 1334891"/>
                  <a:gd name="connsiteX3" fmla="*/ 56732 w 66744"/>
                  <a:gd name="connsiteY3" fmla="*/ 0 h 1334891"/>
                  <a:gd name="connsiteX4" fmla="*/ 0 w 66744"/>
                  <a:gd name="connsiteY4" fmla="*/ 1331553 h 1334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44" h="1334891">
                    <a:moveTo>
                      <a:pt x="0" y="1331553"/>
                    </a:moveTo>
                    <a:lnTo>
                      <a:pt x="66744" y="1334891"/>
                    </a:lnTo>
                    <a:cubicBezTo>
                      <a:pt x="63407" y="889927"/>
                      <a:pt x="60069" y="444964"/>
                      <a:pt x="56732" y="0"/>
                    </a:cubicBezTo>
                    <a:lnTo>
                      <a:pt x="56732" y="0"/>
                    </a:lnTo>
                    <a:lnTo>
                      <a:pt x="0" y="1331553"/>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Freeform 10">
                <a:extLst>
                  <a:ext uri="{FF2B5EF4-FFF2-40B4-BE49-F238E27FC236}">
                    <a16:creationId xmlns:a16="http://schemas.microsoft.com/office/drawing/2014/main" id="{56967A3C-DB05-55D0-7898-1B3267922E28}"/>
                  </a:ext>
                </a:extLst>
              </p:cNvPr>
              <p:cNvSpPr/>
              <p:nvPr/>
            </p:nvSpPr>
            <p:spPr>
              <a:xfrm>
                <a:off x="4722175" y="3674286"/>
                <a:ext cx="27098" cy="290339"/>
              </a:xfrm>
              <a:custGeom>
                <a:avLst/>
                <a:gdLst>
                  <a:gd name="connsiteX0" fmla="*/ 3337 w 27098"/>
                  <a:gd name="connsiteY0" fmla="*/ 290339 h 290339"/>
                  <a:gd name="connsiteX1" fmla="*/ 3337 w 27098"/>
                  <a:gd name="connsiteY1" fmla="*/ 290339 h 290339"/>
                  <a:gd name="connsiteX2" fmla="*/ 0 w 27098"/>
                  <a:gd name="connsiteY2" fmla="*/ 260304 h 290339"/>
                  <a:gd name="connsiteX3" fmla="*/ 3337 w 27098"/>
                  <a:gd name="connsiteY3" fmla="*/ 236943 h 290339"/>
                  <a:gd name="connsiteX4" fmla="*/ 10012 w 27098"/>
                  <a:gd name="connsiteY4" fmla="*/ 186885 h 290339"/>
                  <a:gd name="connsiteX5" fmla="*/ 16686 w 27098"/>
                  <a:gd name="connsiteY5" fmla="*/ 90105 h 290339"/>
                  <a:gd name="connsiteX6" fmla="*/ 23361 w 27098"/>
                  <a:gd name="connsiteY6" fmla="*/ 56733 h 290339"/>
                  <a:gd name="connsiteX7" fmla="*/ 26698 w 27098"/>
                  <a:gd name="connsiteY7" fmla="*/ 46721 h 290339"/>
                  <a:gd name="connsiteX8" fmla="*/ 26698 w 27098"/>
                  <a:gd name="connsiteY8" fmla="*/ 3337 h 290339"/>
                  <a:gd name="connsiteX9" fmla="*/ 23361 w 27098"/>
                  <a:gd name="connsiteY9" fmla="*/ 0 h 290339"/>
                  <a:gd name="connsiteX10" fmla="*/ 3337 w 27098"/>
                  <a:gd name="connsiteY10" fmla="*/ 290339 h 29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98" h="290339">
                    <a:moveTo>
                      <a:pt x="3337" y="290339"/>
                    </a:moveTo>
                    <a:lnTo>
                      <a:pt x="3337" y="290339"/>
                    </a:lnTo>
                    <a:cubicBezTo>
                      <a:pt x="2225" y="280327"/>
                      <a:pt x="0" y="270377"/>
                      <a:pt x="0" y="260304"/>
                    </a:cubicBezTo>
                    <a:cubicBezTo>
                      <a:pt x="0" y="252438"/>
                      <a:pt x="2297" y="244740"/>
                      <a:pt x="3337" y="236943"/>
                    </a:cubicBezTo>
                    <a:cubicBezTo>
                      <a:pt x="11961" y="172269"/>
                      <a:pt x="1627" y="245584"/>
                      <a:pt x="10012" y="186885"/>
                    </a:cubicBezTo>
                    <a:cubicBezTo>
                      <a:pt x="11606" y="153405"/>
                      <a:pt x="11280" y="122538"/>
                      <a:pt x="16686" y="90105"/>
                    </a:cubicBezTo>
                    <a:cubicBezTo>
                      <a:pt x="18551" y="78915"/>
                      <a:pt x="19774" y="67495"/>
                      <a:pt x="23361" y="56733"/>
                    </a:cubicBezTo>
                    <a:cubicBezTo>
                      <a:pt x="24473" y="53396"/>
                      <a:pt x="26479" y="50232"/>
                      <a:pt x="26698" y="46721"/>
                    </a:cubicBezTo>
                    <a:cubicBezTo>
                      <a:pt x="27600" y="32288"/>
                      <a:pt x="26698" y="17798"/>
                      <a:pt x="26698" y="3337"/>
                    </a:cubicBezTo>
                    <a:lnTo>
                      <a:pt x="23361" y="0"/>
                    </a:lnTo>
                    <a:lnTo>
                      <a:pt x="3337" y="290339"/>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Freeform 1">
                <a:extLst>
                  <a:ext uri="{FF2B5EF4-FFF2-40B4-BE49-F238E27FC236}">
                    <a16:creationId xmlns:a16="http://schemas.microsoft.com/office/drawing/2014/main" id="{D085A691-859E-4AE9-2287-E21A9C8F67CE}"/>
                  </a:ext>
                </a:extLst>
              </p:cNvPr>
              <p:cNvSpPr/>
              <p:nvPr/>
            </p:nvSpPr>
            <p:spPr>
              <a:xfrm>
                <a:off x="4468441" y="3891337"/>
                <a:ext cx="406811" cy="539644"/>
              </a:xfrm>
              <a:custGeom>
                <a:avLst/>
                <a:gdLst>
                  <a:gd name="connsiteX0" fmla="*/ 247397 w 406811"/>
                  <a:gd name="connsiteY0" fmla="*/ 0 h 539644"/>
                  <a:gd name="connsiteX1" fmla="*/ 247397 w 406811"/>
                  <a:gd name="connsiteY1" fmla="*/ 0 h 539644"/>
                  <a:gd name="connsiteX2" fmla="*/ 242260 w 406811"/>
                  <a:gd name="connsiteY2" fmla="*/ 23117 h 539644"/>
                  <a:gd name="connsiteX3" fmla="*/ 234555 w 406811"/>
                  <a:gd name="connsiteY3" fmla="*/ 28254 h 539644"/>
                  <a:gd name="connsiteX4" fmla="*/ 224280 w 406811"/>
                  <a:gd name="connsiteY4" fmla="*/ 41097 h 539644"/>
                  <a:gd name="connsiteX5" fmla="*/ 216575 w 406811"/>
                  <a:gd name="connsiteY5" fmla="*/ 74488 h 539644"/>
                  <a:gd name="connsiteX6" fmla="*/ 214006 w 406811"/>
                  <a:gd name="connsiteY6" fmla="*/ 84762 h 539644"/>
                  <a:gd name="connsiteX7" fmla="*/ 188321 w 406811"/>
                  <a:gd name="connsiteY7" fmla="*/ 92467 h 539644"/>
                  <a:gd name="connsiteX8" fmla="*/ 180615 w 406811"/>
                  <a:gd name="connsiteY8" fmla="*/ 95036 h 539644"/>
                  <a:gd name="connsiteX9" fmla="*/ 170341 w 406811"/>
                  <a:gd name="connsiteY9" fmla="*/ 97605 h 539644"/>
                  <a:gd name="connsiteX10" fmla="*/ 162635 w 406811"/>
                  <a:gd name="connsiteY10" fmla="*/ 100173 h 539644"/>
                  <a:gd name="connsiteX11" fmla="*/ 152361 w 406811"/>
                  <a:gd name="connsiteY11" fmla="*/ 102742 h 539644"/>
                  <a:gd name="connsiteX12" fmla="*/ 142087 w 406811"/>
                  <a:gd name="connsiteY12" fmla="*/ 107879 h 539644"/>
                  <a:gd name="connsiteX13" fmla="*/ 124107 w 406811"/>
                  <a:gd name="connsiteY13" fmla="*/ 110447 h 539644"/>
                  <a:gd name="connsiteX14" fmla="*/ 90716 w 406811"/>
                  <a:gd name="connsiteY14" fmla="*/ 115584 h 539644"/>
                  <a:gd name="connsiteX15" fmla="*/ 75305 w 406811"/>
                  <a:gd name="connsiteY15" fmla="*/ 118153 h 539644"/>
                  <a:gd name="connsiteX16" fmla="*/ 11092 w 406811"/>
                  <a:gd name="connsiteY16" fmla="*/ 120721 h 539644"/>
                  <a:gd name="connsiteX17" fmla="*/ 817 w 406811"/>
                  <a:gd name="connsiteY17" fmla="*/ 130996 h 539644"/>
                  <a:gd name="connsiteX18" fmla="*/ 8523 w 406811"/>
                  <a:gd name="connsiteY18" fmla="*/ 133564 h 539644"/>
                  <a:gd name="connsiteX19" fmla="*/ 26503 w 406811"/>
                  <a:gd name="connsiteY19" fmla="*/ 141270 h 539644"/>
                  <a:gd name="connsiteX20" fmla="*/ 49620 w 406811"/>
                  <a:gd name="connsiteY20" fmla="*/ 148975 h 539644"/>
                  <a:gd name="connsiteX21" fmla="*/ 157498 w 406811"/>
                  <a:gd name="connsiteY21" fmla="*/ 146407 h 539644"/>
                  <a:gd name="connsiteX22" fmla="*/ 165204 w 406811"/>
                  <a:gd name="connsiteY22" fmla="*/ 143838 h 539644"/>
                  <a:gd name="connsiteX23" fmla="*/ 175478 w 406811"/>
                  <a:gd name="connsiteY23" fmla="*/ 141270 h 539644"/>
                  <a:gd name="connsiteX24" fmla="*/ 190889 w 406811"/>
                  <a:gd name="connsiteY24" fmla="*/ 136133 h 539644"/>
                  <a:gd name="connsiteX25" fmla="*/ 206301 w 406811"/>
                  <a:gd name="connsiteY25" fmla="*/ 128427 h 539644"/>
                  <a:gd name="connsiteX26" fmla="*/ 216575 w 406811"/>
                  <a:gd name="connsiteY26" fmla="*/ 130996 h 539644"/>
                  <a:gd name="connsiteX27" fmla="*/ 214006 w 406811"/>
                  <a:gd name="connsiteY27" fmla="*/ 146407 h 539644"/>
                  <a:gd name="connsiteX28" fmla="*/ 208869 w 406811"/>
                  <a:gd name="connsiteY28" fmla="*/ 154112 h 539644"/>
                  <a:gd name="connsiteX29" fmla="*/ 203732 w 406811"/>
                  <a:gd name="connsiteY29" fmla="*/ 159250 h 539644"/>
                  <a:gd name="connsiteX30" fmla="*/ 178047 w 406811"/>
                  <a:gd name="connsiteY30" fmla="*/ 164387 h 539644"/>
                  <a:gd name="connsiteX31" fmla="*/ 154930 w 406811"/>
                  <a:gd name="connsiteY31" fmla="*/ 177229 h 539644"/>
                  <a:gd name="connsiteX32" fmla="*/ 139519 w 406811"/>
                  <a:gd name="connsiteY32" fmla="*/ 187503 h 539644"/>
                  <a:gd name="connsiteX33" fmla="*/ 134381 w 406811"/>
                  <a:gd name="connsiteY33" fmla="*/ 195209 h 539644"/>
                  <a:gd name="connsiteX34" fmla="*/ 118970 w 406811"/>
                  <a:gd name="connsiteY34" fmla="*/ 202915 h 539644"/>
                  <a:gd name="connsiteX35" fmla="*/ 113833 w 406811"/>
                  <a:gd name="connsiteY35" fmla="*/ 218326 h 539644"/>
                  <a:gd name="connsiteX36" fmla="*/ 106128 w 406811"/>
                  <a:gd name="connsiteY36" fmla="*/ 241443 h 539644"/>
                  <a:gd name="connsiteX37" fmla="*/ 100990 w 406811"/>
                  <a:gd name="connsiteY37" fmla="*/ 249148 h 539644"/>
                  <a:gd name="connsiteX38" fmla="*/ 93285 w 406811"/>
                  <a:gd name="connsiteY38" fmla="*/ 264560 h 539644"/>
                  <a:gd name="connsiteX39" fmla="*/ 90716 w 406811"/>
                  <a:gd name="connsiteY39" fmla="*/ 272265 h 539644"/>
                  <a:gd name="connsiteX40" fmla="*/ 116402 w 406811"/>
                  <a:gd name="connsiteY40" fmla="*/ 269697 h 539644"/>
                  <a:gd name="connsiteX41" fmla="*/ 131813 w 406811"/>
                  <a:gd name="connsiteY41" fmla="*/ 264560 h 539644"/>
                  <a:gd name="connsiteX42" fmla="*/ 149793 w 406811"/>
                  <a:gd name="connsiteY42" fmla="*/ 259423 h 539644"/>
                  <a:gd name="connsiteX43" fmla="*/ 167772 w 406811"/>
                  <a:gd name="connsiteY43" fmla="*/ 251717 h 539644"/>
                  <a:gd name="connsiteX44" fmla="*/ 183184 w 406811"/>
                  <a:gd name="connsiteY44" fmla="*/ 244011 h 539644"/>
                  <a:gd name="connsiteX45" fmla="*/ 198595 w 406811"/>
                  <a:gd name="connsiteY45" fmla="*/ 231169 h 539644"/>
                  <a:gd name="connsiteX46" fmla="*/ 203732 w 406811"/>
                  <a:gd name="connsiteY46" fmla="*/ 223463 h 539644"/>
                  <a:gd name="connsiteX47" fmla="*/ 208869 w 406811"/>
                  <a:gd name="connsiteY47" fmla="*/ 231169 h 539644"/>
                  <a:gd name="connsiteX48" fmla="*/ 203732 w 406811"/>
                  <a:gd name="connsiteY48" fmla="*/ 269697 h 539644"/>
                  <a:gd name="connsiteX49" fmla="*/ 198595 w 406811"/>
                  <a:gd name="connsiteY49" fmla="*/ 277402 h 539644"/>
                  <a:gd name="connsiteX50" fmla="*/ 193458 w 406811"/>
                  <a:gd name="connsiteY50" fmla="*/ 308225 h 539644"/>
                  <a:gd name="connsiteX51" fmla="*/ 180615 w 406811"/>
                  <a:gd name="connsiteY51" fmla="*/ 321067 h 539644"/>
                  <a:gd name="connsiteX52" fmla="*/ 175478 w 406811"/>
                  <a:gd name="connsiteY52" fmla="*/ 326205 h 539644"/>
                  <a:gd name="connsiteX53" fmla="*/ 157498 w 406811"/>
                  <a:gd name="connsiteY53" fmla="*/ 339047 h 539644"/>
                  <a:gd name="connsiteX54" fmla="*/ 147224 w 406811"/>
                  <a:gd name="connsiteY54" fmla="*/ 357027 h 539644"/>
                  <a:gd name="connsiteX55" fmla="*/ 142087 w 406811"/>
                  <a:gd name="connsiteY55" fmla="*/ 364733 h 539644"/>
                  <a:gd name="connsiteX56" fmla="*/ 124107 w 406811"/>
                  <a:gd name="connsiteY56" fmla="*/ 367301 h 539644"/>
                  <a:gd name="connsiteX57" fmla="*/ 108696 w 406811"/>
                  <a:gd name="connsiteY57" fmla="*/ 372438 h 539644"/>
                  <a:gd name="connsiteX58" fmla="*/ 90716 w 406811"/>
                  <a:gd name="connsiteY58" fmla="*/ 382712 h 539644"/>
                  <a:gd name="connsiteX59" fmla="*/ 83011 w 406811"/>
                  <a:gd name="connsiteY59" fmla="*/ 387850 h 539644"/>
                  <a:gd name="connsiteX60" fmla="*/ 75305 w 406811"/>
                  <a:gd name="connsiteY60" fmla="*/ 390418 h 539644"/>
                  <a:gd name="connsiteX61" fmla="*/ 83011 w 406811"/>
                  <a:gd name="connsiteY61" fmla="*/ 395555 h 539644"/>
                  <a:gd name="connsiteX62" fmla="*/ 152361 w 406811"/>
                  <a:gd name="connsiteY62" fmla="*/ 392987 h 539644"/>
                  <a:gd name="connsiteX63" fmla="*/ 154930 w 406811"/>
                  <a:gd name="connsiteY63" fmla="*/ 400692 h 539644"/>
                  <a:gd name="connsiteX64" fmla="*/ 144656 w 406811"/>
                  <a:gd name="connsiteY64" fmla="*/ 416103 h 539644"/>
                  <a:gd name="connsiteX65" fmla="*/ 139519 w 406811"/>
                  <a:gd name="connsiteY65" fmla="*/ 423809 h 539644"/>
                  <a:gd name="connsiteX66" fmla="*/ 136950 w 406811"/>
                  <a:gd name="connsiteY66" fmla="*/ 439220 h 539644"/>
                  <a:gd name="connsiteX67" fmla="*/ 131813 w 406811"/>
                  <a:gd name="connsiteY67" fmla="*/ 446926 h 539644"/>
                  <a:gd name="connsiteX68" fmla="*/ 113833 w 406811"/>
                  <a:gd name="connsiteY68" fmla="*/ 464906 h 539644"/>
                  <a:gd name="connsiteX69" fmla="*/ 98422 w 406811"/>
                  <a:gd name="connsiteY69" fmla="*/ 477748 h 539644"/>
                  <a:gd name="connsiteX70" fmla="*/ 95853 w 406811"/>
                  <a:gd name="connsiteY70" fmla="*/ 485454 h 539644"/>
                  <a:gd name="connsiteX71" fmla="*/ 100990 w 406811"/>
                  <a:gd name="connsiteY71" fmla="*/ 493160 h 539644"/>
                  <a:gd name="connsiteX72" fmla="*/ 98422 w 406811"/>
                  <a:gd name="connsiteY72" fmla="*/ 500865 h 539644"/>
                  <a:gd name="connsiteX73" fmla="*/ 83011 w 406811"/>
                  <a:gd name="connsiteY73" fmla="*/ 518845 h 539644"/>
                  <a:gd name="connsiteX74" fmla="*/ 77874 w 406811"/>
                  <a:gd name="connsiteY74" fmla="*/ 526551 h 539644"/>
                  <a:gd name="connsiteX75" fmla="*/ 70168 w 406811"/>
                  <a:gd name="connsiteY75" fmla="*/ 531688 h 539644"/>
                  <a:gd name="connsiteX76" fmla="*/ 111265 w 406811"/>
                  <a:gd name="connsiteY76" fmla="*/ 529119 h 539644"/>
                  <a:gd name="connsiteX77" fmla="*/ 118970 w 406811"/>
                  <a:gd name="connsiteY77" fmla="*/ 526551 h 539644"/>
                  <a:gd name="connsiteX78" fmla="*/ 129244 w 406811"/>
                  <a:gd name="connsiteY78" fmla="*/ 523982 h 539644"/>
                  <a:gd name="connsiteX79" fmla="*/ 136950 w 406811"/>
                  <a:gd name="connsiteY79" fmla="*/ 518845 h 539644"/>
                  <a:gd name="connsiteX80" fmla="*/ 149793 w 406811"/>
                  <a:gd name="connsiteY80" fmla="*/ 513708 h 539644"/>
                  <a:gd name="connsiteX81" fmla="*/ 160067 w 406811"/>
                  <a:gd name="connsiteY81" fmla="*/ 508571 h 539644"/>
                  <a:gd name="connsiteX82" fmla="*/ 167772 w 406811"/>
                  <a:gd name="connsiteY82" fmla="*/ 503434 h 539644"/>
                  <a:gd name="connsiteX83" fmla="*/ 175478 w 406811"/>
                  <a:gd name="connsiteY83" fmla="*/ 500865 h 539644"/>
                  <a:gd name="connsiteX84" fmla="*/ 190889 w 406811"/>
                  <a:gd name="connsiteY84" fmla="*/ 488023 h 539644"/>
                  <a:gd name="connsiteX85" fmla="*/ 198595 w 406811"/>
                  <a:gd name="connsiteY85" fmla="*/ 498297 h 539644"/>
                  <a:gd name="connsiteX86" fmla="*/ 201163 w 406811"/>
                  <a:gd name="connsiteY86" fmla="*/ 506002 h 539644"/>
                  <a:gd name="connsiteX87" fmla="*/ 208869 w 406811"/>
                  <a:gd name="connsiteY87" fmla="*/ 511139 h 539644"/>
                  <a:gd name="connsiteX88" fmla="*/ 214006 w 406811"/>
                  <a:gd name="connsiteY88" fmla="*/ 518845 h 539644"/>
                  <a:gd name="connsiteX89" fmla="*/ 216575 w 406811"/>
                  <a:gd name="connsiteY89" fmla="*/ 526551 h 539644"/>
                  <a:gd name="connsiteX90" fmla="*/ 224280 w 406811"/>
                  <a:gd name="connsiteY90" fmla="*/ 529119 h 539644"/>
                  <a:gd name="connsiteX91" fmla="*/ 234555 w 406811"/>
                  <a:gd name="connsiteY91" fmla="*/ 534256 h 539644"/>
                  <a:gd name="connsiteX92" fmla="*/ 255103 w 406811"/>
                  <a:gd name="connsiteY92" fmla="*/ 539393 h 539644"/>
                  <a:gd name="connsiteX93" fmla="*/ 273083 w 406811"/>
                  <a:gd name="connsiteY93" fmla="*/ 536825 h 539644"/>
                  <a:gd name="connsiteX94" fmla="*/ 260240 w 406811"/>
                  <a:gd name="connsiteY94" fmla="*/ 511139 h 539644"/>
                  <a:gd name="connsiteX95" fmla="*/ 255103 w 406811"/>
                  <a:gd name="connsiteY95" fmla="*/ 503434 h 539644"/>
                  <a:gd name="connsiteX96" fmla="*/ 247397 w 406811"/>
                  <a:gd name="connsiteY96" fmla="*/ 500865 h 539644"/>
                  <a:gd name="connsiteX97" fmla="*/ 237123 w 406811"/>
                  <a:gd name="connsiteY97" fmla="*/ 490591 h 539644"/>
                  <a:gd name="connsiteX98" fmla="*/ 231986 w 406811"/>
                  <a:gd name="connsiteY98" fmla="*/ 482885 h 539644"/>
                  <a:gd name="connsiteX99" fmla="*/ 229417 w 406811"/>
                  <a:gd name="connsiteY99" fmla="*/ 470043 h 539644"/>
                  <a:gd name="connsiteX100" fmla="*/ 229417 w 406811"/>
                  <a:gd name="connsiteY100" fmla="*/ 452063 h 539644"/>
                  <a:gd name="connsiteX101" fmla="*/ 244829 w 406811"/>
                  <a:gd name="connsiteY101" fmla="*/ 446926 h 539644"/>
                  <a:gd name="connsiteX102" fmla="*/ 252534 w 406811"/>
                  <a:gd name="connsiteY102" fmla="*/ 444357 h 539644"/>
                  <a:gd name="connsiteX103" fmla="*/ 257671 w 406811"/>
                  <a:gd name="connsiteY103" fmla="*/ 428946 h 539644"/>
                  <a:gd name="connsiteX104" fmla="*/ 255103 w 406811"/>
                  <a:gd name="connsiteY104" fmla="*/ 413535 h 539644"/>
                  <a:gd name="connsiteX105" fmla="*/ 249966 w 406811"/>
                  <a:gd name="connsiteY105" fmla="*/ 398124 h 539644"/>
                  <a:gd name="connsiteX106" fmla="*/ 247397 w 406811"/>
                  <a:gd name="connsiteY106" fmla="*/ 387850 h 539644"/>
                  <a:gd name="connsiteX107" fmla="*/ 249966 w 406811"/>
                  <a:gd name="connsiteY107" fmla="*/ 364733 h 539644"/>
                  <a:gd name="connsiteX108" fmla="*/ 280788 w 406811"/>
                  <a:gd name="connsiteY108" fmla="*/ 372438 h 539644"/>
                  <a:gd name="connsiteX109" fmla="*/ 288494 w 406811"/>
                  <a:gd name="connsiteY109" fmla="*/ 375007 h 539644"/>
                  <a:gd name="connsiteX110" fmla="*/ 296199 w 406811"/>
                  <a:gd name="connsiteY110" fmla="*/ 382712 h 539644"/>
                  <a:gd name="connsiteX111" fmla="*/ 316748 w 406811"/>
                  <a:gd name="connsiteY111" fmla="*/ 385281 h 539644"/>
                  <a:gd name="connsiteX112" fmla="*/ 342433 w 406811"/>
                  <a:gd name="connsiteY112" fmla="*/ 387850 h 539644"/>
                  <a:gd name="connsiteX113" fmla="*/ 365550 w 406811"/>
                  <a:gd name="connsiteY113" fmla="*/ 392987 h 539644"/>
                  <a:gd name="connsiteX114" fmla="*/ 355276 w 406811"/>
                  <a:gd name="connsiteY114" fmla="*/ 385281 h 539644"/>
                  <a:gd name="connsiteX115" fmla="*/ 347570 w 406811"/>
                  <a:gd name="connsiteY115" fmla="*/ 382712 h 539644"/>
                  <a:gd name="connsiteX116" fmla="*/ 329590 w 406811"/>
                  <a:gd name="connsiteY116" fmla="*/ 375007 h 539644"/>
                  <a:gd name="connsiteX117" fmla="*/ 316748 w 406811"/>
                  <a:gd name="connsiteY117" fmla="*/ 372438 h 539644"/>
                  <a:gd name="connsiteX118" fmla="*/ 306474 w 406811"/>
                  <a:gd name="connsiteY118" fmla="*/ 369870 h 539644"/>
                  <a:gd name="connsiteX119" fmla="*/ 298768 w 406811"/>
                  <a:gd name="connsiteY119" fmla="*/ 364733 h 539644"/>
                  <a:gd name="connsiteX120" fmla="*/ 296199 w 406811"/>
                  <a:gd name="connsiteY120" fmla="*/ 357027 h 539644"/>
                  <a:gd name="connsiteX121" fmla="*/ 283357 w 406811"/>
                  <a:gd name="connsiteY121" fmla="*/ 336479 h 539644"/>
                  <a:gd name="connsiteX122" fmla="*/ 273083 w 406811"/>
                  <a:gd name="connsiteY122" fmla="*/ 305656 h 539644"/>
                  <a:gd name="connsiteX123" fmla="*/ 270514 w 406811"/>
                  <a:gd name="connsiteY123" fmla="*/ 295382 h 539644"/>
                  <a:gd name="connsiteX124" fmla="*/ 273083 w 406811"/>
                  <a:gd name="connsiteY124" fmla="*/ 254285 h 539644"/>
                  <a:gd name="connsiteX125" fmla="*/ 280788 w 406811"/>
                  <a:gd name="connsiteY125" fmla="*/ 256854 h 539644"/>
                  <a:gd name="connsiteX126" fmla="*/ 301337 w 406811"/>
                  <a:gd name="connsiteY126" fmla="*/ 267128 h 539644"/>
                  <a:gd name="connsiteX127" fmla="*/ 316748 w 406811"/>
                  <a:gd name="connsiteY127" fmla="*/ 272265 h 539644"/>
                  <a:gd name="connsiteX128" fmla="*/ 327022 w 406811"/>
                  <a:gd name="connsiteY128" fmla="*/ 279971 h 539644"/>
                  <a:gd name="connsiteX129" fmla="*/ 334728 w 406811"/>
                  <a:gd name="connsiteY129" fmla="*/ 282539 h 539644"/>
                  <a:gd name="connsiteX130" fmla="*/ 347570 w 406811"/>
                  <a:gd name="connsiteY130" fmla="*/ 287676 h 539644"/>
                  <a:gd name="connsiteX131" fmla="*/ 388667 w 406811"/>
                  <a:gd name="connsiteY131" fmla="*/ 303088 h 539644"/>
                  <a:gd name="connsiteX132" fmla="*/ 406647 w 406811"/>
                  <a:gd name="connsiteY132" fmla="*/ 300519 h 539644"/>
                  <a:gd name="connsiteX133" fmla="*/ 391235 w 406811"/>
                  <a:gd name="connsiteY133" fmla="*/ 295382 h 539644"/>
                  <a:gd name="connsiteX134" fmla="*/ 380961 w 406811"/>
                  <a:gd name="connsiteY134" fmla="*/ 290245 h 539644"/>
                  <a:gd name="connsiteX135" fmla="*/ 373256 w 406811"/>
                  <a:gd name="connsiteY135" fmla="*/ 287676 h 539644"/>
                  <a:gd name="connsiteX136" fmla="*/ 360413 w 406811"/>
                  <a:gd name="connsiteY136" fmla="*/ 279971 h 539644"/>
                  <a:gd name="connsiteX137" fmla="*/ 352707 w 406811"/>
                  <a:gd name="connsiteY137" fmla="*/ 274834 h 539644"/>
                  <a:gd name="connsiteX138" fmla="*/ 342433 w 406811"/>
                  <a:gd name="connsiteY138" fmla="*/ 272265 h 539644"/>
                  <a:gd name="connsiteX139" fmla="*/ 334728 w 406811"/>
                  <a:gd name="connsiteY139" fmla="*/ 269697 h 539644"/>
                  <a:gd name="connsiteX140" fmla="*/ 329590 w 406811"/>
                  <a:gd name="connsiteY140" fmla="*/ 264560 h 539644"/>
                  <a:gd name="connsiteX141" fmla="*/ 316748 w 406811"/>
                  <a:gd name="connsiteY141" fmla="*/ 254285 h 539644"/>
                  <a:gd name="connsiteX142" fmla="*/ 309042 w 406811"/>
                  <a:gd name="connsiteY142" fmla="*/ 244011 h 539644"/>
                  <a:gd name="connsiteX143" fmla="*/ 303905 w 406811"/>
                  <a:gd name="connsiteY143" fmla="*/ 236306 h 539644"/>
                  <a:gd name="connsiteX144" fmla="*/ 296199 w 406811"/>
                  <a:gd name="connsiteY144" fmla="*/ 231169 h 539644"/>
                  <a:gd name="connsiteX145" fmla="*/ 293631 w 406811"/>
                  <a:gd name="connsiteY145" fmla="*/ 223463 h 539644"/>
                  <a:gd name="connsiteX146" fmla="*/ 280788 w 406811"/>
                  <a:gd name="connsiteY146" fmla="*/ 208052 h 539644"/>
                  <a:gd name="connsiteX147" fmla="*/ 278220 w 406811"/>
                  <a:gd name="connsiteY147" fmla="*/ 197778 h 539644"/>
                  <a:gd name="connsiteX148" fmla="*/ 273083 w 406811"/>
                  <a:gd name="connsiteY148" fmla="*/ 190072 h 539644"/>
                  <a:gd name="connsiteX149" fmla="*/ 280788 w 406811"/>
                  <a:gd name="connsiteY149" fmla="*/ 187503 h 539644"/>
                  <a:gd name="connsiteX150" fmla="*/ 321885 w 406811"/>
                  <a:gd name="connsiteY150" fmla="*/ 190072 h 539644"/>
                  <a:gd name="connsiteX151" fmla="*/ 345002 w 406811"/>
                  <a:gd name="connsiteY151" fmla="*/ 192641 h 539644"/>
                  <a:gd name="connsiteX152" fmla="*/ 391235 w 406811"/>
                  <a:gd name="connsiteY152" fmla="*/ 190072 h 539644"/>
                  <a:gd name="connsiteX153" fmla="*/ 393804 w 406811"/>
                  <a:gd name="connsiteY153" fmla="*/ 182366 h 539644"/>
                  <a:gd name="connsiteX154" fmla="*/ 355276 w 406811"/>
                  <a:gd name="connsiteY154" fmla="*/ 166955 h 539644"/>
                  <a:gd name="connsiteX155" fmla="*/ 327022 w 406811"/>
                  <a:gd name="connsiteY155" fmla="*/ 164387 h 539644"/>
                  <a:gd name="connsiteX156" fmla="*/ 314179 w 406811"/>
                  <a:gd name="connsiteY156" fmla="*/ 154112 h 539644"/>
                  <a:gd name="connsiteX157" fmla="*/ 306474 w 406811"/>
                  <a:gd name="connsiteY157" fmla="*/ 151544 h 539644"/>
                  <a:gd name="connsiteX158" fmla="*/ 298768 w 406811"/>
                  <a:gd name="connsiteY158" fmla="*/ 143838 h 539644"/>
                  <a:gd name="connsiteX159" fmla="*/ 285925 w 406811"/>
                  <a:gd name="connsiteY159" fmla="*/ 125859 h 539644"/>
                  <a:gd name="connsiteX160" fmla="*/ 280788 w 406811"/>
                  <a:gd name="connsiteY160" fmla="*/ 120721 h 539644"/>
                  <a:gd name="connsiteX161" fmla="*/ 339865 w 406811"/>
                  <a:gd name="connsiteY161" fmla="*/ 118153 h 539644"/>
                  <a:gd name="connsiteX162" fmla="*/ 360413 w 406811"/>
                  <a:gd name="connsiteY162" fmla="*/ 115584 h 539644"/>
                  <a:gd name="connsiteX163" fmla="*/ 380961 w 406811"/>
                  <a:gd name="connsiteY163" fmla="*/ 110447 h 539644"/>
                  <a:gd name="connsiteX164" fmla="*/ 388667 w 406811"/>
                  <a:gd name="connsiteY164" fmla="*/ 105310 h 539644"/>
                  <a:gd name="connsiteX165" fmla="*/ 386098 w 406811"/>
                  <a:gd name="connsiteY165" fmla="*/ 82193 h 539644"/>
                  <a:gd name="connsiteX166" fmla="*/ 362981 w 406811"/>
                  <a:gd name="connsiteY166" fmla="*/ 74488 h 539644"/>
                  <a:gd name="connsiteX167" fmla="*/ 334728 w 406811"/>
                  <a:gd name="connsiteY167" fmla="*/ 61645 h 539644"/>
                  <a:gd name="connsiteX168" fmla="*/ 316748 w 406811"/>
                  <a:gd name="connsiteY168" fmla="*/ 53939 h 539644"/>
                  <a:gd name="connsiteX169" fmla="*/ 288494 w 406811"/>
                  <a:gd name="connsiteY169" fmla="*/ 46234 h 539644"/>
                  <a:gd name="connsiteX170" fmla="*/ 280788 w 406811"/>
                  <a:gd name="connsiteY170" fmla="*/ 43665 h 539644"/>
                  <a:gd name="connsiteX171" fmla="*/ 273083 w 406811"/>
                  <a:gd name="connsiteY171" fmla="*/ 41097 h 539644"/>
                  <a:gd name="connsiteX172" fmla="*/ 265377 w 406811"/>
                  <a:gd name="connsiteY172" fmla="*/ 35960 h 539644"/>
                  <a:gd name="connsiteX173" fmla="*/ 257671 w 406811"/>
                  <a:gd name="connsiteY173" fmla="*/ 33391 h 539644"/>
                  <a:gd name="connsiteX174" fmla="*/ 247397 w 406811"/>
                  <a:gd name="connsiteY174" fmla="*/ 0 h 53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06811" h="539644">
                    <a:moveTo>
                      <a:pt x="247397" y="0"/>
                    </a:moveTo>
                    <a:lnTo>
                      <a:pt x="247397" y="0"/>
                    </a:lnTo>
                    <a:cubicBezTo>
                      <a:pt x="245685" y="7706"/>
                      <a:pt x="245526" y="15931"/>
                      <a:pt x="242260" y="23117"/>
                    </a:cubicBezTo>
                    <a:cubicBezTo>
                      <a:pt x="240983" y="25927"/>
                      <a:pt x="236965" y="26326"/>
                      <a:pt x="234555" y="28254"/>
                    </a:cubicBezTo>
                    <a:cubicBezTo>
                      <a:pt x="229324" y="32439"/>
                      <a:pt x="228097" y="35372"/>
                      <a:pt x="224280" y="41097"/>
                    </a:cubicBezTo>
                    <a:cubicBezTo>
                      <a:pt x="220946" y="64437"/>
                      <a:pt x="223626" y="53333"/>
                      <a:pt x="216575" y="74488"/>
                    </a:cubicBezTo>
                    <a:cubicBezTo>
                      <a:pt x="215459" y="77837"/>
                      <a:pt x="216686" y="82465"/>
                      <a:pt x="214006" y="84762"/>
                    </a:cubicBezTo>
                    <a:cubicBezTo>
                      <a:pt x="210952" y="87380"/>
                      <a:pt x="193609" y="90956"/>
                      <a:pt x="188321" y="92467"/>
                    </a:cubicBezTo>
                    <a:cubicBezTo>
                      <a:pt x="185718" y="93211"/>
                      <a:pt x="183218" y="94292"/>
                      <a:pt x="180615" y="95036"/>
                    </a:cubicBezTo>
                    <a:cubicBezTo>
                      <a:pt x="177221" y="96006"/>
                      <a:pt x="173735" y="96635"/>
                      <a:pt x="170341" y="97605"/>
                    </a:cubicBezTo>
                    <a:cubicBezTo>
                      <a:pt x="167738" y="98349"/>
                      <a:pt x="165238" y="99429"/>
                      <a:pt x="162635" y="100173"/>
                    </a:cubicBezTo>
                    <a:cubicBezTo>
                      <a:pt x="159241" y="101143"/>
                      <a:pt x="155666" y="101502"/>
                      <a:pt x="152361" y="102742"/>
                    </a:cubicBezTo>
                    <a:cubicBezTo>
                      <a:pt x="148776" y="104086"/>
                      <a:pt x="145781" y="106872"/>
                      <a:pt x="142087" y="107879"/>
                    </a:cubicBezTo>
                    <a:cubicBezTo>
                      <a:pt x="136246" y="109472"/>
                      <a:pt x="130100" y="109591"/>
                      <a:pt x="124107" y="110447"/>
                    </a:cubicBezTo>
                    <a:cubicBezTo>
                      <a:pt x="107167" y="116095"/>
                      <a:pt x="122503" y="111611"/>
                      <a:pt x="90716" y="115584"/>
                    </a:cubicBezTo>
                    <a:cubicBezTo>
                      <a:pt x="85548" y="116230"/>
                      <a:pt x="80502" y="117818"/>
                      <a:pt x="75305" y="118153"/>
                    </a:cubicBezTo>
                    <a:cubicBezTo>
                      <a:pt x="53928" y="119532"/>
                      <a:pt x="32496" y="119865"/>
                      <a:pt x="11092" y="120721"/>
                    </a:cubicBezTo>
                    <a:cubicBezTo>
                      <a:pt x="8157" y="121700"/>
                      <a:pt x="-3097" y="123168"/>
                      <a:pt x="817" y="130996"/>
                    </a:cubicBezTo>
                    <a:cubicBezTo>
                      <a:pt x="2028" y="133418"/>
                      <a:pt x="5954" y="132708"/>
                      <a:pt x="8523" y="133564"/>
                    </a:cubicBezTo>
                    <a:cubicBezTo>
                      <a:pt x="27872" y="146462"/>
                      <a:pt x="3279" y="131316"/>
                      <a:pt x="26503" y="141270"/>
                    </a:cubicBezTo>
                    <a:cubicBezTo>
                      <a:pt x="49482" y="151119"/>
                      <a:pt x="12704" y="142824"/>
                      <a:pt x="49620" y="148975"/>
                    </a:cubicBezTo>
                    <a:cubicBezTo>
                      <a:pt x="85579" y="148119"/>
                      <a:pt x="121564" y="148004"/>
                      <a:pt x="157498" y="146407"/>
                    </a:cubicBezTo>
                    <a:cubicBezTo>
                      <a:pt x="160203" y="146287"/>
                      <a:pt x="162601" y="144582"/>
                      <a:pt x="165204" y="143838"/>
                    </a:cubicBezTo>
                    <a:cubicBezTo>
                      <a:pt x="168598" y="142868"/>
                      <a:pt x="172097" y="142284"/>
                      <a:pt x="175478" y="141270"/>
                    </a:cubicBezTo>
                    <a:cubicBezTo>
                      <a:pt x="180665" y="139714"/>
                      <a:pt x="190889" y="136133"/>
                      <a:pt x="190889" y="136133"/>
                    </a:cubicBezTo>
                    <a:cubicBezTo>
                      <a:pt x="194784" y="133536"/>
                      <a:pt x="200985" y="128427"/>
                      <a:pt x="206301" y="128427"/>
                    </a:cubicBezTo>
                    <a:cubicBezTo>
                      <a:pt x="209831" y="128427"/>
                      <a:pt x="213150" y="130140"/>
                      <a:pt x="216575" y="130996"/>
                    </a:cubicBezTo>
                    <a:cubicBezTo>
                      <a:pt x="215719" y="136133"/>
                      <a:pt x="215653" y="141466"/>
                      <a:pt x="214006" y="146407"/>
                    </a:cubicBezTo>
                    <a:cubicBezTo>
                      <a:pt x="213030" y="149335"/>
                      <a:pt x="210797" y="151702"/>
                      <a:pt x="208869" y="154112"/>
                    </a:cubicBezTo>
                    <a:cubicBezTo>
                      <a:pt x="207356" y="156003"/>
                      <a:pt x="205809" y="158004"/>
                      <a:pt x="203732" y="159250"/>
                    </a:cubicBezTo>
                    <a:cubicBezTo>
                      <a:pt x="198131" y="162610"/>
                      <a:pt x="181157" y="163943"/>
                      <a:pt x="178047" y="164387"/>
                    </a:cubicBezTo>
                    <a:cubicBezTo>
                      <a:pt x="164484" y="168907"/>
                      <a:pt x="172594" y="165453"/>
                      <a:pt x="154930" y="177229"/>
                    </a:cubicBezTo>
                    <a:cubicBezTo>
                      <a:pt x="135691" y="190055"/>
                      <a:pt x="157839" y="181397"/>
                      <a:pt x="139519" y="187503"/>
                    </a:cubicBezTo>
                    <a:cubicBezTo>
                      <a:pt x="137806" y="190072"/>
                      <a:pt x="136564" y="193026"/>
                      <a:pt x="134381" y="195209"/>
                    </a:cubicBezTo>
                    <a:cubicBezTo>
                      <a:pt x="129402" y="200188"/>
                      <a:pt x="125237" y="200826"/>
                      <a:pt x="118970" y="202915"/>
                    </a:cubicBezTo>
                    <a:cubicBezTo>
                      <a:pt x="117258" y="208052"/>
                      <a:pt x="115146" y="213073"/>
                      <a:pt x="113833" y="218326"/>
                    </a:cubicBezTo>
                    <a:cubicBezTo>
                      <a:pt x="111381" y="228135"/>
                      <a:pt x="110964" y="231772"/>
                      <a:pt x="106128" y="241443"/>
                    </a:cubicBezTo>
                    <a:cubicBezTo>
                      <a:pt x="104747" y="244204"/>
                      <a:pt x="102703" y="246580"/>
                      <a:pt x="100990" y="249148"/>
                    </a:cubicBezTo>
                    <a:cubicBezTo>
                      <a:pt x="94539" y="268507"/>
                      <a:pt x="103239" y="244654"/>
                      <a:pt x="93285" y="264560"/>
                    </a:cubicBezTo>
                    <a:cubicBezTo>
                      <a:pt x="92074" y="266981"/>
                      <a:pt x="88073" y="271678"/>
                      <a:pt x="90716" y="272265"/>
                    </a:cubicBezTo>
                    <a:cubicBezTo>
                      <a:pt x="99116" y="274132"/>
                      <a:pt x="107840" y="270553"/>
                      <a:pt x="116402" y="269697"/>
                    </a:cubicBezTo>
                    <a:lnTo>
                      <a:pt x="131813" y="264560"/>
                    </a:lnTo>
                    <a:cubicBezTo>
                      <a:pt x="141567" y="261309"/>
                      <a:pt x="141152" y="263127"/>
                      <a:pt x="149793" y="259423"/>
                    </a:cubicBezTo>
                    <a:cubicBezTo>
                      <a:pt x="172015" y="249899"/>
                      <a:pt x="149699" y="257741"/>
                      <a:pt x="167772" y="251717"/>
                    </a:cubicBezTo>
                    <a:cubicBezTo>
                      <a:pt x="189861" y="236992"/>
                      <a:pt x="161911" y="254648"/>
                      <a:pt x="183184" y="244011"/>
                    </a:cubicBezTo>
                    <a:cubicBezTo>
                      <a:pt x="188954" y="241126"/>
                      <a:pt x="194539" y="236036"/>
                      <a:pt x="198595" y="231169"/>
                    </a:cubicBezTo>
                    <a:cubicBezTo>
                      <a:pt x="200571" y="228797"/>
                      <a:pt x="202020" y="226032"/>
                      <a:pt x="203732" y="223463"/>
                    </a:cubicBezTo>
                    <a:cubicBezTo>
                      <a:pt x="205444" y="226032"/>
                      <a:pt x="208664" y="228089"/>
                      <a:pt x="208869" y="231169"/>
                    </a:cubicBezTo>
                    <a:cubicBezTo>
                      <a:pt x="209207" y="236237"/>
                      <a:pt x="208739" y="259683"/>
                      <a:pt x="203732" y="269697"/>
                    </a:cubicBezTo>
                    <a:cubicBezTo>
                      <a:pt x="202351" y="272458"/>
                      <a:pt x="200307" y="274834"/>
                      <a:pt x="198595" y="277402"/>
                    </a:cubicBezTo>
                    <a:lnTo>
                      <a:pt x="193458" y="308225"/>
                    </a:lnTo>
                    <a:cubicBezTo>
                      <a:pt x="192273" y="315338"/>
                      <a:pt x="185225" y="317379"/>
                      <a:pt x="180615" y="321067"/>
                    </a:cubicBezTo>
                    <a:cubicBezTo>
                      <a:pt x="178724" y="322580"/>
                      <a:pt x="177338" y="324655"/>
                      <a:pt x="175478" y="326205"/>
                    </a:cubicBezTo>
                    <a:cubicBezTo>
                      <a:pt x="169109" y="331512"/>
                      <a:pt x="164168" y="334600"/>
                      <a:pt x="157498" y="339047"/>
                    </a:cubicBezTo>
                    <a:cubicBezTo>
                      <a:pt x="144982" y="357822"/>
                      <a:pt x="160259" y="334215"/>
                      <a:pt x="147224" y="357027"/>
                    </a:cubicBezTo>
                    <a:cubicBezTo>
                      <a:pt x="145692" y="359707"/>
                      <a:pt x="144908" y="363479"/>
                      <a:pt x="142087" y="364733"/>
                    </a:cubicBezTo>
                    <a:cubicBezTo>
                      <a:pt x="136555" y="367192"/>
                      <a:pt x="130100" y="366445"/>
                      <a:pt x="124107" y="367301"/>
                    </a:cubicBezTo>
                    <a:cubicBezTo>
                      <a:pt x="118970" y="369013"/>
                      <a:pt x="111699" y="367932"/>
                      <a:pt x="108696" y="372438"/>
                    </a:cubicBezTo>
                    <a:cubicBezTo>
                      <a:pt x="101137" y="383777"/>
                      <a:pt x="106586" y="379539"/>
                      <a:pt x="90716" y="382712"/>
                    </a:cubicBezTo>
                    <a:cubicBezTo>
                      <a:pt x="88148" y="384425"/>
                      <a:pt x="85772" y="386469"/>
                      <a:pt x="83011" y="387850"/>
                    </a:cubicBezTo>
                    <a:cubicBezTo>
                      <a:pt x="80589" y="389061"/>
                      <a:pt x="75305" y="387710"/>
                      <a:pt x="75305" y="390418"/>
                    </a:cubicBezTo>
                    <a:cubicBezTo>
                      <a:pt x="75305" y="393505"/>
                      <a:pt x="80442" y="393843"/>
                      <a:pt x="83011" y="395555"/>
                    </a:cubicBezTo>
                    <a:cubicBezTo>
                      <a:pt x="106128" y="394699"/>
                      <a:pt x="129287" y="391339"/>
                      <a:pt x="152361" y="392987"/>
                    </a:cubicBezTo>
                    <a:cubicBezTo>
                      <a:pt x="155061" y="393180"/>
                      <a:pt x="155786" y="398124"/>
                      <a:pt x="154930" y="400692"/>
                    </a:cubicBezTo>
                    <a:cubicBezTo>
                      <a:pt x="152978" y="406549"/>
                      <a:pt x="148081" y="410966"/>
                      <a:pt x="144656" y="416103"/>
                    </a:cubicBezTo>
                    <a:lnTo>
                      <a:pt x="139519" y="423809"/>
                    </a:lnTo>
                    <a:cubicBezTo>
                      <a:pt x="138663" y="428946"/>
                      <a:pt x="138597" y="434279"/>
                      <a:pt x="136950" y="439220"/>
                    </a:cubicBezTo>
                    <a:cubicBezTo>
                      <a:pt x="135974" y="442149"/>
                      <a:pt x="133665" y="444456"/>
                      <a:pt x="131813" y="446926"/>
                    </a:cubicBezTo>
                    <a:cubicBezTo>
                      <a:pt x="121136" y="461163"/>
                      <a:pt x="125242" y="457301"/>
                      <a:pt x="113833" y="464906"/>
                    </a:cubicBezTo>
                    <a:cubicBezTo>
                      <a:pt x="96061" y="491562"/>
                      <a:pt x="124494" y="451676"/>
                      <a:pt x="98422" y="477748"/>
                    </a:cubicBezTo>
                    <a:cubicBezTo>
                      <a:pt x="96507" y="479663"/>
                      <a:pt x="96709" y="482885"/>
                      <a:pt x="95853" y="485454"/>
                    </a:cubicBezTo>
                    <a:cubicBezTo>
                      <a:pt x="97565" y="488023"/>
                      <a:pt x="100482" y="490115"/>
                      <a:pt x="100990" y="493160"/>
                    </a:cubicBezTo>
                    <a:cubicBezTo>
                      <a:pt x="101435" y="495830"/>
                      <a:pt x="99765" y="498514"/>
                      <a:pt x="98422" y="500865"/>
                    </a:cubicBezTo>
                    <a:cubicBezTo>
                      <a:pt x="91428" y="513104"/>
                      <a:pt x="91289" y="508910"/>
                      <a:pt x="83011" y="518845"/>
                    </a:cubicBezTo>
                    <a:cubicBezTo>
                      <a:pt x="81035" y="521217"/>
                      <a:pt x="80057" y="524368"/>
                      <a:pt x="77874" y="526551"/>
                    </a:cubicBezTo>
                    <a:cubicBezTo>
                      <a:pt x="75691" y="528734"/>
                      <a:pt x="67090" y="531451"/>
                      <a:pt x="70168" y="531688"/>
                    </a:cubicBezTo>
                    <a:cubicBezTo>
                      <a:pt x="83853" y="532740"/>
                      <a:pt x="97566" y="529975"/>
                      <a:pt x="111265" y="529119"/>
                    </a:cubicBezTo>
                    <a:cubicBezTo>
                      <a:pt x="113833" y="528263"/>
                      <a:pt x="116367" y="527295"/>
                      <a:pt x="118970" y="526551"/>
                    </a:cubicBezTo>
                    <a:cubicBezTo>
                      <a:pt x="122364" y="525581"/>
                      <a:pt x="125999" y="525373"/>
                      <a:pt x="129244" y="523982"/>
                    </a:cubicBezTo>
                    <a:cubicBezTo>
                      <a:pt x="132081" y="522766"/>
                      <a:pt x="134189" y="520226"/>
                      <a:pt x="136950" y="518845"/>
                    </a:cubicBezTo>
                    <a:cubicBezTo>
                      <a:pt x="141074" y="516783"/>
                      <a:pt x="145580" y="515581"/>
                      <a:pt x="149793" y="513708"/>
                    </a:cubicBezTo>
                    <a:cubicBezTo>
                      <a:pt x="153292" y="512153"/>
                      <a:pt x="156743" y="510471"/>
                      <a:pt x="160067" y="508571"/>
                    </a:cubicBezTo>
                    <a:cubicBezTo>
                      <a:pt x="162747" y="507039"/>
                      <a:pt x="165011" y="504815"/>
                      <a:pt x="167772" y="503434"/>
                    </a:cubicBezTo>
                    <a:cubicBezTo>
                      <a:pt x="170194" y="502223"/>
                      <a:pt x="172909" y="501721"/>
                      <a:pt x="175478" y="500865"/>
                    </a:cubicBezTo>
                    <a:cubicBezTo>
                      <a:pt x="181731" y="482105"/>
                      <a:pt x="175362" y="484140"/>
                      <a:pt x="190889" y="488023"/>
                    </a:cubicBezTo>
                    <a:cubicBezTo>
                      <a:pt x="193458" y="491448"/>
                      <a:pt x="196471" y="494580"/>
                      <a:pt x="198595" y="498297"/>
                    </a:cubicBezTo>
                    <a:cubicBezTo>
                      <a:pt x="199938" y="500648"/>
                      <a:pt x="199472" y="503888"/>
                      <a:pt x="201163" y="506002"/>
                    </a:cubicBezTo>
                    <a:cubicBezTo>
                      <a:pt x="203092" y="508413"/>
                      <a:pt x="206300" y="509427"/>
                      <a:pt x="208869" y="511139"/>
                    </a:cubicBezTo>
                    <a:cubicBezTo>
                      <a:pt x="210581" y="513708"/>
                      <a:pt x="212625" y="516084"/>
                      <a:pt x="214006" y="518845"/>
                    </a:cubicBezTo>
                    <a:cubicBezTo>
                      <a:pt x="215217" y="521267"/>
                      <a:pt x="214660" y="524636"/>
                      <a:pt x="216575" y="526551"/>
                    </a:cubicBezTo>
                    <a:cubicBezTo>
                      <a:pt x="218489" y="528465"/>
                      <a:pt x="221792" y="528053"/>
                      <a:pt x="224280" y="529119"/>
                    </a:cubicBezTo>
                    <a:cubicBezTo>
                      <a:pt x="227800" y="530627"/>
                      <a:pt x="231035" y="532748"/>
                      <a:pt x="234555" y="534256"/>
                    </a:cubicBezTo>
                    <a:cubicBezTo>
                      <a:pt x="241471" y="537220"/>
                      <a:pt x="247557" y="537884"/>
                      <a:pt x="255103" y="539393"/>
                    </a:cubicBezTo>
                    <a:cubicBezTo>
                      <a:pt x="261096" y="538537"/>
                      <a:pt x="269564" y="541751"/>
                      <a:pt x="273083" y="536825"/>
                    </a:cubicBezTo>
                    <a:cubicBezTo>
                      <a:pt x="277122" y="531171"/>
                      <a:pt x="262870" y="514821"/>
                      <a:pt x="260240" y="511139"/>
                    </a:cubicBezTo>
                    <a:cubicBezTo>
                      <a:pt x="258446" y="508627"/>
                      <a:pt x="257513" y="505362"/>
                      <a:pt x="255103" y="503434"/>
                    </a:cubicBezTo>
                    <a:cubicBezTo>
                      <a:pt x="252989" y="501743"/>
                      <a:pt x="249966" y="501721"/>
                      <a:pt x="247397" y="500865"/>
                    </a:cubicBezTo>
                    <a:cubicBezTo>
                      <a:pt x="241794" y="484054"/>
                      <a:pt x="249576" y="500554"/>
                      <a:pt x="237123" y="490591"/>
                    </a:cubicBezTo>
                    <a:cubicBezTo>
                      <a:pt x="234712" y="488662"/>
                      <a:pt x="233698" y="485454"/>
                      <a:pt x="231986" y="482885"/>
                    </a:cubicBezTo>
                    <a:cubicBezTo>
                      <a:pt x="231130" y="478604"/>
                      <a:pt x="230476" y="474278"/>
                      <a:pt x="229417" y="470043"/>
                    </a:cubicBezTo>
                    <a:cubicBezTo>
                      <a:pt x="228092" y="464741"/>
                      <a:pt x="223117" y="457463"/>
                      <a:pt x="229417" y="452063"/>
                    </a:cubicBezTo>
                    <a:cubicBezTo>
                      <a:pt x="233529" y="448539"/>
                      <a:pt x="239692" y="448639"/>
                      <a:pt x="244829" y="446926"/>
                    </a:cubicBezTo>
                    <a:lnTo>
                      <a:pt x="252534" y="444357"/>
                    </a:lnTo>
                    <a:lnTo>
                      <a:pt x="257671" y="428946"/>
                    </a:lnTo>
                    <a:cubicBezTo>
                      <a:pt x="259318" y="424005"/>
                      <a:pt x="256366" y="418587"/>
                      <a:pt x="255103" y="413535"/>
                    </a:cubicBezTo>
                    <a:cubicBezTo>
                      <a:pt x="253790" y="408282"/>
                      <a:pt x="251678" y="403261"/>
                      <a:pt x="249966" y="398124"/>
                    </a:cubicBezTo>
                    <a:cubicBezTo>
                      <a:pt x="248850" y="394775"/>
                      <a:pt x="248253" y="391275"/>
                      <a:pt x="247397" y="387850"/>
                    </a:cubicBezTo>
                    <a:cubicBezTo>
                      <a:pt x="248253" y="380144"/>
                      <a:pt x="243912" y="369576"/>
                      <a:pt x="249966" y="364733"/>
                    </a:cubicBezTo>
                    <a:cubicBezTo>
                      <a:pt x="262358" y="354819"/>
                      <a:pt x="272124" y="368105"/>
                      <a:pt x="280788" y="372438"/>
                    </a:cubicBezTo>
                    <a:cubicBezTo>
                      <a:pt x="283210" y="373649"/>
                      <a:pt x="285925" y="374151"/>
                      <a:pt x="288494" y="375007"/>
                    </a:cubicBezTo>
                    <a:cubicBezTo>
                      <a:pt x="291062" y="377575"/>
                      <a:pt x="292786" y="381471"/>
                      <a:pt x="296199" y="382712"/>
                    </a:cubicBezTo>
                    <a:cubicBezTo>
                      <a:pt x="302686" y="385071"/>
                      <a:pt x="309887" y="384519"/>
                      <a:pt x="316748" y="385281"/>
                    </a:cubicBezTo>
                    <a:cubicBezTo>
                      <a:pt x="325300" y="386231"/>
                      <a:pt x="333871" y="386994"/>
                      <a:pt x="342433" y="387850"/>
                    </a:cubicBezTo>
                    <a:cubicBezTo>
                      <a:pt x="346854" y="389323"/>
                      <a:pt x="363291" y="395246"/>
                      <a:pt x="365550" y="392987"/>
                    </a:cubicBezTo>
                    <a:cubicBezTo>
                      <a:pt x="368577" y="389960"/>
                      <a:pt x="358993" y="387405"/>
                      <a:pt x="355276" y="385281"/>
                    </a:cubicBezTo>
                    <a:cubicBezTo>
                      <a:pt x="352925" y="383938"/>
                      <a:pt x="350059" y="383779"/>
                      <a:pt x="347570" y="382712"/>
                    </a:cubicBezTo>
                    <a:cubicBezTo>
                      <a:pt x="337272" y="378298"/>
                      <a:pt x="339233" y="377418"/>
                      <a:pt x="329590" y="375007"/>
                    </a:cubicBezTo>
                    <a:cubicBezTo>
                      <a:pt x="325355" y="373948"/>
                      <a:pt x="321010" y="373385"/>
                      <a:pt x="316748" y="372438"/>
                    </a:cubicBezTo>
                    <a:cubicBezTo>
                      <a:pt x="313302" y="371672"/>
                      <a:pt x="309899" y="370726"/>
                      <a:pt x="306474" y="369870"/>
                    </a:cubicBezTo>
                    <a:cubicBezTo>
                      <a:pt x="303905" y="368158"/>
                      <a:pt x="300697" y="367144"/>
                      <a:pt x="298768" y="364733"/>
                    </a:cubicBezTo>
                    <a:cubicBezTo>
                      <a:pt x="297076" y="362619"/>
                      <a:pt x="297266" y="359516"/>
                      <a:pt x="296199" y="357027"/>
                    </a:cubicBezTo>
                    <a:cubicBezTo>
                      <a:pt x="291498" y="346058"/>
                      <a:pt x="290732" y="346312"/>
                      <a:pt x="283357" y="336479"/>
                    </a:cubicBezTo>
                    <a:lnTo>
                      <a:pt x="273083" y="305656"/>
                    </a:lnTo>
                    <a:cubicBezTo>
                      <a:pt x="271967" y="302307"/>
                      <a:pt x="271370" y="298807"/>
                      <a:pt x="270514" y="295382"/>
                    </a:cubicBezTo>
                    <a:cubicBezTo>
                      <a:pt x="271370" y="281683"/>
                      <a:pt x="269546" y="267547"/>
                      <a:pt x="273083" y="254285"/>
                    </a:cubicBezTo>
                    <a:cubicBezTo>
                      <a:pt x="273781" y="251669"/>
                      <a:pt x="278323" y="255734"/>
                      <a:pt x="280788" y="256854"/>
                    </a:cubicBezTo>
                    <a:cubicBezTo>
                      <a:pt x="287760" y="260023"/>
                      <a:pt x="294072" y="264706"/>
                      <a:pt x="301337" y="267128"/>
                    </a:cubicBezTo>
                    <a:lnTo>
                      <a:pt x="316748" y="272265"/>
                    </a:lnTo>
                    <a:cubicBezTo>
                      <a:pt x="320173" y="274834"/>
                      <a:pt x="323305" y="277847"/>
                      <a:pt x="327022" y="279971"/>
                    </a:cubicBezTo>
                    <a:cubicBezTo>
                      <a:pt x="329373" y="281314"/>
                      <a:pt x="332193" y="281588"/>
                      <a:pt x="334728" y="282539"/>
                    </a:cubicBezTo>
                    <a:cubicBezTo>
                      <a:pt x="339045" y="284158"/>
                      <a:pt x="343228" y="286125"/>
                      <a:pt x="347570" y="287676"/>
                    </a:cubicBezTo>
                    <a:cubicBezTo>
                      <a:pt x="386640" y="301630"/>
                      <a:pt x="355380" y="288822"/>
                      <a:pt x="388667" y="303088"/>
                    </a:cubicBezTo>
                    <a:cubicBezTo>
                      <a:pt x="394660" y="302232"/>
                      <a:pt x="404733" y="306263"/>
                      <a:pt x="406647" y="300519"/>
                    </a:cubicBezTo>
                    <a:cubicBezTo>
                      <a:pt x="408359" y="295382"/>
                      <a:pt x="396263" y="297393"/>
                      <a:pt x="391235" y="295382"/>
                    </a:cubicBezTo>
                    <a:cubicBezTo>
                      <a:pt x="387680" y="293960"/>
                      <a:pt x="384480" y="291753"/>
                      <a:pt x="380961" y="290245"/>
                    </a:cubicBezTo>
                    <a:cubicBezTo>
                      <a:pt x="378473" y="289178"/>
                      <a:pt x="375678" y="288887"/>
                      <a:pt x="373256" y="287676"/>
                    </a:cubicBezTo>
                    <a:cubicBezTo>
                      <a:pt x="368791" y="285443"/>
                      <a:pt x="364647" y="282617"/>
                      <a:pt x="360413" y="279971"/>
                    </a:cubicBezTo>
                    <a:cubicBezTo>
                      <a:pt x="357795" y="278335"/>
                      <a:pt x="355544" y="276050"/>
                      <a:pt x="352707" y="274834"/>
                    </a:cubicBezTo>
                    <a:cubicBezTo>
                      <a:pt x="349462" y="273443"/>
                      <a:pt x="345827" y="273235"/>
                      <a:pt x="342433" y="272265"/>
                    </a:cubicBezTo>
                    <a:cubicBezTo>
                      <a:pt x="339830" y="271521"/>
                      <a:pt x="337296" y="270553"/>
                      <a:pt x="334728" y="269697"/>
                    </a:cubicBezTo>
                    <a:cubicBezTo>
                      <a:pt x="333015" y="267985"/>
                      <a:pt x="331481" y="266073"/>
                      <a:pt x="329590" y="264560"/>
                    </a:cubicBezTo>
                    <a:cubicBezTo>
                      <a:pt x="321292" y="257922"/>
                      <a:pt x="322952" y="261729"/>
                      <a:pt x="316748" y="254285"/>
                    </a:cubicBezTo>
                    <a:cubicBezTo>
                      <a:pt x="314007" y="250996"/>
                      <a:pt x="311530" y="247494"/>
                      <a:pt x="309042" y="244011"/>
                    </a:cubicBezTo>
                    <a:cubicBezTo>
                      <a:pt x="307248" y="241499"/>
                      <a:pt x="306088" y="238489"/>
                      <a:pt x="303905" y="236306"/>
                    </a:cubicBezTo>
                    <a:cubicBezTo>
                      <a:pt x="301722" y="234123"/>
                      <a:pt x="298768" y="232881"/>
                      <a:pt x="296199" y="231169"/>
                    </a:cubicBezTo>
                    <a:cubicBezTo>
                      <a:pt x="295343" y="228600"/>
                      <a:pt x="294842" y="225885"/>
                      <a:pt x="293631" y="223463"/>
                    </a:cubicBezTo>
                    <a:cubicBezTo>
                      <a:pt x="290055" y="216310"/>
                      <a:pt x="286470" y="213733"/>
                      <a:pt x="280788" y="208052"/>
                    </a:cubicBezTo>
                    <a:cubicBezTo>
                      <a:pt x="279932" y="204627"/>
                      <a:pt x="279610" y="201023"/>
                      <a:pt x="278220" y="197778"/>
                    </a:cubicBezTo>
                    <a:cubicBezTo>
                      <a:pt x="277004" y="194940"/>
                      <a:pt x="272334" y="193067"/>
                      <a:pt x="273083" y="190072"/>
                    </a:cubicBezTo>
                    <a:cubicBezTo>
                      <a:pt x="273739" y="187445"/>
                      <a:pt x="278220" y="188359"/>
                      <a:pt x="280788" y="187503"/>
                    </a:cubicBezTo>
                    <a:lnTo>
                      <a:pt x="321885" y="190072"/>
                    </a:lnTo>
                    <a:cubicBezTo>
                      <a:pt x="329613" y="190690"/>
                      <a:pt x="337249" y="192641"/>
                      <a:pt x="345002" y="192641"/>
                    </a:cubicBezTo>
                    <a:cubicBezTo>
                      <a:pt x="360437" y="192641"/>
                      <a:pt x="375824" y="190928"/>
                      <a:pt x="391235" y="190072"/>
                    </a:cubicBezTo>
                    <a:cubicBezTo>
                      <a:pt x="392091" y="187503"/>
                      <a:pt x="393804" y="185074"/>
                      <a:pt x="393804" y="182366"/>
                    </a:cubicBezTo>
                    <a:cubicBezTo>
                      <a:pt x="393804" y="152186"/>
                      <a:pt x="388800" y="164561"/>
                      <a:pt x="355276" y="166955"/>
                    </a:cubicBezTo>
                    <a:cubicBezTo>
                      <a:pt x="345858" y="166099"/>
                      <a:pt x="336269" y="166368"/>
                      <a:pt x="327022" y="164387"/>
                    </a:cubicBezTo>
                    <a:cubicBezTo>
                      <a:pt x="319022" y="162673"/>
                      <a:pt x="320148" y="157694"/>
                      <a:pt x="314179" y="154112"/>
                    </a:cubicBezTo>
                    <a:cubicBezTo>
                      <a:pt x="311858" y="152719"/>
                      <a:pt x="309042" y="152400"/>
                      <a:pt x="306474" y="151544"/>
                    </a:cubicBezTo>
                    <a:cubicBezTo>
                      <a:pt x="303905" y="148975"/>
                      <a:pt x="301132" y="146596"/>
                      <a:pt x="298768" y="143838"/>
                    </a:cubicBezTo>
                    <a:cubicBezTo>
                      <a:pt x="277100" y="118560"/>
                      <a:pt x="302169" y="146164"/>
                      <a:pt x="285925" y="125859"/>
                    </a:cubicBezTo>
                    <a:cubicBezTo>
                      <a:pt x="284412" y="123968"/>
                      <a:pt x="282500" y="122434"/>
                      <a:pt x="280788" y="120721"/>
                    </a:cubicBezTo>
                    <a:cubicBezTo>
                      <a:pt x="300480" y="119865"/>
                      <a:pt x="320195" y="119422"/>
                      <a:pt x="339865" y="118153"/>
                    </a:cubicBezTo>
                    <a:cubicBezTo>
                      <a:pt x="346753" y="117709"/>
                      <a:pt x="353591" y="116634"/>
                      <a:pt x="360413" y="115584"/>
                    </a:cubicBezTo>
                    <a:cubicBezTo>
                      <a:pt x="364653" y="114932"/>
                      <a:pt x="376096" y="112880"/>
                      <a:pt x="380961" y="110447"/>
                    </a:cubicBezTo>
                    <a:cubicBezTo>
                      <a:pt x="383722" y="109066"/>
                      <a:pt x="386098" y="107022"/>
                      <a:pt x="388667" y="105310"/>
                    </a:cubicBezTo>
                    <a:cubicBezTo>
                      <a:pt x="387811" y="97604"/>
                      <a:pt x="390260" y="88734"/>
                      <a:pt x="386098" y="82193"/>
                    </a:cubicBezTo>
                    <a:cubicBezTo>
                      <a:pt x="383980" y="78864"/>
                      <a:pt x="367893" y="77436"/>
                      <a:pt x="362981" y="74488"/>
                    </a:cubicBezTo>
                    <a:cubicBezTo>
                      <a:pt x="345496" y="63996"/>
                      <a:pt x="354875" y="68361"/>
                      <a:pt x="334728" y="61645"/>
                    </a:cubicBezTo>
                    <a:cubicBezTo>
                      <a:pt x="312698" y="54302"/>
                      <a:pt x="334685" y="58423"/>
                      <a:pt x="316748" y="53939"/>
                    </a:cubicBezTo>
                    <a:cubicBezTo>
                      <a:pt x="287698" y="46677"/>
                      <a:pt x="321563" y="57257"/>
                      <a:pt x="288494" y="46234"/>
                    </a:cubicBezTo>
                    <a:lnTo>
                      <a:pt x="280788" y="43665"/>
                    </a:lnTo>
                    <a:lnTo>
                      <a:pt x="273083" y="41097"/>
                    </a:lnTo>
                    <a:cubicBezTo>
                      <a:pt x="270514" y="39385"/>
                      <a:pt x="268138" y="37341"/>
                      <a:pt x="265377" y="35960"/>
                    </a:cubicBezTo>
                    <a:cubicBezTo>
                      <a:pt x="262955" y="34749"/>
                      <a:pt x="259924" y="34893"/>
                      <a:pt x="257671" y="33391"/>
                    </a:cubicBezTo>
                    <a:cubicBezTo>
                      <a:pt x="250878" y="28862"/>
                      <a:pt x="249109" y="5565"/>
                      <a:pt x="247397"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Freeform 8">
                <a:extLst>
                  <a:ext uri="{FF2B5EF4-FFF2-40B4-BE49-F238E27FC236}">
                    <a16:creationId xmlns:a16="http://schemas.microsoft.com/office/drawing/2014/main" id="{3BC99EBB-FFC6-D173-DD37-EAF2B8B7445A}"/>
                  </a:ext>
                </a:extLst>
              </p:cNvPr>
              <p:cNvSpPr/>
              <p:nvPr/>
            </p:nvSpPr>
            <p:spPr>
              <a:xfrm>
                <a:off x="2896712" y="4068067"/>
                <a:ext cx="303688" cy="744213"/>
              </a:xfrm>
              <a:custGeom>
                <a:avLst/>
                <a:gdLst>
                  <a:gd name="connsiteX0" fmla="*/ 146838 w 303688"/>
                  <a:gd name="connsiteY0" fmla="*/ 76768 h 744213"/>
                  <a:gd name="connsiteX1" fmla="*/ 146838 w 303688"/>
                  <a:gd name="connsiteY1" fmla="*/ 76768 h 744213"/>
                  <a:gd name="connsiteX2" fmla="*/ 100117 w 303688"/>
                  <a:gd name="connsiteY2" fmla="*/ 73431 h 744213"/>
                  <a:gd name="connsiteX3" fmla="*/ 90106 w 303688"/>
                  <a:gd name="connsiteY3" fmla="*/ 53407 h 744213"/>
                  <a:gd name="connsiteX4" fmla="*/ 83431 w 303688"/>
                  <a:gd name="connsiteY4" fmla="*/ 43396 h 744213"/>
                  <a:gd name="connsiteX5" fmla="*/ 80094 w 303688"/>
                  <a:gd name="connsiteY5" fmla="*/ 33384 h 744213"/>
                  <a:gd name="connsiteX6" fmla="*/ 53396 w 303688"/>
                  <a:gd name="connsiteY6" fmla="*/ 13361 h 744213"/>
                  <a:gd name="connsiteX7" fmla="*/ 30035 w 303688"/>
                  <a:gd name="connsiteY7" fmla="*/ 3349 h 744213"/>
                  <a:gd name="connsiteX8" fmla="*/ 43384 w 303688"/>
                  <a:gd name="connsiteY8" fmla="*/ 30047 h 744213"/>
                  <a:gd name="connsiteX9" fmla="*/ 40047 w 303688"/>
                  <a:gd name="connsiteY9" fmla="*/ 50070 h 744213"/>
                  <a:gd name="connsiteX10" fmla="*/ 26698 w 303688"/>
                  <a:gd name="connsiteY10" fmla="*/ 63419 h 744213"/>
                  <a:gd name="connsiteX11" fmla="*/ 20024 w 303688"/>
                  <a:gd name="connsiteY11" fmla="*/ 70094 h 744213"/>
                  <a:gd name="connsiteX12" fmla="*/ 33373 w 303688"/>
                  <a:gd name="connsiteY12" fmla="*/ 76768 h 744213"/>
                  <a:gd name="connsiteX13" fmla="*/ 53396 w 303688"/>
                  <a:gd name="connsiteY13" fmla="*/ 80105 h 744213"/>
                  <a:gd name="connsiteX14" fmla="*/ 73419 w 303688"/>
                  <a:gd name="connsiteY14" fmla="*/ 93454 h 744213"/>
                  <a:gd name="connsiteX15" fmla="*/ 86768 w 303688"/>
                  <a:gd name="connsiteY15" fmla="*/ 96791 h 744213"/>
                  <a:gd name="connsiteX16" fmla="*/ 96780 w 303688"/>
                  <a:gd name="connsiteY16" fmla="*/ 100129 h 744213"/>
                  <a:gd name="connsiteX17" fmla="*/ 113466 w 303688"/>
                  <a:gd name="connsiteY17" fmla="*/ 103466 h 744213"/>
                  <a:gd name="connsiteX18" fmla="*/ 126815 w 303688"/>
                  <a:gd name="connsiteY18" fmla="*/ 106803 h 744213"/>
                  <a:gd name="connsiteX19" fmla="*/ 153513 w 303688"/>
                  <a:gd name="connsiteY19" fmla="*/ 113478 h 744213"/>
                  <a:gd name="connsiteX20" fmla="*/ 150176 w 303688"/>
                  <a:gd name="connsiteY20" fmla="*/ 133501 h 744213"/>
                  <a:gd name="connsiteX21" fmla="*/ 146838 w 303688"/>
                  <a:gd name="connsiteY21" fmla="*/ 143513 h 744213"/>
                  <a:gd name="connsiteX22" fmla="*/ 126815 w 303688"/>
                  <a:gd name="connsiteY22" fmla="*/ 150187 h 744213"/>
                  <a:gd name="connsiteX23" fmla="*/ 126815 w 303688"/>
                  <a:gd name="connsiteY23" fmla="*/ 176885 h 744213"/>
                  <a:gd name="connsiteX24" fmla="*/ 116803 w 303688"/>
                  <a:gd name="connsiteY24" fmla="*/ 193571 h 744213"/>
                  <a:gd name="connsiteX25" fmla="*/ 106792 w 303688"/>
                  <a:gd name="connsiteY25" fmla="*/ 196908 h 744213"/>
                  <a:gd name="connsiteX26" fmla="*/ 90106 w 303688"/>
                  <a:gd name="connsiteY26" fmla="*/ 213594 h 744213"/>
                  <a:gd name="connsiteX27" fmla="*/ 80094 w 303688"/>
                  <a:gd name="connsiteY27" fmla="*/ 216932 h 744213"/>
                  <a:gd name="connsiteX28" fmla="*/ 70082 w 303688"/>
                  <a:gd name="connsiteY28" fmla="*/ 223606 h 744213"/>
                  <a:gd name="connsiteX29" fmla="*/ 56733 w 303688"/>
                  <a:gd name="connsiteY29" fmla="*/ 226943 h 744213"/>
                  <a:gd name="connsiteX30" fmla="*/ 46722 w 303688"/>
                  <a:gd name="connsiteY30" fmla="*/ 230280 h 744213"/>
                  <a:gd name="connsiteX31" fmla="*/ 23361 w 303688"/>
                  <a:gd name="connsiteY31" fmla="*/ 236955 h 744213"/>
                  <a:gd name="connsiteX32" fmla="*/ 16687 w 303688"/>
                  <a:gd name="connsiteY32" fmla="*/ 246967 h 744213"/>
                  <a:gd name="connsiteX33" fmla="*/ 10012 w 303688"/>
                  <a:gd name="connsiteY33" fmla="*/ 253641 h 744213"/>
                  <a:gd name="connsiteX34" fmla="*/ 3338 w 303688"/>
                  <a:gd name="connsiteY34" fmla="*/ 280339 h 744213"/>
                  <a:gd name="connsiteX35" fmla="*/ 6675 w 303688"/>
                  <a:gd name="connsiteY35" fmla="*/ 323723 h 744213"/>
                  <a:gd name="connsiteX36" fmla="*/ 10012 w 303688"/>
                  <a:gd name="connsiteY36" fmla="*/ 310374 h 744213"/>
                  <a:gd name="connsiteX37" fmla="*/ 26698 w 303688"/>
                  <a:gd name="connsiteY37" fmla="*/ 293688 h 744213"/>
                  <a:gd name="connsiteX38" fmla="*/ 36710 w 303688"/>
                  <a:gd name="connsiteY38" fmla="*/ 290351 h 744213"/>
                  <a:gd name="connsiteX39" fmla="*/ 70082 w 303688"/>
                  <a:gd name="connsiteY39" fmla="*/ 283676 h 744213"/>
                  <a:gd name="connsiteX40" fmla="*/ 93443 w 303688"/>
                  <a:gd name="connsiteY40" fmla="*/ 273664 h 744213"/>
                  <a:gd name="connsiteX41" fmla="*/ 103454 w 303688"/>
                  <a:gd name="connsiteY41" fmla="*/ 266990 h 744213"/>
                  <a:gd name="connsiteX42" fmla="*/ 110129 w 303688"/>
                  <a:gd name="connsiteY42" fmla="*/ 260315 h 744213"/>
                  <a:gd name="connsiteX43" fmla="*/ 113466 w 303688"/>
                  <a:gd name="connsiteY43" fmla="*/ 310374 h 744213"/>
                  <a:gd name="connsiteX44" fmla="*/ 110129 w 303688"/>
                  <a:gd name="connsiteY44" fmla="*/ 333734 h 744213"/>
                  <a:gd name="connsiteX45" fmla="*/ 70082 w 303688"/>
                  <a:gd name="connsiteY45" fmla="*/ 337072 h 744213"/>
                  <a:gd name="connsiteX46" fmla="*/ 36710 w 303688"/>
                  <a:gd name="connsiteY46" fmla="*/ 340409 h 744213"/>
                  <a:gd name="connsiteX47" fmla="*/ 26698 w 303688"/>
                  <a:gd name="connsiteY47" fmla="*/ 343746 h 744213"/>
                  <a:gd name="connsiteX48" fmla="*/ 6675 w 303688"/>
                  <a:gd name="connsiteY48" fmla="*/ 370444 h 744213"/>
                  <a:gd name="connsiteX49" fmla="*/ 0 w 303688"/>
                  <a:gd name="connsiteY49" fmla="*/ 390467 h 744213"/>
                  <a:gd name="connsiteX50" fmla="*/ 30035 w 303688"/>
                  <a:gd name="connsiteY50" fmla="*/ 403816 h 744213"/>
                  <a:gd name="connsiteX51" fmla="*/ 40047 w 303688"/>
                  <a:gd name="connsiteY51" fmla="*/ 407153 h 744213"/>
                  <a:gd name="connsiteX52" fmla="*/ 50059 w 303688"/>
                  <a:gd name="connsiteY52" fmla="*/ 410491 h 744213"/>
                  <a:gd name="connsiteX53" fmla="*/ 86768 w 303688"/>
                  <a:gd name="connsiteY53" fmla="*/ 407153 h 744213"/>
                  <a:gd name="connsiteX54" fmla="*/ 93443 w 303688"/>
                  <a:gd name="connsiteY54" fmla="*/ 400479 h 744213"/>
                  <a:gd name="connsiteX55" fmla="*/ 100117 w 303688"/>
                  <a:gd name="connsiteY55" fmla="*/ 410491 h 744213"/>
                  <a:gd name="connsiteX56" fmla="*/ 90106 w 303688"/>
                  <a:gd name="connsiteY56" fmla="*/ 417165 h 744213"/>
                  <a:gd name="connsiteX57" fmla="*/ 66745 w 303688"/>
                  <a:gd name="connsiteY57" fmla="*/ 423840 h 744213"/>
                  <a:gd name="connsiteX58" fmla="*/ 60070 w 303688"/>
                  <a:gd name="connsiteY58" fmla="*/ 430514 h 744213"/>
                  <a:gd name="connsiteX59" fmla="*/ 56733 w 303688"/>
                  <a:gd name="connsiteY59" fmla="*/ 440526 h 744213"/>
                  <a:gd name="connsiteX60" fmla="*/ 63408 w 303688"/>
                  <a:gd name="connsiteY60" fmla="*/ 447200 h 744213"/>
                  <a:gd name="connsiteX61" fmla="*/ 86768 w 303688"/>
                  <a:gd name="connsiteY61" fmla="*/ 453875 h 744213"/>
                  <a:gd name="connsiteX62" fmla="*/ 96780 w 303688"/>
                  <a:gd name="connsiteY62" fmla="*/ 460549 h 744213"/>
                  <a:gd name="connsiteX63" fmla="*/ 100117 w 303688"/>
                  <a:gd name="connsiteY63" fmla="*/ 483910 h 744213"/>
                  <a:gd name="connsiteX64" fmla="*/ 90106 w 303688"/>
                  <a:gd name="connsiteY64" fmla="*/ 487247 h 744213"/>
                  <a:gd name="connsiteX65" fmla="*/ 63408 w 303688"/>
                  <a:gd name="connsiteY65" fmla="*/ 480572 h 744213"/>
                  <a:gd name="connsiteX66" fmla="*/ 43384 w 303688"/>
                  <a:gd name="connsiteY66" fmla="*/ 467224 h 744213"/>
                  <a:gd name="connsiteX67" fmla="*/ 23361 w 303688"/>
                  <a:gd name="connsiteY67" fmla="*/ 460549 h 744213"/>
                  <a:gd name="connsiteX68" fmla="*/ 3338 w 303688"/>
                  <a:gd name="connsiteY68" fmla="*/ 463886 h 744213"/>
                  <a:gd name="connsiteX69" fmla="*/ 6675 w 303688"/>
                  <a:gd name="connsiteY69" fmla="*/ 483910 h 744213"/>
                  <a:gd name="connsiteX70" fmla="*/ 10012 w 303688"/>
                  <a:gd name="connsiteY70" fmla="*/ 493921 h 744213"/>
                  <a:gd name="connsiteX71" fmla="*/ 16687 w 303688"/>
                  <a:gd name="connsiteY71" fmla="*/ 500596 h 744213"/>
                  <a:gd name="connsiteX72" fmla="*/ 40047 w 303688"/>
                  <a:gd name="connsiteY72" fmla="*/ 510607 h 744213"/>
                  <a:gd name="connsiteX73" fmla="*/ 46722 w 303688"/>
                  <a:gd name="connsiteY73" fmla="*/ 517282 h 744213"/>
                  <a:gd name="connsiteX74" fmla="*/ 83431 w 303688"/>
                  <a:gd name="connsiteY74" fmla="*/ 523956 h 744213"/>
                  <a:gd name="connsiteX75" fmla="*/ 96780 w 303688"/>
                  <a:gd name="connsiteY75" fmla="*/ 527294 h 744213"/>
                  <a:gd name="connsiteX76" fmla="*/ 130152 w 303688"/>
                  <a:gd name="connsiteY76" fmla="*/ 533968 h 744213"/>
                  <a:gd name="connsiteX77" fmla="*/ 133489 w 303688"/>
                  <a:gd name="connsiteY77" fmla="*/ 543980 h 744213"/>
                  <a:gd name="connsiteX78" fmla="*/ 130152 w 303688"/>
                  <a:gd name="connsiteY78" fmla="*/ 564003 h 744213"/>
                  <a:gd name="connsiteX79" fmla="*/ 120141 w 303688"/>
                  <a:gd name="connsiteY79" fmla="*/ 567340 h 744213"/>
                  <a:gd name="connsiteX80" fmla="*/ 113466 w 303688"/>
                  <a:gd name="connsiteY80" fmla="*/ 574015 h 744213"/>
                  <a:gd name="connsiteX81" fmla="*/ 103454 w 303688"/>
                  <a:gd name="connsiteY81" fmla="*/ 580689 h 744213"/>
                  <a:gd name="connsiteX82" fmla="*/ 96780 w 303688"/>
                  <a:gd name="connsiteY82" fmla="*/ 587364 h 744213"/>
                  <a:gd name="connsiteX83" fmla="*/ 86768 w 303688"/>
                  <a:gd name="connsiteY83" fmla="*/ 590701 h 744213"/>
                  <a:gd name="connsiteX84" fmla="*/ 60070 w 303688"/>
                  <a:gd name="connsiteY84" fmla="*/ 610724 h 744213"/>
                  <a:gd name="connsiteX85" fmla="*/ 56733 w 303688"/>
                  <a:gd name="connsiteY85" fmla="*/ 644097 h 744213"/>
                  <a:gd name="connsiteX86" fmla="*/ 70082 w 303688"/>
                  <a:gd name="connsiteY86" fmla="*/ 647434 h 744213"/>
                  <a:gd name="connsiteX87" fmla="*/ 90106 w 303688"/>
                  <a:gd name="connsiteY87" fmla="*/ 644097 h 744213"/>
                  <a:gd name="connsiteX88" fmla="*/ 130152 w 303688"/>
                  <a:gd name="connsiteY88" fmla="*/ 637422 h 744213"/>
                  <a:gd name="connsiteX89" fmla="*/ 150176 w 303688"/>
                  <a:gd name="connsiteY89" fmla="*/ 657445 h 744213"/>
                  <a:gd name="connsiteX90" fmla="*/ 146838 w 303688"/>
                  <a:gd name="connsiteY90" fmla="*/ 677469 h 744213"/>
                  <a:gd name="connsiteX91" fmla="*/ 136827 w 303688"/>
                  <a:gd name="connsiteY91" fmla="*/ 684143 h 744213"/>
                  <a:gd name="connsiteX92" fmla="*/ 60070 w 303688"/>
                  <a:gd name="connsiteY92" fmla="*/ 684143 h 744213"/>
                  <a:gd name="connsiteX93" fmla="*/ 53396 w 303688"/>
                  <a:gd name="connsiteY93" fmla="*/ 690818 h 744213"/>
                  <a:gd name="connsiteX94" fmla="*/ 53396 w 303688"/>
                  <a:gd name="connsiteY94" fmla="*/ 724190 h 744213"/>
                  <a:gd name="connsiteX95" fmla="*/ 76757 w 303688"/>
                  <a:gd name="connsiteY95" fmla="*/ 737539 h 744213"/>
                  <a:gd name="connsiteX96" fmla="*/ 103454 w 303688"/>
                  <a:gd name="connsiteY96" fmla="*/ 744213 h 744213"/>
                  <a:gd name="connsiteX97" fmla="*/ 133489 w 303688"/>
                  <a:gd name="connsiteY97" fmla="*/ 734202 h 744213"/>
                  <a:gd name="connsiteX98" fmla="*/ 153513 w 303688"/>
                  <a:gd name="connsiteY98" fmla="*/ 727527 h 744213"/>
                  <a:gd name="connsiteX99" fmla="*/ 173536 w 303688"/>
                  <a:gd name="connsiteY99" fmla="*/ 730864 h 744213"/>
                  <a:gd name="connsiteX100" fmla="*/ 183548 w 303688"/>
                  <a:gd name="connsiteY100" fmla="*/ 734202 h 744213"/>
                  <a:gd name="connsiteX101" fmla="*/ 210246 w 303688"/>
                  <a:gd name="connsiteY101" fmla="*/ 740876 h 744213"/>
                  <a:gd name="connsiteX102" fmla="*/ 223595 w 303688"/>
                  <a:gd name="connsiteY102" fmla="*/ 744213 h 744213"/>
                  <a:gd name="connsiteX103" fmla="*/ 226932 w 303688"/>
                  <a:gd name="connsiteY103" fmla="*/ 734202 h 744213"/>
                  <a:gd name="connsiteX104" fmla="*/ 206908 w 303688"/>
                  <a:gd name="connsiteY104" fmla="*/ 720853 h 744213"/>
                  <a:gd name="connsiteX105" fmla="*/ 183548 w 303688"/>
                  <a:gd name="connsiteY105" fmla="*/ 687480 h 744213"/>
                  <a:gd name="connsiteX106" fmla="*/ 176873 w 303688"/>
                  <a:gd name="connsiteY106" fmla="*/ 677469 h 744213"/>
                  <a:gd name="connsiteX107" fmla="*/ 173536 w 303688"/>
                  <a:gd name="connsiteY107" fmla="*/ 664120 h 744213"/>
                  <a:gd name="connsiteX108" fmla="*/ 166862 w 303688"/>
                  <a:gd name="connsiteY108" fmla="*/ 657445 h 744213"/>
                  <a:gd name="connsiteX109" fmla="*/ 186885 w 303688"/>
                  <a:gd name="connsiteY109" fmla="*/ 650771 h 744213"/>
                  <a:gd name="connsiteX110" fmla="*/ 183548 w 303688"/>
                  <a:gd name="connsiteY110" fmla="*/ 637422 h 744213"/>
                  <a:gd name="connsiteX111" fmla="*/ 176873 w 303688"/>
                  <a:gd name="connsiteY111" fmla="*/ 630748 h 744213"/>
                  <a:gd name="connsiteX112" fmla="*/ 166862 w 303688"/>
                  <a:gd name="connsiteY112" fmla="*/ 604050 h 744213"/>
                  <a:gd name="connsiteX113" fmla="*/ 170199 w 303688"/>
                  <a:gd name="connsiteY113" fmla="*/ 574015 h 744213"/>
                  <a:gd name="connsiteX114" fmla="*/ 180211 w 303688"/>
                  <a:gd name="connsiteY114" fmla="*/ 570678 h 744213"/>
                  <a:gd name="connsiteX115" fmla="*/ 186885 w 303688"/>
                  <a:gd name="connsiteY115" fmla="*/ 564003 h 744213"/>
                  <a:gd name="connsiteX116" fmla="*/ 190222 w 303688"/>
                  <a:gd name="connsiteY116" fmla="*/ 553991 h 744213"/>
                  <a:gd name="connsiteX117" fmla="*/ 213583 w 303688"/>
                  <a:gd name="connsiteY117" fmla="*/ 543980 h 744213"/>
                  <a:gd name="connsiteX118" fmla="*/ 226932 w 303688"/>
                  <a:gd name="connsiteY118" fmla="*/ 530631 h 744213"/>
                  <a:gd name="connsiteX119" fmla="*/ 220257 w 303688"/>
                  <a:gd name="connsiteY119" fmla="*/ 523956 h 744213"/>
                  <a:gd name="connsiteX120" fmla="*/ 196897 w 303688"/>
                  <a:gd name="connsiteY120" fmla="*/ 510607 h 744213"/>
                  <a:gd name="connsiteX121" fmla="*/ 190222 w 303688"/>
                  <a:gd name="connsiteY121" fmla="*/ 500596 h 744213"/>
                  <a:gd name="connsiteX122" fmla="*/ 183548 w 303688"/>
                  <a:gd name="connsiteY122" fmla="*/ 480572 h 744213"/>
                  <a:gd name="connsiteX123" fmla="*/ 176873 w 303688"/>
                  <a:gd name="connsiteY123" fmla="*/ 470561 h 744213"/>
                  <a:gd name="connsiteX124" fmla="*/ 173536 w 303688"/>
                  <a:gd name="connsiteY124" fmla="*/ 457212 h 744213"/>
                  <a:gd name="connsiteX125" fmla="*/ 166862 w 303688"/>
                  <a:gd name="connsiteY125" fmla="*/ 450537 h 744213"/>
                  <a:gd name="connsiteX126" fmla="*/ 160187 w 303688"/>
                  <a:gd name="connsiteY126" fmla="*/ 430514 h 744213"/>
                  <a:gd name="connsiteX127" fmla="*/ 156850 w 303688"/>
                  <a:gd name="connsiteY127" fmla="*/ 420502 h 744213"/>
                  <a:gd name="connsiteX128" fmla="*/ 150176 w 303688"/>
                  <a:gd name="connsiteY128" fmla="*/ 410491 h 744213"/>
                  <a:gd name="connsiteX129" fmla="*/ 180211 w 303688"/>
                  <a:gd name="connsiteY129" fmla="*/ 410491 h 744213"/>
                  <a:gd name="connsiteX130" fmla="*/ 200234 w 303688"/>
                  <a:gd name="connsiteY130" fmla="*/ 417165 h 744213"/>
                  <a:gd name="connsiteX131" fmla="*/ 220257 w 303688"/>
                  <a:gd name="connsiteY131" fmla="*/ 433851 h 744213"/>
                  <a:gd name="connsiteX132" fmla="*/ 230269 w 303688"/>
                  <a:gd name="connsiteY132" fmla="*/ 437188 h 744213"/>
                  <a:gd name="connsiteX133" fmla="*/ 256967 w 303688"/>
                  <a:gd name="connsiteY133" fmla="*/ 447200 h 744213"/>
                  <a:gd name="connsiteX134" fmla="*/ 270316 w 303688"/>
                  <a:gd name="connsiteY134" fmla="*/ 443863 h 744213"/>
                  <a:gd name="connsiteX135" fmla="*/ 260304 w 303688"/>
                  <a:gd name="connsiteY135" fmla="*/ 437188 h 744213"/>
                  <a:gd name="connsiteX136" fmla="*/ 233606 w 303688"/>
                  <a:gd name="connsiteY136" fmla="*/ 410491 h 744213"/>
                  <a:gd name="connsiteX137" fmla="*/ 203571 w 303688"/>
                  <a:gd name="connsiteY137" fmla="*/ 400479 h 744213"/>
                  <a:gd name="connsiteX138" fmla="*/ 186885 w 303688"/>
                  <a:gd name="connsiteY138" fmla="*/ 393805 h 744213"/>
                  <a:gd name="connsiteX139" fmla="*/ 166862 w 303688"/>
                  <a:gd name="connsiteY139" fmla="*/ 380456 h 744213"/>
                  <a:gd name="connsiteX140" fmla="*/ 173536 w 303688"/>
                  <a:gd name="connsiteY140" fmla="*/ 363769 h 744213"/>
                  <a:gd name="connsiteX141" fmla="*/ 193560 w 303688"/>
                  <a:gd name="connsiteY141" fmla="*/ 357095 h 744213"/>
                  <a:gd name="connsiteX142" fmla="*/ 250292 w 303688"/>
                  <a:gd name="connsiteY142" fmla="*/ 363769 h 744213"/>
                  <a:gd name="connsiteX143" fmla="*/ 270316 w 303688"/>
                  <a:gd name="connsiteY143" fmla="*/ 370444 h 744213"/>
                  <a:gd name="connsiteX144" fmla="*/ 280327 w 303688"/>
                  <a:gd name="connsiteY144" fmla="*/ 373781 h 744213"/>
                  <a:gd name="connsiteX145" fmla="*/ 287002 w 303688"/>
                  <a:gd name="connsiteY145" fmla="*/ 367107 h 744213"/>
                  <a:gd name="connsiteX146" fmla="*/ 260304 w 303688"/>
                  <a:gd name="connsiteY146" fmla="*/ 360432 h 744213"/>
                  <a:gd name="connsiteX147" fmla="*/ 250292 w 303688"/>
                  <a:gd name="connsiteY147" fmla="*/ 357095 h 744213"/>
                  <a:gd name="connsiteX148" fmla="*/ 216920 w 303688"/>
                  <a:gd name="connsiteY148" fmla="*/ 340409 h 744213"/>
                  <a:gd name="connsiteX149" fmla="*/ 206908 w 303688"/>
                  <a:gd name="connsiteY149" fmla="*/ 337072 h 744213"/>
                  <a:gd name="connsiteX150" fmla="*/ 196897 w 303688"/>
                  <a:gd name="connsiteY150" fmla="*/ 327060 h 744213"/>
                  <a:gd name="connsiteX151" fmla="*/ 193560 w 303688"/>
                  <a:gd name="connsiteY151" fmla="*/ 317048 h 744213"/>
                  <a:gd name="connsiteX152" fmla="*/ 183548 w 303688"/>
                  <a:gd name="connsiteY152" fmla="*/ 310374 h 744213"/>
                  <a:gd name="connsiteX153" fmla="*/ 176873 w 303688"/>
                  <a:gd name="connsiteY153" fmla="*/ 300362 h 744213"/>
                  <a:gd name="connsiteX154" fmla="*/ 173536 w 303688"/>
                  <a:gd name="connsiteY154" fmla="*/ 290351 h 744213"/>
                  <a:gd name="connsiteX155" fmla="*/ 163524 w 303688"/>
                  <a:gd name="connsiteY155" fmla="*/ 287013 h 744213"/>
                  <a:gd name="connsiteX156" fmla="*/ 153513 w 303688"/>
                  <a:gd name="connsiteY156" fmla="*/ 273664 h 744213"/>
                  <a:gd name="connsiteX157" fmla="*/ 150176 w 303688"/>
                  <a:gd name="connsiteY157" fmla="*/ 263653 h 744213"/>
                  <a:gd name="connsiteX158" fmla="*/ 163524 w 303688"/>
                  <a:gd name="connsiteY158" fmla="*/ 256978 h 744213"/>
                  <a:gd name="connsiteX159" fmla="*/ 180211 w 303688"/>
                  <a:gd name="connsiteY159" fmla="*/ 253641 h 744213"/>
                  <a:gd name="connsiteX160" fmla="*/ 213583 w 303688"/>
                  <a:gd name="connsiteY160" fmla="*/ 246967 h 744213"/>
                  <a:gd name="connsiteX161" fmla="*/ 266979 w 303688"/>
                  <a:gd name="connsiteY161" fmla="*/ 250304 h 744213"/>
                  <a:gd name="connsiteX162" fmla="*/ 293676 w 303688"/>
                  <a:gd name="connsiteY162" fmla="*/ 253641 h 744213"/>
                  <a:gd name="connsiteX163" fmla="*/ 303688 w 303688"/>
                  <a:gd name="connsiteY163" fmla="*/ 256978 h 744213"/>
                  <a:gd name="connsiteX164" fmla="*/ 276990 w 303688"/>
                  <a:gd name="connsiteY164" fmla="*/ 240292 h 744213"/>
                  <a:gd name="connsiteX165" fmla="*/ 250292 w 303688"/>
                  <a:gd name="connsiteY165" fmla="*/ 226943 h 744213"/>
                  <a:gd name="connsiteX166" fmla="*/ 236943 w 303688"/>
                  <a:gd name="connsiteY166" fmla="*/ 216932 h 744213"/>
                  <a:gd name="connsiteX167" fmla="*/ 230269 w 303688"/>
                  <a:gd name="connsiteY167" fmla="*/ 210257 h 744213"/>
                  <a:gd name="connsiteX168" fmla="*/ 193560 w 303688"/>
                  <a:gd name="connsiteY168" fmla="*/ 200245 h 744213"/>
                  <a:gd name="connsiteX169" fmla="*/ 180211 w 303688"/>
                  <a:gd name="connsiteY169" fmla="*/ 190234 h 744213"/>
                  <a:gd name="connsiteX170" fmla="*/ 176873 w 303688"/>
                  <a:gd name="connsiteY170" fmla="*/ 126826 h 744213"/>
                  <a:gd name="connsiteX171" fmla="*/ 186885 w 303688"/>
                  <a:gd name="connsiteY171" fmla="*/ 123489 h 744213"/>
                  <a:gd name="connsiteX172" fmla="*/ 246955 w 303688"/>
                  <a:gd name="connsiteY172" fmla="*/ 126826 h 744213"/>
                  <a:gd name="connsiteX173" fmla="*/ 280327 w 303688"/>
                  <a:gd name="connsiteY173" fmla="*/ 126826 h 744213"/>
                  <a:gd name="connsiteX174" fmla="*/ 270316 w 303688"/>
                  <a:gd name="connsiteY174" fmla="*/ 116815 h 744213"/>
                  <a:gd name="connsiteX175" fmla="*/ 233606 w 303688"/>
                  <a:gd name="connsiteY175" fmla="*/ 110140 h 744213"/>
                  <a:gd name="connsiteX176" fmla="*/ 223595 w 303688"/>
                  <a:gd name="connsiteY176" fmla="*/ 103466 h 744213"/>
                  <a:gd name="connsiteX177" fmla="*/ 216920 w 303688"/>
                  <a:gd name="connsiteY177" fmla="*/ 96791 h 744213"/>
                  <a:gd name="connsiteX178" fmla="*/ 156850 w 303688"/>
                  <a:gd name="connsiteY178" fmla="*/ 86780 h 744213"/>
                  <a:gd name="connsiteX179" fmla="*/ 146838 w 303688"/>
                  <a:gd name="connsiteY179" fmla="*/ 70094 h 744213"/>
                  <a:gd name="connsiteX180" fmla="*/ 143501 w 303688"/>
                  <a:gd name="connsiteY180" fmla="*/ 60082 h 744213"/>
                  <a:gd name="connsiteX181" fmla="*/ 146838 w 303688"/>
                  <a:gd name="connsiteY181" fmla="*/ 76768 h 74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303688" h="744213">
                    <a:moveTo>
                      <a:pt x="146838" y="76768"/>
                    </a:moveTo>
                    <a:lnTo>
                      <a:pt x="146838" y="76768"/>
                    </a:lnTo>
                    <a:cubicBezTo>
                      <a:pt x="131264" y="75656"/>
                      <a:pt x="115463" y="76308"/>
                      <a:pt x="100117" y="73431"/>
                    </a:cubicBezTo>
                    <a:cubicBezTo>
                      <a:pt x="91771" y="71866"/>
                      <a:pt x="91917" y="57631"/>
                      <a:pt x="90106" y="53407"/>
                    </a:cubicBezTo>
                    <a:cubicBezTo>
                      <a:pt x="88526" y="49721"/>
                      <a:pt x="85656" y="46733"/>
                      <a:pt x="83431" y="43396"/>
                    </a:cubicBezTo>
                    <a:cubicBezTo>
                      <a:pt x="82319" y="40059"/>
                      <a:pt x="82139" y="36247"/>
                      <a:pt x="80094" y="33384"/>
                    </a:cubicBezTo>
                    <a:cubicBezTo>
                      <a:pt x="70724" y="20265"/>
                      <a:pt x="66447" y="19886"/>
                      <a:pt x="53396" y="13361"/>
                    </a:cubicBezTo>
                    <a:cubicBezTo>
                      <a:pt x="37560" y="-2475"/>
                      <a:pt x="46017" y="-1978"/>
                      <a:pt x="30035" y="3349"/>
                    </a:cubicBezTo>
                    <a:cubicBezTo>
                      <a:pt x="37705" y="26357"/>
                      <a:pt x="31736" y="18397"/>
                      <a:pt x="43384" y="30047"/>
                    </a:cubicBezTo>
                    <a:cubicBezTo>
                      <a:pt x="42272" y="36721"/>
                      <a:pt x="43073" y="44018"/>
                      <a:pt x="40047" y="50070"/>
                    </a:cubicBezTo>
                    <a:cubicBezTo>
                      <a:pt x="37233" y="55698"/>
                      <a:pt x="31148" y="58969"/>
                      <a:pt x="26698" y="63419"/>
                    </a:cubicBezTo>
                    <a:lnTo>
                      <a:pt x="20024" y="70094"/>
                    </a:lnTo>
                    <a:cubicBezTo>
                      <a:pt x="24474" y="72319"/>
                      <a:pt x="28608" y="75339"/>
                      <a:pt x="33373" y="76768"/>
                    </a:cubicBezTo>
                    <a:cubicBezTo>
                      <a:pt x="39854" y="78712"/>
                      <a:pt x="47150" y="77503"/>
                      <a:pt x="53396" y="80105"/>
                    </a:cubicBezTo>
                    <a:cubicBezTo>
                      <a:pt x="60801" y="83190"/>
                      <a:pt x="66745" y="89004"/>
                      <a:pt x="73419" y="93454"/>
                    </a:cubicBezTo>
                    <a:cubicBezTo>
                      <a:pt x="77235" y="95998"/>
                      <a:pt x="82358" y="95531"/>
                      <a:pt x="86768" y="96791"/>
                    </a:cubicBezTo>
                    <a:cubicBezTo>
                      <a:pt x="90151" y="97758"/>
                      <a:pt x="93367" y="99276"/>
                      <a:pt x="96780" y="100129"/>
                    </a:cubicBezTo>
                    <a:cubicBezTo>
                      <a:pt x="102283" y="101505"/>
                      <a:pt x="107929" y="102236"/>
                      <a:pt x="113466" y="103466"/>
                    </a:cubicBezTo>
                    <a:cubicBezTo>
                      <a:pt x="117943" y="104461"/>
                      <a:pt x="122338" y="105808"/>
                      <a:pt x="126815" y="106803"/>
                    </a:cubicBezTo>
                    <a:cubicBezTo>
                      <a:pt x="150974" y="112171"/>
                      <a:pt x="135625" y="107514"/>
                      <a:pt x="153513" y="113478"/>
                    </a:cubicBezTo>
                    <a:cubicBezTo>
                      <a:pt x="152401" y="120152"/>
                      <a:pt x="151644" y="126896"/>
                      <a:pt x="150176" y="133501"/>
                    </a:cubicBezTo>
                    <a:cubicBezTo>
                      <a:pt x="149413" y="136935"/>
                      <a:pt x="149701" y="141468"/>
                      <a:pt x="146838" y="143513"/>
                    </a:cubicBezTo>
                    <a:cubicBezTo>
                      <a:pt x="141113" y="147602"/>
                      <a:pt x="126815" y="150187"/>
                      <a:pt x="126815" y="150187"/>
                    </a:cubicBezTo>
                    <a:cubicBezTo>
                      <a:pt x="113654" y="169931"/>
                      <a:pt x="123378" y="149385"/>
                      <a:pt x="126815" y="176885"/>
                    </a:cubicBezTo>
                    <a:cubicBezTo>
                      <a:pt x="127548" y="182747"/>
                      <a:pt x="121436" y="190791"/>
                      <a:pt x="116803" y="193571"/>
                    </a:cubicBezTo>
                    <a:cubicBezTo>
                      <a:pt x="113787" y="195381"/>
                      <a:pt x="110129" y="195796"/>
                      <a:pt x="106792" y="196908"/>
                    </a:cubicBezTo>
                    <a:lnTo>
                      <a:pt x="90106" y="213594"/>
                    </a:lnTo>
                    <a:cubicBezTo>
                      <a:pt x="87618" y="216082"/>
                      <a:pt x="83241" y="215359"/>
                      <a:pt x="80094" y="216932"/>
                    </a:cubicBezTo>
                    <a:cubicBezTo>
                      <a:pt x="76507" y="218726"/>
                      <a:pt x="73769" y="222026"/>
                      <a:pt x="70082" y="223606"/>
                    </a:cubicBezTo>
                    <a:cubicBezTo>
                      <a:pt x="65866" y="225413"/>
                      <a:pt x="61143" y="225683"/>
                      <a:pt x="56733" y="226943"/>
                    </a:cubicBezTo>
                    <a:cubicBezTo>
                      <a:pt x="53351" y="227909"/>
                      <a:pt x="50104" y="229314"/>
                      <a:pt x="46722" y="230280"/>
                    </a:cubicBezTo>
                    <a:cubicBezTo>
                      <a:pt x="17381" y="238664"/>
                      <a:pt x="47372" y="228952"/>
                      <a:pt x="23361" y="236955"/>
                    </a:cubicBezTo>
                    <a:cubicBezTo>
                      <a:pt x="21136" y="240292"/>
                      <a:pt x="19193" y="243835"/>
                      <a:pt x="16687" y="246967"/>
                    </a:cubicBezTo>
                    <a:cubicBezTo>
                      <a:pt x="14721" y="249424"/>
                      <a:pt x="11631" y="250943"/>
                      <a:pt x="10012" y="253641"/>
                    </a:cubicBezTo>
                    <a:cubicBezTo>
                      <a:pt x="6934" y="258771"/>
                      <a:pt x="4055" y="276752"/>
                      <a:pt x="3338" y="280339"/>
                    </a:cubicBezTo>
                    <a:cubicBezTo>
                      <a:pt x="4450" y="294800"/>
                      <a:pt x="3529" y="309564"/>
                      <a:pt x="6675" y="323723"/>
                    </a:cubicBezTo>
                    <a:cubicBezTo>
                      <a:pt x="7670" y="328200"/>
                      <a:pt x="7468" y="314190"/>
                      <a:pt x="10012" y="310374"/>
                    </a:cubicBezTo>
                    <a:cubicBezTo>
                      <a:pt x="14375" y="303829"/>
                      <a:pt x="19236" y="296175"/>
                      <a:pt x="26698" y="293688"/>
                    </a:cubicBezTo>
                    <a:cubicBezTo>
                      <a:pt x="30035" y="292576"/>
                      <a:pt x="33276" y="291114"/>
                      <a:pt x="36710" y="290351"/>
                    </a:cubicBezTo>
                    <a:cubicBezTo>
                      <a:pt x="66208" y="283795"/>
                      <a:pt x="46813" y="290324"/>
                      <a:pt x="70082" y="283676"/>
                    </a:cubicBezTo>
                    <a:cubicBezTo>
                      <a:pt x="79444" y="281001"/>
                      <a:pt x="84541" y="278751"/>
                      <a:pt x="93443" y="273664"/>
                    </a:cubicBezTo>
                    <a:cubicBezTo>
                      <a:pt x="96925" y="271674"/>
                      <a:pt x="100322" y="269495"/>
                      <a:pt x="103454" y="266990"/>
                    </a:cubicBezTo>
                    <a:cubicBezTo>
                      <a:pt x="105911" y="265024"/>
                      <a:pt x="107904" y="262540"/>
                      <a:pt x="110129" y="260315"/>
                    </a:cubicBezTo>
                    <a:cubicBezTo>
                      <a:pt x="126846" y="277035"/>
                      <a:pt x="118020" y="264829"/>
                      <a:pt x="113466" y="310374"/>
                    </a:cubicBezTo>
                    <a:cubicBezTo>
                      <a:pt x="112683" y="318201"/>
                      <a:pt x="116828" y="329612"/>
                      <a:pt x="110129" y="333734"/>
                    </a:cubicBezTo>
                    <a:cubicBezTo>
                      <a:pt x="98721" y="340754"/>
                      <a:pt x="83422" y="335859"/>
                      <a:pt x="70082" y="337072"/>
                    </a:cubicBezTo>
                    <a:lnTo>
                      <a:pt x="36710" y="340409"/>
                    </a:lnTo>
                    <a:cubicBezTo>
                      <a:pt x="33373" y="341521"/>
                      <a:pt x="29714" y="341936"/>
                      <a:pt x="26698" y="343746"/>
                    </a:cubicBezTo>
                    <a:cubicBezTo>
                      <a:pt x="19841" y="347860"/>
                      <a:pt x="7775" y="368794"/>
                      <a:pt x="6675" y="370444"/>
                    </a:cubicBezTo>
                    <a:cubicBezTo>
                      <a:pt x="2772" y="376298"/>
                      <a:pt x="0" y="390467"/>
                      <a:pt x="0" y="390467"/>
                    </a:cubicBezTo>
                    <a:cubicBezTo>
                      <a:pt x="15865" y="401044"/>
                      <a:pt x="6207" y="395874"/>
                      <a:pt x="30035" y="403816"/>
                    </a:cubicBezTo>
                    <a:lnTo>
                      <a:pt x="40047" y="407153"/>
                    </a:lnTo>
                    <a:lnTo>
                      <a:pt x="50059" y="410491"/>
                    </a:lnTo>
                    <a:cubicBezTo>
                      <a:pt x="62295" y="409378"/>
                      <a:pt x="74796" y="409916"/>
                      <a:pt x="86768" y="407153"/>
                    </a:cubicBezTo>
                    <a:cubicBezTo>
                      <a:pt x="89834" y="406445"/>
                      <a:pt x="90391" y="399716"/>
                      <a:pt x="93443" y="400479"/>
                    </a:cubicBezTo>
                    <a:cubicBezTo>
                      <a:pt x="97334" y="401452"/>
                      <a:pt x="97892" y="407154"/>
                      <a:pt x="100117" y="410491"/>
                    </a:cubicBezTo>
                    <a:cubicBezTo>
                      <a:pt x="96780" y="412716"/>
                      <a:pt x="93693" y="415371"/>
                      <a:pt x="90106" y="417165"/>
                    </a:cubicBezTo>
                    <a:cubicBezTo>
                      <a:pt x="85322" y="419557"/>
                      <a:pt x="71017" y="422772"/>
                      <a:pt x="66745" y="423840"/>
                    </a:cubicBezTo>
                    <a:cubicBezTo>
                      <a:pt x="64520" y="426065"/>
                      <a:pt x="61689" y="427816"/>
                      <a:pt x="60070" y="430514"/>
                    </a:cubicBezTo>
                    <a:cubicBezTo>
                      <a:pt x="58260" y="433530"/>
                      <a:pt x="56043" y="437077"/>
                      <a:pt x="56733" y="440526"/>
                    </a:cubicBezTo>
                    <a:cubicBezTo>
                      <a:pt x="57350" y="443611"/>
                      <a:pt x="60710" y="445581"/>
                      <a:pt x="63408" y="447200"/>
                    </a:cubicBezTo>
                    <a:cubicBezTo>
                      <a:pt x="66826" y="449251"/>
                      <a:pt x="84277" y="453252"/>
                      <a:pt x="86768" y="453875"/>
                    </a:cubicBezTo>
                    <a:cubicBezTo>
                      <a:pt x="90105" y="456100"/>
                      <a:pt x="93944" y="457713"/>
                      <a:pt x="96780" y="460549"/>
                    </a:cubicBezTo>
                    <a:cubicBezTo>
                      <a:pt x="103441" y="467210"/>
                      <a:pt x="107351" y="474867"/>
                      <a:pt x="100117" y="483910"/>
                    </a:cubicBezTo>
                    <a:cubicBezTo>
                      <a:pt x="97920" y="486657"/>
                      <a:pt x="93443" y="486135"/>
                      <a:pt x="90106" y="487247"/>
                    </a:cubicBezTo>
                    <a:cubicBezTo>
                      <a:pt x="86511" y="486528"/>
                      <a:pt x="68543" y="483653"/>
                      <a:pt x="63408" y="480572"/>
                    </a:cubicBezTo>
                    <a:cubicBezTo>
                      <a:pt x="37948" y="465296"/>
                      <a:pt x="83686" y="483345"/>
                      <a:pt x="43384" y="467224"/>
                    </a:cubicBezTo>
                    <a:cubicBezTo>
                      <a:pt x="36852" y="464611"/>
                      <a:pt x="23361" y="460549"/>
                      <a:pt x="23361" y="460549"/>
                    </a:cubicBezTo>
                    <a:cubicBezTo>
                      <a:pt x="16687" y="461661"/>
                      <a:pt x="7271" y="458380"/>
                      <a:pt x="3338" y="463886"/>
                    </a:cubicBezTo>
                    <a:cubicBezTo>
                      <a:pt x="-595" y="469392"/>
                      <a:pt x="5207" y="477304"/>
                      <a:pt x="6675" y="483910"/>
                    </a:cubicBezTo>
                    <a:cubicBezTo>
                      <a:pt x="7438" y="487344"/>
                      <a:pt x="8202" y="490905"/>
                      <a:pt x="10012" y="493921"/>
                    </a:cubicBezTo>
                    <a:cubicBezTo>
                      <a:pt x="11631" y="496619"/>
                      <a:pt x="14069" y="498851"/>
                      <a:pt x="16687" y="500596"/>
                    </a:cubicBezTo>
                    <a:cubicBezTo>
                      <a:pt x="24935" y="506095"/>
                      <a:pt x="31148" y="507641"/>
                      <a:pt x="40047" y="510607"/>
                    </a:cubicBezTo>
                    <a:cubicBezTo>
                      <a:pt x="42272" y="512832"/>
                      <a:pt x="44024" y="515663"/>
                      <a:pt x="46722" y="517282"/>
                    </a:cubicBezTo>
                    <a:cubicBezTo>
                      <a:pt x="54844" y="522156"/>
                      <a:pt x="79752" y="523496"/>
                      <a:pt x="83431" y="523956"/>
                    </a:cubicBezTo>
                    <a:cubicBezTo>
                      <a:pt x="87881" y="525069"/>
                      <a:pt x="92295" y="526333"/>
                      <a:pt x="96780" y="527294"/>
                    </a:cubicBezTo>
                    <a:cubicBezTo>
                      <a:pt x="107872" y="529671"/>
                      <a:pt x="119825" y="529274"/>
                      <a:pt x="130152" y="533968"/>
                    </a:cubicBezTo>
                    <a:cubicBezTo>
                      <a:pt x="133355" y="535424"/>
                      <a:pt x="132377" y="540643"/>
                      <a:pt x="133489" y="543980"/>
                    </a:cubicBezTo>
                    <a:cubicBezTo>
                      <a:pt x="132377" y="550654"/>
                      <a:pt x="133509" y="558128"/>
                      <a:pt x="130152" y="564003"/>
                    </a:cubicBezTo>
                    <a:cubicBezTo>
                      <a:pt x="128407" y="567057"/>
                      <a:pt x="123157" y="565530"/>
                      <a:pt x="120141" y="567340"/>
                    </a:cubicBezTo>
                    <a:cubicBezTo>
                      <a:pt x="117443" y="568959"/>
                      <a:pt x="115923" y="572049"/>
                      <a:pt x="113466" y="574015"/>
                    </a:cubicBezTo>
                    <a:cubicBezTo>
                      <a:pt x="110334" y="576520"/>
                      <a:pt x="106586" y="578183"/>
                      <a:pt x="103454" y="580689"/>
                    </a:cubicBezTo>
                    <a:cubicBezTo>
                      <a:pt x="100997" y="582655"/>
                      <a:pt x="99478" y="585745"/>
                      <a:pt x="96780" y="587364"/>
                    </a:cubicBezTo>
                    <a:cubicBezTo>
                      <a:pt x="93764" y="589174"/>
                      <a:pt x="90105" y="589589"/>
                      <a:pt x="86768" y="590701"/>
                    </a:cubicBezTo>
                    <a:cubicBezTo>
                      <a:pt x="67595" y="609874"/>
                      <a:pt x="77544" y="604900"/>
                      <a:pt x="60070" y="610724"/>
                    </a:cubicBezTo>
                    <a:cubicBezTo>
                      <a:pt x="49950" y="620845"/>
                      <a:pt x="44752" y="622532"/>
                      <a:pt x="56733" y="644097"/>
                    </a:cubicBezTo>
                    <a:cubicBezTo>
                      <a:pt x="58960" y="648106"/>
                      <a:pt x="65632" y="646322"/>
                      <a:pt x="70082" y="647434"/>
                    </a:cubicBezTo>
                    <a:cubicBezTo>
                      <a:pt x="76757" y="646322"/>
                      <a:pt x="83399" y="644991"/>
                      <a:pt x="90106" y="644097"/>
                    </a:cubicBezTo>
                    <a:cubicBezTo>
                      <a:pt x="127360" y="639129"/>
                      <a:pt x="109285" y="644378"/>
                      <a:pt x="130152" y="637422"/>
                    </a:cubicBezTo>
                    <a:cubicBezTo>
                      <a:pt x="134404" y="640611"/>
                      <a:pt x="149289" y="649462"/>
                      <a:pt x="150176" y="657445"/>
                    </a:cubicBezTo>
                    <a:cubicBezTo>
                      <a:pt x="150923" y="664170"/>
                      <a:pt x="149864" y="671417"/>
                      <a:pt x="146838" y="677469"/>
                    </a:cubicBezTo>
                    <a:cubicBezTo>
                      <a:pt x="145044" y="681056"/>
                      <a:pt x="140164" y="681918"/>
                      <a:pt x="136827" y="684143"/>
                    </a:cubicBezTo>
                    <a:cubicBezTo>
                      <a:pt x="131778" y="683863"/>
                      <a:pt x="79257" y="675920"/>
                      <a:pt x="60070" y="684143"/>
                    </a:cubicBezTo>
                    <a:cubicBezTo>
                      <a:pt x="57178" y="685382"/>
                      <a:pt x="55621" y="688593"/>
                      <a:pt x="53396" y="690818"/>
                    </a:cubicBezTo>
                    <a:cubicBezTo>
                      <a:pt x="49123" y="703637"/>
                      <a:pt x="46092" y="707756"/>
                      <a:pt x="53396" y="724190"/>
                    </a:cubicBezTo>
                    <a:cubicBezTo>
                      <a:pt x="54669" y="727054"/>
                      <a:pt x="75795" y="737218"/>
                      <a:pt x="76757" y="737539"/>
                    </a:cubicBezTo>
                    <a:cubicBezTo>
                      <a:pt x="85459" y="740440"/>
                      <a:pt x="103454" y="744213"/>
                      <a:pt x="103454" y="744213"/>
                    </a:cubicBezTo>
                    <a:cubicBezTo>
                      <a:pt x="135520" y="737801"/>
                      <a:pt x="105859" y="745254"/>
                      <a:pt x="133489" y="734202"/>
                    </a:cubicBezTo>
                    <a:cubicBezTo>
                      <a:pt x="140022" y="731589"/>
                      <a:pt x="153513" y="727527"/>
                      <a:pt x="153513" y="727527"/>
                    </a:cubicBezTo>
                    <a:cubicBezTo>
                      <a:pt x="160187" y="728639"/>
                      <a:pt x="166931" y="729396"/>
                      <a:pt x="173536" y="730864"/>
                    </a:cubicBezTo>
                    <a:cubicBezTo>
                      <a:pt x="176970" y="731627"/>
                      <a:pt x="180154" y="733276"/>
                      <a:pt x="183548" y="734202"/>
                    </a:cubicBezTo>
                    <a:cubicBezTo>
                      <a:pt x="192398" y="736616"/>
                      <a:pt x="201347" y="738651"/>
                      <a:pt x="210246" y="740876"/>
                    </a:cubicBezTo>
                    <a:lnTo>
                      <a:pt x="223595" y="744213"/>
                    </a:lnTo>
                    <a:cubicBezTo>
                      <a:pt x="224707" y="740876"/>
                      <a:pt x="228044" y="737539"/>
                      <a:pt x="226932" y="734202"/>
                    </a:cubicBezTo>
                    <a:cubicBezTo>
                      <a:pt x="223807" y="724827"/>
                      <a:pt x="214411" y="723354"/>
                      <a:pt x="206908" y="720853"/>
                    </a:cubicBezTo>
                    <a:cubicBezTo>
                      <a:pt x="192078" y="701078"/>
                      <a:pt x="199991" y="712143"/>
                      <a:pt x="183548" y="687480"/>
                    </a:cubicBezTo>
                    <a:lnTo>
                      <a:pt x="176873" y="677469"/>
                    </a:lnTo>
                    <a:cubicBezTo>
                      <a:pt x="175761" y="673019"/>
                      <a:pt x="175587" y="668222"/>
                      <a:pt x="173536" y="664120"/>
                    </a:cubicBezTo>
                    <a:cubicBezTo>
                      <a:pt x="172129" y="661306"/>
                      <a:pt x="164637" y="659670"/>
                      <a:pt x="166862" y="657445"/>
                    </a:cubicBezTo>
                    <a:cubicBezTo>
                      <a:pt x="171837" y="652470"/>
                      <a:pt x="186885" y="650771"/>
                      <a:pt x="186885" y="650771"/>
                    </a:cubicBezTo>
                    <a:cubicBezTo>
                      <a:pt x="185773" y="646321"/>
                      <a:pt x="185599" y="641524"/>
                      <a:pt x="183548" y="637422"/>
                    </a:cubicBezTo>
                    <a:cubicBezTo>
                      <a:pt x="182141" y="634608"/>
                      <a:pt x="178112" y="633640"/>
                      <a:pt x="176873" y="630748"/>
                    </a:cubicBezTo>
                    <a:cubicBezTo>
                      <a:pt x="159551" y="590330"/>
                      <a:pt x="186014" y="632778"/>
                      <a:pt x="166862" y="604050"/>
                    </a:cubicBezTo>
                    <a:cubicBezTo>
                      <a:pt x="164689" y="588844"/>
                      <a:pt x="157317" y="581743"/>
                      <a:pt x="170199" y="574015"/>
                    </a:cubicBezTo>
                    <a:cubicBezTo>
                      <a:pt x="173216" y="572205"/>
                      <a:pt x="176874" y="571790"/>
                      <a:pt x="180211" y="570678"/>
                    </a:cubicBezTo>
                    <a:cubicBezTo>
                      <a:pt x="182436" y="568453"/>
                      <a:pt x="185266" y="566701"/>
                      <a:pt x="186885" y="564003"/>
                    </a:cubicBezTo>
                    <a:cubicBezTo>
                      <a:pt x="188695" y="560986"/>
                      <a:pt x="187735" y="556478"/>
                      <a:pt x="190222" y="553991"/>
                    </a:cubicBezTo>
                    <a:cubicBezTo>
                      <a:pt x="194346" y="549867"/>
                      <a:pt x="207600" y="545974"/>
                      <a:pt x="213583" y="543980"/>
                    </a:cubicBezTo>
                    <a:lnTo>
                      <a:pt x="226932" y="530631"/>
                    </a:lnTo>
                    <a:cubicBezTo>
                      <a:pt x="229157" y="528406"/>
                      <a:pt x="222714" y="525922"/>
                      <a:pt x="220257" y="523956"/>
                    </a:cubicBezTo>
                    <a:cubicBezTo>
                      <a:pt x="212397" y="517668"/>
                      <a:pt x="206030" y="515174"/>
                      <a:pt x="196897" y="510607"/>
                    </a:cubicBezTo>
                    <a:cubicBezTo>
                      <a:pt x="194672" y="507270"/>
                      <a:pt x="191851" y="504261"/>
                      <a:pt x="190222" y="500596"/>
                    </a:cubicBezTo>
                    <a:cubicBezTo>
                      <a:pt x="187365" y="494167"/>
                      <a:pt x="187451" y="486426"/>
                      <a:pt x="183548" y="480572"/>
                    </a:cubicBezTo>
                    <a:lnTo>
                      <a:pt x="176873" y="470561"/>
                    </a:lnTo>
                    <a:cubicBezTo>
                      <a:pt x="175761" y="466111"/>
                      <a:pt x="175587" y="461314"/>
                      <a:pt x="173536" y="457212"/>
                    </a:cubicBezTo>
                    <a:cubicBezTo>
                      <a:pt x="172129" y="454398"/>
                      <a:pt x="168269" y="453351"/>
                      <a:pt x="166862" y="450537"/>
                    </a:cubicBezTo>
                    <a:cubicBezTo>
                      <a:pt x="163716" y="444244"/>
                      <a:pt x="162412" y="437188"/>
                      <a:pt x="160187" y="430514"/>
                    </a:cubicBezTo>
                    <a:cubicBezTo>
                      <a:pt x="159075" y="427177"/>
                      <a:pt x="158801" y="423429"/>
                      <a:pt x="156850" y="420502"/>
                    </a:cubicBezTo>
                    <a:lnTo>
                      <a:pt x="150176" y="410491"/>
                    </a:lnTo>
                    <a:cubicBezTo>
                      <a:pt x="166645" y="406372"/>
                      <a:pt x="161972" y="405517"/>
                      <a:pt x="180211" y="410491"/>
                    </a:cubicBezTo>
                    <a:cubicBezTo>
                      <a:pt x="186998" y="412342"/>
                      <a:pt x="200234" y="417165"/>
                      <a:pt x="200234" y="417165"/>
                    </a:cubicBezTo>
                    <a:cubicBezTo>
                      <a:pt x="207614" y="424545"/>
                      <a:pt x="210965" y="429205"/>
                      <a:pt x="220257" y="433851"/>
                    </a:cubicBezTo>
                    <a:cubicBezTo>
                      <a:pt x="223403" y="435424"/>
                      <a:pt x="226932" y="436076"/>
                      <a:pt x="230269" y="437188"/>
                    </a:cubicBezTo>
                    <a:cubicBezTo>
                      <a:pt x="240627" y="444093"/>
                      <a:pt x="242533" y="447200"/>
                      <a:pt x="256967" y="447200"/>
                    </a:cubicBezTo>
                    <a:cubicBezTo>
                      <a:pt x="261554" y="447200"/>
                      <a:pt x="265866" y="444975"/>
                      <a:pt x="270316" y="443863"/>
                    </a:cubicBezTo>
                    <a:cubicBezTo>
                      <a:pt x="266979" y="441638"/>
                      <a:pt x="263302" y="439853"/>
                      <a:pt x="260304" y="437188"/>
                    </a:cubicBezTo>
                    <a:cubicBezTo>
                      <a:pt x="250898" y="428827"/>
                      <a:pt x="242506" y="419389"/>
                      <a:pt x="233606" y="410491"/>
                    </a:cubicBezTo>
                    <a:cubicBezTo>
                      <a:pt x="233604" y="410489"/>
                      <a:pt x="208578" y="402148"/>
                      <a:pt x="203571" y="400479"/>
                    </a:cubicBezTo>
                    <a:cubicBezTo>
                      <a:pt x="197888" y="398585"/>
                      <a:pt x="192144" y="396674"/>
                      <a:pt x="186885" y="393805"/>
                    </a:cubicBezTo>
                    <a:cubicBezTo>
                      <a:pt x="179843" y="389964"/>
                      <a:pt x="166862" y="380456"/>
                      <a:pt x="166862" y="380456"/>
                    </a:cubicBezTo>
                    <a:cubicBezTo>
                      <a:pt x="169087" y="374894"/>
                      <a:pt x="169028" y="367714"/>
                      <a:pt x="173536" y="363769"/>
                    </a:cubicBezTo>
                    <a:cubicBezTo>
                      <a:pt x="178831" y="359136"/>
                      <a:pt x="193560" y="357095"/>
                      <a:pt x="193560" y="357095"/>
                    </a:cubicBezTo>
                    <a:cubicBezTo>
                      <a:pt x="222074" y="359288"/>
                      <a:pt x="229021" y="357388"/>
                      <a:pt x="250292" y="363769"/>
                    </a:cubicBezTo>
                    <a:cubicBezTo>
                      <a:pt x="257031" y="365791"/>
                      <a:pt x="263641" y="368219"/>
                      <a:pt x="270316" y="370444"/>
                    </a:cubicBezTo>
                    <a:lnTo>
                      <a:pt x="280327" y="373781"/>
                    </a:lnTo>
                    <a:cubicBezTo>
                      <a:pt x="282552" y="371556"/>
                      <a:pt x="289620" y="368852"/>
                      <a:pt x="287002" y="367107"/>
                    </a:cubicBezTo>
                    <a:cubicBezTo>
                      <a:pt x="279369" y="362019"/>
                      <a:pt x="269007" y="363333"/>
                      <a:pt x="260304" y="360432"/>
                    </a:cubicBezTo>
                    <a:lnTo>
                      <a:pt x="250292" y="357095"/>
                    </a:lnTo>
                    <a:cubicBezTo>
                      <a:pt x="231315" y="342862"/>
                      <a:pt x="242219" y="348842"/>
                      <a:pt x="216920" y="340409"/>
                    </a:cubicBezTo>
                    <a:lnTo>
                      <a:pt x="206908" y="337072"/>
                    </a:lnTo>
                    <a:cubicBezTo>
                      <a:pt x="203571" y="333735"/>
                      <a:pt x="199515" y="330987"/>
                      <a:pt x="196897" y="327060"/>
                    </a:cubicBezTo>
                    <a:cubicBezTo>
                      <a:pt x="194946" y="324133"/>
                      <a:pt x="195758" y="319795"/>
                      <a:pt x="193560" y="317048"/>
                    </a:cubicBezTo>
                    <a:cubicBezTo>
                      <a:pt x="191054" y="313916"/>
                      <a:pt x="186885" y="312599"/>
                      <a:pt x="183548" y="310374"/>
                    </a:cubicBezTo>
                    <a:cubicBezTo>
                      <a:pt x="181323" y="307037"/>
                      <a:pt x="178667" y="303950"/>
                      <a:pt x="176873" y="300362"/>
                    </a:cubicBezTo>
                    <a:cubicBezTo>
                      <a:pt x="175300" y="297216"/>
                      <a:pt x="176023" y="292838"/>
                      <a:pt x="173536" y="290351"/>
                    </a:cubicBezTo>
                    <a:cubicBezTo>
                      <a:pt x="171048" y="287863"/>
                      <a:pt x="166861" y="288126"/>
                      <a:pt x="163524" y="287013"/>
                    </a:cubicBezTo>
                    <a:cubicBezTo>
                      <a:pt x="160187" y="282563"/>
                      <a:pt x="156272" y="278493"/>
                      <a:pt x="153513" y="273664"/>
                    </a:cubicBezTo>
                    <a:cubicBezTo>
                      <a:pt x="151768" y="270610"/>
                      <a:pt x="148366" y="266669"/>
                      <a:pt x="150176" y="263653"/>
                    </a:cubicBezTo>
                    <a:cubicBezTo>
                      <a:pt x="152735" y="259387"/>
                      <a:pt x="158805" y="258551"/>
                      <a:pt x="163524" y="256978"/>
                    </a:cubicBezTo>
                    <a:cubicBezTo>
                      <a:pt x="168905" y="255184"/>
                      <a:pt x="174674" y="254871"/>
                      <a:pt x="180211" y="253641"/>
                    </a:cubicBezTo>
                    <a:cubicBezTo>
                      <a:pt x="210085" y="247003"/>
                      <a:pt x="174342" y="253507"/>
                      <a:pt x="213583" y="246967"/>
                    </a:cubicBezTo>
                    <a:cubicBezTo>
                      <a:pt x="231382" y="248079"/>
                      <a:pt x="249207" y="248823"/>
                      <a:pt x="266979" y="250304"/>
                    </a:cubicBezTo>
                    <a:cubicBezTo>
                      <a:pt x="275916" y="251049"/>
                      <a:pt x="284852" y="252037"/>
                      <a:pt x="293676" y="253641"/>
                    </a:cubicBezTo>
                    <a:cubicBezTo>
                      <a:pt x="297137" y="254270"/>
                      <a:pt x="303688" y="256978"/>
                      <a:pt x="303688" y="256978"/>
                    </a:cubicBezTo>
                    <a:cubicBezTo>
                      <a:pt x="280504" y="239591"/>
                      <a:pt x="300551" y="253382"/>
                      <a:pt x="276990" y="240292"/>
                    </a:cubicBezTo>
                    <a:cubicBezTo>
                      <a:pt x="253349" y="227157"/>
                      <a:pt x="268594" y="233043"/>
                      <a:pt x="250292" y="226943"/>
                    </a:cubicBezTo>
                    <a:cubicBezTo>
                      <a:pt x="245842" y="223606"/>
                      <a:pt x="241216" y="220493"/>
                      <a:pt x="236943" y="216932"/>
                    </a:cubicBezTo>
                    <a:cubicBezTo>
                      <a:pt x="234526" y="214918"/>
                      <a:pt x="233083" y="211664"/>
                      <a:pt x="230269" y="210257"/>
                    </a:cubicBezTo>
                    <a:cubicBezTo>
                      <a:pt x="218983" y="204614"/>
                      <a:pt x="205762" y="202686"/>
                      <a:pt x="193560" y="200245"/>
                    </a:cubicBezTo>
                    <a:cubicBezTo>
                      <a:pt x="189110" y="196908"/>
                      <a:pt x="184144" y="194167"/>
                      <a:pt x="180211" y="190234"/>
                    </a:cubicBezTo>
                    <a:cubicBezTo>
                      <a:pt x="163872" y="173895"/>
                      <a:pt x="172271" y="146382"/>
                      <a:pt x="176873" y="126826"/>
                    </a:cubicBezTo>
                    <a:cubicBezTo>
                      <a:pt x="177679" y="123402"/>
                      <a:pt x="183548" y="124601"/>
                      <a:pt x="186885" y="123489"/>
                    </a:cubicBezTo>
                    <a:cubicBezTo>
                      <a:pt x="206908" y="124601"/>
                      <a:pt x="226970" y="125160"/>
                      <a:pt x="246955" y="126826"/>
                    </a:cubicBezTo>
                    <a:cubicBezTo>
                      <a:pt x="277640" y="129383"/>
                      <a:pt x="256255" y="132846"/>
                      <a:pt x="280327" y="126826"/>
                    </a:cubicBezTo>
                    <a:cubicBezTo>
                      <a:pt x="276990" y="123489"/>
                      <a:pt x="274751" y="118428"/>
                      <a:pt x="270316" y="116815"/>
                    </a:cubicBezTo>
                    <a:cubicBezTo>
                      <a:pt x="244991" y="107606"/>
                      <a:pt x="250218" y="118447"/>
                      <a:pt x="233606" y="110140"/>
                    </a:cubicBezTo>
                    <a:cubicBezTo>
                      <a:pt x="230019" y="108346"/>
                      <a:pt x="226727" y="105971"/>
                      <a:pt x="223595" y="103466"/>
                    </a:cubicBezTo>
                    <a:cubicBezTo>
                      <a:pt x="221138" y="101500"/>
                      <a:pt x="219973" y="97554"/>
                      <a:pt x="216920" y="96791"/>
                    </a:cubicBezTo>
                    <a:cubicBezTo>
                      <a:pt x="197227" y="91868"/>
                      <a:pt x="156850" y="86780"/>
                      <a:pt x="156850" y="86780"/>
                    </a:cubicBezTo>
                    <a:cubicBezTo>
                      <a:pt x="147397" y="58417"/>
                      <a:pt x="160581" y="92999"/>
                      <a:pt x="146838" y="70094"/>
                    </a:cubicBezTo>
                    <a:cubicBezTo>
                      <a:pt x="145028" y="67078"/>
                      <a:pt x="145988" y="62569"/>
                      <a:pt x="143501" y="60082"/>
                    </a:cubicBezTo>
                    <a:cubicBezTo>
                      <a:pt x="136628" y="53209"/>
                      <a:pt x="146282" y="73987"/>
                      <a:pt x="146838" y="76768"/>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65" name="Freeform 164">
              <a:extLst>
                <a:ext uri="{FF2B5EF4-FFF2-40B4-BE49-F238E27FC236}">
                  <a16:creationId xmlns:a16="http://schemas.microsoft.com/office/drawing/2014/main" id="{150CE161-5B80-492B-BC08-E1D49240A5FA}"/>
                </a:ext>
              </a:extLst>
            </p:cNvPr>
            <p:cNvSpPr/>
            <p:nvPr/>
          </p:nvSpPr>
          <p:spPr>
            <a:xfrm>
              <a:off x="7874493" y="4332303"/>
              <a:ext cx="235258" cy="1677955"/>
            </a:xfrm>
            <a:custGeom>
              <a:avLst/>
              <a:gdLst>
                <a:gd name="connsiteX0" fmla="*/ 0 w 235258"/>
                <a:gd name="connsiteY0" fmla="*/ 1673441 h 1677955"/>
                <a:gd name="connsiteX1" fmla="*/ 0 w 235258"/>
                <a:gd name="connsiteY1" fmla="*/ 1673441 h 1677955"/>
                <a:gd name="connsiteX2" fmla="*/ 102093 w 235258"/>
                <a:gd name="connsiteY2" fmla="*/ 1677880 h 1677955"/>
                <a:gd name="connsiteX3" fmla="*/ 119849 w 235258"/>
                <a:gd name="connsiteY3" fmla="*/ 1673441 h 1677955"/>
                <a:gd name="connsiteX4" fmla="*/ 110971 w 235258"/>
                <a:gd name="connsiteY4" fmla="*/ 1660124 h 1677955"/>
                <a:gd name="connsiteX5" fmla="*/ 106532 w 235258"/>
                <a:gd name="connsiteY5" fmla="*/ 1646808 h 1677955"/>
                <a:gd name="connsiteX6" fmla="*/ 110971 w 235258"/>
                <a:gd name="connsiteY6" fmla="*/ 1487010 h 1677955"/>
                <a:gd name="connsiteX7" fmla="*/ 119849 w 235258"/>
                <a:gd name="connsiteY7" fmla="*/ 1460377 h 1677955"/>
                <a:gd name="connsiteX8" fmla="*/ 124288 w 235258"/>
                <a:gd name="connsiteY8" fmla="*/ 1447060 h 1677955"/>
                <a:gd name="connsiteX9" fmla="*/ 128726 w 235258"/>
                <a:gd name="connsiteY9" fmla="*/ 1433744 h 1677955"/>
                <a:gd name="connsiteX10" fmla="*/ 133165 w 235258"/>
                <a:gd name="connsiteY10" fmla="*/ 1420427 h 1677955"/>
                <a:gd name="connsiteX11" fmla="*/ 133165 w 235258"/>
                <a:gd name="connsiteY11" fmla="*/ 1313895 h 1677955"/>
                <a:gd name="connsiteX12" fmla="*/ 128726 w 235258"/>
                <a:gd name="connsiteY12" fmla="*/ 1256190 h 1677955"/>
                <a:gd name="connsiteX13" fmla="*/ 119849 w 235258"/>
                <a:gd name="connsiteY13" fmla="*/ 1229557 h 1677955"/>
                <a:gd name="connsiteX14" fmla="*/ 124288 w 235258"/>
                <a:gd name="connsiteY14" fmla="*/ 1131903 h 1677955"/>
                <a:gd name="connsiteX15" fmla="*/ 133165 w 235258"/>
                <a:gd name="connsiteY15" fmla="*/ 1087514 h 1677955"/>
                <a:gd name="connsiteX16" fmla="*/ 146482 w 235258"/>
                <a:gd name="connsiteY16" fmla="*/ 1052004 h 1677955"/>
                <a:gd name="connsiteX17" fmla="*/ 150921 w 235258"/>
                <a:gd name="connsiteY17" fmla="*/ 1029810 h 1677955"/>
                <a:gd name="connsiteX18" fmla="*/ 159798 w 235258"/>
                <a:gd name="connsiteY18" fmla="*/ 1003177 h 1677955"/>
                <a:gd name="connsiteX19" fmla="*/ 168676 w 235258"/>
                <a:gd name="connsiteY19" fmla="*/ 963227 h 1677955"/>
                <a:gd name="connsiteX20" fmla="*/ 173115 w 235258"/>
                <a:gd name="connsiteY20" fmla="*/ 945472 h 1677955"/>
                <a:gd name="connsiteX21" fmla="*/ 168676 w 235258"/>
                <a:gd name="connsiteY21" fmla="*/ 905522 h 1677955"/>
                <a:gd name="connsiteX22" fmla="*/ 164237 w 235258"/>
                <a:gd name="connsiteY22" fmla="*/ 861134 h 1677955"/>
                <a:gd name="connsiteX23" fmla="*/ 159798 w 235258"/>
                <a:gd name="connsiteY23" fmla="*/ 834501 h 1677955"/>
                <a:gd name="connsiteX24" fmla="*/ 155359 w 235258"/>
                <a:gd name="connsiteY24" fmla="*/ 625876 h 1677955"/>
                <a:gd name="connsiteX25" fmla="*/ 168676 w 235258"/>
                <a:gd name="connsiteY25" fmla="*/ 514905 h 1677955"/>
                <a:gd name="connsiteX26" fmla="*/ 173115 w 235258"/>
                <a:gd name="connsiteY26" fmla="*/ 239697 h 1677955"/>
                <a:gd name="connsiteX27" fmla="*/ 235258 w 235258"/>
                <a:gd name="connsiteY27" fmla="*/ 275208 h 1677955"/>
                <a:gd name="connsiteX28" fmla="*/ 204187 w 235258"/>
                <a:gd name="connsiteY28" fmla="*/ 248575 h 1677955"/>
                <a:gd name="connsiteX29" fmla="*/ 190870 w 235258"/>
                <a:gd name="connsiteY29" fmla="*/ 164237 h 1677955"/>
                <a:gd name="connsiteX30" fmla="*/ 173115 w 235258"/>
                <a:gd name="connsiteY30" fmla="*/ 0 h 1677955"/>
                <a:gd name="connsiteX31" fmla="*/ 150921 w 235258"/>
                <a:gd name="connsiteY31" fmla="*/ 248575 h 1677955"/>
                <a:gd name="connsiteX32" fmla="*/ 128726 w 235258"/>
                <a:gd name="connsiteY32" fmla="*/ 483833 h 1677955"/>
                <a:gd name="connsiteX33" fmla="*/ 128726 w 235258"/>
                <a:gd name="connsiteY33" fmla="*/ 532660 h 1677955"/>
                <a:gd name="connsiteX34" fmla="*/ 128726 w 235258"/>
                <a:gd name="connsiteY34" fmla="*/ 590365 h 1677955"/>
                <a:gd name="connsiteX35" fmla="*/ 79899 w 235258"/>
                <a:gd name="connsiteY35" fmla="*/ 621437 h 1677955"/>
                <a:gd name="connsiteX36" fmla="*/ 35511 w 235258"/>
                <a:gd name="connsiteY36" fmla="*/ 639192 h 1677955"/>
                <a:gd name="connsiteX37" fmla="*/ 110971 w 235258"/>
                <a:gd name="connsiteY37" fmla="*/ 634753 h 1677955"/>
                <a:gd name="connsiteX38" fmla="*/ 97655 w 235258"/>
                <a:gd name="connsiteY38" fmla="*/ 887767 h 1677955"/>
                <a:gd name="connsiteX39" fmla="*/ 75460 w 235258"/>
                <a:gd name="connsiteY39" fmla="*/ 1091953 h 1677955"/>
                <a:gd name="connsiteX40" fmla="*/ 71022 w 235258"/>
                <a:gd name="connsiteY40" fmla="*/ 1167414 h 1677955"/>
                <a:gd name="connsiteX41" fmla="*/ 53266 w 235258"/>
                <a:gd name="connsiteY41" fmla="*/ 1398233 h 1677955"/>
                <a:gd name="connsiteX42" fmla="*/ 0 w 235258"/>
                <a:gd name="connsiteY42" fmla="*/ 1673441 h 1677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35258" h="1677955">
                  <a:moveTo>
                    <a:pt x="0" y="1673441"/>
                  </a:moveTo>
                  <a:lnTo>
                    <a:pt x="0" y="1673441"/>
                  </a:lnTo>
                  <a:cubicBezTo>
                    <a:pt x="34031" y="1674921"/>
                    <a:pt x="68030" y="1677880"/>
                    <a:pt x="102093" y="1677880"/>
                  </a:cubicBezTo>
                  <a:cubicBezTo>
                    <a:pt x="108194" y="1677880"/>
                    <a:pt x="117121" y="1678898"/>
                    <a:pt x="119849" y="1673441"/>
                  </a:cubicBezTo>
                  <a:cubicBezTo>
                    <a:pt x="122235" y="1668669"/>
                    <a:pt x="113357" y="1664896"/>
                    <a:pt x="110971" y="1660124"/>
                  </a:cubicBezTo>
                  <a:cubicBezTo>
                    <a:pt x="108879" y="1655939"/>
                    <a:pt x="108012" y="1651247"/>
                    <a:pt x="106532" y="1646808"/>
                  </a:cubicBezTo>
                  <a:cubicBezTo>
                    <a:pt x="108012" y="1593542"/>
                    <a:pt x="107174" y="1540161"/>
                    <a:pt x="110971" y="1487010"/>
                  </a:cubicBezTo>
                  <a:cubicBezTo>
                    <a:pt x="111638" y="1477676"/>
                    <a:pt x="116890" y="1469255"/>
                    <a:pt x="119849" y="1460377"/>
                  </a:cubicBezTo>
                  <a:lnTo>
                    <a:pt x="124288" y="1447060"/>
                  </a:lnTo>
                  <a:lnTo>
                    <a:pt x="128726" y="1433744"/>
                  </a:lnTo>
                  <a:lnTo>
                    <a:pt x="133165" y="1420427"/>
                  </a:lnTo>
                  <a:cubicBezTo>
                    <a:pt x="140372" y="1362769"/>
                    <a:pt x="138694" y="1394058"/>
                    <a:pt x="133165" y="1313895"/>
                  </a:cubicBezTo>
                  <a:cubicBezTo>
                    <a:pt x="131838" y="1294649"/>
                    <a:pt x="131735" y="1275246"/>
                    <a:pt x="128726" y="1256190"/>
                  </a:cubicBezTo>
                  <a:cubicBezTo>
                    <a:pt x="127267" y="1246947"/>
                    <a:pt x="119849" y="1229557"/>
                    <a:pt x="119849" y="1229557"/>
                  </a:cubicBezTo>
                  <a:cubicBezTo>
                    <a:pt x="121329" y="1197006"/>
                    <a:pt x="121967" y="1164405"/>
                    <a:pt x="124288" y="1131903"/>
                  </a:cubicBezTo>
                  <a:cubicBezTo>
                    <a:pt x="125662" y="1112671"/>
                    <a:pt x="129300" y="1104905"/>
                    <a:pt x="133165" y="1087514"/>
                  </a:cubicBezTo>
                  <a:cubicBezTo>
                    <a:pt x="139564" y="1058718"/>
                    <a:pt x="132773" y="1072567"/>
                    <a:pt x="146482" y="1052004"/>
                  </a:cubicBezTo>
                  <a:cubicBezTo>
                    <a:pt x="147962" y="1044606"/>
                    <a:pt x="148936" y="1037089"/>
                    <a:pt x="150921" y="1029810"/>
                  </a:cubicBezTo>
                  <a:cubicBezTo>
                    <a:pt x="153383" y="1020782"/>
                    <a:pt x="157528" y="1012255"/>
                    <a:pt x="159798" y="1003177"/>
                  </a:cubicBezTo>
                  <a:cubicBezTo>
                    <a:pt x="170626" y="959865"/>
                    <a:pt x="157402" y="1013956"/>
                    <a:pt x="168676" y="963227"/>
                  </a:cubicBezTo>
                  <a:cubicBezTo>
                    <a:pt x="169999" y="957272"/>
                    <a:pt x="171635" y="951390"/>
                    <a:pt x="173115" y="945472"/>
                  </a:cubicBezTo>
                  <a:cubicBezTo>
                    <a:pt x="171635" y="932155"/>
                    <a:pt x="170079" y="918847"/>
                    <a:pt x="168676" y="905522"/>
                  </a:cubicBezTo>
                  <a:cubicBezTo>
                    <a:pt x="167119" y="890734"/>
                    <a:pt x="166081" y="875889"/>
                    <a:pt x="164237" y="861134"/>
                  </a:cubicBezTo>
                  <a:cubicBezTo>
                    <a:pt x="163121" y="852203"/>
                    <a:pt x="161278" y="843379"/>
                    <a:pt x="159798" y="834501"/>
                  </a:cubicBezTo>
                  <a:cubicBezTo>
                    <a:pt x="152752" y="714729"/>
                    <a:pt x="155359" y="784238"/>
                    <a:pt x="155359" y="625876"/>
                  </a:cubicBezTo>
                  <a:lnTo>
                    <a:pt x="168676" y="514905"/>
                  </a:lnTo>
                  <a:cubicBezTo>
                    <a:pt x="170156" y="423169"/>
                    <a:pt x="171635" y="331433"/>
                    <a:pt x="173115" y="239697"/>
                  </a:cubicBezTo>
                  <a:lnTo>
                    <a:pt x="235258" y="275208"/>
                  </a:lnTo>
                  <a:lnTo>
                    <a:pt x="204187" y="248575"/>
                  </a:lnTo>
                  <a:lnTo>
                    <a:pt x="190870" y="164237"/>
                  </a:lnTo>
                  <a:lnTo>
                    <a:pt x="173115" y="0"/>
                  </a:lnTo>
                  <a:lnTo>
                    <a:pt x="150921" y="248575"/>
                  </a:lnTo>
                  <a:lnTo>
                    <a:pt x="128726" y="483833"/>
                  </a:lnTo>
                  <a:lnTo>
                    <a:pt x="128726" y="532660"/>
                  </a:lnTo>
                  <a:lnTo>
                    <a:pt x="128726" y="590365"/>
                  </a:lnTo>
                  <a:cubicBezTo>
                    <a:pt x="85119" y="614591"/>
                    <a:pt x="99549" y="601787"/>
                    <a:pt x="79899" y="621437"/>
                  </a:cubicBezTo>
                  <a:lnTo>
                    <a:pt x="35511" y="639192"/>
                  </a:lnTo>
                  <a:lnTo>
                    <a:pt x="110971" y="634753"/>
                  </a:lnTo>
                  <a:lnTo>
                    <a:pt x="97655" y="887767"/>
                  </a:lnTo>
                  <a:lnTo>
                    <a:pt x="75460" y="1091953"/>
                  </a:lnTo>
                  <a:cubicBezTo>
                    <a:pt x="70408" y="1152592"/>
                    <a:pt x="71022" y="1127402"/>
                    <a:pt x="71022" y="1167414"/>
                  </a:cubicBezTo>
                  <a:lnTo>
                    <a:pt x="53266" y="1398233"/>
                  </a:lnTo>
                  <a:lnTo>
                    <a:pt x="0" y="1673441"/>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 name="Freeform 183">
              <a:extLst>
                <a:ext uri="{FF2B5EF4-FFF2-40B4-BE49-F238E27FC236}">
                  <a16:creationId xmlns:a16="http://schemas.microsoft.com/office/drawing/2014/main" id="{FEAD9EF3-6351-A29F-8C46-FD37DD7DC010}"/>
                </a:ext>
              </a:extLst>
            </p:cNvPr>
            <p:cNvSpPr/>
            <p:nvPr/>
          </p:nvSpPr>
          <p:spPr>
            <a:xfrm>
              <a:off x="6747029" y="4705165"/>
              <a:ext cx="146482" cy="1300579"/>
            </a:xfrm>
            <a:custGeom>
              <a:avLst/>
              <a:gdLst>
                <a:gd name="connsiteX0" fmla="*/ 84338 w 146482"/>
                <a:gd name="connsiteY0" fmla="*/ 4439 h 1300579"/>
                <a:gd name="connsiteX1" fmla="*/ 0 w 146482"/>
                <a:gd name="connsiteY1" fmla="*/ 1300579 h 1300579"/>
                <a:gd name="connsiteX2" fmla="*/ 106532 w 146482"/>
                <a:gd name="connsiteY2" fmla="*/ 1296140 h 1300579"/>
                <a:gd name="connsiteX3" fmla="*/ 146482 w 146482"/>
                <a:gd name="connsiteY3" fmla="*/ 0 h 1300579"/>
                <a:gd name="connsiteX4" fmla="*/ 84338 w 146482"/>
                <a:gd name="connsiteY4" fmla="*/ 4439 h 1300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82" h="1300579">
                  <a:moveTo>
                    <a:pt x="84338" y="4439"/>
                  </a:moveTo>
                  <a:lnTo>
                    <a:pt x="0" y="1300579"/>
                  </a:lnTo>
                  <a:lnTo>
                    <a:pt x="106532" y="1296140"/>
                  </a:lnTo>
                  <a:lnTo>
                    <a:pt x="146482" y="0"/>
                  </a:lnTo>
                  <a:lnTo>
                    <a:pt x="84338" y="4439"/>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7" name="Freeform 186">
              <a:extLst>
                <a:ext uri="{FF2B5EF4-FFF2-40B4-BE49-F238E27FC236}">
                  <a16:creationId xmlns:a16="http://schemas.microsoft.com/office/drawing/2014/main" id="{2C5FE88D-CAB3-7C44-5D3B-F6E8F79E571E}"/>
                </a:ext>
              </a:extLst>
            </p:cNvPr>
            <p:cNvSpPr/>
            <p:nvPr/>
          </p:nvSpPr>
          <p:spPr>
            <a:xfrm>
              <a:off x="6551721" y="4682971"/>
              <a:ext cx="137604" cy="1322773"/>
            </a:xfrm>
            <a:custGeom>
              <a:avLst/>
              <a:gdLst>
                <a:gd name="connsiteX0" fmla="*/ 137604 w 137604"/>
                <a:gd name="connsiteY0" fmla="*/ 0 h 1322773"/>
                <a:gd name="connsiteX1" fmla="*/ 93215 w 137604"/>
                <a:gd name="connsiteY1" fmla="*/ 1322773 h 1322773"/>
                <a:gd name="connsiteX2" fmla="*/ 0 w 137604"/>
                <a:gd name="connsiteY2" fmla="*/ 1309456 h 1322773"/>
                <a:gd name="connsiteX3" fmla="*/ 97654 w 137604"/>
                <a:gd name="connsiteY3" fmla="*/ 226380 h 1322773"/>
                <a:gd name="connsiteX4" fmla="*/ 35511 w 137604"/>
                <a:gd name="connsiteY4" fmla="*/ 297402 h 1322773"/>
                <a:gd name="connsiteX5" fmla="*/ 97654 w 137604"/>
                <a:gd name="connsiteY5" fmla="*/ 213064 h 1322773"/>
                <a:gd name="connsiteX6" fmla="*/ 97654 w 137604"/>
                <a:gd name="connsiteY6" fmla="*/ 57705 h 1322773"/>
                <a:gd name="connsiteX7" fmla="*/ 137604 w 137604"/>
                <a:gd name="connsiteY7" fmla="*/ 0 h 1322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04" h="1322773">
                  <a:moveTo>
                    <a:pt x="137604" y="0"/>
                  </a:moveTo>
                  <a:lnTo>
                    <a:pt x="93215" y="1322773"/>
                  </a:lnTo>
                  <a:lnTo>
                    <a:pt x="0" y="1309456"/>
                  </a:lnTo>
                  <a:lnTo>
                    <a:pt x="97654" y="226380"/>
                  </a:lnTo>
                  <a:lnTo>
                    <a:pt x="35511" y="297402"/>
                  </a:lnTo>
                  <a:lnTo>
                    <a:pt x="97654" y="213064"/>
                  </a:lnTo>
                  <a:lnTo>
                    <a:pt x="97654" y="57705"/>
                  </a:lnTo>
                  <a:lnTo>
                    <a:pt x="137604"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2" name="Freeform 171">
              <a:extLst>
                <a:ext uri="{FF2B5EF4-FFF2-40B4-BE49-F238E27FC236}">
                  <a16:creationId xmlns:a16="http://schemas.microsoft.com/office/drawing/2014/main" id="{53EAC44E-CDA3-37DB-0B05-335C01120888}"/>
                </a:ext>
              </a:extLst>
            </p:cNvPr>
            <p:cNvSpPr/>
            <p:nvPr/>
          </p:nvSpPr>
          <p:spPr>
            <a:xfrm>
              <a:off x="5792680" y="4585317"/>
              <a:ext cx="119848" cy="1415988"/>
            </a:xfrm>
            <a:custGeom>
              <a:avLst/>
              <a:gdLst>
                <a:gd name="connsiteX0" fmla="*/ 0 w 119848"/>
                <a:gd name="connsiteY0" fmla="*/ 1415988 h 1415988"/>
                <a:gd name="connsiteX1" fmla="*/ 79899 w 119848"/>
                <a:gd name="connsiteY1" fmla="*/ 1415988 h 1415988"/>
                <a:gd name="connsiteX2" fmla="*/ 119848 w 119848"/>
                <a:gd name="connsiteY2" fmla="*/ 0 h 1415988"/>
                <a:gd name="connsiteX3" fmla="*/ 84337 w 119848"/>
                <a:gd name="connsiteY3" fmla="*/ 17755 h 1415988"/>
                <a:gd name="connsiteX4" fmla="*/ 71021 w 119848"/>
                <a:gd name="connsiteY4" fmla="*/ 310718 h 1415988"/>
                <a:gd name="connsiteX5" fmla="*/ 22194 w 119848"/>
                <a:gd name="connsiteY5" fmla="*/ 328473 h 1415988"/>
                <a:gd name="connsiteX6" fmla="*/ 57704 w 119848"/>
                <a:gd name="connsiteY6" fmla="*/ 328473 h 1415988"/>
                <a:gd name="connsiteX7" fmla="*/ 53266 w 119848"/>
                <a:gd name="connsiteY7" fmla="*/ 559293 h 1415988"/>
                <a:gd name="connsiteX8" fmla="*/ 0 w 119848"/>
                <a:gd name="connsiteY8" fmla="*/ 1415988 h 141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848" h="1415988">
                  <a:moveTo>
                    <a:pt x="0" y="1415988"/>
                  </a:moveTo>
                  <a:lnTo>
                    <a:pt x="79899" y="1415988"/>
                  </a:lnTo>
                  <a:lnTo>
                    <a:pt x="119848" y="0"/>
                  </a:lnTo>
                  <a:lnTo>
                    <a:pt x="84337" y="17755"/>
                  </a:lnTo>
                  <a:lnTo>
                    <a:pt x="71021" y="310718"/>
                  </a:lnTo>
                  <a:lnTo>
                    <a:pt x="22194" y="328473"/>
                  </a:lnTo>
                  <a:lnTo>
                    <a:pt x="57704" y="328473"/>
                  </a:lnTo>
                  <a:cubicBezTo>
                    <a:pt x="56225" y="405413"/>
                    <a:pt x="54745" y="482353"/>
                    <a:pt x="53266" y="559293"/>
                  </a:cubicBezTo>
                  <a:lnTo>
                    <a:pt x="0" y="1415988"/>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6" name="Freeform 115">
              <a:extLst>
                <a:ext uri="{FF2B5EF4-FFF2-40B4-BE49-F238E27FC236}">
                  <a16:creationId xmlns:a16="http://schemas.microsoft.com/office/drawing/2014/main" id="{81142103-1F5F-09A9-68B9-0E22AFF67D82}"/>
                </a:ext>
              </a:extLst>
            </p:cNvPr>
            <p:cNvSpPr/>
            <p:nvPr/>
          </p:nvSpPr>
          <p:spPr>
            <a:xfrm>
              <a:off x="5728678" y="3907183"/>
              <a:ext cx="362921" cy="848139"/>
            </a:xfrm>
            <a:custGeom>
              <a:avLst/>
              <a:gdLst>
                <a:gd name="connsiteX0" fmla="*/ 201670 w 362921"/>
                <a:gd name="connsiteY0" fmla="*/ 0 h 848139"/>
                <a:gd name="connsiteX1" fmla="*/ 201670 w 362921"/>
                <a:gd name="connsiteY1" fmla="*/ 0 h 848139"/>
                <a:gd name="connsiteX2" fmla="*/ 192835 w 362921"/>
                <a:gd name="connsiteY2" fmla="*/ 17669 h 848139"/>
                <a:gd name="connsiteX3" fmla="*/ 188418 w 362921"/>
                <a:gd name="connsiteY3" fmla="*/ 33130 h 848139"/>
                <a:gd name="connsiteX4" fmla="*/ 186209 w 362921"/>
                <a:gd name="connsiteY4" fmla="*/ 39756 h 848139"/>
                <a:gd name="connsiteX5" fmla="*/ 184000 w 362921"/>
                <a:gd name="connsiteY5" fmla="*/ 61843 h 848139"/>
                <a:gd name="connsiteX6" fmla="*/ 179583 w 362921"/>
                <a:gd name="connsiteY6" fmla="*/ 75095 h 848139"/>
                <a:gd name="connsiteX7" fmla="*/ 177374 w 362921"/>
                <a:gd name="connsiteY7" fmla="*/ 81721 h 848139"/>
                <a:gd name="connsiteX8" fmla="*/ 175165 w 362921"/>
                <a:gd name="connsiteY8" fmla="*/ 117060 h 848139"/>
                <a:gd name="connsiteX9" fmla="*/ 170748 w 362921"/>
                <a:gd name="connsiteY9" fmla="*/ 121478 h 848139"/>
                <a:gd name="connsiteX10" fmla="*/ 168539 w 362921"/>
                <a:gd name="connsiteY10" fmla="*/ 130313 h 848139"/>
                <a:gd name="connsiteX11" fmla="*/ 164122 w 362921"/>
                <a:gd name="connsiteY11" fmla="*/ 136939 h 848139"/>
                <a:gd name="connsiteX12" fmla="*/ 155287 w 362921"/>
                <a:gd name="connsiteY12" fmla="*/ 154608 h 848139"/>
                <a:gd name="connsiteX13" fmla="*/ 148661 w 362921"/>
                <a:gd name="connsiteY13" fmla="*/ 159026 h 848139"/>
                <a:gd name="connsiteX14" fmla="*/ 144244 w 362921"/>
                <a:gd name="connsiteY14" fmla="*/ 165652 h 848139"/>
                <a:gd name="connsiteX15" fmla="*/ 128783 w 362921"/>
                <a:gd name="connsiteY15" fmla="*/ 172278 h 848139"/>
                <a:gd name="connsiteX16" fmla="*/ 113322 w 362921"/>
                <a:gd name="connsiteY16" fmla="*/ 183321 h 848139"/>
                <a:gd name="connsiteX17" fmla="*/ 97861 w 362921"/>
                <a:gd name="connsiteY17" fmla="*/ 196574 h 848139"/>
                <a:gd name="connsiteX18" fmla="*/ 91235 w 362921"/>
                <a:gd name="connsiteY18" fmla="*/ 209826 h 848139"/>
                <a:gd name="connsiteX19" fmla="*/ 82400 w 362921"/>
                <a:gd name="connsiteY19" fmla="*/ 220869 h 848139"/>
                <a:gd name="connsiteX20" fmla="*/ 86818 w 362921"/>
                <a:gd name="connsiteY20" fmla="*/ 225287 h 848139"/>
                <a:gd name="connsiteX21" fmla="*/ 126574 w 362921"/>
                <a:gd name="connsiteY21" fmla="*/ 220869 h 848139"/>
                <a:gd name="connsiteX22" fmla="*/ 128783 w 362921"/>
                <a:gd name="connsiteY22" fmla="*/ 227495 h 848139"/>
                <a:gd name="connsiteX23" fmla="*/ 119948 w 362921"/>
                <a:gd name="connsiteY23" fmla="*/ 245165 h 848139"/>
                <a:gd name="connsiteX24" fmla="*/ 117739 w 362921"/>
                <a:gd name="connsiteY24" fmla="*/ 251791 h 848139"/>
                <a:gd name="connsiteX25" fmla="*/ 133200 w 362921"/>
                <a:gd name="connsiteY25" fmla="*/ 273878 h 848139"/>
                <a:gd name="connsiteX26" fmla="*/ 137618 w 362921"/>
                <a:gd name="connsiteY26" fmla="*/ 269460 h 848139"/>
                <a:gd name="connsiteX27" fmla="*/ 139826 w 362921"/>
                <a:gd name="connsiteY27" fmla="*/ 260626 h 848139"/>
                <a:gd name="connsiteX28" fmla="*/ 159705 w 362921"/>
                <a:gd name="connsiteY28" fmla="*/ 254000 h 848139"/>
                <a:gd name="connsiteX29" fmla="*/ 166331 w 362921"/>
                <a:gd name="connsiteY29" fmla="*/ 251791 h 848139"/>
                <a:gd name="connsiteX30" fmla="*/ 172957 w 362921"/>
                <a:gd name="connsiteY30" fmla="*/ 249582 h 848139"/>
                <a:gd name="connsiteX31" fmla="*/ 181792 w 362921"/>
                <a:gd name="connsiteY31" fmla="*/ 251791 h 848139"/>
                <a:gd name="connsiteX32" fmla="*/ 175165 w 362921"/>
                <a:gd name="connsiteY32" fmla="*/ 267252 h 848139"/>
                <a:gd name="connsiteX33" fmla="*/ 168539 w 362921"/>
                <a:gd name="connsiteY33" fmla="*/ 280504 h 848139"/>
                <a:gd name="connsiteX34" fmla="*/ 166331 w 362921"/>
                <a:gd name="connsiteY34" fmla="*/ 287130 h 848139"/>
                <a:gd name="connsiteX35" fmla="*/ 155287 w 362921"/>
                <a:gd name="connsiteY35" fmla="*/ 293756 h 848139"/>
                <a:gd name="connsiteX36" fmla="*/ 144244 w 362921"/>
                <a:gd name="connsiteY36" fmla="*/ 302591 h 848139"/>
                <a:gd name="connsiteX37" fmla="*/ 137618 w 362921"/>
                <a:gd name="connsiteY37" fmla="*/ 304800 h 848139"/>
                <a:gd name="connsiteX38" fmla="*/ 124365 w 362921"/>
                <a:gd name="connsiteY38" fmla="*/ 313634 h 848139"/>
                <a:gd name="connsiteX39" fmla="*/ 111113 w 362921"/>
                <a:gd name="connsiteY39" fmla="*/ 322469 h 848139"/>
                <a:gd name="connsiteX40" fmla="*/ 102279 w 362921"/>
                <a:gd name="connsiteY40" fmla="*/ 324678 h 848139"/>
                <a:gd name="connsiteX41" fmla="*/ 95652 w 362921"/>
                <a:gd name="connsiteY41" fmla="*/ 326887 h 848139"/>
                <a:gd name="connsiteX42" fmla="*/ 89026 w 362921"/>
                <a:gd name="connsiteY42" fmla="*/ 331304 h 848139"/>
                <a:gd name="connsiteX43" fmla="*/ 75774 w 362921"/>
                <a:gd name="connsiteY43" fmla="*/ 335721 h 848139"/>
                <a:gd name="connsiteX44" fmla="*/ 62522 w 362921"/>
                <a:gd name="connsiteY44" fmla="*/ 342347 h 848139"/>
                <a:gd name="connsiteX45" fmla="*/ 40435 w 362921"/>
                <a:gd name="connsiteY45" fmla="*/ 351182 h 848139"/>
                <a:gd name="connsiteX46" fmla="*/ 31600 w 362921"/>
                <a:gd name="connsiteY46" fmla="*/ 360017 h 848139"/>
                <a:gd name="connsiteX47" fmla="*/ 11722 w 362921"/>
                <a:gd name="connsiteY47" fmla="*/ 371060 h 848139"/>
                <a:gd name="connsiteX48" fmla="*/ 5096 w 362921"/>
                <a:gd name="connsiteY48" fmla="*/ 382104 h 848139"/>
                <a:gd name="connsiteX49" fmla="*/ 679 w 362921"/>
                <a:gd name="connsiteY49" fmla="*/ 388730 h 848139"/>
                <a:gd name="connsiteX50" fmla="*/ 53687 w 362921"/>
                <a:gd name="connsiteY50" fmla="*/ 384313 h 848139"/>
                <a:gd name="connsiteX51" fmla="*/ 60313 w 362921"/>
                <a:gd name="connsiteY51" fmla="*/ 382104 h 848139"/>
                <a:gd name="connsiteX52" fmla="*/ 75774 w 362921"/>
                <a:gd name="connsiteY52" fmla="*/ 375478 h 848139"/>
                <a:gd name="connsiteX53" fmla="*/ 95652 w 362921"/>
                <a:gd name="connsiteY53" fmla="*/ 373269 h 848139"/>
                <a:gd name="connsiteX54" fmla="*/ 111113 w 362921"/>
                <a:gd name="connsiteY54" fmla="*/ 362226 h 848139"/>
                <a:gd name="connsiteX55" fmla="*/ 117739 w 362921"/>
                <a:gd name="connsiteY55" fmla="*/ 355600 h 848139"/>
                <a:gd name="connsiteX56" fmla="*/ 122157 w 362921"/>
                <a:gd name="connsiteY56" fmla="*/ 348974 h 848139"/>
                <a:gd name="connsiteX57" fmla="*/ 128783 w 362921"/>
                <a:gd name="connsiteY57" fmla="*/ 346765 h 848139"/>
                <a:gd name="connsiteX58" fmla="*/ 148661 w 362921"/>
                <a:gd name="connsiteY58" fmla="*/ 344556 h 848139"/>
                <a:gd name="connsiteX59" fmla="*/ 159705 w 362921"/>
                <a:gd name="connsiteY59" fmla="*/ 355600 h 848139"/>
                <a:gd name="connsiteX60" fmla="*/ 159705 w 362921"/>
                <a:gd name="connsiteY60" fmla="*/ 375478 h 848139"/>
                <a:gd name="connsiteX61" fmla="*/ 150870 w 362921"/>
                <a:gd name="connsiteY61" fmla="*/ 377687 h 848139"/>
                <a:gd name="connsiteX62" fmla="*/ 144244 w 362921"/>
                <a:gd name="connsiteY62" fmla="*/ 382104 h 848139"/>
                <a:gd name="connsiteX63" fmla="*/ 139826 w 362921"/>
                <a:gd name="connsiteY63" fmla="*/ 386521 h 848139"/>
                <a:gd name="connsiteX64" fmla="*/ 133200 w 362921"/>
                <a:gd name="connsiteY64" fmla="*/ 388730 h 848139"/>
                <a:gd name="connsiteX65" fmla="*/ 117739 w 362921"/>
                <a:gd name="connsiteY65" fmla="*/ 401982 h 848139"/>
                <a:gd name="connsiteX66" fmla="*/ 111113 w 362921"/>
                <a:gd name="connsiteY66" fmla="*/ 404191 h 848139"/>
                <a:gd name="connsiteX67" fmla="*/ 104487 w 362921"/>
                <a:gd name="connsiteY67" fmla="*/ 408608 h 848139"/>
                <a:gd name="connsiteX68" fmla="*/ 100070 w 362921"/>
                <a:gd name="connsiteY68" fmla="*/ 415234 h 848139"/>
                <a:gd name="connsiteX69" fmla="*/ 97861 w 362921"/>
                <a:gd name="connsiteY69" fmla="*/ 421860 h 848139"/>
                <a:gd name="connsiteX70" fmla="*/ 91235 w 362921"/>
                <a:gd name="connsiteY70" fmla="*/ 424069 h 848139"/>
                <a:gd name="connsiteX71" fmla="*/ 80192 w 362921"/>
                <a:gd name="connsiteY71" fmla="*/ 432904 h 848139"/>
                <a:gd name="connsiteX72" fmla="*/ 71357 w 362921"/>
                <a:gd name="connsiteY72" fmla="*/ 441739 h 848139"/>
                <a:gd name="connsiteX73" fmla="*/ 69148 w 362921"/>
                <a:gd name="connsiteY73" fmla="*/ 448365 h 848139"/>
                <a:gd name="connsiteX74" fmla="*/ 62522 w 362921"/>
                <a:gd name="connsiteY74" fmla="*/ 452782 h 848139"/>
                <a:gd name="connsiteX75" fmla="*/ 58105 w 362921"/>
                <a:gd name="connsiteY75" fmla="*/ 457200 h 848139"/>
                <a:gd name="connsiteX76" fmla="*/ 51479 w 362921"/>
                <a:gd name="connsiteY76" fmla="*/ 470452 h 848139"/>
                <a:gd name="connsiteX77" fmla="*/ 44852 w 362921"/>
                <a:gd name="connsiteY77" fmla="*/ 481495 h 848139"/>
                <a:gd name="connsiteX78" fmla="*/ 42644 w 362921"/>
                <a:gd name="connsiteY78" fmla="*/ 488121 h 848139"/>
                <a:gd name="connsiteX79" fmla="*/ 64731 w 362921"/>
                <a:gd name="connsiteY79" fmla="*/ 494747 h 848139"/>
                <a:gd name="connsiteX80" fmla="*/ 75774 w 362921"/>
                <a:gd name="connsiteY80" fmla="*/ 488121 h 848139"/>
                <a:gd name="connsiteX81" fmla="*/ 82400 w 362921"/>
                <a:gd name="connsiteY81" fmla="*/ 485913 h 848139"/>
                <a:gd name="connsiteX82" fmla="*/ 91235 w 362921"/>
                <a:gd name="connsiteY82" fmla="*/ 474869 h 848139"/>
                <a:gd name="connsiteX83" fmla="*/ 97861 w 362921"/>
                <a:gd name="connsiteY83" fmla="*/ 468243 h 848139"/>
                <a:gd name="connsiteX84" fmla="*/ 111113 w 362921"/>
                <a:gd name="connsiteY84" fmla="*/ 463826 h 848139"/>
                <a:gd name="connsiteX85" fmla="*/ 124365 w 362921"/>
                <a:gd name="connsiteY85" fmla="*/ 454991 h 848139"/>
                <a:gd name="connsiteX86" fmla="*/ 137618 w 362921"/>
                <a:gd name="connsiteY86" fmla="*/ 448365 h 848139"/>
                <a:gd name="connsiteX87" fmla="*/ 142035 w 362921"/>
                <a:gd name="connsiteY87" fmla="*/ 443947 h 848139"/>
                <a:gd name="connsiteX88" fmla="*/ 153079 w 362921"/>
                <a:gd name="connsiteY88" fmla="*/ 437321 h 848139"/>
                <a:gd name="connsiteX89" fmla="*/ 155287 w 362921"/>
                <a:gd name="connsiteY89" fmla="*/ 448365 h 848139"/>
                <a:gd name="connsiteX90" fmla="*/ 157496 w 362921"/>
                <a:gd name="connsiteY90" fmla="*/ 457200 h 848139"/>
                <a:gd name="connsiteX91" fmla="*/ 153079 w 362921"/>
                <a:gd name="connsiteY91" fmla="*/ 485913 h 848139"/>
                <a:gd name="connsiteX92" fmla="*/ 148661 w 362921"/>
                <a:gd name="connsiteY92" fmla="*/ 492539 h 848139"/>
                <a:gd name="connsiteX93" fmla="*/ 146452 w 362921"/>
                <a:gd name="connsiteY93" fmla="*/ 499165 h 848139"/>
                <a:gd name="connsiteX94" fmla="*/ 137618 w 362921"/>
                <a:gd name="connsiteY94" fmla="*/ 501374 h 848139"/>
                <a:gd name="connsiteX95" fmla="*/ 126574 w 362921"/>
                <a:gd name="connsiteY95" fmla="*/ 510208 h 848139"/>
                <a:gd name="connsiteX96" fmla="*/ 122157 w 362921"/>
                <a:gd name="connsiteY96" fmla="*/ 514626 h 848139"/>
                <a:gd name="connsiteX97" fmla="*/ 115531 w 362921"/>
                <a:gd name="connsiteY97" fmla="*/ 516834 h 848139"/>
                <a:gd name="connsiteX98" fmla="*/ 108905 w 362921"/>
                <a:gd name="connsiteY98" fmla="*/ 530087 h 848139"/>
                <a:gd name="connsiteX99" fmla="*/ 104487 w 362921"/>
                <a:gd name="connsiteY99" fmla="*/ 538921 h 848139"/>
                <a:gd name="connsiteX100" fmla="*/ 102279 w 362921"/>
                <a:gd name="connsiteY100" fmla="*/ 545547 h 848139"/>
                <a:gd name="connsiteX101" fmla="*/ 95652 w 362921"/>
                <a:gd name="connsiteY101" fmla="*/ 547756 h 848139"/>
                <a:gd name="connsiteX102" fmla="*/ 84609 w 362921"/>
                <a:gd name="connsiteY102" fmla="*/ 554382 h 848139"/>
                <a:gd name="connsiteX103" fmla="*/ 73565 w 362921"/>
                <a:gd name="connsiteY103" fmla="*/ 561008 h 848139"/>
                <a:gd name="connsiteX104" fmla="*/ 66939 w 362921"/>
                <a:gd name="connsiteY104" fmla="*/ 567634 h 848139"/>
                <a:gd name="connsiteX105" fmla="*/ 60313 w 362921"/>
                <a:gd name="connsiteY105" fmla="*/ 569843 h 848139"/>
                <a:gd name="connsiteX106" fmla="*/ 49270 w 362921"/>
                <a:gd name="connsiteY106" fmla="*/ 580887 h 848139"/>
                <a:gd name="connsiteX107" fmla="*/ 44852 w 362921"/>
                <a:gd name="connsiteY107" fmla="*/ 585304 h 848139"/>
                <a:gd name="connsiteX108" fmla="*/ 38226 w 362921"/>
                <a:gd name="connsiteY108" fmla="*/ 589721 h 848139"/>
                <a:gd name="connsiteX109" fmla="*/ 27183 w 362921"/>
                <a:gd name="connsiteY109" fmla="*/ 598556 h 848139"/>
                <a:gd name="connsiteX110" fmla="*/ 31600 w 362921"/>
                <a:gd name="connsiteY110" fmla="*/ 602974 h 848139"/>
                <a:gd name="connsiteX111" fmla="*/ 66939 w 362921"/>
                <a:gd name="connsiteY111" fmla="*/ 600765 h 848139"/>
                <a:gd name="connsiteX112" fmla="*/ 75774 w 362921"/>
                <a:gd name="connsiteY112" fmla="*/ 598556 h 848139"/>
                <a:gd name="connsiteX113" fmla="*/ 86818 w 362921"/>
                <a:gd name="connsiteY113" fmla="*/ 596347 h 848139"/>
                <a:gd name="connsiteX114" fmla="*/ 115531 w 362921"/>
                <a:gd name="connsiteY114" fmla="*/ 602974 h 848139"/>
                <a:gd name="connsiteX115" fmla="*/ 100070 w 362921"/>
                <a:gd name="connsiteY115" fmla="*/ 611808 h 848139"/>
                <a:gd name="connsiteX116" fmla="*/ 84609 w 362921"/>
                <a:gd name="connsiteY116" fmla="*/ 620643 h 848139"/>
                <a:gd name="connsiteX117" fmla="*/ 77983 w 362921"/>
                <a:gd name="connsiteY117" fmla="*/ 622852 h 848139"/>
                <a:gd name="connsiteX118" fmla="*/ 60313 w 362921"/>
                <a:gd name="connsiteY118" fmla="*/ 629478 h 848139"/>
                <a:gd name="connsiteX119" fmla="*/ 44852 w 362921"/>
                <a:gd name="connsiteY119" fmla="*/ 636104 h 848139"/>
                <a:gd name="connsiteX120" fmla="*/ 31600 w 362921"/>
                <a:gd name="connsiteY120" fmla="*/ 644939 h 848139"/>
                <a:gd name="connsiteX121" fmla="*/ 13931 w 362921"/>
                <a:gd name="connsiteY121" fmla="*/ 649356 h 848139"/>
                <a:gd name="connsiteX122" fmla="*/ 9513 w 362921"/>
                <a:gd name="connsiteY122" fmla="*/ 653774 h 848139"/>
                <a:gd name="connsiteX123" fmla="*/ 2887 w 362921"/>
                <a:gd name="connsiteY123" fmla="*/ 655982 h 848139"/>
                <a:gd name="connsiteX124" fmla="*/ 9513 w 362921"/>
                <a:gd name="connsiteY124" fmla="*/ 660400 h 848139"/>
                <a:gd name="connsiteX125" fmla="*/ 29392 w 362921"/>
                <a:gd name="connsiteY125" fmla="*/ 662608 h 848139"/>
                <a:gd name="connsiteX126" fmla="*/ 95652 w 362921"/>
                <a:gd name="connsiteY126" fmla="*/ 664817 h 848139"/>
                <a:gd name="connsiteX127" fmla="*/ 93444 w 362921"/>
                <a:gd name="connsiteY127" fmla="*/ 671443 h 848139"/>
                <a:gd name="connsiteX128" fmla="*/ 86818 w 362921"/>
                <a:gd name="connsiteY128" fmla="*/ 675860 h 848139"/>
                <a:gd name="connsiteX129" fmla="*/ 75774 w 362921"/>
                <a:gd name="connsiteY129" fmla="*/ 684695 h 848139"/>
                <a:gd name="connsiteX130" fmla="*/ 69148 w 362921"/>
                <a:gd name="connsiteY130" fmla="*/ 686904 h 848139"/>
                <a:gd name="connsiteX131" fmla="*/ 62522 w 362921"/>
                <a:gd name="connsiteY131" fmla="*/ 691321 h 848139"/>
                <a:gd name="connsiteX132" fmla="*/ 58105 w 362921"/>
                <a:gd name="connsiteY132" fmla="*/ 695739 h 848139"/>
                <a:gd name="connsiteX133" fmla="*/ 51479 w 362921"/>
                <a:gd name="connsiteY133" fmla="*/ 697947 h 848139"/>
                <a:gd name="connsiteX134" fmla="*/ 38226 w 362921"/>
                <a:gd name="connsiteY134" fmla="*/ 704574 h 848139"/>
                <a:gd name="connsiteX135" fmla="*/ 31600 w 362921"/>
                <a:gd name="connsiteY135" fmla="*/ 708991 h 848139"/>
                <a:gd name="connsiteX136" fmla="*/ 13931 w 362921"/>
                <a:gd name="connsiteY136" fmla="*/ 713408 h 848139"/>
                <a:gd name="connsiteX137" fmla="*/ 9513 w 362921"/>
                <a:gd name="connsiteY137" fmla="*/ 720034 h 848139"/>
                <a:gd name="connsiteX138" fmla="*/ 16139 w 362921"/>
                <a:gd name="connsiteY138" fmla="*/ 722243 h 848139"/>
                <a:gd name="connsiteX139" fmla="*/ 29392 w 362921"/>
                <a:gd name="connsiteY139" fmla="*/ 720034 h 848139"/>
                <a:gd name="connsiteX140" fmla="*/ 49270 w 362921"/>
                <a:gd name="connsiteY140" fmla="*/ 711200 h 848139"/>
                <a:gd name="connsiteX141" fmla="*/ 55896 w 362921"/>
                <a:gd name="connsiteY141" fmla="*/ 708991 h 848139"/>
                <a:gd name="connsiteX142" fmla="*/ 84609 w 362921"/>
                <a:gd name="connsiteY142" fmla="*/ 711200 h 848139"/>
                <a:gd name="connsiteX143" fmla="*/ 86818 w 362921"/>
                <a:gd name="connsiteY143" fmla="*/ 717826 h 848139"/>
                <a:gd name="connsiteX144" fmla="*/ 91235 w 362921"/>
                <a:gd name="connsiteY144" fmla="*/ 724452 h 848139"/>
                <a:gd name="connsiteX145" fmla="*/ 106696 w 362921"/>
                <a:gd name="connsiteY145" fmla="*/ 728869 h 848139"/>
                <a:gd name="connsiteX146" fmla="*/ 93444 w 362921"/>
                <a:gd name="connsiteY146" fmla="*/ 733287 h 848139"/>
                <a:gd name="connsiteX147" fmla="*/ 89026 w 362921"/>
                <a:gd name="connsiteY147" fmla="*/ 737704 h 848139"/>
                <a:gd name="connsiteX148" fmla="*/ 80192 w 362921"/>
                <a:gd name="connsiteY148" fmla="*/ 742121 h 848139"/>
                <a:gd name="connsiteX149" fmla="*/ 75774 w 362921"/>
                <a:gd name="connsiteY149" fmla="*/ 746539 h 848139"/>
                <a:gd name="connsiteX150" fmla="*/ 66939 w 362921"/>
                <a:gd name="connsiteY150" fmla="*/ 748747 h 848139"/>
                <a:gd name="connsiteX151" fmla="*/ 60313 w 362921"/>
                <a:gd name="connsiteY151" fmla="*/ 750956 h 848139"/>
                <a:gd name="connsiteX152" fmla="*/ 51479 w 362921"/>
                <a:gd name="connsiteY152" fmla="*/ 762000 h 848139"/>
                <a:gd name="connsiteX153" fmla="*/ 47061 w 362921"/>
                <a:gd name="connsiteY153" fmla="*/ 775252 h 848139"/>
                <a:gd name="connsiteX154" fmla="*/ 38226 w 362921"/>
                <a:gd name="connsiteY154" fmla="*/ 788504 h 848139"/>
                <a:gd name="connsiteX155" fmla="*/ 31600 w 362921"/>
                <a:gd name="connsiteY155" fmla="*/ 795130 h 848139"/>
                <a:gd name="connsiteX156" fmla="*/ 27183 w 362921"/>
                <a:gd name="connsiteY156" fmla="*/ 801756 h 848139"/>
                <a:gd name="connsiteX157" fmla="*/ 47061 w 362921"/>
                <a:gd name="connsiteY157" fmla="*/ 799547 h 848139"/>
                <a:gd name="connsiteX158" fmla="*/ 64731 w 362921"/>
                <a:gd name="connsiteY158" fmla="*/ 795130 h 848139"/>
                <a:gd name="connsiteX159" fmla="*/ 71357 w 362921"/>
                <a:gd name="connsiteY159" fmla="*/ 792921 h 848139"/>
                <a:gd name="connsiteX160" fmla="*/ 84609 w 362921"/>
                <a:gd name="connsiteY160" fmla="*/ 786295 h 848139"/>
                <a:gd name="connsiteX161" fmla="*/ 93444 w 362921"/>
                <a:gd name="connsiteY161" fmla="*/ 790713 h 848139"/>
                <a:gd name="connsiteX162" fmla="*/ 97861 w 362921"/>
                <a:gd name="connsiteY162" fmla="*/ 799547 h 848139"/>
                <a:gd name="connsiteX163" fmla="*/ 95652 w 362921"/>
                <a:gd name="connsiteY163" fmla="*/ 806174 h 848139"/>
                <a:gd name="connsiteX164" fmla="*/ 82400 w 362921"/>
                <a:gd name="connsiteY164" fmla="*/ 817217 h 848139"/>
                <a:gd name="connsiteX165" fmla="*/ 77983 w 362921"/>
                <a:gd name="connsiteY165" fmla="*/ 823843 h 848139"/>
                <a:gd name="connsiteX166" fmla="*/ 71357 w 362921"/>
                <a:gd name="connsiteY166" fmla="*/ 826052 h 848139"/>
                <a:gd name="connsiteX167" fmla="*/ 66939 w 362921"/>
                <a:gd name="connsiteY167" fmla="*/ 830469 h 848139"/>
                <a:gd name="connsiteX168" fmla="*/ 66939 w 362921"/>
                <a:gd name="connsiteY168" fmla="*/ 845930 h 848139"/>
                <a:gd name="connsiteX169" fmla="*/ 75774 w 362921"/>
                <a:gd name="connsiteY169" fmla="*/ 848139 h 848139"/>
                <a:gd name="connsiteX170" fmla="*/ 108905 w 362921"/>
                <a:gd name="connsiteY170" fmla="*/ 843721 h 848139"/>
                <a:gd name="connsiteX171" fmla="*/ 115531 w 362921"/>
                <a:gd name="connsiteY171" fmla="*/ 839304 h 848139"/>
                <a:gd name="connsiteX172" fmla="*/ 122157 w 362921"/>
                <a:gd name="connsiteY172" fmla="*/ 826052 h 848139"/>
                <a:gd name="connsiteX173" fmla="*/ 130992 w 362921"/>
                <a:gd name="connsiteY173" fmla="*/ 808382 h 848139"/>
                <a:gd name="connsiteX174" fmla="*/ 139826 w 362921"/>
                <a:gd name="connsiteY174" fmla="*/ 799547 h 848139"/>
                <a:gd name="connsiteX175" fmla="*/ 150870 w 362921"/>
                <a:gd name="connsiteY175" fmla="*/ 788504 h 848139"/>
                <a:gd name="connsiteX176" fmla="*/ 157496 w 362921"/>
                <a:gd name="connsiteY176" fmla="*/ 784087 h 848139"/>
                <a:gd name="connsiteX177" fmla="*/ 166331 w 362921"/>
                <a:gd name="connsiteY177" fmla="*/ 775252 h 848139"/>
                <a:gd name="connsiteX178" fmla="*/ 161913 w 362921"/>
                <a:gd name="connsiteY178" fmla="*/ 762000 h 848139"/>
                <a:gd name="connsiteX179" fmla="*/ 157496 w 362921"/>
                <a:gd name="connsiteY179" fmla="*/ 746539 h 848139"/>
                <a:gd name="connsiteX180" fmla="*/ 153079 w 362921"/>
                <a:gd name="connsiteY180" fmla="*/ 737704 h 848139"/>
                <a:gd name="connsiteX181" fmla="*/ 161913 w 362921"/>
                <a:gd name="connsiteY181" fmla="*/ 733287 h 848139"/>
                <a:gd name="connsiteX182" fmla="*/ 195044 w 362921"/>
                <a:gd name="connsiteY182" fmla="*/ 731078 h 848139"/>
                <a:gd name="connsiteX183" fmla="*/ 230383 w 362921"/>
                <a:gd name="connsiteY183" fmla="*/ 735495 h 848139"/>
                <a:gd name="connsiteX184" fmla="*/ 252470 w 362921"/>
                <a:gd name="connsiteY184" fmla="*/ 737704 h 848139"/>
                <a:gd name="connsiteX185" fmla="*/ 285600 w 362921"/>
                <a:gd name="connsiteY185" fmla="*/ 746539 h 848139"/>
                <a:gd name="connsiteX186" fmla="*/ 276765 w 362921"/>
                <a:gd name="connsiteY186" fmla="*/ 739913 h 848139"/>
                <a:gd name="connsiteX187" fmla="*/ 263513 w 362921"/>
                <a:gd name="connsiteY187" fmla="*/ 726660 h 848139"/>
                <a:gd name="connsiteX188" fmla="*/ 261305 w 362921"/>
                <a:gd name="connsiteY188" fmla="*/ 720034 h 848139"/>
                <a:gd name="connsiteX189" fmla="*/ 243635 w 362921"/>
                <a:gd name="connsiteY189" fmla="*/ 706782 h 848139"/>
                <a:gd name="connsiteX190" fmla="*/ 237009 w 362921"/>
                <a:gd name="connsiteY190" fmla="*/ 697947 h 848139"/>
                <a:gd name="connsiteX191" fmla="*/ 223757 w 362921"/>
                <a:gd name="connsiteY191" fmla="*/ 684695 h 848139"/>
                <a:gd name="connsiteX192" fmla="*/ 212713 w 362921"/>
                <a:gd name="connsiteY192" fmla="*/ 662608 h 848139"/>
                <a:gd name="connsiteX193" fmla="*/ 206087 w 362921"/>
                <a:gd name="connsiteY193" fmla="*/ 658191 h 848139"/>
                <a:gd name="connsiteX194" fmla="*/ 219339 w 362921"/>
                <a:gd name="connsiteY194" fmla="*/ 653774 h 848139"/>
                <a:gd name="connsiteX195" fmla="*/ 232592 w 362921"/>
                <a:gd name="connsiteY195" fmla="*/ 658191 h 848139"/>
                <a:gd name="connsiteX196" fmla="*/ 265722 w 362921"/>
                <a:gd name="connsiteY196" fmla="*/ 655982 h 848139"/>
                <a:gd name="connsiteX197" fmla="*/ 259096 w 362921"/>
                <a:gd name="connsiteY197" fmla="*/ 647147 h 848139"/>
                <a:gd name="connsiteX198" fmla="*/ 241426 w 362921"/>
                <a:gd name="connsiteY198" fmla="*/ 633895 h 848139"/>
                <a:gd name="connsiteX199" fmla="*/ 219339 w 362921"/>
                <a:gd name="connsiteY199" fmla="*/ 614017 h 848139"/>
                <a:gd name="connsiteX200" fmla="*/ 210505 w 362921"/>
                <a:gd name="connsiteY200" fmla="*/ 596347 h 848139"/>
                <a:gd name="connsiteX201" fmla="*/ 206087 w 362921"/>
                <a:gd name="connsiteY201" fmla="*/ 583095 h 848139"/>
                <a:gd name="connsiteX202" fmla="*/ 239218 w 362921"/>
                <a:gd name="connsiteY202" fmla="*/ 572052 h 848139"/>
                <a:gd name="connsiteX203" fmla="*/ 228174 w 362921"/>
                <a:gd name="connsiteY203" fmla="*/ 556591 h 848139"/>
                <a:gd name="connsiteX204" fmla="*/ 223757 w 362921"/>
                <a:gd name="connsiteY204" fmla="*/ 543339 h 848139"/>
                <a:gd name="connsiteX205" fmla="*/ 221548 w 362921"/>
                <a:gd name="connsiteY205" fmla="*/ 536713 h 848139"/>
                <a:gd name="connsiteX206" fmla="*/ 217131 w 362921"/>
                <a:gd name="connsiteY206" fmla="*/ 530087 h 848139"/>
                <a:gd name="connsiteX207" fmla="*/ 214922 w 362921"/>
                <a:gd name="connsiteY207" fmla="*/ 523460 h 848139"/>
                <a:gd name="connsiteX208" fmla="*/ 210505 w 362921"/>
                <a:gd name="connsiteY208" fmla="*/ 516834 h 848139"/>
                <a:gd name="connsiteX209" fmla="*/ 208296 w 362921"/>
                <a:gd name="connsiteY209" fmla="*/ 510208 h 848139"/>
                <a:gd name="connsiteX210" fmla="*/ 201670 w 362921"/>
                <a:gd name="connsiteY210" fmla="*/ 505791 h 848139"/>
                <a:gd name="connsiteX211" fmla="*/ 199461 w 362921"/>
                <a:gd name="connsiteY211" fmla="*/ 499165 h 848139"/>
                <a:gd name="connsiteX212" fmla="*/ 197252 w 362921"/>
                <a:gd name="connsiteY212" fmla="*/ 485913 h 848139"/>
                <a:gd name="connsiteX213" fmla="*/ 192835 w 362921"/>
                <a:gd name="connsiteY213" fmla="*/ 479287 h 848139"/>
                <a:gd name="connsiteX214" fmla="*/ 188418 w 362921"/>
                <a:gd name="connsiteY214" fmla="*/ 474869 h 848139"/>
                <a:gd name="connsiteX215" fmla="*/ 195044 w 362921"/>
                <a:gd name="connsiteY215" fmla="*/ 479287 h 848139"/>
                <a:gd name="connsiteX216" fmla="*/ 210505 w 362921"/>
                <a:gd name="connsiteY216" fmla="*/ 483704 h 848139"/>
                <a:gd name="connsiteX217" fmla="*/ 217131 w 362921"/>
                <a:gd name="connsiteY217" fmla="*/ 485913 h 848139"/>
                <a:gd name="connsiteX218" fmla="*/ 261305 w 362921"/>
                <a:gd name="connsiteY218" fmla="*/ 479287 h 848139"/>
                <a:gd name="connsiteX219" fmla="*/ 265722 w 362921"/>
                <a:gd name="connsiteY219" fmla="*/ 474869 h 848139"/>
                <a:gd name="connsiteX220" fmla="*/ 261305 w 362921"/>
                <a:gd name="connsiteY220" fmla="*/ 468243 h 848139"/>
                <a:gd name="connsiteX221" fmla="*/ 254679 w 362921"/>
                <a:gd name="connsiteY221" fmla="*/ 463826 h 848139"/>
                <a:gd name="connsiteX222" fmla="*/ 248052 w 362921"/>
                <a:gd name="connsiteY222" fmla="*/ 452782 h 848139"/>
                <a:gd name="connsiteX223" fmla="*/ 241426 w 362921"/>
                <a:gd name="connsiteY223" fmla="*/ 448365 h 848139"/>
                <a:gd name="connsiteX224" fmla="*/ 234800 w 362921"/>
                <a:gd name="connsiteY224" fmla="*/ 441739 h 848139"/>
                <a:gd name="connsiteX225" fmla="*/ 221548 w 362921"/>
                <a:gd name="connsiteY225" fmla="*/ 430695 h 848139"/>
                <a:gd name="connsiteX226" fmla="*/ 201670 w 362921"/>
                <a:gd name="connsiteY226" fmla="*/ 406400 h 848139"/>
                <a:gd name="connsiteX227" fmla="*/ 203879 w 362921"/>
                <a:gd name="connsiteY227" fmla="*/ 395356 h 848139"/>
                <a:gd name="connsiteX228" fmla="*/ 199461 w 362921"/>
                <a:gd name="connsiteY228" fmla="*/ 357808 h 848139"/>
                <a:gd name="connsiteX229" fmla="*/ 201670 w 362921"/>
                <a:gd name="connsiteY229" fmla="*/ 344556 h 848139"/>
                <a:gd name="connsiteX230" fmla="*/ 219339 w 362921"/>
                <a:gd name="connsiteY230" fmla="*/ 346765 h 848139"/>
                <a:gd name="connsiteX231" fmla="*/ 228174 w 362921"/>
                <a:gd name="connsiteY231" fmla="*/ 351182 h 848139"/>
                <a:gd name="connsiteX232" fmla="*/ 241426 w 362921"/>
                <a:gd name="connsiteY232" fmla="*/ 355600 h 848139"/>
                <a:gd name="connsiteX233" fmla="*/ 270139 w 362921"/>
                <a:gd name="connsiteY233" fmla="*/ 362226 h 848139"/>
                <a:gd name="connsiteX234" fmla="*/ 281183 w 362921"/>
                <a:gd name="connsiteY234" fmla="*/ 353391 h 848139"/>
                <a:gd name="connsiteX235" fmla="*/ 272348 w 362921"/>
                <a:gd name="connsiteY235" fmla="*/ 348974 h 848139"/>
                <a:gd name="connsiteX236" fmla="*/ 265722 w 362921"/>
                <a:gd name="connsiteY236" fmla="*/ 344556 h 848139"/>
                <a:gd name="connsiteX237" fmla="*/ 248052 w 362921"/>
                <a:gd name="connsiteY237" fmla="*/ 340139 h 848139"/>
                <a:gd name="connsiteX238" fmla="*/ 241426 w 362921"/>
                <a:gd name="connsiteY238" fmla="*/ 337930 h 848139"/>
                <a:gd name="connsiteX239" fmla="*/ 234800 w 362921"/>
                <a:gd name="connsiteY239" fmla="*/ 331304 h 848139"/>
                <a:gd name="connsiteX240" fmla="*/ 217131 w 362921"/>
                <a:gd name="connsiteY240" fmla="*/ 322469 h 848139"/>
                <a:gd name="connsiteX241" fmla="*/ 212713 w 362921"/>
                <a:gd name="connsiteY241" fmla="*/ 318052 h 848139"/>
                <a:gd name="connsiteX242" fmla="*/ 203879 w 362921"/>
                <a:gd name="connsiteY242" fmla="*/ 315843 h 848139"/>
                <a:gd name="connsiteX243" fmla="*/ 201670 w 362921"/>
                <a:gd name="connsiteY243" fmla="*/ 309217 h 848139"/>
                <a:gd name="connsiteX244" fmla="*/ 197252 w 362921"/>
                <a:gd name="connsiteY244" fmla="*/ 293756 h 848139"/>
                <a:gd name="connsiteX245" fmla="*/ 192835 w 362921"/>
                <a:gd name="connsiteY245" fmla="*/ 287130 h 848139"/>
                <a:gd name="connsiteX246" fmla="*/ 195044 w 362921"/>
                <a:gd name="connsiteY246" fmla="*/ 280504 h 848139"/>
                <a:gd name="connsiteX247" fmla="*/ 203879 w 362921"/>
                <a:gd name="connsiteY247" fmla="*/ 276087 h 848139"/>
                <a:gd name="connsiteX248" fmla="*/ 261305 w 362921"/>
                <a:gd name="connsiteY248" fmla="*/ 269460 h 848139"/>
                <a:gd name="connsiteX249" fmla="*/ 272348 w 362921"/>
                <a:gd name="connsiteY249" fmla="*/ 271669 h 848139"/>
                <a:gd name="connsiteX250" fmla="*/ 281183 w 362921"/>
                <a:gd name="connsiteY250" fmla="*/ 269460 h 848139"/>
                <a:gd name="connsiteX251" fmla="*/ 267931 w 362921"/>
                <a:gd name="connsiteY251" fmla="*/ 265043 h 848139"/>
                <a:gd name="connsiteX252" fmla="*/ 243635 w 362921"/>
                <a:gd name="connsiteY252" fmla="*/ 262834 h 848139"/>
                <a:gd name="connsiteX253" fmla="*/ 230383 w 362921"/>
                <a:gd name="connsiteY253" fmla="*/ 251791 h 848139"/>
                <a:gd name="connsiteX254" fmla="*/ 221548 w 362921"/>
                <a:gd name="connsiteY254" fmla="*/ 242956 h 848139"/>
                <a:gd name="connsiteX255" fmla="*/ 214922 w 362921"/>
                <a:gd name="connsiteY255" fmla="*/ 236330 h 848139"/>
                <a:gd name="connsiteX256" fmla="*/ 203879 w 362921"/>
                <a:gd name="connsiteY256" fmla="*/ 231913 h 848139"/>
                <a:gd name="connsiteX257" fmla="*/ 203879 w 362921"/>
                <a:gd name="connsiteY257" fmla="*/ 185530 h 848139"/>
                <a:gd name="connsiteX258" fmla="*/ 210505 w 362921"/>
                <a:gd name="connsiteY258" fmla="*/ 181113 h 848139"/>
                <a:gd name="connsiteX259" fmla="*/ 230383 w 362921"/>
                <a:gd name="connsiteY259" fmla="*/ 187739 h 848139"/>
                <a:gd name="connsiteX260" fmla="*/ 241426 w 362921"/>
                <a:gd name="connsiteY260" fmla="*/ 196574 h 848139"/>
                <a:gd name="connsiteX261" fmla="*/ 252470 w 362921"/>
                <a:gd name="connsiteY261" fmla="*/ 198782 h 848139"/>
                <a:gd name="connsiteX262" fmla="*/ 283392 w 362921"/>
                <a:gd name="connsiteY262" fmla="*/ 207617 h 848139"/>
                <a:gd name="connsiteX263" fmla="*/ 314313 w 362921"/>
                <a:gd name="connsiteY263" fmla="*/ 212034 h 848139"/>
                <a:gd name="connsiteX264" fmla="*/ 336400 w 362921"/>
                <a:gd name="connsiteY264" fmla="*/ 218660 h 848139"/>
                <a:gd name="connsiteX265" fmla="*/ 356279 w 362921"/>
                <a:gd name="connsiteY265" fmla="*/ 216452 h 848139"/>
                <a:gd name="connsiteX266" fmla="*/ 362905 w 362921"/>
                <a:gd name="connsiteY266" fmla="*/ 214243 h 848139"/>
                <a:gd name="connsiteX267" fmla="*/ 347444 w 362921"/>
                <a:gd name="connsiteY267" fmla="*/ 194365 h 848139"/>
                <a:gd name="connsiteX268" fmla="*/ 340818 w 362921"/>
                <a:gd name="connsiteY268" fmla="*/ 192156 h 848139"/>
                <a:gd name="connsiteX269" fmla="*/ 318731 w 362921"/>
                <a:gd name="connsiteY269" fmla="*/ 178904 h 848139"/>
                <a:gd name="connsiteX270" fmla="*/ 309896 w 362921"/>
                <a:gd name="connsiteY270" fmla="*/ 170069 h 848139"/>
                <a:gd name="connsiteX271" fmla="*/ 287809 w 362921"/>
                <a:gd name="connsiteY271" fmla="*/ 159026 h 848139"/>
                <a:gd name="connsiteX272" fmla="*/ 263513 w 362921"/>
                <a:gd name="connsiteY272" fmla="*/ 147982 h 848139"/>
                <a:gd name="connsiteX273" fmla="*/ 217131 w 362921"/>
                <a:gd name="connsiteY273" fmla="*/ 125895 h 848139"/>
                <a:gd name="connsiteX274" fmla="*/ 210505 w 362921"/>
                <a:gd name="connsiteY274" fmla="*/ 123687 h 848139"/>
                <a:gd name="connsiteX275" fmla="*/ 206087 w 362921"/>
                <a:gd name="connsiteY275" fmla="*/ 119269 h 848139"/>
                <a:gd name="connsiteX276" fmla="*/ 199461 w 362921"/>
                <a:gd name="connsiteY276" fmla="*/ 117060 h 848139"/>
                <a:gd name="connsiteX277" fmla="*/ 190626 w 362921"/>
                <a:gd name="connsiteY277" fmla="*/ 112643 h 848139"/>
                <a:gd name="connsiteX278" fmla="*/ 188418 w 362921"/>
                <a:gd name="connsiteY278" fmla="*/ 106017 h 848139"/>
                <a:gd name="connsiteX279" fmla="*/ 184000 w 362921"/>
                <a:gd name="connsiteY279" fmla="*/ 101600 h 848139"/>
                <a:gd name="connsiteX280" fmla="*/ 186209 w 362921"/>
                <a:gd name="connsiteY280" fmla="*/ 83930 h 848139"/>
                <a:gd name="connsiteX281" fmla="*/ 192835 w 362921"/>
                <a:gd name="connsiteY281" fmla="*/ 46382 h 848139"/>
                <a:gd name="connsiteX282" fmla="*/ 201670 w 362921"/>
                <a:gd name="connsiteY282" fmla="*/ 0 h 84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362921" h="848139">
                  <a:moveTo>
                    <a:pt x="201670" y="0"/>
                  </a:moveTo>
                  <a:lnTo>
                    <a:pt x="201670" y="0"/>
                  </a:lnTo>
                  <a:cubicBezTo>
                    <a:pt x="198725" y="5890"/>
                    <a:pt x="195560" y="11674"/>
                    <a:pt x="192835" y="17669"/>
                  </a:cubicBezTo>
                  <a:cubicBezTo>
                    <a:pt x="190795" y="22156"/>
                    <a:pt x="189718" y="28580"/>
                    <a:pt x="188418" y="33130"/>
                  </a:cubicBezTo>
                  <a:cubicBezTo>
                    <a:pt x="187778" y="35369"/>
                    <a:pt x="186945" y="37547"/>
                    <a:pt x="186209" y="39756"/>
                  </a:cubicBezTo>
                  <a:cubicBezTo>
                    <a:pt x="185473" y="47118"/>
                    <a:pt x="185364" y="54571"/>
                    <a:pt x="184000" y="61843"/>
                  </a:cubicBezTo>
                  <a:cubicBezTo>
                    <a:pt x="183142" y="66419"/>
                    <a:pt x="181055" y="70678"/>
                    <a:pt x="179583" y="75095"/>
                  </a:cubicBezTo>
                  <a:lnTo>
                    <a:pt x="177374" y="81721"/>
                  </a:lnTo>
                  <a:cubicBezTo>
                    <a:pt x="176638" y="93501"/>
                    <a:pt x="177105" y="105418"/>
                    <a:pt x="175165" y="117060"/>
                  </a:cubicBezTo>
                  <a:cubicBezTo>
                    <a:pt x="174823" y="119114"/>
                    <a:pt x="171679" y="119615"/>
                    <a:pt x="170748" y="121478"/>
                  </a:cubicBezTo>
                  <a:cubicBezTo>
                    <a:pt x="169390" y="124193"/>
                    <a:pt x="169735" y="127523"/>
                    <a:pt x="168539" y="130313"/>
                  </a:cubicBezTo>
                  <a:cubicBezTo>
                    <a:pt x="167493" y="132753"/>
                    <a:pt x="165200" y="134513"/>
                    <a:pt x="164122" y="136939"/>
                  </a:cubicBezTo>
                  <a:cubicBezTo>
                    <a:pt x="158797" y="148922"/>
                    <a:pt x="163110" y="148350"/>
                    <a:pt x="155287" y="154608"/>
                  </a:cubicBezTo>
                  <a:cubicBezTo>
                    <a:pt x="153214" y="156266"/>
                    <a:pt x="150870" y="157553"/>
                    <a:pt x="148661" y="159026"/>
                  </a:cubicBezTo>
                  <a:cubicBezTo>
                    <a:pt x="147189" y="161235"/>
                    <a:pt x="146121" y="163775"/>
                    <a:pt x="144244" y="165652"/>
                  </a:cubicBezTo>
                  <a:cubicBezTo>
                    <a:pt x="139160" y="170736"/>
                    <a:pt x="135541" y="170588"/>
                    <a:pt x="128783" y="172278"/>
                  </a:cubicBezTo>
                  <a:cubicBezTo>
                    <a:pt x="118302" y="182759"/>
                    <a:pt x="123899" y="179796"/>
                    <a:pt x="113322" y="183321"/>
                  </a:cubicBezTo>
                  <a:cubicBezTo>
                    <a:pt x="102610" y="194033"/>
                    <a:pt x="107952" y="189846"/>
                    <a:pt x="97861" y="196574"/>
                  </a:cubicBezTo>
                  <a:cubicBezTo>
                    <a:pt x="85203" y="215563"/>
                    <a:pt x="100379" y="191538"/>
                    <a:pt x="91235" y="209826"/>
                  </a:cubicBezTo>
                  <a:cubicBezTo>
                    <a:pt x="88448" y="215401"/>
                    <a:pt x="86510" y="216759"/>
                    <a:pt x="82400" y="220869"/>
                  </a:cubicBezTo>
                  <a:cubicBezTo>
                    <a:pt x="83873" y="222342"/>
                    <a:pt x="84739" y="225165"/>
                    <a:pt x="86818" y="225287"/>
                  </a:cubicBezTo>
                  <a:cubicBezTo>
                    <a:pt x="110926" y="226705"/>
                    <a:pt x="111835" y="225783"/>
                    <a:pt x="126574" y="220869"/>
                  </a:cubicBezTo>
                  <a:cubicBezTo>
                    <a:pt x="127310" y="223078"/>
                    <a:pt x="128783" y="225167"/>
                    <a:pt x="128783" y="227495"/>
                  </a:cubicBezTo>
                  <a:cubicBezTo>
                    <a:pt x="128783" y="232474"/>
                    <a:pt x="121195" y="242671"/>
                    <a:pt x="119948" y="245165"/>
                  </a:cubicBezTo>
                  <a:cubicBezTo>
                    <a:pt x="118907" y="247247"/>
                    <a:pt x="118475" y="249582"/>
                    <a:pt x="117739" y="251791"/>
                  </a:cubicBezTo>
                  <a:cubicBezTo>
                    <a:pt x="119785" y="276335"/>
                    <a:pt x="111826" y="284565"/>
                    <a:pt x="133200" y="273878"/>
                  </a:cubicBezTo>
                  <a:cubicBezTo>
                    <a:pt x="135063" y="272947"/>
                    <a:pt x="136145" y="270933"/>
                    <a:pt x="137618" y="269460"/>
                  </a:cubicBezTo>
                  <a:cubicBezTo>
                    <a:pt x="138354" y="266515"/>
                    <a:pt x="137521" y="262601"/>
                    <a:pt x="139826" y="260626"/>
                  </a:cubicBezTo>
                  <a:cubicBezTo>
                    <a:pt x="139831" y="260622"/>
                    <a:pt x="156389" y="255105"/>
                    <a:pt x="159705" y="254000"/>
                  </a:cubicBezTo>
                  <a:lnTo>
                    <a:pt x="166331" y="251791"/>
                  </a:lnTo>
                  <a:lnTo>
                    <a:pt x="172957" y="249582"/>
                  </a:lnTo>
                  <a:cubicBezTo>
                    <a:pt x="175902" y="250318"/>
                    <a:pt x="180230" y="249188"/>
                    <a:pt x="181792" y="251791"/>
                  </a:cubicBezTo>
                  <a:cubicBezTo>
                    <a:pt x="184044" y="255545"/>
                    <a:pt x="176803" y="264796"/>
                    <a:pt x="175165" y="267252"/>
                  </a:cubicBezTo>
                  <a:cubicBezTo>
                    <a:pt x="169615" y="283906"/>
                    <a:pt x="177102" y="263378"/>
                    <a:pt x="168539" y="280504"/>
                  </a:cubicBezTo>
                  <a:cubicBezTo>
                    <a:pt x="167498" y="282586"/>
                    <a:pt x="167529" y="285134"/>
                    <a:pt x="166331" y="287130"/>
                  </a:cubicBezTo>
                  <a:cubicBezTo>
                    <a:pt x="163300" y="292182"/>
                    <a:pt x="160497" y="292019"/>
                    <a:pt x="155287" y="293756"/>
                  </a:cubicBezTo>
                  <a:cubicBezTo>
                    <a:pt x="151177" y="297866"/>
                    <a:pt x="149819" y="299804"/>
                    <a:pt x="144244" y="302591"/>
                  </a:cubicBezTo>
                  <a:cubicBezTo>
                    <a:pt x="142162" y="303632"/>
                    <a:pt x="139827" y="304064"/>
                    <a:pt x="137618" y="304800"/>
                  </a:cubicBezTo>
                  <a:cubicBezTo>
                    <a:pt x="129178" y="313238"/>
                    <a:pt x="137740" y="305609"/>
                    <a:pt x="124365" y="313634"/>
                  </a:cubicBezTo>
                  <a:cubicBezTo>
                    <a:pt x="119813" y="316365"/>
                    <a:pt x="115530" y="319524"/>
                    <a:pt x="111113" y="322469"/>
                  </a:cubicBezTo>
                  <a:cubicBezTo>
                    <a:pt x="108587" y="324153"/>
                    <a:pt x="105198" y="323844"/>
                    <a:pt x="102279" y="324678"/>
                  </a:cubicBezTo>
                  <a:cubicBezTo>
                    <a:pt x="100040" y="325318"/>
                    <a:pt x="97735" y="325846"/>
                    <a:pt x="95652" y="326887"/>
                  </a:cubicBezTo>
                  <a:cubicBezTo>
                    <a:pt x="93278" y="328074"/>
                    <a:pt x="91452" y="330226"/>
                    <a:pt x="89026" y="331304"/>
                  </a:cubicBezTo>
                  <a:cubicBezTo>
                    <a:pt x="84771" y="333195"/>
                    <a:pt x="75774" y="335721"/>
                    <a:pt x="75774" y="335721"/>
                  </a:cubicBezTo>
                  <a:cubicBezTo>
                    <a:pt x="68678" y="342818"/>
                    <a:pt x="74154" y="338858"/>
                    <a:pt x="62522" y="342347"/>
                  </a:cubicBezTo>
                  <a:cubicBezTo>
                    <a:pt x="48881" y="346439"/>
                    <a:pt x="51501" y="345649"/>
                    <a:pt x="40435" y="351182"/>
                  </a:cubicBezTo>
                  <a:lnTo>
                    <a:pt x="31600" y="360017"/>
                  </a:lnTo>
                  <a:cubicBezTo>
                    <a:pt x="28825" y="362792"/>
                    <a:pt x="15890" y="368976"/>
                    <a:pt x="11722" y="371060"/>
                  </a:cubicBezTo>
                  <a:cubicBezTo>
                    <a:pt x="3095" y="379689"/>
                    <a:pt x="10831" y="370635"/>
                    <a:pt x="5096" y="382104"/>
                  </a:cubicBezTo>
                  <a:cubicBezTo>
                    <a:pt x="3909" y="384478"/>
                    <a:pt x="-1973" y="388609"/>
                    <a:pt x="679" y="388730"/>
                  </a:cubicBezTo>
                  <a:cubicBezTo>
                    <a:pt x="18391" y="389535"/>
                    <a:pt x="36018" y="385785"/>
                    <a:pt x="53687" y="384313"/>
                  </a:cubicBezTo>
                  <a:cubicBezTo>
                    <a:pt x="55896" y="383577"/>
                    <a:pt x="58173" y="383021"/>
                    <a:pt x="60313" y="382104"/>
                  </a:cubicBezTo>
                  <a:cubicBezTo>
                    <a:pt x="65430" y="379911"/>
                    <a:pt x="70126" y="376419"/>
                    <a:pt x="75774" y="375478"/>
                  </a:cubicBezTo>
                  <a:cubicBezTo>
                    <a:pt x="82350" y="374382"/>
                    <a:pt x="89026" y="374005"/>
                    <a:pt x="95652" y="373269"/>
                  </a:cubicBezTo>
                  <a:cubicBezTo>
                    <a:pt x="106133" y="362788"/>
                    <a:pt x="100536" y="365751"/>
                    <a:pt x="111113" y="362226"/>
                  </a:cubicBezTo>
                  <a:cubicBezTo>
                    <a:pt x="113322" y="360017"/>
                    <a:pt x="115739" y="358000"/>
                    <a:pt x="117739" y="355600"/>
                  </a:cubicBezTo>
                  <a:cubicBezTo>
                    <a:pt x="119439" y="353561"/>
                    <a:pt x="120084" y="350632"/>
                    <a:pt x="122157" y="348974"/>
                  </a:cubicBezTo>
                  <a:cubicBezTo>
                    <a:pt x="123975" y="347520"/>
                    <a:pt x="126574" y="347501"/>
                    <a:pt x="128783" y="346765"/>
                  </a:cubicBezTo>
                  <a:cubicBezTo>
                    <a:pt x="135212" y="340334"/>
                    <a:pt x="135310" y="337880"/>
                    <a:pt x="148661" y="344556"/>
                  </a:cubicBezTo>
                  <a:cubicBezTo>
                    <a:pt x="153318" y="346884"/>
                    <a:pt x="159705" y="355600"/>
                    <a:pt x="159705" y="355600"/>
                  </a:cubicBezTo>
                  <a:cubicBezTo>
                    <a:pt x="160580" y="359975"/>
                    <a:pt x="164383" y="370800"/>
                    <a:pt x="159705" y="375478"/>
                  </a:cubicBezTo>
                  <a:cubicBezTo>
                    <a:pt x="157559" y="377625"/>
                    <a:pt x="153815" y="376951"/>
                    <a:pt x="150870" y="377687"/>
                  </a:cubicBezTo>
                  <a:cubicBezTo>
                    <a:pt x="148661" y="379159"/>
                    <a:pt x="146317" y="380446"/>
                    <a:pt x="144244" y="382104"/>
                  </a:cubicBezTo>
                  <a:cubicBezTo>
                    <a:pt x="142618" y="383405"/>
                    <a:pt x="141612" y="385450"/>
                    <a:pt x="139826" y="386521"/>
                  </a:cubicBezTo>
                  <a:cubicBezTo>
                    <a:pt x="137830" y="387719"/>
                    <a:pt x="135282" y="387689"/>
                    <a:pt x="133200" y="388730"/>
                  </a:cubicBezTo>
                  <a:cubicBezTo>
                    <a:pt x="126471" y="392094"/>
                    <a:pt x="123175" y="396546"/>
                    <a:pt x="117739" y="401982"/>
                  </a:cubicBezTo>
                  <a:cubicBezTo>
                    <a:pt x="116093" y="403628"/>
                    <a:pt x="113195" y="403150"/>
                    <a:pt x="111113" y="404191"/>
                  </a:cubicBezTo>
                  <a:cubicBezTo>
                    <a:pt x="108739" y="405378"/>
                    <a:pt x="106696" y="407136"/>
                    <a:pt x="104487" y="408608"/>
                  </a:cubicBezTo>
                  <a:cubicBezTo>
                    <a:pt x="103015" y="410817"/>
                    <a:pt x="101257" y="412860"/>
                    <a:pt x="100070" y="415234"/>
                  </a:cubicBezTo>
                  <a:cubicBezTo>
                    <a:pt x="99029" y="417316"/>
                    <a:pt x="99507" y="420214"/>
                    <a:pt x="97861" y="421860"/>
                  </a:cubicBezTo>
                  <a:cubicBezTo>
                    <a:pt x="96215" y="423506"/>
                    <a:pt x="93444" y="423333"/>
                    <a:pt x="91235" y="424069"/>
                  </a:cubicBezTo>
                  <a:cubicBezTo>
                    <a:pt x="76211" y="439096"/>
                    <a:pt x="99678" y="416202"/>
                    <a:pt x="80192" y="432904"/>
                  </a:cubicBezTo>
                  <a:cubicBezTo>
                    <a:pt x="77030" y="435614"/>
                    <a:pt x="71357" y="441739"/>
                    <a:pt x="71357" y="441739"/>
                  </a:cubicBezTo>
                  <a:cubicBezTo>
                    <a:pt x="70621" y="443948"/>
                    <a:pt x="70602" y="446547"/>
                    <a:pt x="69148" y="448365"/>
                  </a:cubicBezTo>
                  <a:cubicBezTo>
                    <a:pt x="67490" y="450438"/>
                    <a:pt x="64595" y="451124"/>
                    <a:pt x="62522" y="452782"/>
                  </a:cubicBezTo>
                  <a:cubicBezTo>
                    <a:pt x="60896" y="454083"/>
                    <a:pt x="59577" y="455727"/>
                    <a:pt x="58105" y="457200"/>
                  </a:cubicBezTo>
                  <a:cubicBezTo>
                    <a:pt x="52553" y="473855"/>
                    <a:pt x="60042" y="453326"/>
                    <a:pt x="51479" y="470452"/>
                  </a:cubicBezTo>
                  <a:cubicBezTo>
                    <a:pt x="45746" y="481919"/>
                    <a:pt x="53480" y="472869"/>
                    <a:pt x="44852" y="481495"/>
                  </a:cubicBezTo>
                  <a:cubicBezTo>
                    <a:pt x="44116" y="483704"/>
                    <a:pt x="42644" y="485793"/>
                    <a:pt x="42644" y="488121"/>
                  </a:cubicBezTo>
                  <a:cubicBezTo>
                    <a:pt x="42644" y="503849"/>
                    <a:pt x="50235" y="496358"/>
                    <a:pt x="64731" y="494747"/>
                  </a:cubicBezTo>
                  <a:cubicBezTo>
                    <a:pt x="83501" y="488492"/>
                    <a:pt x="60616" y="497216"/>
                    <a:pt x="75774" y="488121"/>
                  </a:cubicBezTo>
                  <a:cubicBezTo>
                    <a:pt x="77770" y="486923"/>
                    <a:pt x="80191" y="486649"/>
                    <a:pt x="82400" y="485913"/>
                  </a:cubicBezTo>
                  <a:cubicBezTo>
                    <a:pt x="86026" y="475036"/>
                    <a:pt x="82013" y="482554"/>
                    <a:pt x="91235" y="474869"/>
                  </a:cubicBezTo>
                  <a:cubicBezTo>
                    <a:pt x="93635" y="472869"/>
                    <a:pt x="95131" y="469760"/>
                    <a:pt x="97861" y="468243"/>
                  </a:cubicBezTo>
                  <a:cubicBezTo>
                    <a:pt x="101931" y="465982"/>
                    <a:pt x="111113" y="463826"/>
                    <a:pt x="111113" y="463826"/>
                  </a:cubicBezTo>
                  <a:cubicBezTo>
                    <a:pt x="121241" y="453698"/>
                    <a:pt x="108322" y="465685"/>
                    <a:pt x="124365" y="454991"/>
                  </a:cubicBezTo>
                  <a:cubicBezTo>
                    <a:pt x="136180" y="447115"/>
                    <a:pt x="119110" y="452993"/>
                    <a:pt x="137618" y="448365"/>
                  </a:cubicBezTo>
                  <a:cubicBezTo>
                    <a:pt x="139090" y="446892"/>
                    <a:pt x="140249" y="445018"/>
                    <a:pt x="142035" y="443947"/>
                  </a:cubicBezTo>
                  <a:cubicBezTo>
                    <a:pt x="156374" y="435343"/>
                    <a:pt x="141882" y="448518"/>
                    <a:pt x="153079" y="437321"/>
                  </a:cubicBezTo>
                  <a:cubicBezTo>
                    <a:pt x="153815" y="441002"/>
                    <a:pt x="154473" y="444700"/>
                    <a:pt x="155287" y="448365"/>
                  </a:cubicBezTo>
                  <a:cubicBezTo>
                    <a:pt x="155945" y="451328"/>
                    <a:pt x="157496" y="454164"/>
                    <a:pt x="157496" y="457200"/>
                  </a:cubicBezTo>
                  <a:cubicBezTo>
                    <a:pt x="157496" y="460148"/>
                    <a:pt x="155745" y="479692"/>
                    <a:pt x="153079" y="485913"/>
                  </a:cubicBezTo>
                  <a:cubicBezTo>
                    <a:pt x="152033" y="488353"/>
                    <a:pt x="149848" y="490165"/>
                    <a:pt x="148661" y="492539"/>
                  </a:cubicBezTo>
                  <a:cubicBezTo>
                    <a:pt x="147620" y="494621"/>
                    <a:pt x="148270" y="497711"/>
                    <a:pt x="146452" y="499165"/>
                  </a:cubicBezTo>
                  <a:cubicBezTo>
                    <a:pt x="144082" y="501061"/>
                    <a:pt x="140563" y="500638"/>
                    <a:pt x="137618" y="501374"/>
                  </a:cubicBezTo>
                  <a:cubicBezTo>
                    <a:pt x="126942" y="512048"/>
                    <a:pt x="140517" y="499053"/>
                    <a:pt x="126574" y="510208"/>
                  </a:cubicBezTo>
                  <a:cubicBezTo>
                    <a:pt x="124948" y="511509"/>
                    <a:pt x="123943" y="513555"/>
                    <a:pt x="122157" y="514626"/>
                  </a:cubicBezTo>
                  <a:cubicBezTo>
                    <a:pt x="120161" y="515824"/>
                    <a:pt x="117740" y="516098"/>
                    <a:pt x="115531" y="516834"/>
                  </a:cubicBezTo>
                  <a:cubicBezTo>
                    <a:pt x="107038" y="529572"/>
                    <a:pt x="114394" y="517280"/>
                    <a:pt x="108905" y="530087"/>
                  </a:cubicBezTo>
                  <a:cubicBezTo>
                    <a:pt x="107608" y="533113"/>
                    <a:pt x="105784" y="535895"/>
                    <a:pt x="104487" y="538921"/>
                  </a:cubicBezTo>
                  <a:cubicBezTo>
                    <a:pt x="103570" y="541061"/>
                    <a:pt x="103925" y="543901"/>
                    <a:pt x="102279" y="545547"/>
                  </a:cubicBezTo>
                  <a:cubicBezTo>
                    <a:pt x="100633" y="547193"/>
                    <a:pt x="97861" y="547020"/>
                    <a:pt x="95652" y="547756"/>
                  </a:cubicBezTo>
                  <a:cubicBezTo>
                    <a:pt x="84460" y="558951"/>
                    <a:pt x="98945" y="545780"/>
                    <a:pt x="84609" y="554382"/>
                  </a:cubicBezTo>
                  <a:cubicBezTo>
                    <a:pt x="69452" y="563477"/>
                    <a:pt x="92336" y="554754"/>
                    <a:pt x="73565" y="561008"/>
                  </a:cubicBezTo>
                  <a:cubicBezTo>
                    <a:pt x="71356" y="563217"/>
                    <a:pt x="69538" y="565901"/>
                    <a:pt x="66939" y="567634"/>
                  </a:cubicBezTo>
                  <a:cubicBezTo>
                    <a:pt x="65002" y="568925"/>
                    <a:pt x="62175" y="568446"/>
                    <a:pt x="60313" y="569843"/>
                  </a:cubicBezTo>
                  <a:cubicBezTo>
                    <a:pt x="56148" y="572967"/>
                    <a:pt x="52951" y="577206"/>
                    <a:pt x="49270" y="580887"/>
                  </a:cubicBezTo>
                  <a:cubicBezTo>
                    <a:pt x="47797" y="582360"/>
                    <a:pt x="46585" y="584149"/>
                    <a:pt x="44852" y="585304"/>
                  </a:cubicBezTo>
                  <a:cubicBezTo>
                    <a:pt x="42643" y="586776"/>
                    <a:pt x="40299" y="588063"/>
                    <a:pt x="38226" y="589721"/>
                  </a:cubicBezTo>
                  <a:cubicBezTo>
                    <a:pt x="22491" y="602310"/>
                    <a:pt x="47576" y="584961"/>
                    <a:pt x="27183" y="598556"/>
                  </a:cubicBezTo>
                  <a:cubicBezTo>
                    <a:pt x="28655" y="600029"/>
                    <a:pt x="29521" y="602858"/>
                    <a:pt x="31600" y="602974"/>
                  </a:cubicBezTo>
                  <a:cubicBezTo>
                    <a:pt x="43384" y="603629"/>
                    <a:pt x="55195" y="601940"/>
                    <a:pt x="66939" y="600765"/>
                  </a:cubicBezTo>
                  <a:cubicBezTo>
                    <a:pt x="69960" y="600463"/>
                    <a:pt x="72811" y="599215"/>
                    <a:pt x="75774" y="598556"/>
                  </a:cubicBezTo>
                  <a:cubicBezTo>
                    <a:pt x="79439" y="597742"/>
                    <a:pt x="83137" y="597083"/>
                    <a:pt x="86818" y="596347"/>
                  </a:cubicBezTo>
                  <a:cubicBezTo>
                    <a:pt x="96389" y="598556"/>
                    <a:pt x="107358" y="597525"/>
                    <a:pt x="115531" y="602974"/>
                  </a:cubicBezTo>
                  <a:cubicBezTo>
                    <a:pt x="120063" y="605995"/>
                    <a:pt x="100557" y="611599"/>
                    <a:pt x="100070" y="611808"/>
                  </a:cubicBezTo>
                  <a:cubicBezTo>
                    <a:pt x="72982" y="623417"/>
                    <a:pt x="106775" y="609560"/>
                    <a:pt x="84609" y="620643"/>
                  </a:cubicBezTo>
                  <a:cubicBezTo>
                    <a:pt x="82527" y="621684"/>
                    <a:pt x="80123" y="621935"/>
                    <a:pt x="77983" y="622852"/>
                  </a:cubicBezTo>
                  <a:cubicBezTo>
                    <a:pt x="61815" y="629781"/>
                    <a:pt x="76600" y="625406"/>
                    <a:pt x="60313" y="629478"/>
                  </a:cubicBezTo>
                  <a:cubicBezTo>
                    <a:pt x="46885" y="638429"/>
                    <a:pt x="61152" y="629991"/>
                    <a:pt x="44852" y="636104"/>
                  </a:cubicBezTo>
                  <a:cubicBezTo>
                    <a:pt x="21135" y="644998"/>
                    <a:pt x="46582" y="635950"/>
                    <a:pt x="31600" y="644939"/>
                  </a:cubicBezTo>
                  <a:cubicBezTo>
                    <a:pt x="28207" y="646975"/>
                    <a:pt x="16301" y="648882"/>
                    <a:pt x="13931" y="649356"/>
                  </a:cubicBezTo>
                  <a:cubicBezTo>
                    <a:pt x="12458" y="650829"/>
                    <a:pt x="11299" y="652703"/>
                    <a:pt x="9513" y="653774"/>
                  </a:cubicBezTo>
                  <a:cubicBezTo>
                    <a:pt x="7517" y="654972"/>
                    <a:pt x="2887" y="653654"/>
                    <a:pt x="2887" y="655982"/>
                  </a:cubicBezTo>
                  <a:cubicBezTo>
                    <a:pt x="2887" y="658637"/>
                    <a:pt x="6938" y="659756"/>
                    <a:pt x="9513" y="660400"/>
                  </a:cubicBezTo>
                  <a:cubicBezTo>
                    <a:pt x="15981" y="662017"/>
                    <a:pt x="22734" y="662267"/>
                    <a:pt x="29392" y="662608"/>
                  </a:cubicBezTo>
                  <a:cubicBezTo>
                    <a:pt x="51462" y="663740"/>
                    <a:pt x="73565" y="664081"/>
                    <a:pt x="95652" y="664817"/>
                  </a:cubicBezTo>
                  <a:cubicBezTo>
                    <a:pt x="94916" y="667026"/>
                    <a:pt x="94898" y="669625"/>
                    <a:pt x="93444" y="671443"/>
                  </a:cubicBezTo>
                  <a:cubicBezTo>
                    <a:pt x="91786" y="673516"/>
                    <a:pt x="88891" y="674202"/>
                    <a:pt x="86818" y="675860"/>
                  </a:cubicBezTo>
                  <a:cubicBezTo>
                    <a:pt x="79968" y="681340"/>
                    <a:pt x="84840" y="680162"/>
                    <a:pt x="75774" y="684695"/>
                  </a:cubicBezTo>
                  <a:cubicBezTo>
                    <a:pt x="73692" y="685736"/>
                    <a:pt x="71230" y="685863"/>
                    <a:pt x="69148" y="686904"/>
                  </a:cubicBezTo>
                  <a:cubicBezTo>
                    <a:pt x="66774" y="688091"/>
                    <a:pt x="64595" y="689663"/>
                    <a:pt x="62522" y="691321"/>
                  </a:cubicBezTo>
                  <a:cubicBezTo>
                    <a:pt x="60896" y="692622"/>
                    <a:pt x="59891" y="694668"/>
                    <a:pt x="58105" y="695739"/>
                  </a:cubicBezTo>
                  <a:cubicBezTo>
                    <a:pt x="56109" y="696937"/>
                    <a:pt x="53688" y="697211"/>
                    <a:pt x="51479" y="697947"/>
                  </a:cubicBezTo>
                  <a:cubicBezTo>
                    <a:pt x="32490" y="710606"/>
                    <a:pt x="56512" y="695431"/>
                    <a:pt x="38226" y="704574"/>
                  </a:cubicBezTo>
                  <a:cubicBezTo>
                    <a:pt x="35852" y="705761"/>
                    <a:pt x="33974" y="707804"/>
                    <a:pt x="31600" y="708991"/>
                  </a:cubicBezTo>
                  <a:cubicBezTo>
                    <a:pt x="27070" y="711256"/>
                    <a:pt x="18136" y="712567"/>
                    <a:pt x="13931" y="713408"/>
                  </a:cubicBezTo>
                  <a:cubicBezTo>
                    <a:pt x="12458" y="715617"/>
                    <a:pt x="8869" y="717459"/>
                    <a:pt x="9513" y="720034"/>
                  </a:cubicBezTo>
                  <a:cubicBezTo>
                    <a:pt x="10077" y="722293"/>
                    <a:pt x="13811" y="722243"/>
                    <a:pt x="16139" y="722243"/>
                  </a:cubicBezTo>
                  <a:cubicBezTo>
                    <a:pt x="20618" y="722243"/>
                    <a:pt x="24974" y="720770"/>
                    <a:pt x="29392" y="720034"/>
                  </a:cubicBezTo>
                  <a:cubicBezTo>
                    <a:pt x="39893" y="713034"/>
                    <a:pt x="33499" y="716457"/>
                    <a:pt x="49270" y="711200"/>
                  </a:cubicBezTo>
                  <a:lnTo>
                    <a:pt x="55896" y="708991"/>
                  </a:lnTo>
                  <a:cubicBezTo>
                    <a:pt x="65467" y="709727"/>
                    <a:pt x="75379" y="708563"/>
                    <a:pt x="84609" y="711200"/>
                  </a:cubicBezTo>
                  <a:cubicBezTo>
                    <a:pt x="86848" y="711840"/>
                    <a:pt x="85777" y="715744"/>
                    <a:pt x="86818" y="717826"/>
                  </a:cubicBezTo>
                  <a:cubicBezTo>
                    <a:pt x="88005" y="720200"/>
                    <a:pt x="88915" y="723163"/>
                    <a:pt x="91235" y="724452"/>
                  </a:cubicBezTo>
                  <a:cubicBezTo>
                    <a:pt x="95920" y="727055"/>
                    <a:pt x="101542" y="727397"/>
                    <a:pt x="106696" y="728869"/>
                  </a:cubicBezTo>
                  <a:lnTo>
                    <a:pt x="93444" y="733287"/>
                  </a:lnTo>
                  <a:cubicBezTo>
                    <a:pt x="91468" y="733946"/>
                    <a:pt x="90759" y="736549"/>
                    <a:pt x="89026" y="737704"/>
                  </a:cubicBezTo>
                  <a:cubicBezTo>
                    <a:pt x="86287" y="739530"/>
                    <a:pt x="82931" y="740295"/>
                    <a:pt x="80192" y="742121"/>
                  </a:cubicBezTo>
                  <a:cubicBezTo>
                    <a:pt x="78459" y="743276"/>
                    <a:pt x="77637" y="745608"/>
                    <a:pt x="75774" y="746539"/>
                  </a:cubicBezTo>
                  <a:cubicBezTo>
                    <a:pt x="73059" y="747896"/>
                    <a:pt x="69858" y="747913"/>
                    <a:pt x="66939" y="748747"/>
                  </a:cubicBezTo>
                  <a:cubicBezTo>
                    <a:pt x="64700" y="749387"/>
                    <a:pt x="62522" y="750220"/>
                    <a:pt x="60313" y="750956"/>
                  </a:cubicBezTo>
                  <a:cubicBezTo>
                    <a:pt x="56642" y="754628"/>
                    <a:pt x="53708" y="756985"/>
                    <a:pt x="51479" y="762000"/>
                  </a:cubicBezTo>
                  <a:cubicBezTo>
                    <a:pt x="49588" y="766255"/>
                    <a:pt x="49644" y="771378"/>
                    <a:pt x="47061" y="775252"/>
                  </a:cubicBezTo>
                  <a:lnTo>
                    <a:pt x="38226" y="788504"/>
                  </a:lnTo>
                  <a:cubicBezTo>
                    <a:pt x="36493" y="791103"/>
                    <a:pt x="33600" y="792730"/>
                    <a:pt x="31600" y="795130"/>
                  </a:cubicBezTo>
                  <a:cubicBezTo>
                    <a:pt x="29901" y="797169"/>
                    <a:pt x="24631" y="801027"/>
                    <a:pt x="27183" y="801756"/>
                  </a:cubicBezTo>
                  <a:cubicBezTo>
                    <a:pt x="33593" y="803587"/>
                    <a:pt x="40435" y="800283"/>
                    <a:pt x="47061" y="799547"/>
                  </a:cubicBezTo>
                  <a:lnTo>
                    <a:pt x="64731" y="795130"/>
                  </a:lnTo>
                  <a:cubicBezTo>
                    <a:pt x="66990" y="794565"/>
                    <a:pt x="69275" y="793962"/>
                    <a:pt x="71357" y="792921"/>
                  </a:cubicBezTo>
                  <a:cubicBezTo>
                    <a:pt x="88483" y="784358"/>
                    <a:pt x="67954" y="791847"/>
                    <a:pt x="84609" y="786295"/>
                  </a:cubicBezTo>
                  <a:cubicBezTo>
                    <a:pt x="87554" y="787768"/>
                    <a:pt x="91116" y="788385"/>
                    <a:pt x="93444" y="790713"/>
                  </a:cubicBezTo>
                  <a:cubicBezTo>
                    <a:pt x="95772" y="793041"/>
                    <a:pt x="97396" y="796288"/>
                    <a:pt x="97861" y="799547"/>
                  </a:cubicBezTo>
                  <a:cubicBezTo>
                    <a:pt x="98190" y="801852"/>
                    <a:pt x="96944" y="804237"/>
                    <a:pt x="95652" y="806174"/>
                  </a:cubicBezTo>
                  <a:cubicBezTo>
                    <a:pt x="92251" y="811276"/>
                    <a:pt x="87289" y="813958"/>
                    <a:pt x="82400" y="817217"/>
                  </a:cubicBezTo>
                  <a:cubicBezTo>
                    <a:pt x="80928" y="819426"/>
                    <a:pt x="80056" y="822185"/>
                    <a:pt x="77983" y="823843"/>
                  </a:cubicBezTo>
                  <a:cubicBezTo>
                    <a:pt x="76165" y="825297"/>
                    <a:pt x="73353" y="824854"/>
                    <a:pt x="71357" y="826052"/>
                  </a:cubicBezTo>
                  <a:cubicBezTo>
                    <a:pt x="69571" y="827123"/>
                    <a:pt x="68412" y="828997"/>
                    <a:pt x="66939" y="830469"/>
                  </a:cubicBezTo>
                  <a:cubicBezTo>
                    <a:pt x="65366" y="835188"/>
                    <a:pt x="62087" y="841077"/>
                    <a:pt x="66939" y="845930"/>
                  </a:cubicBezTo>
                  <a:cubicBezTo>
                    <a:pt x="69085" y="848077"/>
                    <a:pt x="72829" y="847403"/>
                    <a:pt x="75774" y="848139"/>
                  </a:cubicBezTo>
                  <a:cubicBezTo>
                    <a:pt x="86818" y="846666"/>
                    <a:pt x="98029" y="846138"/>
                    <a:pt x="108905" y="843721"/>
                  </a:cubicBezTo>
                  <a:cubicBezTo>
                    <a:pt x="111496" y="843145"/>
                    <a:pt x="114059" y="841513"/>
                    <a:pt x="115531" y="839304"/>
                  </a:cubicBezTo>
                  <a:cubicBezTo>
                    <a:pt x="131806" y="814890"/>
                    <a:pt x="106289" y="841917"/>
                    <a:pt x="122157" y="826052"/>
                  </a:cubicBezTo>
                  <a:cubicBezTo>
                    <a:pt x="126570" y="803977"/>
                    <a:pt x="120385" y="824292"/>
                    <a:pt x="130992" y="808382"/>
                  </a:cubicBezTo>
                  <a:cubicBezTo>
                    <a:pt x="137724" y="798284"/>
                    <a:pt x="127203" y="803755"/>
                    <a:pt x="139826" y="799547"/>
                  </a:cubicBezTo>
                  <a:cubicBezTo>
                    <a:pt x="143507" y="795866"/>
                    <a:pt x="146538" y="791392"/>
                    <a:pt x="150870" y="788504"/>
                  </a:cubicBezTo>
                  <a:cubicBezTo>
                    <a:pt x="153079" y="787032"/>
                    <a:pt x="155481" y="785814"/>
                    <a:pt x="157496" y="784087"/>
                  </a:cubicBezTo>
                  <a:cubicBezTo>
                    <a:pt x="160658" y="781377"/>
                    <a:pt x="166331" y="775252"/>
                    <a:pt x="166331" y="775252"/>
                  </a:cubicBezTo>
                  <a:cubicBezTo>
                    <a:pt x="164858" y="770835"/>
                    <a:pt x="163251" y="766460"/>
                    <a:pt x="161913" y="762000"/>
                  </a:cubicBezTo>
                  <a:cubicBezTo>
                    <a:pt x="160041" y="755760"/>
                    <a:pt x="159974" y="752322"/>
                    <a:pt x="157496" y="746539"/>
                  </a:cubicBezTo>
                  <a:cubicBezTo>
                    <a:pt x="156199" y="743513"/>
                    <a:pt x="154551" y="740649"/>
                    <a:pt x="153079" y="737704"/>
                  </a:cubicBezTo>
                  <a:cubicBezTo>
                    <a:pt x="156024" y="736232"/>
                    <a:pt x="158661" y="733800"/>
                    <a:pt x="161913" y="733287"/>
                  </a:cubicBezTo>
                  <a:cubicBezTo>
                    <a:pt x="172846" y="731561"/>
                    <a:pt x="183976" y="731078"/>
                    <a:pt x="195044" y="731078"/>
                  </a:cubicBezTo>
                  <a:cubicBezTo>
                    <a:pt x="202476" y="731078"/>
                    <a:pt x="222081" y="734518"/>
                    <a:pt x="230383" y="735495"/>
                  </a:cubicBezTo>
                  <a:cubicBezTo>
                    <a:pt x="237731" y="736359"/>
                    <a:pt x="245108" y="736968"/>
                    <a:pt x="252470" y="737704"/>
                  </a:cubicBezTo>
                  <a:cubicBezTo>
                    <a:pt x="263513" y="740649"/>
                    <a:pt x="294744" y="753396"/>
                    <a:pt x="285600" y="746539"/>
                  </a:cubicBezTo>
                  <a:cubicBezTo>
                    <a:pt x="282655" y="744330"/>
                    <a:pt x="279368" y="742516"/>
                    <a:pt x="276765" y="739913"/>
                  </a:cubicBezTo>
                  <a:cubicBezTo>
                    <a:pt x="260324" y="723472"/>
                    <a:pt x="279131" y="737074"/>
                    <a:pt x="263513" y="726660"/>
                  </a:cubicBezTo>
                  <a:cubicBezTo>
                    <a:pt x="262777" y="724451"/>
                    <a:pt x="262503" y="722030"/>
                    <a:pt x="261305" y="720034"/>
                  </a:cubicBezTo>
                  <a:cubicBezTo>
                    <a:pt x="257727" y="714072"/>
                    <a:pt x="246905" y="711142"/>
                    <a:pt x="243635" y="706782"/>
                  </a:cubicBezTo>
                  <a:cubicBezTo>
                    <a:pt x="241426" y="703837"/>
                    <a:pt x="239472" y="700683"/>
                    <a:pt x="237009" y="697947"/>
                  </a:cubicBezTo>
                  <a:cubicBezTo>
                    <a:pt x="232830" y="693304"/>
                    <a:pt x="223757" y="684695"/>
                    <a:pt x="223757" y="684695"/>
                  </a:cubicBezTo>
                  <a:cubicBezTo>
                    <a:pt x="222046" y="680703"/>
                    <a:pt x="217419" y="667314"/>
                    <a:pt x="212713" y="662608"/>
                  </a:cubicBezTo>
                  <a:cubicBezTo>
                    <a:pt x="210836" y="660731"/>
                    <a:pt x="208296" y="659663"/>
                    <a:pt x="206087" y="658191"/>
                  </a:cubicBezTo>
                  <a:cubicBezTo>
                    <a:pt x="211912" y="649455"/>
                    <a:pt x="208246" y="650446"/>
                    <a:pt x="219339" y="653774"/>
                  </a:cubicBezTo>
                  <a:cubicBezTo>
                    <a:pt x="223799" y="655112"/>
                    <a:pt x="232592" y="658191"/>
                    <a:pt x="232592" y="658191"/>
                  </a:cubicBezTo>
                  <a:cubicBezTo>
                    <a:pt x="243635" y="657455"/>
                    <a:pt x="255506" y="660239"/>
                    <a:pt x="265722" y="655982"/>
                  </a:cubicBezTo>
                  <a:cubicBezTo>
                    <a:pt x="269120" y="654566"/>
                    <a:pt x="261820" y="649623"/>
                    <a:pt x="259096" y="647147"/>
                  </a:cubicBezTo>
                  <a:cubicBezTo>
                    <a:pt x="253648" y="642195"/>
                    <a:pt x="246632" y="639101"/>
                    <a:pt x="241426" y="633895"/>
                  </a:cubicBezTo>
                  <a:cubicBezTo>
                    <a:pt x="225571" y="618040"/>
                    <a:pt x="233172" y="624391"/>
                    <a:pt x="219339" y="614017"/>
                  </a:cubicBezTo>
                  <a:cubicBezTo>
                    <a:pt x="214264" y="598789"/>
                    <a:pt x="218214" y="604058"/>
                    <a:pt x="210505" y="596347"/>
                  </a:cubicBezTo>
                  <a:cubicBezTo>
                    <a:pt x="209032" y="591930"/>
                    <a:pt x="207425" y="587555"/>
                    <a:pt x="206087" y="583095"/>
                  </a:cubicBezTo>
                  <a:cubicBezTo>
                    <a:pt x="200020" y="562872"/>
                    <a:pt x="204727" y="574207"/>
                    <a:pt x="239218" y="572052"/>
                  </a:cubicBezTo>
                  <a:cubicBezTo>
                    <a:pt x="238331" y="570870"/>
                    <a:pt x="229347" y="559230"/>
                    <a:pt x="228174" y="556591"/>
                  </a:cubicBezTo>
                  <a:cubicBezTo>
                    <a:pt x="226283" y="552336"/>
                    <a:pt x="225229" y="547756"/>
                    <a:pt x="223757" y="543339"/>
                  </a:cubicBezTo>
                  <a:cubicBezTo>
                    <a:pt x="223021" y="541130"/>
                    <a:pt x="222839" y="538650"/>
                    <a:pt x="221548" y="536713"/>
                  </a:cubicBezTo>
                  <a:cubicBezTo>
                    <a:pt x="220076" y="534504"/>
                    <a:pt x="218318" y="532461"/>
                    <a:pt x="217131" y="530087"/>
                  </a:cubicBezTo>
                  <a:cubicBezTo>
                    <a:pt x="216090" y="528004"/>
                    <a:pt x="215963" y="525543"/>
                    <a:pt x="214922" y="523460"/>
                  </a:cubicBezTo>
                  <a:cubicBezTo>
                    <a:pt x="213735" y="521086"/>
                    <a:pt x="211692" y="519208"/>
                    <a:pt x="210505" y="516834"/>
                  </a:cubicBezTo>
                  <a:cubicBezTo>
                    <a:pt x="209464" y="514752"/>
                    <a:pt x="209750" y="512026"/>
                    <a:pt x="208296" y="510208"/>
                  </a:cubicBezTo>
                  <a:cubicBezTo>
                    <a:pt x="206638" y="508135"/>
                    <a:pt x="203879" y="507263"/>
                    <a:pt x="201670" y="505791"/>
                  </a:cubicBezTo>
                  <a:cubicBezTo>
                    <a:pt x="200934" y="503582"/>
                    <a:pt x="199966" y="501438"/>
                    <a:pt x="199461" y="499165"/>
                  </a:cubicBezTo>
                  <a:cubicBezTo>
                    <a:pt x="198489" y="494793"/>
                    <a:pt x="198668" y="490161"/>
                    <a:pt x="197252" y="485913"/>
                  </a:cubicBezTo>
                  <a:cubicBezTo>
                    <a:pt x="196413" y="483395"/>
                    <a:pt x="194493" y="481360"/>
                    <a:pt x="192835" y="479287"/>
                  </a:cubicBezTo>
                  <a:cubicBezTo>
                    <a:pt x="191534" y="477661"/>
                    <a:pt x="186336" y="474869"/>
                    <a:pt x="188418" y="474869"/>
                  </a:cubicBezTo>
                  <a:cubicBezTo>
                    <a:pt x="191073" y="474869"/>
                    <a:pt x="192670" y="478100"/>
                    <a:pt x="195044" y="479287"/>
                  </a:cubicBezTo>
                  <a:cubicBezTo>
                    <a:pt x="198569" y="481050"/>
                    <a:pt x="207210" y="482762"/>
                    <a:pt x="210505" y="483704"/>
                  </a:cubicBezTo>
                  <a:cubicBezTo>
                    <a:pt x="212744" y="484344"/>
                    <a:pt x="214922" y="485177"/>
                    <a:pt x="217131" y="485913"/>
                  </a:cubicBezTo>
                  <a:cubicBezTo>
                    <a:pt x="242824" y="484401"/>
                    <a:pt x="247318" y="490478"/>
                    <a:pt x="261305" y="479287"/>
                  </a:cubicBezTo>
                  <a:cubicBezTo>
                    <a:pt x="262931" y="477986"/>
                    <a:pt x="264250" y="476342"/>
                    <a:pt x="265722" y="474869"/>
                  </a:cubicBezTo>
                  <a:cubicBezTo>
                    <a:pt x="264250" y="472660"/>
                    <a:pt x="263182" y="470120"/>
                    <a:pt x="261305" y="468243"/>
                  </a:cubicBezTo>
                  <a:cubicBezTo>
                    <a:pt x="259428" y="466366"/>
                    <a:pt x="256337" y="465899"/>
                    <a:pt x="254679" y="463826"/>
                  </a:cubicBezTo>
                  <a:cubicBezTo>
                    <a:pt x="243674" y="450070"/>
                    <a:pt x="261396" y="463457"/>
                    <a:pt x="248052" y="452782"/>
                  </a:cubicBezTo>
                  <a:cubicBezTo>
                    <a:pt x="245979" y="451124"/>
                    <a:pt x="243465" y="450064"/>
                    <a:pt x="241426" y="448365"/>
                  </a:cubicBezTo>
                  <a:cubicBezTo>
                    <a:pt x="239026" y="446365"/>
                    <a:pt x="237200" y="443739"/>
                    <a:pt x="234800" y="441739"/>
                  </a:cubicBezTo>
                  <a:cubicBezTo>
                    <a:pt x="227319" y="435505"/>
                    <a:pt x="227999" y="439297"/>
                    <a:pt x="221548" y="430695"/>
                  </a:cubicBezTo>
                  <a:cubicBezTo>
                    <a:pt x="203143" y="406155"/>
                    <a:pt x="216149" y="416052"/>
                    <a:pt x="201670" y="406400"/>
                  </a:cubicBezTo>
                  <a:cubicBezTo>
                    <a:pt x="193960" y="383274"/>
                    <a:pt x="202146" y="414413"/>
                    <a:pt x="203879" y="395356"/>
                  </a:cubicBezTo>
                  <a:cubicBezTo>
                    <a:pt x="204030" y="393698"/>
                    <a:pt x="199812" y="360618"/>
                    <a:pt x="199461" y="357808"/>
                  </a:cubicBezTo>
                  <a:cubicBezTo>
                    <a:pt x="200197" y="353391"/>
                    <a:pt x="197755" y="346731"/>
                    <a:pt x="201670" y="344556"/>
                  </a:cubicBezTo>
                  <a:cubicBezTo>
                    <a:pt x="206859" y="341674"/>
                    <a:pt x="213581" y="345325"/>
                    <a:pt x="219339" y="346765"/>
                  </a:cubicBezTo>
                  <a:cubicBezTo>
                    <a:pt x="222533" y="347564"/>
                    <a:pt x="225117" y="349959"/>
                    <a:pt x="228174" y="351182"/>
                  </a:cubicBezTo>
                  <a:cubicBezTo>
                    <a:pt x="232497" y="352911"/>
                    <a:pt x="236860" y="354687"/>
                    <a:pt x="241426" y="355600"/>
                  </a:cubicBezTo>
                  <a:cubicBezTo>
                    <a:pt x="265796" y="360474"/>
                    <a:pt x="256390" y="357642"/>
                    <a:pt x="270139" y="362226"/>
                  </a:cubicBezTo>
                  <a:cubicBezTo>
                    <a:pt x="271173" y="361968"/>
                    <a:pt x="285729" y="360968"/>
                    <a:pt x="281183" y="353391"/>
                  </a:cubicBezTo>
                  <a:cubicBezTo>
                    <a:pt x="279489" y="350568"/>
                    <a:pt x="275207" y="350608"/>
                    <a:pt x="272348" y="348974"/>
                  </a:cubicBezTo>
                  <a:cubicBezTo>
                    <a:pt x="270043" y="347657"/>
                    <a:pt x="268217" y="345463"/>
                    <a:pt x="265722" y="344556"/>
                  </a:cubicBezTo>
                  <a:cubicBezTo>
                    <a:pt x="260016" y="342481"/>
                    <a:pt x="253812" y="342059"/>
                    <a:pt x="248052" y="340139"/>
                  </a:cubicBezTo>
                  <a:lnTo>
                    <a:pt x="241426" y="337930"/>
                  </a:lnTo>
                  <a:cubicBezTo>
                    <a:pt x="239217" y="335721"/>
                    <a:pt x="237299" y="333178"/>
                    <a:pt x="234800" y="331304"/>
                  </a:cubicBezTo>
                  <a:cubicBezTo>
                    <a:pt x="226455" y="325045"/>
                    <a:pt x="225283" y="325187"/>
                    <a:pt x="217131" y="322469"/>
                  </a:cubicBezTo>
                  <a:cubicBezTo>
                    <a:pt x="215658" y="320997"/>
                    <a:pt x="214576" y="318983"/>
                    <a:pt x="212713" y="318052"/>
                  </a:cubicBezTo>
                  <a:cubicBezTo>
                    <a:pt x="209998" y="316695"/>
                    <a:pt x="206249" y="317739"/>
                    <a:pt x="203879" y="315843"/>
                  </a:cubicBezTo>
                  <a:cubicBezTo>
                    <a:pt x="202061" y="314389"/>
                    <a:pt x="202310" y="311456"/>
                    <a:pt x="201670" y="309217"/>
                  </a:cubicBezTo>
                  <a:cubicBezTo>
                    <a:pt x="200726" y="305913"/>
                    <a:pt x="199018" y="297288"/>
                    <a:pt x="197252" y="293756"/>
                  </a:cubicBezTo>
                  <a:cubicBezTo>
                    <a:pt x="196065" y="291382"/>
                    <a:pt x="194307" y="289339"/>
                    <a:pt x="192835" y="287130"/>
                  </a:cubicBezTo>
                  <a:cubicBezTo>
                    <a:pt x="193571" y="284921"/>
                    <a:pt x="193398" y="282150"/>
                    <a:pt x="195044" y="280504"/>
                  </a:cubicBezTo>
                  <a:cubicBezTo>
                    <a:pt x="197372" y="278176"/>
                    <a:pt x="200755" y="277128"/>
                    <a:pt x="203879" y="276087"/>
                  </a:cubicBezTo>
                  <a:cubicBezTo>
                    <a:pt x="225264" y="268958"/>
                    <a:pt x="235513" y="270893"/>
                    <a:pt x="261305" y="269460"/>
                  </a:cubicBezTo>
                  <a:cubicBezTo>
                    <a:pt x="264986" y="270196"/>
                    <a:pt x="268594" y="271669"/>
                    <a:pt x="272348" y="271669"/>
                  </a:cubicBezTo>
                  <a:cubicBezTo>
                    <a:pt x="275384" y="271669"/>
                    <a:pt x="282867" y="271986"/>
                    <a:pt x="281183" y="269460"/>
                  </a:cubicBezTo>
                  <a:cubicBezTo>
                    <a:pt x="278600" y="265586"/>
                    <a:pt x="272568" y="265465"/>
                    <a:pt x="267931" y="265043"/>
                  </a:cubicBezTo>
                  <a:lnTo>
                    <a:pt x="243635" y="262834"/>
                  </a:lnTo>
                  <a:cubicBezTo>
                    <a:pt x="220658" y="239857"/>
                    <a:pt x="251908" y="270241"/>
                    <a:pt x="230383" y="251791"/>
                  </a:cubicBezTo>
                  <a:cubicBezTo>
                    <a:pt x="227221" y="249081"/>
                    <a:pt x="224493" y="245901"/>
                    <a:pt x="221548" y="242956"/>
                  </a:cubicBezTo>
                  <a:cubicBezTo>
                    <a:pt x="219339" y="240747"/>
                    <a:pt x="217822" y="237490"/>
                    <a:pt x="214922" y="236330"/>
                  </a:cubicBezTo>
                  <a:lnTo>
                    <a:pt x="203879" y="231913"/>
                  </a:lnTo>
                  <a:cubicBezTo>
                    <a:pt x="200296" y="213998"/>
                    <a:pt x="198479" y="209831"/>
                    <a:pt x="203879" y="185530"/>
                  </a:cubicBezTo>
                  <a:cubicBezTo>
                    <a:pt x="204455" y="182939"/>
                    <a:pt x="208296" y="182585"/>
                    <a:pt x="210505" y="181113"/>
                  </a:cubicBezTo>
                  <a:cubicBezTo>
                    <a:pt x="219814" y="182974"/>
                    <a:pt x="222544" y="182512"/>
                    <a:pt x="230383" y="187739"/>
                  </a:cubicBezTo>
                  <a:cubicBezTo>
                    <a:pt x="234305" y="190354"/>
                    <a:pt x="237210" y="194466"/>
                    <a:pt x="241426" y="196574"/>
                  </a:cubicBezTo>
                  <a:cubicBezTo>
                    <a:pt x="244784" y="198253"/>
                    <a:pt x="248848" y="197794"/>
                    <a:pt x="252470" y="198782"/>
                  </a:cubicBezTo>
                  <a:cubicBezTo>
                    <a:pt x="271408" y="203947"/>
                    <a:pt x="261300" y="203601"/>
                    <a:pt x="283392" y="207617"/>
                  </a:cubicBezTo>
                  <a:cubicBezTo>
                    <a:pt x="293636" y="209479"/>
                    <a:pt x="314313" y="212034"/>
                    <a:pt x="314313" y="212034"/>
                  </a:cubicBezTo>
                  <a:cubicBezTo>
                    <a:pt x="315091" y="212293"/>
                    <a:pt x="333057" y="218660"/>
                    <a:pt x="336400" y="218660"/>
                  </a:cubicBezTo>
                  <a:cubicBezTo>
                    <a:pt x="343067" y="218660"/>
                    <a:pt x="349653" y="217188"/>
                    <a:pt x="356279" y="216452"/>
                  </a:cubicBezTo>
                  <a:cubicBezTo>
                    <a:pt x="358488" y="215716"/>
                    <a:pt x="363234" y="216548"/>
                    <a:pt x="362905" y="214243"/>
                  </a:cubicBezTo>
                  <a:cubicBezTo>
                    <a:pt x="362443" y="211010"/>
                    <a:pt x="351878" y="197321"/>
                    <a:pt x="347444" y="194365"/>
                  </a:cubicBezTo>
                  <a:cubicBezTo>
                    <a:pt x="345507" y="193074"/>
                    <a:pt x="343027" y="192892"/>
                    <a:pt x="340818" y="192156"/>
                  </a:cubicBezTo>
                  <a:cubicBezTo>
                    <a:pt x="318432" y="169770"/>
                    <a:pt x="347403" y="196107"/>
                    <a:pt x="318731" y="178904"/>
                  </a:cubicBezTo>
                  <a:cubicBezTo>
                    <a:pt x="315160" y="176761"/>
                    <a:pt x="313399" y="172321"/>
                    <a:pt x="309896" y="170069"/>
                  </a:cubicBezTo>
                  <a:cubicBezTo>
                    <a:pt x="302972" y="165618"/>
                    <a:pt x="287809" y="159026"/>
                    <a:pt x="287809" y="159026"/>
                  </a:cubicBezTo>
                  <a:cubicBezTo>
                    <a:pt x="276282" y="147497"/>
                    <a:pt x="292651" y="162551"/>
                    <a:pt x="263513" y="147982"/>
                  </a:cubicBezTo>
                  <a:cubicBezTo>
                    <a:pt x="242882" y="137666"/>
                    <a:pt x="235737" y="133337"/>
                    <a:pt x="217131" y="125895"/>
                  </a:cubicBezTo>
                  <a:cubicBezTo>
                    <a:pt x="214969" y="125030"/>
                    <a:pt x="212714" y="124423"/>
                    <a:pt x="210505" y="123687"/>
                  </a:cubicBezTo>
                  <a:cubicBezTo>
                    <a:pt x="209032" y="122214"/>
                    <a:pt x="207873" y="120341"/>
                    <a:pt x="206087" y="119269"/>
                  </a:cubicBezTo>
                  <a:cubicBezTo>
                    <a:pt x="204091" y="118071"/>
                    <a:pt x="201601" y="117977"/>
                    <a:pt x="199461" y="117060"/>
                  </a:cubicBezTo>
                  <a:cubicBezTo>
                    <a:pt x="196435" y="115763"/>
                    <a:pt x="193571" y="114115"/>
                    <a:pt x="190626" y="112643"/>
                  </a:cubicBezTo>
                  <a:cubicBezTo>
                    <a:pt x="189890" y="110434"/>
                    <a:pt x="189616" y="108013"/>
                    <a:pt x="188418" y="106017"/>
                  </a:cubicBezTo>
                  <a:cubicBezTo>
                    <a:pt x="187347" y="104231"/>
                    <a:pt x="184207" y="103672"/>
                    <a:pt x="184000" y="101600"/>
                  </a:cubicBezTo>
                  <a:cubicBezTo>
                    <a:pt x="183409" y="95694"/>
                    <a:pt x="185407" y="89811"/>
                    <a:pt x="186209" y="83930"/>
                  </a:cubicBezTo>
                  <a:cubicBezTo>
                    <a:pt x="190591" y="51797"/>
                    <a:pt x="187415" y="62641"/>
                    <a:pt x="192835" y="46382"/>
                  </a:cubicBezTo>
                  <a:cubicBezTo>
                    <a:pt x="195356" y="28735"/>
                    <a:pt x="200198" y="7730"/>
                    <a:pt x="201670"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1" name="Freeform 180">
              <a:extLst>
                <a:ext uri="{FF2B5EF4-FFF2-40B4-BE49-F238E27FC236}">
                  <a16:creationId xmlns:a16="http://schemas.microsoft.com/office/drawing/2014/main" id="{80A55F06-D9E0-5CE8-5AC4-E8BDC103EBAE}"/>
                </a:ext>
              </a:extLst>
            </p:cNvPr>
            <p:cNvSpPr/>
            <p:nvPr/>
          </p:nvSpPr>
          <p:spPr>
            <a:xfrm>
              <a:off x="6041255" y="4633291"/>
              <a:ext cx="164237" cy="1363575"/>
            </a:xfrm>
            <a:custGeom>
              <a:avLst/>
              <a:gdLst>
                <a:gd name="connsiteX0" fmla="*/ 164237 w 164237"/>
                <a:gd name="connsiteY0" fmla="*/ 0 h 1336089"/>
                <a:gd name="connsiteX1" fmla="*/ 124288 w 164237"/>
                <a:gd name="connsiteY1" fmla="*/ 204186 h 1336089"/>
                <a:gd name="connsiteX2" fmla="*/ 17756 w 164237"/>
                <a:gd name="connsiteY2" fmla="*/ 292963 h 1336089"/>
                <a:gd name="connsiteX3" fmla="*/ 128726 w 164237"/>
                <a:gd name="connsiteY3" fmla="*/ 235258 h 1336089"/>
                <a:gd name="connsiteX4" fmla="*/ 0 w 164237"/>
                <a:gd name="connsiteY4" fmla="*/ 1331650 h 1336089"/>
                <a:gd name="connsiteX5" fmla="*/ 84338 w 164237"/>
                <a:gd name="connsiteY5" fmla="*/ 1336089 h 1336089"/>
                <a:gd name="connsiteX6" fmla="*/ 71022 w 164237"/>
                <a:gd name="connsiteY6" fmla="*/ 1291701 h 1336089"/>
                <a:gd name="connsiteX7" fmla="*/ 164237 w 164237"/>
                <a:gd name="connsiteY7" fmla="*/ 0 h 133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237" h="1336089">
                  <a:moveTo>
                    <a:pt x="164237" y="0"/>
                  </a:moveTo>
                  <a:lnTo>
                    <a:pt x="124288" y="204186"/>
                  </a:lnTo>
                  <a:lnTo>
                    <a:pt x="17756" y="292963"/>
                  </a:lnTo>
                  <a:lnTo>
                    <a:pt x="128726" y="235258"/>
                  </a:lnTo>
                  <a:lnTo>
                    <a:pt x="0" y="1331650"/>
                  </a:lnTo>
                  <a:lnTo>
                    <a:pt x="84338" y="1336089"/>
                  </a:lnTo>
                  <a:lnTo>
                    <a:pt x="71022" y="1291701"/>
                  </a:lnTo>
                  <a:lnTo>
                    <a:pt x="164237"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7" name="Freeform 116">
              <a:extLst>
                <a:ext uri="{FF2B5EF4-FFF2-40B4-BE49-F238E27FC236}">
                  <a16:creationId xmlns:a16="http://schemas.microsoft.com/office/drawing/2014/main" id="{FE8DE54D-47CB-ED0C-56BB-678C172A803A}"/>
                </a:ext>
              </a:extLst>
            </p:cNvPr>
            <p:cNvSpPr/>
            <p:nvPr/>
          </p:nvSpPr>
          <p:spPr>
            <a:xfrm>
              <a:off x="6049538" y="3882887"/>
              <a:ext cx="301107" cy="1214783"/>
            </a:xfrm>
            <a:custGeom>
              <a:avLst/>
              <a:gdLst>
                <a:gd name="connsiteX0" fmla="*/ 220949 w 301107"/>
                <a:gd name="connsiteY0" fmla="*/ 0 h 1214783"/>
                <a:gd name="connsiteX1" fmla="*/ 220949 w 301107"/>
                <a:gd name="connsiteY1" fmla="*/ 0 h 1214783"/>
                <a:gd name="connsiteX2" fmla="*/ 218740 w 301107"/>
                <a:gd name="connsiteY2" fmla="*/ 19878 h 1214783"/>
                <a:gd name="connsiteX3" fmla="*/ 207697 w 301107"/>
                <a:gd name="connsiteY3" fmla="*/ 33130 h 1214783"/>
                <a:gd name="connsiteX4" fmla="*/ 203279 w 301107"/>
                <a:gd name="connsiteY4" fmla="*/ 39756 h 1214783"/>
                <a:gd name="connsiteX5" fmla="*/ 196653 w 301107"/>
                <a:gd name="connsiteY5" fmla="*/ 41965 h 1214783"/>
                <a:gd name="connsiteX6" fmla="*/ 190027 w 301107"/>
                <a:gd name="connsiteY6" fmla="*/ 50800 h 1214783"/>
                <a:gd name="connsiteX7" fmla="*/ 183401 w 301107"/>
                <a:gd name="connsiteY7" fmla="*/ 57426 h 1214783"/>
                <a:gd name="connsiteX8" fmla="*/ 176775 w 301107"/>
                <a:gd name="connsiteY8" fmla="*/ 77304 h 1214783"/>
                <a:gd name="connsiteX9" fmla="*/ 159105 w 301107"/>
                <a:gd name="connsiteY9" fmla="*/ 90556 h 1214783"/>
                <a:gd name="connsiteX10" fmla="*/ 143645 w 301107"/>
                <a:gd name="connsiteY10" fmla="*/ 99391 h 1214783"/>
                <a:gd name="connsiteX11" fmla="*/ 139227 w 301107"/>
                <a:gd name="connsiteY11" fmla="*/ 103809 h 1214783"/>
                <a:gd name="connsiteX12" fmla="*/ 121558 w 301107"/>
                <a:gd name="connsiteY12" fmla="*/ 108226 h 1214783"/>
                <a:gd name="connsiteX13" fmla="*/ 103888 w 301107"/>
                <a:gd name="connsiteY13" fmla="*/ 117061 h 1214783"/>
                <a:gd name="connsiteX14" fmla="*/ 97262 w 301107"/>
                <a:gd name="connsiteY14" fmla="*/ 119270 h 1214783"/>
                <a:gd name="connsiteX15" fmla="*/ 95053 w 301107"/>
                <a:gd name="connsiteY15" fmla="*/ 125896 h 1214783"/>
                <a:gd name="connsiteX16" fmla="*/ 99471 w 301107"/>
                <a:gd name="connsiteY16" fmla="*/ 130313 h 1214783"/>
                <a:gd name="connsiteX17" fmla="*/ 123766 w 301107"/>
                <a:gd name="connsiteY17" fmla="*/ 128104 h 1214783"/>
                <a:gd name="connsiteX18" fmla="*/ 161314 w 301107"/>
                <a:gd name="connsiteY18" fmla="*/ 125896 h 1214783"/>
                <a:gd name="connsiteX19" fmla="*/ 174566 w 301107"/>
                <a:gd name="connsiteY19" fmla="*/ 121478 h 1214783"/>
                <a:gd name="connsiteX20" fmla="*/ 181192 w 301107"/>
                <a:gd name="connsiteY20" fmla="*/ 119270 h 1214783"/>
                <a:gd name="connsiteX21" fmla="*/ 172358 w 301107"/>
                <a:gd name="connsiteY21" fmla="*/ 161235 h 1214783"/>
                <a:gd name="connsiteX22" fmla="*/ 167940 w 301107"/>
                <a:gd name="connsiteY22" fmla="*/ 165652 h 1214783"/>
                <a:gd name="connsiteX23" fmla="*/ 159105 w 301107"/>
                <a:gd name="connsiteY23" fmla="*/ 167861 h 1214783"/>
                <a:gd name="connsiteX24" fmla="*/ 145853 w 301107"/>
                <a:gd name="connsiteY24" fmla="*/ 176696 h 1214783"/>
                <a:gd name="connsiteX25" fmla="*/ 123766 w 301107"/>
                <a:gd name="connsiteY25" fmla="*/ 192156 h 1214783"/>
                <a:gd name="connsiteX26" fmla="*/ 117140 w 301107"/>
                <a:gd name="connsiteY26" fmla="*/ 194365 h 1214783"/>
                <a:gd name="connsiteX27" fmla="*/ 112723 w 301107"/>
                <a:gd name="connsiteY27" fmla="*/ 198783 h 1214783"/>
                <a:gd name="connsiteX28" fmla="*/ 88427 w 301107"/>
                <a:gd name="connsiteY28" fmla="*/ 203200 h 1214783"/>
                <a:gd name="connsiteX29" fmla="*/ 81801 w 301107"/>
                <a:gd name="connsiteY29" fmla="*/ 207617 h 1214783"/>
                <a:gd name="connsiteX30" fmla="*/ 77384 w 301107"/>
                <a:gd name="connsiteY30" fmla="*/ 212035 h 1214783"/>
                <a:gd name="connsiteX31" fmla="*/ 86219 w 301107"/>
                <a:gd name="connsiteY31" fmla="*/ 214243 h 1214783"/>
                <a:gd name="connsiteX32" fmla="*/ 128184 w 301107"/>
                <a:gd name="connsiteY32" fmla="*/ 212035 h 1214783"/>
                <a:gd name="connsiteX33" fmla="*/ 141436 w 301107"/>
                <a:gd name="connsiteY33" fmla="*/ 209826 h 1214783"/>
                <a:gd name="connsiteX34" fmla="*/ 139227 w 301107"/>
                <a:gd name="connsiteY34" fmla="*/ 218661 h 1214783"/>
                <a:gd name="connsiteX35" fmla="*/ 117140 w 301107"/>
                <a:gd name="connsiteY35" fmla="*/ 238539 h 1214783"/>
                <a:gd name="connsiteX36" fmla="*/ 110514 w 301107"/>
                <a:gd name="connsiteY36" fmla="*/ 249583 h 1214783"/>
                <a:gd name="connsiteX37" fmla="*/ 97262 w 301107"/>
                <a:gd name="connsiteY37" fmla="*/ 265043 h 1214783"/>
                <a:gd name="connsiteX38" fmla="*/ 84010 w 301107"/>
                <a:gd name="connsiteY38" fmla="*/ 273878 h 1214783"/>
                <a:gd name="connsiteX39" fmla="*/ 75175 w 301107"/>
                <a:gd name="connsiteY39" fmla="*/ 280504 h 1214783"/>
                <a:gd name="connsiteX40" fmla="*/ 64132 w 301107"/>
                <a:gd name="connsiteY40" fmla="*/ 284922 h 1214783"/>
                <a:gd name="connsiteX41" fmla="*/ 50879 w 301107"/>
                <a:gd name="connsiteY41" fmla="*/ 293756 h 1214783"/>
                <a:gd name="connsiteX42" fmla="*/ 37627 w 301107"/>
                <a:gd name="connsiteY42" fmla="*/ 302591 h 1214783"/>
                <a:gd name="connsiteX43" fmla="*/ 68549 w 301107"/>
                <a:gd name="connsiteY43" fmla="*/ 307009 h 1214783"/>
                <a:gd name="connsiteX44" fmla="*/ 112723 w 301107"/>
                <a:gd name="connsiteY44" fmla="*/ 304800 h 1214783"/>
                <a:gd name="connsiteX45" fmla="*/ 119349 w 301107"/>
                <a:gd name="connsiteY45" fmla="*/ 302591 h 1214783"/>
                <a:gd name="connsiteX46" fmla="*/ 128184 w 301107"/>
                <a:gd name="connsiteY46" fmla="*/ 300383 h 1214783"/>
                <a:gd name="connsiteX47" fmla="*/ 139227 w 301107"/>
                <a:gd name="connsiteY47" fmla="*/ 293756 h 1214783"/>
                <a:gd name="connsiteX48" fmla="*/ 170149 w 301107"/>
                <a:gd name="connsiteY48" fmla="*/ 287130 h 1214783"/>
                <a:gd name="connsiteX49" fmla="*/ 174566 w 301107"/>
                <a:gd name="connsiteY49" fmla="*/ 291548 h 1214783"/>
                <a:gd name="connsiteX50" fmla="*/ 165732 w 301107"/>
                <a:gd name="connsiteY50" fmla="*/ 300383 h 1214783"/>
                <a:gd name="connsiteX51" fmla="*/ 154688 w 301107"/>
                <a:gd name="connsiteY51" fmla="*/ 309217 h 1214783"/>
                <a:gd name="connsiteX52" fmla="*/ 141436 w 301107"/>
                <a:gd name="connsiteY52" fmla="*/ 322470 h 1214783"/>
                <a:gd name="connsiteX53" fmla="*/ 134810 w 301107"/>
                <a:gd name="connsiteY53" fmla="*/ 329096 h 1214783"/>
                <a:gd name="connsiteX54" fmla="*/ 141436 w 301107"/>
                <a:gd name="connsiteY54" fmla="*/ 351183 h 1214783"/>
                <a:gd name="connsiteX55" fmla="*/ 148062 w 301107"/>
                <a:gd name="connsiteY55" fmla="*/ 353391 h 1214783"/>
                <a:gd name="connsiteX56" fmla="*/ 152479 w 301107"/>
                <a:gd name="connsiteY56" fmla="*/ 357809 h 1214783"/>
                <a:gd name="connsiteX57" fmla="*/ 148062 w 301107"/>
                <a:gd name="connsiteY57" fmla="*/ 371061 h 1214783"/>
                <a:gd name="connsiteX58" fmla="*/ 145853 w 301107"/>
                <a:gd name="connsiteY58" fmla="*/ 377687 h 1214783"/>
                <a:gd name="connsiteX59" fmla="*/ 141436 w 301107"/>
                <a:gd name="connsiteY59" fmla="*/ 384313 h 1214783"/>
                <a:gd name="connsiteX60" fmla="*/ 130392 w 301107"/>
                <a:gd name="connsiteY60" fmla="*/ 393148 h 1214783"/>
                <a:gd name="connsiteX61" fmla="*/ 121558 w 301107"/>
                <a:gd name="connsiteY61" fmla="*/ 408609 h 1214783"/>
                <a:gd name="connsiteX62" fmla="*/ 114932 w 301107"/>
                <a:gd name="connsiteY62" fmla="*/ 415235 h 1214783"/>
                <a:gd name="connsiteX63" fmla="*/ 97262 w 301107"/>
                <a:gd name="connsiteY63" fmla="*/ 432904 h 1214783"/>
                <a:gd name="connsiteX64" fmla="*/ 46462 w 301107"/>
                <a:gd name="connsiteY64" fmla="*/ 439530 h 1214783"/>
                <a:gd name="connsiteX65" fmla="*/ 26584 w 301107"/>
                <a:gd name="connsiteY65" fmla="*/ 446156 h 1214783"/>
                <a:gd name="connsiteX66" fmla="*/ 11123 w 301107"/>
                <a:gd name="connsiteY66" fmla="*/ 452783 h 1214783"/>
                <a:gd name="connsiteX67" fmla="*/ 6705 w 301107"/>
                <a:gd name="connsiteY67" fmla="*/ 457200 h 1214783"/>
                <a:gd name="connsiteX68" fmla="*/ 4497 w 301107"/>
                <a:gd name="connsiteY68" fmla="*/ 466035 h 1214783"/>
                <a:gd name="connsiteX69" fmla="*/ 17749 w 301107"/>
                <a:gd name="connsiteY69" fmla="*/ 470452 h 1214783"/>
                <a:gd name="connsiteX70" fmla="*/ 35419 w 301107"/>
                <a:gd name="connsiteY70" fmla="*/ 468243 h 1214783"/>
                <a:gd name="connsiteX71" fmla="*/ 68549 w 301107"/>
                <a:gd name="connsiteY71" fmla="*/ 463826 h 1214783"/>
                <a:gd name="connsiteX72" fmla="*/ 75175 w 301107"/>
                <a:gd name="connsiteY72" fmla="*/ 459409 h 1214783"/>
                <a:gd name="connsiteX73" fmla="*/ 84010 w 301107"/>
                <a:gd name="connsiteY73" fmla="*/ 479287 h 1214783"/>
                <a:gd name="connsiteX74" fmla="*/ 112723 w 301107"/>
                <a:gd name="connsiteY74" fmla="*/ 499165 h 1214783"/>
                <a:gd name="connsiteX75" fmla="*/ 119349 w 301107"/>
                <a:gd name="connsiteY75" fmla="*/ 503583 h 1214783"/>
                <a:gd name="connsiteX76" fmla="*/ 139227 w 301107"/>
                <a:gd name="connsiteY76" fmla="*/ 501374 h 1214783"/>
                <a:gd name="connsiteX77" fmla="*/ 132601 w 301107"/>
                <a:gd name="connsiteY77" fmla="*/ 499165 h 1214783"/>
                <a:gd name="connsiteX78" fmla="*/ 128184 w 301107"/>
                <a:gd name="connsiteY78" fmla="*/ 503583 h 1214783"/>
                <a:gd name="connsiteX79" fmla="*/ 121558 w 301107"/>
                <a:gd name="connsiteY79" fmla="*/ 505791 h 1214783"/>
                <a:gd name="connsiteX80" fmla="*/ 119349 w 301107"/>
                <a:gd name="connsiteY80" fmla="*/ 512417 h 1214783"/>
                <a:gd name="connsiteX81" fmla="*/ 103888 w 301107"/>
                <a:gd name="connsiteY81" fmla="*/ 523461 h 1214783"/>
                <a:gd name="connsiteX82" fmla="*/ 99471 w 301107"/>
                <a:gd name="connsiteY82" fmla="*/ 530087 h 1214783"/>
                <a:gd name="connsiteX83" fmla="*/ 92845 w 301107"/>
                <a:gd name="connsiteY83" fmla="*/ 534504 h 1214783"/>
                <a:gd name="connsiteX84" fmla="*/ 88427 w 301107"/>
                <a:gd name="connsiteY84" fmla="*/ 543339 h 1214783"/>
                <a:gd name="connsiteX85" fmla="*/ 75175 w 301107"/>
                <a:gd name="connsiteY85" fmla="*/ 549965 h 1214783"/>
                <a:gd name="connsiteX86" fmla="*/ 64132 w 301107"/>
                <a:gd name="connsiteY86" fmla="*/ 556591 h 1214783"/>
                <a:gd name="connsiteX87" fmla="*/ 57505 w 301107"/>
                <a:gd name="connsiteY87" fmla="*/ 558800 h 1214783"/>
                <a:gd name="connsiteX88" fmla="*/ 50879 w 301107"/>
                <a:gd name="connsiteY88" fmla="*/ 563217 h 1214783"/>
                <a:gd name="connsiteX89" fmla="*/ 37627 w 301107"/>
                <a:gd name="connsiteY89" fmla="*/ 569843 h 1214783"/>
                <a:gd name="connsiteX90" fmla="*/ 33210 w 301107"/>
                <a:gd name="connsiteY90" fmla="*/ 574261 h 1214783"/>
                <a:gd name="connsiteX91" fmla="*/ 15540 w 301107"/>
                <a:gd name="connsiteY91" fmla="*/ 587513 h 1214783"/>
                <a:gd name="connsiteX92" fmla="*/ 24375 w 301107"/>
                <a:gd name="connsiteY92" fmla="*/ 591930 h 1214783"/>
                <a:gd name="connsiteX93" fmla="*/ 31001 w 301107"/>
                <a:gd name="connsiteY93" fmla="*/ 594139 h 1214783"/>
                <a:gd name="connsiteX94" fmla="*/ 46462 w 301107"/>
                <a:gd name="connsiteY94" fmla="*/ 602974 h 1214783"/>
                <a:gd name="connsiteX95" fmla="*/ 81801 w 301107"/>
                <a:gd name="connsiteY95" fmla="*/ 607391 h 1214783"/>
                <a:gd name="connsiteX96" fmla="*/ 123766 w 301107"/>
                <a:gd name="connsiteY96" fmla="*/ 614017 h 1214783"/>
                <a:gd name="connsiteX97" fmla="*/ 112723 w 301107"/>
                <a:gd name="connsiteY97" fmla="*/ 620643 h 1214783"/>
                <a:gd name="connsiteX98" fmla="*/ 95053 w 301107"/>
                <a:gd name="connsiteY98" fmla="*/ 629478 h 1214783"/>
                <a:gd name="connsiteX99" fmla="*/ 81801 w 301107"/>
                <a:gd name="connsiteY99" fmla="*/ 636104 h 1214783"/>
                <a:gd name="connsiteX100" fmla="*/ 61923 w 301107"/>
                <a:gd name="connsiteY100" fmla="*/ 649356 h 1214783"/>
                <a:gd name="connsiteX101" fmla="*/ 48671 w 301107"/>
                <a:gd name="connsiteY101" fmla="*/ 653774 h 1214783"/>
                <a:gd name="connsiteX102" fmla="*/ 44253 w 301107"/>
                <a:gd name="connsiteY102" fmla="*/ 658191 h 1214783"/>
                <a:gd name="connsiteX103" fmla="*/ 28792 w 301107"/>
                <a:gd name="connsiteY103" fmla="*/ 662609 h 1214783"/>
                <a:gd name="connsiteX104" fmla="*/ 22166 w 301107"/>
                <a:gd name="connsiteY104" fmla="*/ 667026 h 1214783"/>
                <a:gd name="connsiteX105" fmla="*/ 8914 w 301107"/>
                <a:gd name="connsiteY105" fmla="*/ 671443 h 1214783"/>
                <a:gd name="connsiteX106" fmla="*/ 11123 w 301107"/>
                <a:gd name="connsiteY106" fmla="*/ 680278 h 1214783"/>
                <a:gd name="connsiteX107" fmla="*/ 17749 w 301107"/>
                <a:gd name="connsiteY107" fmla="*/ 678070 h 1214783"/>
                <a:gd name="connsiteX108" fmla="*/ 42045 w 301107"/>
                <a:gd name="connsiteY108" fmla="*/ 673652 h 1214783"/>
                <a:gd name="connsiteX109" fmla="*/ 79592 w 301107"/>
                <a:gd name="connsiteY109" fmla="*/ 669235 h 1214783"/>
                <a:gd name="connsiteX110" fmla="*/ 92845 w 301107"/>
                <a:gd name="connsiteY110" fmla="*/ 664817 h 1214783"/>
                <a:gd name="connsiteX111" fmla="*/ 156897 w 301107"/>
                <a:gd name="connsiteY111" fmla="*/ 667026 h 1214783"/>
                <a:gd name="connsiteX112" fmla="*/ 152479 w 301107"/>
                <a:gd name="connsiteY112" fmla="*/ 675861 h 1214783"/>
                <a:gd name="connsiteX113" fmla="*/ 141436 w 301107"/>
                <a:gd name="connsiteY113" fmla="*/ 686904 h 1214783"/>
                <a:gd name="connsiteX114" fmla="*/ 132601 w 301107"/>
                <a:gd name="connsiteY114" fmla="*/ 706783 h 1214783"/>
                <a:gd name="connsiteX115" fmla="*/ 123766 w 301107"/>
                <a:gd name="connsiteY115" fmla="*/ 711200 h 1214783"/>
                <a:gd name="connsiteX116" fmla="*/ 108305 w 301107"/>
                <a:gd name="connsiteY116" fmla="*/ 722243 h 1214783"/>
                <a:gd name="connsiteX117" fmla="*/ 92845 w 301107"/>
                <a:gd name="connsiteY117" fmla="*/ 726661 h 1214783"/>
                <a:gd name="connsiteX118" fmla="*/ 86219 w 301107"/>
                <a:gd name="connsiteY118" fmla="*/ 731078 h 1214783"/>
                <a:gd name="connsiteX119" fmla="*/ 81801 w 301107"/>
                <a:gd name="connsiteY119" fmla="*/ 735496 h 1214783"/>
                <a:gd name="connsiteX120" fmla="*/ 75175 w 301107"/>
                <a:gd name="connsiteY120" fmla="*/ 737704 h 1214783"/>
                <a:gd name="connsiteX121" fmla="*/ 64132 w 301107"/>
                <a:gd name="connsiteY121" fmla="*/ 746539 h 1214783"/>
                <a:gd name="connsiteX122" fmla="*/ 59714 w 301107"/>
                <a:gd name="connsiteY122" fmla="*/ 750956 h 1214783"/>
                <a:gd name="connsiteX123" fmla="*/ 37627 w 301107"/>
                <a:gd name="connsiteY123" fmla="*/ 764209 h 1214783"/>
                <a:gd name="connsiteX124" fmla="*/ 28792 w 301107"/>
                <a:gd name="connsiteY124" fmla="*/ 766417 h 1214783"/>
                <a:gd name="connsiteX125" fmla="*/ 22166 w 301107"/>
                <a:gd name="connsiteY125" fmla="*/ 770835 h 1214783"/>
                <a:gd name="connsiteX126" fmla="*/ 15540 w 301107"/>
                <a:gd name="connsiteY126" fmla="*/ 773043 h 1214783"/>
                <a:gd name="connsiteX127" fmla="*/ 4497 w 301107"/>
                <a:gd name="connsiteY127" fmla="*/ 779670 h 1214783"/>
                <a:gd name="connsiteX128" fmla="*/ 79 w 301107"/>
                <a:gd name="connsiteY128" fmla="*/ 784087 h 1214783"/>
                <a:gd name="connsiteX129" fmla="*/ 6705 w 301107"/>
                <a:gd name="connsiteY129" fmla="*/ 786296 h 1214783"/>
                <a:gd name="connsiteX130" fmla="*/ 19958 w 301107"/>
                <a:gd name="connsiteY130" fmla="*/ 784087 h 1214783"/>
                <a:gd name="connsiteX131" fmla="*/ 26584 w 301107"/>
                <a:gd name="connsiteY131" fmla="*/ 781878 h 1214783"/>
                <a:gd name="connsiteX132" fmla="*/ 33210 w 301107"/>
                <a:gd name="connsiteY132" fmla="*/ 777461 h 1214783"/>
                <a:gd name="connsiteX133" fmla="*/ 44253 w 301107"/>
                <a:gd name="connsiteY133" fmla="*/ 775252 h 1214783"/>
                <a:gd name="connsiteX134" fmla="*/ 53088 w 301107"/>
                <a:gd name="connsiteY134" fmla="*/ 773043 h 1214783"/>
                <a:gd name="connsiteX135" fmla="*/ 59714 w 301107"/>
                <a:gd name="connsiteY135" fmla="*/ 768626 h 1214783"/>
                <a:gd name="connsiteX136" fmla="*/ 99471 w 301107"/>
                <a:gd name="connsiteY136" fmla="*/ 817217 h 1214783"/>
                <a:gd name="connsiteX137" fmla="*/ 101679 w 301107"/>
                <a:gd name="connsiteY137" fmla="*/ 823843 h 1214783"/>
                <a:gd name="connsiteX138" fmla="*/ 97262 w 301107"/>
                <a:gd name="connsiteY138" fmla="*/ 837096 h 1214783"/>
                <a:gd name="connsiteX139" fmla="*/ 90636 w 301107"/>
                <a:gd name="connsiteY139" fmla="*/ 839304 h 1214783"/>
                <a:gd name="connsiteX140" fmla="*/ 81801 w 301107"/>
                <a:gd name="connsiteY140" fmla="*/ 841513 h 1214783"/>
                <a:gd name="connsiteX141" fmla="*/ 68549 w 301107"/>
                <a:gd name="connsiteY141" fmla="*/ 845930 h 1214783"/>
                <a:gd name="connsiteX142" fmla="*/ 61923 w 301107"/>
                <a:gd name="connsiteY142" fmla="*/ 850348 h 1214783"/>
                <a:gd name="connsiteX143" fmla="*/ 48671 w 301107"/>
                <a:gd name="connsiteY143" fmla="*/ 854765 h 1214783"/>
                <a:gd name="connsiteX144" fmla="*/ 42045 w 301107"/>
                <a:gd name="connsiteY144" fmla="*/ 856974 h 1214783"/>
                <a:gd name="connsiteX145" fmla="*/ 35419 w 301107"/>
                <a:gd name="connsiteY145" fmla="*/ 861391 h 1214783"/>
                <a:gd name="connsiteX146" fmla="*/ 22166 w 301107"/>
                <a:gd name="connsiteY146" fmla="*/ 865809 h 1214783"/>
                <a:gd name="connsiteX147" fmla="*/ 6705 w 301107"/>
                <a:gd name="connsiteY147" fmla="*/ 874643 h 1214783"/>
                <a:gd name="connsiteX148" fmla="*/ 11123 w 301107"/>
                <a:gd name="connsiteY148" fmla="*/ 879061 h 1214783"/>
                <a:gd name="connsiteX149" fmla="*/ 26584 w 301107"/>
                <a:gd name="connsiteY149" fmla="*/ 874643 h 1214783"/>
                <a:gd name="connsiteX150" fmla="*/ 88427 w 301107"/>
                <a:gd name="connsiteY150" fmla="*/ 868017 h 1214783"/>
                <a:gd name="connsiteX151" fmla="*/ 95053 w 301107"/>
                <a:gd name="connsiteY151" fmla="*/ 863600 h 1214783"/>
                <a:gd name="connsiteX152" fmla="*/ 106097 w 301107"/>
                <a:gd name="connsiteY152" fmla="*/ 865809 h 1214783"/>
                <a:gd name="connsiteX153" fmla="*/ 123766 w 301107"/>
                <a:gd name="connsiteY153" fmla="*/ 868017 h 1214783"/>
                <a:gd name="connsiteX154" fmla="*/ 130392 w 301107"/>
                <a:gd name="connsiteY154" fmla="*/ 870226 h 1214783"/>
                <a:gd name="connsiteX155" fmla="*/ 134810 w 301107"/>
                <a:gd name="connsiteY155" fmla="*/ 874643 h 1214783"/>
                <a:gd name="connsiteX156" fmla="*/ 130392 w 301107"/>
                <a:gd name="connsiteY156" fmla="*/ 890104 h 1214783"/>
                <a:gd name="connsiteX157" fmla="*/ 150271 w 301107"/>
                <a:gd name="connsiteY157" fmla="*/ 896730 h 1214783"/>
                <a:gd name="connsiteX158" fmla="*/ 152479 w 301107"/>
                <a:gd name="connsiteY158" fmla="*/ 903356 h 1214783"/>
                <a:gd name="connsiteX159" fmla="*/ 165732 w 301107"/>
                <a:gd name="connsiteY159" fmla="*/ 907774 h 1214783"/>
                <a:gd name="connsiteX160" fmla="*/ 163523 w 301107"/>
                <a:gd name="connsiteY160" fmla="*/ 916609 h 1214783"/>
                <a:gd name="connsiteX161" fmla="*/ 150271 w 301107"/>
                <a:gd name="connsiteY161" fmla="*/ 921026 h 1214783"/>
                <a:gd name="connsiteX162" fmla="*/ 156897 w 301107"/>
                <a:gd name="connsiteY162" fmla="*/ 925443 h 1214783"/>
                <a:gd name="connsiteX163" fmla="*/ 161314 w 301107"/>
                <a:gd name="connsiteY163" fmla="*/ 932070 h 1214783"/>
                <a:gd name="connsiteX164" fmla="*/ 167940 w 301107"/>
                <a:gd name="connsiteY164" fmla="*/ 938696 h 1214783"/>
                <a:gd name="connsiteX165" fmla="*/ 170149 w 301107"/>
                <a:gd name="connsiteY165" fmla="*/ 945322 h 1214783"/>
                <a:gd name="connsiteX166" fmla="*/ 156897 w 301107"/>
                <a:gd name="connsiteY166" fmla="*/ 949739 h 1214783"/>
                <a:gd name="connsiteX167" fmla="*/ 150271 w 301107"/>
                <a:gd name="connsiteY167" fmla="*/ 951948 h 1214783"/>
                <a:gd name="connsiteX168" fmla="*/ 141436 w 301107"/>
                <a:gd name="connsiteY168" fmla="*/ 965200 h 1214783"/>
                <a:gd name="connsiteX169" fmla="*/ 137019 w 301107"/>
                <a:gd name="connsiteY169" fmla="*/ 971826 h 1214783"/>
                <a:gd name="connsiteX170" fmla="*/ 141436 w 301107"/>
                <a:gd name="connsiteY170" fmla="*/ 982870 h 1214783"/>
                <a:gd name="connsiteX171" fmla="*/ 148062 w 301107"/>
                <a:gd name="connsiteY171" fmla="*/ 1002748 h 1214783"/>
                <a:gd name="connsiteX172" fmla="*/ 148062 w 301107"/>
                <a:gd name="connsiteY172" fmla="*/ 1040296 h 1214783"/>
                <a:gd name="connsiteX173" fmla="*/ 150271 w 301107"/>
                <a:gd name="connsiteY173" fmla="*/ 1046922 h 1214783"/>
                <a:gd name="connsiteX174" fmla="*/ 154688 w 301107"/>
                <a:gd name="connsiteY174" fmla="*/ 1053548 h 1214783"/>
                <a:gd name="connsiteX175" fmla="*/ 150271 w 301107"/>
                <a:gd name="connsiteY175" fmla="*/ 1060174 h 1214783"/>
                <a:gd name="connsiteX176" fmla="*/ 141436 w 301107"/>
                <a:gd name="connsiteY176" fmla="*/ 1069009 h 1214783"/>
                <a:gd name="connsiteX177" fmla="*/ 143645 w 301107"/>
                <a:gd name="connsiteY177" fmla="*/ 1080052 h 1214783"/>
                <a:gd name="connsiteX178" fmla="*/ 145853 w 301107"/>
                <a:gd name="connsiteY178" fmla="*/ 1093304 h 1214783"/>
                <a:gd name="connsiteX179" fmla="*/ 150271 w 301107"/>
                <a:gd name="connsiteY179" fmla="*/ 1097722 h 1214783"/>
                <a:gd name="connsiteX180" fmla="*/ 154688 w 301107"/>
                <a:gd name="connsiteY180" fmla="*/ 1104348 h 1214783"/>
                <a:gd name="connsiteX181" fmla="*/ 145853 w 301107"/>
                <a:gd name="connsiteY181" fmla="*/ 1115391 h 1214783"/>
                <a:gd name="connsiteX182" fmla="*/ 134810 w 301107"/>
                <a:gd name="connsiteY182" fmla="*/ 1126435 h 1214783"/>
                <a:gd name="connsiteX183" fmla="*/ 132601 w 301107"/>
                <a:gd name="connsiteY183" fmla="*/ 1133061 h 1214783"/>
                <a:gd name="connsiteX184" fmla="*/ 139227 w 301107"/>
                <a:gd name="connsiteY184" fmla="*/ 1152939 h 1214783"/>
                <a:gd name="connsiteX185" fmla="*/ 145853 w 301107"/>
                <a:gd name="connsiteY185" fmla="*/ 1155148 h 1214783"/>
                <a:gd name="connsiteX186" fmla="*/ 156897 w 301107"/>
                <a:gd name="connsiteY186" fmla="*/ 1168400 h 1214783"/>
                <a:gd name="connsiteX187" fmla="*/ 163523 w 301107"/>
                <a:gd name="connsiteY187" fmla="*/ 1186070 h 1214783"/>
                <a:gd name="connsiteX188" fmla="*/ 176775 w 301107"/>
                <a:gd name="connsiteY188" fmla="*/ 1197113 h 1214783"/>
                <a:gd name="connsiteX189" fmla="*/ 205488 w 301107"/>
                <a:gd name="connsiteY189" fmla="*/ 1205948 h 1214783"/>
                <a:gd name="connsiteX190" fmla="*/ 223158 w 301107"/>
                <a:gd name="connsiteY190" fmla="*/ 1214783 h 1214783"/>
                <a:gd name="connsiteX191" fmla="*/ 231992 w 301107"/>
                <a:gd name="connsiteY191" fmla="*/ 1212574 h 1214783"/>
                <a:gd name="connsiteX192" fmla="*/ 227575 w 301107"/>
                <a:gd name="connsiteY192" fmla="*/ 1194904 h 1214783"/>
                <a:gd name="connsiteX193" fmla="*/ 223158 w 301107"/>
                <a:gd name="connsiteY193" fmla="*/ 1186070 h 1214783"/>
                <a:gd name="connsiteX194" fmla="*/ 220949 w 301107"/>
                <a:gd name="connsiteY194" fmla="*/ 1179443 h 1214783"/>
                <a:gd name="connsiteX195" fmla="*/ 216532 w 301107"/>
                <a:gd name="connsiteY195" fmla="*/ 1170609 h 1214783"/>
                <a:gd name="connsiteX196" fmla="*/ 212114 w 301107"/>
                <a:gd name="connsiteY196" fmla="*/ 1159565 h 1214783"/>
                <a:gd name="connsiteX197" fmla="*/ 207697 w 301107"/>
                <a:gd name="connsiteY197" fmla="*/ 1152939 h 1214783"/>
                <a:gd name="connsiteX198" fmla="*/ 203279 w 301107"/>
                <a:gd name="connsiteY198" fmla="*/ 1139687 h 1214783"/>
                <a:gd name="connsiteX199" fmla="*/ 201071 w 301107"/>
                <a:gd name="connsiteY199" fmla="*/ 1133061 h 1214783"/>
                <a:gd name="connsiteX200" fmla="*/ 192236 w 301107"/>
                <a:gd name="connsiteY200" fmla="*/ 1122017 h 1214783"/>
                <a:gd name="connsiteX201" fmla="*/ 190027 w 301107"/>
                <a:gd name="connsiteY201" fmla="*/ 1115391 h 1214783"/>
                <a:gd name="connsiteX202" fmla="*/ 183401 w 301107"/>
                <a:gd name="connsiteY202" fmla="*/ 1108765 h 1214783"/>
                <a:gd name="connsiteX203" fmla="*/ 192236 w 301107"/>
                <a:gd name="connsiteY203" fmla="*/ 1088887 h 1214783"/>
                <a:gd name="connsiteX204" fmla="*/ 190027 w 301107"/>
                <a:gd name="connsiteY204" fmla="*/ 1077843 h 1214783"/>
                <a:gd name="connsiteX205" fmla="*/ 181192 w 301107"/>
                <a:gd name="connsiteY205" fmla="*/ 1064591 h 1214783"/>
                <a:gd name="connsiteX206" fmla="*/ 174566 w 301107"/>
                <a:gd name="connsiteY206" fmla="*/ 1053548 h 1214783"/>
                <a:gd name="connsiteX207" fmla="*/ 167940 w 301107"/>
                <a:gd name="connsiteY207" fmla="*/ 1042504 h 1214783"/>
                <a:gd name="connsiteX208" fmla="*/ 165732 w 301107"/>
                <a:gd name="connsiteY208" fmla="*/ 1035878 h 1214783"/>
                <a:gd name="connsiteX209" fmla="*/ 183401 w 301107"/>
                <a:gd name="connsiteY209" fmla="*/ 1033670 h 1214783"/>
                <a:gd name="connsiteX210" fmla="*/ 190027 w 301107"/>
                <a:gd name="connsiteY210" fmla="*/ 1031461 h 1214783"/>
                <a:gd name="connsiteX211" fmla="*/ 178984 w 301107"/>
                <a:gd name="connsiteY211" fmla="*/ 1018209 h 1214783"/>
                <a:gd name="connsiteX212" fmla="*/ 174566 w 301107"/>
                <a:gd name="connsiteY212" fmla="*/ 1000539 h 1214783"/>
                <a:gd name="connsiteX213" fmla="*/ 172358 w 301107"/>
                <a:gd name="connsiteY213" fmla="*/ 993913 h 1214783"/>
                <a:gd name="connsiteX214" fmla="*/ 181192 w 301107"/>
                <a:gd name="connsiteY214" fmla="*/ 971826 h 1214783"/>
                <a:gd name="connsiteX215" fmla="*/ 187819 w 301107"/>
                <a:gd name="connsiteY215" fmla="*/ 969617 h 1214783"/>
                <a:gd name="connsiteX216" fmla="*/ 190027 w 301107"/>
                <a:gd name="connsiteY216" fmla="*/ 958574 h 1214783"/>
                <a:gd name="connsiteX217" fmla="*/ 194445 w 301107"/>
                <a:gd name="connsiteY217" fmla="*/ 954156 h 1214783"/>
                <a:gd name="connsiteX218" fmla="*/ 205488 w 301107"/>
                <a:gd name="connsiteY218" fmla="*/ 945322 h 1214783"/>
                <a:gd name="connsiteX219" fmla="*/ 218740 w 301107"/>
                <a:gd name="connsiteY219" fmla="*/ 929861 h 1214783"/>
                <a:gd name="connsiteX220" fmla="*/ 220949 w 301107"/>
                <a:gd name="connsiteY220" fmla="*/ 921026 h 1214783"/>
                <a:gd name="connsiteX221" fmla="*/ 209905 w 301107"/>
                <a:gd name="connsiteY221" fmla="*/ 901148 h 1214783"/>
                <a:gd name="connsiteX222" fmla="*/ 207697 w 301107"/>
                <a:gd name="connsiteY222" fmla="*/ 890104 h 1214783"/>
                <a:gd name="connsiteX223" fmla="*/ 203279 w 301107"/>
                <a:gd name="connsiteY223" fmla="*/ 885687 h 1214783"/>
                <a:gd name="connsiteX224" fmla="*/ 192236 w 301107"/>
                <a:gd name="connsiteY224" fmla="*/ 876852 h 1214783"/>
                <a:gd name="connsiteX225" fmla="*/ 187819 w 301107"/>
                <a:gd name="connsiteY225" fmla="*/ 870226 h 1214783"/>
                <a:gd name="connsiteX226" fmla="*/ 176775 w 301107"/>
                <a:gd name="connsiteY226" fmla="*/ 850348 h 1214783"/>
                <a:gd name="connsiteX227" fmla="*/ 172358 w 301107"/>
                <a:gd name="connsiteY227" fmla="*/ 845930 h 1214783"/>
                <a:gd name="connsiteX228" fmla="*/ 176775 w 301107"/>
                <a:gd name="connsiteY228" fmla="*/ 828261 h 1214783"/>
                <a:gd name="connsiteX229" fmla="*/ 183401 w 301107"/>
                <a:gd name="connsiteY229" fmla="*/ 830470 h 1214783"/>
                <a:gd name="connsiteX230" fmla="*/ 205488 w 301107"/>
                <a:gd name="connsiteY230" fmla="*/ 823843 h 1214783"/>
                <a:gd name="connsiteX231" fmla="*/ 207697 w 301107"/>
                <a:gd name="connsiteY231" fmla="*/ 815009 h 1214783"/>
                <a:gd name="connsiteX232" fmla="*/ 205488 w 301107"/>
                <a:gd name="connsiteY232" fmla="*/ 795130 h 1214783"/>
                <a:gd name="connsiteX233" fmla="*/ 198862 w 301107"/>
                <a:gd name="connsiteY233" fmla="*/ 775252 h 1214783"/>
                <a:gd name="connsiteX234" fmla="*/ 194445 w 301107"/>
                <a:gd name="connsiteY234" fmla="*/ 768626 h 1214783"/>
                <a:gd name="connsiteX235" fmla="*/ 192236 w 301107"/>
                <a:gd name="connsiteY235" fmla="*/ 746539 h 1214783"/>
                <a:gd name="connsiteX236" fmla="*/ 190027 w 301107"/>
                <a:gd name="connsiteY236" fmla="*/ 739913 h 1214783"/>
                <a:gd name="connsiteX237" fmla="*/ 187819 w 301107"/>
                <a:gd name="connsiteY237" fmla="*/ 728870 h 1214783"/>
                <a:gd name="connsiteX238" fmla="*/ 185610 w 301107"/>
                <a:gd name="connsiteY238" fmla="*/ 722243 h 1214783"/>
                <a:gd name="connsiteX239" fmla="*/ 192236 w 301107"/>
                <a:gd name="connsiteY239" fmla="*/ 724452 h 1214783"/>
                <a:gd name="connsiteX240" fmla="*/ 207697 w 301107"/>
                <a:gd name="connsiteY240" fmla="*/ 731078 h 1214783"/>
                <a:gd name="connsiteX241" fmla="*/ 229784 w 301107"/>
                <a:gd name="connsiteY241" fmla="*/ 728870 h 1214783"/>
                <a:gd name="connsiteX242" fmla="*/ 227575 w 301107"/>
                <a:gd name="connsiteY242" fmla="*/ 715617 h 1214783"/>
                <a:gd name="connsiteX243" fmla="*/ 216532 w 301107"/>
                <a:gd name="connsiteY243" fmla="*/ 702365 h 1214783"/>
                <a:gd name="connsiteX244" fmla="*/ 212114 w 301107"/>
                <a:gd name="connsiteY244" fmla="*/ 693530 h 1214783"/>
                <a:gd name="connsiteX245" fmla="*/ 203279 w 301107"/>
                <a:gd name="connsiteY245" fmla="*/ 682487 h 1214783"/>
                <a:gd name="connsiteX246" fmla="*/ 201071 w 301107"/>
                <a:gd name="connsiteY246" fmla="*/ 675861 h 1214783"/>
                <a:gd name="connsiteX247" fmla="*/ 198862 w 301107"/>
                <a:gd name="connsiteY247" fmla="*/ 667026 h 1214783"/>
                <a:gd name="connsiteX248" fmla="*/ 194445 w 301107"/>
                <a:gd name="connsiteY248" fmla="*/ 658191 h 1214783"/>
                <a:gd name="connsiteX249" fmla="*/ 190027 w 301107"/>
                <a:gd name="connsiteY249" fmla="*/ 644939 h 1214783"/>
                <a:gd name="connsiteX250" fmla="*/ 192236 w 301107"/>
                <a:gd name="connsiteY250" fmla="*/ 636104 h 1214783"/>
                <a:gd name="connsiteX251" fmla="*/ 223158 w 301107"/>
                <a:gd name="connsiteY251" fmla="*/ 627270 h 1214783"/>
                <a:gd name="connsiteX252" fmla="*/ 218740 w 301107"/>
                <a:gd name="connsiteY252" fmla="*/ 622852 h 1214783"/>
                <a:gd name="connsiteX253" fmla="*/ 209905 w 301107"/>
                <a:gd name="connsiteY253" fmla="*/ 609600 h 1214783"/>
                <a:gd name="connsiteX254" fmla="*/ 203279 w 301107"/>
                <a:gd name="connsiteY254" fmla="*/ 598556 h 1214783"/>
                <a:gd name="connsiteX255" fmla="*/ 201071 w 301107"/>
                <a:gd name="connsiteY255" fmla="*/ 591930 h 1214783"/>
                <a:gd name="connsiteX256" fmla="*/ 198862 w 301107"/>
                <a:gd name="connsiteY256" fmla="*/ 576470 h 1214783"/>
                <a:gd name="connsiteX257" fmla="*/ 203279 w 301107"/>
                <a:gd name="connsiteY257" fmla="*/ 558800 h 1214783"/>
                <a:gd name="connsiteX258" fmla="*/ 207697 w 301107"/>
                <a:gd name="connsiteY258" fmla="*/ 554383 h 1214783"/>
                <a:gd name="connsiteX259" fmla="*/ 229784 w 301107"/>
                <a:gd name="connsiteY259" fmla="*/ 552174 h 1214783"/>
                <a:gd name="connsiteX260" fmla="*/ 227575 w 301107"/>
                <a:gd name="connsiteY260" fmla="*/ 538922 h 1214783"/>
                <a:gd name="connsiteX261" fmla="*/ 223158 w 301107"/>
                <a:gd name="connsiteY261" fmla="*/ 530087 h 1214783"/>
                <a:gd name="connsiteX262" fmla="*/ 220949 w 301107"/>
                <a:gd name="connsiteY262" fmla="*/ 494748 h 1214783"/>
                <a:gd name="connsiteX263" fmla="*/ 223158 w 301107"/>
                <a:gd name="connsiteY263" fmla="*/ 470452 h 1214783"/>
                <a:gd name="connsiteX264" fmla="*/ 238619 w 301107"/>
                <a:gd name="connsiteY264" fmla="*/ 472661 h 1214783"/>
                <a:gd name="connsiteX265" fmla="*/ 265123 w 301107"/>
                <a:gd name="connsiteY265" fmla="*/ 470452 h 1214783"/>
                <a:gd name="connsiteX266" fmla="*/ 265123 w 301107"/>
                <a:gd name="connsiteY266" fmla="*/ 457200 h 1214783"/>
                <a:gd name="connsiteX267" fmla="*/ 251871 w 301107"/>
                <a:gd name="connsiteY267" fmla="*/ 452783 h 1214783"/>
                <a:gd name="connsiteX268" fmla="*/ 247453 w 301107"/>
                <a:gd name="connsiteY268" fmla="*/ 448365 h 1214783"/>
                <a:gd name="connsiteX269" fmla="*/ 243036 w 301107"/>
                <a:gd name="connsiteY269" fmla="*/ 435113 h 1214783"/>
                <a:gd name="connsiteX270" fmla="*/ 240827 w 301107"/>
                <a:gd name="connsiteY270" fmla="*/ 428487 h 1214783"/>
                <a:gd name="connsiteX271" fmla="*/ 236410 w 301107"/>
                <a:gd name="connsiteY271" fmla="*/ 421861 h 1214783"/>
                <a:gd name="connsiteX272" fmla="*/ 229784 w 301107"/>
                <a:gd name="connsiteY272" fmla="*/ 404191 h 1214783"/>
                <a:gd name="connsiteX273" fmla="*/ 223158 w 301107"/>
                <a:gd name="connsiteY273" fmla="*/ 397565 h 1214783"/>
                <a:gd name="connsiteX274" fmla="*/ 220949 w 301107"/>
                <a:gd name="connsiteY274" fmla="*/ 390939 h 1214783"/>
                <a:gd name="connsiteX275" fmla="*/ 231992 w 301107"/>
                <a:gd name="connsiteY275" fmla="*/ 386522 h 1214783"/>
                <a:gd name="connsiteX276" fmla="*/ 269540 w 301107"/>
                <a:gd name="connsiteY276" fmla="*/ 384313 h 1214783"/>
                <a:gd name="connsiteX277" fmla="*/ 256288 w 301107"/>
                <a:gd name="connsiteY277" fmla="*/ 373270 h 1214783"/>
                <a:gd name="connsiteX278" fmla="*/ 249662 w 301107"/>
                <a:gd name="connsiteY278" fmla="*/ 371061 h 1214783"/>
                <a:gd name="connsiteX279" fmla="*/ 238619 w 301107"/>
                <a:gd name="connsiteY279" fmla="*/ 360017 h 1214783"/>
                <a:gd name="connsiteX280" fmla="*/ 225366 w 301107"/>
                <a:gd name="connsiteY280" fmla="*/ 337930 h 1214783"/>
                <a:gd name="connsiteX281" fmla="*/ 223158 w 301107"/>
                <a:gd name="connsiteY281" fmla="*/ 318052 h 1214783"/>
                <a:gd name="connsiteX282" fmla="*/ 262914 w 301107"/>
                <a:gd name="connsiteY282" fmla="*/ 307009 h 1214783"/>
                <a:gd name="connsiteX283" fmla="*/ 265123 w 301107"/>
                <a:gd name="connsiteY283" fmla="*/ 300383 h 1214783"/>
                <a:gd name="connsiteX284" fmla="*/ 258497 w 301107"/>
                <a:gd name="connsiteY284" fmla="*/ 287130 h 1214783"/>
                <a:gd name="connsiteX285" fmla="*/ 251871 w 301107"/>
                <a:gd name="connsiteY285" fmla="*/ 284922 h 1214783"/>
                <a:gd name="connsiteX286" fmla="*/ 238619 w 301107"/>
                <a:gd name="connsiteY286" fmla="*/ 271670 h 1214783"/>
                <a:gd name="connsiteX287" fmla="*/ 229784 w 301107"/>
                <a:gd name="connsiteY287" fmla="*/ 258417 h 1214783"/>
                <a:gd name="connsiteX288" fmla="*/ 231992 w 301107"/>
                <a:gd name="connsiteY288" fmla="*/ 234122 h 1214783"/>
                <a:gd name="connsiteX289" fmla="*/ 234201 w 301107"/>
                <a:gd name="connsiteY289" fmla="*/ 227496 h 1214783"/>
                <a:gd name="connsiteX290" fmla="*/ 236410 w 301107"/>
                <a:gd name="connsiteY290" fmla="*/ 218661 h 1214783"/>
                <a:gd name="connsiteX291" fmla="*/ 240827 w 301107"/>
                <a:gd name="connsiteY291" fmla="*/ 176696 h 1214783"/>
                <a:gd name="connsiteX292" fmla="*/ 278375 w 301107"/>
                <a:gd name="connsiteY292" fmla="*/ 178904 h 1214783"/>
                <a:gd name="connsiteX293" fmla="*/ 298253 w 301107"/>
                <a:gd name="connsiteY293" fmla="*/ 183322 h 1214783"/>
                <a:gd name="connsiteX294" fmla="*/ 300462 w 301107"/>
                <a:gd name="connsiteY294" fmla="*/ 189948 h 1214783"/>
                <a:gd name="connsiteX295" fmla="*/ 293836 w 301107"/>
                <a:gd name="connsiteY295" fmla="*/ 181113 h 1214783"/>
                <a:gd name="connsiteX296" fmla="*/ 287210 w 301107"/>
                <a:gd name="connsiteY296" fmla="*/ 176696 h 1214783"/>
                <a:gd name="connsiteX297" fmla="*/ 276166 w 301107"/>
                <a:gd name="connsiteY297" fmla="*/ 167861 h 1214783"/>
                <a:gd name="connsiteX298" fmla="*/ 269540 w 301107"/>
                <a:gd name="connsiteY298" fmla="*/ 156817 h 1214783"/>
                <a:gd name="connsiteX299" fmla="*/ 267332 w 301107"/>
                <a:gd name="connsiteY299" fmla="*/ 150191 h 1214783"/>
                <a:gd name="connsiteX300" fmla="*/ 260705 w 301107"/>
                <a:gd name="connsiteY300" fmla="*/ 134730 h 1214783"/>
                <a:gd name="connsiteX301" fmla="*/ 258497 w 301107"/>
                <a:gd name="connsiteY301" fmla="*/ 123687 h 1214783"/>
                <a:gd name="connsiteX302" fmla="*/ 251871 w 301107"/>
                <a:gd name="connsiteY302" fmla="*/ 101600 h 1214783"/>
                <a:gd name="connsiteX303" fmla="*/ 247453 w 301107"/>
                <a:gd name="connsiteY303" fmla="*/ 90556 h 1214783"/>
                <a:gd name="connsiteX304" fmla="*/ 243036 w 301107"/>
                <a:gd name="connsiteY304" fmla="*/ 83930 h 1214783"/>
                <a:gd name="connsiteX305" fmla="*/ 240827 w 301107"/>
                <a:gd name="connsiteY305" fmla="*/ 75096 h 1214783"/>
                <a:gd name="connsiteX306" fmla="*/ 231992 w 301107"/>
                <a:gd name="connsiteY306" fmla="*/ 64052 h 1214783"/>
                <a:gd name="connsiteX307" fmla="*/ 229784 w 301107"/>
                <a:gd name="connsiteY307" fmla="*/ 57426 h 1214783"/>
                <a:gd name="connsiteX308" fmla="*/ 227575 w 301107"/>
                <a:gd name="connsiteY308" fmla="*/ 48591 h 1214783"/>
                <a:gd name="connsiteX309" fmla="*/ 223158 w 301107"/>
                <a:gd name="connsiteY309" fmla="*/ 35339 h 1214783"/>
                <a:gd name="connsiteX310" fmla="*/ 220949 w 301107"/>
                <a:gd name="connsiteY310" fmla="*/ 0 h 121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Lst>
              <a:rect l="l" t="t" r="r" b="b"/>
              <a:pathLst>
                <a:path w="301107" h="1214783">
                  <a:moveTo>
                    <a:pt x="220949" y="0"/>
                  </a:moveTo>
                  <a:lnTo>
                    <a:pt x="220949" y="0"/>
                  </a:lnTo>
                  <a:cubicBezTo>
                    <a:pt x="220213" y="6626"/>
                    <a:pt x="220357" y="13410"/>
                    <a:pt x="218740" y="19878"/>
                  </a:cubicBezTo>
                  <a:cubicBezTo>
                    <a:pt x="217565" y="24579"/>
                    <a:pt x="210347" y="29951"/>
                    <a:pt x="207697" y="33130"/>
                  </a:cubicBezTo>
                  <a:cubicBezTo>
                    <a:pt x="205997" y="35169"/>
                    <a:pt x="205352" y="38098"/>
                    <a:pt x="203279" y="39756"/>
                  </a:cubicBezTo>
                  <a:cubicBezTo>
                    <a:pt x="201461" y="41210"/>
                    <a:pt x="198862" y="41229"/>
                    <a:pt x="196653" y="41965"/>
                  </a:cubicBezTo>
                  <a:cubicBezTo>
                    <a:pt x="194444" y="44910"/>
                    <a:pt x="192423" y="48005"/>
                    <a:pt x="190027" y="50800"/>
                  </a:cubicBezTo>
                  <a:cubicBezTo>
                    <a:pt x="187994" y="53172"/>
                    <a:pt x="184798" y="54632"/>
                    <a:pt x="183401" y="57426"/>
                  </a:cubicBezTo>
                  <a:cubicBezTo>
                    <a:pt x="174654" y="74920"/>
                    <a:pt x="188038" y="62287"/>
                    <a:pt x="176775" y="77304"/>
                  </a:cubicBezTo>
                  <a:cubicBezTo>
                    <a:pt x="168059" y="88925"/>
                    <a:pt x="169731" y="83914"/>
                    <a:pt x="159105" y="90556"/>
                  </a:cubicBezTo>
                  <a:cubicBezTo>
                    <a:pt x="143823" y="100108"/>
                    <a:pt x="156664" y="95053"/>
                    <a:pt x="143645" y="99391"/>
                  </a:cubicBezTo>
                  <a:cubicBezTo>
                    <a:pt x="142172" y="100864"/>
                    <a:pt x="141013" y="102738"/>
                    <a:pt x="139227" y="103809"/>
                  </a:cubicBezTo>
                  <a:cubicBezTo>
                    <a:pt x="135834" y="105845"/>
                    <a:pt x="123928" y="107752"/>
                    <a:pt x="121558" y="108226"/>
                  </a:cubicBezTo>
                  <a:cubicBezTo>
                    <a:pt x="113847" y="115935"/>
                    <a:pt x="119116" y="111984"/>
                    <a:pt x="103888" y="117061"/>
                  </a:cubicBezTo>
                  <a:lnTo>
                    <a:pt x="97262" y="119270"/>
                  </a:lnTo>
                  <a:cubicBezTo>
                    <a:pt x="96526" y="121479"/>
                    <a:pt x="94596" y="123613"/>
                    <a:pt x="95053" y="125896"/>
                  </a:cubicBezTo>
                  <a:cubicBezTo>
                    <a:pt x="95461" y="127938"/>
                    <a:pt x="97395" y="130153"/>
                    <a:pt x="99471" y="130313"/>
                  </a:cubicBezTo>
                  <a:cubicBezTo>
                    <a:pt x="107579" y="130936"/>
                    <a:pt x="115655" y="128683"/>
                    <a:pt x="123766" y="128104"/>
                  </a:cubicBezTo>
                  <a:cubicBezTo>
                    <a:pt x="136272" y="127211"/>
                    <a:pt x="148798" y="126632"/>
                    <a:pt x="161314" y="125896"/>
                  </a:cubicBezTo>
                  <a:lnTo>
                    <a:pt x="174566" y="121478"/>
                  </a:lnTo>
                  <a:lnTo>
                    <a:pt x="181192" y="119270"/>
                  </a:lnTo>
                  <a:cubicBezTo>
                    <a:pt x="180399" y="127199"/>
                    <a:pt x="179331" y="154263"/>
                    <a:pt x="172358" y="161235"/>
                  </a:cubicBezTo>
                  <a:cubicBezTo>
                    <a:pt x="170885" y="162707"/>
                    <a:pt x="169803" y="164721"/>
                    <a:pt x="167940" y="165652"/>
                  </a:cubicBezTo>
                  <a:cubicBezTo>
                    <a:pt x="165225" y="167010"/>
                    <a:pt x="162050" y="167125"/>
                    <a:pt x="159105" y="167861"/>
                  </a:cubicBezTo>
                  <a:cubicBezTo>
                    <a:pt x="150511" y="180753"/>
                    <a:pt x="160115" y="169565"/>
                    <a:pt x="145853" y="176696"/>
                  </a:cubicBezTo>
                  <a:cubicBezTo>
                    <a:pt x="120448" y="189398"/>
                    <a:pt x="143151" y="181079"/>
                    <a:pt x="123766" y="192156"/>
                  </a:cubicBezTo>
                  <a:cubicBezTo>
                    <a:pt x="121745" y="193311"/>
                    <a:pt x="119349" y="193629"/>
                    <a:pt x="117140" y="194365"/>
                  </a:cubicBezTo>
                  <a:cubicBezTo>
                    <a:pt x="115668" y="195838"/>
                    <a:pt x="114586" y="197852"/>
                    <a:pt x="112723" y="198783"/>
                  </a:cubicBezTo>
                  <a:cubicBezTo>
                    <a:pt x="108561" y="200864"/>
                    <a:pt x="90217" y="202944"/>
                    <a:pt x="88427" y="203200"/>
                  </a:cubicBezTo>
                  <a:cubicBezTo>
                    <a:pt x="86218" y="204672"/>
                    <a:pt x="83874" y="205959"/>
                    <a:pt x="81801" y="207617"/>
                  </a:cubicBezTo>
                  <a:cubicBezTo>
                    <a:pt x="80175" y="208918"/>
                    <a:pt x="76229" y="210302"/>
                    <a:pt x="77384" y="212035"/>
                  </a:cubicBezTo>
                  <a:cubicBezTo>
                    <a:pt x="79068" y="214561"/>
                    <a:pt x="83274" y="213507"/>
                    <a:pt x="86219" y="214243"/>
                  </a:cubicBezTo>
                  <a:cubicBezTo>
                    <a:pt x="100207" y="213507"/>
                    <a:pt x="114221" y="213152"/>
                    <a:pt x="128184" y="212035"/>
                  </a:cubicBezTo>
                  <a:cubicBezTo>
                    <a:pt x="132648" y="211678"/>
                    <a:pt x="137596" y="207522"/>
                    <a:pt x="141436" y="209826"/>
                  </a:cubicBezTo>
                  <a:cubicBezTo>
                    <a:pt x="144039" y="211388"/>
                    <a:pt x="141012" y="216206"/>
                    <a:pt x="139227" y="218661"/>
                  </a:cubicBezTo>
                  <a:cubicBezTo>
                    <a:pt x="131067" y="229881"/>
                    <a:pt x="126488" y="232308"/>
                    <a:pt x="117140" y="238539"/>
                  </a:cubicBezTo>
                  <a:cubicBezTo>
                    <a:pt x="113521" y="249399"/>
                    <a:pt x="117251" y="241499"/>
                    <a:pt x="110514" y="249583"/>
                  </a:cubicBezTo>
                  <a:cubicBezTo>
                    <a:pt x="105054" y="256134"/>
                    <a:pt x="103911" y="259872"/>
                    <a:pt x="97262" y="265043"/>
                  </a:cubicBezTo>
                  <a:cubicBezTo>
                    <a:pt x="93071" y="268302"/>
                    <a:pt x="88257" y="270693"/>
                    <a:pt x="84010" y="273878"/>
                  </a:cubicBezTo>
                  <a:cubicBezTo>
                    <a:pt x="81065" y="276087"/>
                    <a:pt x="78393" y="278716"/>
                    <a:pt x="75175" y="280504"/>
                  </a:cubicBezTo>
                  <a:cubicBezTo>
                    <a:pt x="71709" y="282429"/>
                    <a:pt x="67613" y="283024"/>
                    <a:pt x="64132" y="284922"/>
                  </a:cubicBezTo>
                  <a:cubicBezTo>
                    <a:pt x="59471" y="287464"/>
                    <a:pt x="55627" y="291381"/>
                    <a:pt x="50879" y="293756"/>
                  </a:cubicBezTo>
                  <a:cubicBezTo>
                    <a:pt x="40183" y="299105"/>
                    <a:pt x="44373" y="295846"/>
                    <a:pt x="37627" y="302591"/>
                  </a:cubicBezTo>
                  <a:cubicBezTo>
                    <a:pt x="49520" y="305564"/>
                    <a:pt x="53485" y="307009"/>
                    <a:pt x="68549" y="307009"/>
                  </a:cubicBezTo>
                  <a:cubicBezTo>
                    <a:pt x="83292" y="307009"/>
                    <a:pt x="97998" y="305536"/>
                    <a:pt x="112723" y="304800"/>
                  </a:cubicBezTo>
                  <a:cubicBezTo>
                    <a:pt x="114932" y="304064"/>
                    <a:pt x="117110" y="303231"/>
                    <a:pt x="119349" y="302591"/>
                  </a:cubicBezTo>
                  <a:cubicBezTo>
                    <a:pt x="122268" y="301757"/>
                    <a:pt x="125469" y="301741"/>
                    <a:pt x="128184" y="300383"/>
                  </a:cubicBezTo>
                  <a:cubicBezTo>
                    <a:pt x="142854" y="293048"/>
                    <a:pt x="121003" y="298044"/>
                    <a:pt x="139227" y="293756"/>
                  </a:cubicBezTo>
                  <a:cubicBezTo>
                    <a:pt x="149488" y="291342"/>
                    <a:pt x="170149" y="287130"/>
                    <a:pt x="170149" y="287130"/>
                  </a:cubicBezTo>
                  <a:cubicBezTo>
                    <a:pt x="171621" y="288603"/>
                    <a:pt x="175224" y="289572"/>
                    <a:pt x="174566" y="291548"/>
                  </a:cubicBezTo>
                  <a:cubicBezTo>
                    <a:pt x="173249" y="295499"/>
                    <a:pt x="168442" y="297221"/>
                    <a:pt x="165732" y="300383"/>
                  </a:cubicBezTo>
                  <a:cubicBezTo>
                    <a:pt x="157741" y="309706"/>
                    <a:pt x="165834" y="305503"/>
                    <a:pt x="154688" y="309217"/>
                  </a:cubicBezTo>
                  <a:lnTo>
                    <a:pt x="141436" y="322470"/>
                  </a:lnTo>
                  <a:lnTo>
                    <a:pt x="134810" y="329096"/>
                  </a:lnTo>
                  <a:cubicBezTo>
                    <a:pt x="135949" y="338209"/>
                    <a:pt x="133288" y="346294"/>
                    <a:pt x="141436" y="351183"/>
                  </a:cubicBezTo>
                  <a:cubicBezTo>
                    <a:pt x="143432" y="352381"/>
                    <a:pt x="145853" y="352655"/>
                    <a:pt x="148062" y="353391"/>
                  </a:cubicBezTo>
                  <a:cubicBezTo>
                    <a:pt x="149534" y="354864"/>
                    <a:pt x="152479" y="355727"/>
                    <a:pt x="152479" y="357809"/>
                  </a:cubicBezTo>
                  <a:cubicBezTo>
                    <a:pt x="152479" y="362465"/>
                    <a:pt x="149534" y="366644"/>
                    <a:pt x="148062" y="371061"/>
                  </a:cubicBezTo>
                  <a:cubicBezTo>
                    <a:pt x="147326" y="373270"/>
                    <a:pt x="147144" y="375750"/>
                    <a:pt x="145853" y="377687"/>
                  </a:cubicBezTo>
                  <a:cubicBezTo>
                    <a:pt x="144381" y="379896"/>
                    <a:pt x="143313" y="382436"/>
                    <a:pt x="141436" y="384313"/>
                  </a:cubicBezTo>
                  <a:cubicBezTo>
                    <a:pt x="129955" y="395794"/>
                    <a:pt x="139137" y="382217"/>
                    <a:pt x="130392" y="393148"/>
                  </a:cubicBezTo>
                  <a:cubicBezTo>
                    <a:pt x="116484" y="410534"/>
                    <a:pt x="136670" y="387452"/>
                    <a:pt x="121558" y="408609"/>
                  </a:cubicBezTo>
                  <a:cubicBezTo>
                    <a:pt x="119743" y="411151"/>
                    <a:pt x="116850" y="412769"/>
                    <a:pt x="114932" y="415235"/>
                  </a:cubicBezTo>
                  <a:cubicBezTo>
                    <a:pt x="101363" y="432680"/>
                    <a:pt x="112649" y="425212"/>
                    <a:pt x="97262" y="432904"/>
                  </a:cubicBezTo>
                  <a:cubicBezTo>
                    <a:pt x="81257" y="448913"/>
                    <a:pt x="99717" y="432430"/>
                    <a:pt x="46462" y="439530"/>
                  </a:cubicBezTo>
                  <a:cubicBezTo>
                    <a:pt x="39539" y="440453"/>
                    <a:pt x="33210" y="443947"/>
                    <a:pt x="26584" y="446156"/>
                  </a:cubicBezTo>
                  <a:cubicBezTo>
                    <a:pt x="20694" y="448120"/>
                    <a:pt x="16582" y="449144"/>
                    <a:pt x="11123" y="452783"/>
                  </a:cubicBezTo>
                  <a:cubicBezTo>
                    <a:pt x="9390" y="453938"/>
                    <a:pt x="8178" y="455728"/>
                    <a:pt x="6705" y="457200"/>
                  </a:cubicBezTo>
                  <a:cubicBezTo>
                    <a:pt x="5969" y="460145"/>
                    <a:pt x="2554" y="463703"/>
                    <a:pt x="4497" y="466035"/>
                  </a:cubicBezTo>
                  <a:cubicBezTo>
                    <a:pt x="7478" y="469612"/>
                    <a:pt x="17749" y="470452"/>
                    <a:pt x="17749" y="470452"/>
                  </a:cubicBezTo>
                  <a:lnTo>
                    <a:pt x="35419" y="468243"/>
                  </a:lnTo>
                  <a:cubicBezTo>
                    <a:pt x="65449" y="465082"/>
                    <a:pt x="50813" y="468261"/>
                    <a:pt x="68549" y="463826"/>
                  </a:cubicBezTo>
                  <a:cubicBezTo>
                    <a:pt x="70758" y="462354"/>
                    <a:pt x="72801" y="460596"/>
                    <a:pt x="75175" y="459409"/>
                  </a:cubicBezTo>
                  <a:cubicBezTo>
                    <a:pt x="90684" y="451655"/>
                    <a:pt x="75647" y="465070"/>
                    <a:pt x="84010" y="479287"/>
                  </a:cubicBezTo>
                  <a:cubicBezTo>
                    <a:pt x="90759" y="490761"/>
                    <a:pt x="102549" y="493351"/>
                    <a:pt x="112723" y="499165"/>
                  </a:cubicBezTo>
                  <a:cubicBezTo>
                    <a:pt x="115028" y="500482"/>
                    <a:pt x="117140" y="502110"/>
                    <a:pt x="119349" y="503583"/>
                  </a:cubicBezTo>
                  <a:cubicBezTo>
                    <a:pt x="125975" y="502847"/>
                    <a:pt x="132902" y="503483"/>
                    <a:pt x="139227" y="501374"/>
                  </a:cubicBezTo>
                  <a:cubicBezTo>
                    <a:pt x="141436" y="500638"/>
                    <a:pt x="134884" y="498708"/>
                    <a:pt x="132601" y="499165"/>
                  </a:cubicBezTo>
                  <a:cubicBezTo>
                    <a:pt x="130559" y="499573"/>
                    <a:pt x="129970" y="502512"/>
                    <a:pt x="128184" y="503583"/>
                  </a:cubicBezTo>
                  <a:cubicBezTo>
                    <a:pt x="126188" y="504781"/>
                    <a:pt x="123767" y="505055"/>
                    <a:pt x="121558" y="505791"/>
                  </a:cubicBezTo>
                  <a:cubicBezTo>
                    <a:pt x="120822" y="508000"/>
                    <a:pt x="120702" y="510523"/>
                    <a:pt x="119349" y="512417"/>
                  </a:cubicBezTo>
                  <a:cubicBezTo>
                    <a:pt x="112798" y="521588"/>
                    <a:pt x="112268" y="520667"/>
                    <a:pt x="103888" y="523461"/>
                  </a:cubicBezTo>
                  <a:cubicBezTo>
                    <a:pt x="102416" y="525670"/>
                    <a:pt x="101348" y="528210"/>
                    <a:pt x="99471" y="530087"/>
                  </a:cubicBezTo>
                  <a:cubicBezTo>
                    <a:pt x="97594" y="531964"/>
                    <a:pt x="94544" y="532465"/>
                    <a:pt x="92845" y="534504"/>
                  </a:cubicBezTo>
                  <a:cubicBezTo>
                    <a:pt x="90737" y="537033"/>
                    <a:pt x="90535" y="540810"/>
                    <a:pt x="88427" y="543339"/>
                  </a:cubicBezTo>
                  <a:cubicBezTo>
                    <a:pt x="83907" y="548763"/>
                    <a:pt x="80773" y="547166"/>
                    <a:pt x="75175" y="549965"/>
                  </a:cubicBezTo>
                  <a:cubicBezTo>
                    <a:pt x="71335" y="551885"/>
                    <a:pt x="67972" y="554671"/>
                    <a:pt x="64132" y="556591"/>
                  </a:cubicBezTo>
                  <a:cubicBezTo>
                    <a:pt x="62049" y="557632"/>
                    <a:pt x="59588" y="557759"/>
                    <a:pt x="57505" y="558800"/>
                  </a:cubicBezTo>
                  <a:cubicBezTo>
                    <a:pt x="55131" y="559987"/>
                    <a:pt x="53253" y="562030"/>
                    <a:pt x="50879" y="563217"/>
                  </a:cubicBezTo>
                  <a:cubicBezTo>
                    <a:pt x="39997" y="568658"/>
                    <a:pt x="48171" y="561407"/>
                    <a:pt x="37627" y="569843"/>
                  </a:cubicBezTo>
                  <a:cubicBezTo>
                    <a:pt x="36001" y="571144"/>
                    <a:pt x="34876" y="573011"/>
                    <a:pt x="33210" y="574261"/>
                  </a:cubicBezTo>
                  <a:cubicBezTo>
                    <a:pt x="13222" y="589254"/>
                    <a:pt x="25675" y="577380"/>
                    <a:pt x="15540" y="587513"/>
                  </a:cubicBezTo>
                  <a:cubicBezTo>
                    <a:pt x="18485" y="588985"/>
                    <a:pt x="21349" y="590633"/>
                    <a:pt x="24375" y="591930"/>
                  </a:cubicBezTo>
                  <a:cubicBezTo>
                    <a:pt x="26515" y="592847"/>
                    <a:pt x="28919" y="593098"/>
                    <a:pt x="31001" y="594139"/>
                  </a:cubicBezTo>
                  <a:cubicBezTo>
                    <a:pt x="43814" y="600546"/>
                    <a:pt x="30976" y="597166"/>
                    <a:pt x="46462" y="602974"/>
                  </a:cubicBezTo>
                  <a:cubicBezTo>
                    <a:pt x="56426" y="606711"/>
                    <a:pt x="74091" y="606749"/>
                    <a:pt x="81801" y="607391"/>
                  </a:cubicBezTo>
                  <a:cubicBezTo>
                    <a:pt x="107360" y="613781"/>
                    <a:pt x="93425" y="611259"/>
                    <a:pt x="123766" y="614017"/>
                  </a:cubicBezTo>
                  <a:cubicBezTo>
                    <a:pt x="115993" y="621792"/>
                    <a:pt x="123236" y="615864"/>
                    <a:pt x="112723" y="620643"/>
                  </a:cubicBezTo>
                  <a:cubicBezTo>
                    <a:pt x="106728" y="623368"/>
                    <a:pt x="100943" y="626533"/>
                    <a:pt x="95053" y="629478"/>
                  </a:cubicBezTo>
                  <a:cubicBezTo>
                    <a:pt x="77927" y="638041"/>
                    <a:pt x="98455" y="630554"/>
                    <a:pt x="81801" y="636104"/>
                  </a:cubicBezTo>
                  <a:lnTo>
                    <a:pt x="61923" y="649356"/>
                  </a:lnTo>
                  <a:cubicBezTo>
                    <a:pt x="58049" y="651939"/>
                    <a:pt x="48671" y="653774"/>
                    <a:pt x="48671" y="653774"/>
                  </a:cubicBezTo>
                  <a:cubicBezTo>
                    <a:pt x="47198" y="655246"/>
                    <a:pt x="46039" y="657120"/>
                    <a:pt x="44253" y="658191"/>
                  </a:cubicBezTo>
                  <a:cubicBezTo>
                    <a:pt x="41989" y="659550"/>
                    <a:pt x="30444" y="662196"/>
                    <a:pt x="28792" y="662609"/>
                  </a:cubicBezTo>
                  <a:cubicBezTo>
                    <a:pt x="26583" y="664081"/>
                    <a:pt x="24592" y="665948"/>
                    <a:pt x="22166" y="667026"/>
                  </a:cubicBezTo>
                  <a:cubicBezTo>
                    <a:pt x="17911" y="668917"/>
                    <a:pt x="8914" y="671443"/>
                    <a:pt x="8914" y="671443"/>
                  </a:cubicBezTo>
                  <a:cubicBezTo>
                    <a:pt x="5430" y="674928"/>
                    <a:pt x="-817" y="678288"/>
                    <a:pt x="11123" y="680278"/>
                  </a:cubicBezTo>
                  <a:cubicBezTo>
                    <a:pt x="13419" y="680661"/>
                    <a:pt x="15510" y="678710"/>
                    <a:pt x="17749" y="678070"/>
                  </a:cubicBezTo>
                  <a:cubicBezTo>
                    <a:pt x="28167" y="675094"/>
                    <a:pt x="29525" y="675441"/>
                    <a:pt x="42045" y="673652"/>
                  </a:cubicBezTo>
                  <a:cubicBezTo>
                    <a:pt x="61684" y="667105"/>
                    <a:pt x="32102" y="676358"/>
                    <a:pt x="79592" y="669235"/>
                  </a:cubicBezTo>
                  <a:cubicBezTo>
                    <a:pt x="84197" y="668544"/>
                    <a:pt x="92845" y="664817"/>
                    <a:pt x="92845" y="664817"/>
                  </a:cubicBezTo>
                  <a:lnTo>
                    <a:pt x="156897" y="667026"/>
                  </a:lnTo>
                  <a:cubicBezTo>
                    <a:pt x="160135" y="667626"/>
                    <a:pt x="154113" y="673002"/>
                    <a:pt x="152479" y="675861"/>
                  </a:cubicBezTo>
                  <a:cubicBezTo>
                    <a:pt x="147948" y="683790"/>
                    <a:pt x="148912" y="681920"/>
                    <a:pt x="141436" y="686904"/>
                  </a:cubicBezTo>
                  <a:cubicBezTo>
                    <a:pt x="139957" y="691341"/>
                    <a:pt x="137448" y="702744"/>
                    <a:pt x="132601" y="706783"/>
                  </a:cubicBezTo>
                  <a:cubicBezTo>
                    <a:pt x="130072" y="708891"/>
                    <a:pt x="126558" y="709455"/>
                    <a:pt x="123766" y="711200"/>
                  </a:cubicBezTo>
                  <a:cubicBezTo>
                    <a:pt x="122108" y="712236"/>
                    <a:pt x="111288" y="720965"/>
                    <a:pt x="108305" y="722243"/>
                  </a:cubicBezTo>
                  <a:cubicBezTo>
                    <a:pt x="98399" y="726489"/>
                    <a:pt x="101441" y="722363"/>
                    <a:pt x="92845" y="726661"/>
                  </a:cubicBezTo>
                  <a:cubicBezTo>
                    <a:pt x="90471" y="727848"/>
                    <a:pt x="88292" y="729420"/>
                    <a:pt x="86219" y="731078"/>
                  </a:cubicBezTo>
                  <a:cubicBezTo>
                    <a:pt x="84593" y="732379"/>
                    <a:pt x="83587" y="734425"/>
                    <a:pt x="81801" y="735496"/>
                  </a:cubicBezTo>
                  <a:cubicBezTo>
                    <a:pt x="79805" y="736694"/>
                    <a:pt x="77384" y="736968"/>
                    <a:pt x="75175" y="737704"/>
                  </a:cubicBezTo>
                  <a:cubicBezTo>
                    <a:pt x="64519" y="748363"/>
                    <a:pt x="78051" y="735405"/>
                    <a:pt x="64132" y="746539"/>
                  </a:cubicBezTo>
                  <a:cubicBezTo>
                    <a:pt x="62506" y="747840"/>
                    <a:pt x="61380" y="749707"/>
                    <a:pt x="59714" y="750956"/>
                  </a:cubicBezTo>
                  <a:cubicBezTo>
                    <a:pt x="54579" y="754807"/>
                    <a:pt x="44477" y="761640"/>
                    <a:pt x="37627" y="764209"/>
                  </a:cubicBezTo>
                  <a:cubicBezTo>
                    <a:pt x="34785" y="765275"/>
                    <a:pt x="31737" y="765681"/>
                    <a:pt x="28792" y="766417"/>
                  </a:cubicBezTo>
                  <a:cubicBezTo>
                    <a:pt x="26583" y="767890"/>
                    <a:pt x="24540" y="769648"/>
                    <a:pt x="22166" y="770835"/>
                  </a:cubicBezTo>
                  <a:cubicBezTo>
                    <a:pt x="20084" y="771876"/>
                    <a:pt x="17536" y="771845"/>
                    <a:pt x="15540" y="773043"/>
                  </a:cubicBezTo>
                  <a:cubicBezTo>
                    <a:pt x="376" y="782141"/>
                    <a:pt x="23273" y="773410"/>
                    <a:pt x="4497" y="779670"/>
                  </a:cubicBezTo>
                  <a:cubicBezTo>
                    <a:pt x="3024" y="781142"/>
                    <a:pt x="-579" y="782111"/>
                    <a:pt x="79" y="784087"/>
                  </a:cubicBezTo>
                  <a:cubicBezTo>
                    <a:pt x="815" y="786296"/>
                    <a:pt x="4377" y="786296"/>
                    <a:pt x="6705" y="786296"/>
                  </a:cubicBezTo>
                  <a:cubicBezTo>
                    <a:pt x="11184" y="786296"/>
                    <a:pt x="15540" y="784823"/>
                    <a:pt x="19958" y="784087"/>
                  </a:cubicBezTo>
                  <a:cubicBezTo>
                    <a:pt x="22167" y="783351"/>
                    <a:pt x="24502" y="782919"/>
                    <a:pt x="26584" y="781878"/>
                  </a:cubicBezTo>
                  <a:cubicBezTo>
                    <a:pt x="28958" y="780691"/>
                    <a:pt x="30725" y="778393"/>
                    <a:pt x="33210" y="777461"/>
                  </a:cubicBezTo>
                  <a:cubicBezTo>
                    <a:pt x="36725" y="776143"/>
                    <a:pt x="40588" y="776066"/>
                    <a:pt x="44253" y="775252"/>
                  </a:cubicBezTo>
                  <a:cubicBezTo>
                    <a:pt x="47216" y="774593"/>
                    <a:pt x="50143" y="773779"/>
                    <a:pt x="53088" y="773043"/>
                  </a:cubicBezTo>
                  <a:cubicBezTo>
                    <a:pt x="55297" y="771571"/>
                    <a:pt x="57063" y="768759"/>
                    <a:pt x="59714" y="768626"/>
                  </a:cubicBezTo>
                  <a:cubicBezTo>
                    <a:pt x="113931" y="765916"/>
                    <a:pt x="95162" y="765506"/>
                    <a:pt x="99471" y="817217"/>
                  </a:cubicBezTo>
                  <a:cubicBezTo>
                    <a:pt x="99664" y="819537"/>
                    <a:pt x="100943" y="821634"/>
                    <a:pt x="101679" y="823843"/>
                  </a:cubicBezTo>
                  <a:cubicBezTo>
                    <a:pt x="100207" y="828261"/>
                    <a:pt x="99968" y="833307"/>
                    <a:pt x="97262" y="837096"/>
                  </a:cubicBezTo>
                  <a:cubicBezTo>
                    <a:pt x="95909" y="838990"/>
                    <a:pt x="92875" y="838664"/>
                    <a:pt x="90636" y="839304"/>
                  </a:cubicBezTo>
                  <a:cubicBezTo>
                    <a:pt x="87717" y="840138"/>
                    <a:pt x="84709" y="840641"/>
                    <a:pt x="81801" y="841513"/>
                  </a:cubicBezTo>
                  <a:cubicBezTo>
                    <a:pt x="77341" y="842851"/>
                    <a:pt x="68549" y="845930"/>
                    <a:pt x="68549" y="845930"/>
                  </a:cubicBezTo>
                  <a:cubicBezTo>
                    <a:pt x="66340" y="847403"/>
                    <a:pt x="64349" y="849270"/>
                    <a:pt x="61923" y="850348"/>
                  </a:cubicBezTo>
                  <a:cubicBezTo>
                    <a:pt x="57668" y="852239"/>
                    <a:pt x="53088" y="853293"/>
                    <a:pt x="48671" y="854765"/>
                  </a:cubicBezTo>
                  <a:lnTo>
                    <a:pt x="42045" y="856974"/>
                  </a:lnTo>
                  <a:cubicBezTo>
                    <a:pt x="39527" y="857814"/>
                    <a:pt x="37845" y="860313"/>
                    <a:pt x="35419" y="861391"/>
                  </a:cubicBezTo>
                  <a:cubicBezTo>
                    <a:pt x="31164" y="863282"/>
                    <a:pt x="26041" y="863226"/>
                    <a:pt x="22166" y="865809"/>
                  </a:cubicBezTo>
                  <a:cubicBezTo>
                    <a:pt x="12800" y="872052"/>
                    <a:pt x="17914" y="869039"/>
                    <a:pt x="6705" y="874643"/>
                  </a:cubicBezTo>
                  <a:cubicBezTo>
                    <a:pt x="8178" y="876116"/>
                    <a:pt x="9069" y="878719"/>
                    <a:pt x="11123" y="879061"/>
                  </a:cubicBezTo>
                  <a:cubicBezTo>
                    <a:pt x="14413" y="879609"/>
                    <a:pt x="23063" y="875264"/>
                    <a:pt x="26584" y="874643"/>
                  </a:cubicBezTo>
                  <a:cubicBezTo>
                    <a:pt x="54561" y="869706"/>
                    <a:pt x="60195" y="870034"/>
                    <a:pt x="88427" y="868017"/>
                  </a:cubicBezTo>
                  <a:cubicBezTo>
                    <a:pt x="90636" y="866545"/>
                    <a:pt x="92419" y="863929"/>
                    <a:pt x="95053" y="863600"/>
                  </a:cubicBezTo>
                  <a:cubicBezTo>
                    <a:pt x="98778" y="863134"/>
                    <a:pt x="102386" y="865238"/>
                    <a:pt x="106097" y="865809"/>
                  </a:cubicBezTo>
                  <a:cubicBezTo>
                    <a:pt x="111963" y="866711"/>
                    <a:pt x="117876" y="867281"/>
                    <a:pt x="123766" y="868017"/>
                  </a:cubicBezTo>
                  <a:cubicBezTo>
                    <a:pt x="125975" y="868753"/>
                    <a:pt x="128396" y="869028"/>
                    <a:pt x="130392" y="870226"/>
                  </a:cubicBezTo>
                  <a:cubicBezTo>
                    <a:pt x="132178" y="871297"/>
                    <a:pt x="134468" y="872589"/>
                    <a:pt x="134810" y="874643"/>
                  </a:cubicBezTo>
                  <a:cubicBezTo>
                    <a:pt x="135118" y="876492"/>
                    <a:pt x="131197" y="887688"/>
                    <a:pt x="130392" y="890104"/>
                  </a:cubicBezTo>
                  <a:cubicBezTo>
                    <a:pt x="143498" y="903210"/>
                    <a:pt x="120232" y="881711"/>
                    <a:pt x="150271" y="896730"/>
                  </a:cubicBezTo>
                  <a:cubicBezTo>
                    <a:pt x="152353" y="897771"/>
                    <a:pt x="150585" y="902003"/>
                    <a:pt x="152479" y="903356"/>
                  </a:cubicBezTo>
                  <a:cubicBezTo>
                    <a:pt x="156268" y="906063"/>
                    <a:pt x="165732" y="907774"/>
                    <a:pt x="165732" y="907774"/>
                  </a:cubicBezTo>
                  <a:cubicBezTo>
                    <a:pt x="164996" y="910719"/>
                    <a:pt x="165828" y="914633"/>
                    <a:pt x="163523" y="916609"/>
                  </a:cubicBezTo>
                  <a:cubicBezTo>
                    <a:pt x="159988" y="919639"/>
                    <a:pt x="150271" y="921026"/>
                    <a:pt x="150271" y="921026"/>
                  </a:cubicBezTo>
                  <a:cubicBezTo>
                    <a:pt x="152480" y="922498"/>
                    <a:pt x="155020" y="923566"/>
                    <a:pt x="156897" y="925443"/>
                  </a:cubicBezTo>
                  <a:cubicBezTo>
                    <a:pt x="158774" y="927320"/>
                    <a:pt x="159615" y="930031"/>
                    <a:pt x="161314" y="932070"/>
                  </a:cubicBezTo>
                  <a:cubicBezTo>
                    <a:pt x="163314" y="934470"/>
                    <a:pt x="165731" y="936487"/>
                    <a:pt x="167940" y="938696"/>
                  </a:cubicBezTo>
                  <a:cubicBezTo>
                    <a:pt x="168676" y="940905"/>
                    <a:pt x="171795" y="943676"/>
                    <a:pt x="170149" y="945322"/>
                  </a:cubicBezTo>
                  <a:cubicBezTo>
                    <a:pt x="166857" y="948614"/>
                    <a:pt x="161314" y="948267"/>
                    <a:pt x="156897" y="949739"/>
                  </a:cubicBezTo>
                  <a:lnTo>
                    <a:pt x="150271" y="951948"/>
                  </a:lnTo>
                  <a:lnTo>
                    <a:pt x="141436" y="965200"/>
                  </a:lnTo>
                  <a:lnTo>
                    <a:pt x="137019" y="971826"/>
                  </a:lnTo>
                  <a:cubicBezTo>
                    <a:pt x="138491" y="975507"/>
                    <a:pt x="140393" y="979045"/>
                    <a:pt x="141436" y="982870"/>
                  </a:cubicBezTo>
                  <a:cubicBezTo>
                    <a:pt x="146929" y="1003012"/>
                    <a:pt x="139473" y="989864"/>
                    <a:pt x="148062" y="1002748"/>
                  </a:cubicBezTo>
                  <a:cubicBezTo>
                    <a:pt x="145785" y="1023235"/>
                    <a:pt x="144503" y="1020721"/>
                    <a:pt x="148062" y="1040296"/>
                  </a:cubicBezTo>
                  <a:cubicBezTo>
                    <a:pt x="148479" y="1042587"/>
                    <a:pt x="149230" y="1044840"/>
                    <a:pt x="150271" y="1046922"/>
                  </a:cubicBezTo>
                  <a:cubicBezTo>
                    <a:pt x="151458" y="1049296"/>
                    <a:pt x="153216" y="1051339"/>
                    <a:pt x="154688" y="1053548"/>
                  </a:cubicBezTo>
                  <a:cubicBezTo>
                    <a:pt x="153216" y="1055757"/>
                    <a:pt x="151998" y="1058159"/>
                    <a:pt x="150271" y="1060174"/>
                  </a:cubicBezTo>
                  <a:cubicBezTo>
                    <a:pt x="147561" y="1063336"/>
                    <a:pt x="141436" y="1069009"/>
                    <a:pt x="141436" y="1069009"/>
                  </a:cubicBezTo>
                  <a:cubicBezTo>
                    <a:pt x="142172" y="1072690"/>
                    <a:pt x="142974" y="1076359"/>
                    <a:pt x="143645" y="1080052"/>
                  </a:cubicBezTo>
                  <a:cubicBezTo>
                    <a:pt x="144446" y="1084458"/>
                    <a:pt x="144281" y="1089111"/>
                    <a:pt x="145853" y="1093304"/>
                  </a:cubicBezTo>
                  <a:cubicBezTo>
                    <a:pt x="146584" y="1095254"/>
                    <a:pt x="148970" y="1096096"/>
                    <a:pt x="150271" y="1097722"/>
                  </a:cubicBezTo>
                  <a:cubicBezTo>
                    <a:pt x="151929" y="1099795"/>
                    <a:pt x="153216" y="1102139"/>
                    <a:pt x="154688" y="1104348"/>
                  </a:cubicBezTo>
                  <a:cubicBezTo>
                    <a:pt x="150903" y="1115702"/>
                    <a:pt x="155256" y="1107163"/>
                    <a:pt x="145853" y="1115391"/>
                  </a:cubicBezTo>
                  <a:cubicBezTo>
                    <a:pt x="141935" y="1118819"/>
                    <a:pt x="134810" y="1126435"/>
                    <a:pt x="134810" y="1126435"/>
                  </a:cubicBezTo>
                  <a:cubicBezTo>
                    <a:pt x="134074" y="1128644"/>
                    <a:pt x="132601" y="1130733"/>
                    <a:pt x="132601" y="1133061"/>
                  </a:cubicBezTo>
                  <a:cubicBezTo>
                    <a:pt x="132601" y="1138664"/>
                    <a:pt x="133894" y="1148672"/>
                    <a:pt x="139227" y="1152939"/>
                  </a:cubicBezTo>
                  <a:cubicBezTo>
                    <a:pt x="141045" y="1154393"/>
                    <a:pt x="143644" y="1154412"/>
                    <a:pt x="145853" y="1155148"/>
                  </a:cubicBezTo>
                  <a:cubicBezTo>
                    <a:pt x="149289" y="1158584"/>
                    <a:pt x="155053" y="1163482"/>
                    <a:pt x="156897" y="1168400"/>
                  </a:cubicBezTo>
                  <a:cubicBezTo>
                    <a:pt x="162089" y="1182246"/>
                    <a:pt x="155280" y="1176179"/>
                    <a:pt x="163523" y="1186070"/>
                  </a:cubicBezTo>
                  <a:cubicBezTo>
                    <a:pt x="166583" y="1189742"/>
                    <a:pt x="172176" y="1195069"/>
                    <a:pt x="176775" y="1197113"/>
                  </a:cubicBezTo>
                  <a:cubicBezTo>
                    <a:pt x="182271" y="1199556"/>
                    <a:pt x="200331" y="1204474"/>
                    <a:pt x="205488" y="1205948"/>
                  </a:cubicBezTo>
                  <a:cubicBezTo>
                    <a:pt x="207566" y="1207195"/>
                    <a:pt x="218404" y="1214783"/>
                    <a:pt x="223158" y="1214783"/>
                  </a:cubicBezTo>
                  <a:cubicBezTo>
                    <a:pt x="226193" y="1214783"/>
                    <a:pt x="229047" y="1213310"/>
                    <a:pt x="231992" y="1212574"/>
                  </a:cubicBezTo>
                  <a:cubicBezTo>
                    <a:pt x="230695" y="1206087"/>
                    <a:pt x="230123" y="1200850"/>
                    <a:pt x="227575" y="1194904"/>
                  </a:cubicBezTo>
                  <a:cubicBezTo>
                    <a:pt x="226278" y="1191878"/>
                    <a:pt x="224455" y="1189096"/>
                    <a:pt x="223158" y="1186070"/>
                  </a:cubicBezTo>
                  <a:cubicBezTo>
                    <a:pt x="222241" y="1183930"/>
                    <a:pt x="221866" y="1181583"/>
                    <a:pt x="220949" y="1179443"/>
                  </a:cubicBezTo>
                  <a:cubicBezTo>
                    <a:pt x="219652" y="1176417"/>
                    <a:pt x="217869" y="1173617"/>
                    <a:pt x="216532" y="1170609"/>
                  </a:cubicBezTo>
                  <a:cubicBezTo>
                    <a:pt x="214922" y="1166986"/>
                    <a:pt x="213887" y="1163111"/>
                    <a:pt x="212114" y="1159565"/>
                  </a:cubicBezTo>
                  <a:cubicBezTo>
                    <a:pt x="210927" y="1157191"/>
                    <a:pt x="208775" y="1155365"/>
                    <a:pt x="207697" y="1152939"/>
                  </a:cubicBezTo>
                  <a:cubicBezTo>
                    <a:pt x="205806" y="1148684"/>
                    <a:pt x="204751" y="1144104"/>
                    <a:pt x="203279" y="1139687"/>
                  </a:cubicBezTo>
                  <a:cubicBezTo>
                    <a:pt x="202543" y="1137478"/>
                    <a:pt x="202717" y="1134707"/>
                    <a:pt x="201071" y="1133061"/>
                  </a:cubicBezTo>
                  <a:cubicBezTo>
                    <a:pt x="196962" y="1128952"/>
                    <a:pt x="195023" y="1127590"/>
                    <a:pt x="192236" y="1122017"/>
                  </a:cubicBezTo>
                  <a:cubicBezTo>
                    <a:pt x="191195" y="1119935"/>
                    <a:pt x="191318" y="1117328"/>
                    <a:pt x="190027" y="1115391"/>
                  </a:cubicBezTo>
                  <a:cubicBezTo>
                    <a:pt x="188294" y="1112792"/>
                    <a:pt x="185610" y="1110974"/>
                    <a:pt x="183401" y="1108765"/>
                  </a:cubicBezTo>
                  <a:cubicBezTo>
                    <a:pt x="188659" y="1092995"/>
                    <a:pt x="185236" y="1099387"/>
                    <a:pt x="192236" y="1088887"/>
                  </a:cubicBezTo>
                  <a:cubicBezTo>
                    <a:pt x="191500" y="1085206"/>
                    <a:pt x="191581" y="1081261"/>
                    <a:pt x="190027" y="1077843"/>
                  </a:cubicBezTo>
                  <a:cubicBezTo>
                    <a:pt x="187830" y="1073010"/>
                    <a:pt x="181192" y="1064591"/>
                    <a:pt x="181192" y="1064591"/>
                  </a:cubicBezTo>
                  <a:cubicBezTo>
                    <a:pt x="174937" y="1045821"/>
                    <a:pt x="183661" y="1068706"/>
                    <a:pt x="174566" y="1053548"/>
                  </a:cubicBezTo>
                  <a:cubicBezTo>
                    <a:pt x="165962" y="1039209"/>
                    <a:pt x="179137" y="1053701"/>
                    <a:pt x="167940" y="1042504"/>
                  </a:cubicBezTo>
                  <a:cubicBezTo>
                    <a:pt x="167204" y="1040295"/>
                    <a:pt x="163711" y="1037033"/>
                    <a:pt x="165732" y="1035878"/>
                  </a:cubicBezTo>
                  <a:cubicBezTo>
                    <a:pt x="170886" y="1032933"/>
                    <a:pt x="177561" y="1034732"/>
                    <a:pt x="183401" y="1033670"/>
                  </a:cubicBezTo>
                  <a:cubicBezTo>
                    <a:pt x="185692" y="1033254"/>
                    <a:pt x="187818" y="1032197"/>
                    <a:pt x="190027" y="1031461"/>
                  </a:cubicBezTo>
                  <a:cubicBezTo>
                    <a:pt x="185141" y="1026575"/>
                    <a:pt x="182059" y="1024360"/>
                    <a:pt x="178984" y="1018209"/>
                  </a:cubicBezTo>
                  <a:cubicBezTo>
                    <a:pt x="176459" y="1013159"/>
                    <a:pt x="175826" y="1005581"/>
                    <a:pt x="174566" y="1000539"/>
                  </a:cubicBezTo>
                  <a:cubicBezTo>
                    <a:pt x="174001" y="998280"/>
                    <a:pt x="173094" y="996122"/>
                    <a:pt x="172358" y="993913"/>
                  </a:cubicBezTo>
                  <a:cubicBezTo>
                    <a:pt x="173220" y="991326"/>
                    <a:pt x="177943" y="975075"/>
                    <a:pt x="181192" y="971826"/>
                  </a:cubicBezTo>
                  <a:cubicBezTo>
                    <a:pt x="182838" y="970180"/>
                    <a:pt x="185610" y="970353"/>
                    <a:pt x="187819" y="969617"/>
                  </a:cubicBezTo>
                  <a:cubicBezTo>
                    <a:pt x="188555" y="965936"/>
                    <a:pt x="188548" y="962024"/>
                    <a:pt x="190027" y="958574"/>
                  </a:cubicBezTo>
                  <a:cubicBezTo>
                    <a:pt x="190847" y="956660"/>
                    <a:pt x="193144" y="955782"/>
                    <a:pt x="194445" y="954156"/>
                  </a:cubicBezTo>
                  <a:cubicBezTo>
                    <a:pt x="201710" y="945074"/>
                    <a:pt x="194978" y="948824"/>
                    <a:pt x="205488" y="945322"/>
                  </a:cubicBezTo>
                  <a:cubicBezTo>
                    <a:pt x="209909" y="940901"/>
                    <a:pt x="215906" y="935529"/>
                    <a:pt x="218740" y="929861"/>
                  </a:cubicBezTo>
                  <a:cubicBezTo>
                    <a:pt x="220098" y="927146"/>
                    <a:pt x="220213" y="923971"/>
                    <a:pt x="220949" y="921026"/>
                  </a:cubicBezTo>
                  <a:cubicBezTo>
                    <a:pt x="218828" y="917490"/>
                    <a:pt x="211488" y="905898"/>
                    <a:pt x="209905" y="901148"/>
                  </a:cubicBezTo>
                  <a:cubicBezTo>
                    <a:pt x="208718" y="897586"/>
                    <a:pt x="209176" y="893555"/>
                    <a:pt x="207697" y="890104"/>
                  </a:cubicBezTo>
                  <a:cubicBezTo>
                    <a:pt x="206877" y="888190"/>
                    <a:pt x="204580" y="887313"/>
                    <a:pt x="203279" y="885687"/>
                  </a:cubicBezTo>
                  <a:cubicBezTo>
                    <a:pt x="196012" y="876604"/>
                    <a:pt x="202747" y="880356"/>
                    <a:pt x="192236" y="876852"/>
                  </a:cubicBezTo>
                  <a:cubicBezTo>
                    <a:pt x="190764" y="874643"/>
                    <a:pt x="189136" y="872531"/>
                    <a:pt x="187819" y="870226"/>
                  </a:cubicBezTo>
                  <a:cubicBezTo>
                    <a:pt x="181818" y="859724"/>
                    <a:pt x="184656" y="861382"/>
                    <a:pt x="176775" y="850348"/>
                  </a:cubicBezTo>
                  <a:cubicBezTo>
                    <a:pt x="175565" y="848653"/>
                    <a:pt x="173830" y="847403"/>
                    <a:pt x="172358" y="845930"/>
                  </a:cubicBezTo>
                  <a:cubicBezTo>
                    <a:pt x="171129" y="838556"/>
                    <a:pt x="165583" y="830126"/>
                    <a:pt x="176775" y="828261"/>
                  </a:cubicBezTo>
                  <a:cubicBezTo>
                    <a:pt x="179072" y="827878"/>
                    <a:pt x="181192" y="829734"/>
                    <a:pt x="183401" y="830470"/>
                  </a:cubicBezTo>
                  <a:cubicBezTo>
                    <a:pt x="190045" y="829639"/>
                    <a:pt x="201467" y="831885"/>
                    <a:pt x="205488" y="823843"/>
                  </a:cubicBezTo>
                  <a:cubicBezTo>
                    <a:pt x="206845" y="821128"/>
                    <a:pt x="206961" y="817954"/>
                    <a:pt x="207697" y="815009"/>
                  </a:cubicBezTo>
                  <a:cubicBezTo>
                    <a:pt x="206961" y="808383"/>
                    <a:pt x="206502" y="801720"/>
                    <a:pt x="205488" y="795130"/>
                  </a:cubicBezTo>
                  <a:cubicBezTo>
                    <a:pt x="204551" y="789040"/>
                    <a:pt x="201488" y="780505"/>
                    <a:pt x="198862" y="775252"/>
                  </a:cubicBezTo>
                  <a:cubicBezTo>
                    <a:pt x="197675" y="772878"/>
                    <a:pt x="195917" y="770835"/>
                    <a:pt x="194445" y="768626"/>
                  </a:cubicBezTo>
                  <a:cubicBezTo>
                    <a:pt x="193709" y="761264"/>
                    <a:pt x="193361" y="753852"/>
                    <a:pt x="192236" y="746539"/>
                  </a:cubicBezTo>
                  <a:cubicBezTo>
                    <a:pt x="191882" y="744238"/>
                    <a:pt x="190592" y="742172"/>
                    <a:pt x="190027" y="739913"/>
                  </a:cubicBezTo>
                  <a:cubicBezTo>
                    <a:pt x="189117" y="736271"/>
                    <a:pt x="188729" y="732512"/>
                    <a:pt x="187819" y="728870"/>
                  </a:cubicBezTo>
                  <a:cubicBezTo>
                    <a:pt x="187254" y="726611"/>
                    <a:pt x="183964" y="723890"/>
                    <a:pt x="185610" y="722243"/>
                  </a:cubicBezTo>
                  <a:cubicBezTo>
                    <a:pt x="187256" y="720597"/>
                    <a:pt x="190096" y="723535"/>
                    <a:pt x="192236" y="724452"/>
                  </a:cubicBezTo>
                  <a:cubicBezTo>
                    <a:pt x="211328" y="732635"/>
                    <a:pt x="192167" y="725903"/>
                    <a:pt x="207697" y="731078"/>
                  </a:cubicBezTo>
                  <a:cubicBezTo>
                    <a:pt x="215059" y="730342"/>
                    <a:pt x="223944" y="733413"/>
                    <a:pt x="229784" y="728870"/>
                  </a:cubicBezTo>
                  <a:cubicBezTo>
                    <a:pt x="233319" y="726120"/>
                    <a:pt x="228991" y="719866"/>
                    <a:pt x="227575" y="715617"/>
                  </a:cubicBezTo>
                  <a:cubicBezTo>
                    <a:pt x="225384" y="709044"/>
                    <a:pt x="220377" y="707748"/>
                    <a:pt x="216532" y="702365"/>
                  </a:cubicBezTo>
                  <a:cubicBezTo>
                    <a:pt x="214618" y="699686"/>
                    <a:pt x="213748" y="696389"/>
                    <a:pt x="212114" y="693530"/>
                  </a:cubicBezTo>
                  <a:cubicBezTo>
                    <a:pt x="208398" y="687027"/>
                    <a:pt x="208118" y="687325"/>
                    <a:pt x="203279" y="682487"/>
                  </a:cubicBezTo>
                  <a:cubicBezTo>
                    <a:pt x="202543" y="680278"/>
                    <a:pt x="201711" y="678100"/>
                    <a:pt x="201071" y="675861"/>
                  </a:cubicBezTo>
                  <a:cubicBezTo>
                    <a:pt x="200237" y="672942"/>
                    <a:pt x="199928" y="669868"/>
                    <a:pt x="198862" y="667026"/>
                  </a:cubicBezTo>
                  <a:cubicBezTo>
                    <a:pt x="197706" y="663943"/>
                    <a:pt x="195668" y="661248"/>
                    <a:pt x="194445" y="658191"/>
                  </a:cubicBezTo>
                  <a:cubicBezTo>
                    <a:pt x="192716" y="653868"/>
                    <a:pt x="190027" y="644939"/>
                    <a:pt x="190027" y="644939"/>
                  </a:cubicBezTo>
                  <a:cubicBezTo>
                    <a:pt x="190763" y="641994"/>
                    <a:pt x="191402" y="639023"/>
                    <a:pt x="192236" y="636104"/>
                  </a:cubicBezTo>
                  <a:cubicBezTo>
                    <a:pt x="196715" y="620430"/>
                    <a:pt x="195283" y="629414"/>
                    <a:pt x="223158" y="627270"/>
                  </a:cubicBezTo>
                  <a:cubicBezTo>
                    <a:pt x="221685" y="625797"/>
                    <a:pt x="219990" y="624518"/>
                    <a:pt x="218740" y="622852"/>
                  </a:cubicBezTo>
                  <a:cubicBezTo>
                    <a:pt x="215555" y="618605"/>
                    <a:pt x="209905" y="609600"/>
                    <a:pt x="209905" y="609600"/>
                  </a:cubicBezTo>
                  <a:cubicBezTo>
                    <a:pt x="203651" y="590832"/>
                    <a:pt x="212374" y="613715"/>
                    <a:pt x="203279" y="598556"/>
                  </a:cubicBezTo>
                  <a:cubicBezTo>
                    <a:pt x="202081" y="596560"/>
                    <a:pt x="201807" y="594139"/>
                    <a:pt x="201071" y="591930"/>
                  </a:cubicBezTo>
                  <a:cubicBezTo>
                    <a:pt x="200335" y="586777"/>
                    <a:pt x="198516" y="581664"/>
                    <a:pt x="198862" y="576470"/>
                  </a:cubicBezTo>
                  <a:cubicBezTo>
                    <a:pt x="199266" y="570412"/>
                    <a:pt x="201024" y="564437"/>
                    <a:pt x="203279" y="558800"/>
                  </a:cubicBezTo>
                  <a:cubicBezTo>
                    <a:pt x="204052" y="556867"/>
                    <a:pt x="205677" y="554888"/>
                    <a:pt x="207697" y="554383"/>
                  </a:cubicBezTo>
                  <a:cubicBezTo>
                    <a:pt x="214875" y="552589"/>
                    <a:pt x="222422" y="552910"/>
                    <a:pt x="229784" y="552174"/>
                  </a:cubicBezTo>
                  <a:cubicBezTo>
                    <a:pt x="229048" y="547757"/>
                    <a:pt x="228862" y="543211"/>
                    <a:pt x="227575" y="538922"/>
                  </a:cubicBezTo>
                  <a:cubicBezTo>
                    <a:pt x="226629" y="535768"/>
                    <a:pt x="223646" y="533343"/>
                    <a:pt x="223158" y="530087"/>
                  </a:cubicBezTo>
                  <a:cubicBezTo>
                    <a:pt x="221407" y="518415"/>
                    <a:pt x="221685" y="506528"/>
                    <a:pt x="220949" y="494748"/>
                  </a:cubicBezTo>
                  <a:cubicBezTo>
                    <a:pt x="221685" y="486649"/>
                    <a:pt x="218078" y="476802"/>
                    <a:pt x="223158" y="470452"/>
                  </a:cubicBezTo>
                  <a:cubicBezTo>
                    <a:pt x="226410" y="466387"/>
                    <a:pt x="233413" y="472661"/>
                    <a:pt x="238619" y="472661"/>
                  </a:cubicBezTo>
                  <a:cubicBezTo>
                    <a:pt x="247484" y="472661"/>
                    <a:pt x="256288" y="471188"/>
                    <a:pt x="265123" y="470452"/>
                  </a:cubicBezTo>
                  <a:cubicBezTo>
                    <a:pt x="266256" y="467054"/>
                    <a:pt x="269881" y="460598"/>
                    <a:pt x="265123" y="457200"/>
                  </a:cubicBezTo>
                  <a:cubicBezTo>
                    <a:pt x="261334" y="454494"/>
                    <a:pt x="251871" y="452783"/>
                    <a:pt x="251871" y="452783"/>
                  </a:cubicBezTo>
                  <a:cubicBezTo>
                    <a:pt x="250398" y="451310"/>
                    <a:pt x="248384" y="450228"/>
                    <a:pt x="247453" y="448365"/>
                  </a:cubicBezTo>
                  <a:cubicBezTo>
                    <a:pt x="245371" y="444200"/>
                    <a:pt x="244508" y="439530"/>
                    <a:pt x="243036" y="435113"/>
                  </a:cubicBezTo>
                  <a:cubicBezTo>
                    <a:pt x="242300" y="432904"/>
                    <a:pt x="242118" y="430424"/>
                    <a:pt x="240827" y="428487"/>
                  </a:cubicBezTo>
                  <a:lnTo>
                    <a:pt x="236410" y="421861"/>
                  </a:lnTo>
                  <a:cubicBezTo>
                    <a:pt x="234632" y="414748"/>
                    <a:pt x="234225" y="410409"/>
                    <a:pt x="229784" y="404191"/>
                  </a:cubicBezTo>
                  <a:cubicBezTo>
                    <a:pt x="227969" y="401649"/>
                    <a:pt x="225367" y="399774"/>
                    <a:pt x="223158" y="397565"/>
                  </a:cubicBezTo>
                  <a:cubicBezTo>
                    <a:pt x="222422" y="395356"/>
                    <a:pt x="219495" y="392757"/>
                    <a:pt x="220949" y="390939"/>
                  </a:cubicBezTo>
                  <a:cubicBezTo>
                    <a:pt x="223426" y="387843"/>
                    <a:pt x="228064" y="387058"/>
                    <a:pt x="231992" y="386522"/>
                  </a:cubicBezTo>
                  <a:cubicBezTo>
                    <a:pt x="244415" y="384828"/>
                    <a:pt x="257024" y="385049"/>
                    <a:pt x="269540" y="384313"/>
                  </a:cubicBezTo>
                  <a:cubicBezTo>
                    <a:pt x="264654" y="379427"/>
                    <a:pt x="262439" y="376345"/>
                    <a:pt x="256288" y="373270"/>
                  </a:cubicBezTo>
                  <a:cubicBezTo>
                    <a:pt x="254206" y="372229"/>
                    <a:pt x="251871" y="371797"/>
                    <a:pt x="249662" y="371061"/>
                  </a:cubicBezTo>
                  <a:cubicBezTo>
                    <a:pt x="245981" y="367380"/>
                    <a:pt x="241202" y="364537"/>
                    <a:pt x="238619" y="360017"/>
                  </a:cubicBezTo>
                  <a:cubicBezTo>
                    <a:pt x="228467" y="342251"/>
                    <a:pt x="233077" y="349495"/>
                    <a:pt x="225366" y="337930"/>
                  </a:cubicBezTo>
                  <a:cubicBezTo>
                    <a:pt x="224630" y="331304"/>
                    <a:pt x="224657" y="324548"/>
                    <a:pt x="223158" y="318052"/>
                  </a:cubicBezTo>
                  <a:cubicBezTo>
                    <a:pt x="218009" y="295738"/>
                    <a:pt x="189202" y="310693"/>
                    <a:pt x="262914" y="307009"/>
                  </a:cubicBezTo>
                  <a:cubicBezTo>
                    <a:pt x="263650" y="304800"/>
                    <a:pt x="265123" y="302711"/>
                    <a:pt x="265123" y="300383"/>
                  </a:cubicBezTo>
                  <a:cubicBezTo>
                    <a:pt x="265123" y="294985"/>
                    <a:pt x="263198" y="289951"/>
                    <a:pt x="258497" y="287130"/>
                  </a:cubicBezTo>
                  <a:cubicBezTo>
                    <a:pt x="256501" y="285932"/>
                    <a:pt x="254080" y="285658"/>
                    <a:pt x="251871" y="284922"/>
                  </a:cubicBezTo>
                  <a:cubicBezTo>
                    <a:pt x="237502" y="263371"/>
                    <a:pt x="260544" y="296337"/>
                    <a:pt x="238619" y="271670"/>
                  </a:cubicBezTo>
                  <a:cubicBezTo>
                    <a:pt x="235092" y="267702"/>
                    <a:pt x="229784" y="258417"/>
                    <a:pt x="229784" y="258417"/>
                  </a:cubicBezTo>
                  <a:cubicBezTo>
                    <a:pt x="230520" y="250319"/>
                    <a:pt x="230842" y="242172"/>
                    <a:pt x="231992" y="234122"/>
                  </a:cubicBezTo>
                  <a:cubicBezTo>
                    <a:pt x="232321" y="231817"/>
                    <a:pt x="233561" y="229735"/>
                    <a:pt x="234201" y="227496"/>
                  </a:cubicBezTo>
                  <a:cubicBezTo>
                    <a:pt x="235035" y="224577"/>
                    <a:pt x="235911" y="221655"/>
                    <a:pt x="236410" y="218661"/>
                  </a:cubicBezTo>
                  <a:cubicBezTo>
                    <a:pt x="238342" y="207072"/>
                    <a:pt x="239843" y="187519"/>
                    <a:pt x="240827" y="176696"/>
                  </a:cubicBezTo>
                  <a:cubicBezTo>
                    <a:pt x="253343" y="177432"/>
                    <a:pt x="265889" y="177769"/>
                    <a:pt x="278375" y="178904"/>
                  </a:cubicBezTo>
                  <a:cubicBezTo>
                    <a:pt x="282783" y="179305"/>
                    <a:pt x="293549" y="182146"/>
                    <a:pt x="298253" y="183322"/>
                  </a:cubicBezTo>
                  <a:cubicBezTo>
                    <a:pt x="298989" y="185531"/>
                    <a:pt x="302544" y="190989"/>
                    <a:pt x="300462" y="189948"/>
                  </a:cubicBezTo>
                  <a:cubicBezTo>
                    <a:pt x="297170" y="188301"/>
                    <a:pt x="296439" y="183716"/>
                    <a:pt x="293836" y="181113"/>
                  </a:cubicBezTo>
                  <a:cubicBezTo>
                    <a:pt x="291959" y="179236"/>
                    <a:pt x="289283" y="178354"/>
                    <a:pt x="287210" y="176696"/>
                  </a:cubicBezTo>
                  <a:cubicBezTo>
                    <a:pt x="271474" y="164108"/>
                    <a:pt x="296558" y="181455"/>
                    <a:pt x="276166" y="167861"/>
                  </a:cubicBezTo>
                  <a:cubicBezTo>
                    <a:pt x="269912" y="149093"/>
                    <a:pt x="278635" y="171976"/>
                    <a:pt x="269540" y="156817"/>
                  </a:cubicBezTo>
                  <a:cubicBezTo>
                    <a:pt x="268342" y="154821"/>
                    <a:pt x="268249" y="152331"/>
                    <a:pt x="267332" y="150191"/>
                  </a:cubicBezTo>
                  <a:cubicBezTo>
                    <a:pt x="263540" y="141342"/>
                    <a:pt x="262777" y="143017"/>
                    <a:pt x="260705" y="134730"/>
                  </a:cubicBezTo>
                  <a:cubicBezTo>
                    <a:pt x="259795" y="131088"/>
                    <a:pt x="259311" y="127351"/>
                    <a:pt x="258497" y="123687"/>
                  </a:cubicBezTo>
                  <a:cubicBezTo>
                    <a:pt x="256273" y="113679"/>
                    <a:pt x="255538" y="112603"/>
                    <a:pt x="251871" y="101600"/>
                  </a:cubicBezTo>
                  <a:cubicBezTo>
                    <a:pt x="250617" y="97838"/>
                    <a:pt x="249226" y="94102"/>
                    <a:pt x="247453" y="90556"/>
                  </a:cubicBezTo>
                  <a:cubicBezTo>
                    <a:pt x="246266" y="88182"/>
                    <a:pt x="244508" y="86139"/>
                    <a:pt x="243036" y="83930"/>
                  </a:cubicBezTo>
                  <a:cubicBezTo>
                    <a:pt x="242300" y="80985"/>
                    <a:pt x="242023" y="77886"/>
                    <a:pt x="240827" y="75096"/>
                  </a:cubicBezTo>
                  <a:cubicBezTo>
                    <a:pt x="238737" y="70219"/>
                    <a:pt x="235555" y="67615"/>
                    <a:pt x="231992" y="64052"/>
                  </a:cubicBezTo>
                  <a:cubicBezTo>
                    <a:pt x="231256" y="61843"/>
                    <a:pt x="230424" y="59665"/>
                    <a:pt x="229784" y="57426"/>
                  </a:cubicBezTo>
                  <a:cubicBezTo>
                    <a:pt x="228950" y="54507"/>
                    <a:pt x="228447" y="51499"/>
                    <a:pt x="227575" y="48591"/>
                  </a:cubicBezTo>
                  <a:cubicBezTo>
                    <a:pt x="226237" y="44131"/>
                    <a:pt x="223158" y="35339"/>
                    <a:pt x="223158" y="35339"/>
                  </a:cubicBezTo>
                  <a:cubicBezTo>
                    <a:pt x="220643" y="5166"/>
                    <a:pt x="221317" y="5890"/>
                    <a:pt x="220949"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8" name="Freeform 117">
              <a:extLst>
                <a:ext uri="{FF2B5EF4-FFF2-40B4-BE49-F238E27FC236}">
                  <a16:creationId xmlns:a16="http://schemas.microsoft.com/office/drawing/2014/main" id="{D7A87046-E4C7-E689-120E-D55DACE6CE82}"/>
                </a:ext>
              </a:extLst>
            </p:cNvPr>
            <p:cNvSpPr/>
            <p:nvPr/>
          </p:nvSpPr>
          <p:spPr>
            <a:xfrm>
              <a:off x="6491357" y="3840922"/>
              <a:ext cx="371689" cy="993944"/>
            </a:xfrm>
            <a:custGeom>
              <a:avLst/>
              <a:gdLst>
                <a:gd name="connsiteX0" fmla="*/ 225286 w 371689"/>
                <a:gd name="connsiteY0" fmla="*/ 0 h 993944"/>
                <a:gd name="connsiteX1" fmla="*/ 225286 w 371689"/>
                <a:gd name="connsiteY1" fmla="*/ 0 h 993944"/>
                <a:gd name="connsiteX2" fmla="*/ 212034 w 371689"/>
                <a:gd name="connsiteY2" fmla="*/ 22087 h 993944"/>
                <a:gd name="connsiteX3" fmla="*/ 205408 w 371689"/>
                <a:gd name="connsiteY3" fmla="*/ 24295 h 993944"/>
                <a:gd name="connsiteX4" fmla="*/ 200991 w 371689"/>
                <a:gd name="connsiteY4" fmla="*/ 28713 h 993944"/>
                <a:gd name="connsiteX5" fmla="*/ 183321 w 371689"/>
                <a:gd name="connsiteY5" fmla="*/ 19878 h 993944"/>
                <a:gd name="connsiteX6" fmla="*/ 174486 w 371689"/>
                <a:gd name="connsiteY6" fmla="*/ 8835 h 993944"/>
                <a:gd name="connsiteX7" fmla="*/ 163443 w 371689"/>
                <a:gd name="connsiteY7" fmla="*/ 0 h 993944"/>
                <a:gd name="connsiteX8" fmla="*/ 150191 w 371689"/>
                <a:gd name="connsiteY8" fmla="*/ 19878 h 993944"/>
                <a:gd name="connsiteX9" fmla="*/ 136939 w 371689"/>
                <a:gd name="connsiteY9" fmla="*/ 22087 h 993944"/>
                <a:gd name="connsiteX10" fmla="*/ 123686 w 371689"/>
                <a:gd name="connsiteY10" fmla="*/ 26504 h 993944"/>
                <a:gd name="connsiteX11" fmla="*/ 72886 w 371689"/>
                <a:gd name="connsiteY11" fmla="*/ 28713 h 993944"/>
                <a:gd name="connsiteX12" fmla="*/ 83930 w 371689"/>
                <a:gd name="connsiteY12" fmla="*/ 44174 h 993944"/>
                <a:gd name="connsiteX13" fmla="*/ 90556 w 371689"/>
                <a:gd name="connsiteY13" fmla="*/ 48591 h 993944"/>
                <a:gd name="connsiteX14" fmla="*/ 119269 w 371689"/>
                <a:gd name="connsiteY14" fmla="*/ 53008 h 993944"/>
                <a:gd name="connsiteX15" fmla="*/ 163443 w 371689"/>
                <a:gd name="connsiteY15" fmla="*/ 50800 h 993944"/>
                <a:gd name="connsiteX16" fmla="*/ 170069 w 371689"/>
                <a:gd name="connsiteY16" fmla="*/ 46382 h 993944"/>
                <a:gd name="connsiteX17" fmla="*/ 183321 w 371689"/>
                <a:gd name="connsiteY17" fmla="*/ 41965 h 993944"/>
                <a:gd name="connsiteX18" fmla="*/ 200991 w 371689"/>
                <a:gd name="connsiteY18" fmla="*/ 44174 h 993944"/>
                <a:gd name="connsiteX19" fmla="*/ 198782 w 371689"/>
                <a:gd name="connsiteY19" fmla="*/ 57426 h 993944"/>
                <a:gd name="connsiteX20" fmla="*/ 192156 w 371689"/>
                <a:gd name="connsiteY20" fmla="*/ 70678 h 993944"/>
                <a:gd name="connsiteX21" fmla="*/ 189947 w 371689"/>
                <a:gd name="connsiteY21" fmla="*/ 77304 h 993944"/>
                <a:gd name="connsiteX22" fmla="*/ 192156 w 371689"/>
                <a:gd name="connsiteY22" fmla="*/ 83930 h 993944"/>
                <a:gd name="connsiteX23" fmla="*/ 198782 w 371689"/>
                <a:gd name="connsiteY23" fmla="*/ 86139 h 993944"/>
                <a:gd name="connsiteX24" fmla="*/ 203200 w 371689"/>
                <a:gd name="connsiteY24" fmla="*/ 90556 h 993944"/>
                <a:gd name="connsiteX25" fmla="*/ 194365 w 371689"/>
                <a:gd name="connsiteY25" fmla="*/ 108226 h 993944"/>
                <a:gd name="connsiteX26" fmla="*/ 181113 w 371689"/>
                <a:gd name="connsiteY26" fmla="*/ 112643 h 993944"/>
                <a:gd name="connsiteX27" fmla="*/ 176695 w 371689"/>
                <a:gd name="connsiteY27" fmla="*/ 117061 h 993944"/>
                <a:gd name="connsiteX28" fmla="*/ 147982 w 371689"/>
                <a:gd name="connsiteY28" fmla="*/ 121478 h 993944"/>
                <a:gd name="connsiteX29" fmla="*/ 110434 w 371689"/>
                <a:gd name="connsiteY29" fmla="*/ 123687 h 993944"/>
                <a:gd name="connsiteX30" fmla="*/ 103808 w 371689"/>
                <a:gd name="connsiteY30" fmla="*/ 128104 h 993944"/>
                <a:gd name="connsiteX31" fmla="*/ 114852 w 371689"/>
                <a:gd name="connsiteY31" fmla="*/ 141356 h 993944"/>
                <a:gd name="connsiteX32" fmla="*/ 119269 w 371689"/>
                <a:gd name="connsiteY32" fmla="*/ 145774 h 993944"/>
                <a:gd name="connsiteX33" fmla="*/ 178904 w 371689"/>
                <a:gd name="connsiteY33" fmla="*/ 152400 h 993944"/>
                <a:gd name="connsiteX34" fmla="*/ 185530 w 371689"/>
                <a:gd name="connsiteY34" fmla="*/ 156817 h 993944"/>
                <a:gd name="connsiteX35" fmla="*/ 194365 w 371689"/>
                <a:gd name="connsiteY35" fmla="*/ 165652 h 993944"/>
                <a:gd name="connsiteX36" fmla="*/ 207617 w 371689"/>
                <a:gd name="connsiteY36" fmla="*/ 198782 h 993944"/>
                <a:gd name="connsiteX37" fmla="*/ 214243 w 371689"/>
                <a:gd name="connsiteY37" fmla="*/ 209826 h 993944"/>
                <a:gd name="connsiteX38" fmla="*/ 218660 w 371689"/>
                <a:gd name="connsiteY38" fmla="*/ 223078 h 993944"/>
                <a:gd name="connsiteX39" fmla="*/ 198782 w 371689"/>
                <a:gd name="connsiteY39" fmla="*/ 227495 h 993944"/>
                <a:gd name="connsiteX40" fmla="*/ 185530 w 371689"/>
                <a:gd name="connsiteY40" fmla="*/ 231913 h 993944"/>
                <a:gd name="connsiteX41" fmla="*/ 178904 w 371689"/>
                <a:gd name="connsiteY41" fmla="*/ 229704 h 993944"/>
                <a:gd name="connsiteX42" fmla="*/ 167860 w 371689"/>
                <a:gd name="connsiteY42" fmla="*/ 227495 h 993944"/>
                <a:gd name="connsiteX43" fmla="*/ 161234 w 371689"/>
                <a:gd name="connsiteY43" fmla="*/ 223078 h 993944"/>
                <a:gd name="connsiteX44" fmla="*/ 152400 w 371689"/>
                <a:gd name="connsiteY44" fmla="*/ 220869 h 993944"/>
                <a:gd name="connsiteX45" fmla="*/ 145773 w 371689"/>
                <a:gd name="connsiteY45" fmla="*/ 218661 h 993944"/>
                <a:gd name="connsiteX46" fmla="*/ 114852 w 371689"/>
                <a:gd name="connsiteY46" fmla="*/ 216452 h 993944"/>
                <a:gd name="connsiteX47" fmla="*/ 92765 w 371689"/>
                <a:gd name="connsiteY47" fmla="*/ 214243 h 993944"/>
                <a:gd name="connsiteX48" fmla="*/ 83930 w 371689"/>
                <a:gd name="connsiteY48" fmla="*/ 209826 h 993944"/>
                <a:gd name="connsiteX49" fmla="*/ 55217 w 371689"/>
                <a:gd name="connsiteY49" fmla="*/ 203200 h 993944"/>
                <a:gd name="connsiteX50" fmla="*/ 46382 w 371689"/>
                <a:gd name="connsiteY50" fmla="*/ 205408 h 993944"/>
                <a:gd name="connsiteX51" fmla="*/ 50800 w 371689"/>
                <a:gd name="connsiteY51" fmla="*/ 209826 h 993944"/>
                <a:gd name="connsiteX52" fmla="*/ 64052 w 371689"/>
                <a:gd name="connsiteY52" fmla="*/ 214243 h 993944"/>
                <a:gd name="connsiteX53" fmla="*/ 70678 w 371689"/>
                <a:gd name="connsiteY53" fmla="*/ 216452 h 993944"/>
                <a:gd name="connsiteX54" fmla="*/ 79513 w 371689"/>
                <a:gd name="connsiteY54" fmla="*/ 220869 h 993944"/>
                <a:gd name="connsiteX55" fmla="*/ 92765 w 371689"/>
                <a:gd name="connsiteY55" fmla="*/ 225287 h 993944"/>
                <a:gd name="connsiteX56" fmla="*/ 99391 w 371689"/>
                <a:gd name="connsiteY56" fmla="*/ 227495 h 993944"/>
                <a:gd name="connsiteX57" fmla="*/ 108226 w 371689"/>
                <a:gd name="connsiteY57" fmla="*/ 236330 h 993944"/>
                <a:gd name="connsiteX58" fmla="*/ 114852 w 371689"/>
                <a:gd name="connsiteY58" fmla="*/ 247374 h 993944"/>
                <a:gd name="connsiteX59" fmla="*/ 123686 w 371689"/>
                <a:gd name="connsiteY59" fmla="*/ 258417 h 993944"/>
                <a:gd name="connsiteX60" fmla="*/ 132521 w 371689"/>
                <a:gd name="connsiteY60" fmla="*/ 280504 h 993944"/>
                <a:gd name="connsiteX61" fmla="*/ 134730 w 371689"/>
                <a:gd name="connsiteY61" fmla="*/ 287130 h 993944"/>
                <a:gd name="connsiteX62" fmla="*/ 161234 w 371689"/>
                <a:gd name="connsiteY62" fmla="*/ 293756 h 993944"/>
                <a:gd name="connsiteX63" fmla="*/ 152400 w 371689"/>
                <a:gd name="connsiteY63" fmla="*/ 298174 h 993944"/>
                <a:gd name="connsiteX64" fmla="*/ 143565 w 371689"/>
                <a:gd name="connsiteY64" fmla="*/ 309217 h 993944"/>
                <a:gd name="connsiteX65" fmla="*/ 139147 w 371689"/>
                <a:gd name="connsiteY65" fmla="*/ 313635 h 993944"/>
                <a:gd name="connsiteX66" fmla="*/ 125895 w 371689"/>
                <a:gd name="connsiteY66" fmla="*/ 320261 h 993944"/>
                <a:gd name="connsiteX67" fmla="*/ 112643 w 371689"/>
                <a:gd name="connsiteY67" fmla="*/ 326887 h 993944"/>
                <a:gd name="connsiteX68" fmla="*/ 121478 w 371689"/>
                <a:gd name="connsiteY68" fmla="*/ 333513 h 993944"/>
                <a:gd name="connsiteX69" fmla="*/ 167860 w 371689"/>
                <a:gd name="connsiteY69" fmla="*/ 340139 h 993944"/>
                <a:gd name="connsiteX70" fmla="*/ 176695 w 371689"/>
                <a:gd name="connsiteY70" fmla="*/ 342348 h 993944"/>
                <a:gd name="connsiteX71" fmla="*/ 181113 w 371689"/>
                <a:gd name="connsiteY71" fmla="*/ 346765 h 993944"/>
                <a:gd name="connsiteX72" fmla="*/ 194365 w 371689"/>
                <a:gd name="connsiteY72" fmla="*/ 364435 h 993944"/>
                <a:gd name="connsiteX73" fmla="*/ 207617 w 371689"/>
                <a:gd name="connsiteY73" fmla="*/ 386521 h 993944"/>
                <a:gd name="connsiteX74" fmla="*/ 209826 w 371689"/>
                <a:gd name="connsiteY74" fmla="*/ 395356 h 993944"/>
                <a:gd name="connsiteX75" fmla="*/ 214243 w 371689"/>
                <a:gd name="connsiteY75" fmla="*/ 401982 h 993944"/>
                <a:gd name="connsiteX76" fmla="*/ 216452 w 371689"/>
                <a:gd name="connsiteY76" fmla="*/ 408608 h 993944"/>
                <a:gd name="connsiteX77" fmla="*/ 218660 w 371689"/>
                <a:gd name="connsiteY77" fmla="*/ 417443 h 993944"/>
                <a:gd name="connsiteX78" fmla="*/ 223078 w 371689"/>
                <a:gd name="connsiteY78" fmla="*/ 421861 h 993944"/>
                <a:gd name="connsiteX79" fmla="*/ 220869 w 371689"/>
                <a:gd name="connsiteY79" fmla="*/ 432904 h 993944"/>
                <a:gd name="connsiteX80" fmla="*/ 212034 w 371689"/>
                <a:gd name="connsiteY80" fmla="*/ 446156 h 993944"/>
                <a:gd name="connsiteX81" fmla="*/ 203200 w 371689"/>
                <a:gd name="connsiteY81" fmla="*/ 472661 h 993944"/>
                <a:gd name="connsiteX82" fmla="*/ 198782 w 371689"/>
                <a:gd name="connsiteY82" fmla="*/ 483704 h 993944"/>
                <a:gd name="connsiteX83" fmla="*/ 192156 w 371689"/>
                <a:gd name="connsiteY83" fmla="*/ 490330 h 993944"/>
                <a:gd name="connsiteX84" fmla="*/ 176695 w 371689"/>
                <a:gd name="connsiteY84" fmla="*/ 508000 h 993944"/>
                <a:gd name="connsiteX85" fmla="*/ 165652 w 371689"/>
                <a:gd name="connsiteY85" fmla="*/ 510208 h 993944"/>
                <a:gd name="connsiteX86" fmla="*/ 159026 w 371689"/>
                <a:gd name="connsiteY86" fmla="*/ 512417 h 993944"/>
                <a:gd name="connsiteX87" fmla="*/ 147982 w 371689"/>
                <a:gd name="connsiteY87" fmla="*/ 514626 h 993944"/>
                <a:gd name="connsiteX88" fmla="*/ 141356 w 371689"/>
                <a:gd name="connsiteY88" fmla="*/ 516835 h 993944"/>
                <a:gd name="connsiteX89" fmla="*/ 130313 w 371689"/>
                <a:gd name="connsiteY89" fmla="*/ 519043 h 993944"/>
                <a:gd name="connsiteX90" fmla="*/ 119269 w 371689"/>
                <a:gd name="connsiteY90" fmla="*/ 527878 h 993944"/>
                <a:gd name="connsiteX91" fmla="*/ 112643 w 371689"/>
                <a:gd name="connsiteY91" fmla="*/ 530087 h 993944"/>
                <a:gd name="connsiteX92" fmla="*/ 106017 w 371689"/>
                <a:gd name="connsiteY92" fmla="*/ 538921 h 993944"/>
                <a:gd name="connsiteX93" fmla="*/ 99391 w 371689"/>
                <a:gd name="connsiteY93" fmla="*/ 541130 h 993944"/>
                <a:gd name="connsiteX94" fmla="*/ 86139 w 371689"/>
                <a:gd name="connsiteY94" fmla="*/ 547756 h 993944"/>
                <a:gd name="connsiteX95" fmla="*/ 79513 w 371689"/>
                <a:gd name="connsiteY95" fmla="*/ 552174 h 993944"/>
                <a:gd name="connsiteX96" fmla="*/ 0 w 371689"/>
                <a:gd name="connsiteY96" fmla="*/ 558800 h 993944"/>
                <a:gd name="connsiteX97" fmla="*/ 22086 w 371689"/>
                <a:gd name="connsiteY97" fmla="*/ 565426 h 993944"/>
                <a:gd name="connsiteX98" fmla="*/ 28713 w 371689"/>
                <a:gd name="connsiteY98" fmla="*/ 567635 h 993944"/>
                <a:gd name="connsiteX99" fmla="*/ 59634 w 371689"/>
                <a:gd name="connsiteY99" fmla="*/ 569843 h 993944"/>
                <a:gd name="connsiteX100" fmla="*/ 79513 w 371689"/>
                <a:gd name="connsiteY100" fmla="*/ 569843 h 993944"/>
                <a:gd name="connsiteX101" fmla="*/ 88347 w 371689"/>
                <a:gd name="connsiteY101" fmla="*/ 565426 h 993944"/>
                <a:gd name="connsiteX102" fmla="*/ 103808 w 371689"/>
                <a:gd name="connsiteY102" fmla="*/ 563217 h 993944"/>
                <a:gd name="connsiteX103" fmla="*/ 108226 w 371689"/>
                <a:gd name="connsiteY103" fmla="*/ 558800 h 993944"/>
                <a:gd name="connsiteX104" fmla="*/ 114852 w 371689"/>
                <a:gd name="connsiteY104" fmla="*/ 556591 h 993944"/>
                <a:gd name="connsiteX105" fmla="*/ 123686 w 371689"/>
                <a:gd name="connsiteY105" fmla="*/ 552174 h 993944"/>
                <a:gd name="connsiteX106" fmla="*/ 161234 w 371689"/>
                <a:gd name="connsiteY106" fmla="*/ 554382 h 993944"/>
                <a:gd name="connsiteX107" fmla="*/ 159026 w 371689"/>
                <a:gd name="connsiteY107" fmla="*/ 569843 h 993944"/>
                <a:gd name="connsiteX108" fmla="*/ 152400 w 371689"/>
                <a:gd name="connsiteY108" fmla="*/ 591930 h 993944"/>
                <a:gd name="connsiteX109" fmla="*/ 130313 w 371689"/>
                <a:gd name="connsiteY109" fmla="*/ 598556 h 993944"/>
                <a:gd name="connsiteX110" fmla="*/ 112643 w 371689"/>
                <a:gd name="connsiteY110" fmla="*/ 602974 h 993944"/>
                <a:gd name="connsiteX111" fmla="*/ 108226 w 371689"/>
                <a:gd name="connsiteY111" fmla="*/ 609600 h 993944"/>
                <a:gd name="connsiteX112" fmla="*/ 97182 w 371689"/>
                <a:gd name="connsiteY112" fmla="*/ 618435 h 993944"/>
                <a:gd name="connsiteX113" fmla="*/ 88347 w 371689"/>
                <a:gd name="connsiteY113" fmla="*/ 633895 h 993944"/>
                <a:gd name="connsiteX114" fmla="*/ 72886 w 371689"/>
                <a:gd name="connsiteY114" fmla="*/ 649356 h 993944"/>
                <a:gd name="connsiteX115" fmla="*/ 66260 w 371689"/>
                <a:gd name="connsiteY115" fmla="*/ 651565 h 993944"/>
                <a:gd name="connsiteX116" fmla="*/ 55217 w 371689"/>
                <a:gd name="connsiteY116" fmla="*/ 655982 h 993944"/>
                <a:gd name="connsiteX117" fmla="*/ 44173 w 371689"/>
                <a:gd name="connsiteY117" fmla="*/ 664817 h 993944"/>
                <a:gd name="connsiteX118" fmla="*/ 50800 w 371689"/>
                <a:gd name="connsiteY118" fmla="*/ 667026 h 993944"/>
                <a:gd name="connsiteX119" fmla="*/ 64052 w 371689"/>
                <a:gd name="connsiteY119" fmla="*/ 662608 h 993944"/>
                <a:gd name="connsiteX120" fmla="*/ 70678 w 371689"/>
                <a:gd name="connsiteY120" fmla="*/ 660400 h 993944"/>
                <a:gd name="connsiteX121" fmla="*/ 88347 w 371689"/>
                <a:gd name="connsiteY121" fmla="*/ 655982 h 993944"/>
                <a:gd name="connsiteX122" fmla="*/ 99391 w 371689"/>
                <a:gd name="connsiteY122" fmla="*/ 644939 h 993944"/>
                <a:gd name="connsiteX123" fmla="*/ 106017 w 371689"/>
                <a:gd name="connsiteY123" fmla="*/ 642730 h 993944"/>
                <a:gd name="connsiteX124" fmla="*/ 117060 w 371689"/>
                <a:gd name="connsiteY124" fmla="*/ 640521 h 993944"/>
                <a:gd name="connsiteX125" fmla="*/ 125895 w 371689"/>
                <a:gd name="connsiteY125" fmla="*/ 638313 h 993944"/>
                <a:gd name="connsiteX126" fmla="*/ 132521 w 371689"/>
                <a:gd name="connsiteY126" fmla="*/ 633895 h 993944"/>
                <a:gd name="connsiteX127" fmla="*/ 174486 w 371689"/>
                <a:gd name="connsiteY127" fmla="*/ 640521 h 993944"/>
                <a:gd name="connsiteX128" fmla="*/ 178904 w 371689"/>
                <a:gd name="connsiteY128" fmla="*/ 651565 h 993944"/>
                <a:gd name="connsiteX129" fmla="*/ 183321 w 371689"/>
                <a:gd name="connsiteY129" fmla="*/ 669235 h 993944"/>
                <a:gd name="connsiteX130" fmla="*/ 185530 w 371689"/>
                <a:gd name="connsiteY130" fmla="*/ 675861 h 993944"/>
                <a:gd name="connsiteX131" fmla="*/ 187739 w 371689"/>
                <a:gd name="connsiteY131" fmla="*/ 684695 h 993944"/>
                <a:gd name="connsiteX132" fmla="*/ 185530 w 371689"/>
                <a:gd name="connsiteY132" fmla="*/ 697948 h 993944"/>
                <a:gd name="connsiteX133" fmla="*/ 159026 w 371689"/>
                <a:gd name="connsiteY133" fmla="*/ 704574 h 993944"/>
                <a:gd name="connsiteX134" fmla="*/ 152400 w 371689"/>
                <a:gd name="connsiteY134" fmla="*/ 706782 h 993944"/>
                <a:gd name="connsiteX135" fmla="*/ 145773 w 371689"/>
                <a:gd name="connsiteY135" fmla="*/ 711200 h 993944"/>
                <a:gd name="connsiteX136" fmla="*/ 152400 w 371689"/>
                <a:gd name="connsiteY136" fmla="*/ 713408 h 993944"/>
                <a:gd name="connsiteX137" fmla="*/ 159026 w 371689"/>
                <a:gd name="connsiteY137" fmla="*/ 717826 h 993944"/>
                <a:gd name="connsiteX138" fmla="*/ 161234 w 371689"/>
                <a:gd name="connsiteY138" fmla="*/ 724452 h 993944"/>
                <a:gd name="connsiteX139" fmla="*/ 167860 w 371689"/>
                <a:gd name="connsiteY139" fmla="*/ 735495 h 993944"/>
                <a:gd name="connsiteX140" fmla="*/ 170069 w 371689"/>
                <a:gd name="connsiteY140" fmla="*/ 748748 h 993944"/>
                <a:gd name="connsiteX141" fmla="*/ 174486 w 371689"/>
                <a:gd name="connsiteY141" fmla="*/ 768626 h 993944"/>
                <a:gd name="connsiteX142" fmla="*/ 167860 w 371689"/>
                <a:gd name="connsiteY142" fmla="*/ 777461 h 993944"/>
                <a:gd name="connsiteX143" fmla="*/ 161234 w 371689"/>
                <a:gd name="connsiteY143" fmla="*/ 781878 h 993944"/>
                <a:gd name="connsiteX144" fmla="*/ 159026 w 371689"/>
                <a:gd name="connsiteY144" fmla="*/ 790713 h 993944"/>
                <a:gd name="connsiteX145" fmla="*/ 154608 w 371689"/>
                <a:gd name="connsiteY145" fmla="*/ 797339 h 993944"/>
                <a:gd name="connsiteX146" fmla="*/ 156817 w 371689"/>
                <a:gd name="connsiteY146" fmla="*/ 810591 h 993944"/>
                <a:gd name="connsiteX147" fmla="*/ 159026 w 371689"/>
                <a:gd name="connsiteY147" fmla="*/ 819426 h 993944"/>
                <a:gd name="connsiteX148" fmla="*/ 156817 w 371689"/>
                <a:gd name="connsiteY148" fmla="*/ 874643 h 993944"/>
                <a:gd name="connsiteX149" fmla="*/ 152400 w 371689"/>
                <a:gd name="connsiteY149" fmla="*/ 887895 h 993944"/>
                <a:gd name="connsiteX150" fmla="*/ 134730 w 371689"/>
                <a:gd name="connsiteY150" fmla="*/ 901148 h 993944"/>
                <a:gd name="connsiteX151" fmla="*/ 128104 w 371689"/>
                <a:gd name="connsiteY151" fmla="*/ 905565 h 993944"/>
                <a:gd name="connsiteX152" fmla="*/ 123686 w 371689"/>
                <a:gd name="connsiteY152" fmla="*/ 909982 h 993944"/>
                <a:gd name="connsiteX153" fmla="*/ 110434 w 371689"/>
                <a:gd name="connsiteY153" fmla="*/ 914400 h 993944"/>
                <a:gd name="connsiteX154" fmla="*/ 99391 w 371689"/>
                <a:gd name="connsiteY154" fmla="*/ 923235 h 993944"/>
                <a:gd name="connsiteX155" fmla="*/ 79513 w 371689"/>
                <a:gd name="connsiteY155" fmla="*/ 934278 h 993944"/>
                <a:gd name="connsiteX156" fmla="*/ 75095 w 371689"/>
                <a:gd name="connsiteY156" fmla="*/ 938695 h 993944"/>
                <a:gd name="connsiteX157" fmla="*/ 70678 w 371689"/>
                <a:gd name="connsiteY157" fmla="*/ 945321 h 993944"/>
                <a:gd name="connsiteX158" fmla="*/ 59634 w 371689"/>
                <a:gd name="connsiteY158" fmla="*/ 954156 h 993944"/>
                <a:gd name="connsiteX159" fmla="*/ 53008 w 371689"/>
                <a:gd name="connsiteY159" fmla="*/ 967408 h 993944"/>
                <a:gd name="connsiteX160" fmla="*/ 48591 w 371689"/>
                <a:gd name="connsiteY160" fmla="*/ 971826 h 993944"/>
                <a:gd name="connsiteX161" fmla="*/ 44173 w 371689"/>
                <a:gd name="connsiteY161" fmla="*/ 985078 h 993944"/>
                <a:gd name="connsiteX162" fmla="*/ 41965 w 371689"/>
                <a:gd name="connsiteY162" fmla="*/ 991704 h 993944"/>
                <a:gd name="connsiteX163" fmla="*/ 48591 w 371689"/>
                <a:gd name="connsiteY163" fmla="*/ 993913 h 993944"/>
                <a:gd name="connsiteX164" fmla="*/ 72886 w 371689"/>
                <a:gd name="connsiteY164" fmla="*/ 976243 h 993944"/>
                <a:gd name="connsiteX165" fmla="*/ 77304 w 371689"/>
                <a:gd name="connsiteY165" fmla="*/ 971826 h 993944"/>
                <a:gd name="connsiteX166" fmla="*/ 86139 w 371689"/>
                <a:gd name="connsiteY166" fmla="*/ 956365 h 993944"/>
                <a:gd name="connsiteX167" fmla="*/ 92765 w 371689"/>
                <a:gd name="connsiteY167" fmla="*/ 951948 h 993944"/>
                <a:gd name="connsiteX168" fmla="*/ 108226 w 371689"/>
                <a:gd name="connsiteY168" fmla="*/ 940904 h 993944"/>
                <a:gd name="connsiteX169" fmla="*/ 114852 w 371689"/>
                <a:gd name="connsiteY169" fmla="*/ 938695 h 993944"/>
                <a:gd name="connsiteX170" fmla="*/ 130313 w 371689"/>
                <a:gd name="connsiteY170" fmla="*/ 927652 h 993944"/>
                <a:gd name="connsiteX171" fmla="*/ 136939 w 371689"/>
                <a:gd name="connsiteY171" fmla="*/ 925443 h 993944"/>
                <a:gd name="connsiteX172" fmla="*/ 236330 w 371689"/>
                <a:gd name="connsiteY172" fmla="*/ 927652 h 993944"/>
                <a:gd name="connsiteX173" fmla="*/ 245165 w 371689"/>
                <a:gd name="connsiteY173" fmla="*/ 938695 h 993944"/>
                <a:gd name="connsiteX174" fmla="*/ 262834 w 371689"/>
                <a:gd name="connsiteY174" fmla="*/ 945321 h 993944"/>
                <a:gd name="connsiteX175" fmla="*/ 284921 w 371689"/>
                <a:gd name="connsiteY175" fmla="*/ 940904 h 993944"/>
                <a:gd name="connsiteX176" fmla="*/ 276086 w 371689"/>
                <a:gd name="connsiteY176" fmla="*/ 921026 h 993944"/>
                <a:gd name="connsiteX177" fmla="*/ 269460 w 371689"/>
                <a:gd name="connsiteY177" fmla="*/ 914400 h 993944"/>
                <a:gd name="connsiteX178" fmla="*/ 262834 w 371689"/>
                <a:gd name="connsiteY178" fmla="*/ 912191 h 993944"/>
                <a:gd name="connsiteX179" fmla="*/ 258417 w 371689"/>
                <a:gd name="connsiteY179" fmla="*/ 905565 h 993944"/>
                <a:gd name="connsiteX180" fmla="*/ 251791 w 371689"/>
                <a:gd name="connsiteY180" fmla="*/ 901148 h 993944"/>
                <a:gd name="connsiteX181" fmla="*/ 245165 w 371689"/>
                <a:gd name="connsiteY181" fmla="*/ 881269 h 993944"/>
                <a:gd name="connsiteX182" fmla="*/ 240747 w 371689"/>
                <a:gd name="connsiteY182" fmla="*/ 874643 h 993944"/>
                <a:gd name="connsiteX183" fmla="*/ 234121 w 371689"/>
                <a:gd name="connsiteY183" fmla="*/ 861391 h 993944"/>
                <a:gd name="connsiteX184" fmla="*/ 227495 w 371689"/>
                <a:gd name="connsiteY184" fmla="*/ 839304 h 993944"/>
                <a:gd name="connsiteX185" fmla="*/ 225286 w 371689"/>
                <a:gd name="connsiteY185" fmla="*/ 832678 h 993944"/>
                <a:gd name="connsiteX186" fmla="*/ 218660 w 371689"/>
                <a:gd name="connsiteY186" fmla="*/ 823843 h 993944"/>
                <a:gd name="connsiteX187" fmla="*/ 209826 w 371689"/>
                <a:gd name="connsiteY187" fmla="*/ 803965 h 993944"/>
                <a:gd name="connsiteX188" fmla="*/ 205408 w 371689"/>
                <a:gd name="connsiteY188" fmla="*/ 770835 h 993944"/>
                <a:gd name="connsiteX189" fmla="*/ 207617 w 371689"/>
                <a:gd name="connsiteY189" fmla="*/ 744330 h 993944"/>
                <a:gd name="connsiteX190" fmla="*/ 212034 w 371689"/>
                <a:gd name="connsiteY190" fmla="*/ 702365 h 993944"/>
                <a:gd name="connsiteX191" fmla="*/ 214243 w 371689"/>
                <a:gd name="connsiteY191" fmla="*/ 680278 h 993944"/>
                <a:gd name="connsiteX192" fmla="*/ 216452 w 371689"/>
                <a:gd name="connsiteY192" fmla="*/ 673652 h 993944"/>
                <a:gd name="connsiteX193" fmla="*/ 227495 w 371689"/>
                <a:gd name="connsiteY193" fmla="*/ 662608 h 993944"/>
                <a:gd name="connsiteX194" fmla="*/ 231913 w 371689"/>
                <a:gd name="connsiteY194" fmla="*/ 658191 h 993944"/>
                <a:gd name="connsiteX195" fmla="*/ 247373 w 371689"/>
                <a:gd name="connsiteY195" fmla="*/ 660400 h 993944"/>
                <a:gd name="connsiteX196" fmla="*/ 251791 w 371689"/>
                <a:gd name="connsiteY196" fmla="*/ 664817 h 993944"/>
                <a:gd name="connsiteX197" fmla="*/ 265043 w 371689"/>
                <a:gd name="connsiteY197" fmla="*/ 669235 h 993944"/>
                <a:gd name="connsiteX198" fmla="*/ 265043 w 371689"/>
                <a:gd name="connsiteY198" fmla="*/ 669235 h 993944"/>
                <a:gd name="connsiteX199" fmla="*/ 276086 w 371689"/>
                <a:gd name="connsiteY199" fmla="*/ 671443 h 993944"/>
                <a:gd name="connsiteX200" fmla="*/ 282713 w 371689"/>
                <a:gd name="connsiteY200" fmla="*/ 673652 h 993944"/>
                <a:gd name="connsiteX201" fmla="*/ 300382 w 371689"/>
                <a:gd name="connsiteY201" fmla="*/ 675861 h 993944"/>
                <a:gd name="connsiteX202" fmla="*/ 307008 w 371689"/>
                <a:gd name="connsiteY202" fmla="*/ 673652 h 993944"/>
                <a:gd name="connsiteX203" fmla="*/ 298173 w 371689"/>
                <a:gd name="connsiteY203" fmla="*/ 669235 h 993944"/>
                <a:gd name="connsiteX204" fmla="*/ 293756 w 371689"/>
                <a:gd name="connsiteY204" fmla="*/ 664817 h 993944"/>
                <a:gd name="connsiteX205" fmla="*/ 287130 w 371689"/>
                <a:gd name="connsiteY205" fmla="*/ 662608 h 993944"/>
                <a:gd name="connsiteX206" fmla="*/ 262834 w 371689"/>
                <a:gd name="connsiteY206" fmla="*/ 647148 h 993944"/>
                <a:gd name="connsiteX207" fmla="*/ 256208 w 371689"/>
                <a:gd name="connsiteY207" fmla="*/ 642730 h 993944"/>
                <a:gd name="connsiteX208" fmla="*/ 249582 w 371689"/>
                <a:gd name="connsiteY208" fmla="*/ 638313 h 993944"/>
                <a:gd name="connsiteX209" fmla="*/ 236330 w 371689"/>
                <a:gd name="connsiteY209" fmla="*/ 618435 h 993944"/>
                <a:gd name="connsiteX210" fmla="*/ 229704 w 371689"/>
                <a:gd name="connsiteY210" fmla="*/ 602974 h 993944"/>
                <a:gd name="connsiteX211" fmla="*/ 225286 w 371689"/>
                <a:gd name="connsiteY211" fmla="*/ 596348 h 993944"/>
                <a:gd name="connsiteX212" fmla="*/ 214243 w 371689"/>
                <a:gd name="connsiteY212" fmla="*/ 572052 h 993944"/>
                <a:gd name="connsiteX213" fmla="*/ 209826 w 371689"/>
                <a:gd name="connsiteY213" fmla="*/ 565426 h 993944"/>
                <a:gd name="connsiteX214" fmla="*/ 212034 w 371689"/>
                <a:gd name="connsiteY214" fmla="*/ 554382 h 993944"/>
                <a:gd name="connsiteX215" fmla="*/ 218660 w 371689"/>
                <a:gd name="connsiteY215" fmla="*/ 543339 h 993944"/>
                <a:gd name="connsiteX216" fmla="*/ 220869 w 371689"/>
                <a:gd name="connsiteY216" fmla="*/ 530087 h 993944"/>
                <a:gd name="connsiteX217" fmla="*/ 223078 w 371689"/>
                <a:gd name="connsiteY217" fmla="*/ 521252 h 993944"/>
                <a:gd name="connsiteX218" fmla="*/ 225286 w 371689"/>
                <a:gd name="connsiteY218" fmla="*/ 514626 h 993944"/>
                <a:gd name="connsiteX219" fmla="*/ 227495 w 371689"/>
                <a:gd name="connsiteY219" fmla="*/ 501374 h 993944"/>
                <a:gd name="connsiteX220" fmla="*/ 234121 w 371689"/>
                <a:gd name="connsiteY220" fmla="*/ 479287 h 993944"/>
                <a:gd name="connsiteX221" fmla="*/ 240747 w 371689"/>
                <a:gd name="connsiteY221" fmla="*/ 477078 h 993944"/>
                <a:gd name="connsiteX222" fmla="*/ 256208 w 371689"/>
                <a:gd name="connsiteY222" fmla="*/ 479287 h 993944"/>
                <a:gd name="connsiteX223" fmla="*/ 262834 w 371689"/>
                <a:gd name="connsiteY223" fmla="*/ 483704 h 993944"/>
                <a:gd name="connsiteX224" fmla="*/ 273878 w 371689"/>
                <a:gd name="connsiteY224" fmla="*/ 485913 h 993944"/>
                <a:gd name="connsiteX225" fmla="*/ 282713 w 371689"/>
                <a:gd name="connsiteY225" fmla="*/ 490330 h 993944"/>
                <a:gd name="connsiteX226" fmla="*/ 293756 w 371689"/>
                <a:gd name="connsiteY226" fmla="*/ 492539 h 993944"/>
                <a:gd name="connsiteX227" fmla="*/ 300382 w 371689"/>
                <a:gd name="connsiteY227" fmla="*/ 494748 h 993944"/>
                <a:gd name="connsiteX228" fmla="*/ 309217 w 371689"/>
                <a:gd name="connsiteY228" fmla="*/ 496956 h 993944"/>
                <a:gd name="connsiteX229" fmla="*/ 326886 w 371689"/>
                <a:gd name="connsiteY229" fmla="*/ 494748 h 993944"/>
                <a:gd name="connsiteX230" fmla="*/ 329095 w 371689"/>
                <a:gd name="connsiteY230" fmla="*/ 485913 h 993944"/>
                <a:gd name="connsiteX231" fmla="*/ 326886 w 371689"/>
                <a:gd name="connsiteY231" fmla="*/ 443948 h 993944"/>
                <a:gd name="connsiteX232" fmla="*/ 320260 w 371689"/>
                <a:gd name="connsiteY232" fmla="*/ 446156 h 993944"/>
                <a:gd name="connsiteX233" fmla="*/ 307008 w 371689"/>
                <a:gd name="connsiteY233" fmla="*/ 443948 h 993944"/>
                <a:gd name="connsiteX234" fmla="*/ 278295 w 371689"/>
                <a:gd name="connsiteY234" fmla="*/ 426278 h 993944"/>
                <a:gd name="connsiteX235" fmla="*/ 256208 w 371689"/>
                <a:gd name="connsiteY235" fmla="*/ 415235 h 993944"/>
                <a:gd name="connsiteX236" fmla="*/ 236330 w 371689"/>
                <a:gd name="connsiteY236" fmla="*/ 408608 h 993944"/>
                <a:gd name="connsiteX237" fmla="*/ 216452 w 371689"/>
                <a:gd name="connsiteY237" fmla="*/ 386521 h 993944"/>
                <a:gd name="connsiteX238" fmla="*/ 214243 w 371689"/>
                <a:gd name="connsiteY238" fmla="*/ 379895 h 993944"/>
                <a:gd name="connsiteX239" fmla="*/ 254000 w 371689"/>
                <a:gd name="connsiteY239" fmla="*/ 362226 h 993944"/>
                <a:gd name="connsiteX240" fmla="*/ 291547 w 371689"/>
                <a:gd name="connsiteY240" fmla="*/ 366643 h 993944"/>
                <a:gd name="connsiteX241" fmla="*/ 298173 w 371689"/>
                <a:gd name="connsiteY241" fmla="*/ 364435 h 993944"/>
                <a:gd name="connsiteX242" fmla="*/ 295965 w 371689"/>
                <a:gd name="connsiteY242" fmla="*/ 346765 h 993944"/>
                <a:gd name="connsiteX243" fmla="*/ 282713 w 371689"/>
                <a:gd name="connsiteY243" fmla="*/ 337930 h 993944"/>
                <a:gd name="connsiteX244" fmla="*/ 273878 w 371689"/>
                <a:gd name="connsiteY244" fmla="*/ 329095 h 993944"/>
                <a:gd name="connsiteX245" fmla="*/ 262834 w 371689"/>
                <a:gd name="connsiteY245" fmla="*/ 311426 h 993944"/>
                <a:gd name="connsiteX246" fmla="*/ 256208 w 371689"/>
                <a:gd name="connsiteY246" fmla="*/ 302591 h 993944"/>
                <a:gd name="connsiteX247" fmla="*/ 251791 w 371689"/>
                <a:gd name="connsiteY247" fmla="*/ 287130 h 993944"/>
                <a:gd name="connsiteX248" fmla="*/ 249582 w 371689"/>
                <a:gd name="connsiteY248" fmla="*/ 265043 h 993944"/>
                <a:gd name="connsiteX249" fmla="*/ 247373 w 371689"/>
                <a:gd name="connsiteY249" fmla="*/ 258417 h 993944"/>
                <a:gd name="connsiteX250" fmla="*/ 245165 w 371689"/>
                <a:gd name="connsiteY250" fmla="*/ 247374 h 993944"/>
                <a:gd name="connsiteX251" fmla="*/ 242956 w 371689"/>
                <a:gd name="connsiteY251" fmla="*/ 240748 h 993944"/>
                <a:gd name="connsiteX252" fmla="*/ 240747 w 371689"/>
                <a:gd name="connsiteY252" fmla="*/ 229704 h 993944"/>
                <a:gd name="connsiteX253" fmla="*/ 236330 w 371689"/>
                <a:gd name="connsiteY253" fmla="*/ 214243 h 993944"/>
                <a:gd name="connsiteX254" fmla="*/ 236330 w 371689"/>
                <a:gd name="connsiteY254" fmla="*/ 181113 h 993944"/>
                <a:gd name="connsiteX255" fmla="*/ 242956 w 371689"/>
                <a:gd name="connsiteY255" fmla="*/ 178904 h 993944"/>
                <a:gd name="connsiteX256" fmla="*/ 254000 w 371689"/>
                <a:gd name="connsiteY256" fmla="*/ 170069 h 993944"/>
                <a:gd name="connsiteX257" fmla="*/ 260626 w 371689"/>
                <a:gd name="connsiteY257" fmla="*/ 167861 h 993944"/>
                <a:gd name="connsiteX258" fmla="*/ 271669 w 371689"/>
                <a:gd name="connsiteY258" fmla="*/ 161235 h 993944"/>
                <a:gd name="connsiteX259" fmla="*/ 280504 w 371689"/>
                <a:gd name="connsiteY259" fmla="*/ 152400 h 993944"/>
                <a:gd name="connsiteX260" fmla="*/ 295965 w 371689"/>
                <a:gd name="connsiteY260" fmla="*/ 147982 h 993944"/>
                <a:gd name="connsiteX261" fmla="*/ 322469 w 371689"/>
                <a:gd name="connsiteY261" fmla="*/ 141356 h 993944"/>
                <a:gd name="connsiteX262" fmla="*/ 351182 w 371689"/>
                <a:gd name="connsiteY262" fmla="*/ 139148 h 993944"/>
                <a:gd name="connsiteX263" fmla="*/ 357808 w 371689"/>
                <a:gd name="connsiteY263" fmla="*/ 141356 h 993944"/>
                <a:gd name="connsiteX264" fmla="*/ 371060 w 371689"/>
                <a:gd name="connsiteY264" fmla="*/ 147982 h 993944"/>
                <a:gd name="connsiteX265" fmla="*/ 360017 w 371689"/>
                <a:gd name="connsiteY265" fmla="*/ 139148 h 993944"/>
                <a:gd name="connsiteX266" fmla="*/ 353391 w 371689"/>
                <a:gd name="connsiteY266" fmla="*/ 132521 h 993944"/>
                <a:gd name="connsiteX267" fmla="*/ 344556 w 371689"/>
                <a:gd name="connsiteY267" fmla="*/ 117061 h 993944"/>
                <a:gd name="connsiteX268" fmla="*/ 340139 w 371689"/>
                <a:gd name="connsiteY268" fmla="*/ 110435 h 993944"/>
                <a:gd name="connsiteX269" fmla="*/ 318052 w 371689"/>
                <a:gd name="connsiteY269" fmla="*/ 101600 h 993944"/>
                <a:gd name="connsiteX270" fmla="*/ 309217 w 371689"/>
                <a:gd name="connsiteY270" fmla="*/ 94974 h 993944"/>
                <a:gd name="connsiteX271" fmla="*/ 295965 w 371689"/>
                <a:gd name="connsiteY271" fmla="*/ 92765 h 993944"/>
                <a:gd name="connsiteX272" fmla="*/ 287130 w 371689"/>
                <a:gd name="connsiteY272" fmla="*/ 90556 h 993944"/>
                <a:gd name="connsiteX273" fmla="*/ 269460 w 371689"/>
                <a:gd name="connsiteY273" fmla="*/ 99391 h 993944"/>
                <a:gd name="connsiteX274" fmla="*/ 262834 w 371689"/>
                <a:gd name="connsiteY274" fmla="*/ 97182 h 993944"/>
                <a:gd name="connsiteX275" fmla="*/ 258417 w 371689"/>
                <a:gd name="connsiteY275" fmla="*/ 83930 h 993944"/>
                <a:gd name="connsiteX276" fmla="*/ 247373 w 371689"/>
                <a:gd name="connsiteY276" fmla="*/ 68469 h 993944"/>
                <a:gd name="connsiteX277" fmla="*/ 242956 w 371689"/>
                <a:gd name="connsiteY277" fmla="*/ 53008 h 993944"/>
                <a:gd name="connsiteX278" fmla="*/ 240747 w 371689"/>
                <a:gd name="connsiteY278" fmla="*/ 46382 h 993944"/>
                <a:gd name="connsiteX279" fmla="*/ 236330 w 371689"/>
                <a:gd name="connsiteY279" fmla="*/ 39756 h 993944"/>
                <a:gd name="connsiteX280" fmla="*/ 231913 w 371689"/>
                <a:gd name="connsiteY280" fmla="*/ 22087 h 993944"/>
                <a:gd name="connsiteX281" fmla="*/ 256208 w 371689"/>
                <a:gd name="connsiteY281" fmla="*/ 28713 h 993944"/>
                <a:gd name="connsiteX282" fmla="*/ 276086 w 371689"/>
                <a:gd name="connsiteY282" fmla="*/ 35339 h 993944"/>
                <a:gd name="connsiteX283" fmla="*/ 289339 w 371689"/>
                <a:gd name="connsiteY283" fmla="*/ 37548 h 993944"/>
                <a:gd name="connsiteX284" fmla="*/ 300382 w 371689"/>
                <a:gd name="connsiteY284" fmla="*/ 39756 h 993944"/>
                <a:gd name="connsiteX285" fmla="*/ 315843 w 371689"/>
                <a:gd name="connsiteY285" fmla="*/ 44174 h 993944"/>
                <a:gd name="connsiteX286" fmla="*/ 331304 w 371689"/>
                <a:gd name="connsiteY286" fmla="*/ 46382 h 993944"/>
                <a:gd name="connsiteX287" fmla="*/ 348973 w 371689"/>
                <a:gd name="connsiteY287" fmla="*/ 41965 h 993944"/>
                <a:gd name="connsiteX288" fmla="*/ 351182 w 371689"/>
                <a:gd name="connsiteY288" fmla="*/ 17669 h 993944"/>
                <a:gd name="connsiteX289" fmla="*/ 331304 w 371689"/>
                <a:gd name="connsiteY289" fmla="*/ 0 h 993944"/>
                <a:gd name="connsiteX290" fmla="*/ 265043 w 371689"/>
                <a:gd name="connsiteY290" fmla="*/ 2208 h 993944"/>
                <a:gd name="connsiteX291" fmla="*/ 258417 w 371689"/>
                <a:gd name="connsiteY291" fmla="*/ 4417 h 993944"/>
                <a:gd name="connsiteX292" fmla="*/ 236330 w 371689"/>
                <a:gd name="connsiteY292" fmla="*/ 6626 h 993944"/>
                <a:gd name="connsiteX293" fmla="*/ 223078 w 371689"/>
                <a:gd name="connsiteY293" fmla="*/ 13252 h 993944"/>
                <a:gd name="connsiteX294" fmla="*/ 216452 w 371689"/>
                <a:gd name="connsiteY294" fmla="*/ 17669 h 993944"/>
                <a:gd name="connsiteX295" fmla="*/ 225286 w 371689"/>
                <a:gd name="connsiteY295" fmla="*/ 0 h 99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371689" h="993944">
                  <a:moveTo>
                    <a:pt x="225286" y="0"/>
                  </a:moveTo>
                  <a:lnTo>
                    <a:pt x="225286" y="0"/>
                  </a:lnTo>
                  <a:cubicBezTo>
                    <a:pt x="223718" y="3137"/>
                    <a:pt x="218516" y="18198"/>
                    <a:pt x="212034" y="22087"/>
                  </a:cubicBezTo>
                  <a:cubicBezTo>
                    <a:pt x="210038" y="23285"/>
                    <a:pt x="207617" y="23559"/>
                    <a:pt x="205408" y="24295"/>
                  </a:cubicBezTo>
                  <a:cubicBezTo>
                    <a:pt x="203936" y="25768"/>
                    <a:pt x="203052" y="28418"/>
                    <a:pt x="200991" y="28713"/>
                  </a:cubicBezTo>
                  <a:cubicBezTo>
                    <a:pt x="191117" y="30124"/>
                    <a:pt x="189080" y="25637"/>
                    <a:pt x="183321" y="19878"/>
                  </a:cubicBezTo>
                  <a:cubicBezTo>
                    <a:pt x="177795" y="-2234"/>
                    <a:pt x="186105" y="20454"/>
                    <a:pt x="174486" y="8835"/>
                  </a:cubicBezTo>
                  <a:cubicBezTo>
                    <a:pt x="162867" y="-2784"/>
                    <a:pt x="185555" y="5526"/>
                    <a:pt x="163443" y="0"/>
                  </a:cubicBezTo>
                  <a:cubicBezTo>
                    <a:pt x="136121" y="5463"/>
                    <a:pt x="169403" y="-4823"/>
                    <a:pt x="150191" y="19878"/>
                  </a:cubicBezTo>
                  <a:cubicBezTo>
                    <a:pt x="147442" y="23413"/>
                    <a:pt x="141284" y="21001"/>
                    <a:pt x="136939" y="22087"/>
                  </a:cubicBezTo>
                  <a:cubicBezTo>
                    <a:pt x="132421" y="23216"/>
                    <a:pt x="128338" y="26302"/>
                    <a:pt x="123686" y="26504"/>
                  </a:cubicBezTo>
                  <a:lnTo>
                    <a:pt x="72886" y="28713"/>
                  </a:lnTo>
                  <a:cubicBezTo>
                    <a:pt x="69000" y="40376"/>
                    <a:pt x="68741" y="34048"/>
                    <a:pt x="83930" y="44174"/>
                  </a:cubicBezTo>
                  <a:cubicBezTo>
                    <a:pt x="86139" y="45646"/>
                    <a:pt x="88038" y="47751"/>
                    <a:pt x="90556" y="48591"/>
                  </a:cubicBezTo>
                  <a:cubicBezTo>
                    <a:pt x="104201" y="53140"/>
                    <a:pt x="94865" y="50568"/>
                    <a:pt x="119269" y="53008"/>
                  </a:cubicBezTo>
                  <a:cubicBezTo>
                    <a:pt x="133994" y="52272"/>
                    <a:pt x="148824" y="52707"/>
                    <a:pt x="163443" y="50800"/>
                  </a:cubicBezTo>
                  <a:cubicBezTo>
                    <a:pt x="166075" y="50457"/>
                    <a:pt x="167643" y="47460"/>
                    <a:pt x="170069" y="46382"/>
                  </a:cubicBezTo>
                  <a:cubicBezTo>
                    <a:pt x="174324" y="44491"/>
                    <a:pt x="183321" y="41965"/>
                    <a:pt x="183321" y="41965"/>
                  </a:cubicBezTo>
                  <a:cubicBezTo>
                    <a:pt x="189211" y="42701"/>
                    <a:pt x="196794" y="39977"/>
                    <a:pt x="200991" y="44174"/>
                  </a:cubicBezTo>
                  <a:cubicBezTo>
                    <a:pt x="204158" y="47341"/>
                    <a:pt x="199754" y="53054"/>
                    <a:pt x="198782" y="57426"/>
                  </a:cubicBezTo>
                  <a:cubicBezTo>
                    <a:pt x="196561" y="67417"/>
                    <a:pt x="196920" y="61149"/>
                    <a:pt x="192156" y="70678"/>
                  </a:cubicBezTo>
                  <a:cubicBezTo>
                    <a:pt x="191115" y="72760"/>
                    <a:pt x="190683" y="75095"/>
                    <a:pt x="189947" y="77304"/>
                  </a:cubicBezTo>
                  <a:cubicBezTo>
                    <a:pt x="190683" y="79513"/>
                    <a:pt x="190510" y="82284"/>
                    <a:pt x="192156" y="83930"/>
                  </a:cubicBezTo>
                  <a:cubicBezTo>
                    <a:pt x="193802" y="85576"/>
                    <a:pt x="196786" y="84941"/>
                    <a:pt x="198782" y="86139"/>
                  </a:cubicBezTo>
                  <a:cubicBezTo>
                    <a:pt x="200568" y="87210"/>
                    <a:pt x="201727" y="89084"/>
                    <a:pt x="203200" y="90556"/>
                  </a:cubicBezTo>
                  <a:cubicBezTo>
                    <a:pt x="201573" y="95436"/>
                    <a:pt x="200531" y="105143"/>
                    <a:pt x="194365" y="108226"/>
                  </a:cubicBezTo>
                  <a:cubicBezTo>
                    <a:pt x="190200" y="110308"/>
                    <a:pt x="181113" y="112643"/>
                    <a:pt x="181113" y="112643"/>
                  </a:cubicBezTo>
                  <a:cubicBezTo>
                    <a:pt x="179640" y="114116"/>
                    <a:pt x="178481" y="115990"/>
                    <a:pt x="176695" y="117061"/>
                  </a:cubicBezTo>
                  <a:cubicBezTo>
                    <a:pt x="170349" y="120868"/>
                    <a:pt x="149185" y="121389"/>
                    <a:pt x="147982" y="121478"/>
                  </a:cubicBezTo>
                  <a:cubicBezTo>
                    <a:pt x="135479" y="122404"/>
                    <a:pt x="122950" y="122951"/>
                    <a:pt x="110434" y="123687"/>
                  </a:cubicBezTo>
                  <a:cubicBezTo>
                    <a:pt x="108225" y="125159"/>
                    <a:pt x="104183" y="125476"/>
                    <a:pt x="103808" y="128104"/>
                  </a:cubicBezTo>
                  <a:cubicBezTo>
                    <a:pt x="102248" y="139029"/>
                    <a:pt x="108482" y="139233"/>
                    <a:pt x="114852" y="141356"/>
                  </a:cubicBezTo>
                  <a:cubicBezTo>
                    <a:pt x="116324" y="142829"/>
                    <a:pt x="117406" y="144843"/>
                    <a:pt x="119269" y="145774"/>
                  </a:cubicBezTo>
                  <a:cubicBezTo>
                    <a:pt x="136910" y="154595"/>
                    <a:pt x="162094" y="151599"/>
                    <a:pt x="178904" y="152400"/>
                  </a:cubicBezTo>
                  <a:cubicBezTo>
                    <a:pt x="181113" y="153872"/>
                    <a:pt x="183872" y="154744"/>
                    <a:pt x="185530" y="156817"/>
                  </a:cubicBezTo>
                  <a:cubicBezTo>
                    <a:pt x="194098" y="167526"/>
                    <a:pt x="179908" y="160832"/>
                    <a:pt x="194365" y="165652"/>
                  </a:cubicBezTo>
                  <a:cubicBezTo>
                    <a:pt x="207430" y="178717"/>
                    <a:pt x="200233" y="169248"/>
                    <a:pt x="207617" y="198782"/>
                  </a:cubicBezTo>
                  <a:cubicBezTo>
                    <a:pt x="208658" y="202947"/>
                    <a:pt x="212467" y="205918"/>
                    <a:pt x="214243" y="209826"/>
                  </a:cubicBezTo>
                  <a:cubicBezTo>
                    <a:pt x="216170" y="214065"/>
                    <a:pt x="218660" y="223078"/>
                    <a:pt x="218660" y="223078"/>
                  </a:cubicBezTo>
                  <a:cubicBezTo>
                    <a:pt x="199702" y="229398"/>
                    <a:pt x="229879" y="219721"/>
                    <a:pt x="198782" y="227495"/>
                  </a:cubicBezTo>
                  <a:cubicBezTo>
                    <a:pt x="194265" y="228624"/>
                    <a:pt x="185530" y="231913"/>
                    <a:pt x="185530" y="231913"/>
                  </a:cubicBezTo>
                  <a:cubicBezTo>
                    <a:pt x="183321" y="231177"/>
                    <a:pt x="181163" y="230269"/>
                    <a:pt x="178904" y="229704"/>
                  </a:cubicBezTo>
                  <a:cubicBezTo>
                    <a:pt x="175262" y="228793"/>
                    <a:pt x="171375" y="228813"/>
                    <a:pt x="167860" y="227495"/>
                  </a:cubicBezTo>
                  <a:cubicBezTo>
                    <a:pt x="165375" y="226563"/>
                    <a:pt x="163674" y="224124"/>
                    <a:pt x="161234" y="223078"/>
                  </a:cubicBezTo>
                  <a:cubicBezTo>
                    <a:pt x="158444" y="221882"/>
                    <a:pt x="155319" y="221703"/>
                    <a:pt x="152400" y="220869"/>
                  </a:cubicBezTo>
                  <a:cubicBezTo>
                    <a:pt x="150161" y="220229"/>
                    <a:pt x="148085" y="218933"/>
                    <a:pt x="145773" y="218661"/>
                  </a:cubicBezTo>
                  <a:cubicBezTo>
                    <a:pt x="135510" y="217454"/>
                    <a:pt x="125150" y="217310"/>
                    <a:pt x="114852" y="216452"/>
                  </a:cubicBezTo>
                  <a:cubicBezTo>
                    <a:pt x="107479" y="215837"/>
                    <a:pt x="100127" y="214979"/>
                    <a:pt x="92765" y="214243"/>
                  </a:cubicBezTo>
                  <a:cubicBezTo>
                    <a:pt x="89820" y="212771"/>
                    <a:pt x="87024" y="210951"/>
                    <a:pt x="83930" y="209826"/>
                  </a:cubicBezTo>
                  <a:cubicBezTo>
                    <a:pt x="71978" y="205480"/>
                    <a:pt x="67227" y="205201"/>
                    <a:pt x="55217" y="203200"/>
                  </a:cubicBezTo>
                  <a:cubicBezTo>
                    <a:pt x="52272" y="203936"/>
                    <a:pt x="48066" y="202882"/>
                    <a:pt x="46382" y="205408"/>
                  </a:cubicBezTo>
                  <a:cubicBezTo>
                    <a:pt x="45227" y="207141"/>
                    <a:pt x="48937" y="208895"/>
                    <a:pt x="50800" y="209826"/>
                  </a:cubicBezTo>
                  <a:cubicBezTo>
                    <a:pt x="54965" y="211908"/>
                    <a:pt x="59635" y="212771"/>
                    <a:pt x="64052" y="214243"/>
                  </a:cubicBezTo>
                  <a:cubicBezTo>
                    <a:pt x="66261" y="214979"/>
                    <a:pt x="68596" y="215411"/>
                    <a:pt x="70678" y="216452"/>
                  </a:cubicBezTo>
                  <a:cubicBezTo>
                    <a:pt x="73623" y="217924"/>
                    <a:pt x="76456" y="219646"/>
                    <a:pt x="79513" y="220869"/>
                  </a:cubicBezTo>
                  <a:cubicBezTo>
                    <a:pt x="83836" y="222598"/>
                    <a:pt x="88348" y="223815"/>
                    <a:pt x="92765" y="225287"/>
                  </a:cubicBezTo>
                  <a:lnTo>
                    <a:pt x="99391" y="227495"/>
                  </a:lnTo>
                  <a:cubicBezTo>
                    <a:pt x="102336" y="230440"/>
                    <a:pt x="105669" y="233042"/>
                    <a:pt x="108226" y="236330"/>
                  </a:cubicBezTo>
                  <a:cubicBezTo>
                    <a:pt x="110862" y="239719"/>
                    <a:pt x="112390" y="243857"/>
                    <a:pt x="114852" y="247374"/>
                  </a:cubicBezTo>
                  <a:cubicBezTo>
                    <a:pt x="117555" y="251236"/>
                    <a:pt x="120741" y="254736"/>
                    <a:pt x="123686" y="258417"/>
                  </a:cubicBezTo>
                  <a:cubicBezTo>
                    <a:pt x="133742" y="288580"/>
                    <a:pt x="122771" y="257755"/>
                    <a:pt x="132521" y="280504"/>
                  </a:cubicBezTo>
                  <a:cubicBezTo>
                    <a:pt x="133438" y="282644"/>
                    <a:pt x="132836" y="285777"/>
                    <a:pt x="134730" y="287130"/>
                  </a:cubicBezTo>
                  <a:cubicBezTo>
                    <a:pt x="140059" y="290936"/>
                    <a:pt x="155095" y="292733"/>
                    <a:pt x="161234" y="293756"/>
                  </a:cubicBezTo>
                  <a:cubicBezTo>
                    <a:pt x="158289" y="295229"/>
                    <a:pt x="155139" y="296348"/>
                    <a:pt x="152400" y="298174"/>
                  </a:cubicBezTo>
                  <a:cubicBezTo>
                    <a:pt x="147825" y="301224"/>
                    <a:pt x="146944" y="304993"/>
                    <a:pt x="143565" y="309217"/>
                  </a:cubicBezTo>
                  <a:cubicBezTo>
                    <a:pt x="142264" y="310843"/>
                    <a:pt x="140773" y="312334"/>
                    <a:pt x="139147" y="313635"/>
                  </a:cubicBezTo>
                  <a:cubicBezTo>
                    <a:pt x="128600" y="322072"/>
                    <a:pt x="136779" y="314819"/>
                    <a:pt x="125895" y="320261"/>
                  </a:cubicBezTo>
                  <a:cubicBezTo>
                    <a:pt x="108769" y="328824"/>
                    <a:pt x="129298" y="321335"/>
                    <a:pt x="112643" y="326887"/>
                  </a:cubicBezTo>
                  <a:cubicBezTo>
                    <a:pt x="115588" y="329096"/>
                    <a:pt x="118482" y="331373"/>
                    <a:pt x="121478" y="333513"/>
                  </a:cubicBezTo>
                  <a:cubicBezTo>
                    <a:pt x="137870" y="345221"/>
                    <a:pt x="131843" y="338138"/>
                    <a:pt x="167860" y="340139"/>
                  </a:cubicBezTo>
                  <a:cubicBezTo>
                    <a:pt x="170805" y="340875"/>
                    <a:pt x="173980" y="340990"/>
                    <a:pt x="176695" y="342348"/>
                  </a:cubicBezTo>
                  <a:cubicBezTo>
                    <a:pt x="178558" y="343279"/>
                    <a:pt x="179864" y="345099"/>
                    <a:pt x="181113" y="346765"/>
                  </a:cubicBezTo>
                  <a:cubicBezTo>
                    <a:pt x="196101" y="366749"/>
                    <a:pt x="184232" y="354302"/>
                    <a:pt x="194365" y="364435"/>
                  </a:cubicBezTo>
                  <a:cubicBezTo>
                    <a:pt x="199338" y="384330"/>
                    <a:pt x="192034" y="360550"/>
                    <a:pt x="207617" y="386521"/>
                  </a:cubicBezTo>
                  <a:cubicBezTo>
                    <a:pt x="209179" y="389124"/>
                    <a:pt x="208630" y="392566"/>
                    <a:pt x="209826" y="395356"/>
                  </a:cubicBezTo>
                  <a:cubicBezTo>
                    <a:pt x="210872" y="397796"/>
                    <a:pt x="213056" y="399608"/>
                    <a:pt x="214243" y="401982"/>
                  </a:cubicBezTo>
                  <a:cubicBezTo>
                    <a:pt x="215284" y="404064"/>
                    <a:pt x="215812" y="406369"/>
                    <a:pt x="216452" y="408608"/>
                  </a:cubicBezTo>
                  <a:cubicBezTo>
                    <a:pt x="217286" y="411527"/>
                    <a:pt x="217303" y="414728"/>
                    <a:pt x="218660" y="417443"/>
                  </a:cubicBezTo>
                  <a:cubicBezTo>
                    <a:pt x="219591" y="419306"/>
                    <a:pt x="221605" y="420388"/>
                    <a:pt x="223078" y="421861"/>
                  </a:cubicBezTo>
                  <a:cubicBezTo>
                    <a:pt x="222342" y="425542"/>
                    <a:pt x="222422" y="429487"/>
                    <a:pt x="220869" y="432904"/>
                  </a:cubicBezTo>
                  <a:cubicBezTo>
                    <a:pt x="218672" y="437737"/>
                    <a:pt x="212034" y="446156"/>
                    <a:pt x="212034" y="446156"/>
                  </a:cubicBezTo>
                  <a:lnTo>
                    <a:pt x="203200" y="472661"/>
                  </a:lnTo>
                  <a:cubicBezTo>
                    <a:pt x="201947" y="476422"/>
                    <a:pt x="200883" y="480342"/>
                    <a:pt x="198782" y="483704"/>
                  </a:cubicBezTo>
                  <a:cubicBezTo>
                    <a:pt x="197126" y="486353"/>
                    <a:pt x="194074" y="487864"/>
                    <a:pt x="192156" y="490330"/>
                  </a:cubicBezTo>
                  <a:cubicBezTo>
                    <a:pt x="186499" y="497603"/>
                    <a:pt x="185413" y="504731"/>
                    <a:pt x="176695" y="508000"/>
                  </a:cubicBezTo>
                  <a:cubicBezTo>
                    <a:pt x="173180" y="509318"/>
                    <a:pt x="169294" y="509298"/>
                    <a:pt x="165652" y="510208"/>
                  </a:cubicBezTo>
                  <a:cubicBezTo>
                    <a:pt x="163393" y="510773"/>
                    <a:pt x="161285" y="511852"/>
                    <a:pt x="159026" y="512417"/>
                  </a:cubicBezTo>
                  <a:cubicBezTo>
                    <a:pt x="155384" y="513328"/>
                    <a:pt x="151624" y="513715"/>
                    <a:pt x="147982" y="514626"/>
                  </a:cubicBezTo>
                  <a:cubicBezTo>
                    <a:pt x="145723" y="515191"/>
                    <a:pt x="143615" y="516270"/>
                    <a:pt x="141356" y="516835"/>
                  </a:cubicBezTo>
                  <a:cubicBezTo>
                    <a:pt x="137714" y="517745"/>
                    <a:pt x="133994" y="518307"/>
                    <a:pt x="130313" y="519043"/>
                  </a:cubicBezTo>
                  <a:cubicBezTo>
                    <a:pt x="126204" y="523152"/>
                    <a:pt x="124842" y="525091"/>
                    <a:pt x="119269" y="527878"/>
                  </a:cubicBezTo>
                  <a:cubicBezTo>
                    <a:pt x="117187" y="528919"/>
                    <a:pt x="114852" y="529351"/>
                    <a:pt x="112643" y="530087"/>
                  </a:cubicBezTo>
                  <a:cubicBezTo>
                    <a:pt x="110434" y="533032"/>
                    <a:pt x="108845" y="536565"/>
                    <a:pt x="106017" y="538921"/>
                  </a:cubicBezTo>
                  <a:cubicBezTo>
                    <a:pt x="104228" y="540411"/>
                    <a:pt x="101473" y="540089"/>
                    <a:pt x="99391" y="541130"/>
                  </a:cubicBezTo>
                  <a:cubicBezTo>
                    <a:pt x="82273" y="549690"/>
                    <a:pt x="102786" y="542209"/>
                    <a:pt x="86139" y="547756"/>
                  </a:cubicBezTo>
                  <a:cubicBezTo>
                    <a:pt x="83930" y="549229"/>
                    <a:pt x="81939" y="551096"/>
                    <a:pt x="79513" y="552174"/>
                  </a:cubicBezTo>
                  <a:cubicBezTo>
                    <a:pt x="54547" y="563270"/>
                    <a:pt x="27006" y="557900"/>
                    <a:pt x="0" y="558800"/>
                  </a:cubicBezTo>
                  <a:cubicBezTo>
                    <a:pt x="31504" y="569300"/>
                    <a:pt x="-1286" y="558747"/>
                    <a:pt x="22086" y="565426"/>
                  </a:cubicBezTo>
                  <a:cubicBezTo>
                    <a:pt x="24325" y="566066"/>
                    <a:pt x="26400" y="567363"/>
                    <a:pt x="28713" y="567635"/>
                  </a:cubicBezTo>
                  <a:cubicBezTo>
                    <a:pt x="38975" y="568842"/>
                    <a:pt x="49327" y="569107"/>
                    <a:pt x="59634" y="569843"/>
                  </a:cubicBezTo>
                  <a:cubicBezTo>
                    <a:pt x="68807" y="572901"/>
                    <a:pt x="67236" y="573526"/>
                    <a:pt x="79513" y="569843"/>
                  </a:cubicBezTo>
                  <a:cubicBezTo>
                    <a:pt x="82666" y="568897"/>
                    <a:pt x="85171" y="566292"/>
                    <a:pt x="88347" y="565426"/>
                  </a:cubicBezTo>
                  <a:cubicBezTo>
                    <a:pt x="93370" y="564056"/>
                    <a:pt x="98654" y="563953"/>
                    <a:pt x="103808" y="563217"/>
                  </a:cubicBezTo>
                  <a:cubicBezTo>
                    <a:pt x="105281" y="561745"/>
                    <a:pt x="106440" y="559871"/>
                    <a:pt x="108226" y="558800"/>
                  </a:cubicBezTo>
                  <a:cubicBezTo>
                    <a:pt x="110222" y="557602"/>
                    <a:pt x="112712" y="557508"/>
                    <a:pt x="114852" y="556591"/>
                  </a:cubicBezTo>
                  <a:cubicBezTo>
                    <a:pt x="117878" y="555294"/>
                    <a:pt x="120741" y="553646"/>
                    <a:pt x="123686" y="552174"/>
                  </a:cubicBezTo>
                  <a:cubicBezTo>
                    <a:pt x="136202" y="552910"/>
                    <a:pt x="150020" y="548775"/>
                    <a:pt x="161234" y="554382"/>
                  </a:cubicBezTo>
                  <a:cubicBezTo>
                    <a:pt x="165890" y="556710"/>
                    <a:pt x="159957" y="564721"/>
                    <a:pt x="159026" y="569843"/>
                  </a:cubicBezTo>
                  <a:cubicBezTo>
                    <a:pt x="158478" y="572857"/>
                    <a:pt x="153497" y="591656"/>
                    <a:pt x="152400" y="591930"/>
                  </a:cubicBezTo>
                  <a:cubicBezTo>
                    <a:pt x="125024" y="598775"/>
                    <a:pt x="167955" y="587801"/>
                    <a:pt x="130313" y="598556"/>
                  </a:cubicBezTo>
                  <a:cubicBezTo>
                    <a:pt x="124475" y="600224"/>
                    <a:pt x="112643" y="602974"/>
                    <a:pt x="112643" y="602974"/>
                  </a:cubicBezTo>
                  <a:cubicBezTo>
                    <a:pt x="111171" y="605183"/>
                    <a:pt x="110103" y="607723"/>
                    <a:pt x="108226" y="609600"/>
                  </a:cubicBezTo>
                  <a:cubicBezTo>
                    <a:pt x="102316" y="615510"/>
                    <a:pt x="101555" y="611875"/>
                    <a:pt x="97182" y="618435"/>
                  </a:cubicBezTo>
                  <a:cubicBezTo>
                    <a:pt x="91470" y="627003"/>
                    <a:pt x="94678" y="626659"/>
                    <a:pt x="88347" y="633895"/>
                  </a:cubicBezTo>
                  <a:cubicBezTo>
                    <a:pt x="88319" y="633927"/>
                    <a:pt x="75990" y="646252"/>
                    <a:pt x="72886" y="649356"/>
                  </a:cubicBezTo>
                  <a:cubicBezTo>
                    <a:pt x="71240" y="651002"/>
                    <a:pt x="68440" y="650748"/>
                    <a:pt x="66260" y="651565"/>
                  </a:cubicBezTo>
                  <a:cubicBezTo>
                    <a:pt x="62548" y="652957"/>
                    <a:pt x="58763" y="654209"/>
                    <a:pt x="55217" y="655982"/>
                  </a:cubicBezTo>
                  <a:cubicBezTo>
                    <a:pt x="49647" y="658767"/>
                    <a:pt x="48281" y="660710"/>
                    <a:pt x="44173" y="664817"/>
                  </a:cubicBezTo>
                  <a:cubicBezTo>
                    <a:pt x="46382" y="665553"/>
                    <a:pt x="48486" y="667283"/>
                    <a:pt x="50800" y="667026"/>
                  </a:cubicBezTo>
                  <a:cubicBezTo>
                    <a:pt x="55428" y="666512"/>
                    <a:pt x="59635" y="664080"/>
                    <a:pt x="64052" y="662608"/>
                  </a:cubicBezTo>
                  <a:lnTo>
                    <a:pt x="70678" y="660400"/>
                  </a:lnTo>
                  <a:cubicBezTo>
                    <a:pt x="76438" y="658481"/>
                    <a:pt x="88347" y="655982"/>
                    <a:pt x="88347" y="655982"/>
                  </a:cubicBezTo>
                  <a:cubicBezTo>
                    <a:pt x="92028" y="652301"/>
                    <a:pt x="94452" y="646585"/>
                    <a:pt x="99391" y="644939"/>
                  </a:cubicBezTo>
                  <a:cubicBezTo>
                    <a:pt x="101600" y="644203"/>
                    <a:pt x="103758" y="643295"/>
                    <a:pt x="106017" y="642730"/>
                  </a:cubicBezTo>
                  <a:cubicBezTo>
                    <a:pt x="109659" y="641819"/>
                    <a:pt x="113395" y="641335"/>
                    <a:pt x="117060" y="640521"/>
                  </a:cubicBezTo>
                  <a:cubicBezTo>
                    <a:pt x="120023" y="639863"/>
                    <a:pt x="122950" y="639049"/>
                    <a:pt x="125895" y="638313"/>
                  </a:cubicBezTo>
                  <a:cubicBezTo>
                    <a:pt x="128104" y="636840"/>
                    <a:pt x="129869" y="633774"/>
                    <a:pt x="132521" y="633895"/>
                  </a:cubicBezTo>
                  <a:cubicBezTo>
                    <a:pt x="146668" y="634538"/>
                    <a:pt x="161252" y="635479"/>
                    <a:pt x="174486" y="640521"/>
                  </a:cubicBezTo>
                  <a:cubicBezTo>
                    <a:pt x="178191" y="641933"/>
                    <a:pt x="177512" y="647853"/>
                    <a:pt x="178904" y="651565"/>
                  </a:cubicBezTo>
                  <a:cubicBezTo>
                    <a:pt x="182692" y="661666"/>
                    <a:pt x="180024" y="656047"/>
                    <a:pt x="183321" y="669235"/>
                  </a:cubicBezTo>
                  <a:cubicBezTo>
                    <a:pt x="183886" y="671494"/>
                    <a:pt x="184890" y="673622"/>
                    <a:pt x="185530" y="675861"/>
                  </a:cubicBezTo>
                  <a:cubicBezTo>
                    <a:pt x="186364" y="678780"/>
                    <a:pt x="187003" y="681750"/>
                    <a:pt x="187739" y="684695"/>
                  </a:cubicBezTo>
                  <a:cubicBezTo>
                    <a:pt x="187003" y="689113"/>
                    <a:pt x="188479" y="694577"/>
                    <a:pt x="185530" y="697948"/>
                  </a:cubicBezTo>
                  <a:cubicBezTo>
                    <a:pt x="182299" y="701640"/>
                    <a:pt x="163146" y="703658"/>
                    <a:pt x="159026" y="704574"/>
                  </a:cubicBezTo>
                  <a:cubicBezTo>
                    <a:pt x="156753" y="705079"/>
                    <a:pt x="154609" y="706046"/>
                    <a:pt x="152400" y="706782"/>
                  </a:cubicBezTo>
                  <a:cubicBezTo>
                    <a:pt x="150191" y="708255"/>
                    <a:pt x="145773" y="708545"/>
                    <a:pt x="145773" y="711200"/>
                  </a:cubicBezTo>
                  <a:cubicBezTo>
                    <a:pt x="145773" y="713528"/>
                    <a:pt x="150317" y="712367"/>
                    <a:pt x="152400" y="713408"/>
                  </a:cubicBezTo>
                  <a:cubicBezTo>
                    <a:pt x="154774" y="714595"/>
                    <a:pt x="156817" y="716353"/>
                    <a:pt x="159026" y="717826"/>
                  </a:cubicBezTo>
                  <a:cubicBezTo>
                    <a:pt x="159762" y="720035"/>
                    <a:pt x="160036" y="722456"/>
                    <a:pt x="161234" y="724452"/>
                  </a:cubicBezTo>
                  <a:cubicBezTo>
                    <a:pt x="167369" y="734676"/>
                    <a:pt x="164915" y="722242"/>
                    <a:pt x="167860" y="735495"/>
                  </a:cubicBezTo>
                  <a:cubicBezTo>
                    <a:pt x="168831" y="739867"/>
                    <a:pt x="169268" y="744342"/>
                    <a:pt x="170069" y="748748"/>
                  </a:cubicBezTo>
                  <a:cubicBezTo>
                    <a:pt x="171937" y="759020"/>
                    <a:pt x="172125" y="759179"/>
                    <a:pt x="174486" y="768626"/>
                  </a:cubicBezTo>
                  <a:cubicBezTo>
                    <a:pt x="172277" y="771571"/>
                    <a:pt x="170463" y="774858"/>
                    <a:pt x="167860" y="777461"/>
                  </a:cubicBezTo>
                  <a:cubicBezTo>
                    <a:pt x="165983" y="779338"/>
                    <a:pt x="162706" y="779669"/>
                    <a:pt x="161234" y="781878"/>
                  </a:cubicBezTo>
                  <a:cubicBezTo>
                    <a:pt x="159550" y="784404"/>
                    <a:pt x="160222" y="787923"/>
                    <a:pt x="159026" y="790713"/>
                  </a:cubicBezTo>
                  <a:cubicBezTo>
                    <a:pt x="157980" y="793153"/>
                    <a:pt x="156081" y="795130"/>
                    <a:pt x="154608" y="797339"/>
                  </a:cubicBezTo>
                  <a:cubicBezTo>
                    <a:pt x="155344" y="801756"/>
                    <a:pt x="155939" y="806200"/>
                    <a:pt x="156817" y="810591"/>
                  </a:cubicBezTo>
                  <a:cubicBezTo>
                    <a:pt x="157412" y="813568"/>
                    <a:pt x="159026" y="816390"/>
                    <a:pt x="159026" y="819426"/>
                  </a:cubicBezTo>
                  <a:cubicBezTo>
                    <a:pt x="159026" y="837846"/>
                    <a:pt x="158591" y="856308"/>
                    <a:pt x="156817" y="874643"/>
                  </a:cubicBezTo>
                  <a:cubicBezTo>
                    <a:pt x="156368" y="879278"/>
                    <a:pt x="155692" y="884603"/>
                    <a:pt x="152400" y="887895"/>
                  </a:cubicBezTo>
                  <a:cubicBezTo>
                    <a:pt x="131092" y="909203"/>
                    <a:pt x="150149" y="893439"/>
                    <a:pt x="134730" y="901148"/>
                  </a:cubicBezTo>
                  <a:cubicBezTo>
                    <a:pt x="132356" y="902335"/>
                    <a:pt x="130177" y="903907"/>
                    <a:pt x="128104" y="905565"/>
                  </a:cubicBezTo>
                  <a:cubicBezTo>
                    <a:pt x="126478" y="906866"/>
                    <a:pt x="125549" y="909051"/>
                    <a:pt x="123686" y="909982"/>
                  </a:cubicBezTo>
                  <a:cubicBezTo>
                    <a:pt x="119521" y="912064"/>
                    <a:pt x="114851" y="912927"/>
                    <a:pt x="110434" y="914400"/>
                  </a:cubicBezTo>
                  <a:cubicBezTo>
                    <a:pt x="103943" y="916564"/>
                    <a:pt x="104220" y="919613"/>
                    <a:pt x="99391" y="923235"/>
                  </a:cubicBezTo>
                  <a:cubicBezTo>
                    <a:pt x="87242" y="932347"/>
                    <a:pt x="89842" y="930834"/>
                    <a:pt x="79513" y="934278"/>
                  </a:cubicBezTo>
                  <a:cubicBezTo>
                    <a:pt x="78040" y="935750"/>
                    <a:pt x="76396" y="937069"/>
                    <a:pt x="75095" y="938695"/>
                  </a:cubicBezTo>
                  <a:cubicBezTo>
                    <a:pt x="73437" y="940768"/>
                    <a:pt x="72555" y="943444"/>
                    <a:pt x="70678" y="945321"/>
                  </a:cubicBezTo>
                  <a:cubicBezTo>
                    <a:pt x="59202" y="956798"/>
                    <a:pt x="68375" y="943231"/>
                    <a:pt x="59634" y="954156"/>
                  </a:cubicBezTo>
                  <a:cubicBezTo>
                    <a:pt x="46239" y="970898"/>
                    <a:pt x="62798" y="951090"/>
                    <a:pt x="53008" y="967408"/>
                  </a:cubicBezTo>
                  <a:cubicBezTo>
                    <a:pt x="51937" y="969194"/>
                    <a:pt x="50063" y="970353"/>
                    <a:pt x="48591" y="971826"/>
                  </a:cubicBezTo>
                  <a:lnTo>
                    <a:pt x="44173" y="985078"/>
                  </a:lnTo>
                  <a:lnTo>
                    <a:pt x="41965" y="991704"/>
                  </a:lnTo>
                  <a:cubicBezTo>
                    <a:pt x="44174" y="992440"/>
                    <a:pt x="46281" y="994202"/>
                    <a:pt x="48591" y="993913"/>
                  </a:cubicBezTo>
                  <a:cubicBezTo>
                    <a:pt x="60140" y="992469"/>
                    <a:pt x="65173" y="983956"/>
                    <a:pt x="72886" y="976243"/>
                  </a:cubicBezTo>
                  <a:lnTo>
                    <a:pt x="77304" y="971826"/>
                  </a:lnTo>
                  <a:cubicBezTo>
                    <a:pt x="79038" y="968358"/>
                    <a:pt x="83015" y="959489"/>
                    <a:pt x="86139" y="956365"/>
                  </a:cubicBezTo>
                  <a:cubicBezTo>
                    <a:pt x="88016" y="954488"/>
                    <a:pt x="90605" y="953491"/>
                    <a:pt x="92765" y="951948"/>
                  </a:cubicBezTo>
                  <a:cubicBezTo>
                    <a:pt x="95105" y="950276"/>
                    <a:pt x="104751" y="942642"/>
                    <a:pt x="108226" y="940904"/>
                  </a:cubicBezTo>
                  <a:cubicBezTo>
                    <a:pt x="110308" y="939863"/>
                    <a:pt x="112770" y="939736"/>
                    <a:pt x="114852" y="938695"/>
                  </a:cubicBezTo>
                  <a:cubicBezTo>
                    <a:pt x="121691" y="935275"/>
                    <a:pt x="123307" y="931656"/>
                    <a:pt x="130313" y="927652"/>
                  </a:cubicBezTo>
                  <a:cubicBezTo>
                    <a:pt x="132334" y="926497"/>
                    <a:pt x="134730" y="926179"/>
                    <a:pt x="136939" y="925443"/>
                  </a:cubicBezTo>
                  <a:cubicBezTo>
                    <a:pt x="170069" y="926179"/>
                    <a:pt x="203256" y="925585"/>
                    <a:pt x="236330" y="927652"/>
                  </a:cubicBezTo>
                  <a:cubicBezTo>
                    <a:pt x="247949" y="928378"/>
                    <a:pt x="239436" y="933921"/>
                    <a:pt x="245165" y="938695"/>
                  </a:cubicBezTo>
                  <a:cubicBezTo>
                    <a:pt x="246930" y="940166"/>
                    <a:pt x="259164" y="944098"/>
                    <a:pt x="262834" y="945321"/>
                  </a:cubicBezTo>
                  <a:cubicBezTo>
                    <a:pt x="270196" y="943849"/>
                    <a:pt x="279612" y="946213"/>
                    <a:pt x="284921" y="940904"/>
                  </a:cubicBezTo>
                  <a:cubicBezTo>
                    <a:pt x="287549" y="938276"/>
                    <a:pt x="278592" y="924033"/>
                    <a:pt x="276086" y="921026"/>
                  </a:cubicBezTo>
                  <a:cubicBezTo>
                    <a:pt x="274086" y="918626"/>
                    <a:pt x="272059" y="916133"/>
                    <a:pt x="269460" y="914400"/>
                  </a:cubicBezTo>
                  <a:cubicBezTo>
                    <a:pt x="267523" y="913109"/>
                    <a:pt x="265043" y="912927"/>
                    <a:pt x="262834" y="912191"/>
                  </a:cubicBezTo>
                  <a:cubicBezTo>
                    <a:pt x="261362" y="909982"/>
                    <a:pt x="260294" y="907442"/>
                    <a:pt x="258417" y="905565"/>
                  </a:cubicBezTo>
                  <a:cubicBezTo>
                    <a:pt x="256540" y="903688"/>
                    <a:pt x="253062" y="903478"/>
                    <a:pt x="251791" y="901148"/>
                  </a:cubicBezTo>
                  <a:cubicBezTo>
                    <a:pt x="248446" y="895016"/>
                    <a:pt x="247374" y="887895"/>
                    <a:pt x="245165" y="881269"/>
                  </a:cubicBezTo>
                  <a:cubicBezTo>
                    <a:pt x="244326" y="878751"/>
                    <a:pt x="242220" y="876852"/>
                    <a:pt x="240747" y="874643"/>
                  </a:cubicBezTo>
                  <a:cubicBezTo>
                    <a:pt x="232698" y="850489"/>
                    <a:pt x="245534" y="887068"/>
                    <a:pt x="234121" y="861391"/>
                  </a:cubicBezTo>
                  <a:cubicBezTo>
                    <a:pt x="229924" y="851947"/>
                    <a:pt x="230064" y="848296"/>
                    <a:pt x="227495" y="839304"/>
                  </a:cubicBezTo>
                  <a:cubicBezTo>
                    <a:pt x="226855" y="837065"/>
                    <a:pt x="226441" y="834699"/>
                    <a:pt x="225286" y="832678"/>
                  </a:cubicBezTo>
                  <a:cubicBezTo>
                    <a:pt x="223460" y="829482"/>
                    <a:pt x="220869" y="826788"/>
                    <a:pt x="218660" y="823843"/>
                  </a:cubicBezTo>
                  <a:cubicBezTo>
                    <a:pt x="213404" y="808073"/>
                    <a:pt x="216826" y="814465"/>
                    <a:pt x="209826" y="803965"/>
                  </a:cubicBezTo>
                  <a:cubicBezTo>
                    <a:pt x="202635" y="775202"/>
                    <a:pt x="200321" y="786101"/>
                    <a:pt x="205408" y="770835"/>
                  </a:cubicBezTo>
                  <a:cubicBezTo>
                    <a:pt x="206144" y="762000"/>
                    <a:pt x="206985" y="753173"/>
                    <a:pt x="207617" y="744330"/>
                  </a:cubicBezTo>
                  <a:cubicBezTo>
                    <a:pt x="210399" y="705383"/>
                    <a:pt x="206010" y="720442"/>
                    <a:pt x="212034" y="702365"/>
                  </a:cubicBezTo>
                  <a:cubicBezTo>
                    <a:pt x="212770" y="695003"/>
                    <a:pt x="213118" y="687591"/>
                    <a:pt x="214243" y="680278"/>
                  </a:cubicBezTo>
                  <a:cubicBezTo>
                    <a:pt x="214597" y="677977"/>
                    <a:pt x="215055" y="675515"/>
                    <a:pt x="216452" y="673652"/>
                  </a:cubicBezTo>
                  <a:cubicBezTo>
                    <a:pt x="219575" y="669487"/>
                    <a:pt x="223814" y="666289"/>
                    <a:pt x="227495" y="662608"/>
                  </a:cubicBezTo>
                  <a:lnTo>
                    <a:pt x="231913" y="658191"/>
                  </a:lnTo>
                  <a:cubicBezTo>
                    <a:pt x="237066" y="658927"/>
                    <a:pt x="242434" y="658754"/>
                    <a:pt x="247373" y="660400"/>
                  </a:cubicBezTo>
                  <a:cubicBezTo>
                    <a:pt x="249349" y="661059"/>
                    <a:pt x="249928" y="663886"/>
                    <a:pt x="251791" y="664817"/>
                  </a:cubicBezTo>
                  <a:cubicBezTo>
                    <a:pt x="255956" y="666899"/>
                    <a:pt x="260626" y="667762"/>
                    <a:pt x="265043" y="669235"/>
                  </a:cubicBezTo>
                  <a:lnTo>
                    <a:pt x="265043" y="669235"/>
                  </a:lnTo>
                  <a:cubicBezTo>
                    <a:pt x="268724" y="669971"/>
                    <a:pt x="272444" y="670533"/>
                    <a:pt x="276086" y="671443"/>
                  </a:cubicBezTo>
                  <a:cubicBezTo>
                    <a:pt x="278345" y="672008"/>
                    <a:pt x="280422" y="673235"/>
                    <a:pt x="282713" y="673652"/>
                  </a:cubicBezTo>
                  <a:cubicBezTo>
                    <a:pt x="288553" y="674714"/>
                    <a:pt x="294492" y="675125"/>
                    <a:pt x="300382" y="675861"/>
                  </a:cubicBezTo>
                  <a:cubicBezTo>
                    <a:pt x="302591" y="675125"/>
                    <a:pt x="307744" y="675861"/>
                    <a:pt x="307008" y="673652"/>
                  </a:cubicBezTo>
                  <a:cubicBezTo>
                    <a:pt x="305967" y="670528"/>
                    <a:pt x="300913" y="671061"/>
                    <a:pt x="298173" y="669235"/>
                  </a:cubicBezTo>
                  <a:cubicBezTo>
                    <a:pt x="296440" y="668080"/>
                    <a:pt x="295542" y="665889"/>
                    <a:pt x="293756" y="664817"/>
                  </a:cubicBezTo>
                  <a:cubicBezTo>
                    <a:pt x="291760" y="663619"/>
                    <a:pt x="289212" y="663649"/>
                    <a:pt x="287130" y="662608"/>
                  </a:cubicBezTo>
                  <a:cubicBezTo>
                    <a:pt x="280892" y="659489"/>
                    <a:pt x="268085" y="650649"/>
                    <a:pt x="262834" y="647148"/>
                  </a:cubicBezTo>
                  <a:lnTo>
                    <a:pt x="256208" y="642730"/>
                  </a:lnTo>
                  <a:lnTo>
                    <a:pt x="249582" y="638313"/>
                  </a:lnTo>
                  <a:lnTo>
                    <a:pt x="236330" y="618435"/>
                  </a:lnTo>
                  <a:cubicBezTo>
                    <a:pt x="227136" y="604643"/>
                    <a:pt x="235596" y="614756"/>
                    <a:pt x="229704" y="602974"/>
                  </a:cubicBezTo>
                  <a:cubicBezTo>
                    <a:pt x="228517" y="600600"/>
                    <a:pt x="226759" y="598557"/>
                    <a:pt x="225286" y="596348"/>
                  </a:cubicBezTo>
                  <a:cubicBezTo>
                    <a:pt x="222037" y="580097"/>
                    <a:pt x="225161" y="588429"/>
                    <a:pt x="214243" y="572052"/>
                  </a:cubicBezTo>
                  <a:lnTo>
                    <a:pt x="209826" y="565426"/>
                  </a:lnTo>
                  <a:cubicBezTo>
                    <a:pt x="210562" y="561745"/>
                    <a:pt x="210555" y="557833"/>
                    <a:pt x="212034" y="554382"/>
                  </a:cubicBezTo>
                  <a:cubicBezTo>
                    <a:pt x="220056" y="535662"/>
                    <a:pt x="213605" y="566090"/>
                    <a:pt x="218660" y="543339"/>
                  </a:cubicBezTo>
                  <a:cubicBezTo>
                    <a:pt x="219631" y="538967"/>
                    <a:pt x="219991" y="534478"/>
                    <a:pt x="220869" y="530087"/>
                  </a:cubicBezTo>
                  <a:cubicBezTo>
                    <a:pt x="221464" y="527110"/>
                    <a:pt x="222244" y="524171"/>
                    <a:pt x="223078" y="521252"/>
                  </a:cubicBezTo>
                  <a:cubicBezTo>
                    <a:pt x="223718" y="519013"/>
                    <a:pt x="224781" y="516899"/>
                    <a:pt x="225286" y="514626"/>
                  </a:cubicBezTo>
                  <a:cubicBezTo>
                    <a:pt x="226257" y="510254"/>
                    <a:pt x="226617" y="505765"/>
                    <a:pt x="227495" y="501374"/>
                  </a:cubicBezTo>
                  <a:cubicBezTo>
                    <a:pt x="228115" y="498277"/>
                    <a:pt x="232915" y="479689"/>
                    <a:pt x="234121" y="479287"/>
                  </a:cubicBezTo>
                  <a:lnTo>
                    <a:pt x="240747" y="477078"/>
                  </a:lnTo>
                  <a:cubicBezTo>
                    <a:pt x="245901" y="477814"/>
                    <a:pt x="251222" y="477791"/>
                    <a:pt x="256208" y="479287"/>
                  </a:cubicBezTo>
                  <a:cubicBezTo>
                    <a:pt x="258750" y="480050"/>
                    <a:pt x="260349" y="482772"/>
                    <a:pt x="262834" y="483704"/>
                  </a:cubicBezTo>
                  <a:cubicBezTo>
                    <a:pt x="266349" y="485022"/>
                    <a:pt x="270197" y="485177"/>
                    <a:pt x="273878" y="485913"/>
                  </a:cubicBezTo>
                  <a:cubicBezTo>
                    <a:pt x="276823" y="487385"/>
                    <a:pt x="279589" y="489289"/>
                    <a:pt x="282713" y="490330"/>
                  </a:cubicBezTo>
                  <a:cubicBezTo>
                    <a:pt x="286274" y="491517"/>
                    <a:pt x="290114" y="491628"/>
                    <a:pt x="293756" y="492539"/>
                  </a:cubicBezTo>
                  <a:cubicBezTo>
                    <a:pt x="296015" y="493104"/>
                    <a:pt x="298143" y="494108"/>
                    <a:pt x="300382" y="494748"/>
                  </a:cubicBezTo>
                  <a:cubicBezTo>
                    <a:pt x="303301" y="495582"/>
                    <a:pt x="306272" y="496220"/>
                    <a:pt x="309217" y="496956"/>
                  </a:cubicBezTo>
                  <a:cubicBezTo>
                    <a:pt x="315107" y="496220"/>
                    <a:pt x="321697" y="497630"/>
                    <a:pt x="326886" y="494748"/>
                  </a:cubicBezTo>
                  <a:cubicBezTo>
                    <a:pt x="329540" y="493274"/>
                    <a:pt x="329095" y="488949"/>
                    <a:pt x="329095" y="485913"/>
                  </a:cubicBezTo>
                  <a:cubicBezTo>
                    <a:pt x="329095" y="471905"/>
                    <a:pt x="327622" y="457936"/>
                    <a:pt x="326886" y="443948"/>
                  </a:cubicBezTo>
                  <a:cubicBezTo>
                    <a:pt x="324677" y="444684"/>
                    <a:pt x="322588" y="446156"/>
                    <a:pt x="320260" y="446156"/>
                  </a:cubicBezTo>
                  <a:cubicBezTo>
                    <a:pt x="315782" y="446156"/>
                    <a:pt x="311188" y="445556"/>
                    <a:pt x="307008" y="443948"/>
                  </a:cubicBezTo>
                  <a:cubicBezTo>
                    <a:pt x="296104" y="439755"/>
                    <a:pt x="288287" y="431898"/>
                    <a:pt x="278295" y="426278"/>
                  </a:cubicBezTo>
                  <a:cubicBezTo>
                    <a:pt x="271121" y="422243"/>
                    <a:pt x="256208" y="415235"/>
                    <a:pt x="256208" y="415235"/>
                  </a:cubicBezTo>
                  <a:cubicBezTo>
                    <a:pt x="244107" y="403132"/>
                    <a:pt x="263859" y="421121"/>
                    <a:pt x="236330" y="408608"/>
                  </a:cubicBezTo>
                  <a:cubicBezTo>
                    <a:pt x="232865" y="407033"/>
                    <a:pt x="217132" y="387337"/>
                    <a:pt x="216452" y="386521"/>
                  </a:cubicBezTo>
                  <a:cubicBezTo>
                    <a:pt x="215716" y="384312"/>
                    <a:pt x="214243" y="382223"/>
                    <a:pt x="214243" y="379895"/>
                  </a:cubicBezTo>
                  <a:cubicBezTo>
                    <a:pt x="214243" y="347345"/>
                    <a:pt x="216555" y="360023"/>
                    <a:pt x="254000" y="362226"/>
                  </a:cubicBezTo>
                  <a:cubicBezTo>
                    <a:pt x="268825" y="367168"/>
                    <a:pt x="265424" y="366643"/>
                    <a:pt x="291547" y="366643"/>
                  </a:cubicBezTo>
                  <a:cubicBezTo>
                    <a:pt x="293875" y="366643"/>
                    <a:pt x="295964" y="365171"/>
                    <a:pt x="298173" y="364435"/>
                  </a:cubicBezTo>
                  <a:cubicBezTo>
                    <a:pt x="297437" y="358545"/>
                    <a:pt x="297671" y="352450"/>
                    <a:pt x="295965" y="346765"/>
                  </a:cubicBezTo>
                  <a:cubicBezTo>
                    <a:pt x="294658" y="342409"/>
                    <a:pt x="284809" y="339502"/>
                    <a:pt x="282713" y="337930"/>
                  </a:cubicBezTo>
                  <a:cubicBezTo>
                    <a:pt x="279381" y="335431"/>
                    <a:pt x="276021" y="332666"/>
                    <a:pt x="273878" y="329095"/>
                  </a:cubicBezTo>
                  <a:cubicBezTo>
                    <a:pt x="270002" y="322636"/>
                    <a:pt x="267088" y="317381"/>
                    <a:pt x="262834" y="311426"/>
                  </a:cubicBezTo>
                  <a:cubicBezTo>
                    <a:pt x="260694" y="308431"/>
                    <a:pt x="258417" y="305536"/>
                    <a:pt x="256208" y="302591"/>
                  </a:cubicBezTo>
                  <a:cubicBezTo>
                    <a:pt x="254636" y="297874"/>
                    <a:pt x="252484" y="291979"/>
                    <a:pt x="251791" y="287130"/>
                  </a:cubicBezTo>
                  <a:cubicBezTo>
                    <a:pt x="250744" y="279805"/>
                    <a:pt x="250707" y="272356"/>
                    <a:pt x="249582" y="265043"/>
                  </a:cubicBezTo>
                  <a:cubicBezTo>
                    <a:pt x="249228" y="262742"/>
                    <a:pt x="247938" y="260676"/>
                    <a:pt x="247373" y="258417"/>
                  </a:cubicBezTo>
                  <a:cubicBezTo>
                    <a:pt x="246463" y="254775"/>
                    <a:pt x="246075" y="251016"/>
                    <a:pt x="245165" y="247374"/>
                  </a:cubicBezTo>
                  <a:cubicBezTo>
                    <a:pt x="244600" y="245115"/>
                    <a:pt x="243521" y="243007"/>
                    <a:pt x="242956" y="240748"/>
                  </a:cubicBezTo>
                  <a:cubicBezTo>
                    <a:pt x="242045" y="237106"/>
                    <a:pt x="241561" y="233369"/>
                    <a:pt x="240747" y="229704"/>
                  </a:cubicBezTo>
                  <a:cubicBezTo>
                    <a:pt x="238897" y="221376"/>
                    <a:pt x="238792" y="221627"/>
                    <a:pt x="236330" y="214243"/>
                  </a:cubicBezTo>
                  <a:cubicBezTo>
                    <a:pt x="235572" y="207418"/>
                    <a:pt x="231718" y="189183"/>
                    <a:pt x="236330" y="181113"/>
                  </a:cubicBezTo>
                  <a:cubicBezTo>
                    <a:pt x="237485" y="179092"/>
                    <a:pt x="240874" y="179945"/>
                    <a:pt x="242956" y="178904"/>
                  </a:cubicBezTo>
                  <a:cubicBezTo>
                    <a:pt x="269490" y="165637"/>
                    <a:pt x="233445" y="182401"/>
                    <a:pt x="254000" y="170069"/>
                  </a:cubicBezTo>
                  <a:cubicBezTo>
                    <a:pt x="255996" y="168871"/>
                    <a:pt x="258417" y="168597"/>
                    <a:pt x="260626" y="167861"/>
                  </a:cubicBezTo>
                  <a:cubicBezTo>
                    <a:pt x="276940" y="151543"/>
                    <a:pt x="251607" y="175564"/>
                    <a:pt x="271669" y="161235"/>
                  </a:cubicBezTo>
                  <a:cubicBezTo>
                    <a:pt x="275058" y="158814"/>
                    <a:pt x="277559" y="155345"/>
                    <a:pt x="280504" y="152400"/>
                  </a:cubicBezTo>
                  <a:cubicBezTo>
                    <a:pt x="281572" y="151332"/>
                    <a:pt x="295873" y="148017"/>
                    <a:pt x="295965" y="147982"/>
                  </a:cubicBezTo>
                  <a:cubicBezTo>
                    <a:pt x="317180" y="140027"/>
                    <a:pt x="288787" y="145567"/>
                    <a:pt x="322469" y="141356"/>
                  </a:cubicBezTo>
                  <a:cubicBezTo>
                    <a:pt x="340660" y="135293"/>
                    <a:pt x="331112" y="136280"/>
                    <a:pt x="351182" y="139148"/>
                  </a:cubicBezTo>
                  <a:cubicBezTo>
                    <a:pt x="353391" y="139884"/>
                    <a:pt x="355681" y="140411"/>
                    <a:pt x="357808" y="141356"/>
                  </a:cubicBezTo>
                  <a:cubicBezTo>
                    <a:pt x="362321" y="143362"/>
                    <a:pt x="367567" y="151473"/>
                    <a:pt x="371060" y="147982"/>
                  </a:cubicBezTo>
                  <a:cubicBezTo>
                    <a:pt x="374394" y="144650"/>
                    <a:pt x="363565" y="142252"/>
                    <a:pt x="360017" y="139148"/>
                  </a:cubicBezTo>
                  <a:cubicBezTo>
                    <a:pt x="357666" y="137091"/>
                    <a:pt x="355600" y="134730"/>
                    <a:pt x="353391" y="132521"/>
                  </a:cubicBezTo>
                  <a:cubicBezTo>
                    <a:pt x="349815" y="118220"/>
                    <a:pt x="353955" y="128340"/>
                    <a:pt x="344556" y="117061"/>
                  </a:cubicBezTo>
                  <a:cubicBezTo>
                    <a:pt x="342857" y="115022"/>
                    <a:pt x="342178" y="112134"/>
                    <a:pt x="340139" y="110435"/>
                  </a:cubicBezTo>
                  <a:cubicBezTo>
                    <a:pt x="335804" y="106823"/>
                    <a:pt x="322175" y="102974"/>
                    <a:pt x="318052" y="101600"/>
                  </a:cubicBezTo>
                  <a:cubicBezTo>
                    <a:pt x="315107" y="99391"/>
                    <a:pt x="312635" y="96341"/>
                    <a:pt x="309217" y="94974"/>
                  </a:cubicBezTo>
                  <a:cubicBezTo>
                    <a:pt x="305059" y="93311"/>
                    <a:pt x="300356" y="93643"/>
                    <a:pt x="295965" y="92765"/>
                  </a:cubicBezTo>
                  <a:cubicBezTo>
                    <a:pt x="292988" y="92170"/>
                    <a:pt x="290075" y="91292"/>
                    <a:pt x="287130" y="90556"/>
                  </a:cubicBezTo>
                  <a:cubicBezTo>
                    <a:pt x="271902" y="95633"/>
                    <a:pt x="277171" y="91682"/>
                    <a:pt x="269460" y="99391"/>
                  </a:cubicBezTo>
                  <a:cubicBezTo>
                    <a:pt x="267251" y="98655"/>
                    <a:pt x="264187" y="99077"/>
                    <a:pt x="262834" y="97182"/>
                  </a:cubicBezTo>
                  <a:cubicBezTo>
                    <a:pt x="260128" y="93393"/>
                    <a:pt x="261211" y="87655"/>
                    <a:pt x="258417" y="83930"/>
                  </a:cubicBezTo>
                  <a:cubicBezTo>
                    <a:pt x="250198" y="72971"/>
                    <a:pt x="253833" y="78158"/>
                    <a:pt x="247373" y="68469"/>
                  </a:cubicBezTo>
                  <a:cubicBezTo>
                    <a:pt x="245901" y="63315"/>
                    <a:pt x="244496" y="58142"/>
                    <a:pt x="242956" y="53008"/>
                  </a:cubicBezTo>
                  <a:cubicBezTo>
                    <a:pt x="242287" y="50778"/>
                    <a:pt x="241788" y="48464"/>
                    <a:pt x="240747" y="46382"/>
                  </a:cubicBezTo>
                  <a:cubicBezTo>
                    <a:pt x="239560" y="44008"/>
                    <a:pt x="237802" y="41965"/>
                    <a:pt x="236330" y="39756"/>
                  </a:cubicBezTo>
                  <a:cubicBezTo>
                    <a:pt x="234858" y="33866"/>
                    <a:pt x="226056" y="20490"/>
                    <a:pt x="231913" y="22087"/>
                  </a:cubicBezTo>
                  <a:cubicBezTo>
                    <a:pt x="240011" y="24296"/>
                    <a:pt x="248168" y="26301"/>
                    <a:pt x="256208" y="28713"/>
                  </a:cubicBezTo>
                  <a:cubicBezTo>
                    <a:pt x="262898" y="30720"/>
                    <a:pt x="269337" y="33539"/>
                    <a:pt x="276086" y="35339"/>
                  </a:cubicBezTo>
                  <a:cubicBezTo>
                    <a:pt x="280413" y="36493"/>
                    <a:pt x="284933" y="36747"/>
                    <a:pt x="289339" y="37548"/>
                  </a:cubicBezTo>
                  <a:cubicBezTo>
                    <a:pt x="293032" y="38219"/>
                    <a:pt x="296740" y="38846"/>
                    <a:pt x="300382" y="39756"/>
                  </a:cubicBezTo>
                  <a:cubicBezTo>
                    <a:pt x="313001" y="42911"/>
                    <a:pt x="300690" y="41419"/>
                    <a:pt x="315843" y="44174"/>
                  </a:cubicBezTo>
                  <a:cubicBezTo>
                    <a:pt x="320965" y="45105"/>
                    <a:pt x="326150" y="45646"/>
                    <a:pt x="331304" y="46382"/>
                  </a:cubicBezTo>
                  <a:cubicBezTo>
                    <a:pt x="337194" y="44910"/>
                    <a:pt x="343336" y="44220"/>
                    <a:pt x="348973" y="41965"/>
                  </a:cubicBezTo>
                  <a:cubicBezTo>
                    <a:pt x="358206" y="38272"/>
                    <a:pt x="353300" y="22208"/>
                    <a:pt x="351182" y="17669"/>
                  </a:cubicBezTo>
                  <a:cubicBezTo>
                    <a:pt x="347765" y="10348"/>
                    <a:pt x="338151" y="4565"/>
                    <a:pt x="331304" y="0"/>
                  </a:cubicBezTo>
                  <a:cubicBezTo>
                    <a:pt x="309217" y="736"/>
                    <a:pt x="287102" y="871"/>
                    <a:pt x="265043" y="2208"/>
                  </a:cubicBezTo>
                  <a:cubicBezTo>
                    <a:pt x="262719" y="2349"/>
                    <a:pt x="260718" y="4063"/>
                    <a:pt x="258417" y="4417"/>
                  </a:cubicBezTo>
                  <a:cubicBezTo>
                    <a:pt x="251104" y="5542"/>
                    <a:pt x="243692" y="5890"/>
                    <a:pt x="236330" y="6626"/>
                  </a:cubicBezTo>
                  <a:cubicBezTo>
                    <a:pt x="217341" y="19284"/>
                    <a:pt x="241366" y="4108"/>
                    <a:pt x="223078" y="13252"/>
                  </a:cubicBezTo>
                  <a:cubicBezTo>
                    <a:pt x="220704" y="14439"/>
                    <a:pt x="218728" y="16303"/>
                    <a:pt x="216452" y="17669"/>
                  </a:cubicBezTo>
                  <a:cubicBezTo>
                    <a:pt x="215040" y="18516"/>
                    <a:pt x="223814" y="2945"/>
                    <a:pt x="225286"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9" name="Freeform 148">
              <a:extLst>
                <a:ext uri="{FF2B5EF4-FFF2-40B4-BE49-F238E27FC236}">
                  <a16:creationId xmlns:a16="http://schemas.microsoft.com/office/drawing/2014/main" id="{85A9499E-55D3-ED06-CA49-1F779754D685}"/>
                </a:ext>
              </a:extLst>
            </p:cNvPr>
            <p:cNvSpPr/>
            <p:nvPr/>
          </p:nvSpPr>
          <p:spPr>
            <a:xfrm>
              <a:off x="6271632" y="3803073"/>
              <a:ext cx="293741" cy="1110476"/>
            </a:xfrm>
            <a:custGeom>
              <a:avLst/>
              <a:gdLst>
                <a:gd name="connsiteX0" fmla="*/ 167268 w 293741"/>
                <a:gd name="connsiteY0" fmla="*/ 0 h 1110476"/>
                <a:gd name="connsiteX1" fmla="*/ 167268 w 293741"/>
                <a:gd name="connsiteY1" fmla="*/ 0 h 1110476"/>
                <a:gd name="connsiteX2" fmla="*/ 143023 w 293741"/>
                <a:gd name="connsiteY2" fmla="*/ 17318 h 1110476"/>
                <a:gd name="connsiteX3" fmla="*/ 125704 w 293741"/>
                <a:gd name="connsiteY3" fmla="*/ 31172 h 1110476"/>
                <a:gd name="connsiteX4" fmla="*/ 122241 w 293741"/>
                <a:gd name="connsiteY4" fmla="*/ 41563 h 1110476"/>
                <a:gd name="connsiteX5" fmla="*/ 129168 w 293741"/>
                <a:gd name="connsiteY5" fmla="*/ 51954 h 1110476"/>
                <a:gd name="connsiteX6" fmla="*/ 167268 w 293741"/>
                <a:gd name="connsiteY6" fmla="*/ 62345 h 1110476"/>
                <a:gd name="connsiteX7" fmla="*/ 163804 w 293741"/>
                <a:gd name="connsiteY7" fmla="*/ 72736 h 1110476"/>
                <a:gd name="connsiteX8" fmla="*/ 153413 w 293741"/>
                <a:gd name="connsiteY8" fmla="*/ 79663 h 1110476"/>
                <a:gd name="connsiteX9" fmla="*/ 136095 w 293741"/>
                <a:gd name="connsiteY9" fmla="*/ 107372 h 1110476"/>
                <a:gd name="connsiteX10" fmla="*/ 122241 w 293741"/>
                <a:gd name="connsiteY10" fmla="*/ 124691 h 1110476"/>
                <a:gd name="connsiteX11" fmla="*/ 97995 w 293741"/>
                <a:gd name="connsiteY11" fmla="*/ 131618 h 1110476"/>
                <a:gd name="connsiteX12" fmla="*/ 77213 w 293741"/>
                <a:gd name="connsiteY12" fmla="*/ 138545 h 1110476"/>
                <a:gd name="connsiteX13" fmla="*/ 66823 w 293741"/>
                <a:gd name="connsiteY13" fmla="*/ 145472 h 1110476"/>
                <a:gd name="connsiteX14" fmla="*/ 63359 w 293741"/>
                <a:gd name="connsiteY14" fmla="*/ 155863 h 1110476"/>
                <a:gd name="connsiteX15" fmla="*/ 52968 w 293741"/>
                <a:gd name="connsiteY15" fmla="*/ 159327 h 1110476"/>
                <a:gd name="connsiteX16" fmla="*/ 39113 w 293741"/>
                <a:gd name="connsiteY16" fmla="*/ 166254 h 1110476"/>
                <a:gd name="connsiteX17" fmla="*/ 46041 w 293741"/>
                <a:gd name="connsiteY17" fmla="*/ 176645 h 1110476"/>
                <a:gd name="connsiteX18" fmla="*/ 66823 w 293741"/>
                <a:gd name="connsiteY18" fmla="*/ 183572 h 1110476"/>
                <a:gd name="connsiteX19" fmla="*/ 91068 w 293741"/>
                <a:gd name="connsiteY19" fmla="*/ 190500 h 1110476"/>
                <a:gd name="connsiteX20" fmla="*/ 115313 w 293741"/>
                <a:gd name="connsiteY20" fmla="*/ 183572 h 1110476"/>
                <a:gd name="connsiteX21" fmla="*/ 129168 w 293741"/>
                <a:gd name="connsiteY21" fmla="*/ 187036 h 1110476"/>
                <a:gd name="connsiteX22" fmla="*/ 132632 w 293741"/>
                <a:gd name="connsiteY22" fmla="*/ 197427 h 1110476"/>
                <a:gd name="connsiteX23" fmla="*/ 129168 w 293741"/>
                <a:gd name="connsiteY23" fmla="*/ 218209 h 1110476"/>
                <a:gd name="connsiteX24" fmla="*/ 108386 w 293741"/>
                <a:gd name="connsiteY24" fmla="*/ 228600 h 1110476"/>
                <a:gd name="connsiteX25" fmla="*/ 97995 w 293741"/>
                <a:gd name="connsiteY25" fmla="*/ 235527 h 1110476"/>
                <a:gd name="connsiteX26" fmla="*/ 94532 w 293741"/>
                <a:gd name="connsiteY26" fmla="*/ 245918 h 1110476"/>
                <a:gd name="connsiteX27" fmla="*/ 136095 w 293741"/>
                <a:gd name="connsiteY27" fmla="*/ 259772 h 1110476"/>
                <a:gd name="connsiteX28" fmla="*/ 125704 w 293741"/>
                <a:gd name="connsiteY28" fmla="*/ 294409 h 1110476"/>
                <a:gd name="connsiteX29" fmla="*/ 111850 w 293741"/>
                <a:gd name="connsiteY29" fmla="*/ 315191 h 1110476"/>
                <a:gd name="connsiteX30" fmla="*/ 91068 w 293741"/>
                <a:gd name="connsiteY30" fmla="*/ 322118 h 1110476"/>
                <a:gd name="connsiteX31" fmla="*/ 70286 w 293741"/>
                <a:gd name="connsiteY31" fmla="*/ 329045 h 1110476"/>
                <a:gd name="connsiteX32" fmla="*/ 59895 w 293741"/>
                <a:gd name="connsiteY32" fmla="*/ 332509 h 1110476"/>
                <a:gd name="connsiteX33" fmla="*/ 49504 w 293741"/>
                <a:gd name="connsiteY33" fmla="*/ 335972 h 1110476"/>
                <a:gd name="connsiteX34" fmla="*/ 46041 w 293741"/>
                <a:gd name="connsiteY34" fmla="*/ 346363 h 1110476"/>
                <a:gd name="connsiteX35" fmla="*/ 56432 w 293741"/>
                <a:gd name="connsiteY35" fmla="*/ 349827 h 1110476"/>
                <a:gd name="connsiteX36" fmla="*/ 104923 w 293741"/>
                <a:gd name="connsiteY36" fmla="*/ 346363 h 1110476"/>
                <a:gd name="connsiteX37" fmla="*/ 115313 w 293741"/>
                <a:gd name="connsiteY37" fmla="*/ 349827 h 1110476"/>
                <a:gd name="connsiteX38" fmla="*/ 97995 w 293741"/>
                <a:gd name="connsiteY38" fmla="*/ 367145 h 1110476"/>
                <a:gd name="connsiteX39" fmla="*/ 87604 w 293741"/>
                <a:gd name="connsiteY39" fmla="*/ 387927 h 1110476"/>
                <a:gd name="connsiteX40" fmla="*/ 70286 w 293741"/>
                <a:gd name="connsiteY40" fmla="*/ 419100 h 1110476"/>
                <a:gd name="connsiteX41" fmla="*/ 73750 w 293741"/>
                <a:gd name="connsiteY41" fmla="*/ 432954 h 1110476"/>
                <a:gd name="connsiteX42" fmla="*/ 122241 w 293741"/>
                <a:gd name="connsiteY42" fmla="*/ 419100 h 1110476"/>
                <a:gd name="connsiteX43" fmla="*/ 125704 w 293741"/>
                <a:gd name="connsiteY43" fmla="*/ 408709 h 1110476"/>
                <a:gd name="connsiteX44" fmla="*/ 132632 w 293741"/>
                <a:gd name="connsiteY44" fmla="*/ 401782 h 1110476"/>
                <a:gd name="connsiteX45" fmla="*/ 136095 w 293741"/>
                <a:gd name="connsiteY45" fmla="*/ 415636 h 1110476"/>
                <a:gd name="connsiteX46" fmla="*/ 132632 w 293741"/>
                <a:gd name="connsiteY46" fmla="*/ 432954 h 1110476"/>
                <a:gd name="connsiteX47" fmla="*/ 125704 w 293741"/>
                <a:gd name="connsiteY47" fmla="*/ 439882 h 1110476"/>
                <a:gd name="connsiteX48" fmla="*/ 118777 w 293741"/>
                <a:gd name="connsiteY48" fmla="*/ 450272 h 1110476"/>
                <a:gd name="connsiteX49" fmla="*/ 111850 w 293741"/>
                <a:gd name="connsiteY49" fmla="*/ 457200 h 1110476"/>
                <a:gd name="connsiteX50" fmla="*/ 104923 w 293741"/>
                <a:gd name="connsiteY50" fmla="*/ 467591 h 1110476"/>
                <a:gd name="connsiteX51" fmla="*/ 97995 w 293741"/>
                <a:gd name="connsiteY51" fmla="*/ 474518 h 1110476"/>
                <a:gd name="connsiteX52" fmla="*/ 77213 w 293741"/>
                <a:gd name="connsiteY52" fmla="*/ 481445 h 1110476"/>
                <a:gd name="connsiteX53" fmla="*/ 108386 w 293741"/>
                <a:gd name="connsiteY53" fmla="*/ 495300 h 1110476"/>
                <a:gd name="connsiteX54" fmla="*/ 111850 w 293741"/>
                <a:gd name="connsiteY54" fmla="*/ 509154 h 1110476"/>
                <a:gd name="connsiteX55" fmla="*/ 108386 w 293741"/>
                <a:gd name="connsiteY55" fmla="*/ 529936 h 1110476"/>
                <a:gd name="connsiteX56" fmla="*/ 97995 w 293741"/>
                <a:gd name="connsiteY56" fmla="*/ 533400 h 1110476"/>
                <a:gd name="connsiteX57" fmla="*/ 87604 w 293741"/>
                <a:gd name="connsiteY57" fmla="*/ 540327 h 1110476"/>
                <a:gd name="connsiteX58" fmla="*/ 66823 w 293741"/>
                <a:gd name="connsiteY58" fmla="*/ 547254 h 1110476"/>
                <a:gd name="connsiteX59" fmla="*/ 56432 w 293741"/>
                <a:gd name="connsiteY59" fmla="*/ 554182 h 1110476"/>
                <a:gd name="connsiteX60" fmla="*/ 42577 w 293741"/>
                <a:gd name="connsiteY60" fmla="*/ 557645 h 1110476"/>
                <a:gd name="connsiteX61" fmla="*/ 56432 w 293741"/>
                <a:gd name="connsiteY61" fmla="*/ 564572 h 1110476"/>
                <a:gd name="connsiteX62" fmla="*/ 87604 w 293741"/>
                <a:gd name="connsiteY62" fmla="*/ 574963 h 1110476"/>
                <a:gd name="connsiteX63" fmla="*/ 111850 w 293741"/>
                <a:gd name="connsiteY63" fmla="*/ 578427 h 1110476"/>
                <a:gd name="connsiteX64" fmla="*/ 87604 w 293741"/>
                <a:gd name="connsiteY64" fmla="*/ 599209 h 1110476"/>
                <a:gd name="connsiteX65" fmla="*/ 59895 w 293741"/>
                <a:gd name="connsiteY65" fmla="*/ 619991 h 1110476"/>
                <a:gd name="connsiteX66" fmla="*/ 35650 w 293741"/>
                <a:gd name="connsiteY66" fmla="*/ 644236 h 1110476"/>
                <a:gd name="connsiteX67" fmla="*/ 32186 w 293741"/>
                <a:gd name="connsiteY67" fmla="*/ 654627 h 1110476"/>
                <a:gd name="connsiteX68" fmla="*/ 11404 w 293741"/>
                <a:gd name="connsiteY68" fmla="*/ 668482 h 1110476"/>
                <a:gd name="connsiteX69" fmla="*/ 21795 w 293741"/>
                <a:gd name="connsiteY69" fmla="*/ 671945 h 1110476"/>
                <a:gd name="connsiteX70" fmla="*/ 56432 w 293741"/>
                <a:gd name="connsiteY70" fmla="*/ 651163 h 1110476"/>
                <a:gd name="connsiteX71" fmla="*/ 84141 w 293741"/>
                <a:gd name="connsiteY71" fmla="*/ 630382 h 1110476"/>
                <a:gd name="connsiteX72" fmla="*/ 139559 w 293741"/>
                <a:gd name="connsiteY72" fmla="*/ 633845 h 1110476"/>
                <a:gd name="connsiteX73" fmla="*/ 146486 w 293741"/>
                <a:gd name="connsiteY73" fmla="*/ 644236 h 1110476"/>
                <a:gd name="connsiteX74" fmla="*/ 153413 w 293741"/>
                <a:gd name="connsiteY74" fmla="*/ 665018 h 1110476"/>
                <a:gd name="connsiteX75" fmla="*/ 149950 w 293741"/>
                <a:gd name="connsiteY75" fmla="*/ 682336 h 1110476"/>
                <a:gd name="connsiteX76" fmla="*/ 129168 w 293741"/>
                <a:gd name="connsiteY76" fmla="*/ 692727 h 1110476"/>
                <a:gd name="connsiteX77" fmla="*/ 104923 w 293741"/>
                <a:gd name="connsiteY77" fmla="*/ 706582 h 1110476"/>
                <a:gd name="connsiteX78" fmla="*/ 87604 w 293741"/>
                <a:gd name="connsiteY78" fmla="*/ 713509 h 1110476"/>
                <a:gd name="connsiteX79" fmla="*/ 66823 w 293741"/>
                <a:gd name="connsiteY79" fmla="*/ 723900 h 1110476"/>
                <a:gd name="connsiteX80" fmla="*/ 59895 w 293741"/>
                <a:gd name="connsiteY80" fmla="*/ 730827 h 1110476"/>
                <a:gd name="connsiteX81" fmla="*/ 35650 w 293741"/>
                <a:gd name="connsiteY81" fmla="*/ 741218 h 1110476"/>
                <a:gd name="connsiteX82" fmla="*/ 28723 w 293741"/>
                <a:gd name="connsiteY82" fmla="*/ 751609 h 1110476"/>
                <a:gd name="connsiteX83" fmla="*/ 35650 w 293741"/>
                <a:gd name="connsiteY83" fmla="*/ 762000 h 1110476"/>
                <a:gd name="connsiteX84" fmla="*/ 84141 w 293741"/>
                <a:gd name="connsiteY84" fmla="*/ 758536 h 1110476"/>
                <a:gd name="connsiteX85" fmla="*/ 94532 w 293741"/>
                <a:gd name="connsiteY85" fmla="*/ 755072 h 1110476"/>
                <a:gd name="connsiteX86" fmla="*/ 101459 w 293741"/>
                <a:gd name="connsiteY86" fmla="*/ 762000 h 1110476"/>
                <a:gd name="connsiteX87" fmla="*/ 91068 w 293741"/>
                <a:gd name="connsiteY87" fmla="*/ 772391 h 1110476"/>
                <a:gd name="connsiteX88" fmla="*/ 73750 w 293741"/>
                <a:gd name="connsiteY88" fmla="*/ 807027 h 1110476"/>
                <a:gd name="connsiteX89" fmla="*/ 63359 w 293741"/>
                <a:gd name="connsiteY89" fmla="*/ 813954 h 1110476"/>
                <a:gd name="connsiteX90" fmla="*/ 49504 w 293741"/>
                <a:gd name="connsiteY90" fmla="*/ 827809 h 1110476"/>
                <a:gd name="connsiteX91" fmla="*/ 28723 w 293741"/>
                <a:gd name="connsiteY91" fmla="*/ 841663 h 1110476"/>
                <a:gd name="connsiteX92" fmla="*/ 25259 w 293741"/>
                <a:gd name="connsiteY92" fmla="*/ 852054 h 1110476"/>
                <a:gd name="connsiteX93" fmla="*/ 4477 w 293741"/>
                <a:gd name="connsiteY93" fmla="*/ 865909 h 1110476"/>
                <a:gd name="connsiteX94" fmla="*/ 1013 w 293741"/>
                <a:gd name="connsiteY94" fmla="*/ 876300 h 1110476"/>
                <a:gd name="connsiteX95" fmla="*/ 77213 w 293741"/>
                <a:gd name="connsiteY95" fmla="*/ 876300 h 1110476"/>
                <a:gd name="connsiteX96" fmla="*/ 80677 w 293741"/>
                <a:gd name="connsiteY96" fmla="*/ 865909 h 1110476"/>
                <a:gd name="connsiteX97" fmla="*/ 91068 w 293741"/>
                <a:gd name="connsiteY97" fmla="*/ 862445 h 1110476"/>
                <a:gd name="connsiteX98" fmla="*/ 87604 w 293741"/>
                <a:gd name="connsiteY98" fmla="*/ 872836 h 1110476"/>
                <a:gd name="connsiteX99" fmla="*/ 91068 w 293741"/>
                <a:gd name="connsiteY99" fmla="*/ 904009 h 1110476"/>
                <a:gd name="connsiteX100" fmla="*/ 111850 w 293741"/>
                <a:gd name="connsiteY100" fmla="*/ 907472 h 1110476"/>
                <a:gd name="connsiteX101" fmla="*/ 118777 w 293741"/>
                <a:gd name="connsiteY101" fmla="*/ 914400 h 1110476"/>
                <a:gd name="connsiteX102" fmla="*/ 111850 w 293741"/>
                <a:gd name="connsiteY102" fmla="*/ 924791 h 1110476"/>
                <a:gd name="connsiteX103" fmla="*/ 91068 w 293741"/>
                <a:gd name="connsiteY103" fmla="*/ 931718 h 1110476"/>
                <a:gd name="connsiteX104" fmla="*/ 80677 w 293741"/>
                <a:gd name="connsiteY104" fmla="*/ 938645 h 1110476"/>
                <a:gd name="connsiteX105" fmla="*/ 73750 w 293741"/>
                <a:gd name="connsiteY105" fmla="*/ 949036 h 1110476"/>
                <a:gd name="connsiteX106" fmla="*/ 63359 w 293741"/>
                <a:gd name="connsiteY106" fmla="*/ 952500 h 1110476"/>
                <a:gd name="connsiteX107" fmla="*/ 80677 w 293741"/>
                <a:gd name="connsiteY107" fmla="*/ 955963 h 1110476"/>
                <a:gd name="connsiteX108" fmla="*/ 122241 w 293741"/>
                <a:gd name="connsiteY108" fmla="*/ 959427 h 1110476"/>
                <a:gd name="connsiteX109" fmla="*/ 108386 w 293741"/>
                <a:gd name="connsiteY109" fmla="*/ 980209 h 1110476"/>
                <a:gd name="connsiteX110" fmla="*/ 101459 w 293741"/>
                <a:gd name="connsiteY110" fmla="*/ 1004454 h 1110476"/>
                <a:gd name="connsiteX111" fmla="*/ 94532 w 293741"/>
                <a:gd name="connsiteY111" fmla="*/ 1011382 h 1110476"/>
                <a:gd name="connsiteX112" fmla="*/ 108386 w 293741"/>
                <a:gd name="connsiteY112" fmla="*/ 1014845 h 1110476"/>
                <a:gd name="connsiteX113" fmla="*/ 125704 w 293741"/>
                <a:gd name="connsiteY113" fmla="*/ 1028700 h 1110476"/>
                <a:gd name="connsiteX114" fmla="*/ 136095 w 293741"/>
                <a:gd name="connsiteY114" fmla="*/ 1032163 h 1110476"/>
                <a:gd name="connsiteX115" fmla="*/ 160341 w 293741"/>
                <a:gd name="connsiteY115" fmla="*/ 1049482 h 1110476"/>
                <a:gd name="connsiteX116" fmla="*/ 181123 w 293741"/>
                <a:gd name="connsiteY116" fmla="*/ 1063336 h 1110476"/>
                <a:gd name="connsiteX117" fmla="*/ 201904 w 293741"/>
                <a:gd name="connsiteY117" fmla="*/ 1087582 h 1110476"/>
                <a:gd name="connsiteX118" fmla="*/ 212295 w 293741"/>
                <a:gd name="connsiteY118" fmla="*/ 1094509 h 1110476"/>
                <a:gd name="connsiteX119" fmla="*/ 226150 w 293741"/>
                <a:gd name="connsiteY119" fmla="*/ 1097972 h 1110476"/>
                <a:gd name="connsiteX120" fmla="*/ 278104 w 293741"/>
                <a:gd name="connsiteY120" fmla="*/ 1101436 h 1110476"/>
                <a:gd name="connsiteX121" fmla="*/ 274641 w 293741"/>
                <a:gd name="connsiteY121" fmla="*/ 1091045 h 1110476"/>
                <a:gd name="connsiteX122" fmla="*/ 264250 w 293741"/>
                <a:gd name="connsiteY122" fmla="*/ 1087582 h 1110476"/>
                <a:gd name="connsiteX123" fmla="*/ 236541 w 293741"/>
                <a:gd name="connsiteY123" fmla="*/ 1066800 h 1110476"/>
                <a:gd name="connsiteX124" fmla="*/ 226150 w 293741"/>
                <a:gd name="connsiteY124" fmla="*/ 1063336 h 1110476"/>
                <a:gd name="connsiteX125" fmla="*/ 201904 w 293741"/>
                <a:gd name="connsiteY125" fmla="*/ 1052945 h 1110476"/>
                <a:gd name="connsiteX126" fmla="*/ 194977 w 293741"/>
                <a:gd name="connsiteY126" fmla="*/ 1042554 h 1110476"/>
                <a:gd name="connsiteX127" fmla="*/ 177659 w 293741"/>
                <a:gd name="connsiteY127" fmla="*/ 1025236 h 1110476"/>
                <a:gd name="connsiteX128" fmla="*/ 170732 w 293741"/>
                <a:gd name="connsiteY128" fmla="*/ 997527 h 1110476"/>
                <a:gd name="connsiteX129" fmla="*/ 163804 w 293741"/>
                <a:gd name="connsiteY129" fmla="*/ 990600 h 1110476"/>
                <a:gd name="connsiteX130" fmla="*/ 167268 w 293741"/>
                <a:gd name="connsiteY130" fmla="*/ 945572 h 1110476"/>
                <a:gd name="connsiteX131" fmla="*/ 184586 w 293741"/>
                <a:gd name="connsiteY131" fmla="*/ 949036 h 1110476"/>
                <a:gd name="connsiteX132" fmla="*/ 177659 w 293741"/>
                <a:gd name="connsiteY132" fmla="*/ 938645 h 1110476"/>
                <a:gd name="connsiteX133" fmla="*/ 160341 w 293741"/>
                <a:gd name="connsiteY133" fmla="*/ 917863 h 1110476"/>
                <a:gd name="connsiteX134" fmla="*/ 156877 w 293741"/>
                <a:gd name="connsiteY134" fmla="*/ 907472 h 1110476"/>
                <a:gd name="connsiteX135" fmla="*/ 160341 w 293741"/>
                <a:gd name="connsiteY135" fmla="*/ 872836 h 1110476"/>
                <a:gd name="connsiteX136" fmla="*/ 181123 w 293741"/>
                <a:gd name="connsiteY136" fmla="*/ 879763 h 1110476"/>
                <a:gd name="connsiteX137" fmla="*/ 243468 w 293741"/>
                <a:gd name="connsiteY137" fmla="*/ 883227 h 1110476"/>
                <a:gd name="connsiteX138" fmla="*/ 267713 w 293741"/>
                <a:gd name="connsiteY138" fmla="*/ 879763 h 1110476"/>
                <a:gd name="connsiteX139" fmla="*/ 257323 w 293741"/>
                <a:gd name="connsiteY139" fmla="*/ 872836 h 1110476"/>
                <a:gd name="connsiteX140" fmla="*/ 246932 w 293741"/>
                <a:gd name="connsiteY140" fmla="*/ 869372 h 1110476"/>
                <a:gd name="connsiteX141" fmla="*/ 229613 w 293741"/>
                <a:gd name="connsiteY141" fmla="*/ 858982 h 1110476"/>
                <a:gd name="connsiteX142" fmla="*/ 215759 w 293741"/>
                <a:gd name="connsiteY142" fmla="*/ 841663 h 1110476"/>
                <a:gd name="connsiteX143" fmla="*/ 194977 w 293741"/>
                <a:gd name="connsiteY143" fmla="*/ 824345 h 1110476"/>
                <a:gd name="connsiteX144" fmla="*/ 177659 w 293741"/>
                <a:gd name="connsiteY144" fmla="*/ 810491 h 1110476"/>
                <a:gd name="connsiteX145" fmla="*/ 167268 w 293741"/>
                <a:gd name="connsiteY145" fmla="*/ 800100 h 1110476"/>
                <a:gd name="connsiteX146" fmla="*/ 156877 w 293741"/>
                <a:gd name="connsiteY146" fmla="*/ 793172 h 1110476"/>
                <a:gd name="connsiteX147" fmla="*/ 156877 w 293741"/>
                <a:gd name="connsiteY147" fmla="*/ 748145 h 1110476"/>
                <a:gd name="connsiteX148" fmla="*/ 167268 w 293741"/>
                <a:gd name="connsiteY148" fmla="*/ 741218 h 1110476"/>
                <a:gd name="connsiteX149" fmla="*/ 174195 w 293741"/>
                <a:gd name="connsiteY149" fmla="*/ 689263 h 1110476"/>
                <a:gd name="connsiteX150" fmla="*/ 177659 w 293741"/>
                <a:gd name="connsiteY150" fmla="*/ 678872 h 1110476"/>
                <a:gd name="connsiteX151" fmla="*/ 188050 w 293741"/>
                <a:gd name="connsiteY151" fmla="*/ 671945 h 1110476"/>
                <a:gd name="connsiteX152" fmla="*/ 215759 w 293741"/>
                <a:gd name="connsiteY152" fmla="*/ 682336 h 1110476"/>
                <a:gd name="connsiteX153" fmla="*/ 236541 w 293741"/>
                <a:gd name="connsiteY153" fmla="*/ 689263 h 1110476"/>
                <a:gd name="connsiteX154" fmla="*/ 246932 w 293741"/>
                <a:gd name="connsiteY154" fmla="*/ 696191 h 1110476"/>
                <a:gd name="connsiteX155" fmla="*/ 253859 w 293741"/>
                <a:gd name="connsiteY155" fmla="*/ 706582 h 1110476"/>
                <a:gd name="connsiteX156" fmla="*/ 250395 w 293741"/>
                <a:gd name="connsiteY156" fmla="*/ 696191 h 1110476"/>
                <a:gd name="connsiteX157" fmla="*/ 229613 w 293741"/>
                <a:gd name="connsiteY157" fmla="*/ 689263 h 1110476"/>
                <a:gd name="connsiteX158" fmla="*/ 208832 w 293741"/>
                <a:gd name="connsiteY158" fmla="*/ 675409 h 1110476"/>
                <a:gd name="connsiteX159" fmla="*/ 201904 w 293741"/>
                <a:gd name="connsiteY159" fmla="*/ 668482 h 1110476"/>
                <a:gd name="connsiteX160" fmla="*/ 181123 w 293741"/>
                <a:gd name="connsiteY160" fmla="*/ 651163 h 1110476"/>
                <a:gd name="connsiteX161" fmla="*/ 177659 w 293741"/>
                <a:gd name="connsiteY161" fmla="*/ 640772 h 1110476"/>
                <a:gd name="connsiteX162" fmla="*/ 188050 w 293741"/>
                <a:gd name="connsiteY162" fmla="*/ 633845 h 1110476"/>
                <a:gd name="connsiteX163" fmla="*/ 229613 w 293741"/>
                <a:gd name="connsiteY163" fmla="*/ 630382 h 1110476"/>
                <a:gd name="connsiteX164" fmla="*/ 208832 w 293741"/>
                <a:gd name="connsiteY164" fmla="*/ 619991 h 1110476"/>
                <a:gd name="connsiteX165" fmla="*/ 198441 w 293741"/>
                <a:gd name="connsiteY165" fmla="*/ 616527 h 1110476"/>
                <a:gd name="connsiteX166" fmla="*/ 184586 w 293741"/>
                <a:gd name="connsiteY166" fmla="*/ 585354 h 1110476"/>
                <a:gd name="connsiteX167" fmla="*/ 170732 w 293741"/>
                <a:gd name="connsiteY167" fmla="*/ 557645 h 1110476"/>
                <a:gd name="connsiteX168" fmla="*/ 167268 w 293741"/>
                <a:gd name="connsiteY168" fmla="*/ 533400 h 1110476"/>
                <a:gd name="connsiteX169" fmla="*/ 170732 w 293741"/>
                <a:gd name="connsiteY169" fmla="*/ 523009 h 1110476"/>
                <a:gd name="connsiteX170" fmla="*/ 184586 w 293741"/>
                <a:gd name="connsiteY170" fmla="*/ 509154 h 1110476"/>
                <a:gd name="connsiteX171" fmla="*/ 194977 w 293741"/>
                <a:gd name="connsiteY171" fmla="*/ 505691 h 1110476"/>
                <a:gd name="connsiteX172" fmla="*/ 229613 w 293741"/>
                <a:gd name="connsiteY172" fmla="*/ 502227 h 1110476"/>
                <a:gd name="connsiteX173" fmla="*/ 271177 w 293741"/>
                <a:gd name="connsiteY173" fmla="*/ 498763 h 1110476"/>
                <a:gd name="connsiteX174" fmla="*/ 291959 w 293741"/>
                <a:gd name="connsiteY174" fmla="*/ 491836 h 1110476"/>
                <a:gd name="connsiteX175" fmla="*/ 271177 w 293741"/>
                <a:gd name="connsiteY175" fmla="*/ 471054 h 1110476"/>
                <a:gd name="connsiteX176" fmla="*/ 233077 w 293741"/>
                <a:gd name="connsiteY176" fmla="*/ 484909 h 1110476"/>
                <a:gd name="connsiteX177" fmla="*/ 229613 w 293741"/>
                <a:gd name="connsiteY177" fmla="*/ 495300 h 1110476"/>
                <a:gd name="connsiteX178" fmla="*/ 208832 w 293741"/>
                <a:gd name="connsiteY178" fmla="*/ 502227 h 1110476"/>
                <a:gd name="connsiteX179" fmla="*/ 198441 w 293741"/>
                <a:gd name="connsiteY179" fmla="*/ 505691 h 1110476"/>
                <a:gd name="connsiteX180" fmla="*/ 188050 w 293741"/>
                <a:gd name="connsiteY180" fmla="*/ 498763 h 1110476"/>
                <a:gd name="connsiteX181" fmla="*/ 177659 w 293741"/>
                <a:gd name="connsiteY181" fmla="*/ 471054 h 1110476"/>
                <a:gd name="connsiteX182" fmla="*/ 174195 w 293741"/>
                <a:gd name="connsiteY182" fmla="*/ 460663 h 1110476"/>
                <a:gd name="connsiteX183" fmla="*/ 167268 w 293741"/>
                <a:gd name="connsiteY183" fmla="*/ 432954 h 1110476"/>
                <a:gd name="connsiteX184" fmla="*/ 170732 w 293741"/>
                <a:gd name="connsiteY184" fmla="*/ 422563 h 1110476"/>
                <a:gd name="connsiteX185" fmla="*/ 184586 w 293741"/>
                <a:gd name="connsiteY185" fmla="*/ 419100 h 1110476"/>
                <a:gd name="connsiteX186" fmla="*/ 201904 w 293741"/>
                <a:gd name="connsiteY186" fmla="*/ 415636 h 1110476"/>
                <a:gd name="connsiteX187" fmla="*/ 215759 w 293741"/>
                <a:gd name="connsiteY187" fmla="*/ 412172 h 1110476"/>
                <a:gd name="connsiteX188" fmla="*/ 257323 w 293741"/>
                <a:gd name="connsiteY188" fmla="*/ 408709 h 1110476"/>
                <a:gd name="connsiteX189" fmla="*/ 236541 w 293741"/>
                <a:gd name="connsiteY189" fmla="*/ 401782 h 1110476"/>
                <a:gd name="connsiteX190" fmla="*/ 229613 w 293741"/>
                <a:gd name="connsiteY190" fmla="*/ 394854 h 1110476"/>
                <a:gd name="connsiteX191" fmla="*/ 219223 w 293741"/>
                <a:gd name="connsiteY191" fmla="*/ 391391 h 1110476"/>
                <a:gd name="connsiteX192" fmla="*/ 212295 w 293741"/>
                <a:gd name="connsiteY192" fmla="*/ 370609 h 1110476"/>
                <a:gd name="connsiteX193" fmla="*/ 208832 w 293741"/>
                <a:gd name="connsiteY193" fmla="*/ 360218 h 1110476"/>
                <a:gd name="connsiteX194" fmla="*/ 219223 w 293741"/>
                <a:gd name="connsiteY194" fmla="*/ 353291 h 1110476"/>
                <a:gd name="connsiteX195" fmla="*/ 246932 w 293741"/>
                <a:gd name="connsiteY195" fmla="*/ 360218 h 1110476"/>
                <a:gd name="connsiteX196" fmla="*/ 291959 w 293741"/>
                <a:gd name="connsiteY196" fmla="*/ 356754 h 1110476"/>
                <a:gd name="connsiteX197" fmla="*/ 257323 w 293741"/>
                <a:gd name="connsiteY197" fmla="*/ 339436 h 1110476"/>
                <a:gd name="connsiteX198" fmla="*/ 246932 w 293741"/>
                <a:gd name="connsiteY198" fmla="*/ 335972 h 1110476"/>
                <a:gd name="connsiteX199" fmla="*/ 240004 w 293741"/>
                <a:gd name="connsiteY199" fmla="*/ 329045 h 1110476"/>
                <a:gd name="connsiteX200" fmla="*/ 226150 w 293741"/>
                <a:gd name="connsiteY200" fmla="*/ 322118 h 1110476"/>
                <a:gd name="connsiteX201" fmla="*/ 177659 w 293741"/>
                <a:gd name="connsiteY201" fmla="*/ 277091 h 1110476"/>
                <a:gd name="connsiteX202" fmla="*/ 177659 w 293741"/>
                <a:gd name="connsiteY202" fmla="*/ 266700 h 1110476"/>
                <a:gd name="connsiteX203" fmla="*/ 177659 w 293741"/>
                <a:gd name="connsiteY203" fmla="*/ 266700 h 1110476"/>
                <a:gd name="connsiteX204" fmla="*/ 281568 w 293741"/>
                <a:gd name="connsiteY204" fmla="*/ 290945 h 1110476"/>
                <a:gd name="connsiteX205" fmla="*/ 250395 w 293741"/>
                <a:gd name="connsiteY205" fmla="*/ 284018 h 1110476"/>
                <a:gd name="connsiteX206" fmla="*/ 226150 w 293741"/>
                <a:gd name="connsiteY206" fmla="*/ 270163 h 1110476"/>
                <a:gd name="connsiteX207" fmla="*/ 181123 w 293741"/>
                <a:gd name="connsiteY207" fmla="*/ 235527 h 1110476"/>
                <a:gd name="connsiteX208" fmla="*/ 194977 w 293741"/>
                <a:gd name="connsiteY208" fmla="*/ 169718 h 1110476"/>
                <a:gd name="connsiteX209" fmla="*/ 205368 w 293741"/>
                <a:gd name="connsiteY209" fmla="*/ 173182 h 1110476"/>
                <a:gd name="connsiteX210" fmla="*/ 212295 w 293741"/>
                <a:gd name="connsiteY210" fmla="*/ 183572 h 1110476"/>
                <a:gd name="connsiteX211" fmla="*/ 222686 w 293741"/>
                <a:gd name="connsiteY211" fmla="*/ 187036 h 1110476"/>
                <a:gd name="connsiteX212" fmla="*/ 226150 w 293741"/>
                <a:gd name="connsiteY212" fmla="*/ 197427 h 1110476"/>
                <a:gd name="connsiteX213" fmla="*/ 240004 w 293741"/>
                <a:gd name="connsiteY213" fmla="*/ 200891 h 1110476"/>
                <a:gd name="connsiteX214" fmla="*/ 250395 w 293741"/>
                <a:gd name="connsiteY214" fmla="*/ 204354 h 1110476"/>
                <a:gd name="connsiteX215" fmla="*/ 260786 w 293741"/>
                <a:gd name="connsiteY215" fmla="*/ 200891 h 1110476"/>
                <a:gd name="connsiteX216" fmla="*/ 250395 w 293741"/>
                <a:gd name="connsiteY216" fmla="*/ 169718 h 1110476"/>
                <a:gd name="connsiteX217" fmla="*/ 240004 w 293741"/>
                <a:gd name="connsiteY217" fmla="*/ 162791 h 1110476"/>
                <a:gd name="connsiteX218" fmla="*/ 184586 w 293741"/>
                <a:gd name="connsiteY218" fmla="*/ 155863 h 1110476"/>
                <a:gd name="connsiteX219" fmla="*/ 167268 w 293741"/>
                <a:gd name="connsiteY219" fmla="*/ 135082 h 1110476"/>
                <a:gd name="connsiteX220" fmla="*/ 170732 w 293741"/>
                <a:gd name="connsiteY220" fmla="*/ 124691 h 1110476"/>
                <a:gd name="connsiteX221" fmla="*/ 174195 w 293741"/>
                <a:gd name="connsiteY221" fmla="*/ 86591 h 1110476"/>
                <a:gd name="connsiteX222" fmla="*/ 191513 w 293741"/>
                <a:gd name="connsiteY222" fmla="*/ 69272 h 1110476"/>
                <a:gd name="connsiteX223" fmla="*/ 198441 w 293741"/>
                <a:gd name="connsiteY223" fmla="*/ 62345 h 1110476"/>
                <a:gd name="connsiteX224" fmla="*/ 191513 w 293741"/>
                <a:gd name="connsiteY224" fmla="*/ 55418 h 1110476"/>
                <a:gd name="connsiteX225" fmla="*/ 181123 w 293741"/>
                <a:gd name="connsiteY225" fmla="*/ 51954 h 1110476"/>
                <a:gd name="connsiteX226" fmla="*/ 167268 w 293741"/>
                <a:gd name="connsiteY226" fmla="*/ 27709 h 1110476"/>
                <a:gd name="connsiteX227" fmla="*/ 167268 w 293741"/>
                <a:gd name="connsiteY227" fmla="*/ 0 h 111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293741" h="1110476">
                  <a:moveTo>
                    <a:pt x="167268" y="0"/>
                  </a:moveTo>
                  <a:lnTo>
                    <a:pt x="167268" y="0"/>
                  </a:lnTo>
                  <a:cubicBezTo>
                    <a:pt x="159186" y="5773"/>
                    <a:pt x="150863" y="11221"/>
                    <a:pt x="143023" y="17318"/>
                  </a:cubicBezTo>
                  <a:cubicBezTo>
                    <a:pt x="113421" y="40341"/>
                    <a:pt x="163963" y="5667"/>
                    <a:pt x="125704" y="31172"/>
                  </a:cubicBezTo>
                  <a:cubicBezTo>
                    <a:pt x="124550" y="34636"/>
                    <a:pt x="121641" y="37962"/>
                    <a:pt x="122241" y="41563"/>
                  </a:cubicBezTo>
                  <a:cubicBezTo>
                    <a:pt x="122925" y="45669"/>
                    <a:pt x="125638" y="49748"/>
                    <a:pt x="129168" y="51954"/>
                  </a:cubicBezTo>
                  <a:cubicBezTo>
                    <a:pt x="137443" y="57126"/>
                    <a:pt x="157375" y="60367"/>
                    <a:pt x="167268" y="62345"/>
                  </a:cubicBezTo>
                  <a:cubicBezTo>
                    <a:pt x="166113" y="65809"/>
                    <a:pt x="166085" y="69885"/>
                    <a:pt x="163804" y="72736"/>
                  </a:cubicBezTo>
                  <a:cubicBezTo>
                    <a:pt x="161203" y="75987"/>
                    <a:pt x="155619" y="76133"/>
                    <a:pt x="153413" y="79663"/>
                  </a:cubicBezTo>
                  <a:cubicBezTo>
                    <a:pt x="132804" y="112637"/>
                    <a:pt x="159611" y="91695"/>
                    <a:pt x="136095" y="107372"/>
                  </a:cubicBezTo>
                  <a:cubicBezTo>
                    <a:pt x="132950" y="112090"/>
                    <a:pt x="127723" y="121402"/>
                    <a:pt x="122241" y="124691"/>
                  </a:cubicBezTo>
                  <a:cubicBezTo>
                    <a:pt x="118365" y="127017"/>
                    <a:pt x="101008" y="130714"/>
                    <a:pt x="97995" y="131618"/>
                  </a:cubicBezTo>
                  <a:cubicBezTo>
                    <a:pt x="91001" y="133716"/>
                    <a:pt x="77213" y="138545"/>
                    <a:pt x="77213" y="138545"/>
                  </a:cubicBezTo>
                  <a:cubicBezTo>
                    <a:pt x="73750" y="140854"/>
                    <a:pt x="69423" y="142222"/>
                    <a:pt x="66823" y="145472"/>
                  </a:cubicBezTo>
                  <a:cubicBezTo>
                    <a:pt x="64542" y="148323"/>
                    <a:pt x="65941" y="153281"/>
                    <a:pt x="63359" y="155863"/>
                  </a:cubicBezTo>
                  <a:cubicBezTo>
                    <a:pt x="60777" y="158445"/>
                    <a:pt x="56324" y="157889"/>
                    <a:pt x="52968" y="159327"/>
                  </a:cubicBezTo>
                  <a:cubicBezTo>
                    <a:pt x="48222" y="161361"/>
                    <a:pt x="43731" y="163945"/>
                    <a:pt x="39113" y="166254"/>
                  </a:cubicBezTo>
                  <a:cubicBezTo>
                    <a:pt x="41422" y="169718"/>
                    <a:pt x="42511" y="174439"/>
                    <a:pt x="46041" y="176645"/>
                  </a:cubicBezTo>
                  <a:cubicBezTo>
                    <a:pt x="52233" y="180515"/>
                    <a:pt x="59896" y="181263"/>
                    <a:pt x="66823" y="183572"/>
                  </a:cubicBezTo>
                  <a:cubicBezTo>
                    <a:pt x="81739" y="188544"/>
                    <a:pt x="73659" y="186147"/>
                    <a:pt x="91068" y="190500"/>
                  </a:cubicBezTo>
                  <a:cubicBezTo>
                    <a:pt x="95967" y="188867"/>
                    <a:pt x="110965" y="183572"/>
                    <a:pt x="115313" y="183572"/>
                  </a:cubicBezTo>
                  <a:cubicBezTo>
                    <a:pt x="120073" y="183572"/>
                    <a:pt x="124550" y="185881"/>
                    <a:pt x="129168" y="187036"/>
                  </a:cubicBezTo>
                  <a:cubicBezTo>
                    <a:pt x="130323" y="190500"/>
                    <a:pt x="132632" y="193776"/>
                    <a:pt x="132632" y="197427"/>
                  </a:cubicBezTo>
                  <a:cubicBezTo>
                    <a:pt x="132632" y="204450"/>
                    <a:pt x="132309" y="211928"/>
                    <a:pt x="129168" y="218209"/>
                  </a:cubicBezTo>
                  <a:cubicBezTo>
                    <a:pt x="125860" y="224825"/>
                    <a:pt x="113849" y="225868"/>
                    <a:pt x="108386" y="228600"/>
                  </a:cubicBezTo>
                  <a:cubicBezTo>
                    <a:pt x="104663" y="230462"/>
                    <a:pt x="101459" y="233218"/>
                    <a:pt x="97995" y="235527"/>
                  </a:cubicBezTo>
                  <a:cubicBezTo>
                    <a:pt x="96841" y="238991"/>
                    <a:pt x="94532" y="242267"/>
                    <a:pt x="94532" y="245918"/>
                  </a:cubicBezTo>
                  <a:cubicBezTo>
                    <a:pt x="94532" y="267726"/>
                    <a:pt x="120538" y="258358"/>
                    <a:pt x="136095" y="259772"/>
                  </a:cubicBezTo>
                  <a:cubicBezTo>
                    <a:pt x="130974" y="295630"/>
                    <a:pt x="137706" y="273406"/>
                    <a:pt x="125704" y="294409"/>
                  </a:cubicBezTo>
                  <a:cubicBezTo>
                    <a:pt x="122330" y="300313"/>
                    <a:pt x="119257" y="311488"/>
                    <a:pt x="111850" y="315191"/>
                  </a:cubicBezTo>
                  <a:cubicBezTo>
                    <a:pt x="105319" y="318457"/>
                    <a:pt x="97995" y="319809"/>
                    <a:pt x="91068" y="322118"/>
                  </a:cubicBezTo>
                  <a:lnTo>
                    <a:pt x="70286" y="329045"/>
                  </a:lnTo>
                  <a:lnTo>
                    <a:pt x="59895" y="332509"/>
                  </a:lnTo>
                  <a:lnTo>
                    <a:pt x="49504" y="335972"/>
                  </a:lnTo>
                  <a:cubicBezTo>
                    <a:pt x="48350" y="339436"/>
                    <a:pt x="44408" y="343098"/>
                    <a:pt x="46041" y="346363"/>
                  </a:cubicBezTo>
                  <a:cubicBezTo>
                    <a:pt x="47674" y="349629"/>
                    <a:pt x="52781" y="349827"/>
                    <a:pt x="56432" y="349827"/>
                  </a:cubicBezTo>
                  <a:cubicBezTo>
                    <a:pt x="72637" y="349827"/>
                    <a:pt x="88759" y="347518"/>
                    <a:pt x="104923" y="346363"/>
                  </a:cubicBezTo>
                  <a:cubicBezTo>
                    <a:pt x="108386" y="347518"/>
                    <a:pt x="116468" y="346364"/>
                    <a:pt x="115313" y="349827"/>
                  </a:cubicBezTo>
                  <a:cubicBezTo>
                    <a:pt x="112731" y="357572"/>
                    <a:pt x="103768" y="361372"/>
                    <a:pt x="97995" y="367145"/>
                  </a:cubicBezTo>
                  <a:cubicBezTo>
                    <a:pt x="86465" y="378675"/>
                    <a:pt x="94645" y="375253"/>
                    <a:pt x="87604" y="387927"/>
                  </a:cubicBezTo>
                  <a:cubicBezTo>
                    <a:pt x="67754" y="423657"/>
                    <a:pt x="78124" y="395588"/>
                    <a:pt x="70286" y="419100"/>
                  </a:cubicBezTo>
                  <a:cubicBezTo>
                    <a:pt x="71441" y="423718"/>
                    <a:pt x="69112" y="431884"/>
                    <a:pt x="73750" y="432954"/>
                  </a:cubicBezTo>
                  <a:cubicBezTo>
                    <a:pt x="111165" y="441588"/>
                    <a:pt x="110085" y="437332"/>
                    <a:pt x="122241" y="419100"/>
                  </a:cubicBezTo>
                  <a:cubicBezTo>
                    <a:pt x="123395" y="415636"/>
                    <a:pt x="123826" y="411840"/>
                    <a:pt x="125704" y="408709"/>
                  </a:cubicBezTo>
                  <a:cubicBezTo>
                    <a:pt x="127384" y="405909"/>
                    <a:pt x="129915" y="399971"/>
                    <a:pt x="132632" y="401782"/>
                  </a:cubicBezTo>
                  <a:cubicBezTo>
                    <a:pt x="136593" y="404422"/>
                    <a:pt x="134941" y="411018"/>
                    <a:pt x="136095" y="415636"/>
                  </a:cubicBezTo>
                  <a:cubicBezTo>
                    <a:pt x="134941" y="421409"/>
                    <a:pt x="134951" y="427543"/>
                    <a:pt x="132632" y="432954"/>
                  </a:cubicBezTo>
                  <a:cubicBezTo>
                    <a:pt x="131346" y="435956"/>
                    <a:pt x="127744" y="437332"/>
                    <a:pt x="125704" y="439882"/>
                  </a:cubicBezTo>
                  <a:cubicBezTo>
                    <a:pt x="123104" y="443132"/>
                    <a:pt x="121377" y="447022"/>
                    <a:pt x="118777" y="450272"/>
                  </a:cubicBezTo>
                  <a:cubicBezTo>
                    <a:pt x="116737" y="452822"/>
                    <a:pt x="113890" y="454650"/>
                    <a:pt x="111850" y="457200"/>
                  </a:cubicBezTo>
                  <a:cubicBezTo>
                    <a:pt x="109250" y="460451"/>
                    <a:pt x="107524" y="464340"/>
                    <a:pt x="104923" y="467591"/>
                  </a:cubicBezTo>
                  <a:cubicBezTo>
                    <a:pt x="102883" y="470141"/>
                    <a:pt x="100916" y="473058"/>
                    <a:pt x="97995" y="474518"/>
                  </a:cubicBezTo>
                  <a:cubicBezTo>
                    <a:pt x="91464" y="477783"/>
                    <a:pt x="77213" y="481445"/>
                    <a:pt x="77213" y="481445"/>
                  </a:cubicBezTo>
                  <a:cubicBezTo>
                    <a:pt x="85786" y="507160"/>
                    <a:pt x="71535" y="474828"/>
                    <a:pt x="108386" y="495300"/>
                  </a:cubicBezTo>
                  <a:cubicBezTo>
                    <a:pt x="112547" y="497612"/>
                    <a:pt x="110695" y="504536"/>
                    <a:pt x="111850" y="509154"/>
                  </a:cubicBezTo>
                  <a:cubicBezTo>
                    <a:pt x="110695" y="516081"/>
                    <a:pt x="111870" y="523838"/>
                    <a:pt x="108386" y="529936"/>
                  </a:cubicBezTo>
                  <a:cubicBezTo>
                    <a:pt x="106575" y="533106"/>
                    <a:pt x="101261" y="531767"/>
                    <a:pt x="97995" y="533400"/>
                  </a:cubicBezTo>
                  <a:cubicBezTo>
                    <a:pt x="94272" y="535262"/>
                    <a:pt x="91408" y="538636"/>
                    <a:pt x="87604" y="540327"/>
                  </a:cubicBezTo>
                  <a:cubicBezTo>
                    <a:pt x="80932" y="543292"/>
                    <a:pt x="66823" y="547254"/>
                    <a:pt x="66823" y="547254"/>
                  </a:cubicBezTo>
                  <a:cubicBezTo>
                    <a:pt x="63359" y="549563"/>
                    <a:pt x="60258" y="552542"/>
                    <a:pt x="56432" y="554182"/>
                  </a:cubicBezTo>
                  <a:cubicBezTo>
                    <a:pt x="52056" y="556057"/>
                    <a:pt x="42577" y="552885"/>
                    <a:pt x="42577" y="557645"/>
                  </a:cubicBezTo>
                  <a:cubicBezTo>
                    <a:pt x="42577" y="562808"/>
                    <a:pt x="51638" y="562654"/>
                    <a:pt x="56432" y="564572"/>
                  </a:cubicBezTo>
                  <a:cubicBezTo>
                    <a:pt x="56473" y="564588"/>
                    <a:pt x="82388" y="573225"/>
                    <a:pt x="87604" y="574963"/>
                  </a:cubicBezTo>
                  <a:cubicBezTo>
                    <a:pt x="95349" y="577544"/>
                    <a:pt x="103768" y="577272"/>
                    <a:pt x="111850" y="578427"/>
                  </a:cubicBezTo>
                  <a:cubicBezTo>
                    <a:pt x="96025" y="588977"/>
                    <a:pt x="104403" y="582410"/>
                    <a:pt x="87604" y="599209"/>
                  </a:cubicBezTo>
                  <a:cubicBezTo>
                    <a:pt x="73273" y="613540"/>
                    <a:pt x="69114" y="607700"/>
                    <a:pt x="59895" y="619991"/>
                  </a:cubicBezTo>
                  <a:cubicBezTo>
                    <a:pt x="41369" y="644692"/>
                    <a:pt x="55100" y="637752"/>
                    <a:pt x="35650" y="644236"/>
                  </a:cubicBezTo>
                  <a:cubicBezTo>
                    <a:pt x="34495" y="647700"/>
                    <a:pt x="34768" y="652045"/>
                    <a:pt x="32186" y="654627"/>
                  </a:cubicBezTo>
                  <a:cubicBezTo>
                    <a:pt x="26299" y="660514"/>
                    <a:pt x="11404" y="668482"/>
                    <a:pt x="11404" y="668482"/>
                  </a:cubicBezTo>
                  <a:cubicBezTo>
                    <a:pt x="14868" y="669636"/>
                    <a:pt x="18144" y="671945"/>
                    <a:pt x="21795" y="671945"/>
                  </a:cubicBezTo>
                  <a:cubicBezTo>
                    <a:pt x="47268" y="671945"/>
                    <a:pt x="34744" y="665622"/>
                    <a:pt x="56432" y="651163"/>
                  </a:cubicBezTo>
                  <a:cubicBezTo>
                    <a:pt x="79930" y="635498"/>
                    <a:pt x="71326" y="643195"/>
                    <a:pt x="84141" y="630382"/>
                  </a:cubicBezTo>
                  <a:cubicBezTo>
                    <a:pt x="102614" y="631536"/>
                    <a:pt x="121491" y="629830"/>
                    <a:pt x="139559" y="633845"/>
                  </a:cubicBezTo>
                  <a:cubicBezTo>
                    <a:pt x="143623" y="634748"/>
                    <a:pt x="144795" y="640432"/>
                    <a:pt x="146486" y="644236"/>
                  </a:cubicBezTo>
                  <a:cubicBezTo>
                    <a:pt x="149452" y="650909"/>
                    <a:pt x="153413" y="665018"/>
                    <a:pt x="153413" y="665018"/>
                  </a:cubicBezTo>
                  <a:cubicBezTo>
                    <a:pt x="152259" y="670791"/>
                    <a:pt x="152871" y="677225"/>
                    <a:pt x="149950" y="682336"/>
                  </a:cubicBezTo>
                  <a:cubicBezTo>
                    <a:pt x="146353" y="688631"/>
                    <a:pt x="134885" y="690277"/>
                    <a:pt x="129168" y="692727"/>
                  </a:cubicBezTo>
                  <a:cubicBezTo>
                    <a:pt x="86636" y="710955"/>
                    <a:pt x="139727" y="689180"/>
                    <a:pt x="104923" y="706582"/>
                  </a:cubicBezTo>
                  <a:cubicBezTo>
                    <a:pt x="99362" y="709363"/>
                    <a:pt x="93165" y="710729"/>
                    <a:pt x="87604" y="713509"/>
                  </a:cubicBezTo>
                  <a:cubicBezTo>
                    <a:pt x="60738" y="726941"/>
                    <a:pt x="92946" y="715191"/>
                    <a:pt x="66823" y="723900"/>
                  </a:cubicBezTo>
                  <a:cubicBezTo>
                    <a:pt x="64514" y="726209"/>
                    <a:pt x="62612" y="729016"/>
                    <a:pt x="59895" y="730827"/>
                  </a:cubicBezTo>
                  <a:cubicBezTo>
                    <a:pt x="51335" y="736533"/>
                    <a:pt x="44886" y="738139"/>
                    <a:pt x="35650" y="741218"/>
                  </a:cubicBezTo>
                  <a:cubicBezTo>
                    <a:pt x="33341" y="744682"/>
                    <a:pt x="28723" y="747446"/>
                    <a:pt x="28723" y="751609"/>
                  </a:cubicBezTo>
                  <a:cubicBezTo>
                    <a:pt x="28723" y="755772"/>
                    <a:pt x="31519" y="761484"/>
                    <a:pt x="35650" y="762000"/>
                  </a:cubicBezTo>
                  <a:cubicBezTo>
                    <a:pt x="51730" y="764010"/>
                    <a:pt x="67977" y="759691"/>
                    <a:pt x="84141" y="758536"/>
                  </a:cubicBezTo>
                  <a:cubicBezTo>
                    <a:pt x="87605" y="757381"/>
                    <a:pt x="90952" y="754356"/>
                    <a:pt x="94532" y="755072"/>
                  </a:cubicBezTo>
                  <a:cubicBezTo>
                    <a:pt x="97734" y="755713"/>
                    <a:pt x="102099" y="758798"/>
                    <a:pt x="101459" y="762000"/>
                  </a:cubicBezTo>
                  <a:cubicBezTo>
                    <a:pt x="100498" y="766803"/>
                    <a:pt x="94532" y="768927"/>
                    <a:pt x="91068" y="772391"/>
                  </a:cubicBezTo>
                  <a:cubicBezTo>
                    <a:pt x="87943" y="784890"/>
                    <a:pt x="86120" y="798781"/>
                    <a:pt x="73750" y="807027"/>
                  </a:cubicBezTo>
                  <a:cubicBezTo>
                    <a:pt x="70286" y="809336"/>
                    <a:pt x="66520" y="811245"/>
                    <a:pt x="63359" y="813954"/>
                  </a:cubicBezTo>
                  <a:cubicBezTo>
                    <a:pt x="58400" y="818204"/>
                    <a:pt x="54938" y="824186"/>
                    <a:pt x="49504" y="827809"/>
                  </a:cubicBezTo>
                  <a:lnTo>
                    <a:pt x="28723" y="841663"/>
                  </a:lnTo>
                  <a:cubicBezTo>
                    <a:pt x="27568" y="845127"/>
                    <a:pt x="27841" y="849472"/>
                    <a:pt x="25259" y="852054"/>
                  </a:cubicBezTo>
                  <a:cubicBezTo>
                    <a:pt x="19372" y="857941"/>
                    <a:pt x="4477" y="865909"/>
                    <a:pt x="4477" y="865909"/>
                  </a:cubicBezTo>
                  <a:cubicBezTo>
                    <a:pt x="3322" y="869373"/>
                    <a:pt x="-2253" y="874667"/>
                    <a:pt x="1013" y="876300"/>
                  </a:cubicBezTo>
                  <a:cubicBezTo>
                    <a:pt x="16047" y="883817"/>
                    <a:pt x="66540" y="877121"/>
                    <a:pt x="77213" y="876300"/>
                  </a:cubicBezTo>
                  <a:cubicBezTo>
                    <a:pt x="78368" y="872836"/>
                    <a:pt x="78095" y="868491"/>
                    <a:pt x="80677" y="865909"/>
                  </a:cubicBezTo>
                  <a:cubicBezTo>
                    <a:pt x="83259" y="863327"/>
                    <a:pt x="88486" y="859863"/>
                    <a:pt x="91068" y="862445"/>
                  </a:cubicBezTo>
                  <a:cubicBezTo>
                    <a:pt x="93650" y="865027"/>
                    <a:pt x="88759" y="869372"/>
                    <a:pt x="87604" y="872836"/>
                  </a:cubicBezTo>
                  <a:cubicBezTo>
                    <a:pt x="88759" y="883227"/>
                    <a:pt x="85072" y="895444"/>
                    <a:pt x="91068" y="904009"/>
                  </a:cubicBezTo>
                  <a:cubicBezTo>
                    <a:pt x="95095" y="909762"/>
                    <a:pt x="105274" y="905006"/>
                    <a:pt x="111850" y="907472"/>
                  </a:cubicBezTo>
                  <a:cubicBezTo>
                    <a:pt x="114908" y="908619"/>
                    <a:pt x="116468" y="912091"/>
                    <a:pt x="118777" y="914400"/>
                  </a:cubicBezTo>
                  <a:cubicBezTo>
                    <a:pt x="116468" y="917864"/>
                    <a:pt x="115380" y="922585"/>
                    <a:pt x="111850" y="924791"/>
                  </a:cubicBezTo>
                  <a:cubicBezTo>
                    <a:pt x="105658" y="928661"/>
                    <a:pt x="97144" y="927668"/>
                    <a:pt x="91068" y="931718"/>
                  </a:cubicBezTo>
                  <a:lnTo>
                    <a:pt x="80677" y="938645"/>
                  </a:lnTo>
                  <a:cubicBezTo>
                    <a:pt x="78368" y="942109"/>
                    <a:pt x="77001" y="946435"/>
                    <a:pt x="73750" y="949036"/>
                  </a:cubicBezTo>
                  <a:cubicBezTo>
                    <a:pt x="70899" y="951317"/>
                    <a:pt x="60777" y="949918"/>
                    <a:pt x="63359" y="952500"/>
                  </a:cubicBezTo>
                  <a:cubicBezTo>
                    <a:pt x="67522" y="956663"/>
                    <a:pt x="74830" y="955275"/>
                    <a:pt x="80677" y="955963"/>
                  </a:cubicBezTo>
                  <a:cubicBezTo>
                    <a:pt x="94484" y="957587"/>
                    <a:pt x="108386" y="958272"/>
                    <a:pt x="122241" y="959427"/>
                  </a:cubicBezTo>
                  <a:cubicBezTo>
                    <a:pt x="114004" y="984137"/>
                    <a:pt x="125685" y="954260"/>
                    <a:pt x="108386" y="980209"/>
                  </a:cubicBezTo>
                  <a:cubicBezTo>
                    <a:pt x="104987" y="985308"/>
                    <a:pt x="103763" y="999846"/>
                    <a:pt x="101459" y="1004454"/>
                  </a:cubicBezTo>
                  <a:cubicBezTo>
                    <a:pt x="99999" y="1007375"/>
                    <a:pt x="96841" y="1009073"/>
                    <a:pt x="94532" y="1011382"/>
                  </a:cubicBezTo>
                  <a:cubicBezTo>
                    <a:pt x="99150" y="1012536"/>
                    <a:pt x="104011" y="1012970"/>
                    <a:pt x="108386" y="1014845"/>
                  </a:cubicBezTo>
                  <a:cubicBezTo>
                    <a:pt x="132653" y="1025244"/>
                    <a:pt x="107080" y="1017525"/>
                    <a:pt x="125704" y="1028700"/>
                  </a:cubicBezTo>
                  <a:cubicBezTo>
                    <a:pt x="128835" y="1030578"/>
                    <a:pt x="132631" y="1031009"/>
                    <a:pt x="136095" y="1032163"/>
                  </a:cubicBezTo>
                  <a:cubicBezTo>
                    <a:pt x="163107" y="1059175"/>
                    <a:pt x="128433" y="1026691"/>
                    <a:pt x="160341" y="1049482"/>
                  </a:cubicBezTo>
                  <a:cubicBezTo>
                    <a:pt x="183042" y="1065697"/>
                    <a:pt x="158834" y="1055905"/>
                    <a:pt x="181123" y="1063336"/>
                  </a:cubicBezTo>
                  <a:cubicBezTo>
                    <a:pt x="184782" y="1067910"/>
                    <a:pt x="195155" y="1082182"/>
                    <a:pt x="201904" y="1087582"/>
                  </a:cubicBezTo>
                  <a:cubicBezTo>
                    <a:pt x="205155" y="1090183"/>
                    <a:pt x="208469" y="1092869"/>
                    <a:pt x="212295" y="1094509"/>
                  </a:cubicBezTo>
                  <a:cubicBezTo>
                    <a:pt x="216671" y="1096384"/>
                    <a:pt x="221532" y="1096818"/>
                    <a:pt x="226150" y="1097972"/>
                  </a:cubicBezTo>
                  <a:cubicBezTo>
                    <a:pt x="241706" y="1113531"/>
                    <a:pt x="239105" y="1114436"/>
                    <a:pt x="278104" y="1101436"/>
                  </a:cubicBezTo>
                  <a:cubicBezTo>
                    <a:pt x="281568" y="1100281"/>
                    <a:pt x="277223" y="1093627"/>
                    <a:pt x="274641" y="1091045"/>
                  </a:cubicBezTo>
                  <a:cubicBezTo>
                    <a:pt x="272059" y="1088463"/>
                    <a:pt x="267714" y="1088736"/>
                    <a:pt x="264250" y="1087582"/>
                  </a:cubicBezTo>
                  <a:cubicBezTo>
                    <a:pt x="251436" y="1074767"/>
                    <a:pt x="260040" y="1082465"/>
                    <a:pt x="236541" y="1066800"/>
                  </a:cubicBezTo>
                  <a:cubicBezTo>
                    <a:pt x="233503" y="1064775"/>
                    <a:pt x="229416" y="1064969"/>
                    <a:pt x="226150" y="1063336"/>
                  </a:cubicBezTo>
                  <a:cubicBezTo>
                    <a:pt x="202231" y="1051377"/>
                    <a:pt x="230738" y="1060154"/>
                    <a:pt x="201904" y="1052945"/>
                  </a:cubicBezTo>
                  <a:cubicBezTo>
                    <a:pt x="199595" y="1049481"/>
                    <a:pt x="197921" y="1045498"/>
                    <a:pt x="194977" y="1042554"/>
                  </a:cubicBezTo>
                  <a:cubicBezTo>
                    <a:pt x="181121" y="1028698"/>
                    <a:pt x="186896" y="1043711"/>
                    <a:pt x="177659" y="1025236"/>
                  </a:cubicBezTo>
                  <a:cubicBezTo>
                    <a:pt x="167564" y="1005046"/>
                    <a:pt x="182601" y="1025221"/>
                    <a:pt x="170732" y="997527"/>
                  </a:cubicBezTo>
                  <a:cubicBezTo>
                    <a:pt x="169446" y="994525"/>
                    <a:pt x="166113" y="992909"/>
                    <a:pt x="163804" y="990600"/>
                  </a:cubicBezTo>
                  <a:cubicBezTo>
                    <a:pt x="156277" y="945435"/>
                    <a:pt x="143552" y="953478"/>
                    <a:pt x="167268" y="945572"/>
                  </a:cubicBezTo>
                  <a:lnTo>
                    <a:pt x="184586" y="949036"/>
                  </a:lnTo>
                  <a:cubicBezTo>
                    <a:pt x="182277" y="945572"/>
                    <a:pt x="180324" y="941843"/>
                    <a:pt x="177659" y="938645"/>
                  </a:cubicBezTo>
                  <a:cubicBezTo>
                    <a:pt x="168082" y="927153"/>
                    <a:pt x="166792" y="930764"/>
                    <a:pt x="160341" y="917863"/>
                  </a:cubicBezTo>
                  <a:cubicBezTo>
                    <a:pt x="158708" y="914597"/>
                    <a:pt x="158032" y="910936"/>
                    <a:pt x="156877" y="907472"/>
                  </a:cubicBezTo>
                  <a:cubicBezTo>
                    <a:pt x="158032" y="895927"/>
                    <a:pt x="152700" y="881568"/>
                    <a:pt x="160341" y="872836"/>
                  </a:cubicBezTo>
                  <a:cubicBezTo>
                    <a:pt x="165149" y="867341"/>
                    <a:pt x="173832" y="879358"/>
                    <a:pt x="181123" y="879763"/>
                  </a:cubicBezTo>
                  <a:lnTo>
                    <a:pt x="243468" y="883227"/>
                  </a:lnTo>
                  <a:cubicBezTo>
                    <a:pt x="251550" y="882072"/>
                    <a:pt x="261182" y="884661"/>
                    <a:pt x="267713" y="879763"/>
                  </a:cubicBezTo>
                  <a:cubicBezTo>
                    <a:pt x="271043" y="877266"/>
                    <a:pt x="261046" y="874698"/>
                    <a:pt x="257323" y="872836"/>
                  </a:cubicBezTo>
                  <a:cubicBezTo>
                    <a:pt x="254057" y="871203"/>
                    <a:pt x="250396" y="870527"/>
                    <a:pt x="246932" y="869372"/>
                  </a:cubicBezTo>
                  <a:cubicBezTo>
                    <a:pt x="229373" y="851816"/>
                    <a:pt x="252101" y="872475"/>
                    <a:pt x="229613" y="858982"/>
                  </a:cubicBezTo>
                  <a:cubicBezTo>
                    <a:pt x="222897" y="854952"/>
                    <a:pt x="220477" y="847324"/>
                    <a:pt x="215759" y="841663"/>
                  </a:cubicBezTo>
                  <a:cubicBezTo>
                    <a:pt x="207425" y="831662"/>
                    <a:pt x="205194" y="831156"/>
                    <a:pt x="194977" y="824345"/>
                  </a:cubicBezTo>
                  <a:cubicBezTo>
                    <a:pt x="179485" y="801106"/>
                    <a:pt x="197735" y="823874"/>
                    <a:pt x="177659" y="810491"/>
                  </a:cubicBezTo>
                  <a:cubicBezTo>
                    <a:pt x="173583" y="807774"/>
                    <a:pt x="171031" y="803236"/>
                    <a:pt x="167268" y="800100"/>
                  </a:cubicBezTo>
                  <a:cubicBezTo>
                    <a:pt x="164070" y="797435"/>
                    <a:pt x="160341" y="795481"/>
                    <a:pt x="156877" y="793172"/>
                  </a:cubicBezTo>
                  <a:cubicBezTo>
                    <a:pt x="151148" y="775988"/>
                    <a:pt x="148585" y="773022"/>
                    <a:pt x="156877" y="748145"/>
                  </a:cubicBezTo>
                  <a:cubicBezTo>
                    <a:pt x="158193" y="744196"/>
                    <a:pt x="163804" y="743527"/>
                    <a:pt x="167268" y="741218"/>
                  </a:cubicBezTo>
                  <a:cubicBezTo>
                    <a:pt x="169431" y="719591"/>
                    <a:pt x="169414" y="708387"/>
                    <a:pt x="174195" y="689263"/>
                  </a:cubicBezTo>
                  <a:cubicBezTo>
                    <a:pt x="175080" y="685721"/>
                    <a:pt x="175378" y="681723"/>
                    <a:pt x="177659" y="678872"/>
                  </a:cubicBezTo>
                  <a:cubicBezTo>
                    <a:pt x="180260" y="675621"/>
                    <a:pt x="184586" y="674254"/>
                    <a:pt x="188050" y="671945"/>
                  </a:cubicBezTo>
                  <a:cubicBezTo>
                    <a:pt x="211274" y="683557"/>
                    <a:pt x="192181" y="675263"/>
                    <a:pt x="215759" y="682336"/>
                  </a:cubicBezTo>
                  <a:cubicBezTo>
                    <a:pt x="222753" y="684434"/>
                    <a:pt x="236541" y="689263"/>
                    <a:pt x="236541" y="689263"/>
                  </a:cubicBezTo>
                  <a:cubicBezTo>
                    <a:pt x="240005" y="691572"/>
                    <a:pt x="243988" y="693247"/>
                    <a:pt x="246932" y="696191"/>
                  </a:cubicBezTo>
                  <a:cubicBezTo>
                    <a:pt x="249875" y="699135"/>
                    <a:pt x="249696" y="706582"/>
                    <a:pt x="253859" y="706582"/>
                  </a:cubicBezTo>
                  <a:cubicBezTo>
                    <a:pt x="257510" y="706582"/>
                    <a:pt x="253366" y="698313"/>
                    <a:pt x="250395" y="696191"/>
                  </a:cubicBezTo>
                  <a:cubicBezTo>
                    <a:pt x="244453" y="691947"/>
                    <a:pt x="235689" y="693313"/>
                    <a:pt x="229613" y="689263"/>
                  </a:cubicBezTo>
                  <a:cubicBezTo>
                    <a:pt x="222686" y="684645"/>
                    <a:pt x="214719" y="681295"/>
                    <a:pt x="208832" y="675409"/>
                  </a:cubicBezTo>
                  <a:cubicBezTo>
                    <a:pt x="206523" y="673100"/>
                    <a:pt x="204413" y="670573"/>
                    <a:pt x="201904" y="668482"/>
                  </a:cubicBezTo>
                  <a:cubicBezTo>
                    <a:pt x="177217" y="647910"/>
                    <a:pt x="196782" y="666824"/>
                    <a:pt x="181123" y="651163"/>
                  </a:cubicBezTo>
                  <a:cubicBezTo>
                    <a:pt x="179968" y="647699"/>
                    <a:pt x="176303" y="644162"/>
                    <a:pt x="177659" y="640772"/>
                  </a:cubicBezTo>
                  <a:cubicBezTo>
                    <a:pt x="179205" y="636907"/>
                    <a:pt x="183968" y="634661"/>
                    <a:pt x="188050" y="633845"/>
                  </a:cubicBezTo>
                  <a:cubicBezTo>
                    <a:pt x="201682" y="631119"/>
                    <a:pt x="215759" y="631536"/>
                    <a:pt x="229613" y="630382"/>
                  </a:cubicBezTo>
                  <a:cubicBezTo>
                    <a:pt x="203495" y="621674"/>
                    <a:pt x="235692" y="633421"/>
                    <a:pt x="208832" y="619991"/>
                  </a:cubicBezTo>
                  <a:cubicBezTo>
                    <a:pt x="205566" y="618358"/>
                    <a:pt x="201905" y="617682"/>
                    <a:pt x="198441" y="616527"/>
                  </a:cubicBezTo>
                  <a:cubicBezTo>
                    <a:pt x="187462" y="600061"/>
                    <a:pt x="192829" y="610085"/>
                    <a:pt x="184586" y="585354"/>
                  </a:cubicBezTo>
                  <a:cubicBezTo>
                    <a:pt x="181321" y="575557"/>
                    <a:pt x="170732" y="557645"/>
                    <a:pt x="170732" y="557645"/>
                  </a:cubicBezTo>
                  <a:cubicBezTo>
                    <a:pt x="169577" y="549563"/>
                    <a:pt x="167268" y="541564"/>
                    <a:pt x="167268" y="533400"/>
                  </a:cubicBezTo>
                  <a:cubicBezTo>
                    <a:pt x="167268" y="529749"/>
                    <a:pt x="168610" y="525980"/>
                    <a:pt x="170732" y="523009"/>
                  </a:cubicBezTo>
                  <a:cubicBezTo>
                    <a:pt x="174528" y="517694"/>
                    <a:pt x="179271" y="512950"/>
                    <a:pt x="184586" y="509154"/>
                  </a:cubicBezTo>
                  <a:cubicBezTo>
                    <a:pt x="187557" y="507032"/>
                    <a:pt x="191368" y="506246"/>
                    <a:pt x="194977" y="505691"/>
                  </a:cubicBezTo>
                  <a:cubicBezTo>
                    <a:pt x="206445" y="503927"/>
                    <a:pt x="218058" y="503278"/>
                    <a:pt x="229613" y="502227"/>
                  </a:cubicBezTo>
                  <a:lnTo>
                    <a:pt x="271177" y="498763"/>
                  </a:lnTo>
                  <a:lnTo>
                    <a:pt x="291959" y="491836"/>
                  </a:lnTo>
                  <a:cubicBezTo>
                    <a:pt x="301253" y="488738"/>
                    <a:pt x="271177" y="471054"/>
                    <a:pt x="271177" y="471054"/>
                  </a:cubicBezTo>
                  <a:cubicBezTo>
                    <a:pt x="244326" y="474038"/>
                    <a:pt x="242435" y="466193"/>
                    <a:pt x="233077" y="484909"/>
                  </a:cubicBezTo>
                  <a:cubicBezTo>
                    <a:pt x="231444" y="488175"/>
                    <a:pt x="232584" y="493178"/>
                    <a:pt x="229613" y="495300"/>
                  </a:cubicBezTo>
                  <a:cubicBezTo>
                    <a:pt x="223671" y="499544"/>
                    <a:pt x="215759" y="499918"/>
                    <a:pt x="208832" y="502227"/>
                  </a:cubicBezTo>
                  <a:lnTo>
                    <a:pt x="198441" y="505691"/>
                  </a:lnTo>
                  <a:cubicBezTo>
                    <a:pt x="194977" y="503382"/>
                    <a:pt x="190715" y="501961"/>
                    <a:pt x="188050" y="498763"/>
                  </a:cubicBezTo>
                  <a:cubicBezTo>
                    <a:pt x="181032" y="490341"/>
                    <a:pt x="180496" y="480983"/>
                    <a:pt x="177659" y="471054"/>
                  </a:cubicBezTo>
                  <a:cubicBezTo>
                    <a:pt x="176656" y="467543"/>
                    <a:pt x="175156" y="464185"/>
                    <a:pt x="174195" y="460663"/>
                  </a:cubicBezTo>
                  <a:cubicBezTo>
                    <a:pt x="171690" y="451478"/>
                    <a:pt x="167268" y="432954"/>
                    <a:pt x="167268" y="432954"/>
                  </a:cubicBezTo>
                  <a:cubicBezTo>
                    <a:pt x="168423" y="429490"/>
                    <a:pt x="167881" y="424844"/>
                    <a:pt x="170732" y="422563"/>
                  </a:cubicBezTo>
                  <a:cubicBezTo>
                    <a:pt x="174449" y="419589"/>
                    <a:pt x="179939" y="420133"/>
                    <a:pt x="184586" y="419100"/>
                  </a:cubicBezTo>
                  <a:cubicBezTo>
                    <a:pt x="190333" y="417823"/>
                    <a:pt x="196157" y="416913"/>
                    <a:pt x="201904" y="415636"/>
                  </a:cubicBezTo>
                  <a:cubicBezTo>
                    <a:pt x="206551" y="414603"/>
                    <a:pt x="211035" y="412762"/>
                    <a:pt x="215759" y="412172"/>
                  </a:cubicBezTo>
                  <a:cubicBezTo>
                    <a:pt x="229554" y="410448"/>
                    <a:pt x="243468" y="409863"/>
                    <a:pt x="257323" y="408709"/>
                  </a:cubicBezTo>
                  <a:lnTo>
                    <a:pt x="236541" y="401782"/>
                  </a:lnTo>
                  <a:cubicBezTo>
                    <a:pt x="233443" y="400749"/>
                    <a:pt x="232413" y="396534"/>
                    <a:pt x="229613" y="394854"/>
                  </a:cubicBezTo>
                  <a:cubicBezTo>
                    <a:pt x="226483" y="392976"/>
                    <a:pt x="222686" y="392545"/>
                    <a:pt x="219223" y="391391"/>
                  </a:cubicBezTo>
                  <a:lnTo>
                    <a:pt x="212295" y="370609"/>
                  </a:lnTo>
                  <a:lnTo>
                    <a:pt x="208832" y="360218"/>
                  </a:lnTo>
                  <a:cubicBezTo>
                    <a:pt x="212296" y="357909"/>
                    <a:pt x="215092" y="353807"/>
                    <a:pt x="219223" y="353291"/>
                  </a:cubicBezTo>
                  <a:cubicBezTo>
                    <a:pt x="225305" y="352531"/>
                    <a:pt x="240145" y="357956"/>
                    <a:pt x="246932" y="360218"/>
                  </a:cubicBezTo>
                  <a:cubicBezTo>
                    <a:pt x="261941" y="359063"/>
                    <a:pt x="279710" y="365504"/>
                    <a:pt x="291959" y="356754"/>
                  </a:cubicBezTo>
                  <a:cubicBezTo>
                    <a:pt x="302753" y="349044"/>
                    <a:pt x="258936" y="339897"/>
                    <a:pt x="257323" y="339436"/>
                  </a:cubicBezTo>
                  <a:cubicBezTo>
                    <a:pt x="253812" y="338433"/>
                    <a:pt x="250396" y="337127"/>
                    <a:pt x="246932" y="335972"/>
                  </a:cubicBezTo>
                  <a:cubicBezTo>
                    <a:pt x="244623" y="333663"/>
                    <a:pt x="242804" y="330725"/>
                    <a:pt x="240004" y="329045"/>
                  </a:cubicBezTo>
                  <a:cubicBezTo>
                    <a:pt x="220112" y="317111"/>
                    <a:pt x="235750" y="331721"/>
                    <a:pt x="226150" y="322118"/>
                  </a:cubicBezTo>
                  <a:lnTo>
                    <a:pt x="177659" y="277091"/>
                  </a:lnTo>
                  <a:lnTo>
                    <a:pt x="177659" y="266700"/>
                  </a:lnTo>
                  <a:lnTo>
                    <a:pt x="177659" y="266700"/>
                  </a:lnTo>
                  <a:lnTo>
                    <a:pt x="281568" y="290945"/>
                  </a:lnTo>
                  <a:cubicBezTo>
                    <a:pt x="271177" y="288636"/>
                    <a:pt x="260680" y="286761"/>
                    <a:pt x="250395" y="284018"/>
                  </a:cubicBezTo>
                  <a:cubicBezTo>
                    <a:pt x="228057" y="278061"/>
                    <a:pt x="232562" y="282991"/>
                    <a:pt x="226150" y="270163"/>
                  </a:cubicBezTo>
                  <a:lnTo>
                    <a:pt x="181123" y="235527"/>
                  </a:lnTo>
                  <a:cubicBezTo>
                    <a:pt x="186166" y="129604"/>
                    <a:pt x="164152" y="154306"/>
                    <a:pt x="194977" y="169718"/>
                  </a:cubicBezTo>
                  <a:cubicBezTo>
                    <a:pt x="198243" y="171351"/>
                    <a:pt x="201904" y="172027"/>
                    <a:pt x="205368" y="173182"/>
                  </a:cubicBezTo>
                  <a:cubicBezTo>
                    <a:pt x="207677" y="176645"/>
                    <a:pt x="209045" y="180972"/>
                    <a:pt x="212295" y="183572"/>
                  </a:cubicBezTo>
                  <a:cubicBezTo>
                    <a:pt x="215146" y="185853"/>
                    <a:pt x="220104" y="184454"/>
                    <a:pt x="222686" y="187036"/>
                  </a:cubicBezTo>
                  <a:cubicBezTo>
                    <a:pt x="225268" y="189618"/>
                    <a:pt x="223299" y="195146"/>
                    <a:pt x="226150" y="197427"/>
                  </a:cubicBezTo>
                  <a:cubicBezTo>
                    <a:pt x="229867" y="200401"/>
                    <a:pt x="235427" y="199583"/>
                    <a:pt x="240004" y="200891"/>
                  </a:cubicBezTo>
                  <a:cubicBezTo>
                    <a:pt x="243514" y="201894"/>
                    <a:pt x="246931" y="203200"/>
                    <a:pt x="250395" y="204354"/>
                  </a:cubicBezTo>
                  <a:cubicBezTo>
                    <a:pt x="253859" y="203200"/>
                    <a:pt x="259900" y="204433"/>
                    <a:pt x="260786" y="200891"/>
                  </a:cubicBezTo>
                  <a:cubicBezTo>
                    <a:pt x="264535" y="185898"/>
                    <a:pt x="260027" y="177423"/>
                    <a:pt x="250395" y="169718"/>
                  </a:cubicBezTo>
                  <a:cubicBezTo>
                    <a:pt x="247144" y="167118"/>
                    <a:pt x="243727" y="164653"/>
                    <a:pt x="240004" y="162791"/>
                  </a:cubicBezTo>
                  <a:cubicBezTo>
                    <a:pt x="225050" y="155314"/>
                    <a:pt x="193188" y="156525"/>
                    <a:pt x="184586" y="155863"/>
                  </a:cubicBezTo>
                  <a:cubicBezTo>
                    <a:pt x="181466" y="152743"/>
                    <a:pt x="168232" y="140868"/>
                    <a:pt x="167268" y="135082"/>
                  </a:cubicBezTo>
                  <a:cubicBezTo>
                    <a:pt x="166668" y="131481"/>
                    <a:pt x="169577" y="128155"/>
                    <a:pt x="170732" y="124691"/>
                  </a:cubicBezTo>
                  <a:cubicBezTo>
                    <a:pt x="171886" y="111991"/>
                    <a:pt x="169718" y="98531"/>
                    <a:pt x="174195" y="86591"/>
                  </a:cubicBezTo>
                  <a:cubicBezTo>
                    <a:pt x="177061" y="78947"/>
                    <a:pt x="185740" y="75045"/>
                    <a:pt x="191513" y="69272"/>
                  </a:cubicBezTo>
                  <a:lnTo>
                    <a:pt x="198441" y="62345"/>
                  </a:lnTo>
                  <a:cubicBezTo>
                    <a:pt x="196132" y="60036"/>
                    <a:pt x="194313" y="57098"/>
                    <a:pt x="191513" y="55418"/>
                  </a:cubicBezTo>
                  <a:cubicBezTo>
                    <a:pt x="188383" y="53540"/>
                    <a:pt x="183974" y="54235"/>
                    <a:pt x="181123" y="51954"/>
                  </a:cubicBezTo>
                  <a:cubicBezTo>
                    <a:pt x="176059" y="47903"/>
                    <a:pt x="170192" y="32096"/>
                    <a:pt x="167268" y="27709"/>
                  </a:cubicBezTo>
                  <a:cubicBezTo>
                    <a:pt x="165457" y="24992"/>
                    <a:pt x="167268" y="4618"/>
                    <a:pt x="167268"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2" name="Freeform 181">
              <a:extLst>
                <a:ext uri="{FF2B5EF4-FFF2-40B4-BE49-F238E27FC236}">
                  <a16:creationId xmlns:a16="http://schemas.microsoft.com/office/drawing/2014/main" id="{9160DB91-55C6-3331-B634-D58644EC53F6}"/>
                </a:ext>
              </a:extLst>
            </p:cNvPr>
            <p:cNvSpPr/>
            <p:nvPr/>
          </p:nvSpPr>
          <p:spPr>
            <a:xfrm>
              <a:off x="5601810" y="4603072"/>
              <a:ext cx="88777" cy="1402672"/>
            </a:xfrm>
            <a:custGeom>
              <a:avLst/>
              <a:gdLst>
                <a:gd name="connsiteX0" fmla="*/ 88777 w 88777"/>
                <a:gd name="connsiteY0" fmla="*/ 0 h 1402672"/>
                <a:gd name="connsiteX1" fmla="*/ 0 w 88777"/>
                <a:gd name="connsiteY1" fmla="*/ 1376039 h 1402672"/>
                <a:gd name="connsiteX2" fmla="*/ 53266 w 88777"/>
                <a:gd name="connsiteY2" fmla="*/ 1402672 h 1402672"/>
                <a:gd name="connsiteX3" fmla="*/ 53266 w 88777"/>
                <a:gd name="connsiteY3" fmla="*/ 1358283 h 1402672"/>
                <a:gd name="connsiteX4" fmla="*/ 88777 w 88777"/>
                <a:gd name="connsiteY4" fmla="*/ 0 h 1402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 h="1402672">
                  <a:moveTo>
                    <a:pt x="88777" y="0"/>
                  </a:moveTo>
                  <a:lnTo>
                    <a:pt x="0" y="1376039"/>
                  </a:lnTo>
                  <a:lnTo>
                    <a:pt x="53266" y="1402672"/>
                  </a:lnTo>
                  <a:lnTo>
                    <a:pt x="53266" y="1358283"/>
                  </a:lnTo>
                  <a:lnTo>
                    <a:pt x="88777"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0" name="Freeform 149">
              <a:extLst>
                <a:ext uri="{FF2B5EF4-FFF2-40B4-BE49-F238E27FC236}">
                  <a16:creationId xmlns:a16="http://schemas.microsoft.com/office/drawing/2014/main" id="{175037FA-F839-F759-673B-BD78CD7CEC46}"/>
                </a:ext>
              </a:extLst>
            </p:cNvPr>
            <p:cNvSpPr/>
            <p:nvPr/>
          </p:nvSpPr>
          <p:spPr>
            <a:xfrm>
              <a:off x="5610983" y="4083627"/>
              <a:ext cx="160448" cy="578428"/>
            </a:xfrm>
            <a:custGeom>
              <a:avLst/>
              <a:gdLst>
                <a:gd name="connsiteX0" fmla="*/ 90162 w 160448"/>
                <a:gd name="connsiteY0" fmla="*/ 0 h 578428"/>
                <a:gd name="connsiteX1" fmla="*/ 90162 w 160448"/>
                <a:gd name="connsiteY1" fmla="*/ 0 h 578428"/>
                <a:gd name="connsiteX2" fmla="*/ 86699 w 160448"/>
                <a:gd name="connsiteY2" fmla="*/ 51955 h 578428"/>
                <a:gd name="connsiteX3" fmla="*/ 76308 w 160448"/>
                <a:gd name="connsiteY3" fmla="*/ 58882 h 578428"/>
                <a:gd name="connsiteX4" fmla="*/ 72844 w 160448"/>
                <a:gd name="connsiteY4" fmla="*/ 69273 h 578428"/>
                <a:gd name="connsiteX5" fmla="*/ 52062 w 160448"/>
                <a:gd name="connsiteY5" fmla="*/ 83128 h 578428"/>
                <a:gd name="connsiteX6" fmla="*/ 41672 w 160448"/>
                <a:gd name="connsiteY6" fmla="*/ 90055 h 578428"/>
                <a:gd name="connsiteX7" fmla="*/ 34744 w 160448"/>
                <a:gd name="connsiteY7" fmla="*/ 96982 h 578428"/>
                <a:gd name="connsiteX8" fmla="*/ 20890 w 160448"/>
                <a:gd name="connsiteY8" fmla="*/ 100446 h 578428"/>
                <a:gd name="connsiteX9" fmla="*/ 7035 w 160448"/>
                <a:gd name="connsiteY9" fmla="*/ 117764 h 578428"/>
                <a:gd name="connsiteX10" fmla="*/ 17426 w 160448"/>
                <a:gd name="connsiteY10" fmla="*/ 121228 h 578428"/>
                <a:gd name="connsiteX11" fmla="*/ 55526 w 160448"/>
                <a:gd name="connsiteY11" fmla="*/ 117764 h 578428"/>
                <a:gd name="connsiteX12" fmla="*/ 83235 w 160448"/>
                <a:gd name="connsiteY12" fmla="*/ 121228 h 578428"/>
                <a:gd name="connsiteX13" fmla="*/ 86699 w 160448"/>
                <a:gd name="connsiteY13" fmla="*/ 187037 h 578428"/>
                <a:gd name="connsiteX14" fmla="*/ 90162 w 160448"/>
                <a:gd name="connsiteY14" fmla="*/ 204355 h 578428"/>
                <a:gd name="connsiteX15" fmla="*/ 86699 w 160448"/>
                <a:gd name="connsiteY15" fmla="*/ 228600 h 578428"/>
                <a:gd name="connsiteX16" fmla="*/ 83235 w 160448"/>
                <a:gd name="connsiteY16" fmla="*/ 242455 h 578428"/>
                <a:gd name="connsiteX17" fmla="*/ 69381 w 160448"/>
                <a:gd name="connsiteY17" fmla="*/ 245918 h 578428"/>
                <a:gd name="connsiteX18" fmla="*/ 62453 w 160448"/>
                <a:gd name="connsiteY18" fmla="*/ 252846 h 578428"/>
                <a:gd name="connsiteX19" fmla="*/ 52062 w 160448"/>
                <a:gd name="connsiteY19" fmla="*/ 259773 h 578428"/>
                <a:gd name="connsiteX20" fmla="*/ 38208 w 160448"/>
                <a:gd name="connsiteY20" fmla="*/ 277091 h 578428"/>
                <a:gd name="connsiteX21" fmla="*/ 31281 w 160448"/>
                <a:gd name="connsiteY21" fmla="*/ 287482 h 578428"/>
                <a:gd name="connsiteX22" fmla="*/ 13962 w 160448"/>
                <a:gd name="connsiteY22" fmla="*/ 301337 h 578428"/>
                <a:gd name="connsiteX23" fmla="*/ 24353 w 160448"/>
                <a:gd name="connsiteY23" fmla="*/ 304800 h 578428"/>
                <a:gd name="connsiteX24" fmla="*/ 55526 w 160448"/>
                <a:gd name="connsiteY24" fmla="*/ 311728 h 578428"/>
                <a:gd name="connsiteX25" fmla="*/ 58990 w 160448"/>
                <a:gd name="connsiteY25" fmla="*/ 322118 h 578428"/>
                <a:gd name="connsiteX26" fmla="*/ 65917 w 160448"/>
                <a:gd name="connsiteY26" fmla="*/ 346364 h 578428"/>
                <a:gd name="connsiteX27" fmla="*/ 52062 w 160448"/>
                <a:gd name="connsiteY27" fmla="*/ 374073 h 578428"/>
                <a:gd name="connsiteX28" fmla="*/ 48599 w 160448"/>
                <a:gd name="connsiteY28" fmla="*/ 384464 h 578428"/>
                <a:gd name="connsiteX29" fmla="*/ 34744 w 160448"/>
                <a:gd name="connsiteY29" fmla="*/ 401782 h 578428"/>
                <a:gd name="connsiteX30" fmla="*/ 31281 w 160448"/>
                <a:gd name="connsiteY30" fmla="*/ 415637 h 578428"/>
                <a:gd name="connsiteX31" fmla="*/ 24353 w 160448"/>
                <a:gd name="connsiteY31" fmla="*/ 422564 h 578428"/>
                <a:gd name="connsiteX32" fmla="*/ 20890 w 160448"/>
                <a:gd name="connsiteY32" fmla="*/ 432955 h 578428"/>
                <a:gd name="connsiteX33" fmla="*/ 31281 w 160448"/>
                <a:gd name="connsiteY33" fmla="*/ 436418 h 578428"/>
                <a:gd name="connsiteX34" fmla="*/ 62453 w 160448"/>
                <a:gd name="connsiteY34" fmla="*/ 439882 h 578428"/>
                <a:gd name="connsiteX35" fmla="*/ 69381 w 160448"/>
                <a:gd name="connsiteY35" fmla="*/ 446809 h 578428"/>
                <a:gd name="connsiteX36" fmla="*/ 65917 w 160448"/>
                <a:gd name="connsiteY36" fmla="*/ 467591 h 578428"/>
                <a:gd name="connsiteX37" fmla="*/ 34744 w 160448"/>
                <a:gd name="connsiteY37" fmla="*/ 481446 h 578428"/>
                <a:gd name="connsiteX38" fmla="*/ 10499 w 160448"/>
                <a:gd name="connsiteY38" fmla="*/ 495300 h 578428"/>
                <a:gd name="connsiteX39" fmla="*/ 3572 w 160448"/>
                <a:gd name="connsiteY39" fmla="*/ 502228 h 578428"/>
                <a:gd name="connsiteX40" fmla="*/ 108 w 160448"/>
                <a:gd name="connsiteY40" fmla="*/ 512618 h 578428"/>
                <a:gd name="connsiteX41" fmla="*/ 7035 w 160448"/>
                <a:gd name="connsiteY41" fmla="*/ 519546 h 578428"/>
                <a:gd name="connsiteX42" fmla="*/ 38208 w 160448"/>
                <a:gd name="connsiteY42" fmla="*/ 533400 h 578428"/>
                <a:gd name="connsiteX43" fmla="*/ 48599 w 160448"/>
                <a:gd name="connsiteY43" fmla="*/ 536864 h 578428"/>
                <a:gd name="connsiteX44" fmla="*/ 58990 w 160448"/>
                <a:gd name="connsiteY44" fmla="*/ 540328 h 578428"/>
                <a:gd name="connsiteX45" fmla="*/ 58990 w 160448"/>
                <a:gd name="connsiteY45" fmla="*/ 574964 h 578428"/>
                <a:gd name="connsiteX46" fmla="*/ 69381 w 160448"/>
                <a:gd name="connsiteY46" fmla="*/ 578428 h 578428"/>
                <a:gd name="connsiteX47" fmla="*/ 110944 w 160448"/>
                <a:gd name="connsiteY47" fmla="*/ 574964 h 578428"/>
                <a:gd name="connsiteX48" fmla="*/ 114408 w 160448"/>
                <a:gd name="connsiteY48" fmla="*/ 554182 h 578428"/>
                <a:gd name="connsiteX49" fmla="*/ 97090 w 160448"/>
                <a:gd name="connsiteY49" fmla="*/ 536864 h 578428"/>
                <a:gd name="connsiteX50" fmla="*/ 83235 w 160448"/>
                <a:gd name="connsiteY50" fmla="*/ 519546 h 578428"/>
                <a:gd name="connsiteX51" fmla="*/ 79772 w 160448"/>
                <a:gd name="connsiteY51" fmla="*/ 509155 h 578428"/>
                <a:gd name="connsiteX52" fmla="*/ 100553 w 160448"/>
                <a:gd name="connsiteY52" fmla="*/ 502228 h 578428"/>
                <a:gd name="connsiteX53" fmla="*/ 90162 w 160448"/>
                <a:gd name="connsiteY53" fmla="*/ 450273 h 578428"/>
                <a:gd name="connsiteX54" fmla="*/ 79772 w 160448"/>
                <a:gd name="connsiteY54" fmla="*/ 443346 h 578428"/>
                <a:gd name="connsiteX55" fmla="*/ 83235 w 160448"/>
                <a:gd name="connsiteY55" fmla="*/ 374073 h 578428"/>
                <a:gd name="connsiteX56" fmla="*/ 100553 w 160448"/>
                <a:gd name="connsiteY56" fmla="*/ 377537 h 578428"/>
                <a:gd name="connsiteX57" fmla="*/ 121335 w 160448"/>
                <a:gd name="connsiteY57" fmla="*/ 384464 h 578428"/>
                <a:gd name="connsiteX58" fmla="*/ 159435 w 160448"/>
                <a:gd name="connsiteY58" fmla="*/ 381000 h 578428"/>
                <a:gd name="connsiteX59" fmla="*/ 149044 w 160448"/>
                <a:gd name="connsiteY59" fmla="*/ 370609 h 578428"/>
                <a:gd name="connsiteX60" fmla="*/ 124799 w 160448"/>
                <a:gd name="connsiteY60" fmla="*/ 360218 h 578428"/>
                <a:gd name="connsiteX61" fmla="*/ 104017 w 160448"/>
                <a:gd name="connsiteY61" fmla="*/ 346364 h 578428"/>
                <a:gd name="connsiteX62" fmla="*/ 97090 w 160448"/>
                <a:gd name="connsiteY62" fmla="*/ 335973 h 578428"/>
                <a:gd name="connsiteX63" fmla="*/ 90162 w 160448"/>
                <a:gd name="connsiteY63" fmla="*/ 329046 h 578428"/>
                <a:gd name="connsiteX64" fmla="*/ 93626 w 160448"/>
                <a:gd name="connsiteY64" fmla="*/ 290946 h 578428"/>
                <a:gd name="connsiteX65" fmla="*/ 97090 w 160448"/>
                <a:gd name="connsiteY65" fmla="*/ 280555 h 578428"/>
                <a:gd name="connsiteX66" fmla="*/ 110944 w 160448"/>
                <a:gd name="connsiteY66" fmla="*/ 277091 h 578428"/>
                <a:gd name="connsiteX67" fmla="*/ 107481 w 160448"/>
                <a:gd name="connsiteY67" fmla="*/ 259773 h 578428"/>
                <a:gd name="connsiteX68" fmla="*/ 104017 w 160448"/>
                <a:gd name="connsiteY68" fmla="*/ 249382 h 578428"/>
                <a:gd name="connsiteX69" fmla="*/ 100553 w 160448"/>
                <a:gd name="connsiteY69" fmla="*/ 232064 h 578428"/>
                <a:gd name="connsiteX70" fmla="*/ 86699 w 160448"/>
                <a:gd name="connsiteY70" fmla="*/ 211282 h 578428"/>
                <a:gd name="connsiteX71" fmla="*/ 79772 w 160448"/>
                <a:gd name="connsiteY71" fmla="*/ 187037 h 578428"/>
                <a:gd name="connsiteX72" fmla="*/ 83235 w 160448"/>
                <a:gd name="connsiteY72" fmla="*/ 142009 h 578428"/>
                <a:gd name="connsiteX73" fmla="*/ 135190 w 160448"/>
                <a:gd name="connsiteY73" fmla="*/ 138546 h 578428"/>
                <a:gd name="connsiteX74" fmla="*/ 142117 w 160448"/>
                <a:gd name="connsiteY74" fmla="*/ 131618 h 578428"/>
                <a:gd name="connsiteX75" fmla="*/ 145581 w 160448"/>
                <a:gd name="connsiteY75" fmla="*/ 121228 h 578428"/>
                <a:gd name="connsiteX76" fmla="*/ 138653 w 160448"/>
                <a:gd name="connsiteY76" fmla="*/ 100446 h 578428"/>
                <a:gd name="connsiteX77" fmla="*/ 128262 w 160448"/>
                <a:gd name="connsiteY77" fmla="*/ 69273 h 578428"/>
                <a:gd name="connsiteX78" fmla="*/ 117872 w 160448"/>
                <a:gd name="connsiteY78" fmla="*/ 41564 h 578428"/>
                <a:gd name="connsiteX79" fmla="*/ 97090 w 160448"/>
                <a:gd name="connsiteY79" fmla="*/ 31173 h 578428"/>
                <a:gd name="connsiteX80" fmla="*/ 90162 w 160448"/>
                <a:gd name="connsiteY80" fmla="*/ 0 h 5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60448" h="578428">
                  <a:moveTo>
                    <a:pt x="90162" y="0"/>
                  </a:moveTo>
                  <a:lnTo>
                    <a:pt x="90162" y="0"/>
                  </a:lnTo>
                  <a:cubicBezTo>
                    <a:pt x="89008" y="17318"/>
                    <a:pt x="90674" y="35060"/>
                    <a:pt x="86699" y="51955"/>
                  </a:cubicBezTo>
                  <a:cubicBezTo>
                    <a:pt x="85746" y="56007"/>
                    <a:pt x="78909" y="55631"/>
                    <a:pt x="76308" y="58882"/>
                  </a:cubicBezTo>
                  <a:cubicBezTo>
                    <a:pt x="74027" y="61733"/>
                    <a:pt x="75426" y="66691"/>
                    <a:pt x="72844" y="69273"/>
                  </a:cubicBezTo>
                  <a:cubicBezTo>
                    <a:pt x="66957" y="75160"/>
                    <a:pt x="58989" y="78510"/>
                    <a:pt x="52062" y="83128"/>
                  </a:cubicBezTo>
                  <a:lnTo>
                    <a:pt x="41672" y="90055"/>
                  </a:lnTo>
                  <a:cubicBezTo>
                    <a:pt x="38955" y="91867"/>
                    <a:pt x="37665" y="95522"/>
                    <a:pt x="34744" y="96982"/>
                  </a:cubicBezTo>
                  <a:cubicBezTo>
                    <a:pt x="30486" y="99111"/>
                    <a:pt x="25508" y="99291"/>
                    <a:pt x="20890" y="100446"/>
                  </a:cubicBezTo>
                  <a:cubicBezTo>
                    <a:pt x="17680" y="102586"/>
                    <a:pt x="2853" y="109399"/>
                    <a:pt x="7035" y="117764"/>
                  </a:cubicBezTo>
                  <a:cubicBezTo>
                    <a:pt x="8668" y="121030"/>
                    <a:pt x="13962" y="120073"/>
                    <a:pt x="17426" y="121228"/>
                  </a:cubicBezTo>
                  <a:cubicBezTo>
                    <a:pt x="30126" y="120073"/>
                    <a:pt x="42774" y="117764"/>
                    <a:pt x="55526" y="117764"/>
                  </a:cubicBezTo>
                  <a:cubicBezTo>
                    <a:pt x="64834" y="117764"/>
                    <a:pt x="79415" y="112740"/>
                    <a:pt x="83235" y="121228"/>
                  </a:cubicBezTo>
                  <a:cubicBezTo>
                    <a:pt x="92249" y="141260"/>
                    <a:pt x="84875" y="165146"/>
                    <a:pt x="86699" y="187037"/>
                  </a:cubicBezTo>
                  <a:cubicBezTo>
                    <a:pt x="87188" y="192904"/>
                    <a:pt x="89008" y="198582"/>
                    <a:pt x="90162" y="204355"/>
                  </a:cubicBezTo>
                  <a:cubicBezTo>
                    <a:pt x="89008" y="212437"/>
                    <a:pt x="88159" y="220568"/>
                    <a:pt x="86699" y="228600"/>
                  </a:cubicBezTo>
                  <a:cubicBezTo>
                    <a:pt x="85847" y="233284"/>
                    <a:pt x="86601" y="239089"/>
                    <a:pt x="83235" y="242455"/>
                  </a:cubicBezTo>
                  <a:cubicBezTo>
                    <a:pt x="79869" y="245821"/>
                    <a:pt x="73999" y="244764"/>
                    <a:pt x="69381" y="245918"/>
                  </a:cubicBezTo>
                  <a:cubicBezTo>
                    <a:pt x="67072" y="248227"/>
                    <a:pt x="65003" y="250806"/>
                    <a:pt x="62453" y="252846"/>
                  </a:cubicBezTo>
                  <a:cubicBezTo>
                    <a:pt x="59202" y="255446"/>
                    <a:pt x="54662" y="256522"/>
                    <a:pt x="52062" y="259773"/>
                  </a:cubicBezTo>
                  <a:cubicBezTo>
                    <a:pt x="32943" y="283673"/>
                    <a:pt x="67987" y="257239"/>
                    <a:pt x="38208" y="277091"/>
                  </a:cubicBezTo>
                  <a:cubicBezTo>
                    <a:pt x="35899" y="280555"/>
                    <a:pt x="34745" y="285173"/>
                    <a:pt x="31281" y="287482"/>
                  </a:cubicBezTo>
                  <a:cubicBezTo>
                    <a:pt x="10777" y="301152"/>
                    <a:pt x="21314" y="279282"/>
                    <a:pt x="13962" y="301337"/>
                  </a:cubicBezTo>
                  <a:cubicBezTo>
                    <a:pt x="17426" y="302491"/>
                    <a:pt x="20811" y="303915"/>
                    <a:pt x="24353" y="304800"/>
                  </a:cubicBezTo>
                  <a:cubicBezTo>
                    <a:pt x="34680" y="307382"/>
                    <a:pt x="46005" y="306968"/>
                    <a:pt x="55526" y="311728"/>
                  </a:cubicBezTo>
                  <a:cubicBezTo>
                    <a:pt x="58791" y="313361"/>
                    <a:pt x="57987" y="318608"/>
                    <a:pt x="58990" y="322118"/>
                  </a:cubicBezTo>
                  <a:cubicBezTo>
                    <a:pt x="67690" y="352570"/>
                    <a:pt x="57610" y="321444"/>
                    <a:pt x="65917" y="346364"/>
                  </a:cubicBezTo>
                  <a:cubicBezTo>
                    <a:pt x="58404" y="391436"/>
                    <a:pt x="70291" y="351286"/>
                    <a:pt x="52062" y="374073"/>
                  </a:cubicBezTo>
                  <a:cubicBezTo>
                    <a:pt x="49781" y="376924"/>
                    <a:pt x="50232" y="381198"/>
                    <a:pt x="48599" y="384464"/>
                  </a:cubicBezTo>
                  <a:cubicBezTo>
                    <a:pt x="44229" y="393204"/>
                    <a:pt x="41188" y="395338"/>
                    <a:pt x="34744" y="401782"/>
                  </a:cubicBezTo>
                  <a:cubicBezTo>
                    <a:pt x="33590" y="406400"/>
                    <a:pt x="33410" y="411379"/>
                    <a:pt x="31281" y="415637"/>
                  </a:cubicBezTo>
                  <a:cubicBezTo>
                    <a:pt x="29821" y="418558"/>
                    <a:pt x="26033" y="419764"/>
                    <a:pt x="24353" y="422564"/>
                  </a:cubicBezTo>
                  <a:cubicBezTo>
                    <a:pt x="22475" y="425695"/>
                    <a:pt x="22044" y="429491"/>
                    <a:pt x="20890" y="432955"/>
                  </a:cubicBezTo>
                  <a:cubicBezTo>
                    <a:pt x="24354" y="434109"/>
                    <a:pt x="27680" y="435818"/>
                    <a:pt x="31281" y="436418"/>
                  </a:cubicBezTo>
                  <a:cubicBezTo>
                    <a:pt x="41593" y="438137"/>
                    <a:pt x="52367" y="437131"/>
                    <a:pt x="62453" y="439882"/>
                  </a:cubicBezTo>
                  <a:cubicBezTo>
                    <a:pt x="65604" y="440741"/>
                    <a:pt x="67072" y="444500"/>
                    <a:pt x="69381" y="446809"/>
                  </a:cubicBezTo>
                  <a:cubicBezTo>
                    <a:pt x="68226" y="453736"/>
                    <a:pt x="69058" y="461310"/>
                    <a:pt x="65917" y="467591"/>
                  </a:cubicBezTo>
                  <a:cubicBezTo>
                    <a:pt x="62624" y="474177"/>
                    <a:pt x="36366" y="480905"/>
                    <a:pt x="34744" y="481446"/>
                  </a:cubicBezTo>
                  <a:cubicBezTo>
                    <a:pt x="28650" y="483477"/>
                    <a:pt x="15927" y="490957"/>
                    <a:pt x="10499" y="495300"/>
                  </a:cubicBezTo>
                  <a:cubicBezTo>
                    <a:pt x="7949" y="497340"/>
                    <a:pt x="5881" y="499919"/>
                    <a:pt x="3572" y="502228"/>
                  </a:cubicBezTo>
                  <a:cubicBezTo>
                    <a:pt x="2417" y="505691"/>
                    <a:pt x="-608" y="509038"/>
                    <a:pt x="108" y="512618"/>
                  </a:cubicBezTo>
                  <a:cubicBezTo>
                    <a:pt x="748" y="515820"/>
                    <a:pt x="4485" y="517506"/>
                    <a:pt x="7035" y="519546"/>
                  </a:cubicBezTo>
                  <a:cubicBezTo>
                    <a:pt x="18795" y="528955"/>
                    <a:pt x="21732" y="527908"/>
                    <a:pt x="38208" y="533400"/>
                  </a:cubicBezTo>
                  <a:lnTo>
                    <a:pt x="48599" y="536864"/>
                  </a:lnTo>
                  <a:lnTo>
                    <a:pt x="58990" y="540328"/>
                  </a:lnTo>
                  <a:cubicBezTo>
                    <a:pt x="55950" y="552487"/>
                    <a:pt x="51605" y="562040"/>
                    <a:pt x="58990" y="574964"/>
                  </a:cubicBezTo>
                  <a:cubicBezTo>
                    <a:pt x="60801" y="578134"/>
                    <a:pt x="65917" y="577273"/>
                    <a:pt x="69381" y="578428"/>
                  </a:cubicBezTo>
                  <a:cubicBezTo>
                    <a:pt x="83235" y="577273"/>
                    <a:pt x="97350" y="577877"/>
                    <a:pt x="110944" y="574964"/>
                  </a:cubicBezTo>
                  <a:cubicBezTo>
                    <a:pt x="122503" y="572487"/>
                    <a:pt x="116821" y="559811"/>
                    <a:pt x="114408" y="554182"/>
                  </a:cubicBezTo>
                  <a:cubicBezTo>
                    <a:pt x="108987" y="541532"/>
                    <a:pt x="107130" y="544895"/>
                    <a:pt x="97090" y="536864"/>
                  </a:cubicBezTo>
                  <a:cubicBezTo>
                    <a:pt x="90037" y="531222"/>
                    <a:pt x="88380" y="527264"/>
                    <a:pt x="83235" y="519546"/>
                  </a:cubicBezTo>
                  <a:cubicBezTo>
                    <a:pt x="82081" y="516082"/>
                    <a:pt x="77190" y="511737"/>
                    <a:pt x="79772" y="509155"/>
                  </a:cubicBezTo>
                  <a:cubicBezTo>
                    <a:pt x="84935" y="503992"/>
                    <a:pt x="100553" y="502228"/>
                    <a:pt x="100553" y="502228"/>
                  </a:cubicBezTo>
                  <a:cubicBezTo>
                    <a:pt x="98966" y="483176"/>
                    <a:pt x="104137" y="464248"/>
                    <a:pt x="90162" y="450273"/>
                  </a:cubicBezTo>
                  <a:cubicBezTo>
                    <a:pt x="87219" y="447330"/>
                    <a:pt x="83235" y="445655"/>
                    <a:pt x="79772" y="443346"/>
                  </a:cubicBezTo>
                  <a:cubicBezTo>
                    <a:pt x="80926" y="420255"/>
                    <a:pt x="76273" y="396120"/>
                    <a:pt x="83235" y="374073"/>
                  </a:cubicBezTo>
                  <a:cubicBezTo>
                    <a:pt x="85008" y="368459"/>
                    <a:pt x="94873" y="375988"/>
                    <a:pt x="100553" y="377537"/>
                  </a:cubicBezTo>
                  <a:cubicBezTo>
                    <a:pt x="107598" y="379458"/>
                    <a:pt x="121335" y="384464"/>
                    <a:pt x="121335" y="384464"/>
                  </a:cubicBezTo>
                  <a:lnTo>
                    <a:pt x="159435" y="381000"/>
                  </a:lnTo>
                  <a:cubicBezTo>
                    <a:pt x="163816" y="378809"/>
                    <a:pt x="152807" y="373745"/>
                    <a:pt x="149044" y="370609"/>
                  </a:cubicBezTo>
                  <a:cubicBezTo>
                    <a:pt x="138794" y="362067"/>
                    <a:pt x="138002" y="363519"/>
                    <a:pt x="124799" y="360218"/>
                  </a:cubicBezTo>
                  <a:cubicBezTo>
                    <a:pt x="107408" y="334132"/>
                    <a:pt x="130858" y="364258"/>
                    <a:pt x="104017" y="346364"/>
                  </a:cubicBezTo>
                  <a:cubicBezTo>
                    <a:pt x="100553" y="344055"/>
                    <a:pt x="99691" y="339224"/>
                    <a:pt x="97090" y="335973"/>
                  </a:cubicBezTo>
                  <a:cubicBezTo>
                    <a:pt x="95050" y="333423"/>
                    <a:pt x="92471" y="331355"/>
                    <a:pt x="90162" y="329046"/>
                  </a:cubicBezTo>
                  <a:cubicBezTo>
                    <a:pt x="91317" y="316346"/>
                    <a:pt x="91822" y="303570"/>
                    <a:pt x="93626" y="290946"/>
                  </a:cubicBezTo>
                  <a:cubicBezTo>
                    <a:pt x="94142" y="287332"/>
                    <a:pt x="94239" y="282836"/>
                    <a:pt x="97090" y="280555"/>
                  </a:cubicBezTo>
                  <a:cubicBezTo>
                    <a:pt x="100807" y="277581"/>
                    <a:pt x="106326" y="278246"/>
                    <a:pt x="110944" y="277091"/>
                  </a:cubicBezTo>
                  <a:cubicBezTo>
                    <a:pt x="109790" y="271318"/>
                    <a:pt x="108909" y="265484"/>
                    <a:pt x="107481" y="259773"/>
                  </a:cubicBezTo>
                  <a:cubicBezTo>
                    <a:pt x="106596" y="256231"/>
                    <a:pt x="104903" y="252924"/>
                    <a:pt x="104017" y="249382"/>
                  </a:cubicBezTo>
                  <a:cubicBezTo>
                    <a:pt x="102589" y="243671"/>
                    <a:pt x="102989" y="237423"/>
                    <a:pt x="100553" y="232064"/>
                  </a:cubicBezTo>
                  <a:cubicBezTo>
                    <a:pt x="97108" y="224485"/>
                    <a:pt x="89332" y="219180"/>
                    <a:pt x="86699" y="211282"/>
                  </a:cubicBezTo>
                  <a:cubicBezTo>
                    <a:pt x="81730" y="196375"/>
                    <a:pt x="84120" y="204433"/>
                    <a:pt x="79772" y="187037"/>
                  </a:cubicBezTo>
                  <a:cubicBezTo>
                    <a:pt x="80926" y="172028"/>
                    <a:pt x="71906" y="151922"/>
                    <a:pt x="83235" y="142009"/>
                  </a:cubicBezTo>
                  <a:cubicBezTo>
                    <a:pt x="96297" y="130579"/>
                    <a:pt x="118097" y="141562"/>
                    <a:pt x="135190" y="138546"/>
                  </a:cubicBezTo>
                  <a:cubicBezTo>
                    <a:pt x="138406" y="137978"/>
                    <a:pt x="139808" y="133927"/>
                    <a:pt x="142117" y="131618"/>
                  </a:cubicBezTo>
                  <a:cubicBezTo>
                    <a:pt x="143272" y="128155"/>
                    <a:pt x="145984" y="124856"/>
                    <a:pt x="145581" y="121228"/>
                  </a:cubicBezTo>
                  <a:cubicBezTo>
                    <a:pt x="144775" y="113971"/>
                    <a:pt x="140085" y="107606"/>
                    <a:pt x="138653" y="100446"/>
                  </a:cubicBezTo>
                  <a:cubicBezTo>
                    <a:pt x="134178" y="78065"/>
                    <a:pt x="137823" y="88393"/>
                    <a:pt x="128262" y="69273"/>
                  </a:cubicBezTo>
                  <a:cubicBezTo>
                    <a:pt x="125932" y="59951"/>
                    <a:pt x="124341" y="49327"/>
                    <a:pt x="117872" y="41564"/>
                  </a:cubicBezTo>
                  <a:cubicBezTo>
                    <a:pt x="110782" y="33057"/>
                    <a:pt x="105870" y="35563"/>
                    <a:pt x="97090" y="31173"/>
                  </a:cubicBezTo>
                  <a:cubicBezTo>
                    <a:pt x="95629" y="30443"/>
                    <a:pt x="91317" y="5196"/>
                    <a:pt x="90162"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1" name="Freeform 150">
              <a:extLst>
                <a:ext uri="{FF2B5EF4-FFF2-40B4-BE49-F238E27FC236}">
                  <a16:creationId xmlns:a16="http://schemas.microsoft.com/office/drawing/2014/main" id="{2FB9C8EF-5089-DCC8-7D36-A99614BF9B0E}"/>
                </a:ext>
              </a:extLst>
            </p:cNvPr>
            <p:cNvSpPr/>
            <p:nvPr/>
          </p:nvSpPr>
          <p:spPr>
            <a:xfrm>
              <a:off x="7935191" y="3848100"/>
              <a:ext cx="253683" cy="692727"/>
            </a:xfrm>
            <a:custGeom>
              <a:avLst/>
              <a:gdLst>
                <a:gd name="connsiteX0" fmla="*/ 152400 w 253683"/>
                <a:gd name="connsiteY0" fmla="*/ 0 h 692727"/>
                <a:gd name="connsiteX1" fmla="*/ 152400 w 253683"/>
                <a:gd name="connsiteY1" fmla="*/ 0 h 692727"/>
                <a:gd name="connsiteX2" fmla="*/ 142009 w 253683"/>
                <a:gd name="connsiteY2" fmla="*/ 27709 h 692727"/>
                <a:gd name="connsiteX3" fmla="*/ 138545 w 253683"/>
                <a:gd name="connsiteY3" fmla="*/ 38100 h 692727"/>
                <a:gd name="connsiteX4" fmla="*/ 124691 w 253683"/>
                <a:gd name="connsiteY4" fmla="*/ 62345 h 692727"/>
                <a:gd name="connsiteX5" fmla="*/ 117764 w 253683"/>
                <a:gd name="connsiteY5" fmla="*/ 90055 h 692727"/>
                <a:gd name="connsiteX6" fmla="*/ 114300 w 253683"/>
                <a:gd name="connsiteY6" fmla="*/ 100445 h 692727"/>
                <a:gd name="connsiteX7" fmla="*/ 110836 w 253683"/>
                <a:gd name="connsiteY7" fmla="*/ 117764 h 692727"/>
                <a:gd name="connsiteX8" fmla="*/ 100445 w 253683"/>
                <a:gd name="connsiteY8" fmla="*/ 148936 h 692727"/>
                <a:gd name="connsiteX9" fmla="*/ 90054 w 253683"/>
                <a:gd name="connsiteY9" fmla="*/ 155864 h 692727"/>
                <a:gd name="connsiteX10" fmla="*/ 103909 w 253683"/>
                <a:gd name="connsiteY10" fmla="*/ 152400 h 692727"/>
                <a:gd name="connsiteX11" fmla="*/ 128154 w 253683"/>
                <a:gd name="connsiteY11" fmla="*/ 148936 h 692727"/>
                <a:gd name="connsiteX12" fmla="*/ 142009 w 253683"/>
                <a:gd name="connsiteY12" fmla="*/ 152400 h 692727"/>
                <a:gd name="connsiteX13" fmla="*/ 128154 w 253683"/>
                <a:gd name="connsiteY13" fmla="*/ 155864 h 692727"/>
                <a:gd name="connsiteX14" fmla="*/ 107373 w 253683"/>
                <a:gd name="connsiteY14" fmla="*/ 169718 h 692727"/>
                <a:gd name="connsiteX15" fmla="*/ 62345 w 253683"/>
                <a:gd name="connsiteY15" fmla="*/ 180109 h 692727"/>
                <a:gd name="connsiteX16" fmla="*/ 65809 w 253683"/>
                <a:gd name="connsiteY16" fmla="*/ 190500 h 692727"/>
                <a:gd name="connsiteX17" fmla="*/ 107373 w 253683"/>
                <a:gd name="connsiteY17" fmla="*/ 200891 h 692727"/>
                <a:gd name="connsiteX18" fmla="*/ 110836 w 253683"/>
                <a:gd name="connsiteY18" fmla="*/ 211282 h 692727"/>
                <a:gd name="connsiteX19" fmla="*/ 96982 w 253683"/>
                <a:gd name="connsiteY19" fmla="*/ 232064 h 692727"/>
                <a:gd name="connsiteX20" fmla="*/ 86591 w 253683"/>
                <a:gd name="connsiteY20" fmla="*/ 252845 h 692727"/>
                <a:gd name="connsiteX21" fmla="*/ 76200 w 253683"/>
                <a:gd name="connsiteY21" fmla="*/ 270164 h 692727"/>
                <a:gd name="connsiteX22" fmla="*/ 62345 w 253683"/>
                <a:gd name="connsiteY22" fmla="*/ 301336 h 692727"/>
                <a:gd name="connsiteX23" fmla="*/ 69273 w 253683"/>
                <a:gd name="connsiteY23" fmla="*/ 315191 h 692727"/>
                <a:gd name="connsiteX24" fmla="*/ 90054 w 253683"/>
                <a:gd name="connsiteY24" fmla="*/ 301336 h 692727"/>
                <a:gd name="connsiteX25" fmla="*/ 117764 w 253683"/>
                <a:gd name="connsiteY25" fmla="*/ 294409 h 692727"/>
                <a:gd name="connsiteX26" fmla="*/ 128154 w 253683"/>
                <a:gd name="connsiteY26" fmla="*/ 297873 h 692727"/>
                <a:gd name="connsiteX27" fmla="*/ 114300 w 253683"/>
                <a:gd name="connsiteY27" fmla="*/ 346364 h 692727"/>
                <a:gd name="connsiteX28" fmla="*/ 103909 w 253683"/>
                <a:gd name="connsiteY28" fmla="*/ 349827 h 692727"/>
                <a:gd name="connsiteX29" fmla="*/ 96982 w 253683"/>
                <a:gd name="connsiteY29" fmla="*/ 356755 h 692727"/>
                <a:gd name="connsiteX30" fmla="*/ 83127 w 253683"/>
                <a:gd name="connsiteY30" fmla="*/ 360218 h 692727"/>
                <a:gd name="connsiteX31" fmla="*/ 72736 w 253683"/>
                <a:gd name="connsiteY31" fmla="*/ 363682 h 692727"/>
                <a:gd name="connsiteX32" fmla="*/ 117764 w 253683"/>
                <a:gd name="connsiteY32" fmla="*/ 387927 h 692727"/>
                <a:gd name="connsiteX33" fmla="*/ 110836 w 253683"/>
                <a:gd name="connsiteY33" fmla="*/ 405245 h 692727"/>
                <a:gd name="connsiteX34" fmla="*/ 103909 w 253683"/>
                <a:gd name="connsiteY34" fmla="*/ 426027 h 692727"/>
                <a:gd name="connsiteX35" fmla="*/ 96982 w 253683"/>
                <a:gd name="connsiteY35" fmla="*/ 436418 h 692727"/>
                <a:gd name="connsiteX36" fmla="*/ 93518 w 253683"/>
                <a:gd name="connsiteY36" fmla="*/ 446809 h 692727"/>
                <a:gd name="connsiteX37" fmla="*/ 79664 w 253683"/>
                <a:gd name="connsiteY37" fmla="*/ 467591 h 692727"/>
                <a:gd name="connsiteX38" fmla="*/ 100445 w 253683"/>
                <a:gd name="connsiteY38" fmla="*/ 471055 h 692727"/>
                <a:gd name="connsiteX39" fmla="*/ 93518 w 253683"/>
                <a:gd name="connsiteY39" fmla="*/ 481445 h 692727"/>
                <a:gd name="connsiteX40" fmla="*/ 76200 w 253683"/>
                <a:gd name="connsiteY40" fmla="*/ 491836 h 692727"/>
                <a:gd name="connsiteX41" fmla="*/ 62345 w 253683"/>
                <a:gd name="connsiteY41" fmla="*/ 505691 h 692727"/>
                <a:gd name="connsiteX42" fmla="*/ 45027 w 253683"/>
                <a:gd name="connsiteY42" fmla="*/ 523009 h 692727"/>
                <a:gd name="connsiteX43" fmla="*/ 24245 w 253683"/>
                <a:gd name="connsiteY43" fmla="*/ 529936 h 692727"/>
                <a:gd name="connsiteX44" fmla="*/ 17318 w 253683"/>
                <a:gd name="connsiteY44" fmla="*/ 536864 h 692727"/>
                <a:gd name="connsiteX45" fmla="*/ 6927 w 253683"/>
                <a:gd name="connsiteY45" fmla="*/ 543791 h 692727"/>
                <a:gd name="connsiteX46" fmla="*/ 0 w 253683"/>
                <a:gd name="connsiteY46" fmla="*/ 554182 h 692727"/>
                <a:gd name="connsiteX47" fmla="*/ 10391 w 253683"/>
                <a:gd name="connsiteY47" fmla="*/ 561109 h 692727"/>
                <a:gd name="connsiteX48" fmla="*/ 38100 w 253683"/>
                <a:gd name="connsiteY48" fmla="*/ 547255 h 692727"/>
                <a:gd name="connsiteX49" fmla="*/ 65809 w 253683"/>
                <a:gd name="connsiteY49" fmla="*/ 540327 h 692727"/>
                <a:gd name="connsiteX50" fmla="*/ 76200 w 253683"/>
                <a:gd name="connsiteY50" fmla="*/ 543791 h 692727"/>
                <a:gd name="connsiteX51" fmla="*/ 65809 w 253683"/>
                <a:gd name="connsiteY51" fmla="*/ 574964 h 692727"/>
                <a:gd name="connsiteX52" fmla="*/ 62345 w 253683"/>
                <a:gd name="connsiteY52" fmla="*/ 585355 h 692727"/>
                <a:gd name="connsiteX53" fmla="*/ 48491 w 253683"/>
                <a:gd name="connsiteY53" fmla="*/ 602673 h 692727"/>
                <a:gd name="connsiteX54" fmla="*/ 24245 w 253683"/>
                <a:gd name="connsiteY54" fmla="*/ 633845 h 692727"/>
                <a:gd name="connsiteX55" fmla="*/ 20782 w 253683"/>
                <a:gd name="connsiteY55" fmla="*/ 644236 h 692727"/>
                <a:gd name="connsiteX56" fmla="*/ 13854 w 253683"/>
                <a:gd name="connsiteY56" fmla="*/ 651164 h 692727"/>
                <a:gd name="connsiteX57" fmla="*/ 17318 w 253683"/>
                <a:gd name="connsiteY57" fmla="*/ 661555 h 692727"/>
                <a:gd name="connsiteX58" fmla="*/ 27709 w 253683"/>
                <a:gd name="connsiteY58" fmla="*/ 658091 h 692727"/>
                <a:gd name="connsiteX59" fmla="*/ 38100 w 253683"/>
                <a:gd name="connsiteY59" fmla="*/ 640773 h 692727"/>
                <a:gd name="connsiteX60" fmla="*/ 48491 w 253683"/>
                <a:gd name="connsiteY60" fmla="*/ 619991 h 692727"/>
                <a:gd name="connsiteX61" fmla="*/ 76200 w 253683"/>
                <a:gd name="connsiteY61" fmla="*/ 609600 h 692727"/>
                <a:gd name="connsiteX62" fmla="*/ 86591 w 253683"/>
                <a:gd name="connsiteY62" fmla="*/ 606136 h 692727"/>
                <a:gd name="connsiteX63" fmla="*/ 110836 w 253683"/>
                <a:gd name="connsiteY63" fmla="*/ 616527 h 692727"/>
                <a:gd name="connsiteX64" fmla="*/ 121227 w 253683"/>
                <a:gd name="connsiteY64" fmla="*/ 619991 h 692727"/>
                <a:gd name="connsiteX65" fmla="*/ 138545 w 253683"/>
                <a:gd name="connsiteY65" fmla="*/ 630382 h 692727"/>
                <a:gd name="connsiteX66" fmla="*/ 148936 w 253683"/>
                <a:gd name="connsiteY66" fmla="*/ 637309 h 692727"/>
                <a:gd name="connsiteX67" fmla="*/ 169718 w 253683"/>
                <a:gd name="connsiteY67" fmla="*/ 647700 h 692727"/>
                <a:gd name="connsiteX68" fmla="*/ 204354 w 253683"/>
                <a:gd name="connsiteY68" fmla="*/ 671945 h 692727"/>
                <a:gd name="connsiteX69" fmla="*/ 211282 w 253683"/>
                <a:gd name="connsiteY69" fmla="*/ 678873 h 692727"/>
                <a:gd name="connsiteX70" fmla="*/ 242454 w 253683"/>
                <a:gd name="connsiteY70" fmla="*/ 692727 h 692727"/>
                <a:gd name="connsiteX71" fmla="*/ 238991 w 253683"/>
                <a:gd name="connsiteY71" fmla="*/ 678873 h 692727"/>
                <a:gd name="connsiteX72" fmla="*/ 218209 w 253683"/>
                <a:gd name="connsiteY72" fmla="*/ 668482 h 692727"/>
                <a:gd name="connsiteX73" fmla="*/ 211282 w 253683"/>
                <a:gd name="connsiteY73" fmla="*/ 658091 h 692727"/>
                <a:gd name="connsiteX74" fmla="*/ 197427 w 253683"/>
                <a:gd name="connsiteY74" fmla="*/ 644236 h 692727"/>
                <a:gd name="connsiteX75" fmla="*/ 183573 w 253683"/>
                <a:gd name="connsiteY75" fmla="*/ 623455 h 692727"/>
                <a:gd name="connsiteX76" fmla="*/ 169718 w 253683"/>
                <a:gd name="connsiteY76" fmla="*/ 595745 h 692727"/>
                <a:gd name="connsiteX77" fmla="*/ 166254 w 253683"/>
                <a:gd name="connsiteY77" fmla="*/ 585355 h 692727"/>
                <a:gd name="connsiteX78" fmla="*/ 159327 w 253683"/>
                <a:gd name="connsiteY78" fmla="*/ 574964 h 692727"/>
                <a:gd name="connsiteX79" fmla="*/ 152400 w 253683"/>
                <a:gd name="connsiteY79" fmla="*/ 561109 h 692727"/>
                <a:gd name="connsiteX80" fmla="*/ 152400 w 253683"/>
                <a:gd name="connsiteY80" fmla="*/ 529936 h 692727"/>
                <a:gd name="connsiteX81" fmla="*/ 162791 w 253683"/>
                <a:gd name="connsiteY81" fmla="*/ 536864 h 692727"/>
                <a:gd name="connsiteX82" fmla="*/ 183573 w 253683"/>
                <a:gd name="connsiteY82" fmla="*/ 543791 h 692727"/>
                <a:gd name="connsiteX83" fmla="*/ 166254 w 253683"/>
                <a:gd name="connsiteY83" fmla="*/ 512618 h 692727"/>
                <a:gd name="connsiteX84" fmla="*/ 162791 w 253683"/>
                <a:gd name="connsiteY84" fmla="*/ 502227 h 692727"/>
                <a:gd name="connsiteX85" fmla="*/ 176645 w 253683"/>
                <a:gd name="connsiteY85" fmla="*/ 474518 h 692727"/>
                <a:gd name="connsiteX86" fmla="*/ 187036 w 253683"/>
                <a:gd name="connsiteY86" fmla="*/ 481445 h 692727"/>
                <a:gd name="connsiteX87" fmla="*/ 225136 w 253683"/>
                <a:gd name="connsiteY87" fmla="*/ 491836 h 692727"/>
                <a:gd name="connsiteX88" fmla="*/ 232064 w 253683"/>
                <a:gd name="connsiteY88" fmla="*/ 481445 h 692727"/>
                <a:gd name="connsiteX89" fmla="*/ 218209 w 253683"/>
                <a:gd name="connsiteY89" fmla="*/ 474518 h 692727"/>
                <a:gd name="connsiteX90" fmla="*/ 211282 w 253683"/>
                <a:gd name="connsiteY90" fmla="*/ 464127 h 692727"/>
                <a:gd name="connsiteX91" fmla="*/ 190500 w 253683"/>
                <a:gd name="connsiteY91" fmla="*/ 439882 h 692727"/>
                <a:gd name="connsiteX92" fmla="*/ 183573 w 253683"/>
                <a:gd name="connsiteY92" fmla="*/ 429491 h 692727"/>
                <a:gd name="connsiteX93" fmla="*/ 176645 w 253683"/>
                <a:gd name="connsiteY93" fmla="*/ 408709 h 692727"/>
                <a:gd name="connsiteX94" fmla="*/ 190500 w 253683"/>
                <a:gd name="connsiteY94" fmla="*/ 387927 h 692727"/>
                <a:gd name="connsiteX95" fmla="*/ 200891 w 253683"/>
                <a:gd name="connsiteY95" fmla="*/ 384464 h 692727"/>
                <a:gd name="connsiteX96" fmla="*/ 190500 w 253683"/>
                <a:gd name="connsiteY96" fmla="*/ 363682 h 692727"/>
                <a:gd name="connsiteX97" fmla="*/ 183573 w 253683"/>
                <a:gd name="connsiteY97" fmla="*/ 342900 h 692727"/>
                <a:gd name="connsiteX98" fmla="*/ 176645 w 253683"/>
                <a:gd name="connsiteY98" fmla="*/ 322118 h 692727"/>
                <a:gd name="connsiteX99" fmla="*/ 169718 w 253683"/>
                <a:gd name="connsiteY99" fmla="*/ 294409 h 692727"/>
                <a:gd name="connsiteX100" fmla="*/ 166254 w 253683"/>
                <a:gd name="connsiteY100" fmla="*/ 284018 h 692727"/>
                <a:gd name="connsiteX101" fmla="*/ 187036 w 253683"/>
                <a:gd name="connsiteY101" fmla="*/ 297873 h 692727"/>
                <a:gd name="connsiteX102" fmla="*/ 190500 w 253683"/>
                <a:gd name="connsiteY102" fmla="*/ 308264 h 692727"/>
                <a:gd name="connsiteX103" fmla="*/ 211282 w 253683"/>
                <a:gd name="connsiteY103" fmla="*/ 322118 h 692727"/>
                <a:gd name="connsiteX104" fmla="*/ 218209 w 253683"/>
                <a:gd name="connsiteY104" fmla="*/ 332509 h 692727"/>
                <a:gd name="connsiteX105" fmla="*/ 235527 w 253683"/>
                <a:gd name="connsiteY105" fmla="*/ 335973 h 692727"/>
                <a:gd name="connsiteX106" fmla="*/ 245918 w 253683"/>
                <a:gd name="connsiteY106" fmla="*/ 339436 h 692727"/>
                <a:gd name="connsiteX107" fmla="*/ 252845 w 253683"/>
                <a:gd name="connsiteY107" fmla="*/ 346364 h 692727"/>
                <a:gd name="connsiteX108" fmla="*/ 249382 w 253683"/>
                <a:gd name="connsiteY108" fmla="*/ 335973 h 692727"/>
                <a:gd name="connsiteX109" fmla="*/ 238991 w 253683"/>
                <a:gd name="connsiteY109" fmla="*/ 325582 h 692727"/>
                <a:gd name="connsiteX110" fmla="*/ 228600 w 253683"/>
                <a:gd name="connsiteY110" fmla="*/ 322118 h 692727"/>
                <a:gd name="connsiteX111" fmla="*/ 200891 w 253683"/>
                <a:gd name="connsiteY111" fmla="*/ 301336 h 692727"/>
                <a:gd name="connsiteX112" fmla="*/ 197427 w 253683"/>
                <a:gd name="connsiteY112" fmla="*/ 290945 h 692727"/>
                <a:gd name="connsiteX113" fmla="*/ 190500 w 253683"/>
                <a:gd name="connsiteY113" fmla="*/ 280555 h 692727"/>
                <a:gd name="connsiteX114" fmla="*/ 176645 w 253683"/>
                <a:gd name="connsiteY114" fmla="*/ 256309 h 692727"/>
                <a:gd name="connsiteX115" fmla="*/ 169718 w 253683"/>
                <a:gd name="connsiteY115" fmla="*/ 218209 h 692727"/>
                <a:gd name="connsiteX116" fmla="*/ 173182 w 253683"/>
                <a:gd name="connsiteY116" fmla="*/ 183573 h 692727"/>
                <a:gd name="connsiteX117" fmla="*/ 190500 w 253683"/>
                <a:gd name="connsiteY117" fmla="*/ 187036 h 692727"/>
                <a:gd name="connsiteX118" fmla="*/ 200891 w 253683"/>
                <a:gd name="connsiteY118" fmla="*/ 190500 h 692727"/>
                <a:gd name="connsiteX119" fmla="*/ 204354 w 253683"/>
                <a:gd name="connsiteY119" fmla="*/ 176645 h 692727"/>
                <a:gd name="connsiteX120" fmla="*/ 183573 w 253683"/>
                <a:gd name="connsiteY120" fmla="*/ 148936 h 692727"/>
                <a:gd name="connsiteX121" fmla="*/ 176645 w 253683"/>
                <a:gd name="connsiteY121" fmla="*/ 131618 h 692727"/>
                <a:gd name="connsiteX122" fmla="*/ 173182 w 253683"/>
                <a:gd name="connsiteY122" fmla="*/ 117764 h 692727"/>
                <a:gd name="connsiteX123" fmla="*/ 162791 w 253683"/>
                <a:gd name="connsiteY123" fmla="*/ 86591 h 692727"/>
                <a:gd name="connsiteX124" fmla="*/ 155864 w 253683"/>
                <a:gd name="connsiteY124" fmla="*/ 76200 h 692727"/>
                <a:gd name="connsiteX125" fmla="*/ 152400 w 253683"/>
                <a:gd name="connsiteY125" fmla="*/ 65809 h 692727"/>
                <a:gd name="connsiteX126" fmla="*/ 138545 w 253683"/>
                <a:gd name="connsiteY126" fmla="*/ 45027 h 692727"/>
                <a:gd name="connsiteX127" fmla="*/ 138545 w 253683"/>
                <a:gd name="connsiteY127" fmla="*/ 13855 h 692727"/>
                <a:gd name="connsiteX128" fmla="*/ 152400 w 253683"/>
                <a:gd name="connsiteY128" fmla="*/ 0 h 69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53683" h="692727">
                  <a:moveTo>
                    <a:pt x="152400" y="0"/>
                  </a:moveTo>
                  <a:lnTo>
                    <a:pt x="152400" y="0"/>
                  </a:lnTo>
                  <a:cubicBezTo>
                    <a:pt x="148936" y="9236"/>
                    <a:pt x="145380" y="18439"/>
                    <a:pt x="142009" y="27709"/>
                  </a:cubicBezTo>
                  <a:cubicBezTo>
                    <a:pt x="140761" y="31140"/>
                    <a:pt x="140178" y="34834"/>
                    <a:pt x="138545" y="38100"/>
                  </a:cubicBezTo>
                  <a:cubicBezTo>
                    <a:pt x="121153" y="72884"/>
                    <a:pt x="142907" y="19841"/>
                    <a:pt x="124691" y="62345"/>
                  </a:cubicBezTo>
                  <a:cubicBezTo>
                    <a:pt x="119938" y="73435"/>
                    <a:pt x="121019" y="77035"/>
                    <a:pt x="117764" y="90055"/>
                  </a:cubicBezTo>
                  <a:cubicBezTo>
                    <a:pt x="116879" y="93597"/>
                    <a:pt x="115186" y="96903"/>
                    <a:pt x="114300" y="100445"/>
                  </a:cubicBezTo>
                  <a:cubicBezTo>
                    <a:pt x="112872" y="106157"/>
                    <a:pt x="112385" y="112084"/>
                    <a:pt x="110836" y="117764"/>
                  </a:cubicBezTo>
                  <a:cubicBezTo>
                    <a:pt x="110833" y="117777"/>
                    <a:pt x="102179" y="143735"/>
                    <a:pt x="100445" y="148936"/>
                  </a:cubicBezTo>
                  <a:cubicBezTo>
                    <a:pt x="99128" y="152885"/>
                    <a:pt x="87110" y="152920"/>
                    <a:pt x="90054" y="155864"/>
                  </a:cubicBezTo>
                  <a:cubicBezTo>
                    <a:pt x="93420" y="159230"/>
                    <a:pt x="99225" y="153252"/>
                    <a:pt x="103909" y="152400"/>
                  </a:cubicBezTo>
                  <a:cubicBezTo>
                    <a:pt x="111941" y="150939"/>
                    <a:pt x="120072" y="150091"/>
                    <a:pt x="128154" y="148936"/>
                  </a:cubicBezTo>
                  <a:cubicBezTo>
                    <a:pt x="132772" y="150091"/>
                    <a:pt x="142009" y="147640"/>
                    <a:pt x="142009" y="152400"/>
                  </a:cubicBezTo>
                  <a:cubicBezTo>
                    <a:pt x="142009" y="157160"/>
                    <a:pt x="132412" y="153735"/>
                    <a:pt x="128154" y="155864"/>
                  </a:cubicBezTo>
                  <a:cubicBezTo>
                    <a:pt x="120708" y="159587"/>
                    <a:pt x="115537" y="168085"/>
                    <a:pt x="107373" y="169718"/>
                  </a:cubicBezTo>
                  <a:cubicBezTo>
                    <a:pt x="69156" y="177361"/>
                    <a:pt x="83906" y="172921"/>
                    <a:pt x="62345" y="180109"/>
                  </a:cubicBezTo>
                  <a:cubicBezTo>
                    <a:pt x="63500" y="183573"/>
                    <a:pt x="62838" y="188378"/>
                    <a:pt x="65809" y="190500"/>
                  </a:cubicBezTo>
                  <a:cubicBezTo>
                    <a:pt x="74161" y="196465"/>
                    <a:pt x="97751" y="199287"/>
                    <a:pt x="107373" y="200891"/>
                  </a:cubicBezTo>
                  <a:cubicBezTo>
                    <a:pt x="108527" y="204355"/>
                    <a:pt x="110836" y="207631"/>
                    <a:pt x="110836" y="211282"/>
                  </a:cubicBezTo>
                  <a:cubicBezTo>
                    <a:pt x="110836" y="221308"/>
                    <a:pt x="103231" y="225815"/>
                    <a:pt x="96982" y="232064"/>
                  </a:cubicBezTo>
                  <a:cubicBezTo>
                    <a:pt x="88275" y="258183"/>
                    <a:pt x="100020" y="225988"/>
                    <a:pt x="86591" y="252845"/>
                  </a:cubicBezTo>
                  <a:cubicBezTo>
                    <a:pt x="77597" y="270832"/>
                    <a:pt x="89731" y="256631"/>
                    <a:pt x="76200" y="270164"/>
                  </a:cubicBezTo>
                  <a:cubicBezTo>
                    <a:pt x="67957" y="294894"/>
                    <a:pt x="73324" y="284870"/>
                    <a:pt x="62345" y="301336"/>
                  </a:cubicBezTo>
                  <a:cubicBezTo>
                    <a:pt x="61191" y="304800"/>
                    <a:pt x="51955" y="320964"/>
                    <a:pt x="69273" y="315191"/>
                  </a:cubicBezTo>
                  <a:cubicBezTo>
                    <a:pt x="77171" y="312558"/>
                    <a:pt x="82156" y="303968"/>
                    <a:pt x="90054" y="301336"/>
                  </a:cubicBezTo>
                  <a:cubicBezTo>
                    <a:pt x="106030" y="296012"/>
                    <a:pt x="96865" y="298589"/>
                    <a:pt x="117764" y="294409"/>
                  </a:cubicBezTo>
                  <a:cubicBezTo>
                    <a:pt x="121227" y="295564"/>
                    <a:pt x="127554" y="294272"/>
                    <a:pt x="128154" y="297873"/>
                  </a:cubicBezTo>
                  <a:cubicBezTo>
                    <a:pt x="131683" y="319050"/>
                    <a:pt x="130852" y="335330"/>
                    <a:pt x="114300" y="346364"/>
                  </a:cubicBezTo>
                  <a:cubicBezTo>
                    <a:pt x="111262" y="348389"/>
                    <a:pt x="107373" y="348673"/>
                    <a:pt x="103909" y="349827"/>
                  </a:cubicBezTo>
                  <a:cubicBezTo>
                    <a:pt x="101600" y="352136"/>
                    <a:pt x="99903" y="355295"/>
                    <a:pt x="96982" y="356755"/>
                  </a:cubicBezTo>
                  <a:cubicBezTo>
                    <a:pt x="92724" y="358884"/>
                    <a:pt x="87704" y="358910"/>
                    <a:pt x="83127" y="360218"/>
                  </a:cubicBezTo>
                  <a:cubicBezTo>
                    <a:pt x="79616" y="361221"/>
                    <a:pt x="76200" y="362527"/>
                    <a:pt x="72736" y="363682"/>
                  </a:cubicBezTo>
                  <a:cubicBezTo>
                    <a:pt x="80833" y="412260"/>
                    <a:pt x="64554" y="356002"/>
                    <a:pt x="117764" y="387927"/>
                  </a:cubicBezTo>
                  <a:cubicBezTo>
                    <a:pt x="123095" y="391126"/>
                    <a:pt x="112961" y="399402"/>
                    <a:pt x="110836" y="405245"/>
                  </a:cubicBezTo>
                  <a:cubicBezTo>
                    <a:pt x="108341" y="412107"/>
                    <a:pt x="107959" y="419951"/>
                    <a:pt x="103909" y="426027"/>
                  </a:cubicBezTo>
                  <a:cubicBezTo>
                    <a:pt x="101600" y="429491"/>
                    <a:pt x="98844" y="432695"/>
                    <a:pt x="96982" y="436418"/>
                  </a:cubicBezTo>
                  <a:cubicBezTo>
                    <a:pt x="95349" y="439684"/>
                    <a:pt x="95291" y="443617"/>
                    <a:pt x="93518" y="446809"/>
                  </a:cubicBezTo>
                  <a:cubicBezTo>
                    <a:pt x="89475" y="454087"/>
                    <a:pt x="79664" y="467591"/>
                    <a:pt x="79664" y="467591"/>
                  </a:cubicBezTo>
                  <a:cubicBezTo>
                    <a:pt x="86591" y="468746"/>
                    <a:pt x="95479" y="466089"/>
                    <a:pt x="100445" y="471055"/>
                  </a:cubicBezTo>
                  <a:cubicBezTo>
                    <a:pt x="103388" y="473998"/>
                    <a:pt x="96118" y="478195"/>
                    <a:pt x="93518" y="481445"/>
                  </a:cubicBezTo>
                  <a:cubicBezTo>
                    <a:pt x="86601" y="490091"/>
                    <a:pt x="86792" y="488306"/>
                    <a:pt x="76200" y="491836"/>
                  </a:cubicBezTo>
                  <a:cubicBezTo>
                    <a:pt x="71582" y="496454"/>
                    <a:pt x="65968" y="500257"/>
                    <a:pt x="62345" y="505691"/>
                  </a:cubicBezTo>
                  <a:cubicBezTo>
                    <a:pt x="56025" y="515171"/>
                    <a:pt x="55965" y="518148"/>
                    <a:pt x="45027" y="523009"/>
                  </a:cubicBezTo>
                  <a:cubicBezTo>
                    <a:pt x="38354" y="525975"/>
                    <a:pt x="24245" y="529936"/>
                    <a:pt x="24245" y="529936"/>
                  </a:cubicBezTo>
                  <a:cubicBezTo>
                    <a:pt x="21936" y="532245"/>
                    <a:pt x="19868" y="534824"/>
                    <a:pt x="17318" y="536864"/>
                  </a:cubicBezTo>
                  <a:cubicBezTo>
                    <a:pt x="14067" y="539465"/>
                    <a:pt x="9871" y="540847"/>
                    <a:pt x="6927" y="543791"/>
                  </a:cubicBezTo>
                  <a:cubicBezTo>
                    <a:pt x="3983" y="546735"/>
                    <a:pt x="2309" y="550718"/>
                    <a:pt x="0" y="554182"/>
                  </a:cubicBezTo>
                  <a:cubicBezTo>
                    <a:pt x="3464" y="556491"/>
                    <a:pt x="6260" y="560593"/>
                    <a:pt x="10391" y="561109"/>
                  </a:cubicBezTo>
                  <a:cubicBezTo>
                    <a:pt x="30794" y="563659"/>
                    <a:pt x="24975" y="556004"/>
                    <a:pt x="38100" y="547255"/>
                  </a:cubicBezTo>
                  <a:cubicBezTo>
                    <a:pt x="42665" y="544212"/>
                    <a:pt x="63309" y="540827"/>
                    <a:pt x="65809" y="540327"/>
                  </a:cubicBezTo>
                  <a:cubicBezTo>
                    <a:pt x="69273" y="541482"/>
                    <a:pt x="75197" y="540280"/>
                    <a:pt x="76200" y="543791"/>
                  </a:cubicBezTo>
                  <a:cubicBezTo>
                    <a:pt x="80876" y="560158"/>
                    <a:pt x="71401" y="563780"/>
                    <a:pt x="65809" y="574964"/>
                  </a:cubicBezTo>
                  <a:cubicBezTo>
                    <a:pt x="64176" y="578230"/>
                    <a:pt x="63978" y="582089"/>
                    <a:pt x="62345" y="585355"/>
                  </a:cubicBezTo>
                  <a:cubicBezTo>
                    <a:pt x="53872" y="602300"/>
                    <a:pt x="58153" y="589790"/>
                    <a:pt x="48491" y="602673"/>
                  </a:cubicBezTo>
                  <a:cubicBezTo>
                    <a:pt x="23640" y="635809"/>
                    <a:pt x="45394" y="612698"/>
                    <a:pt x="24245" y="633845"/>
                  </a:cubicBezTo>
                  <a:cubicBezTo>
                    <a:pt x="23091" y="637309"/>
                    <a:pt x="22660" y="641105"/>
                    <a:pt x="20782" y="644236"/>
                  </a:cubicBezTo>
                  <a:cubicBezTo>
                    <a:pt x="19102" y="647037"/>
                    <a:pt x="14495" y="647962"/>
                    <a:pt x="13854" y="651164"/>
                  </a:cubicBezTo>
                  <a:cubicBezTo>
                    <a:pt x="13138" y="654744"/>
                    <a:pt x="16163" y="658091"/>
                    <a:pt x="17318" y="661555"/>
                  </a:cubicBezTo>
                  <a:cubicBezTo>
                    <a:pt x="20782" y="660400"/>
                    <a:pt x="25127" y="660673"/>
                    <a:pt x="27709" y="658091"/>
                  </a:cubicBezTo>
                  <a:cubicBezTo>
                    <a:pt x="32469" y="653331"/>
                    <a:pt x="35089" y="646794"/>
                    <a:pt x="38100" y="640773"/>
                  </a:cubicBezTo>
                  <a:cubicBezTo>
                    <a:pt x="43734" y="629506"/>
                    <a:pt x="38566" y="629916"/>
                    <a:pt x="48491" y="619991"/>
                  </a:cubicBezTo>
                  <a:cubicBezTo>
                    <a:pt x="57993" y="610489"/>
                    <a:pt x="62985" y="612904"/>
                    <a:pt x="76200" y="609600"/>
                  </a:cubicBezTo>
                  <a:cubicBezTo>
                    <a:pt x="79742" y="608714"/>
                    <a:pt x="83127" y="607291"/>
                    <a:pt x="86591" y="606136"/>
                  </a:cubicBezTo>
                  <a:cubicBezTo>
                    <a:pt x="115424" y="613345"/>
                    <a:pt x="86917" y="604567"/>
                    <a:pt x="110836" y="616527"/>
                  </a:cubicBezTo>
                  <a:cubicBezTo>
                    <a:pt x="114102" y="618160"/>
                    <a:pt x="117961" y="618358"/>
                    <a:pt x="121227" y="619991"/>
                  </a:cubicBezTo>
                  <a:cubicBezTo>
                    <a:pt x="127248" y="623002"/>
                    <a:pt x="132836" y="626814"/>
                    <a:pt x="138545" y="630382"/>
                  </a:cubicBezTo>
                  <a:cubicBezTo>
                    <a:pt x="142075" y="632588"/>
                    <a:pt x="145213" y="635447"/>
                    <a:pt x="148936" y="637309"/>
                  </a:cubicBezTo>
                  <a:cubicBezTo>
                    <a:pt x="171810" y="648746"/>
                    <a:pt x="146559" y="631158"/>
                    <a:pt x="169718" y="647700"/>
                  </a:cubicBezTo>
                  <a:cubicBezTo>
                    <a:pt x="205630" y="673350"/>
                    <a:pt x="156566" y="640086"/>
                    <a:pt x="204354" y="671945"/>
                  </a:cubicBezTo>
                  <a:cubicBezTo>
                    <a:pt x="207071" y="673757"/>
                    <a:pt x="208361" y="677412"/>
                    <a:pt x="211282" y="678873"/>
                  </a:cubicBezTo>
                  <a:cubicBezTo>
                    <a:pt x="260741" y="703603"/>
                    <a:pt x="211892" y="672351"/>
                    <a:pt x="242454" y="692727"/>
                  </a:cubicBezTo>
                  <a:cubicBezTo>
                    <a:pt x="241300" y="688109"/>
                    <a:pt x="241631" y="682834"/>
                    <a:pt x="238991" y="678873"/>
                  </a:cubicBezTo>
                  <a:cubicBezTo>
                    <a:pt x="235153" y="673116"/>
                    <a:pt x="224138" y="670458"/>
                    <a:pt x="218209" y="668482"/>
                  </a:cubicBezTo>
                  <a:cubicBezTo>
                    <a:pt x="215900" y="665018"/>
                    <a:pt x="213991" y="661252"/>
                    <a:pt x="211282" y="658091"/>
                  </a:cubicBezTo>
                  <a:cubicBezTo>
                    <a:pt x="207032" y="653132"/>
                    <a:pt x="201050" y="649670"/>
                    <a:pt x="197427" y="644236"/>
                  </a:cubicBezTo>
                  <a:lnTo>
                    <a:pt x="183573" y="623455"/>
                  </a:lnTo>
                  <a:cubicBezTo>
                    <a:pt x="176650" y="588841"/>
                    <a:pt x="186351" y="620692"/>
                    <a:pt x="169718" y="595745"/>
                  </a:cubicBezTo>
                  <a:cubicBezTo>
                    <a:pt x="167693" y="592707"/>
                    <a:pt x="167887" y="588620"/>
                    <a:pt x="166254" y="585355"/>
                  </a:cubicBezTo>
                  <a:cubicBezTo>
                    <a:pt x="164392" y="581632"/>
                    <a:pt x="161392" y="578578"/>
                    <a:pt x="159327" y="574964"/>
                  </a:cubicBezTo>
                  <a:cubicBezTo>
                    <a:pt x="156765" y="570481"/>
                    <a:pt x="154709" y="565727"/>
                    <a:pt x="152400" y="561109"/>
                  </a:cubicBezTo>
                  <a:cubicBezTo>
                    <a:pt x="151852" y="558370"/>
                    <a:pt x="144395" y="533938"/>
                    <a:pt x="152400" y="529936"/>
                  </a:cubicBezTo>
                  <a:cubicBezTo>
                    <a:pt x="156123" y="528074"/>
                    <a:pt x="158987" y="535173"/>
                    <a:pt x="162791" y="536864"/>
                  </a:cubicBezTo>
                  <a:cubicBezTo>
                    <a:pt x="169464" y="539830"/>
                    <a:pt x="183573" y="543791"/>
                    <a:pt x="183573" y="543791"/>
                  </a:cubicBezTo>
                  <a:cubicBezTo>
                    <a:pt x="175096" y="518362"/>
                    <a:pt x="181808" y="528172"/>
                    <a:pt x="166254" y="512618"/>
                  </a:cubicBezTo>
                  <a:cubicBezTo>
                    <a:pt x="165100" y="509154"/>
                    <a:pt x="161830" y="505749"/>
                    <a:pt x="162791" y="502227"/>
                  </a:cubicBezTo>
                  <a:cubicBezTo>
                    <a:pt x="165508" y="492264"/>
                    <a:pt x="168805" y="481238"/>
                    <a:pt x="176645" y="474518"/>
                  </a:cubicBezTo>
                  <a:cubicBezTo>
                    <a:pt x="179806" y="471809"/>
                    <a:pt x="183232" y="479754"/>
                    <a:pt x="187036" y="481445"/>
                  </a:cubicBezTo>
                  <a:cubicBezTo>
                    <a:pt x="201422" y="487839"/>
                    <a:pt x="210316" y="488873"/>
                    <a:pt x="225136" y="491836"/>
                  </a:cubicBezTo>
                  <a:cubicBezTo>
                    <a:pt x="227445" y="488372"/>
                    <a:pt x="233610" y="485310"/>
                    <a:pt x="232064" y="481445"/>
                  </a:cubicBezTo>
                  <a:cubicBezTo>
                    <a:pt x="230146" y="476651"/>
                    <a:pt x="222176" y="477823"/>
                    <a:pt x="218209" y="474518"/>
                  </a:cubicBezTo>
                  <a:cubicBezTo>
                    <a:pt x="215011" y="471853"/>
                    <a:pt x="213702" y="467514"/>
                    <a:pt x="211282" y="464127"/>
                  </a:cubicBezTo>
                  <a:cubicBezTo>
                    <a:pt x="185339" y="427807"/>
                    <a:pt x="215676" y="470094"/>
                    <a:pt x="190500" y="439882"/>
                  </a:cubicBezTo>
                  <a:cubicBezTo>
                    <a:pt x="187835" y="436684"/>
                    <a:pt x="185264" y="433295"/>
                    <a:pt x="183573" y="429491"/>
                  </a:cubicBezTo>
                  <a:cubicBezTo>
                    <a:pt x="180607" y="422818"/>
                    <a:pt x="176645" y="408709"/>
                    <a:pt x="176645" y="408709"/>
                  </a:cubicBezTo>
                  <a:cubicBezTo>
                    <a:pt x="182556" y="367335"/>
                    <a:pt x="171500" y="387927"/>
                    <a:pt x="190500" y="387927"/>
                  </a:cubicBezTo>
                  <a:cubicBezTo>
                    <a:pt x="194151" y="387927"/>
                    <a:pt x="197427" y="385618"/>
                    <a:pt x="200891" y="384464"/>
                  </a:cubicBezTo>
                  <a:cubicBezTo>
                    <a:pt x="188254" y="346557"/>
                    <a:pt x="208410" y="403980"/>
                    <a:pt x="190500" y="363682"/>
                  </a:cubicBezTo>
                  <a:cubicBezTo>
                    <a:pt x="187534" y="357009"/>
                    <a:pt x="185882" y="349827"/>
                    <a:pt x="183573" y="342900"/>
                  </a:cubicBezTo>
                  <a:lnTo>
                    <a:pt x="176645" y="322118"/>
                  </a:lnTo>
                  <a:cubicBezTo>
                    <a:pt x="168729" y="298370"/>
                    <a:pt x="178076" y="327838"/>
                    <a:pt x="169718" y="294409"/>
                  </a:cubicBezTo>
                  <a:cubicBezTo>
                    <a:pt x="168832" y="290867"/>
                    <a:pt x="162674" y="283302"/>
                    <a:pt x="166254" y="284018"/>
                  </a:cubicBezTo>
                  <a:cubicBezTo>
                    <a:pt x="174418" y="285651"/>
                    <a:pt x="187036" y="297873"/>
                    <a:pt x="187036" y="297873"/>
                  </a:cubicBezTo>
                  <a:cubicBezTo>
                    <a:pt x="188191" y="301337"/>
                    <a:pt x="187918" y="305682"/>
                    <a:pt x="190500" y="308264"/>
                  </a:cubicBezTo>
                  <a:cubicBezTo>
                    <a:pt x="196387" y="314151"/>
                    <a:pt x="211282" y="322118"/>
                    <a:pt x="211282" y="322118"/>
                  </a:cubicBezTo>
                  <a:cubicBezTo>
                    <a:pt x="213591" y="325582"/>
                    <a:pt x="214595" y="330444"/>
                    <a:pt x="218209" y="332509"/>
                  </a:cubicBezTo>
                  <a:cubicBezTo>
                    <a:pt x="223320" y="335430"/>
                    <a:pt x="229816" y="334545"/>
                    <a:pt x="235527" y="335973"/>
                  </a:cubicBezTo>
                  <a:cubicBezTo>
                    <a:pt x="239069" y="336858"/>
                    <a:pt x="242454" y="338282"/>
                    <a:pt x="245918" y="339436"/>
                  </a:cubicBezTo>
                  <a:cubicBezTo>
                    <a:pt x="248227" y="341745"/>
                    <a:pt x="250535" y="348673"/>
                    <a:pt x="252845" y="346364"/>
                  </a:cubicBezTo>
                  <a:cubicBezTo>
                    <a:pt x="255427" y="343783"/>
                    <a:pt x="251407" y="339011"/>
                    <a:pt x="249382" y="335973"/>
                  </a:cubicBezTo>
                  <a:cubicBezTo>
                    <a:pt x="246665" y="331897"/>
                    <a:pt x="243067" y="328299"/>
                    <a:pt x="238991" y="325582"/>
                  </a:cubicBezTo>
                  <a:cubicBezTo>
                    <a:pt x="235953" y="323557"/>
                    <a:pt x="231792" y="323891"/>
                    <a:pt x="228600" y="322118"/>
                  </a:cubicBezTo>
                  <a:cubicBezTo>
                    <a:pt x="210972" y="312325"/>
                    <a:pt x="211401" y="311848"/>
                    <a:pt x="200891" y="301336"/>
                  </a:cubicBezTo>
                  <a:cubicBezTo>
                    <a:pt x="199736" y="297872"/>
                    <a:pt x="199060" y="294211"/>
                    <a:pt x="197427" y="290945"/>
                  </a:cubicBezTo>
                  <a:cubicBezTo>
                    <a:pt x="195565" y="287222"/>
                    <a:pt x="192140" y="284381"/>
                    <a:pt x="190500" y="280555"/>
                  </a:cubicBezTo>
                  <a:cubicBezTo>
                    <a:pt x="180033" y="256133"/>
                    <a:pt x="196385" y="276049"/>
                    <a:pt x="176645" y="256309"/>
                  </a:cubicBezTo>
                  <a:cubicBezTo>
                    <a:pt x="171775" y="241697"/>
                    <a:pt x="169718" y="237788"/>
                    <a:pt x="169718" y="218209"/>
                  </a:cubicBezTo>
                  <a:cubicBezTo>
                    <a:pt x="169718" y="206606"/>
                    <a:pt x="172027" y="195118"/>
                    <a:pt x="173182" y="183573"/>
                  </a:cubicBezTo>
                  <a:cubicBezTo>
                    <a:pt x="178955" y="184727"/>
                    <a:pt x="184789" y="185608"/>
                    <a:pt x="190500" y="187036"/>
                  </a:cubicBezTo>
                  <a:cubicBezTo>
                    <a:pt x="194042" y="187921"/>
                    <a:pt x="197970" y="192691"/>
                    <a:pt x="200891" y="190500"/>
                  </a:cubicBezTo>
                  <a:cubicBezTo>
                    <a:pt x="204699" y="187644"/>
                    <a:pt x="203200" y="181263"/>
                    <a:pt x="204354" y="176645"/>
                  </a:cubicBezTo>
                  <a:cubicBezTo>
                    <a:pt x="188689" y="153147"/>
                    <a:pt x="196386" y="161751"/>
                    <a:pt x="183573" y="148936"/>
                  </a:cubicBezTo>
                  <a:cubicBezTo>
                    <a:pt x="181264" y="143163"/>
                    <a:pt x="178611" y="137516"/>
                    <a:pt x="176645" y="131618"/>
                  </a:cubicBezTo>
                  <a:cubicBezTo>
                    <a:pt x="175140" y="127102"/>
                    <a:pt x="174550" y="122323"/>
                    <a:pt x="173182" y="117764"/>
                  </a:cubicBezTo>
                  <a:cubicBezTo>
                    <a:pt x="170035" y="107273"/>
                    <a:pt x="166254" y="96982"/>
                    <a:pt x="162791" y="86591"/>
                  </a:cubicBezTo>
                  <a:cubicBezTo>
                    <a:pt x="161475" y="82642"/>
                    <a:pt x="157726" y="79923"/>
                    <a:pt x="155864" y="76200"/>
                  </a:cubicBezTo>
                  <a:cubicBezTo>
                    <a:pt x="154231" y="72934"/>
                    <a:pt x="154173" y="69001"/>
                    <a:pt x="152400" y="65809"/>
                  </a:cubicBezTo>
                  <a:cubicBezTo>
                    <a:pt x="148357" y="58531"/>
                    <a:pt x="138545" y="45027"/>
                    <a:pt x="138545" y="45027"/>
                  </a:cubicBezTo>
                  <a:cubicBezTo>
                    <a:pt x="133918" y="31144"/>
                    <a:pt x="132450" y="32140"/>
                    <a:pt x="138545" y="13855"/>
                  </a:cubicBezTo>
                  <a:cubicBezTo>
                    <a:pt x="138910" y="12760"/>
                    <a:pt x="150091" y="2309"/>
                    <a:pt x="152400"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6" name="Freeform 215">
              <a:extLst>
                <a:ext uri="{FF2B5EF4-FFF2-40B4-BE49-F238E27FC236}">
                  <a16:creationId xmlns:a16="http://schemas.microsoft.com/office/drawing/2014/main" id="{F01689A7-9682-7E50-A3FC-55C770147DBD}"/>
                </a:ext>
              </a:extLst>
            </p:cNvPr>
            <p:cNvSpPr/>
            <p:nvPr/>
          </p:nvSpPr>
          <p:spPr>
            <a:xfrm flipH="1">
              <a:off x="8275108" y="4470396"/>
              <a:ext cx="53757" cy="1537697"/>
            </a:xfrm>
            <a:custGeom>
              <a:avLst/>
              <a:gdLst>
                <a:gd name="connsiteX0" fmla="*/ 80846 w 105936"/>
                <a:gd name="connsiteY0" fmla="*/ 0 h 1455234"/>
                <a:gd name="connsiteX1" fmla="*/ 78058 w 105936"/>
                <a:gd name="connsiteY1" fmla="*/ 214661 h 1455234"/>
                <a:gd name="connsiteX2" fmla="*/ 72482 w 105936"/>
                <a:gd name="connsiteY2" fmla="*/ 239751 h 1455234"/>
                <a:gd name="connsiteX3" fmla="*/ 41817 w 105936"/>
                <a:gd name="connsiteY3" fmla="*/ 716465 h 1455234"/>
                <a:gd name="connsiteX4" fmla="*/ 0 w 105936"/>
                <a:gd name="connsiteY4" fmla="*/ 1455234 h 1455234"/>
                <a:gd name="connsiteX5" fmla="*/ 75270 w 105936"/>
                <a:gd name="connsiteY5" fmla="*/ 1452446 h 1455234"/>
                <a:gd name="connsiteX6" fmla="*/ 105936 w 105936"/>
                <a:gd name="connsiteY6" fmla="*/ 248114 h 1455234"/>
                <a:gd name="connsiteX7" fmla="*/ 80846 w 105936"/>
                <a:gd name="connsiteY7" fmla="*/ 0 h 145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6" h="1455234">
                  <a:moveTo>
                    <a:pt x="80846" y="0"/>
                  </a:moveTo>
                  <a:cubicBezTo>
                    <a:pt x="79917" y="71554"/>
                    <a:pt x="78987" y="143107"/>
                    <a:pt x="78058" y="214661"/>
                  </a:cubicBezTo>
                  <a:lnTo>
                    <a:pt x="72482" y="239751"/>
                  </a:lnTo>
                  <a:lnTo>
                    <a:pt x="41817" y="716465"/>
                  </a:lnTo>
                  <a:lnTo>
                    <a:pt x="0" y="1455234"/>
                  </a:lnTo>
                  <a:lnTo>
                    <a:pt x="75270" y="1452446"/>
                  </a:lnTo>
                  <a:lnTo>
                    <a:pt x="105936" y="248114"/>
                  </a:lnTo>
                  <a:lnTo>
                    <a:pt x="80846" y="0"/>
                  </a:lnTo>
                  <a:close/>
                </a:path>
              </a:pathLst>
            </a:cu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2" name="Freeform 151">
              <a:extLst>
                <a:ext uri="{FF2B5EF4-FFF2-40B4-BE49-F238E27FC236}">
                  <a16:creationId xmlns:a16="http://schemas.microsoft.com/office/drawing/2014/main" id="{799F0386-23EB-21C7-7C19-D1BE0ADE6365}"/>
                </a:ext>
              </a:extLst>
            </p:cNvPr>
            <p:cNvSpPr/>
            <p:nvPr/>
          </p:nvSpPr>
          <p:spPr>
            <a:xfrm>
              <a:off x="8177645" y="3969327"/>
              <a:ext cx="222015" cy="526473"/>
            </a:xfrm>
            <a:custGeom>
              <a:avLst/>
              <a:gdLst>
                <a:gd name="connsiteX0" fmla="*/ 131619 w 222015"/>
                <a:gd name="connsiteY0" fmla="*/ 0 h 526473"/>
                <a:gd name="connsiteX1" fmla="*/ 131619 w 222015"/>
                <a:gd name="connsiteY1" fmla="*/ 0 h 526473"/>
                <a:gd name="connsiteX2" fmla="*/ 107373 w 222015"/>
                <a:gd name="connsiteY2" fmla="*/ 55418 h 526473"/>
                <a:gd name="connsiteX3" fmla="*/ 90055 w 222015"/>
                <a:gd name="connsiteY3" fmla="*/ 69273 h 526473"/>
                <a:gd name="connsiteX4" fmla="*/ 79664 w 222015"/>
                <a:gd name="connsiteY4" fmla="*/ 90055 h 526473"/>
                <a:gd name="connsiteX5" fmla="*/ 69273 w 222015"/>
                <a:gd name="connsiteY5" fmla="*/ 93518 h 526473"/>
                <a:gd name="connsiteX6" fmla="*/ 62346 w 222015"/>
                <a:gd name="connsiteY6" fmla="*/ 100446 h 526473"/>
                <a:gd name="connsiteX7" fmla="*/ 51955 w 222015"/>
                <a:gd name="connsiteY7" fmla="*/ 107373 h 526473"/>
                <a:gd name="connsiteX8" fmla="*/ 48491 w 222015"/>
                <a:gd name="connsiteY8" fmla="*/ 117764 h 526473"/>
                <a:gd name="connsiteX9" fmla="*/ 41564 w 222015"/>
                <a:gd name="connsiteY9" fmla="*/ 128155 h 526473"/>
                <a:gd name="connsiteX10" fmla="*/ 38100 w 222015"/>
                <a:gd name="connsiteY10" fmla="*/ 138546 h 526473"/>
                <a:gd name="connsiteX11" fmla="*/ 27710 w 222015"/>
                <a:gd name="connsiteY11" fmla="*/ 145473 h 526473"/>
                <a:gd name="connsiteX12" fmla="*/ 13855 w 222015"/>
                <a:gd name="connsiteY12" fmla="*/ 159328 h 526473"/>
                <a:gd name="connsiteX13" fmla="*/ 24246 w 222015"/>
                <a:gd name="connsiteY13" fmla="*/ 166255 h 526473"/>
                <a:gd name="connsiteX14" fmla="*/ 45028 w 222015"/>
                <a:gd name="connsiteY14" fmla="*/ 152400 h 526473"/>
                <a:gd name="connsiteX15" fmla="*/ 65810 w 222015"/>
                <a:gd name="connsiteY15" fmla="*/ 138546 h 526473"/>
                <a:gd name="connsiteX16" fmla="*/ 79664 w 222015"/>
                <a:gd name="connsiteY16" fmla="*/ 135082 h 526473"/>
                <a:gd name="connsiteX17" fmla="*/ 100446 w 222015"/>
                <a:gd name="connsiteY17" fmla="*/ 128155 h 526473"/>
                <a:gd name="connsiteX18" fmla="*/ 100446 w 222015"/>
                <a:gd name="connsiteY18" fmla="*/ 166255 h 526473"/>
                <a:gd name="connsiteX19" fmla="*/ 86591 w 222015"/>
                <a:gd name="connsiteY19" fmla="*/ 197428 h 526473"/>
                <a:gd name="connsiteX20" fmla="*/ 72737 w 222015"/>
                <a:gd name="connsiteY20" fmla="*/ 200891 h 526473"/>
                <a:gd name="connsiteX21" fmla="*/ 62346 w 222015"/>
                <a:gd name="connsiteY21" fmla="*/ 207818 h 526473"/>
                <a:gd name="connsiteX22" fmla="*/ 55419 w 222015"/>
                <a:gd name="connsiteY22" fmla="*/ 214746 h 526473"/>
                <a:gd name="connsiteX23" fmla="*/ 31173 w 222015"/>
                <a:gd name="connsiteY23" fmla="*/ 221673 h 526473"/>
                <a:gd name="connsiteX24" fmla="*/ 17319 w 222015"/>
                <a:gd name="connsiteY24" fmla="*/ 238991 h 526473"/>
                <a:gd name="connsiteX25" fmla="*/ 0 w 222015"/>
                <a:gd name="connsiteY25" fmla="*/ 256309 h 526473"/>
                <a:gd name="connsiteX26" fmla="*/ 6928 w 222015"/>
                <a:gd name="connsiteY26" fmla="*/ 263237 h 526473"/>
                <a:gd name="connsiteX27" fmla="*/ 45028 w 222015"/>
                <a:gd name="connsiteY27" fmla="*/ 259773 h 526473"/>
                <a:gd name="connsiteX28" fmla="*/ 58882 w 222015"/>
                <a:gd name="connsiteY28" fmla="*/ 252846 h 526473"/>
                <a:gd name="connsiteX29" fmla="*/ 83128 w 222015"/>
                <a:gd name="connsiteY29" fmla="*/ 242455 h 526473"/>
                <a:gd name="connsiteX30" fmla="*/ 93519 w 222015"/>
                <a:gd name="connsiteY30" fmla="*/ 301337 h 526473"/>
                <a:gd name="connsiteX31" fmla="*/ 90055 w 222015"/>
                <a:gd name="connsiteY31" fmla="*/ 325582 h 526473"/>
                <a:gd name="connsiteX32" fmla="*/ 79664 w 222015"/>
                <a:gd name="connsiteY32" fmla="*/ 339437 h 526473"/>
                <a:gd name="connsiteX33" fmla="*/ 72737 w 222015"/>
                <a:gd name="connsiteY33" fmla="*/ 349828 h 526473"/>
                <a:gd name="connsiteX34" fmla="*/ 62346 w 222015"/>
                <a:gd name="connsiteY34" fmla="*/ 367146 h 526473"/>
                <a:gd name="connsiteX35" fmla="*/ 65810 w 222015"/>
                <a:gd name="connsiteY35" fmla="*/ 377537 h 526473"/>
                <a:gd name="connsiteX36" fmla="*/ 76200 w 222015"/>
                <a:gd name="connsiteY36" fmla="*/ 391391 h 526473"/>
                <a:gd name="connsiteX37" fmla="*/ 62346 w 222015"/>
                <a:gd name="connsiteY37" fmla="*/ 408709 h 526473"/>
                <a:gd name="connsiteX38" fmla="*/ 58882 w 222015"/>
                <a:gd name="connsiteY38" fmla="*/ 422564 h 526473"/>
                <a:gd name="connsiteX39" fmla="*/ 62346 w 222015"/>
                <a:gd name="connsiteY39" fmla="*/ 432955 h 526473"/>
                <a:gd name="connsiteX40" fmla="*/ 76200 w 222015"/>
                <a:gd name="connsiteY40" fmla="*/ 436418 h 526473"/>
                <a:gd name="connsiteX41" fmla="*/ 86591 w 222015"/>
                <a:gd name="connsiteY41" fmla="*/ 439882 h 526473"/>
                <a:gd name="connsiteX42" fmla="*/ 93519 w 222015"/>
                <a:gd name="connsiteY42" fmla="*/ 450273 h 526473"/>
                <a:gd name="connsiteX43" fmla="*/ 83128 w 222015"/>
                <a:gd name="connsiteY43" fmla="*/ 488373 h 526473"/>
                <a:gd name="connsiteX44" fmla="*/ 79664 w 222015"/>
                <a:gd name="connsiteY44" fmla="*/ 498764 h 526473"/>
                <a:gd name="connsiteX45" fmla="*/ 69273 w 222015"/>
                <a:gd name="connsiteY45" fmla="*/ 502228 h 526473"/>
                <a:gd name="connsiteX46" fmla="*/ 72737 w 222015"/>
                <a:gd name="connsiteY46" fmla="*/ 516082 h 526473"/>
                <a:gd name="connsiteX47" fmla="*/ 76200 w 222015"/>
                <a:gd name="connsiteY47" fmla="*/ 526473 h 526473"/>
                <a:gd name="connsiteX48" fmla="*/ 90055 w 222015"/>
                <a:gd name="connsiteY48" fmla="*/ 519546 h 526473"/>
                <a:gd name="connsiteX49" fmla="*/ 124691 w 222015"/>
                <a:gd name="connsiteY49" fmla="*/ 509155 h 526473"/>
                <a:gd name="connsiteX50" fmla="*/ 152400 w 222015"/>
                <a:gd name="connsiteY50" fmla="*/ 512618 h 526473"/>
                <a:gd name="connsiteX51" fmla="*/ 162791 w 222015"/>
                <a:gd name="connsiteY51" fmla="*/ 516082 h 526473"/>
                <a:gd name="connsiteX52" fmla="*/ 152400 w 222015"/>
                <a:gd name="connsiteY52" fmla="*/ 495300 h 526473"/>
                <a:gd name="connsiteX53" fmla="*/ 148937 w 222015"/>
                <a:gd name="connsiteY53" fmla="*/ 481446 h 526473"/>
                <a:gd name="connsiteX54" fmla="*/ 138546 w 222015"/>
                <a:gd name="connsiteY54" fmla="*/ 477982 h 526473"/>
                <a:gd name="connsiteX55" fmla="*/ 131619 w 222015"/>
                <a:gd name="connsiteY55" fmla="*/ 457200 h 526473"/>
                <a:gd name="connsiteX56" fmla="*/ 135082 w 222015"/>
                <a:gd name="connsiteY56" fmla="*/ 436418 h 526473"/>
                <a:gd name="connsiteX57" fmla="*/ 148937 w 222015"/>
                <a:gd name="connsiteY57" fmla="*/ 439882 h 526473"/>
                <a:gd name="connsiteX58" fmla="*/ 166255 w 222015"/>
                <a:gd name="connsiteY58" fmla="*/ 436418 h 526473"/>
                <a:gd name="connsiteX59" fmla="*/ 148937 w 222015"/>
                <a:gd name="connsiteY59" fmla="*/ 412173 h 526473"/>
                <a:gd name="connsiteX60" fmla="*/ 142010 w 222015"/>
                <a:gd name="connsiteY60" fmla="*/ 384464 h 526473"/>
                <a:gd name="connsiteX61" fmla="*/ 135082 w 222015"/>
                <a:gd name="connsiteY61" fmla="*/ 360218 h 526473"/>
                <a:gd name="connsiteX62" fmla="*/ 131619 w 222015"/>
                <a:gd name="connsiteY62" fmla="*/ 284018 h 526473"/>
                <a:gd name="connsiteX63" fmla="*/ 124691 w 222015"/>
                <a:gd name="connsiteY63" fmla="*/ 228600 h 526473"/>
                <a:gd name="connsiteX64" fmla="*/ 128155 w 222015"/>
                <a:gd name="connsiteY64" fmla="*/ 200891 h 526473"/>
                <a:gd name="connsiteX65" fmla="*/ 145473 w 222015"/>
                <a:gd name="connsiteY65" fmla="*/ 207818 h 526473"/>
                <a:gd name="connsiteX66" fmla="*/ 166255 w 222015"/>
                <a:gd name="connsiteY66" fmla="*/ 214746 h 526473"/>
                <a:gd name="connsiteX67" fmla="*/ 176646 w 222015"/>
                <a:gd name="connsiteY67" fmla="*/ 218209 h 526473"/>
                <a:gd name="connsiteX68" fmla="*/ 180110 w 222015"/>
                <a:gd name="connsiteY68" fmla="*/ 228600 h 526473"/>
                <a:gd name="connsiteX69" fmla="*/ 190500 w 222015"/>
                <a:gd name="connsiteY69" fmla="*/ 232064 h 526473"/>
                <a:gd name="connsiteX70" fmla="*/ 197428 w 222015"/>
                <a:gd name="connsiteY70" fmla="*/ 238991 h 526473"/>
                <a:gd name="connsiteX71" fmla="*/ 211282 w 222015"/>
                <a:gd name="connsiteY71" fmla="*/ 249382 h 526473"/>
                <a:gd name="connsiteX72" fmla="*/ 200891 w 222015"/>
                <a:gd name="connsiteY72" fmla="*/ 242455 h 526473"/>
                <a:gd name="connsiteX73" fmla="*/ 190500 w 222015"/>
                <a:gd name="connsiteY73" fmla="*/ 238991 h 526473"/>
                <a:gd name="connsiteX74" fmla="*/ 183573 w 222015"/>
                <a:gd name="connsiteY74" fmla="*/ 228600 h 526473"/>
                <a:gd name="connsiteX75" fmla="*/ 173182 w 222015"/>
                <a:gd name="connsiteY75" fmla="*/ 207818 h 526473"/>
                <a:gd name="connsiteX76" fmla="*/ 162791 w 222015"/>
                <a:gd name="connsiteY76" fmla="*/ 190500 h 526473"/>
                <a:gd name="connsiteX77" fmla="*/ 166255 w 222015"/>
                <a:gd name="connsiteY77" fmla="*/ 162791 h 526473"/>
                <a:gd name="connsiteX78" fmla="*/ 190500 w 222015"/>
                <a:gd name="connsiteY78" fmla="*/ 169718 h 526473"/>
                <a:gd name="connsiteX79" fmla="*/ 211282 w 222015"/>
                <a:gd name="connsiteY79" fmla="*/ 166255 h 526473"/>
                <a:gd name="connsiteX80" fmla="*/ 187037 w 222015"/>
                <a:gd name="connsiteY80" fmla="*/ 142009 h 526473"/>
                <a:gd name="connsiteX81" fmla="*/ 169719 w 222015"/>
                <a:gd name="connsiteY81" fmla="*/ 121228 h 526473"/>
                <a:gd name="connsiteX82" fmla="*/ 166255 w 222015"/>
                <a:gd name="connsiteY82" fmla="*/ 107373 h 526473"/>
                <a:gd name="connsiteX83" fmla="*/ 207819 w 222015"/>
                <a:gd name="connsiteY83" fmla="*/ 114300 h 526473"/>
                <a:gd name="connsiteX84" fmla="*/ 221673 w 222015"/>
                <a:gd name="connsiteY84" fmla="*/ 110837 h 526473"/>
                <a:gd name="connsiteX85" fmla="*/ 214746 w 222015"/>
                <a:gd name="connsiteY85" fmla="*/ 103909 h 526473"/>
                <a:gd name="connsiteX86" fmla="*/ 193964 w 222015"/>
                <a:gd name="connsiteY86" fmla="*/ 96982 h 526473"/>
                <a:gd name="connsiteX87" fmla="*/ 173182 w 222015"/>
                <a:gd name="connsiteY87" fmla="*/ 79664 h 526473"/>
                <a:gd name="connsiteX88" fmla="*/ 159328 w 222015"/>
                <a:gd name="connsiteY88" fmla="*/ 58882 h 526473"/>
                <a:gd name="connsiteX89" fmla="*/ 155864 w 222015"/>
                <a:gd name="connsiteY89" fmla="*/ 45028 h 526473"/>
                <a:gd name="connsiteX90" fmla="*/ 148937 w 222015"/>
                <a:gd name="connsiteY90" fmla="*/ 34637 h 526473"/>
                <a:gd name="connsiteX91" fmla="*/ 131619 w 222015"/>
                <a:gd name="connsiteY91" fmla="*/ 0 h 52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22015" h="526473">
                  <a:moveTo>
                    <a:pt x="131619" y="0"/>
                  </a:moveTo>
                  <a:lnTo>
                    <a:pt x="131619" y="0"/>
                  </a:lnTo>
                  <a:cubicBezTo>
                    <a:pt x="128070" y="9463"/>
                    <a:pt x="114681" y="48109"/>
                    <a:pt x="107373" y="55418"/>
                  </a:cubicBezTo>
                  <a:cubicBezTo>
                    <a:pt x="97503" y="65290"/>
                    <a:pt x="103163" y="60535"/>
                    <a:pt x="90055" y="69273"/>
                  </a:cubicBezTo>
                  <a:cubicBezTo>
                    <a:pt x="87773" y="76117"/>
                    <a:pt x="85767" y="85173"/>
                    <a:pt x="79664" y="90055"/>
                  </a:cubicBezTo>
                  <a:cubicBezTo>
                    <a:pt x="76813" y="92336"/>
                    <a:pt x="72737" y="92364"/>
                    <a:pt x="69273" y="93518"/>
                  </a:cubicBezTo>
                  <a:cubicBezTo>
                    <a:pt x="66964" y="95827"/>
                    <a:pt x="64896" y="98406"/>
                    <a:pt x="62346" y="100446"/>
                  </a:cubicBezTo>
                  <a:cubicBezTo>
                    <a:pt x="59095" y="103047"/>
                    <a:pt x="54556" y="104122"/>
                    <a:pt x="51955" y="107373"/>
                  </a:cubicBezTo>
                  <a:cubicBezTo>
                    <a:pt x="49674" y="110224"/>
                    <a:pt x="50124" y="114498"/>
                    <a:pt x="48491" y="117764"/>
                  </a:cubicBezTo>
                  <a:cubicBezTo>
                    <a:pt x="46629" y="121487"/>
                    <a:pt x="43426" y="124432"/>
                    <a:pt x="41564" y="128155"/>
                  </a:cubicBezTo>
                  <a:cubicBezTo>
                    <a:pt x="39931" y="131421"/>
                    <a:pt x="40381" y="135695"/>
                    <a:pt x="38100" y="138546"/>
                  </a:cubicBezTo>
                  <a:cubicBezTo>
                    <a:pt x="35500" y="141796"/>
                    <a:pt x="30870" y="142764"/>
                    <a:pt x="27710" y="145473"/>
                  </a:cubicBezTo>
                  <a:cubicBezTo>
                    <a:pt x="22751" y="149724"/>
                    <a:pt x="13855" y="159328"/>
                    <a:pt x="13855" y="159328"/>
                  </a:cubicBezTo>
                  <a:cubicBezTo>
                    <a:pt x="17319" y="161637"/>
                    <a:pt x="20182" y="167158"/>
                    <a:pt x="24246" y="166255"/>
                  </a:cubicBezTo>
                  <a:cubicBezTo>
                    <a:pt x="32373" y="164449"/>
                    <a:pt x="38101" y="157018"/>
                    <a:pt x="45028" y="152400"/>
                  </a:cubicBezTo>
                  <a:lnTo>
                    <a:pt x="65810" y="138546"/>
                  </a:lnTo>
                  <a:cubicBezTo>
                    <a:pt x="69771" y="135906"/>
                    <a:pt x="75105" y="136450"/>
                    <a:pt x="79664" y="135082"/>
                  </a:cubicBezTo>
                  <a:cubicBezTo>
                    <a:pt x="86658" y="132984"/>
                    <a:pt x="100446" y="128155"/>
                    <a:pt x="100446" y="128155"/>
                  </a:cubicBezTo>
                  <a:cubicBezTo>
                    <a:pt x="105775" y="149470"/>
                    <a:pt x="104780" y="138085"/>
                    <a:pt x="100446" y="166255"/>
                  </a:cubicBezTo>
                  <a:cubicBezTo>
                    <a:pt x="98129" y="181317"/>
                    <a:pt x="100587" y="189431"/>
                    <a:pt x="86591" y="197428"/>
                  </a:cubicBezTo>
                  <a:cubicBezTo>
                    <a:pt x="82458" y="199790"/>
                    <a:pt x="77355" y="199737"/>
                    <a:pt x="72737" y="200891"/>
                  </a:cubicBezTo>
                  <a:cubicBezTo>
                    <a:pt x="69273" y="203200"/>
                    <a:pt x="65597" y="205217"/>
                    <a:pt x="62346" y="207818"/>
                  </a:cubicBezTo>
                  <a:cubicBezTo>
                    <a:pt x="59796" y="209858"/>
                    <a:pt x="58219" y="213066"/>
                    <a:pt x="55419" y="214746"/>
                  </a:cubicBezTo>
                  <a:cubicBezTo>
                    <a:pt x="51873" y="216874"/>
                    <a:pt x="33756" y="221027"/>
                    <a:pt x="31173" y="221673"/>
                  </a:cubicBezTo>
                  <a:cubicBezTo>
                    <a:pt x="25240" y="239477"/>
                    <a:pt x="32064" y="226090"/>
                    <a:pt x="17319" y="238991"/>
                  </a:cubicBezTo>
                  <a:cubicBezTo>
                    <a:pt x="11175" y="244367"/>
                    <a:pt x="0" y="256309"/>
                    <a:pt x="0" y="256309"/>
                  </a:cubicBezTo>
                  <a:cubicBezTo>
                    <a:pt x="2309" y="258618"/>
                    <a:pt x="3672" y="262986"/>
                    <a:pt x="6928" y="263237"/>
                  </a:cubicBezTo>
                  <a:cubicBezTo>
                    <a:pt x="19643" y="264215"/>
                    <a:pt x="32523" y="262274"/>
                    <a:pt x="45028" y="259773"/>
                  </a:cubicBezTo>
                  <a:cubicBezTo>
                    <a:pt x="50091" y="258760"/>
                    <a:pt x="54136" y="254880"/>
                    <a:pt x="58882" y="252846"/>
                  </a:cubicBezTo>
                  <a:cubicBezTo>
                    <a:pt x="94567" y="237552"/>
                    <a:pt x="37164" y="265435"/>
                    <a:pt x="83128" y="242455"/>
                  </a:cubicBezTo>
                  <a:cubicBezTo>
                    <a:pt x="98078" y="264880"/>
                    <a:pt x="93519" y="254335"/>
                    <a:pt x="93519" y="301337"/>
                  </a:cubicBezTo>
                  <a:cubicBezTo>
                    <a:pt x="93519" y="309501"/>
                    <a:pt x="92845" y="317910"/>
                    <a:pt x="90055" y="325582"/>
                  </a:cubicBezTo>
                  <a:cubicBezTo>
                    <a:pt x="88082" y="331007"/>
                    <a:pt x="83019" y="334739"/>
                    <a:pt x="79664" y="339437"/>
                  </a:cubicBezTo>
                  <a:cubicBezTo>
                    <a:pt x="77245" y="342824"/>
                    <a:pt x="74599" y="346105"/>
                    <a:pt x="72737" y="349828"/>
                  </a:cubicBezTo>
                  <a:cubicBezTo>
                    <a:pt x="63744" y="367812"/>
                    <a:pt x="75876" y="353614"/>
                    <a:pt x="62346" y="367146"/>
                  </a:cubicBezTo>
                  <a:cubicBezTo>
                    <a:pt x="63501" y="370610"/>
                    <a:pt x="63005" y="375200"/>
                    <a:pt x="65810" y="377537"/>
                  </a:cubicBezTo>
                  <a:cubicBezTo>
                    <a:pt x="81350" y="390487"/>
                    <a:pt x="90051" y="377542"/>
                    <a:pt x="76200" y="391391"/>
                  </a:cubicBezTo>
                  <a:cubicBezTo>
                    <a:pt x="64880" y="425357"/>
                    <a:pt x="83232" y="377380"/>
                    <a:pt x="62346" y="408709"/>
                  </a:cubicBezTo>
                  <a:cubicBezTo>
                    <a:pt x="59705" y="412670"/>
                    <a:pt x="60037" y="417946"/>
                    <a:pt x="58882" y="422564"/>
                  </a:cubicBezTo>
                  <a:cubicBezTo>
                    <a:pt x="60037" y="426028"/>
                    <a:pt x="59495" y="430674"/>
                    <a:pt x="62346" y="432955"/>
                  </a:cubicBezTo>
                  <a:cubicBezTo>
                    <a:pt x="66063" y="435929"/>
                    <a:pt x="71623" y="435110"/>
                    <a:pt x="76200" y="436418"/>
                  </a:cubicBezTo>
                  <a:cubicBezTo>
                    <a:pt x="79711" y="437421"/>
                    <a:pt x="83127" y="438727"/>
                    <a:pt x="86591" y="439882"/>
                  </a:cubicBezTo>
                  <a:cubicBezTo>
                    <a:pt x="88900" y="443346"/>
                    <a:pt x="93142" y="446127"/>
                    <a:pt x="93519" y="450273"/>
                  </a:cubicBezTo>
                  <a:cubicBezTo>
                    <a:pt x="96396" y="481914"/>
                    <a:pt x="92152" y="470326"/>
                    <a:pt x="83128" y="488373"/>
                  </a:cubicBezTo>
                  <a:cubicBezTo>
                    <a:pt x="81495" y="491639"/>
                    <a:pt x="82246" y="496182"/>
                    <a:pt x="79664" y="498764"/>
                  </a:cubicBezTo>
                  <a:cubicBezTo>
                    <a:pt x="77082" y="501346"/>
                    <a:pt x="72737" y="501073"/>
                    <a:pt x="69273" y="502228"/>
                  </a:cubicBezTo>
                  <a:cubicBezTo>
                    <a:pt x="55961" y="522195"/>
                    <a:pt x="62221" y="505566"/>
                    <a:pt x="72737" y="516082"/>
                  </a:cubicBezTo>
                  <a:cubicBezTo>
                    <a:pt x="75319" y="518664"/>
                    <a:pt x="75046" y="523009"/>
                    <a:pt x="76200" y="526473"/>
                  </a:cubicBezTo>
                  <a:cubicBezTo>
                    <a:pt x="76200" y="526473"/>
                    <a:pt x="85261" y="521464"/>
                    <a:pt x="90055" y="519546"/>
                  </a:cubicBezTo>
                  <a:cubicBezTo>
                    <a:pt x="104117" y="513921"/>
                    <a:pt x="111077" y="512558"/>
                    <a:pt x="124691" y="509155"/>
                  </a:cubicBezTo>
                  <a:cubicBezTo>
                    <a:pt x="133927" y="510309"/>
                    <a:pt x="143242" y="510953"/>
                    <a:pt x="152400" y="512618"/>
                  </a:cubicBezTo>
                  <a:cubicBezTo>
                    <a:pt x="155992" y="513271"/>
                    <a:pt x="160765" y="519120"/>
                    <a:pt x="162791" y="516082"/>
                  </a:cubicBezTo>
                  <a:cubicBezTo>
                    <a:pt x="167899" y="508422"/>
                    <a:pt x="156270" y="499170"/>
                    <a:pt x="152400" y="495300"/>
                  </a:cubicBezTo>
                  <a:cubicBezTo>
                    <a:pt x="151246" y="490682"/>
                    <a:pt x="151911" y="485163"/>
                    <a:pt x="148937" y="481446"/>
                  </a:cubicBezTo>
                  <a:cubicBezTo>
                    <a:pt x="146656" y="478595"/>
                    <a:pt x="140668" y="480953"/>
                    <a:pt x="138546" y="477982"/>
                  </a:cubicBezTo>
                  <a:cubicBezTo>
                    <a:pt x="134302" y="472040"/>
                    <a:pt x="131619" y="457200"/>
                    <a:pt x="131619" y="457200"/>
                  </a:cubicBezTo>
                  <a:cubicBezTo>
                    <a:pt x="132773" y="450273"/>
                    <a:pt x="130116" y="441384"/>
                    <a:pt x="135082" y="436418"/>
                  </a:cubicBezTo>
                  <a:cubicBezTo>
                    <a:pt x="138448" y="433052"/>
                    <a:pt x="144177" y="439882"/>
                    <a:pt x="148937" y="439882"/>
                  </a:cubicBezTo>
                  <a:cubicBezTo>
                    <a:pt x="154824" y="439882"/>
                    <a:pt x="160482" y="437573"/>
                    <a:pt x="166255" y="436418"/>
                  </a:cubicBezTo>
                  <a:cubicBezTo>
                    <a:pt x="154106" y="387830"/>
                    <a:pt x="175433" y="460751"/>
                    <a:pt x="148937" y="412173"/>
                  </a:cubicBezTo>
                  <a:cubicBezTo>
                    <a:pt x="144378" y="403815"/>
                    <a:pt x="145021" y="393496"/>
                    <a:pt x="142010" y="384464"/>
                  </a:cubicBezTo>
                  <a:cubicBezTo>
                    <a:pt x="137040" y="369557"/>
                    <a:pt x="139432" y="377615"/>
                    <a:pt x="135082" y="360218"/>
                  </a:cubicBezTo>
                  <a:cubicBezTo>
                    <a:pt x="133928" y="334818"/>
                    <a:pt x="133205" y="309395"/>
                    <a:pt x="131619" y="284018"/>
                  </a:cubicBezTo>
                  <a:cubicBezTo>
                    <a:pt x="129954" y="257381"/>
                    <a:pt x="128551" y="251756"/>
                    <a:pt x="124691" y="228600"/>
                  </a:cubicBezTo>
                  <a:cubicBezTo>
                    <a:pt x="125846" y="219364"/>
                    <a:pt x="121573" y="207473"/>
                    <a:pt x="128155" y="200891"/>
                  </a:cubicBezTo>
                  <a:cubicBezTo>
                    <a:pt x="132551" y="196495"/>
                    <a:pt x="139630" y="205693"/>
                    <a:pt x="145473" y="207818"/>
                  </a:cubicBezTo>
                  <a:cubicBezTo>
                    <a:pt x="152335" y="210314"/>
                    <a:pt x="159328" y="212437"/>
                    <a:pt x="166255" y="214746"/>
                  </a:cubicBezTo>
                  <a:lnTo>
                    <a:pt x="176646" y="218209"/>
                  </a:lnTo>
                  <a:cubicBezTo>
                    <a:pt x="177801" y="221673"/>
                    <a:pt x="177528" y="226018"/>
                    <a:pt x="180110" y="228600"/>
                  </a:cubicBezTo>
                  <a:cubicBezTo>
                    <a:pt x="182691" y="231182"/>
                    <a:pt x="187370" y="230186"/>
                    <a:pt x="190500" y="232064"/>
                  </a:cubicBezTo>
                  <a:cubicBezTo>
                    <a:pt x="193300" y="233744"/>
                    <a:pt x="195119" y="236682"/>
                    <a:pt x="197428" y="238991"/>
                  </a:cubicBezTo>
                  <a:cubicBezTo>
                    <a:pt x="205671" y="263722"/>
                    <a:pt x="200305" y="265849"/>
                    <a:pt x="211282" y="249382"/>
                  </a:cubicBezTo>
                  <a:cubicBezTo>
                    <a:pt x="207818" y="247073"/>
                    <a:pt x="204614" y="244317"/>
                    <a:pt x="200891" y="242455"/>
                  </a:cubicBezTo>
                  <a:cubicBezTo>
                    <a:pt x="197625" y="240822"/>
                    <a:pt x="193351" y="241272"/>
                    <a:pt x="190500" y="238991"/>
                  </a:cubicBezTo>
                  <a:cubicBezTo>
                    <a:pt x="187249" y="236390"/>
                    <a:pt x="185882" y="232064"/>
                    <a:pt x="183573" y="228600"/>
                  </a:cubicBezTo>
                  <a:cubicBezTo>
                    <a:pt x="174870" y="202486"/>
                    <a:pt x="186609" y="234672"/>
                    <a:pt x="173182" y="207818"/>
                  </a:cubicBezTo>
                  <a:cubicBezTo>
                    <a:pt x="164188" y="189832"/>
                    <a:pt x="176324" y="204033"/>
                    <a:pt x="162791" y="190500"/>
                  </a:cubicBezTo>
                  <a:cubicBezTo>
                    <a:pt x="154548" y="165769"/>
                    <a:pt x="149788" y="173768"/>
                    <a:pt x="166255" y="162791"/>
                  </a:cubicBezTo>
                  <a:cubicBezTo>
                    <a:pt x="171157" y="164425"/>
                    <a:pt x="186148" y="169718"/>
                    <a:pt x="190500" y="169718"/>
                  </a:cubicBezTo>
                  <a:cubicBezTo>
                    <a:pt x="197523" y="169718"/>
                    <a:pt x="204355" y="167409"/>
                    <a:pt x="211282" y="166255"/>
                  </a:cubicBezTo>
                  <a:cubicBezTo>
                    <a:pt x="203446" y="142743"/>
                    <a:pt x="214825" y="169797"/>
                    <a:pt x="187037" y="142009"/>
                  </a:cubicBezTo>
                  <a:cubicBezTo>
                    <a:pt x="173703" y="128675"/>
                    <a:pt x="179363" y="135694"/>
                    <a:pt x="169719" y="121228"/>
                  </a:cubicBezTo>
                  <a:cubicBezTo>
                    <a:pt x="168564" y="116610"/>
                    <a:pt x="161997" y="109502"/>
                    <a:pt x="166255" y="107373"/>
                  </a:cubicBezTo>
                  <a:cubicBezTo>
                    <a:pt x="168707" y="106147"/>
                    <a:pt x="202413" y="113219"/>
                    <a:pt x="207819" y="114300"/>
                  </a:cubicBezTo>
                  <a:cubicBezTo>
                    <a:pt x="212437" y="113146"/>
                    <a:pt x="219033" y="114798"/>
                    <a:pt x="221673" y="110837"/>
                  </a:cubicBezTo>
                  <a:cubicBezTo>
                    <a:pt x="223484" y="108120"/>
                    <a:pt x="217667" y="105369"/>
                    <a:pt x="214746" y="103909"/>
                  </a:cubicBezTo>
                  <a:cubicBezTo>
                    <a:pt x="208215" y="100643"/>
                    <a:pt x="200891" y="99291"/>
                    <a:pt x="193964" y="96982"/>
                  </a:cubicBezTo>
                  <a:cubicBezTo>
                    <a:pt x="186730" y="94571"/>
                    <a:pt x="178006" y="84488"/>
                    <a:pt x="173182" y="79664"/>
                  </a:cubicBezTo>
                  <a:cubicBezTo>
                    <a:pt x="162373" y="47230"/>
                    <a:pt x="180079" y="95195"/>
                    <a:pt x="159328" y="58882"/>
                  </a:cubicBezTo>
                  <a:cubicBezTo>
                    <a:pt x="156966" y="54749"/>
                    <a:pt x="157739" y="49403"/>
                    <a:pt x="155864" y="45028"/>
                  </a:cubicBezTo>
                  <a:cubicBezTo>
                    <a:pt x="154224" y="41202"/>
                    <a:pt x="151246" y="38101"/>
                    <a:pt x="148937" y="34637"/>
                  </a:cubicBezTo>
                  <a:cubicBezTo>
                    <a:pt x="144847" y="18277"/>
                    <a:pt x="134505" y="5773"/>
                    <a:pt x="131619"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1" name="Freeform 210">
              <a:extLst>
                <a:ext uri="{FF2B5EF4-FFF2-40B4-BE49-F238E27FC236}">
                  <a16:creationId xmlns:a16="http://schemas.microsoft.com/office/drawing/2014/main" id="{B55D442D-FE28-5E37-AC7E-7CDEC9F88106}"/>
                </a:ext>
              </a:extLst>
            </p:cNvPr>
            <p:cNvSpPr/>
            <p:nvPr/>
          </p:nvSpPr>
          <p:spPr>
            <a:xfrm>
              <a:off x="8452068" y="4543094"/>
              <a:ext cx="52968" cy="1455234"/>
            </a:xfrm>
            <a:custGeom>
              <a:avLst/>
              <a:gdLst>
                <a:gd name="connsiteX0" fmla="*/ 80846 w 105936"/>
                <a:gd name="connsiteY0" fmla="*/ 0 h 1455234"/>
                <a:gd name="connsiteX1" fmla="*/ 78058 w 105936"/>
                <a:gd name="connsiteY1" fmla="*/ 214661 h 1455234"/>
                <a:gd name="connsiteX2" fmla="*/ 72482 w 105936"/>
                <a:gd name="connsiteY2" fmla="*/ 239751 h 1455234"/>
                <a:gd name="connsiteX3" fmla="*/ 41817 w 105936"/>
                <a:gd name="connsiteY3" fmla="*/ 716465 h 1455234"/>
                <a:gd name="connsiteX4" fmla="*/ 0 w 105936"/>
                <a:gd name="connsiteY4" fmla="*/ 1455234 h 1455234"/>
                <a:gd name="connsiteX5" fmla="*/ 75270 w 105936"/>
                <a:gd name="connsiteY5" fmla="*/ 1452446 h 1455234"/>
                <a:gd name="connsiteX6" fmla="*/ 105936 w 105936"/>
                <a:gd name="connsiteY6" fmla="*/ 248114 h 1455234"/>
                <a:gd name="connsiteX7" fmla="*/ 80846 w 105936"/>
                <a:gd name="connsiteY7" fmla="*/ 0 h 145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6" h="1455234">
                  <a:moveTo>
                    <a:pt x="80846" y="0"/>
                  </a:moveTo>
                  <a:cubicBezTo>
                    <a:pt x="79917" y="71554"/>
                    <a:pt x="78987" y="143107"/>
                    <a:pt x="78058" y="214661"/>
                  </a:cubicBezTo>
                  <a:lnTo>
                    <a:pt x="72482" y="239751"/>
                  </a:lnTo>
                  <a:lnTo>
                    <a:pt x="41817" y="716465"/>
                  </a:lnTo>
                  <a:lnTo>
                    <a:pt x="0" y="1455234"/>
                  </a:lnTo>
                  <a:lnTo>
                    <a:pt x="75270" y="1452446"/>
                  </a:lnTo>
                  <a:lnTo>
                    <a:pt x="105936" y="248114"/>
                  </a:lnTo>
                  <a:lnTo>
                    <a:pt x="80846" y="0"/>
                  </a:lnTo>
                  <a:close/>
                </a:path>
              </a:pathLst>
            </a:cu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7" name="Freeform 156">
              <a:extLst>
                <a:ext uri="{FF2B5EF4-FFF2-40B4-BE49-F238E27FC236}">
                  <a16:creationId xmlns:a16="http://schemas.microsoft.com/office/drawing/2014/main" id="{FA179BCD-79A0-6FF0-B920-96D0B2290AE3}"/>
                </a:ext>
              </a:extLst>
            </p:cNvPr>
            <p:cNvSpPr/>
            <p:nvPr/>
          </p:nvSpPr>
          <p:spPr>
            <a:xfrm>
              <a:off x="8378085" y="3890563"/>
              <a:ext cx="226819" cy="748146"/>
            </a:xfrm>
            <a:custGeom>
              <a:avLst/>
              <a:gdLst>
                <a:gd name="connsiteX0" fmla="*/ 166706 w 226819"/>
                <a:gd name="connsiteY0" fmla="*/ 0 h 748146"/>
                <a:gd name="connsiteX1" fmla="*/ 166706 w 226819"/>
                <a:gd name="connsiteY1" fmla="*/ 0 h 748146"/>
                <a:gd name="connsiteX2" fmla="*/ 142460 w 226819"/>
                <a:gd name="connsiteY2" fmla="*/ 24246 h 748146"/>
                <a:gd name="connsiteX3" fmla="*/ 135533 w 226819"/>
                <a:gd name="connsiteY3" fmla="*/ 34636 h 748146"/>
                <a:gd name="connsiteX4" fmla="*/ 121679 w 226819"/>
                <a:gd name="connsiteY4" fmla="*/ 51955 h 748146"/>
                <a:gd name="connsiteX5" fmla="*/ 132070 w 226819"/>
                <a:gd name="connsiteY5" fmla="*/ 55418 h 748146"/>
                <a:gd name="connsiteX6" fmla="*/ 159779 w 226819"/>
                <a:gd name="connsiteY6" fmla="*/ 62346 h 748146"/>
                <a:gd name="connsiteX7" fmla="*/ 152851 w 226819"/>
                <a:gd name="connsiteY7" fmla="*/ 69273 h 748146"/>
                <a:gd name="connsiteX8" fmla="*/ 142460 w 226819"/>
                <a:gd name="connsiteY8" fmla="*/ 76200 h 748146"/>
                <a:gd name="connsiteX9" fmla="*/ 138997 w 226819"/>
                <a:gd name="connsiteY9" fmla="*/ 86591 h 748146"/>
                <a:gd name="connsiteX10" fmla="*/ 128606 w 226819"/>
                <a:gd name="connsiteY10" fmla="*/ 96982 h 748146"/>
                <a:gd name="connsiteX11" fmla="*/ 114751 w 226819"/>
                <a:gd name="connsiteY11" fmla="*/ 114300 h 748146"/>
                <a:gd name="connsiteX12" fmla="*/ 111288 w 226819"/>
                <a:gd name="connsiteY12" fmla="*/ 124691 h 748146"/>
                <a:gd name="connsiteX13" fmla="*/ 121679 w 226819"/>
                <a:gd name="connsiteY13" fmla="*/ 135082 h 748146"/>
                <a:gd name="connsiteX14" fmla="*/ 132070 w 226819"/>
                <a:gd name="connsiteY14" fmla="*/ 138546 h 748146"/>
                <a:gd name="connsiteX15" fmla="*/ 135533 w 226819"/>
                <a:gd name="connsiteY15" fmla="*/ 148936 h 748146"/>
                <a:gd name="connsiteX16" fmla="*/ 125142 w 226819"/>
                <a:gd name="connsiteY16" fmla="*/ 197427 h 748146"/>
                <a:gd name="connsiteX17" fmla="*/ 80115 w 226819"/>
                <a:gd name="connsiteY17" fmla="*/ 190500 h 748146"/>
                <a:gd name="connsiteX18" fmla="*/ 69724 w 226819"/>
                <a:gd name="connsiteY18" fmla="*/ 187036 h 748146"/>
                <a:gd name="connsiteX19" fmla="*/ 59333 w 226819"/>
                <a:gd name="connsiteY19" fmla="*/ 180109 h 748146"/>
                <a:gd name="connsiteX20" fmla="*/ 48942 w 226819"/>
                <a:gd name="connsiteY20" fmla="*/ 183573 h 748146"/>
                <a:gd name="connsiteX21" fmla="*/ 73188 w 226819"/>
                <a:gd name="connsiteY21" fmla="*/ 225136 h 748146"/>
                <a:gd name="connsiteX22" fmla="*/ 87042 w 226819"/>
                <a:gd name="connsiteY22" fmla="*/ 232064 h 748146"/>
                <a:gd name="connsiteX23" fmla="*/ 114751 w 226819"/>
                <a:gd name="connsiteY23" fmla="*/ 238991 h 748146"/>
                <a:gd name="connsiteX24" fmla="*/ 118215 w 226819"/>
                <a:gd name="connsiteY24" fmla="*/ 249382 h 748146"/>
                <a:gd name="connsiteX25" fmla="*/ 97433 w 226819"/>
                <a:gd name="connsiteY25" fmla="*/ 256309 h 748146"/>
                <a:gd name="connsiteX26" fmla="*/ 42015 w 226819"/>
                <a:gd name="connsiteY26" fmla="*/ 263236 h 748146"/>
                <a:gd name="connsiteX27" fmla="*/ 45479 w 226819"/>
                <a:gd name="connsiteY27" fmla="*/ 294409 h 748146"/>
                <a:gd name="connsiteX28" fmla="*/ 55870 w 226819"/>
                <a:gd name="connsiteY28" fmla="*/ 297873 h 748146"/>
                <a:gd name="connsiteX29" fmla="*/ 100897 w 226819"/>
                <a:gd name="connsiteY29" fmla="*/ 308264 h 748146"/>
                <a:gd name="connsiteX30" fmla="*/ 104360 w 226819"/>
                <a:gd name="connsiteY30" fmla="*/ 322118 h 748146"/>
                <a:gd name="connsiteX31" fmla="*/ 114751 w 226819"/>
                <a:gd name="connsiteY31" fmla="*/ 329046 h 748146"/>
                <a:gd name="connsiteX32" fmla="*/ 104360 w 226819"/>
                <a:gd name="connsiteY32" fmla="*/ 346364 h 748146"/>
                <a:gd name="connsiteX33" fmla="*/ 83579 w 226819"/>
                <a:gd name="connsiteY33" fmla="*/ 360218 h 748146"/>
                <a:gd name="connsiteX34" fmla="*/ 73188 w 226819"/>
                <a:gd name="connsiteY34" fmla="*/ 367146 h 748146"/>
                <a:gd name="connsiteX35" fmla="*/ 66260 w 226819"/>
                <a:gd name="connsiteY35" fmla="*/ 374073 h 748146"/>
                <a:gd name="connsiteX36" fmla="*/ 55870 w 226819"/>
                <a:gd name="connsiteY36" fmla="*/ 377536 h 748146"/>
                <a:gd name="connsiteX37" fmla="*/ 28160 w 226819"/>
                <a:gd name="connsiteY37" fmla="*/ 398318 h 748146"/>
                <a:gd name="connsiteX38" fmla="*/ 451 w 226819"/>
                <a:gd name="connsiteY38" fmla="*/ 412173 h 748146"/>
                <a:gd name="connsiteX39" fmla="*/ 14306 w 226819"/>
                <a:gd name="connsiteY39" fmla="*/ 415636 h 748146"/>
                <a:gd name="connsiteX40" fmla="*/ 24697 w 226819"/>
                <a:gd name="connsiteY40" fmla="*/ 419100 h 748146"/>
                <a:gd name="connsiteX41" fmla="*/ 62797 w 226819"/>
                <a:gd name="connsiteY41" fmla="*/ 412173 h 748146"/>
                <a:gd name="connsiteX42" fmla="*/ 93970 w 226819"/>
                <a:gd name="connsiteY42" fmla="*/ 405246 h 748146"/>
                <a:gd name="connsiteX43" fmla="*/ 93970 w 226819"/>
                <a:gd name="connsiteY43" fmla="*/ 432955 h 748146"/>
                <a:gd name="connsiteX44" fmla="*/ 80115 w 226819"/>
                <a:gd name="connsiteY44" fmla="*/ 436418 h 748146"/>
                <a:gd name="connsiteX45" fmla="*/ 52406 w 226819"/>
                <a:gd name="connsiteY45" fmla="*/ 450273 h 748146"/>
                <a:gd name="connsiteX46" fmla="*/ 42015 w 226819"/>
                <a:gd name="connsiteY46" fmla="*/ 457200 h 748146"/>
                <a:gd name="connsiteX47" fmla="*/ 66260 w 226819"/>
                <a:gd name="connsiteY47" fmla="*/ 474518 h 748146"/>
                <a:gd name="connsiteX48" fmla="*/ 76651 w 226819"/>
                <a:gd name="connsiteY48" fmla="*/ 481446 h 748146"/>
                <a:gd name="connsiteX49" fmla="*/ 90506 w 226819"/>
                <a:gd name="connsiteY49" fmla="*/ 491836 h 748146"/>
                <a:gd name="connsiteX50" fmla="*/ 100897 w 226819"/>
                <a:gd name="connsiteY50" fmla="*/ 495300 h 748146"/>
                <a:gd name="connsiteX51" fmla="*/ 111288 w 226819"/>
                <a:gd name="connsiteY51" fmla="*/ 502227 h 748146"/>
                <a:gd name="connsiteX52" fmla="*/ 83579 w 226819"/>
                <a:gd name="connsiteY52" fmla="*/ 505691 h 748146"/>
                <a:gd name="connsiteX53" fmla="*/ 73188 w 226819"/>
                <a:gd name="connsiteY53" fmla="*/ 512618 h 748146"/>
                <a:gd name="connsiteX54" fmla="*/ 38551 w 226819"/>
                <a:gd name="connsiteY54" fmla="*/ 533400 h 748146"/>
                <a:gd name="connsiteX55" fmla="*/ 28160 w 226819"/>
                <a:gd name="connsiteY55" fmla="*/ 536864 h 748146"/>
                <a:gd name="connsiteX56" fmla="*/ 14306 w 226819"/>
                <a:gd name="connsiteY56" fmla="*/ 543791 h 748146"/>
                <a:gd name="connsiteX57" fmla="*/ 7379 w 226819"/>
                <a:gd name="connsiteY57" fmla="*/ 554182 h 748146"/>
                <a:gd name="connsiteX58" fmla="*/ 451 w 226819"/>
                <a:gd name="connsiteY58" fmla="*/ 561109 h 748146"/>
                <a:gd name="connsiteX59" fmla="*/ 21233 w 226819"/>
                <a:gd name="connsiteY59" fmla="*/ 568036 h 748146"/>
                <a:gd name="connsiteX60" fmla="*/ 73188 w 226819"/>
                <a:gd name="connsiteY60" fmla="*/ 564573 h 748146"/>
                <a:gd name="connsiteX61" fmla="*/ 90506 w 226819"/>
                <a:gd name="connsiteY61" fmla="*/ 568036 h 748146"/>
                <a:gd name="connsiteX62" fmla="*/ 93970 w 226819"/>
                <a:gd name="connsiteY62" fmla="*/ 581891 h 748146"/>
                <a:gd name="connsiteX63" fmla="*/ 97433 w 226819"/>
                <a:gd name="connsiteY63" fmla="*/ 592282 h 748146"/>
                <a:gd name="connsiteX64" fmla="*/ 80115 w 226819"/>
                <a:gd name="connsiteY64" fmla="*/ 623455 h 748146"/>
                <a:gd name="connsiteX65" fmla="*/ 66260 w 226819"/>
                <a:gd name="connsiteY65" fmla="*/ 626918 h 748146"/>
                <a:gd name="connsiteX66" fmla="*/ 59333 w 226819"/>
                <a:gd name="connsiteY66" fmla="*/ 633846 h 748146"/>
                <a:gd name="connsiteX67" fmla="*/ 38551 w 226819"/>
                <a:gd name="connsiteY67" fmla="*/ 647700 h 748146"/>
                <a:gd name="connsiteX68" fmla="*/ 28160 w 226819"/>
                <a:gd name="connsiteY68" fmla="*/ 671946 h 748146"/>
                <a:gd name="connsiteX69" fmla="*/ 31624 w 226819"/>
                <a:gd name="connsiteY69" fmla="*/ 682336 h 748146"/>
                <a:gd name="connsiteX70" fmla="*/ 87042 w 226819"/>
                <a:gd name="connsiteY70" fmla="*/ 685800 h 748146"/>
                <a:gd name="connsiteX71" fmla="*/ 111288 w 226819"/>
                <a:gd name="connsiteY71" fmla="*/ 699655 h 748146"/>
                <a:gd name="connsiteX72" fmla="*/ 132070 w 226819"/>
                <a:gd name="connsiteY72" fmla="*/ 710046 h 748146"/>
                <a:gd name="connsiteX73" fmla="*/ 194415 w 226819"/>
                <a:gd name="connsiteY73" fmla="*/ 748146 h 748146"/>
                <a:gd name="connsiteX74" fmla="*/ 201342 w 226819"/>
                <a:gd name="connsiteY74" fmla="*/ 741218 h 748146"/>
                <a:gd name="connsiteX75" fmla="*/ 197879 w 226819"/>
                <a:gd name="connsiteY75" fmla="*/ 713509 h 748146"/>
                <a:gd name="connsiteX76" fmla="*/ 190951 w 226819"/>
                <a:gd name="connsiteY76" fmla="*/ 706582 h 748146"/>
                <a:gd name="connsiteX77" fmla="*/ 163242 w 226819"/>
                <a:gd name="connsiteY77" fmla="*/ 685800 h 748146"/>
                <a:gd name="connsiteX78" fmla="*/ 149388 w 226819"/>
                <a:gd name="connsiteY78" fmla="*/ 665018 h 748146"/>
                <a:gd name="connsiteX79" fmla="*/ 145924 w 226819"/>
                <a:gd name="connsiteY79" fmla="*/ 651164 h 748146"/>
                <a:gd name="connsiteX80" fmla="*/ 149388 w 226819"/>
                <a:gd name="connsiteY80" fmla="*/ 633846 h 748146"/>
                <a:gd name="connsiteX81" fmla="*/ 166706 w 226819"/>
                <a:gd name="connsiteY81" fmla="*/ 640773 h 748146"/>
                <a:gd name="connsiteX82" fmla="*/ 201342 w 226819"/>
                <a:gd name="connsiteY82" fmla="*/ 647700 h 748146"/>
                <a:gd name="connsiteX83" fmla="*/ 218660 w 226819"/>
                <a:gd name="connsiteY83" fmla="*/ 644236 h 748146"/>
                <a:gd name="connsiteX84" fmla="*/ 215197 w 226819"/>
                <a:gd name="connsiteY84" fmla="*/ 630382 h 748146"/>
                <a:gd name="connsiteX85" fmla="*/ 201342 w 226819"/>
                <a:gd name="connsiteY85" fmla="*/ 613064 h 748146"/>
                <a:gd name="connsiteX86" fmla="*/ 197879 w 226819"/>
                <a:gd name="connsiteY86" fmla="*/ 602673 h 748146"/>
                <a:gd name="connsiteX87" fmla="*/ 190951 w 226819"/>
                <a:gd name="connsiteY87" fmla="*/ 595746 h 748146"/>
                <a:gd name="connsiteX88" fmla="*/ 177097 w 226819"/>
                <a:gd name="connsiteY88" fmla="*/ 578427 h 748146"/>
                <a:gd name="connsiteX89" fmla="*/ 159779 w 226819"/>
                <a:gd name="connsiteY89" fmla="*/ 557646 h 748146"/>
                <a:gd name="connsiteX90" fmla="*/ 166706 w 226819"/>
                <a:gd name="connsiteY90" fmla="*/ 550718 h 748146"/>
                <a:gd name="connsiteX91" fmla="*/ 190951 w 226819"/>
                <a:gd name="connsiteY91" fmla="*/ 557646 h 748146"/>
                <a:gd name="connsiteX92" fmla="*/ 204806 w 226819"/>
                <a:gd name="connsiteY92" fmla="*/ 554182 h 748146"/>
                <a:gd name="connsiteX93" fmla="*/ 211733 w 226819"/>
                <a:gd name="connsiteY93" fmla="*/ 543791 h 748146"/>
                <a:gd name="connsiteX94" fmla="*/ 201342 w 226819"/>
                <a:gd name="connsiteY94" fmla="*/ 526473 h 748146"/>
                <a:gd name="connsiteX95" fmla="*/ 187488 w 226819"/>
                <a:gd name="connsiteY95" fmla="*/ 523009 h 748146"/>
                <a:gd name="connsiteX96" fmla="*/ 166706 w 226819"/>
                <a:gd name="connsiteY96" fmla="*/ 505691 h 748146"/>
                <a:gd name="connsiteX97" fmla="*/ 156315 w 226819"/>
                <a:gd name="connsiteY97" fmla="*/ 495300 h 748146"/>
                <a:gd name="connsiteX98" fmla="*/ 149388 w 226819"/>
                <a:gd name="connsiteY98" fmla="*/ 474518 h 748146"/>
                <a:gd name="connsiteX99" fmla="*/ 142460 w 226819"/>
                <a:gd name="connsiteY99" fmla="*/ 443346 h 748146"/>
                <a:gd name="connsiteX100" fmla="*/ 149388 w 226819"/>
                <a:gd name="connsiteY100" fmla="*/ 426027 h 748146"/>
                <a:gd name="connsiteX101" fmla="*/ 170170 w 226819"/>
                <a:gd name="connsiteY101" fmla="*/ 429491 h 748146"/>
                <a:gd name="connsiteX102" fmla="*/ 201342 w 226819"/>
                <a:gd name="connsiteY102" fmla="*/ 432955 h 748146"/>
                <a:gd name="connsiteX103" fmla="*/ 204806 w 226819"/>
                <a:gd name="connsiteY103" fmla="*/ 426027 h 748146"/>
                <a:gd name="connsiteX104" fmla="*/ 194415 w 226819"/>
                <a:gd name="connsiteY104" fmla="*/ 415636 h 748146"/>
                <a:gd name="connsiteX105" fmla="*/ 190951 w 226819"/>
                <a:gd name="connsiteY105" fmla="*/ 405246 h 748146"/>
                <a:gd name="connsiteX106" fmla="*/ 184024 w 226819"/>
                <a:gd name="connsiteY106" fmla="*/ 398318 h 748146"/>
                <a:gd name="connsiteX107" fmla="*/ 180560 w 226819"/>
                <a:gd name="connsiteY107" fmla="*/ 384464 h 748146"/>
                <a:gd name="connsiteX108" fmla="*/ 170170 w 226819"/>
                <a:gd name="connsiteY108" fmla="*/ 377536 h 748146"/>
                <a:gd name="connsiteX109" fmla="*/ 152851 w 226819"/>
                <a:gd name="connsiteY109" fmla="*/ 360218 h 748146"/>
                <a:gd name="connsiteX110" fmla="*/ 156315 w 226819"/>
                <a:gd name="connsiteY110" fmla="*/ 342900 h 748146"/>
                <a:gd name="connsiteX111" fmla="*/ 208270 w 226819"/>
                <a:gd name="connsiteY111" fmla="*/ 322118 h 748146"/>
                <a:gd name="connsiteX112" fmla="*/ 201342 w 226819"/>
                <a:gd name="connsiteY112" fmla="*/ 311727 h 748146"/>
                <a:gd name="connsiteX113" fmla="*/ 197879 w 226819"/>
                <a:gd name="connsiteY113" fmla="*/ 301336 h 748146"/>
                <a:gd name="connsiteX114" fmla="*/ 187488 w 226819"/>
                <a:gd name="connsiteY114" fmla="*/ 297873 h 748146"/>
                <a:gd name="connsiteX115" fmla="*/ 180560 w 226819"/>
                <a:gd name="connsiteY115" fmla="*/ 290946 h 748146"/>
                <a:gd name="connsiteX116" fmla="*/ 190951 w 226819"/>
                <a:gd name="connsiteY116" fmla="*/ 287482 h 748146"/>
                <a:gd name="connsiteX117" fmla="*/ 225588 w 226819"/>
                <a:gd name="connsiteY117" fmla="*/ 284018 h 748146"/>
                <a:gd name="connsiteX118" fmla="*/ 222124 w 226819"/>
                <a:gd name="connsiteY118" fmla="*/ 273627 h 748146"/>
                <a:gd name="connsiteX119" fmla="*/ 201342 w 226819"/>
                <a:gd name="connsiteY119" fmla="*/ 259773 h 748146"/>
                <a:gd name="connsiteX120" fmla="*/ 187488 w 226819"/>
                <a:gd name="connsiteY120" fmla="*/ 242455 h 748146"/>
                <a:gd name="connsiteX121" fmla="*/ 173633 w 226819"/>
                <a:gd name="connsiteY121" fmla="*/ 218209 h 748146"/>
                <a:gd name="connsiteX122" fmla="*/ 166706 w 226819"/>
                <a:gd name="connsiteY122" fmla="*/ 207818 h 748146"/>
                <a:gd name="connsiteX123" fmla="*/ 177097 w 226819"/>
                <a:gd name="connsiteY123" fmla="*/ 200891 h 748146"/>
                <a:gd name="connsiteX124" fmla="*/ 211733 w 226819"/>
                <a:gd name="connsiteY124" fmla="*/ 197427 h 748146"/>
                <a:gd name="connsiteX125" fmla="*/ 208270 w 226819"/>
                <a:gd name="connsiteY125" fmla="*/ 187036 h 748146"/>
                <a:gd name="connsiteX126" fmla="*/ 180560 w 226819"/>
                <a:gd name="connsiteY126" fmla="*/ 152400 h 748146"/>
                <a:gd name="connsiteX127" fmla="*/ 170170 w 226819"/>
                <a:gd name="connsiteY127" fmla="*/ 148936 h 748146"/>
                <a:gd name="connsiteX128" fmla="*/ 163242 w 226819"/>
                <a:gd name="connsiteY128" fmla="*/ 142009 h 748146"/>
                <a:gd name="connsiteX129" fmla="*/ 163242 w 226819"/>
                <a:gd name="connsiteY129" fmla="*/ 114300 h 748146"/>
                <a:gd name="connsiteX130" fmla="*/ 170170 w 226819"/>
                <a:gd name="connsiteY130" fmla="*/ 107373 h 748146"/>
                <a:gd name="connsiteX131" fmla="*/ 173633 w 226819"/>
                <a:gd name="connsiteY131" fmla="*/ 96982 h 748146"/>
                <a:gd name="connsiteX132" fmla="*/ 170170 w 226819"/>
                <a:gd name="connsiteY132" fmla="*/ 86591 h 748146"/>
                <a:gd name="connsiteX133" fmla="*/ 145924 w 226819"/>
                <a:gd name="connsiteY133" fmla="*/ 65809 h 748146"/>
                <a:gd name="connsiteX134" fmla="*/ 149388 w 226819"/>
                <a:gd name="connsiteY134" fmla="*/ 48491 h 748146"/>
                <a:gd name="connsiteX135" fmla="*/ 166706 w 226819"/>
                <a:gd name="connsiteY135" fmla="*/ 0 h 74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26819" h="748146">
                  <a:moveTo>
                    <a:pt x="166706" y="0"/>
                  </a:moveTo>
                  <a:lnTo>
                    <a:pt x="166706" y="0"/>
                  </a:lnTo>
                  <a:cubicBezTo>
                    <a:pt x="158624" y="8082"/>
                    <a:pt x="150106" y="15750"/>
                    <a:pt x="142460" y="24246"/>
                  </a:cubicBezTo>
                  <a:cubicBezTo>
                    <a:pt x="139675" y="27340"/>
                    <a:pt x="138133" y="31386"/>
                    <a:pt x="135533" y="34636"/>
                  </a:cubicBezTo>
                  <a:cubicBezTo>
                    <a:pt x="115798" y="59305"/>
                    <a:pt x="142992" y="19984"/>
                    <a:pt x="121679" y="51955"/>
                  </a:cubicBezTo>
                  <a:cubicBezTo>
                    <a:pt x="125143" y="53109"/>
                    <a:pt x="128548" y="54457"/>
                    <a:pt x="132070" y="55418"/>
                  </a:cubicBezTo>
                  <a:cubicBezTo>
                    <a:pt x="141255" y="57923"/>
                    <a:pt x="159779" y="62346"/>
                    <a:pt x="159779" y="62346"/>
                  </a:cubicBezTo>
                  <a:cubicBezTo>
                    <a:pt x="157470" y="64655"/>
                    <a:pt x="155401" y="67233"/>
                    <a:pt x="152851" y="69273"/>
                  </a:cubicBezTo>
                  <a:cubicBezTo>
                    <a:pt x="149600" y="71873"/>
                    <a:pt x="145060" y="72949"/>
                    <a:pt x="142460" y="76200"/>
                  </a:cubicBezTo>
                  <a:cubicBezTo>
                    <a:pt x="140179" y="79051"/>
                    <a:pt x="141022" y="83553"/>
                    <a:pt x="138997" y="86591"/>
                  </a:cubicBezTo>
                  <a:cubicBezTo>
                    <a:pt x="136280" y="90667"/>
                    <a:pt x="132070" y="93518"/>
                    <a:pt x="128606" y="96982"/>
                  </a:cubicBezTo>
                  <a:cubicBezTo>
                    <a:pt x="119898" y="123103"/>
                    <a:pt x="132658" y="91916"/>
                    <a:pt x="114751" y="114300"/>
                  </a:cubicBezTo>
                  <a:cubicBezTo>
                    <a:pt x="112470" y="117151"/>
                    <a:pt x="112442" y="121227"/>
                    <a:pt x="111288" y="124691"/>
                  </a:cubicBezTo>
                  <a:cubicBezTo>
                    <a:pt x="114752" y="128155"/>
                    <a:pt x="117603" y="132365"/>
                    <a:pt x="121679" y="135082"/>
                  </a:cubicBezTo>
                  <a:cubicBezTo>
                    <a:pt x="124717" y="137107"/>
                    <a:pt x="129488" y="135964"/>
                    <a:pt x="132070" y="138546"/>
                  </a:cubicBezTo>
                  <a:cubicBezTo>
                    <a:pt x="134651" y="141127"/>
                    <a:pt x="134379" y="145473"/>
                    <a:pt x="135533" y="148936"/>
                  </a:cubicBezTo>
                  <a:cubicBezTo>
                    <a:pt x="126903" y="183459"/>
                    <a:pt x="130171" y="167255"/>
                    <a:pt x="125142" y="197427"/>
                  </a:cubicBezTo>
                  <a:cubicBezTo>
                    <a:pt x="108312" y="195324"/>
                    <a:pt x="95986" y="194468"/>
                    <a:pt x="80115" y="190500"/>
                  </a:cubicBezTo>
                  <a:cubicBezTo>
                    <a:pt x="76573" y="189614"/>
                    <a:pt x="72990" y="188669"/>
                    <a:pt x="69724" y="187036"/>
                  </a:cubicBezTo>
                  <a:cubicBezTo>
                    <a:pt x="66001" y="185174"/>
                    <a:pt x="62797" y="182418"/>
                    <a:pt x="59333" y="180109"/>
                  </a:cubicBezTo>
                  <a:cubicBezTo>
                    <a:pt x="55869" y="181264"/>
                    <a:pt x="49945" y="180062"/>
                    <a:pt x="48942" y="183573"/>
                  </a:cubicBezTo>
                  <a:cubicBezTo>
                    <a:pt x="44272" y="199918"/>
                    <a:pt x="61033" y="219058"/>
                    <a:pt x="73188" y="225136"/>
                  </a:cubicBezTo>
                  <a:cubicBezTo>
                    <a:pt x="77806" y="227445"/>
                    <a:pt x="82144" y="230431"/>
                    <a:pt x="87042" y="232064"/>
                  </a:cubicBezTo>
                  <a:cubicBezTo>
                    <a:pt x="96074" y="235075"/>
                    <a:pt x="114751" y="238991"/>
                    <a:pt x="114751" y="238991"/>
                  </a:cubicBezTo>
                  <a:cubicBezTo>
                    <a:pt x="115906" y="242455"/>
                    <a:pt x="120797" y="246800"/>
                    <a:pt x="118215" y="249382"/>
                  </a:cubicBezTo>
                  <a:cubicBezTo>
                    <a:pt x="113052" y="254545"/>
                    <a:pt x="104360" y="254000"/>
                    <a:pt x="97433" y="256309"/>
                  </a:cubicBezTo>
                  <a:cubicBezTo>
                    <a:pt x="72758" y="264534"/>
                    <a:pt x="90695" y="259492"/>
                    <a:pt x="42015" y="263236"/>
                  </a:cubicBezTo>
                  <a:cubicBezTo>
                    <a:pt x="43170" y="273627"/>
                    <a:pt x="41596" y="284702"/>
                    <a:pt x="45479" y="294409"/>
                  </a:cubicBezTo>
                  <a:cubicBezTo>
                    <a:pt x="46835" y="297799"/>
                    <a:pt x="52604" y="296240"/>
                    <a:pt x="55870" y="297873"/>
                  </a:cubicBezTo>
                  <a:cubicBezTo>
                    <a:pt x="84266" y="312072"/>
                    <a:pt x="38837" y="302057"/>
                    <a:pt x="100897" y="308264"/>
                  </a:cubicBezTo>
                  <a:cubicBezTo>
                    <a:pt x="102051" y="312882"/>
                    <a:pt x="101720" y="318157"/>
                    <a:pt x="104360" y="322118"/>
                  </a:cubicBezTo>
                  <a:cubicBezTo>
                    <a:pt x="106669" y="325582"/>
                    <a:pt x="113205" y="325181"/>
                    <a:pt x="114751" y="329046"/>
                  </a:cubicBezTo>
                  <a:cubicBezTo>
                    <a:pt x="117046" y="334784"/>
                    <a:pt x="107794" y="343788"/>
                    <a:pt x="104360" y="346364"/>
                  </a:cubicBezTo>
                  <a:cubicBezTo>
                    <a:pt x="97700" y="351359"/>
                    <a:pt x="90506" y="355600"/>
                    <a:pt x="83579" y="360218"/>
                  </a:cubicBezTo>
                  <a:lnTo>
                    <a:pt x="73188" y="367146"/>
                  </a:lnTo>
                  <a:cubicBezTo>
                    <a:pt x="70471" y="368958"/>
                    <a:pt x="69060" y="372393"/>
                    <a:pt x="66260" y="374073"/>
                  </a:cubicBezTo>
                  <a:cubicBezTo>
                    <a:pt x="63130" y="375951"/>
                    <a:pt x="59333" y="376382"/>
                    <a:pt x="55870" y="377536"/>
                  </a:cubicBezTo>
                  <a:cubicBezTo>
                    <a:pt x="45512" y="387894"/>
                    <a:pt x="45395" y="388917"/>
                    <a:pt x="28160" y="398318"/>
                  </a:cubicBezTo>
                  <a:cubicBezTo>
                    <a:pt x="-18443" y="423738"/>
                    <a:pt x="33035" y="390452"/>
                    <a:pt x="451" y="412173"/>
                  </a:cubicBezTo>
                  <a:cubicBezTo>
                    <a:pt x="5069" y="413327"/>
                    <a:pt x="9729" y="414328"/>
                    <a:pt x="14306" y="415636"/>
                  </a:cubicBezTo>
                  <a:cubicBezTo>
                    <a:pt x="17817" y="416639"/>
                    <a:pt x="21055" y="419360"/>
                    <a:pt x="24697" y="419100"/>
                  </a:cubicBezTo>
                  <a:cubicBezTo>
                    <a:pt x="37572" y="418180"/>
                    <a:pt x="50110" y="414552"/>
                    <a:pt x="62797" y="412173"/>
                  </a:cubicBezTo>
                  <a:cubicBezTo>
                    <a:pt x="80374" y="408877"/>
                    <a:pt x="77969" y="409246"/>
                    <a:pt x="93970" y="405246"/>
                  </a:cubicBezTo>
                  <a:cubicBezTo>
                    <a:pt x="96950" y="414186"/>
                    <a:pt x="101930" y="423402"/>
                    <a:pt x="93970" y="432955"/>
                  </a:cubicBezTo>
                  <a:cubicBezTo>
                    <a:pt x="90922" y="436612"/>
                    <a:pt x="84733" y="435264"/>
                    <a:pt x="80115" y="436418"/>
                  </a:cubicBezTo>
                  <a:cubicBezTo>
                    <a:pt x="65890" y="450645"/>
                    <a:pt x="81060" y="437538"/>
                    <a:pt x="52406" y="450273"/>
                  </a:cubicBezTo>
                  <a:cubicBezTo>
                    <a:pt x="48602" y="451964"/>
                    <a:pt x="45479" y="454891"/>
                    <a:pt x="42015" y="457200"/>
                  </a:cubicBezTo>
                  <a:cubicBezTo>
                    <a:pt x="58942" y="474127"/>
                    <a:pt x="44984" y="462360"/>
                    <a:pt x="66260" y="474518"/>
                  </a:cubicBezTo>
                  <a:cubicBezTo>
                    <a:pt x="69874" y="476583"/>
                    <a:pt x="73263" y="479026"/>
                    <a:pt x="76651" y="481446"/>
                  </a:cubicBezTo>
                  <a:cubicBezTo>
                    <a:pt x="81348" y="484801"/>
                    <a:pt x="85494" y="488972"/>
                    <a:pt x="90506" y="491836"/>
                  </a:cubicBezTo>
                  <a:cubicBezTo>
                    <a:pt x="93676" y="493647"/>
                    <a:pt x="97631" y="493667"/>
                    <a:pt x="100897" y="495300"/>
                  </a:cubicBezTo>
                  <a:cubicBezTo>
                    <a:pt x="104620" y="497162"/>
                    <a:pt x="107824" y="499918"/>
                    <a:pt x="111288" y="502227"/>
                  </a:cubicBezTo>
                  <a:cubicBezTo>
                    <a:pt x="102052" y="503382"/>
                    <a:pt x="92559" y="503242"/>
                    <a:pt x="83579" y="505691"/>
                  </a:cubicBezTo>
                  <a:cubicBezTo>
                    <a:pt x="79563" y="506786"/>
                    <a:pt x="76802" y="510553"/>
                    <a:pt x="73188" y="512618"/>
                  </a:cubicBezTo>
                  <a:cubicBezTo>
                    <a:pt x="35911" y="533919"/>
                    <a:pt x="89388" y="499510"/>
                    <a:pt x="38551" y="533400"/>
                  </a:cubicBezTo>
                  <a:cubicBezTo>
                    <a:pt x="35513" y="535425"/>
                    <a:pt x="31516" y="535426"/>
                    <a:pt x="28160" y="536864"/>
                  </a:cubicBezTo>
                  <a:cubicBezTo>
                    <a:pt x="23414" y="538898"/>
                    <a:pt x="18924" y="541482"/>
                    <a:pt x="14306" y="543791"/>
                  </a:cubicBezTo>
                  <a:cubicBezTo>
                    <a:pt x="11997" y="547255"/>
                    <a:pt x="9980" y="550931"/>
                    <a:pt x="7379" y="554182"/>
                  </a:cubicBezTo>
                  <a:cubicBezTo>
                    <a:pt x="5339" y="556732"/>
                    <a:pt x="-1858" y="558800"/>
                    <a:pt x="451" y="561109"/>
                  </a:cubicBezTo>
                  <a:cubicBezTo>
                    <a:pt x="5614" y="566272"/>
                    <a:pt x="21233" y="568036"/>
                    <a:pt x="21233" y="568036"/>
                  </a:cubicBezTo>
                  <a:cubicBezTo>
                    <a:pt x="38551" y="566882"/>
                    <a:pt x="55831" y="564573"/>
                    <a:pt x="73188" y="564573"/>
                  </a:cubicBezTo>
                  <a:cubicBezTo>
                    <a:pt x="79075" y="564573"/>
                    <a:pt x="85983" y="564267"/>
                    <a:pt x="90506" y="568036"/>
                  </a:cubicBezTo>
                  <a:cubicBezTo>
                    <a:pt x="94163" y="571084"/>
                    <a:pt x="92662" y="577314"/>
                    <a:pt x="93970" y="581891"/>
                  </a:cubicBezTo>
                  <a:cubicBezTo>
                    <a:pt x="94973" y="585401"/>
                    <a:pt x="96279" y="588818"/>
                    <a:pt x="97433" y="592282"/>
                  </a:cubicBezTo>
                  <a:cubicBezTo>
                    <a:pt x="94502" y="601076"/>
                    <a:pt x="88778" y="621290"/>
                    <a:pt x="80115" y="623455"/>
                  </a:cubicBezTo>
                  <a:lnTo>
                    <a:pt x="66260" y="626918"/>
                  </a:lnTo>
                  <a:cubicBezTo>
                    <a:pt x="63951" y="629227"/>
                    <a:pt x="62050" y="632034"/>
                    <a:pt x="59333" y="633846"/>
                  </a:cubicBezTo>
                  <a:cubicBezTo>
                    <a:pt x="34163" y="650627"/>
                    <a:pt x="54440" y="631814"/>
                    <a:pt x="38551" y="647700"/>
                  </a:cubicBezTo>
                  <a:cubicBezTo>
                    <a:pt x="37199" y="650403"/>
                    <a:pt x="28160" y="666851"/>
                    <a:pt x="28160" y="671946"/>
                  </a:cubicBezTo>
                  <a:cubicBezTo>
                    <a:pt x="28160" y="675597"/>
                    <a:pt x="28070" y="681500"/>
                    <a:pt x="31624" y="682336"/>
                  </a:cubicBezTo>
                  <a:cubicBezTo>
                    <a:pt x="49641" y="686575"/>
                    <a:pt x="68569" y="684645"/>
                    <a:pt x="87042" y="685800"/>
                  </a:cubicBezTo>
                  <a:cubicBezTo>
                    <a:pt x="108878" y="693079"/>
                    <a:pt x="85075" y="683927"/>
                    <a:pt x="111288" y="699655"/>
                  </a:cubicBezTo>
                  <a:cubicBezTo>
                    <a:pt x="117929" y="703640"/>
                    <a:pt x="125461" y="706007"/>
                    <a:pt x="132070" y="710046"/>
                  </a:cubicBezTo>
                  <a:cubicBezTo>
                    <a:pt x="204081" y="754053"/>
                    <a:pt x="147575" y="724726"/>
                    <a:pt x="194415" y="748146"/>
                  </a:cubicBezTo>
                  <a:cubicBezTo>
                    <a:pt x="196724" y="745837"/>
                    <a:pt x="201017" y="744467"/>
                    <a:pt x="201342" y="741218"/>
                  </a:cubicBezTo>
                  <a:cubicBezTo>
                    <a:pt x="202268" y="731956"/>
                    <a:pt x="200554" y="722425"/>
                    <a:pt x="197879" y="713509"/>
                  </a:cubicBezTo>
                  <a:cubicBezTo>
                    <a:pt x="196941" y="710381"/>
                    <a:pt x="193564" y="708541"/>
                    <a:pt x="190951" y="706582"/>
                  </a:cubicBezTo>
                  <a:cubicBezTo>
                    <a:pt x="159619" y="683083"/>
                    <a:pt x="179130" y="701686"/>
                    <a:pt x="163242" y="685800"/>
                  </a:cubicBezTo>
                  <a:cubicBezTo>
                    <a:pt x="152433" y="653366"/>
                    <a:pt x="170139" y="701331"/>
                    <a:pt x="149388" y="665018"/>
                  </a:cubicBezTo>
                  <a:cubicBezTo>
                    <a:pt x="147026" y="660885"/>
                    <a:pt x="147079" y="655782"/>
                    <a:pt x="145924" y="651164"/>
                  </a:cubicBezTo>
                  <a:cubicBezTo>
                    <a:pt x="147079" y="645391"/>
                    <a:pt x="144122" y="636479"/>
                    <a:pt x="149388" y="633846"/>
                  </a:cubicBezTo>
                  <a:cubicBezTo>
                    <a:pt x="154949" y="631066"/>
                    <a:pt x="160699" y="639171"/>
                    <a:pt x="166706" y="640773"/>
                  </a:cubicBezTo>
                  <a:cubicBezTo>
                    <a:pt x="178082" y="643807"/>
                    <a:pt x="201342" y="647700"/>
                    <a:pt x="201342" y="647700"/>
                  </a:cubicBezTo>
                  <a:cubicBezTo>
                    <a:pt x="207115" y="646545"/>
                    <a:pt x="214982" y="648833"/>
                    <a:pt x="218660" y="644236"/>
                  </a:cubicBezTo>
                  <a:cubicBezTo>
                    <a:pt x="221634" y="640519"/>
                    <a:pt x="217072" y="634757"/>
                    <a:pt x="215197" y="630382"/>
                  </a:cubicBezTo>
                  <a:cubicBezTo>
                    <a:pt x="211919" y="622734"/>
                    <a:pt x="206930" y="618651"/>
                    <a:pt x="201342" y="613064"/>
                  </a:cubicBezTo>
                  <a:cubicBezTo>
                    <a:pt x="200188" y="609600"/>
                    <a:pt x="199757" y="605804"/>
                    <a:pt x="197879" y="602673"/>
                  </a:cubicBezTo>
                  <a:cubicBezTo>
                    <a:pt x="196199" y="599873"/>
                    <a:pt x="193076" y="598225"/>
                    <a:pt x="190951" y="595746"/>
                  </a:cubicBezTo>
                  <a:cubicBezTo>
                    <a:pt x="186140" y="590133"/>
                    <a:pt x="181198" y="584578"/>
                    <a:pt x="177097" y="578427"/>
                  </a:cubicBezTo>
                  <a:cubicBezTo>
                    <a:pt x="163037" y="557335"/>
                    <a:pt x="178716" y="570270"/>
                    <a:pt x="159779" y="557646"/>
                  </a:cubicBezTo>
                  <a:cubicBezTo>
                    <a:pt x="162088" y="555337"/>
                    <a:pt x="163485" y="551255"/>
                    <a:pt x="166706" y="550718"/>
                  </a:cubicBezTo>
                  <a:cubicBezTo>
                    <a:pt x="169605" y="550235"/>
                    <a:pt x="187164" y="556383"/>
                    <a:pt x="190951" y="557646"/>
                  </a:cubicBezTo>
                  <a:cubicBezTo>
                    <a:pt x="195569" y="556491"/>
                    <a:pt x="200845" y="556823"/>
                    <a:pt x="204806" y="554182"/>
                  </a:cubicBezTo>
                  <a:cubicBezTo>
                    <a:pt x="208270" y="551873"/>
                    <a:pt x="211049" y="547897"/>
                    <a:pt x="211733" y="543791"/>
                  </a:cubicBezTo>
                  <a:cubicBezTo>
                    <a:pt x="212645" y="538320"/>
                    <a:pt x="206015" y="528810"/>
                    <a:pt x="201342" y="526473"/>
                  </a:cubicBezTo>
                  <a:cubicBezTo>
                    <a:pt x="197084" y="524344"/>
                    <a:pt x="192106" y="524164"/>
                    <a:pt x="187488" y="523009"/>
                  </a:cubicBezTo>
                  <a:cubicBezTo>
                    <a:pt x="169484" y="505008"/>
                    <a:pt x="195535" y="530403"/>
                    <a:pt x="166706" y="505691"/>
                  </a:cubicBezTo>
                  <a:cubicBezTo>
                    <a:pt x="162987" y="502503"/>
                    <a:pt x="159779" y="498764"/>
                    <a:pt x="156315" y="495300"/>
                  </a:cubicBezTo>
                  <a:cubicBezTo>
                    <a:pt x="154006" y="488373"/>
                    <a:pt x="151159" y="481602"/>
                    <a:pt x="149388" y="474518"/>
                  </a:cubicBezTo>
                  <a:cubicBezTo>
                    <a:pt x="144496" y="454953"/>
                    <a:pt x="146858" y="465332"/>
                    <a:pt x="142460" y="443346"/>
                  </a:cubicBezTo>
                  <a:cubicBezTo>
                    <a:pt x="144769" y="437573"/>
                    <a:pt x="143827" y="428808"/>
                    <a:pt x="149388" y="426027"/>
                  </a:cubicBezTo>
                  <a:cubicBezTo>
                    <a:pt x="155669" y="422886"/>
                    <a:pt x="163209" y="428563"/>
                    <a:pt x="170170" y="429491"/>
                  </a:cubicBezTo>
                  <a:cubicBezTo>
                    <a:pt x="180533" y="430873"/>
                    <a:pt x="190951" y="431800"/>
                    <a:pt x="201342" y="432955"/>
                  </a:cubicBezTo>
                  <a:cubicBezTo>
                    <a:pt x="225806" y="426838"/>
                    <a:pt x="214293" y="432352"/>
                    <a:pt x="204806" y="426027"/>
                  </a:cubicBezTo>
                  <a:cubicBezTo>
                    <a:pt x="200730" y="423310"/>
                    <a:pt x="197879" y="419100"/>
                    <a:pt x="194415" y="415636"/>
                  </a:cubicBezTo>
                  <a:cubicBezTo>
                    <a:pt x="193260" y="412173"/>
                    <a:pt x="192829" y="408376"/>
                    <a:pt x="190951" y="405246"/>
                  </a:cubicBezTo>
                  <a:cubicBezTo>
                    <a:pt x="189271" y="402446"/>
                    <a:pt x="185484" y="401239"/>
                    <a:pt x="184024" y="398318"/>
                  </a:cubicBezTo>
                  <a:cubicBezTo>
                    <a:pt x="181895" y="394060"/>
                    <a:pt x="183200" y="388425"/>
                    <a:pt x="180560" y="384464"/>
                  </a:cubicBezTo>
                  <a:cubicBezTo>
                    <a:pt x="178251" y="381000"/>
                    <a:pt x="173303" y="380277"/>
                    <a:pt x="170170" y="377536"/>
                  </a:cubicBezTo>
                  <a:cubicBezTo>
                    <a:pt x="164026" y="372160"/>
                    <a:pt x="152851" y="360218"/>
                    <a:pt x="152851" y="360218"/>
                  </a:cubicBezTo>
                  <a:cubicBezTo>
                    <a:pt x="154006" y="354445"/>
                    <a:pt x="150730" y="344762"/>
                    <a:pt x="156315" y="342900"/>
                  </a:cubicBezTo>
                  <a:cubicBezTo>
                    <a:pt x="204101" y="326971"/>
                    <a:pt x="227970" y="361517"/>
                    <a:pt x="208270" y="322118"/>
                  </a:cubicBezTo>
                  <a:cubicBezTo>
                    <a:pt x="206408" y="318395"/>
                    <a:pt x="203651" y="315191"/>
                    <a:pt x="201342" y="311727"/>
                  </a:cubicBezTo>
                  <a:cubicBezTo>
                    <a:pt x="200188" y="308263"/>
                    <a:pt x="200461" y="303918"/>
                    <a:pt x="197879" y="301336"/>
                  </a:cubicBezTo>
                  <a:cubicBezTo>
                    <a:pt x="195297" y="298754"/>
                    <a:pt x="190619" y="299751"/>
                    <a:pt x="187488" y="297873"/>
                  </a:cubicBezTo>
                  <a:cubicBezTo>
                    <a:pt x="184688" y="296193"/>
                    <a:pt x="182869" y="293255"/>
                    <a:pt x="180560" y="290946"/>
                  </a:cubicBezTo>
                  <a:cubicBezTo>
                    <a:pt x="184024" y="289791"/>
                    <a:pt x="187342" y="288037"/>
                    <a:pt x="190951" y="287482"/>
                  </a:cubicBezTo>
                  <a:cubicBezTo>
                    <a:pt x="202419" y="285717"/>
                    <a:pt x="214985" y="288731"/>
                    <a:pt x="225588" y="284018"/>
                  </a:cubicBezTo>
                  <a:cubicBezTo>
                    <a:pt x="228924" y="282535"/>
                    <a:pt x="224706" y="276209"/>
                    <a:pt x="222124" y="273627"/>
                  </a:cubicBezTo>
                  <a:cubicBezTo>
                    <a:pt x="216237" y="267740"/>
                    <a:pt x="201342" y="259773"/>
                    <a:pt x="201342" y="259773"/>
                  </a:cubicBezTo>
                  <a:cubicBezTo>
                    <a:pt x="194601" y="239545"/>
                    <a:pt x="203154" y="258120"/>
                    <a:pt x="187488" y="242455"/>
                  </a:cubicBezTo>
                  <a:cubicBezTo>
                    <a:pt x="181860" y="236827"/>
                    <a:pt x="177257" y="224551"/>
                    <a:pt x="173633" y="218209"/>
                  </a:cubicBezTo>
                  <a:cubicBezTo>
                    <a:pt x="171568" y="214595"/>
                    <a:pt x="169015" y="211282"/>
                    <a:pt x="166706" y="207818"/>
                  </a:cubicBezTo>
                  <a:cubicBezTo>
                    <a:pt x="170170" y="205509"/>
                    <a:pt x="173041" y="201827"/>
                    <a:pt x="177097" y="200891"/>
                  </a:cubicBezTo>
                  <a:cubicBezTo>
                    <a:pt x="188403" y="198282"/>
                    <a:pt x="201130" y="202139"/>
                    <a:pt x="211733" y="197427"/>
                  </a:cubicBezTo>
                  <a:cubicBezTo>
                    <a:pt x="215069" y="195944"/>
                    <a:pt x="210043" y="190227"/>
                    <a:pt x="208270" y="187036"/>
                  </a:cubicBezTo>
                  <a:cubicBezTo>
                    <a:pt x="197348" y="167377"/>
                    <a:pt x="195158" y="166998"/>
                    <a:pt x="180560" y="152400"/>
                  </a:cubicBezTo>
                  <a:cubicBezTo>
                    <a:pt x="177979" y="149819"/>
                    <a:pt x="173633" y="150091"/>
                    <a:pt x="170170" y="148936"/>
                  </a:cubicBezTo>
                  <a:cubicBezTo>
                    <a:pt x="167861" y="146627"/>
                    <a:pt x="164922" y="144809"/>
                    <a:pt x="163242" y="142009"/>
                  </a:cubicBezTo>
                  <a:cubicBezTo>
                    <a:pt x="157871" y="133057"/>
                    <a:pt x="159139" y="123873"/>
                    <a:pt x="163242" y="114300"/>
                  </a:cubicBezTo>
                  <a:cubicBezTo>
                    <a:pt x="164528" y="111298"/>
                    <a:pt x="167861" y="109682"/>
                    <a:pt x="170170" y="107373"/>
                  </a:cubicBezTo>
                  <a:cubicBezTo>
                    <a:pt x="171324" y="103909"/>
                    <a:pt x="173633" y="100633"/>
                    <a:pt x="173633" y="96982"/>
                  </a:cubicBezTo>
                  <a:cubicBezTo>
                    <a:pt x="173633" y="93331"/>
                    <a:pt x="172292" y="89562"/>
                    <a:pt x="170170" y="86591"/>
                  </a:cubicBezTo>
                  <a:cubicBezTo>
                    <a:pt x="162534" y="75901"/>
                    <a:pt x="155909" y="72466"/>
                    <a:pt x="145924" y="65809"/>
                  </a:cubicBezTo>
                  <a:cubicBezTo>
                    <a:pt x="139908" y="47763"/>
                    <a:pt x="141237" y="62076"/>
                    <a:pt x="149388" y="48491"/>
                  </a:cubicBezTo>
                  <a:cubicBezTo>
                    <a:pt x="151266" y="45360"/>
                    <a:pt x="163820" y="8082"/>
                    <a:pt x="166706"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3" name="Freeform 182">
              <a:extLst>
                <a:ext uri="{FF2B5EF4-FFF2-40B4-BE49-F238E27FC236}">
                  <a16:creationId xmlns:a16="http://schemas.microsoft.com/office/drawing/2014/main" id="{2C5CFB7C-6095-DB1C-88CA-ACEEDA55BBC2}"/>
                </a:ext>
              </a:extLst>
            </p:cNvPr>
            <p:cNvSpPr/>
            <p:nvPr/>
          </p:nvSpPr>
          <p:spPr>
            <a:xfrm>
              <a:off x="7239740" y="4492101"/>
              <a:ext cx="164237" cy="1513643"/>
            </a:xfrm>
            <a:custGeom>
              <a:avLst/>
              <a:gdLst>
                <a:gd name="connsiteX0" fmla="*/ 88777 w 164237"/>
                <a:gd name="connsiteY0" fmla="*/ 0 h 1513643"/>
                <a:gd name="connsiteX1" fmla="*/ 71021 w 164237"/>
                <a:gd name="connsiteY1" fmla="*/ 84338 h 1513643"/>
                <a:gd name="connsiteX2" fmla="*/ 0 w 164237"/>
                <a:gd name="connsiteY2" fmla="*/ 110971 h 1513643"/>
                <a:gd name="connsiteX3" fmla="*/ 79899 w 164237"/>
                <a:gd name="connsiteY3" fmla="*/ 115410 h 1513643"/>
                <a:gd name="connsiteX4" fmla="*/ 13316 w 164237"/>
                <a:gd name="connsiteY4" fmla="*/ 1504765 h 1513643"/>
                <a:gd name="connsiteX5" fmla="*/ 110971 w 164237"/>
                <a:gd name="connsiteY5" fmla="*/ 1513643 h 1513643"/>
                <a:gd name="connsiteX6" fmla="*/ 124287 w 164237"/>
                <a:gd name="connsiteY6" fmla="*/ 119849 h 1513643"/>
                <a:gd name="connsiteX7" fmla="*/ 164237 w 164237"/>
                <a:gd name="connsiteY7" fmla="*/ 155359 h 1513643"/>
                <a:gd name="connsiteX8" fmla="*/ 128726 w 164237"/>
                <a:gd name="connsiteY8" fmla="*/ 66582 h 1513643"/>
                <a:gd name="connsiteX9" fmla="*/ 88777 w 164237"/>
                <a:gd name="connsiteY9" fmla="*/ 0 h 1513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237" h="1513643">
                  <a:moveTo>
                    <a:pt x="88777" y="0"/>
                  </a:moveTo>
                  <a:lnTo>
                    <a:pt x="71021" y="84338"/>
                  </a:lnTo>
                  <a:lnTo>
                    <a:pt x="0" y="110971"/>
                  </a:lnTo>
                  <a:lnTo>
                    <a:pt x="79899" y="115410"/>
                  </a:lnTo>
                  <a:lnTo>
                    <a:pt x="13316" y="1504765"/>
                  </a:lnTo>
                  <a:lnTo>
                    <a:pt x="110971" y="1513643"/>
                  </a:lnTo>
                  <a:lnTo>
                    <a:pt x="124287" y="119849"/>
                  </a:lnTo>
                  <a:lnTo>
                    <a:pt x="164237" y="155359"/>
                  </a:lnTo>
                  <a:lnTo>
                    <a:pt x="128726" y="66582"/>
                  </a:lnTo>
                  <a:lnTo>
                    <a:pt x="88777"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7" name="Freeform 146">
              <a:extLst>
                <a:ext uri="{FF2B5EF4-FFF2-40B4-BE49-F238E27FC236}">
                  <a16:creationId xmlns:a16="http://schemas.microsoft.com/office/drawing/2014/main" id="{90F895DB-4286-2C95-12F9-93A8B1812DBA}"/>
                </a:ext>
              </a:extLst>
            </p:cNvPr>
            <p:cNvSpPr/>
            <p:nvPr/>
          </p:nvSpPr>
          <p:spPr>
            <a:xfrm>
              <a:off x="7200900" y="3768436"/>
              <a:ext cx="342900" cy="803564"/>
            </a:xfrm>
            <a:custGeom>
              <a:avLst/>
              <a:gdLst>
                <a:gd name="connsiteX0" fmla="*/ 162791 w 342900"/>
                <a:gd name="connsiteY0" fmla="*/ 0 h 803564"/>
                <a:gd name="connsiteX1" fmla="*/ 162791 w 342900"/>
                <a:gd name="connsiteY1" fmla="*/ 0 h 803564"/>
                <a:gd name="connsiteX2" fmla="*/ 148936 w 342900"/>
                <a:gd name="connsiteY2" fmla="*/ 27709 h 803564"/>
                <a:gd name="connsiteX3" fmla="*/ 135082 w 342900"/>
                <a:gd name="connsiteY3" fmla="*/ 31173 h 803564"/>
                <a:gd name="connsiteX4" fmla="*/ 117764 w 342900"/>
                <a:gd name="connsiteY4" fmla="*/ 45028 h 803564"/>
                <a:gd name="connsiteX5" fmla="*/ 107373 w 342900"/>
                <a:gd name="connsiteY5" fmla="*/ 51955 h 803564"/>
                <a:gd name="connsiteX6" fmla="*/ 100445 w 342900"/>
                <a:gd name="connsiteY6" fmla="*/ 58882 h 803564"/>
                <a:gd name="connsiteX7" fmla="*/ 90055 w 342900"/>
                <a:gd name="connsiteY7" fmla="*/ 62346 h 803564"/>
                <a:gd name="connsiteX8" fmla="*/ 83127 w 342900"/>
                <a:gd name="connsiteY8" fmla="*/ 69273 h 803564"/>
                <a:gd name="connsiteX9" fmla="*/ 93518 w 342900"/>
                <a:gd name="connsiteY9" fmla="*/ 72737 h 803564"/>
                <a:gd name="connsiteX10" fmla="*/ 145473 w 342900"/>
                <a:gd name="connsiteY10" fmla="*/ 76200 h 803564"/>
                <a:gd name="connsiteX11" fmla="*/ 148936 w 342900"/>
                <a:gd name="connsiteY11" fmla="*/ 86591 h 803564"/>
                <a:gd name="connsiteX12" fmla="*/ 128155 w 342900"/>
                <a:gd name="connsiteY12" fmla="*/ 93519 h 803564"/>
                <a:gd name="connsiteX13" fmla="*/ 117764 w 342900"/>
                <a:gd name="connsiteY13" fmla="*/ 96982 h 803564"/>
                <a:gd name="connsiteX14" fmla="*/ 93518 w 342900"/>
                <a:gd name="connsiteY14" fmla="*/ 117764 h 803564"/>
                <a:gd name="connsiteX15" fmla="*/ 100445 w 342900"/>
                <a:gd name="connsiteY15" fmla="*/ 128155 h 803564"/>
                <a:gd name="connsiteX16" fmla="*/ 117764 w 342900"/>
                <a:gd name="connsiteY16" fmla="*/ 131619 h 803564"/>
                <a:gd name="connsiteX17" fmla="*/ 107373 w 342900"/>
                <a:gd name="connsiteY17" fmla="*/ 138546 h 803564"/>
                <a:gd name="connsiteX18" fmla="*/ 100445 w 342900"/>
                <a:gd name="connsiteY18" fmla="*/ 145473 h 803564"/>
                <a:gd name="connsiteX19" fmla="*/ 93518 w 342900"/>
                <a:gd name="connsiteY19" fmla="*/ 155864 h 803564"/>
                <a:gd name="connsiteX20" fmla="*/ 72736 w 342900"/>
                <a:gd name="connsiteY20" fmla="*/ 166255 h 803564"/>
                <a:gd name="connsiteX21" fmla="*/ 51955 w 342900"/>
                <a:gd name="connsiteY21" fmla="*/ 176646 h 803564"/>
                <a:gd name="connsiteX22" fmla="*/ 41564 w 342900"/>
                <a:gd name="connsiteY22" fmla="*/ 200891 h 803564"/>
                <a:gd name="connsiteX23" fmla="*/ 86591 w 342900"/>
                <a:gd name="connsiteY23" fmla="*/ 197428 h 803564"/>
                <a:gd name="connsiteX24" fmla="*/ 96982 w 342900"/>
                <a:gd name="connsiteY24" fmla="*/ 190500 h 803564"/>
                <a:gd name="connsiteX25" fmla="*/ 124691 w 342900"/>
                <a:gd name="connsiteY25" fmla="*/ 187037 h 803564"/>
                <a:gd name="connsiteX26" fmla="*/ 138545 w 342900"/>
                <a:gd name="connsiteY26" fmla="*/ 180109 h 803564"/>
                <a:gd name="connsiteX27" fmla="*/ 148936 w 342900"/>
                <a:gd name="connsiteY27" fmla="*/ 176646 h 803564"/>
                <a:gd name="connsiteX28" fmla="*/ 145473 w 342900"/>
                <a:gd name="connsiteY28" fmla="*/ 190500 h 803564"/>
                <a:gd name="connsiteX29" fmla="*/ 128155 w 342900"/>
                <a:gd name="connsiteY29" fmla="*/ 200891 h 803564"/>
                <a:gd name="connsiteX30" fmla="*/ 107373 w 342900"/>
                <a:gd name="connsiteY30" fmla="*/ 211282 h 803564"/>
                <a:gd name="connsiteX31" fmla="*/ 69273 w 342900"/>
                <a:gd name="connsiteY31" fmla="*/ 221673 h 803564"/>
                <a:gd name="connsiteX32" fmla="*/ 31173 w 342900"/>
                <a:gd name="connsiteY32" fmla="*/ 225137 h 803564"/>
                <a:gd name="connsiteX33" fmla="*/ 6927 w 342900"/>
                <a:gd name="connsiteY33" fmla="*/ 249382 h 803564"/>
                <a:gd name="connsiteX34" fmla="*/ 17318 w 342900"/>
                <a:gd name="connsiteY34" fmla="*/ 252846 h 803564"/>
                <a:gd name="connsiteX35" fmla="*/ 103909 w 342900"/>
                <a:gd name="connsiteY35" fmla="*/ 256309 h 803564"/>
                <a:gd name="connsiteX36" fmla="*/ 124691 w 342900"/>
                <a:gd name="connsiteY36" fmla="*/ 270164 h 803564"/>
                <a:gd name="connsiteX37" fmla="*/ 114300 w 342900"/>
                <a:gd name="connsiteY37" fmla="*/ 304800 h 803564"/>
                <a:gd name="connsiteX38" fmla="*/ 107373 w 342900"/>
                <a:gd name="connsiteY38" fmla="*/ 315191 h 803564"/>
                <a:gd name="connsiteX39" fmla="*/ 103909 w 342900"/>
                <a:gd name="connsiteY39" fmla="*/ 325582 h 803564"/>
                <a:gd name="connsiteX40" fmla="*/ 86591 w 342900"/>
                <a:gd name="connsiteY40" fmla="*/ 346364 h 803564"/>
                <a:gd name="connsiteX41" fmla="*/ 76200 w 342900"/>
                <a:gd name="connsiteY41" fmla="*/ 377537 h 803564"/>
                <a:gd name="connsiteX42" fmla="*/ 65809 w 342900"/>
                <a:gd name="connsiteY42" fmla="*/ 381000 h 803564"/>
                <a:gd name="connsiteX43" fmla="*/ 45027 w 342900"/>
                <a:gd name="connsiteY43" fmla="*/ 408709 h 803564"/>
                <a:gd name="connsiteX44" fmla="*/ 38100 w 342900"/>
                <a:gd name="connsiteY44" fmla="*/ 419100 h 803564"/>
                <a:gd name="connsiteX45" fmla="*/ 51955 w 342900"/>
                <a:gd name="connsiteY45" fmla="*/ 415637 h 803564"/>
                <a:gd name="connsiteX46" fmla="*/ 76200 w 342900"/>
                <a:gd name="connsiteY46" fmla="*/ 412173 h 803564"/>
                <a:gd name="connsiteX47" fmla="*/ 86591 w 342900"/>
                <a:gd name="connsiteY47" fmla="*/ 408709 h 803564"/>
                <a:gd name="connsiteX48" fmla="*/ 93518 w 342900"/>
                <a:gd name="connsiteY48" fmla="*/ 384464 h 803564"/>
                <a:gd name="connsiteX49" fmla="*/ 100445 w 342900"/>
                <a:gd name="connsiteY49" fmla="*/ 374073 h 803564"/>
                <a:gd name="connsiteX50" fmla="*/ 117764 w 342900"/>
                <a:gd name="connsiteY50" fmla="*/ 360219 h 803564"/>
                <a:gd name="connsiteX51" fmla="*/ 128155 w 342900"/>
                <a:gd name="connsiteY51" fmla="*/ 356755 h 803564"/>
                <a:gd name="connsiteX52" fmla="*/ 142009 w 342900"/>
                <a:gd name="connsiteY52" fmla="*/ 387928 h 803564"/>
                <a:gd name="connsiteX53" fmla="*/ 145473 w 342900"/>
                <a:gd name="connsiteY53" fmla="*/ 398319 h 803564"/>
                <a:gd name="connsiteX54" fmla="*/ 142009 w 342900"/>
                <a:gd name="connsiteY54" fmla="*/ 439882 h 803564"/>
                <a:gd name="connsiteX55" fmla="*/ 138545 w 342900"/>
                <a:gd name="connsiteY55" fmla="*/ 450273 h 803564"/>
                <a:gd name="connsiteX56" fmla="*/ 128155 w 342900"/>
                <a:gd name="connsiteY56" fmla="*/ 453737 h 803564"/>
                <a:gd name="connsiteX57" fmla="*/ 110836 w 342900"/>
                <a:gd name="connsiteY57" fmla="*/ 464128 h 803564"/>
                <a:gd name="connsiteX58" fmla="*/ 79664 w 342900"/>
                <a:gd name="connsiteY58" fmla="*/ 477982 h 803564"/>
                <a:gd name="connsiteX59" fmla="*/ 69273 w 342900"/>
                <a:gd name="connsiteY59" fmla="*/ 481446 h 803564"/>
                <a:gd name="connsiteX60" fmla="*/ 41564 w 342900"/>
                <a:gd name="connsiteY60" fmla="*/ 488373 h 803564"/>
                <a:gd name="connsiteX61" fmla="*/ 0 w 342900"/>
                <a:gd name="connsiteY61" fmla="*/ 498764 h 803564"/>
                <a:gd name="connsiteX62" fmla="*/ 3464 w 342900"/>
                <a:gd name="connsiteY62" fmla="*/ 516082 h 803564"/>
                <a:gd name="connsiteX63" fmla="*/ 20782 w 342900"/>
                <a:gd name="connsiteY63" fmla="*/ 533400 h 803564"/>
                <a:gd name="connsiteX64" fmla="*/ 34636 w 342900"/>
                <a:gd name="connsiteY64" fmla="*/ 536864 h 803564"/>
                <a:gd name="connsiteX65" fmla="*/ 51955 w 342900"/>
                <a:gd name="connsiteY65" fmla="*/ 523009 h 803564"/>
                <a:gd name="connsiteX66" fmla="*/ 58882 w 342900"/>
                <a:gd name="connsiteY66" fmla="*/ 512619 h 803564"/>
                <a:gd name="connsiteX67" fmla="*/ 72736 w 342900"/>
                <a:gd name="connsiteY67" fmla="*/ 509155 h 803564"/>
                <a:gd name="connsiteX68" fmla="*/ 83127 w 342900"/>
                <a:gd name="connsiteY68" fmla="*/ 505691 h 803564"/>
                <a:gd name="connsiteX69" fmla="*/ 110836 w 342900"/>
                <a:gd name="connsiteY69" fmla="*/ 498764 h 803564"/>
                <a:gd name="connsiteX70" fmla="*/ 110836 w 342900"/>
                <a:gd name="connsiteY70" fmla="*/ 529937 h 803564"/>
                <a:gd name="connsiteX71" fmla="*/ 100445 w 342900"/>
                <a:gd name="connsiteY71" fmla="*/ 533400 h 803564"/>
                <a:gd name="connsiteX72" fmla="*/ 93518 w 342900"/>
                <a:gd name="connsiteY72" fmla="*/ 540328 h 803564"/>
                <a:gd name="connsiteX73" fmla="*/ 110836 w 342900"/>
                <a:gd name="connsiteY73" fmla="*/ 554182 h 803564"/>
                <a:gd name="connsiteX74" fmla="*/ 117764 w 342900"/>
                <a:gd name="connsiteY74" fmla="*/ 561109 h 803564"/>
                <a:gd name="connsiteX75" fmla="*/ 128155 w 342900"/>
                <a:gd name="connsiteY75" fmla="*/ 585355 h 803564"/>
                <a:gd name="connsiteX76" fmla="*/ 110836 w 342900"/>
                <a:gd name="connsiteY76" fmla="*/ 595746 h 803564"/>
                <a:gd name="connsiteX77" fmla="*/ 100445 w 342900"/>
                <a:gd name="connsiteY77" fmla="*/ 599209 h 803564"/>
                <a:gd name="connsiteX78" fmla="*/ 83127 w 342900"/>
                <a:gd name="connsiteY78" fmla="*/ 616528 h 803564"/>
                <a:gd name="connsiteX79" fmla="*/ 79664 w 342900"/>
                <a:gd name="connsiteY79" fmla="*/ 626919 h 803564"/>
                <a:gd name="connsiteX80" fmla="*/ 69273 w 342900"/>
                <a:gd name="connsiteY80" fmla="*/ 633846 h 803564"/>
                <a:gd name="connsiteX81" fmla="*/ 51955 w 342900"/>
                <a:gd name="connsiteY81" fmla="*/ 651164 h 803564"/>
                <a:gd name="connsiteX82" fmla="*/ 27709 w 342900"/>
                <a:gd name="connsiteY82" fmla="*/ 668482 h 803564"/>
                <a:gd name="connsiteX83" fmla="*/ 17318 w 342900"/>
                <a:gd name="connsiteY83" fmla="*/ 675409 h 803564"/>
                <a:gd name="connsiteX84" fmla="*/ 10391 w 342900"/>
                <a:gd name="connsiteY84" fmla="*/ 682337 h 803564"/>
                <a:gd name="connsiteX85" fmla="*/ 20782 w 342900"/>
                <a:gd name="connsiteY85" fmla="*/ 685800 h 803564"/>
                <a:gd name="connsiteX86" fmla="*/ 31173 w 342900"/>
                <a:gd name="connsiteY86" fmla="*/ 682337 h 803564"/>
                <a:gd name="connsiteX87" fmla="*/ 55418 w 342900"/>
                <a:gd name="connsiteY87" fmla="*/ 671946 h 803564"/>
                <a:gd name="connsiteX88" fmla="*/ 79664 w 342900"/>
                <a:gd name="connsiteY88" fmla="*/ 668482 h 803564"/>
                <a:gd name="connsiteX89" fmla="*/ 90055 w 342900"/>
                <a:gd name="connsiteY89" fmla="*/ 665019 h 803564"/>
                <a:gd name="connsiteX90" fmla="*/ 96982 w 342900"/>
                <a:gd name="connsiteY90" fmla="*/ 658091 h 803564"/>
                <a:gd name="connsiteX91" fmla="*/ 117764 w 342900"/>
                <a:gd name="connsiteY91" fmla="*/ 665019 h 803564"/>
                <a:gd name="connsiteX92" fmla="*/ 117764 w 342900"/>
                <a:gd name="connsiteY92" fmla="*/ 706582 h 803564"/>
                <a:gd name="connsiteX93" fmla="*/ 110836 w 342900"/>
                <a:gd name="connsiteY93" fmla="*/ 713509 h 803564"/>
                <a:gd name="connsiteX94" fmla="*/ 90055 w 342900"/>
                <a:gd name="connsiteY94" fmla="*/ 720437 h 803564"/>
                <a:gd name="connsiteX95" fmla="*/ 83127 w 342900"/>
                <a:gd name="connsiteY95" fmla="*/ 727364 h 803564"/>
                <a:gd name="connsiteX96" fmla="*/ 72736 w 342900"/>
                <a:gd name="connsiteY96" fmla="*/ 730828 h 803564"/>
                <a:gd name="connsiteX97" fmla="*/ 62345 w 342900"/>
                <a:gd name="connsiteY97" fmla="*/ 737755 h 803564"/>
                <a:gd name="connsiteX98" fmla="*/ 55418 w 342900"/>
                <a:gd name="connsiteY98" fmla="*/ 748146 h 803564"/>
                <a:gd name="connsiteX99" fmla="*/ 34636 w 342900"/>
                <a:gd name="connsiteY99" fmla="*/ 762000 h 803564"/>
                <a:gd name="connsiteX100" fmla="*/ 27709 w 342900"/>
                <a:gd name="connsiteY100" fmla="*/ 772391 h 803564"/>
                <a:gd name="connsiteX101" fmla="*/ 31173 w 342900"/>
                <a:gd name="connsiteY101" fmla="*/ 786246 h 803564"/>
                <a:gd name="connsiteX102" fmla="*/ 34636 w 342900"/>
                <a:gd name="connsiteY102" fmla="*/ 803564 h 803564"/>
                <a:gd name="connsiteX103" fmla="*/ 72736 w 342900"/>
                <a:gd name="connsiteY103" fmla="*/ 793173 h 803564"/>
                <a:gd name="connsiteX104" fmla="*/ 83127 w 342900"/>
                <a:gd name="connsiteY104" fmla="*/ 782782 h 803564"/>
                <a:gd name="connsiteX105" fmla="*/ 107373 w 342900"/>
                <a:gd name="connsiteY105" fmla="*/ 772391 h 803564"/>
                <a:gd name="connsiteX106" fmla="*/ 166255 w 342900"/>
                <a:gd name="connsiteY106" fmla="*/ 765464 h 803564"/>
                <a:gd name="connsiteX107" fmla="*/ 180109 w 342900"/>
                <a:gd name="connsiteY107" fmla="*/ 772391 h 803564"/>
                <a:gd name="connsiteX108" fmla="*/ 200891 w 342900"/>
                <a:gd name="connsiteY108" fmla="*/ 779319 h 803564"/>
                <a:gd name="connsiteX109" fmla="*/ 214745 w 342900"/>
                <a:gd name="connsiteY109" fmla="*/ 786246 h 803564"/>
                <a:gd name="connsiteX110" fmla="*/ 249382 w 342900"/>
                <a:gd name="connsiteY110" fmla="*/ 793173 h 803564"/>
                <a:gd name="connsiteX111" fmla="*/ 273627 w 342900"/>
                <a:gd name="connsiteY111" fmla="*/ 800100 h 803564"/>
                <a:gd name="connsiteX112" fmla="*/ 284018 w 342900"/>
                <a:gd name="connsiteY112" fmla="*/ 793173 h 803564"/>
                <a:gd name="connsiteX113" fmla="*/ 266700 w 342900"/>
                <a:gd name="connsiteY113" fmla="*/ 779319 h 803564"/>
                <a:gd name="connsiteX114" fmla="*/ 232064 w 342900"/>
                <a:gd name="connsiteY114" fmla="*/ 758537 h 803564"/>
                <a:gd name="connsiteX115" fmla="*/ 221673 w 342900"/>
                <a:gd name="connsiteY115" fmla="*/ 751609 h 803564"/>
                <a:gd name="connsiteX116" fmla="*/ 197427 w 342900"/>
                <a:gd name="connsiteY116" fmla="*/ 720437 h 803564"/>
                <a:gd name="connsiteX117" fmla="*/ 190500 w 342900"/>
                <a:gd name="connsiteY117" fmla="*/ 699655 h 803564"/>
                <a:gd name="connsiteX118" fmla="*/ 200891 w 342900"/>
                <a:gd name="connsiteY118" fmla="*/ 692728 h 803564"/>
                <a:gd name="connsiteX119" fmla="*/ 249382 w 342900"/>
                <a:gd name="connsiteY119" fmla="*/ 703119 h 803564"/>
                <a:gd name="connsiteX120" fmla="*/ 273627 w 342900"/>
                <a:gd name="connsiteY120" fmla="*/ 706582 h 803564"/>
                <a:gd name="connsiteX121" fmla="*/ 263236 w 342900"/>
                <a:gd name="connsiteY121" fmla="*/ 689264 h 803564"/>
                <a:gd name="connsiteX122" fmla="*/ 242455 w 342900"/>
                <a:gd name="connsiteY122" fmla="*/ 682337 h 803564"/>
                <a:gd name="connsiteX123" fmla="*/ 214745 w 342900"/>
                <a:gd name="connsiteY123" fmla="*/ 661555 h 803564"/>
                <a:gd name="connsiteX124" fmla="*/ 204355 w 342900"/>
                <a:gd name="connsiteY124" fmla="*/ 658091 h 803564"/>
                <a:gd name="connsiteX125" fmla="*/ 197427 w 342900"/>
                <a:gd name="connsiteY125" fmla="*/ 633846 h 803564"/>
                <a:gd name="connsiteX126" fmla="*/ 190500 w 342900"/>
                <a:gd name="connsiteY126" fmla="*/ 613064 h 803564"/>
                <a:gd name="connsiteX127" fmla="*/ 187036 w 342900"/>
                <a:gd name="connsiteY127" fmla="*/ 602673 h 803564"/>
                <a:gd name="connsiteX128" fmla="*/ 190500 w 342900"/>
                <a:gd name="connsiteY128" fmla="*/ 585355 h 803564"/>
                <a:gd name="connsiteX129" fmla="*/ 193964 w 342900"/>
                <a:gd name="connsiteY129" fmla="*/ 574964 h 803564"/>
                <a:gd name="connsiteX130" fmla="*/ 197427 w 342900"/>
                <a:gd name="connsiteY130" fmla="*/ 547255 h 803564"/>
                <a:gd name="connsiteX131" fmla="*/ 200891 w 342900"/>
                <a:gd name="connsiteY131" fmla="*/ 533400 h 803564"/>
                <a:gd name="connsiteX132" fmla="*/ 211282 w 342900"/>
                <a:gd name="connsiteY132" fmla="*/ 529937 h 803564"/>
                <a:gd name="connsiteX133" fmla="*/ 221673 w 342900"/>
                <a:gd name="connsiteY133" fmla="*/ 533400 h 803564"/>
                <a:gd name="connsiteX134" fmla="*/ 232064 w 342900"/>
                <a:gd name="connsiteY134" fmla="*/ 540328 h 803564"/>
                <a:gd name="connsiteX135" fmla="*/ 249382 w 342900"/>
                <a:gd name="connsiteY135" fmla="*/ 543791 h 803564"/>
                <a:gd name="connsiteX136" fmla="*/ 259773 w 342900"/>
                <a:gd name="connsiteY136" fmla="*/ 547255 h 803564"/>
                <a:gd name="connsiteX137" fmla="*/ 280555 w 342900"/>
                <a:gd name="connsiteY137" fmla="*/ 550719 h 803564"/>
                <a:gd name="connsiteX138" fmla="*/ 259773 w 342900"/>
                <a:gd name="connsiteY138" fmla="*/ 536864 h 803564"/>
                <a:gd name="connsiteX139" fmla="*/ 232064 w 342900"/>
                <a:gd name="connsiteY139" fmla="*/ 529937 h 803564"/>
                <a:gd name="connsiteX140" fmla="*/ 225136 w 342900"/>
                <a:gd name="connsiteY140" fmla="*/ 523009 h 803564"/>
                <a:gd name="connsiteX141" fmla="*/ 214745 w 342900"/>
                <a:gd name="connsiteY141" fmla="*/ 519546 h 803564"/>
                <a:gd name="connsiteX142" fmla="*/ 200891 w 342900"/>
                <a:gd name="connsiteY142" fmla="*/ 498764 h 803564"/>
                <a:gd name="connsiteX143" fmla="*/ 197427 w 342900"/>
                <a:gd name="connsiteY143" fmla="*/ 460664 h 803564"/>
                <a:gd name="connsiteX144" fmla="*/ 193964 w 342900"/>
                <a:gd name="connsiteY144" fmla="*/ 450273 h 803564"/>
                <a:gd name="connsiteX145" fmla="*/ 204355 w 342900"/>
                <a:gd name="connsiteY145" fmla="*/ 453737 h 803564"/>
                <a:gd name="connsiteX146" fmla="*/ 238991 w 342900"/>
                <a:gd name="connsiteY146" fmla="*/ 464128 h 803564"/>
                <a:gd name="connsiteX147" fmla="*/ 249382 w 342900"/>
                <a:gd name="connsiteY147" fmla="*/ 467591 h 803564"/>
                <a:gd name="connsiteX148" fmla="*/ 259773 w 342900"/>
                <a:gd name="connsiteY148" fmla="*/ 471055 h 803564"/>
                <a:gd name="connsiteX149" fmla="*/ 238991 w 342900"/>
                <a:gd name="connsiteY149" fmla="*/ 464128 h 803564"/>
                <a:gd name="connsiteX150" fmla="*/ 232064 w 342900"/>
                <a:gd name="connsiteY150" fmla="*/ 457200 h 803564"/>
                <a:gd name="connsiteX151" fmla="*/ 221673 w 342900"/>
                <a:gd name="connsiteY151" fmla="*/ 453737 h 803564"/>
                <a:gd name="connsiteX152" fmla="*/ 204355 w 342900"/>
                <a:gd name="connsiteY152" fmla="*/ 436419 h 803564"/>
                <a:gd name="connsiteX153" fmla="*/ 200891 w 342900"/>
                <a:gd name="connsiteY153" fmla="*/ 315191 h 803564"/>
                <a:gd name="connsiteX154" fmla="*/ 214745 w 342900"/>
                <a:gd name="connsiteY154" fmla="*/ 311728 h 803564"/>
                <a:gd name="connsiteX155" fmla="*/ 221673 w 342900"/>
                <a:gd name="connsiteY155" fmla="*/ 318655 h 803564"/>
                <a:gd name="connsiteX156" fmla="*/ 232064 w 342900"/>
                <a:gd name="connsiteY156" fmla="*/ 322119 h 803564"/>
                <a:gd name="connsiteX157" fmla="*/ 322118 w 342900"/>
                <a:gd name="connsiteY157" fmla="*/ 335973 h 803564"/>
                <a:gd name="connsiteX158" fmla="*/ 332509 w 342900"/>
                <a:gd name="connsiteY158" fmla="*/ 342900 h 803564"/>
                <a:gd name="connsiteX159" fmla="*/ 342900 w 342900"/>
                <a:gd name="connsiteY159" fmla="*/ 346364 h 803564"/>
                <a:gd name="connsiteX160" fmla="*/ 339436 w 342900"/>
                <a:gd name="connsiteY160" fmla="*/ 325582 h 803564"/>
                <a:gd name="connsiteX161" fmla="*/ 318655 w 342900"/>
                <a:gd name="connsiteY161" fmla="*/ 315191 h 803564"/>
                <a:gd name="connsiteX162" fmla="*/ 273627 w 342900"/>
                <a:gd name="connsiteY162" fmla="*/ 311728 h 803564"/>
                <a:gd name="connsiteX163" fmla="*/ 256309 w 342900"/>
                <a:gd name="connsiteY163" fmla="*/ 301337 h 803564"/>
                <a:gd name="connsiteX164" fmla="*/ 228600 w 342900"/>
                <a:gd name="connsiteY164" fmla="*/ 284019 h 803564"/>
                <a:gd name="connsiteX165" fmla="*/ 200891 w 342900"/>
                <a:gd name="connsiteY165" fmla="*/ 263237 h 803564"/>
                <a:gd name="connsiteX166" fmla="*/ 197427 w 342900"/>
                <a:gd name="connsiteY166" fmla="*/ 252846 h 803564"/>
                <a:gd name="connsiteX167" fmla="*/ 214745 w 342900"/>
                <a:gd name="connsiteY167" fmla="*/ 256309 h 803564"/>
                <a:gd name="connsiteX168" fmla="*/ 225136 w 342900"/>
                <a:gd name="connsiteY168" fmla="*/ 259773 h 803564"/>
                <a:gd name="connsiteX169" fmla="*/ 256309 w 342900"/>
                <a:gd name="connsiteY169" fmla="*/ 266700 h 803564"/>
                <a:gd name="connsiteX170" fmla="*/ 273627 w 342900"/>
                <a:gd name="connsiteY170" fmla="*/ 263237 h 803564"/>
                <a:gd name="connsiteX171" fmla="*/ 284018 w 342900"/>
                <a:gd name="connsiteY171" fmla="*/ 259773 h 803564"/>
                <a:gd name="connsiteX172" fmla="*/ 287482 w 342900"/>
                <a:gd name="connsiteY172" fmla="*/ 249382 h 803564"/>
                <a:gd name="connsiteX173" fmla="*/ 294409 w 342900"/>
                <a:gd name="connsiteY173" fmla="*/ 238991 h 803564"/>
                <a:gd name="connsiteX174" fmla="*/ 287482 w 342900"/>
                <a:gd name="connsiteY174" fmla="*/ 228600 h 803564"/>
                <a:gd name="connsiteX175" fmla="*/ 249382 w 342900"/>
                <a:gd name="connsiteY175" fmla="*/ 238991 h 803564"/>
                <a:gd name="connsiteX176" fmla="*/ 228600 w 342900"/>
                <a:gd name="connsiteY176" fmla="*/ 228600 h 803564"/>
                <a:gd name="connsiteX177" fmla="*/ 218209 w 342900"/>
                <a:gd name="connsiteY177" fmla="*/ 214746 h 803564"/>
                <a:gd name="connsiteX178" fmla="*/ 197427 w 342900"/>
                <a:gd name="connsiteY178" fmla="*/ 197428 h 803564"/>
                <a:gd name="connsiteX179" fmla="*/ 193964 w 342900"/>
                <a:gd name="connsiteY179" fmla="*/ 187037 h 803564"/>
                <a:gd name="connsiteX180" fmla="*/ 207818 w 342900"/>
                <a:gd name="connsiteY180" fmla="*/ 183573 h 803564"/>
                <a:gd name="connsiteX181" fmla="*/ 277091 w 342900"/>
                <a:gd name="connsiteY181" fmla="*/ 187037 h 803564"/>
                <a:gd name="connsiteX182" fmla="*/ 290945 w 342900"/>
                <a:gd name="connsiteY182" fmla="*/ 193964 h 803564"/>
                <a:gd name="connsiteX183" fmla="*/ 301336 w 342900"/>
                <a:gd name="connsiteY183" fmla="*/ 197428 h 803564"/>
                <a:gd name="connsiteX184" fmla="*/ 311727 w 342900"/>
                <a:gd name="connsiteY184" fmla="*/ 204355 h 803564"/>
                <a:gd name="connsiteX185" fmla="*/ 332509 w 342900"/>
                <a:gd name="connsiteY185" fmla="*/ 214746 h 803564"/>
                <a:gd name="connsiteX186" fmla="*/ 325582 w 342900"/>
                <a:gd name="connsiteY186" fmla="*/ 204355 h 803564"/>
                <a:gd name="connsiteX187" fmla="*/ 315191 w 342900"/>
                <a:gd name="connsiteY187" fmla="*/ 197428 h 803564"/>
                <a:gd name="connsiteX188" fmla="*/ 308264 w 342900"/>
                <a:gd name="connsiteY188" fmla="*/ 190500 h 803564"/>
                <a:gd name="connsiteX189" fmla="*/ 304800 w 342900"/>
                <a:gd name="connsiteY189" fmla="*/ 180109 h 803564"/>
                <a:gd name="connsiteX190" fmla="*/ 294409 w 342900"/>
                <a:gd name="connsiteY190" fmla="*/ 176646 h 803564"/>
                <a:gd name="connsiteX191" fmla="*/ 284018 w 342900"/>
                <a:gd name="connsiteY191" fmla="*/ 169719 h 803564"/>
                <a:gd name="connsiteX192" fmla="*/ 277091 w 342900"/>
                <a:gd name="connsiteY192" fmla="*/ 162791 h 803564"/>
                <a:gd name="connsiteX193" fmla="*/ 263236 w 342900"/>
                <a:gd name="connsiteY193" fmla="*/ 159328 h 803564"/>
                <a:gd name="connsiteX194" fmla="*/ 252845 w 342900"/>
                <a:gd name="connsiteY194" fmla="*/ 155864 h 803564"/>
                <a:gd name="connsiteX195" fmla="*/ 242455 w 342900"/>
                <a:gd name="connsiteY195" fmla="*/ 148937 h 803564"/>
                <a:gd name="connsiteX196" fmla="*/ 235527 w 342900"/>
                <a:gd name="connsiteY196" fmla="*/ 142009 h 803564"/>
                <a:gd name="connsiteX197" fmla="*/ 214745 w 342900"/>
                <a:gd name="connsiteY197" fmla="*/ 135082 h 803564"/>
                <a:gd name="connsiteX198" fmla="*/ 245918 w 342900"/>
                <a:gd name="connsiteY198" fmla="*/ 117764 h 803564"/>
                <a:gd name="connsiteX199" fmla="*/ 287482 w 342900"/>
                <a:gd name="connsiteY199" fmla="*/ 114300 h 803564"/>
                <a:gd name="connsiteX200" fmla="*/ 290945 w 342900"/>
                <a:gd name="connsiteY200" fmla="*/ 103909 h 803564"/>
                <a:gd name="connsiteX201" fmla="*/ 277091 w 342900"/>
                <a:gd name="connsiteY201" fmla="*/ 96982 h 803564"/>
                <a:gd name="connsiteX202" fmla="*/ 242455 w 342900"/>
                <a:gd name="connsiteY202" fmla="*/ 93519 h 803564"/>
                <a:gd name="connsiteX203" fmla="*/ 235527 w 342900"/>
                <a:gd name="connsiteY203" fmla="*/ 86591 h 803564"/>
                <a:gd name="connsiteX204" fmla="*/ 214745 w 342900"/>
                <a:gd name="connsiteY204" fmla="*/ 79664 h 803564"/>
                <a:gd name="connsiteX205" fmla="*/ 211282 w 342900"/>
                <a:gd name="connsiteY205" fmla="*/ 48491 h 803564"/>
                <a:gd name="connsiteX206" fmla="*/ 245918 w 342900"/>
                <a:gd name="connsiteY206" fmla="*/ 58882 h 803564"/>
                <a:gd name="connsiteX207" fmla="*/ 256309 w 342900"/>
                <a:gd name="connsiteY207" fmla="*/ 62346 h 803564"/>
                <a:gd name="connsiteX208" fmla="*/ 266700 w 342900"/>
                <a:gd name="connsiteY208" fmla="*/ 65809 h 803564"/>
                <a:gd name="connsiteX209" fmla="*/ 290945 w 342900"/>
                <a:gd name="connsiteY209" fmla="*/ 79664 h 803564"/>
                <a:gd name="connsiteX210" fmla="*/ 287482 w 342900"/>
                <a:gd name="connsiteY210" fmla="*/ 69273 h 803564"/>
                <a:gd name="connsiteX211" fmla="*/ 259773 w 342900"/>
                <a:gd name="connsiteY211" fmla="*/ 58882 h 803564"/>
                <a:gd name="connsiteX212" fmla="*/ 238991 w 342900"/>
                <a:gd name="connsiteY212" fmla="*/ 45028 h 803564"/>
                <a:gd name="connsiteX213" fmla="*/ 228600 w 342900"/>
                <a:gd name="connsiteY213" fmla="*/ 38100 h 803564"/>
                <a:gd name="connsiteX214" fmla="*/ 225136 w 342900"/>
                <a:gd name="connsiteY214" fmla="*/ 27709 h 803564"/>
                <a:gd name="connsiteX215" fmla="*/ 214745 w 342900"/>
                <a:gd name="connsiteY215" fmla="*/ 24246 h 803564"/>
                <a:gd name="connsiteX216" fmla="*/ 204355 w 342900"/>
                <a:gd name="connsiteY216" fmla="*/ 17319 h 803564"/>
                <a:gd name="connsiteX217" fmla="*/ 183573 w 342900"/>
                <a:gd name="connsiteY217" fmla="*/ 10391 h 803564"/>
                <a:gd name="connsiteX218" fmla="*/ 176645 w 342900"/>
                <a:gd name="connsiteY218" fmla="*/ 3464 h 803564"/>
                <a:gd name="connsiteX219" fmla="*/ 162791 w 342900"/>
                <a:gd name="connsiteY219" fmla="*/ 0 h 80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342900" h="803564">
                  <a:moveTo>
                    <a:pt x="162791" y="0"/>
                  </a:moveTo>
                  <a:lnTo>
                    <a:pt x="162791" y="0"/>
                  </a:lnTo>
                  <a:cubicBezTo>
                    <a:pt x="158173" y="9236"/>
                    <a:pt x="155797" y="19991"/>
                    <a:pt x="148936" y="27709"/>
                  </a:cubicBezTo>
                  <a:cubicBezTo>
                    <a:pt x="145774" y="31267"/>
                    <a:pt x="139457" y="29298"/>
                    <a:pt x="135082" y="31173"/>
                  </a:cubicBezTo>
                  <a:cubicBezTo>
                    <a:pt x="123596" y="36096"/>
                    <a:pt x="126361" y="38150"/>
                    <a:pt x="117764" y="45028"/>
                  </a:cubicBezTo>
                  <a:cubicBezTo>
                    <a:pt x="114513" y="47629"/>
                    <a:pt x="110624" y="49355"/>
                    <a:pt x="107373" y="51955"/>
                  </a:cubicBezTo>
                  <a:cubicBezTo>
                    <a:pt x="104823" y="53995"/>
                    <a:pt x="103245" y="57202"/>
                    <a:pt x="100445" y="58882"/>
                  </a:cubicBezTo>
                  <a:cubicBezTo>
                    <a:pt x="97315" y="60760"/>
                    <a:pt x="93518" y="61191"/>
                    <a:pt x="90055" y="62346"/>
                  </a:cubicBezTo>
                  <a:cubicBezTo>
                    <a:pt x="87746" y="64655"/>
                    <a:pt x="82094" y="66175"/>
                    <a:pt x="83127" y="69273"/>
                  </a:cubicBezTo>
                  <a:cubicBezTo>
                    <a:pt x="84281" y="72737"/>
                    <a:pt x="89889" y="72334"/>
                    <a:pt x="93518" y="72737"/>
                  </a:cubicBezTo>
                  <a:cubicBezTo>
                    <a:pt x="110769" y="74654"/>
                    <a:pt x="128155" y="75046"/>
                    <a:pt x="145473" y="76200"/>
                  </a:cubicBezTo>
                  <a:cubicBezTo>
                    <a:pt x="146627" y="79664"/>
                    <a:pt x="151518" y="84009"/>
                    <a:pt x="148936" y="86591"/>
                  </a:cubicBezTo>
                  <a:cubicBezTo>
                    <a:pt x="143773" y="91754"/>
                    <a:pt x="135082" y="91210"/>
                    <a:pt x="128155" y="93519"/>
                  </a:cubicBezTo>
                  <a:lnTo>
                    <a:pt x="117764" y="96982"/>
                  </a:lnTo>
                  <a:cubicBezTo>
                    <a:pt x="100965" y="113781"/>
                    <a:pt x="109343" y="107214"/>
                    <a:pt x="93518" y="117764"/>
                  </a:cubicBezTo>
                  <a:cubicBezTo>
                    <a:pt x="95827" y="121228"/>
                    <a:pt x="96831" y="126090"/>
                    <a:pt x="100445" y="128155"/>
                  </a:cubicBezTo>
                  <a:cubicBezTo>
                    <a:pt x="105557" y="131076"/>
                    <a:pt x="114498" y="126721"/>
                    <a:pt x="117764" y="131619"/>
                  </a:cubicBezTo>
                  <a:cubicBezTo>
                    <a:pt x="120073" y="135083"/>
                    <a:pt x="110624" y="135946"/>
                    <a:pt x="107373" y="138546"/>
                  </a:cubicBezTo>
                  <a:cubicBezTo>
                    <a:pt x="104823" y="140586"/>
                    <a:pt x="102485" y="142923"/>
                    <a:pt x="100445" y="145473"/>
                  </a:cubicBezTo>
                  <a:cubicBezTo>
                    <a:pt x="97844" y="148724"/>
                    <a:pt x="96462" y="152920"/>
                    <a:pt x="93518" y="155864"/>
                  </a:cubicBezTo>
                  <a:cubicBezTo>
                    <a:pt x="83594" y="165788"/>
                    <a:pt x="84002" y="160622"/>
                    <a:pt x="72736" y="166255"/>
                  </a:cubicBezTo>
                  <a:cubicBezTo>
                    <a:pt x="45876" y="179685"/>
                    <a:pt x="78073" y="167938"/>
                    <a:pt x="51955" y="176646"/>
                  </a:cubicBezTo>
                  <a:cubicBezTo>
                    <a:pt x="32327" y="196273"/>
                    <a:pt x="28863" y="188192"/>
                    <a:pt x="41564" y="200891"/>
                  </a:cubicBezTo>
                  <a:cubicBezTo>
                    <a:pt x="56573" y="199737"/>
                    <a:pt x="71796" y="200202"/>
                    <a:pt x="86591" y="197428"/>
                  </a:cubicBezTo>
                  <a:cubicBezTo>
                    <a:pt x="90683" y="196661"/>
                    <a:pt x="92966" y="191595"/>
                    <a:pt x="96982" y="190500"/>
                  </a:cubicBezTo>
                  <a:cubicBezTo>
                    <a:pt x="105962" y="188051"/>
                    <a:pt x="115455" y="188191"/>
                    <a:pt x="124691" y="187037"/>
                  </a:cubicBezTo>
                  <a:cubicBezTo>
                    <a:pt x="129309" y="184728"/>
                    <a:pt x="133799" y="182143"/>
                    <a:pt x="138545" y="180109"/>
                  </a:cubicBezTo>
                  <a:cubicBezTo>
                    <a:pt x="141901" y="178671"/>
                    <a:pt x="146911" y="173608"/>
                    <a:pt x="148936" y="176646"/>
                  </a:cubicBezTo>
                  <a:cubicBezTo>
                    <a:pt x="151577" y="180607"/>
                    <a:pt x="147602" y="186242"/>
                    <a:pt x="145473" y="190500"/>
                  </a:cubicBezTo>
                  <a:cubicBezTo>
                    <a:pt x="141669" y="198108"/>
                    <a:pt x="135266" y="198521"/>
                    <a:pt x="128155" y="200891"/>
                  </a:cubicBezTo>
                  <a:cubicBezTo>
                    <a:pt x="117277" y="211769"/>
                    <a:pt x="125247" y="206175"/>
                    <a:pt x="107373" y="211282"/>
                  </a:cubicBezTo>
                  <a:cubicBezTo>
                    <a:pt x="92985" y="215393"/>
                    <a:pt x="87395" y="220025"/>
                    <a:pt x="69273" y="221673"/>
                  </a:cubicBezTo>
                  <a:lnTo>
                    <a:pt x="31173" y="225137"/>
                  </a:lnTo>
                  <a:cubicBezTo>
                    <a:pt x="7353" y="241016"/>
                    <a:pt x="13024" y="231093"/>
                    <a:pt x="6927" y="249382"/>
                  </a:cubicBezTo>
                  <a:cubicBezTo>
                    <a:pt x="10391" y="250537"/>
                    <a:pt x="13676" y="252586"/>
                    <a:pt x="17318" y="252846"/>
                  </a:cubicBezTo>
                  <a:cubicBezTo>
                    <a:pt x="46131" y="254904"/>
                    <a:pt x="75391" y="251709"/>
                    <a:pt x="103909" y="256309"/>
                  </a:cubicBezTo>
                  <a:cubicBezTo>
                    <a:pt x="112128" y="257635"/>
                    <a:pt x="124691" y="270164"/>
                    <a:pt x="124691" y="270164"/>
                  </a:cubicBezTo>
                  <a:cubicBezTo>
                    <a:pt x="122755" y="277908"/>
                    <a:pt x="117672" y="299741"/>
                    <a:pt x="114300" y="304800"/>
                  </a:cubicBezTo>
                  <a:cubicBezTo>
                    <a:pt x="111991" y="308264"/>
                    <a:pt x="109235" y="311468"/>
                    <a:pt x="107373" y="315191"/>
                  </a:cubicBezTo>
                  <a:cubicBezTo>
                    <a:pt x="105740" y="318457"/>
                    <a:pt x="105542" y="322316"/>
                    <a:pt x="103909" y="325582"/>
                  </a:cubicBezTo>
                  <a:cubicBezTo>
                    <a:pt x="99086" y="335227"/>
                    <a:pt x="94252" y="338703"/>
                    <a:pt x="86591" y="346364"/>
                  </a:cubicBezTo>
                  <a:lnTo>
                    <a:pt x="76200" y="377537"/>
                  </a:lnTo>
                  <a:cubicBezTo>
                    <a:pt x="75045" y="381001"/>
                    <a:pt x="69273" y="379846"/>
                    <a:pt x="65809" y="381000"/>
                  </a:cubicBezTo>
                  <a:cubicBezTo>
                    <a:pt x="59763" y="399136"/>
                    <a:pt x="64927" y="388809"/>
                    <a:pt x="45027" y="408709"/>
                  </a:cubicBezTo>
                  <a:cubicBezTo>
                    <a:pt x="42083" y="411653"/>
                    <a:pt x="35156" y="416156"/>
                    <a:pt x="38100" y="419100"/>
                  </a:cubicBezTo>
                  <a:cubicBezTo>
                    <a:pt x="41466" y="422466"/>
                    <a:pt x="47271" y="416489"/>
                    <a:pt x="51955" y="415637"/>
                  </a:cubicBezTo>
                  <a:cubicBezTo>
                    <a:pt x="59987" y="414177"/>
                    <a:pt x="68118" y="413328"/>
                    <a:pt x="76200" y="412173"/>
                  </a:cubicBezTo>
                  <a:cubicBezTo>
                    <a:pt x="79664" y="411018"/>
                    <a:pt x="84009" y="411291"/>
                    <a:pt x="86591" y="408709"/>
                  </a:cubicBezTo>
                  <a:cubicBezTo>
                    <a:pt x="88279" y="407021"/>
                    <a:pt x="93449" y="384625"/>
                    <a:pt x="93518" y="384464"/>
                  </a:cubicBezTo>
                  <a:cubicBezTo>
                    <a:pt x="95158" y="380638"/>
                    <a:pt x="97844" y="377324"/>
                    <a:pt x="100445" y="374073"/>
                  </a:cubicBezTo>
                  <a:cubicBezTo>
                    <a:pt x="104740" y="368705"/>
                    <a:pt x="111765" y="363219"/>
                    <a:pt x="117764" y="360219"/>
                  </a:cubicBezTo>
                  <a:cubicBezTo>
                    <a:pt x="121030" y="358586"/>
                    <a:pt x="124691" y="357910"/>
                    <a:pt x="128155" y="356755"/>
                  </a:cubicBezTo>
                  <a:cubicBezTo>
                    <a:pt x="139133" y="373222"/>
                    <a:pt x="133765" y="363196"/>
                    <a:pt x="142009" y="387928"/>
                  </a:cubicBezTo>
                  <a:lnTo>
                    <a:pt x="145473" y="398319"/>
                  </a:lnTo>
                  <a:cubicBezTo>
                    <a:pt x="144318" y="412173"/>
                    <a:pt x="143847" y="426102"/>
                    <a:pt x="142009" y="439882"/>
                  </a:cubicBezTo>
                  <a:cubicBezTo>
                    <a:pt x="141526" y="443501"/>
                    <a:pt x="141127" y="447691"/>
                    <a:pt x="138545" y="450273"/>
                  </a:cubicBezTo>
                  <a:cubicBezTo>
                    <a:pt x="135964" y="452855"/>
                    <a:pt x="131618" y="452582"/>
                    <a:pt x="128155" y="453737"/>
                  </a:cubicBezTo>
                  <a:cubicBezTo>
                    <a:pt x="114623" y="467267"/>
                    <a:pt x="128822" y="455135"/>
                    <a:pt x="110836" y="464128"/>
                  </a:cubicBezTo>
                  <a:cubicBezTo>
                    <a:pt x="77904" y="480594"/>
                    <a:pt x="133275" y="460111"/>
                    <a:pt x="79664" y="477982"/>
                  </a:cubicBezTo>
                  <a:cubicBezTo>
                    <a:pt x="76200" y="479137"/>
                    <a:pt x="72815" y="480561"/>
                    <a:pt x="69273" y="481446"/>
                  </a:cubicBezTo>
                  <a:cubicBezTo>
                    <a:pt x="60037" y="483755"/>
                    <a:pt x="50596" y="485362"/>
                    <a:pt x="41564" y="488373"/>
                  </a:cubicBezTo>
                  <a:cubicBezTo>
                    <a:pt x="14119" y="497521"/>
                    <a:pt x="27985" y="494099"/>
                    <a:pt x="0" y="498764"/>
                  </a:cubicBezTo>
                  <a:cubicBezTo>
                    <a:pt x="1155" y="504537"/>
                    <a:pt x="1397" y="510570"/>
                    <a:pt x="3464" y="516082"/>
                  </a:cubicBezTo>
                  <a:cubicBezTo>
                    <a:pt x="6412" y="523944"/>
                    <a:pt x="13215" y="530157"/>
                    <a:pt x="20782" y="533400"/>
                  </a:cubicBezTo>
                  <a:cubicBezTo>
                    <a:pt x="25157" y="535275"/>
                    <a:pt x="30018" y="535709"/>
                    <a:pt x="34636" y="536864"/>
                  </a:cubicBezTo>
                  <a:cubicBezTo>
                    <a:pt x="42353" y="531720"/>
                    <a:pt x="46313" y="530061"/>
                    <a:pt x="51955" y="523009"/>
                  </a:cubicBezTo>
                  <a:cubicBezTo>
                    <a:pt x="54555" y="519759"/>
                    <a:pt x="55419" y="514928"/>
                    <a:pt x="58882" y="512619"/>
                  </a:cubicBezTo>
                  <a:cubicBezTo>
                    <a:pt x="62843" y="509979"/>
                    <a:pt x="68159" y="510463"/>
                    <a:pt x="72736" y="509155"/>
                  </a:cubicBezTo>
                  <a:cubicBezTo>
                    <a:pt x="76247" y="508152"/>
                    <a:pt x="79585" y="506576"/>
                    <a:pt x="83127" y="505691"/>
                  </a:cubicBezTo>
                  <a:lnTo>
                    <a:pt x="110836" y="498764"/>
                  </a:lnTo>
                  <a:cubicBezTo>
                    <a:pt x="113465" y="509279"/>
                    <a:pt x="118032" y="519144"/>
                    <a:pt x="110836" y="529937"/>
                  </a:cubicBezTo>
                  <a:cubicBezTo>
                    <a:pt x="108811" y="532975"/>
                    <a:pt x="103909" y="532246"/>
                    <a:pt x="100445" y="533400"/>
                  </a:cubicBezTo>
                  <a:cubicBezTo>
                    <a:pt x="98136" y="535709"/>
                    <a:pt x="94158" y="537126"/>
                    <a:pt x="93518" y="540328"/>
                  </a:cubicBezTo>
                  <a:cubicBezTo>
                    <a:pt x="90916" y="553342"/>
                    <a:pt x="103311" y="552301"/>
                    <a:pt x="110836" y="554182"/>
                  </a:cubicBezTo>
                  <a:cubicBezTo>
                    <a:pt x="113145" y="556491"/>
                    <a:pt x="115953" y="558392"/>
                    <a:pt x="117764" y="561109"/>
                  </a:cubicBezTo>
                  <a:cubicBezTo>
                    <a:pt x="123469" y="569666"/>
                    <a:pt x="125077" y="576121"/>
                    <a:pt x="128155" y="585355"/>
                  </a:cubicBezTo>
                  <a:cubicBezTo>
                    <a:pt x="98713" y="595170"/>
                    <a:pt x="134614" y="581481"/>
                    <a:pt x="110836" y="595746"/>
                  </a:cubicBezTo>
                  <a:cubicBezTo>
                    <a:pt x="107705" y="597624"/>
                    <a:pt x="103909" y="598055"/>
                    <a:pt x="100445" y="599209"/>
                  </a:cubicBezTo>
                  <a:cubicBezTo>
                    <a:pt x="90056" y="606136"/>
                    <a:pt x="88899" y="604984"/>
                    <a:pt x="83127" y="616528"/>
                  </a:cubicBezTo>
                  <a:cubicBezTo>
                    <a:pt x="81494" y="619794"/>
                    <a:pt x="81945" y="624068"/>
                    <a:pt x="79664" y="626919"/>
                  </a:cubicBezTo>
                  <a:cubicBezTo>
                    <a:pt x="77064" y="630170"/>
                    <a:pt x="72737" y="631537"/>
                    <a:pt x="69273" y="633846"/>
                  </a:cubicBezTo>
                  <a:cubicBezTo>
                    <a:pt x="55930" y="653859"/>
                    <a:pt x="69914" y="635770"/>
                    <a:pt x="51955" y="651164"/>
                  </a:cubicBezTo>
                  <a:cubicBezTo>
                    <a:pt x="31037" y="669094"/>
                    <a:pt x="46801" y="662119"/>
                    <a:pt x="27709" y="668482"/>
                  </a:cubicBezTo>
                  <a:cubicBezTo>
                    <a:pt x="24245" y="670791"/>
                    <a:pt x="20569" y="672808"/>
                    <a:pt x="17318" y="675409"/>
                  </a:cubicBezTo>
                  <a:cubicBezTo>
                    <a:pt x="14768" y="677449"/>
                    <a:pt x="9358" y="679239"/>
                    <a:pt x="10391" y="682337"/>
                  </a:cubicBezTo>
                  <a:cubicBezTo>
                    <a:pt x="11546" y="685801"/>
                    <a:pt x="17318" y="684646"/>
                    <a:pt x="20782" y="685800"/>
                  </a:cubicBezTo>
                  <a:cubicBezTo>
                    <a:pt x="24246" y="684646"/>
                    <a:pt x="27817" y="683775"/>
                    <a:pt x="31173" y="682337"/>
                  </a:cubicBezTo>
                  <a:cubicBezTo>
                    <a:pt x="41039" y="678108"/>
                    <a:pt x="45257" y="673978"/>
                    <a:pt x="55418" y="671946"/>
                  </a:cubicBezTo>
                  <a:cubicBezTo>
                    <a:pt x="63424" y="670345"/>
                    <a:pt x="71582" y="669637"/>
                    <a:pt x="79664" y="668482"/>
                  </a:cubicBezTo>
                  <a:cubicBezTo>
                    <a:pt x="83128" y="667328"/>
                    <a:pt x="86924" y="666897"/>
                    <a:pt x="90055" y="665019"/>
                  </a:cubicBezTo>
                  <a:cubicBezTo>
                    <a:pt x="92855" y="663339"/>
                    <a:pt x="93716" y="658091"/>
                    <a:pt x="96982" y="658091"/>
                  </a:cubicBezTo>
                  <a:cubicBezTo>
                    <a:pt x="104284" y="658091"/>
                    <a:pt x="117764" y="665019"/>
                    <a:pt x="117764" y="665019"/>
                  </a:cubicBezTo>
                  <a:cubicBezTo>
                    <a:pt x="122382" y="678872"/>
                    <a:pt x="131619" y="692729"/>
                    <a:pt x="117764" y="706582"/>
                  </a:cubicBezTo>
                  <a:cubicBezTo>
                    <a:pt x="115455" y="708891"/>
                    <a:pt x="113757" y="712049"/>
                    <a:pt x="110836" y="713509"/>
                  </a:cubicBezTo>
                  <a:cubicBezTo>
                    <a:pt x="104305" y="716775"/>
                    <a:pt x="90055" y="720437"/>
                    <a:pt x="90055" y="720437"/>
                  </a:cubicBezTo>
                  <a:cubicBezTo>
                    <a:pt x="87746" y="722746"/>
                    <a:pt x="85927" y="725684"/>
                    <a:pt x="83127" y="727364"/>
                  </a:cubicBezTo>
                  <a:cubicBezTo>
                    <a:pt x="79996" y="729242"/>
                    <a:pt x="76002" y="729195"/>
                    <a:pt x="72736" y="730828"/>
                  </a:cubicBezTo>
                  <a:cubicBezTo>
                    <a:pt x="69013" y="732690"/>
                    <a:pt x="65809" y="735446"/>
                    <a:pt x="62345" y="737755"/>
                  </a:cubicBezTo>
                  <a:cubicBezTo>
                    <a:pt x="60036" y="741219"/>
                    <a:pt x="58551" y="745405"/>
                    <a:pt x="55418" y="748146"/>
                  </a:cubicBezTo>
                  <a:cubicBezTo>
                    <a:pt x="49152" y="753628"/>
                    <a:pt x="34636" y="762000"/>
                    <a:pt x="34636" y="762000"/>
                  </a:cubicBezTo>
                  <a:cubicBezTo>
                    <a:pt x="32327" y="765464"/>
                    <a:pt x="28298" y="768270"/>
                    <a:pt x="27709" y="772391"/>
                  </a:cubicBezTo>
                  <a:cubicBezTo>
                    <a:pt x="27036" y="777104"/>
                    <a:pt x="30140" y="781599"/>
                    <a:pt x="31173" y="786246"/>
                  </a:cubicBezTo>
                  <a:cubicBezTo>
                    <a:pt x="32450" y="791993"/>
                    <a:pt x="33482" y="797791"/>
                    <a:pt x="34636" y="803564"/>
                  </a:cubicBezTo>
                  <a:cubicBezTo>
                    <a:pt x="65887" y="795752"/>
                    <a:pt x="53313" y="799648"/>
                    <a:pt x="72736" y="793173"/>
                  </a:cubicBezTo>
                  <a:cubicBezTo>
                    <a:pt x="76200" y="789709"/>
                    <a:pt x="79141" y="785629"/>
                    <a:pt x="83127" y="782782"/>
                  </a:cubicBezTo>
                  <a:cubicBezTo>
                    <a:pt x="90615" y="777433"/>
                    <a:pt x="98895" y="775217"/>
                    <a:pt x="107373" y="772391"/>
                  </a:cubicBezTo>
                  <a:cubicBezTo>
                    <a:pt x="127906" y="751858"/>
                    <a:pt x="117235" y="757294"/>
                    <a:pt x="166255" y="765464"/>
                  </a:cubicBezTo>
                  <a:cubicBezTo>
                    <a:pt x="171348" y="766313"/>
                    <a:pt x="175315" y="770473"/>
                    <a:pt x="180109" y="772391"/>
                  </a:cubicBezTo>
                  <a:cubicBezTo>
                    <a:pt x="186889" y="775103"/>
                    <a:pt x="194360" y="776053"/>
                    <a:pt x="200891" y="779319"/>
                  </a:cubicBezTo>
                  <a:cubicBezTo>
                    <a:pt x="205509" y="781628"/>
                    <a:pt x="209999" y="784212"/>
                    <a:pt x="214745" y="786246"/>
                  </a:cubicBezTo>
                  <a:cubicBezTo>
                    <a:pt x="227845" y="791860"/>
                    <a:pt x="232783" y="790155"/>
                    <a:pt x="249382" y="793173"/>
                  </a:cubicBezTo>
                  <a:cubicBezTo>
                    <a:pt x="258943" y="794912"/>
                    <a:pt x="264729" y="797135"/>
                    <a:pt x="273627" y="800100"/>
                  </a:cubicBezTo>
                  <a:cubicBezTo>
                    <a:pt x="277091" y="797791"/>
                    <a:pt x="283202" y="797255"/>
                    <a:pt x="284018" y="793173"/>
                  </a:cubicBezTo>
                  <a:cubicBezTo>
                    <a:pt x="286072" y="782903"/>
                    <a:pt x="271387" y="781328"/>
                    <a:pt x="266700" y="779319"/>
                  </a:cubicBezTo>
                  <a:cubicBezTo>
                    <a:pt x="251794" y="772931"/>
                    <a:pt x="246831" y="768382"/>
                    <a:pt x="232064" y="758537"/>
                  </a:cubicBezTo>
                  <a:cubicBezTo>
                    <a:pt x="228600" y="756228"/>
                    <a:pt x="224617" y="754553"/>
                    <a:pt x="221673" y="751609"/>
                  </a:cubicBezTo>
                  <a:cubicBezTo>
                    <a:pt x="206282" y="736218"/>
                    <a:pt x="204478" y="738065"/>
                    <a:pt x="197427" y="720437"/>
                  </a:cubicBezTo>
                  <a:cubicBezTo>
                    <a:pt x="194715" y="713657"/>
                    <a:pt x="190500" y="699655"/>
                    <a:pt x="190500" y="699655"/>
                  </a:cubicBezTo>
                  <a:cubicBezTo>
                    <a:pt x="193964" y="697346"/>
                    <a:pt x="196728" y="692728"/>
                    <a:pt x="200891" y="692728"/>
                  </a:cubicBezTo>
                  <a:cubicBezTo>
                    <a:pt x="220414" y="692728"/>
                    <a:pt x="232103" y="699977"/>
                    <a:pt x="249382" y="703119"/>
                  </a:cubicBezTo>
                  <a:cubicBezTo>
                    <a:pt x="257414" y="704579"/>
                    <a:pt x="265545" y="705428"/>
                    <a:pt x="273627" y="706582"/>
                  </a:cubicBezTo>
                  <a:cubicBezTo>
                    <a:pt x="271257" y="699470"/>
                    <a:pt x="270845" y="693068"/>
                    <a:pt x="263236" y="689264"/>
                  </a:cubicBezTo>
                  <a:cubicBezTo>
                    <a:pt x="256705" y="685999"/>
                    <a:pt x="242455" y="682337"/>
                    <a:pt x="242455" y="682337"/>
                  </a:cubicBezTo>
                  <a:cubicBezTo>
                    <a:pt x="229640" y="669522"/>
                    <a:pt x="238244" y="677221"/>
                    <a:pt x="214745" y="661555"/>
                  </a:cubicBezTo>
                  <a:cubicBezTo>
                    <a:pt x="211707" y="659530"/>
                    <a:pt x="207818" y="659246"/>
                    <a:pt x="204355" y="658091"/>
                  </a:cubicBezTo>
                  <a:cubicBezTo>
                    <a:pt x="192723" y="623198"/>
                    <a:pt x="210463" y="677300"/>
                    <a:pt x="197427" y="633846"/>
                  </a:cubicBezTo>
                  <a:cubicBezTo>
                    <a:pt x="195329" y="626852"/>
                    <a:pt x="192809" y="619991"/>
                    <a:pt x="190500" y="613064"/>
                  </a:cubicBezTo>
                  <a:lnTo>
                    <a:pt x="187036" y="602673"/>
                  </a:lnTo>
                  <a:cubicBezTo>
                    <a:pt x="188191" y="596900"/>
                    <a:pt x="189072" y="591066"/>
                    <a:pt x="190500" y="585355"/>
                  </a:cubicBezTo>
                  <a:cubicBezTo>
                    <a:pt x="191386" y="581813"/>
                    <a:pt x="193311" y="578556"/>
                    <a:pt x="193964" y="574964"/>
                  </a:cubicBezTo>
                  <a:cubicBezTo>
                    <a:pt x="195629" y="565806"/>
                    <a:pt x="195897" y="556437"/>
                    <a:pt x="197427" y="547255"/>
                  </a:cubicBezTo>
                  <a:cubicBezTo>
                    <a:pt x="198210" y="542559"/>
                    <a:pt x="197917" y="537117"/>
                    <a:pt x="200891" y="533400"/>
                  </a:cubicBezTo>
                  <a:cubicBezTo>
                    <a:pt x="203172" y="530549"/>
                    <a:pt x="207818" y="531091"/>
                    <a:pt x="211282" y="529937"/>
                  </a:cubicBezTo>
                  <a:cubicBezTo>
                    <a:pt x="214746" y="531091"/>
                    <a:pt x="218407" y="531767"/>
                    <a:pt x="221673" y="533400"/>
                  </a:cubicBezTo>
                  <a:cubicBezTo>
                    <a:pt x="225396" y="535262"/>
                    <a:pt x="228166" y="538866"/>
                    <a:pt x="232064" y="540328"/>
                  </a:cubicBezTo>
                  <a:cubicBezTo>
                    <a:pt x="237576" y="542395"/>
                    <a:pt x="243671" y="542363"/>
                    <a:pt x="249382" y="543791"/>
                  </a:cubicBezTo>
                  <a:cubicBezTo>
                    <a:pt x="252924" y="544676"/>
                    <a:pt x="256209" y="546463"/>
                    <a:pt x="259773" y="547255"/>
                  </a:cubicBezTo>
                  <a:cubicBezTo>
                    <a:pt x="266629" y="548779"/>
                    <a:pt x="273628" y="549564"/>
                    <a:pt x="280555" y="550719"/>
                  </a:cubicBezTo>
                  <a:cubicBezTo>
                    <a:pt x="273628" y="546101"/>
                    <a:pt x="267850" y="538883"/>
                    <a:pt x="259773" y="536864"/>
                  </a:cubicBezTo>
                  <a:lnTo>
                    <a:pt x="232064" y="529937"/>
                  </a:lnTo>
                  <a:cubicBezTo>
                    <a:pt x="229755" y="527628"/>
                    <a:pt x="227937" y="524689"/>
                    <a:pt x="225136" y="523009"/>
                  </a:cubicBezTo>
                  <a:cubicBezTo>
                    <a:pt x="222005" y="521131"/>
                    <a:pt x="217327" y="522128"/>
                    <a:pt x="214745" y="519546"/>
                  </a:cubicBezTo>
                  <a:cubicBezTo>
                    <a:pt x="208858" y="513659"/>
                    <a:pt x="200891" y="498764"/>
                    <a:pt x="200891" y="498764"/>
                  </a:cubicBezTo>
                  <a:cubicBezTo>
                    <a:pt x="199736" y="486064"/>
                    <a:pt x="199230" y="473288"/>
                    <a:pt x="197427" y="460664"/>
                  </a:cubicBezTo>
                  <a:cubicBezTo>
                    <a:pt x="196911" y="457050"/>
                    <a:pt x="191382" y="452854"/>
                    <a:pt x="193964" y="450273"/>
                  </a:cubicBezTo>
                  <a:cubicBezTo>
                    <a:pt x="196546" y="447691"/>
                    <a:pt x="200844" y="452734"/>
                    <a:pt x="204355" y="453737"/>
                  </a:cubicBezTo>
                  <a:cubicBezTo>
                    <a:pt x="241019" y="464212"/>
                    <a:pt x="189569" y="447654"/>
                    <a:pt x="238991" y="464128"/>
                  </a:cubicBezTo>
                  <a:lnTo>
                    <a:pt x="249382" y="467591"/>
                  </a:lnTo>
                  <a:lnTo>
                    <a:pt x="259773" y="471055"/>
                  </a:lnTo>
                  <a:lnTo>
                    <a:pt x="238991" y="464128"/>
                  </a:lnTo>
                  <a:cubicBezTo>
                    <a:pt x="236682" y="461819"/>
                    <a:pt x="234864" y="458880"/>
                    <a:pt x="232064" y="457200"/>
                  </a:cubicBezTo>
                  <a:cubicBezTo>
                    <a:pt x="228933" y="455322"/>
                    <a:pt x="224594" y="455928"/>
                    <a:pt x="221673" y="453737"/>
                  </a:cubicBezTo>
                  <a:cubicBezTo>
                    <a:pt x="215142" y="448839"/>
                    <a:pt x="204355" y="436419"/>
                    <a:pt x="204355" y="436419"/>
                  </a:cubicBezTo>
                  <a:cubicBezTo>
                    <a:pt x="203200" y="396010"/>
                    <a:pt x="197534" y="355477"/>
                    <a:pt x="200891" y="315191"/>
                  </a:cubicBezTo>
                  <a:cubicBezTo>
                    <a:pt x="201286" y="310447"/>
                    <a:pt x="210050" y="310945"/>
                    <a:pt x="214745" y="311728"/>
                  </a:cubicBezTo>
                  <a:cubicBezTo>
                    <a:pt x="217966" y="312265"/>
                    <a:pt x="218873" y="316975"/>
                    <a:pt x="221673" y="318655"/>
                  </a:cubicBezTo>
                  <a:cubicBezTo>
                    <a:pt x="224804" y="320533"/>
                    <a:pt x="228600" y="320964"/>
                    <a:pt x="232064" y="322119"/>
                  </a:cubicBezTo>
                  <a:cubicBezTo>
                    <a:pt x="262517" y="352569"/>
                    <a:pt x="230688" y="325423"/>
                    <a:pt x="322118" y="335973"/>
                  </a:cubicBezTo>
                  <a:cubicBezTo>
                    <a:pt x="326253" y="336450"/>
                    <a:pt x="328786" y="341038"/>
                    <a:pt x="332509" y="342900"/>
                  </a:cubicBezTo>
                  <a:cubicBezTo>
                    <a:pt x="335775" y="344533"/>
                    <a:pt x="339436" y="345209"/>
                    <a:pt x="342900" y="346364"/>
                  </a:cubicBezTo>
                  <a:cubicBezTo>
                    <a:pt x="341745" y="339437"/>
                    <a:pt x="342577" y="331863"/>
                    <a:pt x="339436" y="325582"/>
                  </a:cubicBezTo>
                  <a:cubicBezTo>
                    <a:pt x="337374" y="321458"/>
                    <a:pt x="323025" y="315737"/>
                    <a:pt x="318655" y="315191"/>
                  </a:cubicBezTo>
                  <a:cubicBezTo>
                    <a:pt x="303718" y="313324"/>
                    <a:pt x="288636" y="312882"/>
                    <a:pt x="273627" y="311728"/>
                  </a:cubicBezTo>
                  <a:cubicBezTo>
                    <a:pt x="254736" y="292834"/>
                    <a:pt x="280288" y="316324"/>
                    <a:pt x="256309" y="301337"/>
                  </a:cubicBezTo>
                  <a:cubicBezTo>
                    <a:pt x="224039" y="281168"/>
                    <a:pt x="251981" y="291811"/>
                    <a:pt x="228600" y="284019"/>
                  </a:cubicBezTo>
                  <a:cubicBezTo>
                    <a:pt x="208700" y="264118"/>
                    <a:pt x="219027" y="269281"/>
                    <a:pt x="200891" y="263237"/>
                  </a:cubicBezTo>
                  <a:cubicBezTo>
                    <a:pt x="199736" y="259773"/>
                    <a:pt x="194161" y="254479"/>
                    <a:pt x="197427" y="252846"/>
                  </a:cubicBezTo>
                  <a:cubicBezTo>
                    <a:pt x="202692" y="250213"/>
                    <a:pt x="209034" y="254881"/>
                    <a:pt x="214745" y="256309"/>
                  </a:cubicBezTo>
                  <a:cubicBezTo>
                    <a:pt x="218287" y="257194"/>
                    <a:pt x="221572" y="258981"/>
                    <a:pt x="225136" y="259773"/>
                  </a:cubicBezTo>
                  <a:cubicBezTo>
                    <a:pt x="261721" y="267904"/>
                    <a:pt x="232912" y="258902"/>
                    <a:pt x="256309" y="266700"/>
                  </a:cubicBezTo>
                  <a:cubicBezTo>
                    <a:pt x="262082" y="265546"/>
                    <a:pt x="267916" y="264665"/>
                    <a:pt x="273627" y="263237"/>
                  </a:cubicBezTo>
                  <a:cubicBezTo>
                    <a:pt x="277169" y="262352"/>
                    <a:pt x="281436" y="262355"/>
                    <a:pt x="284018" y="259773"/>
                  </a:cubicBezTo>
                  <a:cubicBezTo>
                    <a:pt x="286600" y="257191"/>
                    <a:pt x="285849" y="252648"/>
                    <a:pt x="287482" y="249382"/>
                  </a:cubicBezTo>
                  <a:cubicBezTo>
                    <a:pt x="289344" y="245659"/>
                    <a:pt x="292100" y="242455"/>
                    <a:pt x="294409" y="238991"/>
                  </a:cubicBezTo>
                  <a:cubicBezTo>
                    <a:pt x="292100" y="235527"/>
                    <a:pt x="291624" y="229014"/>
                    <a:pt x="287482" y="228600"/>
                  </a:cubicBezTo>
                  <a:cubicBezTo>
                    <a:pt x="281478" y="228000"/>
                    <a:pt x="259124" y="235744"/>
                    <a:pt x="249382" y="238991"/>
                  </a:cubicBezTo>
                  <a:cubicBezTo>
                    <a:pt x="240929" y="236174"/>
                    <a:pt x="235316" y="235316"/>
                    <a:pt x="228600" y="228600"/>
                  </a:cubicBezTo>
                  <a:cubicBezTo>
                    <a:pt x="224518" y="224518"/>
                    <a:pt x="221966" y="219129"/>
                    <a:pt x="218209" y="214746"/>
                  </a:cubicBezTo>
                  <a:cubicBezTo>
                    <a:pt x="209318" y="204374"/>
                    <a:pt x="208117" y="204554"/>
                    <a:pt x="197427" y="197428"/>
                  </a:cubicBezTo>
                  <a:cubicBezTo>
                    <a:pt x="196273" y="193964"/>
                    <a:pt x="191773" y="189958"/>
                    <a:pt x="193964" y="187037"/>
                  </a:cubicBezTo>
                  <a:cubicBezTo>
                    <a:pt x="196820" y="183229"/>
                    <a:pt x="203058" y="183573"/>
                    <a:pt x="207818" y="183573"/>
                  </a:cubicBezTo>
                  <a:cubicBezTo>
                    <a:pt x="230938" y="183573"/>
                    <a:pt x="254000" y="185882"/>
                    <a:pt x="277091" y="187037"/>
                  </a:cubicBezTo>
                  <a:cubicBezTo>
                    <a:pt x="281709" y="189346"/>
                    <a:pt x="286199" y="191930"/>
                    <a:pt x="290945" y="193964"/>
                  </a:cubicBezTo>
                  <a:cubicBezTo>
                    <a:pt x="294301" y="195402"/>
                    <a:pt x="298070" y="195795"/>
                    <a:pt x="301336" y="197428"/>
                  </a:cubicBezTo>
                  <a:cubicBezTo>
                    <a:pt x="305059" y="199290"/>
                    <a:pt x="308004" y="202493"/>
                    <a:pt x="311727" y="204355"/>
                  </a:cubicBezTo>
                  <a:cubicBezTo>
                    <a:pt x="340407" y="218695"/>
                    <a:pt x="302730" y="194894"/>
                    <a:pt x="332509" y="214746"/>
                  </a:cubicBezTo>
                  <a:cubicBezTo>
                    <a:pt x="330200" y="211282"/>
                    <a:pt x="328526" y="207299"/>
                    <a:pt x="325582" y="204355"/>
                  </a:cubicBezTo>
                  <a:cubicBezTo>
                    <a:pt x="322638" y="201411"/>
                    <a:pt x="318442" y="200029"/>
                    <a:pt x="315191" y="197428"/>
                  </a:cubicBezTo>
                  <a:cubicBezTo>
                    <a:pt x="312641" y="195388"/>
                    <a:pt x="310573" y="192809"/>
                    <a:pt x="308264" y="190500"/>
                  </a:cubicBezTo>
                  <a:cubicBezTo>
                    <a:pt x="307109" y="187036"/>
                    <a:pt x="307382" y="182691"/>
                    <a:pt x="304800" y="180109"/>
                  </a:cubicBezTo>
                  <a:cubicBezTo>
                    <a:pt x="302218" y="177527"/>
                    <a:pt x="297675" y="178279"/>
                    <a:pt x="294409" y="176646"/>
                  </a:cubicBezTo>
                  <a:cubicBezTo>
                    <a:pt x="290686" y="174785"/>
                    <a:pt x="287269" y="172320"/>
                    <a:pt x="284018" y="169719"/>
                  </a:cubicBezTo>
                  <a:cubicBezTo>
                    <a:pt x="281468" y="167679"/>
                    <a:pt x="280012" y="164251"/>
                    <a:pt x="277091" y="162791"/>
                  </a:cubicBezTo>
                  <a:cubicBezTo>
                    <a:pt x="272833" y="160662"/>
                    <a:pt x="267813" y="160636"/>
                    <a:pt x="263236" y="159328"/>
                  </a:cubicBezTo>
                  <a:cubicBezTo>
                    <a:pt x="259725" y="158325"/>
                    <a:pt x="256111" y="157497"/>
                    <a:pt x="252845" y="155864"/>
                  </a:cubicBezTo>
                  <a:cubicBezTo>
                    <a:pt x="249122" y="154002"/>
                    <a:pt x="245705" y="151537"/>
                    <a:pt x="242455" y="148937"/>
                  </a:cubicBezTo>
                  <a:cubicBezTo>
                    <a:pt x="239905" y="146897"/>
                    <a:pt x="238448" y="143470"/>
                    <a:pt x="235527" y="142009"/>
                  </a:cubicBezTo>
                  <a:cubicBezTo>
                    <a:pt x="228996" y="138743"/>
                    <a:pt x="214745" y="135082"/>
                    <a:pt x="214745" y="135082"/>
                  </a:cubicBezTo>
                  <a:cubicBezTo>
                    <a:pt x="192541" y="101775"/>
                    <a:pt x="192590" y="113661"/>
                    <a:pt x="245918" y="117764"/>
                  </a:cubicBezTo>
                  <a:cubicBezTo>
                    <a:pt x="259773" y="116609"/>
                    <a:pt x="274194" y="118389"/>
                    <a:pt x="287482" y="114300"/>
                  </a:cubicBezTo>
                  <a:cubicBezTo>
                    <a:pt x="290971" y="113226"/>
                    <a:pt x="292823" y="107040"/>
                    <a:pt x="290945" y="103909"/>
                  </a:cubicBezTo>
                  <a:cubicBezTo>
                    <a:pt x="288289" y="99482"/>
                    <a:pt x="282139" y="98064"/>
                    <a:pt x="277091" y="96982"/>
                  </a:cubicBezTo>
                  <a:cubicBezTo>
                    <a:pt x="265746" y="94551"/>
                    <a:pt x="254000" y="94673"/>
                    <a:pt x="242455" y="93519"/>
                  </a:cubicBezTo>
                  <a:cubicBezTo>
                    <a:pt x="240146" y="91210"/>
                    <a:pt x="238448" y="88052"/>
                    <a:pt x="235527" y="86591"/>
                  </a:cubicBezTo>
                  <a:cubicBezTo>
                    <a:pt x="228996" y="83325"/>
                    <a:pt x="214745" y="79664"/>
                    <a:pt x="214745" y="79664"/>
                  </a:cubicBezTo>
                  <a:cubicBezTo>
                    <a:pt x="206663" y="55418"/>
                    <a:pt x="205509" y="65809"/>
                    <a:pt x="211282" y="48491"/>
                  </a:cubicBezTo>
                  <a:cubicBezTo>
                    <a:pt x="232217" y="53725"/>
                    <a:pt x="220625" y="50451"/>
                    <a:pt x="245918" y="58882"/>
                  </a:cubicBezTo>
                  <a:lnTo>
                    <a:pt x="256309" y="62346"/>
                  </a:lnTo>
                  <a:cubicBezTo>
                    <a:pt x="259773" y="63500"/>
                    <a:pt x="263435" y="64176"/>
                    <a:pt x="266700" y="65809"/>
                  </a:cubicBezTo>
                  <a:cubicBezTo>
                    <a:pt x="284278" y="74599"/>
                    <a:pt x="276259" y="69873"/>
                    <a:pt x="290945" y="79664"/>
                  </a:cubicBezTo>
                  <a:cubicBezTo>
                    <a:pt x="289791" y="76200"/>
                    <a:pt x="289763" y="72124"/>
                    <a:pt x="287482" y="69273"/>
                  </a:cubicBezTo>
                  <a:cubicBezTo>
                    <a:pt x="280688" y="60780"/>
                    <a:pt x="269159" y="60759"/>
                    <a:pt x="259773" y="58882"/>
                  </a:cubicBezTo>
                  <a:lnTo>
                    <a:pt x="238991" y="45028"/>
                  </a:lnTo>
                  <a:lnTo>
                    <a:pt x="228600" y="38100"/>
                  </a:lnTo>
                  <a:cubicBezTo>
                    <a:pt x="227445" y="34636"/>
                    <a:pt x="227718" y="30291"/>
                    <a:pt x="225136" y="27709"/>
                  </a:cubicBezTo>
                  <a:cubicBezTo>
                    <a:pt x="222554" y="25127"/>
                    <a:pt x="218011" y="25879"/>
                    <a:pt x="214745" y="24246"/>
                  </a:cubicBezTo>
                  <a:cubicBezTo>
                    <a:pt x="211022" y="22385"/>
                    <a:pt x="208159" y="19010"/>
                    <a:pt x="204355" y="17319"/>
                  </a:cubicBezTo>
                  <a:cubicBezTo>
                    <a:pt x="197682" y="14353"/>
                    <a:pt x="183573" y="10391"/>
                    <a:pt x="183573" y="10391"/>
                  </a:cubicBezTo>
                  <a:cubicBezTo>
                    <a:pt x="181264" y="8082"/>
                    <a:pt x="179566" y="4924"/>
                    <a:pt x="176645" y="3464"/>
                  </a:cubicBezTo>
                  <a:cubicBezTo>
                    <a:pt x="170114" y="199"/>
                    <a:pt x="165100" y="577"/>
                    <a:pt x="162791"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1" name="Freeform 160">
              <a:extLst>
                <a:ext uri="{FF2B5EF4-FFF2-40B4-BE49-F238E27FC236}">
                  <a16:creationId xmlns:a16="http://schemas.microsoft.com/office/drawing/2014/main" id="{853BDCF4-5D9E-3E1E-6931-FB3065EFF937}"/>
                </a:ext>
              </a:extLst>
            </p:cNvPr>
            <p:cNvSpPr/>
            <p:nvPr/>
          </p:nvSpPr>
          <p:spPr>
            <a:xfrm>
              <a:off x="7311223" y="4686300"/>
              <a:ext cx="132246" cy="142750"/>
            </a:xfrm>
            <a:custGeom>
              <a:avLst/>
              <a:gdLst>
                <a:gd name="connsiteX0" fmla="*/ 42077 w 132246"/>
                <a:gd name="connsiteY0" fmla="*/ 0 h 142750"/>
                <a:gd name="connsiteX1" fmla="*/ 42077 w 132246"/>
                <a:gd name="connsiteY1" fmla="*/ 0 h 142750"/>
                <a:gd name="connsiteX2" fmla="*/ 87104 w 132246"/>
                <a:gd name="connsiteY2" fmla="*/ 20782 h 142750"/>
                <a:gd name="connsiteX3" fmla="*/ 107886 w 132246"/>
                <a:gd name="connsiteY3" fmla="*/ 34636 h 142750"/>
                <a:gd name="connsiteX4" fmla="*/ 121741 w 132246"/>
                <a:gd name="connsiteY4" fmla="*/ 48491 h 142750"/>
                <a:gd name="connsiteX5" fmla="*/ 125204 w 132246"/>
                <a:gd name="connsiteY5" fmla="*/ 58882 h 142750"/>
                <a:gd name="connsiteX6" fmla="*/ 132132 w 132246"/>
                <a:gd name="connsiteY6" fmla="*/ 65809 h 142750"/>
                <a:gd name="connsiteX7" fmla="*/ 121741 w 132246"/>
                <a:gd name="connsiteY7" fmla="*/ 69273 h 142750"/>
                <a:gd name="connsiteX8" fmla="*/ 83641 w 132246"/>
                <a:gd name="connsiteY8" fmla="*/ 72736 h 142750"/>
                <a:gd name="connsiteX9" fmla="*/ 100959 w 132246"/>
                <a:gd name="connsiteY9" fmla="*/ 93518 h 142750"/>
                <a:gd name="connsiteX10" fmla="*/ 104422 w 132246"/>
                <a:gd name="connsiteY10" fmla="*/ 103909 h 142750"/>
                <a:gd name="connsiteX11" fmla="*/ 111350 w 132246"/>
                <a:gd name="connsiteY11" fmla="*/ 114300 h 142750"/>
                <a:gd name="connsiteX12" fmla="*/ 121741 w 132246"/>
                <a:gd name="connsiteY12" fmla="*/ 131618 h 142750"/>
                <a:gd name="connsiteX13" fmla="*/ 125204 w 132246"/>
                <a:gd name="connsiteY13" fmla="*/ 142009 h 142750"/>
                <a:gd name="connsiteX14" fmla="*/ 100959 w 132246"/>
                <a:gd name="connsiteY14" fmla="*/ 138545 h 142750"/>
                <a:gd name="connsiteX15" fmla="*/ 90568 w 132246"/>
                <a:gd name="connsiteY15" fmla="*/ 135082 h 142750"/>
                <a:gd name="connsiteX16" fmla="*/ 66322 w 132246"/>
                <a:gd name="connsiteY16" fmla="*/ 114300 h 142750"/>
                <a:gd name="connsiteX17" fmla="*/ 52468 w 132246"/>
                <a:gd name="connsiteY17" fmla="*/ 107373 h 142750"/>
                <a:gd name="connsiteX18" fmla="*/ 38613 w 132246"/>
                <a:gd name="connsiteY18" fmla="*/ 90055 h 142750"/>
                <a:gd name="connsiteX19" fmla="*/ 31686 w 132246"/>
                <a:gd name="connsiteY19" fmla="*/ 76200 h 142750"/>
                <a:gd name="connsiteX20" fmla="*/ 24759 w 132246"/>
                <a:gd name="connsiteY20" fmla="*/ 65809 h 142750"/>
                <a:gd name="connsiteX21" fmla="*/ 14368 w 132246"/>
                <a:gd name="connsiteY21" fmla="*/ 31173 h 142750"/>
                <a:gd name="connsiteX22" fmla="*/ 513 w 132246"/>
                <a:gd name="connsiteY22" fmla="*/ 10391 h 142750"/>
                <a:gd name="connsiteX23" fmla="*/ 14368 w 132246"/>
                <a:gd name="connsiteY23" fmla="*/ 13855 h 142750"/>
                <a:gd name="connsiteX24" fmla="*/ 24759 w 132246"/>
                <a:gd name="connsiteY24" fmla="*/ 17318 h 142750"/>
                <a:gd name="connsiteX25" fmla="*/ 52468 w 132246"/>
                <a:gd name="connsiteY25" fmla="*/ 24245 h 142750"/>
                <a:gd name="connsiteX26" fmla="*/ 66322 w 132246"/>
                <a:gd name="connsiteY26" fmla="*/ 20782 h 142750"/>
                <a:gd name="connsiteX27" fmla="*/ 42077 w 132246"/>
                <a:gd name="connsiteY27" fmla="*/ 0 h 14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2246" h="142750">
                  <a:moveTo>
                    <a:pt x="42077" y="0"/>
                  </a:moveTo>
                  <a:lnTo>
                    <a:pt x="42077" y="0"/>
                  </a:lnTo>
                  <a:cubicBezTo>
                    <a:pt x="57086" y="6927"/>
                    <a:pt x="72476" y="13083"/>
                    <a:pt x="87104" y="20782"/>
                  </a:cubicBezTo>
                  <a:cubicBezTo>
                    <a:pt x="94471" y="24660"/>
                    <a:pt x="101999" y="28749"/>
                    <a:pt x="107886" y="34636"/>
                  </a:cubicBezTo>
                  <a:lnTo>
                    <a:pt x="121741" y="48491"/>
                  </a:lnTo>
                  <a:cubicBezTo>
                    <a:pt x="122895" y="51955"/>
                    <a:pt x="123326" y="55751"/>
                    <a:pt x="125204" y="58882"/>
                  </a:cubicBezTo>
                  <a:cubicBezTo>
                    <a:pt x="126884" y="61682"/>
                    <a:pt x="133165" y="62711"/>
                    <a:pt x="132132" y="65809"/>
                  </a:cubicBezTo>
                  <a:cubicBezTo>
                    <a:pt x="130978" y="69273"/>
                    <a:pt x="125355" y="68757"/>
                    <a:pt x="121741" y="69273"/>
                  </a:cubicBezTo>
                  <a:cubicBezTo>
                    <a:pt x="109117" y="71076"/>
                    <a:pt x="96341" y="71582"/>
                    <a:pt x="83641" y="72736"/>
                  </a:cubicBezTo>
                  <a:cubicBezTo>
                    <a:pt x="90766" y="79862"/>
                    <a:pt x="95473" y="83917"/>
                    <a:pt x="100959" y="93518"/>
                  </a:cubicBezTo>
                  <a:cubicBezTo>
                    <a:pt x="102770" y="96688"/>
                    <a:pt x="102789" y="100643"/>
                    <a:pt x="104422" y="103909"/>
                  </a:cubicBezTo>
                  <a:cubicBezTo>
                    <a:pt x="106284" y="107632"/>
                    <a:pt x="109041" y="110836"/>
                    <a:pt x="111350" y="114300"/>
                  </a:cubicBezTo>
                  <a:cubicBezTo>
                    <a:pt x="121160" y="143735"/>
                    <a:pt x="107478" y="107846"/>
                    <a:pt x="121741" y="131618"/>
                  </a:cubicBezTo>
                  <a:cubicBezTo>
                    <a:pt x="123619" y="134749"/>
                    <a:pt x="128668" y="140855"/>
                    <a:pt x="125204" y="142009"/>
                  </a:cubicBezTo>
                  <a:cubicBezTo>
                    <a:pt x="117459" y="144590"/>
                    <a:pt x="109041" y="139700"/>
                    <a:pt x="100959" y="138545"/>
                  </a:cubicBezTo>
                  <a:cubicBezTo>
                    <a:pt x="97495" y="137391"/>
                    <a:pt x="93834" y="136715"/>
                    <a:pt x="90568" y="135082"/>
                  </a:cubicBezTo>
                  <a:cubicBezTo>
                    <a:pt x="80018" y="129807"/>
                    <a:pt x="74844" y="122822"/>
                    <a:pt x="66322" y="114300"/>
                  </a:cubicBezTo>
                  <a:cubicBezTo>
                    <a:pt x="62671" y="110649"/>
                    <a:pt x="57086" y="109682"/>
                    <a:pt x="52468" y="107373"/>
                  </a:cubicBezTo>
                  <a:cubicBezTo>
                    <a:pt x="44197" y="82561"/>
                    <a:pt x="56022" y="110946"/>
                    <a:pt x="38613" y="90055"/>
                  </a:cubicBezTo>
                  <a:cubicBezTo>
                    <a:pt x="35308" y="86088"/>
                    <a:pt x="34248" y="80683"/>
                    <a:pt x="31686" y="76200"/>
                  </a:cubicBezTo>
                  <a:cubicBezTo>
                    <a:pt x="29621" y="72586"/>
                    <a:pt x="27068" y="69273"/>
                    <a:pt x="24759" y="65809"/>
                  </a:cubicBezTo>
                  <a:cubicBezTo>
                    <a:pt x="23189" y="59531"/>
                    <a:pt x="17177" y="33983"/>
                    <a:pt x="14368" y="31173"/>
                  </a:cubicBezTo>
                  <a:cubicBezTo>
                    <a:pt x="11217" y="28022"/>
                    <a:pt x="-2841" y="15422"/>
                    <a:pt x="513" y="10391"/>
                  </a:cubicBezTo>
                  <a:cubicBezTo>
                    <a:pt x="3154" y="6430"/>
                    <a:pt x="9791" y="12547"/>
                    <a:pt x="14368" y="13855"/>
                  </a:cubicBezTo>
                  <a:cubicBezTo>
                    <a:pt x="17878" y="14858"/>
                    <a:pt x="21237" y="16357"/>
                    <a:pt x="24759" y="17318"/>
                  </a:cubicBezTo>
                  <a:cubicBezTo>
                    <a:pt x="33944" y="19823"/>
                    <a:pt x="52468" y="24245"/>
                    <a:pt x="52468" y="24245"/>
                  </a:cubicBezTo>
                  <a:cubicBezTo>
                    <a:pt x="57086" y="23091"/>
                    <a:pt x="64193" y="25039"/>
                    <a:pt x="66322" y="20782"/>
                  </a:cubicBezTo>
                  <a:cubicBezTo>
                    <a:pt x="68420" y="16588"/>
                    <a:pt x="46118" y="3464"/>
                    <a:pt x="42077"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 name="Freeform 162">
              <a:extLst>
                <a:ext uri="{FF2B5EF4-FFF2-40B4-BE49-F238E27FC236}">
                  <a16:creationId xmlns:a16="http://schemas.microsoft.com/office/drawing/2014/main" id="{29DD4521-9943-FE15-AAFC-F7699F2B3B77}"/>
                </a:ext>
              </a:extLst>
            </p:cNvPr>
            <p:cNvSpPr/>
            <p:nvPr/>
          </p:nvSpPr>
          <p:spPr>
            <a:xfrm>
              <a:off x="6719449" y="3799609"/>
              <a:ext cx="263242" cy="1011382"/>
            </a:xfrm>
            <a:custGeom>
              <a:avLst/>
              <a:gdLst>
                <a:gd name="connsiteX0" fmla="*/ 232069 w 263242"/>
                <a:gd name="connsiteY0" fmla="*/ 17318 h 1011382"/>
                <a:gd name="connsiteX1" fmla="*/ 232069 w 263242"/>
                <a:gd name="connsiteY1" fmla="*/ 17318 h 1011382"/>
                <a:gd name="connsiteX2" fmla="*/ 193969 w 263242"/>
                <a:gd name="connsiteY2" fmla="*/ 55418 h 1011382"/>
                <a:gd name="connsiteX3" fmla="*/ 183578 w 263242"/>
                <a:gd name="connsiteY3" fmla="*/ 51955 h 1011382"/>
                <a:gd name="connsiteX4" fmla="*/ 166260 w 263242"/>
                <a:gd name="connsiteY4" fmla="*/ 41564 h 1011382"/>
                <a:gd name="connsiteX5" fmla="*/ 173187 w 263242"/>
                <a:gd name="connsiteY5" fmla="*/ 34636 h 1011382"/>
                <a:gd name="connsiteX6" fmla="*/ 190506 w 263242"/>
                <a:gd name="connsiteY6" fmla="*/ 24246 h 1011382"/>
                <a:gd name="connsiteX7" fmla="*/ 169724 w 263242"/>
                <a:gd name="connsiteY7" fmla="*/ 13855 h 1011382"/>
                <a:gd name="connsiteX8" fmla="*/ 145478 w 263242"/>
                <a:gd name="connsiteY8" fmla="*/ 0 h 1011382"/>
                <a:gd name="connsiteX9" fmla="*/ 135087 w 263242"/>
                <a:gd name="connsiteY9" fmla="*/ 10391 h 1011382"/>
                <a:gd name="connsiteX10" fmla="*/ 148942 w 263242"/>
                <a:gd name="connsiteY10" fmla="*/ 34636 h 1011382"/>
                <a:gd name="connsiteX11" fmla="*/ 159333 w 263242"/>
                <a:gd name="connsiteY11" fmla="*/ 38100 h 1011382"/>
                <a:gd name="connsiteX12" fmla="*/ 162796 w 263242"/>
                <a:gd name="connsiteY12" fmla="*/ 90055 h 1011382"/>
                <a:gd name="connsiteX13" fmla="*/ 162796 w 263242"/>
                <a:gd name="connsiteY13" fmla="*/ 121227 h 1011382"/>
                <a:gd name="connsiteX14" fmla="*/ 142015 w 263242"/>
                <a:gd name="connsiteY14" fmla="*/ 131618 h 1011382"/>
                <a:gd name="connsiteX15" fmla="*/ 135087 w 263242"/>
                <a:gd name="connsiteY15" fmla="*/ 138546 h 1011382"/>
                <a:gd name="connsiteX16" fmla="*/ 152406 w 263242"/>
                <a:gd name="connsiteY16" fmla="*/ 148936 h 1011382"/>
                <a:gd name="connsiteX17" fmla="*/ 159333 w 263242"/>
                <a:gd name="connsiteY17" fmla="*/ 155864 h 1011382"/>
                <a:gd name="connsiteX18" fmla="*/ 148942 w 263242"/>
                <a:gd name="connsiteY18" fmla="*/ 176646 h 1011382"/>
                <a:gd name="connsiteX19" fmla="*/ 138551 w 263242"/>
                <a:gd name="connsiteY19" fmla="*/ 180109 h 1011382"/>
                <a:gd name="connsiteX20" fmla="*/ 128160 w 263242"/>
                <a:gd name="connsiteY20" fmla="*/ 200891 h 1011382"/>
                <a:gd name="connsiteX21" fmla="*/ 138551 w 263242"/>
                <a:gd name="connsiteY21" fmla="*/ 207818 h 1011382"/>
                <a:gd name="connsiteX22" fmla="*/ 145478 w 263242"/>
                <a:gd name="connsiteY22" fmla="*/ 218209 h 1011382"/>
                <a:gd name="connsiteX23" fmla="*/ 155869 w 263242"/>
                <a:gd name="connsiteY23" fmla="*/ 225136 h 1011382"/>
                <a:gd name="connsiteX24" fmla="*/ 159333 w 263242"/>
                <a:gd name="connsiteY24" fmla="*/ 235527 h 1011382"/>
                <a:gd name="connsiteX25" fmla="*/ 155869 w 263242"/>
                <a:gd name="connsiteY25" fmla="*/ 252846 h 1011382"/>
                <a:gd name="connsiteX26" fmla="*/ 135087 w 263242"/>
                <a:gd name="connsiteY26" fmla="*/ 266700 h 1011382"/>
                <a:gd name="connsiteX27" fmla="*/ 124696 w 263242"/>
                <a:gd name="connsiteY27" fmla="*/ 287482 h 1011382"/>
                <a:gd name="connsiteX28" fmla="*/ 142015 w 263242"/>
                <a:gd name="connsiteY28" fmla="*/ 301336 h 1011382"/>
                <a:gd name="connsiteX29" fmla="*/ 145478 w 263242"/>
                <a:gd name="connsiteY29" fmla="*/ 311727 h 1011382"/>
                <a:gd name="connsiteX30" fmla="*/ 128160 w 263242"/>
                <a:gd name="connsiteY30" fmla="*/ 335973 h 1011382"/>
                <a:gd name="connsiteX31" fmla="*/ 107378 w 263242"/>
                <a:gd name="connsiteY31" fmla="*/ 346364 h 1011382"/>
                <a:gd name="connsiteX32" fmla="*/ 96987 w 263242"/>
                <a:gd name="connsiteY32" fmla="*/ 356755 h 1011382"/>
                <a:gd name="connsiteX33" fmla="*/ 65815 w 263242"/>
                <a:gd name="connsiteY33" fmla="*/ 363682 h 1011382"/>
                <a:gd name="connsiteX34" fmla="*/ 72742 w 263242"/>
                <a:gd name="connsiteY34" fmla="*/ 374073 h 1011382"/>
                <a:gd name="connsiteX35" fmla="*/ 93524 w 263242"/>
                <a:gd name="connsiteY35" fmla="*/ 381000 h 1011382"/>
                <a:gd name="connsiteX36" fmla="*/ 114306 w 263242"/>
                <a:gd name="connsiteY36" fmla="*/ 387927 h 1011382"/>
                <a:gd name="connsiteX37" fmla="*/ 128160 w 263242"/>
                <a:gd name="connsiteY37" fmla="*/ 391391 h 1011382"/>
                <a:gd name="connsiteX38" fmla="*/ 124696 w 263242"/>
                <a:gd name="connsiteY38" fmla="*/ 422564 h 1011382"/>
                <a:gd name="connsiteX39" fmla="*/ 117769 w 263242"/>
                <a:gd name="connsiteY39" fmla="*/ 432955 h 1011382"/>
                <a:gd name="connsiteX40" fmla="*/ 114306 w 263242"/>
                <a:gd name="connsiteY40" fmla="*/ 443346 h 1011382"/>
                <a:gd name="connsiteX41" fmla="*/ 124696 w 263242"/>
                <a:gd name="connsiteY41" fmla="*/ 446809 h 1011382"/>
                <a:gd name="connsiteX42" fmla="*/ 142015 w 263242"/>
                <a:gd name="connsiteY42" fmla="*/ 467591 h 1011382"/>
                <a:gd name="connsiteX43" fmla="*/ 145478 w 263242"/>
                <a:gd name="connsiteY43" fmla="*/ 477982 h 1011382"/>
                <a:gd name="connsiteX44" fmla="*/ 142015 w 263242"/>
                <a:gd name="connsiteY44" fmla="*/ 488373 h 1011382"/>
                <a:gd name="connsiteX45" fmla="*/ 131624 w 263242"/>
                <a:gd name="connsiteY45" fmla="*/ 509155 h 1011382"/>
                <a:gd name="connsiteX46" fmla="*/ 121233 w 263242"/>
                <a:gd name="connsiteY46" fmla="*/ 512618 h 1011382"/>
                <a:gd name="connsiteX47" fmla="*/ 124696 w 263242"/>
                <a:gd name="connsiteY47" fmla="*/ 547255 h 1011382"/>
                <a:gd name="connsiteX48" fmla="*/ 121233 w 263242"/>
                <a:gd name="connsiteY48" fmla="*/ 585355 h 1011382"/>
                <a:gd name="connsiteX49" fmla="*/ 110842 w 263242"/>
                <a:gd name="connsiteY49" fmla="*/ 588818 h 1011382"/>
                <a:gd name="connsiteX50" fmla="*/ 86596 w 263242"/>
                <a:gd name="connsiteY50" fmla="*/ 609600 h 1011382"/>
                <a:gd name="connsiteX51" fmla="*/ 65815 w 263242"/>
                <a:gd name="connsiteY51" fmla="*/ 613064 h 1011382"/>
                <a:gd name="connsiteX52" fmla="*/ 31178 w 263242"/>
                <a:gd name="connsiteY52" fmla="*/ 623455 h 1011382"/>
                <a:gd name="connsiteX53" fmla="*/ 20787 w 263242"/>
                <a:gd name="connsiteY53" fmla="*/ 630382 h 1011382"/>
                <a:gd name="connsiteX54" fmla="*/ 17324 w 263242"/>
                <a:gd name="connsiteY54" fmla="*/ 640773 h 1011382"/>
                <a:gd name="connsiteX55" fmla="*/ 38106 w 263242"/>
                <a:gd name="connsiteY55" fmla="*/ 651164 h 1011382"/>
                <a:gd name="connsiteX56" fmla="*/ 48496 w 263242"/>
                <a:gd name="connsiteY56" fmla="*/ 658091 h 1011382"/>
                <a:gd name="connsiteX57" fmla="*/ 100451 w 263242"/>
                <a:gd name="connsiteY57" fmla="*/ 668482 h 1011382"/>
                <a:gd name="connsiteX58" fmla="*/ 93524 w 263242"/>
                <a:gd name="connsiteY58" fmla="*/ 678873 h 1011382"/>
                <a:gd name="connsiteX59" fmla="*/ 90060 w 263242"/>
                <a:gd name="connsiteY59" fmla="*/ 699655 h 1011382"/>
                <a:gd name="connsiteX60" fmla="*/ 110842 w 263242"/>
                <a:gd name="connsiteY60" fmla="*/ 713509 h 1011382"/>
                <a:gd name="connsiteX61" fmla="*/ 114306 w 263242"/>
                <a:gd name="connsiteY61" fmla="*/ 741218 h 1011382"/>
                <a:gd name="connsiteX62" fmla="*/ 103915 w 263242"/>
                <a:gd name="connsiteY62" fmla="*/ 748146 h 1011382"/>
                <a:gd name="connsiteX63" fmla="*/ 86596 w 263242"/>
                <a:gd name="connsiteY63" fmla="*/ 762000 h 1011382"/>
                <a:gd name="connsiteX64" fmla="*/ 76206 w 263242"/>
                <a:gd name="connsiteY64" fmla="*/ 768927 h 1011382"/>
                <a:gd name="connsiteX65" fmla="*/ 69278 w 263242"/>
                <a:gd name="connsiteY65" fmla="*/ 775855 h 1011382"/>
                <a:gd name="connsiteX66" fmla="*/ 58887 w 263242"/>
                <a:gd name="connsiteY66" fmla="*/ 779318 h 1011382"/>
                <a:gd name="connsiteX67" fmla="*/ 51960 w 263242"/>
                <a:gd name="connsiteY67" fmla="*/ 786246 h 1011382"/>
                <a:gd name="connsiteX68" fmla="*/ 41569 w 263242"/>
                <a:gd name="connsiteY68" fmla="*/ 789709 h 1011382"/>
                <a:gd name="connsiteX69" fmla="*/ 31178 w 263242"/>
                <a:gd name="connsiteY69" fmla="*/ 810491 h 1011382"/>
                <a:gd name="connsiteX70" fmla="*/ 24251 w 263242"/>
                <a:gd name="connsiteY70" fmla="*/ 820882 h 1011382"/>
                <a:gd name="connsiteX71" fmla="*/ 10396 w 263242"/>
                <a:gd name="connsiteY71" fmla="*/ 852055 h 1011382"/>
                <a:gd name="connsiteX72" fmla="*/ 6933 w 263242"/>
                <a:gd name="connsiteY72" fmla="*/ 865909 h 1011382"/>
                <a:gd name="connsiteX73" fmla="*/ 31178 w 263242"/>
                <a:gd name="connsiteY73" fmla="*/ 883227 h 1011382"/>
                <a:gd name="connsiteX74" fmla="*/ 45033 w 263242"/>
                <a:gd name="connsiteY74" fmla="*/ 876300 h 1011382"/>
                <a:gd name="connsiteX75" fmla="*/ 51960 w 263242"/>
                <a:gd name="connsiteY75" fmla="*/ 865909 h 1011382"/>
                <a:gd name="connsiteX76" fmla="*/ 76206 w 263242"/>
                <a:gd name="connsiteY76" fmla="*/ 852055 h 1011382"/>
                <a:gd name="connsiteX77" fmla="*/ 93524 w 263242"/>
                <a:gd name="connsiteY77" fmla="*/ 834736 h 1011382"/>
                <a:gd name="connsiteX78" fmla="*/ 100451 w 263242"/>
                <a:gd name="connsiteY78" fmla="*/ 845127 h 1011382"/>
                <a:gd name="connsiteX79" fmla="*/ 93524 w 263242"/>
                <a:gd name="connsiteY79" fmla="*/ 879764 h 1011382"/>
                <a:gd name="connsiteX80" fmla="*/ 90060 w 263242"/>
                <a:gd name="connsiteY80" fmla="*/ 893618 h 1011382"/>
                <a:gd name="connsiteX81" fmla="*/ 69278 w 263242"/>
                <a:gd name="connsiteY81" fmla="*/ 900546 h 1011382"/>
                <a:gd name="connsiteX82" fmla="*/ 38106 w 263242"/>
                <a:gd name="connsiteY82" fmla="*/ 917864 h 1011382"/>
                <a:gd name="connsiteX83" fmla="*/ 20787 w 263242"/>
                <a:gd name="connsiteY83" fmla="*/ 938646 h 1011382"/>
                <a:gd name="connsiteX84" fmla="*/ 17324 w 263242"/>
                <a:gd name="connsiteY84" fmla="*/ 949036 h 1011382"/>
                <a:gd name="connsiteX85" fmla="*/ 31178 w 263242"/>
                <a:gd name="connsiteY85" fmla="*/ 952500 h 1011382"/>
                <a:gd name="connsiteX86" fmla="*/ 79669 w 263242"/>
                <a:gd name="connsiteY86" fmla="*/ 945573 h 1011382"/>
                <a:gd name="connsiteX87" fmla="*/ 96987 w 263242"/>
                <a:gd name="connsiteY87" fmla="*/ 952500 h 1011382"/>
                <a:gd name="connsiteX88" fmla="*/ 110842 w 263242"/>
                <a:gd name="connsiteY88" fmla="*/ 959427 h 1011382"/>
                <a:gd name="connsiteX89" fmla="*/ 121233 w 263242"/>
                <a:gd name="connsiteY89" fmla="*/ 955964 h 1011382"/>
                <a:gd name="connsiteX90" fmla="*/ 138551 w 263242"/>
                <a:gd name="connsiteY90" fmla="*/ 962891 h 1011382"/>
                <a:gd name="connsiteX91" fmla="*/ 148942 w 263242"/>
                <a:gd name="connsiteY91" fmla="*/ 966355 h 1011382"/>
                <a:gd name="connsiteX92" fmla="*/ 159333 w 263242"/>
                <a:gd name="connsiteY92" fmla="*/ 973282 h 1011382"/>
                <a:gd name="connsiteX93" fmla="*/ 180115 w 263242"/>
                <a:gd name="connsiteY93" fmla="*/ 983673 h 1011382"/>
                <a:gd name="connsiteX94" fmla="*/ 193969 w 263242"/>
                <a:gd name="connsiteY94" fmla="*/ 994064 h 1011382"/>
                <a:gd name="connsiteX95" fmla="*/ 207824 w 263242"/>
                <a:gd name="connsiteY95" fmla="*/ 1000991 h 1011382"/>
                <a:gd name="connsiteX96" fmla="*/ 228606 w 263242"/>
                <a:gd name="connsiteY96" fmla="*/ 1011382 h 1011382"/>
                <a:gd name="connsiteX97" fmla="*/ 211287 w 263242"/>
                <a:gd name="connsiteY97" fmla="*/ 980209 h 1011382"/>
                <a:gd name="connsiteX98" fmla="*/ 200896 w 263242"/>
                <a:gd name="connsiteY98" fmla="*/ 973282 h 1011382"/>
                <a:gd name="connsiteX99" fmla="*/ 197433 w 263242"/>
                <a:gd name="connsiteY99" fmla="*/ 945573 h 1011382"/>
                <a:gd name="connsiteX100" fmla="*/ 190506 w 263242"/>
                <a:gd name="connsiteY100" fmla="*/ 935182 h 1011382"/>
                <a:gd name="connsiteX101" fmla="*/ 183578 w 263242"/>
                <a:gd name="connsiteY101" fmla="*/ 907473 h 1011382"/>
                <a:gd name="connsiteX102" fmla="*/ 190506 w 263242"/>
                <a:gd name="connsiteY102" fmla="*/ 900546 h 1011382"/>
                <a:gd name="connsiteX103" fmla="*/ 238996 w 263242"/>
                <a:gd name="connsiteY103" fmla="*/ 907473 h 1011382"/>
                <a:gd name="connsiteX104" fmla="*/ 228606 w 263242"/>
                <a:gd name="connsiteY104" fmla="*/ 883227 h 1011382"/>
                <a:gd name="connsiteX105" fmla="*/ 218215 w 263242"/>
                <a:gd name="connsiteY105" fmla="*/ 879764 h 1011382"/>
                <a:gd name="connsiteX106" fmla="*/ 211287 w 263242"/>
                <a:gd name="connsiteY106" fmla="*/ 872836 h 1011382"/>
                <a:gd name="connsiteX107" fmla="*/ 204360 w 263242"/>
                <a:gd name="connsiteY107" fmla="*/ 862446 h 1011382"/>
                <a:gd name="connsiteX108" fmla="*/ 193969 w 263242"/>
                <a:gd name="connsiteY108" fmla="*/ 855518 h 1011382"/>
                <a:gd name="connsiteX109" fmla="*/ 190506 w 263242"/>
                <a:gd name="connsiteY109" fmla="*/ 845127 h 1011382"/>
                <a:gd name="connsiteX110" fmla="*/ 183578 w 263242"/>
                <a:gd name="connsiteY110" fmla="*/ 838200 h 1011382"/>
                <a:gd name="connsiteX111" fmla="*/ 193969 w 263242"/>
                <a:gd name="connsiteY111" fmla="*/ 834736 h 1011382"/>
                <a:gd name="connsiteX112" fmla="*/ 242460 w 263242"/>
                <a:gd name="connsiteY112" fmla="*/ 831273 h 1011382"/>
                <a:gd name="connsiteX113" fmla="*/ 259778 w 263242"/>
                <a:gd name="connsiteY113" fmla="*/ 817418 h 1011382"/>
                <a:gd name="connsiteX114" fmla="*/ 256315 w 263242"/>
                <a:gd name="connsiteY114" fmla="*/ 796636 h 1011382"/>
                <a:gd name="connsiteX115" fmla="*/ 238996 w 263242"/>
                <a:gd name="connsiteY115" fmla="*/ 782782 h 1011382"/>
                <a:gd name="connsiteX116" fmla="*/ 235533 w 263242"/>
                <a:gd name="connsiteY116" fmla="*/ 772391 h 1011382"/>
                <a:gd name="connsiteX117" fmla="*/ 225142 w 263242"/>
                <a:gd name="connsiteY117" fmla="*/ 765464 h 1011382"/>
                <a:gd name="connsiteX118" fmla="*/ 218215 w 263242"/>
                <a:gd name="connsiteY118" fmla="*/ 758536 h 1011382"/>
                <a:gd name="connsiteX119" fmla="*/ 197433 w 263242"/>
                <a:gd name="connsiteY119" fmla="*/ 741218 h 1011382"/>
                <a:gd name="connsiteX120" fmla="*/ 193969 w 263242"/>
                <a:gd name="connsiteY120" fmla="*/ 730827 h 1011382"/>
                <a:gd name="connsiteX121" fmla="*/ 173187 w 263242"/>
                <a:gd name="connsiteY121" fmla="*/ 706582 h 1011382"/>
                <a:gd name="connsiteX122" fmla="*/ 159333 w 263242"/>
                <a:gd name="connsiteY122" fmla="*/ 682336 h 1011382"/>
                <a:gd name="connsiteX123" fmla="*/ 166260 w 263242"/>
                <a:gd name="connsiteY123" fmla="*/ 651164 h 1011382"/>
                <a:gd name="connsiteX124" fmla="*/ 173187 w 263242"/>
                <a:gd name="connsiteY124" fmla="*/ 640773 h 1011382"/>
                <a:gd name="connsiteX125" fmla="*/ 204360 w 263242"/>
                <a:gd name="connsiteY125" fmla="*/ 644236 h 1011382"/>
                <a:gd name="connsiteX126" fmla="*/ 214751 w 263242"/>
                <a:gd name="connsiteY126" fmla="*/ 651164 h 1011382"/>
                <a:gd name="connsiteX127" fmla="*/ 225142 w 263242"/>
                <a:gd name="connsiteY127" fmla="*/ 654627 h 1011382"/>
                <a:gd name="connsiteX128" fmla="*/ 232069 w 263242"/>
                <a:gd name="connsiteY128" fmla="*/ 661555 h 1011382"/>
                <a:gd name="connsiteX129" fmla="*/ 235533 w 263242"/>
                <a:gd name="connsiteY129" fmla="*/ 644236 h 1011382"/>
                <a:gd name="connsiteX130" fmla="*/ 225142 w 263242"/>
                <a:gd name="connsiteY130" fmla="*/ 633846 h 1011382"/>
                <a:gd name="connsiteX131" fmla="*/ 204360 w 263242"/>
                <a:gd name="connsiteY131" fmla="*/ 619991 h 1011382"/>
                <a:gd name="connsiteX132" fmla="*/ 197433 w 263242"/>
                <a:gd name="connsiteY132" fmla="*/ 609600 h 1011382"/>
                <a:gd name="connsiteX133" fmla="*/ 187042 w 263242"/>
                <a:gd name="connsiteY133" fmla="*/ 606136 h 1011382"/>
                <a:gd name="connsiteX134" fmla="*/ 176651 w 263242"/>
                <a:gd name="connsiteY134" fmla="*/ 595746 h 1011382"/>
                <a:gd name="connsiteX135" fmla="*/ 183578 w 263242"/>
                <a:gd name="connsiteY135" fmla="*/ 588818 h 1011382"/>
                <a:gd name="connsiteX136" fmla="*/ 190506 w 263242"/>
                <a:gd name="connsiteY136" fmla="*/ 595746 h 1011382"/>
                <a:gd name="connsiteX137" fmla="*/ 211287 w 263242"/>
                <a:gd name="connsiteY137" fmla="*/ 599209 h 1011382"/>
                <a:gd name="connsiteX138" fmla="*/ 232069 w 263242"/>
                <a:gd name="connsiteY138" fmla="*/ 595746 h 1011382"/>
                <a:gd name="connsiteX139" fmla="*/ 232069 w 263242"/>
                <a:gd name="connsiteY139" fmla="*/ 568036 h 1011382"/>
                <a:gd name="connsiteX140" fmla="*/ 200896 w 263242"/>
                <a:gd name="connsiteY140" fmla="*/ 547255 h 1011382"/>
                <a:gd name="connsiteX141" fmla="*/ 190506 w 263242"/>
                <a:gd name="connsiteY141" fmla="*/ 543791 h 1011382"/>
                <a:gd name="connsiteX142" fmla="*/ 187042 w 263242"/>
                <a:gd name="connsiteY142" fmla="*/ 526473 h 1011382"/>
                <a:gd name="connsiteX143" fmla="*/ 183578 w 263242"/>
                <a:gd name="connsiteY143" fmla="*/ 516082 h 1011382"/>
                <a:gd name="connsiteX144" fmla="*/ 176651 w 263242"/>
                <a:gd name="connsiteY144" fmla="*/ 491836 h 1011382"/>
                <a:gd name="connsiteX145" fmla="*/ 173187 w 263242"/>
                <a:gd name="connsiteY145" fmla="*/ 467591 h 1011382"/>
                <a:gd name="connsiteX146" fmla="*/ 187042 w 263242"/>
                <a:gd name="connsiteY146" fmla="*/ 443346 h 1011382"/>
                <a:gd name="connsiteX147" fmla="*/ 221678 w 263242"/>
                <a:gd name="connsiteY147" fmla="*/ 446809 h 1011382"/>
                <a:gd name="connsiteX148" fmla="*/ 259778 w 263242"/>
                <a:gd name="connsiteY148" fmla="*/ 443346 h 1011382"/>
                <a:gd name="connsiteX149" fmla="*/ 249387 w 263242"/>
                <a:gd name="connsiteY149" fmla="*/ 436418 h 1011382"/>
                <a:gd name="connsiteX150" fmla="*/ 238996 w 263242"/>
                <a:gd name="connsiteY150" fmla="*/ 432955 h 1011382"/>
                <a:gd name="connsiteX151" fmla="*/ 207824 w 263242"/>
                <a:gd name="connsiteY151" fmla="*/ 412173 h 1011382"/>
                <a:gd name="connsiteX152" fmla="*/ 183578 w 263242"/>
                <a:gd name="connsiteY152" fmla="*/ 391391 h 1011382"/>
                <a:gd name="connsiteX153" fmla="*/ 169724 w 263242"/>
                <a:gd name="connsiteY153" fmla="*/ 370609 h 1011382"/>
                <a:gd name="connsiteX154" fmla="*/ 162796 w 263242"/>
                <a:gd name="connsiteY154" fmla="*/ 346364 h 1011382"/>
                <a:gd name="connsiteX155" fmla="*/ 159333 w 263242"/>
                <a:gd name="connsiteY155" fmla="*/ 335973 h 1011382"/>
                <a:gd name="connsiteX156" fmla="*/ 155869 w 263242"/>
                <a:gd name="connsiteY156" fmla="*/ 311727 h 1011382"/>
                <a:gd name="connsiteX157" fmla="*/ 159333 w 263242"/>
                <a:gd name="connsiteY157" fmla="*/ 290946 h 1011382"/>
                <a:gd name="connsiteX158" fmla="*/ 162796 w 263242"/>
                <a:gd name="connsiteY158" fmla="*/ 280555 h 1011382"/>
                <a:gd name="connsiteX159" fmla="*/ 193969 w 263242"/>
                <a:gd name="connsiteY159" fmla="*/ 284018 h 1011382"/>
                <a:gd name="connsiteX160" fmla="*/ 242460 w 263242"/>
                <a:gd name="connsiteY160" fmla="*/ 294409 h 1011382"/>
                <a:gd name="connsiteX161" fmla="*/ 252851 w 263242"/>
                <a:gd name="connsiteY161" fmla="*/ 322118 h 1011382"/>
                <a:gd name="connsiteX162" fmla="*/ 256315 w 263242"/>
                <a:gd name="connsiteY162" fmla="*/ 311727 h 1011382"/>
                <a:gd name="connsiteX163" fmla="*/ 242460 w 263242"/>
                <a:gd name="connsiteY163" fmla="*/ 290946 h 1011382"/>
                <a:gd name="connsiteX164" fmla="*/ 235533 w 263242"/>
                <a:gd name="connsiteY164" fmla="*/ 284018 h 1011382"/>
                <a:gd name="connsiteX165" fmla="*/ 228606 w 263242"/>
                <a:gd name="connsiteY165" fmla="*/ 273627 h 1011382"/>
                <a:gd name="connsiteX166" fmla="*/ 207824 w 263242"/>
                <a:gd name="connsiteY166" fmla="*/ 256309 h 1011382"/>
                <a:gd name="connsiteX167" fmla="*/ 204360 w 263242"/>
                <a:gd name="connsiteY167" fmla="*/ 245918 h 1011382"/>
                <a:gd name="connsiteX168" fmla="*/ 193969 w 263242"/>
                <a:gd name="connsiteY168" fmla="*/ 235527 h 1011382"/>
                <a:gd name="connsiteX169" fmla="*/ 197433 w 263242"/>
                <a:gd name="connsiteY169" fmla="*/ 225136 h 1011382"/>
                <a:gd name="connsiteX170" fmla="*/ 232069 w 263242"/>
                <a:gd name="connsiteY170" fmla="*/ 228600 h 1011382"/>
                <a:gd name="connsiteX171" fmla="*/ 228606 w 263242"/>
                <a:gd name="connsiteY171" fmla="*/ 204355 h 1011382"/>
                <a:gd name="connsiteX172" fmla="*/ 207824 w 263242"/>
                <a:gd name="connsiteY172" fmla="*/ 187036 h 1011382"/>
                <a:gd name="connsiteX173" fmla="*/ 187042 w 263242"/>
                <a:gd name="connsiteY173" fmla="*/ 176646 h 1011382"/>
                <a:gd name="connsiteX174" fmla="*/ 176651 w 263242"/>
                <a:gd name="connsiteY174" fmla="*/ 148936 h 1011382"/>
                <a:gd name="connsiteX175" fmla="*/ 180115 w 263242"/>
                <a:gd name="connsiteY175" fmla="*/ 131618 h 1011382"/>
                <a:gd name="connsiteX176" fmla="*/ 214751 w 263242"/>
                <a:gd name="connsiteY176" fmla="*/ 128155 h 1011382"/>
                <a:gd name="connsiteX177" fmla="*/ 245924 w 263242"/>
                <a:gd name="connsiteY177" fmla="*/ 124691 h 1011382"/>
                <a:gd name="connsiteX178" fmla="*/ 249387 w 263242"/>
                <a:gd name="connsiteY178" fmla="*/ 114300 h 1011382"/>
                <a:gd name="connsiteX179" fmla="*/ 252851 w 263242"/>
                <a:gd name="connsiteY179" fmla="*/ 90055 h 1011382"/>
                <a:gd name="connsiteX180" fmla="*/ 263242 w 263242"/>
                <a:gd name="connsiteY180" fmla="*/ 86591 h 1011382"/>
                <a:gd name="connsiteX181" fmla="*/ 259778 w 263242"/>
                <a:gd name="connsiteY181" fmla="*/ 72736 h 1011382"/>
                <a:gd name="connsiteX182" fmla="*/ 249387 w 263242"/>
                <a:gd name="connsiteY182" fmla="*/ 65809 h 1011382"/>
                <a:gd name="connsiteX183" fmla="*/ 232069 w 263242"/>
                <a:gd name="connsiteY183" fmla="*/ 17318 h 101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263242" h="1011382">
                  <a:moveTo>
                    <a:pt x="232069" y="17318"/>
                  </a:moveTo>
                  <a:lnTo>
                    <a:pt x="232069" y="17318"/>
                  </a:lnTo>
                  <a:cubicBezTo>
                    <a:pt x="215633" y="66627"/>
                    <a:pt x="232672" y="60947"/>
                    <a:pt x="193969" y="55418"/>
                  </a:cubicBezTo>
                  <a:cubicBezTo>
                    <a:pt x="190505" y="54264"/>
                    <a:pt x="186709" y="53833"/>
                    <a:pt x="183578" y="51955"/>
                  </a:cubicBezTo>
                  <a:cubicBezTo>
                    <a:pt x="159806" y="37692"/>
                    <a:pt x="195695" y="51374"/>
                    <a:pt x="166260" y="41564"/>
                  </a:cubicBezTo>
                  <a:cubicBezTo>
                    <a:pt x="168569" y="39255"/>
                    <a:pt x="170387" y="36316"/>
                    <a:pt x="173187" y="34636"/>
                  </a:cubicBezTo>
                  <a:cubicBezTo>
                    <a:pt x="195675" y="21143"/>
                    <a:pt x="172947" y="41802"/>
                    <a:pt x="190506" y="24246"/>
                  </a:cubicBezTo>
                  <a:cubicBezTo>
                    <a:pt x="174372" y="8112"/>
                    <a:pt x="195258" y="26621"/>
                    <a:pt x="169724" y="13855"/>
                  </a:cubicBezTo>
                  <a:cubicBezTo>
                    <a:pt x="127777" y="-7118"/>
                    <a:pt x="177265" y="10597"/>
                    <a:pt x="145478" y="0"/>
                  </a:cubicBezTo>
                  <a:cubicBezTo>
                    <a:pt x="142014" y="3464"/>
                    <a:pt x="136275" y="5639"/>
                    <a:pt x="135087" y="10391"/>
                  </a:cubicBezTo>
                  <a:cubicBezTo>
                    <a:pt x="131608" y="24308"/>
                    <a:pt x="139140" y="29735"/>
                    <a:pt x="148942" y="34636"/>
                  </a:cubicBezTo>
                  <a:cubicBezTo>
                    <a:pt x="152208" y="36269"/>
                    <a:pt x="155869" y="36945"/>
                    <a:pt x="159333" y="38100"/>
                  </a:cubicBezTo>
                  <a:cubicBezTo>
                    <a:pt x="160487" y="55418"/>
                    <a:pt x="160879" y="72804"/>
                    <a:pt x="162796" y="90055"/>
                  </a:cubicBezTo>
                  <a:cubicBezTo>
                    <a:pt x="164612" y="106397"/>
                    <a:pt x="174303" y="98213"/>
                    <a:pt x="162796" y="121227"/>
                  </a:cubicBezTo>
                  <a:cubicBezTo>
                    <a:pt x="160109" y="126601"/>
                    <a:pt x="146935" y="129978"/>
                    <a:pt x="142015" y="131618"/>
                  </a:cubicBezTo>
                  <a:cubicBezTo>
                    <a:pt x="139706" y="133927"/>
                    <a:pt x="135087" y="135280"/>
                    <a:pt x="135087" y="138546"/>
                  </a:cubicBezTo>
                  <a:cubicBezTo>
                    <a:pt x="135087" y="144885"/>
                    <a:pt x="149549" y="147984"/>
                    <a:pt x="152406" y="148936"/>
                  </a:cubicBezTo>
                  <a:cubicBezTo>
                    <a:pt x="154715" y="151245"/>
                    <a:pt x="158796" y="152643"/>
                    <a:pt x="159333" y="155864"/>
                  </a:cubicBezTo>
                  <a:cubicBezTo>
                    <a:pt x="160615" y="163560"/>
                    <a:pt x="155435" y="172750"/>
                    <a:pt x="148942" y="176646"/>
                  </a:cubicBezTo>
                  <a:cubicBezTo>
                    <a:pt x="145811" y="178524"/>
                    <a:pt x="142015" y="178955"/>
                    <a:pt x="138551" y="180109"/>
                  </a:cubicBezTo>
                  <a:cubicBezTo>
                    <a:pt x="137093" y="182297"/>
                    <a:pt x="126368" y="196410"/>
                    <a:pt x="128160" y="200891"/>
                  </a:cubicBezTo>
                  <a:cubicBezTo>
                    <a:pt x="129706" y="204756"/>
                    <a:pt x="135087" y="205509"/>
                    <a:pt x="138551" y="207818"/>
                  </a:cubicBezTo>
                  <a:cubicBezTo>
                    <a:pt x="140860" y="211282"/>
                    <a:pt x="142534" y="215265"/>
                    <a:pt x="145478" y="218209"/>
                  </a:cubicBezTo>
                  <a:cubicBezTo>
                    <a:pt x="148422" y="221153"/>
                    <a:pt x="153268" y="221885"/>
                    <a:pt x="155869" y="225136"/>
                  </a:cubicBezTo>
                  <a:cubicBezTo>
                    <a:pt x="158150" y="227987"/>
                    <a:pt x="158178" y="232063"/>
                    <a:pt x="159333" y="235527"/>
                  </a:cubicBezTo>
                  <a:cubicBezTo>
                    <a:pt x="158178" y="241300"/>
                    <a:pt x="158502" y="247580"/>
                    <a:pt x="155869" y="252846"/>
                  </a:cubicBezTo>
                  <a:cubicBezTo>
                    <a:pt x="150681" y="263223"/>
                    <a:pt x="144322" y="263621"/>
                    <a:pt x="135087" y="266700"/>
                  </a:cubicBezTo>
                  <a:cubicBezTo>
                    <a:pt x="132843" y="270066"/>
                    <a:pt x="123593" y="281968"/>
                    <a:pt x="124696" y="287482"/>
                  </a:cubicBezTo>
                  <a:cubicBezTo>
                    <a:pt x="125455" y="291278"/>
                    <a:pt x="140523" y="300341"/>
                    <a:pt x="142015" y="301336"/>
                  </a:cubicBezTo>
                  <a:cubicBezTo>
                    <a:pt x="143169" y="304800"/>
                    <a:pt x="145881" y="308098"/>
                    <a:pt x="145478" y="311727"/>
                  </a:cubicBezTo>
                  <a:cubicBezTo>
                    <a:pt x="142422" y="339232"/>
                    <a:pt x="142966" y="328570"/>
                    <a:pt x="128160" y="335973"/>
                  </a:cubicBezTo>
                  <a:cubicBezTo>
                    <a:pt x="101302" y="349402"/>
                    <a:pt x="133496" y="337657"/>
                    <a:pt x="107378" y="346364"/>
                  </a:cubicBezTo>
                  <a:cubicBezTo>
                    <a:pt x="103914" y="349828"/>
                    <a:pt x="101509" y="354871"/>
                    <a:pt x="96987" y="356755"/>
                  </a:cubicBezTo>
                  <a:cubicBezTo>
                    <a:pt x="87162" y="360849"/>
                    <a:pt x="74476" y="357495"/>
                    <a:pt x="65815" y="363682"/>
                  </a:cubicBezTo>
                  <a:cubicBezTo>
                    <a:pt x="62428" y="366102"/>
                    <a:pt x="69212" y="371867"/>
                    <a:pt x="72742" y="374073"/>
                  </a:cubicBezTo>
                  <a:cubicBezTo>
                    <a:pt x="78934" y="377943"/>
                    <a:pt x="86597" y="378691"/>
                    <a:pt x="93524" y="381000"/>
                  </a:cubicBezTo>
                  <a:lnTo>
                    <a:pt x="114306" y="387927"/>
                  </a:lnTo>
                  <a:lnTo>
                    <a:pt x="128160" y="391391"/>
                  </a:lnTo>
                  <a:cubicBezTo>
                    <a:pt x="127005" y="401782"/>
                    <a:pt x="127232" y="412421"/>
                    <a:pt x="124696" y="422564"/>
                  </a:cubicBezTo>
                  <a:cubicBezTo>
                    <a:pt x="123686" y="426602"/>
                    <a:pt x="119630" y="429232"/>
                    <a:pt x="117769" y="432955"/>
                  </a:cubicBezTo>
                  <a:cubicBezTo>
                    <a:pt x="116136" y="436221"/>
                    <a:pt x="115460" y="439882"/>
                    <a:pt x="114306" y="443346"/>
                  </a:cubicBezTo>
                  <a:cubicBezTo>
                    <a:pt x="117769" y="444500"/>
                    <a:pt x="121658" y="444784"/>
                    <a:pt x="124696" y="446809"/>
                  </a:cubicBezTo>
                  <a:cubicBezTo>
                    <a:pt x="132696" y="452142"/>
                    <a:pt x="136904" y="459925"/>
                    <a:pt x="142015" y="467591"/>
                  </a:cubicBezTo>
                  <a:cubicBezTo>
                    <a:pt x="143169" y="471055"/>
                    <a:pt x="145478" y="474331"/>
                    <a:pt x="145478" y="477982"/>
                  </a:cubicBezTo>
                  <a:cubicBezTo>
                    <a:pt x="145478" y="481633"/>
                    <a:pt x="143018" y="484863"/>
                    <a:pt x="142015" y="488373"/>
                  </a:cubicBezTo>
                  <a:cubicBezTo>
                    <a:pt x="139096" y="498590"/>
                    <a:pt x="140999" y="503530"/>
                    <a:pt x="131624" y="509155"/>
                  </a:cubicBezTo>
                  <a:cubicBezTo>
                    <a:pt x="128493" y="511033"/>
                    <a:pt x="124697" y="511464"/>
                    <a:pt x="121233" y="512618"/>
                  </a:cubicBezTo>
                  <a:cubicBezTo>
                    <a:pt x="122387" y="524164"/>
                    <a:pt x="122932" y="535787"/>
                    <a:pt x="124696" y="547255"/>
                  </a:cubicBezTo>
                  <a:cubicBezTo>
                    <a:pt x="127646" y="566431"/>
                    <a:pt x="138237" y="554748"/>
                    <a:pt x="121233" y="585355"/>
                  </a:cubicBezTo>
                  <a:cubicBezTo>
                    <a:pt x="119460" y="588546"/>
                    <a:pt x="114306" y="587664"/>
                    <a:pt x="110842" y="588818"/>
                  </a:cubicBezTo>
                  <a:cubicBezTo>
                    <a:pt x="106457" y="593203"/>
                    <a:pt x="94510" y="606962"/>
                    <a:pt x="86596" y="609600"/>
                  </a:cubicBezTo>
                  <a:cubicBezTo>
                    <a:pt x="79934" y="611821"/>
                    <a:pt x="72701" y="611687"/>
                    <a:pt x="65815" y="613064"/>
                  </a:cubicBezTo>
                  <a:cubicBezTo>
                    <a:pt x="52718" y="615683"/>
                    <a:pt x="44446" y="619032"/>
                    <a:pt x="31178" y="623455"/>
                  </a:cubicBezTo>
                  <a:cubicBezTo>
                    <a:pt x="27229" y="624771"/>
                    <a:pt x="24251" y="628073"/>
                    <a:pt x="20787" y="630382"/>
                  </a:cubicBezTo>
                  <a:cubicBezTo>
                    <a:pt x="19633" y="633846"/>
                    <a:pt x="15968" y="637383"/>
                    <a:pt x="17324" y="640773"/>
                  </a:cubicBezTo>
                  <a:cubicBezTo>
                    <a:pt x="19806" y="646976"/>
                    <a:pt x="33368" y="648795"/>
                    <a:pt x="38106" y="651164"/>
                  </a:cubicBezTo>
                  <a:cubicBezTo>
                    <a:pt x="41829" y="653026"/>
                    <a:pt x="44692" y="656400"/>
                    <a:pt x="48496" y="658091"/>
                  </a:cubicBezTo>
                  <a:cubicBezTo>
                    <a:pt x="68962" y="667187"/>
                    <a:pt x="76675" y="665840"/>
                    <a:pt x="100451" y="668482"/>
                  </a:cubicBezTo>
                  <a:cubicBezTo>
                    <a:pt x="98142" y="671946"/>
                    <a:pt x="96125" y="675622"/>
                    <a:pt x="93524" y="678873"/>
                  </a:cubicBezTo>
                  <a:cubicBezTo>
                    <a:pt x="87791" y="686038"/>
                    <a:pt x="79154" y="687191"/>
                    <a:pt x="90060" y="699655"/>
                  </a:cubicBezTo>
                  <a:cubicBezTo>
                    <a:pt x="95542" y="705921"/>
                    <a:pt x="110842" y="713509"/>
                    <a:pt x="110842" y="713509"/>
                  </a:cubicBezTo>
                  <a:cubicBezTo>
                    <a:pt x="118008" y="724258"/>
                    <a:pt x="122865" y="726238"/>
                    <a:pt x="114306" y="741218"/>
                  </a:cubicBezTo>
                  <a:cubicBezTo>
                    <a:pt x="112241" y="744832"/>
                    <a:pt x="107379" y="745837"/>
                    <a:pt x="103915" y="748146"/>
                  </a:cubicBezTo>
                  <a:cubicBezTo>
                    <a:pt x="92236" y="765661"/>
                    <a:pt x="103327" y="753634"/>
                    <a:pt x="86596" y="762000"/>
                  </a:cubicBezTo>
                  <a:cubicBezTo>
                    <a:pt x="82873" y="763862"/>
                    <a:pt x="79456" y="766327"/>
                    <a:pt x="76206" y="768927"/>
                  </a:cubicBezTo>
                  <a:cubicBezTo>
                    <a:pt x="73656" y="770967"/>
                    <a:pt x="72079" y="774175"/>
                    <a:pt x="69278" y="775855"/>
                  </a:cubicBezTo>
                  <a:cubicBezTo>
                    <a:pt x="66147" y="777733"/>
                    <a:pt x="62351" y="778164"/>
                    <a:pt x="58887" y="779318"/>
                  </a:cubicBezTo>
                  <a:cubicBezTo>
                    <a:pt x="56578" y="781627"/>
                    <a:pt x="54760" y="784566"/>
                    <a:pt x="51960" y="786246"/>
                  </a:cubicBezTo>
                  <a:cubicBezTo>
                    <a:pt x="48829" y="788124"/>
                    <a:pt x="44420" y="787428"/>
                    <a:pt x="41569" y="789709"/>
                  </a:cubicBezTo>
                  <a:cubicBezTo>
                    <a:pt x="33299" y="796325"/>
                    <a:pt x="35360" y="802126"/>
                    <a:pt x="31178" y="810491"/>
                  </a:cubicBezTo>
                  <a:cubicBezTo>
                    <a:pt x="29316" y="814214"/>
                    <a:pt x="25942" y="817078"/>
                    <a:pt x="24251" y="820882"/>
                  </a:cubicBezTo>
                  <a:cubicBezTo>
                    <a:pt x="7767" y="857974"/>
                    <a:pt x="26073" y="828542"/>
                    <a:pt x="10396" y="852055"/>
                  </a:cubicBezTo>
                  <a:cubicBezTo>
                    <a:pt x="9242" y="856673"/>
                    <a:pt x="8301" y="861350"/>
                    <a:pt x="6933" y="865909"/>
                  </a:cubicBezTo>
                  <a:cubicBezTo>
                    <a:pt x="-2241" y="896492"/>
                    <a:pt x="-8767" y="887666"/>
                    <a:pt x="31178" y="883227"/>
                  </a:cubicBezTo>
                  <a:cubicBezTo>
                    <a:pt x="35796" y="880918"/>
                    <a:pt x="41066" y="879605"/>
                    <a:pt x="45033" y="876300"/>
                  </a:cubicBezTo>
                  <a:cubicBezTo>
                    <a:pt x="48231" y="873635"/>
                    <a:pt x="49016" y="868853"/>
                    <a:pt x="51960" y="865909"/>
                  </a:cubicBezTo>
                  <a:cubicBezTo>
                    <a:pt x="62445" y="855424"/>
                    <a:pt x="64317" y="856017"/>
                    <a:pt x="76206" y="852055"/>
                  </a:cubicBezTo>
                  <a:cubicBezTo>
                    <a:pt x="78379" y="848795"/>
                    <a:pt x="86733" y="833378"/>
                    <a:pt x="93524" y="834736"/>
                  </a:cubicBezTo>
                  <a:cubicBezTo>
                    <a:pt x="97606" y="835552"/>
                    <a:pt x="98142" y="841663"/>
                    <a:pt x="100451" y="845127"/>
                  </a:cubicBezTo>
                  <a:cubicBezTo>
                    <a:pt x="92404" y="877312"/>
                    <a:pt x="102017" y="837296"/>
                    <a:pt x="93524" y="879764"/>
                  </a:cubicBezTo>
                  <a:cubicBezTo>
                    <a:pt x="92590" y="884432"/>
                    <a:pt x="93674" y="890520"/>
                    <a:pt x="90060" y="893618"/>
                  </a:cubicBezTo>
                  <a:cubicBezTo>
                    <a:pt x="84516" y="898370"/>
                    <a:pt x="75354" y="896496"/>
                    <a:pt x="69278" y="900546"/>
                  </a:cubicBezTo>
                  <a:cubicBezTo>
                    <a:pt x="45458" y="916425"/>
                    <a:pt x="56394" y="911767"/>
                    <a:pt x="38106" y="917864"/>
                  </a:cubicBezTo>
                  <a:cubicBezTo>
                    <a:pt x="30976" y="924993"/>
                    <a:pt x="26278" y="929037"/>
                    <a:pt x="20787" y="938646"/>
                  </a:cubicBezTo>
                  <a:cubicBezTo>
                    <a:pt x="18976" y="941816"/>
                    <a:pt x="18478" y="945573"/>
                    <a:pt x="17324" y="949036"/>
                  </a:cubicBezTo>
                  <a:cubicBezTo>
                    <a:pt x="21942" y="950191"/>
                    <a:pt x="26418" y="952500"/>
                    <a:pt x="31178" y="952500"/>
                  </a:cubicBezTo>
                  <a:cubicBezTo>
                    <a:pt x="54798" y="952500"/>
                    <a:pt x="61021" y="950234"/>
                    <a:pt x="79669" y="945573"/>
                  </a:cubicBezTo>
                  <a:cubicBezTo>
                    <a:pt x="85442" y="947882"/>
                    <a:pt x="91305" y="949975"/>
                    <a:pt x="96987" y="952500"/>
                  </a:cubicBezTo>
                  <a:cubicBezTo>
                    <a:pt x="101705" y="954597"/>
                    <a:pt x="105731" y="958697"/>
                    <a:pt x="110842" y="959427"/>
                  </a:cubicBezTo>
                  <a:cubicBezTo>
                    <a:pt x="114456" y="959943"/>
                    <a:pt x="117769" y="957118"/>
                    <a:pt x="121233" y="955964"/>
                  </a:cubicBezTo>
                  <a:cubicBezTo>
                    <a:pt x="127006" y="958273"/>
                    <a:pt x="132730" y="960708"/>
                    <a:pt x="138551" y="962891"/>
                  </a:cubicBezTo>
                  <a:cubicBezTo>
                    <a:pt x="141970" y="964173"/>
                    <a:pt x="145676" y="964722"/>
                    <a:pt x="148942" y="966355"/>
                  </a:cubicBezTo>
                  <a:cubicBezTo>
                    <a:pt x="152665" y="968217"/>
                    <a:pt x="155694" y="971260"/>
                    <a:pt x="159333" y="973282"/>
                  </a:cubicBezTo>
                  <a:cubicBezTo>
                    <a:pt x="166103" y="977043"/>
                    <a:pt x="173474" y="979688"/>
                    <a:pt x="180115" y="983673"/>
                  </a:cubicBezTo>
                  <a:cubicBezTo>
                    <a:pt x="185065" y="986643"/>
                    <a:pt x="189074" y="991005"/>
                    <a:pt x="193969" y="994064"/>
                  </a:cubicBezTo>
                  <a:cubicBezTo>
                    <a:pt x="198348" y="996801"/>
                    <a:pt x="203341" y="998429"/>
                    <a:pt x="207824" y="1000991"/>
                  </a:cubicBezTo>
                  <a:cubicBezTo>
                    <a:pt x="226626" y="1011734"/>
                    <a:pt x="209553" y="1005030"/>
                    <a:pt x="228606" y="1011382"/>
                  </a:cubicBezTo>
                  <a:cubicBezTo>
                    <a:pt x="224996" y="1000554"/>
                    <a:pt x="221495" y="987014"/>
                    <a:pt x="211287" y="980209"/>
                  </a:cubicBezTo>
                  <a:lnTo>
                    <a:pt x="200896" y="973282"/>
                  </a:lnTo>
                  <a:cubicBezTo>
                    <a:pt x="199742" y="964046"/>
                    <a:pt x="199882" y="954553"/>
                    <a:pt x="197433" y="945573"/>
                  </a:cubicBezTo>
                  <a:cubicBezTo>
                    <a:pt x="196338" y="941557"/>
                    <a:pt x="192368" y="938905"/>
                    <a:pt x="190506" y="935182"/>
                  </a:cubicBezTo>
                  <a:cubicBezTo>
                    <a:pt x="186955" y="928081"/>
                    <a:pt x="184896" y="914062"/>
                    <a:pt x="183578" y="907473"/>
                  </a:cubicBezTo>
                  <a:cubicBezTo>
                    <a:pt x="185887" y="905164"/>
                    <a:pt x="187250" y="900796"/>
                    <a:pt x="190506" y="900546"/>
                  </a:cubicBezTo>
                  <a:cubicBezTo>
                    <a:pt x="215172" y="898648"/>
                    <a:pt x="221395" y="901605"/>
                    <a:pt x="238996" y="907473"/>
                  </a:cubicBezTo>
                  <a:cubicBezTo>
                    <a:pt x="236710" y="896042"/>
                    <a:pt x="238687" y="889276"/>
                    <a:pt x="228606" y="883227"/>
                  </a:cubicBezTo>
                  <a:cubicBezTo>
                    <a:pt x="225475" y="881349"/>
                    <a:pt x="221679" y="880918"/>
                    <a:pt x="218215" y="879764"/>
                  </a:cubicBezTo>
                  <a:cubicBezTo>
                    <a:pt x="215906" y="877455"/>
                    <a:pt x="213327" y="875386"/>
                    <a:pt x="211287" y="872836"/>
                  </a:cubicBezTo>
                  <a:cubicBezTo>
                    <a:pt x="208687" y="869586"/>
                    <a:pt x="207303" y="865389"/>
                    <a:pt x="204360" y="862446"/>
                  </a:cubicBezTo>
                  <a:cubicBezTo>
                    <a:pt x="201416" y="859502"/>
                    <a:pt x="197433" y="857827"/>
                    <a:pt x="193969" y="855518"/>
                  </a:cubicBezTo>
                  <a:cubicBezTo>
                    <a:pt x="192815" y="852054"/>
                    <a:pt x="192384" y="848258"/>
                    <a:pt x="190506" y="845127"/>
                  </a:cubicBezTo>
                  <a:cubicBezTo>
                    <a:pt x="188826" y="842327"/>
                    <a:pt x="182545" y="841298"/>
                    <a:pt x="183578" y="838200"/>
                  </a:cubicBezTo>
                  <a:cubicBezTo>
                    <a:pt x="184732" y="834736"/>
                    <a:pt x="190343" y="835163"/>
                    <a:pt x="193969" y="834736"/>
                  </a:cubicBezTo>
                  <a:cubicBezTo>
                    <a:pt x="210063" y="832843"/>
                    <a:pt x="226296" y="832427"/>
                    <a:pt x="242460" y="831273"/>
                  </a:cubicBezTo>
                  <a:cubicBezTo>
                    <a:pt x="243559" y="830541"/>
                    <a:pt x="259329" y="821009"/>
                    <a:pt x="259778" y="817418"/>
                  </a:cubicBezTo>
                  <a:cubicBezTo>
                    <a:pt x="260649" y="810449"/>
                    <a:pt x="258781" y="803212"/>
                    <a:pt x="256315" y="796636"/>
                  </a:cubicBezTo>
                  <a:cubicBezTo>
                    <a:pt x="254670" y="792250"/>
                    <a:pt x="241617" y="784529"/>
                    <a:pt x="238996" y="782782"/>
                  </a:cubicBezTo>
                  <a:cubicBezTo>
                    <a:pt x="237842" y="779318"/>
                    <a:pt x="237814" y="775242"/>
                    <a:pt x="235533" y="772391"/>
                  </a:cubicBezTo>
                  <a:cubicBezTo>
                    <a:pt x="232933" y="769140"/>
                    <a:pt x="228393" y="768065"/>
                    <a:pt x="225142" y="765464"/>
                  </a:cubicBezTo>
                  <a:cubicBezTo>
                    <a:pt x="222592" y="763424"/>
                    <a:pt x="220765" y="760576"/>
                    <a:pt x="218215" y="758536"/>
                  </a:cubicBezTo>
                  <a:cubicBezTo>
                    <a:pt x="194097" y="739241"/>
                    <a:pt x="222124" y="765909"/>
                    <a:pt x="197433" y="741218"/>
                  </a:cubicBezTo>
                  <a:cubicBezTo>
                    <a:pt x="196278" y="737754"/>
                    <a:pt x="195781" y="733997"/>
                    <a:pt x="193969" y="730827"/>
                  </a:cubicBezTo>
                  <a:cubicBezTo>
                    <a:pt x="184535" y="714318"/>
                    <a:pt x="184354" y="719983"/>
                    <a:pt x="173187" y="706582"/>
                  </a:cubicBezTo>
                  <a:cubicBezTo>
                    <a:pt x="167068" y="699239"/>
                    <a:pt x="163567" y="690805"/>
                    <a:pt x="159333" y="682336"/>
                  </a:cubicBezTo>
                  <a:cubicBezTo>
                    <a:pt x="160664" y="674349"/>
                    <a:pt x="161996" y="659693"/>
                    <a:pt x="166260" y="651164"/>
                  </a:cubicBezTo>
                  <a:cubicBezTo>
                    <a:pt x="168122" y="647441"/>
                    <a:pt x="170878" y="644237"/>
                    <a:pt x="173187" y="640773"/>
                  </a:cubicBezTo>
                  <a:cubicBezTo>
                    <a:pt x="183578" y="641927"/>
                    <a:pt x="194217" y="641700"/>
                    <a:pt x="204360" y="644236"/>
                  </a:cubicBezTo>
                  <a:cubicBezTo>
                    <a:pt x="208399" y="645246"/>
                    <a:pt x="211028" y="649302"/>
                    <a:pt x="214751" y="651164"/>
                  </a:cubicBezTo>
                  <a:cubicBezTo>
                    <a:pt x="218017" y="652797"/>
                    <a:pt x="221678" y="653473"/>
                    <a:pt x="225142" y="654627"/>
                  </a:cubicBezTo>
                  <a:cubicBezTo>
                    <a:pt x="227451" y="656936"/>
                    <a:pt x="228803" y="661555"/>
                    <a:pt x="232069" y="661555"/>
                  </a:cubicBezTo>
                  <a:cubicBezTo>
                    <a:pt x="243895" y="661555"/>
                    <a:pt x="237438" y="647093"/>
                    <a:pt x="235533" y="644236"/>
                  </a:cubicBezTo>
                  <a:cubicBezTo>
                    <a:pt x="232816" y="640161"/>
                    <a:pt x="229008" y="636853"/>
                    <a:pt x="225142" y="633846"/>
                  </a:cubicBezTo>
                  <a:cubicBezTo>
                    <a:pt x="218570" y="628735"/>
                    <a:pt x="204360" y="619991"/>
                    <a:pt x="204360" y="619991"/>
                  </a:cubicBezTo>
                  <a:cubicBezTo>
                    <a:pt x="202051" y="616527"/>
                    <a:pt x="200684" y="612201"/>
                    <a:pt x="197433" y="609600"/>
                  </a:cubicBezTo>
                  <a:cubicBezTo>
                    <a:pt x="194582" y="607319"/>
                    <a:pt x="190080" y="608161"/>
                    <a:pt x="187042" y="606136"/>
                  </a:cubicBezTo>
                  <a:cubicBezTo>
                    <a:pt x="182966" y="603419"/>
                    <a:pt x="180115" y="599209"/>
                    <a:pt x="176651" y="595746"/>
                  </a:cubicBezTo>
                  <a:cubicBezTo>
                    <a:pt x="178960" y="593437"/>
                    <a:pt x="180312" y="588818"/>
                    <a:pt x="183578" y="588818"/>
                  </a:cubicBezTo>
                  <a:cubicBezTo>
                    <a:pt x="186844" y="588818"/>
                    <a:pt x="187448" y="594599"/>
                    <a:pt x="190506" y="595746"/>
                  </a:cubicBezTo>
                  <a:cubicBezTo>
                    <a:pt x="197081" y="598212"/>
                    <a:pt x="204360" y="598055"/>
                    <a:pt x="211287" y="599209"/>
                  </a:cubicBezTo>
                  <a:cubicBezTo>
                    <a:pt x="218214" y="598055"/>
                    <a:pt x="225971" y="599230"/>
                    <a:pt x="232069" y="595746"/>
                  </a:cubicBezTo>
                  <a:cubicBezTo>
                    <a:pt x="239452" y="591527"/>
                    <a:pt x="232931" y="569976"/>
                    <a:pt x="232069" y="568036"/>
                  </a:cubicBezTo>
                  <a:cubicBezTo>
                    <a:pt x="224362" y="550695"/>
                    <a:pt x="218217" y="553029"/>
                    <a:pt x="200896" y="547255"/>
                  </a:cubicBezTo>
                  <a:lnTo>
                    <a:pt x="190506" y="543791"/>
                  </a:lnTo>
                  <a:cubicBezTo>
                    <a:pt x="189351" y="538018"/>
                    <a:pt x="188470" y="532184"/>
                    <a:pt x="187042" y="526473"/>
                  </a:cubicBezTo>
                  <a:cubicBezTo>
                    <a:pt x="186156" y="522931"/>
                    <a:pt x="184627" y="519579"/>
                    <a:pt x="183578" y="516082"/>
                  </a:cubicBezTo>
                  <a:cubicBezTo>
                    <a:pt x="181163" y="508031"/>
                    <a:pt x="178412" y="500055"/>
                    <a:pt x="176651" y="491836"/>
                  </a:cubicBezTo>
                  <a:cubicBezTo>
                    <a:pt x="174940" y="483853"/>
                    <a:pt x="174342" y="475673"/>
                    <a:pt x="173187" y="467591"/>
                  </a:cubicBezTo>
                  <a:cubicBezTo>
                    <a:pt x="188264" y="399751"/>
                    <a:pt x="170306" y="439162"/>
                    <a:pt x="187042" y="443346"/>
                  </a:cubicBezTo>
                  <a:cubicBezTo>
                    <a:pt x="198298" y="446160"/>
                    <a:pt x="210133" y="445655"/>
                    <a:pt x="221678" y="446809"/>
                  </a:cubicBezTo>
                  <a:cubicBezTo>
                    <a:pt x="234378" y="445655"/>
                    <a:pt x="247838" y="447824"/>
                    <a:pt x="259778" y="443346"/>
                  </a:cubicBezTo>
                  <a:cubicBezTo>
                    <a:pt x="263676" y="441884"/>
                    <a:pt x="253110" y="438280"/>
                    <a:pt x="249387" y="436418"/>
                  </a:cubicBezTo>
                  <a:cubicBezTo>
                    <a:pt x="246121" y="434785"/>
                    <a:pt x="242460" y="434109"/>
                    <a:pt x="238996" y="432955"/>
                  </a:cubicBezTo>
                  <a:cubicBezTo>
                    <a:pt x="218312" y="412270"/>
                    <a:pt x="229598" y="417616"/>
                    <a:pt x="207824" y="412173"/>
                  </a:cubicBezTo>
                  <a:cubicBezTo>
                    <a:pt x="191999" y="401623"/>
                    <a:pt x="200377" y="408190"/>
                    <a:pt x="183578" y="391391"/>
                  </a:cubicBezTo>
                  <a:cubicBezTo>
                    <a:pt x="177691" y="385504"/>
                    <a:pt x="169724" y="370609"/>
                    <a:pt x="169724" y="370609"/>
                  </a:cubicBezTo>
                  <a:cubicBezTo>
                    <a:pt x="167415" y="362527"/>
                    <a:pt x="165211" y="354415"/>
                    <a:pt x="162796" y="346364"/>
                  </a:cubicBezTo>
                  <a:cubicBezTo>
                    <a:pt x="161747" y="342867"/>
                    <a:pt x="160049" y="339553"/>
                    <a:pt x="159333" y="335973"/>
                  </a:cubicBezTo>
                  <a:cubicBezTo>
                    <a:pt x="157732" y="327967"/>
                    <a:pt x="157024" y="319809"/>
                    <a:pt x="155869" y="311727"/>
                  </a:cubicBezTo>
                  <a:cubicBezTo>
                    <a:pt x="157024" y="304800"/>
                    <a:pt x="157810" y="297801"/>
                    <a:pt x="159333" y="290946"/>
                  </a:cubicBezTo>
                  <a:cubicBezTo>
                    <a:pt x="160125" y="287382"/>
                    <a:pt x="159216" y="281271"/>
                    <a:pt x="162796" y="280555"/>
                  </a:cubicBezTo>
                  <a:cubicBezTo>
                    <a:pt x="173048" y="278504"/>
                    <a:pt x="183630" y="282467"/>
                    <a:pt x="193969" y="284018"/>
                  </a:cubicBezTo>
                  <a:cubicBezTo>
                    <a:pt x="228419" y="289185"/>
                    <a:pt x="221871" y="287547"/>
                    <a:pt x="242460" y="294409"/>
                  </a:cubicBezTo>
                  <a:cubicBezTo>
                    <a:pt x="243381" y="298091"/>
                    <a:pt x="247912" y="320472"/>
                    <a:pt x="252851" y="322118"/>
                  </a:cubicBezTo>
                  <a:cubicBezTo>
                    <a:pt x="256315" y="323272"/>
                    <a:pt x="255160" y="315191"/>
                    <a:pt x="256315" y="311727"/>
                  </a:cubicBezTo>
                  <a:cubicBezTo>
                    <a:pt x="251697" y="304800"/>
                    <a:pt x="248347" y="296833"/>
                    <a:pt x="242460" y="290946"/>
                  </a:cubicBezTo>
                  <a:cubicBezTo>
                    <a:pt x="240151" y="288637"/>
                    <a:pt x="237573" y="286568"/>
                    <a:pt x="235533" y="284018"/>
                  </a:cubicBezTo>
                  <a:cubicBezTo>
                    <a:pt x="232933" y="280767"/>
                    <a:pt x="231271" y="276825"/>
                    <a:pt x="228606" y="273627"/>
                  </a:cubicBezTo>
                  <a:cubicBezTo>
                    <a:pt x="220272" y="263626"/>
                    <a:pt x="218041" y="263120"/>
                    <a:pt x="207824" y="256309"/>
                  </a:cubicBezTo>
                  <a:cubicBezTo>
                    <a:pt x="206669" y="252845"/>
                    <a:pt x="206385" y="248956"/>
                    <a:pt x="204360" y="245918"/>
                  </a:cubicBezTo>
                  <a:cubicBezTo>
                    <a:pt x="201643" y="241842"/>
                    <a:pt x="195518" y="240174"/>
                    <a:pt x="193969" y="235527"/>
                  </a:cubicBezTo>
                  <a:lnTo>
                    <a:pt x="197433" y="225136"/>
                  </a:lnTo>
                  <a:cubicBezTo>
                    <a:pt x="222731" y="233569"/>
                    <a:pt x="211131" y="233835"/>
                    <a:pt x="232069" y="228600"/>
                  </a:cubicBezTo>
                  <a:cubicBezTo>
                    <a:pt x="230915" y="220518"/>
                    <a:pt x="231396" y="212027"/>
                    <a:pt x="228606" y="204355"/>
                  </a:cubicBezTo>
                  <a:cubicBezTo>
                    <a:pt x="222088" y="186430"/>
                    <a:pt x="219857" y="193052"/>
                    <a:pt x="207824" y="187036"/>
                  </a:cubicBezTo>
                  <a:cubicBezTo>
                    <a:pt x="180974" y="173611"/>
                    <a:pt x="213153" y="185348"/>
                    <a:pt x="187042" y="176646"/>
                  </a:cubicBezTo>
                  <a:cubicBezTo>
                    <a:pt x="179876" y="165896"/>
                    <a:pt x="176651" y="163916"/>
                    <a:pt x="176651" y="148936"/>
                  </a:cubicBezTo>
                  <a:cubicBezTo>
                    <a:pt x="176651" y="143049"/>
                    <a:pt x="174947" y="134437"/>
                    <a:pt x="180115" y="131618"/>
                  </a:cubicBezTo>
                  <a:cubicBezTo>
                    <a:pt x="190301" y="126062"/>
                    <a:pt x="203212" y="129370"/>
                    <a:pt x="214751" y="128155"/>
                  </a:cubicBezTo>
                  <a:lnTo>
                    <a:pt x="245924" y="124691"/>
                  </a:lnTo>
                  <a:cubicBezTo>
                    <a:pt x="247078" y="121227"/>
                    <a:pt x="248671" y="117880"/>
                    <a:pt x="249387" y="114300"/>
                  </a:cubicBezTo>
                  <a:cubicBezTo>
                    <a:pt x="250988" y="106295"/>
                    <a:pt x="249200" y="97357"/>
                    <a:pt x="252851" y="90055"/>
                  </a:cubicBezTo>
                  <a:cubicBezTo>
                    <a:pt x="254484" y="86789"/>
                    <a:pt x="259778" y="87746"/>
                    <a:pt x="263242" y="86591"/>
                  </a:cubicBezTo>
                  <a:cubicBezTo>
                    <a:pt x="262087" y="81973"/>
                    <a:pt x="262419" y="76697"/>
                    <a:pt x="259778" y="72736"/>
                  </a:cubicBezTo>
                  <a:cubicBezTo>
                    <a:pt x="257469" y="69272"/>
                    <a:pt x="252128" y="68942"/>
                    <a:pt x="249387" y="65809"/>
                  </a:cubicBezTo>
                  <a:cubicBezTo>
                    <a:pt x="240473" y="55622"/>
                    <a:pt x="234955" y="25400"/>
                    <a:pt x="232069" y="17318"/>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6" name="Freeform 185">
              <a:extLst>
                <a:ext uri="{FF2B5EF4-FFF2-40B4-BE49-F238E27FC236}">
                  <a16:creationId xmlns:a16="http://schemas.microsoft.com/office/drawing/2014/main" id="{FA8214CB-6C95-C677-B1C4-4E89788FAFA2}"/>
                </a:ext>
              </a:extLst>
            </p:cNvPr>
            <p:cNvSpPr/>
            <p:nvPr/>
          </p:nvSpPr>
          <p:spPr>
            <a:xfrm>
              <a:off x="7026676" y="3830715"/>
              <a:ext cx="124287" cy="2179468"/>
            </a:xfrm>
            <a:custGeom>
              <a:avLst/>
              <a:gdLst>
                <a:gd name="connsiteX0" fmla="*/ 0 w 124287"/>
                <a:gd name="connsiteY0" fmla="*/ 0 h 2179468"/>
                <a:gd name="connsiteX1" fmla="*/ 35510 w 124287"/>
                <a:gd name="connsiteY1" fmla="*/ 2179468 h 2179468"/>
                <a:gd name="connsiteX2" fmla="*/ 124287 w 124287"/>
                <a:gd name="connsiteY2" fmla="*/ 2179468 h 2179468"/>
                <a:gd name="connsiteX3" fmla="*/ 0 w 124287"/>
                <a:gd name="connsiteY3" fmla="*/ 0 h 2179468"/>
              </a:gdLst>
              <a:ahLst/>
              <a:cxnLst>
                <a:cxn ang="0">
                  <a:pos x="connsiteX0" y="connsiteY0"/>
                </a:cxn>
                <a:cxn ang="0">
                  <a:pos x="connsiteX1" y="connsiteY1"/>
                </a:cxn>
                <a:cxn ang="0">
                  <a:pos x="connsiteX2" y="connsiteY2"/>
                </a:cxn>
                <a:cxn ang="0">
                  <a:pos x="connsiteX3" y="connsiteY3"/>
                </a:cxn>
              </a:cxnLst>
              <a:rect l="l" t="t" r="r" b="b"/>
              <a:pathLst>
                <a:path w="124287" h="2179468">
                  <a:moveTo>
                    <a:pt x="0" y="0"/>
                  </a:moveTo>
                  <a:lnTo>
                    <a:pt x="35510" y="2179468"/>
                  </a:lnTo>
                  <a:lnTo>
                    <a:pt x="124287" y="2179468"/>
                  </a:lnTo>
                  <a:lnTo>
                    <a:pt x="0"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8" name="Freeform 157">
              <a:extLst>
                <a:ext uri="{FF2B5EF4-FFF2-40B4-BE49-F238E27FC236}">
                  <a16:creationId xmlns:a16="http://schemas.microsoft.com/office/drawing/2014/main" id="{0B9D4A1B-FCFF-2498-5243-6FFA5FAA06BF}"/>
                </a:ext>
              </a:extLst>
            </p:cNvPr>
            <p:cNvSpPr/>
            <p:nvPr/>
          </p:nvSpPr>
          <p:spPr>
            <a:xfrm>
              <a:off x="6926398" y="4007166"/>
              <a:ext cx="312710" cy="1130241"/>
            </a:xfrm>
            <a:custGeom>
              <a:avLst/>
              <a:gdLst>
                <a:gd name="connsiteX0" fmla="*/ 115175 w 312710"/>
                <a:gd name="connsiteY0" fmla="*/ 3725 h 1130241"/>
                <a:gd name="connsiteX1" fmla="*/ 115175 w 312710"/>
                <a:gd name="connsiteY1" fmla="*/ 3725 h 1130241"/>
                <a:gd name="connsiteX2" fmla="*/ 187911 w 312710"/>
                <a:gd name="connsiteY2" fmla="*/ 3725 h 1130241"/>
                <a:gd name="connsiteX3" fmla="*/ 191375 w 312710"/>
                <a:gd name="connsiteY3" fmla="*/ 21043 h 1130241"/>
                <a:gd name="connsiteX4" fmla="*/ 212157 w 312710"/>
                <a:gd name="connsiteY4" fmla="*/ 38361 h 1130241"/>
                <a:gd name="connsiteX5" fmla="*/ 232938 w 312710"/>
                <a:gd name="connsiteY5" fmla="*/ 45289 h 1130241"/>
                <a:gd name="connsiteX6" fmla="*/ 239866 w 312710"/>
                <a:gd name="connsiteY6" fmla="*/ 55679 h 1130241"/>
                <a:gd name="connsiteX7" fmla="*/ 260647 w 312710"/>
                <a:gd name="connsiteY7" fmla="*/ 62607 h 1130241"/>
                <a:gd name="connsiteX8" fmla="*/ 267575 w 312710"/>
                <a:gd name="connsiteY8" fmla="*/ 69534 h 1130241"/>
                <a:gd name="connsiteX9" fmla="*/ 295284 w 312710"/>
                <a:gd name="connsiteY9" fmla="*/ 76461 h 1130241"/>
                <a:gd name="connsiteX10" fmla="*/ 302211 w 312710"/>
                <a:gd name="connsiteY10" fmla="*/ 83389 h 1130241"/>
                <a:gd name="connsiteX11" fmla="*/ 312602 w 312710"/>
                <a:gd name="connsiteY11" fmla="*/ 86852 h 1130241"/>
                <a:gd name="connsiteX12" fmla="*/ 298747 w 312710"/>
                <a:gd name="connsiteY12" fmla="*/ 93779 h 1130241"/>
                <a:gd name="connsiteX13" fmla="*/ 281429 w 312710"/>
                <a:gd name="connsiteY13" fmla="*/ 97243 h 1130241"/>
                <a:gd name="connsiteX14" fmla="*/ 271038 w 312710"/>
                <a:gd name="connsiteY14" fmla="*/ 100707 h 1130241"/>
                <a:gd name="connsiteX15" fmla="*/ 246793 w 312710"/>
                <a:gd name="connsiteY15" fmla="*/ 97243 h 1130241"/>
                <a:gd name="connsiteX16" fmla="*/ 226011 w 312710"/>
                <a:gd name="connsiteY16" fmla="*/ 83389 h 1130241"/>
                <a:gd name="connsiteX17" fmla="*/ 198302 w 312710"/>
                <a:gd name="connsiteY17" fmla="*/ 72998 h 1130241"/>
                <a:gd name="connsiteX18" fmla="*/ 191375 w 312710"/>
                <a:gd name="connsiteY18" fmla="*/ 83389 h 1130241"/>
                <a:gd name="connsiteX19" fmla="*/ 187911 w 312710"/>
                <a:gd name="connsiteY19" fmla="*/ 100707 h 1130241"/>
                <a:gd name="connsiteX20" fmla="*/ 174057 w 312710"/>
                <a:gd name="connsiteY20" fmla="*/ 97243 h 1130241"/>
                <a:gd name="connsiteX21" fmla="*/ 163666 w 312710"/>
                <a:gd name="connsiteY21" fmla="*/ 79925 h 1130241"/>
                <a:gd name="connsiteX22" fmla="*/ 156738 w 312710"/>
                <a:gd name="connsiteY22" fmla="*/ 69534 h 1130241"/>
                <a:gd name="connsiteX23" fmla="*/ 153275 w 312710"/>
                <a:gd name="connsiteY23" fmla="*/ 48752 h 1130241"/>
                <a:gd name="connsiteX24" fmla="*/ 146347 w 312710"/>
                <a:gd name="connsiteY24" fmla="*/ 38361 h 1130241"/>
                <a:gd name="connsiteX25" fmla="*/ 142884 w 312710"/>
                <a:gd name="connsiteY25" fmla="*/ 48752 h 1130241"/>
                <a:gd name="connsiteX26" fmla="*/ 139420 w 312710"/>
                <a:gd name="connsiteY26" fmla="*/ 79925 h 1130241"/>
                <a:gd name="connsiteX27" fmla="*/ 142884 w 312710"/>
                <a:gd name="connsiteY27" fmla="*/ 114561 h 1130241"/>
                <a:gd name="connsiteX28" fmla="*/ 180984 w 312710"/>
                <a:gd name="connsiteY28" fmla="*/ 131879 h 1130241"/>
                <a:gd name="connsiteX29" fmla="*/ 187911 w 312710"/>
                <a:gd name="connsiteY29" fmla="*/ 138807 h 1130241"/>
                <a:gd name="connsiteX30" fmla="*/ 198302 w 312710"/>
                <a:gd name="connsiteY30" fmla="*/ 142270 h 1130241"/>
                <a:gd name="connsiteX31" fmla="*/ 253720 w 312710"/>
                <a:gd name="connsiteY31" fmla="*/ 145734 h 1130241"/>
                <a:gd name="connsiteX32" fmla="*/ 257184 w 312710"/>
                <a:gd name="connsiteY32" fmla="*/ 156125 h 1130241"/>
                <a:gd name="connsiteX33" fmla="*/ 253720 w 312710"/>
                <a:gd name="connsiteY33" fmla="*/ 169979 h 1130241"/>
                <a:gd name="connsiteX34" fmla="*/ 250257 w 312710"/>
                <a:gd name="connsiteY34" fmla="*/ 194225 h 1130241"/>
                <a:gd name="connsiteX35" fmla="*/ 222547 w 312710"/>
                <a:gd name="connsiteY35" fmla="*/ 180370 h 1130241"/>
                <a:gd name="connsiteX36" fmla="*/ 201766 w 312710"/>
                <a:gd name="connsiteY36" fmla="*/ 173443 h 1130241"/>
                <a:gd name="connsiteX37" fmla="*/ 191375 w 312710"/>
                <a:gd name="connsiteY37" fmla="*/ 169979 h 1130241"/>
                <a:gd name="connsiteX38" fmla="*/ 184447 w 312710"/>
                <a:gd name="connsiteY38" fmla="*/ 163052 h 1130241"/>
                <a:gd name="connsiteX39" fmla="*/ 160202 w 312710"/>
                <a:gd name="connsiteY39" fmla="*/ 159589 h 1130241"/>
                <a:gd name="connsiteX40" fmla="*/ 149811 w 312710"/>
                <a:gd name="connsiteY40" fmla="*/ 156125 h 1130241"/>
                <a:gd name="connsiteX41" fmla="*/ 146347 w 312710"/>
                <a:gd name="connsiteY41" fmla="*/ 180370 h 1130241"/>
                <a:gd name="connsiteX42" fmla="*/ 142884 w 312710"/>
                <a:gd name="connsiteY42" fmla="*/ 201152 h 1130241"/>
                <a:gd name="connsiteX43" fmla="*/ 139420 w 312710"/>
                <a:gd name="connsiteY43" fmla="*/ 232325 h 1130241"/>
                <a:gd name="connsiteX44" fmla="*/ 149811 w 312710"/>
                <a:gd name="connsiteY44" fmla="*/ 239252 h 1130241"/>
                <a:gd name="connsiteX45" fmla="*/ 205229 w 312710"/>
                <a:gd name="connsiteY45" fmla="*/ 246179 h 1130241"/>
                <a:gd name="connsiteX46" fmla="*/ 212157 w 312710"/>
                <a:gd name="connsiteY46" fmla="*/ 260034 h 1130241"/>
                <a:gd name="connsiteX47" fmla="*/ 232938 w 312710"/>
                <a:gd name="connsiteY47" fmla="*/ 270425 h 1130241"/>
                <a:gd name="connsiteX48" fmla="*/ 232938 w 312710"/>
                <a:gd name="connsiteY48" fmla="*/ 332770 h 1130241"/>
                <a:gd name="connsiteX49" fmla="*/ 208693 w 312710"/>
                <a:gd name="connsiteY49" fmla="*/ 318916 h 1130241"/>
                <a:gd name="connsiteX50" fmla="*/ 184447 w 312710"/>
                <a:gd name="connsiteY50" fmla="*/ 311989 h 1130241"/>
                <a:gd name="connsiteX51" fmla="*/ 163666 w 312710"/>
                <a:gd name="connsiteY51" fmla="*/ 305061 h 1130241"/>
                <a:gd name="connsiteX52" fmla="*/ 149811 w 312710"/>
                <a:gd name="connsiteY52" fmla="*/ 308525 h 1130241"/>
                <a:gd name="connsiteX53" fmla="*/ 153275 w 312710"/>
                <a:gd name="connsiteY53" fmla="*/ 332770 h 1130241"/>
                <a:gd name="connsiteX54" fmla="*/ 163666 w 312710"/>
                <a:gd name="connsiteY54" fmla="*/ 336234 h 1130241"/>
                <a:gd name="connsiteX55" fmla="*/ 180984 w 312710"/>
                <a:gd name="connsiteY55" fmla="*/ 357016 h 1130241"/>
                <a:gd name="connsiteX56" fmla="*/ 184447 w 312710"/>
                <a:gd name="connsiteY56" fmla="*/ 367407 h 1130241"/>
                <a:gd name="connsiteX57" fmla="*/ 187911 w 312710"/>
                <a:gd name="connsiteY57" fmla="*/ 384725 h 1130241"/>
                <a:gd name="connsiteX58" fmla="*/ 226011 w 312710"/>
                <a:gd name="connsiteY58" fmla="*/ 395116 h 1130241"/>
                <a:gd name="connsiteX59" fmla="*/ 236402 w 312710"/>
                <a:gd name="connsiteY59" fmla="*/ 408970 h 1130241"/>
                <a:gd name="connsiteX60" fmla="*/ 212157 w 312710"/>
                <a:gd name="connsiteY60" fmla="*/ 412434 h 1130241"/>
                <a:gd name="connsiteX61" fmla="*/ 180984 w 312710"/>
                <a:gd name="connsiteY61" fmla="*/ 408970 h 1130241"/>
                <a:gd name="connsiteX62" fmla="*/ 156738 w 312710"/>
                <a:gd name="connsiteY62" fmla="*/ 412434 h 1130241"/>
                <a:gd name="connsiteX63" fmla="*/ 149811 w 312710"/>
                <a:gd name="connsiteY63" fmla="*/ 422825 h 1130241"/>
                <a:gd name="connsiteX64" fmla="*/ 153275 w 312710"/>
                <a:gd name="connsiteY64" fmla="*/ 488634 h 1130241"/>
                <a:gd name="connsiteX65" fmla="*/ 156738 w 312710"/>
                <a:gd name="connsiteY65" fmla="*/ 512879 h 1130241"/>
                <a:gd name="connsiteX66" fmla="*/ 167129 w 312710"/>
                <a:gd name="connsiteY66" fmla="*/ 519807 h 1130241"/>
                <a:gd name="connsiteX67" fmla="*/ 177520 w 312710"/>
                <a:gd name="connsiteY67" fmla="*/ 523270 h 1130241"/>
                <a:gd name="connsiteX68" fmla="*/ 205229 w 312710"/>
                <a:gd name="connsiteY68" fmla="*/ 530198 h 1130241"/>
                <a:gd name="connsiteX69" fmla="*/ 212157 w 312710"/>
                <a:gd name="connsiteY69" fmla="*/ 537125 h 1130241"/>
                <a:gd name="connsiteX70" fmla="*/ 222547 w 312710"/>
                <a:gd name="connsiteY70" fmla="*/ 540589 h 1130241"/>
                <a:gd name="connsiteX71" fmla="*/ 229475 w 312710"/>
                <a:gd name="connsiteY71" fmla="*/ 550979 h 1130241"/>
                <a:gd name="connsiteX72" fmla="*/ 236402 w 312710"/>
                <a:gd name="connsiteY72" fmla="*/ 557907 h 1130241"/>
                <a:gd name="connsiteX73" fmla="*/ 187911 w 312710"/>
                <a:gd name="connsiteY73" fmla="*/ 564834 h 1130241"/>
                <a:gd name="connsiteX74" fmla="*/ 184447 w 312710"/>
                <a:gd name="connsiteY74" fmla="*/ 575225 h 1130241"/>
                <a:gd name="connsiteX75" fmla="*/ 167129 w 312710"/>
                <a:gd name="connsiteY75" fmla="*/ 592543 h 1130241"/>
                <a:gd name="connsiteX76" fmla="*/ 160202 w 312710"/>
                <a:gd name="connsiteY76" fmla="*/ 602934 h 1130241"/>
                <a:gd name="connsiteX77" fmla="*/ 160202 w 312710"/>
                <a:gd name="connsiteY77" fmla="*/ 637570 h 1130241"/>
                <a:gd name="connsiteX78" fmla="*/ 180984 w 312710"/>
                <a:gd name="connsiteY78" fmla="*/ 644498 h 1130241"/>
                <a:gd name="connsiteX79" fmla="*/ 191375 w 312710"/>
                <a:gd name="connsiteY79" fmla="*/ 647961 h 1130241"/>
                <a:gd name="connsiteX80" fmla="*/ 201766 w 312710"/>
                <a:gd name="connsiteY80" fmla="*/ 665279 h 1130241"/>
                <a:gd name="connsiteX81" fmla="*/ 191375 w 312710"/>
                <a:gd name="connsiteY81" fmla="*/ 661816 h 1130241"/>
                <a:gd name="connsiteX82" fmla="*/ 146347 w 312710"/>
                <a:gd name="connsiteY82" fmla="*/ 658352 h 1130241"/>
                <a:gd name="connsiteX83" fmla="*/ 139420 w 312710"/>
                <a:gd name="connsiteY83" fmla="*/ 672207 h 1130241"/>
                <a:gd name="connsiteX84" fmla="*/ 135957 w 312710"/>
                <a:gd name="connsiteY84" fmla="*/ 686061 h 1130241"/>
                <a:gd name="connsiteX85" fmla="*/ 135957 w 312710"/>
                <a:gd name="connsiteY85" fmla="*/ 717234 h 1130241"/>
                <a:gd name="connsiteX86" fmla="*/ 146347 w 312710"/>
                <a:gd name="connsiteY86" fmla="*/ 720698 h 1130241"/>
                <a:gd name="connsiteX87" fmla="*/ 163666 w 312710"/>
                <a:gd name="connsiteY87" fmla="*/ 724161 h 1130241"/>
                <a:gd name="connsiteX88" fmla="*/ 170593 w 312710"/>
                <a:gd name="connsiteY88" fmla="*/ 731089 h 1130241"/>
                <a:gd name="connsiteX89" fmla="*/ 180984 w 312710"/>
                <a:gd name="connsiteY89" fmla="*/ 734552 h 1130241"/>
                <a:gd name="connsiteX90" fmla="*/ 205229 w 312710"/>
                <a:gd name="connsiteY90" fmla="*/ 769189 h 1130241"/>
                <a:gd name="connsiteX91" fmla="*/ 219084 w 312710"/>
                <a:gd name="connsiteY91" fmla="*/ 783043 h 1130241"/>
                <a:gd name="connsiteX92" fmla="*/ 239866 w 312710"/>
                <a:gd name="connsiteY92" fmla="*/ 807289 h 1130241"/>
                <a:gd name="connsiteX93" fmla="*/ 236402 w 312710"/>
                <a:gd name="connsiteY93" fmla="*/ 828070 h 1130241"/>
                <a:gd name="connsiteX94" fmla="*/ 232938 w 312710"/>
                <a:gd name="connsiteY94" fmla="*/ 841925 h 1130241"/>
                <a:gd name="connsiteX95" fmla="*/ 222547 w 312710"/>
                <a:gd name="connsiteY95" fmla="*/ 838461 h 1130241"/>
                <a:gd name="connsiteX96" fmla="*/ 208693 w 312710"/>
                <a:gd name="connsiteY96" fmla="*/ 810752 h 1130241"/>
                <a:gd name="connsiteX97" fmla="*/ 205229 w 312710"/>
                <a:gd name="connsiteY97" fmla="*/ 796898 h 1130241"/>
                <a:gd name="connsiteX98" fmla="*/ 198302 w 312710"/>
                <a:gd name="connsiteY98" fmla="*/ 786507 h 1130241"/>
                <a:gd name="connsiteX99" fmla="*/ 191375 w 312710"/>
                <a:gd name="connsiteY99" fmla="*/ 765725 h 1130241"/>
                <a:gd name="connsiteX100" fmla="*/ 187911 w 312710"/>
                <a:gd name="connsiteY100" fmla="*/ 731089 h 1130241"/>
                <a:gd name="connsiteX101" fmla="*/ 174057 w 312710"/>
                <a:gd name="connsiteY101" fmla="*/ 734552 h 1130241"/>
                <a:gd name="connsiteX102" fmla="*/ 170593 w 312710"/>
                <a:gd name="connsiteY102" fmla="*/ 751870 h 1130241"/>
                <a:gd name="connsiteX103" fmla="*/ 160202 w 312710"/>
                <a:gd name="connsiteY103" fmla="*/ 786507 h 1130241"/>
                <a:gd name="connsiteX104" fmla="*/ 153275 w 312710"/>
                <a:gd name="connsiteY104" fmla="*/ 897343 h 1130241"/>
                <a:gd name="connsiteX105" fmla="*/ 156738 w 312710"/>
                <a:gd name="connsiteY105" fmla="*/ 914661 h 1130241"/>
                <a:gd name="connsiteX106" fmla="*/ 170593 w 312710"/>
                <a:gd name="connsiteY106" fmla="*/ 911198 h 1130241"/>
                <a:gd name="connsiteX107" fmla="*/ 180984 w 312710"/>
                <a:gd name="connsiteY107" fmla="*/ 907734 h 1130241"/>
                <a:gd name="connsiteX108" fmla="*/ 194838 w 312710"/>
                <a:gd name="connsiteY108" fmla="*/ 911198 h 1130241"/>
                <a:gd name="connsiteX109" fmla="*/ 201766 w 312710"/>
                <a:gd name="connsiteY109" fmla="*/ 921589 h 1130241"/>
                <a:gd name="connsiteX110" fmla="*/ 205229 w 312710"/>
                <a:gd name="connsiteY110" fmla="*/ 931979 h 1130241"/>
                <a:gd name="connsiteX111" fmla="*/ 212157 w 312710"/>
                <a:gd name="connsiteY111" fmla="*/ 938907 h 1130241"/>
                <a:gd name="connsiteX112" fmla="*/ 222547 w 312710"/>
                <a:gd name="connsiteY112" fmla="*/ 952761 h 1130241"/>
                <a:gd name="connsiteX113" fmla="*/ 226011 w 312710"/>
                <a:gd name="connsiteY113" fmla="*/ 970079 h 1130241"/>
                <a:gd name="connsiteX114" fmla="*/ 243329 w 312710"/>
                <a:gd name="connsiteY114" fmla="*/ 997789 h 1130241"/>
                <a:gd name="connsiteX115" fmla="*/ 250257 w 312710"/>
                <a:gd name="connsiteY115" fmla="*/ 1011643 h 1130241"/>
                <a:gd name="connsiteX116" fmla="*/ 260647 w 312710"/>
                <a:gd name="connsiteY116" fmla="*/ 1053207 h 1130241"/>
                <a:gd name="connsiteX117" fmla="*/ 267575 w 312710"/>
                <a:gd name="connsiteY117" fmla="*/ 1084379 h 1130241"/>
                <a:gd name="connsiteX118" fmla="*/ 271038 w 312710"/>
                <a:gd name="connsiteY118" fmla="*/ 1122479 h 1130241"/>
                <a:gd name="connsiteX119" fmla="*/ 277966 w 312710"/>
                <a:gd name="connsiteY119" fmla="*/ 1129407 h 1130241"/>
                <a:gd name="connsiteX120" fmla="*/ 274502 w 312710"/>
                <a:gd name="connsiteY120" fmla="*/ 1098234 h 1130241"/>
                <a:gd name="connsiteX121" fmla="*/ 271038 w 312710"/>
                <a:gd name="connsiteY121" fmla="*/ 1084379 h 1130241"/>
                <a:gd name="connsiteX122" fmla="*/ 260647 w 312710"/>
                <a:gd name="connsiteY122" fmla="*/ 1080916 h 1130241"/>
                <a:gd name="connsiteX123" fmla="*/ 250257 w 312710"/>
                <a:gd name="connsiteY123" fmla="*/ 1060134 h 1130241"/>
                <a:gd name="connsiteX124" fmla="*/ 239866 w 312710"/>
                <a:gd name="connsiteY124" fmla="*/ 1035889 h 1130241"/>
                <a:gd name="connsiteX125" fmla="*/ 226011 w 312710"/>
                <a:gd name="connsiteY125" fmla="*/ 1011643 h 1130241"/>
                <a:gd name="connsiteX126" fmla="*/ 215620 w 312710"/>
                <a:gd name="connsiteY126" fmla="*/ 990861 h 1130241"/>
                <a:gd name="connsiteX127" fmla="*/ 205229 w 312710"/>
                <a:gd name="connsiteY127" fmla="*/ 987398 h 1130241"/>
                <a:gd name="connsiteX128" fmla="*/ 191375 w 312710"/>
                <a:gd name="connsiteY128" fmla="*/ 963152 h 1130241"/>
                <a:gd name="connsiteX129" fmla="*/ 184447 w 312710"/>
                <a:gd name="connsiteY129" fmla="*/ 956225 h 1130241"/>
                <a:gd name="connsiteX130" fmla="*/ 174057 w 312710"/>
                <a:gd name="connsiteY130" fmla="*/ 935443 h 1130241"/>
                <a:gd name="connsiteX131" fmla="*/ 163666 w 312710"/>
                <a:gd name="connsiteY131" fmla="*/ 911198 h 1130241"/>
                <a:gd name="connsiteX132" fmla="*/ 153275 w 312710"/>
                <a:gd name="connsiteY132" fmla="*/ 907734 h 1130241"/>
                <a:gd name="connsiteX133" fmla="*/ 135957 w 312710"/>
                <a:gd name="connsiteY133" fmla="*/ 880025 h 1130241"/>
                <a:gd name="connsiteX134" fmla="*/ 125566 w 312710"/>
                <a:gd name="connsiteY134" fmla="*/ 862707 h 1130241"/>
                <a:gd name="connsiteX135" fmla="*/ 111711 w 312710"/>
                <a:gd name="connsiteY135" fmla="*/ 841925 h 1130241"/>
                <a:gd name="connsiteX136" fmla="*/ 115175 w 312710"/>
                <a:gd name="connsiteY136" fmla="*/ 810752 h 1130241"/>
                <a:gd name="connsiteX137" fmla="*/ 111711 w 312710"/>
                <a:gd name="connsiteY137" fmla="*/ 821143 h 1130241"/>
                <a:gd name="connsiteX138" fmla="*/ 104784 w 312710"/>
                <a:gd name="connsiteY138" fmla="*/ 834998 h 1130241"/>
                <a:gd name="connsiteX139" fmla="*/ 90929 w 312710"/>
                <a:gd name="connsiteY139" fmla="*/ 855779 h 1130241"/>
                <a:gd name="connsiteX140" fmla="*/ 87466 w 312710"/>
                <a:gd name="connsiteY140" fmla="*/ 866170 h 1130241"/>
                <a:gd name="connsiteX141" fmla="*/ 45902 w 312710"/>
                <a:gd name="connsiteY141" fmla="*/ 859243 h 1130241"/>
                <a:gd name="connsiteX142" fmla="*/ 63220 w 312710"/>
                <a:gd name="connsiteY142" fmla="*/ 831534 h 1130241"/>
                <a:gd name="connsiteX143" fmla="*/ 70147 w 312710"/>
                <a:gd name="connsiteY143" fmla="*/ 821143 h 1130241"/>
                <a:gd name="connsiteX144" fmla="*/ 73611 w 312710"/>
                <a:gd name="connsiteY144" fmla="*/ 810752 h 1130241"/>
                <a:gd name="connsiteX145" fmla="*/ 84002 w 312710"/>
                <a:gd name="connsiteY145" fmla="*/ 803825 h 1130241"/>
                <a:gd name="connsiteX146" fmla="*/ 87466 w 312710"/>
                <a:gd name="connsiteY146" fmla="*/ 789970 h 1130241"/>
                <a:gd name="connsiteX147" fmla="*/ 90929 w 312710"/>
                <a:gd name="connsiteY147" fmla="*/ 779579 h 1130241"/>
                <a:gd name="connsiteX148" fmla="*/ 94393 w 312710"/>
                <a:gd name="connsiteY148" fmla="*/ 755334 h 1130241"/>
                <a:gd name="connsiteX149" fmla="*/ 97857 w 312710"/>
                <a:gd name="connsiteY149" fmla="*/ 744943 h 1130241"/>
                <a:gd name="connsiteX150" fmla="*/ 66684 w 312710"/>
                <a:gd name="connsiteY150" fmla="*/ 765725 h 1130241"/>
                <a:gd name="connsiteX151" fmla="*/ 45902 w 312710"/>
                <a:gd name="connsiteY151" fmla="*/ 783043 h 1130241"/>
                <a:gd name="connsiteX152" fmla="*/ 18193 w 312710"/>
                <a:gd name="connsiteY152" fmla="*/ 789970 h 1130241"/>
                <a:gd name="connsiteX153" fmla="*/ 875 w 312710"/>
                <a:gd name="connsiteY153" fmla="*/ 783043 h 1130241"/>
                <a:gd name="connsiteX154" fmla="*/ 4338 w 312710"/>
                <a:gd name="connsiteY154" fmla="*/ 769189 h 1130241"/>
                <a:gd name="connsiteX155" fmla="*/ 21657 w 312710"/>
                <a:gd name="connsiteY155" fmla="*/ 758798 h 1130241"/>
                <a:gd name="connsiteX156" fmla="*/ 28584 w 312710"/>
                <a:gd name="connsiteY156" fmla="*/ 751870 h 1130241"/>
                <a:gd name="connsiteX157" fmla="*/ 49366 w 312710"/>
                <a:gd name="connsiteY157" fmla="*/ 738016 h 1130241"/>
                <a:gd name="connsiteX158" fmla="*/ 56293 w 312710"/>
                <a:gd name="connsiteY158" fmla="*/ 727625 h 1130241"/>
                <a:gd name="connsiteX159" fmla="*/ 66684 w 312710"/>
                <a:gd name="connsiteY159" fmla="*/ 717234 h 1130241"/>
                <a:gd name="connsiteX160" fmla="*/ 70147 w 312710"/>
                <a:gd name="connsiteY160" fmla="*/ 706843 h 1130241"/>
                <a:gd name="connsiteX161" fmla="*/ 77075 w 312710"/>
                <a:gd name="connsiteY161" fmla="*/ 696452 h 1130241"/>
                <a:gd name="connsiteX162" fmla="*/ 80538 w 312710"/>
                <a:gd name="connsiteY162" fmla="*/ 686061 h 1130241"/>
                <a:gd name="connsiteX163" fmla="*/ 90929 w 312710"/>
                <a:gd name="connsiteY163" fmla="*/ 682598 h 1130241"/>
                <a:gd name="connsiteX164" fmla="*/ 97857 w 312710"/>
                <a:gd name="connsiteY164" fmla="*/ 675670 h 1130241"/>
                <a:gd name="connsiteX165" fmla="*/ 90929 w 312710"/>
                <a:gd name="connsiteY165" fmla="*/ 668743 h 1130241"/>
                <a:gd name="connsiteX166" fmla="*/ 56293 w 312710"/>
                <a:gd name="connsiteY166" fmla="*/ 661816 h 1130241"/>
                <a:gd name="connsiteX167" fmla="*/ 49366 w 312710"/>
                <a:gd name="connsiteY167" fmla="*/ 651425 h 1130241"/>
                <a:gd name="connsiteX168" fmla="*/ 38975 w 312710"/>
                <a:gd name="connsiteY168" fmla="*/ 644498 h 1130241"/>
                <a:gd name="connsiteX169" fmla="*/ 42438 w 312710"/>
                <a:gd name="connsiteY169" fmla="*/ 634107 h 1130241"/>
                <a:gd name="connsiteX170" fmla="*/ 59757 w 312710"/>
                <a:gd name="connsiteY170" fmla="*/ 623716 h 1130241"/>
                <a:gd name="connsiteX171" fmla="*/ 73611 w 312710"/>
                <a:gd name="connsiteY171" fmla="*/ 602934 h 1130241"/>
                <a:gd name="connsiteX172" fmla="*/ 80538 w 312710"/>
                <a:gd name="connsiteY172" fmla="*/ 582152 h 1130241"/>
                <a:gd name="connsiteX173" fmla="*/ 77075 w 312710"/>
                <a:gd name="connsiteY173" fmla="*/ 537125 h 1130241"/>
                <a:gd name="connsiteX174" fmla="*/ 59757 w 312710"/>
                <a:gd name="connsiteY174" fmla="*/ 516343 h 1130241"/>
                <a:gd name="connsiteX175" fmla="*/ 52829 w 312710"/>
                <a:gd name="connsiteY175" fmla="*/ 505952 h 1130241"/>
                <a:gd name="connsiteX176" fmla="*/ 52829 w 312710"/>
                <a:gd name="connsiteY176" fmla="*/ 485170 h 1130241"/>
                <a:gd name="connsiteX177" fmla="*/ 66684 w 312710"/>
                <a:gd name="connsiteY177" fmla="*/ 481707 h 1130241"/>
                <a:gd name="connsiteX178" fmla="*/ 66684 w 312710"/>
                <a:gd name="connsiteY178" fmla="*/ 433216 h 1130241"/>
                <a:gd name="connsiteX179" fmla="*/ 38975 w 312710"/>
                <a:gd name="connsiteY179" fmla="*/ 422825 h 1130241"/>
                <a:gd name="connsiteX180" fmla="*/ 11266 w 312710"/>
                <a:gd name="connsiteY180" fmla="*/ 426289 h 1130241"/>
                <a:gd name="connsiteX181" fmla="*/ 25120 w 312710"/>
                <a:gd name="connsiteY181" fmla="*/ 398579 h 1130241"/>
                <a:gd name="connsiteX182" fmla="*/ 28584 w 312710"/>
                <a:gd name="connsiteY182" fmla="*/ 388189 h 1130241"/>
                <a:gd name="connsiteX183" fmla="*/ 49366 w 312710"/>
                <a:gd name="connsiteY183" fmla="*/ 367407 h 1130241"/>
                <a:gd name="connsiteX184" fmla="*/ 56293 w 312710"/>
                <a:gd name="connsiteY184" fmla="*/ 360479 h 1130241"/>
                <a:gd name="connsiteX185" fmla="*/ 70147 w 312710"/>
                <a:gd name="connsiteY185" fmla="*/ 336234 h 1130241"/>
                <a:gd name="connsiteX186" fmla="*/ 90929 w 312710"/>
                <a:gd name="connsiteY186" fmla="*/ 325843 h 1130241"/>
                <a:gd name="connsiteX187" fmla="*/ 94393 w 312710"/>
                <a:gd name="connsiteY187" fmla="*/ 260034 h 1130241"/>
                <a:gd name="connsiteX188" fmla="*/ 97857 w 312710"/>
                <a:gd name="connsiteY188" fmla="*/ 246179 h 1130241"/>
                <a:gd name="connsiteX189" fmla="*/ 87466 w 312710"/>
                <a:gd name="connsiteY189" fmla="*/ 221934 h 1130241"/>
                <a:gd name="connsiteX190" fmla="*/ 63220 w 312710"/>
                <a:gd name="connsiteY190" fmla="*/ 211543 h 1130241"/>
                <a:gd name="connsiteX191" fmla="*/ 38975 w 312710"/>
                <a:gd name="connsiteY191" fmla="*/ 201152 h 1130241"/>
                <a:gd name="connsiteX192" fmla="*/ 14729 w 312710"/>
                <a:gd name="connsiteY192" fmla="*/ 211543 h 1130241"/>
                <a:gd name="connsiteX193" fmla="*/ 875 w 312710"/>
                <a:gd name="connsiteY193" fmla="*/ 228861 h 1130241"/>
                <a:gd name="connsiteX194" fmla="*/ 4338 w 312710"/>
                <a:gd name="connsiteY194" fmla="*/ 208079 h 1130241"/>
                <a:gd name="connsiteX195" fmla="*/ 14729 w 312710"/>
                <a:gd name="connsiteY195" fmla="*/ 197689 h 1130241"/>
                <a:gd name="connsiteX196" fmla="*/ 45902 w 312710"/>
                <a:gd name="connsiteY196" fmla="*/ 176907 h 1130241"/>
                <a:gd name="connsiteX197" fmla="*/ 59757 w 312710"/>
                <a:gd name="connsiteY197" fmla="*/ 173443 h 1130241"/>
                <a:gd name="connsiteX198" fmla="*/ 70147 w 312710"/>
                <a:gd name="connsiteY198" fmla="*/ 166516 h 1130241"/>
                <a:gd name="connsiteX199" fmla="*/ 77075 w 312710"/>
                <a:gd name="connsiteY199" fmla="*/ 159589 h 1130241"/>
                <a:gd name="connsiteX200" fmla="*/ 94393 w 312710"/>
                <a:gd name="connsiteY200" fmla="*/ 156125 h 1130241"/>
                <a:gd name="connsiteX201" fmla="*/ 97857 w 312710"/>
                <a:gd name="connsiteY201" fmla="*/ 145734 h 1130241"/>
                <a:gd name="connsiteX202" fmla="*/ 111711 w 312710"/>
                <a:gd name="connsiteY202" fmla="*/ 131879 h 1130241"/>
                <a:gd name="connsiteX203" fmla="*/ 108247 w 312710"/>
                <a:gd name="connsiteY203" fmla="*/ 121489 h 1130241"/>
                <a:gd name="connsiteX204" fmla="*/ 101320 w 312710"/>
                <a:gd name="connsiteY204" fmla="*/ 114561 h 1130241"/>
                <a:gd name="connsiteX205" fmla="*/ 77075 w 312710"/>
                <a:gd name="connsiteY205" fmla="*/ 100707 h 1130241"/>
                <a:gd name="connsiteX206" fmla="*/ 66684 w 312710"/>
                <a:gd name="connsiteY206" fmla="*/ 97243 h 1130241"/>
                <a:gd name="connsiteX207" fmla="*/ 45902 w 312710"/>
                <a:gd name="connsiteY207" fmla="*/ 100707 h 1130241"/>
                <a:gd name="connsiteX208" fmla="*/ 56293 w 312710"/>
                <a:gd name="connsiteY208" fmla="*/ 97243 h 1130241"/>
                <a:gd name="connsiteX209" fmla="*/ 84002 w 312710"/>
                <a:gd name="connsiteY209" fmla="*/ 93779 h 1130241"/>
                <a:gd name="connsiteX210" fmla="*/ 101320 w 312710"/>
                <a:gd name="connsiteY210" fmla="*/ 90316 h 1130241"/>
                <a:gd name="connsiteX211" fmla="*/ 111711 w 312710"/>
                <a:gd name="connsiteY211" fmla="*/ 79925 h 1130241"/>
                <a:gd name="connsiteX212" fmla="*/ 118638 w 312710"/>
                <a:gd name="connsiteY212" fmla="*/ 59143 h 1130241"/>
                <a:gd name="connsiteX213" fmla="*/ 115175 w 312710"/>
                <a:gd name="connsiteY213" fmla="*/ 41825 h 1130241"/>
                <a:gd name="connsiteX214" fmla="*/ 111711 w 312710"/>
                <a:gd name="connsiteY214" fmla="*/ 31434 h 1130241"/>
                <a:gd name="connsiteX215" fmla="*/ 115175 w 312710"/>
                <a:gd name="connsiteY215" fmla="*/ 21043 h 1130241"/>
                <a:gd name="connsiteX216" fmla="*/ 115175 w 312710"/>
                <a:gd name="connsiteY216" fmla="*/ 3725 h 113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312710" h="1130241">
                  <a:moveTo>
                    <a:pt x="115175" y="3725"/>
                  </a:moveTo>
                  <a:lnTo>
                    <a:pt x="115175" y="3725"/>
                  </a:lnTo>
                  <a:cubicBezTo>
                    <a:pt x="128422" y="2521"/>
                    <a:pt x="173712" y="-4020"/>
                    <a:pt x="187911" y="3725"/>
                  </a:cubicBezTo>
                  <a:cubicBezTo>
                    <a:pt x="193079" y="6544"/>
                    <a:pt x="188742" y="15778"/>
                    <a:pt x="191375" y="21043"/>
                  </a:cubicBezTo>
                  <a:cubicBezTo>
                    <a:pt x="193706" y="25705"/>
                    <a:pt x="207041" y="36087"/>
                    <a:pt x="212157" y="38361"/>
                  </a:cubicBezTo>
                  <a:cubicBezTo>
                    <a:pt x="218829" y="41327"/>
                    <a:pt x="232938" y="45289"/>
                    <a:pt x="232938" y="45289"/>
                  </a:cubicBezTo>
                  <a:cubicBezTo>
                    <a:pt x="235247" y="48752"/>
                    <a:pt x="236336" y="53473"/>
                    <a:pt x="239866" y="55679"/>
                  </a:cubicBezTo>
                  <a:cubicBezTo>
                    <a:pt x="246058" y="59549"/>
                    <a:pt x="260647" y="62607"/>
                    <a:pt x="260647" y="62607"/>
                  </a:cubicBezTo>
                  <a:cubicBezTo>
                    <a:pt x="262956" y="64916"/>
                    <a:pt x="264543" y="68321"/>
                    <a:pt x="267575" y="69534"/>
                  </a:cubicBezTo>
                  <a:cubicBezTo>
                    <a:pt x="276415" y="73070"/>
                    <a:pt x="295284" y="76461"/>
                    <a:pt x="295284" y="76461"/>
                  </a:cubicBezTo>
                  <a:cubicBezTo>
                    <a:pt x="297593" y="78770"/>
                    <a:pt x="299411" y="81709"/>
                    <a:pt x="302211" y="83389"/>
                  </a:cubicBezTo>
                  <a:cubicBezTo>
                    <a:pt x="305342" y="85267"/>
                    <a:pt x="313757" y="83388"/>
                    <a:pt x="312602" y="86852"/>
                  </a:cubicBezTo>
                  <a:cubicBezTo>
                    <a:pt x="310969" y="91750"/>
                    <a:pt x="303645" y="92146"/>
                    <a:pt x="298747" y="93779"/>
                  </a:cubicBezTo>
                  <a:cubicBezTo>
                    <a:pt x="293162" y="95641"/>
                    <a:pt x="287140" y="95815"/>
                    <a:pt x="281429" y="97243"/>
                  </a:cubicBezTo>
                  <a:cubicBezTo>
                    <a:pt x="277887" y="98129"/>
                    <a:pt x="274502" y="99552"/>
                    <a:pt x="271038" y="100707"/>
                  </a:cubicBezTo>
                  <a:cubicBezTo>
                    <a:pt x="262956" y="99552"/>
                    <a:pt x="254413" y="100174"/>
                    <a:pt x="246793" y="97243"/>
                  </a:cubicBezTo>
                  <a:cubicBezTo>
                    <a:pt x="239022" y="94254"/>
                    <a:pt x="233457" y="87113"/>
                    <a:pt x="226011" y="83389"/>
                  </a:cubicBezTo>
                  <a:cubicBezTo>
                    <a:pt x="207899" y="74332"/>
                    <a:pt x="217166" y="77713"/>
                    <a:pt x="198302" y="72998"/>
                  </a:cubicBezTo>
                  <a:cubicBezTo>
                    <a:pt x="195993" y="76462"/>
                    <a:pt x="192059" y="79283"/>
                    <a:pt x="191375" y="83389"/>
                  </a:cubicBezTo>
                  <a:cubicBezTo>
                    <a:pt x="187777" y="104971"/>
                    <a:pt x="204659" y="83957"/>
                    <a:pt x="187911" y="100707"/>
                  </a:cubicBezTo>
                  <a:cubicBezTo>
                    <a:pt x="183293" y="99552"/>
                    <a:pt x="178315" y="99372"/>
                    <a:pt x="174057" y="97243"/>
                  </a:cubicBezTo>
                  <a:cubicBezTo>
                    <a:pt x="165034" y="92731"/>
                    <a:pt x="167617" y="87828"/>
                    <a:pt x="163666" y="79925"/>
                  </a:cubicBezTo>
                  <a:cubicBezTo>
                    <a:pt x="161804" y="76202"/>
                    <a:pt x="159047" y="72998"/>
                    <a:pt x="156738" y="69534"/>
                  </a:cubicBezTo>
                  <a:cubicBezTo>
                    <a:pt x="155584" y="62607"/>
                    <a:pt x="155496" y="55414"/>
                    <a:pt x="153275" y="48752"/>
                  </a:cubicBezTo>
                  <a:cubicBezTo>
                    <a:pt x="151959" y="44803"/>
                    <a:pt x="150510" y="38361"/>
                    <a:pt x="146347" y="38361"/>
                  </a:cubicBezTo>
                  <a:cubicBezTo>
                    <a:pt x="142696" y="38361"/>
                    <a:pt x="144038" y="45288"/>
                    <a:pt x="142884" y="48752"/>
                  </a:cubicBezTo>
                  <a:cubicBezTo>
                    <a:pt x="141729" y="59143"/>
                    <a:pt x="140898" y="69575"/>
                    <a:pt x="139420" y="79925"/>
                  </a:cubicBezTo>
                  <a:cubicBezTo>
                    <a:pt x="137670" y="92172"/>
                    <a:pt x="130674" y="103571"/>
                    <a:pt x="142884" y="114561"/>
                  </a:cubicBezTo>
                  <a:cubicBezTo>
                    <a:pt x="151997" y="122763"/>
                    <a:pt x="168525" y="127727"/>
                    <a:pt x="180984" y="131879"/>
                  </a:cubicBezTo>
                  <a:cubicBezTo>
                    <a:pt x="183293" y="134188"/>
                    <a:pt x="185111" y="137127"/>
                    <a:pt x="187911" y="138807"/>
                  </a:cubicBezTo>
                  <a:cubicBezTo>
                    <a:pt x="191042" y="140685"/>
                    <a:pt x="194671" y="141888"/>
                    <a:pt x="198302" y="142270"/>
                  </a:cubicBezTo>
                  <a:cubicBezTo>
                    <a:pt x="216709" y="144208"/>
                    <a:pt x="235247" y="144579"/>
                    <a:pt x="253720" y="145734"/>
                  </a:cubicBezTo>
                  <a:cubicBezTo>
                    <a:pt x="254875" y="149198"/>
                    <a:pt x="257184" y="152474"/>
                    <a:pt x="257184" y="156125"/>
                  </a:cubicBezTo>
                  <a:cubicBezTo>
                    <a:pt x="257184" y="160885"/>
                    <a:pt x="254571" y="165296"/>
                    <a:pt x="253720" y="169979"/>
                  </a:cubicBezTo>
                  <a:cubicBezTo>
                    <a:pt x="252260" y="178011"/>
                    <a:pt x="251411" y="186143"/>
                    <a:pt x="250257" y="194225"/>
                  </a:cubicBezTo>
                  <a:cubicBezTo>
                    <a:pt x="206269" y="185427"/>
                    <a:pt x="255293" y="198563"/>
                    <a:pt x="222547" y="180370"/>
                  </a:cubicBezTo>
                  <a:cubicBezTo>
                    <a:pt x="216164" y="176824"/>
                    <a:pt x="208693" y="175752"/>
                    <a:pt x="201766" y="173443"/>
                  </a:cubicBezTo>
                  <a:lnTo>
                    <a:pt x="191375" y="169979"/>
                  </a:lnTo>
                  <a:cubicBezTo>
                    <a:pt x="189066" y="167670"/>
                    <a:pt x="187545" y="164085"/>
                    <a:pt x="184447" y="163052"/>
                  </a:cubicBezTo>
                  <a:cubicBezTo>
                    <a:pt x="176702" y="160471"/>
                    <a:pt x="168207" y="161190"/>
                    <a:pt x="160202" y="159589"/>
                  </a:cubicBezTo>
                  <a:cubicBezTo>
                    <a:pt x="156622" y="158873"/>
                    <a:pt x="153275" y="157280"/>
                    <a:pt x="149811" y="156125"/>
                  </a:cubicBezTo>
                  <a:cubicBezTo>
                    <a:pt x="136332" y="176344"/>
                    <a:pt x="146347" y="155768"/>
                    <a:pt x="146347" y="180370"/>
                  </a:cubicBezTo>
                  <a:cubicBezTo>
                    <a:pt x="146347" y="187393"/>
                    <a:pt x="143812" y="194191"/>
                    <a:pt x="142884" y="201152"/>
                  </a:cubicBezTo>
                  <a:cubicBezTo>
                    <a:pt x="141502" y="211515"/>
                    <a:pt x="140575" y="221934"/>
                    <a:pt x="139420" y="232325"/>
                  </a:cubicBezTo>
                  <a:cubicBezTo>
                    <a:pt x="142884" y="234634"/>
                    <a:pt x="146088" y="237390"/>
                    <a:pt x="149811" y="239252"/>
                  </a:cubicBezTo>
                  <a:cubicBezTo>
                    <a:pt x="164766" y="246729"/>
                    <a:pt x="196625" y="245517"/>
                    <a:pt x="205229" y="246179"/>
                  </a:cubicBezTo>
                  <a:cubicBezTo>
                    <a:pt x="207538" y="250797"/>
                    <a:pt x="208851" y="256067"/>
                    <a:pt x="212157" y="260034"/>
                  </a:cubicBezTo>
                  <a:cubicBezTo>
                    <a:pt x="217322" y="266232"/>
                    <a:pt x="225846" y="268061"/>
                    <a:pt x="232938" y="270425"/>
                  </a:cubicBezTo>
                  <a:cubicBezTo>
                    <a:pt x="240165" y="292103"/>
                    <a:pt x="244852" y="301793"/>
                    <a:pt x="232938" y="332770"/>
                  </a:cubicBezTo>
                  <a:cubicBezTo>
                    <a:pt x="231959" y="335316"/>
                    <a:pt x="209998" y="319568"/>
                    <a:pt x="208693" y="318916"/>
                  </a:cubicBezTo>
                  <a:cubicBezTo>
                    <a:pt x="202867" y="316003"/>
                    <a:pt x="190004" y="313656"/>
                    <a:pt x="184447" y="311989"/>
                  </a:cubicBezTo>
                  <a:cubicBezTo>
                    <a:pt x="177453" y="309891"/>
                    <a:pt x="163666" y="305061"/>
                    <a:pt x="163666" y="305061"/>
                  </a:cubicBezTo>
                  <a:cubicBezTo>
                    <a:pt x="159048" y="306216"/>
                    <a:pt x="153528" y="305551"/>
                    <a:pt x="149811" y="308525"/>
                  </a:cubicBezTo>
                  <a:cubicBezTo>
                    <a:pt x="141848" y="314896"/>
                    <a:pt x="148768" y="328263"/>
                    <a:pt x="153275" y="332770"/>
                  </a:cubicBezTo>
                  <a:cubicBezTo>
                    <a:pt x="155857" y="335352"/>
                    <a:pt x="160202" y="335079"/>
                    <a:pt x="163666" y="336234"/>
                  </a:cubicBezTo>
                  <a:cubicBezTo>
                    <a:pt x="171326" y="343894"/>
                    <a:pt x="176162" y="347372"/>
                    <a:pt x="180984" y="357016"/>
                  </a:cubicBezTo>
                  <a:cubicBezTo>
                    <a:pt x="182617" y="360282"/>
                    <a:pt x="183562" y="363865"/>
                    <a:pt x="184447" y="367407"/>
                  </a:cubicBezTo>
                  <a:cubicBezTo>
                    <a:pt x="185875" y="373118"/>
                    <a:pt x="183748" y="380562"/>
                    <a:pt x="187911" y="384725"/>
                  </a:cubicBezTo>
                  <a:cubicBezTo>
                    <a:pt x="192305" y="389118"/>
                    <a:pt x="219248" y="393763"/>
                    <a:pt x="226011" y="395116"/>
                  </a:cubicBezTo>
                  <a:cubicBezTo>
                    <a:pt x="229475" y="399734"/>
                    <a:pt x="236402" y="403197"/>
                    <a:pt x="236402" y="408970"/>
                  </a:cubicBezTo>
                  <a:cubicBezTo>
                    <a:pt x="236402" y="422252"/>
                    <a:pt x="213639" y="412662"/>
                    <a:pt x="212157" y="412434"/>
                  </a:cubicBezTo>
                  <a:cubicBezTo>
                    <a:pt x="201824" y="410844"/>
                    <a:pt x="191375" y="410125"/>
                    <a:pt x="180984" y="408970"/>
                  </a:cubicBezTo>
                  <a:cubicBezTo>
                    <a:pt x="172902" y="410125"/>
                    <a:pt x="164198" y="409118"/>
                    <a:pt x="156738" y="412434"/>
                  </a:cubicBezTo>
                  <a:cubicBezTo>
                    <a:pt x="152934" y="414125"/>
                    <a:pt x="150000" y="418667"/>
                    <a:pt x="149811" y="422825"/>
                  </a:cubicBezTo>
                  <a:cubicBezTo>
                    <a:pt x="148814" y="444769"/>
                    <a:pt x="151590" y="466732"/>
                    <a:pt x="153275" y="488634"/>
                  </a:cubicBezTo>
                  <a:cubicBezTo>
                    <a:pt x="153901" y="496774"/>
                    <a:pt x="153423" y="505419"/>
                    <a:pt x="156738" y="512879"/>
                  </a:cubicBezTo>
                  <a:cubicBezTo>
                    <a:pt x="158429" y="516683"/>
                    <a:pt x="163406" y="517945"/>
                    <a:pt x="167129" y="519807"/>
                  </a:cubicBezTo>
                  <a:cubicBezTo>
                    <a:pt x="170395" y="521440"/>
                    <a:pt x="173998" y="522309"/>
                    <a:pt x="177520" y="523270"/>
                  </a:cubicBezTo>
                  <a:cubicBezTo>
                    <a:pt x="186705" y="525775"/>
                    <a:pt x="195993" y="527889"/>
                    <a:pt x="205229" y="530198"/>
                  </a:cubicBezTo>
                  <a:cubicBezTo>
                    <a:pt x="207538" y="532507"/>
                    <a:pt x="209357" y="535445"/>
                    <a:pt x="212157" y="537125"/>
                  </a:cubicBezTo>
                  <a:cubicBezTo>
                    <a:pt x="215287" y="539003"/>
                    <a:pt x="219696" y="538308"/>
                    <a:pt x="222547" y="540589"/>
                  </a:cubicBezTo>
                  <a:cubicBezTo>
                    <a:pt x="225798" y="543189"/>
                    <a:pt x="226875" y="547729"/>
                    <a:pt x="229475" y="550979"/>
                  </a:cubicBezTo>
                  <a:cubicBezTo>
                    <a:pt x="231515" y="553529"/>
                    <a:pt x="234093" y="555598"/>
                    <a:pt x="236402" y="557907"/>
                  </a:cubicBezTo>
                  <a:cubicBezTo>
                    <a:pt x="220238" y="560216"/>
                    <a:pt x="203401" y="559671"/>
                    <a:pt x="187911" y="564834"/>
                  </a:cubicBezTo>
                  <a:cubicBezTo>
                    <a:pt x="184447" y="565989"/>
                    <a:pt x="186080" y="571959"/>
                    <a:pt x="184447" y="575225"/>
                  </a:cubicBezTo>
                  <a:cubicBezTo>
                    <a:pt x="178674" y="586771"/>
                    <a:pt x="177521" y="585616"/>
                    <a:pt x="167129" y="592543"/>
                  </a:cubicBezTo>
                  <a:cubicBezTo>
                    <a:pt x="164820" y="596007"/>
                    <a:pt x="162064" y="599211"/>
                    <a:pt x="160202" y="602934"/>
                  </a:cubicBezTo>
                  <a:cubicBezTo>
                    <a:pt x="155412" y="612514"/>
                    <a:pt x="153413" y="628842"/>
                    <a:pt x="160202" y="637570"/>
                  </a:cubicBezTo>
                  <a:cubicBezTo>
                    <a:pt x="164685" y="643334"/>
                    <a:pt x="174057" y="642189"/>
                    <a:pt x="180984" y="644498"/>
                  </a:cubicBezTo>
                  <a:lnTo>
                    <a:pt x="191375" y="647961"/>
                  </a:lnTo>
                  <a:cubicBezTo>
                    <a:pt x="192840" y="649426"/>
                    <a:pt x="206261" y="660784"/>
                    <a:pt x="201766" y="665279"/>
                  </a:cubicBezTo>
                  <a:cubicBezTo>
                    <a:pt x="199184" y="667861"/>
                    <a:pt x="194839" y="662970"/>
                    <a:pt x="191375" y="661816"/>
                  </a:cubicBezTo>
                  <a:cubicBezTo>
                    <a:pt x="177676" y="648119"/>
                    <a:pt x="178926" y="645822"/>
                    <a:pt x="146347" y="658352"/>
                  </a:cubicBezTo>
                  <a:cubicBezTo>
                    <a:pt x="141528" y="660206"/>
                    <a:pt x="141729" y="667589"/>
                    <a:pt x="139420" y="672207"/>
                  </a:cubicBezTo>
                  <a:cubicBezTo>
                    <a:pt x="138266" y="676825"/>
                    <a:pt x="137265" y="681484"/>
                    <a:pt x="135957" y="686061"/>
                  </a:cubicBezTo>
                  <a:cubicBezTo>
                    <a:pt x="132524" y="698077"/>
                    <a:pt x="127561" y="702540"/>
                    <a:pt x="135957" y="717234"/>
                  </a:cubicBezTo>
                  <a:cubicBezTo>
                    <a:pt x="137768" y="720404"/>
                    <a:pt x="142805" y="719813"/>
                    <a:pt x="146347" y="720698"/>
                  </a:cubicBezTo>
                  <a:cubicBezTo>
                    <a:pt x="152059" y="722126"/>
                    <a:pt x="157893" y="723007"/>
                    <a:pt x="163666" y="724161"/>
                  </a:cubicBezTo>
                  <a:cubicBezTo>
                    <a:pt x="165975" y="726470"/>
                    <a:pt x="167793" y="729409"/>
                    <a:pt x="170593" y="731089"/>
                  </a:cubicBezTo>
                  <a:cubicBezTo>
                    <a:pt x="173724" y="732967"/>
                    <a:pt x="178179" y="732215"/>
                    <a:pt x="180984" y="734552"/>
                  </a:cubicBezTo>
                  <a:cubicBezTo>
                    <a:pt x="185003" y="737901"/>
                    <a:pt x="204566" y="768360"/>
                    <a:pt x="205229" y="769189"/>
                  </a:cubicBezTo>
                  <a:cubicBezTo>
                    <a:pt x="209309" y="774289"/>
                    <a:pt x="214745" y="778162"/>
                    <a:pt x="219084" y="783043"/>
                  </a:cubicBezTo>
                  <a:cubicBezTo>
                    <a:pt x="250883" y="818816"/>
                    <a:pt x="220684" y="788107"/>
                    <a:pt x="239866" y="807289"/>
                  </a:cubicBezTo>
                  <a:cubicBezTo>
                    <a:pt x="238711" y="814216"/>
                    <a:pt x="237779" y="821184"/>
                    <a:pt x="236402" y="828070"/>
                  </a:cubicBezTo>
                  <a:cubicBezTo>
                    <a:pt x="235468" y="832738"/>
                    <a:pt x="236746" y="839069"/>
                    <a:pt x="232938" y="841925"/>
                  </a:cubicBezTo>
                  <a:cubicBezTo>
                    <a:pt x="230017" y="844116"/>
                    <a:pt x="226011" y="839616"/>
                    <a:pt x="222547" y="838461"/>
                  </a:cubicBezTo>
                  <a:cubicBezTo>
                    <a:pt x="214062" y="825733"/>
                    <a:pt x="214342" y="827699"/>
                    <a:pt x="208693" y="810752"/>
                  </a:cubicBezTo>
                  <a:cubicBezTo>
                    <a:pt x="207188" y="806236"/>
                    <a:pt x="207104" y="801273"/>
                    <a:pt x="205229" y="796898"/>
                  </a:cubicBezTo>
                  <a:cubicBezTo>
                    <a:pt x="203589" y="793072"/>
                    <a:pt x="199993" y="790311"/>
                    <a:pt x="198302" y="786507"/>
                  </a:cubicBezTo>
                  <a:cubicBezTo>
                    <a:pt x="195336" y="779834"/>
                    <a:pt x="191375" y="765725"/>
                    <a:pt x="191375" y="765725"/>
                  </a:cubicBezTo>
                  <a:cubicBezTo>
                    <a:pt x="190220" y="754180"/>
                    <a:pt x="193546" y="741232"/>
                    <a:pt x="187911" y="731089"/>
                  </a:cubicBezTo>
                  <a:cubicBezTo>
                    <a:pt x="185599" y="726928"/>
                    <a:pt x="177104" y="730895"/>
                    <a:pt x="174057" y="734552"/>
                  </a:cubicBezTo>
                  <a:cubicBezTo>
                    <a:pt x="170288" y="739074"/>
                    <a:pt x="171561" y="746063"/>
                    <a:pt x="170593" y="751870"/>
                  </a:cubicBezTo>
                  <a:cubicBezTo>
                    <a:pt x="165640" y="781588"/>
                    <a:pt x="172117" y="768634"/>
                    <a:pt x="160202" y="786507"/>
                  </a:cubicBezTo>
                  <a:cubicBezTo>
                    <a:pt x="157318" y="821117"/>
                    <a:pt x="153275" y="864064"/>
                    <a:pt x="153275" y="897343"/>
                  </a:cubicBezTo>
                  <a:cubicBezTo>
                    <a:pt x="153275" y="903230"/>
                    <a:pt x="155584" y="908888"/>
                    <a:pt x="156738" y="914661"/>
                  </a:cubicBezTo>
                  <a:cubicBezTo>
                    <a:pt x="161356" y="913507"/>
                    <a:pt x="166016" y="912506"/>
                    <a:pt x="170593" y="911198"/>
                  </a:cubicBezTo>
                  <a:cubicBezTo>
                    <a:pt x="174104" y="910195"/>
                    <a:pt x="177333" y="907734"/>
                    <a:pt x="180984" y="907734"/>
                  </a:cubicBezTo>
                  <a:cubicBezTo>
                    <a:pt x="185744" y="907734"/>
                    <a:pt x="190220" y="910043"/>
                    <a:pt x="194838" y="911198"/>
                  </a:cubicBezTo>
                  <a:cubicBezTo>
                    <a:pt x="197147" y="914662"/>
                    <a:pt x="199904" y="917866"/>
                    <a:pt x="201766" y="921589"/>
                  </a:cubicBezTo>
                  <a:cubicBezTo>
                    <a:pt x="203399" y="924854"/>
                    <a:pt x="203351" y="928849"/>
                    <a:pt x="205229" y="931979"/>
                  </a:cubicBezTo>
                  <a:cubicBezTo>
                    <a:pt x="206909" y="934779"/>
                    <a:pt x="210066" y="936398"/>
                    <a:pt x="212157" y="938907"/>
                  </a:cubicBezTo>
                  <a:cubicBezTo>
                    <a:pt x="215852" y="943342"/>
                    <a:pt x="219084" y="948143"/>
                    <a:pt x="222547" y="952761"/>
                  </a:cubicBezTo>
                  <a:cubicBezTo>
                    <a:pt x="223702" y="958534"/>
                    <a:pt x="224149" y="964494"/>
                    <a:pt x="226011" y="970079"/>
                  </a:cubicBezTo>
                  <a:cubicBezTo>
                    <a:pt x="231026" y="985124"/>
                    <a:pt x="234864" y="984246"/>
                    <a:pt x="243329" y="997789"/>
                  </a:cubicBezTo>
                  <a:cubicBezTo>
                    <a:pt x="246066" y="1002167"/>
                    <a:pt x="247948" y="1007025"/>
                    <a:pt x="250257" y="1011643"/>
                  </a:cubicBezTo>
                  <a:cubicBezTo>
                    <a:pt x="253720" y="1025498"/>
                    <a:pt x="257846" y="1039203"/>
                    <a:pt x="260647" y="1053207"/>
                  </a:cubicBezTo>
                  <a:cubicBezTo>
                    <a:pt x="265045" y="1075193"/>
                    <a:pt x="262683" y="1064814"/>
                    <a:pt x="267575" y="1084379"/>
                  </a:cubicBezTo>
                  <a:cubicBezTo>
                    <a:pt x="268729" y="1097079"/>
                    <a:pt x="268171" y="1110053"/>
                    <a:pt x="271038" y="1122479"/>
                  </a:cubicBezTo>
                  <a:cubicBezTo>
                    <a:pt x="271772" y="1125661"/>
                    <a:pt x="277504" y="1132640"/>
                    <a:pt x="277966" y="1129407"/>
                  </a:cubicBezTo>
                  <a:cubicBezTo>
                    <a:pt x="279445" y="1119057"/>
                    <a:pt x="276092" y="1108567"/>
                    <a:pt x="274502" y="1098234"/>
                  </a:cubicBezTo>
                  <a:cubicBezTo>
                    <a:pt x="273778" y="1093529"/>
                    <a:pt x="274012" y="1088096"/>
                    <a:pt x="271038" y="1084379"/>
                  </a:cubicBezTo>
                  <a:cubicBezTo>
                    <a:pt x="268757" y="1081528"/>
                    <a:pt x="264111" y="1082070"/>
                    <a:pt x="260647" y="1080916"/>
                  </a:cubicBezTo>
                  <a:cubicBezTo>
                    <a:pt x="254299" y="1061868"/>
                    <a:pt x="260998" y="1078931"/>
                    <a:pt x="250257" y="1060134"/>
                  </a:cubicBezTo>
                  <a:cubicBezTo>
                    <a:pt x="237121" y="1037147"/>
                    <a:pt x="248196" y="1055325"/>
                    <a:pt x="239866" y="1035889"/>
                  </a:cubicBezTo>
                  <a:cubicBezTo>
                    <a:pt x="221651" y="993389"/>
                    <a:pt x="243400" y="1046422"/>
                    <a:pt x="226011" y="1011643"/>
                  </a:cubicBezTo>
                  <a:cubicBezTo>
                    <a:pt x="221829" y="1003278"/>
                    <a:pt x="223890" y="997477"/>
                    <a:pt x="215620" y="990861"/>
                  </a:cubicBezTo>
                  <a:cubicBezTo>
                    <a:pt x="212769" y="988580"/>
                    <a:pt x="208693" y="988552"/>
                    <a:pt x="205229" y="987398"/>
                  </a:cubicBezTo>
                  <a:cubicBezTo>
                    <a:pt x="200490" y="977919"/>
                    <a:pt x="197902" y="971310"/>
                    <a:pt x="191375" y="963152"/>
                  </a:cubicBezTo>
                  <a:cubicBezTo>
                    <a:pt x="189335" y="960602"/>
                    <a:pt x="186756" y="958534"/>
                    <a:pt x="184447" y="956225"/>
                  </a:cubicBezTo>
                  <a:cubicBezTo>
                    <a:pt x="175745" y="930114"/>
                    <a:pt x="187482" y="962293"/>
                    <a:pt x="174057" y="935443"/>
                  </a:cubicBezTo>
                  <a:cubicBezTo>
                    <a:pt x="169918" y="927165"/>
                    <a:pt x="170872" y="918404"/>
                    <a:pt x="163666" y="911198"/>
                  </a:cubicBezTo>
                  <a:cubicBezTo>
                    <a:pt x="161084" y="908616"/>
                    <a:pt x="156739" y="908889"/>
                    <a:pt x="153275" y="907734"/>
                  </a:cubicBezTo>
                  <a:cubicBezTo>
                    <a:pt x="146567" y="887613"/>
                    <a:pt x="153925" y="905694"/>
                    <a:pt x="135957" y="880025"/>
                  </a:cubicBezTo>
                  <a:cubicBezTo>
                    <a:pt x="132096" y="874510"/>
                    <a:pt x="129479" y="868185"/>
                    <a:pt x="125566" y="862707"/>
                  </a:cubicBezTo>
                  <a:cubicBezTo>
                    <a:pt x="107936" y="838025"/>
                    <a:pt x="131246" y="880996"/>
                    <a:pt x="111711" y="841925"/>
                  </a:cubicBezTo>
                  <a:cubicBezTo>
                    <a:pt x="112866" y="831534"/>
                    <a:pt x="115175" y="821207"/>
                    <a:pt x="115175" y="810752"/>
                  </a:cubicBezTo>
                  <a:cubicBezTo>
                    <a:pt x="115175" y="807101"/>
                    <a:pt x="113149" y="817787"/>
                    <a:pt x="111711" y="821143"/>
                  </a:cubicBezTo>
                  <a:cubicBezTo>
                    <a:pt x="109677" y="825889"/>
                    <a:pt x="107441" y="830570"/>
                    <a:pt x="104784" y="834998"/>
                  </a:cubicBezTo>
                  <a:cubicBezTo>
                    <a:pt x="100501" y="842137"/>
                    <a:pt x="90929" y="855779"/>
                    <a:pt x="90929" y="855779"/>
                  </a:cubicBezTo>
                  <a:cubicBezTo>
                    <a:pt x="89775" y="859243"/>
                    <a:pt x="90048" y="863588"/>
                    <a:pt x="87466" y="866170"/>
                  </a:cubicBezTo>
                  <a:cubicBezTo>
                    <a:pt x="77075" y="876562"/>
                    <a:pt x="49366" y="860398"/>
                    <a:pt x="45902" y="859243"/>
                  </a:cubicBezTo>
                  <a:cubicBezTo>
                    <a:pt x="52103" y="840643"/>
                    <a:pt x="46278" y="854124"/>
                    <a:pt x="63220" y="831534"/>
                  </a:cubicBezTo>
                  <a:cubicBezTo>
                    <a:pt x="65718" y="828204"/>
                    <a:pt x="68285" y="824866"/>
                    <a:pt x="70147" y="821143"/>
                  </a:cubicBezTo>
                  <a:cubicBezTo>
                    <a:pt x="71780" y="817877"/>
                    <a:pt x="71330" y="813603"/>
                    <a:pt x="73611" y="810752"/>
                  </a:cubicBezTo>
                  <a:cubicBezTo>
                    <a:pt x="76212" y="807501"/>
                    <a:pt x="80538" y="806134"/>
                    <a:pt x="84002" y="803825"/>
                  </a:cubicBezTo>
                  <a:cubicBezTo>
                    <a:pt x="85157" y="799207"/>
                    <a:pt x="86158" y="794547"/>
                    <a:pt x="87466" y="789970"/>
                  </a:cubicBezTo>
                  <a:cubicBezTo>
                    <a:pt x="88469" y="786460"/>
                    <a:pt x="90213" y="783159"/>
                    <a:pt x="90929" y="779579"/>
                  </a:cubicBezTo>
                  <a:cubicBezTo>
                    <a:pt x="92530" y="771574"/>
                    <a:pt x="92792" y="763339"/>
                    <a:pt x="94393" y="755334"/>
                  </a:cubicBezTo>
                  <a:cubicBezTo>
                    <a:pt x="95109" y="751754"/>
                    <a:pt x="101276" y="743661"/>
                    <a:pt x="97857" y="744943"/>
                  </a:cubicBezTo>
                  <a:cubicBezTo>
                    <a:pt x="86164" y="749328"/>
                    <a:pt x="77075" y="758798"/>
                    <a:pt x="66684" y="765725"/>
                  </a:cubicBezTo>
                  <a:cubicBezTo>
                    <a:pt x="43700" y="781047"/>
                    <a:pt x="68569" y="771710"/>
                    <a:pt x="45902" y="783043"/>
                  </a:cubicBezTo>
                  <a:cubicBezTo>
                    <a:pt x="38799" y="786595"/>
                    <a:pt x="24785" y="788652"/>
                    <a:pt x="18193" y="789970"/>
                  </a:cubicBezTo>
                  <a:cubicBezTo>
                    <a:pt x="12420" y="787661"/>
                    <a:pt x="4324" y="788216"/>
                    <a:pt x="875" y="783043"/>
                  </a:cubicBezTo>
                  <a:cubicBezTo>
                    <a:pt x="-1766" y="779082"/>
                    <a:pt x="2209" y="773447"/>
                    <a:pt x="4338" y="769189"/>
                  </a:cubicBezTo>
                  <a:cubicBezTo>
                    <a:pt x="8142" y="761581"/>
                    <a:pt x="14546" y="761168"/>
                    <a:pt x="21657" y="758798"/>
                  </a:cubicBezTo>
                  <a:cubicBezTo>
                    <a:pt x="23966" y="756489"/>
                    <a:pt x="25971" y="753829"/>
                    <a:pt x="28584" y="751870"/>
                  </a:cubicBezTo>
                  <a:cubicBezTo>
                    <a:pt x="35244" y="746875"/>
                    <a:pt x="49366" y="738016"/>
                    <a:pt x="49366" y="738016"/>
                  </a:cubicBezTo>
                  <a:cubicBezTo>
                    <a:pt x="51675" y="734552"/>
                    <a:pt x="53628" y="730823"/>
                    <a:pt x="56293" y="727625"/>
                  </a:cubicBezTo>
                  <a:cubicBezTo>
                    <a:pt x="59429" y="723862"/>
                    <a:pt x="63967" y="721310"/>
                    <a:pt x="66684" y="717234"/>
                  </a:cubicBezTo>
                  <a:cubicBezTo>
                    <a:pt x="68709" y="714196"/>
                    <a:pt x="68514" y="710109"/>
                    <a:pt x="70147" y="706843"/>
                  </a:cubicBezTo>
                  <a:cubicBezTo>
                    <a:pt x="72009" y="703120"/>
                    <a:pt x="74766" y="699916"/>
                    <a:pt x="77075" y="696452"/>
                  </a:cubicBezTo>
                  <a:cubicBezTo>
                    <a:pt x="78229" y="692988"/>
                    <a:pt x="77956" y="688643"/>
                    <a:pt x="80538" y="686061"/>
                  </a:cubicBezTo>
                  <a:cubicBezTo>
                    <a:pt x="83120" y="683479"/>
                    <a:pt x="87798" y="684476"/>
                    <a:pt x="90929" y="682598"/>
                  </a:cubicBezTo>
                  <a:cubicBezTo>
                    <a:pt x="93730" y="680918"/>
                    <a:pt x="95548" y="677979"/>
                    <a:pt x="97857" y="675670"/>
                  </a:cubicBezTo>
                  <a:cubicBezTo>
                    <a:pt x="95548" y="673361"/>
                    <a:pt x="93850" y="670203"/>
                    <a:pt x="90929" y="668743"/>
                  </a:cubicBezTo>
                  <a:cubicBezTo>
                    <a:pt x="85758" y="666158"/>
                    <a:pt x="58908" y="662252"/>
                    <a:pt x="56293" y="661816"/>
                  </a:cubicBezTo>
                  <a:cubicBezTo>
                    <a:pt x="53984" y="658352"/>
                    <a:pt x="52310" y="654369"/>
                    <a:pt x="49366" y="651425"/>
                  </a:cubicBezTo>
                  <a:cubicBezTo>
                    <a:pt x="46422" y="648481"/>
                    <a:pt x="40521" y="648363"/>
                    <a:pt x="38975" y="644498"/>
                  </a:cubicBezTo>
                  <a:cubicBezTo>
                    <a:pt x="37619" y="641108"/>
                    <a:pt x="40560" y="637238"/>
                    <a:pt x="42438" y="634107"/>
                  </a:cubicBezTo>
                  <a:cubicBezTo>
                    <a:pt x="47193" y="626182"/>
                    <a:pt x="51583" y="626440"/>
                    <a:pt x="59757" y="623716"/>
                  </a:cubicBezTo>
                  <a:cubicBezTo>
                    <a:pt x="71212" y="589344"/>
                    <a:pt x="51994" y="641846"/>
                    <a:pt x="73611" y="602934"/>
                  </a:cubicBezTo>
                  <a:cubicBezTo>
                    <a:pt x="77157" y="596551"/>
                    <a:pt x="80538" y="582152"/>
                    <a:pt x="80538" y="582152"/>
                  </a:cubicBezTo>
                  <a:cubicBezTo>
                    <a:pt x="79384" y="567143"/>
                    <a:pt x="79849" y="551920"/>
                    <a:pt x="77075" y="537125"/>
                  </a:cubicBezTo>
                  <a:cubicBezTo>
                    <a:pt x="75827" y="530470"/>
                    <a:pt x="63210" y="520487"/>
                    <a:pt x="59757" y="516343"/>
                  </a:cubicBezTo>
                  <a:cubicBezTo>
                    <a:pt x="57092" y="513145"/>
                    <a:pt x="55138" y="509416"/>
                    <a:pt x="52829" y="505952"/>
                  </a:cubicBezTo>
                  <a:cubicBezTo>
                    <a:pt x="50885" y="500119"/>
                    <a:pt x="45538" y="491003"/>
                    <a:pt x="52829" y="485170"/>
                  </a:cubicBezTo>
                  <a:cubicBezTo>
                    <a:pt x="56546" y="482196"/>
                    <a:pt x="62066" y="482861"/>
                    <a:pt x="66684" y="481707"/>
                  </a:cubicBezTo>
                  <a:cubicBezTo>
                    <a:pt x="70807" y="465212"/>
                    <a:pt x="75870" y="451588"/>
                    <a:pt x="66684" y="433216"/>
                  </a:cubicBezTo>
                  <a:cubicBezTo>
                    <a:pt x="65856" y="431560"/>
                    <a:pt x="43590" y="424363"/>
                    <a:pt x="38975" y="422825"/>
                  </a:cubicBezTo>
                  <a:lnTo>
                    <a:pt x="11266" y="426289"/>
                  </a:lnTo>
                  <a:cubicBezTo>
                    <a:pt x="18150" y="398746"/>
                    <a:pt x="9421" y="426050"/>
                    <a:pt x="25120" y="398579"/>
                  </a:cubicBezTo>
                  <a:cubicBezTo>
                    <a:pt x="26931" y="395409"/>
                    <a:pt x="26343" y="391071"/>
                    <a:pt x="28584" y="388189"/>
                  </a:cubicBezTo>
                  <a:cubicBezTo>
                    <a:pt x="34599" y="380456"/>
                    <a:pt x="42439" y="374334"/>
                    <a:pt x="49366" y="367407"/>
                  </a:cubicBezTo>
                  <a:cubicBezTo>
                    <a:pt x="51675" y="365098"/>
                    <a:pt x="54833" y="363400"/>
                    <a:pt x="56293" y="360479"/>
                  </a:cubicBezTo>
                  <a:cubicBezTo>
                    <a:pt x="59009" y="355047"/>
                    <a:pt x="65252" y="341129"/>
                    <a:pt x="70147" y="336234"/>
                  </a:cubicBezTo>
                  <a:cubicBezTo>
                    <a:pt x="76860" y="329521"/>
                    <a:pt x="82479" y="328660"/>
                    <a:pt x="90929" y="325843"/>
                  </a:cubicBezTo>
                  <a:cubicBezTo>
                    <a:pt x="112368" y="304407"/>
                    <a:pt x="94393" y="325831"/>
                    <a:pt x="94393" y="260034"/>
                  </a:cubicBezTo>
                  <a:cubicBezTo>
                    <a:pt x="94393" y="255274"/>
                    <a:pt x="96702" y="250797"/>
                    <a:pt x="97857" y="246179"/>
                  </a:cubicBezTo>
                  <a:cubicBezTo>
                    <a:pt x="94393" y="238097"/>
                    <a:pt x="93683" y="228151"/>
                    <a:pt x="87466" y="221934"/>
                  </a:cubicBezTo>
                  <a:cubicBezTo>
                    <a:pt x="81248" y="215717"/>
                    <a:pt x="71225" y="215182"/>
                    <a:pt x="63220" y="211543"/>
                  </a:cubicBezTo>
                  <a:cubicBezTo>
                    <a:pt x="39678" y="200842"/>
                    <a:pt x="58806" y="207763"/>
                    <a:pt x="38975" y="201152"/>
                  </a:cubicBezTo>
                  <a:cubicBezTo>
                    <a:pt x="32024" y="202890"/>
                    <a:pt x="19512" y="204368"/>
                    <a:pt x="14729" y="211543"/>
                  </a:cubicBezTo>
                  <a:cubicBezTo>
                    <a:pt x="1061" y="232046"/>
                    <a:pt x="22930" y="221511"/>
                    <a:pt x="875" y="228861"/>
                  </a:cubicBezTo>
                  <a:cubicBezTo>
                    <a:pt x="2029" y="221934"/>
                    <a:pt x="1486" y="214497"/>
                    <a:pt x="4338" y="208079"/>
                  </a:cubicBezTo>
                  <a:cubicBezTo>
                    <a:pt x="6327" y="203603"/>
                    <a:pt x="10863" y="200696"/>
                    <a:pt x="14729" y="197689"/>
                  </a:cubicBezTo>
                  <a:cubicBezTo>
                    <a:pt x="14739" y="197681"/>
                    <a:pt x="40701" y="180374"/>
                    <a:pt x="45902" y="176907"/>
                  </a:cubicBezTo>
                  <a:cubicBezTo>
                    <a:pt x="49863" y="174266"/>
                    <a:pt x="55139" y="174598"/>
                    <a:pt x="59757" y="173443"/>
                  </a:cubicBezTo>
                  <a:cubicBezTo>
                    <a:pt x="63220" y="171134"/>
                    <a:pt x="66897" y="169116"/>
                    <a:pt x="70147" y="166516"/>
                  </a:cubicBezTo>
                  <a:cubicBezTo>
                    <a:pt x="72697" y="164476"/>
                    <a:pt x="74073" y="160875"/>
                    <a:pt x="77075" y="159589"/>
                  </a:cubicBezTo>
                  <a:cubicBezTo>
                    <a:pt x="82486" y="157270"/>
                    <a:pt x="88620" y="157280"/>
                    <a:pt x="94393" y="156125"/>
                  </a:cubicBezTo>
                  <a:cubicBezTo>
                    <a:pt x="95548" y="152661"/>
                    <a:pt x="95275" y="148316"/>
                    <a:pt x="97857" y="145734"/>
                  </a:cubicBezTo>
                  <a:cubicBezTo>
                    <a:pt x="116329" y="127260"/>
                    <a:pt x="102473" y="159590"/>
                    <a:pt x="111711" y="131879"/>
                  </a:cubicBezTo>
                  <a:cubicBezTo>
                    <a:pt x="110556" y="128416"/>
                    <a:pt x="110125" y="124619"/>
                    <a:pt x="108247" y="121489"/>
                  </a:cubicBezTo>
                  <a:cubicBezTo>
                    <a:pt x="106567" y="118689"/>
                    <a:pt x="103870" y="116601"/>
                    <a:pt x="101320" y="114561"/>
                  </a:cubicBezTo>
                  <a:cubicBezTo>
                    <a:pt x="94632" y="109211"/>
                    <a:pt x="84731" y="103988"/>
                    <a:pt x="77075" y="100707"/>
                  </a:cubicBezTo>
                  <a:cubicBezTo>
                    <a:pt x="73719" y="99269"/>
                    <a:pt x="70148" y="98398"/>
                    <a:pt x="66684" y="97243"/>
                  </a:cubicBezTo>
                  <a:cubicBezTo>
                    <a:pt x="59757" y="98398"/>
                    <a:pt x="52925" y="100707"/>
                    <a:pt x="45902" y="100707"/>
                  </a:cubicBezTo>
                  <a:cubicBezTo>
                    <a:pt x="42251" y="100707"/>
                    <a:pt x="52701" y="97896"/>
                    <a:pt x="56293" y="97243"/>
                  </a:cubicBezTo>
                  <a:cubicBezTo>
                    <a:pt x="65451" y="95578"/>
                    <a:pt x="74802" y="95194"/>
                    <a:pt x="84002" y="93779"/>
                  </a:cubicBezTo>
                  <a:cubicBezTo>
                    <a:pt x="89820" y="92884"/>
                    <a:pt x="95547" y="91470"/>
                    <a:pt x="101320" y="90316"/>
                  </a:cubicBezTo>
                  <a:cubicBezTo>
                    <a:pt x="104784" y="86852"/>
                    <a:pt x="109332" y="84207"/>
                    <a:pt x="111711" y="79925"/>
                  </a:cubicBezTo>
                  <a:cubicBezTo>
                    <a:pt x="115257" y="73542"/>
                    <a:pt x="118638" y="59143"/>
                    <a:pt x="118638" y="59143"/>
                  </a:cubicBezTo>
                  <a:cubicBezTo>
                    <a:pt x="117484" y="53370"/>
                    <a:pt x="116603" y="47536"/>
                    <a:pt x="115175" y="41825"/>
                  </a:cubicBezTo>
                  <a:cubicBezTo>
                    <a:pt x="114290" y="38283"/>
                    <a:pt x="111711" y="35085"/>
                    <a:pt x="111711" y="31434"/>
                  </a:cubicBezTo>
                  <a:cubicBezTo>
                    <a:pt x="111711" y="27783"/>
                    <a:pt x="114872" y="24681"/>
                    <a:pt x="115175" y="21043"/>
                  </a:cubicBezTo>
                  <a:cubicBezTo>
                    <a:pt x="116038" y="10688"/>
                    <a:pt x="115175" y="6611"/>
                    <a:pt x="115175" y="3725"/>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8" name="Freeform 207">
              <a:extLst>
                <a:ext uri="{FF2B5EF4-FFF2-40B4-BE49-F238E27FC236}">
                  <a16:creationId xmlns:a16="http://schemas.microsoft.com/office/drawing/2014/main" id="{114CB25A-57D0-A15F-97FC-B04317B0B0A8}"/>
                </a:ext>
              </a:extLst>
            </p:cNvPr>
            <p:cNvSpPr/>
            <p:nvPr/>
          </p:nvSpPr>
          <p:spPr>
            <a:xfrm>
              <a:off x="7515922" y="4788927"/>
              <a:ext cx="86422" cy="1215483"/>
            </a:xfrm>
            <a:custGeom>
              <a:avLst/>
              <a:gdLst>
                <a:gd name="connsiteX0" fmla="*/ 30666 w 86422"/>
                <a:gd name="connsiteY0" fmla="*/ 0 h 1215483"/>
                <a:gd name="connsiteX1" fmla="*/ 0 w 86422"/>
                <a:gd name="connsiteY1" fmla="*/ 1215483 h 1215483"/>
                <a:gd name="connsiteX2" fmla="*/ 86422 w 86422"/>
                <a:gd name="connsiteY2" fmla="*/ 1198756 h 1215483"/>
                <a:gd name="connsiteX3" fmla="*/ 78058 w 86422"/>
                <a:gd name="connsiteY3" fmla="*/ 1159727 h 1215483"/>
                <a:gd name="connsiteX4" fmla="*/ 30666 w 86422"/>
                <a:gd name="connsiteY4" fmla="*/ 0 h 1215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22" h="1215483">
                  <a:moveTo>
                    <a:pt x="30666" y="0"/>
                  </a:moveTo>
                  <a:lnTo>
                    <a:pt x="0" y="1215483"/>
                  </a:lnTo>
                  <a:lnTo>
                    <a:pt x="86422" y="1198756"/>
                  </a:lnTo>
                  <a:lnTo>
                    <a:pt x="78058" y="1159727"/>
                  </a:lnTo>
                  <a:lnTo>
                    <a:pt x="30666" y="0"/>
                  </a:lnTo>
                  <a:close/>
                </a:path>
              </a:pathLst>
            </a:cu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5" name="Freeform 154">
              <a:extLst>
                <a:ext uri="{FF2B5EF4-FFF2-40B4-BE49-F238E27FC236}">
                  <a16:creationId xmlns:a16="http://schemas.microsoft.com/office/drawing/2014/main" id="{E9A778F3-195A-204E-7EFC-BFAAAD452E55}"/>
                </a:ext>
              </a:extLst>
            </p:cNvPr>
            <p:cNvSpPr/>
            <p:nvPr/>
          </p:nvSpPr>
          <p:spPr>
            <a:xfrm>
              <a:off x="7432964" y="4369827"/>
              <a:ext cx="187081" cy="488444"/>
            </a:xfrm>
            <a:custGeom>
              <a:avLst/>
              <a:gdLst>
                <a:gd name="connsiteX0" fmla="*/ 145472 w 187081"/>
                <a:gd name="connsiteY0" fmla="*/ 0 h 488444"/>
                <a:gd name="connsiteX1" fmla="*/ 145472 w 187081"/>
                <a:gd name="connsiteY1" fmla="*/ 0 h 488444"/>
                <a:gd name="connsiteX2" fmla="*/ 100445 w 187081"/>
                <a:gd name="connsiteY2" fmla="*/ 34636 h 488444"/>
                <a:gd name="connsiteX3" fmla="*/ 90054 w 187081"/>
                <a:gd name="connsiteY3" fmla="*/ 38100 h 488444"/>
                <a:gd name="connsiteX4" fmla="*/ 79663 w 187081"/>
                <a:gd name="connsiteY4" fmla="*/ 55418 h 488444"/>
                <a:gd name="connsiteX5" fmla="*/ 76200 w 187081"/>
                <a:gd name="connsiteY5" fmla="*/ 65809 h 488444"/>
                <a:gd name="connsiteX6" fmla="*/ 69272 w 187081"/>
                <a:gd name="connsiteY6" fmla="*/ 76200 h 488444"/>
                <a:gd name="connsiteX7" fmla="*/ 58881 w 187081"/>
                <a:gd name="connsiteY7" fmla="*/ 93518 h 488444"/>
                <a:gd name="connsiteX8" fmla="*/ 51954 w 187081"/>
                <a:gd name="connsiteY8" fmla="*/ 103909 h 488444"/>
                <a:gd name="connsiteX9" fmla="*/ 31172 w 187081"/>
                <a:gd name="connsiteY9" fmla="*/ 110836 h 488444"/>
                <a:gd name="connsiteX10" fmla="*/ 38100 w 187081"/>
                <a:gd name="connsiteY10" fmla="*/ 117764 h 488444"/>
                <a:gd name="connsiteX11" fmla="*/ 51954 w 187081"/>
                <a:gd name="connsiteY11" fmla="*/ 114300 h 488444"/>
                <a:gd name="connsiteX12" fmla="*/ 72736 w 187081"/>
                <a:gd name="connsiteY12" fmla="*/ 110836 h 488444"/>
                <a:gd name="connsiteX13" fmla="*/ 86591 w 187081"/>
                <a:gd name="connsiteY13" fmla="*/ 103909 h 488444"/>
                <a:gd name="connsiteX14" fmla="*/ 96981 w 187081"/>
                <a:gd name="connsiteY14" fmla="*/ 96982 h 488444"/>
                <a:gd name="connsiteX15" fmla="*/ 117763 w 187081"/>
                <a:gd name="connsiteY15" fmla="*/ 90055 h 488444"/>
                <a:gd name="connsiteX16" fmla="*/ 124691 w 187081"/>
                <a:gd name="connsiteY16" fmla="*/ 83127 h 488444"/>
                <a:gd name="connsiteX17" fmla="*/ 131618 w 187081"/>
                <a:gd name="connsiteY17" fmla="*/ 90055 h 488444"/>
                <a:gd name="connsiteX18" fmla="*/ 128154 w 187081"/>
                <a:gd name="connsiteY18" fmla="*/ 110836 h 488444"/>
                <a:gd name="connsiteX19" fmla="*/ 128154 w 187081"/>
                <a:gd name="connsiteY19" fmla="*/ 166255 h 488444"/>
                <a:gd name="connsiteX20" fmla="*/ 124691 w 187081"/>
                <a:gd name="connsiteY20" fmla="*/ 176645 h 488444"/>
                <a:gd name="connsiteX21" fmla="*/ 110836 w 187081"/>
                <a:gd name="connsiteY21" fmla="*/ 183573 h 488444"/>
                <a:gd name="connsiteX22" fmla="*/ 90054 w 187081"/>
                <a:gd name="connsiteY22" fmla="*/ 197427 h 488444"/>
                <a:gd name="connsiteX23" fmla="*/ 79663 w 187081"/>
                <a:gd name="connsiteY23" fmla="*/ 200891 h 488444"/>
                <a:gd name="connsiteX24" fmla="*/ 65809 w 187081"/>
                <a:gd name="connsiteY24" fmla="*/ 207818 h 488444"/>
                <a:gd name="connsiteX25" fmla="*/ 55418 w 187081"/>
                <a:gd name="connsiteY25" fmla="*/ 211282 h 488444"/>
                <a:gd name="connsiteX26" fmla="*/ 34636 w 187081"/>
                <a:gd name="connsiteY26" fmla="*/ 228600 h 488444"/>
                <a:gd name="connsiteX27" fmla="*/ 20781 w 187081"/>
                <a:gd name="connsiteY27" fmla="*/ 245918 h 488444"/>
                <a:gd name="connsiteX28" fmla="*/ 13854 w 187081"/>
                <a:gd name="connsiteY28" fmla="*/ 259773 h 488444"/>
                <a:gd name="connsiteX29" fmla="*/ 0 w 187081"/>
                <a:gd name="connsiteY29" fmla="*/ 277091 h 488444"/>
                <a:gd name="connsiteX30" fmla="*/ 48491 w 187081"/>
                <a:gd name="connsiteY30" fmla="*/ 273627 h 488444"/>
                <a:gd name="connsiteX31" fmla="*/ 58881 w 187081"/>
                <a:gd name="connsiteY31" fmla="*/ 270164 h 488444"/>
                <a:gd name="connsiteX32" fmla="*/ 72736 w 187081"/>
                <a:gd name="connsiteY32" fmla="*/ 266700 h 488444"/>
                <a:gd name="connsiteX33" fmla="*/ 83127 w 187081"/>
                <a:gd name="connsiteY33" fmla="*/ 263236 h 488444"/>
                <a:gd name="connsiteX34" fmla="*/ 110836 w 187081"/>
                <a:gd name="connsiteY34" fmla="*/ 256309 h 488444"/>
                <a:gd name="connsiteX35" fmla="*/ 121227 w 187081"/>
                <a:gd name="connsiteY35" fmla="*/ 263236 h 488444"/>
                <a:gd name="connsiteX36" fmla="*/ 114300 w 187081"/>
                <a:gd name="connsiteY36" fmla="*/ 273627 h 488444"/>
                <a:gd name="connsiteX37" fmla="*/ 110836 w 187081"/>
                <a:gd name="connsiteY37" fmla="*/ 287482 h 488444"/>
                <a:gd name="connsiteX38" fmla="*/ 103909 w 187081"/>
                <a:gd name="connsiteY38" fmla="*/ 308264 h 488444"/>
                <a:gd name="connsiteX39" fmla="*/ 100445 w 187081"/>
                <a:gd name="connsiteY39" fmla="*/ 318655 h 488444"/>
                <a:gd name="connsiteX40" fmla="*/ 79663 w 187081"/>
                <a:gd name="connsiteY40" fmla="*/ 329045 h 488444"/>
                <a:gd name="connsiteX41" fmla="*/ 72736 w 187081"/>
                <a:gd name="connsiteY41" fmla="*/ 335973 h 488444"/>
                <a:gd name="connsiteX42" fmla="*/ 62345 w 187081"/>
                <a:gd name="connsiteY42" fmla="*/ 342900 h 488444"/>
                <a:gd name="connsiteX43" fmla="*/ 45027 w 187081"/>
                <a:gd name="connsiteY43" fmla="*/ 374073 h 488444"/>
                <a:gd name="connsiteX44" fmla="*/ 48491 w 187081"/>
                <a:gd name="connsiteY44" fmla="*/ 384464 h 488444"/>
                <a:gd name="connsiteX45" fmla="*/ 83127 w 187081"/>
                <a:gd name="connsiteY45" fmla="*/ 387927 h 488444"/>
                <a:gd name="connsiteX46" fmla="*/ 90054 w 187081"/>
                <a:gd name="connsiteY46" fmla="*/ 377536 h 488444"/>
                <a:gd name="connsiteX47" fmla="*/ 110836 w 187081"/>
                <a:gd name="connsiteY47" fmla="*/ 367145 h 488444"/>
                <a:gd name="connsiteX48" fmla="*/ 107372 w 187081"/>
                <a:gd name="connsiteY48" fmla="*/ 377536 h 488444"/>
                <a:gd name="connsiteX49" fmla="*/ 100445 w 187081"/>
                <a:gd name="connsiteY49" fmla="*/ 405245 h 488444"/>
                <a:gd name="connsiteX50" fmla="*/ 93518 w 187081"/>
                <a:gd name="connsiteY50" fmla="*/ 415636 h 488444"/>
                <a:gd name="connsiteX51" fmla="*/ 83127 w 187081"/>
                <a:gd name="connsiteY51" fmla="*/ 439882 h 488444"/>
                <a:gd name="connsiteX52" fmla="*/ 79663 w 187081"/>
                <a:gd name="connsiteY52" fmla="*/ 453736 h 488444"/>
                <a:gd name="connsiteX53" fmla="*/ 72736 w 187081"/>
                <a:gd name="connsiteY53" fmla="*/ 481445 h 488444"/>
                <a:gd name="connsiteX54" fmla="*/ 83127 w 187081"/>
                <a:gd name="connsiteY54" fmla="*/ 488373 h 488444"/>
                <a:gd name="connsiteX55" fmla="*/ 103909 w 187081"/>
                <a:gd name="connsiteY55" fmla="*/ 477982 h 488444"/>
                <a:gd name="connsiteX56" fmla="*/ 110836 w 187081"/>
                <a:gd name="connsiteY56" fmla="*/ 464127 h 488444"/>
                <a:gd name="connsiteX57" fmla="*/ 131618 w 187081"/>
                <a:gd name="connsiteY57" fmla="*/ 453736 h 488444"/>
                <a:gd name="connsiteX58" fmla="*/ 138545 w 187081"/>
                <a:gd name="connsiteY58" fmla="*/ 443345 h 488444"/>
                <a:gd name="connsiteX59" fmla="*/ 148936 w 187081"/>
                <a:gd name="connsiteY59" fmla="*/ 408709 h 488444"/>
                <a:gd name="connsiteX60" fmla="*/ 145472 w 187081"/>
                <a:gd name="connsiteY60" fmla="*/ 391391 h 488444"/>
                <a:gd name="connsiteX61" fmla="*/ 138545 w 187081"/>
                <a:gd name="connsiteY61" fmla="*/ 381000 h 488444"/>
                <a:gd name="connsiteX62" fmla="*/ 135081 w 187081"/>
                <a:gd name="connsiteY62" fmla="*/ 370609 h 488444"/>
                <a:gd name="connsiteX63" fmla="*/ 162791 w 187081"/>
                <a:gd name="connsiteY63" fmla="*/ 356755 h 488444"/>
                <a:gd name="connsiteX64" fmla="*/ 169718 w 187081"/>
                <a:gd name="connsiteY64" fmla="*/ 346364 h 488444"/>
                <a:gd name="connsiteX65" fmla="*/ 180109 w 187081"/>
                <a:gd name="connsiteY65" fmla="*/ 342900 h 488444"/>
                <a:gd name="connsiteX66" fmla="*/ 173181 w 187081"/>
                <a:gd name="connsiteY66" fmla="*/ 315191 h 488444"/>
                <a:gd name="connsiteX67" fmla="*/ 166254 w 187081"/>
                <a:gd name="connsiteY67" fmla="*/ 304800 h 488444"/>
                <a:gd name="connsiteX68" fmla="*/ 169718 w 187081"/>
                <a:gd name="connsiteY68" fmla="*/ 277091 h 488444"/>
                <a:gd name="connsiteX69" fmla="*/ 180109 w 187081"/>
                <a:gd name="connsiteY69" fmla="*/ 270164 h 488444"/>
                <a:gd name="connsiteX70" fmla="*/ 176645 w 187081"/>
                <a:gd name="connsiteY70" fmla="*/ 221673 h 488444"/>
                <a:gd name="connsiteX71" fmla="*/ 183572 w 187081"/>
                <a:gd name="connsiteY71" fmla="*/ 166255 h 488444"/>
                <a:gd name="connsiteX72" fmla="*/ 180109 w 187081"/>
                <a:gd name="connsiteY72" fmla="*/ 152400 h 488444"/>
                <a:gd name="connsiteX73" fmla="*/ 173181 w 187081"/>
                <a:gd name="connsiteY73" fmla="*/ 103909 h 488444"/>
                <a:gd name="connsiteX74" fmla="*/ 176645 w 187081"/>
                <a:gd name="connsiteY74" fmla="*/ 83127 h 488444"/>
                <a:gd name="connsiteX75" fmla="*/ 180109 w 187081"/>
                <a:gd name="connsiteY75" fmla="*/ 72736 h 488444"/>
                <a:gd name="connsiteX76" fmla="*/ 176645 w 187081"/>
                <a:gd name="connsiteY76" fmla="*/ 58882 h 488444"/>
                <a:gd name="connsiteX77" fmla="*/ 166254 w 187081"/>
                <a:gd name="connsiteY77" fmla="*/ 38100 h 488444"/>
                <a:gd name="connsiteX78" fmla="*/ 145472 w 187081"/>
                <a:gd name="connsiteY78" fmla="*/ 27709 h 488444"/>
                <a:gd name="connsiteX79" fmla="*/ 145472 w 187081"/>
                <a:gd name="connsiteY79" fmla="*/ 0 h 48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87081" h="488444">
                  <a:moveTo>
                    <a:pt x="145472" y="0"/>
                  </a:moveTo>
                  <a:lnTo>
                    <a:pt x="145472" y="0"/>
                  </a:lnTo>
                  <a:cubicBezTo>
                    <a:pt x="114906" y="26200"/>
                    <a:pt x="130084" y="14878"/>
                    <a:pt x="100445" y="34636"/>
                  </a:cubicBezTo>
                  <a:cubicBezTo>
                    <a:pt x="97407" y="36661"/>
                    <a:pt x="93518" y="36945"/>
                    <a:pt x="90054" y="38100"/>
                  </a:cubicBezTo>
                  <a:cubicBezTo>
                    <a:pt x="80244" y="67535"/>
                    <a:pt x="93926" y="31646"/>
                    <a:pt x="79663" y="55418"/>
                  </a:cubicBezTo>
                  <a:cubicBezTo>
                    <a:pt x="77785" y="58549"/>
                    <a:pt x="77833" y="62543"/>
                    <a:pt x="76200" y="65809"/>
                  </a:cubicBezTo>
                  <a:cubicBezTo>
                    <a:pt x="74338" y="69532"/>
                    <a:pt x="71581" y="72736"/>
                    <a:pt x="69272" y="76200"/>
                  </a:cubicBezTo>
                  <a:cubicBezTo>
                    <a:pt x="63258" y="94247"/>
                    <a:pt x="69749" y="79933"/>
                    <a:pt x="58881" y="93518"/>
                  </a:cubicBezTo>
                  <a:cubicBezTo>
                    <a:pt x="56280" y="96769"/>
                    <a:pt x="55484" y="101703"/>
                    <a:pt x="51954" y="103909"/>
                  </a:cubicBezTo>
                  <a:cubicBezTo>
                    <a:pt x="45762" y="107779"/>
                    <a:pt x="31172" y="110836"/>
                    <a:pt x="31172" y="110836"/>
                  </a:cubicBezTo>
                  <a:cubicBezTo>
                    <a:pt x="33481" y="113145"/>
                    <a:pt x="34879" y="117227"/>
                    <a:pt x="38100" y="117764"/>
                  </a:cubicBezTo>
                  <a:cubicBezTo>
                    <a:pt x="42795" y="118547"/>
                    <a:pt x="47286" y="115234"/>
                    <a:pt x="51954" y="114300"/>
                  </a:cubicBezTo>
                  <a:cubicBezTo>
                    <a:pt x="58840" y="112923"/>
                    <a:pt x="65809" y="111991"/>
                    <a:pt x="72736" y="110836"/>
                  </a:cubicBezTo>
                  <a:cubicBezTo>
                    <a:pt x="77354" y="108527"/>
                    <a:pt x="82108" y="106471"/>
                    <a:pt x="86591" y="103909"/>
                  </a:cubicBezTo>
                  <a:cubicBezTo>
                    <a:pt x="90205" y="101844"/>
                    <a:pt x="93177" y="98673"/>
                    <a:pt x="96981" y="96982"/>
                  </a:cubicBezTo>
                  <a:cubicBezTo>
                    <a:pt x="103654" y="94016"/>
                    <a:pt x="117763" y="90055"/>
                    <a:pt x="117763" y="90055"/>
                  </a:cubicBezTo>
                  <a:cubicBezTo>
                    <a:pt x="120072" y="87746"/>
                    <a:pt x="121425" y="83127"/>
                    <a:pt x="124691" y="83127"/>
                  </a:cubicBezTo>
                  <a:cubicBezTo>
                    <a:pt x="127957" y="83127"/>
                    <a:pt x="131213" y="86815"/>
                    <a:pt x="131618" y="90055"/>
                  </a:cubicBezTo>
                  <a:cubicBezTo>
                    <a:pt x="132489" y="97023"/>
                    <a:pt x="129309" y="103909"/>
                    <a:pt x="128154" y="110836"/>
                  </a:cubicBezTo>
                  <a:cubicBezTo>
                    <a:pt x="131370" y="149422"/>
                    <a:pt x="135211" y="141557"/>
                    <a:pt x="128154" y="166255"/>
                  </a:cubicBezTo>
                  <a:cubicBezTo>
                    <a:pt x="127151" y="169765"/>
                    <a:pt x="127272" y="174064"/>
                    <a:pt x="124691" y="176645"/>
                  </a:cubicBezTo>
                  <a:cubicBezTo>
                    <a:pt x="121040" y="180296"/>
                    <a:pt x="115264" y="180916"/>
                    <a:pt x="110836" y="183573"/>
                  </a:cubicBezTo>
                  <a:cubicBezTo>
                    <a:pt x="103697" y="187856"/>
                    <a:pt x="96981" y="192809"/>
                    <a:pt x="90054" y="197427"/>
                  </a:cubicBezTo>
                  <a:cubicBezTo>
                    <a:pt x="87016" y="199452"/>
                    <a:pt x="83019" y="199453"/>
                    <a:pt x="79663" y="200891"/>
                  </a:cubicBezTo>
                  <a:cubicBezTo>
                    <a:pt x="74917" y="202925"/>
                    <a:pt x="70555" y="205784"/>
                    <a:pt x="65809" y="207818"/>
                  </a:cubicBezTo>
                  <a:cubicBezTo>
                    <a:pt x="62453" y="209256"/>
                    <a:pt x="58684" y="209649"/>
                    <a:pt x="55418" y="211282"/>
                  </a:cubicBezTo>
                  <a:cubicBezTo>
                    <a:pt x="47633" y="215175"/>
                    <a:pt x="40108" y="222033"/>
                    <a:pt x="34636" y="228600"/>
                  </a:cubicBezTo>
                  <a:cubicBezTo>
                    <a:pt x="12799" y="254805"/>
                    <a:pt x="40929" y="225773"/>
                    <a:pt x="20781" y="245918"/>
                  </a:cubicBezTo>
                  <a:cubicBezTo>
                    <a:pt x="18472" y="250536"/>
                    <a:pt x="17159" y="255806"/>
                    <a:pt x="13854" y="259773"/>
                  </a:cubicBezTo>
                  <a:cubicBezTo>
                    <a:pt x="-3553" y="280662"/>
                    <a:pt x="8268" y="252282"/>
                    <a:pt x="0" y="277091"/>
                  </a:cubicBezTo>
                  <a:cubicBezTo>
                    <a:pt x="21938" y="284404"/>
                    <a:pt x="9270" y="282032"/>
                    <a:pt x="48491" y="273627"/>
                  </a:cubicBezTo>
                  <a:cubicBezTo>
                    <a:pt x="52061" y="272862"/>
                    <a:pt x="55371" y="271167"/>
                    <a:pt x="58881" y="270164"/>
                  </a:cubicBezTo>
                  <a:cubicBezTo>
                    <a:pt x="63458" y="268856"/>
                    <a:pt x="68159" y="268008"/>
                    <a:pt x="72736" y="266700"/>
                  </a:cubicBezTo>
                  <a:cubicBezTo>
                    <a:pt x="76247" y="265697"/>
                    <a:pt x="79585" y="264121"/>
                    <a:pt x="83127" y="263236"/>
                  </a:cubicBezTo>
                  <a:lnTo>
                    <a:pt x="110836" y="256309"/>
                  </a:lnTo>
                  <a:cubicBezTo>
                    <a:pt x="114300" y="258618"/>
                    <a:pt x="120411" y="259154"/>
                    <a:pt x="121227" y="263236"/>
                  </a:cubicBezTo>
                  <a:cubicBezTo>
                    <a:pt x="122043" y="267318"/>
                    <a:pt x="115940" y="269801"/>
                    <a:pt x="114300" y="273627"/>
                  </a:cubicBezTo>
                  <a:cubicBezTo>
                    <a:pt x="112425" y="278003"/>
                    <a:pt x="112204" y="282922"/>
                    <a:pt x="110836" y="287482"/>
                  </a:cubicBezTo>
                  <a:cubicBezTo>
                    <a:pt x="108738" y="294476"/>
                    <a:pt x="106218" y="301337"/>
                    <a:pt x="103909" y="308264"/>
                  </a:cubicBezTo>
                  <a:cubicBezTo>
                    <a:pt x="102754" y="311728"/>
                    <a:pt x="103483" y="316630"/>
                    <a:pt x="100445" y="318655"/>
                  </a:cubicBezTo>
                  <a:cubicBezTo>
                    <a:pt x="87016" y="327607"/>
                    <a:pt x="94003" y="324266"/>
                    <a:pt x="79663" y="329045"/>
                  </a:cubicBezTo>
                  <a:cubicBezTo>
                    <a:pt x="77354" y="331354"/>
                    <a:pt x="75286" y="333933"/>
                    <a:pt x="72736" y="335973"/>
                  </a:cubicBezTo>
                  <a:cubicBezTo>
                    <a:pt x="69485" y="338574"/>
                    <a:pt x="65086" y="339767"/>
                    <a:pt x="62345" y="342900"/>
                  </a:cubicBezTo>
                  <a:cubicBezTo>
                    <a:pt x="49520" y="357557"/>
                    <a:pt x="49784" y="359802"/>
                    <a:pt x="45027" y="374073"/>
                  </a:cubicBezTo>
                  <a:cubicBezTo>
                    <a:pt x="46182" y="377537"/>
                    <a:pt x="46210" y="381613"/>
                    <a:pt x="48491" y="384464"/>
                  </a:cubicBezTo>
                  <a:cubicBezTo>
                    <a:pt x="58478" y="396948"/>
                    <a:pt x="68874" y="389963"/>
                    <a:pt x="83127" y="387927"/>
                  </a:cubicBezTo>
                  <a:cubicBezTo>
                    <a:pt x="85436" y="384463"/>
                    <a:pt x="87110" y="380480"/>
                    <a:pt x="90054" y="377536"/>
                  </a:cubicBezTo>
                  <a:cubicBezTo>
                    <a:pt x="96767" y="370823"/>
                    <a:pt x="102386" y="369962"/>
                    <a:pt x="110836" y="367145"/>
                  </a:cubicBezTo>
                  <a:cubicBezTo>
                    <a:pt x="109681" y="370609"/>
                    <a:pt x="108257" y="373994"/>
                    <a:pt x="107372" y="377536"/>
                  </a:cubicBezTo>
                  <a:cubicBezTo>
                    <a:pt x="105394" y="385449"/>
                    <a:pt x="104406" y="397323"/>
                    <a:pt x="100445" y="405245"/>
                  </a:cubicBezTo>
                  <a:cubicBezTo>
                    <a:pt x="98583" y="408968"/>
                    <a:pt x="95827" y="412172"/>
                    <a:pt x="93518" y="415636"/>
                  </a:cubicBezTo>
                  <a:cubicBezTo>
                    <a:pt x="83574" y="455410"/>
                    <a:pt x="97478" y="406397"/>
                    <a:pt x="83127" y="439882"/>
                  </a:cubicBezTo>
                  <a:cubicBezTo>
                    <a:pt x="81252" y="444257"/>
                    <a:pt x="80696" y="449089"/>
                    <a:pt x="79663" y="453736"/>
                  </a:cubicBezTo>
                  <a:cubicBezTo>
                    <a:pt x="74089" y="478819"/>
                    <a:pt x="78927" y="462876"/>
                    <a:pt x="72736" y="481445"/>
                  </a:cubicBezTo>
                  <a:cubicBezTo>
                    <a:pt x="76200" y="483754"/>
                    <a:pt x="79021" y="487689"/>
                    <a:pt x="83127" y="488373"/>
                  </a:cubicBezTo>
                  <a:cubicBezTo>
                    <a:pt x="88862" y="489329"/>
                    <a:pt x="100291" y="480394"/>
                    <a:pt x="103909" y="477982"/>
                  </a:cubicBezTo>
                  <a:cubicBezTo>
                    <a:pt x="106218" y="473364"/>
                    <a:pt x="107531" y="468094"/>
                    <a:pt x="110836" y="464127"/>
                  </a:cubicBezTo>
                  <a:cubicBezTo>
                    <a:pt x="116000" y="457930"/>
                    <a:pt x="124527" y="456100"/>
                    <a:pt x="131618" y="453736"/>
                  </a:cubicBezTo>
                  <a:cubicBezTo>
                    <a:pt x="133927" y="450272"/>
                    <a:pt x="136854" y="447149"/>
                    <a:pt x="138545" y="443345"/>
                  </a:cubicBezTo>
                  <a:cubicBezTo>
                    <a:pt x="143363" y="432504"/>
                    <a:pt x="146057" y="420222"/>
                    <a:pt x="148936" y="408709"/>
                  </a:cubicBezTo>
                  <a:cubicBezTo>
                    <a:pt x="147781" y="402936"/>
                    <a:pt x="147539" y="396903"/>
                    <a:pt x="145472" y="391391"/>
                  </a:cubicBezTo>
                  <a:cubicBezTo>
                    <a:pt x="144010" y="387493"/>
                    <a:pt x="140407" y="384723"/>
                    <a:pt x="138545" y="381000"/>
                  </a:cubicBezTo>
                  <a:cubicBezTo>
                    <a:pt x="136912" y="377734"/>
                    <a:pt x="136236" y="374073"/>
                    <a:pt x="135081" y="370609"/>
                  </a:cubicBezTo>
                  <a:cubicBezTo>
                    <a:pt x="142597" y="348062"/>
                    <a:pt x="131642" y="370598"/>
                    <a:pt x="162791" y="356755"/>
                  </a:cubicBezTo>
                  <a:cubicBezTo>
                    <a:pt x="166595" y="355064"/>
                    <a:pt x="166467" y="348965"/>
                    <a:pt x="169718" y="346364"/>
                  </a:cubicBezTo>
                  <a:cubicBezTo>
                    <a:pt x="172569" y="344083"/>
                    <a:pt x="176645" y="344055"/>
                    <a:pt x="180109" y="342900"/>
                  </a:cubicBezTo>
                  <a:cubicBezTo>
                    <a:pt x="178791" y="336311"/>
                    <a:pt x="176732" y="322292"/>
                    <a:pt x="173181" y="315191"/>
                  </a:cubicBezTo>
                  <a:cubicBezTo>
                    <a:pt x="171319" y="311468"/>
                    <a:pt x="168563" y="308264"/>
                    <a:pt x="166254" y="304800"/>
                  </a:cubicBezTo>
                  <a:cubicBezTo>
                    <a:pt x="167409" y="295564"/>
                    <a:pt x="166261" y="285733"/>
                    <a:pt x="169718" y="277091"/>
                  </a:cubicBezTo>
                  <a:cubicBezTo>
                    <a:pt x="171264" y="273226"/>
                    <a:pt x="179593" y="274295"/>
                    <a:pt x="180109" y="270164"/>
                  </a:cubicBezTo>
                  <a:cubicBezTo>
                    <a:pt x="182119" y="254084"/>
                    <a:pt x="177800" y="237837"/>
                    <a:pt x="176645" y="221673"/>
                  </a:cubicBezTo>
                  <a:cubicBezTo>
                    <a:pt x="188432" y="186313"/>
                    <a:pt x="189469" y="198691"/>
                    <a:pt x="183572" y="166255"/>
                  </a:cubicBezTo>
                  <a:cubicBezTo>
                    <a:pt x="182720" y="161571"/>
                    <a:pt x="180892" y="157096"/>
                    <a:pt x="180109" y="152400"/>
                  </a:cubicBezTo>
                  <a:cubicBezTo>
                    <a:pt x="177425" y="136294"/>
                    <a:pt x="173181" y="103909"/>
                    <a:pt x="173181" y="103909"/>
                  </a:cubicBezTo>
                  <a:cubicBezTo>
                    <a:pt x="174336" y="96982"/>
                    <a:pt x="175121" y="89983"/>
                    <a:pt x="176645" y="83127"/>
                  </a:cubicBezTo>
                  <a:cubicBezTo>
                    <a:pt x="177437" y="79563"/>
                    <a:pt x="180109" y="76387"/>
                    <a:pt x="180109" y="72736"/>
                  </a:cubicBezTo>
                  <a:cubicBezTo>
                    <a:pt x="180109" y="67976"/>
                    <a:pt x="177953" y="63459"/>
                    <a:pt x="176645" y="58882"/>
                  </a:cubicBezTo>
                  <a:cubicBezTo>
                    <a:pt x="174391" y="50995"/>
                    <a:pt x="172325" y="44171"/>
                    <a:pt x="166254" y="38100"/>
                  </a:cubicBezTo>
                  <a:cubicBezTo>
                    <a:pt x="156330" y="28176"/>
                    <a:pt x="156738" y="33342"/>
                    <a:pt x="145472" y="27709"/>
                  </a:cubicBezTo>
                  <a:cubicBezTo>
                    <a:pt x="130337" y="20142"/>
                    <a:pt x="145472" y="4618"/>
                    <a:pt x="145472"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4">
              <a:extLst>
                <a:ext uri="{FF2B5EF4-FFF2-40B4-BE49-F238E27FC236}">
                  <a16:creationId xmlns:a16="http://schemas.microsoft.com/office/drawing/2014/main" id="{315C25FD-ECDC-33D6-1429-BE5FF5CF5235}"/>
                </a:ext>
              </a:extLst>
            </p:cNvPr>
            <p:cNvGrpSpPr/>
            <p:nvPr/>
          </p:nvGrpSpPr>
          <p:grpSpPr>
            <a:xfrm>
              <a:off x="1314788" y="3692471"/>
              <a:ext cx="909219" cy="2305035"/>
              <a:chOff x="1314788" y="3692471"/>
              <a:chExt cx="909219" cy="2305035"/>
            </a:xfrm>
          </p:grpSpPr>
          <p:grpSp>
            <p:nvGrpSpPr>
              <p:cNvPr id="27" name="Group 26">
                <a:extLst>
                  <a:ext uri="{FF2B5EF4-FFF2-40B4-BE49-F238E27FC236}">
                    <a16:creationId xmlns:a16="http://schemas.microsoft.com/office/drawing/2014/main" id="{65CF17EF-220C-6EF9-E708-983EA22F320F}"/>
                  </a:ext>
                </a:extLst>
              </p:cNvPr>
              <p:cNvGrpSpPr/>
              <p:nvPr/>
            </p:nvGrpSpPr>
            <p:grpSpPr>
              <a:xfrm>
                <a:off x="1314788" y="3772075"/>
                <a:ext cx="346282" cy="2223778"/>
                <a:chOff x="1314788" y="3760402"/>
                <a:chExt cx="346282" cy="2223778"/>
              </a:xfrm>
            </p:grpSpPr>
            <p:sp>
              <p:nvSpPr>
                <p:cNvPr id="29" name="Freeform 28">
                  <a:extLst>
                    <a:ext uri="{FF2B5EF4-FFF2-40B4-BE49-F238E27FC236}">
                      <a16:creationId xmlns:a16="http://schemas.microsoft.com/office/drawing/2014/main" id="{F30DA58D-8A3B-2414-8693-6C47310011F8}"/>
                    </a:ext>
                  </a:extLst>
                </p:cNvPr>
                <p:cNvSpPr/>
                <p:nvPr/>
              </p:nvSpPr>
              <p:spPr>
                <a:xfrm>
                  <a:off x="1379716" y="3782045"/>
                  <a:ext cx="97392" cy="2202135"/>
                </a:xfrm>
                <a:custGeom>
                  <a:avLst/>
                  <a:gdLst>
                    <a:gd name="connsiteX0" fmla="*/ 0 w 97392"/>
                    <a:gd name="connsiteY0" fmla="*/ 2202135 h 2202135"/>
                    <a:gd name="connsiteX1" fmla="*/ 70338 w 97392"/>
                    <a:gd name="connsiteY1" fmla="*/ 2196724 h 2202135"/>
                    <a:gd name="connsiteX2" fmla="*/ 97392 w 97392"/>
                    <a:gd name="connsiteY2" fmla="*/ 0 h 2202135"/>
                    <a:gd name="connsiteX3" fmla="*/ 0 w 97392"/>
                    <a:gd name="connsiteY3" fmla="*/ 2202135 h 2202135"/>
                  </a:gdLst>
                  <a:ahLst/>
                  <a:cxnLst>
                    <a:cxn ang="0">
                      <a:pos x="connsiteX0" y="connsiteY0"/>
                    </a:cxn>
                    <a:cxn ang="0">
                      <a:pos x="connsiteX1" y="connsiteY1"/>
                    </a:cxn>
                    <a:cxn ang="0">
                      <a:pos x="connsiteX2" y="connsiteY2"/>
                    </a:cxn>
                    <a:cxn ang="0">
                      <a:pos x="connsiteX3" y="connsiteY3"/>
                    </a:cxn>
                  </a:cxnLst>
                  <a:rect l="l" t="t" r="r" b="b"/>
                  <a:pathLst>
                    <a:path w="97392" h="2202135">
                      <a:moveTo>
                        <a:pt x="0" y="2202135"/>
                      </a:moveTo>
                      <a:lnTo>
                        <a:pt x="70338" y="2196724"/>
                      </a:lnTo>
                      <a:lnTo>
                        <a:pt x="97392" y="0"/>
                      </a:lnTo>
                      <a:lnTo>
                        <a:pt x="0" y="2202135"/>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Freeform 35">
                  <a:extLst>
                    <a:ext uri="{FF2B5EF4-FFF2-40B4-BE49-F238E27FC236}">
                      <a16:creationId xmlns:a16="http://schemas.microsoft.com/office/drawing/2014/main" id="{8C1FECC4-6DF0-6ED6-36EC-82776284A063}"/>
                    </a:ext>
                  </a:extLst>
                </p:cNvPr>
                <p:cNvSpPr/>
                <p:nvPr/>
              </p:nvSpPr>
              <p:spPr>
                <a:xfrm>
                  <a:off x="1314788" y="3760402"/>
                  <a:ext cx="346282" cy="822419"/>
                </a:xfrm>
                <a:custGeom>
                  <a:avLst/>
                  <a:gdLst>
                    <a:gd name="connsiteX0" fmla="*/ 167730 w 346282"/>
                    <a:gd name="connsiteY0" fmla="*/ 0 h 822419"/>
                    <a:gd name="connsiteX1" fmla="*/ 167730 w 346282"/>
                    <a:gd name="connsiteY1" fmla="*/ 0 h 822419"/>
                    <a:gd name="connsiteX2" fmla="*/ 270533 w 346282"/>
                    <a:gd name="connsiteY2" fmla="*/ 86571 h 822419"/>
                    <a:gd name="connsiteX3" fmla="*/ 167730 w 346282"/>
                    <a:gd name="connsiteY3" fmla="*/ 70339 h 822419"/>
                    <a:gd name="connsiteX4" fmla="*/ 205605 w 346282"/>
                    <a:gd name="connsiteY4" fmla="*/ 124445 h 822419"/>
                    <a:gd name="connsiteX5" fmla="*/ 254301 w 346282"/>
                    <a:gd name="connsiteY5" fmla="*/ 151499 h 822419"/>
                    <a:gd name="connsiteX6" fmla="*/ 254301 w 346282"/>
                    <a:gd name="connsiteY6" fmla="*/ 151499 h 822419"/>
                    <a:gd name="connsiteX7" fmla="*/ 254301 w 346282"/>
                    <a:gd name="connsiteY7" fmla="*/ 151499 h 822419"/>
                    <a:gd name="connsiteX8" fmla="*/ 281354 w 346282"/>
                    <a:gd name="connsiteY8" fmla="*/ 221837 h 822419"/>
                    <a:gd name="connsiteX9" fmla="*/ 200194 w 346282"/>
                    <a:gd name="connsiteY9" fmla="*/ 232658 h 822419"/>
                    <a:gd name="connsiteX10" fmla="*/ 286765 w 346282"/>
                    <a:gd name="connsiteY10" fmla="*/ 302997 h 822419"/>
                    <a:gd name="connsiteX11" fmla="*/ 265122 w 346282"/>
                    <a:gd name="connsiteY11" fmla="*/ 351693 h 822419"/>
                    <a:gd name="connsiteX12" fmla="*/ 248890 w 346282"/>
                    <a:gd name="connsiteY12" fmla="*/ 416620 h 822419"/>
                    <a:gd name="connsiteX13" fmla="*/ 275943 w 346282"/>
                    <a:gd name="connsiteY13" fmla="*/ 438263 h 822419"/>
                    <a:gd name="connsiteX14" fmla="*/ 292175 w 346282"/>
                    <a:gd name="connsiteY14" fmla="*/ 514012 h 822419"/>
                    <a:gd name="connsiteX15" fmla="*/ 286765 w 346282"/>
                    <a:gd name="connsiteY15" fmla="*/ 595172 h 822419"/>
                    <a:gd name="connsiteX16" fmla="*/ 178552 w 346282"/>
                    <a:gd name="connsiteY16" fmla="*/ 546476 h 822419"/>
                    <a:gd name="connsiteX17" fmla="*/ 211016 w 346282"/>
                    <a:gd name="connsiteY17" fmla="*/ 584351 h 822419"/>
                    <a:gd name="connsiteX18" fmla="*/ 308407 w 346282"/>
                    <a:gd name="connsiteY18" fmla="*/ 676332 h 822419"/>
                    <a:gd name="connsiteX19" fmla="*/ 200194 w 346282"/>
                    <a:gd name="connsiteY19" fmla="*/ 687153 h 822419"/>
                    <a:gd name="connsiteX20" fmla="*/ 346282 w 346282"/>
                    <a:gd name="connsiteY20" fmla="*/ 795366 h 822419"/>
                    <a:gd name="connsiteX21" fmla="*/ 292175 w 346282"/>
                    <a:gd name="connsiteY21" fmla="*/ 795366 h 822419"/>
                    <a:gd name="connsiteX22" fmla="*/ 183962 w 346282"/>
                    <a:gd name="connsiteY22" fmla="*/ 811598 h 822419"/>
                    <a:gd name="connsiteX23" fmla="*/ 70339 w 346282"/>
                    <a:gd name="connsiteY23" fmla="*/ 822419 h 822419"/>
                    <a:gd name="connsiteX24" fmla="*/ 129856 w 346282"/>
                    <a:gd name="connsiteY24" fmla="*/ 746670 h 822419"/>
                    <a:gd name="connsiteX25" fmla="*/ 86571 w 346282"/>
                    <a:gd name="connsiteY25" fmla="*/ 697974 h 822419"/>
                    <a:gd name="connsiteX26" fmla="*/ 102803 w 346282"/>
                    <a:gd name="connsiteY26" fmla="*/ 654689 h 822419"/>
                    <a:gd name="connsiteX27" fmla="*/ 102803 w 346282"/>
                    <a:gd name="connsiteY27" fmla="*/ 654689 h 822419"/>
                    <a:gd name="connsiteX28" fmla="*/ 102803 w 346282"/>
                    <a:gd name="connsiteY28" fmla="*/ 605993 h 822419"/>
                    <a:gd name="connsiteX29" fmla="*/ 113624 w 346282"/>
                    <a:gd name="connsiteY29" fmla="*/ 503191 h 822419"/>
                    <a:gd name="connsiteX30" fmla="*/ 86571 w 346282"/>
                    <a:gd name="connsiteY30" fmla="*/ 492370 h 822419"/>
                    <a:gd name="connsiteX31" fmla="*/ 129856 w 346282"/>
                    <a:gd name="connsiteY31" fmla="*/ 384157 h 822419"/>
                    <a:gd name="connsiteX32" fmla="*/ 86571 w 346282"/>
                    <a:gd name="connsiteY32" fmla="*/ 422031 h 822419"/>
                    <a:gd name="connsiteX33" fmla="*/ 70339 w 346282"/>
                    <a:gd name="connsiteY33" fmla="*/ 427442 h 822419"/>
                    <a:gd name="connsiteX34" fmla="*/ 54107 w 346282"/>
                    <a:gd name="connsiteY34" fmla="*/ 443674 h 822419"/>
                    <a:gd name="connsiteX35" fmla="*/ 21643 w 346282"/>
                    <a:gd name="connsiteY35" fmla="*/ 454495 h 822419"/>
                    <a:gd name="connsiteX36" fmla="*/ 81160 w 346282"/>
                    <a:gd name="connsiteY36" fmla="*/ 357103 h 822419"/>
                    <a:gd name="connsiteX37" fmla="*/ 0 w 346282"/>
                    <a:gd name="connsiteY37" fmla="*/ 362514 h 822419"/>
                    <a:gd name="connsiteX38" fmla="*/ 43285 w 346282"/>
                    <a:gd name="connsiteY38" fmla="*/ 335461 h 822419"/>
                    <a:gd name="connsiteX39" fmla="*/ 108213 w 346282"/>
                    <a:gd name="connsiteY39" fmla="*/ 270533 h 822419"/>
                    <a:gd name="connsiteX40" fmla="*/ 27053 w 346282"/>
                    <a:gd name="connsiteY40" fmla="*/ 265122 h 822419"/>
                    <a:gd name="connsiteX41" fmla="*/ 124445 w 346282"/>
                    <a:gd name="connsiteY41" fmla="*/ 156909 h 822419"/>
                    <a:gd name="connsiteX42" fmla="*/ 37875 w 346282"/>
                    <a:gd name="connsiteY42" fmla="*/ 162320 h 822419"/>
                    <a:gd name="connsiteX43" fmla="*/ 129856 w 346282"/>
                    <a:gd name="connsiteY43" fmla="*/ 102803 h 822419"/>
                    <a:gd name="connsiteX44" fmla="*/ 167730 w 346282"/>
                    <a:gd name="connsiteY44" fmla="*/ 0 h 82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46282" h="822419">
                      <a:moveTo>
                        <a:pt x="167730" y="0"/>
                      </a:moveTo>
                      <a:lnTo>
                        <a:pt x="167730" y="0"/>
                      </a:lnTo>
                      <a:lnTo>
                        <a:pt x="270533" y="86571"/>
                      </a:lnTo>
                      <a:lnTo>
                        <a:pt x="167730" y="70339"/>
                      </a:lnTo>
                      <a:lnTo>
                        <a:pt x="205605" y="124445"/>
                      </a:lnTo>
                      <a:lnTo>
                        <a:pt x="254301" y="151499"/>
                      </a:lnTo>
                      <a:lnTo>
                        <a:pt x="254301" y="151499"/>
                      </a:lnTo>
                      <a:lnTo>
                        <a:pt x="254301" y="151499"/>
                      </a:lnTo>
                      <a:lnTo>
                        <a:pt x="281354" y="221837"/>
                      </a:lnTo>
                      <a:lnTo>
                        <a:pt x="200194" y="232658"/>
                      </a:lnTo>
                      <a:lnTo>
                        <a:pt x="286765" y="302997"/>
                      </a:lnTo>
                      <a:lnTo>
                        <a:pt x="265122" y="351693"/>
                      </a:lnTo>
                      <a:lnTo>
                        <a:pt x="248890" y="416620"/>
                      </a:lnTo>
                      <a:lnTo>
                        <a:pt x="275943" y="438263"/>
                      </a:lnTo>
                      <a:lnTo>
                        <a:pt x="292175" y="514012"/>
                      </a:lnTo>
                      <a:lnTo>
                        <a:pt x="286765" y="595172"/>
                      </a:lnTo>
                      <a:lnTo>
                        <a:pt x="178552" y="546476"/>
                      </a:lnTo>
                      <a:lnTo>
                        <a:pt x="211016" y="584351"/>
                      </a:lnTo>
                      <a:lnTo>
                        <a:pt x="308407" y="676332"/>
                      </a:lnTo>
                      <a:lnTo>
                        <a:pt x="200194" y="687153"/>
                      </a:lnTo>
                      <a:lnTo>
                        <a:pt x="346282" y="795366"/>
                      </a:lnTo>
                      <a:lnTo>
                        <a:pt x="292175" y="795366"/>
                      </a:lnTo>
                      <a:lnTo>
                        <a:pt x="183962" y="811598"/>
                      </a:lnTo>
                      <a:lnTo>
                        <a:pt x="70339" y="822419"/>
                      </a:lnTo>
                      <a:lnTo>
                        <a:pt x="129856" y="746670"/>
                      </a:lnTo>
                      <a:cubicBezTo>
                        <a:pt x="89129" y="705944"/>
                        <a:pt x="99964" y="724766"/>
                        <a:pt x="86571" y="697974"/>
                      </a:cubicBezTo>
                      <a:lnTo>
                        <a:pt x="102803" y="654689"/>
                      </a:lnTo>
                      <a:lnTo>
                        <a:pt x="102803" y="654689"/>
                      </a:lnTo>
                      <a:lnTo>
                        <a:pt x="102803" y="605993"/>
                      </a:lnTo>
                      <a:lnTo>
                        <a:pt x="113624" y="503191"/>
                      </a:lnTo>
                      <a:lnTo>
                        <a:pt x="86571" y="492370"/>
                      </a:lnTo>
                      <a:lnTo>
                        <a:pt x="129856" y="384157"/>
                      </a:lnTo>
                      <a:cubicBezTo>
                        <a:pt x="115428" y="396782"/>
                        <a:pt x="102076" y="410755"/>
                        <a:pt x="86571" y="422031"/>
                      </a:cubicBezTo>
                      <a:cubicBezTo>
                        <a:pt x="81958" y="425386"/>
                        <a:pt x="75084" y="424278"/>
                        <a:pt x="70339" y="427442"/>
                      </a:cubicBezTo>
                      <a:cubicBezTo>
                        <a:pt x="63972" y="431687"/>
                        <a:pt x="54107" y="443674"/>
                        <a:pt x="54107" y="443674"/>
                      </a:cubicBezTo>
                      <a:lnTo>
                        <a:pt x="21643" y="454495"/>
                      </a:lnTo>
                      <a:lnTo>
                        <a:pt x="81160" y="357103"/>
                      </a:lnTo>
                      <a:lnTo>
                        <a:pt x="0" y="362514"/>
                      </a:lnTo>
                      <a:lnTo>
                        <a:pt x="43285" y="335461"/>
                      </a:lnTo>
                      <a:lnTo>
                        <a:pt x="108213" y="270533"/>
                      </a:lnTo>
                      <a:lnTo>
                        <a:pt x="27053" y="265122"/>
                      </a:lnTo>
                      <a:lnTo>
                        <a:pt x="124445" y="156909"/>
                      </a:lnTo>
                      <a:lnTo>
                        <a:pt x="37875" y="162320"/>
                      </a:lnTo>
                      <a:lnTo>
                        <a:pt x="129856" y="102803"/>
                      </a:lnTo>
                      <a:lnTo>
                        <a:pt x="167730"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57" name="Freeform 56">
                <a:extLst>
                  <a:ext uri="{FF2B5EF4-FFF2-40B4-BE49-F238E27FC236}">
                    <a16:creationId xmlns:a16="http://schemas.microsoft.com/office/drawing/2014/main" id="{6A251FFC-2A96-9AF0-6816-14BAED8C4C6C}"/>
                  </a:ext>
                </a:extLst>
              </p:cNvPr>
              <p:cNvSpPr/>
              <p:nvPr/>
            </p:nvSpPr>
            <p:spPr>
              <a:xfrm>
                <a:off x="1992223" y="3692471"/>
                <a:ext cx="51681" cy="2305035"/>
              </a:xfrm>
              <a:custGeom>
                <a:avLst/>
                <a:gdLst>
                  <a:gd name="connsiteX0" fmla="*/ 0 w 97392"/>
                  <a:gd name="connsiteY0" fmla="*/ 2202135 h 2202135"/>
                  <a:gd name="connsiteX1" fmla="*/ 70338 w 97392"/>
                  <a:gd name="connsiteY1" fmla="*/ 2196724 h 2202135"/>
                  <a:gd name="connsiteX2" fmla="*/ 97392 w 97392"/>
                  <a:gd name="connsiteY2" fmla="*/ 0 h 2202135"/>
                  <a:gd name="connsiteX3" fmla="*/ 0 w 97392"/>
                  <a:gd name="connsiteY3" fmla="*/ 2202135 h 2202135"/>
                </a:gdLst>
                <a:ahLst/>
                <a:cxnLst>
                  <a:cxn ang="0">
                    <a:pos x="connsiteX0" y="connsiteY0"/>
                  </a:cxn>
                  <a:cxn ang="0">
                    <a:pos x="connsiteX1" y="connsiteY1"/>
                  </a:cxn>
                  <a:cxn ang="0">
                    <a:pos x="connsiteX2" y="connsiteY2"/>
                  </a:cxn>
                  <a:cxn ang="0">
                    <a:pos x="connsiteX3" y="connsiteY3"/>
                  </a:cxn>
                </a:cxnLst>
                <a:rect l="l" t="t" r="r" b="b"/>
                <a:pathLst>
                  <a:path w="97392" h="2202135">
                    <a:moveTo>
                      <a:pt x="0" y="2202135"/>
                    </a:moveTo>
                    <a:lnTo>
                      <a:pt x="70338" y="2196724"/>
                    </a:lnTo>
                    <a:lnTo>
                      <a:pt x="97392" y="0"/>
                    </a:lnTo>
                    <a:lnTo>
                      <a:pt x="0" y="2202135"/>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Freeform 48">
                <a:extLst>
                  <a:ext uri="{FF2B5EF4-FFF2-40B4-BE49-F238E27FC236}">
                    <a16:creationId xmlns:a16="http://schemas.microsoft.com/office/drawing/2014/main" id="{6EB97749-288D-E306-F01C-627DDB585D77}"/>
                  </a:ext>
                </a:extLst>
              </p:cNvPr>
              <p:cNvSpPr/>
              <p:nvPr/>
            </p:nvSpPr>
            <p:spPr>
              <a:xfrm>
                <a:off x="1832675" y="3692471"/>
                <a:ext cx="391332" cy="1290234"/>
              </a:xfrm>
              <a:custGeom>
                <a:avLst/>
                <a:gdLst>
                  <a:gd name="connsiteX0" fmla="*/ 201478 w 391332"/>
                  <a:gd name="connsiteY0" fmla="*/ 0 h 1290234"/>
                  <a:gd name="connsiteX1" fmla="*/ 201478 w 391332"/>
                  <a:gd name="connsiteY1" fmla="*/ 0 h 1290234"/>
                  <a:gd name="connsiteX2" fmla="*/ 189854 w 391332"/>
                  <a:gd name="connsiteY2" fmla="*/ 96865 h 1290234"/>
                  <a:gd name="connsiteX3" fmla="*/ 42620 w 391332"/>
                  <a:gd name="connsiteY3" fmla="*/ 178231 h 1290234"/>
                  <a:gd name="connsiteX4" fmla="*/ 143359 w 391332"/>
                  <a:gd name="connsiteY4" fmla="*/ 170482 h 1290234"/>
                  <a:gd name="connsiteX5" fmla="*/ 116237 w 391332"/>
                  <a:gd name="connsiteY5" fmla="*/ 189854 h 1290234"/>
                  <a:gd name="connsiteX6" fmla="*/ 116237 w 391332"/>
                  <a:gd name="connsiteY6" fmla="*/ 197604 h 1290234"/>
                  <a:gd name="connsiteX7" fmla="*/ 151108 w 391332"/>
                  <a:gd name="connsiteY7" fmla="*/ 201478 h 1290234"/>
                  <a:gd name="connsiteX8" fmla="*/ 143359 w 391332"/>
                  <a:gd name="connsiteY8" fmla="*/ 220851 h 1290234"/>
                  <a:gd name="connsiteX9" fmla="*/ 108488 w 391332"/>
                  <a:gd name="connsiteY9" fmla="*/ 259597 h 1290234"/>
                  <a:gd name="connsiteX10" fmla="*/ 100739 w 391332"/>
                  <a:gd name="connsiteY10" fmla="*/ 263471 h 1290234"/>
                  <a:gd name="connsiteX11" fmla="*/ 92989 w 391332"/>
                  <a:gd name="connsiteY11" fmla="*/ 294468 h 1290234"/>
                  <a:gd name="connsiteX12" fmla="*/ 139484 w 391332"/>
                  <a:gd name="connsiteY12" fmla="*/ 317715 h 1290234"/>
                  <a:gd name="connsiteX13" fmla="*/ 116237 w 391332"/>
                  <a:gd name="connsiteY13" fmla="*/ 364210 h 1290234"/>
                  <a:gd name="connsiteX14" fmla="*/ 104613 w 391332"/>
                  <a:gd name="connsiteY14" fmla="*/ 371960 h 1290234"/>
                  <a:gd name="connsiteX15" fmla="*/ 104613 w 391332"/>
                  <a:gd name="connsiteY15" fmla="*/ 383583 h 1290234"/>
                  <a:gd name="connsiteX16" fmla="*/ 92989 w 391332"/>
                  <a:gd name="connsiteY16" fmla="*/ 414580 h 1290234"/>
                  <a:gd name="connsiteX17" fmla="*/ 89115 w 391332"/>
                  <a:gd name="connsiteY17" fmla="*/ 430078 h 1290234"/>
                  <a:gd name="connsiteX18" fmla="*/ 61993 w 391332"/>
                  <a:gd name="connsiteY18" fmla="*/ 445576 h 1290234"/>
                  <a:gd name="connsiteX19" fmla="*/ 89115 w 391332"/>
                  <a:gd name="connsiteY19" fmla="*/ 472698 h 1290234"/>
                  <a:gd name="connsiteX20" fmla="*/ 42620 w 391332"/>
                  <a:gd name="connsiteY20" fmla="*/ 519193 h 1290234"/>
                  <a:gd name="connsiteX21" fmla="*/ 30996 w 391332"/>
                  <a:gd name="connsiteY21" fmla="*/ 550190 h 1290234"/>
                  <a:gd name="connsiteX22" fmla="*/ 23247 w 391332"/>
                  <a:gd name="connsiteY22" fmla="*/ 565688 h 1290234"/>
                  <a:gd name="connsiteX23" fmla="*/ 0 w 391332"/>
                  <a:gd name="connsiteY23" fmla="*/ 604434 h 1290234"/>
                  <a:gd name="connsiteX24" fmla="*/ 34871 w 391332"/>
                  <a:gd name="connsiteY24" fmla="*/ 596685 h 1290234"/>
                  <a:gd name="connsiteX25" fmla="*/ 46494 w 391332"/>
                  <a:gd name="connsiteY25" fmla="*/ 569563 h 1290234"/>
                  <a:gd name="connsiteX26" fmla="*/ 50369 w 391332"/>
                  <a:gd name="connsiteY26" fmla="*/ 569563 h 1290234"/>
                  <a:gd name="connsiteX27" fmla="*/ 170481 w 391332"/>
                  <a:gd name="connsiteY27" fmla="*/ 484322 h 1290234"/>
                  <a:gd name="connsiteX28" fmla="*/ 189854 w 391332"/>
                  <a:gd name="connsiteY28" fmla="*/ 565688 h 1290234"/>
                  <a:gd name="connsiteX29" fmla="*/ 162732 w 391332"/>
                  <a:gd name="connsiteY29" fmla="*/ 596685 h 1290234"/>
                  <a:gd name="connsiteX30" fmla="*/ 23247 w 391332"/>
                  <a:gd name="connsiteY30" fmla="*/ 662553 h 1290234"/>
                  <a:gd name="connsiteX31" fmla="*/ 73617 w 391332"/>
                  <a:gd name="connsiteY31" fmla="*/ 701298 h 1290234"/>
                  <a:gd name="connsiteX32" fmla="*/ 182105 w 391332"/>
                  <a:gd name="connsiteY32" fmla="*/ 701298 h 1290234"/>
                  <a:gd name="connsiteX33" fmla="*/ 185979 w 391332"/>
                  <a:gd name="connsiteY33" fmla="*/ 755543 h 1290234"/>
                  <a:gd name="connsiteX34" fmla="*/ 135610 w 391332"/>
                  <a:gd name="connsiteY34" fmla="*/ 767166 h 1290234"/>
                  <a:gd name="connsiteX35" fmla="*/ 104613 w 391332"/>
                  <a:gd name="connsiteY35" fmla="*/ 774915 h 1290234"/>
                  <a:gd name="connsiteX36" fmla="*/ 61993 w 391332"/>
                  <a:gd name="connsiteY36" fmla="*/ 790414 h 1290234"/>
                  <a:gd name="connsiteX37" fmla="*/ 50369 w 391332"/>
                  <a:gd name="connsiteY37" fmla="*/ 802037 h 1290234"/>
                  <a:gd name="connsiteX38" fmla="*/ 174356 w 391332"/>
                  <a:gd name="connsiteY38" fmla="*/ 802037 h 1290234"/>
                  <a:gd name="connsiteX39" fmla="*/ 104613 w 391332"/>
                  <a:gd name="connsiteY39" fmla="*/ 871780 h 1290234"/>
                  <a:gd name="connsiteX40" fmla="*/ 151108 w 391332"/>
                  <a:gd name="connsiteY40" fmla="*/ 883404 h 1290234"/>
                  <a:gd name="connsiteX41" fmla="*/ 34871 w 391332"/>
                  <a:gd name="connsiteY41" fmla="*/ 1038387 h 1290234"/>
                  <a:gd name="connsiteX42" fmla="*/ 131735 w 391332"/>
                  <a:gd name="connsiteY42" fmla="*/ 1026763 h 1290234"/>
                  <a:gd name="connsiteX43" fmla="*/ 100739 w 391332"/>
                  <a:gd name="connsiteY43" fmla="*/ 1053885 h 1290234"/>
                  <a:gd name="connsiteX44" fmla="*/ 131735 w 391332"/>
                  <a:gd name="connsiteY44" fmla="*/ 1065509 h 1290234"/>
                  <a:gd name="connsiteX45" fmla="*/ 147233 w 391332"/>
                  <a:gd name="connsiteY45" fmla="*/ 1069383 h 1290234"/>
                  <a:gd name="connsiteX46" fmla="*/ 154983 w 391332"/>
                  <a:gd name="connsiteY46" fmla="*/ 1077132 h 1290234"/>
                  <a:gd name="connsiteX47" fmla="*/ 127861 w 391332"/>
                  <a:gd name="connsiteY47" fmla="*/ 1131376 h 1290234"/>
                  <a:gd name="connsiteX48" fmla="*/ 123986 w 391332"/>
                  <a:gd name="connsiteY48" fmla="*/ 1143000 h 1290234"/>
                  <a:gd name="connsiteX49" fmla="*/ 112362 w 391332"/>
                  <a:gd name="connsiteY49" fmla="*/ 1154624 h 1290234"/>
                  <a:gd name="connsiteX50" fmla="*/ 104613 w 391332"/>
                  <a:gd name="connsiteY50" fmla="*/ 1166248 h 1290234"/>
                  <a:gd name="connsiteX51" fmla="*/ 81366 w 391332"/>
                  <a:gd name="connsiteY51" fmla="*/ 1181746 h 1290234"/>
                  <a:gd name="connsiteX52" fmla="*/ 69742 w 391332"/>
                  <a:gd name="connsiteY52" fmla="*/ 1266987 h 1290234"/>
                  <a:gd name="connsiteX53" fmla="*/ 170481 w 391332"/>
                  <a:gd name="connsiteY53" fmla="*/ 1139126 h 1290234"/>
                  <a:gd name="connsiteX54" fmla="*/ 368084 w 391332"/>
                  <a:gd name="connsiteY54" fmla="*/ 1290234 h 1290234"/>
                  <a:gd name="connsiteX55" fmla="*/ 247972 w 391332"/>
                  <a:gd name="connsiteY55" fmla="*/ 1065509 h 1290234"/>
                  <a:gd name="connsiteX56" fmla="*/ 298342 w 391332"/>
                  <a:gd name="connsiteY56" fmla="*/ 972519 h 1290234"/>
                  <a:gd name="connsiteX57" fmla="*/ 224725 w 391332"/>
                  <a:gd name="connsiteY57" fmla="*/ 914400 h 1290234"/>
                  <a:gd name="connsiteX58" fmla="*/ 224725 w 391332"/>
                  <a:gd name="connsiteY58" fmla="*/ 829160 h 1290234"/>
                  <a:gd name="connsiteX59" fmla="*/ 232474 w 391332"/>
                  <a:gd name="connsiteY59" fmla="*/ 790414 h 1290234"/>
                  <a:gd name="connsiteX60" fmla="*/ 267345 w 391332"/>
                  <a:gd name="connsiteY60" fmla="*/ 720671 h 1290234"/>
                  <a:gd name="connsiteX61" fmla="*/ 352586 w 391332"/>
                  <a:gd name="connsiteY61" fmla="*/ 747793 h 1290234"/>
                  <a:gd name="connsiteX62" fmla="*/ 306091 w 391332"/>
                  <a:gd name="connsiteY62" fmla="*/ 689675 h 1290234"/>
                  <a:gd name="connsiteX63" fmla="*/ 294467 w 391332"/>
                  <a:gd name="connsiteY63" fmla="*/ 678051 h 1290234"/>
                  <a:gd name="connsiteX64" fmla="*/ 286718 w 391332"/>
                  <a:gd name="connsiteY64" fmla="*/ 662553 h 1290234"/>
                  <a:gd name="connsiteX65" fmla="*/ 251847 w 391332"/>
                  <a:gd name="connsiteY65" fmla="*/ 585061 h 1290234"/>
                  <a:gd name="connsiteX66" fmla="*/ 325464 w 391332"/>
                  <a:gd name="connsiteY66" fmla="*/ 577312 h 1290234"/>
                  <a:gd name="connsiteX67" fmla="*/ 278969 w 391332"/>
                  <a:gd name="connsiteY67" fmla="*/ 523068 h 1290234"/>
                  <a:gd name="connsiteX68" fmla="*/ 321589 w 391332"/>
                  <a:gd name="connsiteY68" fmla="*/ 519193 h 1290234"/>
                  <a:gd name="connsiteX69" fmla="*/ 333213 w 391332"/>
                  <a:gd name="connsiteY69" fmla="*/ 523068 h 1290234"/>
                  <a:gd name="connsiteX70" fmla="*/ 360335 w 391332"/>
                  <a:gd name="connsiteY70" fmla="*/ 526943 h 1290234"/>
                  <a:gd name="connsiteX71" fmla="*/ 371959 w 391332"/>
                  <a:gd name="connsiteY71" fmla="*/ 530817 h 1290234"/>
                  <a:gd name="connsiteX72" fmla="*/ 391332 w 391332"/>
                  <a:gd name="connsiteY72" fmla="*/ 534692 h 1290234"/>
                  <a:gd name="connsiteX73" fmla="*/ 391332 w 391332"/>
                  <a:gd name="connsiteY73" fmla="*/ 534692 h 1290234"/>
                  <a:gd name="connsiteX74" fmla="*/ 360335 w 391332"/>
                  <a:gd name="connsiteY74" fmla="*/ 523068 h 1290234"/>
                  <a:gd name="connsiteX75" fmla="*/ 337088 w 391332"/>
                  <a:gd name="connsiteY75" fmla="*/ 511444 h 1290234"/>
                  <a:gd name="connsiteX76" fmla="*/ 244098 w 391332"/>
                  <a:gd name="connsiteY76" fmla="*/ 399082 h 1290234"/>
                  <a:gd name="connsiteX77" fmla="*/ 286718 w 391332"/>
                  <a:gd name="connsiteY77" fmla="*/ 406831 h 1290234"/>
                  <a:gd name="connsiteX78" fmla="*/ 360335 w 391332"/>
                  <a:gd name="connsiteY78" fmla="*/ 410705 h 1290234"/>
                  <a:gd name="connsiteX79" fmla="*/ 325464 w 391332"/>
                  <a:gd name="connsiteY79" fmla="*/ 375834 h 1290234"/>
                  <a:gd name="connsiteX80" fmla="*/ 244098 w 391332"/>
                  <a:gd name="connsiteY80" fmla="*/ 294468 h 1290234"/>
                  <a:gd name="connsiteX81" fmla="*/ 344837 w 391332"/>
                  <a:gd name="connsiteY81" fmla="*/ 286719 h 1290234"/>
                  <a:gd name="connsiteX82" fmla="*/ 298342 w 391332"/>
                  <a:gd name="connsiteY82" fmla="*/ 267346 h 1290234"/>
                  <a:gd name="connsiteX83" fmla="*/ 240223 w 391332"/>
                  <a:gd name="connsiteY83" fmla="*/ 185980 h 1290234"/>
                  <a:gd name="connsiteX84" fmla="*/ 313840 w 391332"/>
                  <a:gd name="connsiteY84" fmla="*/ 182105 h 1290234"/>
                  <a:gd name="connsiteX85" fmla="*/ 282844 w 391332"/>
                  <a:gd name="connsiteY85" fmla="*/ 166607 h 1290234"/>
                  <a:gd name="connsiteX86" fmla="*/ 275094 w 391332"/>
                  <a:gd name="connsiteY86" fmla="*/ 158858 h 1290234"/>
                  <a:gd name="connsiteX87" fmla="*/ 201478 w 391332"/>
                  <a:gd name="connsiteY87" fmla="*/ 0 h 129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91332" h="1290234">
                    <a:moveTo>
                      <a:pt x="201478" y="0"/>
                    </a:moveTo>
                    <a:lnTo>
                      <a:pt x="201478" y="0"/>
                    </a:lnTo>
                    <a:lnTo>
                      <a:pt x="189854" y="96865"/>
                    </a:lnTo>
                    <a:lnTo>
                      <a:pt x="42620" y="178231"/>
                    </a:lnTo>
                    <a:lnTo>
                      <a:pt x="143359" y="170482"/>
                    </a:lnTo>
                    <a:lnTo>
                      <a:pt x="116237" y="189854"/>
                    </a:lnTo>
                    <a:lnTo>
                      <a:pt x="116237" y="197604"/>
                    </a:lnTo>
                    <a:lnTo>
                      <a:pt x="151108" y="201478"/>
                    </a:lnTo>
                    <a:lnTo>
                      <a:pt x="143359" y="220851"/>
                    </a:lnTo>
                    <a:cubicBezTo>
                      <a:pt x="140313" y="224404"/>
                      <a:pt x="117593" y="252313"/>
                      <a:pt x="108488" y="259597"/>
                    </a:cubicBezTo>
                    <a:cubicBezTo>
                      <a:pt x="106233" y="261401"/>
                      <a:pt x="103322" y="262180"/>
                      <a:pt x="100739" y="263471"/>
                    </a:cubicBezTo>
                    <a:lnTo>
                      <a:pt x="92989" y="294468"/>
                    </a:lnTo>
                    <a:lnTo>
                      <a:pt x="139484" y="317715"/>
                    </a:lnTo>
                    <a:cubicBezTo>
                      <a:pt x="131735" y="333213"/>
                      <a:pt x="128489" y="351957"/>
                      <a:pt x="116237" y="364210"/>
                    </a:cubicBezTo>
                    <a:cubicBezTo>
                      <a:pt x="107575" y="372873"/>
                      <a:pt x="112141" y="371960"/>
                      <a:pt x="104613" y="371960"/>
                    </a:cubicBezTo>
                    <a:lnTo>
                      <a:pt x="104613" y="383583"/>
                    </a:lnTo>
                    <a:cubicBezTo>
                      <a:pt x="100738" y="393915"/>
                      <a:pt x="96760" y="404209"/>
                      <a:pt x="92989" y="414580"/>
                    </a:cubicBezTo>
                    <a:cubicBezTo>
                      <a:pt x="88707" y="426357"/>
                      <a:pt x="89115" y="422459"/>
                      <a:pt x="89115" y="430078"/>
                    </a:cubicBezTo>
                    <a:lnTo>
                      <a:pt x="61993" y="445576"/>
                    </a:lnTo>
                    <a:lnTo>
                      <a:pt x="89115" y="472698"/>
                    </a:lnTo>
                    <a:lnTo>
                      <a:pt x="42620" y="519193"/>
                    </a:lnTo>
                    <a:cubicBezTo>
                      <a:pt x="38745" y="529525"/>
                      <a:pt x="35240" y="540004"/>
                      <a:pt x="30996" y="550190"/>
                    </a:cubicBezTo>
                    <a:cubicBezTo>
                      <a:pt x="28775" y="555521"/>
                      <a:pt x="23247" y="565688"/>
                      <a:pt x="23247" y="565688"/>
                    </a:cubicBezTo>
                    <a:lnTo>
                      <a:pt x="0" y="604434"/>
                    </a:lnTo>
                    <a:cubicBezTo>
                      <a:pt x="11624" y="601851"/>
                      <a:pt x="24418" y="602387"/>
                      <a:pt x="34871" y="596685"/>
                    </a:cubicBezTo>
                    <a:cubicBezTo>
                      <a:pt x="42527" y="592509"/>
                      <a:pt x="42151" y="576077"/>
                      <a:pt x="46494" y="569563"/>
                    </a:cubicBezTo>
                    <a:cubicBezTo>
                      <a:pt x="47210" y="568488"/>
                      <a:pt x="49077" y="569563"/>
                      <a:pt x="50369" y="569563"/>
                    </a:cubicBezTo>
                    <a:lnTo>
                      <a:pt x="170481" y="484322"/>
                    </a:lnTo>
                    <a:lnTo>
                      <a:pt x="189854" y="565688"/>
                    </a:lnTo>
                    <a:lnTo>
                      <a:pt x="162732" y="596685"/>
                    </a:lnTo>
                    <a:lnTo>
                      <a:pt x="23247" y="662553"/>
                    </a:lnTo>
                    <a:lnTo>
                      <a:pt x="73617" y="701298"/>
                    </a:lnTo>
                    <a:lnTo>
                      <a:pt x="182105" y="701298"/>
                    </a:lnTo>
                    <a:lnTo>
                      <a:pt x="185979" y="755543"/>
                    </a:lnTo>
                    <a:cubicBezTo>
                      <a:pt x="148936" y="769433"/>
                      <a:pt x="166018" y="767166"/>
                      <a:pt x="135610" y="767166"/>
                    </a:cubicBezTo>
                    <a:lnTo>
                      <a:pt x="104613" y="774915"/>
                    </a:lnTo>
                    <a:cubicBezTo>
                      <a:pt x="90406" y="780081"/>
                      <a:pt x="75888" y="784459"/>
                      <a:pt x="61993" y="790414"/>
                    </a:cubicBezTo>
                    <a:cubicBezTo>
                      <a:pt x="49295" y="795856"/>
                      <a:pt x="50369" y="794345"/>
                      <a:pt x="50369" y="802037"/>
                    </a:cubicBezTo>
                    <a:lnTo>
                      <a:pt x="174356" y="802037"/>
                    </a:lnTo>
                    <a:lnTo>
                      <a:pt x="104613" y="871780"/>
                    </a:lnTo>
                    <a:lnTo>
                      <a:pt x="151108" y="883404"/>
                    </a:lnTo>
                    <a:lnTo>
                      <a:pt x="34871" y="1038387"/>
                    </a:lnTo>
                    <a:lnTo>
                      <a:pt x="131735" y="1026763"/>
                    </a:lnTo>
                    <a:lnTo>
                      <a:pt x="100739" y="1053885"/>
                    </a:lnTo>
                    <a:cubicBezTo>
                      <a:pt x="111071" y="1057760"/>
                      <a:pt x="121267" y="1062020"/>
                      <a:pt x="131735" y="1065509"/>
                    </a:cubicBezTo>
                    <a:cubicBezTo>
                      <a:pt x="136787" y="1067193"/>
                      <a:pt x="147233" y="1069383"/>
                      <a:pt x="147233" y="1069383"/>
                    </a:cubicBezTo>
                    <a:lnTo>
                      <a:pt x="154983" y="1077132"/>
                    </a:lnTo>
                    <a:lnTo>
                      <a:pt x="127861" y="1131376"/>
                    </a:lnTo>
                    <a:cubicBezTo>
                      <a:pt x="126034" y="1135029"/>
                      <a:pt x="126252" y="1139602"/>
                      <a:pt x="123986" y="1143000"/>
                    </a:cubicBezTo>
                    <a:cubicBezTo>
                      <a:pt x="120946" y="1147559"/>
                      <a:pt x="115870" y="1150414"/>
                      <a:pt x="112362" y="1154624"/>
                    </a:cubicBezTo>
                    <a:cubicBezTo>
                      <a:pt x="109381" y="1158201"/>
                      <a:pt x="107906" y="1162955"/>
                      <a:pt x="104613" y="1166248"/>
                    </a:cubicBezTo>
                    <a:cubicBezTo>
                      <a:pt x="95711" y="1175150"/>
                      <a:pt x="90907" y="1176975"/>
                      <a:pt x="81366" y="1181746"/>
                    </a:cubicBezTo>
                    <a:lnTo>
                      <a:pt x="69742" y="1266987"/>
                    </a:lnTo>
                    <a:lnTo>
                      <a:pt x="170481" y="1139126"/>
                    </a:lnTo>
                    <a:lnTo>
                      <a:pt x="368084" y="1290234"/>
                    </a:lnTo>
                    <a:lnTo>
                      <a:pt x="247972" y="1065509"/>
                    </a:lnTo>
                    <a:lnTo>
                      <a:pt x="298342" y="972519"/>
                    </a:lnTo>
                    <a:lnTo>
                      <a:pt x="224725" y="914400"/>
                    </a:lnTo>
                    <a:lnTo>
                      <a:pt x="224725" y="829160"/>
                    </a:lnTo>
                    <a:lnTo>
                      <a:pt x="232474" y="790414"/>
                    </a:lnTo>
                    <a:lnTo>
                      <a:pt x="267345" y="720671"/>
                    </a:lnTo>
                    <a:lnTo>
                      <a:pt x="352586" y="747793"/>
                    </a:lnTo>
                    <a:cubicBezTo>
                      <a:pt x="320934" y="710865"/>
                      <a:pt x="336483" y="730197"/>
                      <a:pt x="306091" y="689675"/>
                    </a:cubicBezTo>
                    <a:cubicBezTo>
                      <a:pt x="302803" y="685291"/>
                      <a:pt x="297652" y="682510"/>
                      <a:pt x="294467" y="678051"/>
                    </a:cubicBezTo>
                    <a:cubicBezTo>
                      <a:pt x="291110" y="673351"/>
                      <a:pt x="286718" y="662553"/>
                      <a:pt x="286718" y="662553"/>
                    </a:cubicBezTo>
                    <a:lnTo>
                      <a:pt x="251847" y="585061"/>
                    </a:lnTo>
                    <a:lnTo>
                      <a:pt x="325464" y="577312"/>
                    </a:lnTo>
                    <a:lnTo>
                      <a:pt x="278969" y="523068"/>
                    </a:lnTo>
                    <a:cubicBezTo>
                      <a:pt x="293176" y="521776"/>
                      <a:pt x="307324" y="519193"/>
                      <a:pt x="321589" y="519193"/>
                    </a:cubicBezTo>
                    <a:cubicBezTo>
                      <a:pt x="325673" y="519193"/>
                      <a:pt x="329208" y="522267"/>
                      <a:pt x="333213" y="523068"/>
                    </a:cubicBezTo>
                    <a:cubicBezTo>
                      <a:pt x="342168" y="524859"/>
                      <a:pt x="351294" y="525651"/>
                      <a:pt x="360335" y="526943"/>
                    </a:cubicBezTo>
                    <a:cubicBezTo>
                      <a:pt x="364210" y="528234"/>
                      <a:pt x="367997" y="529826"/>
                      <a:pt x="371959" y="530817"/>
                    </a:cubicBezTo>
                    <a:cubicBezTo>
                      <a:pt x="378348" y="532414"/>
                      <a:pt x="391332" y="534692"/>
                      <a:pt x="391332" y="534692"/>
                    </a:cubicBezTo>
                    <a:lnTo>
                      <a:pt x="391332" y="534692"/>
                    </a:lnTo>
                    <a:cubicBezTo>
                      <a:pt x="381000" y="530817"/>
                      <a:pt x="370521" y="527312"/>
                      <a:pt x="360335" y="523068"/>
                    </a:cubicBezTo>
                    <a:cubicBezTo>
                      <a:pt x="360321" y="523062"/>
                      <a:pt x="340969" y="513385"/>
                      <a:pt x="337088" y="511444"/>
                    </a:cubicBezTo>
                    <a:lnTo>
                      <a:pt x="244098" y="399082"/>
                    </a:lnTo>
                    <a:cubicBezTo>
                      <a:pt x="281490" y="407391"/>
                      <a:pt x="267062" y="406831"/>
                      <a:pt x="286718" y="406831"/>
                    </a:cubicBezTo>
                    <a:lnTo>
                      <a:pt x="360335" y="410705"/>
                    </a:lnTo>
                    <a:lnTo>
                      <a:pt x="325464" y="375834"/>
                    </a:lnTo>
                    <a:lnTo>
                      <a:pt x="244098" y="294468"/>
                    </a:lnTo>
                    <a:lnTo>
                      <a:pt x="344837" y="286719"/>
                    </a:lnTo>
                    <a:cubicBezTo>
                      <a:pt x="302592" y="274045"/>
                      <a:pt x="315626" y="284630"/>
                      <a:pt x="298342" y="267346"/>
                    </a:cubicBezTo>
                    <a:lnTo>
                      <a:pt x="240223" y="185980"/>
                    </a:lnTo>
                    <a:lnTo>
                      <a:pt x="313840" y="182105"/>
                    </a:lnTo>
                    <a:cubicBezTo>
                      <a:pt x="303508" y="176939"/>
                      <a:pt x="292749" y="172550"/>
                      <a:pt x="282844" y="166607"/>
                    </a:cubicBezTo>
                    <a:cubicBezTo>
                      <a:pt x="279711" y="164728"/>
                      <a:pt x="275094" y="158858"/>
                      <a:pt x="275094" y="158858"/>
                    </a:cubicBezTo>
                    <a:lnTo>
                      <a:pt x="201478"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52" name="Group 51">
              <a:extLst>
                <a:ext uri="{FF2B5EF4-FFF2-40B4-BE49-F238E27FC236}">
                  <a16:creationId xmlns:a16="http://schemas.microsoft.com/office/drawing/2014/main" id="{8151E34F-787E-8303-4733-E43EC0B43FB3}"/>
                </a:ext>
              </a:extLst>
            </p:cNvPr>
            <p:cNvGrpSpPr/>
            <p:nvPr/>
          </p:nvGrpSpPr>
          <p:grpSpPr>
            <a:xfrm>
              <a:off x="2170042" y="4314548"/>
              <a:ext cx="256062" cy="1677879"/>
              <a:chOff x="2170042" y="4314548"/>
              <a:chExt cx="256062" cy="1677879"/>
            </a:xfrm>
          </p:grpSpPr>
          <p:sp>
            <p:nvSpPr>
              <p:cNvPr id="180" name="Freeform 179">
                <a:extLst>
                  <a:ext uri="{FF2B5EF4-FFF2-40B4-BE49-F238E27FC236}">
                    <a16:creationId xmlns:a16="http://schemas.microsoft.com/office/drawing/2014/main" id="{44A4ED6D-8140-CB57-B33B-B7F3292FDAF0}"/>
                  </a:ext>
                </a:extLst>
              </p:cNvPr>
              <p:cNvSpPr/>
              <p:nvPr/>
            </p:nvSpPr>
            <p:spPr>
              <a:xfrm>
                <a:off x="2201662" y="4314548"/>
                <a:ext cx="93216" cy="1677879"/>
              </a:xfrm>
              <a:custGeom>
                <a:avLst/>
                <a:gdLst>
                  <a:gd name="connsiteX0" fmla="*/ 75460 w 93216"/>
                  <a:gd name="connsiteY0" fmla="*/ 452761 h 1677879"/>
                  <a:gd name="connsiteX1" fmla="*/ 26633 w 93216"/>
                  <a:gd name="connsiteY1" fmla="*/ 1677879 h 1677879"/>
                  <a:gd name="connsiteX2" fmla="*/ 66583 w 93216"/>
                  <a:gd name="connsiteY2" fmla="*/ 1677879 h 1677879"/>
                  <a:gd name="connsiteX3" fmla="*/ 84338 w 93216"/>
                  <a:gd name="connsiteY3" fmla="*/ 0 h 1677879"/>
                  <a:gd name="connsiteX4" fmla="*/ 79899 w 93216"/>
                  <a:gd name="connsiteY4" fmla="*/ 88776 h 1677879"/>
                  <a:gd name="connsiteX5" fmla="*/ 0 w 93216"/>
                  <a:gd name="connsiteY5" fmla="*/ 155359 h 1677879"/>
                  <a:gd name="connsiteX6" fmla="*/ 93216 w 93216"/>
                  <a:gd name="connsiteY6" fmla="*/ 124287 h 1677879"/>
                  <a:gd name="connsiteX7" fmla="*/ 75460 w 93216"/>
                  <a:gd name="connsiteY7" fmla="*/ 452761 h 167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16" h="1677879">
                    <a:moveTo>
                      <a:pt x="75460" y="452761"/>
                    </a:moveTo>
                    <a:lnTo>
                      <a:pt x="26633" y="1677879"/>
                    </a:lnTo>
                    <a:lnTo>
                      <a:pt x="66583" y="1677879"/>
                    </a:lnTo>
                    <a:lnTo>
                      <a:pt x="84338" y="0"/>
                    </a:lnTo>
                    <a:lnTo>
                      <a:pt x="79899" y="88776"/>
                    </a:lnTo>
                    <a:lnTo>
                      <a:pt x="0" y="155359"/>
                    </a:lnTo>
                    <a:lnTo>
                      <a:pt x="93216" y="124287"/>
                    </a:lnTo>
                    <a:lnTo>
                      <a:pt x="75460" y="452761"/>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 name="Freeform 87">
                <a:extLst>
                  <a:ext uri="{FF2B5EF4-FFF2-40B4-BE49-F238E27FC236}">
                    <a16:creationId xmlns:a16="http://schemas.microsoft.com/office/drawing/2014/main" id="{1D39A7C4-3BE5-4697-B834-B70505C4946E}"/>
                  </a:ext>
                </a:extLst>
              </p:cNvPr>
              <p:cNvSpPr/>
              <p:nvPr/>
            </p:nvSpPr>
            <p:spPr>
              <a:xfrm>
                <a:off x="2170042" y="4429539"/>
                <a:ext cx="256062" cy="407504"/>
              </a:xfrm>
              <a:custGeom>
                <a:avLst/>
                <a:gdLst>
                  <a:gd name="connsiteX0" fmla="*/ 112645 w 256062"/>
                  <a:gd name="connsiteY0" fmla="*/ 26504 h 407504"/>
                  <a:gd name="connsiteX1" fmla="*/ 112645 w 256062"/>
                  <a:gd name="connsiteY1" fmla="*/ 26504 h 407504"/>
                  <a:gd name="connsiteX2" fmla="*/ 96080 w 256062"/>
                  <a:gd name="connsiteY2" fmla="*/ 49696 h 407504"/>
                  <a:gd name="connsiteX3" fmla="*/ 92767 w 256062"/>
                  <a:gd name="connsiteY3" fmla="*/ 59635 h 407504"/>
                  <a:gd name="connsiteX4" fmla="*/ 72888 w 256062"/>
                  <a:gd name="connsiteY4" fmla="*/ 66261 h 407504"/>
                  <a:gd name="connsiteX5" fmla="*/ 96080 w 256062"/>
                  <a:gd name="connsiteY5" fmla="*/ 82826 h 407504"/>
                  <a:gd name="connsiteX6" fmla="*/ 106019 w 256062"/>
                  <a:gd name="connsiteY6" fmla="*/ 86139 h 407504"/>
                  <a:gd name="connsiteX7" fmla="*/ 99393 w 256062"/>
                  <a:gd name="connsiteY7" fmla="*/ 106018 h 407504"/>
                  <a:gd name="connsiteX8" fmla="*/ 96080 w 256062"/>
                  <a:gd name="connsiteY8" fmla="*/ 115957 h 407504"/>
                  <a:gd name="connsiteX9" fmla="*/ 76201 w 256062"/>
                  <a:gd name="connsiteY9" fmla="*/ 129209 h 407504"/>
                  <a:gd name="connsiteX10" fmla="*/ 66262 w 256062"/>
                  <a:gd name="connsiteY10" fmla="*/ 135835 h 407504"/>
                  <a:gd name="connsiteX11" fmla="*/ 33132 w 256062"/>
                  <a:gd name="connsiteY11" fmla="*/ 125896 h 407504"/>
                  <a:gd name="connsiteX12" fmla="*/ 13254 w 256062"/>
                  <a:gd name="connsiteY12" fmla="*/ 122583 h 407504"/>
                  <a:gd name="connsiteX13" fmla="*/ 3315 w 256062"/>
                  <a:gd name="connsiteY13" fmla="*/ 125896 h 407504"/>
                  <a:gd name="connsiteX14" fmla="*/ 3315 w 256062"/>
                  <a:gd name="connsiteY14" fmla="*/ 149087 h 407504"/>
                  <a:gd name="connsiteX15" fmla="*/ 33132 w 256062"/>
                  <a:gd name="connsiteY15" fmla="*/ 162339 h 407504"/>
                  <a:gd name="connsiteX16" fmla="*/ 43071 w 256062"/>
                  <a:gd name="connsiteY16" fmla="*/ 165652 h 407504"/>
                  <a:gd name="connsiteX17" fmla="*/ 53010 w 256062"/>
                  <a:gd name="connsiteY17" fmla="*/ 168965 h 407504"/>
                  <a:gd name="connsiteX18" fmla="*/ 56323 w 256062"/>
                  <a:gd name="connsiteY18" fmla="*/ 178904 h 407504"/>
                  <a:gd name="connsiteX19" fmla="*/ 62949 w 256062"/>
                  <a:gd name="connsiteY19" fmla="*/ 202096 h 407504"/>
                  <a:gd name="connsiteX20" fmla="*/ 82828 w 256062"/>
                  <a:gd name="connsiteY20" fmla="*/ 192157 h 407504"/>
                  <a:gd name="connsiteX21" fmla="*/ 92767 w 256062"/>
                  <a:gd name="connsiteY21" fmla="*/ 185531 h 407504"/>
                  <a:gd name="connsiteX22" fmla="*/ 109332 w 256062"/>
                  <a:gd name="connsiteY22" fmla="*/ 188844 h 407504"/>
                  <a:gd name="connsiteX23" fmla="*/ 109332 w 256062"/>
                  <a:gd name="connsiteY23" fmla="*/ 212035 h 407504"/>
                  <a:gd name="connsiteX24" fmla="*/ 106019 w 256062"/>
                  <a:gd name="connsiteY24" fmla="*/ 221974 h 407504"/>
                  <a:gd name="connsiteX25" fmla="*/ 82828 w 256062"/>
                  <a:gd name="connsiteY25" fmla="*/ 231913 h 407504"/>
                  <a:gd name="connsiteX26" fmla="*/ 72888 w 256062"/>
                  <a:gd name="connsiteY26" fmla="*/ 235226 h 407504"/>
                  <a:gd name="connsiteX27" fmla="*/ 56323 w 256062"/>
                  <a:gd name="connsiteY27" fmla="*/ 258418 h 407504"/>
                  <a:gd name="connsiteX28" fmla="*/ 16567 w 256062"/>
                  <a:gd name="connsiteY28" fmla="*/ 288235 h 407504"/>
                  <a:gd name="connsiteX29" fmla="*/ 9941 w 256062"/>
                  <a:gd name="connsiteY29" fmla="*/ 298174 h 407504"/>
                  <a:gd name="connsiteX30" fmla="*/ 19880 w 256062"/>
                  <a:gd name="connsiteY30" fmla="*/ 304800 h 407504"/>
                  <a:gd name="connsiteX31" fmla="*/ 36445 w 256062"/>
                  <a:gd name="connsiteY31" fmla="*/ 301487 h 407504"/>
                  <a:gd name="connsiteX32" fmla="*/ 56323 w 256062"/>
                  <a:gd name="connsiteY32" fmla="*/ 298174 h 407504"/>
                  <a:gd name="connsiteX33" fmla="*/ 92767 w 256062"/>
                  <a:gd name="connsiteY33" fmla="*/ 308113 h 407504"/>
                  <a:gd name="connsiteX34" fmla="*/ 99393 w 256062"/>
                  <a:gd name="connsiteY34" fmla="*/ 327991 h 407504"/>
                  <a:gd name="connsiteX35" fmla="*/ 96080 w 256062"/>
                  <a:gd name="connsiteY35" fmla="*/ 344557 h 407504"/>
                  <a:gd name="connsiteX36" fmla="*/ 89454 w 256062"/>
                  <a:gd name="connsiteY36" fmla="*/ 354496 h 407504"/>
                  <a:gd name="connsiteX37" fmla="*/ 102706 w 256062"/>
                  <a:gd name="connsiteY37" fmla="*/ 361122 h 407504"/>
                  <a:gd name="connsiteX38" fmla="*/ 69575 w 256062"/>
                  <a:gd name="connsiteY38" fmla="*/ 367748 h 407504"/>
                  <a:gd name="connsiteX39" fmla="*/ 59636 w 256062"/>
                  <a:gd name="connsiteY39" fmla="*/ 374374 h 407504"/>
                  <a:gd name="connsiteX40" fmla="*/ 56323 w 256062"/>
                  <a:gd name="connsiteY40" fmla="*/ 390939 h 407504"/>
                  <a:gd name="connsiteX41" fmla="*/ 49697 w 256062"/>
                  <a:gd name="connsiteY41" fmla="*/ 400878 h 407504"/>
                  <a:gd name="connsiteX42" fmla="*/ 59636 w 256062"/>
                  <a:gd name="connsiteY42" fmla="*/ 407504 h 407504"/>
                  <a:gd name="connsiteX43" fmla="*/ 72888 w 256062"/>
                  <a:gd name="connsiteY43" fmla="*/ 400878 h 407504"/>
                  <a:gd name="connsiteX44" fmla="*/ 99393 w 256062"/>
                  <a:gd name="connsiteY44" fmla="*/ 377687 h 407504"/>
                  <a:gd name="connsiteX45" fmla="*/ 115958 w 256062"/>
                  <a:gd name="connsiteY45" fmla="*/ 374374 h 407504"/>
                  <a:gd name="connsiteX46" fmla="*/ 195471 w 256062"/>
                  <a:gd name="connsiteY46" fmla="*/ 384313 h 407504"/>
                  <a:gd name="connsiteX47" fmla="*/ 231915 w 256062"/>
                  <a:gd name="connsiteY47" fmla="*/ 394252 h 407504"/>
                  <a:gd name="connsiteX48" fmla="*/ 255106 w 256062"/>
                  <a:gd name="connsiteY48" fmla="*/ 390939 h 407504"/>
                  <a:gd name="connsiteX49" fmla="*/ 248480 w 256062"/>
                  <a:gd name="connsiteY49" fmla="*/ 377687 h 407504"/>
                  <a:gd name="connsiteX50" fmla="*/ 238541 w 256062"/>
                  <a:gd name="connsiteY50" fmla="*/ 371061 h 407504"/>
                  <a:gd name="connsiteX51" fmla="*/ 218662 w 256062"/>
                  <a:gd name="connsiteY51" fmla="*/ 364435 h 407504"/>
                  <a:gd name="connsiteX52" fmla="*/ 208723 w 256062"/>
                  <a:gd name="connsiteY52" fmla="*/ 357809 h 407504"/>
                  <a:gd name="connsiteX53" fmla="*/ 192158 w 256062"/>
                  <a:gd name="connsiteY53" fmla="*/ 337931 h 407504"/>
                  <a:gd name="connsiteX54" fmla="*/ 172280 w 256062"/>
                  <a:gd name="connsiteY54" fmla="*/ 324678 h 407504"/>
                  <a:gd name="connsiteX55" fmla="*/ 162341 w 256062"/>
                  <a:gd name="connsiteY55" fmla="*/ 318052 h 407504"/>
                  <a:gd name="connsiteX56" fmla="*/ 165654 w 256062"/>
                  <a:gd name="connsiteY56" fmla="*/ 308113 h 407504"/>
                  <a:gd name="connsiteX57" fmla="*/ 159028 w 256062"/>
                  <a:gd name="connsiteY57" fmla="*/ 298174 h 407504"/>
                  <a:gd name="connsiteX58" fmla="*/ 139149 w 256062"/>
                  <a:gd name="connsiteY58" fmla="*/ 268357 h 407504"/>
                  <a:gd name="connsiteX59" fmla="*/ 125897 w 256062"/>
                  <a:gd name="connsiteY59" fmla="*/ 241852 h 407504"/>
                  <a:gd name="connsiteX60" fmla="*/ 129210 w 256062"/>
                  <a:gd name="connsiteY60" fmla="*/ 228600 h 407504"/>
                  <a:gd name="connsiteX61" fmla="*/ 132523 w 256062"/>
                  <a:gd name="connsiteY61" fmla="*/ 218661 h 407504"/>
                  <a:gd name="connsiteX62" fmla="*/ 129210 w 256062"/>
                  <a:gd name="connsiteY62" fmla="*/ 195470 h 407504"/>
                  <a:gd name="connsiteX63" fmla="*/ 139149 w 256062"/>
                  <a:gd name="connsiteY63" fmla="*/ 198783 h 407504"/>
                  <a:gd name="connsiteX64" fmla="*/ 152401 w 256062"/>
                  <a:gd name="connsiteY64" fmla="*/ 202096 h 407504"/>
                  <a:gd name="connsiteX65" fmla="*/ 162341 w 256062"/>
                  <a:gd name="connsiteY65" fmla="*/ 205409 h 407504"/>
                  <a:gd name="connsiteX66" fmla="*/ 195471 w 256062"/>
                  <a:gd name="connsiteY66" fmla="*/ 212035 h 407504"/>
                  <a:gd name="connsiteX67" fmla="*/ 208723 w 256062"/>
                  <a:gd name="connsiteY67" fmla="*/ 215348 h 407504"/>
                  <a:gd name="connsiteX68" fmla="*/ 205410 w 256062"/>
                  <a:gd name="connsiteY68" fmla="*/ 205409 h 407504"/>
                  <a:gd name="connsiteX69" fmla="*/ 188845 w 256062"/>
                  <a:gd name="connsiteY69" fmla="*/ 188844 h 407504"/>
                  <a:gd name="connsiteX70" fmla="*/ 168967 w 256062"/>
                  <a:gd name="connsiteY70" fmla="*/ 182218 h 407504"/>
                  <a:gd name="connsiteX71" fmla="*/ 145775 w 256062"/>
                  <a:gd name="connsiteY71" fmla="*/ 155713 h 407504"/>
                  <a:gd name="connsiteX72" fmla="*/ 135836 w 256062"/>
                  <a:gd name="connsiteY72" fmla="*/ 125896 h 407504"/>
                  <a:gd name="connsiteX73" fmla="*/ 132523 w 256062"/>
                  <a:gd name="connsiteY73" fmla="*/ 112644 h 407504"/>
                  <a:gd name="connsiteX74" fmla="*/ 125897 w 256062"/>
                  <a:gd name="connsiteY74" fmla="*/ 102704 h 407504"/>
                  <a:gd name="connsiteX75" fmla="*/ 122584 w 256062"/>
                  <a:gd name="connsiteY75" fmla="*/ 92765 h 407504"/>
                  <a:gd name="connsiteX76" fmla="*/ 142462 w 256062"/>
                  <a:gd name="connsiteY76" fmla="*/ 23191 h 407504"/>
                  <a:gd name="connsiteX77" fmla="*/ 162341 w 256062"/>
                  <a:gd name="connsiteY77" fmla="*/ 26504 h 407504"/>
                  <a:gd name="connsiteX78" fmla="*/ 182219 w 256062"/>
                  <a:gd name="connsiteY78" fmla="*/ 26504 h 407504"/>
                  <a:gd name="connsiteX79" fmla="*/ 185532 w 256062"/>
                  <a:gd name="connsiteY79" fmla="*/ 16565 h 407504"/>
                  <a:gd name="connsiteX80" fmla="*/ 168967 w 256062"/>
                  <a:gd name="connsiteY80" fmla="*/ 3313 h 407504"/>
                  <a:gd name="connsiteX81" fmla="*/ 159028 w 256062"/>
                  <a:gd name="connsiteY81" fmla="*/ 0 h 407504"/>
                  <a:gd name="connsiteX82" fmla="*/ 139149 w 256062"/>
                  <a:gd name="connsiteY82" fmla="*/ 3313 h 407504"/>
                  <a:gd name="connsiteX83" fmla="*/ 132523 w 256062"/>
                  <a:gd name="connsiteY83" fmla="*/ 13252 h 407504"/>
                  <a:gd name="connsiteX84" fmla="*/ 89454 w 256062"/>
                  <a:gd name="connsiteY84" fmla="*/ 16565 h 407504"/>
                  <a:gd name="connsiteX85" fmla="*/ 112645 w 256062"/>
                  <a:gd name="connsiteY85" fmla="*/ 26504 h 40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56062" h="407504">
                    <a:moveTo>
                      <a:pt x="112645" y="26504"/>
                    </a:moveTo>
                    <a:lnTo>
                      <a:pt x="112645" y="26504"/>
                    </a:lnTo>
                    <a:cubicBezTo>
                      <a:pt x="107123" y="34235"/>
                      <a:pt x="100968" y="41550"/>
                      <a:pt x="96080" y="49696"/>
                    </a:cubicBezTo>
                    <a:cubicBezTo>
                      <a:pt x="94283" y="52691"/>
                      <a:pt x="95609" y="57605"/>
                      <a:pt x="92767" y="59635"/>
                    </a:cubicBezTo>
                    <a:cubicBezTo>
                      <a:pt x="87083" y="63695"/>
                      <a:pt x="72888" y="66261"/>
                      <a:pt x="72888" y="66261"/>
                    </a:cubicBezTo>
                    <a:cubicBezTo>
                      <a:pt x="78410" y="82826"/>
                      <a:pt x="72888" y="75096"/>
                      <a:pt x="96080" y="82826"/>
                    </a:cubicBezTo>
                    <a:lnTo>
                      <a:pt x="106019" y="86139"/>
                    </a:lnTo>
                    <a:lnTo>
                      <a:pt x="99393" y="106018"/>
                    </a:lnTo>
                    <a:cubicBezTo>
                      <a:pt x="98289" y="109331"/>
                      <a:pt x="98986" y="114020"/>
                      <a:pt x="96080" y="115957"/>
                    </a:cubicBezTo>
                    <a:lnTo>
                      <a:pt x="76201" y="129209"/>
                    </a:lnTo>
                    <a:lnTo>
                      <a:pt x="66262" y="135835"/>
                    </a:lnTo>
                    <a:cubicBezTo>
                      <a:pt x="46234" y="130828"/>
                      <a:pt x="57330" y="133962"/>
                      <a:pt x="33132" y="125896"/>
                    </a:cubicBezTo>
                    <a:cubicBezTo>
                      <a:pt x="26759" y="123772"/>
                      <a:pt x="19880" y="123687"/>
                      <a:pt x="13254" y="122583"/>
                    </a:cubicBezTo>
                    <a:cubicBezTo>
                      <a:pt x="9941" y="123687"/>
                      <a:pt x="5784" y="123427"/>
                      <a:pt x="3315" y="125896"/>
                    </a:cubicBezTo>
                    <a:cubicBezTo>
                      <a:pt x="-2051" y="131262"/>
                      <a:pt x="-49" y="144042"/>
                      <a:pt x="3315" y="149087"/>
                    </a:cubicBezTo>
                    <a:cubicBezTo>
                      <a:pt x="7816" y="155837"/>
                      <a:pt x="29210" y="161032"/>
                      <a:pt x="33132" y="162339"/>
                    </a:cubicBezTo>
                    <a:lnTo>
                      <a:pt x="43071" y="165652"/>
                    </a:lnTo>
                    <a:lnTo>
                      <a:pt x="53010" y="168965"/>
                    </a:lnTo>
                    <a:cubicBezTo>
                      <a:pt x="54114" y="172278"/>
                      <a:pt x="55364" y="175546"/>
                      <a:pt x="56323" y="178904"/>
                    </a:cubicBezTo>
                    <a:cubicBezTo>
                      <a:pt x="64643" y="208025"/>
                      <a:pt x="55006" y="178266"/>
                      <a:pt x="62949" y="202096"/>
                    </a:cubicBezTo>
                    <a:cubicBezTo>
                      <a:pt x="91431" y="183108"/>
                      <a:pt x="55395" y="205873"/>
                      <a:pt x="82828" y="192157"/>
                    </a:cubicBezTo>
                    <a:cubicBezTo>
                      <a:pt x="86389" y="190376"/>
                      <a:pt x="89454" y="187740"/>
                      <a:pt x="92767" y="185531"/>
                    </a:cubicBezTo>
                    <a:cubicBezTo>
                      <a:pt x="98289" y="186635"/>
                      <a:pt x="104647" y="185720"/>
                      <a:pt x="109332" y="188844"/>
                    </a:cubicBezTo>
                    <a:cubicBezTo>
                      <a:pt x="116364" y="193532"/>
                      <a:pt x="110521" y="207874"/>
                      <a:pt x="109332" y="212035"/>
                    </a:cubicBezTo>
                    <a:cubicBezTo>
                      <a:pt x="108373" y="215393"/>
                      <a:pt x="108201" y="219247"/>
                      <a:pt x="106019" y="221974"/>
                    </a:cubicBezTo>
                    <a:cubicBezTo>
                      <a:pt x="100042" y="229446"/>
                      <a:pt x="91080" y="229555"/>
                      <a:pt x="82828" y="231913"/>
                    </a:cubicBezTo>
                    <a:cubicBezTo>
                      <a:pt x="79470" y="232872"/>
                      <a:pt x="76201" y="234122"/>
                      <a:pt x="72888" y="235226"/>
                    </a:cubicBezTo>
                    <a:cubicBezTo>
                      <a:pt x="69582" y="240184"/>
                      <a:pt x="59798" y="255259"/>
                      <a:pt x="56323" y="258418"/>
                    </a:cubicBezTo>
                    <a:lnTo>
                      <a:pt x="16567" y="288235"/>
                    </a:lnTo>
                    <a:cubicBezTo>
                      <a:pt x="13382" y="290624"/>
                      <a:pt x="12150" y="294861"/>
                      <a:pt x="9941" y="298174"/>
                    </a:cubicBezTo>
                    <a:cubicBezTo>
                      <a:pt x="13254" y="300383"/>
                      <a:pt x="15929" y="304306"/>
                      <a:pt x="19880" y="304800"/>
                    </a:cubicBezTo>
                    <a:cubicBezTo>
                      <a:pt x="25468" y="305498"/>
                      <a:pt x="30905" y="302494"/>
                      <a:pt x="36445" y="301487"/>
                    </a:cubicBezTo>
                    <a:cubicBezTo>
                      <a:pt x="43054" y="300285"/>
                      <a:pt x="49697" y="299278"/>
                      <a:pt x="56323" y="298174"/>
                    </a:cubicBezTo>
                    <a:cubicBezTo>
                      <a:pt x="62233" y="298913"/>
                      <a:pt x="86396" y="297920"/>
                      <a:pt x="92767" y="308113"/>
                    </a:cubicBezTo>
                    <a:cubicBezTo>
                      <a:pt x="96469" y="314036"/>
                      <a:pt x="99393" y="327991"/>
                      <a:pt x="99393" y="327991"/>
                    </a:cubicBezTo>
                    <a:cubicBezTo>
                      <a:pt x="98289" y="333513"/>
                      <a:pt x="98057" y="339284"/>
                      <a:pt x="96080" y="344557"/>
                    </a:cubicBezTo>
                    <a:cubicBezTo>
                      <a:pt x="94682" y="348285"/>
                      <a:pt x="87975" y="350799"/>
                      <a:pt x="89454" y="354496"/>
                    </a:cubicBezTo>
                    <a:cubicBezTo>
                      <a:pt x="91288" y="359081"/>
                      <a:pt x="98289" y="358913"/>
                      <a:pt x="102706" y="361122"/>
                    </a:cubicBezTo>
                    <a:cubicBezTo>
                      <a:pt x="94161" y="362343"/>
                      <a:pt x="78826" y="363123"/>
                      <a:pt x="69575" y="367748"/>
                    </a:cubicBezTo>
                    <a:cubicBezTo>
                      <a:pt x="66014" y="369529"/>
                      <a:pt x="62949" y="372165"/>
                      <a:pt x="59636" y="374374"/>
                    </a:cubicBezTo>
                    <a:cubicBezTo>
                      <a:pt x="58532" y="379896"/>
                      <a:pt x="58300" y="385667"/>
                      <a:pt x="56323" y="390939"/>
                    </a:cubicBezTo>
                    <a:cubicBezTo>
                      <a:pt x="54925" y="394667"/>
                      <a:pt x="48916" y="396974"/>
                      <a:pt x="49697" y="400878"/>
                    </a:cubicBezTo>
                    <a:cubicBezTo>
                      <a:pt x="50478" y="404782"/>
                      <a:pt x="56323" y="405295"/>
                      <a:pt x="59636" y="407504"/>
                    </a:cubicBezTo>
                    <a:cubicBezTo>
                      <a:pt x="64053" y="405295"/>
                      <a:pt x="68990" y="403910"/>
                      <a:pt x="72888" y="400878"/>
                    </a:cubicBezTo>
                    <a:cubicBezTo>
                      <a:pt x="79617" y="395644"/>
                      <a:pt x="89408" y="381431"/>
                      <a:pt x="99393" y="377687"/>
                    </a:cubicBezTo>
                    <a:cubicBezTo>
                      <a:pt x="104665" y="375710"/>
                      <a:pt x="110436" y="375478"/>
                      <a:pt x="115958" y="374374"/>
                    </a:cubicBezTo>
                    <a:cubicBezTo>
                      <a:pt x="242450" y="386421"/>
                      <a:pt x="155420" y="372870"/>
                      <a:pt x="195471" y="384313"/>
                    </a:cubicBezTo>
                    <a:cubicBezTo>
                      <a:pt x="207578" y="387772"/>
                      <a:pt x="219767" y="390939"/>
                      <a:pt x="231915" y="394252"/>
                    </a:cubicBezTo>
                    <a:cubicBezTo>
                      <a:pt x="239645" y="393148"/>
                      <a:pt x="249584" y="396461"/>
                      <a:pt x="255106" y="390939"/>
                    </a:cubicBezTo>
                    <a:cubicBezTo>
                      <a:pt x="258598" y="387447"/>
                      <a:pt x="251642" y="381481"/>
                      <a:pt x="248480" y="377687"/>
                    </a:cubicBezTo>
                    <a:cubicBezTo>
                      <a:pt x="245931" y="374628"/>
                      <a:pt x="242180" y="372678"/>
                      <a:pt x="238541" y="371061"/>
                    </a:cubicBezTo>
                    <a:cubicBezTo>
                      <a:pt x="232158" y="368224"/>
                      <a:pt x="218662" y="364435"/>
                      <a:pt x="218662" y="364435"/>
                    </a:cubicBezTo>
                    <a:cubicBezTo>
                      <a:pt x="215349" y="362226"/>
                      <a:pt x="211539" y="360625"/>
                      <a:pt x="208723" y="357809"/>
                    </a:cubicBezTo>
                    <a:cubicBezTo>
                      <a:pt x="189578" y="338664"/>
                      <a:pt x="216585" y="356931"/>
                      <a:pt x="192158" y="337931"/>
                    </a:cubicBezTo>
                    <a:cubicBezTo>
                      <a:pt x="185872" y="333042"/>
                      <a:pt x="178906" y="329096"/>
                      <a:pt x="172280" y="324678"/>
                    </a:cubicBezTo>
                    <a:lnTo>
                      <a:pt x="162341" y="318052"/>
                    </a:lnTo>
                    <a:cubicBezTo>
                      <a:pt x="163445" y="314739"/>
                      <a:pt x="166228" y="311558"/>
                      <a:pt x="165654" y="308113"/>
                    </a:cubicBezTo>
                    <a:cubicBezTo>
                      <a:pt x="164999" y="304185"/>
                      <a:pt x="161342" y="301414"/>
                      <a:pt x="159028" y="298174"/>
                    </a:cubicBezTo>
                    <a:cubicBezTo>
                      <a:pt x="147776" y="282422"/>
                      <a:pt x="148953" y="286565"/>
                      <a:pt x="139149" y="268357"/>
                    </a:cubicBezTo>
                    <a:cubicBezTo>
                      <a:pt x="134466" y="259660"/>
                      <a:pt x="125897" y="241852"/>
                      <a:pt x="125897" y="241852"/>
                    </a:cubicBezTo>
                    <a:cubicBezTo>
                      <a:pt x="127001" y="237435"/>
                      <a:pt x="127959" y="232978"/>
                      <a:pt x="129210" y="228600"/>
                    </a:cubicBezTo>
                    <a:cubicBezTo>
                      <a:pt x="130169" y="225242"/>
                      <a:pt x="132523" y="222153"/>
                      <a:pt x="132523" y="218661"/>
                    </a:cubicBezTo>
                    <a:cubicBezTo>
                      <a:pt x="132523" y="210852"/>
                      <a:pt x="126741" y="202878"/>
                      <a:pt x="129210" y="195470"/>
                    </a:cubicBezTo>
                    <a:cubicBezTo>
                      <a:pt x="130314" y="192157"/>
                      <a:pt x="135791" y="197824"/>
                      <a:pt x="139149" y="198783"/>
                    </a:cubicBezTo>
                    <a:cubicBezTo>
                      <a:pt x="143527" y="200034"/>
                      <a:pt x="148023" y="200845"/>
                      <a:pt x="152401" y="202096"/>
                    </a:cubicBezTo>
                    <a:cubicBezTo>
                      <a:pt x="155759" y="203055"/>
                      <a:pt x="158938" y="204624"/>
                      <a:pt x="162341" y="205409"/>
                    </a:cubicBezTo>
                    <a:cubicBezTo>
                      <a:pt x="173315" y="207941"/>
                      <a:pt x="184545" y="209304"/>
                      <a:pt x="195471" y="212035"/>
                    </a:cubicBezTo>
                    <a:lnTo>
                      <a:pt x="208723" y="215348"/>
                    </a:lnTo>
                    <a:cubicBezTo>
                      <a:pt x="207619" y="212035"/>
                      <a:pt x="206972" y="208533"/>
                      <a:pt x="205410" y="205409"/>
                    </a:cubicBezTo>
                    <a:cubicBezTo>
                      <a:pt x="201308" y="197205"/>
                      <a:pt x="197364" y="192630"/>
                      <a:pt x="188845" y="188844"/>
                    </a:cubicBezTo>
                    <a:cubicBezTo>
                      <a:pt x="182463" y="186007"/>
                      <a:pt x="168967" y="182218"/>
                      <a:pt x="168967" y="182218"/>
                    </a:cubicBezTo>
                    <a:cubicBezTo>
                      <a:pt x="149585" y="162836"/>
                      <a:pt x="156733" y="172150"/>
                      <a:pt x="145775" y="155713"/>
                    </a:cubicBezTo>
                    <a:cubicBezTo>
                      <a:pt x="138515" y="119411"/>
                      <a:pt x="147593" y="157248"/>
                      <a:pt x="135836" y="125896"/>
                    </a:cubicBezTo>
                    <a:cubicBezTo>
                      <a:pt x="134237" y="121633"/>
                      <a:pt x="134317" y="116829"/>
                      <a:pt x="132523" y="112644"/>
                    </a:cubicBezTo>
                    <a:cubicBezTo>
                      <a:pt x="130954" y="108984"/>
                      <a:pt x="127678" y="106266"/>
                      <a:pt x="125897" y="102704"/>
                    </a:cubicBezTo>
                    <a:cubicBezTo>
                      <a:pt x="124335" y="99580"/>
                      <a:pt x="123688" y="96078"/>
                      <a:pt x="122584" y="92765"/>
                    </a:cubicBezTo>
                    <a:cubicBezTo>
                      <a:pt x="124676" y="50924"/>
                      <a:pt x="104594" y="23191"/>
                      <a:pt x="142462" y="23191"/>
                    </a:cubicBezTo>
                    <a:cubicBezTo>
                      <a:pt x="149180" y="23191"/>
                      <a:pt x="155715" y="25400"/>
                      <a:pt x="162341" y="26504"/>
                    </a:cubicBezTo>
                    <a:cubicBezTo>
                      <a:pt x="168968" y="28714"/>
                      <a:pt x="175592" y="33132"/>
                      <a:pt x="182219" y="26504"/>
                    </a:cubicBezTo>
                    <a:cubicBezTo>
                      <a:pt x="184688" y="24035"/>
                      <a:pt x="184428" y="19878"/>
                      <a:pt x="185532" y="16565"/>
                    </a:cubicBezTo>
                    <a:cubicBezTo>
                      <a:pt x="160550" y="8238"/>
                      <a:pt x="190375" y="20439"/>
                      <a:pt x="168967" y="3313"/>
                    </a:cubicBezTo>
                    <a:cubicBezTo>
                      <a:pt x="166240" y="1131"/>
                      <a:pt x="162341" y="1104"/>
                      <a:pt x="159028" y="0"/>
                    </a:cubicBezTo>
                    <a:cubicBezTo>
                      <a:pt x="152402" y="1104"/>
                      <a:pt x="145158" y="309"/>
                      <a:pt x="139149" y="3313"/>
                    </a:cubicBezTo>
                    <a:cubicBezTo>
                      <a:pt x="135588" y="5094"/>
                      <a:pt x="136370" y="12226"/>
                      <a:pt x="132523" y="13252"/>
                    </a:cubicBezTo>
                    <a:cubicBezTo>
                      <a:pt x="118610" y="16962"/>
                      <a:pt x="103810" y="15461"/>
                      <a:pt x="89454" y="16565"/>
                    </a:cubicBezTo>
                    <a:cubicBezTo>
                      <a:pt x="77420" y="20576"/>
                      <a:pt x="108780" y="24848"/>
                      <a:pt x="112645" y="26504"/>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79" name="Rectangle 178">
              <a:extLst>
                <a:ext uri="{FF2B5EF4-FFF2-40B4-BE49-F238E27FC236}">
                  <a16:creationId xmlns:a16="http://schemas.microsoft.com/office/drawing/2014/main" id="{F730E28C-9B72-17DD-3306-F33FE94E23B4}"/>
                </a:ext>
              </a:extLst>
            </p:cNvPr>
            <p:cNvSpPr/>
            <p:nvPr/>
          </p:nvSpPr>
          <p:spPr>
            <a:xfrm>
              <a:off x="1012131" y="5994574"/>
              <a:ext cx="7661605" cy="27432"/>
            </a:xfrm>
            <a:prstGeom prst="rect">
              <a:avLst/>
            </a:prstGeom>
            <a:gradFill flip="none" rotWithShape="1">
              <a:gsLst>
                <a:gs pos="0">
                  <a:srgbClr val="00CC00"/>
                </a:gs>
                <a:gs pos="27000">
                  <a:srgbClr val="008000"/>
                </a:gs>
                <a:gs pos="100000">
                  <a:srgbClr val="5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2295" name="Group 228">
            <a:extLst>
              <a:ext uri="{FF2B5EF4-FFF2-40B4-BE49-F238E27FC236}">
                <a16:creationId xmlns:a16="http://schemas.microsoft.com/office/drawing/2014/main" id="{5C99B4EE-D1DD-6C81-7319-FEEA74D7AEBF}"/>
              </a:ext>
            </a:extLst>
          </p:cNvPr>
          <p:cNvGrpSpPr>
            <a:grpSpLocks/>
          </p:cNvGrpSpPr>
          <p:nvPr/>
        </p:nvGrpSpPr>
        <p:grpSpPr bwMode="auto">
          <a:xfrm>
            <a:off x="182563" y="482600"/>
            <a:ext cx="8677275" cy="6375400"/>
            <a:chOff x="182455" y="482687"/>
            <a:chExt cx="8677584" cy="6375313"/>
          </a:xfrm>
        </p:grpSpPr>
        <p:sp>
          <p:nvSpPr>
            <p:cNvPr id="230" name="Rectangle 229">
              <a:extLst>
                <a:ext uri="{FF2B5EF4-FFF2-40B4-BE49-F238E27FC236}">
                  <a16:creationId xmlns:a16="http://schemas.microsoft.com/office/drawing/2014/main" id="{27D5874F-D2B1-A33F-EE39-1FB6992B62EA}"/>
                </a:ext>
              </a:extLst>
            </p:cNvPr>
            <p:cNvSpPr>
              <a:spLocks noChangeArrowheads="1"/>
            </p:cNvSpPr>
            <p:nvPr/>
          </p:nvSpPr>
          <p:spPr bwMode="auto">
            <a:xfrm>
              <a:off x="782396" y="609600"/>
              <a:ext cx="8001000" cy="5722952"/>
            </a:xfrm>
            <a:prstGeom prst="rect">
              <a:avLst/>
            </a:prstGeom>
            <a:noFill/>
            <a:ln w="25400">
              <a:solidFill>
                <a:schemeClr val="bg1"/>
              </a:solidFill>
              <a:miter lim="800000"/>
              <a:headEnd/>
              <a:tailEnd/>
            </a:ln>
            <a:effectLst>
              <a:outerShdw blurRad="317500" dist="127001"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dirty="0">
                <a:solidFill>
                  <a:schemeClr val="bg1"/>
                </a:solidFill>
                <a:latin typeface="Arial" panose="020B0604020202020204" pitchFamily="34" charset="0"/>
                <a:ea typeface="+mn-ea"/>
                <a:cs typeface="Arial" panose="020B0604020202020204" pitchFamily="34" charset="0"/>
              </a:endParaRPr>
            </a:p>
          </p:txBody>
        </p:sp>
        <p:sp>
          <p:nvSpPr>
            <p:cNvPr id="12301" name="TextBox 230">
              <a:extLst>
                <a:ext uri="{FF2B5EF4-FFF2-40B4-BE49-F238E27FC236}">
                  <a16:creationId xmlns:a16="http://schemas.microsoft.com/office/drawing/2014/main" id="{035D161A-BB12-156A-8C4C-011AF3CDEDA4}"/>
                </a:ext>
              </a:extLst>
            </p:cNvPr>
            <p:cNvSpPr txBox="1">
              <a:spLocks noChangeArrowheads="1"/>
            </p:cNvSpPr>
            <p:nvPr/>
          </p:nvSpPr>
          <p:spPr bwMode="auto">
            <a:xfrm rot="-5400000">
              <a:off x="-1353221" y="3171280"/>
              <a:ext cx="35637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sz="2600">
                  <a:solidFill>
                    <a:schemeClr val="bg1"/>
                  </a:solidFill>
                  <a:latin typeface="Arial" panose="020B0604020202020204" pitchFamily="34" charset="0"/>
                  <a:cs typeface="Arial" panose="020B0604020202020204" pitchFamily="34" charset="0"/>
                </a:rPr>
                <a:t>Large live tree density</a:t>
              </a:r>
            </a:p>
          </p:txBody>
        </p:sp>
        <p:sp>
          <p:nvSpPr>
            <p:cNvPr id="12302" name="TextBox 231">
              <a:extLst>
                <a:ext uri="{FF2B5EF4-FFF2-40B4-BE49-F238E27FC236}">
                  <a16:creationId xmlns:a16="http://schemas.microsoft.com/office/drawing/2014/main" id="{115DC49E-B8E7-49E3-BA83-D96970260F2B}"/>
                </a:ext>
              </a:extLst>
            </p:cNvPr>
            <p:cNvSpPr txBox="1">
              <a:spLocks noChangeArrowheads="1"/>
            </p:cNvSpPr>
            <p:nvPr/>
          </p:nvSpPr>
          <p:spPr bwMode="auto">
            <a:xfrm>
              <a:off x="3886200" y="6365557"/>
              <a:ext cx="170912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sz="2600">
                  <a:solidFill>
                    <a:schemeClr val="bg1"/>
                  </a:solidFill>
                  <a:latin typeface="Arial" panose="020B0604020202020204" pitchFamily="34" charset="0"/>
                  <a:cs typeface="Arial" panose="020B0604020202020204" pitchFamily="34" charset="0"/>
                </a:rPr>
                <a:t>Stand age</a:t>
              </a:r>
            </a:p>
          </p:txBody>
        </p:sp>
        <p:sp>
          <p:nvSpPr>
            <p:cNvPr id="12303" name="TextBox 232">
              <a:extLst>
                <a:ext uri="{FF2B5EF4-FFF2-40B4-BE49-F238E27FC236}">
                  <a16:creationId xmlns:a16="http://schemas.microsoft.com/office/drawing/2014/main" id="{974DB442-F322-B86E-7F8D-CEE5B1F33FD5}"/>
                </a:ext>
              </a:extLst>
            </p:cNvPr>
            <p:cNvSpPr txBox="1">
              <a:spLocks noChangeArrowheads="1"/>
            </p:cNvSpPr>
            <p:nvPr/>
          </p:nvSpPr>
          <p:spPr bwMode="auto">
            <a:xfrm>
              <a:off x="722100" y="6365557"/>
              <a:ext cx="10182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a:solidFill>
                    <a:schemeClr val="bg1"/>
                  </a:solidFill>
                  <a:latin typeface="Arial" panose="020B0604020202020204" pitchFamily="34" charset="0"/>
                  <a:cs typeface="Arial" panose="020B0604020202020204" pitchFamily="34" charset="0"/>
                </a:rPr>
                <a:t>younger</a:t>
              </a:r>
            </a:p>
          </p:txBody>
        </p:sp>
        <p:sp>
          <p:nvSpPr>
            <p:cNvPr id="12304" name="TextBox 233">
              <a:extLst>
                <a:ext uri="{FF2B5EF4-FFF2-40B4-BE49-F238E27FC236}">
                  <a16:creationId xmlns:a16="http://schemas.microsoft.com/office/drawing/2014/main" id="{6B2FA46D-8898-6F41-B257-030D3FCD43C4}"/>
                </a:ext>
              </a:extLst>
            </p:cNvPr>
            <p:cNvSpPr txBox="1">
              <a:spLocks noChangeArrowheads="1"/>
            </p:cNvSpPr>
            <p:nvPr/>
          </p:nvSpPr>
          <p:spPr bwMode="auto">
            <a:xfrm>
              <a:off x="8162412" y="6365557"/>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a:solidFill>
                    <a:schemeClr val="bg1"/>
                  </a:solidFill>
                  <a:latin typeface="Arial" panose="020B0604020202020204" pitchFamily="34" charset="0"/>
                  <a:cs typeface="Arial" panose="020B0604020202020204" pitchFamily="34" charset="0"/>
                </a:rPr>
                <a:t>older</a:t>
              </a:r>
            </a:p>
          </p:txBody>
        </p:sp>
        <p:sp>
          <p:nvSpPr>
            <p:cNvPr id="12305" name="TextBox 234">
              <a:extLst>
                <a:ext uri="{FF2B5EF4-FFF2-40B4-BE49-F238E27FC236}">
                  <a16:creationId xmlns:a16="http://schemas.microsoft.com/office/drawing/2014/main" id="{75D6C376-57D4-B706-A407-5221FBC10EDE}"/>
                </a:ext>
              </a:extLst>
            </p:cNvPr>
            <p:cNvSpPr txBox="1">
              <a:spLocks noChangeArrowheads="1"/>
            </p:cNvSpPr>
            <p:nvPr/>
          </p:nvSpPr>
          <p:spPr bwMode="auto">
            <a:xfrm>
              <a:off x="228600" y="482687"/>
              <a:ext cx="569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a:solidFill>
                    <a:schemeClr val="bg1"/>
                  </a:solidFill>
                  <a:latin typeface="Arial" panose="020B0604020202020204" pitchFamily="34" charset="0"/>
                  <a:cs typeface="Arial" panose="020B0604020202020204" pitchFamily="34" charset="0"/>
                </a:rPr>
                <a:t>100</a:t>
              </a:r>
            </a:p>
          </p:txBody>
        </p:sp>
        <p:sp>
          <p:nvSpPr>
            <p:cNvPr id="12306" name="TextBox 235">
              <a:extLst>
                <a:ext uri="{FF2B5EF4-FFF2-40B4-BE49-F238E27FC236}">
                  <a16:creationId xmlns:a16="http://schemas.microsoft.com/office/drawing/2014/main" id="{D5E28AC3-250C-0B17-8D22-DFC4FE3CBB81}"/>
                </a:ext>
              </a:extLst>
            </p:cNvPr>
            <p:cNvSpPr txBox="1">
              <a:spLocks noChangeArrowheads="1"/>
            </p:cNvSpPr>
            <p:nvPr/>
          </p:nvSpPr>
          <p:spPr bwMode="auto">
            <a:xfrm>
              <a:off x="496579" y="609873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a:solidFill>
                    <a:schemeClr val="bg1"/>
                  </a:solidFill>
                  <a:latin typeface="Arial" panose="020B0604020202020204" pitchFamily="34" charset="0"/>
                  <a:cs typeface="Arial" panose="020B0604020202020204" pitchFamily="34" charset="0"/>
                </a:rPr>
                <a:t>0</a:t>
              </a:r>
            </a:p>
          </p:txBody>
        </p:sp>
      </p:grpSp>
      <p:sp>
        <p:nvSpPr>
          <p:cNvPr id="13" name="Freeform 12">
            <a:extLst>
              <a:ext uri="{FF2B5EF4-FFF2-40B4-BE49-F238E27FC236}">
                <a16:creationId xmlns:a16="http://schemas.microsoft.com/office/drawing/2014/main" id="{2C0016AB-A5E4-F3F1-E377-CF4B94515E18}"/>
              </a:ext>
            </a:extLst>
          </p:cNvPr>
          <p:cNvSpPr>
            <a:spLocks/>
          </p:cNvSpPr>
          <p:nvPr/>
        </p:nvSpPr>
        <p:spPr bwMode="auto">
          <a:xfrm>
            <a:off x="1055688" y="4360863"/>
            <a:ext cx="7507287" cy="1598612"/>
          </a:xfrm>
          <a:custGeom>
            <a:avLst/>
            <a:gdLst>
              <a:gd name="T0" fmla="*/ 0 w 7508631"/>
              <a:gd name="T1" fmla="*/ 1494692 h 1599202"/>
              <a:gd name="T2" fmla="*/ 1134208 w 7508631"/>
              <a:gd name="T3" fmla="*/ 1547446 h 1599202"/>
              <a:gd name="T4" fmla="*/ 2013438 w 7508631"/>
              <a:gd name="T5" fmla="*/ 1591407 h 1599202"/>
              <a:gd name="T6" fmla="*/ 2751992 w 7508631"/>
              <a:gd name="T7" fmla="*/ 1591407 h 1599202"/>
              <a:gd name="T8" fmla="*/ 3525715 w 7508631"/>
              <a:gd name="T9" fmla="*/ 1556238 h 1599202"/>
              <a:gd name="T10" fmla="*/ 4334608 w 7508631"/>
              <a:gd name="T11" fmla="*/ 1151792 h 1599202"/>
              <a:gd name="T12" fmla="*/ 5081954 w 7508631"/>
              <a:gd name="T13" fmla="*/ 729761 h 1599202"/>
              <a:gd name="T14" fmla="*/ 6207369 w 7508631"/>
              <a:gd name="T15" fmla="*/ 325315 h 1599202"/>
              <a:gd name="T16" fmla="*/ 7508631 w 7508631"/>
              <a:gd name="T17" fmla="*/ 0 h 15992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8631" h="1599202">
                <a:moveTo>
                  <a:pt x="0" y="1494692"/>
                </a:moveTo>
                <a:lnTo>
                  <a:pt x="1134208" y="1547446"/>
                </a:lnTo>
                <a:cubicBezTo>
                  <a:pt x="1469781" y="1563565"/>
                  <a:pt x="1743807" y="1584080"/>
                  <a:pt x="2013438" y="1591407"/>
                </a:cubicBezTo>
                <a:cubicBezTo>
                  <a:pt x="2283069" y="1598734"/>
                  <a:pt x="2499946" y="1597268"/>
                  <a:pt x="2751992" y="1591407"/>
                </a:cubicBezTo>
                <a:cubicBezTo>
                  <a:pt x="3004038" y="1585546"/>
                  <a:pt x="3261946" y="1629507"/>
                  <a:pt x="3525715" y="1556238"/>
                </a:cubicBezTo>
                <a:cubicBezTo>
                  <a:pt x="3789484" y="1482969"/>
                  <a:pt x="4075235" y="1289538"/>
                  <a:pt x="4334608" y="1151792"/>
                </a:cubicBezTo>
                <a:cubicBezTo>
                  <a:pt x="4593981" y="1014046"/>
                  <a:pt x="4769827" y="867507"/>
                  <a:pt x="5081954" y="729761"/>
                </a:cubicBezTo>
                <a:cubicBezTo>
                  <a:pt x="5394081" y="592015"/>
                  <a:pt x="5802923" y="446942"/>
                  <a:pt x="6207369" y="325315"/>
                </a:cubicBezTo>
                <a:cubicBezTo>
                  <a:pt x="6611815" y="203688"/>
                  <a:pt x="7508631" y="0"/>
                  <a:pt x="7508631" y="0"/>
                </a:cubicBezTo>
              </a:path>
            </a:pathLst>
          </a:custGeom>
          <a:noFill/>
          <a:ln w="28575" cap="flat" cmpd="sng">
            <a:solidFill>
              <a:srgbClr val="0000FF"/>
            </a:solidFill>
            <a:prstDash val="solid"/>
            <a:round/>
            <a:headEnd/>
            <a:tailEnd/>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pic>
        <p:nvPicPr>
          <p:cNvPr id="54" name="Picture 3">
            <a:extLst>
              <a:ext uri="{FF2B5EF4-FFF2-40B4-BE49-F238E27FC236}">
                <a16:creationId xmlns:a16="http://schemas.microsoft.com/office/drawing/2014/main" id="{33AEA0F9-3397-62FD-1528-7773CB2CE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713" y="735013"/>
            <a:ext cx="7613650" cy="283051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8" name="TextBox 54">
            <a:extLst>
              <a:ext uri="{FF2B5EF4-FFF2-40B4-BE49-F238E27FC236}">
                <a16:creationId xmlns:a16="http://schemas.microsoft.com/office/drawing/2014/main" id="{4594C3FD-4EDE-0063-738D-F6AA9ED07A10}"/>
              </a:ext>
            </a:extLst>
          </p:cNvPr>
          <p:cNvSpPr txBox="1">
            <a:spLocks noChangeArrowheads="1"/>
          </p:cNvSpPr>
          <p:nvPr/>
        </p:nvSpPr>
        <p:spPr bwMode="auto">
          <a:xfrm>
            <a:off x="0" y="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3200" b="1">
                <a:solidFill>
                  <a:schemeClr val="bg1"/>
                </a:solidFill>
                <a:latin typeface="Arial" panose="020B0604020202020204" pitchFamily="34" charset="0"/>
                <a:cs typeface="Arial" panose="020B0604020202020204" pitchFamily="34" charset="0"/>
              </a:rPr>
              <a:t>Large Trees</a:t>
            </a:r>
          </a:p>
        </p:txBody>
      </p:sp>
      <p:sp>
        <p:nvSpPr>
          <p:cNvPr id="12299" name="TextBox 55">
            <a:extLst>
              <a:ext uri="{FF2B5EF4-FFF2-40B4-BE49-F238E27FC236}">
                <a16:creationId xmlns:a16="http://schemas.microsoft.com/office/drawing/2014/main" id="{25E32F6B-1340-E42F-A832-1257427179F6}"/>
              </a:ext>
            </a:extLst>
          </p:cNvPr>
          <p:cNvSpPr txBox="1">
            <a:spLocks noChangeArrowheads="1"/>
          </p:cNvSpPr>
          <p:nvPr/>
        </p:nvSpPr>
        <p:spPr bwMode="auto">
          <a:xfrm>
            <a:off x="1912938" y="933450"/>
            <a:ext cx="1095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a:solidFill>
                  <a:schemeClr val="bg1"/>
                </a:solidFill>
                <a:latin typeface="Arial" panose="020B0604020202020204" pitchFamily="34" charset="0"/>
                <a:cs typeface="Arial" panose="020B0604020202020204" pitchFamily="34" charset="0"/>
              </a:rPr>
              <a:t>plot data</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05848A2-F701-1775-73B7-523F441F9161}"/>
              </a:ext>
            </a:extLst>
          </p:cNvPr>
          <p:cNvGrpSpPr/>
          <p:nvPr/>
        </p:nvGrpSpPr>
        <p:grpSpPr>
          <a:xfrm>
            <a:off x="1012131" y="3799609"/>
            <a:ext cx="7661605" cy="2222397"/>
            <a:chOff x="1012131" y="3799609"/>
            <a:chExt cx="7661605" cy="2222397"/>
          </a:xfrm>
          <a:effectLst>
            <a:outerShdw blurRad="50800" dist="38100" dir="2700000" algn="tl" rotWithShape="0">
              <a:prstClr val="black">
                <a:alpha val="40000"/>
              </a:prstClr>
            </a:outerShdw>
          </a:effectLst>
        </p:grpSpPr>
        <p:grpSp>
          <p:nvGrpSpPr>
            <p:cNvPr id="4" name="Group 3">
              <a:extLst>
                <a:ext uri="{FF2B5EF4-FFF2-40B4-BE49-F238E27FC236}">
                  <a16:creationId xmlns:a16="http://schemas.microsoft.com/office/drawing/2014/main" id="{6AC8181D-7239-B8A3-E619-13BFF4F79759}"/>
                </a:ext>
              </a:extLst>
            </p:cNvPr>
            <p:cNvGrpSpPr/>
            <p:nvPr/>
          </p:nvGrpSpPr>
          <p:grpSpPr>
            <a:xfrm>
              <a:off x="1012131" y="3799609"/>
              <a:ext cx="7661605" cy="2222397"/>
              <a:chOff x="1012131" y="3799609"/>
              <a:chExt cx="7661605" cy="2222397"/>
            </a:xfrm>
          </p:grpSpPr>
          <p:grpSp>
            <p:nvGrpSpPr>
              <p:cNvPr id="221" name="Group 220">
                <a:extLst>
                  <a:ext uri="{FF2B5EF4-FFF2-40B4-BE49-F238E27FC236}">
                    <a16:creationId xmlns:a16="http://schemas.microsoft.com/office/drawing/2014/main" id="{F02B1DF5-0637-713A-6F05-4D1FE886C709}"/>
                  </a:ext>
                </a:extLst>
              </p:cNvPr>
              <p:cNvGrpSpPr/>
              <p:nvPr/>
            </p:nvGrpSpPr>
            <p:grpSpPr>
              <a:xfrm>
                <a:off x="1082107" y="3799609"/>
                <a:ext cx="7244555" cy="2215723"/>
                <a:chOff x="1082107" y="3799609"/>
                <a:chExt cx="7244555" cy="2215723"/>
              </a:xfrm>
            </p:grpSpPr>
            <p:sp>
              <p:nvSpPr>
                <p:cNvPr id="222" name="Freeform 221">
                  <a:extLst>
                    <a:ext uri="{FF2B5EF4-FFF2-40B4-BE49-F238E27FC236}">
                      <a16:creationId xmlns:a16="http://schemas.microsoft.com/office/drawing/2014/main" id="{24CCD69F-9CF4-2E3D-D5BE-A763DFEDFF3C}"/>
                    </a:ext>
                  </a:extLst>
                </p:cNvPr>
                <p:cNvSpPr/>
                <p:nvPr/>
              </p:nvSpPr>
              <p:spPr>
                <a:xfrm flipH="1">
                  <a:off x="3559969" y="5648709"/>
                  <a:ext cx="45719" cy="359385"/>
                </a:xfrm>
                <a:custGeom>
                  <a:avLst/>
                  <a:gdLst>
                    <a:gd name="connsiteX0" fmla="*/ 0 w 71874"/>
                    <a:gd name="connsiteY0" fmla="*/ 674820 h 674820"/>
                    <a:gd name="connsiteX1" fmla="*/ 63888 w 71874"/>
                    <a:gd name="connsiteY1" fmla="*/ 670827 h 674820"/>
                    <a:gd name="connsiteX2" fmla="*/ 71874 w 71874"/>
                    <a:gd name="connsiteY2" fmla="*/ 11980 h 674820"/>
                    <a:gd name="connsiteX3" fmla="*/ 39930 w 71874"/>
                    <a:gd name="connsiteY3" fmla="*/ 0 h 674820"/>
                    <a:gd name="connsiteX4" fmla="*/ 0 w 71874"/>
                    <a:gd name="connsiteY4" fmla="*/ 674820 h 674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74" h="674820">
                      <a:moveTo>
                        <a:pt x="0" y="674820"/>
                      </a:moveTo>
                      <a:lnTo>
                        <a:pt x="63888" y="670827"/>
                      </a:lnTo>
                      <a:lnTo>
                        <a:pt x="71874" y="11980"/>
                      </a:lnTo>
                      <a:lnTo>
                        <a:pt x="39930" y="0"/>
                      </a:lnTo>
                      <a:lnTo>
                        <a:pt x="0" y="674820"/>
                      </a:lnTo>
                      <a:close/>
                    </a:path>
                  </a:pathLst>
                </a:custGeom>
                <a:solidFill>
                  <a:srgbClr val="993300"/>
                </a:solidFill>
                <a:ln w="9525">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4" name="Freeform 223">
                  <a:extLst>
                    <a:ext uri="{FF2B5EF4-FFF2-40B4-BE49-F238E27FC236}">
                      <a16:creationId xmlns:a16="http://schemas.microsoft.com/office/drawing/2014/main" id="{BD9E63C9-CCA9-5539-0B4F-1F4F5AE28D59}"/>
                    </a:ext>
                  </a:extLst>
                </p:cNvPr>
                <p:cNvSpPr/>
                <p:nvPr/>
              </p:nvSpPr>
              <p:spPr>
                <a:xfrm>
                  <a:off x="4326283" y="5798982"/>
                  <a:ext cx="56118" cy="198320"/>
                </a:xfrm>
                <a:custGeom>
                  <a:avLst/>
                  <a:gdLst>
                    <a:gd name="connsiteX0" fmla="*/ 0 w 71874"/>
                    <a:gd name="connsiteY0" fmla="*/ 547043 h 547043"/>
                    <a:gd name="connsiteX1" fmla="*/ 0 w 71874"/>
                    <a:gd name="connsiteY1" fmla="*/ 547043 h 547043"/>
                    <a:gd name="connsiteX2" fmla="*/ 71874 w 71874"/>
                    <a:gd name="connsiteY2" fmla="*/ 547043 h 547043"/>
                    <a:gd name="connsiteX3" fmla="*/ 59895 w 71874"/>
                    <a:gd name="connsiteY3" fmla="*/ 0 h 547043"/>
                    <a:gd name="connsiteX4" fmla="*/ 27951 w 71874"/>
                    <a:gd name="connsiteY4" fmla="*/ 31944 h 547043"/>
                    <a:gd name="connsiteX5" fmla="*/ 3993 w 71874"/>
                    <a:gd name="connsiteY5" fmla="*/ 19965 h 547043"/>
                    <a:gd name="connsiteX6" fmla="*/ 11979 w 71874"/>
                    <a:gd name="connsiteY6" fmla="*/ 55902 h 547043"/>
                    <a:gd name="connsiteX7" fmla="*/ 19965 w 71874"/>
                    <a:gd name="connsiteY7" fmla="*/ 71874 h 547043"/>
                    <a:gd name="connsiteX8" fmla="*/ 23958 w 71874"/>
                    <a:gd name="connsiteY8" fmla="*/ 107811 h 547043"/>
                    <a:gd name="connsiteX9" fmla="*/ 0 w 71874"/>
                    <a:gd name="connsiteY9" fmla="*/ 547043 h 54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547043">
                      <a:moveTo>
                        <a:pt x="0" y="547043"/>
                      </a:moveTo>
                      <a:lnTo>
                        <a:pt x="0" y="547043"/>
                      </a:lnTo>
                      <a:lnTo>
                        <a:pt x="71874" y="547043"/>
                      </a:lnTo>
                      <a:lnTo>
                        <a:pt x="59895" y="0"/>
                      </a:lnTo>
                      <a:lnTo>
                        <a:pt x="27951" y="31944"/>
                      </a:lnTo>
                      <a:lnTo>
                        <a:pt x="3993" y="19965"/>
                      </a:lnTo>
                      <a:cubicBezTo>
                        <a:pt x="6655" y="31944"/>
                        <a:pt x="8370" y="44173"/>
                        <a:pt x="11979" y="55902"/>
                      </a:cubicBezTo>
                      <a:cubicBezTo>
                        <a:pt x="13730" y="61591"/>
                        <a:pt x="18627" y="66074"/>
                        <a:pt x="19965" y="71874"/>
                      </a:cubicBezTo>
                      <a:cubicBezTo>
                        <a:pt x="22675" y="83618"/>
                        <a:pt x="23958" y="107811"/>
                        <a:pt x="23958" y="107811"/>
                      </a:cubicBezTo>
                      <a:lnTo>
                        <a:pt x="0" y="547043"/>
                      </a:lnTo>
                      <a:close/>
                    </a:path>
                  </a:pathLst>
                </a:custGeom>
                <a:solidFill>
                  <a:srgbClr val="993300"/>
                </a:solidFill>
                <a:ln w="9525">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 name="Freeform 224">
                  <a:extLst>
                    <a:ext uri="{FF2B5EF4-FFF2-40B4-BE49-F238E27FC236}">
                      <a16:creationId xmlns:a16="http://schemas.microsoft.com/office/drawing/2014/main" id="{967FF185-E59E-F659-71BB-4677310302FA}"/>
                    </a:ext>
                  </a:extLst>
                </p:cNvPr>
                <p:cNvSpPr/>
                <p:nvPr/>
              </p:nvSpPr>
              <p:spPr>
                <a:xfrm>
                  <a:off x="6891941" y="4863490"/>
                  <a:ext cx="51909" cy="1145995"/>
                </a:xfrm>
                <a:custGeom>
                  <a:avLst/>
                  <a:gdLst>
                    <a:gd name="connsiteX0" fmla="*/ 0 w 51909"/>
                    <a:gd name="connsiteY0" fmla="*/ 1142002 h 1145995"/>
                    <a:gd name="connsiteX1" fmla="*/ 31944 w 51909"/>
                    <a:gd name="connsiteY1" fmla="*/ 1145995 h 1145995"/>
                    <a:gd name="connsiteX2" fmla="*/ 51909 w 51909"/>
                    <a:gd name="connsiteY2" fmla="*/ 43923 h 1145995"/>
                    <a:gd name="connsiteX3" fmla="*/ 15972 w 51909"/>
                    <a:gd name="connsiteY3" fmla="*/ 0 h 1145995"/>
                    <a:gd name="connsiteX4" fmla="*/ 0 w 51909"/>
                    <a:gd name="connsiteY4" fmla="*/ 1142002 h 1145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09" h="1145995">
                      <a:moveTo>
                        <a:pt x="0" y="1142002"/>
                      </a:moveTo>
                      <a:lnTo>
                        <a:pt x="31944" y="1145995"/>
                      </a:lnTo>
                      <a:lnTo>
                        <a:pt x="51909" y="43923"/>
                      </a:lnTo>
                      <a:lnTo>
                        <a:pt x="15972" y="0"/>
                      </a:lnTo>
                      <a:lnTo>
                        <a:pt x="0" y="1142002"/>
                      </a:lnTo>
                      <a:close/>
                    </a:path>
                  </a:pathLst>
                </a:custGeom>
                <a:solidFill>
                  <a:srgbClr val="993300"/>
                </a:solidFill>
                <a:ln w="9525">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6" name="Freeform 225">
                  <a:extLst>
                    <a:ext uri="{FF2B5EF4-FFF2-40B4-BE49-F238E27FC236}">
                      <a16:creationId xmlns:a16="http://schemas.microsoft.com/office/drawing/2014/main" id="{438D6F05-D61C-92C6-11C6-C5029F6D6D1A}"/>
                    </a:ext>
                  </a:extLst>
                </p:cNvPr>
                <p:cNvSpPr/>
                <p:nvPr/>
              </p:nvSpPr>
              <p:spPr>
                <a:xfrm>
                  <a:off x="7818319" y="3799609"/>
                  <a:ext cx="56173" cy="2211421"/>
                </a:xfrm>
                <a:custGeom>
                  <a:avLst/>
                  <a:gdLst>
                    <a:gd name="connsiteX0" fmla="*/ 0 w 107811"/>
                    <a:gd name="connsiteY0" fmla="*/ 559022 h 563015"/>
                    <a:gd name="connsiteX1" fmla="*/ 107811 w 107811"/>
                    <a:gd name="connsiteY1" fmla="*/ 563015 h 563015"/>
                    <a:gd name="connsiteX2" fmla="*/ 107811 w 107811"/>
                    <a:gd name="connsiteY2" fmla="*/ 527078 h 563015"/>
                    <a:gd name="connsiteX3" fmla="*/ 99825 w 107811"/>
                    <a:gd name="connsiteY3" fmla="*/ 27951 h 563015"/>
                    <a:gd name="connsiteX4" fmla="*/ 55902 w 107811"/>
                    <a:gd name="connsiteY4" fmla="*/ 0 h 563015"/>
                    <a:gd name="connsiteX5" fmla="*/ 59895 w 107811"/>
                    <a:gd name="connsiteY5" fmla="*/ 71874 h 563015"/>
                    <a:gd name="connsiteX6" fmla="*/ 67881 w 107811"/>
                    <a:gd name="connsiteY6" fmla="*/ 139755 h 563015"/>
                    <a:gd name="connsiteX7" fmla="*/ 15972 w 107811"/>
                    <a:gd name="connsiteY7" fmla="*/ 167706 h 563015"/>
                    <a:gd name="connsiteX8" fmla="*/ 31944 w 107811"/>
                    <a:gd name="connsiteY8" fmla="*/ 343399 h 563015"/>
                    <a:gd name="connsiteX9" fmla="*/ 27951 w 107811"/>
                    <a:gd name="connsiteY9" fmla="*/ 391315 h 563015"/>
                    <a:gd name="connsiteX10" fmla="*/ 23958 w 107811"/>
                    <a:gd name="connsiteY10" fmla="*/ 403294 h 563015"/>
                    <a:gd name="connsiteX11" fmla="*/ 0 w 107811"/>
                    <a:gd name="connsiteY11" fmla="*/ 559022 h 56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811" h="563015">
                      <a:moveTo>
                        <a:pt x="0" y="559022"/>
                      </a:moveTo>
                      <a:lnTo>
                        <a:pt x="107811" y="563015"/>
                      </a:lnTo>
                      <a:lnTo>
                        <a:pt x="107811" y="527078"/>
                      </a:lnTo>
                      <a:lnTo>
                        <a:pt x="99825" y="27951"/>
                      </a:lnTo>
                      <a:lnTo>
                        <a:pt x="55902" y="0"/>
                      </a:lnTo>
                      <a:cubicBezTo>
                        <a:pt x="60558" y="55874"/>
                        <a:pt x="59895" y="31889"/>
                        <a:pt x="59895" y="71874"/>
                      </a:cubicBezTo>
                      <a:lnTo>
                        <a:pt x="67881" y="139755"/>
                      </a:lnTo>
                      <a:lnTo>
                        <a:pt x="15972" y="167706"/>
                      </a:lnTo>
                      <a:lnTo>
                        <a:pt x="31944" y="343399"/>
                      </a:lnTo>
                      <a:cubicBezTo>
                        <a:pt x="30613" y="359371"/>
                        <a:pt x="30069" y="375428"/>
                        <a:pt x="27951" y="391315"/>
                      </a:cubicBezTo>
                      <a:cubicBezTo>
                        <a:pt x="27395" y="395487"/>
                        <a:pt x="23958" y="403294"/>
                        <a:pt x="23958" y="403294"/>
                      </a:cubicBezTo>
                      <a:lnTo>
                        <a:pt x="0" y="559022"/>
                      </a:lnTo>
                      <a:close/>
                    </a:path>
                  </a:pathLst>
                </a:custGeom>
                <a:solidFill>
                  <a:srgbClr val="993300"/>
                </a:solidFill>
                <a:ln w="9525">
                  <a:solidFill>
                    <a:srgbClr val="9933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7" name="Freeform 226">
                  <a:extLst>
                    <a:ext uri="{FF2B5EF4-FFF2-40B4-BE49-F238E27FC236}">
                      <a16:creationId xmlns:a16="http://schemas.microsoft.com/office/drawing/2014/main" id="{D0A5F3B0-63A2-D366-D326-EEC5E6BA5DAD}"/>
                    </a:ext>
                  </a:extLst>
                </p:cNvPr>
                <p:cNvSpPr/>
                <p:nvPr/>
              </p:nvSpPr>
              <p:spPr>
                <a:xfrm flipH="1">
                  <a:off x="7905664" y="3966607"/>
                  <a:ext cx="161889" cy="2044423"/>
                </a:xfrm>
                <a:custGeom>
                  <a:avLst/>
                  <a:gdLst>
                    <a:gd name="connsiteX0" fmla="*/ 59895 w 259545"/>
                    <a:gd name="connsiteY0" fmla="*/ 1685052 h 1689045"/>
                    <a:gd name="connsiteX1" fmla="*/ 135762 w 259545"/>
                    <a:gd name="connsiteY1" fmla="*/ 1689045 h 1689045"/>
                    <a:gd name="connsiteX2" fmla="*/ 123783 w 259545"/>
                    <a:gd name="connsiteY2" fmla="*/ 774645 h 1689045"/>
                    <a:gd name="connsiteX3" fmla="*/ 151734 w 259545"/>
                    <a:gd name="connsiteY3" fmla="*/ 251560 h 1689045"/>
                    <a:gd name="connsiteX4" fmla="*/ 259545 w 259545"/>
                    <a:gd name="connsiteY4" fmla="*/ 279511 h 1689045"/>
                    <a:gd name="connsiteX5" fmla="*/ 155727 w 259545"/>
                    <a:gd name="connsiteY5" fmla="*/ 239581 h 1689045"/>
                    <a:gd name="connsiteX6" fmla="*/ 143748 w 259545"/>
                    <a:gd name="connsiteY6" fmla="*/ 103818 h 1689045"/>
                    <a:gd name="connsiteX7" fmla="*/ 251559 w 259545"/>
                    <a:gd name="connsiteY7" fmla="*/ 135763 h 1689045"/>
                    <a:gd name="connsiteX8" fmla="*/ 219615 w 259545"/>
                    <a:gd name="connsiteY8" fmla="*/ 115798 h 1689045"/>
                    <a:gd name="connsiteX9" fmla="*/ 251559 w 259545"/>
                    <a:gd name="connsiteY9" fmla="*/ 59895 h 1689045"/>
                    <a:gd name="connsiteX10" fmla="*/ 199650 w 259545"/>
                    <a:gd name="connsiteY10" fmla="*/ 103818 h 1689045"/>
                    <a:gd name="connsiteX11" fmla="*/ 155727 w 259545"/>
                    <a:gd name="connsiteY11" fmla="*/ 91839 h 1689045"/>
                    <a:gd name="connsiteX12" fmla="*/ 163713 w 259545"/>
                    <a:gd name="connsiteY12" fmla="*/ 47916 h 1689045"/>
                    <a:gd name="connsiteX13" fmla="*/ 115797 w 259545"/>
                    <a:gd name="connsiteY13" fmla="*/ 0 h 1689045"/>
                    <a:gd name="connsiteX14" fmla="*/ 119790 w 259545"/>
                    <a:gd name="connsiteY14" fmla="*/ 191665 h 1689045"/>
                    <a:gd name="connsiteX15" fmla="*/ 35937 w 259545"/>
                    <a:gd name="connsiteY15" fmla="*/ 231595 h 1689045"/>
                    <a:gd name="connsiteX16" fmla="*/ 0 w 259545"/>
                    <a:gd name="connsiteY16" fmla="*/ 247567 h 1689045"/>
                    <a:gd name="connsiteX17" fmla="*/ 103818 w 259545"/>
                    <a:gd name="connsiteY17" fmla="*/ 215623 h 1689045"/>
                    <a:gd name="connsiteX18" fmla="*/ 111804 w 259545"/>
                    <a:gd name="connsiteY18" fmla="*/ 287497 h 1689045"/>
                    <a:gd name="connsiteX19" fmla="*/ 55902 w 259545"/>
                    <a:gd name="connsiteY19" fmla="*/ 323434 h 1689045"/>
                    <a:gd name="connsiteX20" fmla="*/ 103818 w 259545"/>
                    <a:gd name="connsiteY20" fmla="*/ 303469 h 1689045"/>
                    <a:gd name="connsiteX21" fmla="*/ 99825 w 259545"/>
                    <a:gd name="connsiteY21" fmla="*/ 934365 h 1689045"/>
                    <a:gd name="connsiteX22" fmla="*/ 71874 w 259545"/>
                    <a:gd name="connsiteY22" fmla="*/ 1297729 h 1689045"/>
                    <a:gd name="connsiteX23" fmla="*/ 83853 w 259545"/>
                    <a:gd name="connsiteY23" fmla="*/ 1373597 h 1689045"/>
                    <a:gd name="connsiteX24" fmla="*/ 59895 w 259545"/>
                    <a:gd name="connsiteY24" fmla="*/ 1685052 h 168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9545" h="1689045">
                      <a:moveTo>
                        <a:pt x="59895" y="1685052"/>
                      </a:moveTo>
                      <a:lnTo>
                        <a:pt x="135762" y="1689045"/>
                      </a:lnTo>
                      <a:lnTo>
                        <a:pt x="123783" y="774645"/>
                      </a:lnTo>
                      <a:lnTo>
                        <a:pt x="151734" y="251560"/>
                      </a:lnTo>
                      <a:lnTo>
                        <a:pt x="259545" y="279511"/>
                      </a:lnTo>
                      <a:lnTo>
                        <a:pt x="155727" y="239581"/>
                      </a:lnTo>
                      <a:lnTo>
                        <a:pt x="143748" y="103818"/>
                      </a:lnTo>
                      <a:lnTo>
                        <a:pt x="251559" y="135763"/>
                      </a:lnTo>
                      <a:lnTo>
                        <a:pt x="219615" y="115798"/>
                      </a:lnTo>
                      <a:lnTo>
                        <a:pt x="251559" y="59895"/>
                      </a:lnTo>
                      <a:lnTo>
                        <a:pt x="199650" y="103818"/>
                      </a:lnTo>
                      <a:lnTo>
                        <a:pt x="155727" y="91839"/>
                      </a:lnTo>
                      <a:lnTo>
                        <a:pt x="163713" y="47916"/>
                      </a:lnTo>
                      <a:lnTo>
                        <a:pt x="115797" y="0"/>
                      </a:lnTo>
                      <a:lnTo>
                        <a:pt x="119790" y="191665"/>
                      </a:lnTo>
                      <a:lnTo>
                        <a:pt x="35937" y="231595"/>
                      </a:lnTo>
                      <a:lnTo>
                        <a:pt x="0" y="247567"/>
                      </a:lnTo>
                      <a:lnTo>
                        <a:pt x="103818" y="215623"/>
                      </a:lnTo>
                      <a:lnTo>
                        <a:pt x="111804" y="287497"/>
                      </a:lnTo>
                      <a:lnTo>
                        <a:pt x="55902" y="323434"/>
                      </a:lnTo>
                      <a:lnTo>
                        <a:pt x="103818" y="303469"/>
                      </a:lnTo>
                      <a:lnTo>
                        <a:pt x="99825" y="934365"/>
                      </a:lnTo>
                      <a:lnTo>
                        <a:pt x="71874" y="1297729"/>
                      </a:lnTo>
                      <a:cubicBezTo>
                        <a:pt x="88994" y="1343382"/>
                        <a:pt x="83853" y="1318301"/>
                        <a:pt x="83853" y="1373597"/>
                      </a:cubicBezTo>
                      <a:lnTo>
                        <a:pt x="59895" y="1685052"/>
                      </a:lnTo>
                      <a:close/>
                    </a:path>
                  </a:pathLst>
                </a:custGeom>
                <a:solidFill>
                  <a:srgbClr val="993300"/>
                </a:solidFill>
                <a:ln w="9525">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8" name="Freeform 227">
                  <a:extLst>
                    <a:ext uri="{FF2B5EF4-FFF2-40B4-BE49-F238E27FC236}">
                      <a16:creationId xmlns:a16="http://schemas.microsoft.com/office/drawing/2014/main" id="{445DE40E-5940-B4BF-9BF6-A9FA36AAE7BA}"/>
                    </a:ext>
                  </a:extLst>
                </p:cNvPr>
                <p:cNvSpPr/>
                <p:nvPr/>
              </p:nvSpPr>
              <p:spPr>
                <a:xfrm>
                  <a:off x="5937610" y="4723734"/>
                  <a:ext cx="131770" cy="1284360"/>
                </a:xfrm>
                <a:custGeom>
                  <a:avLst/>
                  <a:gdLst>
                    <a:gd name="connsiteX0" fmla="*/ 75868 w 131770"/>
                    <a:gd name="connsiteY0" fmla="*/ 0 h 1273772"/>
                    <a:gd name="connsiteX1" fmla="*/ 83854 w 131770"/>
                    <a:gd name="connsiteY1" fmla="*/ 151735 h 1273772"/>
                    <a:gd name="connsiteX2" fmla="*/ 115798 w 131770"/>
                    <a:gd name="connsiteY2" fmla="*/ 163714 h 1273772"/>
                    <a:gd name="connsiteX3" fmla="*/ 79861 w 131770"/>
                    <a:gd name="connsiteY3" fmla="*/ 151735 h 1273772"/>
                    <a:gd name="connsiteX4" fmla="*/ 47917 w 131770"/>
                    <a:gd name="connsiteY4" fmla="*/ 403295 h 1273772"/>
                    <a:gd name="connsiteX5" fmla="*/ 131770 w 131770"/>
                    <a:gd name="connsiteY5" fmla="*/ 419267 h 1273772"/>
                    <a:gd name="connsiteX6" fmla="*/ 55903 w 131770"/>
                    <a:gd name="connsiteY6" fmla="*/ 423260 h 1273772"/>
                    <a:gd name="connsiteX7" fmla="*/ 47917 w 131770"/>
                    <a:gd name="connsiteY7" fmla="*/ 826554 h 1273772"/>
                    <a:gd name="connsiteX8" fmla="*/ 47917 w 131770"/>
                    <a:gd name="connsiteY8" fmla="*/ 910407 h 1273772"/>
                    <a:gd name="connsiteX9" fmla="*/ 35938 w 131770"/>
                    <a:gd name="connsiteY9" fmla="*/ 1086100 h 1273772"/>
                    <a:gd name="connsiteX10" fmla="*/ 35938 w 131770"/>
                    <a:gd name="connsiteY10" fmla="*/ 1126030 h 1273772"/>
                    <a:gd name="connsiteX11" fmla="*/ 35938 w 131770"/>
                    <a:gd name="connsiteY11" fmla="*/ 1273772 h 1273772"/>
                    <a:gd name="connsiteX12" fmla="*/ 3993 w 131770"/>
                    <a:gd name="connsiteY12" fmla="*/ 1265786 h 1273772"/>
                    <a:gd name="connsiteX13" fmla="*/ 31945 w 131770"/>
                    <a:gd name="connsiteY13" fmla="*/ 1114051 h 1273772"/>
                    <a:gd name="connsiteX14" fmla="*/ 31945 w 131770"/>
                    <a:gd name="connsiteY14" fmla="*/ 830547 h 1273772"/>
                    <a:gd name="connsiteX15" fmla="*/ 39931 w 131770"/>
                    <a:gd name="connsiteY15" fmla="*/ 646869 h 1273772"/>
                    <a:gd name="connsiteX16" fmla="*/ 51910 w 131770"/>
                    <a:gd name="connsiteY16" fmla="*/ 299476 h 1273772"/>
                    <a:gd name="connsiteX17" fmla="*/ 0 w 131770"/>
                    <a:gd name="connsiteY17" fmla="*/ 359372 h 1273772"/>
                    <a:gd name="connsiteX18" fmla="*/ 0 w 131770"/>
                    <a:gd name="connsiteY18" fmla="*/ 359372 h 1273772"/>
                    <a:gd name="connsiteX19" fmla="*/ 55903 w 131770"/>
                    <a:gd name="connsiteY19" fmla="*/ 263539 h 1273772"/>
                    <a:gd name="connsiteX20" fmla="*/ 59896 w 131770"/>
                    <a:gd name="connsiteY20" fmla="*/ 163714 h 1273772"/>
                    <a:gd name="connsiteX21" fmla="*/ 59896 w 131770"/>
                    <a:gd name="connsiteY21" fmla="*/ 47917 h 12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770" h="1273772">
                      <a:moveTo>
                        <a:pt x="75868" y="0"/>
                      </a:moveTo>
                      <a:lnTo>
                        <a:pt x="83854" y="151735"/>
                      </a:lnTo>
                      <a:lnTo>
                        <a:pt x="115798" y="163714"/>
                      </a:lnTo>
                      <a:lnTo>
                        <a:pt x="79861" y="151735"/>
                      </a:lnTo>
                      <a:lnTo>
                        <a:pt x="47917" y="403295"/>
                      </a:lnTo>
                      <a:lnTo>
                        <a:pt x="131770" y="419267"/>
                      </a:lnTo>
                      <a:lnTo>
                        <a:pt x="55903" y="423260"/>
                      </a:lnTo>
                      <a:lnTo>
                        <a:pt x="47917" y="826554"/>
                      </a:lnTo>
                      <a:lnTo>
                        <a:pt x="47917" y="910407"/>
                      </a:lnTo>
                      <a:lnTo>
                        <a:pt x="35938" y="1086100"/>
                      </a:lnTo>
                      <a:lnTo>
                        <a:pt x="35938" y="1126030"/>
                      </a:lnTo>
                      <a:lnTo>
                        <a:pt x="35938" y="1273772"/>
                      </a:lnTo>
                      <a:lnTo>
                        <a:pt x="3993" y="1265786"/>
                      </a:lnTo>
                      <a:lnTo>
                        <a:pt x="31945" y="1114051"/>
                      </a:lnTo>
                      <a:lnTo>
                        <a:pt x="31945" y="830547"/>
                      </a:lnTo>
                      <a:lnTo>
                        <a:pt x="39931" y="646869"/>
                      </a:lnTo>
                      <a:lnTo>
                        <a:pt x="51910" y="299476"/>
                      </a:lnTo>
                      <a:lnTo>
                        <a:pt x="0" y="359372"/>
                      </a:lnTo>
                      <a:lnTo>
                        <a:pt x="0" y="359372"/>
                      </a:lnTo>
                      <a:lnTo>
                        <a:pt x="55903" y="263539"/>
                      </a:lnTo>
                      <a:lnTo>
                        <a:pt x="59896" y="163714"/>
                      </a:lnTo>
                      <a:lnTo>
                        <a:pt x="59896" y="47917"/>
                      </a:lnTo>
                    </a:path>
                  </a:pathLst>
                </a:custGeom>
                <a:solidFill>
                  <a:srgbClr val="993300"/>
                </a:solidFill>
                <a:ln w="9525">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9" name="Freeform 228">
                  <a:extLst>
                    <a:ext uri="{FF2B5EF4-FFF2-40B4-BE49-F238E27FC236}">
                      <a16:creationId xmlns:a16="http://schemas.microsoft.com/office/drawing/2014/main" id="{8492F915-4D0B-C733-A234-04D9EE6B33B3}"/>
                    </a:ext>
                  </a:extLst>
                </p:cNvPr>
                <p:cNvSpPr/>
                <p:nvPr/>
              </p:nvSpPr>
              <p:spPr>
                <a:xfrm>
                  <a:off x="7442976" y="3961069"/>
                  <a:ext cx="375344" cy="2048416"/>
                </a:xfrm>
                <a:custGeom>
                  <a:avLst/>
                  <a:gdLst>
                    <a:gd name="connsiteX0" fmla="*/ 0 w 375344"/>
                    <a:gd name="connsiteY0" fmla="*/ 2048416 h 2048416"/>
                    <a:gd name="connsiteX1" fmla="*/ 0 w 375344"/>
                    <a:gd name="connsiteY1" fmla="*/ 2048416 h 2048416"/>
                    <a:gd name="connsiteX2" fmla="*/ 103819 w 375344"/>
                    <a:gd name="connsiteY2" fmla="*/ 2048416 h 2048416"/>
                    <a:gd name="connsiteX3" fmla="*/ 199651 w 375344"/>
                    <a:gd name="connsiteY3" fmla="*/ 2048416 h 2048416"/>
                    <a:gd name="connsiteX4" fmla="*/ 211630 w 375344"/>
                    <a:gd name="connsiteY4" fmla="*/ 1142002 h 2048416"/>
                    <a:gd name="connsiteX5" fmla="*/ 211630 w 375344"/>
                    <a:gd name="connsiteY5" fmla="*/ 1086100 h 2048416"/>
                    <a:gd name="connsiteX6" fmla="*/ 267532 w 375344"/>
                    <a:gd name="connsiteY6" fmla="*/ 786624 h 2048416"/>
                    <a:gd name="connsiteX7" fmla="*/ 339407 w 375344"/>
                    <a:gd name="connsiteY7" fmla="*/ 794610 h 2048416"/>
                    <a:gd name="connsiteX8" fmla="*/ 255553 w 375344"/>
                    <a:gd name="connsiteY8" fmla="*/ 758672 h 2048416"/>
                    <a:gd name="connsiteX9" fmla="*/ 263539 w 375344"/>
                    <a:gd name="connsiteY9" fmla="*/ 463190 h 2048416"/>
                    <a:gd name="connsiteX10" fmla="*/ 327427 w 375344"/>
                    <a:gd name="connsiteY10" fmla="*/ 479162 h 2048416"/>
                    <a:gd name="connsiteX11" fmla="*/ 355379 w 375344"/>
                    <a:gd name="connsiteY11" fmla="*/ 523085 h 2048416"/>
                    <a:gd name="connsiteX12" fmla="*/ 355379 w 375344"/>
                    <a:gd name="connsiteY12" fmla="*/ 471176 h 2048416"/>
                    <a:gd name="connsiteX13" fmla="*/ 355379 w 375344"/>
                    <a:gd name="connsiteY13" fmla="*/ 471176 h 2048416"/>
                    <a:gd name="connsiteX14" fmla="*/ 319441 w 375344"/>
                    <a:gd name="connsiteY14" fmla="*/ 463190 h 2048416"/>
                    <a:gd name="connsiteX15" fmla="*/ 283504 w 375344"/>
                    <a:gd name="connsiteY15" fmla="*/ 447217 h 2048416"/>
                    <a:gd name="connsiteX16" fmla="*/ 291490 w 375344"/>
                    <a:gd name="connsiteY16" fmla="*/ 343399 h 2048416"/>
                    <a:gd name="connsiteX17" fmla="*/ 367358 w 375344"/>
                    <a:gd name="connsiteY17" fmla="*/ 363364 h 2048416"/>
                    <a:gd name="connsiteX18" fmla="*/ 355379 w 375344"/>
                    <a:gd name="connsiteY18" fmla="*/ 347392 h 2048416"/>
                    <a:gd name="connsiteX19" fmla="*/ 287497 w 375344"/>
                    <a:gd name="connsiteY19" fmla="*/ 343399 h 2048416"/>
                    <a:gd name="connsiteX20" fmla="*/ 287497 w 375344"/>
                    <a:gd name="connsiteY20" fmla="*/ 243574 h 2048416"/>
                    <a:gd name="connsiteX21" fmla="*/ 323434 w 375344"/>
                    <a:gd name="connsiteY21" fmla="*/ 251560 h 2048416"/>
                    <a:gd name="connsiteX22" fmla="*/ 295483 w 375344"/>
                    <a:gd name="connsiteY22" fmla="*/ 231595 h 2048416"/>
                    <a:gd name="connsiteX23" fmla="*/ 295483 w 375344"/>
                    <a:gd name="connsiteY23" fmla="*/ 191665 h 2048416"/>
                    <a:gd name="connsiteX24" fmla="*/ 335414 w 375344"/>
                    <a:gd name="connsiteY24" fmla="*/ 207637 h 2048416"/>
                    <a:gd name="connsiteX25" fmla="*/ 291490 w 375344"/>
                    <a:gd name="connsiteY25" fmla="*/ 183679 h 2048416"/>
                    <a:gd name="connsiteX26" fmla="*/ 319441 w 375344"/>
                    <a:gd name="connsiteY26" fmla="*/ 147741 h 2048416"/>
                    <a:gd name="connsiteX27" fmla="*/ 363365 w 375344"/>
                    <a:gd name="connsiteY27" fmla="*/ 199651 h 2048416"/>
                    <a:gd name="connsiteX28" fmla="*/ 343400 w 375344"/>
                    <a:gd name="connsiteY28" fmla="*/ 163714 h 2048416"/>
                    <a:gd name="connsiteX29" fmla="*/ 375344 w 375344"/>
                    <a:gd name="connsiteY29" fmla="*/ 135762 h 2048416"/>
                    <a:gd name="connsiteX30" fmla="*/ 323434 w 375344"/>
                    <a:gd name="connsiteY30" fmla="*/ 151734 h 2048416"/>
                    <a:gd name="connsiteX31" fmla="*/ 323434 w 375344"/>
                    <a:gd name="connsiteY31" fmla="*/ 151734 h 2048416"/>
                    <a:gd name="connsiteX32" fmla="*/ 315448 w 375344"/>
                    <a:gd name="connsiteY32" fmla="*/ 91839 h 2048416"/>
                    <a:gd name="connsiteX33" fmla="*/ 295483 w 375344"/>
                    <a:gd name="connsiteY33" fmla="*/ 0 h 2048416"/>
                    <a:gd name="connsiteX34" fmla="*/ 263539 w 375344"/>
                    <a:gd name="connsiteY34" fmla="*/ 23958 h 2048416"/>
                    <a:gd name="connsiteX35" fmla="*/ 271525 w 375344"/>
                    <a:gd name="connsiteY35" fmla="*/ 151734 h 2048416"/>
                    <a:gd name="connsiteX36" fmla="*/ 159721 w 375344"/>
                    <a:gd name="connsiteY36" fmla="*/ 215623 h 2048416"/>
                    <a:gd name="connsiteX37" fmla="*/ 255553 w 375344"/>
                    <a:gd name="connsiteY37" fmla="*/ 191665 h 2048416"/>
                    <a:gd name="connsiteX38" fmla="*/ 255553 w 375344"/>
                    <a:gd name="connsiteY38" fmla="*/ 191665 h 2048416"/>
                    <a:gd name="connsiteX39" fmla="*/ 163714 w 375344"/>
                    <a:gd name="connsiteY39" fmla="*/ 263539 h 2048416"/>
                    <a:gd name="connsiteX40" fmla="*/ 251560 w 375344"/>
                    <a:gd name="connsiteY40" fmla="*/ 243574 h 2048416"/>
                    <a:gd name="connsiteX41" fmla="*/ 247567 w 375344"/>
                    <a:gd name="connsiteY41" fmla="*/ 319441 h 2048416"/>
                    <a:gd name="connsiteX42" fmla="*/ 159721 w 375344"/>
                    <a:gd name="connsiteY42" fmla="*/ 367357 h 2048416"/>
                    <a:gd name="connsiteX43" fmla="*/ 115798 w 375344"/>
                    <a:gd name="connsiteY43" fmla="*/ 359371 h 2048416"/>
                    <a:gd name="connsiteX44" fmla="*/ 151735 w 375344"/>
                    <a:gd name="connsiteY44" fmla="*/ 371350 h 2048416"/>
                    <a:gd name="connsiteX45" fmla="*/ 95833 w 375344"/>
                    <a:gd name="connsiteY45" fmla="*/ 399301 h 2048416"/>
                    <a:gd name="connsiteX46" fmla="*/ 231595 w 375344"/>
                    <a:gd name="connsiteY46" fmla="*/ 347392 h 2048416"/>
                    <a:gd name="connsiteX47" fmla="*/ 231595 w 375344"/>
                    <a:gd name="connsiteY47" fmla="*/ 471176 h 2048416"/>
                    <a:gd name="connsiteX48" fmla="*/ 163714 w 375344"/>
                    <a:gd name="connsiteY48" fmla="*/ 519092 h 2048416"/>
                    <a:gd name="connsiteX49" fmla="*/ 223609 w 375344"/>
                    <a:gd name="connsiteY49" fmla="*/ 491141 h 2048416"/>
                    <a:gd name="connsiteX50" fmla="*/ 215623 w 375344"/>
                    <a:gd name="connsiteY50" fmla="*/ 571001 h 2048416"/>
                    <a:gd name="connsiteX51" fmla="*/ 171700 w 375344"/>
                    <a:gd name="connsiteY51" fmla="*/ 626903 h 2048416"/>
                    <a:gd name="connsiteX52" fmla="*/ 219616 w 375344"/>
                    <a:gd name="connsiteY52" fmla="*/ 594959 h 2048416"/>
                    <a:gd name="connsiteX53" fmla="*/ 159721 w 375344"/>
                    <a:gd name="connsiteY53" fmla="*/ 986274 h 2048416"/>
                    <a:gd name="connsiteX54" fmla="*/ 123784 w 375344"/>
                    <a:gd name="connsiteY54" fmla="*/ 1345645 h 2048416"/>
                    <a:gd name="connsiteX55" fmla="*/ 87847 w 375344"/>
                    <a:gd name="connsiteY55" fmla="*/ 1569254 h 2048416"/>
                    <a:gd name="connsiteX56" fmla="*/ 63889 w 375344"/>
                    <a:gd name="connsiteY56" fmla="*/ 1804842 h 2048416"/>
                    <a:gd name="connsiteX57" fmla="*/ 55903 w 375344"/>
                    <a:gd name="connsiteY57" fmla="*/ 1844772 h 2048416"/>
                    <a:gd name="connsiteX58" fmla="*/ 51910 w 375344"/>
                    <a:gd name="connsiteY58" fmla="*/ 1856751 h 2048416"/>
                    <a:gd name="connsiteX59" fmla="*/ 51910 w 375344"/>
                    <a:gd name="connsiteY59" fmla="*/ 1884702 h 2048416"/>
                    <a:gd name="connsiteX60" fmla="*/ 35938 w 375344"/>
                    <a:gd name="connsiteY60" fmla="*/ 1908660 h 2048416"/>
                    <a:gd name="connsiteX61" fmla="*/ 0 w 375344"/>
                    <a:gd name="connsiteY61" fmla="*/ 2048416 h 20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75344" h="2048416">
                      <a:moveTo>
                        <a:pt x="0" y="2048416"/>
                      </a:moveTo>
                      <a:lnTo>
                        <a:pt x="0" y="2048416"/>
                      </a:lnTo>
                      <a:lnTo>
                        <a:pt x="103819" y="2048416"/>
                      </a:lnTo>
                      <a:lnTo>
                        <a:pt x="199651" y="2048416"/>
                      </a:lnTo>
                      <a:lnTo>
                        <a:pt x="211630" y="1142002"/>
                      </a:lnTo>
                      <a:lnTo>
                        <a:pt x="211630" y="1086100"/>
                      </a:lnTo>
                      <a:lnTo>
                        <a:pt x="267532" y="786624"/>
                      </a:lnTo>
                      <a:lnTo>
                        <a:pt x="339407" y="794610"/>
                      </a:lnTo>
                      <a:lnTo>
                        <a:pt x="255553" y="758672"/>
                      </a:lnTo>
                      <a:lnTo>
                        <a:pt x="263539" y="463190"/>
                      </a:lnTo>
                      <a:lnTo>
                        <a:pt x="327427" y="479162"/>
                      </a:lnTo>
                      <a:lnTo>
                        <a:pt x="355379" y="523085"/>
                      </a:lnTo>
                      <a:lnTo>
                        <a:pt x="355379" y="471176"/>
                      </a:lnTo>
                      <a:lnTo>
                        <a:pt x="355379" y="471176"/>
                      </a:lnTo>
                      <a:lnTo>
                        <a:pt x="319441" y="463190"/>
                      </a:lnTo>
                      <a:lnTo>
                        <a:pt x="283504" y="447217"/>
                      </a:lnTo>
                      <a:lnTo>
                        <a:pt x="291490" y="343399"/>
                      </a:lnTo>
                      <a:lnTo>
                        <a:pt x="367358" y="363364"/>
                      </a:lnTo>
                      <a:lnTo>
                        <a:pt x="355379" y="347392"/>
                      </a:lnTo>
                      <a:lnTo>
                        <a:pt x="287497" y="343399"/>
                      </a:lnTo>
                      <a:lnTo>
                        <a:pt x="287497" y="243574"/>
                      </a:lnTo>
                      <a:lnTo>
                        <a:pt x="323434" y="251560"/>
                      </a:lnTo>
                      <a:lnTo>
                        <a:pt x="295483" y="231595"/>
                      </a:lnTo>
                      <a:lnTo>
                        <a:pt x="295483" y="191665"/>
                      </a:lnTo>
                      <a:lnTo>
                        <a:pt x="335414" y="207637"/>
                      </a:lnTo>
                      <a:lnTo>
                        <a:pt x="291490" y="183679"/>
                      </a:lnTo>
                      <a:lnTo>
                        <a:pt x="319441" y="147741"/>
                      </a:lnTo>
                      <a:lnTo>
                        <a:pt x="363365" y="199651"/>
                      </a:lnTo>
                      <a:lnTo>
                        <a:pt x="343400" y="163714"/>
                      </a:lnTo>
                      <a:lnTo>
                        <a:pt x="375344" y="135762"/>
                      </a:lnTo>
                      <a:lnTo>
                        <a:pt x="323434" y="151734"/>
                      </a:lnTo>
                      <a:lnTo>
                        <a:pt x="323434" y="151734"/>
                      </a:lnTo>
                      <a:lnTo>
                        <a:pt x="315448" y="91839"/>
                      </a:lnTo>
                      <a:lnTo>
                        <a:pt x="295483" y="0"/>
                      </a:lnTo>
                      <a:lnTo>
                        <a:pt x="263539" y="23958"/>
                      </a:lnTo>
                      <a:lnTo>
                        <a:pt x="271525" y="151734"/>
                      </a:lnTo>
                      <a:lnTo>
                        <a:pt x="159721" y="215623"/>
                      </a:lnTo>
                      <a:lnTo>
                        <a:pt x="255553" y="191665"/>
                      </a:lnTo>
                      <a:lnTo>
                        <a:pt x="255553" y="191665"/>
                      </a:lnTo>
                      <a:lnTo>
                        <a:pt x="163714" y="263539"/>
                      </a:lnTo>
                      <a:lnTo>
                        <a:pt x="251560" y="243574"/>
                      </a:lnTo>
                      <a:lnTo>
                        <a:pt x="247567" y="319441"/>
                      </a:lnTo>
                      <a:lnTo>
                        <a:pt x="159721" y="367357"/>
                      </a:lnTo>
                      <a:lnTo>
                        <a:pt x="115798" y="359371"/>
                      </a:lnTo>
                      <a:lnTo>
                        <a:pt x="151735" y="371350"/>
                      </a:lnTo>
                      <a:lnTo>
                        <a:pt x="95833" y="399301"/>
                      </a:lnTo>
                      <a:lnTo>
                        <a:pt x="231595" y="347392"/>
                      </a:lnTo>
                      <a:lnTo>
                        <a:pt x="231595" y="471176"/>
                      </a:lnTo>
                      <a:lnTo>
                        <a:pt x="163714" y="519092"/>
                      </a:lnTo>
                      <a:lnTo>
                        <a:pt x="223609" y="491141"/>
                      </a:lnTo>
                      <a:lnTo>
                        <a:pt x="215623" y="571001"/>
                      </a:lnTo>
                      <a:lnTo>
                        <a:pt x="171700" y="626903"/>
                      </a:lnTo>
                      <a:lnTo>
                        <a:pt x="219616" y="594959"/>
                      </a:lnTo>
                      <a:lnTo>
                        <a:pt x="159721" y="986274"/>
                      </a:lnTo>
                      <a:lnTo>
                        <a:pt x="123784" y="1345645"/>
                      </a:lnTo>
                      <a:lnTo>
                        <a:pt x="87847" y="1569254"/>
                      </a:lnTo>
                      <a:lnTo>
                        <a:pt x="63889" y="1804842"/>
                      </a:lnTo>
                      <a:cubicBezTo>
                        <a:pt x="61227" y="1818152"/>
                        <a:pt x="58955" y="1831546"/>
                        <a:pt x="55903" y="1844772"/>
                      </a:cubicBezTo>
                      <a:cubicBezTo>
                        <a:pt x="54957" y="1848873"/>
                        <a:pt x="52329" y="1852563"/>
                        <a:pt x="51910" y="1856751"/>
                      </a:cubicBezTo>
                      <a:cubicBezTo>
                        <a:pt x="50983" y="1866022"/>
                        <a:pt x="51910" y="1875385"/>
                        <a:pt x="51910" y="1884702"/>
                      </a:cubicBezTo>
                      <a:lnTo>
                        <a:pt x="35938" y="1908660"/>
                      </a:lnTo>
                      <a:lnTo>
                        <a:pt x="0" y="2048416"/>
                      </a:lnTo>
                      <a:close/>
                    </a:path>
                  </a:pathLst>
                </a:custGeom>
                <a:solidFill>
                  <a:srgbClr val="993300"/>
                </a:solidFill>
                <a:ln w="9525">
                  <a:solidFill>
                    <a:srgbClr val="9933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0" name="Freeform 229">
                  <a:extLst>
                    <a:ext uri="{FF2B5EF4-FFF2-40B4-BE49-F238E27FC236}">
                      <a16:creationId xmlns:a16="http://schemas.microsoft.com/office/drawing/2014/main" id="{176B945A-4AF3-BD4A-300A-E54A1EA00F5E}"/>
                    </a:ext>
                  </a:extLst>
                </p:cNvPr>
                <p:cNvSpPr/>
                <p:nvPr/>
              </p:nvSpPr>
              <p:spPr>
                <a:xfrm flipH="1">
                  <a:off x="8235348" y="5293286"/>
                  <a:ext cx="91314" cy="722046"/>
                </a:xfrm>
                <a:custGeom>
                  <a:avLst/>
                  <a:gdLst>
                    <a:gd name="connsiteX0" fmla="*/ 0 w 107811"/>
                    <a:gd name="connsiteY0" fmla="*/ 559022 h 563015"/>
                    <a:gd name="connsiteX1" fmla="*/ 107811 w 107811"/>
                    <a:gd name="connsiteY1" fmla="*/ 563015 h 563015"/>
                    <a:gd name="connsiteX2" fmla="*/ 107811 w 107811"/>
                    <a:gd name="connsiteY2" fmla="*/ 527078 h 563015"/>
                    <a:gd name="connsiteX3" fmla="*/ 99825 w 107811"/>
                    <a:gd name="connsiteY3" fmla="*/ 27951 h 563015"/>
                    <a:gd name="connsiteX4" fmla="*/ 55902 w 107811"/>
                    <a:gd name="connsiteY4" fmla="*/ 0 h 563015"/>
                    <a:gd name="connsiteX5" fmla="*/ 59895 w 107811"/>
                    <a:gd name="connsiteY5" fmla="*/ 71874 h 563015"/>
                    <a:gd name="connsiteX6" fmla="*/ 67881 w 107811"/>
                    <a:gd name="connsiteY6" fmla="*/ 139755 h 563015"/>
                    <a:gd name="connsiteX7" fmla="*/ 15972 w 107811"/>
                    <a:gd name="connsiteY7" fmla="*/ 167706 h 563015"/>
                    <a:gd name="connsiteX8" fmla="*/ 31944 w 107811"/>
                    <a:gd name="connsiteY8" fmla="*/ 343399 h 563015"/>
                    <a:gd name="connsiteX9" fmla="*/ 27951 w 107811"/>
                    <a:gd name="connsiteY9" fmla="*/ 391315 h 563015"/>
                    <a:gd name="connsiteX10" fmla="*/ 23958 w 107811"/>
                    <a:gd name="connsiteY10" fmla="*/ 403294 h 563015"/>
                    <a:gd name="connsiteX11" fmla="*/ 0 w 107811"/>
                    <a:gd name="connsiteY11" fmla="*/ 559022 h 56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811" h="563015">
                      <a:moveTo>
                        <a:pt x="0" y="559022"/>
                      </a:moveTo>
                      <a:lnTo>
                        <a:pt x="107811" y="563015"/>
                      </a:lnTo>
                      <a:lnTo>
                        <a:pt x="107811" y="527078"/>
                      </a:lnTo>
                      <a:lnTo>
                        <a:pt x="99825" y="27951"/>
                      </a:lnTo>
                      <a:lnTo>
                        <a:pt x="55902" y="0"/>
                      </a:lnTo>
                      <a:cubicBezTo>
                        <a:pt x="60558" y="55874"/>
                        <a:pt x="59895" y="31889"/>
                        <a:pt x="59895" y="71874"/>
                      </a:cubicBezTo>
                      <a:lnTo>
                        <a:pt x="67881" y="139755"/>
                      </a:lnTo>
                      <a:lnTo>
                        <a:pt x="15972" y="167706"/>
                      </a:lnTo>
                      <a:lnTo>
                        <a:pt x="31944" y="343399"/>
                      </a:lnTo>
                      <a:cubicBezTo>
                        <a:pt x="30613" y="359371"/>
                        <a:pt x="30069" y="375428"/>
                        <a:pt x="27951" y="391315"/>
                      </a:cubicBezTo>
                      <a:cubicBezTo>
                        <a:pt x="27395" y="395487"/>
                        <a:pt x="23958" y="403294"/>
                        <a:pt x="23958" y="403294"/>
                      </a:cubicBezTo>
                      <a:lnTo>
                        <a:pt x="0" y="559022"/>
                      </a:lnTo>
                      <a:close/>
                    </a:path>
                  </a:pathLst>
                </a:custGeom>
                <a:solidFill>
                  <a:srgbClr val="993300"/>
                </a:solidFill>
                <a:ln w="9525">
                  <a:solidFill>
                    <a:srgbClr val="9933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1" name="Freeform 230">
                  <a:extLst>
                    <a:ext uri="{FF2B5EF4-FFF2-40B4-BE49-F238E27FC236}">
                      <a16:creationId xmlns:a16="http://schemas.microsoft.com/office/drawing/2014/main" id="{E2F2CDB2-B0A4-1575-80A3-C0A5E17D1259}"/>
                    </a:ext>
                  </a:extLst>
                </p:cNvPr>
                <p:cNvSpPr/>
                <p:nvPr/>
              </p:nvSpPr>
              <p:spPr>
                <a:xfrm>
                  <a:off x="2569527" y="5548926"/>
                  <a:ext cx="81524" cy="462104"/>
                </a:xfrm>
                <a:custGeom>
                  <a:avLst/>
                  <a:gdLst>
                    <a:gd name="connsiteX0" fmla="*/ 92149 w 102781"/>
                    <a:gd name="connsiteY0" fmla="*/ 0 h 446567"/>
                    <a:gd name="connsiteX1" fmla="*/ 46074 w 102781"/>
                    <a:gd name="connsiteY1" fmla="*/ 46074 h 446567"/>
                    <a:gd name="connsiteX2" fmla="*/ 46074 w 102781"/>
                    <a:gd name="connsiteY2" fmla="*/ 124046 h 446567"/>
                    <a:gd name="connsiteX3" fmla="*/ 0 w 102781"/>
                    <a:gd name="connsiteY3" fmla="*/ 205563 h 446567"/>
                    <a:gd name="connsiteX4" fmla="*/ 28353 w 102781"/>
                    <a:gd name="connsiteY4" fmla="*/ 202018 h 446567"/>
                    <a:gd name="connsiteX5" fmla="*/ 21265 w 102781"/>
                    <a:gd name="connsiteY5" fmla="*/ 446567 h 446567"/>
                    <a:gd name="connsiteX6" fmla="*/ 88604 w 102781"/>
                    <a:gd name="connsiteY6" fmla="*/ 443023 h 446567"/>
                    <a:gd name="connsiteX7" fmla="*/ 99237 w 102781"/>
                    <a:gd name="connsiteY7" fmla="*/ 311888 h 446567"/>
                    <a:gd name="connsiteX8" fmla="*/ 102781 w 102781"/>
                    <a:gd name="connsiteY8" fmla="*/ 173665 h 446567"/>
                    <a:gd name="connsiteX9" fmla="*/ 92149 w 102781"/>
                    <a:gd name="connsiteY9" fmla="*/ 0 h 446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781" h="446567">
                      <a:moveTo>
                        <a:pt x="92149" y="0"/>
                      </a:moveTo>
                      <a:lnTo>
                        <a:pt x="46074" y="46074"/>
                      </a:lnTo>
                      <a:lnTo>
                        <a:pt x="46074" y="124046"/>
                      </a:lnTo>
                      <a:lnTo>
                        <a:pt x="0" y="205563"/>
                      </a:lnTo>
                      <a:lnTo>
                        <a:pt x="28353" y="202018"/>
                      </a:lnTo>
                      <a:lnTo>
                        <a:pt x="21265" y="446567"/>
                      </a:lnTo>
                      <a:lnTo>
                        <a:pt x="88604" y="443023"/>
                      </a:lnTo>
                      <a:lnTo>
                        <a:pt x="99237" y="311888"/>
                      </a:lnTo>
                      <a:cubicBezTo>
                        <a:pt x="100418" y="265814"/>
                        <a:pt x="101600" y="219739"/>
                        <a:pt x="102781" y="173665"/>
                      </a:cubicBezTo>
                      <a:lnTo>
                        <a:pt x="92149" y="0"/>
                      </a:lnTo>
                      <a:close/>
                    </a:path>
                  </a:pathLst>
                </a:cu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2" name="Freeform 231">
                  <a:extLst>
                    <a:ext uri="{FF2B5EF4-FFF2-40B4-BE49-F238E27FC236}">
                      <a16:creationId xmlns:a16="http://schemas.microsoft.com/office/drawing/2014/main" id="{0DF50690-181F-58EA-E42F-563D0C73F90D}"/>
                    </a:ext>
                  </a:extLst>
                </p:cNvPr>
                <p:cNvSpPr/>
                <p:nvPr/>
              </p:nvSpPr>
              <p:spPr>
                <a:xfrm>
                  <a:off x="1082107" y="3830370"/>
                  <a:ext cx="211629" cy="2168207"/>
                </a:xfrm>
                <a:custGeom>
                  <a:avLst/>
                  <a:gdLst>
                    <a:gd name="connsiteX0" fmla="*/ 0 w 211629"/>
                    <a:gd name="connsiteY0" fmla="*/ 2168207 h 2168207"/>
                    <a:gd name="connsiteX1" fmla="*/ 99825 w 211629"/>
                    <a:gd name="connsiteY1" fmla="*/ 2164214 h 2168207"/>
                    <a:gd name="connsiteX2" fmla="*/ 103818 w 211629"/>
                    <a:gd name="connsiteY2" fmla="*/ 1441478 h 2168207"/>
                    <a:gd name="connsiteX3" fmla="*/ 103818 w 211629"/>
                    <a:gd name="connsiteY3" fmla="*/ 1138009 h 2168207"/>
                    <a:gd name="connsiteX4" fmla="*/ 103818 w 211629"/>
                    <a:gd name="connsiteY4" fmla="*/ 1138009 h 2168207"/>
                    <a:gd name="connsiteX5" fmla="*/ 103818 w 211629"/>
                    <a:gd name="connsiteY5" fmla="*/ 1138009 h 2168207"/>
                    <a:gd name="connsiteX6" fmla="*/ 99825 w 211629"/>
                    <a:gd name="connsiteY6" fmla="*/ 798603 h 2168207"/>
                    <a:gd name="connsiteX7" fmla="*/ 167706 w 211629"/>
                    <a:gd name="connsiteY7" fmla="*/ 798603 h 2168207"/>
                    <a:gd name="connsiteX8" fmla="*/ 103818 w 211629"/>
                    <a:gd name="connsiteY8" fmla="*/ 794610 h 2168207"/>
                    <a:gd name="connsiteX9" fmla="*/ 95832 w 211629"/>
                    <a:gd name="connsiteY9" fmla="*/ 654855 h 2168207"/>
                    <a:gd name="connsiteX10" fmla="*/ 167706 w 211629"/>
                    <a:gd name="connsiteY10" fmla="*/ 706764 h 2168207"/>
                    <a:gd name="connsiteX11" fmla="*/ 87846 w 211629"/>
                    <a:gd name="connsiteY11" fmla="*/ 646869 h 2168207"/>
                    <a:gd name="connsiteX12" fmla="*/ 95832 w 211629"/>
                    <a:gd name="connsiteY12" fmla="*/ 471176 h 2168207"/>
                    <a:gd name="connsiteX13" fmla="*/ 187671 w 211629"/>
                    <a:gd name="connsiteY13" fmla="*/ 519092 h 2168207"/>
                    <a:gd name="connsiteX14" fmla="*/ 107811 w 211629"/>
                    <a:gd name="connsiteY14" fmla="*/ 455204 h 2168207"/>
                    <a:gd name="connsiteX15" fmla="*/ 103818 w 211629"/>
                    <a:gd name="connsiteY15" fmla="*/ 295483 h 2168207"/>
                    <a:gd name="connsiteX16" fmla="*/ 203643 w 211629"/>
                    <a:gd name="connsiteY16" fmla="*/ 339407 h 2168207"/>
                    <a:gd name="connsiteX17" fmla="*/ 95832 w 211629"/>
                    <a:gd name="connsiteY17" fmla="*/ 279511 h 2168207"/>
                    <a:gd name="connsiteX18" fmla="*/ 95832 w 211629"/>
                    <a:gd name="connsiteY18" fmla="*/ 203644 h 2168207"/>
                    <a:gd name="connsiteX19" fmla="*/ 131769 w 211629"/>
                    <a:gd name="connsiteY19" fmla="*/ 215623 h 2168207"/>
                    <a:gd name="connsiteX20" fmla="*/ 107811 w 211629"/>
                    <a:gd name="connsiteY20" fmla="*/ 207637 h 2168207"/>
                    <a:gd name="connsiteX21" fmla="*/ 103818 w 211629"/>
                    <a:gd name="connsiteY21" fmla="*/ 75868 h 2168207"/>
                    <a:gd name="connsiteX22" fmla="*/ 151734 w 211629"/>
                    <a:gd name="connsiteY22" fmla="*/ 83854 h 2168207"/>
                    <a:gd name="connsiteX23" fmla="*/ 195657 w 211629"/>
                    <a:gd name="connsiteY23" fmla="*/ 107812 h 2168207"/>
                    <a:gd name="connsiteX24" fmla="*/ 159720 w 211629"/>
                    <a:gd name="connsiteY24" fmla="*/ 87847 h 2168207"/>
                    <a:gd name="connsiteX25" fmla="*/ 211629 w 211629"/>
                    <a:gd name="connsiteY25" fmla="*/ 59896 h 2168207"/>
                    <a:gd name="connsiteX26" fmla="*/ 155727 w 211629"/>
                    <a:gd name="connsiteY26" fmla="*/ 83854 h 2168207"/>
                    <a:gd name="connsiteX27" fmla="*/ 103818 w 211629"/>
                    <a:gd name="connsiteY27" fmla="*/ 79861 h 2168207"/>
                    <a:gd name="connsiteX28" fmla="*/ 91839 w 211629"/>
                    <a:gd name="connsiteY28" fmla="*/ 0 h 2168207"/>
                    <a:gd name="connsiteX29" fmla="*/ 91839 w 211629"/>
                    <a:gd name="connsiteY29" fmla="*/ 131770 h 2168207"/>
                    <a:gd name="connsiteX30" fmla="*/ 31944 w 211629"/>
                    <a:gd name="connsiteY30" fmla="*/ 151735 h 2168207"/>
                    <a:gd name="connsiteX31" fmla="*/ 83853 w 211629"/>
                    <a:gd name="connsiteY31" fmla="*/ 139756 h 2168207"/>
                    <a:gd name="connsiteX32" fmla="*/ 83853 w 211629"/>
                    <a:gd name="connsiteY32" fmla="*/ 415274 h 2168207"/>
                    <a:gd name="connsiteX33" fmla="*/ 11979 w 211629"/>
                    <a:gd name="connsiteY33" fmla="*/ 463190 h 2168207"/>
                    <a:gd name="connsiteX34" fmla="*/ 87846 w 211629"/>
                    <a:gd name="connsiteY34" fmla="*/ 423260 h 2168207"/>
                    <a:gd name="connsiteX35" fmla="*/ 75867 w 211629"/>
                    <a:gd name="connsiteY35" fmla="*/ 598952 h 2168207"/>
                    <a:gd name="connsiteX36" fmla="*/ 0 w 211629"/>
                    <a:gd name="connsiteY36" fmla="*/ 646869 h 2168207"/>
                    <a:gd name="connsiteX37" fmla="*/ 79860 w 211629"/>
                    <a:gd name="connsiteY37" fmla="*/ 610932 h 2168207"/>
                    <a:gd name="connsiteX38" fmla="*/ 47916 w 211629"/>
                    <a:gd name="connsiteY38" fmla="*/ 978289 h 2168207"/>
                    <a:gd name="connsiteX39" fmla="*/ 47916 w 211629"/>
                    <a:gd name="connsiteY39" fmla="*/ 978289 h 2168207"/>
                    <a:gd name="connsiteX40" fmla="*/ 63888 w 211629"/>
                    <a:gd name="connsiteY40" fmla="*/ 990268 h 2168207"/>
                    <a:gd name="connsiteX41" fmla="*/ 0 w 211629"/>
                    <a:gd name="connsiteY41" fmla="*/ 2168207 h 216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11629" h="2168207">
                      <a:moveTo>
                        <a:pt x="0" y="2168207"/>
                      </a:moveTo>
                      <a:lnTo>
                        <a:pt x="99825" y="2164214"/>
                      </a:lnTo>
                      <a:lnTo>
                        <a:pt x="103818" y="1441478"/>
                      </a:lnTo>
                      <a:lnTo>
                        <a:pt x="103818" y="1138009"/>
                      </a:lnTo>
                      <a:lnTo>
                        <a:pt x="103818" y="1138009"/>
                      </a:lnTo>
                      <a:lnTo>
                        <a:pt x="103818" y="1138009"/>
                      </a:lnTo>
                      <a:lnTo>
                        <a:pt x="99825" y="798603"/>
                      </a:lnTo>
                      <a:lnTo>
                        <a:pt x="167706" y="798603"/>
                      </a:lnTo>
                      <a:lnTo>
                        <a:pt x="103818" y="794610"/>
                      </a:lnTo>
                      <a:lnTo>
                        <a:pt x="95832" y="654855"/>
                      </a:lnTo>
                      <a:lnTo>
                        <a:pt x="167706" y="706764"/>
                      </a:lnTo>
                      <a:lnTo>
                        <a:pt x="87846" y="646869"/>
                      </a:lnTo>
                      <a:lnTo>
                        <a:pt x="95832" y="471176"/>
                      </a:lnTo>
                      <a:lnTo>
                        <a:pt x="187671" y="519092"/>
                      </a:lnTo>
                      <a:lnTo>
                        <a:pt x="107811" y="455204"/>
                      </a:lnTo>
                      <a:lnTo>
                        <a:pt x="103818" y="295483"/>
                      </a:lnTo>
                      <a:lnTo>
                        <a:pt x="203643" y="339407"/>
                      </a:lnTo>
                      <a:lnTo>
                        <a:pt x="95832" y="279511"/>
                      </a:lnTo>
                      <a:lnTo>
                        <a:pt x="95832" y="203644"/>
                      </a:lnTo>
                      <a:lnTo>
                        <a:pt x="131769" y="215623"/>
                      </a:lnTo>
                      <a:lnTo>
                        <a:pt x="107811" y="207637"/>
                      </a:lnTo>
                      <a:lnTo>
                        <a:pt x="103818" y="75868"/>
                      </a:lnTo>
                      <a:lnTo>
                        <a:pt x="151734" y="83854"/>
                      </a:lnTo>
                      <a:lnTo>
                        <a:pt x="195657" y="107812"/>
                      </a:lnTo>
                      <a:lnTo>
                        <a:pt x="159720" y="87847"/>
                      </a:lnTo>
                      <a:lnTo>
                        <a:pt x="211629" y="59896"/>
                      </a:lnTo>
                      <a:lnTo>
                        <a:pt x="155727" y="83854"/>
                      </a:lnTo>
                      <a:lnTo>
                        <a:pt x="103818" y="79861"/>
                      </a:lnTo>
                      <a:lnTo>
                        <a:pt x="91839" y="0"/>
                      </a:lnTo>
                      <a:lnTo>
                        <a:pt x="91839" y="131770"/>
                      </a:lnTo>
                      <a:lnTo>
                        <a:pt x="31944" y="151735"/>
                      </a:lnTo>
                      <a:lnTo>
                        <a:pt x="83853" y="139756"/>
                      </a:lnTo>
                      <a:lnTo>
                        <a:pt x="83853" y="415274"/>
                      </a:lnTo>
                      <a:lnTo>
                        <a:pt x="11979" y="463190"/>
                      </a:lnTo>
                      <a:lnTo>
                        <a:pt x="87846" y="423260"/>
                      </a:lnTo>
                      <a:lnTo>
                        <a:pt x="75867" y="598952"/>
                      </a:lnTo>
                      <a:lnTo>
                        <a:pt x="0" y="646869"/>
                      </a:lnTo>
                      <a:lnTo>
                        <a:pt x="79860" y="610932"/>
                      </a:lnTo>
                      <a:lnTo>
                        <a:pt x="47916" y="978289"/>
                      </a:lnTo>
                      <a:lnTo>
                        <a:pt x="47916" y="978289"/>
                      </a:lnTo>
                      <a:lnTo>
                        <a:pt x="63888" y="990268"/>
                      </a:lnTo>
                      <a:lnTo>
                        <a:pt x="0" y="2168207"/>
                      </a:lnTo>
                      <a:close/>
                    </a:path>
                  </a:pathLst>
                </a:cu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3" name="Freeform 232">
                  <a:extLst>
                    <a:ext uri="{FF2B5EF4-FFF2-40B4-BE49-F238E27FC236}">
                      <a16:creationId xmlns:a16="http://schemas.microsoft.com/office/drawing/2014/main" id="{129A4A86-1042-5DD5-6481-3FA38A757B5A}"/>
                    </a:ext>
                  </a:extLst>
                </p:cNvPr>
                <p:cNvSpPr/>
                <p:nvPr/>
              </p:nvSpPr>
              <p:spPr>
                <a:xfrm>
                  <a:off x="1477415" y="4752961"/>
                  <a:ext cx="119790" cy="1245820"/>
                </a:xfrm>
                <a:custGeom>
                  <a:avLst/>
                  <a:gdLst>
                    <a:gd name="connsiteX0" fmla="*/ 0 w 119790"/>
                    <a:gd name="connsiteY0" fmla="*/ 1245820 h 1245820"/>
                    <a:gd name="connsiteX1" fmla="*/ 51909 w 119790"/>
                    <a:gd name="connsiteY1" fmla="*/ 1241827 h 1245820"/>
                    <a:gd name="connsiteX2" fmla="*/ 43923 w 119790"/>
                    <a:gd name="connsiteY2" fmla="*/ 1046169 h 1245820"/>
                    <a:gd name="connsiteX3" fmla="*/ 43923 w 119790"/>
                    <a:gd name="connsiteY3" fmla="*/ 43923 h 1245820"/>
                    <a:gd name="connsiteX4" fmla="*/ 87846 w 119790"/>
                    <a:gd name="connsiteY4" fmla="*/ 19965 h 1245820"/>
                    <a:gd name="connsiteX5" fmla="*/ 119790 w 119790"/>
                    <a:gd name="connsiteY5" fmla="*/ 15972 h 1245820"/>
                    <a:gd name="connsiteX6" fmla="*/ 99825 w 119790"/>
                    <a:gd name="connsiteY6" fmla="*/ 15972 h 1245820"/>
                    <a:gd name="connsiteX7" fmla="*/ 99825 w 119790"/>
                    <a:gd name="connsiteY7" fmla="*/ 15972 h 1245820"/>
                    <a:gd name="connsiteX8" fmla="*/ 63888 w 119790"/>
                    <a:gd name="connsiteY8" fmla="*/ 35937 h 1245820"/>
                    <a:gd name="connsiteX9" fmla="*/ 47916 w 119790"/>
                    <a:gd name="connsiteY9" fmla="*/ 0 h 1245820"/>
                    <a:gd name="connsiteX10" fmla="*/ 0 w 119790"/>
                    <a:gd name="connsiteY10" fmla="*/ 1245820 h 124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790" h="1245820">
                      <a:moveTo>
                        <a:pt x="0" y="1245820"/>
                      </a:moveTo>
                      <a:lnTo>
                        <a:pt x="51909" y="1241827"/>
                      </a:lnTo>
                      <a:lnTo>
                        <a:pt x="43923" y="1046169"/>
                      </a:lnTo>
                      <a:lnTo>
                        <a:pt x="43923" y="43923"/>
                      </a:lnTo>
                      <a:lnTo>
                        <a:pt x="87846" y="19965"/>
                      </a:lnTo>
                      <a:lnTo>
                        <a:pt x="119790" y="15972"/>
                      </a:lnTo>
                      <a:lnTo>
                        <a:pt x="99825" y="15972"/>
                      </a:lnTo>
                      <a:lnTo>
                        <a:pt x="99825" y="15972"/>
                      </a:lnTo>
                      <a:lnTo>
                        <a:pt x="63888" y="35937"/>
                      </a:lnTo>
                      <a:lnTo>
                        <a:pt x="47916" y="0"/>
                      </a:lnTo>
                      <a:lnTo>
                        <a:pt x="0" y="1245820"/>
                      </a:lnTo>
                      <a:close/>
                    </a:path>
                  </a:pathLst>
                </a:cu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4" name="Freeform 233">
                  <a:extLst>
                    <a:ext uri="{FF2B5EF4-FFF2-40B4-BE49-F238E27FC236}">
                      <a16:creationId xmlns:a16="http://schemas.microsoft.com/office/drawing/2014/main" id="{4187F2BC-F25F-6884-CD02-57A3F012BA77}"/>
                    </a:ext>
                  </a:extLst>
                </p:cNvPr>
                <p:cNvSpPr/>
                <p:nvPr/>
              </p:nvSpPr>
              <p:spPr>
                <a:xfrm>
                  <a:off x="1713003" y="4661223"/>
                  <a:ext cx="151734" cy="1337660"/>
                </a:xfrm>
                <a:custGeom>
                  <a:avLst/>
                  <a:gdLst>
                    <a:gd name="connsiteX0" fmla="*/ 0 w 151734"/>
                    <a:gd name="connsiteY0" fmla="*/ 1333667 h 1337660"/>
                    <a:gd name="connsiteX1" fmla="*/ 83853 w 151734"/>
                    <a:gd name="connsiteY1" fmla="*/ 1337660 h 1337660"/>
                    <a:gd name="connsiteX2" fmla="*/ 79860 w 151734"/>
                    <a:gd name="connsiteY2" fmla="*/ 543050 h 1337660"/>
                    <a:gd name="connsiteX3" fmla="*/ 127776 w 151734"/>
                    <a:gd name="connsiteY3" fmla="*/ 559022 h 1337660"/>
                    <a:gd name="connsiteX4" fmla="*/ 83853 w 151734"/>
                    <a:gd name="connsiteY4" fmla="*/ 531071 h 1337660"/>
                    <a:gd name="connsiteX5" fmla="*/ 87846 w 151734"/>
                    <a:gd name="connsiteY5" fmla="*/ 331420 h 1337660"/>
                    <a:gd name="connsiteX6" fmla="*/ 139755 w 151734"/>
                    <a:gd name="connsiteY6" fmla="*/ 351385 h 1337660"/>
                    <a:gd name="connsiteX7" fmla="*/ 91839 w 151734"/>
                    <a:gd name="connsiteY7" fmla="*/ 327427 h 1337660"/>
                    <a:gd name="connsiteX8" fmla="*/ 83853 w 151734"/>
                    <a:gd name="connsiteY8" fmla="*/ 147742 h 1337660"/>
                    <a:gd name="connsiteX9" fmla="*/ 151734 w 151734"/>
                    <a:gd name="connsiteY9" fmla="*/ 143749 h 1337660"/>
                    <a:gd name="connsiteX10" fmla="*/ 83853 w 151734"/>
                    <a:gd name="connsiteY10" fmla="*/ 139756 h 1337660"/>
                    <a:gd name="connsiteX11" fmla="*/ 95832 w 151734"/>
                    <a:gd name="connsiteY11" fmla="*/ 0 h 1337660"/>
                    <a:gd name="connsiteX12" fmla="*/ 55902 w 151734"/>
                    <a:gd name="connsiteY12" fmla="*/ 47916 h 1337660"/>
                    <a:gd name="connsiteX13" fmla="*/ 43923 w 151734"/>
                    <a:gd name="connsiteY13" fmla="*/ 87847 h 1337660"/>
                    <a:gd name="connsiteX14" fmla="*/ 35937 w 151734"/>
                    <a:gd name="connsiteY14" fmla="*/ 219616 h 1337660"/>
                    <a:gd name="connsiteX15" fmla="*/ 35937 w 151734"/>
                    <a:gd name="connsiteY15" fmla="*/ 219616 h 1337660"/>
                    <a:gd name="connsiteX16" fmla="*/ 35937 w 151734"/>
                    <a:gd name="connsiteY16" fmla="*/ 219616 h 1337660"/>
                    <a:gd name="connsiteX17" fmla="*/ 31944 w 151734"/>
                    <a:gd name="connsiteY17" fmla="*/ 567008 h 1337660"/>
                    <a:gd name="connsiteX18" fmla="*/ 7986 w 151734"/>
                    <a:gd name="connsiteY18" fmla="*/ 606938 h 1337660"/>
                    <a:gd name="connsiteX19" fmla="*/ 35937 w 151734"/>
                    <a:gd name="connsiteY19" fmla="*/ 598952 h 1337660"/>
                    <a:gd name="connsiteX20" fmla="*/ 47916 w 151734"/>
                    <a:gd name="connsiteY20" fmla="*/ 750687 h 1337660"/>
                    <a:gd name="connsiteX21" fmla="*/ 0 w 151734"/>
                    <a:gd name="connsiteY21" fmla="*/ 1333667 h 133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734" h="1337660">
                      <a:moveTo>
                        <a:pt x="0" y="1333667"/>
                      </a:moveTo>
                      <a:lnTo>
                        <a:pt x="83853" y="1337660"/>
                      </a:lnTo>
                      <a:lnTo>
                        <a:pt x="79860" y="543050"/>
                      </a:lnTo>
                      <a:lnTo>
                        <a:pt x="127776" y="559022"/>
                      </a:lnTo>
                      <a:lnTo>
                        <a:pt x="83853" y="531071"/>
                      </a:lnTo>
                      <a:lnTo>
                        <a:pt x="87846" y="331420"/>
                      </a:lnTo>
                      <a:lnTo>
                        <a:pt x="139755" y="351385"/>
                      </a:lnTo>
                      <a:lnTo>
                        <a:pt x="91839" y="327427"/>
                      </a:lnTo>
                      <a:lnTo>
                        <a:pt x="83853" y="147742"/>
                      </a:lnTo>
                      <a:lnTo>
                        <a:pt x="151734" y="143749"/>
                      </a:lnTo>
                      <a:lnTo>
                        <a:pt x="83853" y="139756"/>
                      </a:lnTo>
                      <a:lnTo>
                        <a:pt x="95832" y="0"/>
                      </a:lnTo>
                      <a:lnTo>
                        <a:pt x="55902" y="47916"/>
                      </a:lnTo>
                      <a:lnTo>
                        <a:pt x="43923" y="87847"/>
                      </a:lnTo>
                      <a:lnTo>
                        <a:pt x="35937" y="219616"/>
                      </a:lnTo>
                      <a:lnTo>
                        <a:pt x="35937" y="219616"/>
                      </a:lnTo>
                      <a:lnTo>
                        <a:pt x="35937" y="219616"/>
                      </a:lnTo>
                      <a:lnTo>
                        <a:pt x="31944" y="567008"/>
                      </a:lnTo>
                      <a:lnTo>
                        <a:pt x="7986" y="606938"/>
                      </a:lnTo>
                      <a:lnTo>
                        <a:pt x="35937" y="598952"/>
                      </a:lnTo>
                      <a:lnTo>
                        <a:pt x="47916" y="750687"/>
                      </a:lnTo>
                      <a:lnTo>
                        <a:pt x="0" y="1333667"/>
                      </a:lnTo>
                      <a:close/>
                    </a:path>
                  </a:pathLst>
                </a:cu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 name="Freeform 234">
                  <a:extLst>
                    <a:ext uri="{FF2B5EF4-FFF2-40B4-BE49-F238E27FC236}">
                      <a16:creationId xmlns:a16="http://schemas.microsoft.com/office/drawing/2014/main" id="{8F85A81C-6CD6-BF52-6387-9C17E9D962D2}"/>
                    </a:ext>
                  </a:extLst>
                </p:cNvPr>
                <p:cNvSpPr/>
                <p:nvPr/>
              </p:nvSpPr>
              <p:spPr>
                <a:xfrm>
                  <a:off x="2124283" y="5671456"/>
                  <a:ext cx="103818" cy="336638"/>
                </a:xfrm>
                <a:custGeom>
                  <a:avLst/>
                  <a:gdLst>
                    <a:gd name="connsiteX0" fmla="*/ 0 w 103818"/>
                    <a:gd name="connsiteY0" fmla="*/ 319441 h 319441"/>
                    <a:gd name="connsiteX1" fmla="*/ 0 w 103818"/>
                    <a:gd name="connsiteY1" fmla="*/ 75867 h 319441"/>
                    <a:gd name="connsiteX2" fmla="*/ 23958 w 103818"/>
                    <a:gd name="connsiteY2" fmla="*/ 11979 h 319441"/>
                    <a:gd name="connsiteX3" fmla="*/ 63888 w 103818"/>
                    <a:gd name="connsiteY3" fmla="*/ 0 h 319441"/>
                    <a:gd name="connsiteX4" fmla="*/ 83853 w 103818"/>
                    <a:gd name="connsiteY4" fmla="*/ 83853 h 319441"/>
                    <a:gd name="connsiteX5" fmla="*/ 103818 w 103818"/>
                    <a:gd name="connsiteY5" fmla="*/ 131769 h 319441"/>
                    <a:gd name="connsiteX6" fmla="*/ 87846 w 103818"/>
                    <a:gd name="connsiteY6" fmla="*/ 315448 h 319441"/>
                    <a:gd name="connsiteX7" fmla="*/ 0 w 103818"/>
                    <a:gd name="connsiteY7" fmla="*/ 319441 h 31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18" h="319441">
                      <a:moveTo>
                        <a:pt x="0" y="319441"/>
                      </a:moveTo>
                      <a:lnTo>
                        <a:pt x="0" y="75867"/>
                      </a:lnTo>
                      <a:lnTo>
                        <a:pt x="23958" y="11979"/>
                      </a:lnTo>
                      <a:lnTo>
                        <a:pt x="63888" y="0"/>
                      </a:lnTo>
                      <a:lnTo>
                        <a:pt x="83853" y="83853"/>
                      </a:lnTo>
                      <a:lnTo>
                        <a:pt x="103818" y="131769"/>
                      </a:lnTo>
                      <a:lnTo>
                        <a:pt x="87846" y="315448"/>
                      </a:lnTo>
                      <a:lnTo>
                        <a:pt x="0" y="319441"/>
                      </a:lnTo>
                      <a:close/>
                    </a:path>
                  </a:pathLst>
                </a:cu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6" name="Freeform 235">
                  <a:extLst>
                    <a:ext uri="{FF2B5EF4-FFF2-40B4-BE49-F238E27FC236}">
                      <a16:creationId xmlns:a16="http://schemas.microsoft.com/office/drawing/2014/main" id="{6F1E17AB-048B-E416-F300-479E251166CB}"/>
                    </a:ext>
                  </a:extLst>
                </p:cNvPr>
                <p:cNvSpPr/>
                <p:nvPr/>
              </p:nvSpPr>
              <p:spPr>
                <a:xfrm>
                  <a:off x="2839032" y="5796356"/>
                  <a:ext cx="51909" cy="214674"/>
                </a:xfrm>
                <a:custGeom>
                  <a:avLst/>
                  <a:gdLst>
                    <a:gd name="connsiteX0" fmla="*/ 0 w 51909"/>
                    <a:gd name="connsiteY0" fmla="*/ 323434 h 327427"/>
                    <a:gd name="connsiteX1" fmla="*/ 51909 w 51909"/>
                    <a:gd name="connsiteY1" fmla="*/ 327427 h 327427"/>
                    <a:gd name="connsiteX2" fmla="*/ 43923 w 51909"/>
                    <a:gd name="connsiteY2" fmla="*/ 127776 h 327427"/>
                    <a:gd name="connsiteX3" fmla="*/ 43923 w 51909"/>
                    <a:gd name="connsiteY3" fmla="*/ 0 h 327427"/>
                    <a:gd name="connsiteX4" fmla="*/ 15972 w 51909"/>
                    <a:gd name="connsiteY4" fmla="*/ 87846 h 327427"/>
                    <a:gd name="connsiteX5" fmla="*/ 15972 w 51909"/>
                    <a:gd name="connsiteY5" fmla="*/ 127776 h 327427"/>
                    <a:gd name="connsiteX6" fmla="*/ 0 w 51909"/>
                    <a:gd name="connsiteY6" fmla="*/ 323434 h 3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09" h="327427">
                      <a:moveTo>
                        <a:pt x="0" y="323434"/>
                      </a:moveTo>
                      <a:lnTo>
                        <a:pt x="51909" y="327427"/>
                      </a:lnTo>
                      <a:lnTo>
                        <a:pt x="43923" y="127776"/>
                      </a:lnTo>
                      <a:lnTo>
                        <a:pt x="43923" y="0"/>
                      </a:lnTo>
                      <a:lnTo>
                        <a:pt x="15972" y="87846"/>
                      </a:lnTo>
                      <a:lnTo>
                        <a:pt x="15972" y="127776"/>
                      </a:lnTo>
                      <a:lnTo>
                        <a:pt x="0" y="323434"/>
                      </a:ln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37" name="Rectangle 236">
                <a:extLst>
                  <a:ext uri="{FF2B5EF4-FFF2-40B4-BE49-F238E27FC236}">
                    <a16:creationId xmlns:a16="http://schemas.microsoft.com/office/drawing/2014/main" id="{87704F88-2C21-2F8F-74C5-8A0CAC7F2ECC}"/>
                  </a:ext>
                </a:extLst>
              </p:cNvPr>
              <p:cNvSpPr/>
              <p:nvPr/>
            </p:nvSpPr>
            <p:spPr>
              <a:xfrm>
                <a:off x="1012131" y="5994574"/>
                <a:ext cx="7661605" cy="27432"/>
              </a:xfrm>
              <a:prstGeom prst="rect">
                <a:avLst/>
              </a:prstGeom>
              <a:gradFill flip="none" rotWithShape="1">
                <a:gsLst>
                  <a:gs pos="0">
                    <a:srgbClr val="00CC00"/>
                  </a:gs>
                  <a:gs pos="27000">
                    <a:srgbClr val="008000"/>
                  </a:gs>
                  <a:gs pos="100000">
                    <a:srgbClr val="5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38" name="Freeform 237">
              <a:extLst>
                <a:ext uri="{FF2B5EF4-FFF2-40B4-BE49-F238E27FC236}">
                  <a16:creationId xmlns:a16="http://schemas.microsoft.com/office/drawing/2014/main" id="{1BF186D8-5181-898B-154F-7EBCDE81787D}"/>
                </a:ext>
              </a:extLst>
            </p:cNvPr>
            <p:cNvSpPr/>
            <p:nvPr/>
          </p:nvSpPr>
          <p:spPr>
            <a:xfrm>
              <a:off x="1285750" y="4134044"/>
              <a:ext cx="91840" cy="1864737"/>
            </a:xfrm>
            <a:custGeom>
              <a:avLst/>
              <a:gdLst>
                <a:gd name="connsiteX0" fmla="*/ 11979 w 91840"/>
                <a:gd name="connsiteY0" fmla="*/ 1864737 h 1864737"/>
                <a:gd name="connsiteX1" fmla="*/ 63888 w 91840"/>
                <a:gd name="connsiteY1" fmla="*/ 1860744 h 1864737"/>
                <a:gd name="connsiteX2" fmla="*/ 91840 w 91840"/>
                <a:gd name="connsiteY2" fmla="*/ 0 h 1864737"/>
                <a:gd name="connsiteX3" fmla="*/ 83853 w 91840"/>
                <a:gd name="connsiteY3" fmla="*/ 223608 h 1864737"/>
                <a:gd name="connsiteX4" fmla="*/ 0 w 91840"/>
                <a:gd name="connsiteY4" fmla="*/ 283503 h 1864737"/>
                <a:gd name="connsiteX5" fmla="*/ 71874 w 91840"/>
                <a:gd name="connsiteY5" fmla="*/ 247566 h 1864737"/>
                <a:gd name="connsiteX6" fmla="*/ 11979 w 91840"/>
                <a:gd name="connsiteY6" fmla="*/ 1864737 h 1864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40" h="1864737">
                  <a:moveTo>
                    <a:pt x="11979" y="1864737"/>
                  </a:moveTo>
                  <a:lnTo>
                    <a:pt x="63888" y="1860744"/>
                  </a:lnTo>
                  <a:lnTo>
                    <a:pt x="91840" y="0"/>
                  </a:lnTo>
                  <a:lnTo>
                    <a:pt x="83853" y="223608"/>
                  </a:lnTo>
                  <a:lnTo>
                    <a:pt x="0" y="283503"/>
                  </a:lnTo>
                  <a:lnTo>
                    <a:pt x="71874" y="247566"/>
                  </a:lnTo>
                  <a:lnTo>
                    <a:pt x="11979" y="1864737"/>
                  </a:lnTo>
                  <a:close/>
                </a:path>
              </a:pathLst>
            </a:cu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9" name="Freeform 238">
              <a:extLst>
                <a:ext uri="{FF2B5EF4-FFF2-40B4-BE49-F238E27FC236}">
                  <a16:creationId xmlns:a16="http://schemas.microsoft.com/office/drawing/2014/main" id="{B5C89B74-F6A7-97B1-B48B-B0020EB32E59}"/>
                </a:ext>
              </a:extLst>
            </p:cNvPr>
            <p:cNvSpPr/>
            <p:nvPr/>
          </p:nvSpPr>
          <p:spPr>
            <a:xfrm>
              <a:off x="2956060" y="4904912"/>
              <a:ext cx="134532" cy="1097149"/>
            </a:xfrm>
            <a:custGeom>
              <a:avLst/>
              <a:gdLst>
                <a:gd name="connsiteX0" fmla="*/ 62959 w 179882"/>
                <a:gd name="connsiteY0" fmla="*/ 0 h 1570970"/>
                <a:gd name="connsiteX1" fmla="*/ 62959 w 179882"/>
                <a:gd name="connsiteY1" fmla="*/ 194873 h 1570970"/>
                <a:gd name="connsiteX2" fmla="*/ 0 w 179882"/>
                <a:gd name="connsiteY2" fmla="*/ 263827 h 1570970"/>
                <a:gd name="connsiteX3" fmla="*/ 65957 w 179882"/>
                <a:gd name="connsiteY3" fmla="*/ 206865 h 1570970"/>
                <a:gd name="connsiteX4" fmla="*/ 65957 w 179882"/>
                <a:gd name="connsiteY4" fmla="*/ 314794 h 1570970"/>
                <a:gd name="connsiteX5" fmla="*/ 23985 w 179882"/>
                <a:gd name="connsiteY5" fmla="*/ 344774 h 1570970"/>
                <a:gd name="connsiteX6" fmla="*/ 65957 w 179882"/>
                <a:gd name="connsiteY6" fmla="*/ 335780 h 1570970"/>
                <a:gd name="connsiteX7" fmla="*/ 38975 w 179882"/>
                <a:gd name="connsiteY7" fmla="*/ 1570970 h 1570970"/>
                <a:gd name="connsiteX8" fmla="*/ 98935 w 179882"/>
                <a:gd name="connsiteY8" fmla="*/ 1567972 h 1570970"/>
                <a:gd name="connsiteX9" fmla="*/ 89941 w 179882"/>
                <a:gd name="connsiteY9" fmla="*/ 1543987 h 1570970"/>
                <a:gd name="connsiteX10" fmla="*/ 80947 w 179882"/>
                <a:gd name="connsiteY10" fmla="*/ 1525999 h 1570970"/>
                <a:gd name="connsiteX11" fmla="*/ 104931 w 179882"/>
                <a:gd name="connsiteY11" fmla="*/ 170888 h 1570970"/>
                <a:gd name="connsiteX12" fmla="*/ 173886 w 179882"/>
                <a:gd name="connsiteY12" fmla="*/ 167890 h 1570970"/>
                <a:gd name="connsiteX13" fmla="*/ 155898 w 179882"/>
                <a:gd name="connsiteY13" fmla="*/ 158896 h 1570970"/>
                <a:gd name="connsiteX14" fmla="*/ 179882 w 179882"/>
                <a:gd name="connsiteY14" fmla="*/ 128916 h 1570970"/>
                <a:gd name="connsiteX15" fmla="*/ 155898 w 179882"/>
                <a:gd name="connsiteY15" fmla="*/ 155898 h 1570970"/>
                <a:gd name="connsiteX16" fmla="*/ 86943 w 179882"/>
                <a:gd name="connsiteY16" fmla="*/ 161894 h 1570970"/>
                <a:gd name="connsiteX17" fmla="*/ 62959 w 179882"/>
                <a:gd name="connsiteY17" fmla="*/ 0 h 157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882" h="1570970">
                  <a:moveTo>
                    <a:pt x="62959" y="0"/>
                  </a:moveTo>
                  <a:lnTo>
                    <a:pt x="62959" y="194873"/>
                  </a:lnTo>
                  <a:lnTo>
                    <a:pt x="0" y="263827"/>
                  </a:lnTo>
                  <a:lnTo>
                    <a:pt x="65957" y="206865"/>
                  </a:lnTo>
                  <a:lnTo>
                    <a:pt x="65957" y="314794"/>
                  </a:lnTo>
                  <a:lnTo>
                    <a:pt x="23985" y="344774"/>
                  </a:lnTo>
                  <a:lnTo>
                    <a:pt x="65957" y="335780"/>
                  </a:lnTo>
                  <a:lnTo>
                    <a:pt x="38975" y="1570970"/>
                  </a:lnTo>
                  <a:lnTo>
                    <a:pt x="98935" y="1567972"/>
                  </a:lnTo>
                  <a:cubicBezTo>
                    <a:pt x="95937" y="1559977"/>
                    <a:pt x="93304" y="1551835"/>
                    <a:pt x="89941" y="1543987"/>
                  </a:cubicBezTo>
                  <a:cubicBezTo>
                    <a:pt x="87300" y="1537825"/>
                    <a:pt x="80947" y="1525999"/>
                    <a:pt x="80947" y="1525999"/>
                  </a:cubicBezTo>
                  <a:lnTo>
                    <a:pt x="104931" y="170888"/>
                  </a:lnTo>
                  <a:lnTo>
                    <a:pt x="173886" y="167890"/>
                  </a:lnTo>
                  <a:lnTo>
                    <a:pt x="155898" y="158896"/>
                  </a:lnTo>
                  <a:lnTo>
                    <a:pt x="179882" y="128916"/>
                  </a:lnTo>
                  <a:lnTo>
                    <a:pt x="155898" y="155898"/>
                  </a:lnTo>
                  <a:lnTo>
                    <a:pt x="86943" y="161894"/>
                  </a:lnTo>
                  <a:lnTo>
                    <a:pt x="62959" y="0"/>
                  </a:lnTo>
                  <a:close/>
                </a:path>
              </a:pathLst>
            </a:cu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3314" name="Group 239">
            <a:extLst>
              <a:ext uri="{FF2B5EF4-FFF2-40B4-BE49-F238E27FC236}">
                <a16:creationId xmlns:a16="http://schemas.microsoft.com/office/drawing/2014/main" id="{7E9F6F76-92DA-0896-59CC-3764D9BE72A5}"/>
              </a:ext>
            </a:extLst>
          </p:cNvPr>
          <p:cNvGrpSpPr>
            <a:grpSpLocks/>
          </p:cNvGrpSpPr>
          <p:nvPr/>
        </p:nvGrpSpPr>
        <p:grpSpPr bwMode="auto">
          <a:xfrm>
            <a:off x="182563" y="482600"/>
            <a:ext cx="8677275" cy="6375400"/>
            <a:chOff x="182454" y="482687"/>
            <a:chExt cx="8677585" cy="6375313"/>
          </a:xfrm>
        </p:grpSpPr>
        <p:sp>
          <p:nvSpPr>
            <p:cNvPr id="241" name="Rectangle 240">
              <a:extLst>
                <a:ext uri="{FF2B5EF4-FFF2-40B4-BE49-F238E27FC236}">
                  <a16:creationId xmlns:a16="http://schemas.microsoft.com/office/drawing/2014/main" id="{A6F12F4B-DC2F-D6A8-BB65-959B4E4B04E9}"/>
                </a:ext>
              </a:extLst>
            </p:cNvPr>
            <p:cNvSpPr>
              <a:spLocks noChangeArrowheads="1"/>
            </p:cNvSpPr>
            <p:nvPr/>
          </p:nvSpPr>
          <p:spPr bwMode="auto">
            <a:xfrm>
              <a:off x="782396" y="609600"/>
              <a:ext cx="8001000" cy="5722952"/>
            </a:xfrm>
            <a:prstGeom prst="rect">
              <a:avLst/>
            </a:prstGeom>
            <a:noFill/>
            <a:ln w="25400">
              <a:solidFill>
                <a:schemeClr val="bg1"/>
              </a:solidFill>
              <a:miter lim="800000"/>
              <a:headEnd/>
              <a:tailEnd/>
            </a:ln>
            <a:effectLst>
              <a:outerShdw blurRad="317500" dist="127001"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dirty="0">
                <a:solidFill>
                  <a:schemeClr val="bg1"/>
                </a:solidFill>
                <a:latin typeface="Arial" panose="020B0604020202020204" pitchFamily="34" charset="0"/>
                <a:ea typeface="+mn-ea"/>
                <a:cs typeface="Arial" panose="020B0604020202020204" pitchFamily="34" charset="0"/>
              </a:endParaRPr>
            </a:p>
          </p:txBody>
        </p:sp>
        <p:sp>
          <p:nvSpPr>
            <p:cNvPr id="13318" name="TextBox 241">
              <a:extLst>
                <a:ext uri="{FF2B5EF4-FFF2-40B4-BE49-F238E27FC236}">
                  <a16:creationId xmlns:a16="http://schemas.microsoft.com/office/drawing/2014/main" id="{B9B4DEF4-B904-8BAE-2A4C-DF3411C6890F}"/>
                </a:ext>
              </a:extLst>
            </p:cNvPr>
            <p:cNvSpPr txBox="1">
              <a:spLocks noChangeArrowheads="1"/>
            </p:cNvSpPr>
            <p:nvPr/>
          </p:nvSpPr>
          <p:spPr bwMode="auto">
            <a:xfrm rot="-5400000">
              <a:off x="-656718" y="3229155"/>
              <a:ext cx="217078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sz="2600">
                  <a:solidFill>
                    <a:schemeClr val="bg1"/>
                  </a:solidFill>
                  <a:latin typeface="Arial" panose="020B0604020202020204" pitchFamily="34" charset="0"/>
                  <a:cs typeface="Arial" panose="020B0604020202020204" pitchFamily="34" charset="0"/>
                </a:rPr>
                <a:t>Snag density</a:t>
              </a:r>
            </a:p>
          </p:txBody>
        </p:sp>
        <p:sp>
          <p:nvSpPr>
            <p:cNvPr id="13319" name="TextBox 242">
              <a:extLst>
                <a:ext uri="{FF2B5EF4-FFF2-40B4-BE49-F238E27FC236}">
                  <a16:creationId xmlns:a16="http://schemas.microsoft.com/office/drawing/2014/main" id="{1F2FCF07-60F6-E129-2B68-0F3A5D8545A7}"/>
                </a:ext>
              </a:extLst>
            </p:cNvPr>
            <p:cNvSpPr txBox="1">
              <a:spLocks noChangeArrowheads="1"/>
            </p:cNvSpPr>
            <p:nvPr/>
          </p:nvSpPr>
          <p:spPr bwMode="auto">
            <a:xfrm>
              <a:off x="3886200" y="6365557"/>
              <a:ext cx="170912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sz="2600">
                  <a:solidFill>
                    <a:schemeClr val="bg1"/>
                  </a:solidFill>
                  <a:latin typeface="Arial" panose="020B0604020202020204" pitchFamily="34" charset="0"/>
                  <a:cs typeface="Arial" panose="020B0604020202020204" pitchFamily="34" charset="0"/>
                </a:rPr>
                <a:t>Stand age</a:t>
              </a:r>
            </a:p>
          </p:txBody>
        </p:sp>
        <p:sp>
          <p:nvSpPr>
            <p:cNvPr id="13320" name="TextBox 243">
              <a:extLst>
                <a:ext uri="{FF2B5EF4-FFF2-40B4-BE49-F238E27FC236}">
                  <a16:creationId xmlns:a16="http://schemas.microsoft.com/office/drawing/2014/main" id="{01CCFAD1-1748-0421-2E7B-DC6F4CEFF642}"/>
                </a:ext>
              </a:extLst>
            </p:cNvPr>
            <p:cNvSpPr txBox="1">
              <a:spLocks noChangeArrowheads="1"/>
            </p:cNvSpPr>
            <p:nvPr/>
          </p:nvSpPr>
          <p:spPr bwMode="auto">
            <a:xfrm>
              <a:off x="722100" y="6365557"/>
              <a:ext cx="10182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a:solidFill>
                    <a:schemeClr val="bg1"/>
                  </a:solidFill>
                  <a:latin typeface="Arial" panose="020B0604020202020204" pitchFamily="34" charset="0"/>
                  <a:cs typeface="Arial" panose="020B0604020202020204" pitchFamily="34" charset="0"/>
                </a:rPr>
                <a:t>younger</a:t>
              </a:r>
            </a:p>
          </p:txBody>
        </p:sp>
        <p:sp>
          <p:nvSpPr>
            <p:cNvPr id="13321" name="TextBox 244">
              <a:extLst>
                <a:ext uri="{FF2B5EF4-FFF2-40B4-BE49-F238E27FC236}">
                  <a16:creationId xmlns:a16="http://schemas.microsoft.com/office/drawing/2014/main" id="{C95516F0-4C5D-066C-9434-E506A35CC34B}"/>
                </a:ext>
              </a:extLst>
            </p:cNvPr>
            <p:cNvSpPr txBox="1">
              <a:spLocks noChangeArrowheads="1"/>
            </p:cNvSpPr>
            <p:nvPr/>
          </p:nvSpPr>
          <p:spPr bwMode="auto">
            <a:xfrm>
              <a:off x="8162412" y="6365557"/>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a:solidFill>
                    <a:schemeClr val="bg1"/>
                  </a:solidFill>
                  <a:latin typeface="Arial" panose="020B0604020202020204" pitchFamily="34" charset="0"/>
                  <a:cs typeface="Arial" panose="020B0604020202020204" pitchFamily="34" charset="0"/>
                </a:rPr>
                <a:t>older</a:t>
              </a:r>
            </a:p>
          </p:txBody>
        </p:sp>
        <p:sp>
          <p:nvSpPr>
            <p:cNvPr id="13322" name="TextBox 245">
              <a:extLst>
                <a:ext uri="{FF2B5EF4-FFF2-40B4-BE49-F238E27FC236}">
                  <a16:creationId xmlns:a16="http://schemas.microsoft.com/office/drawing/2014/main" id="{4023C082-6D8B-DFE2-E309-13F0A1CA9E4B}"/>
                </a:ext>
              </a:extLst>
            </p:cNvPr>
            <p:cNvSpPr txBox="1">
              <a:spLocks noChangeArrowheads="1"/>
            </p:cNvSpPr>
            <p:nvPr/>
          </p:nvSpPr>
          <p:spPr bwMode="auto">
            <a:xfrm>
              <a:off x="228600" y="482687"/>
              <a:ext cx="569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a:solidFill>
                    <a:schemeClr val="bg1"/>
                  </a:solidFill>
                  <a:latin typeface="Arial" panose="020B0604020202020204" pitchFamily="34" charset="0"/>
                  <a:cs typeface="Arial" panose="020B0604020202020204" pitchFamily="34" charset="0"/>
                </a:rPr>
                <a:t>100</a:t>
              </a:r>
            </a:p>
          </p:txBody>
        </p:sp>
        <p:sp>
          <p:nvSpPr>
            <p:cNvPr id="13323" name="TextBox 246">
              <a:extLst>
                <a:ext uri="{FF2B5EF4-FFF2-40B4-BE49-F238E27FC236}">
                  <a16:creationId xmlns:a16="http://schemas.microsoft.com/office/drawing/2014/main" id="{C2D70B42-D574-B1D1-82ED-C4664665D45C}"/>
                </a:ext>
              </a:extLst>
            </p:cNvPr>
            <p:cNvSpPr txBox="1">
              <a:spLocks noChangeArrowheads="1"/>
            </p:cNvSpPr>
            <p:nvPr/>
          </p:nvSpPr>
          <p:spPr bwMode="auto">
            <a:xfrm>
              <a:off x="496579" y="609873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a:solidFill>
                    <a:schemeClr val="bg1"/>
                  </a:solidFill>
                  <a:latin typeface="Arial" panose="020B0604020202020204" pitchFamily="34" charset="0"/>
                  <a:cs typeface="Arial" panose="020B0604020202020204" pitchFamily="34" charset="0"/>
                </a:rPr>
                <a:t>0</a:t>
              </a:r>
            </a:p>
          </p:txBody>
        </p:sp>
      </p:grpSp>
      <p:sp>
        <p:nvSpPr>
          <p:cNvPr id="5" name="Freeform 4">
            <a:extLst>
              <a:ext uri="{FF2B5EF4-FFF2-40B4-BE49-F238E27FC236}">
                <a16:creationId xmlns:a16="http://schemas.microsoft.com/office/drawing/2014/main" id="{AC2E5B6A-A876-438B-0AAF-70A7975C931B}"/>
              </a:ext>
            </a:extLst>
          </p:cNvPr>
          <p:cNvSpPr>
            <a:spLocks/>
          </p:cNvSpPr>
          <p:nvPr/>
        </p:nvSpPr>
        <p:spPr bwMode="auto">
          <a:xfrm>
            <a:off x="1046163" y="4405313"/>
            <a:ext cx="7570787" cy="1487487"/>
          </a:xfrm>
          <a:custGeom>
            <a:avLst/>
            <a:gdLst>
              <a:gd name="T0" fmla="*/ 0 w 7570177"/>
              <a:gd name="T1" fmla="*/ 52754 h 1487525"/>
              <a:gd name="T2" fmla="*/ 202223 w 7570177"/>
              <a:gd name="T3" fmla="*/ 219808 h 1487525"/>
              <a:gd name="T4" fmla="*/ 413238 w 7570177"/>
              <a:gd name="T5" fmla="*/ 659423 h 1487525"/>
              <a:gd name="T6" fmla="*/ 677007 w 7570177"/>
              <a:gd name="T7" fmla="*/ 993531 h 1487525"/>
              <a:gd name="T8" fmla="*/ 888023 w 7570177"/>
              <a:gd name="T9" fmla="*/ 1178169 h 1487525"/>
              <a:gd name="T10" fmla="*/ 1151792 w 7570177"/>
              <a:gd name="T11" fmla="*/ 1257300 h 1487525"/>
              <a:gd name="T12" fmla="*/ 1784838 w 7570177"/>
              <a:gd name="T13" fmla="*/ 1371600 h 1487525"/>
              <a:gd name="T14" fmla="*/ 2329961 w 7570177"/>
              <a:gd name="T15" fmla="*/ 1424354 h 1487525"/>
              <a:gd name="T16" fmla="*/ 2971800 w 7570177"/>
              <a:gd name="T17" fmla="*/ 1485900 h 1487525"/>
              <a:gd name="T18" fmla="*/ 3429000 w 7570177"/>
              <a:gd name="T19" fmla="*/ 1459523 h 1487525"/>
              <a:gd name="T20" fmla="*/ 3974123 w 7570177"/>
              <a:gd name="T21" fmla="*/ 1354016 h 1487525"/>
              <a:gd name="T22" fmla="*/ 4941277 w 7570177"/>
              <a:gd name="T23" fmla="*/ 1055077 h 1487525"/>
              <a:gd name="T24" fmla="*/ 5679830 w 7570177"/>
              <a:gd name="T25" fmla="*/ 685800 h 1487525"/>
              <a:gd name="T26" fmla="*/ 6761284 w 7570177"/>
              <a:gd name="T27" fmla="*/ 211016 h 1487525"/>
              <a:gd name="T28" fmla="*/ 7570177 w 7570177"/>
              <a:gd name="T29" fmla="*/ 0 h 14875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70177" h="1487525">
                <a:moveTo>
                  <a:pt x="0" y="52754"/>
                </a:moveTo>
                <a:cubicBezTo>
                  <a:pt x="66675" y="85725"/>
                  <a:pt x="133350" y="118697"/>
                  <a:pt x="202223" y="219808"/>
                </a:cubicBezTo>
                <a:cubicBezTo>
                  <a:pt x="271096" y="320919"/>
                  <a:pt x="334107" y="530469"/>
                  <a:pt x="413238" y="659423"/>
                </a:cubicBezTo>
                <a:cubicBezTo>
                  <a:pt x="492369" y="788377"/>
                  <a:pt x="597876" y="907073"/>
                  <a:pt x="677007" y="993531"/>
                </a:cubicBezTo>
                <a:cubicBezTo>
                  <a:pt x="756138" y="1079989"/>
                  <a:pt x="808892" y="1134208"/>
                  <a:pt x="888023" y="1178169"/>
                </a:cubicBezTo>
                <a:cubicBezTo>
                  <a:pt x="967154" y="1222131"/>
                  <a:pt x="1002323" y="1225062"/>
                  <a:pt x="1151792" y="1257300"/>
                </a:cubicBezTo>
                <a:cubicBezTo>
                  <a:pt x="1301261" y="1289539"/>
                  <a:pt x="1588477" y="1343758"/>
                  <a:pt x="1784838" y="1371600"/>
                </a:cubicBezTo>
                <a:cubicBezTo>
                  <a:pt x="1981199" y="1399442"/>
                  <a:pt x="2329961" y="1424354"/>
                  <a:pt x="2329961" y="1424354"/>
                </a:cubicBezTo>
                <a:cubicBezTo>
                  <a:pt x="2527788" y="1443404"/>
                  <a:pt x="2788627" y="1480039"/>
                  <a:pt x="2971800" y="1485900"/>
                </a:cubicBezTo>
                <a:cubicBezTo>
                  <a:pt x="3154973" y="1491761"/>
                  <a:pt x="3261946" y="1481504"/>
                  <a:pt x="3429000" y="1459523"/>
                </a:cubicBezTo>
                <a:cubicBezTo>
                  <a:pt x="3596054" y="1437542"/>
                  <a:pt x="3722077" y="1421424"/>
                  <a:pt x="3974123" y="1354016"/>
                </a:cubicBezTo>
                <a:cubicBezTo>
                  <a:pt x="4226169" y="1286608"/>
                  <a:pt x="4656992" y="1166446"/>
                  <a:pt x="4941277" y="1055077"/>
                </a:cubicBezTo>
                <a:cubicBezTo>
                  <a:pt x="5225562" y="943708"/>
                  <a:pt x="5376495" y="826477"/>
                  <a:pt x="5679830" y="685800"/>
                </a:cubicBezTo>
                <a:cubicBezTo>
                  <a:pt x="5983165" y="545123"/>
                  <a:pt x="6446226" y="325316"/>
                  <a:pt x="6761284" y="211016"/>
                </a:cubicBezTo>
                <a:cubicBezTo>
                  <a:pt x="7076342" y="96716"/>
                  <a:pt x="7323259" y="48358"/>
                  <a:pt x="7570177" y="0"/>
                </a:cubicBezTo>
              </a:path>
            </a:pathLst>
          </a:custGeom>
          <a:noFill/>
          <a:ln w="28575" cap="flat" cmpd="sng">
            <a:solidFill>
              <a:srgbClr val="0000FF"/>
            </a:solidFill>
            <a:prstDash val="solid"/>
            <a:round/>
            <a:headEnd/>
            <a:tailEnd/>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3316" name="TextBox 30">
            <a:extLst>
              <a:ext uri="{FF2B5EF4-FFF2-40B4-BE49-F238E27FC236}">
                <a16:creationId xmlns:a16="http://schemas.microsoft.com/office/drawing/2014/main" id="{B22E7B42-6C31-AA68-F350-36DEB1BE3459}"/>
              </a:ext>
            </a:extLst>
          </p:cNvPr>
          <p:cNvSpPr txBox="1">
            <a:spLocks noChangeArrowheads="1"/>
          </p:cNvSpPr>
          <p:nvPr/>
        </p:nvSpPr>
        <p:spPr bwMode="auto">
          <a:xfrm>
            <a:off x="0" y="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3200" b="1">
                <a:solidFill>
                  <a:schemeClr val="bg1"/>
                </a:solidFill>
                <a:latin typeface="Arial" panose="020B0604020202020204" pitchFamily="34" charset="0"/>
                <a:cs typeface="Arial" panose="020B0604020202020204" pitchFamily="34" charset="0"/>
              </a:rPr>
              <a:t>Large Snags</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0EAA673-C991-79D0-E03E-60C5D69FB023}"/>
              </a:ext>
            </a:extLst>
          </p:cNvPr>
          <p:cNvGrpSpPr/>
          <p:nvPr/>
        </p:nvGrpSpPr>
        <p:grpSpPr>
          <a:xfrm>
            <a:off x="1012131" y="5859036"/>
            <a:ext cx="7661605" cy="162970"/>
            <a:chOff x="1012131" y="5859036"/>
            <a:chExt cx="7661605" cy="162970"/>
          </a:xfrm>
          <a:effectLst>
            <a:outerShdw blurRad="50800" dist="38100" dir="2700000" algn="tl" rotWithShape="0">
              <a:prstClr val="black">
                <a:alpha val="40000"/>
              </a:prstClr>
            </a:outerShdw>
          </a:effectLst>
        </p:grpSpPr>
        <p:grpSp>
          <p:nvGrpSpPr>
            <p:cNvPr id="221" name="Group 220">
              <a:extLst>
                <a:ext uri="{FF2B5EF4-FFF2-40B4-BE49-F238E27FC236}">
                  <a16:creationId xmlns:a16="http://schemas.microsoft.com/office/drawing/2014/main" id="{71C8C91C-B56D-84B2-88CE-AFC2AA6241B4}"/>
                </a:ext>
              </a:extLst>
            </p:cNvPr>
            <p:cNvGrpSpPr/>
            <p:nvPr/>
          </p:nvGrpSpPr>
          <p:grpSpPr>
            <a:xfrm>
              <a:off x="2096332" y="5859036"/>
              <a:ext cx="6375576" cy="146456"/>
              <a:chOff x="2096332" y="5859036"/>
              <a:chExt cx="6375576" cy="146456"/>
            </a:xfrm>
          </p:grpSpPr>
          <p:sp>
            <p:nvSpPr>
              <p:cNvPr id="222" name="Freeform 221">
                <a:extLst>
                  <a:ext uri="{FF2B5EF4-FFF2-40B4-BE49-F238E27FC236}">
                    <a16:creationId xmlns:a16="http://schemas.microsoft.com/office/drawing/2014/main" id="{24D75EA8-3FEF-7E02-050E-4372994CA071}"/>
                  </a:ext>
                </a:extLst>
              </p:cNvPr>
              <p:cNvSpPr/>
              <p:nvPr/>
            </p:nvSpPr>
            <p:spPr>
              <a:xfrm rot="2048965" flipV="1">
                <a:off x="8079228" y="5859036"/>
                <a:ext cx="392680" cy="45719"/>
              </a:xfrm>
              <a:custGeom>
                <a:avLst/>
                <a:gdLst>
                  <a:gd name="connsiteX0" fmla="*/ 0 w 539057"/>
                  <a:gd name="connsiteY0" fmla="*/ 0 h 83854"/>
                  <a:gd name="connsiteX1" fmla="*/ 31944 w 539057"/>
                  <a:gd name="connsiteY1" fmla="*/ 47917 h 83854"/>
                  <a:gd name="connsiteX2" fmla="*/ 35937 w 539057"/>
                  <a:gd name="connsiteY2" fmla="*/ 79861 h 83854"/>
                  <a:gd name="connsiteX3" fmla="*/ 539057 w 539057"/>
                  <a:gd name="connsiteY3" fmla="*/ 83854 h 83854"/>
                  <a:gd name="connsiteX4" fmla="*/ 539057 w 539057"/>
                  <a:gd name="connsiteY4" fmla="*/ 15972 h 83854"/>
                  <a:gd name="connsiteX5" fmla="*/ 483154 w 539057"/>
                  <a:gd name="connsiteY5" fmla="*/ 11979 h 83854"/>
                  <a:gd name="connsiteX6" fmla="*/ 455203 w 539057"/>
                  <a:gd name="connsiteY6" fmla="*/ 7986 h 83854"/>
                  <a:gd name="connsiteX7" fmla="*/ 211629 w 539057"/>
                  <a:gd name="connsiteY7" fmla="*/ 7986 h 83854"/>
                  <a:gd name="connsiteX8" fmla="*/ 163713 w 539057"/>
                  <a:gd name="connsiteY8" fmla="*/ 7986 h 83854"/>
                  <a:gd name="connsiteX9" fmla="*/ 0 w 539057"/>
                  <a:gd name="connsiteY9" fmla="*/ 0 h 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9057" h="83854">
                    <a:moveTo>
                      <a:pt x="0" y="0"/>
                    </a:moveTo>
                    <a:lnTo>
                      <a:pt x="31944" y="47917"/>
                    </a:lnTo>
                    <a:lnTo>
                      <a:pt x="35937" y="79861"/>
                    </a:lnTo>
                    <a:lnTo>
                      <a:pt x="539057" y="83854"/>
                    </a:lnTo>
                    <a:lnTo>
                      <a:pt x="539057" y="15972"/>
                    </a:lnTo>
                    <a:cubicBezTo>
                      <a:pt x="520423" y="14641"/>
                      <a:pt x="501722" y="14042"/>
                      <a:pt x="483154" y="11979"/>
                    </a:cubicBezTo>
                    <a:cubicBezTo>
                      <a:pt x="438500" y="7018"/>
                      <a:pt x="490720" y="7986"/>
                      <a:pt x="455203" y="7986"/>
                    </a:cubicBezTo>
                    <a:lnTo>
                      <a:pt x="211629" y="7986"/>
                    </a:lnTo>
                    <a:lnTo>
                      <a:pt x="163713" y="7986"/>
                    </a:lnTo>
                    <a:lnTo>
                      <a:pt x="0" y="0"/>
                    </a:lnTo>
                    <a:close/>
                  </a:path>
                </a:pathLst>
              </a:custGeom>
              <a:solidFill>
                <a:srgbClr val="993300"/>
              </a:solidFill>
              <a:ln w="9525">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4" name="Freeform 223">
                <a:extLst>
                  <a:ext uri="{FF2B5EF4-FFF2-40B4-BE49-F238E27FC236}">
                    <a16:creationId xmlns:a16="http://schemas.microsoft.com/office/drawing/2014/main" id="{32E479EE-507C-A780-B7DC-07EFF8BB78C6}"/>
                  </a:ext>
                </a:extLst>
              </p:cNvPr>
              <p:cNvSpPr/>
              <p:nvPr/>
            </p:nvSpPr>
            <p:spPr>
              <a:xfrm>
                <a:off x="7279263" y="5905665"/>
                <a:ext cx="1095480" cy="95833"/>
              </a:xfrm>
              <a:custGeom>
                <a:avLst/>
                <a:gdLst>
                  <a:gd name="connsiteX0" fmla="*/ 0 w 539057"/>
                  <a:gd name="connsiteY0" fmla="*/ 0 h 83854"/>
                  <a:gd name="connsiteX1" fmla="*/ 31944 w 539057"/>
                  <a:gd name="connsiteY1" fmla="*/ 47917 h 83854"/>
                  <a:gd name="connsiteX2" fmla="*/ 35937 w 539057"/>
                  <a:gd name="connsiteY2" fmla="*/ 79861 h 83854"/>
                  <a:gd name="connsiteX3" fmla="*/ 539057 w 539057"/>
                  <a:gd name="connsiteY3" fmla="*/ 83854 h 83854"/>
                  <a:gd name="connsiteX4" fmla="*/ 539057 w 539057"/>
                  <a:gd name="connsiteY4" fmla="*/ 15972 h 83854"/>
                  <a:gd name="connsiteX5" fmla="*/ 483154 w 539057"/>
                  <a:gd name="connsiteY5" fmla="*/ 11979 h 83854"/>
                  <a:gd name="connsiteX6" fmla="*/ 455203 w 539057"/>
                  <a:gd name="connsiteY6" fmla="*/ 7986 h 83854"/>
                  <a:gd name="connsiteX7" fmla="*/ 211629 w 539057"/>
                  <a:gd name="connsiteY7" fmla="*/ 7986 h 83854"/>
                  <a:gd name="connsiteX8" fmla="*/ 163713 w 539057"/>
                  <a:gd name="connsiteY8" fmla="*/ 7986 h 83854"/>
                  <a:gd name="connsiteX9" fmla="*/ 0 w 539057"/>
                  <a:gd name="connsiteY9" fmla="*/ 0 h 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9057" h="83854">
                    <a:moveTo>
                      <a:pt x="0" y="0"/>
                    </a:moveTo>
                    <a:lnTo>
                      <a:pt x="31944" y="47917"/>
                    </a:lnTo>
                    <a:lnTo>
                      <a:pt x="35937" y="79861"/>
                    </a:lnTo>
                    <a:lnTo>
                      <a:pt x="539057" y="83854"/>
                    </a:lnTo>
                    <a:lnTo>
                      <a:pt x="539057" y="15972"/>
                    </a:lnTo>
                    <a:cubicBezTo>
                      <a:pt x="520423" y="14641"/>
                      <a:pt x="501722" y="14042"/>
                      <a:pt x="483154" y="11979"/>
                    </a:cubicBezTo>
                    <a:cubicBezTo>
                      <a:pt x="438500" y="7018"/>
                      <a:pt x="490720" y="7986"/>
                      <a:pt x="455203" y="7986"/>
                    </a:cubicBezTo>
                    <a:lnTo>
                      <a:pt x="211629" y="7986"/>
                    </a:lnTo>
                    <a:lnTo>
                      <a:pt x="163713" y="7986"/>
                    </a:lnTo>
                    <a:lnTo>
                      <a:pt x="0" y="0"/>
                    </a:lnTo>
                    <a:close/>
                  </a:path>
                </a:pathLst>
              </a:custGeom>
              <a:solidFill>
                <a:srgbClr val="993300"/>
              </a:solidFill>
              <a:ln w="9525">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 name="Freeform 224">
                <a:extLst>
                  <a:ext uri="{FF2B5EF4-FFF2-40B4-BE49-F238E27FC236}">
                    <a16:creationId xmlns:a16="http://schemas.microsoft.com/office/drawing/2014/main" id="{9C8B8032-0079-DE1D-019D-136291066E9A}"/>
                  </a:ext>
                </a:extLst>
              </p:cNvPr>
              <p:cNvSpPr/>
              <p:nvPr/>
            </p:nvSpPr>
            <p:spPr>
              <a:xfrm>
                <a:off x="5119043" y="5951786"/>
                <a:ext cx="539057" cy="45719"/>
              </a:xfrm>
              <a:custGeom>
                <a:avLst/>
                <a:gdLst>
                  <a:gd name="connsiteX0" fmla="*/ 0 w 539057"/>
                  <a:gd name="connsiteY0" fmla="*/ 0 h 83854"/>
                  <a:gd name="connsiteX1" fmla="*/ 31944 w 539057"/>
                  <a:gd name="connsiteY1" fmla="*/ 47917 h 83854"/>
                  <a:gd name="connsiteX2" fmla="*/ 35937 w 539057"/>
                  <a:gd name="connsiteY2" fmla="*/ 79861 h 83854"/>
                  <a:gd name="connsiteX3" fmla="*/ 539057 w 539057"/>
                  <a:gd name="connsiteY3" fmla="*/ 83854 h 83854"/>
                  <a:gd name="connsiteX4" fmla="*/ 539057 w 539057"/>
                  <a:gd name="connsiteY4" fmla="*/ 15972 h 83854"/>
                  <a:gd name="connsiteX5" fmla="*/ 483154 w 539057"/>
                  <a:gd name="connsiteY5" fmla="*/ 11979 h 83854"/>
                  <a:gd name="connsiteX6" fmla="*/ 455203 w 539057"/>
                  <a:gd name="connsiteY6" fmla="*/ 7986 h 83854"/>
                  <a:gd name="connsiteX7" fmla="*/ 211629 w 539057"/>
                  <a:gd name="connsiteY7" fmla="*/ 7986 h 83854"/>
                  <a:gd name="connsiteX8" fmla="*/ 163713 w 539057"/>
                  <a:gd name="connsiteY8" fmla="*/ 7986 h 83854"/>
                  <a:gd name="connsiteX9" fmla="*/ 0 w 539057"/>
                  <a:gd name="connsiteY9" fmla="*/ 0 h 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9057" h="83854">
                    <a:moveTo>
                      <a:pt x="0" y="0"/>
                    </a:moveTo>
                    <a:lnTo>
                      <a:pt x="31944" y="47917"/>
                    </a:lnTo>
                    <a:lnTo>
                      <a:pt x="35937" y="79861"/>
                    </a:lnTo>
                    <a:lnTo>
                      <a:pt x="539057" y="83854"/>
                    </a:lnTo>
                    <a:lnTo>
                      <a:pt x="539057" y="15972"/>
                    </a:lnTo>
                    <a:cubicBezTo>
                      <a:pt x="520423" y="14641"/>
                      <a:pt x="501722" y="14042"/>
                      <a:pt x="483154" y="11979"/>
                    </a:cubicBezTo>
                    <a:cubicBezTo>
                      <a:pt x="438500" y="7018"/>
                      <a:pt x="490720" y="7986"/>
                      <a:pt x="455203" y="7986"/>
                    </a:cubicBezTo>
                    <a:lnTo>
                      <a:pt x="211629" y="7986"/>
                    </a:lnTo>
                    <a:lnTo>
                      <a:pt x="163713" y="7986"/>
                    </a:lnTo>
                    <a:lnTo>
                      <a:pt x="0" y="0"/>
                    </a:lnTo>
                    <a:close/>
                  </a:path>
                </a:pathLst>
              </a:custGeom>
              <a:solidFill>
                <a:srgbClr val="993300"/>
              </a:solidFill>
              <a:ln w="9525">
                <a:solidFill>
                  <a:srgbClr val="9933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6" name="Freeform 225">
                <a:extLst>
                  <a:ext uri="{FF2B5EF4-FFF2-40B4-BE49-F238E27FC236}">
                    <a16:creationId xmlns:a16="http://schemas.microsoft.com/office/drawing/2014/main" id="{412A5B4B-A25E-2A0F-2926-BF5DD3C85748}"/>
                  </a:ext>
                </a:extLst>
              </p:cNvPr>
              <p:cNvSpPr/>
              <p:nvPr/>
            </p:nvSpPr>
            <p:spPr>
              <a:xfrm>
                <a:off x="5694037" y="5950226"/>
                <a:ext cx="95832" cy="47280"/>
              </a:xfrm>
              <a:custGeom>
                <a:avLst/>
                <a:gdLst>
                  <a:gd name="connsiteX0" fmla="*/ 0 w 95832"/>
                  <a:gd name="connsiteY0" fmla="*/ 0 h 79861"/>
                  <a:gd name="connsiteX1" fmla="*/ 0 w 95832"/>
                  <a:gd name="connsiteY1" fmla="*/ 0 h 79861"/>
                  <a:gd name="connsiteX2" fmla="*/ 19965 w 95832"/>
                  <a:gd name="connsiteY2" fmla="*/ 75868 h 79861"/>
                  <a:gd name="connsiteX3" fmla="*/ 95832 w 95832"/>
                  <a:gd name="connsiteY3" fmla="*/ 79861 h 79861"/>
                  <a:gd name="connsiteX4" fmla="*/ 95832 w 95832"/>
                  <a:gd name="connsiteY4" fmla="*/ 19965 h 79861"/>
                  <a:gd name="connsiteX5" fmla="*/ 0 w 95832"/>
                  <a:gd name="connsiteY5" fmla="*/ 0 h 7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832" h="79861">
                    <a:moveTo>
                      <a:pt x="0" y="0"/>
                    </a:moveTo>
                    <a:lnTo>
                      <a:pt x="0" y="0"/>
                    </a:lnTo>
                    <a:lnTo>
                      <a:pt x="19965" y="75868"/>
                    </a:lnTo>
                    <a:lnTo>
                      <a:pt x="95832" y="79861"/>
                    </a:lnTo>
                    <a:lnTo>
                      <a:pt x="95832" y="19965"/>
                    </a:lnTo>
                    <a:lnTo>
                      <a:pt x="0" y="0"/>
                    </a:lnTo>
                    <a:close/>
                  </a:path>
                </a:pathLst>
              </a:custGeom>
              <a:solidFill>
                <a:srgbClr val="993300"/>
              </a:solidFill>
              <a:ln w="9525">
                <a:solidFill>
                  <a:srgbClr val="CC66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7" name="Freeform 226">
                <a:extLst>
                  <a:ext uri="{FF2B5EF4-FFF2-40B4-BE49-F238E27FC236}">
                    <a16:creationId xmlns:a16="http://schemas.microsoft.com/office/drawing/2014/main" id="{4BBEA402-10BF-3FC7-B8D7-8B215FCB8026}"/>
                  </a:ext>
                </a:extLst>
              </p:cNvPr>
              <p:cNvSpPr/>
              <p:nvPr/>
            </p:nvSpPr>
            <p:spPr>
              <a:xfrm>
                <a:off x="5885701" y="5861743"/>
                <a:ext cx="379337" cy="139756"/>
              </a:xfrm>
              <a:custGeom>
                <a:avLst/>
                <a:gdLst>
                  <a:gd name="connsiteX0" fmla="*/ 0 w 379337"/>
                  <a:gd name="connsiteY0" fmla="*/ 79860 h 139756"/>
                  <a:gd name="connsiteX1" fmla="*/ 0 w 379337"/>
                  <a:gd name="connsiteY1" fmla="*/ 135763 h 139756"/>
                  <a:gd name="connsiteX2" fmla="*/ 379337 w 379337"/>
                  <a:gd name="connsiteY2" fmla="*/ 139756 h 139756"/>
                  <a:gd name="connsiteX3" fmla="*/ 351385 w 379337"/>
                  <a:gd name="connsiteY3" fmla="*/ 107812 h 139756"/>
                  <a:gd name="connsiteX4" fmla="*/ 251560 w 379337"/>
                  <a:gd name="connsiteY4" fmla="*/ 95833 h 139756"/>
                  <a:gd name="connsiteX5" fmla="*/ 223609 w 379337"/>
                  <a:gd name="connsiteY5" fmla="*/ 39930 h 139756"/>
                  <a:gd name="connsiteX6" fmla="*/ 243574 w 379337"/>
                  <a:gd name="connsiteY6" fmla="*/ 87847 h 139756"/>
                  <a:gd name="connsiteX7" fmla="*/ 143749 w 379337"/>
                  <a:gd name="connsiteY7" fmla="*/ 75867 h 139756"/>
                  <a:gd name="connsiteX8" fmla="*/ 103819 w 379337"/>
                  <a:gd name="connsiteY8" fmla="*/ 0 h 139756"/>
                  <a:gd name="connsiteX9" fmla="*/ 119791 w 379337"/>
                  <a:gd name="connsiteY9" fmla="*/ 71874 h 139756"/>
                  <a:gd name="connsiteX10" fmla="*/ 0 w 379337"/>
                  <a:gd name="connsiteY10" fmla="*/ 79860 h 13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337" h="139756">
                    <a:moveTo>
                      <a:pt x="0" y="79860"/>
                    </a:moveTo>
                    <a:lnTo>
                      <a:pt x="0" y="135763"/>
                    </a:lnTo>
                    <a:lnTo>
                      <a:pt x="379337" y="139756"/>
                    </a:lnTo>
                    <a:lnTo>
                      <a:pt x="351385" y="107812"/>
                    </a:lnTo>
                    <a:lnTo>
                      <a:pt x="251560" y="95833"/>
                    </a:lnTo>
                    <a:lnTo>
                      <a:pt x="223609" y="39930"/>
                    </a:lnTo>
                    <a:lnTo>
                      <a:pt x="243574" y="87847"/>
                    </a:lnTo>
                    <a:lnTo>
                      <a:pt x="143749" y="75867"/>
                    </a:lnTo>
                    <a:lnTo>
                      <a:pt x="103819" y="0"/>
                    </a:lnTo>
                    <a:lnTo>
                      <a:pt x="119791" y="71874"/>
                    </a:lnTo>
                    <a:lnTo>
                      <a:pt x="0" y="79860"/>
                    </a:lnTo>
                    <a:close/>
                  </a:path>
                </a:pathLst>
              </a:custGeom>
              <a:solidFill>
                <a:srgbClr val="993300"/>
              </a:solidFill>
              <a:ln w="9525">
                <a:solidFill>
                  <a:srgbClr val="9933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8" name="Freeform 227">
                <a:extLst>
                  <a:ext uri="{FF2B5EF4-FFF2-40B4-BE49-F238E27FC236}">
                    <a16:creationId xmlns:a16="http://schemas.microsoft.com/office/drawing/2014/main" id="{4FEC2BB2-AD68-E072-CFFE-3E997FC9B081}"/>
                  </a:ext>
                </a:extLst>
              </p:cNvPr>
              <p:cNvSpPr/>
              <p:nvPr/>
            </p:nvSpPr>
            <p:spPr>
              <a:xfrm>
                <a:off x="6476667" y="5925631"/>
                <a:ext cx="223609" cy="79861"/>
              </a:xfrm>
              <a:custGeom>
                <a:avLst/>
                <a:gdLst>
                  <a:gd name="connsiteX0" fmla="*/ 0 w 223609"/>
                  <a:gd name="connsiteY0" fmla="*/ 0 h 79861"/>
                  <a:gd name="connsiteX1" fmla="*/ 39930 w 223609"/>
                  <a:gd name="connsiteY1" fmla="*/ 47917 h 79861"/>
                  <a:gd name="connsiteX2" fmla="*/ 15972 w 223609"/>
                  <a:gd name="connsiteY2" fmla="*/ 79861 h 79861"/>
                  <a:gd name="connsiteX3" fmla="*/ 223609 w 223609"/>
                  <a:gd name="connsiteY3" fmla="*/ 71875 h 79861"/>
                  <a:gd name="connsiteX4" fmla="*/ 207637 w 223609"/>
                  <a:gd name="connsiteY4" fmla="*/ 0 h 79861"/>
                  <a:gd name="connsiteX5" fmla="*/ 0 w 223609"/>
                  <a:gd name="connsiteY5" fmla="*/ 0 h 7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609" h="79861">
                    <a:moveTo>
                      <a:pt x="0" y="0"/>
                    </a:moveTo>
                    <a:lnTo>
                      <a:pt x="39930" y="47917"/>
                    </a:lnTo>
                    <a:lnTo>
                      <a:pt x="15972" y="79861"/>
                    </a:lnTo>
                    <a:lnTo>
                      <a:pt x="223609" y="71875"/>
                    </a:lnTo>
                    <a:lnTo>
                      <a:pt x="207637" y="0"/>
                    </a:lnTo>
                    <a:lnTo>
                      <a:pt x="0" y="0"/>
                    </a:lnTo>
                    <a:close/>
                  </a:path>
                </a:pathLst>
              </a:custGeom>
              <a:solidFill>
                <a:srgbClr val="993300"/>
              </a:solidFill>
              <a:ln w="9525">
                <a:solidFill>
                  <a:srgbClr val="9933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9" name="Freeform 228">
                <a:extLst>
                  <a:ext uri="{FF2B5EF4-FFF2-40B4-BE49-F238E27FC236}">
                    <a16:creationId xmlns:a16="http://schemas.microsoft.com/office/drawing/2014/main" id="{E5ABD0C5-264B-331A-E58F-AA4F1E59B04B}"/>
                  </a:ext>
                </a:extLst>
              </p:cNvPr>
              <p:cNvSpPr/>
              <p:nvPr/>
            </p:nvSpPr>
            <p:spPr>
              <a:xfrm>
                <a:off x="2096332" y="5934994"/>
                <a:ext cx="435238" cy="63889"/>
              </a:xfrm>
              <a:custGeom>
                <a:avLst/>
                <a:gdLst>
                  <a:gd name="connsiteX0" fmla="*/ 435238 w 435238"/>
                  <a:gd name="connsiteY0" fmla="*/ 0 h 63889"/>
                  <a:gd name="connsiteX1" fmla="*/ 435238 w 435238"/>
                  <a:gd name="connsiteY1" fmla="*/ 63889 h 63889"/>
                  <a:gd name="connsiteX2" fmla="*/ 331420 w 435238"/>
                  <a:gd name="connsiteY2" fmla="*/ 63889 h 63889"/>
                  <a:gd name="connsiteX3" fmla="*/ 11979 w 435238"/>
                  <a:gd name="connsiteY3" fmla="*/ 63889 h 63889"/>
                  <a:gd name="connsiteX4" fmla="*/ 0 w 435238"/>
                  <a:gd name="connsiteY4" fmla="*/ 19966 h 63889"/>
                  <a:gd name="connsiteX5" fmla="*/ 39930 w 435238"/>
                  <a:gd name="connsiteY5" fmla="*/ 23959 h 63889"/>
                  <a:gd name="connsiteX6" fmla="*/ 435238 w 435238"/>
                  <a:gd name="connsiteY6" fmla="*/ 0 h 63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238" h="63889">
                    <a:moveTo>
                      <a:pt x="435238" y="0"/>
                    </a:moveTo>
                    <a:lnTo>
                      <a:pt x="435238" y="63889"/>
                    </a:lnTo>
                    <a:lnTo>
                      <a:pt x="331420" y="63889"/>
                    </a:lnTo>
                    <a:lnTo>
                      <a:pt x="11979" y="63889"/>
                    </a:lnTo>
                    <a:lnTo>
                      <a:pt x="0" y="19966"/>
                    </a:lnTo>
                    <a:lnTo>
                      <a:pt x="39930" y="23959"/>
                    </a:lnTo>
                    <a:lnTo>
                      <a:pt x="435238" y="0"/>
                    </a:lnTo>
                    <a:close/>
                  </a:path>
                </a:pathLst>
              </a:cu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30" name="Rectangle 229">
              <a:extLst>
                <a:ext uri="{FF2B5EF4-FFF2-40B4-BE49-F238E27FC236}">
                  <a16:creationId xmlns:a16="http://schemas.microsoft.com/office/drawing/2014/main" id="{2EE7E6CA-5175-E8D8-C2B4-991ED2E81DF7}"/>
                </a:ext>
              </a:extLst>
            </p:cNvPr>
            <p:cNvSpPr/>
            <p:nvPr/>
          </p:nvSpPr>
          <p:spPr>
            <a:xfrm>
              <a:off x="1012131" y="5994574"/>
              <a:ext cx="7661605" cy="27432"/>
            </a:xfrm>
            <a:prstGeom prst="rect">
              <a:avLst/>
            </a:prstGeom>
            <a:gradFill flip="none" rotWithShape="1">
              <a:gsLst>
                <a:gs pos="0">
                  <a:srgbClr val="00CC00"/>
                </a:gs>
                <a:gs pos="27000">
                  <a:srgbClr val="008000"/>
                </a:gs>
                <a:gs pos="100000">
                  <a:srgbClr val="5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4338" name="Group 230">
            <a:extLst>
              <a:ext uri="{FF2B5EF4-FFF2-40B4-BE49-F238E27FC236}">
                <a16:creationId xmlns:a16="http://schemas.microsoft.com/office/drawing/2014/main" id="{FA025302-E229-C67A-A227-BB84CAC242D9}"/>
              </a:ext>
            </a:extLst>
          </p:cNvPr>
          <p:cNvGrpSpPr>
            <a:grpSpLocks/>
          </p:cNvGrpSpPr>
          <p:nvPr/>
        </p:nvGrpSpPr>
        <p:grpSpPr bwMode="auto">
          <a:xfrm>
            <a:off x="182563" y="482600"/>
            <a:ext cx="8677275" cy="6375400"/>
            <a:chOff x="182454" y="482687"/>
            <a:chExt cx="8677585" cy="6375313"/>
          </a:xfrm>
        </p:grpSpPr>
        <p:sp>
          <p:nvSpPr>
            <p:cNvPr id="232" name="Rectangle 231">
              <a:extLst>
                <a:ext uri="{FF2B5EF4-FFF2-40B4-BE49-F238E27FC236}">
                  <a16:creationId xmlns:a16="http://schemas.microsoft.com/office/drawing/2014/main" id="{7EB25FF3-299F-8EC1-AB8E-A202692350F5}"/>
                </a:ext>
              </a:extLst>
            </p:cNvPr>
            <p:cNvSpPr>
              <a:spLocks noChangeArrowheads="1"/>
            </p:cNvSpPr>
            <p:nvPr/>
          </p:nvSpPr>
          <p:spPr bwMode="auto">
            <a:xfrm>
              <a:off x="782396" y="609600"/>
              <a:ext cx="8001000" cy="5722952"/>
            </a:xfrm>
            <a:prstGeom prst="rect">
              <a:avLst/>
            </a:prstGeom>
            <a:noFill/>
            <a:ln w="25400">
              <a:solidFill>
                <a:schemeClr val="bg1"/>
              </a:solidFill>
              <a:miter lim="800000"/>
              <a:headEnd/>
              <a:tailEnd/>
            </a:ln>
            <a:effectLst>
              <a:outerShdw blurRad="317500" dist="127001"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dirty="0">
                <a:solidFill>
                  <a:schemeClr val="bg1"/>
                </a:solidFill>
                <a:latin typeface="Arial" panose="020B0604020202020204" pitchFamily="34" charset="0"/>
                <a:ea typeface="+mn-ea"/>
                <a:cs typeface="Arial" panose="020B0604020202020204" pitchFamily="34" charset="0"/>
              </a:endParaRPr>
            </a:p>
          </p:txBody>
        </p:sp>
        <p:sp>
          <p:nvSpPr>
            <p:cNvPr id="14342" name="TextBox 232">
              <a:extLst>
                <a:ext uri="{FF2B5EF4-FFF2-40B4-BE49-F238E27FC236}">
                  <a16:creationId xmlns:a16="http://schemas.microsoft.com/office/drawing/2014/main" id="{0F174975-F19F-2A64-3C35-FDB4FB202EBB}"/>
                </a:ext>
              </a:extLst>
            </p:cNvPr>
            <p:cNvSpPr txBox="1">
              <a:spLocks noChangeArrowheads="1"/>
            </p:cNvSpPr>
            <p:nvPr/>
          </p:nvSpPr>
          <p:spPr bwMode="auto">
            <a:xfrm rot="-5400000">
              <a:off x="-962891" y="3229155"/>
              <a:ext cx="278313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sz="2600">
                  <a:solidFill>
                    <a:schemeClr val="bg1"/>
                  </a:solidFill>
                  <a:latin typeface="Arial" panose="020B0604020202020204" pitchFamily="34" charset="0"/>
                  <a:cs typeface="Arial" panose="020B0604020202020204" pitchFamily="34" charset="0"/>
                </a:rPr>
                <a:t>Dead wood cover</a:t>
              </a:r>
            </a:p>
          </p:txBody>
        </p:sp>
        <p:sp>
          <p:nvSpPr>
            <p:cNvPr id="14343" name="TextBox 233">
              <a:extLst>
                <a:ext uri="{FF2B5EF4-FFF2-40B4-BE49-F238E27FC236}">
                  <a16:creationId xmlns:a16="http://schemas.microsoft.com/office/drawing/2014/main" id="{FC849CD0-2FC1-5B7F-227A-6E24B1458EEA}"/>
                </a:ext>
              </a:extLst>
            </p:cNvPr>
            <p:cNvSpPr txBox="1">
              <a:spLocks noChangeArrowheads="1"/>
            </p:cNvSpPr>
            <p:nvPr/>
          </p:nvSpPr>
          <p:spPr bwMode="auto">
            <a:xfrm>
              <a:off x="3886200" y="6365557"/>
              <a:ext cx="170912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sz="2600">
                  <a:solidFill>
                    <a:schemeClr val="bg1"/>
                  </a:solidFill>
                  <a:latin typeface="Arial" panose="020B0604020202020204" pitchFamily="34" charset="0"/>
                  <a:cs typeface="Arial" panose="020B0604020202020204" pitchFamily="34" charset="0"/>
                </a:rPr>
                <a:t>Stand age</a:t>
              </a:r>
            </a:p>
          </p:txBody>
        </p:sp>
        <p:sp>
          <p:nvSpPr>
            <p:cNvPr id="14344" name="TextBox 234">
              <a:extLst>
                <a:ext uri="{FF2B5EF4-FFF2-40B4-BE49-F238E27FC236}">
                  <a16:creationId xmlns:a16="http://schemas.microsoft.com/office/drawing/2014/main" id="{C869ADCE-308D-60CD-31E8-7E051546AD1D}"/>
                </a:ext>
              </a:extLst>
            </p:cNvPr>
            <p:cNvSpPr txBox="1">
              <a:spLocks noChangeArrowheads="1"/>
            </p:cNvSpPr>
            <p:nvPr/>
          </p:nvSpPr>
          <p:spPr bwMode="auto">
            <a:xfrm>
              <a:off x="722100" y="6365557"/>
              <a:ext cx="10182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a:solidFill>
                    <a:schemeClr val="bg1"/>
                  </a:solidFill>
                  <a:latin typeface="Arial" panose="020B0604020202020204" pitchFamily="34" charset="0"/>
                  <a:cs typeface="Arial" panose="020B0604020202020204" pitchFamily="34" charset="0"/>
                </a:rPr>
                <a:t>younger</a:t>
              </a:r>
            </a:p>
          </p:txBody>
        </p:sp>
        <p:sp>
          <p:nvSpPr>
            <p:cNvPr id="14345" name="TextBox 235">
              <a:extLst>
                <a:ext uri="{FF2B5EF4-FFF2-40B4-BE49-F238E27FC236}">
                  <a16:creationId xmlns:a16="http://schemas.microsoft.com/office/drawing/2014/main" id="{11E21BE7-D2C2-7F92-F26A-0BD99DD7D38B}"/>
                </a:ext>
              </a:extLst>
            </p:cNvPr>
            <p:cNvSpPr txBox="1">
              <a:spLocks noChangeArrowheads="1"/>
            </p:cNvSpPr>
            <p:nvPr/>
          </p:nvSpPr>
          <p:spPr bwMode="auto">
            <a:xfrm>
              <a:off x="8162412" y="6365557"/>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a:solidFill>
                    <a:schemeClr val="bg1"/>
                  </a:solidFill>
                  <a:latin typeface="Arial" panose="020B0604020202020204" pitchFamily="34" charset="0"/>
                  <a:cs typeface="Arial" panose="020B0604020202020204" pitchFamily="34" charset="0"/>
                </a:rPr>
                <a:t>older</a:t>
              </a:r>
            </a:p>
          </p:txBody>
        </p:sp>
        <p:sp>
          <p:nvSpPr>
            <p:cNvPr id="14346" name="TextBox 236">
              <a:extLst>
                <a:ext uri="{FF2B5EF4-FFF2-40B4-BE49-F238E27FC236}">
                  <a16:creationId xmlns:a16="http://schemas.microsoft.com/office/drawing/2014/main" id="{F1A796F5-4D8A-0C7D-9570-F21C361FCFFB}"/>
                </a:ext>
              </a:extLst>
            </p:cNvPr>
            <p:cNvSpPr txBox="1">
              <a:spLocks noChangeArrowheads="1"/>
            </p:cNvSpPr>
            <p:nvPr/>
          </p:nvSpPr>
          <p:spPr bwMode="auto">
            <a:xfrm>
              <a:off x="228600" y="482687"/>
              <a:ext cx="569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a:solidFill>
                    <a:schemeClr val="bg1"/>
                  </a:solidFill>
                  <a:latin typeface="Arial" panose="020B0604020202020204" pitchFamily="34" charset="0"/>
                  <a:cs typeface="Arial" panose="020B0604020202020204" pitchFamily="34" charset="0"/>
                </a:rPr>
                <a:t>100</a:t>
              </a:r>
            </a:p>
          </p:txBody>
        </p:sp>
        <p:sp>
          <p:nvSpPr>
            <p:cNvPr id="14347" name="TextBox 237">
              <a:extLst>
                <a:ext uri="{FF2B5EF4-FFF2-40B4-BE49-F238E27FC236}">
                  <a16:creationId xmlns:a16="http://schemas.microsoft.com/office/drawing/2014/main" id="{2CF3BAFD-63DC-6586-2AD6-1C1FAACC92E5}"/>
                </a:ext>
              </a:extLst>
            </p:cNvPr>
            <p:cNvSpPr txBox="1">
              <a:spLocks noChangeArrowheads="1"/>
            </p:cNvSpPr>
            <p:nvPr/>
          </p:nvSpPr>
          <p:spPr bwMode="auto">
            <a:xfrm>
              <a:off x="496579" y="609873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a:solidFill>
                    <a:schemeClr val="bg1"/>
                  </a:solidFill>
                  <a:latin typeface="Arial" panose="020B0604020202020204" pitchFamily="34" charset="0"/>
                  <a:cs typeface="Arial" panose="020B0604020202020204" pitchFamily="34" charset="0"/>
                </a:rPr>
                <a:t>0</a:t>
              </a:r>
            </a:p>
          </p:txBody>
        </p:sp>
      </p:grpSp>
      <p:sp>
        <p:nvSpPr>
          <p:cNvPr id="2" name="Freeform 1">
            <a:extLst>
              <a:ext uri="{FF2B5EF4-FFF2-40B4-BE49-F238E27FC236}">
                <a16:creationId xmlns:a16="http://schemas.microsoft.com/office/drawing/2014/main" id="{2B108FFA-572A-48DF-0465-1DA6278A18CB}"/>
              </a:ext>
            </a:extLst>
          </p:cNvPr>
          <p:cNvSpPr>
            <a:spLocks/>
          </p:cNvSpPr>
          <p:nvPr/>
        </p:nvSpPr>
        <p:spPr bwMode="auto">
          <a:xfrm>
            <a:off x="1073150" y="4721225"/>
            <a:ext cx="7648575" cy="1265238"/>
          </a:xfrm>
          <a:custGeom>
            <a:avLst/>
            <a:gdLst>
              <a:gd name="T0" fmla="*/ 0 w 7649307"/>
              <a:gd name="T1" fmla="*/ 1230923 h 1265148"/>
              <a:gd name="T2" fmla="*/ 940776 w 7649307"/>
              <a:gd name="T3" fmla="*/ 1239716 h 1265148"/>
              <a:gd name="T4" fmla="*/ 2505807 w 7649307"/>
              <a:gd name="T5" fmla="*/ 1257300 h 1265148"/>
              <a:gd name="T6" fmla="*/ 3648807 w 7649307"/>
              <a:gd name="T7" fmla="*/ 1239716 h 1265148"/>
              <a:gd name="T8" fmla="*/ 4440115 w 7649307"/>
              <a:gd name="T9" fmla="*/ 993531 h 1265148"/>
              <a:gd name="T10" fmla="*/ 5996353 w 7649307"/>
              <a:gd name="T11" fmla="*/ 351693 h 1265148"/>
              <a:gd name="T12" fmla="*/ 7649307 w 7649307"/>
              <a:gd name="T13" fmla="*/ 0 h 1265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49307" h="1265148">
                <a:moveTo>
                  <a:pt x="0" y="1230923"/>
                </a:moveTo>
                <a:lnTo>
                  <a:pt x="940776" y="1239716"/>
                </a:lnTo>
                <a:lnTo>
                  <a:pt x="2505807" y="1257300"/>
                </a:lnTo>
                <a:cubicBezTo>
                  <a:pt x="2957145" y="1257300"/>
                  <a:pt x="3326422" y="1283678"/>
                  <a:pt x="3648807" y="1239716"/>
                </a:cubicBezTo>
                <a:cubicBezTo>
                  <a:pt x="3971192" y="1195754"/>
                  <a:pt x="4048857" y="1141535"/>
                  <a:pt x="4440115" y="993531"/>
                </a:cubicBezTo>
                <a:cubicBezTo>
                  <a:pt x="4831373" y="845527"/>
                  <a:pt x="5461488" y="517281"/>
                  <a:pt x="5996353" y="351693"/>
                </a:cubicBezTo>
                <a:cubicBezTo>
                  <a:pt x="6531218" y="186105"/>
                  <a:pt x="7090262" y="93052"/>
                  <a:pt x="7649307" y="0"/>
                </a:cubicBezTo>
              </a:path>
            </a:pathLst>
          </a:custGeom>
          <a:noFill/>
          <a:ln w="28575" cap="flat" cmpd="sng">
            <a:solidFill>
              <a:srgbClr val="0000FF"/>
            </a:solidFill>
            <a:prstDash val="solid"/>
            <a:round/>
            <a:headEnd/>
            <a:tailEnd/>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4340" name="TextBox 20">
            <a:extLst>
              <a:ext uri="{FF2B5EF4-FFF2-40B4-BE49-F238E27FC236}">
                <a16:creationId xmlns:a16="http://schemas.microsoft.com/office/drawing/2014/main" id="{192567FF-93D7-D896-A39C-9450F0F70BD7}"/>
              </a:ext>
            </a:extLst>
          </p:cNvPr>
          <p:cNvSpPr txBox="1">
            <a:spLocks noChangeArrowheads="1"/>
          </p:cNvSpPr>
          <p:nvPr/>
        </p:nvSpPr>
        <p:spPr bwMode="auto">
          <a:xfrm>
            <a:off x="0" y="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3200" b="1">
                <a:solidFill>
                  <a:schemeClr val="bg1"/>
                </a:solidFill>
                <a:latin typeface="Arial" panose="020B0604020202020204" pitchFamily="34" charset="0"/>
                <a:cs typeface="Arial" panose="020B0604020202020204" pitchFamily="34" charset="0"/>
              </a:rPr>
              <a:t>Fallen Trees</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7" name="Group 416">
            <a:extLst>
              <a:ext uri="{FF2B5EF4-FFF2-40B4-BE49-F238E27FC236}">
                <a16:creationId xmlns:a16="http://schemas.microsoft.com/office/drawing/2014/main" id="{2C70E051-73FB-ACE5-FFE3-DDA7A7FC9E4A}"/>
              </a:ext>
            </a:extLst>
          </p:cNvPr>
          <p:cNvGrpSpPr/>
          <p:nvPr/>
        </p:nvGrpSpPr>
        <p:grpSpPr>
          <a:xfrm>
            <a:off x="1012131" y="3674286"/>
            <a:ext cx="7661605" cy="2347720"/>
            <a:chOff x="1012131" y="3674286"/>
            <a:chExt cx="7661605" cy="2347720"/>
          </a:xfrm>
          <a:effectLst>
            <a:outerShdw blurRad="50800" dist="38100" dir="2700000" algn="tl" rotWithShape="0">
              <a:prstClr val="black">
                <a:alpha val="40000"/>
              </a:prstClr>
            </a:outerShdw>
          </a:effectLst>
        </p:grpSpPr>
        <p:grpSp>
          <p:nvGrpSpPr>
            <p:cNvPr id="418" name="Group 417">
              <a:extLst>
                <a:ext uri="{FF2B5EF4-FFF2-40B4-BE49-F238E27FC236}">
                  <a16:creationId xmlns:a16="http://schemas.microsoft.com/office/drawing/2014/main" id="{12A8FAA2-7214-8312-0D10-AA2DB0FAB694}"/>
                </a:ext>
              </a:extLst>
            </p:cNvPr>
            <p:cNvGrpSpPr/>
            <p:nvPr/>
          </p:nvGrpSpPr>
          <p:grpSpPr>
            <a:xfrm>
              <a:off x="2896712" y="3674286"/>
              <a:ext cx="1978540" cy="2336059"/>
              <a:chOff x="2896712" y="3674286"/>
              <a:chExt cx="1978540" cy="2336059"/>
            </a:xfrm>
          </p:grpSpPr>
          <p:sp>
            <p:nvSpPr>
              <p:cNvPr id="620" name="Freeform 619">
                <a:extLst>
                  <a:ext uri="{FF2B5EF4-FFF2-40B4-BE49-F238E27FC236}">
                    <a16:creationId xmlns:a16="http://schemas.microsoft.com/office/drawing/2014/main" id="{EC656D41-B683-4EDB-408D-45EDD585A762}"/>
                  </a:ext>
                </a:extLst>
              </p:cNvPr>
              <p:cNvSpPr/>
              <p:nvPr/>
            </p:nvSpPr>
            <p:spPr>
              <a:xfrm>
                <a:off x="3937571" y="4541178"/>
                <a:ext cx="84762" cy="1466635"/>
              </a:xfrm>
              <a:custGeom>
                <a:avLst/>
                <a:gdLst>
                  <a:gd name="connsiteX0" fmla="*/ 0 w 84762"/>
                  <a:gd name="connsiteY0" fmla="*/ 1466635 h 1466635"/>
                  <a:gd name="connsiteX1" fmla="*/ 77056 w 84762"/>
                  <a:gd name="connsiteY1" fmla="*/ 1466635 h 1466635"/>
                  <a:gd name="connsiteX2" fmla="*/ 84762 w 84762"/>
                  <a:gd name="connsiteY2" fmla="*/ 0 h 1466635"/>
                  <a:gd name="connsiteX3" fmla="*/ 61645 w 84762"/>
                  <a:gd name="connsiteY3" fmla="*/ 5137 h 1466635"/>
                  <a:gd name="connsiteX4" fmla="*/ 0 w 84762"/>
                  <a:gd name="connsiteY4" fmla="*/ 1466635 h 1466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62" h="1466635">
                    <a:moveTo>
                      <a:pt x="0" y="1466635"/>
                    </a:moveTo>
                    <a:lnTo>
                      <a:pt x="77056" y="1466635"/>
                    </a:lnTo>
                    <a:cubicBezTo>
                      <a:pt x="79625" y="977757"/>
                      <a:pt x="82193" y="488878"/>
                      <a:pt x="84762" y="0"/>
                    </a:cubicBezTo>
                    <a:lnTo>
                      <a:pt x="61645" y="5137"/>
                    </a:lnTo>
                    <a:lnTo>
                      <a:pt x="0" y="1466635"/>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1" name="Freeform 620">
                <a:extLst>
                  <a:ext uri="{FF2B5EF4-FFF2-40B4-BE49-F238E27FC236}">
                    <a16:creationId xmlns:a16="http://schemas.microsoft.com/office/drawing/2014/main" id="{3241DD16-4509-6D8B-22CC-6C133FB8C56D}"/>
                  </a:ext>
                </a:extLst>
              </p:cNvPr>
              <p:cNvSpPr/>
              <p:nvPr/>
            </p:nvSpPr>
            <p:spPr>
              <a:xfrm>
                <a:off x="4466690" y="4312578"/>
                <a:ext cx="215757" cy="1692667"/>
              </a:xfrm>
              <a:custGeom>
                <a:avLst/>
                <a:gdLst>
                  <a:gd name="connsiteX0" fmla="*/ 0 w 215757"/>
                  <a:gd name="connsiteY0" fmla="*/ 1692667 h 1692667"/>
                  <a:gd name="connsiteX1" fmla="*/ 77056 w 215757"/>
                  <a:gd name="connsiteY1" fmla="*/ 1690098 h 1692667"/>
                  <a:gd name="connsiteX2" fmla="*/ 215757 w 215757"/>
                  <a:gd name="connsiteY2" fmla="*/ 0 h 1692667"/>
                  <a:gd name="connsiteX3" fmla="*/ 192640 w 215757"/>
                  <a:gd name="connsiteY3" fmla="*/ 7705 h 1692667"/>
                  <a:gd name="connsiteX4" fmla="*/ 161818 w 215757"/>
                  <a:gd name="connsiteY4" fmla="*/ 195209 h 1692667"/>
                  <a:gd name="connsiteX5" fmla="*/ 95036 w 215757"/>
                  <a:gd name="connsiteY5" fmla="*/ 205483 h 1692667"/>
                  <a:gd name="connsiteX6" fmla="*/ 156681 w 215757"/>
                  <a:gd name="connsiteY6" fmla="*/ 213188 h 1692667"/>
                  <a:gd name="connsiteX7" fmla="*/ 113016 w 215757"/>
                  <a:gd name="connsiteY7" fmla="*/ 621586 h 1692667"/>
                  <a:gd name="connsiteX8" fmla="*/ 0 w 215757"/>
                  <a:gd name="connsiteY8" fmla="*/ 1692667 h 169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757" h="1692667">
                    <a:moveTo>
                      <a:pt x="0" y="1692667"/>
                    </a:moveTo>
                    <a:lnTo>
                      <a:pt x="77056" y="1690098"/>
                    </a:lnTo>
                    <a:lnTo>
                      <a:pt x="215757" y="0"/>
                    </a:lnTo>
                    <a:lnTo>
                      <a:pt x="192640" y="7705"/>
                    </a:lnTo>
                    <a:lnTo>
                      <a:pt x="161818" y="195209"/>
                    </a:lnTo>
                    <a:lnTo>
                      <a:pt x="95036" y="205483"/>
                    </a:lnTo>
                    <a:lnTo>
                      <a:pt x="156681" y="213188"/>
                    </a:lnTo>
                    <a:lnTo>
                      <a:pt x="113016" y="621586"/>
                    </a:lnTo>
                    <a:lnTo>
                      <a:pt x="0" y="1692667"/>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2" name="Freeform 621">
                <a:extLst>
                  <a:ext uri="{FF2B5EF4-FFF2-40B4-BE49-F238E27FC236}">
                    <a16:creationId xmlns:a16="http://schemas.microsoft.com/office/drawing/2014/main" id="{BD35F941-4ED5-E8F6-A6AA-1B59E470FB6F}"/>
                  </a:ext>
                </a:extLst>
              </p:cNvPr>
              <p:cNvSpPr/>
              <p:nvPr/>
            </p:nvSpPr>
            <p:spPr>
              <a:xfrm>
                <a:off x="3821773" y="3737225"/>
                <a:ext cx="375220" cy="881009"/>
              </a:xfrm>
              <a:custGeom>
                <a:avLst/>
                <a:gdLst>
                  <a:gd name="connsiteX0" fmla="*/ 208265 w 375220"/>
                  <a:gd name="connsiteY0" fmla="*/ 0 h 881009"/>
                  <a:gd name="connsiteX1" fmla="*/ 208265 w 375220"/>
                  <a:gd name="connsiteY1" fmla="*/ 0 h 881009"/>
                  <a:gd name="connsiteX2" fmla="*/ 195423 w 375220"/>
                  <a:gd name="connsiteY2" fmla="*/ 17979 h 881009"/>
                  <a:gd name="connsiteX3" fmla="*/ 187717 w 375220"/>
                  <a:gd name="connsiteY3" fmla="*/ 35959 h 881009"/>
                  <a:gd name="connsiteX4" fmla="*/ 180011 w 375220"/>
                  <a:gd name="connsiteY4" fmla="*/ 41096 h 881009"/>
                  <a:gd name="connsiteX5" fmla="*/ 169737 w 375220"/>
                  <a:gd name="connsiteY5" fmla="*/ 53939 h 881009"/>
                  <a:gd name="connsiteX6" fmla="*/ 162031 w 375220"/>
                  <a:gd name="connsiteY6" fmla="*/ 66782 h 881009"/>
                  <a:gd name="connsiteX7" fmla="*/ 146620 w 375220"/>
                  <a:gd name="connsiteY7" fmla="*/ 77056 h 881009"/>
                  <a:gd name="connsiteX8" fmla="*/ 138915 w 375220"/>
                  <a:gd name="connsiteY8" fmla="*/ 82193 h 881009"/>
                  <a:gd name="connsiteX9" fmla="*/ 133778 w 375220"/>
                  <a:gd name="connsiteY9" fmla="*/ 89899 h 881009"/>
                  <a:gd name="connsiteX10" fmla="*/ 128640 w 375220"/>
                  <a:gd name="connsiteY10" fmla="*/ 95036 h 881009"/>
                  <a:gd name="connsiteX11" fmla="*/ 110661 w 375220"/>
                  <a:gd name="connsiteY11" fmla="*/ 113015 h 881009"/>
                  <a:gd name="connsiteX12" fmla="*/ 102955 w 375220"/>
                  <a:gd name="connsiteY12" fmla="*/ 136132 h 881009"/>
                  <a:gd name="connsiteX13" fmla="*/ 100387 w 375220"/>
                  <a:gd name="connsiteY13" fmla="*/ 143838 h 881009"/>
                  <a:gd name="connsiteX14" fmla="*/ 108092 w 375220"/>
                  <a:gd name="connsiteY14" fmla="*/ 146406 h 881009"/>
                  <a:gd name="connsiteX15" fmla="*/ 115798 w 375220"/>
                  <a:gd name="connsiteY15" fmla="*/ 136132 h 881009"/>
                  <a:gd name="connsiteX16" fmla="*/ 126072 w 375220"/>
                  <a:gd name="connsiteY16" fmla="*/ 118153 h 881009"/>
                  <a:gd name="connsiteX17" fmla="*/ 128640 w 375220"/>
                  <a:gd name="connsiteY17" fmla="*/ 110447 h 881009"/>
                  <a:gd name="connsiteX18" fmla="*/ 136346 w 375220"/>
                  <a:gd name="connsiteY18" fmla="*/ 107878 h 881009"/>
                  <a:gd name="connsiteX19" fmla="*/ 159463 w 375220"/>
                  <a:gd name="connsiteY19" fmla="*/ 97604 h 881009"/>
                  <a:gd name="connsiteX20" fmla="*/ 167169 w 375220"/>
                  <a:gd name="connsiteY20" fmla="*/ 95036 h 881009"/>
                  <a:gd name="connsiteX21" fmla="*/ 174874 w 375220"/>
                  <a:gd name="connsiteY21" fmla="*/ 89899 h 881009"/>
                  <a:gd name="connsiteX22" fmla="*/ 197991 w 375220"/>
                  <a:gd name="connsiteY22" fmla="*/ 84762 h 881009"/>
                  <a:gd name="connsiteX23" fmla="*/ 203128 w 375220"/>
                  <a:gd name="connsiteY23" fmla="*/ 92467 h 881009"/>
                  <a:gd name="connsiteX24" fmla="*/ 197991 w 375220"/>
                  <a:gd name="connsiteY24" fmla="*/ 128427 h 881009"/>
                  <a:gd name="connsiteX25" fmla="*/ 195423 w 375220"/>
                  <a:gd name="connsiteY25" fmla="*/ 138701 h 881009"/>
                  <a:gd name="connsiteX26" fmla="*/ 187717 w 375220"/>
                  <a:gd name="connsiteY26" fmla="*/ 141269 h 881009"/>
                  <a:gd name="connsiteX27" fmla="*/ 174874 w 375220"/>
                  <a:gd name="connsiteY27" fmla="*/ 143838 h 881009"/>
                  <a:gd name="connsiteX28" fmla="*/ 159463 w 375220"/>
                  <a:gd name="connsiteY28" fmla="*/ 148975 h 881009"/>
                  <a:gd name="connsiteX29" fmla="*/ 144052 w 375220"/>
                  <a:gd name="connsiteY29" fmla="*/ 156681 h 881009"/>
                  <a:gd name="connsiteX30" fmla="*/ 136346 w 375220"/>
                  <a:gd name="connsiteY30" fmla="*/ 164386 h 881009"/>
                  <a:gd name="connsiteX31" fmla="*/ 120935 w 375220"/>
                  <a:gd name="connsiteY31" fmla="*/ 174660 h 881009"/>
                  <a:gd name="connsiteX32" fmla="*/ 110661 w 375220"/>
                  <a:gd name="connsiteY32" fmla="*/ 197777 h 881009"/>
                  <a:gd name="connsiteX33" fmla="*/ 102955 w 375220"/>
                  <a:gd name="connsiteY33" fmla="*/ 205483 h 881009"/>
                  <a:gd name="connsiteX34" fmla="*/ 97818 w 375220"/>
                  <a:gd name="connsiteY34" fmla="*/ 213188 h 881009"/>
                  <a:gd name="connsiteX35" fmla="*/ 95249 w 375220"/>
                  <a:gd name="connsiteY35" fmla="*/ 220894 h 881009"/>
                  <a:gd name="connsiteX36" fmla="*/ 90112 w 375220"/>
                  <a:gd name="connsiteY36" fmla="*/ 228600 h 881009"/>
                  <a:gd name="connsiteX37" fmla="*/ 77270 w 375220"/>
                  <a:gd name="connsiteY37" fmla="*/ 246579 h 881009"/>
                  <a:gd name="connsiteX38" fmla="*/ 69564 w 375220"/>
                  <a:gd name="connsiteY38" fmla="*/ 261991 h 881009"/>
                  <a:gd name="connsiteX39" fmla="*/ 59290 w 375220"/>
                  <a:gd name="connsiteY39" fmla="*/ 279971 h 881009"/>
                  <a:gd name="connsiteX40" fmla="*/ 61858 w 375220"/>
                  <a:gd name="connsiteY40" fmla="*/ 297950 h 881009"/>
                  <a:gd name="connsiteX41" fmla="*/ 69564 w 375220"/>
                  <a:gd name="connsiteY41" fmla="*/ 292813 h 881009"/>
                  <a:gd name="connsiteX42" fmla="*/ 77270 w 375220"/>
                  <a:gd name="connsiteY42" fmla="*/ 285108 h 881009"/>
                  <a:gd name="connsiteX43" fmla="*/ 90112 w 375220"/>
                  <a:gd name="connsiteY43" fmla="*/ 269696 h 881009"/>
                  <a:gd name="connsiteX44" fmla="*/ 95249 w 375220"/>
                  <a:gd name="connsiteY44" fmla="*/ 259422 h 881009"/>
                  <a:gd name="connsiteX45" fmla="*/ 100387 w 375220"/>
                  <a:gd name="connsiteY45" fmla="*/ 254285 h 881009"/>
                  <a:gd name="connsiteX46" fmla="*/ 108092 w 375220"/>
                  <a:gd name="connsiteY46" fmla="*/ 228600 h 881009"/>
                  <a:gd name="connsiteX47" fmla="*/ 115798 w 375220"/>
                  <a:gd name="connsiteY47" fmla="*/ 220894 h 881009"/>
                  <a:gd name="connsiteX48" fmla="*/ 120935 w 375220"/>
                  <a:gd name="connsiteY48" fmla="*/ 213188 h 881009"/>
                  <a:gd name="connsiteX49" fmla="*/ 141483 w 375220"/>
                  <a:gd name="connsiteY49" fmla="*/ 202914 h 881009"/>
                  <a:gd name="connsiteX50" fmla="*/ 169737 w 375220"/>
                  <a:gd name="connsiteY50" fmla="*/ 205483 h 881009"/>
                  <a:gd name="connsiteX51" fmla="*/ 187717 w 375220"/>
                  <a:gd name="connsiteY51" fmla="*/ 208051 h 881009"/>
                  <a:gd name="connsiteX52" fmla="*/ 190285 w 375220"/>
                  <a:gd name="connsiteY52" fmla="*/ 218326 h 881009"/>
                  <a:gd name="connsiteX53" fmla="*/ 192854 w 375220"/>
                  <a:gd name="connsiteY53" fmla="*/ 233737 h 881009"/>
                  <a:gd name="connsiteX54" fmla="*/ 187717 w 375220"/>
                  <a:gd name="connsiteY54" fmla="*/ 269696 h 881009"/>
                  <a:gd name="connsiteX55" fmla="*/ 180011 w 375220"/>
                  <a:gd name="connsiteY55" fmla="*/ 274833 h 881009"/>
                  <a:gd name="connsiteX56" fmla="*/ 172306 w 375220"/>
                  <a:gd name="connsiteY56" fmla="*/ 277402 h 881009"/>
                  <a:gd name="connsiteX57" fmla="*/ 162031 w 375220"/>
                  <a:gd name="connsiteY57" fmla="*/ 282539 h 881009"/>
                  <a:gd name="connsiteX58" fmla="*/ 156894 w 375220"/>
                  <a:gd name="connsiteY58" fmla="*/ 290245 h 881009"/>
                  <a:gd name="connsiteX59" fmla="*/ 138915 w 375220"/>
                  <a:gd name="connsiteY59" fmla="*/ 310793 h 881009"/>
                  <a:gd name="connsiteX60" fmla="*/ 128640 w 375220"/>
                  <a:gd name="connsiteY60" fmla="*/ 331341 h 881009"/>
                  <a:gd name="connsiteX61" fmla="*/ 126072 w 375220"/>
                  <a:gd name="connsiteY61" fmla="*/ 341615 h 881009"/>
                  <a:gd name="connsiteX62" fmla="*/ 123503 w 375220"/>
                  <a:gd name="connsiteY62" fmla="*/ 349321 h 881009"/>
                  <a:gd name="connsiteX63" fmla="*/ 131209 w 375220"/>
                  <a:gd name="connsiteY63" fmla="*/ 351890 h 881009"/>
                  <a:gd name="connsiteX64" fmla="*/ 169737 w 375220"/>
                  <a:gd name="connsiteY64" fmla="*/ 349321 h 881009"/>
                  <a:gd name="connsiteX65" fmla="*/ 177443 w 375220"/>
                  <a:gd name="connsiteY65" fmla="*/ 346753 h 881009"/>
                  <a:gd name="connsiteX66" fmla="*/ 185148 w 375220"/>
                  <a:gd name="connsiteY66" fmla="*/ 351890 h 881009"/>
                  <a:gd name="connsiteX67" fmla="*/ 185148 w 375220"/>
                  <a:gd name="connsiteY67" fmla="*/ 377575 h 881009"/>
                  <a:gd name="connsiteX68" fmla="*/ 182580 w 375220"/>
                  <a:gd name="connsiteY68" fmla="*/ 385281 h 881009"/>
                  <a:gd name="connsiteX69" fmla="*/ 169737 w 375220"/>
                  <a:gd name="connsiteY69" fmla="*/ 387849 h 881009"/>
                  <a:gd name="connsiteX70" fmla="*/ 162031 w 375220"/>
                  <a:gd name="connsiteY70" fmla="*/ 395555 h 881009"/>
                  <a:gd name="connsiteX71" fmla="*/ 151757 w 375220"/>
                  <a:gd name="connsiteY71" fmla="*/ 410966 h 881009"/>
                  <a:gd name="connsiteX72" fmla="*/ 141483 w 375220"/>
                  <a:gd name="connsiteY72" fmla="*/ 426377 h 881009"/>
                  <a:gd name="connsiteX73" fmla="*/ 133778 w 375220"/>
                  <a:gd name="connsiteY73" fmla="*/ 431514 h 881009"/>
                  <a:gd name="connsiteX74" fmla="*/ 120935 w 375220"/>
                  <a:gd name="connsiteY74" fmla="*/ 441788 h 881009"/>
                  <a:gd name="connsiteX75" fmla="*/ 105524 w 375220"/>
                  <a:gd name="connsiteY75" fmla="*/ 449494 h 881009"/>
                  <a:gd name="connsiteX76" fmla="*/ 100387 w 375220"/>
                  <a:gd name="connsiteY76" fmla="*/ 457200 h 881009"/>
                  <a:gd name="connsiteX77" fmla="*/ 95249 w 375220"/>
                  <a:gd name="connsiteY77" fmla="*/ 462337 h 881009"/>
                  <a:gd name="connsiteX78" fmla="*/ 90112 w 375220"/>
                  <a:gd name="connsiteY78" fmla="*/ 477748 h 881009"/>
                  <a:gd name="connsiteX79" fmla="*/ 87544 w 375220"/>
                  <a:gd name="connsiteY79" fmla="*/ 511139 h 881009"/>
                  <a:gd name="connsiteX80" fmla="*/ 92681 w 375220"/>
                  <a:gd name="connsiteY80" fmla="*/ 518845 h 881009"/>
                  <a:gd name="connsiteX81" fmla="*/ 97818 w 375220"/>
                  <a:gd name="connsiteY81" fmla="*/ 511139 h 881009"/>
                  <a:gd name="connsiteX82" fmla="*/ 105524 w 375220"/>
                  <a:gd name="connsiteY82" fmla="*/ 506002 h 881009"/>
                  <a:gd name="connsiteX83" fmla="*/ 151757 w 375220"/>
                  <a:gd name="connsiteY83" fmla="*/ 508571 h 881009"/>
                  <a:gd name="connsiteX84" fmla="*/ 149189 w 375220"/>
                  <a:gd name="connsiteY84" fmla="*/ 526550 h 881009"/>
                  <a:gd name="connsiteX85" fmla="*/ 133778 w 375220"/>
                  <a:gd name="connsiteY85" fmla="*/ 536824 h 881009"/>
                  <a:gd name="connsiteX86" fmla="*/ 95249 w 375220"/>
                  <a:gd name="connsiteY86" fmla="*/ 544530 h 881009"/>
                  <a:gd name="connsiteX87" fmla="*/ 87544 w 375220"/>
                  <a:gd name="connsiteY87" fmla="*/ 549667 h 881009"/>
                  <a:gd name="connsiteX88" fmla="*/ 77270 w 375220"/>
                  <a:gd name="connsiteY88" fmla="*/ 552236 h 881009"/>
                  <a:gd name="connsiteX89" fmla="*/ 69564 w 375220"/>
                  <a:gd name="connsiteY89" fmla="*/ 554804 h 881009"/>
                  <a:gd name="connsiteX90" fmla="*/ 61858 w 375220"/>
                  <a:gd name="connsiteY90" fmla="*/ 559941 h 881009"/>
                  <a:gd name="connsiteX91" fmla="*/ 51584 w 375220"/>
                  <a:gd name="connsiteY91" fmla="*/ 562510 h 881009"/>
                  <a:gd name="connsiteX92" fmla="*/ 43879 w 375220"/>
                  <a:gd name="connsiteY92" fmla="*/ 565078 h 881009"/>
                  <a:gd name="connsiteX93" fmla="*/ 33605 w 375220"/>
                  <a:gd name="connsiteY93" fmla="*/ 567647 h 881009"/>
                  <a:gd name="connsiteX94" fmla="*/ 15625 w 375220"/>
                  <a:gd name="connsiteY94" fmla="*/ 575353 h 881009"/>
                  <a:gd name="connsiteX95" fmla="*/ 7919 w 375220"/>
                  <a:gd name="connsiteY95" fmla="*/ 580490 h 881009"/>
                  <a:gd name="connsiteX96" fmla="*/ 214 w 375220"/>
                  <a:gd name="connsiteY96" fmla="*/ 595901 h 881009"/>
                  <a:gd name="connsiteX97" fmla="*/ 10488 w 375220"/>
                  <a:gd name="connsiteY97" fmla="*/ 601038 h 881009"/>
                  <a:gd name="connsiteX98" fmla="*/ 136346 w 375220"/>
                  <a:gd name="connsiteY98" fmla="*/ 601038 h 881009"/>
                  <a:gd name="connsiteX99" fmla="*/ 138915 w 375220"/>
                  <a:gd name="connsiteY99" fmla="*/ 611312 h 881009"/>
                  <a:gd name="connsiteX100" fmla="*/ 144052 w 375220"/>
                  <a:gd name="connsiteY100" fmla="*/ 644703 h 881009"/>
                  <a:gd name="connsiteX101" fmla="*/ 149189 w 375220"/>
                  <a:gd name="connsiteY101" fmla="*/ 660114 h 881009"/>
                  <a:gd name="connsiteX102" fmla="*/ 141483 w 375220"/>
                  <a:gd name="connsiteY102" fmla="*/ 665251 h 881009"/>
                  <a:gd name="connsiteX103" fmla="*/ 126072 w 375220"/>
                  <a:gd name="connsiteY103" fmla="*/ 670388 h 881009"/>
                  <a:gd name="connsiteX104" fmla="*/ 120935 w 375220"/>
                  <a:gd name="connsiteY104" fmla="*/ 675526 h 881009"/>
                  <a:gd name="connsiteX105" fmla="*/ 113229 w 375220"/>
                  <a:gd name="connsiteY105" fmla="*/ 696074 h 881009"/>
                  <a:gd name="connsiteX106" fmla="*/ 118366 w 375220"/>
                  <a:gd name="connsiteY106" fmla="*/ 703779 h 881009"/>
                  <a:gd name="connsiteX107" fmla="*/ 141483 w 375220"/>
                  <a:gd name="connsiteY107" fmla="*/ 706348 h 881009"/>
                  <a:gd name="connsiteX108" fmla="*/ 156894 w 375220"/>
                  <a:gd name="connsiteY108" fmla="*/ 708917 h 881009"/>
                  <a:gd name="connsiteX109" fmla="*/ 151757 w 375220"/>
                  <a:gd name="connsiteY109" fmla="*/ 716622 h 881009"/>
                  <a:gd name="connsiteX110" fmla="*/ 138915 w 375220"/>
                  <a:gd name="connsiteY110" fmla="*/ 732033 h 881009"/>
                  <a:gd name="connsiteX111" fmla="*/ 128640 w 375220"/>
                  <a:gd name="connsiteY111" fmla="*/ 752582 h 881009"/>
                  <a:gd name="connsiteX112" fmla="*/ 126072 w 375220"/>
                  <a:gd name="connsiteY112" fmla="*/ 760287 h 881009"/>
                  <a:gd name="connsiteX113" fmla="*/ 120935 w 375220"/>
                  <a:gd name="connsiteY113" fmla="*/ 767993 h 881009"/>
                  <a:gd name="connsiteX114" fmla="*/ 115798 w 375220"/>
                  <a:gd name="connsiteY114" fmla="*/ 783404 h 881009"/>
                  <a:gd name="connsiteX115" fmla="*/ 113229 w 375220"/>
                  <a:gd name="connsiteY115" fmla="*/ 824501 h 881009"/>
                  <a:gd name="connsiteX116" fmla="*/ 115798 w 375220"/>
                  <a:gd name="connsiteY116" fmla="*/ 834775 h 881009"/>
                  <a:gd name="connsiteX117" fmla="*/ 108092 w 375220"/>
                  <a:gd name="connsiteY117" fmla="*/ 842481 h 881009"/>
                  <a:gd name="connsiteX118" fmla="*/ 97818 w 375220"/>
                  <a:gd name="connsiteY118" fmla="*/ 847618 h 881009"/>
                  <a:gd name="connsiteX119" fmla="*/ 77270 w 375220"/>
                  <a:gd name="connsiteY119" fmla="*/ 868166 h 881009"/>
                  <a:gd name="connsiteX120" fmla="*/ 74701 w 375220"/>
                  <a:gd name="connsiteY120" fmla="*/ 875872 h 881009"/>
                  <a:gd name="connsiteX121" fmla="*/ 90112 w 375220"/>
                  <a:gd name="connsiteY121" fmla="*/ 873303 h 881009"/>
                  <a:gd name="connsiteX122" fmla="*/ 105524 w 375220"/>
                  <a:gd name="connsiteY122" fmla="*/ 868166 h 881009"/>
                  <a:gd name="connsiteX123" fmla="*/ 113229 w 375220"/>
                  <a:gd name="connsiteY123" fmla="*/ 865597 h 881009"/>
                  <a:gd name="connsiteX124" fmla="*/ 126072 w 375220"/>
                  <a:gd name="connsiteY124" fmla="*/ 863029 h 881009"/>
                  <a:gd name="connsiteX125" fmla="*/ 146620 w 375220"/>
                  <a:gd name="connsiteY125" fmla="*/ 857892 h 881009"/>
                  <a:gd name="connsiteX126" fmla="*/ 162031 w 375220"/>
                  <a:gd name="connsiteY126" fmla="*/ 852755 h 881009"/>
                  <a:gd name="connsiteX127" fmla="*/ 187717 w 375220"/>
                  <a:gd name="connsiteY127" fmla="*/ 855323 h 881009"/>
                  <a:gd name="connsiteX128" fmla="*/ 197991 w 375220"/>
                  <a:gd name="connsiteY128" fmla="*/ 860460 h 881009"/>
                  <a:gd name="connsiteX129" fmla="*/ 210834 w 375220"/>
                  <a:gd name="connsiteY129" fmla="*/ 863029 h 881009"/>
                  <a:gd name="connsiteX130" fmla="*/ 236519 w 375220"/>
                  <a:gd name="connsiteY130" fmla="*/ 868166 h 881009"/>
                  <a:gd name="connsiteX131" fmla="*/ 277616 w 375220"/>
                  <a:gd name="connsiteY131" fmla="*/ 878440 h 881009"/>
                  <a:gd name="connsiteX132" fmla="*/ 293027 w 375220"/>
                  <a:gd name="connsiteY132" fmla="*/ 881009 h 881009"/>
                  <a:gd name="connsiteX133" fmla="*/ 300733 w 375220"/>
                  <a:gd name="connsiteY133" fmla="*/ 878440 h 881009"/>
                  <a:gd name="connsiteX134" fmla="*/ 293027 w 375220"/>
                  <a:gd name="connsiteY134" fmla="*/ 868166 h 881009"/>
                  <a:gd name="connsiteX135" fmla="*/ 287890 w 375220"/>
                  <a:gd name="connsiteY135" fmla="*/ 857892 h 881009"/>
                  <a:gd name="connsiteX136" fmla="*/ 282753 w 375220"/>
                  <a:gd name="connsiteY136" fmla="*/ 837344 h 881009"/>
                  <a:gd name="connsiteX137" fmla="*/ 277616 w 375220"/>
                  <a:gd name="connsiteY137" fmla="*/ 829638 h 881009"/>
                  <a:gd name="connsiteX138" fmla="*/ 275047 w 375220"/>
                  <a:gd name="connsiteY138" fmla="*/ 821932 h 881009"/>
                  <a:gd name="connsiteX139" fmla="*/ 267342 w 375220"/>
                  <a:gd name="connsiteY139" fmla="*/ 816795 h 881009"/>
                  <a:gd name="connsiteX140" fmla="*/ 257067 w 375220"/>
                  <a:gd name="connsiteY140" fmla="*/ 796247 h 881009"/>
                  <a:gd name="connsiteX141" fmla="*/ 249362 w 375220"/>
                  <a:gd name="connsiteY141" fmla="*/ 788541 h 881009"/>
                  <a:gd name="connsiteX142" fmla="*/ 246793 w 375220"/>
                  <a:gd name="connsiteY142" fmla="*/ 780836 h 881009"/>
                  <a:gd name="connsiteX143" fmla="*/ 244225 w 375220"/>
                  <a:gd name="connsiteY143" fmla="*/ 770562 h 881009"/>
                  <a:gd name="connsiteX144" fmla="*/ 239088 w 375220"/>
                  <a:gd name="connsiteY144" fmla="*/ 760287 h 881009"/>
                  <a:gd name="connsiteX145" fmla="*/ 275047 w 375220"/>
                  <a:gd name="connsiteY145" fmla="*/ 750013 h 881009"/>
                  <a:gd name="connsiteX146" fmla="*/ 277616 w 375220"/>
                  <a:gd name="connsiteY146" fmla="*/ 742308 h 881009"/>
                  <a:gd name="connsiteX147" fmla="*/ 275047 w 375220"/>
                  <a:gd name="connsiteY147" fmla="*/ 729465 h 881009"/>
                  <a:gd name="connsiteX148" fmla="*/ 272479 w 375220"/>
                  <a:gd name="connsiteY148" fmla="*/ 721759 h 881009"/>
                  <a:gd name="connsiteX149" fmla="*/ 269910 w 375220"/>
                  <a:gd name="connsiteY149" fmla="*/ 711485 h 881009"/>
                  <a:gd name="connsiteX150" fmla="*/ 264773 w 375220"/>
                  <a:gd name="connsiteY150" fmla="*/ 693505 h 881009"/>
                  <a:gd name="connsiteX151" fmla="*/ 262205 w 375220"/>
                  <a:gd name="connsiteY151" fmla="*/ 683231 h 881009"/>
                  <a:gd name="connsiteX152" fmla="*/ 257067 w 375220"/>
                  <a:gd name="connsiteY152" fmla="*/ 672957 h 881009"/>
                  <a:gd name="connsiteX153" fmla="*/ 254499 w 375220"/>
                  <a:gd name="connsiteY153" fmla="*/ 662683 h 881009"/>
                  <a:gd name="connsiteX154" fmla="*/ 277616 w 375220"/>
                  <a:gd name="connsiteY154" fmla="*/ 654977 h 881009"/>
                  <a:gd name="connsiteX155" fmla="*/ 269910 w 375220"/>
                  <a:gd name="connsiteY155" fmla="*/ 652409 h 881009"/>
                  <a:gd name="connsiteX156" fmla="*/ 262205 w 375220"/>
                  <a:gd name="connsiteY156" fmla="*/ 634429 h 881009"/>
                  <a:gd name="connsiteX157" fmla="*/ 257067 w 375220"/>
                  <a:gd name="connsiteY157" fmla="*/ 616449 h 881009"/>
                  <a:gd name="connsiteX158" fmla="*/ 251930 w 375220"/>
                  <a:gd name="connsiteY158" fmla="*/ 593332 h 881009"/>
                  <a:gd name="connsiteX159" fmla="*/ 246793 w 375220"/>
                  <a:gd name="connsiteY159" fmla="*/ 577921 h 881009"/>
                  <a:gd name="connsiteX160" fmla="*/ 244225 w 375220"/>
                  <a:gd name="connsiteY160" fmla="*/ 567647 h 881009"/>
                  <a:gd name="connsiteX161" fmla="*/ 241656 w 375220"/>
                  <a:gd name="connsiteY161" fmla="*/ 559941 h 881009"/>
                  <a:gd name="connsiteX162" fmla="*/ 277616 w 375220"/>
                  <a:gd name="connsiteY162" fmla="*/ 565078 h 881009"/>
                  <a:gd name="connsiteX163" fmla="*/ 282753 w 375220"/>
                  <a:gd name="connsiteY163" fmla="*/ 557373 h 881009"/>
                  <a:gd name="connsiteX164" fmla="*/ 275047 w 375220"/>
                  <a:gd name="connsiteY164" fmla="*/ 554804 h 881009"/>
                  <a:gd name="connsiteX165" fmla="*/ 267342 w 375220"/>
                  <a:gd name="connsiteY165" fmla="*/ 549667 h 881009"/>
                  <a:gd name="connsiteX166" fmla="*/ 262205 w 375220"/>
                  <a:gd name="connsiteY166" fmla="*/ 541962 h 881009"/>
                  <a:gd name="connsiteX167" fmla="*/ 257067 w 375220"/>
                  <a:gd name="connsiteY167" fmla="*/ 536824 h 881009"/>
                  <a:gd name="connsiteX168" fmla="*/ 246793 w 375220"/>
                  <a:gd name="connsiteY168" fmla="*/ 521413 h 881009"/>
                  <a:gd name="connsiteX169" fmla="*/ 244225 w 375220"/>
                  <a:gd name="connsiteY169" fmla="*/ 459768 h 881009"/>
                  <a:gd name="connsiteX170" fmla="*/ 249362 w 375220"/>
                  <a:gd name="connsiteY170" fmla="*/ 398123 h 881009"/>
                  <a:gd name="connsiteX171" fmla="*/ 267342 w 375220"/>
                  <a:gd name="connsiteY171" fmla="*/ 408397 h 881009"/>
                  <a:gd name="connsiteX172" fmla="*/ 275047 w 375220"/>
                  <a:gd name="connsiteY172" fmla="*/ 410966 h 881009"/>
                  <a:gd name="connsiteX173" fmla="*/ 287890 w 375220"/>
                  <a:gd name="connsiteY173" fmla="*/ 416103 h 881009"/>
                  <a:gd name="connsiteX174" fmla="*/ 311007 w 375220"/>
                  <a:gd name="connsiteY174" fmla="*/ 418672 h 881009"/>
                  <a:gd name="connsiteX175" fmla="*/ 298164 w 375220"/>
                  <a:gd name="connsiteY175" fmla="*/ 408397 h 881009"/>
                  <a:gd name="connsiteX176" fmla="*/ 293027 w 375220"/>
                  <a:gd name="connsiteY176" fmla="*/ 400692 h 881009"/>
                  <a:gd name="connsiteX177" fmla="*/ 282753 w 375220"/>
                  <a:gd name="connsiteY177" fmla="*/ 398123 h 881009"/>
                  <a:gd name="connsiteX178" fmla="*/ 275047 w 375220"/>
                  <a:gd name="connsiteY178" fmla="*/ 390418 h 881009"/>
                  <a:gd name="connsiteX179" fmla="*/ 264773 w 375220"/>
                  <a:gd name="connsiteY179" fmla="*/ 382712 h 881009"/>
                  <a:gd name="connsiteX180" fmla="*/ 262205 w 375220"/>
                  <a:gd name="connsiteY180" fmla="*/ 375006 h 881009"/>
                  <a:gd name="connsiteX181" fmla="*/ 246793 w 375220"/>
                  <a:gd name="connsiteY181" fmla="*/ 362164 h 881009"/>
                  <a:gd name="connsiteX182" fmla="*/ 241656 w 375220"/>
                  <a:gd name="connsiteY182" fmla="*/ 354458 h 881009"/>
                  <a:gd name="connsiteX183" fmla="*/ 239088 w 375220"/>
                  <a:gd name="connsiteY183" fmla="*/ 346753 h 881009"/>
                  <a:gd name="connsiteX184" fmla="*/ 241656 w 375220"/>
                  <a:gd name="connsiteY184" fmla="*/ 279971 h 881009"/>
                  <a:gd name="connsiteX185" fmla="*/ 244225 w 375220"/>
                  <a:gd name="connsiteY185" fmla="*/ 261991 h 881009"/>
                  <a:gd name="connsiteX186" fmla="*/ 246793 w 375220"/>
                  <a:gd name="connsiteY186" fmla="*/ 249148 h 881009"/>
                  <a:gd name="connsiteX187" fmla="*/ 254499 w 375220"/>
                  <a:gd name="connsiteY187" fmla="*/ 246579 h 881009"/>
                  <a:gd name="connsiteX188" fmla="*/ 269910 w 375220"/>
                  <a:gd name="connsiteY188" fmla="*/ 251717 h 881009"/>
                  <a:gd name="connsiteX189" fmla="*/ 280184 w 375220"/>
                  <a:gd name="connsiteY189" fmla="*/ 259422 h 881009"/>
                  <a:gd name="connsiteX190" fmla="*/ 290458 w 375220"/>
                  <a:gd name="connsiteY190" fmla="*/ 264559 h 881009"/>
                  <a:gd name="connsiteX191" fmla="*/ 305870 w 375220"/>
                  <a:gd name="connsiteY191" fmla="*/ 274833 h 881009"/>
                  <a:gd name="connsiteX192" fmla="*/ 311007 w 375220"/>
                  <a:gd name="connsiteY192" fmla="*/ 279971 h 881009"/>
                  <a:gd name="connsiteX193" fmla="*/ 334124 w 375220"/>
                  <a:gd name="connsiteY193" fmla="*/ 295382 h 881009"/>
                  <a:gd name="connsiteX194" fmla="*/ 359809 w 375220"/>
                  <a:gd name="connsiteY194" fmla="*/ 313362 h 881009"/>
                  <a:gd name="connsiteX195" fmla="*/ 375220 w 375220"/>
                  <a:gd name="connsiteY195" fmla="*/ 318499 h 881009"/>
                  <a:gd name="connsiteX196" fmla="*/ 367515 w 375220"/>
                  <a:gd name="connsiteY196" fmla="*/ 305656 h 881009"/>
                  <a:gd name="connsiteX197" fmla="*/ 362378 w 375220"/>
                  <a:gd name="connsiteY197" fmla="*/ 295382 h 881009"/>
                  <a:gd name="connsiteX198" fmla="*/ 354672 w 375220"/>
                  <a:gd name="connsiteY198" fmla="*/ 287676 h 881009"/>
                  <a:gd name="connsiteX199" fmla="*/ 334124 w 375220"/>
                  <a:gd name="connsiteY199" fmla="*/ 267128 h 881009"/>
                  <a:gd name="connsiteX200" fmla="*/ 316144 w 375220"/>
                  <a:gd name="connsiteY200" fmla="*/ 254285 h 881009"/>
                  <a:gd name="connsiteX201" fmla="*/ 311007 w 375220"/>
                  <a:gd name="connsiteY201" fmla="*/ 246579 h 881009"/>
                  <a:gd name="connsiteX202" fmla="*/ 308438 w 375220"/>
                  <a:gd name="connsiteY202" fmla="*/ 238874 h 881009"/>
                  <a:gd name="connsiteX203" fmla="*/ 298164 w 375220"/>
                  <a:gd name="connsiteY203" fmla="*/ 231168 h 881009"/>
                  <a:gd name="connsiteX204" fmla="*/ 293027 w 375220"/>
                  <a:gd name="connsiteY204" fmla="*/ 223463 h 881009"/>
                  <a:gd name="connsiteX205" fmla="*/ 285321 w 375220"/>
                  <a:gd name="connsiteY205" fmla="*/ 218326 h 881009"/>
                  <a:gd name="connsiteX206" fmla="*/ 280184 w 375220"/>
                  <a:gd name="connsiteY206" fmla="*/ 213188 h 881009"/>
                  <a:gd name="connsiteX207" fmla="*/ 269910 w 375220"/>
                  <a:gd name="connsiteY207" fmla="*/ 205483 h 881009"/>
                  <a:gd name="connsiteX208" fmla="*/ 264773 w 375220"/>
                  <a:gd name="connsiteY208" fmla="*/ 197777 h 881009"/>
                  <a:gd name="connsiteX209" fmla="*/ 239088 w 375220"/>
                  <a:gd name="connsiteY209" fmla="*/ 184935 h 881009"/>
                  <a:gd name="connsiteX210" fmla="*/ 233951 w 375220"/>
                  <a:gd name="connsiteY210" fmla="*/ 179797 h 881009"/>
                  <a:gd name="connsiteX211" fmla="*/ 241656 w 375220"/>
                  <a:gd name="connsiteY211" fmla="*/ 177229 h 881009"/>
                  <a:gd name="connsiteX212" fmla="*/ 257067 w 375220"/>
                  <a:gd name="connsiteY212" fmla="*/ 179797 h 881009"/>
                  <a:gd name="connsiteX213" fmla="*/ 275047 w 375220"/>
                  <a:gd name="connsiteY213" fmla="*/ 182366 h 881009"/>
                  <a:gd name="connsiteX214" fmla="*/ 290458 w 375220"/>
                  <a:gd name="connsiteY214" fmla="*/ 187503 h 881009"/>
                  <a:gd name="connsiteX215" fmla="*/ 303301 w 375220"/>
                  <a:gd name="connsiteY215" fmla="*/ 190072 h 881009"/>
                  <a:gd name="connsiteX216" fmla="*/ 311007 w 375220"/>
                  <a:gd name="connsiteY216" fmla="*/ 192640 h 881009"/>
                  <a:gd name="connsiteX217" fmla="*/ 313575 w 375220"/>
                  <a:gd name="connsiteY217" fmla="*/ 184935 h 881009"/>
                  <a:gd name="connsiteX218" fmla="*/ 298164 w 375220"/>
                  <a:gd name="connsiteY218" fmla="*/ 174660 h 881009"/>
                  <a:gd name="connsiteX219" fmla="*/ 290458 w 375220"/>
                  <a:gd name="connsiteY219" fmla="*/ 161818 h 881009"/>
                  <a:gd name="connsiteX220" fmla="*/ 287890 w 375220"/>
                  <a:gd name="connsiteY220" fmla="*/ 154112 h 881009"/>
                  <a:gd name="connsiteX221" fmla="*/ 293027 w 375220"/>
                  <a:gd name="connsiteY221" fmla="*/ 141269 h 881009"/>
                  <a:gd name="connsiteX222" fmla="*/ 300733 w 375220"/>
                  <a:gd name="connsiteY222" fmla="*/ 143838 h 881009"/>
                  <a:gd name="connsiteX223" fmla="*/ 295596 w 375220"/>
                  <a:gd name="connsiteY223" fmla="*/ 115584 h 881009"/>
                  <a:gd name="connsiteX224" fmla="*/ 290458 w 375220"/>
                  <a:gd name="connsiteY224" fmla="*/ 110447 h 881009"/>
                  <a:gd name="connsiteX225" fmla="*/ 280184 w 375220"/>
                  <a:gd name="connsiteY225" fmla="*/ 95036 h 881009"/>
                  <a:gd name="connsiteX226" fmla="*/ 272479 w 375220"/>
                  <a:gd name="connsiteY226" fmla="*/ 84762 h 881009"/>
                  <a:gd name="connsiteX227" fmla="*/ 259636 w 375220"/>
                  <a:gd name="connsiteY227" fmla="*/ 74487 h 881009"/>
                  <a:gd name="connsiteX228" fmla="*/ 254499 w 375220"/>
                  <a:gd name="connsiteY228" fmla="*/ 66782 h 881009"/>
                  <a:gd name="connsiteX229" fmla="*/ 246793 w 375220"/>
                  <a:gd name="connsiteY229" fmla="*/ 61645 h 881009"/>
                  <a:gd name="connsiteX230" fmla="*/ 236519 w 375220"/>
                  <a:gd name="connsiteY230" fmla="*/ 46233 h 881009"/>
                  <a:gd name="connsiteX231" fmla="*/ 228814 w 375220"/>
                  <a:gd name="connsiteY231" fmla="*/ 20548 h 881009"/>
                  <a:gd name="connsiteX232" fmla="*/ 213402 w 375220"/>
                  <a:gd name="connsiteY232" fmla="*/ 15411 h 881009"/>
                  <a:gd name="connsiteX233" fmla="*/ 208265 w 375220"/>
                  <a:gd name="connsiteY233" fmla="*/ 0 h 88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375220" h="881009">
                    <a:moveTo>
                      <a:pt x="208265" y="0"/>
                    </a:moveTo>
                    <a:lnTo>
                      <a:pt x="208265" y="0"/>
                    </a:lnTo>
                    <a:cubicBezTo>
                      <a:pt x="203984" y="5993"/>
                      <a:pt x="199212" y="11664"/>
                      <a:pt x="195423" y="17979"/>
                    </a:cubicBezTo>
                    <a:cubicBezTo>
                      <a:pt x="188543" y="29446"/>
                      <a:pt x="198449" y="23081"/>
                      <a:pt x="187717" y="35959"/>
                    </a:cubicBezTo>
                    <a:cubicBezTo>
                      <a:pt x="185741" y="38331"/>
                      <a:pt x="182580" y="39384"/>
                      <a:pt x="180011" y="41096"/>
                    </a:cubicBezTo>
                    <a:cubicBezTo>
                      <a:pt x="173556" y="60465"/>
                      <a:pt x="183015" y="37341"/>
                      <a:pt x="169737" y="53939"/>
                    </a:cubicBezTo>
                    <a:cubicBezTo>
                      <a:pt x="158672" y="67771"/>
                      <a:pt x="175999" y="56306"/>
                      <a:pt x="162031" y="66782"/>
                    </a:cubicBezTo>
                    <a:cubicBezTo>
                      <a:pt x="157092" y="70486"/>
                      <a:pt x="151757" y="73631"/>
                      <a:pt x="146620" y="77056"/>
                    </a:cubicBezTo>
                    <a:lnTo>
                      <a:pt x="138915" y="82193"/>
                    </a:lnTo>
                    <a:cubicBezTo>
                      <a:pt x="137203" y="84762"/>
                      <a:pt x="135707" y="87488"/>
                      <a:pt x="133778" y="89899"/>
                    </a:cubicBezTo>
                    <a:cubicBezTo>
                      <a:pt x="132265" y="91790"/>
                      <a:pt x="130093" y="93099"/>
                      <a:pt x="128640" y="95036"/>
                    </a:cubicBezTo>
                    <a:cubicBezTo>
                      <a:pt x="114901" y="113354"/>
                      <a:pt x="125084" y="108208"/>
                      <a:pt x="110661" y="113015"/>
                    </a:cubicBezTo>
                    <a:lnTo>
                      <a:pt x="102955" y="136132"/>
                    </a:lnTo>
                    <a:lnTo>
                      <a:pt x="100387" y="143838"/>
                    </a:lnTo>
                    <a:cubicBezTo>
                      <a:pt x="102955" y="144694"/>
                      <a:pt x="105671" y="147617"/>
                      <a:pt x="108092" y="146406"/>
                    </a:cubicBezTo>
                    <a:cubicBezTo>
                      <a:pt x="111921" y="144491"/>
                      <a:pt x="113310" y="139615"/>
                      <a:pt x="115798" y="136132"/>
                    </a:cubicBezTo>
                    <a:cubicBezTo>
                      <a:pt x="120404" y="129684"/>
                      <a:pt x="122848" y="125677"/>
                      <a:pt x="126072" y="118153"/>
                    </a:cubicBezTo>
                    <a:cubicBezTo>
                      <a:pt x="127138" y="115664"/>
                      <a:pt x="126726" y="112362"/>
                      <a:pt x="128640" y="110447"/>
                    </a:cubicBezTo>
                    <a:cubicBezTo>
                      <a:pt x="130555" y="108532"/>
                      <a:pt x="133924" y="109089"/>
                      <a:pt x="136346" y="107878"/>
                    </a:cubicBezTo>
                    <a:cubicBezTo>
                      <a:pt x="160762" y="95670"/>
                      <a:pt x="119716" y="110852"/>
                      <a:pt x="159463" y="97604"/>
                    </a:cubicBezTo>
                    <a:lnTo>
                      <a:pt x="167169" y="95036"/>
                    </a:lnTo>
                    <a:cubicBezTo>
                      <a:pt x="169737" y="93324"/>
                      <a:pt x="172037" y="91115"/>
                      <a:pt x="174874" y="89899"/>
                    </a:cubicBezTo>
                    <a:cubicBezTo>
                      <a:pt x="178053" y="88537"/>
                      <a:pt x="195699" y="85220"/>
                      <a:pt x="197991" y="84762"/>
                    </a:cubicBezTo>
                    <a:cubicBezTo>
                      <a:pt x="199703" y="87330"/>
                      <a:pt x="202908" y="89388"/>
                      <a:pt x="203128" y="92467"/>
                    </a:cubicBezTo>
                    <a:cubicBezTo>
                      <a:pt x="204890" y="117124"/>
                      <a:pt x="202241" y="113551"/>
                      <a:pt x="197991" y="128427"/>
                    </a:cubicBezTo>
                    <a:cubicBezTo>
                      <a:pt x="197021" y="131821"/>
                      <a:pt x="197628" y="135945"/>
                      <a:pt x="195423" y="138701"/>
                    </a:cubicBezTo>
                    <a:cubicBezTo>
                      <a:pt x="193732" y="140815"/>
                      <a:pt x="190344" y="140612"/>
                      <a:pt x="187717" y="141269"/>
                    </a:cubicBezTo>
                    <a:cubicBezTo>
                      <a:pt x="183482" y="142328"/>
                      <a:pt x="179086" y="142689"/>
                      <a:pt x="174874" y="143838"/>
                    </a:cubicBezTo>
                    <a:cubicBezTo>
                      <a:pt x="169650" y="145263"/>
                      <a:pt x="163969" y="145972"/>
                      <a:pt x="159463" y="148975"/>
                    </a:cubicBezTo>
                    <a:cubicBezTo>
                      <a:pt x="149504" y="155614"/>
                      <a:pt x="154686" y="153136"/>
                      <a:pt x="144052" y="156681"/>
                    </a:cubicBezTo>
                    <a:cubicBezTo>
                      <a:pt x="141483" y="159249"/>
                      <a:pt x="139213" y="162156"/>
                      <a:pt x="136346" y="164386"/>
                    </a:cubicBezTo>
                    <a:cubicBezTo>
                      <a:pt x="131473" y="168176"/>
                      <a:pt x="120935" y="174660"/>
                      <a:pt x="120935" y="174660"/>
                    </a:cubicBezTo>
                    <a:cubicBezTo>
                      <a:pt x="112795" y="186872"/>
                      <a:pt x="116774" y="179437"/>
                      <a:pt x="110661" y="197777"/>
                    </a:cubicBezTo>
                    <a:cubicBezTo>
                      <a:pt x="109512" y="201223"/>
                      <a:pt x="105281" y="202692"/>
                      <a:pt x="102955" y="205483"/>
                    </a:cubicBezTo>
                    <a:cubicBezTo>
                      <a:pt x="100979" y="207854"/>
                      <a:pt x="99199" y="210427"/>
                      <a:pt x="97818" y="213188"/>
                    </a:cubicBezTo>
                    <a:cubicBezTo>
                      <a:pt x="96607" y="215610"/>
                      <a:pt x="96460" y="218472"/>
                      <a:pt x="95249" y="220894"/>
                    </a:cubicBezTo>
                    <a:cubicBezTo>
                      <a:pt x="93868" y="223655"/>
                      <a:pt x="91644" y="225920"/>
                      <a:pt x="90112" y="228600"/>
                    </a:cubicBezTo>
                    <a:cubicBezTo>
                      <a:pt x="81097" y="244376"/>
                      <a:pt x="89820" y="234029"/>
                      <a:pt x="77270" y="246579"/>
                    </a:cubicBezTo>
                    <a:cubicBezTo>
                      <a:pt x="72560" y="260707"/>
                      <a:pt x="77531" y="248049"/>
                      <a:pt x="69564" y="261991"/>
                    </a:cubicBezTo>
                    <a:cubicBezTo>
                      <a:pt x="56529" y="284803"/>
                      <a:pt x="71806" y="261196"/>
                      <a:pt x="59290" y="279971"/>
                    </a:cubicBezTo>
                    <a:cubicBezTo>
                      <a:pt x="60146" y="285964"/>
                      <a:pt x="58076" y="293223"/>
                      <a:pt x="61858" y="297950"/>
                    </a:cubicBezTo>
                    <a:cubicBezTo>
                      <a:pt x="63787" y="300361"/>
                      <a:pt x="67192" y="294789"/>
                      <a:pt x="69564" y="292813"/>
                    </a:cubicBezTo>
                    <a:cubicBezTo>
                      <a:pt x="72355" y="290488"/>
                      <a:pt x="74701" y="287676"/>
                      <a:pt x="77270" y="285108"/>
                    </a:cubicBezTo>
                    <a:cubicBezTo>
                      <a:pt x="92793" y="254060"/>
                      <a:pt x="71962" y="291477"/>
                      <a:pt x="90112" y="269696"/>
                    </a:cubicBezTo>
                    <a:cubicBezTo>
                      <a:pt x="92563" y="266755"/>
                      <a:pt x="93125" y="262608"/>
                      <a:pt x="95249" y="259422"/>
                    </a:cubicBezTo>
                    <a:cubicBezTo>
                      <a:pt x="96592" y="257407"/>
                      <a:pt x="98674" y="255997"/>
                      <a:pt x="100387" y="254285"/>
                    </a:cubicBezTo>
                    <a:cubicBezTo>
                      <a:pt x="104268" y="238758"/>
                      <a:pt x="101839" y="247360"/>
                      <a:pt x="108092" y="228600"/>
                    </a:cubicBezTo>
                    <a:cubicBezTo>
                      <a:pt x="109241" y="225154"/>
                      <a:pt x="113472" y="223685"/>
                      <a:pt x="115798" y="220894"/>
                    </a:cubicBezTo>
                    <a:cubicBezTo>
                      <a:pt x="117774" y="218522"/>
                      <a:pt x="118406" y="214958"/>
                      <a:pt x="120935" y="213188"/>
                    </a:cubicBezTo>
                    <a:cubicBezTo>
                      <a:pt x="127208" y="208796"/>
                      <a:pt x="141483" y="202914"/>
                      <a:pt x="141483" y="202914"/>
                    </a:cubicBezTo>
                    <a:cubicBezTo>
                      <a:pt x="150901" y="203770"/>
                      <a:pt x="160338" y="204439"/>
                      <a:pt x="169737" y="205483"/>
                    </a:cubicBezTo>
                    <a:cubicBezTo>
                      <a:pt x="175754" y="206152"/>
                      <a:pt x="182583" y="204842"/>
                      <a:pt x="187717" y="208051"/>
                    </a:cubicBezTo>
                    <a:cubicBezTo>
                      <a:pt x="190711" y="209922"/>
                      <a:pt x="189593" y="214864"/>
                      <a:pt x="190285" y="218326"/>
                    </a:cubicBezTo>
                    <a:cubicBezTo>
                      <a:pt x="191306" y="223433"/>
                      <a:pt x="191998" y="228600"/>
                      <a:pt x="192854" y="233737"/>
                    </a:cubicBezTo>
                    <a:cubicBezTo>
                      <a:pt x="191142" y="245723"/>
                      <a:pt x="191329" y="258139"/>
                      <a:pt x="187717" y="269696"/>
                    </a:cubicBezTo>
                    <a:cubicBezTo>
                      <a:pt x="186796" y="272643"/>
                      <a:pt x="182772" y="273452"/>
                      <a:pt x="180011" y="274833"/>
                    </a:cubicBezTo>
                    <a:cubicBezTo>
                      <a:pt x="177590" y="276044"/>
                      <a:pt x="174794" y="276335"/>
                      <a:pt x="172306" y="277402"/>
                    </a:cubicBezTo>
                    <a:cubicBezTo>
                      <a:pt x="168786" y="278910"/>
                      <a:pt x="165456" y="280827"/>
                      <a:pt x="162031" y="282539"/>
                    </a:cubicBezTo>
                    <a:cubicBezTo>
                      <a:pt x="160319" y="285108"/>
                      <a:pt x="159077" y="288062"/>
                      <a:pt x="156894" y="290245"/>
                    </a:cubicBezTo>
                    <a:cubicBezTo>
                      <a:pt x="146406" y="300734"/>
                      <a:pt x="146193" y="288960"/>
                      <a:pt x="138915" y="310793"/>
                    </a:cubicBezTo>
                    <a:cubicBezTo>
                      <a:pt x="133012" y="328502"/>
                      <a:pt x="137607" y="322375"/>
                      <a:pt x="128640" y="331341"/>
                    </a:cubicBezTo>
                    <a:cubicBezTo>
                      <a:pt x="127784" y="334766"/>
                      <a:pt x="127042" y="338221"/>
                      <a:pt x="126072" y="341615"/>
                    </a:cubicBezTo>
                    <a:cubicBezTo>
                      <a:pt x="125328" y="344218"/>
                      <a:pt x="122292" y="346899"/>
                      <a:pt x="123503" y="349321"/>
                    </a:cubicBezTo>
                    <a:cubicBezTo>
                      <a:pt x="124714" y="351743"/>
                      <a:pt x="128640" y="351034"/>
                      <a:pt x="131209" y="351890"/>
                    </a:cubicBezTo>
                    <a:cubicBezTo>
                      <a:pt x="144052" y="351034"/>
                      <a:pt x="156945" y="350742"/>
                      <a:pt x="169737" y="349321"/>
                    </a:cubicBezTo>
                    <a:cubicBezTo>
                      <a:pt x="172428" y="349022"/>
                      <a:pt x="174772" y="346308"/>
                      <a:pt x="177443" y="346753"/>
                    </a:cubicBezTo>
                    <a:cubicBezTo>
                      <a:pt x="180488" y="347261"/>
                      <a:pt x="182580" y="350178"/>
                      <a:pt x="185148" y="351890"/>
                    </a:cubicBezTo>
                    <a:cubicBezTo>
                      <a:pt x="189302" y="364349"/>
                      <a:pt x="188837" y="359127"/>
                      <a:pt x="185148" y="377575"/>
                    </a:cubicBezTo>
                    <a:cubicBezTo>
                      <a:pt x="184617" y="380230"/>
                      <a:pt x="184833" y="383779"/>
                      <a:pt x="182580" y="385281"/>
                    </a:cubicBezTo>
                    <a:cubicBezTo>
                      <a:pt x="178947" y="387703"/>
                      <a:pt x="174018" y="386993"/>
                      <a:pt x="169737" y="387849"/>
                    </a:cubicBezTo>
                    <a:cubicBezTo>
                      <a:pt x="167168" y="390418"/>
                      <a:pt x="164261" y="392688"/>
                      <a:pt x="162031" y="395555"/>
                    </a:cubicBezTo>
                    <a:cubicBezTo>
                      <a:pt x="158241" y="400428"/>
                      <a:pt x="155182" y="405829"/>
                      <a:pt x="151757" y="410966"/>
                    </a:cubicBezTo>
                    <a:lnTo>
                      <a:pt x="141483" y="426377"/>
                    </a:lnTo>
                    <a:cubicBezTo>
                      <a:pt x="139771" y="428945"/>
                      <a:pt x="136188" y="429586"/>
                      <a:pt x="133778" y="431514"/>
                    </a:cubicBezTo>
                    <a:cubicBezTo>
                      <a:pt x="125817" y="437882"/>
                      <a:pt x="131470" y="436520"/>
                      <a:pt x="120935" y="441788"/>
                    </a:cubicBezTo>
                    <a:cubicBezTo>
                      <a:pt x="99668" y="452422"/>
                      <a:pt x="127604" y="434773"/>
                      <a:pt x="105524" y="449494"/>
                    </a:cubicBezTo>
                    <a:cubicBezTo>
                      <a:pt x="103812" y="452063"/>
                      <a:pt x="102316" y="454789"/>
                      <a:pt x="100387" y="457200"/>
                    </a:cubicBezTo>
                    <a:cubicBezTo>
                      <a:pt x="98874" y="459091"/>
                      <a:pt x="96332" y="460171"/>
                      <a:pt x="95249" y="462337"/>
                    </a:cubicBezTo>
                    <a:cubicBezTo>
                      <a:pt x="92827" y="467180"/>
                      <a:pt x="90112" y="477748"/>
                      <a:pt x="90112" y="477748"/>
                    </a:cubicBezTo>
                    <a:cubicBezTo>
                      <a:pt x="89256" y="488878"/>
                      <a:pt x="86848" y="499998"/>
                      <a:pt x="87544" y="511139"/>
                    </a:cubicBezTo>
                    <a:cubicBezTo>
                      <a:pt x="87737" y="514220"/>
                      <a:pt x="89594" y="518845"/>
                      <a:pt x="92681" y="518845"/>
                    </a:cubicBezTo>
                    <a:cubicBezTo>
                      <a:pt x="95768" y="518845"/>
                      <a:pt x="95635" y="513322"/>
                      <a:pt x="97818" y="511139"/>
                    </a:cubicBezTo>
                    <a:cubicBezTo>
                      <a:pt x="100001" y="508956"/>
                      <a:pt x="102955" y="507714"/>
                      <a:pt x="105524" y="506002"/>
                    </a:cubicBezTo>
                    <a:cubicBezTo>
                      <a:pt x="120935" y="506858"/>
                      <a:pt x="137791" y="501999"/>
                      <a:pt x="151757" y="508571"/>
                    </a:cubicBezTo>
                    <a:cubicBezTo>
                      <a:pt x="157235" y="511149"/>
                      <a:pt x="151437" y="520929"/>
                      <a:pt x="149189" y="526550"/>
                    </a:cubicBezTo>
                    <a:cubicBezTo>
                      <a:pt x="146229" y="533951"/>
                      <a:pt x="139966" y="534762"/>
                      <a:pt x="133778" y="536824"/>
                    </a:cubicBezTo>
                    <a:cubicBezTo>
                      <a:pt x="114957" y="549373"/>
                      <a:pt x="137622" y="536056"/>
                      <a:pt x="95249" y="544530"/>
                    </a:cubicBezTo>
                    <a:cubicBezTo>
                      <a:pt x="92222" y="545135"/>
                      <a:pt x="90381" y="548451"/>
                      <a:pt x="87544" y="549667"/>
                    </a:cubicBezTo>
                    <a:cubicBezTo>
                      <a:pt x="84299" y="551058"/>
                      <a:pt x="80664" y="551266"/>
                      <a:pt x="77270" y="552236"/>
                    </a:cubicBezTo>
                    <a:cubicBezTo>
                      <a:pt x="74667" y="552980"/>
                      <a:pt x="72133" y="553948"/>
                      <a:pt x="69564" y="554804"/>
                    </a:cubicBezTo>
                    <a:cubicBezTo>
                      <a:pt x="66995" y="556516"/>
                      <a:pt x="64695" y="558725"/>
                      <a:pt x="61858" y="559941"/>
                    </a:cubicBezTo>
                    <a:cubicBezTo>
                      <a:pt x="58613" y="561332"/>
                      <a:pt x="54978" y="561540"/>
                      <a:pt x="51584" y="562510"/>
                    </a:cubicBezTo>
                    <a:cubicBezTo>
                      <a:pt x="48981" y="563254"/>
                      <a:pt x="46482" y="564334"/>
                      <a:pt x="43879" y="565078"/>
                    </a:cubicBezTo>
                    <a:cubicBezTo>
                      <a:pt x="40485" y="566048"/>
                      <a:pt x="36999" y="566677"/>
                      <a:pt x="33605" y="567647"/>
                    </a:cubicBezTo>
                    <a:cubicBezTo>
                      <a:pt x="26395" y="569707"/>
                      <a:pt x="22482" y="571434"/>
                      <a:pt x="15625" y="575353"/>
                    </a:cubicBezTo>
                    <a:cubicBezTo>
                      <a:pt x="12945" y="576885"/>
                      <a:pt x="10488" y="578778"/>
                      <a:pt x="7919" y="580490"/>
                    </a:cubicBezTo>
                    <a:cubicBezTo>
                      <a:pt x="7235" y="581515"/>
                      <a:pt x="-1466" y="593101"/>
                      <a:pt x="214" y="595901"/>
                    </a:cubicBezTo>
                    <a:cubicBezTo>
                      <a:pt x="2184" y="599184"/>
                      <a:pt x="7063" y="599326"/>
                      <a:pt x="10488" y="601038"/>
                    </a:cubicBezTo>
                    <a:cubicBezTo>
                      <a:pt x="40566" y="599785"/>
                      <a:pt x="106756" y="595348"/>
                      <a:pt x="136346" y="601038"/>
                    </a:cubicBezTo>
                    <a:cubicBezTo>
                      <a:pt x="139813" y="601705"/>
                      <a:pt x="138059" y="607887"/>
                      <a:pt x="138915" y="611312"/>
                    </a:cubicBezTo>
                    <a:cubicBezTo>
                      <a:pt x="140724" y="627600"/>
                      <a:pt x="140125" y="631614"/>
                      <a:pt x="144052" y="644703"/>
                    </a:cubicBezTo>
                    <a:cubicBezTo>
                      <a:pt x="145608" y="649889"/>
                      <a:pt x="149189" y="660114"/>
                      <a:pt x="149189" y="660114"/>
                    </a:cubicBezTo>
                    <a:cubicBezTo>
                      <a:pt x="146620" y="661826"/>
                      <a:pt x="144304" y="663997"/>
                      <a:pt x="141483" y="665251"/>
                    </a:cubicBezTo>
                    <a:cubicBezTo>
                      <a:pt x="136535" y="667450"/>
                      <a:pt x="126072" y="670388"/>
                      <a:pt x="126072" y="670388"/>
                    </a:cubicBezTo>
                    <a:cubicBezTo>
                      <a:pt x="124360" y="672101"/>
                      <a:pt x="122278" y="673511"/>
                      <a:pt x="120935" y="675526"/>
                    </a:cubicBezTo>
                    <a:cubicBezTo>
                      <a:pt x="115563" y="683585"/>
                      <a:pt x="115488" y="687039"/>
                      <a:pt x="113229" y="696074"/>
                    </a:cubicBezTo>
                    <a:cubicBezTo>
                      <a:pt x="114941" y="698642"/>
                      <a:pt x="115465" y="702724"/>
                      <a:pt x="118366" y="703779"/>
                    </a:cubicBezTo>
                    <a:cubicBezTo>
                      <a:pt x="125652" y="706429"/>
                      <a:pt x="133798" y="705323"/>
                      <a:pt x="141483" y="706348"/>
                    </a:cubicBezTo>
                    <a:cubicBezTo>
                      <a:pt x="146645" y="707036"/>
                      <a:pt x="151757" y="708061"/>
                      <a:pt x="156894" y="708917"/>
                    </a:cubicBezTo>
                    <a:cubicBezTo>
                      <a:pt x="155182" y="711485"/>
                      <a:pt x="153733" y="714251"/>
                      <a:pt x="151757" y="716622"/>
                    </a:cubicBezTo>
                    <a:cubicBezTo>
                      <a:pt x="146000" y="723531"/>
                      <a:pt x="142557" y="723838"/>
                      <a:pt x="138915" y="732033"/>
                    </a:cubicBezTo>
                    <a:cubicBezTo>
                      <a:pt x="129471" y="753284"/>
                      <a:pt x="139191" y="742033"/>
                      <a:pt x="128640" y="752582"/>
                    </a:cubicBezTo>
                    <a:cubicBezTo>
                      <a:pt x="127784" y="755150"/>
                      <a:pt x="127283" y="757866"/>
                      <a:pt x="126072" y="760287"/>
                    </a:cubicBezTo>
                    <a:cubicBezTo>
                      <a:pt x="124691" y="763048"/>
                      <a:pt x="122189" y="765172"/>
                      <a:pt x="120935" y="767993"/>
                    </a:cubicBezTo>
                    <a:cubicBezTo>
                      <a:pt x="118736" y="772941"/>
                      <a:pt x="115798" y="783404"/>
                      <a:pt x="115798" y="783404"/>
                    </a:cubicBezTo>
                    <a:cubicBezTo>
                      <a:pt x="114942" y="797103"/>
                      <a:pt x="113229" y="810775"/>
                      <a:pt x="113229" y="824501"/>
                    </a:cubicBezTo>
                    <a:cubicBezTo>
                      <a:pt x="113229" y="828031"/>
                      <a:pt x="116768" y="831381"/>
                      <a:pt x="115798" y="834775"/>
                    </a:cubicBezTo>
                    <a:cubicBezTo>
                      <a:pt x="114800" y="838268"/>
                      <a:pt x="111048" y="840370"/>
                      <a:pt x="108092" y="842481"/>
                    </a:cubicBezTo>
                    <a:cubicBezTo>
                      <a:pt x="104976" y="844707"/>
                      <a:pt x="101142" y="845718"/>
                      <a:pt x="97818" y="847618"/>
                    </a:cubicBezTo>
                    <a:cubicBezTo>
                      <a:pt x="89396" y="852430"/>
                      <a:pt x="81670" y="859366"/>
                      <a:pt x="77270" y="868166"/>
                    </a:cubicBezTo>
                    <a:cubicBezTo>
                      <a:pt x="76059" y="870588"/>
                      <a:pt x="72187" y="874866"/>
                      <a:pt x="74701" y="875872"/>
                    </a:cubicBezTo>
                    <a:cubicBezTo>
                      <a:pt x="79536" y="877806"/>
                      <a:pt x="85060" y="874566"/>
                      <a:pt x="90112" y="873303"/>
                    </a:cubicBezTo>
                    <a:cubicBezTo>
                      <a:pt x="95365" y="871990"/>
                      <a:pt x="100387" y="869879"/>
                      <a:pt x="105524" y="868166"/>
                    </a:cubicBezTo>
                    <a:cubicBezTo>
                      <a:pt x="108092" y="867310"/>
                      <a:pt x="110574" y="866128"/>
                      <a:pt x="113229" y="865597"/>
                    </a:cubicBezTo>
                    <a:cubicBezTo>
                      <a:pt x="117510" y="864741"/>
                      <a:pt x="121818" y="864011"/>
                      <a:pt x="126072" y="863029"/>
                    </a:cubicBezTo>
                    <a:cubicBezTo>
                      <a:pt x="132951" y="861442"/>
                      <a:pt x="139922" y="860125"/>
                      <a:pt x="146620" y="857892"/>
                    </a:cubicBezTo>
                    <a:lnTo>
                      <a:pt x="162031" y="852755"/>
                    </a:lnTo>
                    <a:cubicBezTo>
                      <a:pt x="170593" y="853611"/>
                      <a:pt x="179303" y="853520"/>
                      <a:pt x="187717" y="855323"/>
                    </a:cubicBezTo>
                    <a:cubicBezTo>
                      <a:pt x="191461" y="856125"/>
                      <a:pt x="194359" y="859249"/>
                      <a:pt x="197991" y="860460"/>
                    </a:cubicBezTo>
                    <a:cubicBezTo>
                      <a:pt x="202133" y="861841"/>
                      <a:pt x="206599" y="861970"/>
                      <a:pt x="210834" y="863029"/>
                    </a:cubicBezTo>
                    <a:cubicBezTo>
                      <a:pt x="234740" y="869005"/>
                      <a:pt x="192474" y="861873"/>
                      <a:pt x="236519" y="868166"/>
                    </a:cubicBezTo>
                    <a:cubicBezTo>
                      <a:pt x="256110" y="877961"/>
                      <a:pt x="243015" y="872673"/>
                      <a:pt x="277616" y="878440"/>
                    </a:cubicBezTo>
                    <a:lnTo>
                      <a:pt x="293027" y="881009"/>
                    </a:lnTo>
                    <a:cubicBezTo>
                      <a:pt x="295596" y="880153"/>
                      <a:pt x="300733" y="881148"/>
                      <a:pt x="300733" y="878440"/>
                    </a:cubicBezTo>
                    <a:cubicBezTo>
                      <a:pt x="300733" y="874159"/>
                      <a:pt x="295296" y="871796"/>
                      <a:pt x="293027" y="868166"/>
                    </a:cubicBezTo>
                    <a:cubicBezTo>
                      <a:pt x="290998" y="864919"/>
                      <a:pt x="289101" y="861524"/>
                      <a:pt x="287890" y="857892"/>
                    </a:cubicBezTo>
                    <a:cubicBezTo>
                      <a:pt x="285657" y="851194"/>
                      <a:pt x="286669" y="843219"/>
                      <a:pt x="282753" y="837344"/>
                    </a:cubicBezTo>
                    <a:cubicBezTo>
                      <a:pt x="281041" y="834775"/>
                      <a:pt x="278997" y="832399"/>
                      <a:pt x="277616" y="829638"/>
                    </a:cubicBezTo>
                    <a:cubicBezTo>
                      <a:pt x="276405" y="827216"/>
                      <a:pt x="276738" y="824046"/>
                      <a:pt x="275047" y="821932"/>
                    </a:cubicBezTo>
                    <a:cubicBezTo>
                      <a:pt x="273119" y="819522"/>
                      <a:pt x="269910" y="818507"/>
                      <a:pt x="267342" y="816795"/>
                    </a:cubicBezTo>
                    <a:cubicBezTo>
                      <a:pt x="264181" y="807314"/>
                      <a:pt x="264346" y="805953"/>
                      <a:pt x="257067" y="796247"/>
                    </a:cubicBezTo>
                    <a:cubicBezTo>
                      <a:pt x="254888" y="793341"/>
                      <a:pt x="251930" y="791110"/>
                      <a:pt x="249362" y="788541"/>
                    </a:cubicBezTo>
                    <a:cubicBezTo>
                      <a:pt x="248506" y="785973"/>
                      <a:pt x="247537" y="783439"/>
                      <a:pt x="246793" y="780836"/>
                    </a:cubicBezTo>
                    <a:cubicBezTo>
                      <a:pt x="245823" y="777442"/>
                      <a:pt x="245464" y="773867"/>
                      <a:pt x="244225" y="770562"/>
                    </a:cubicBezTo>
                    <a:cubicBezTo>
                      <a:pt x="242881" y="766977"/>
                      <a:pt x="240800" y="763712"/>
                      <a:pt x="239088" y="760287"/>
                    </a:cubicBezTo>
                    <a:cubicBezTo>
                      <a:pt x="245859" y="739972"/>
                      <a:pt x="236181" y="761117"/>
                      <a:pt x="275047" y="750013"/>
                    </a:cubicBezTo>
                    <a:cubicBezTo>
                      <a:pt x="277650" y="749269"/>
                      <a:pt x="276760" y="744876"/>
                      <a:pt x="277616" y="742308"/>
                    </a:cubicBezTo>
                    <a:cubicBezTo>
                      <a:pt x="276760" y="738027"/>
                      <a:pt x="276106" y="733700"/>
                      <a:pt x="275047" y="729465"/>
                    </a:cubicBezTo>
                    <a:cubicBezTo>
                      <a:pt x="274390" y="726838"/>
                      <a:pt x="273223" y="724362"/>
                      <a:pt x="272479" y="721759"/>
                    </a:cubicBezTo>
                    <a:cubicBezTo>
                      <a:pt x="271509" y="718365"/>
                      <a:pt x="270839" y="714891"/>
                      <a:pt x="269910" y="711485"/>
                    </a:cubicBezTo>
                    <a:cubicBezTo>
                      <a:pt x="268270" y="705472"/>
                      <a:pt x="266413" y="699519"/>
                      <a:pt x="264773" y="693505"/>
                    </a:cubicBezTo>
                    <a:cubicBezTo>
                      <a:pt x="263844" y="690099"/>
                      <a:pt x="263445" y="686536"/>
                      <a:pt x="262205" y="683231"/>
                    </a:cubicBezTo>
                    <a:cubicBezTo>
                      <a:pt x="260860" y="679646"/>
                      <a:pt x="258780" y="676382"/>
                      <a:pt x="257067" y="672957"/>
                    </a:cubicBezTo>
                    <a:cubicBezTo>
                      <a:pt x="256211" y="669532"/>
                      <a:pt x="251842" y="665008"/>
                      <a:pt x="254499" y="662683"/>
                    </a:cubicBezTo>
                    <a:cubicBezTo>
                      <a:pt x="260612" y="657334"/>
                      <a:pt x="277616" y="654977"/>
                      <a:pt x="277616" y="654977"/>
                    </a:cubicBezTo>
                    <a:cubicBezTo>
                      <a:pt x="275047" y="654121"/>
                      <a:pt x="272024" y="654100"/>
                      <a:pt x="269910" y="652409"/>
                    </a:cubicBezTo>
                    <a:cubicBezTo>
                      <a:pt x="264210" y="647849"/>
                      <a:pt x="263927" y="640742"/>
                      <a:pt x="262205" y="634429"/>
                    </a:cubicBezTo>
                    <a:cubicBezTo>
                      <a:pt x="260565" y="628415"/>
                      <a:pt x="258579" y="622496"/>
                      <a:pt x="257067" y="616449"/>
                    </a:cubicBezTo>
                    <a:cubicBezTo>
                      <a:pt x="253393" y="601755"/>
                      <a:pt x="255892" y="606539"/>
                      <a:pt x="251930" y="593332"/>
                    </a:cubicBezTo>
                    <a:cubicBezTo>
                      <a:pt x="250374" y="588146"/>
                      <a:pt x="248106" y="583174"/>
                      <a:pt x="246793" y="577921"/>
                    </a:cubicBezTo>
                    <a:cubicBezTo>
                      <a:pt x="245937" y="574496"/>
                      <a:pt x="245195" y="571041"/>
                      <a:pt x="244225" y="567647"/>
                    </a:cubicBezTo>
                    <a:cubicBezTo>
                      <a:pt x="243481" y="565044"/>
                      <a:pt x="238956" y="560149"/>
                      <a:pt x="241656" y="559941"/>
                    </a:cubicBezTo>
                    <a:cubicBezTo>
                      <a:pt x="253729" y="559012"/>
                      <a:pt x="277616" y="565078"/>
                      <a:pt x="277616" y="565078"/>
                    </a:cubicBezTo>
                    <a:cubicBezTo>
                      <a:pt x="279328" y="562510"/>
                      <a:pt x="283502" y="560368"/>
                      <a:pt x="282753" y="557373"/>
                    </a:cubicBezTo>
                    <a:cubicBezTo>
                      <a:pt x="282096" y="554746"/>
                      <a:pt x="277469" y="556015"/>
                      <a:pt x="275047" y="554804"/>
                    </a:cubicBezTo>
                    <a:cubicBezTo>
                      <a:pt x="272286" y="553423"/>
                      <a:pt x="269910" y="551379"/>
                      <a:pt x="267342" y="549667"/>
                    </a:cubicBezTo>
                    <a:cubicBezTo>
                      <a:pt x="265630" y="547099"/>
                      <a:pt x="264133" y="544372"/>
                      <a:pt x="262205" y="541962"/>
                    </a:cubicBezTo>
                    <a:cubicBezTo>
                      <a:pt x="260692" y="540071"/>
                      <a:pt x="258520" y="538762"/>
                      <a:pt x="257067" y="536824"/>
                    </a:cubicBezTo>
                    <a:cubicBezTo>
                      <a:pt x="253363" y="531885"/>
                      <a:pt x="246793" y="521413"/>
                      <a:pt x="246793" y="521413"/>
                    </a:cubicBezTo>
                    <a:cubicBezTo>
                      <a:pt x="245937" y="500865"/>
                      <a:pt x="244225" y="480334"/>
                      <a:pt x="244225" y="459768"/>
                    </a:cubicBezTo>
                    <a:cubicBezTo>
                      <a:pt x="244225" y="415846"/>
                      <a:pt x="243199" y="422770"/>
                      <a:pt x="249362" y="398123"/>
                    </a:cubicBezTo>
                    <a:cubicBezTo>
                      <a:pt x="257104" y="403284"/>
                      <a:pt x="258213" y="404484"/>
                      <a:pt x="267342" y="408397"/>
                    </a:cubicBezTo>
                    <a:cubicBezTo>
                      <a:pt x="269830" y="409464"/>
                      <a:pt x="272512" y="410015"/>
                      <a:pt x="275047" y="410966"/>
                    </a:cubicBezTo>
                    <a:cubicBezTo>
                      <a:pt x="279364" y="412585"/>
                      <a:pt x="283382" y="415137"/>
                      <a:pt x="287890" y="416103"/>
                    </a:cubicBezTo>
                    <a:cubicBezTo>
                      <a:pt x="295471" y="417728"/>
                      <a:pt x="303301" y="417816"/>
                      <a:pt x="311007" y="418672"/>
                    </a:cubicBezTo>
                    <a:cubicBezTo>
                      <a:pt x="306726" y="415247"/>
                      <a:pt x="302041" y="412274"/>
                      <a:pt x="298164" y="408397"/>
                    </a:cubicBezTo>
                    <a:cubicBezTo>
                      <a:pt x="295981" y="406214"/>
                      <a:pt x="295595" y="402404"/>
                      <a:pt x="293027" y="400692"/>
                    </a:cubicBezTo>
                    <a:cubicBezTo>
                      <a:pt x="290090" y="398734"/>
                      <a:pt x="286178" y="398979"/>
                      <a:pt x="282753" y="398123"/>
                    </a:cubicBezTo>
                    <a:cubicBezTo>
                      <a:pt x="280184" y="395555"/>
                      <a:pt x="277805" y="392782"/>
                      <a:pt x="275047" y="390418"/>
                    </a:cubicBezTo>
                    <a:cubicBezTo>
                      <a:pt x="271797" y="387632"/>
                      <a:pt x="267513" y="386001"/>
                      <a:pt x="264773" y="382712"/>
                    </a:cubicBezTo>
                    <a:cubicBezTo>
                      <a:pt x="263040" y="380632"/>
                      <a:pt x="263707" y="377259"/>
                      <a:pt x="262205" y="375006"/>
                    </a:cubicBezTo>
                    <a:cubicBezTo>
                      <a:pt x="258251" y="369074"/>
                      <a:pt x="252478" y="365954"/>
                      <a:pt x="246793" y="362164"/>
                    </a:cubicBezTo>
                    <a:cubicBezTo>
                      <a:pt x="245081" y="359595"/>
                      <a:pt x="243037" y="357219"/>
                      <a:pt x="241656" y="354458"/>
                    </a:cubicBezTo>
                    <a:cubicBezTo>
                      <a:pt x="240445" y="352037"/>
                      <a:pt x="239088" y="349460"/>
                      <a:pt x="239088" y="346753"/>
                    </a:cubicBezTo>
                    <a:cubicBezTo>
                      <a:pt x="239088" y="324476"/>
                      <a:pt x="240308" y="302207"/>
                      <a:pt x="241656" y="279971"/>
                    </a:cubicBezTo>
                    <a:cubicBezTo>
                      <a:pt x="242022" y="273928"/>
                      <a:pt x="243230" y="267963"/>
                      <a:pt x="244225" y="261991"/>
                    </a:cubicBezTo>
                    <a:cubicBezTo>
                      <a:pt x="244943" y="257685"/>
                      <a:pt x="244371" y="252781"/>
                      <a:pt x="246793" y="249148"/>
                    </a:cubicBezTo>
                    <a:cubicBezTo>
                      <a:pt x="248295" y="246895"/>
                      <a:pt x="251930" y="247435"/>
                      <a:pt x="254499" y="246579"/>
                    </a:cubicBezTo>
                    <a:lnTo>
                      <a:pt x="269910" y="251717"/>
                    </a:lnTo>
                    <a:cubicBezTo>
                      <a:pt x="273971" y="253071"/>
                      <a:pt x="276554" y="257153"/>
                      <a:pt x="280184" y="259422"/>
                    </a:cubicBezTo>
                    <a:cubicBezTo>
                      <a:pt x="283431" y="261451"/>
                      <a:pt x="287175" y="262589"/>
                      <a:pt x="290458" y="264559"/>
                    </a:cubicBezTo>
                    <a:cubicBezTo>
                      <a:pt x="295752" y="267736"/>
                      <a:pt x="301505" y="270467"/>
                      <a:pt x="305870" y="274833"/>
                    </a:cubicBezTo>
                    <a:cubicBezTo>
                      <a:pt x="307582" y="276546"/>
                      <a:pt x="309070" y="278518"/>
                      <a:pt x="311007" y="279971"/>
                    </a:cubicBezTo>
                    <a:cubicBezTo>
                      <a:pt x="311016" y="279978"/>
                      <a:pt x="330266" y="292810"/>
                      <a:pt x="334124" y="295382"/>
                    </a:cubicBezTo>
                    <a:cubicBezTo>
                      <a:pt x="339982" y="299287"/>
                      <a:pt x="354329" y="311535"/>
                      <a:pt x="359809" y="313362"/>
                    </a:cubicBezTo>
                    <a:lnTo>
                      <a:pt x="375220" y="318499"/>
                    </a:lnTo>
                    <a:cubicBezTo>
                      <a:pt x="372652" y="314218"/>
                      <a:pt x="369939" y="310020"/>
                      <a:pt x="367515" y="305656"/>
                    </a:cubicBezTo>
                    <a:cubicBezTo>
                      <a:pt x="365656" y="302309"/>
                      <a:pt x="364604" y="298498"/>
                      <a:pt x="362378" y="295382"/>
                    </a:cubicBezTo>
                    <a:cubicBezTo>
                      <a:pt x="360267" y="292426"/>
                      <a:pt x="357064" y="290410"/>
                      <a:pt x="354672" y="287676"/>
                    </a:cubicBezTo>
                    <a:cubicBezTo>
                      <a:pt x="327788" y="256951"/>
                      <a:pt x="359666" y="289475"/>
                      <a:pt x="334124" y="267128"/>
                    </a:cubicBezTo>
                    <a:cubicBezTo>
                      <a:pt x="319121" y="254002"/>
                      <a:pt x="330016" y="258910"/>
                      <a:pt x="316144" y="254285"/>
                    </a:cubicBezTo>
                    <a:cubicBezTo>
                      <a:pt x="314432" y="251716"/>
                      <a:pt x="312388" y="249340"/>
                      <a:pt x="311007" y="246579"/>
                    </a:cubicBezTo>
                    <a:cubicBezTo>
                      <a:pt x="309796" y="244158"/>
                      <a:pt x="310171" y="240954"/>
                      <a:pt x="308438" y="238874"/>
                    </a:cubicBezTo>
                    <a:cubicBezTo>
                      <a:pt x="305697" y="235585"/>
                      <a:pt x="301191" y="234195"/>
                      <a:pt x="298164" y="231168"/>
                    </a:cubicBezTo>
                    <a:cubicBezTo>
                      <a:pt x="295981" y="228985"/>
                      <a:pt x="295210" y="225646"/>
                      <a:pt x="293027" y="223463"/>
                    </a:cubicBezTo>
                    <a:cubicBezTo>
                      <a:pt x="290844" y="221280"/>
                      <a:pt x="287732" y="220255"/>
                      <a:pt x="285321" y="218326"/>
                    </a:cubicBezTo>
                    <a:cubicBezTo>
                      <a:pt x="283430" y="216813"/>
                      <a:pt x="282044" y="214738"/>
                      <a:pt x="280184" y="213188"/>
                    </a:cubicBezTo>
                    <a:cubicBezTo>
                      <a:pt x="276896" y="210447"/>
                      <a:pt x="273335" y="208051"/>
                      <a:pt x="269910" y="205483"/>
                    </a:cubicBezTo>
                    <a:cubicBezTo>
                      <a:pt x="268198" y="202914"/>
                      <a:pt x="267342" y="199489"/>
                      <a:pt x="264773" y="197777"/>
                    </a:cubicBezTo>
                    <a:cubicBezTo>
                      <a:pt x="256808" y="192467"/>
                      <a:pt x="239088" y="184935"/>
                      <a:pt x="239088" y="184935"/>
                    </a:cubicBezTo>
                    <a:cubicBezTo>
                      <a:pt x="237376" y="183222"/>
                      <a:pt x="233185" y="182095"/>
                      <a:pt x="233951" y="179797"/>
                    </a:cubicBezTo>
                    <a:cubicBezTo>
                      <a:pt x="234807" y="177229"/>
                      <a:pt x="238949" y="177229"/>
                      <a:pt x="241656" y="177229"/>
                    </a:cubicBezTo>
                    <a:cubicBezTo>
                      <a:pt x="246864" y="177229"/>
                      <a:pt x="251920" y="179005"/>
                      <a:pt x="257067" y="179797"/>
                    </a:cubicBezTo>
                    <a:cubicBezTo>
                      <a:pt x="263051" y="180718"/>
                      <a:pt x="269054" y="181510"/>
                      <a:pt x="275047" y="182366"/>
                    </a:cubicBezTo>
                    <a:lnTo>
                      <a:pt x="290458" y="187503"/>
                    </a:lnTo>
                    <a:cubicBezTo>
                      <a:pt x="294600" y="188884"/>
                      <a:pt x="299066" y="189013"/>
                      <a:pt x="303301" y="190072"/>
                    </a:cubicBezTo>
                    <a:cubicBezTo>
                      <a:pt x="305928" y="190729"/>
                      <a:pt x="308438" y="191784"/>
                      <a:pt x="311007" y="192640"/>
                    </a:cubicBezTo>
                    <a:cubicBezTo>
                      <a:pt x="311863" y="190072"/>
                      <a:pt x="314020" y="187605"/>
                      <a:pt x="313575" y="184935"/>
                    </a:cubicBezTo>
                    <a:cubicBezTo>
                      <a:pt x="312032" y="175680"/>
                      <a:pt x="305084" y="176390"/>
                      <a:pt x="298164" y="174660"/>
                    </a:cubicBezTo>
                    <a:cubicBezTo>
                      <a:pt x="290889" y="152832"/>
                      <a:pt x="301036" y="179448"/>
                      <a:pt x="290458" y="161818"/>
                    </a:cubicBezTo>
                    <a:cubicBezTo>
                      <a:pt x="289065" y="159496"/>
                      <a:pt x="288746" y="156681"/>
                      <a:pt x="287890" y="154112"/>
                    </a:cubicBezTo>
                    <a:cubicBezTo>
                      <a:pt x="289602" y="149831"/>
                      <a:pt x="289427" y="144149"/>
                      <a:pt x="293027" y="141269"/>
                    </a:cubicBezTo>
                    <a:cubicBezTo>
                      <a:pt x="295141" y="139578"/>
                      <a:pt x="299989" y="146441"/>
                      <a:pt x="300733" y="143838"/>
                    </a:cubicBezTo>
                    <a:cubicBezTo>
                      <a:pt x="301166" y="142323"/>
                      <a:pt x="299037" y="121319"/>
                      <a:pt x="295596" y="115584"/>
                    </a:cubicBezTo>
                    <a:cubicBezTo>
                      <a:pt x="294350" y="113507"/>
                      <a:pt x="292171" y="112159"/>
                      <a:pt x="290458" y="110447"/>
                    </a:cubicBezTo>
                    <a:cubicBezTo>
                      <a:pt x="286090" y="97338"/>
                      <a:pt x="290679" y="107280"/>
                      <a:pt x="280184" y="95036"/>
                    </a:cubicBezTo>
                    <a:cubicBezTo>
                      <a:pt x="277398" y="91786"/>
                      <a:pt x="275219" y="88051"/>
                      <a:pt x="272479" y="84762"/>
                    </a:cubicBezTo>
                    <a:cubicBezTo>
                      <a:pt x="267902" y="79269"/>
                      <a:pt x="265861" y="78636"/>
                      <a:pt x="259636" y="74487"/>
                    </a:cubicBezTo>
                    <a:cubicBezTo>
                      <a:pt x="257924" y="71919"/>
                      <a:pt x="256682" y="68965"/>
                      <a:pt x="254499" y="66782"/>
                    </a:cubicBezTo>
                    <a:cubicBezTo>
                      <a:pt x="252316" y="64599"/>
                      <a:pt x="248826" y="63968"/>
                      <a:pt x="246793" y="61645"/>
                    </a:cubicBezTo>
                    <a:cubicBezTo>
                      <a:pt x="242727" y="56998"/>
                      <a:pt x="236519" y="46233"/>
                      <a:pt x="236519" y="46233"/>
                    </a:cubicBezTo>
                    <a:cubicBezTo>
                      <a:pt x="232638" y="30706"/>
                      <a:pt x="235067" y="39308"/>
                      <a:pt x="228814" y="20548"/>
                    </a:cubicBezTo>
                    <a:cubicBezTo>
                      <a:pt x="227102" y="15411"/>
                      <a:pt x="218245" y="17833"/>
                      <a:pt x="213402" y="15411"/>
                    </a:cubicBezTo>
                    <a:lnTo>
                      <a:pt x="208265"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3" name="Freeform 622">
                <a:extLst>
                  <a:ext uri="{FF2B5EF4-FFF2-40B4-BE49-F238E27FC236}">
                    <a16:creationId xmlns:a16="http://schemas.microsoft.com/office/drawing/2014/main" id="{2F112DB8-C6A5-AAB6-D96E-D6E669E352DF}"/>
                  </a:ext>
                </a:extLst>
              </p:cNvPr>
              <p:cNvSpPr/>
              <p:nvPr/>
            </p:nvSpPr>
            <p:spPr>
              <a:xfrm>
                <a:off x="2986818" y="4675454"/>
                <a:ext cx="66744" cy="1334891"/>
              </a:xfrm>
              <a:custGeom>
                <a:avLst/>
                <a:gdLst>
                  <a:gd name="connsiteX0" fmla="*/ 0 w 66744"/>
                  <a:gd name="connsiteY0" fmla="*/ 1331553 h 1334891"/>
                  <a:gd name="connsiteX1" fmla="*/ 66744 w 66744"/>
                  <a:gd name="connsiteY1" fmla="*/ 1334891 h 1334891"/>
                  <a:gd name="connsiteX2" fmla="*/ 56732 w 66744"/>
                  <a:gd name="connsiteY2" fmla="*/ 0 h 1334891"/>
                  <a:gd name="connsiteX3" fmla="*/ 56732 w 66744"/>
                  <a:gd name="connsiteY3" fmla="*/ 0 h 1334891"/>
                  <a:gd name="connsiteX4" fmla="*/ 0 w 66744"/>
                  <a:gd name="connsiteY4" fmla="*/ 1331553 h 1334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44" h="1334891">
                    <a:moveTo>
                      <a:pt x="0" y="1331553"/>
                    </a:moveTo>
                    <a:lnTo>
                      <a:pt x="66744" y="1334891"/>
                    </a:lnTo>
                    <a:cubicBezTo>
                      <a:pt x="63407" y="889927"/>
                      <a:pt x="60069" y="444964"/>
                      <a:pt x="56732" y="0"/>
                    </a:cubicBezTo>
                    <a:lnTo>
                      <a:pt x="56732" y="0"/>
                    </a:lnTo>
                    <a:lnTo>
                      <a:pt x="0" y="1331553"/>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4" name="Freeform 623">
                <a:extLst>
                  <a:ext uri="{FF2B5EF4-FFF2-40B4-BE49-F238E27FC236}">
                    <a16:creationId xmlns:a16="http://schemas.microsoft.com/office/drawing/2014/main" id="{309ECD4A-E2FA-691F-4F46-31052E0D2FAF}"/>
                  </a:ext>
                </a:extLst>
              </p:cNvPr>
              <p:cNvSpPr/>
              <p:nvPr/>
            </p:nvSpPr>
            <p:spPr>
              <a:xfrm>
                <a:off x="4722175" y="3674286"/>
                <a:ext cx="27098" cy="290339"/>
              </a:xfrm>
              <a:custGeom>
                <a:avLst/>
                <a:gdLst>
                  <a:gd name="connsiteX0" fmla="*/ 3337 w 27098"/>
                  <a:gd name="connsiteY0" fmla="*/ 290339 h 290339"/>
                  <a:gd name="connsiteX1" fmla="*/ 3337 w 27098"/>
                  <a:gd name="connsiteY1" fmla="*/ 290339 h 290339"/>
                  <a:gd name="connsiteX2" fmla="*/ 0 w 27098"/>
                  <a:gd name="connsiteY2" fmla="*/ 260304 h 290339"/>
                  <a:gd name="connsiteX3" fmla="*/ 3337 w 27098"/>
                  <a:gd name="connsiteY3" fmla="*/ 236943 h 290339"/>
                  <a:gd name="connsiteX4" fmla="*/ 10012 w 27098"/>
                  <a:gd name="connsiteY4" fmla="*/ 186885 h 290339"/>
                  <a:gd name="connsiteX5" fmla="*/ 16686 w 27098"/>
                  <a:gd name="connsiteY5" fmla="*/ 90105 h 290339"/>
                  <a:gd name="connsiteX6" fmla="*/ 23361 w 27098"/>
                  <a:gd name="connsiteY6" fmla="*/ 56733 h 290339"/>
                  <a:gd name="connsiteX7" fmla="*/ 26698 w 27098"/>
                  <a:gd name="connsiteY7" fmla="*/ 46721 h 290339"/>
                  <a:gd name="connsiteX8" fmla="*/ 26698 w 27098"/>
                  <a:gd name="connsiteY8" fmla="*/ 3337 h 290339"/>
                  <a:gd name="connsiteX9" fmla="*/ 23361 w 27098"/>
                  <a:gd name="connsiteY9" fmla="*/ 0 h 290339"/>
                  <a:gd name="connsiteX10" fmla="*/ 3337 w 27098"/>
                  <a:gd name="connsiteY10" fmla="*/ 290339 h 29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98" h="290339">
                    <a:moveTo>
                      <a:pt x="3337" y="290339"/>
                    </a:moveTo>
                    <a:lnTo>
                      <a:pt x="3337" y="290339"/>
                    </a:lnTo>
                    <a:cubicBezTo>
                      <a:pt x="2225" y="280327"/>
                      <a:pt x="0" y="270377"/>
                      <a:pt x="0" y="260304"/>
                    </a:cubicBezTo>
                    <a:cubicBezTo>
                      <a:pt x="0" y="252438"/>
                      <a:pt x="2297" y="244740"/>
                      <a:pt x="3337" y="236943"/>
                    </a:cubicBezTo>
                    <a:cubicBezTo>
                      <a:pt x="11961" y="172269"/>
                      <a:pt x="1627" y="245584"/>
                      <a:pt x="10012" y="186885"/>
                    </a:cubicBezTo>
                    <a:cubicBezTo>
                      <a:pt x="11606" y="153405"/>
                      <a:pt x="11280" y="122538"/>
                      <a:pt x="16686" y="90105"/>
                    </a:cubicBezTo>
                    <a:cubicBezTo>
                      <a:pt x="18551" y="78915"/>
                      <a:pt x="19774" y="67495"/>
                      <a:pt x="23361" y="56733"/>
                    </a:cubicBezTo>
                    <a:cubicBezTo>
                      <a:pt x="24473" y="53396"/>
                      <a:pt x="26479" y="50232"/>
                      <a:pt x="26698" y="46721"/>
                    </a:cubicBezTo>
                    <a:cubicBezTo>
                      <a:pt x="27600" y="32288"/>
                      <a:pt x="26698" y="17798"/>
                      <a:pt x="26698" y="3337"/>
                    </a:cubicBezTo>
                    <a:lnTo>
                      <a:pt x="23361" y="0"/>
                    </a:lnTo>
                    <a:lnTo>
                      <a:pt x="3337" y="290339"/>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5" name="Freeform 624">
                <a:extLst>
                  <a:ext uri="{FF2B5EF4-FFF2-40B4-BE49-F238E27FC236}">
                    <a16:creationId xmlns:a16="http://schemas.microsoft.com/office/drawing/2014/main" id="{C54CE444-89CC-2C2D-8FD1-2B11C0E17806}"/>
                  </a:ext>
                </a:extLst>
              </p:cNvPr>
              <p:cNvSpPr/>
              <p:nvPr/>
            </p:nvSpPr>
            <p:spPr>
              <a:xfrm>
                <a:off x="4468441" y="3891337"/>
                <a:ext cx="406811" cy="539644"/>
              </a:xfrm>
              <a:custGeom>
                <a:avLst/>
                <a:gdLst>
                  <a:gd name="connsiteX0" fmla="*/ 247397 w 406811"/>
                  <a:gd name="connsiteY0" fmla="*/ 0 h 539644"/>
                  <a:gd name="connsiteX1" fmla="*/ 247397 w 406811"/>
                  <a:gd name="connsiteY1" fmla="*/ 0 h 539644"/>
                  <a:gd name="connsiteX2" fmla="*/ 242260 w 406811"/>
                  <a:gd name="connsiteY2" fmla="*/ 23117 h 539644"/>
                  <a:gd name="connsiteX3" fmla="*/ 234555 w 406811"/>
                  <a:gd name="connsiteY3" fmla="*/ 28254 h 539644"/>
                  <a:gd name="connsiteX4" fmla="*/ 224280 w 406811"/>
                  <a:gd name="connsiteY4" fmla="*/ 41097 h 539644"/>
                  <a:gd name="connsiteX5" fmla="*/ 216575 w 406811"/>
                  <a:gd name="connsiteY5" fmla="*/ 74488 h 539644"/>
                  <a:gd name="connsiteX6" fmla="*/ 214006 w 406811"/>
                  <a:gd name="connsiteY6" fmla="*/ 84762 h 539644"/>
                  <a:gd name="connsiteX7" fmla="*/ 188321 w 406811"/>
                  <a:gd name="connsiteY7" fmla="*/ 92467 h 539644"/>
                  <a:gd name="connsiteX8" fmla="*/ 180615 w 406811"/>
                  <a:gd name="connsiteY8" fmla="*/ 95036 h 539644"/>
                  <a:gd name="connsiteX9" fmla="*/ 170341 w 406811"/>
                  <a:gd name="connsiteY9" fmla="*/ 97605 h 539644"/>
                  <a:gd name="connsiteX10" fmla="*/ 162635 w 406811"/>
                  <a:gd name="connsiteY10" fmla="*/ 100173 h 539644"/>
                  <a:gd name="connsiteX11" fmla="*/ 152361 w 406811"/>
                  <a:gd name="connsiteY11" fmla="*/ 102742 h 539644"/>
                  <a:gd name="connsiteX12" fmla="*/ 142087 w 406811"/>
                  <a:gd name="connsiteY12" fmla="*/ 107879 h 539644"/>
                  <a:gd name="connsiteX13" fmla="*/ 124107 w 406811"/>
                  <a:gd name="connsiteY13" fmla="*/ 110447 h 539644"/>
                  <a:gd name="connsiteX14" fmla="*/ 90716 w 406811"/>
                  <a:gd name="connsiteY14" fmla="*/ 115584 h 539644"/>
                  <a:gd name="connsiteX15" fmla="*/ 75305 w 406811"/>
                  <a:gd name="connsiteY15" fmla="*/ 118153 h 539644"/>
                  <a:gd name="connsiteX16" fmla="*/ 11092 w 406811"/>
                  <a:gd name="connsiteY16" fmla="*/ 120721 h 539644"/>
                  <a:gd name="connsiteX17" fmla="*/ 817 w 406811"/>
                  <a:gd name="connsiteY17" fmla="*/ 130996 h 539644"/>
                  <a:gd name="connsiteX18" fmla="*/ 8523 w 406811"/>
                  <a:gd name="connsiteY18" fmla="*/ 133564 h 539644"/>
                  <a:gd name="connsiteX19" fmla="*/ 26503 w 406811"/>
                  <a:gd name="connsiteY19" fmla="*/ 141270 h 539644"/>
                  <a:gd name="connsiteX20" fmla="*/ 49620 w 406811"/>
                  <a:gd name="connsiteY20" fmla="*/ 148975 h 539644"/>
                  <a:gd name="connsiteX21" fmla="*/ 157498 w 406811"/>
                  <a:gd name="connsiteY21" fmla="*/ 146407 h 539644"/>
                  <a:gd name="connsiteX22" fmla="*/ 165204 w 406811"/>
                  <a:gd name="connsiteY22" fmla="*/ 143838 h 539644"/>
                  <a:gd name="connsiteX23" fmla="*/ 175478 w 406811"/>
                  <a:gd name="connsiteY23" fmla="*/ 141270 h 539644"/>
                  <a:gd name="connsiteX24" fmla="*/ 190889 w 406811"/>
                  <a:gd name="connsiteY24" fmla="*/ 136133 h 539644"/>
                  <a:gd name="connsiteX25" fmla="*/ 206301 w 406811"/>
                  <a:gd name="connsiteY25" fmla="*/ 128427 h 539644"/>
                  <a:gd name="connsiteX26" fmla="*/ 216575 w 406811"/>
                  <a:gd name="connsiteY26" fmla="*/ 130996 h 539644"/>
                  <a:gd name="connsiteX27" fmla="*/ 214006 w 406811"/>
                  <a:gd name="connsiteY27" fmla="*/ 146407 h 539644"/>
                  <a:gd name="connsiteX28" fmla="*/ 208869 w 406811"/>
                  <a:gd name="connsiteY28" fmla="*/ 154112 h 539644"/>
                  <a:gd name="connsiteX29" fmla="*/ 203732 w 406811"/>
                  <a:gd name="connsiteY29" fmla="*/ 159250 h 539644"/>
                  <a:gd name="connsiteX30" fmla="*/ 178047 w 406811"/>
                  <a:gd name="connsiteY30" fmla="*/ 164387 h 539644"/>
                  <a:gd name="connsiteX31" fmla="*/ 154930 w 406811"/>
                  <a:gd name="connsiteY31" fmla="*/ 177229 h 539644"/>
                  <a:gd name="connsiteX32" fmla="*/ 139519 w 406811"/>
                  <a:gd name="connsiteY32" fmla="*/ 187503 h 539644"/>
                  <a:gd name="connsiteX33" fmla="*/ 134381 w 406811"/>
                  <a:gd name="connsiteY33" fmla="*/ 195209 h 539644"/>
                  <a:gd name="connsiteX34" fmla="*/ 118970 w 406811"/>
                  <a:gd name="connsiteY34" fmla="*/ 202915 h 539644"/>
                  <a:gd name="connsiteX35" fmla="*/ 113833 w 406811"/>
                  <a:gd name="connsiteY35" fmla="*/ 218326 h 539644"/>
                  <a:gd name="connsiteX36" fmla="*/ 106128 w 406811"/>
                  <a:gd name="connsiteY36" fmla="*/ 241443 h 539644"/>
                  <a:gd name="connsiteX37" fmla="*/ 100990 w 406811"/>
                  <a:gd name="connsiteY37" fmla="*/ 249148 h 539644"/>
                  <a:gd name="connsiteX38" fmla="*/ 93285 w 406811"/>
                  <a:gd name="connsiteY38" fmla="*/ 264560 h 539644"/>
                  <a:gd name="connsiteX39" fmla="*/ 90716 w 406811"/>
                  <a:gd name="connsiteY39" fmla="*/ 272265 h 539644"/>
                  <a:gd name="connsiteX40" fmla="*/ 116402 w 406811"/>
                  <a:gd name="connsiteY40" fmla="*/ 269697 h 539644"/>
                  <a:gd name="connsiteX41" fmla="*/ 131813 w 406811"/>
                  <a:gd name="connsiteY41" fmla="*/ 264560 h 539644"/>
                  <a:gd name="connsiteX42" fmla="*/ 149793 w 406811"/>
                  <a:gd name="connsiteY42" fmla="*/ 259423 h 539644"/>
                  <a:gd name="connsiteX43" fmla="*/ 167772 w 406811"/>
                  <a:gd name="connsiteY43" fmla="*/ 251717 h 539644"/>
                  <a:gd name="connsiteX44" fmla="*/ 183184 w 406811"/>
                  <a:gd name="connsiteY44" fmla="*/ 244011 h 539644"/>
                  <a:gd name="connsiteX45" fmla="*/ 198595 w 406811"/>
                  <a:gd name="connsiteY45" fmla="*/ 231169 h 539644"/>
                  <a:gd name="connsiteX46" fmla="*/ 203732 w 406811"/>
                  <a:gd name="connsiteY46" fmla="*/ 223463 h 539644"/>
                  <a:gd name="connsiteX47" fmla="*/ 208869 w 406811"/>
                  <a:gd name="connsiteY47" fmla="*/ 231169 h 539644"/>
                  <a:gd name="connsiteX48" fmla="*/ 203732 w 406811"/>
                  <a:gd name="connsiteY48" fmla="*/ 269697 h 539644"/>
                  <a:gd name="connsiteX49" fmla="*/ 198595 w 406811"/>
                  <a:gd name="connsiteY49" fmla="*/ 277402 h 539644"/>
                  <a:gd name="connsiteX50" fmla="*/ 193458 w 406811"/>
                  <a:gd name="connsiteY50" fmla="*/ 308225 h 539644"/>
                  <a:gd name="connsiteX51" fmla="*/ 180615 w 406811"/>
                  <a:gd name="connsiteY51" fmla="*/ 321067 h 539644"/>
                  <a:gd name="connsiteX52" fmla="*/ 175478 w 406811"/>
                  <a:gd name="connsiteY52" fmla="*/ 326205 h 539644"/>
                  <a:gd name="connsiteX53" fmla="*/ 157498 w 406811"/>
                  <a:gd name="connsiteY53" fmla="*/ 339047 h 539644"/>
                  <a:gd name="connsiteX54" fmla="*/ 147224 w 406811"/>
                  <a:gd name="connsiteY54" fmla="*/ 357027 h 539644"/>
                  <a:gd name="connsiteX55" fmla="*/ 142087 w 406811"/>
                  <a:gd name="connsiteY55" fmla="*/ 364733 h 539644"/>
                  <a:gd name="connsiteX56" fmla="*/ 124107 w 406811"/>
                  <a:gd name="connsiteY56" fmla="*/ 367301 h 539644"/>
                  <a:gd name="connsiteX57" fmla="*/ 108696 w 406811"/>
                  <a:gd name="connsiteY57" fmla="*/ 372438 h 539644"/>
                  <a:gd name="connsiteX58" fmla="*/ 90716 w 406811"/>
                  <a:gd name="connsiteY58" fmla="*/ 382712 h 539644"/>
                  <a:gd name="connsiteX59" fmla="*/ 83011 w 406811"/>
                  <a:gd name="connsiteY59" fmla="*/ 387850 h 539644"/>
                  <a:gd name="connsiteX60" fmla="*/ 75305 w 406811"/>
                  <a:gd name="connsiteY60" fmla="*/ 390418 h 539644"/>
                  <a:gd name="connsiteX61" fmla="*/ 83011 w 406811"/>
                  <a:gd name="connsiteY61" fmla="*/ 395555 h 539644"/>
                  <a:gd name="connsiteX62" fmla="*/ 152361 w 406811"/>
                  <a:gd name="connsiteY62" fmla="*/ 392987 h 539644"/>
                  <a:gd name="connsiteX63" fmla="*/ 154930 w 406811"/>
                  <a:gd name="connsiteY63" fmla="*/ 400692 h 539644"/>
                  <a:gd name="connsiteX64" fmla="*/ 144656 w 406811"/>
                  <a:gd name="connsiteY64" fmla="*/ 416103 h 539644"/>
                  <a:gd name="connsiteX65" fmla="*/ 139519 w 406811"/>
                  <a:gd name="connsiteY65" fmla="*/ 423809 h 539644"/>
                  <a:gd name="connsiteX66" fmla="*/ 136950 w 406811"/>
                  <a:gd name="connsiteY66" fmla="*/ 439220 h 539644"/>
                  <a:gd name="connsiteX67" fmla="*/ 131813 w 406811"/>
                  <a:gd name="connsiteY67" fmla="*/ 446926 h 539644"/>
                  <a:gd name="connsiteX68" fmla="*/ 113833 w 406811"/>
                  <a:gd name="connsiteY68" fmla="*/ 464906 h 539644"/>
                  <a:gd name="connsiteX69" fmla="*/ 98422 w 406811"/>
                  <a:gd name="connsiteY69" fmla="*/ 477748 h 539644"/>
                  <a:gd name="connsiteX70" fmla="*/ 95853 w 406811"/>
                  <a:gd name="connsiteY70" fmla="*/ 485454 h 539644"/>
                  <a:gd name="connsiteX71" fmla="*/ 100990 w 406811"/>
                  <a:gd name="connsiteY71" fmla="*/ 493160 h 539644"/>
                  <a:gd name="connsiteX72" fmla="*/ 98422 w 406811"/>
                  <a:gd name="connsiteY72" fmla="*/ 500865 h 539644"/>
                  <a:gd name="connsiteX73" fmla="*/ 83011 w 406811"/>
                  <a:gd name="connsiteY73" fmla="*/ 518845 h 539644"/>
                  <a:gd name="connsiteX74" fmla="*/ 77874 w 406811"/>
                  <a:gd name="connsiteY74" fmla="*/ 526551 h 539644"/>
                  <a:gd name="connsiteX75" fmla="*/ 70168 w 406811"/>
                  <a:gd name="connsiteY75" fmla="*/ 531688 h 539644"/>
                  <a:gd name="connsiteX76" fmla="*/ 111265 w 406811"/>
                  <a:gd name="connsiteY76" fmla="*/ 529119 h 539644"/>
                  <a:gd name="connsiteX77" fmla="*/ 118970 w 406811"/>
                  <a:gd name="connsiteY77" fmla="*/ 526551 h 539644"/>
                  <a:gd name="connsiteX78" fmla="*/ 129244 w 406811"/>
                  <a:gd name="connsiteY78" fmla="*/ 523982 h 539644"/>
                  <a:gd name="connsiteX79" fmla="*/ 136950 w 406811"/>
                  <a:gd name="connsiteY79" fmla="*/ 518845 h 539644"/>
                  <a:gd name="connsiteX80" fmla="*/ 149793 w 406811"/>
                  <a:gd name="connsiteY80" fmla="*/ 513708 h 539644"/>
                  <a:gd name="connsiteX81" fmla="*/ 160067 w 406811"/>
                  <a:gd name="connsiteY81" fmla="*/ 508571 h 539644"/>
                  <a:gd name="connsiteX82" fmla="*/ 167772 w 406811"/>
                  <a:gd name="connsiteY82" fmla="*/ 503434 h 539644"/>
                  <a:gd name="connsiteX83" fmla="*/ 175478 w 406811"/>
                  <a:gd name="connsiteY83" fmla="*/ 500865 h 539644"/>
                  <a:gd name="connsiteX84" fmla="*/ 190889 w 406811"/>
                  <a:gd name="connsiteY84" fmla="*/ 488023 h 539644"/>
                  <a:gd name="connsiteX85" fmla="*/ 198595 w 406811"/>
                  <a:gd name="connsiteY85" fmla="*/ 498297 h 539644"/>
                  <a:gd name="connsiteX86" fmla="*/ 201163 w 406811"/>
                  <a:gd name="connsiteY86" fmla="*/ 506002 h 539644"/>
                  <a:gd name="connsiteX87" fmla="*/ 208869 w 406811"/>
                  <a:gd name="connsiteY87" fmla="*/ 511139 h 539644"/>
                  <a:gd name="connsiteX88" fmla="*/ 214006 w 406811"/>
                  <a:gd name="connsiteY88" fmla="*/ 518845 h 539644"/>
                  <a:gd name="connsiteX89" fmla="*/ 216575 w 406811"/>
                  <a:gd name="connsiteY89" fmla="*/ 526551 h 539644"/>
                  <a:gd name="connsiteX90" fmla="*/ 224280 w 406811"/>
                  <a:gd name="connsiteY90" fmla="*/ 529119 h 539644"/>
                  <a:gd name="connsiteX91" fmla="*/ 234555 w 406811"/>
                  <a:gd name="connsiteY91" fmla="*/ 534256 h 539644"/>
                  <a:gd name="connsiteX92" fmla="*/ 255103 w 406811"/>
                  <a:gd name="connsiteY92" fmla="*/ 539393 h 539644"/>
                  <a:gd name="connsiteX93" fmla="*/ 273083 w 406811"/>
                  <a:gd name="connsiteY93" fmla="*/ 536825 h 539644"/>
                  <a:gd name="connsiteX94" fmla="*/ 260240 w 406811"/>
                  <a:gd name="connsiteY94" fmla="*/ 511139 h 539644"/>
                  <a:gd name="connsiteX95" fmla="*/ 255103 w 406811"/>
                  <a:gd name="connsiteY95" fmla="*/ 503434 h 539644"/>
                  <a:gd name="connsiteX96" fmla="*/ 247397 w 406811"/>
                  <a:gd name="connsiteY96" fmla="*/ 500865 h 539644"/>
                  <a:gd name="connsiteX97" fmla="*/ 237123 w 406811"/>
                  <a:gd name="connsiteY97" fmla="*/ 490591 h 539644"/>
                  <a:gd name="connsiteX98" fmla="*/ 231986 w 406811"/>
                  <a:gd name="connsiteY98" fmla="*/ 482885 h 539644"/>
                  <a:gd name="connsiteX99" fmla="*/ 229417 w 406811"/>
                  <a:gd name="connsiteY99" fmla="*/ 470043 h 539644"/>
                  <a:gd name="connsiteX100" fmla="*/ 229417 w 406811"/>
                  <a:gd name="connsiteY100" fmla="*/ 452063 h 539644"/>
                  <a:gd name="connsiteX101" fmla="*/ 244829 w 406811"/>
                  <a:gd name="connsiteY101" fmla="*/ 446926 h 539644"/>
                  <a:gd name="connsiteX102" fmla="*/ 252534 w 406811"/>
                  <a:gd name="connsiteY102" fmla="*/ 444357 h 539644"/>
                  <a:gd name="connsiteX103" fmla="*/ 257671 w 406811"/>
                  <a:gd name="connsiteY103" fmla="*/ 428946 h 539644"/>
                  <a:gd name="connsiteX104" fmla="*/ 255103 w 406811"/>
                  <a:gd name="connsiteY104" fmla="*/ 413535 h 539644"/>
                  <a:gd name="connsiteX105" fmla="*/ 249966 w 406811"/>
                  <a:gd name="connsiteY105" fmla="*/ 398124 h 539644"/>
                  <a:gd name="connsiteX106" fmla="*/ 247397 w 406811"/>
                  <a:gd name="connsiteY106" fmla="*/ 387850 h 539644"/>
                  <a:gd name="connsiteX107" fmla="*/ 249966 w 406811"/>
                  <a:gd name="connsiteY107" fmla="*/ 364733 h 539644"/>
                  <a:gd name="connsiteX108" fmla="*/ 280788 w 406811"/>
                  <a:gd name="connsiteY108" fmla="*/ 372438 h 539644"/>
                  <a:gd name="connsiteX109" fmla="*/ 288494 w 406811"/>
                  <a:gd name="connsiteY109" fmla="*/ 375007 h 539644"/>
                  <a:gd name="connsiteX110" fmla="*/ 296199 w 406811"/>
                  <a:gd name="connsiteY110" fmla="*/ 382712 h 539644"/>
                  <a:gd name="connsiteX111" fmla="*/ 316748 w 406811"/>
                  <a:gd name="connsiteY111" fmla="*/ 385281 h 539644"/>
                  <a:gd name="connsiteX112" fmla="*/ 342433 w 406811"/>
                  <a:gd name="connsiteY112" fmla="*/ 387850 h 539644"/>
                  <a:gd name="connsiteX113" fmla="*/ 365550 w 406811"/>
                  <a:gd name="connsiteY113" fmla="*/ 392987 h 539644"/>
                  <a:gd name="connsiteX114" fmla="*/ 355276 w 406811"/>
                  <a:gd name="connsiteY114" fmla="*/ 385281 h 539644"/>
                  <a:gd name="connsiteX115" fmla="*/ 347570 w 406811"/>
                  <a:gd name="connsiteY115" fmla="*/ 382712 h 539644"/>
                  <a:gd name="connsiteX116" fmla="*/ 329590 w 406811"/>
                  <a:gd name="connsiteY116" fmla="*/ 375007 h 539644"/>
                  <a:gd name="connsiteX117" fmla="*/ 316748 w 406811"/>
                  <a:gd name="connsiteY117" fmla="*/ 372438 h 539644"/>
                  <a:gd name="connsiteX118" fmla="*/ 306474 w 406811"/>
                  <a:gd name="connsiteY118" fmla="*/ 369870 h 539644"/>
                  <a:gd name="connsiteX119" fmla="*/ 298768 w 406811"/>
                  <a:gd name="connsiteY119" fmla="*/ 364733 h 539644"/>
                  <a:gd name="connsiteX120" fmla="*/ 296199 w 406811"/>
                  <a:gd name="connsiteY120" fmla="*/ 357027 h 539644"/>
                  <a:gd name="connsiteX121" fmla="*/ 283357 w 406811"/>
                  <a:gd name="connsiteY121" fmla="*/ 336479 h 539644"/>
                  <a:gd name="connsiteX122" fmla="*/ 273083 w 406811"/>
                  <a:gd name="connsiteY122" fmla="*/ 305656 h 539644"/>
                  <a:gd name="connsiteX123" fmla="*/ 270514 w 406811"/>
                  <a:gd name="connsiteY123" fmla="*/ 295382 h 539644"/>
                  <a:gd name="connsiteX124" fmla="*/ 273083 w 406811"/>
                  <a:gd name="connsiteY124" fmla="*/ 254285 h 539644"/>
                  <a:gd name="connsiteX125" fmla="*/ 280788 w 406811"/>
                  <a:gd name="connsiteY125" fmla="*/ 256854 h 539644"/>
                  <a:gd name="connsiteX126" fmla="*/ 301337 w 406811"/>
                  <a:gd name="connsiteY126" fmla="*/ 267128 h 539644"/>
                  <a:gd name="connsiteX127" fmla="*/ 316748 w 406811"/>
                  <a:gd name="connsiteY127" fmla="*/ 272265 h 539644"/>
                  <a:gd name="connsiteX128" fmla="*/ 327022 w 406811"/>
                  <a:gd name="connsiteY128" fmla="*/ 279971 h 539644"/>
                  <a:gd name="connsiteX129" fmla="*/ 334728 w 406811"/>
                  <a:gd name="connsiteY129" fmla="*/ 282539 h 539644"/>
                  <a:gd name="connsiteX130" fmla="*/ 347570 w 406811"/>
                  <a:gd name="connsiteY130" fmla="*/ 287676 h 539644"/>
                  <a:gd name="connsiteX131" fmla="*/ 388667 w 406811"/>
                  <a:gd name="connsiteY131" fmla="*/ 303088 h 539644"/>
                  <a:gd name="connsiteX132" fmla="*/ 406647 w 406811"/>
                  <a:gd name="connsiteY132" fmla="*/ 300519 h 539644"/>
                  <a:gd name="connsiteX133" fmla="*/ 391235 w 406811"/>
                  <a:gd name="connsiteY133" fmla="*/ 295382 h 539644"/>
                  <a:gd name="connsiteX134" fmla="*/ 380961 w 406811"/>
                  <a:gd name="connsiteY134" fmla="*/ 290245 h 539644"/>
                  <a:gd name="connsiteX135" fmla="*/ 373256 w 406811"/>
                  <a:gd name="connsiteY135" fmla="*/ 287676 h 539644"/>
                  <a:gd name="connsiteX136" fmla="*/ 360413 w 406811"/>
                  <a:gd name="connsiteY136" fmla="*/ 279971 h 539644"/>
                  <a:gd name="connsiteX137" fmla="*/ 352707 w 406811"/>
                  <a:gd name="connsiteY137" fmla="*/ 274834 h 539644"/>
                  <a:gd name="connsiteX138" fmla="*/ 342433 w 406811"/>
                  <a:gd name="connsiteY138" fmla="*/ 272265 h 539644"/>
                  <a:gd name="connsiteX139" fmla="*/ 334728 w 406811"/>
                  <a:gd name="connsiteY139" fmla="*/ 269697 h 539644"/>
                  <a:gd name="connsiteX140" fmla="*/ 329590 w 406811"/>
                  <a:gd name="connsiteY140" fmla="*/ 264560 h 539644"/>
                  <a:gd name="connsiteX141" fmla="*/ 316748 w 406811"/>
                  <a:gd name="connsiteY141" fmla="*/ 254285 h 539644"/>
                  <a:gd name="connsiteX142" fmla="*/ 309042 w 406811"/>
                  <a:gd name="connsiteY142" fmla="*/ 244011 h 539644"/>
                  <a:gd name="connsiteX143" fmla="*/ 303905 w 406811"/>
                  <a:gd name="connsiteY143" fmla="*/ 236306 h 539644"/>
                  <a:gd name="connsiteX144" fmla="*/ 296199 w 406811"/>
                  <a:gd name="connsiteY144" fmla="*/ 231169 h 539644"/>
                  <a:gd name="connsiteX145" fmla="*/ 293631 w 406811"/>
                  <a:gd name="connsiteY145" fmla="*/ 223463 h 539644"/>
                  <a:gd name="connsiteX146" fmla="*/ 280788 w 406811"/>
                  <a:gd name="connsiteY146" fmla="*/ 208052 h 539644"/>
                  <a:gd name="connsiteX147" fmla="*/ 278220 w 406811"/>
                  <a:gd name="connsiteY147" fmla="*/ 197778 h 539644"/>
                  <a:gd name="connsiteX148" fmla="*/ 273083 w 406811"/>
                  <a:gd name="connsiteY148" fmla="*/ 190072 h 539644"/>
                  <a:gd name="connsiteX149" fmla="*/ 280788 w 406811"/>
                  <a:gd name="connsiteY149" fmla="*/ 187503 h 539644"/>
                  <a:gd name="connsiteX150" fmla="*/ 321885 w 406811"/>
                  <a:gd name="connsiteY150" fmla="*/ 190072 h 539644"/>
                  <a:gd name="connsiteX151" fmla="*/ 345002 w 406811"/>
                  <a:gd name="connsiteY151" fmla="*/ 192641 h 539644"/>
                  <a:gd name="connsiteX152" fmla="*/ 391235 w 406811"/>
                  <a:gd name="connsiteY152" fmla="*/ 190072 h 539644"/>
                  <a:gd name="connsiteX153" fmla="*/ 393804 w 406811"/>
                  <a:gd name="connsiteY153" fmla="*/ 182366 h 539644"/>
                  <a:gd name="connsiteX154" fmla="*/ 355276 w 406811"/>
                  <a:gd name="connsiteY154" fmla="*/ 166955 h 539644"/>
                  <a:gd name="connsiteX155" fmla="*/ 327022 w 406811"/>
                  <a:gd name="connsiteY155" fmla="*/ 164387 h 539644"/>
                  <a:gd name="connsiteX156" fmla="*/ 314179 w 406811"/>
                  <a:gd name="connsiteY156" fmla="*/ 154112 h 539644"/>
                  <a:gd name="connsiteX157" fmla="*/ 306474 w 406811"/>
                  <a:gd name="connsiteY157" fmla="*/ 151544 h 539644"/>
                  <a:gd name="connsiteX158" fmla="*/ 298768 w 406811"/>
                  <a:gd name="connsiteY158" fmla="*/ 143838 h 539644"/>
                  <a:gd name="connsiteX159" fmla="*/ 285925 w 406811"/>
                  <a:gd name="connsiteY159" fmla="*/ 125859 h 539644"/>
                  <a:gd name="connsiteX160" fmla="*/ 280788 w 406811"/>
                  <a:gd name="connsiteY160" fmla="*/ 120721 h 539644"/>
                  <a:gd name="connsiteX161" fmla="*/ 339865 w 406811"/>
                  <a:gd name="connsiteY161" fmla="*/ 118153 h 539644"/>
                  <a:gd name="connsiteX162" fmla="*/ 360413 w 406811"/>
                  <a:gd name="connsiteY162" fmla="*/ 115584 h 539644"/>
                  <a:gd name="connsiteX163" fmla="*/ 380961 w 406811"/>
                  <a:gd name="connsiteY163" fmla="*/ 110447 h 539644"/>
                  <a:gd name="connsiteX164" fmla="*/ 388667 w 406811"/>
                  <a:gd name="connsiteY164" fmla="*/ 105310 h 539644"/>
                  <a:gd name="connsiteX165" fmla="*/ 386098 w 406811"/>
                  <a:gd name="connsiteY165" fmla="*/ 82193 h 539644"/>
                  <a:gd name="connsiteX166" fmla="*/ 362981 w 406811"/>
                  <a:gd name="connsiteY166" fmla="*/ 74488 h 539644"/>
                  <a:gd name="connsiteX167" fmla="*/ 334728 w 406811"/>
                  <a:gd name="connsiteY167" fmla="*/ 61645 h 539644"/>
                  <a:gd name="connsiteX168" fmla="*/ 316748 w 406811"/>
                  <a:gd name="connsiteY168" fmla="*/ 53939 h 539644"/>
                  <a:gd name="connsiteX169" fmla="*/ 288494 w 406811"/>
                  <a:gd name="connsiteY169" fmla="*/ 46234 h 539644"/>
                  <a:gd name="connsiteX170" fmla="*/ 280788 w 406811"/>
                  <a:gd name="connsiteY170" fmla="*/ 43665 h 539644"/>
                  <a:gd name="connsiteX171" fmla="*/ 273083 w 406811"/>
                  <a:gd name="connsiteY171" fmla="*/ 41097 h 539644"/>
                  <a:gd name="connsiteX172" fmla="*/ 265377 w 406811"/>
                  <a:gd name="connsiteY172" fmla="*/ 35960 h 539644"/>
                  <a:gd name="connsiteX173" fmla="*/ 257671 w 406811"/>
                  <a:gd name="connsiteY173" fmla="*/ 33391 h 539644"/>
                  <a:gd name="connsiteX174" fmla="*/ 247397 w 406811"/>
                  <a:gd name="connsiteY174" fmla="*/ 0 h 53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06811" h="539644">
                    <a:moveTo>
                      <a:pt x="247397" y="0"/>
                    </a:moveTo>
                    <a:lnTo>
                      <a:pt x="247397" y="0"/>
                    </a:lnTo>
                    <a:cubicBezTo>
                      <a:pt x="245685" y="7706"/>
                      <a:pt x="245526" y="15931"/>
                      <a:pt x="242260" y="23117"/>
                    </a:cubicBezTo>
                    <a:cubicBezTo>
                      <a:pt x="240983" y="25927"/>
                      <a:pt x="236965" y="26326"/>
                      <a:pt x="234555" y="28254"/>
                    </a:cubicBezTo>
                    <a:cubicBezTo>
                      <a:pt x="229324" y="32439"/>
                      <a:pt x="228097" y="35372"/>
                      <a:pt x="224280" y="41097"/>
                    </a:cubicBezTo>
                    <a:cubicBezTo>
                      <a:pt x="220946" y="64437"/>
                      <a:pt x="223626" y="53333"/>
                      <a:pt x="216575" y="74488"/>
                    </a:cubicBezTo>
                    <a:cubicBezTo>
                      <a:pt x="215459" y="77837"/>
                      <a:pt x="216686" y="82465"/>
                      <a:pt x="214006" y="84762"/>
                    </a:cubicBezTo>
                    <a:cubicBezTo>
                      <a:pt x="210952" y="87380"/>
                      <a:pt x="193609" y="90956"/>
                      <a:pt x="188321" y="92467"/>
                    </a:cubicBezTo>
                    <a:cubicBezTo>
                      <a:pt x="185718" y="93211"/>
                      <a:pt x="183218" y="94292"/>
                      <a:pt x="180615" y="95036"/>
                    </a:cubicBezTo>
                    <a:cubicBezTo>
                      <a:pt x="177221" y="96006"/>
                      <a:pt x="173735" y="96635"/>
                      <a:pt x="170341" y="97605"/>
                    </a:cubicBezTo>
                    <a:cubicBezTo>
                      <a:pt x="167738" y="98349"/>
                      <a:pt x="165238" y="99429"/>
                      <a:pt x="162635" y="100173"/>
                    </a:cubicBezTo>
                    <a:cubicBezTo>
                      <a:pt x="159241" y="101143"/>
                      <a:pt x="155666" y="101502"/>
                      <a:pt x="152361" y="102742"/>
                    </a:cubicBezTo>
                    <a:cubicBezTo>
                      <a:pt x="148776" y="104086"/>
                      <a:pt x="145781" y="106872"/>
                      <a:pt x="142087" y="107879"/>
                    </a:cubicBezTo>
                    <a:cubicBezTo>
                      <a:pt x="136246" y="109472"/>
                      <a:pt x="130100" y="109591"/>
                      <a:pt x="124107" y="110447"/>
                    </a:cubicBezTo>
                    <a:cubicBezTo>
                      <a:pt x="107167" y="116095"/>
                      <a:pt x="122503" y="111611"/>
                      <a:pt x="90716" y="115584"/>
                    </a:cubicBezTo>
                    <a:cubicBezTo>
                      <a:pt x="85548" y="116230"/>
                      <a:pt x="80502" y="117818"/>
                      <a:pt x="75305" y="118153"/>
                    </a:cubicBezTo>
                    <a:cubicBezTo>
                      <a:pt x="53928" y="119532"/>
                      <a:pt x="32496" y="119865"/>
                      <a:pt x="11092" y="120721"/>
                    </a:cubicBezTo>
                    <a:cubicBezTo>
                      <a:pt x="8157" y="121700"/>
                      <a:pt x="-3097" y="123168"/>
                      <a:pt x="817" y="130996"/>
                    </a:cubicBezTo>
                    <a:cubicBezTo>
                      <a:pt x="2028" y="133418"/>
                      <a:pt x="5954" y="132708"/>
                      <a:pt x="8523" y="133564"/>
                    </a:cubicBezTo>
                    <a:cubicBezTo>
                      <a:pt x="27872" y="146462"/>
                      <a:pt x="3279" y="131316"/>
                      <a:pt x="26503" y="141270"/>
                    </a:cubicBezTo>
                    <a:cubicBezTo>
                      <a:pt x="49482" y="151119"/>
                      <a:pt x="12704" y="142824"/>
                      <a:pt x="49620" y="148975"/>
                    </a:cubicBezTo>
                    <a:cubicBezTo>
                      <a:pt x="85579" y="148119"/>
                      <a:pt x="121564" y="148004"/>
                      <a:pt x="157498" y="146407"/>
                    </a:cubicBezTo>
                    <a:cubicBezTo>
                      <a:pt x="160203" y="146287"/>
                      <a:pt x="162601" y="144582"/>
                      <a:pt x="165204" y="143838"/>
                    </a:cubicBezTo>
                    <a:cubicBezTo>
                      <a:pt x="168598" y="142868"/>
                      <a:pt x="172097" y="142284"/>
                      <a:pt x="175478" y="141270"/>
                    </a:cubicBezTo>
                    <a:cubicBezTo>
                      <a:pt x="180665" y="139714"/>
                      <a:pt x="190889" y="136133"/>
                      <a:pt x="190889" y="136133"/>
                    </a:cubicBezTo>
                    <a:cubicBezTo>
                      <a:pt x="194784" y="133536"/>
                      <a:pt x="200985" y="128427"/>
                      <a:pt x="206301" y="128427"/>
                    </a:cubicBezTo>
                    <a:cubicBezTo>
                      <a:pt x="209831" y="128427"/>
                      <a:pt x="213150" y="130140"/>
                      <a:pt x="216575" y="130996"/>
                    </a:cubicBezTo>
                    <a:cubicBezTo>
                      <a:pt x="215719" y="136133"/>
                      <a:pt x="215653" y="141466"/>
                      <a:pt x="214006" y="146407"/>
                    </a:cubicBezTo>
                    <a:cubicBezTo>
                      <a:pt x="213030" y="149335"/>
                      <a:pt x="210797" y="151702"/>
                      <a:pt x="208869" y="154112"/>
                    </a:cubicBezTo>
                    <a:cubicBezTo>
                      <a:pt x="207356" y="156003"/>
                      <a:pt x="205809" y="158004"/>
                      <a:pt x="203732" y="159250"/>
                    </a:cubicBezTo>
                    <a:cubicBezTo>
                      <a:pt x="198131" y="162610"/>
                      <a:pt x="181157" y="163943"/>
                      <a:pt x="178047" y="164387"/>
                    </a:cubicBezTo>
                    <a:cubicBezTo>
                      <a:pt x="164484" y="168907"/>
                      <a:pt x="172594" y="165453"/>
                      <a:pt x="154930" y="177229"/>
                    </a:cubicBezTo>
                    <a:cubicBezTo>
                      <a:pt x="135691" y="190055"/>
                      <a:pt x="157839" y="181397"/>
                      <a:pt x="139519" y="187503"/>
                    </a:cubicBezTo>
                    <a:cubicBezTo>
                      <a:pt x="137806" y="190072"/>
                      <a:pt x="136564" y="193026"/>
                      <a:pt x="134381" y="195209"/>
                    </a:cubicBezTo>
                    <a:cubicBezTo>
                      <a:pt x="129402" y="200188"/>
                      <a:pt x="125237" y="200826"/>
                      <a:pt x="118970" y="202915"/>
                    </a:cubicBezTo>
                    <a:cubicBezTo>
                      <a:pt x="117258" y="208052"/>
                      <a:pt x="115146" y="213073"/>
                      <a:pt x="113833" y="218326"/>
                    </a:cubicBezTo>
                    <a:cubicBezTo>
                      <a:pt x="111381" y="228135"/>
                      <a:pt x="110964" y="231772"/>
                      <a:pt x="106128" y="241443"/>
                    </a:cubicBezTo>
                    <a:cubicBezTo>
                      <a:pt x="104747" y="244204"/>
                      <a:pt x="102703" y="246580"/>
                      <a:pt x="100990" y="249148"/>
                    </a:cubicBezTo>
                    <a:cubicBezTo>
                      <a:pt x="94539" y="268507"/>
                      <a:pt x="103239" y="244654"/>
                      <a:pt x="93285" y="264560"/>
                    </a:cubicBezTo>
                    <a:cubicBezTo>
                      <a:pt x="92074" y="266981"/>
                      <a:pt x="88073" y="271678"/>
                      <a:pt x="90716" y="272265"/>
                    </a:cubicBezTo>
                    <a:cubicBezTo>
                      <a:pt x="99116" y="274132"/>
                      <a:pt x="107840" y="270553"/>
                      <a:pt x="116402" y="269697"/>
                    </a:cubicBezTo>
                    <a:lnTo>
                      <a:pt x="131813" y="264560"/>
                    </a:lnTo>
                    <a:cubicBezTo>
                      <a:pt x="141567" y="261309"/>
                      <a:pt x="141152" y="263127"/>
                      <a:pt x="149793" y="259423"/>
                    </a:cubicBezTo>
                    <a:cubicBezTo>
                      <a:pt x="172015" y="249899"/>
                      <a:pt x="149699" y="257741"/>
                      <a:pt x="167772" y="251717"/>
                    </a:cubicBezTo>
                    <a:cubicBezTo>
                      <a:pt x="189861" y="236992"/>
                      <a:pt x="161911" y="254648"/>
                      <a:pt x="183184" y="244011"/>
                    </a:cubicBezTo>
                    <a:cubicBezTo>
                      <a:pt x="188954" y="241126"/>
                      <a:pt x="194539" y="236036"/>
                      <a:pt x="198595" y="231169"/>
                    </a:cubicBezTo>
                    <a:cubicBezTo>
                      <a:pt x="200571" y="228797"/>
                      <a:pt x="202020" y="226032"/>
                      <a:pt x="203732" y="223463"/>
                    </a:cubicBezTo>
                    <a:cubicBezTo>
                      <a:pt x="205444" y="226032"/>
                      <a:pt x="208664" y="228089"/>
                      <a:pt x="208869" y="231169"/>
                    </a:cubicBezTo>
                    <a:cubicBezTo>
                      <a:pt x="209207" y="236237"/>
                      <a:pt x="208739" y="259683"/>
                      <a:pt x="203732" y="269697"/>
                    </a:cubicBezTo>
                    <a:cubicBezTo>
                      <a:pt x="202351" y="272458"/>
                      <a:pt x="200307" y="274834"/>
                      <a:pt x="198595" y="277402"/>
                    </a:cubicBezTo>
                    <a:lnTo>
                      <a:pt x="193458" y="308225"/>
                    </a:lnTo>
                    <a:cubicBezTo>
                      <a:pt x="192273" y="315338"/>
                      <a:pt x="185225" y="317379"/>
                      <a:pt x="180615" y="321067"/>
                    </a:cubicBezTo>
                    <a:cubicBezTo>
                      <a:pt x="178724" y="322580"/>
                      <a:pt x="177338" y="324655"/>
                      <a:pt x="175478" y="326205"/>
                    </a:cubicBezTo>
                    <a:cubicBezTo>
                      <a:pt x="169109" y="331512"/>
                      <a:pt x="164168" y="334600"/>
                      <a:pt x="157498" y="339047"/>
                    </a:cubicBezTo>
                    <a:cubicBezTo>
                      <a:pt x="144982" y="357822"/>
                      <a:pt x="160259" y="334215"/>
                      <a:pt x="147224" y="357027"/>
                    </a:cubicBezTo>
                    <a:cubicBezTo>
                      <a:pt x="145692" y="359707"/>
                      <a:pt x="144908" y="363479"/>
                      <a:pt x="142087" y="364733"/>
                    </a:cubicBezTo>
                    <a:cubicBezTo>
                      <a:pt x="136555" y="367192"/>
                      <a:pt x="130100" y="366445"/>
                      <a:pt x="124107" y="367301"/>
                    </a:cubicBezTo>
                    <a:cubicBezTo>
                      <a:pt x="118970" y="369013"/>
                      <a:pt x="111699" y="367932"/>
                      <a:pt x="108696" y="372438"/>
                    </a:cubicBezTo>
                    <a:cubicBezTo>
                      <a:pt x="101137" y="383777"/>
                      <a:pt x="106586" y="379539"/>
                      <a:pt x="90716" y="382712"/>
                    </a:cubicBezTo>
                    <a:cubicBezTo>
                      <a:pt x="88148" y="384425"/>
                      <a:pt x="85772" y="386469"/>
                      <a:pt x="83011" y="387850"/>
                    </a:cubicBezTo>
                    <a:cubicBezTo>
                      <a:pt x="80589" y="389061"/>
                      <a:pt x="75305" y="387710"/>
                      <a:pt x="75305" y="390418"/>
                    </a:cubicBezTo>
                    <a:cubicBezTo>
                      <a:pt x="75305" y="393505"/>
                      <a:pt x="80442" y="393843"/>
                      <a:pt x="83011" y="395555"/>
                    </a:cubicBezTo>
                    <a:cubicBezTo>
                      <a:pt x="106128" y="394699"/>
                      <a:pt x="129287" y="391339"/>
                      <a:pt x="152361" y="392987"/>
                    </a:cubicBezTo>
                    <a:cubicBezTo>
                      <a:pt x="155061" y="393180"/>
                      <a:pt x="155786" y="398124"/>
                      <a:pt x="154930" y="400692"/>
                    </a:cubicBezTo>
                    <a:cubicBezTo>
                      <a:pt x="152978" y="406549"/>
                      <a:pt x="148081" y="410966"/>
                      <a:pt x="144656" y="416103"/>
                    </a:cubicBezTo>
                    <a:lnTo>
                      <a:pt x="139519" y="423809"/>
                    </a:lnTo>
                    <a:cubicBezTo>
                      <a:pt x="138663" y="428946"/>
                      <a:pt x="138597" y="434279"/>
                      <a:pt x="136950" y="439220"/>
                    </a:cubicBezTo>
                    <a:cubicBezTo>
                      <a:pt x="135974" y="442149"/>
                      <a:pt x="133665" y="444456"/>
                      <a:pt x="131813" y="446926"/>
                    </a:cubicBezTo>
                    <a:cubicBezTo>
                      <a:pt x="121136" y="461163"/>
                      <a:pt x="125242" y="457301"/>
                      <a:pt x="113833" y="464906"/>
                    </a:cubicBezTo>
                    <a:cubicBezTo>
                      <a:pt x="96061" y="491562"/>
                      <a:pt x="124494" y="451676"/>
                      <a:pt x="98422" y="477748"/>
                    </a:cubicBezTo>
                    <a:cubicBezTo>
                      <a:pt x="96507" y="479663"/>
                      <a:pt x="96709" y="482885"/>
                      <a:pt x="95853" y="485454"/>
                    </a:cubicBezTo>
                    <a:cubicBezTo>
                      <a:pt x="97565" y="488023"/>
                      <a:pt x="100482" y="490115"/>
                      <a:pt x="100990" y="493160"/>
                    </a:cubicBezTo>
                    <a:cubicBezTo>
                      <a:pt x="101435" y="495830"/>
                      <a:pt x="99765" y="498514"/>
                      <a:pt x="98422" y="500865"/>
                    </a:cubicBezTo>
                    <a:cubicBezTo>
                      <a:pt x="91428" y="513104"/>
                      <a:pt x="91289" y="508910"/>
                      <a:pt x="83011" y="518845"/>
                    </a:cubicBezTo>
                    <a:cubicBezTo>
                      <a:pt x="81035" y="521217"/>
                      <a:pt x="80057" y="524368"/>
                      <a:pt x="77874" y="526551"/>
                    </a:cubicBezTo>
                    <a:cubicBezTo>
                      <a:pt x="75691" y="528734"/>
                      <a:pt x="67090" y="531451"/>
                      <a:pt x="70168" y="531688"/>
                    </a:cubicBezTo>
                    <a:cubicBezTo>
                      <a:pt x="83853" y="532740"/>
                      <a:pt x="97566" y="529975"/>
                      <a:pt x="111265" y="529119"/>
                    </a:cubicBezTo>
                    <a:cubicBezTo>
                      <a:pt x="113833" y="528263"/>
                      <a:pt x="116367" y="527295"/>
                      <a:pt x="118970" y="526551"/>
                    </a:cubicBezTo>
                    <a:cubicBezTo>
                      <a:pt x="122364" y="525581"/>
                      <a:pt x="125999" y="525373"/>
                      <a:pt x="129244" y="523982"/>
                    </a:cubicBezTo>
                    <a:cubicBezTo>
                      <a:pt x="132081" y="522766"/>
                      <a:pt x="134189" y="520226"/>
                      <a:pt x="136950" y="518845"/>
                    </a:cubicBezTo>
                    <a:cubicBezTo>
                      <a:pt x="141074" y="516783"/>
                      <a:pt x="145580" y="515581"/>
                      <a:pt x="149793" y="513708"/>
                    </a:cubicBezTo>
                    <a:cubicBezTo>
                      <a:pt x="153292" y="512153"/>
                      <a:pt x="156743" y="510471"/>
                      <a:pt x="160067" y="508571"/>
                    </a:cubicBezTo>
                    <a:cubicBezTo>
                      <a:pt x="162747" y="507039"/>
                      <a:pt x="165011" y="504815"/>
                      <a:pt x="167772" y="503434"/>
                    </a:cubicBezTo>
                    <a:cubicBezTo>
                      <a:pt x="170194" y="502223"/>
                      <a:pt x="172909" y="501721"/>
                      <a:pt x="175478" y="500865"/>
                    </a:cubicBezTo>
                    <a:cubicBezTo>
                      <a:pt x="181731" y="482105"/>
                      <a:pt x="175362" y="484140"/>
                      <a:pt x="190889" y="488023"/>
                    </a:cubicBezTo>
                    <a:cubicBezTo>
                      <a:pt x="193458" y="491448"/>
                      <a:pt x="196471" y="494580"/>
                      <a:pt x="198595" y="498297"/>
                    </a:cubicBezTo>
                    <a:cubicBezTo>
                      <a:pt x="199938" y="500648"/>
                      <a:pt x="199472" y="503888"/>
                      <a:pt x="201163" y="506002"/>
                    </a:cubicBezTo>
                    <a:cubicBezTo>
                      <a:pt x="203092" y="508413"/>
                      <a:pt x="206300" y="509427"/>
                      <a:pt x="208869" y="511139"/>
                    </a:cubicBezTo>
                    <a:cubicBezTo>
                      <a:pt x="210581" y="513708"/>
                      <a:pt x="212625" y="516084"/>
                      <a:pt x="214006" y="518845"/>
                    </a:cubicBezTo>
                    <a:cubicBezTo>
                      <a:pt x="215217" y="521267"/>
                      <a:pt x="214660" y="524636"/>
                      <a:pt x="216575" y="526551"/>
                    </a:cubicBezTo>
                    <a:cubicBezTo>
                      <a:pt x="218489" y="528465"/>
                      <a:pt x="221792" y="528053"/>
                      <a:pt x="224280" y="529119"/>
                    </a:cubicBezTo>
                    <a:cubicBezTo>
                      <a:pt x="227800" y="530627"/>
                      <a:pt x="231035" y="532748"/>
                      <a:pt x="234555" y="534256"/>
                    </a:cubicBezTo>
                    <a:cubicBezTo>
                      <a:pt x="241471" y="537220"/>
                      <a:pt x="247557" y="537884"/>
                      <a:pt x="255103" y="539393"/>
                    </a:cubicBezTo>
                    <a:cubicBezTo>
                      <a:pt x="261096" y="538537"/>
                      <a:pt x="269564" y="541751"/>
                      <a:pt x="273083" y="536825"/>
                    </a:cubicBezTo>
                    <a:cubicBezTo>
                      <a:pt x="277122" y="531171"/>
                      <a:pt x="262870" y="514821"/>
                      <a:pt x="260240" y="511139"/>
                    </a:cubicBezTo>
                    <a:cubicBezTo>
                      <a:pt x="258446" y="508627"/>
                      <a:pt x="257513" y="505362"/>
                      <a:pt x="255103" y="503434"/>
                    </a:cubicBezTo>
                    <a:cubicBezTo>
                      <a:pt x="252989" y="501743"/>
                      <a:pt x="249966" y="501721"/>
                      <a:pt x="247397" y="500865"/>
                    </a:cubicBezTo>
                    <a:cubicBezTo>
                      <a:pt x="241794" y="484054"/>
                      <a:pt x="249576" y="500554"/>
                      <a:pt x="237123" y="490591"/>
                    </a:cubicBezTo>
                    <a:cubicBezTo>
                      <a:pt x="234712" y="488662"/>
                      <a:pt x="233698" y="485454"/>
                      <a:pt x="231986" y="482885"/>
                    </a:cubicBezTo>
                    <a:cubicBezTo>
                      <a:pt x="231130" y="478604"/>
                      <a:pt x="230476" y="474278"/>
                      <a:pt x="229417" y="470043"/>
                    </a:cubicBezTo>
                    <a:cubicBezTo>
                      <a:pt x="228092" y="464741"/>
                      <a:pt x="223117" y="457463"/>
                      <a:pt x="229417" y="452063"/>
                    </a:cubicBezTo>
                    <a:cubicBezTo>
                      <a:pt x="233529" y="448539"/>
                      <a:pt x="239692" y="448639"/>
                      <a:pt x="244829" y="446926"/>
                    </a:cubicBezTo>
                    <a:lnTo>
                      <a:pt x="252534" y="444357"/>
                    </a:lnTo>
                    <a:lnTo>
                      <a:pt x="257671" y="428946"/>
                    </a:lnTo>
                    <a:cubicBezTo>
                      <a:pt x="259318" y="424005"/>
                      <a:pt x="256366" y="418587"/>
                      <a:pt x="255103" y="413535"/>
                    </a:cubicBezTo>
                    <a:cubicBezTo>
                      <a:pt x="253790" y="408282"/>
                      <a:pt x="251678" y="403261"/>
                      <a:pt x="249966" y="398124"/>
                    </a:cubicBezTo>
                    <a:cubicBezTo>
                      <a:pt x="248850" y="394775"/>
                      <a:pt x="248253" y="391275"/>
                      <a:pt x="247397" y="387850"/>
                    </a:cubicBezTo>
                    <a:cubicBezTo>
                      <a:pt x="248253" y="380144"/>
                      <a:pt x="243912" y="369576"/>
                      <a:pt x="249966" y="364733"/>
                    </a:cubicBezTo>
                    <a:cubicBezTo>
                      <a:pt x="262358" y="354819"/>
                      <a:pt x="272124" y="368105"/>
                      <a:pt x="280788" y="372438"/>
                    </a:cubicBezTo>
                    <a:cubicBezTo>
                      <a:pt x="283210" y="373649"/>
                      <a:pt x="285925" y="374151"/>
                      <a:pt x="288494" y="375007"/>
                    </a:cubicBezTo>
                    <a:cubicBezTo>
                      <a:pt x="291062" y="377575"/>
                      <a:pt x="292786" y="381471"/>
                      <a:pt x="296199" y="382712"/>
                    </a:cubicBezTo>
                    <a:cubicBezTo>
                      <a:pt x="302686" y="385071"/>
                      <a:pt x="309887" y="384519"/>
                      <a:pt x="316748" y="385281"/>
                    </a:cubicBezTo>
                    <a:cubicBezTo>
                      <a:pt x="325300" y="386231"/>
                      <a:pt x="333871" y="386994"/>
                      <a:pt x="342433" y="387850"/>
                    </a:cubicBezTo>
                    <a:cubicBezTo>
                      <a:pt x="346854" y="389323"/>
                      <a:pt x="363291" y="395246"/>
                      <a:pt x="365550" y="392987"/>
                    </a:cubicBezTo>
                    <a:cubicBezTo>
                      <a:pt x="368577" y="389960"/>
                      <a:pt x="358993" y="387405"/>
                      <a:pt x="355276" y="385281"/>
                    </a:cubicBezTo>
                    <a:cubicBezTo>
                      <a:pt x="352925" y="383938"/>
                      <a:pt x="350059" y="383779"/>
                      <a:pt x="347570" y="382712"/>
                    </a:cubicBezTo>
                    <a:cubicBezTo>
                      <a:pt x="337272" y="378298"/>
                      <a:pt x="339233" y="377418"/>
                      <a:pt x="329590" y="375007"/>
                    </a:cubicBezTo>
                    <a:cubicBezTo>
                      <a:pt x="325355" y="373948"/>
                      <a:pt x="321010" y="373385"/>
                      <a:pt x="316748" y="372438"/>
                    </a:cubicBezTo>
                    <a:cubicBezTo>
                      <a:pt x="313302" y="371672"/>
                      <a:pt x="309899" y="370726"/>
                      <a:pt x="306474" y="369870"/>
                    </a:cubicBezTo>
                    <a:cubicBezTo>
                      <a:pt x="303905" y="368158"/>
                      <a:pt x="300697" y="367144"/>
                      <a:pt x="298768" y="364733"/>
                    </a:cubicBezTo>
                    <a:cubicBezTo>
                      <a:pt x="297076" y="362619"/>
                      <a:pt x="297266" y="359516"/>
                      <a:pt x="296199" y="357027"/>
                    </a:cubicBezTo>
                    <a:cubicBezTo>
                      <a:pt x="291498" y="346058"/>
                      <a:pt x="290732" y="346312"/>
                      <a:pt x="283357" y="336479"/>
                    </a:cubicBezTo>
                    <a:lnTo>
                      <a:pt x="273083" y="305656"/>
                    </a:lnTo>
                    <a:cubicBezTo>
                      <a:pt x="271967" y="302307"/>
                      <a:pt x="271370" y="298807"/>
                      <a:pt x="270514" y="295382"/>
                    </a:cubicBezTo>
                    <a:cubicBezTo>
                      <a:pt x="271370" y="281683"/>
                      <a:pt x="269546" y="267547"/>
                      <a:pt x="273083" y="254285"/>
                    </a:cubicBezTo>
                    <a:cubicBezTo>
                      <a:pt x="273781" y="251669"/>
                      <a:pt x="278323" y="255734"/>
                      <a:pt x="280788" y="256854"/>
                    </a:cubicBezTo>
                    <a:cubicBezTo>
                      <a:pt x="287760" y="260023"/>
                      <a:pt x="294072" y="264706"/>
                      <a:pt x="301337" y="267128"/>
                    </a:cubicBezTo>
                    <a:lnTo>
                      <a:pt x="316748" y="272265"/>
                    </a:lnTo>
                    <a:cubicBezTo>
                      <a:pt x="320173" y="274834"/>
                      <a:pt x="323305" y="277847"/>
                      <a:pt x="327022" y="279971"/>
                    </a:cubicBezTo>
                    <a:cubicBezTo>
                      <a:pt x="329373" y="281314"/>
                      <a:pt x="332193" y="281588"/>
                      <a:pt x="334728" y="282539"/>
                    </a:cubicBezTo>
                    <a:cubicBezTo>
                      <a:pt x="339045" y="284158"/>
                      <a:pt x="343228" y="286125"/>
                      <a:pt x="347570" y="287676"/>
                    </a:cubicBezTo>
                    <a:cubicBezTo>
                      <a:pt x="386640" y="301630"/>
                      <a:pt x="355380" y="288822"/>
                      <a:pt x="388667" y="303088"/>
                    </a:cubicBezTo>
                    <a:cubicBezTo>
                      <a:pt x="394660" y="302232"/>
                      <a:pt x="404733" y="306263"/>
                      <a:pt x="406647" y="300519"/>
                    </a:cubicBezTo>
                    <a:cubicBezTo>
                      <a:pt x="408359" y="295382"/>
                      <a:pt x="396263" y="297393"/>
                      <a:pt x="391235" y="295382"/>
                    </a:cubicBezTo>
                    <a:cubicBezTo>
                      <a:pt x="387680" y="293960"/>
                      <a:pt x="384480" y="291753"/>
                      <a:pt x="380961" y="290245"/>
                    </a:cubicBezTo>
                    <a:cubicBezTo>
                      <a:pt x="378473" y="289178"/>
                      <a:pt x="375678" y="288887"/>
                      <a:pt x="373256" y="287676"/>
                    </a:cubicBezTo>
                    <a:cubicBezTo>
                      <a:pt x="368791" y="285443"/>
                      <a:pt x="364647" y="282617"/>
                      <a:pt x="360413" y="279971"/>
                    </a:cubicBezTo>
                    <a:cubicBezTo>
                      <a:pt x="357795" y="278335"/>
                      <a:pt x="355544" y="276050"/>
                      <a:pt x="352707" y="274834"/>
                    </a:cubicBezTo>
                    <a:cubicBezTo>
                      <a:pt x="349462" y="273443"/>
                      <a:pt x="345827" y="273235"/>
                      <a:pt x="342433" y="272265"/>
                    </a:cubicBezTo>
                    <a:cubicBezTo>
                      <a:pt x="339830" y="271521"/>
                      <a:pt x="337296" y="270553"/>
                      <a:pt x="334728" y="269697"/>
                    </a:cubicBezTo>
                    <a:cubicBezTo>
                      <a:pt x="333015" y="267985"/>
                      <a:pt x="331481" y="266073"/>
                      <a:pt x="329590" y="264560"/>
                    </a:cubicBezTo>
                    <a:cubicBezTo>
                      <a:pt x="321292" y="257922"/>
                      <a:pt x="322952" y="261729"/>
                      <a:pt x="316748" y="254285"/>
                    </a:cubicBezTo>
                    <a:cubicBezTo>
                      <a:pt x="314007" y="250996"/>
                      <a:pt x="311530" y="247494"/>
                      <a:pt x="309042" y="244011"/>
                    </a:cubicBezTo>
                    <a:cubicBezTo>
                      <a:pt x="307248" y="241499"/>
                      <a:pt x="306088" y="238489"/>
                      <a:pt x="303905" y="236306"/>
                    </a:cubicBezTo>
                    <a:cubicBezTo>
                      <a:pt x="301722" y="234123"/>
                      <a:pt x="298768" y="232881"/>
                      <a:pt x="296199" y="231169"/>
                    </a:cubicBezTo>
                    <a:cubicBezTo>
                      <a:pt x="295343" y="228600"/>
                      <a:pt x="294842" y="225885"/>
                      <a:pt x="293631" y="223463"/>
                    </a:cubicBezTo>
                    <a:cubicBezTo>
                      <a:pt x="290055" y="216310"/>
                      <a:pt x="286470" y="213733"/>
                      <a:pt x="280788" y="208052"/>
                    </a:cubicBezTo>
                    <a:cubicBezTo>
                      <a:pt x="279932" y="204627"/>
                      <a:pt x="279610" y="201023"/>
                      <a:pt x="278220" y="197778"/>
                    </a:cubicBezTo>
                    <a:cubicBezTo>
                      <a:pt x="277004" y="194940"/>
                      <a:pt x="272334" y="193067"/>
                      <a:pt x="273083" y="190072"/>
                    </a:cubicBezTo>
                    <a:cubicBezTo>
                      <a:pt x="273739" y="187445"/>
                      <a:pt x="278220" y="188359"/>
                      <a:pt x="280788" y="187503"/>
                    </a:cubicBezTo>
                    <a:lnTo>
                      <a:pt x="321885" y="190072"/>
                    </a:lnTo>
                    <a:cubicBezTo>
                      <a:pt x="329613" y="190690"/>
                      <a:pt x="337249" y="192641"/>
                      <a:pt x="345002" y="192641"/>
                    </a:cubicBezTo>
                    <a:cubicBezTo>
                      <a:pt x="360437" y="192641"/>
                      <a:pt x="375824" y="190928"/>
                      <a:pt x="391235" y="190072"/>
                    </a:cubicBezTo>
                    <a:cubicBezTo>
                      <a:pt x="392091" y="187503"/>
                      <a:pt x="393804" y="185074"/>
                      <a:pt x="393804" y="182366"/>
                    </a:cubicBezTo>
                    <a:cubicBezTo>
                      <a:pt x="393804" y="152186"/>
                      <a:pt x="388800" y="164561"/>
                      <a:pt x="355276" y="166955"/>
                    </a:cubicBezTo>
                    <a:cubicBezTo>
                      <a:pt x="345858" y="166099"/>
                      <a:pt x="336269" y="166368"/>
                      <a:pt x="327022" y="164387"/>
                    </a:cubicBezTo>
                    <a:cubicBezTo>
                      <a:pt x="319022" y="162673"/>
                      <a:pt x="320148" y="157694"/>
                      <a:pt x="314179" y="154112"/>
                    </a:cubicBezTo>
                    <a:cubicBezTo>
                      <a:pt x="311858" y="152719"/>
                      <a:pt x="309042" y="152400"/>
                      <a:pt x="306474" y="151544"/>
                    </a:cubicBezTo>
                    <a:cubicBezTo>
                      <a:pt x="303905" y="148975"/>
                      <a:pt x="301132" y="146596"/>
                      <a:pt x="298768" y="143838"/>
                    </a:cubicBezTo>
                    <a:cubicBezTo>
                      <a:pt x="277100" y="118560"/>
                      <a:pt x="302169" y="146164"/>
                      <a:pt x="285925" y="125859"/>
                    </a:cubicBezTo>
                    <a:cubicBezTo>
                      <a:pt x="284412" y="123968"/>
                      <a:pt x="282500" y="122434"/>
                      <a:pt x="280788" y="120721"/>
                    </a:cubicBezTo>
                    <a:cubicBezTo>
                      <a:pt x="300480" y="119865"/>
                      <a:pt x="320195" y="119422"/>
                      <a:pt x="339865" y="118153"/>
                    </a:cubicBezTo>
                    <a:cubicBezTo>
                      <a:pt x="346753" y="117709"/>
                      <a:pt x="353591" y="116634"/>
                      <a:pt x="360413" y="115584"/>
                    </a:cubicBezTo>
                    <a:cubicBezTo>
                      <a:pt x="364653" y="114932"/>
                      <a:pt x="376096" y="112880"/>
                      <a:pt x="380961" y="110447"/>
                    </a:cubicBezTo>
                    <a:cubicBezTo>
                      <a:pt x="383722" y="109066"/>
                      <a:pt x="386098" y="107022"/>
                      <a:pt x="388667" y="105310"/>
                    </a:cubicBezTo>
                    <a:cubicBezTo>
                      <a:pt x="387811" y="97604"/>
                      <a:pt x="390260" y="88734"/>
                      <a:pt x="386098" y="82193"/>
                    </a:cubicBezTo>
                    <a:cubicBezTo>
                      <a:pt x="383980" y="78864"/>
                      <a:pt x="367893" y="77436"/>
                      <a:pt x="362981" y="74488"/>
                    </a:cubicBezTo>
                    <a:cubicBezTo>
                      <a:pt x="345496" y="63996"/>
                      <a:pt x="354875" y="68361"/>
                      <a:pt x="334728" y="61645"/>
                    </a:cubicBezTo>
                    <a:cubicBezTo>
                      <a:pt x="312698" y="54302"/>
                      <a:pt x="334685" y="58423"/>
                      <a:pt x="316748" y="53939"/>
                    </a:cubicBezTo>
                    <a:cubicBezTo>
                      <a:pt x="287698" y="46677"/>
                      <a:pt x="321563" y="57257"/>
                      <a:pt x="288494" y="46234"/>
                    </a:cubicBezTo>
                    <a:lnTo>
                      <a:pt x="280788" y="43665"/>
                    </a:lnTo>
                    <a:lnTo>
                      <a:pt x="273083" y="41097"/>
                    </a:lnTo>
                    <a:cubicBezTo>
                      <a:pt x="270514" y="39385"/>
                      <a:pt x="268138" y="37341"/>
                      <a:pt x="265377" y="35960"/>
                    </a:cubicBezTo>
                    <a:cubicBezTo>
                      <a:pt x="262955" y="34749"/>
                      <a:pt x="259924" y="34893"/>
                      <a:pt x="257671" y="33391"/>
                    </a:cubicBezTo>
                    <a:cubicBezTo>
                      <a:pt x="250878" y="28862"/>
                      <a:pt x="249109" y="5565"/>
                      <a:pt x="247397"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6" name="Freeform 625">
                <a:extLst>
                  <a:ext uri="{FF2B5EF4-FFF2-40B4-BE49-F238E27FC236}">
                    <a16:creationId xmlns:a16="http://schemas.microsoft.com/office/drawing/2014/main" id="{9712D775-FDDA-AB98-D2A9-5E0282383EF1}"/>
                  </a:ext>
                </a:extLst>
              </p:cNvPr>
              <p:cNvSpPr/>
              <p:nvPr/>
            </p:nvSpPr>
            <p:spPr>
              <a:xfrm>
                <a:off x="2896712" y="4068067"/>
                <a:ext cx="303688" cy="744213"/>
              </a:xfrm>
              <a:custGeom>
                <a:avLst/>
                <a:gdLst>
                  <a:gd name="connsiteX0" fmla="*/ 146838 w 303688"/>
                  <a:gd name="connsiteY0" fmla="*/ 76768 h 744213"/>
                  <a:gd name="connsiteX1" fmla="*/ 146838 w 303688"/>
                  <a:gd name="connsiteY1" fmla="*/ 76768 h 744213"/>
                  <a:gd name="connsiteX2" fmla="*/ 100117 w 303688"/>
                  <a:gd name="connsiteY2" fmla="*/ 73431 h 744213"/>
                  <a:gd name="connsiteX3" fmla="*/ 90106 w 303688"/>
                  <a:gd name="connsiteY3" fmla="*/ 53407 h 744213"/>
                  <a:gd name="connsiteX4" fmla="*/ 83431 w 303688"/>
                  <a:gd name="connsiteY4" fmla="*/ 43396 h 744213"/>
                  <a:gd name="connsiteX5" fmla="*/ 80094 w 303688"/>
                  <a:gd name="connsiteY5" fmla="*/ 33384 h 744213"/>
                  <a:gd name="connsiteX6" fmla="*/ 53396 w 303688"/>
                  <a:gd name="connsiteY6" fmla="*/ 13361 h 744213"/>
                  <a:gd name="connsiteX7" fmla="*/ 30035 w 303688"/>
                  <a:gd name="connsiteY7" fmla="*/ 3349 h 744213"/>
                  <a:gd name="connsiteX8" fmla="*/ 43384 w 303688"/>
                  <a:gd name="connsiteY8" fmla="*/ 30047 h 744213"/>
                  <a:gd name="connsiteX9" fmla="*/ 40047 w 303688"/>
                  <a:gd name="connsiteY9" fmla="*/ 50070 h 744213"/>
                  <a:gd name="connsiteX10" fmla="*/ 26698 w 303688"/>
                  <a:gd name="connsiteY10" fmla="*/ 63419 h 744213"/>
                  <a:gd name="connsiteX11" fmla="*/ 20024 w 303688"/>
                  <a:gd name="connsiteY11" fmla="*/ 70094 h 744213"/>
                  <a:gd name="connsiteX12" fmla="*/ 33373 w 303688"/>
                  <a:gd name="connsiteY12" fmla="*/ 76768 h 744213"/>
                  <a:gd name="connsiteX13" fmla="*/ 53396 w 303688"/>
                  <a:gd name="connsiteY13" fmla="*/ 80105 h 744213"/>
                  <a:gd name="connsiteX14" fmla="*/ 73419 w 303688"/>
                  <a:gd name="connsiteY14" fmla="*/ 93454 h 744213"/>
                  <a:gd name="connsiteX15" fmla="*/ 86768 w 303688"/>
                  <a:gd name="connsiteY15" fmla="*/ 96791 h 744213"/>
                  <a:gd name="connsiteX16" fmla="*/ 96780 w 303688"/>
                  <a:gd name="connsiteY16" fmla="*/ 100129 h 744213"/>
                  <a:gd name="connsiteX17" fmla="*/ 113466 w 303688"/>
                  <a:gd name="connsiteY17" fmla="*/ 103466 h 744213"/>
                  <a:gd name="connsiteX18" fmla="*/ 126815 w 303688"/>
                  <a:gd name="connsiteY18" fmla="*/ 106803 h 744213"/>
                  <a:gd name="connsiteX19" fmla="*/ 153513 w 303688"/>
                  <a:gd name="connsiteY19" fmla="*/ 113478 h 744213"/>
                  <a:gd name="connsiteX20" fmla="*/ 150176 w 303688"/>
                  <a:gd name="connsiteY20" fmla="*/ 133501 h 744213"/>
                  <a:gd name="connsiteX21" fmla="*/ 146838 w 303688"/>
                  <a:gd name="connsiteY21" fmla="*/ 143513 h 744213"/>
                  <a:gd name="connsiteX22" fmla="*/ 126815 w 303688"/>
                  <a:gd name="connsiteY22" fmla="*/ 150187 h 744213"/>
                  <a:gd name="connsiteX23" fmla="*/ 126815 w 303688"/>
                  <a:gd name="connsiteY23" fmla="*/ 176885 h 744213"/>
                  <a:gd name="connsiteX24" fmla="*/ 116803 w 303688"/>
                  <a:gd name="connsiteY24" fmla="*/ 193571 h 744213"/>
                  <a:gd name="connsiteX25" fmla="*/ 106792 w 303688"/>
                  <a:gd name="connsiteY25" fmla="*/ 196908 h 744213"/>
                  <a:gd name="connsiteX26" fmla="*/ 90106 w 303688"/>
                  <a:gd name="connsiteY26" fmla="*/ 213594 h 744213"/>
                  <a:gd name="connsiteX27" fmla="*/ 80094 w 303688"/>
                  <a:gd name="connsiteY27" fmla="*/ 216932 h 744213"/>
                  <a:gd name="connsiteX28" fmla="*/ 70082 w 303688"/>
                  <a:gd name="connsiteY28" fmla="*/ 223606 h 744213"/>
                  <a:gd name="connsiteX29" fmla="*/ 56733 w 303688"/>
                  <a:gd name="connsiteY29" fmla="*/ 226943 h 744213"/>
                  <a:gd name="connsiteX30" fmla="*/ 46722 w 303688"/>
                  <a:gd name="connsiteY30" fmla="*/ 230280 h 744213"/>
                  <a:gd name="connsiteX31" fmla="*/ 23361 w 303688"/>
                  <a:gd name="connsiteY31" fmla="*/ 236955 h 744213"/>
                  <a:gd name="connsiteX32" fmla="*/ 16687 w 303688"/>
                  <a:gd name="connsiteY32" fmla="*/ 246967 h 744213"/>
                  <a:gd name="connsiteX33" fmla="*/ 10012 w 303688"/>
                  <a:gd name="connsiteY33" fmla="*/ 253641 h 744213"/>
                  <a:gd name="connsiteX34" fmla="*/ 3338 w 303688"/>
                  <a:gd name="connsiteY34" fmla="*/ 280339 h 744213"/>
                  <a:gd name="connsiteX35" fmla="*/ 6675 w 303688"/>
                  <a:gd name="connsiteY35" fmla="*/ 323723 h 744213"/>
                  <a:gd name="connsiteX36" fmla="*/ 10012 w 303688"/>
                  <a:gd name="connsiteY36" fmla="*/ 310374 h 744213"/>
                  <a:gd name="connsiteX37" fmla="*/ 26698 w 303688"/>
                  <a:gd name="connsiteY37" fmla="*/ 293688 h 744213"/>
                  <a:gd name="connsiteX38" fmla="*/ 36710 w 303688"/>
                  <a:gd name="connsiteY38" fmla="*/ 290351 h 744213"/>
                  <a:gd name="connsiteX39" fmla="*/ 70082 w 303688"/>
                  <a:gd name="connsiteY39" fmla="*/ 283676 h 744213"/>
                  <a:gd name="connsiteX40" fmla="*/ 93443 w 303688"/>
                  <a:gd name="connsiteY40" fmla="*/ 273664 h 744213"/>
                  <a:gd name="connsiteX41" fmla="*/ 103454 w 303688"/>
                  <a:gd name="connsiteY41" fmla="*/ 266990 h 744213"/>
                  <a:gd name="connsiteX42" fmla="*/ 110129 w 303688"/>
                  <a:gd name="connsiteY42" fmla="*/ 260315 h 744213"/>
                  <a:gd name="connsiteX43" fmla="*/ 113466 w 303688"/>
                  <a:gd name="connsiteY43" fmla="*/ 310374 h 744213"/>
                  <a:gd name="connsiteX44" fmla="*/ 110129 w 303688"/>
                  <a:gd name="connsiteY44" fmla="*/ 333734 h 744213"/>
                  <a:gd name="connsiteX45" fmla="*/ 70082 w 303688"/>
                  <a:gd name="connsiteY45" fmla="*/ 337072 h 744213"/>
                  <a:gd name="connsiteX46" fmla="*/ 36710 w 303688"/>
                  <a:gd name="connsiteY46" fmla="*/ 340409 h 744213"/>
                  <a:gd name="connsiteX47" fmla="*/ 26698 w 303688"/>
                  <a:gd name="connsiteY47" fmla="*/ 343746 h 744213"/>
                  <a:gd name="connsiteX48" fmla="*/ 6675 w 303688"/>
                  <a:gd name="connsiteY48" fmla="*/ 370444 h 744213"/>
                  <a:gd name="connsiteX49" fmla="*/ 0 w 303688"/>
                  <a:gd name="connsiteY49" fmla="*/ 390467 h 744213"/>
                  <a:gd name="connsiteX50" fmla="*/ 30035 w 303688"/>
                  <a:gd name="connsiteY50" fmla="*/ 403816 h 744213"/>
                  <a:gd name="connsiteX51" fmla="*/ 40047 w 303688"/>
                  <a:gd name="connsiteY51" fmla="*/ 407153 h 744213"/>
                  <a:gd name="connsiteX52" fmla="*/ 50059 w 303688"/>
                  <a:gd name="connsiteY52" fmla="*/ 410491 h 744213"/>
                  <a:gd name="connsiteX53" fmla="*/ 86768 w 303688"/>
                  <a:gd name="connsiteY53" fmla="*/ 407153 h 744213"/>
                  <a:gd name="connsiteX54" fmla="*/ 93443 w 303688"/>
                  <a:gd name="connsiteY54" fmla="*/ 400479 h 744213"/>
                  <a:gd name="connsiteX55" fmla="*/ 100117 w 303688"/>
                  <a:gd name="connsiteY55" fmla="*/ 410491 h 744213"/>
                  <a:gd name="connsiteX56" fmla="*/ 90106 w 303688"/>
                  <a:gd name="connsiteY56" fmla="*/ 417165 h 744213"/>
                  <a:gd name="connsiteX57" fmla="*/ 66745 w 303688"/>
                  <a:gd name="connsiteY57" fmla="*/ 423840 h 744213"/>
                  <a:gd name="connsiteX58" fmla="*/ 60070 w 303688"/>
                  <a:gd name="connsiteY58" fmla="*/ 430514 h 744213"/>
                  <a:gd name="connsiteX59" fmla="*/ 56733 w 303688"/>
                  <a:gd name="connsiteY59" fmla="*/ 440526 h 744213"/>
                  <a:gd name="connsiteX60" fmla="*/ 63408 w 303688"/>
                  <a:gd name="connsiteY60" fmla="*/ 447200 h 744213"/>
                  <a:gd name="connsiteX61" fmla="*/ 86768 w 303688"/>
                  <a:gd name="connsiteY61" fmla="*/ 453875 h 744213"/>
                  <a:gd name="connsiteX62" fmla="*/ 96780 w 303688"/>
                  <a:gd name="connsiteY62" fmla="*/ 460549 h 744213"/>
                  <a:gd name="connsiteX63" fmla="*/ 100117 w 303688"/>
                  <a:gd name="connsiteY63" fmla="*/ 483910 h 744213"/>
                  <a:gd name="connsiteX64" fmla="*/ 90106 w 303688"/>
                  <a:gd name="connsiteY64" fmla="*/ 487247 h 744213"/>
                  <a:gd name="connsiteX65" fmla="*/ 63408 w 303688"/>
                  <a:gd name="connsiteY65" fmla="*/ 480572 h 744213"/>
                  <a:gd name="connsiteX66" fmla="*/ 43384 w 303688"/>
                  <a:gd name="connsiteY66" fmla="*/ 467224 h 744213"/>
                  <a:gd name="connsiteX67" fmla="*/ 23361 w 303688"/>
                  <a:gd name="connsiteY67" fmla="*/ 460549 h 744213"/>
                  <a:gd name="connsiteX68" fmla="*/ 3338 w 303688"/>
                  <a:gd name="connsiteY68" fmla="*/ 463886 h 744213"/>
                  <a:gd name="connsiteX69" fmla="*/ 6675 w 303688"/>
                  <a:gd name="connsiteY69" fmla="*/ 483910 h 744213"/>
                  <a:gd name="connsiteX70" fmla="*/ 10012 w 303688"/>
                  <a:gd name="connsiteY70" fmla="*/ 493921 h 744213"/>
                  <a:gd name="connsiteX71" fmla="*/ 16687 w 303688"/>
                  <a:gd name="connsiteY71" fmla="*/ 500596 h 744213"/>
                  <a:gd name="connsiteX72" fmla="*/ 40047 w 303688"/>
                  <a:gd name="connsiteY72" fmla="*/ 510607 h 744213"/>
                  <a:gd name="connsiteX73" fmla="*/ 46722 w 303688"/>
                  <a:gd name="connsiteY73" fmla="*/ 517282 h 744213"/>
                  <a:gd name="connsiteX74" fmla="*/ 83431 w 303688"/>
                  <a:gd name="connsiteY74" fmla="*/ 523956 h 744213"/>
                  <a:gd name="connsiteX75" fmla="*/ 96780 w 303688"/>
                  <a:gd name="connsiteY75" fmla="*/ 527294 h 744213"/>
                  <a:gd name="connsiteX76" fmla="*/ 130152 w 303688"/>
                  <a:gd name="connsiteY76" fmla="*/ 533968 h 744213"/>
                  <a:gd name="connsiteX77" fmla="*/ 133489 w 303688"/>
                  <a:gd name="connsiteY77" fmla="*/ 543980 h 744213"/>
                  <a:gd name="connsiteX78" fmla="*/ 130152 w 303688"/>
                  <a:gd name="connsiteY78" fmla="*/ 564003 h 744213"/>
                  <a:gd name="connsiteX79" fmla="*/ 120141 w 303688"/>
                  <a:gd name="connsiteY79" fmla="*/ 567340 h 744213"/>
                  <a:gd name="connsiteX80" fmla="*/ 113466 w 303688"/>
                  <a:gd name="connsiteY80" fmla="*/ 574015 h 744213"/>
                  <a:gd name="connsiteX81" fmla="*/ 103454 w 303688"/>
                  <a:gd name="connsiteY81" fmla="*/ 580689 h 744213"/>
                  <a:gd name="connsiteX82" fmla="*/ 96780 w 303688"/>
                  <a:gd name="connsiteY82" fmla="*/ 587364 h 744213"/>
                  <a:gd name="connsiteX83" fmla="*/ 86768 w 303688"/>
                  <a:gd name="connsiteY83" fmla="*/ 590701 h 744213"/>
                  <a:gd name="connsiteX84" fmla="*/ 60070 w 303688"/>
                  <a:gd name="connsiteY84" fmla="*/ 610724 h 744213"/>
                  <a:gd name="connsiteX85" fmla="*/ 56733 w 303688"/>
                  <a:gd name="connsiteY85" fmla="*/ 644097 h 744213"/>
                  <a:gd name="connsiteX86" fmla="*/ 70082 w 303688"/>
                  <a:gd name="connsiteY86" fmla="*/ 647434 h 744213"/>
                  <a:gd name="connsiteX87" fmla="*/ 90106 w 303688"/>
                  <a:gd name="connsiteY87" fmla="*/ 644097 h 744213"/>
                  <a:gd name="connsiteX88" fmla="*/ 130152 w 303688"/>
                  <a:gd name="connsiteY88" fmla="*/ 637422 h 744213"/>
                  <a:gd name="connsiteX89" fmla="*/ 150176 w 303688"/>
                  <a:gd name="connsiteY89" fmla="*/ 657445 h 744213"/>
                  <a:gd name="connsiteX90" fmla="*/ 146838 w 303688"/>
                  <a:gd name="connsiteY90" fmla="*/ 677469 h 744213"/>
                  <a:gd name="connsiteX91" fmla="*/ 136827 w 303688"/>
                  <a:gd name="connsiteY91" fmla="*/ 684143 h 744213"/>
                  <a:gd name="connsiteX92" fmla="*/ 60070 w 303688"/>
                  <a:gd name="connsiteY92" fmla="*/ 684143 h 744213"/>
                  <a:gd name="connsiteX93" fmla="*/ 53396 w 303688"/>
                  <a:gd name="connsiteY93" fmla="*/ 690818 h 744213"/>
                  <a:gd name="connsiteX94" fmla="*/ 53396 w 303688"/>
                  <a:gd name="connsiteY94" fmla="*/ 724190 h 744213"/>
                  <a:gd name="connsiteX95" fmla="*/ 76757 w 303688"/>
                  <a:gd name="connsiteY95" fmla="*/ 737539 h 744213"/>
                  <a:gd name="connsiteX96" fmla="*/ 103454 w 303688"/>
                  <a:gd name="connsiteY96" fmla="*/ 744213 h 744213"/>
                  <a:gd name="connsiteX97" fmla="*/ 133489 w 303688"/>
                  <a:gd name="connsiteY97" fmla="*/ 734202 h 744213"/>
                  <a:gd name="connsiteX98" fmla="*/ 153513 w 303688"/>
                  <a:gd name="connsiteY98" fmla="*/ 727527 h 744213"/>
                  <a:gd name="connsiteX99" fmla="*/ 173536 w 303688"/>
                  <a:gd name="connsiteY99" fmla="*/ 730864 h 744213"/>
                  <a:gd name="connsiteX100" fmla="*/ 183548 w 303688"/>
                  <a:gd name="connsiteY100" fmla="*/ 734202 h 744213"/>
                  <a:gd name="connsiteX101" fmla="*/ 210246 w 303688"/>
                  <a:gd name="connsiteY101" fmla="*/ 740876 h 744213"/>
                  <a:gd name="connsiteX102" fmla="*/ 223595 w 303688"/>
                  <a:gd name="connsiteY102" fmla="*/ 744213 h 744213"/>
                  <a:gd name="connsiteX103" fmla="*/ 226932 w 303688"/>
                  <a:gd name="connsiteY103" fmla="*/ 734202 h 744213"/>
                  <a:gd name="connsiteX104" fmla="*/ 206908 w 303688"/>
                  <a:gd name="connsiteY104" fmla="*/ 720853 h 744213"/>
                  <a:gd name="connsiteX105" fmla="*/ 183548 w 303688"/>
                  <a:gd name="connsiteY105" fmla="*/ 687480 h 744213"/>
                  <a:gd name="connsiteX106" fmla="*/ 176873 w 303688"/>
                  <a:gd name="connsiteY106" fmla="*/ 677469 h 744213"/>
                  <a:gd name="connsiteX107" fmla="*/ 173536 w 303688"/>
                  <a:gd name="connsiteY107" fmla="*/ 664120 h 744213"/>
                  <a:gd name="connsiteX108" fmla="*/ 166862 w 303688"/>
                  <a:gd name="connsiteY108" fmla="*/ 657445 h 744213"/>
                  <a:gd name="connsiteX109" fmla="*/ 186885 w 303688"/>
                  <a:gd name="connsiteY109" fmla="*/ 650771 h 744213"/>
                  <a:gd name="connsiteX110" fmla="*/ 183548 w 303688"/>
                  <a:gd name="connsiteY110" fmla="*/ 637422 h 744213"/>
                  <a:gd name="connsiteX111" fmla="*/ 176873 w 303688"/>
                  <a:gd name="connsiteY111" fmla="*/ 630748 h 744213"/>
                  <a:gd name="connsiteX112" fmla="*/ 166862 w 303688"/>
                  <a:gd name="connsiteY112" fmla="*/ 604050 h 744213"/>
                  <a:gd name="connsiteX113" fmla="*/ 170199 w 303688"/>
                  <a:gd name="connsiteY113" fmla="*/ 574015 h 744213"/>
                  <a:gd name="connsiteX114" fmla="*/ 180211 w 303688"/>
                  <a:gd name="connsiteY114" fmla="*/ 570678 h 744213"/>
                  <a:gd name="connsiteX115" fmla="*/ 186885 w 303688"/>
                  <a:gd name="connsiteY115" fmla="*/ 564003 h 744213"/>
                  <a:gd name="connsiteX116" fmla="*/ 190222 w 303688"/>
                  <a:gd name="connsiteY116" fmla="*/ 553991 h 744213"/>
                  <a:gd name="connsiteX117" fmla="*/ 213583 w 303688"/>
                  <a:gd name="connsiteY117" fmla="*/ 543980 h 744213"/>
                  <a:gd name="connsiteX118" fmla="*/ 226932 w 303688"/>
                  <a:gd name="connsiteY118" fmla="*/ 530631 h 744213"/>
                  <a:gd name="connsiteX119" fmla="*/ 220257 w 303688"/>
                  <a:gd name="connsiteY119" fmla="*/ 523956 h 744213"/>
                  <a:gd name="connsiteX120" fmla="*/ 196897 w 303688"/>
                  <a:gd name="connsiteY120" fmla="*/ 510607 h 744213"/>
                  <a:gd name="connsiteX121" fmla="*/ 190222 w 303688"/>
                  <a:gd name="connsiteY121" fmla="*/ 500596 h 744213"/>
                  <a:gd name="connsiteX122" fmla="*/ 183548 w 303688"/>
                  <a:gd name="connsiteY122" fmla="*/ 480572 h 744213"/>
                  <a:gd name="connsiteX123" fmla="*/ 176873 w 303688"/>
                  <a:gd name="connsiteY123" fmla="*/ 470561 h 744213"/>
                  <a:gd name="connsiteX124" fmla="*/ 173536 w 303688"/>
                  <a:gd name="connsiteY124" fmla="*/ 457212 h 744213"/>
                  <a:gd name="connsiteX125" fmla="*/ 166862 w 303688"/>
                  <a:gd name="connsiteY125" fmla="*/ 450537 h 744213"/>
                  <a:gd name="connsiteX126" fmla="*/ 160187 w 303688"/>
                  <a:gd name="connsiteY126" fmla="*/ 430514 h 744213"/>
                  <a:gd name="connsiteX127" fmla="*/ 156850 w 303688"/>
                  <a:gd name="connsiteY127" fmla="*/ 420502 h 744213"/>
                  <a:gd name="connsiteX128" fmla="*/ 150176 w 303688"/>
                  <a:gd name="connsiteY128" fmla="*/ 410491 h 744213"/>
                  <a:gd name="connsiteX129" fmla="*/ 180211 w 303688"/>
                  <a:gd name="connsiteY129" fmla="*/ 410491 h 744213"/>
                  <a:gd name="connsiteX130" fmla="*/ 200234 w 303688"/>
                  <a:gd name="connsiteY130" fmla="*/ 417165 h 744213"/>
                  <a:gd name="connsiteX131" fmla="*/ 220257 w 303688"/>
                  <a:gd name="connsiteY131" fmla="*/ 433851 h 744213"/>
                  <a:gd name="connsiteX132" fmla="*/ 230269 w 303688"/>
                  <a:gd name="connsiteY132" fmla="*/ 437188 h 744213"/>
                  <a:gd name="connsiteX133" fmla="*/ 256967 w 303688"/>
                  <a:gd name="connsiteY133" fmla="*/ 447200 h 744213"/>
                  <a:gd name="connsiteX134" fmla="*/ 270316 w 303688"/>
                  <a:gd name="connsiteY134" fmla="*/ 443863 h 744213"/>
                  <a:gd name="connsiteX135" fmla="*/ 260304 w 303688"/>
                  <a:gd name="connsiteY135" fmla="*/ 437188 h 744213"/>
                  <a:gd name="connsiteX136" fmla="*/ 233606 w 303688"/>
                  <a:gd name="connsiteY136" fmla="*/ 410491 h 744213"/>
                  <a:gd name="connsiteX137" fmla="*/ 203571 w 303688"/>
                  <a:gd name="connsiteY137" fmla="*/ 400479 h 744213"/>
                  <a:gd name="connsiteX138" fmla="*/ 186885 w 303688"/>
                  <a:gd name="connsiteY138" fmla="*/ 393805 h 744213"/>
                  <a:gd name="connsiteX139" fmla="*/ 166862 w 303688"/>
                  <a:gd name="connsiteY139" fmla="*/ 380456 h 744213"/>
                  <a:gd name="connsiteX140" fmla="*/ 173536 w 303688"/>
                  <a:gd name="connsiteY140" fmla="*/ 363769 h 744213"/>
                  <a:gd name="connsiteX141" fmla="*/ 193560 w 303688"/>
                  <a:gd name="connsiteY141" fmla="*/ 357095 h 744213"/>
                  <a:gd name="connsiteX142" fmla="*/ 250292 w 303688"/>
                  <a:gd name="connsiteY142" fmla="*/ 363769 h 744213"/>
                  <a:gd name="connsiteX143" fmla="*/ 270316 w 303688"/>
                  <a:gd name="connsiteY143" fmla="*/ 370444 h 744213"/>
                  <a:gd name="connsiteX144" fmla="*/ 280327 w 303688"/>
                  <a:gd name="connsiteY144" fmla="*/ 373781 h 744213"/>
                  <a:gd name="connsiteX145" fmla="*/ 287002 w 303688"/>
                  <a:gd name="connsiteY145" fmla="*/ 367107 h 744213"/>
                  <a:gd name="connsiteX146" fmla="*/ 260304 w 303688"/>
                  <a:gd name="connsiteY146" fmla="*/ 360432 h 744213"/>
                  <a:gd name="connsiteX147" fmla="*/ 250292 w 303688"/>
                  <a:gd name="connsiteY147" fmla="*/ 357095 h 744213"/>
                  <a:gd name="connsiteX148" fmla="*/ 216920 w 303688"/>
                  <a:gd name="connsiteY148" fmla="*/ 340409 h 744213"/>
                  <a:gd name="connsiteX149" fmla="*/ 206908 w 303688"/>
                  <a:gd name="connsiteY149" fmla="*/ 337072 h 744213"/>
                  <a:gd name="connsiteX150" fmla="*/ 196897 w 303688"/>
                  <a:gd name="connsiteY150" fmla="*/ 327060 h 744213"/>
                  <a:gd name="connsiteX151" fmla="*/ 193560 w 303688"/>
                  <a:gd name="connsiteY151" fmla="*/ 317048 h 744213"/>
                  <a:gd name="connsiteX152" fmla="*/ 183548 w 303688"/>
                  <a:gd name="connsiteY152" fmla="*/ 310374 h 744213"/>
                  <a:gd name="connsiteX153" fmla="*/ 176873 w 303688"/>
                  <a:gd name="connsiteY153" fmla="*/ 300362 h 744213"/>
                  <a:gd name="connsiteX154" fmla="*/ 173536 w 303688"/>
                  <a:gd name="connsiteY154" fmla="*/ 290351 h 744213"/>
                  <a:gd name="connsiteX155" fmla="*/ 163524 w 303688"/>
                  <a:gd name="connsiteY155" fmla="*/ 287013 h 744213"/>
                  <a:gd name="connsiteX156" fmla="*/ 153513 w 303688"/>
                  <a:gd name="connsiteY156" fmla="*/ 273664 h 744213"/>
                  <a:gd name="connsiteX157" fmla="*/ 150176 w 303688"/>
                  <a:gd name="connsiteY157" fmla="*/ 263653 h 744213"/>
                  <a:gd name="connsiteX158" fmla="*/ 163524 w 303688"/>
                  <a:gd name="connsiteY158" fmla="*/ 256978 h 744213"/>
                  <a:gd name="connsiteX159" fmla="*/ 180211 w 303688"/>
                  <a:gd name="connsiteY159" fmla="*/ 253641 h 744213"/>
                  <a:gd name="connsiteX160" fmla="*/ 213583 w 303688"/>
                  <a:gd name="connsiteY160" fmla="*/ 246967 h 744213"/>
                  <a:gd name="connsiteX161" fmla="*/ 266979 w 303688"/>
                  <a:gd name="connsiteY161" fmla="*/ 250304 h 744213"/>
                  <a:gd name="connsiteX162" fmla="*/ 293676 w 303688"/>
                  <a:gd name="connsiteY162" fmla="*/ 253641 h 744213"/>
                  <a:gd name="connsiteX163" fmla="*/ 303688 w 303688"/>
                  <a:gd name="connsiteY163" fmla="*/ 256978 h 744213"/>
                  <a:gd name="connsiteX164" fmla="*/ 276990 w 303688"/>
                  <a:gd name="connsiteY164" fmla="*/ 240292 h 744213"/>
                  <a:gd name="connsiteX165" fmla="*/ 250292 w 303688"/>
                  <a:gd name="connsiteY165" fmla="*/ 226943 h 744213"/>
                  <a:gd name="connsiteX166" fmla="*/ 236943 w 303688"/>
                  <a:gd name="connsiteY166" fmla="*/ 216932 h 744213"/>
                  <a:gd name="connsiteX167" fmla="*/ 230269 w 303688"/>
                  <a:gd name="connsiteY167" fmla="*/ 210257 h 744213"/>
                  <a:gd name="connsiteX168" fmla="*/ 193560 w 303688"/>
                  <a:gd name="connsiteY168" fmla="*/ 200245 h 744213"/>
                  <a:gd name="connsiteX169" fmla="*/ 180211 w 303688"/>
                  <a:gd name="connsiteY169" fmla="*/ 190234 h 744213"/>
                  <a:gd name="connsiteX170" fmla="*/ 176873 w 303688"/>
                  <a:gd name="connsiteY170" fmla="*/ 126826 h 744213"/>
                  <a:gd name="connsiteX171" fmla="*/ 186885 w 303688"/>
                  <a:gd name="connsiteY171" fmla="*/ 123489 h 744213"/>
                  <a:gd name="connsiteX172" fmla="*/ 246955 w 303688"/>
                  <a:gd name="connsiteY172" fmla="*/ 126826 h 744213"/>
                  <a:gd name="connsiteX173" fmla="*/ 280327 w 303688"/>
                  <a:gd name="connsiteY173" fmla="*/ 126826 h 744213"/>
                  <a:gd name="connsiteX174" fmla="*/ 270316 w 303688"/>
                  <a:gd name="connsiteY174" fmla="*/ 116815 h 744213"/>
                  <a:gd name="connsiteX175" fmla="*/ 233606 w 303688"/>
                  <a:gd name="connsiteY175" fmla="*/ 110140 h 744213"/>
                  <a:gd name="connsiteX176" fmla="*/ 223595 w 303688"/>
                  <a:gd name="connsiteY176" fmla="*/ 103466 h 744213"/>
                  <a:gd name="connsiteX177" fmla="*/ 216920 w 303688"/>
                  <a:gd name="connsiteY177" fmla="*/ 96791 h 744213"/>
                  <a:gd name="connsiteX178" fmla="*/ 156850 w 303688"/>
                  <a:gd name="connsiteY178" fmla="*/ 86780 h 744213"/>
                  <a:gd name="connsiteX179" fmla="*/ 146838 w 303688"/>
                  <a:gd name="connsiteY179" fmla="*/ 70094 h 744213"/>
                  <a:gd name="connsiteX180" fmla="*/ 143501 w 303688"/>
                  <a:gd name="connsiteY180" fmla="*/ 60082 h 744213"/>
                  <a:gd name="connsiteX181" fmla="*/ 146838 w 303688"/>
                  <a:gd name="connsiteY181" fmla="*/ 76768 h 74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303688" h="744213">
                    <a:moveTo>
                      <a:pt x="146838" y="76768"/>
                    </a:moveTo>
                    <a:lnTo>
                      <a:pt x="146838" y="76768"/>
                    </a:lnTo>
                    <a:cubicBezTo>
                      <a:pt x="131264" y="75656"/>
                      <a:pt x="115463" y="76308"/>
                      <a:pt x="100117" y="73431"/>
                    </a:cubicBezTo>
                    <a:cubicBezTo>
                      <a:pt x="91771" y="71866"/>
                      <a:pt x="91917" y="57631"/>
                      <a:pt x="90106" y="53407"/>
                    </a:cubicBezTo>
                    <a:cubicBezTo>
                      <a:pt x="88526" y="49721"/>
                      <a:pt x="85656" y="46733"/>
                      <a:pt x="83431" y="43396"/>
                    </a:cubicBezTo>
                    <a:cubicBezTo>
                      <a:pt x="82319" y="40059"/>
                      <a:pt x="82139" y="36247"/>
                      <a:pt x="80094" y="33384"/>
                    </a:cubicBezTo>
                    <a:cubicBezTo>
                      <a:pt x="70724" y="20265"/>
                      <a:pt x="66447" y="19886"/>
                      <a:pt x="53396" y="13361"/>
                    </a:cubicBezTo>
                    <a:cubicBezTo>
                      <a:pt x="37560" y="-2475"/>
                      <a:pt x="46017" y="-1978"/>
                      <a:pt x="30035" y="3349"/>
                    </a:cubicBezTo>
                    <a:cubicBezTo>
                      <a:pt x="37705" y="26357"/>
                      <a:pt x="31736" y="18397"/>
                      <a:pt x="43384" y="30047"/>
                    </a:cubicBezTo>
                    <a:cubicBezTo>
                      <a:pt x="42272" y="36721"/>
                      <a:pt x="43073" y="44018"/>
                      <a:pt x="40047" y="50070"/>
                    </a:cubicBezTo>
                    <a:cubicBezTo>
                      <a:pt x="37233" y="55698"/>
                      <a:pt x="31148" y="58969"/>
                      <a:pt x="26698" y="63419"/>
                    </a:cubicBezTo>
                    <a:lnTo>
                      <a:pt x="20024" y="70094"/>
                    </a:lnTo>
                    <a:cubicBezTo>
                      <a:pt x="24474" y="72319"/>
                      <a:pt x="28608" y="75339"/>
                      <a:pt x="33373" y="76768"/>
                    </a:cubicBezTo>
                    <a:cubicBezTo>
                      <a:pt x="39854" y="78712"/>
                      <a:pt x="47150" y="77503"/>
                      <a:pt x="53396" y="80105"/>
                    </a:cubicBezTo>
                    <a:cubicBezTo>
                      <a:pt x="60801" y="83190"/>
                      <a:pt x="66745" y="89004"/>
                      <a:pt x="73419" y="93454"/>
                    </a:cubicBezTo>
                    <a:cubicBezTo>
                      <a:pt x="77235" y="95998"/>
                      <a:pt x="82358" y="95531"/>
                      <a:pt x="86768" y="96791"/>
                    </a:cubicBezTo>
                    <a:cubicBezTo>
                      <a:pt x="90151" y="97758"/>
                      <a:pt x="93367" y="99276"/>
                      <a:pt x="96780" y="100129"/>
                    </a:cubicBezTo>
                    <a:cubicBezTo>
                      <a:pt x="102283" y="101505"/>
                      <a:pt x="107929" y="102236"/>
                      <a:pt x="113466" y="103466"/>
                    </a:cubicBezTo>
                    <a:cubicBezTo>
                      <a:pt x="117943" y="104461"/>
                      <a:pt x="122338" y="105808"/>
                      <a:pt x="126815" y="106803"/>
                    </a:cubicBezTo>
                    <a:cubicBezTo>
                      <a:pt x="150974" y="112171"/>
                      <a:pt x="135625" y="107514"/>
                      <a:pt x="153513" y="113478"/>
                    </a:cubicBezTo>
                    <a:cubicBezTo>
                      <a:pt x="152401" y="120152"/>
                      <a:pt x="151644" y="126896"/>
                      <a:pt x="150176" y="133501"/>
                    </a:cubicBezTo>
                    <a:cubicBezTo>
                      <a:pt x="149413" y="136935"/>
                      <a:pt x="149701" y="141468"/>
                      <a:pt x="146838" y="143513"/>
                    </a:cubicBezTo>
                    <a:cubicBezTo>
                      <a:pt x="141113" y="147602"/>
                      <a:pt x="126815" y="150187"/>
                      <a:pt x="126815" y="150187"/>
                    </a:cubicBezTo>
                    <a:cubicBezTo>
                      <a:pt x="113654" y="169931"/>
                      <a:pt x="123378" y="149385"/>
                      <a:pt x="126815" y="176885"/>
                    </a:cubicBezTo>
                    <a:cubicBezTo>
                      <a:pt x="127548" y="182747"/>
                      <a:pt x="121436" y="190791"/>
                      <a:pt x="116803" y="193571"/>
                    </a:cubicBezTo>
                    <a:cubicBezTo>
                      <a:pt x="113787" y="195381"/>
                      <a:pt x="110129" y="195796"/>
                      <a:pt x="106792" y="196908"/>
                    </a:cubicBezTo>
                    <a:lnTo>
                      <a:pt x="90106" y="213594"/>
                    </a:lnTo>
                    <a:cubicBezTo>
                      <a:pt x="87618" y="216082"/>
                      <a:pt x="83241" y="215359"/>
                      <a:pt x="80094" y="216932"/>
                    </a:cubicBezTo>
                    <a:cubicBezTo>
                      <a:pt x="76507" y="218726"/>
                      <a:pt x="73769" y="222026"/>
                      <a:pt x="70082" y="223606"/>
                    </a:cubicBezTo>
                    <a:cubicBezTo>
                      <a:pt x="65866" y="225413"/>
                      <a:pt x="61143" y="225683"/>
                      <a:pt x="56733" y="226943"/>
                    </a:cubicBezTo>
                    <a:cubicBezTo>
                      <a:pt x="53351" y="227909"/>
                      <a:pt x="50104" y="229314"/>
                      <a:pt x="46722" y="230280"/>
                    </a:cubicBezTo>
                    <a:cubicBezTo>
                      <a:pt x="17381" y="238664"/>
                      <a:pt x="47372" y="228952"/>
                      <a:pt x="23361" y="236955"/>
                    </a:cubicBezTo>
                    <a:cubicBezTo>
                      <a:pt x="21136" y="240292"/>
                      <a:pt x="19193" y="243835"/>
                      <a:pt x="16687" y="246967"/>
                    </a:cubicBezTo>
                    <a:cubicBezTo>
                      <a:pt x="14721" y="249424"/>
                      <a:pt x="11631" y="250943"/>
                      <a:pt x="10012" y="253641"/>
                    </a:cubicBezTo>
                    <a:cubicBezTo>
                      <a:pt x="6934" y="258771"/>
                      <a:pt x="4055" y="276752"/>
                      <a:pt x="3338" y="280339"/>
                    </a:cubicBezTo>
                    <a:cubicBezTo>
                      <a:pt x="4450" y="294800"/>
                      <a:pt x="3529" y="309564"/>
                      <a:pt x="6675" y="323723"/>
                    </a:cubicBezTo>
                    <a:cubicBezTo>
                      <a:pt x="7670" y="328200"/>
                      <a:pt x="7468" y="314190"/>
                      <a:pt x="10012" y="310374"/>
                    </a:cubicBezTo>
                    <a:cubicBezTo>
                      <a:pt x="14375" y="303829"/>
                      <a:pt x="19236" y="296175"/>
                      <a:pt x="26698" y="293688"/>
                    </a:cubicBezTo>
                    <a:cubicBezTo>
                      <a:pt x="30035" y="292576"/>
                      <a:pt x="33276" y="291114"/>
                      <a:pt x="36710" y="290351"/>
                    </a:cubicBezTo>
                    <a:cubicBezTo>
                      <a:pt x="66208" y="283795"/>
                      <a:pt x="46813" y="290324"/>
                      <a:pt x="70082" y="283676"/>
                    </a:cubicBezTo>
                    <a:cubicBezTo>
                      <a:pt x="79444" y="281001"/>
                      <a:pt x="84541" y="278751"/>
                      <a:pt x="93443" y="273664"/>
                    </a:cubicBezTo>
                    <a:cubicBezTo>
                      <a:pt x="96925" y="271674"/>
                      <a:pt x="100322" y="269495"/>
                      <a:pt x="103454" y="266990"/>
                    </a:cubicBezTo>
                    <a:cubicBezTo>
                      <a:pt x="105911" y="265024"/>
                      <a:pt x="107904" y="262540"/>
                      <a:pt x="110129" y="260315"/>
                    </a:cubicBezTo>
                    <a:cubicBezTo>
                      <a:pt x="126846" y="277035"/>
                      <a:pt x="118020" y="264829"/>
                      <a:pt x="113466" y="310374"/>
                    </a:cubicBezTo>
                    <a:cubicBezTo>
                      <a:pt x="112683" y="318201"/>
                      <a:pt x="116828" y="329612"/>
                      <a:pt x="110129" y="333734"/>
                    </a:cubicBezTo>
                    <a:cubicBezTo>
                      <a:pt x="98721" y="340754"/>
                      <a:pt x="83422" y="335859"/>
                      <a:pt x="70082" y="337072"/>
                    </a:cubicBezTo>
                    <a:lnTo>
                      <a:pt x="36710" y="340409"/>
                    </a:lnTo>
                    <a:cubicBezTo>
                      <a:pt x="33373" y="341521"/>
                      <a:pt x="29714" y="341936"/>
                      <a:pt x="26698" y="343746"/>
                    </a:cubicBezTo>
                    <a:cubicBezTo>
                      <a:pt x="19841" y="347860"/>
                      <a:pt x="7775" y="368794"/>
                      <a:pt x="6675" y="370444"/>
                    </a:cubicBezTo>
                    <a:cubicBezTo>
                      <a:pt x="2772" y="376298"/>
                      <a:pt x="0" y="390467"/>
                      <a:pt x="0" y="390467"/>
                    </a:cubicBezTo>
                    <a:cubicBezTo>
                      <a:pt x="15865" y="401044"/>
                      <a:pt x="6207" y="395874"/>
                      <a:pt x="30035" y="403816"/>
                    </a:cubicBezTo>
                    <a:lnTo>
                      <a:pt x="40047" y="407153"/>
                    </a:lnTo>
                    <a:lnTo>
                      <a:pt x="50059" y="410491"/>
                    </a:lnTo>
                    <a:cubicBezTo>
                      <a:pt x="62295" y="409378"/>
                      <a:pt x="74796" y="409916"/>
                      <a:pt x="86768" y="407153"/>
                    </a:cubicBezTo>
                    <a:cubicBezTo>
                      <a:pt x="89834" y="406445"/>
                      <a:pt x="90391" y="399716"/>
                      <a:pt x="93443" y="400479"/>
                    </a:cubicBezTo>
                    <a:cubicBezTo>
                      <a:pt x="97334" y="401452"/>
                      <a:pt x="97892" y="407154"/>
                      <a:pt x="100117" y="410491"/>
                    </a:cubicBezTo>
                    <a:cubicBezTo>
                      <a:pt x="96780" y="412716"/>
                      <a:pt x="93693" y="415371"/>
                      <a:pt x="90106" y="417165"/>
                    </a:cubicBezTo>
                    <a:cubicBezTo>
                      <a:pt x="85322" y="419557"/>
                      <a:pt x="71017" y="422772"/>
                      <a:pt x="66745" y="423840"/>
                    </a:cubicBezTo>
                    <a:cubicBezTo>
                      <a:pt x="64520" y="426065"/>
                      <a:pt x="61689" y="427816"/>
                      <a:pt x="60070" y="430514"/>
                    </a:cubicBezTo>
                    <a:cubicBezTo>
                      <a:pt x="58260" y="433530"/>
                      <a:pt x="56043" y="437077"/>
                      <a:pt x="56733" y="440526"/>
                    </a:cubicBezTo>
                    <a:cubicBezTo>
                      <a:pt x="57350" y="443611"/>
                      <a:pt x="60710" y="445581"/>
                      <a:pt x="63408" y="447200"/>
                    </a:cubicBezTo>
                    <a:cubicBezTo>
                      <a:pt x="66826" y="449251"/>
                      <a:pt x="84277" y="453252"/>
                      <a:pt x="86768" y="453875"/>
                    </a:cubicBezTo>
                    <a:cubicBezTo>
                      <a:pt x="90105" y="456100"/>
                      <a:pt x="93944" y="457713"/>
                      <a:pt x="96780" y="460549"/>
                    </a:cubicBezTo>
                    <a:cubicBezTo>
                      <a:pt x="103441" y="467210"/>
                      <a:pt x="107351" y="474867"/>
                      <a:pt x="100117" y="483910"/>
                    </a:cubicBezTo>
                    <a:cubicBezTo>
                      <a:pt x="97920" y="486657"/>
                      <a:pt x="93443" y="486135"/>
                      <a:pt x="90106" y="487247"/>
                    </a:cubicBezTo>
                    <a:cubicBezTo>
                      <a:pt x="86511" y="486528"/>
                      <a:pt x="68543" y="483653"/>
                      <a:pt x="63408" y="480572"/>
                    </a:cubicBezTo>
                    <a:cubicBezTo>
                      <a:pt x="37948" y="465296"/>
                      <a:pt x="83686" y="483345"/>
                      <a:pt x="43384" y="467224"/>
                    </a:cubicBezTo>
                    <a:cubicBezTo>
                      <a:pt x="36852" y="464611"/>
                      <a:pt x="23361" y="460549"/>
                      <a:pt x="23361" y="460549"/>
                    </a:cubicBezTo>
                    <a:cubicBezTo>
                      <a:pt x="16687" y="461661"/>
                      <a:pt x="7271" y="458380"/>
                      <a:pt x="3338" y="463886"/>
                    </a:cubicBezTo>
                    <a:cubicBezTo>
                      <a:pt x="-595" y="469392"/>
                      <a:pt x="5207" y="477304"/>
                      <a:pt x="6675" y="483910"/>
                    </a:cubicBezTo>
                    <a:cubicBezTo>
                      <a:pt x="7438" y="487344"/>
                      <a:pt x="8202" y="490905"/>
                      <a:pt x="10012" y="493921"/>
                    </a:cubicBezTo>
                    <a:cubicBezTo>
                      <a:pt x="11631" y="496619"/>
                      <a:pt x="14069" y="498851"/>
                      <a:pt x="16687" y="500596"/>
                    </a:cubicBezTo>
                    <a:cubicBezTo>
                      <a:pt x="24935" y="506095"/>
                      <a:pt x="31148" y="507641"/>
                      <a:pt x="40047" y="510607"/>
                    </a:cubicBezTo>
                    <a:cubicBezTo>
                      <a:pt x="42272" y="512832"/>
                      <a:pt x="44024" y="515663"/>
                      <a:pt x="46722" y="517282"/>
                    </a:cubicBezTo>
                    <a:cubicBezTo>
                      <a:pt x="54844" y="522156"/>
                      <a:pt x="79752" y="523496"/>
                      <a:pt x="83431" y="523956"/>
                    </a:cubicBezTo>
                    <a:cubicBezTo>
                      <a:pt x="87881" y="525069"/>
                      <a:pt x="92295" y="526333"/>
                      <a:pt x="96780" y="527294"/>
                    </a:cubicBezTo>
                    <a:cubicBezTo>
                      <a:pt x="107872" y="529671"/>
                      <a:pt x="119825" y="529274"/>
                      <a:pt x="130152" y="533968"/>
                    </a:cubicBezTo>
                    <a:cubicBezTo>
                      <a:pt x="133355" y="535424"/>
                      <a:pt x="132377" y="540643"/>
                      <a:pt x="133489" y="543980"/>
                    </a:cubicBezTo>
                    <a:cubicBezTo>
                      <a:pt x="132377" y="550654"/>
                      <a:pt x="133509" y="558128"/>
                      <a:pt x="130152" y="564003"/>
                    </a:cubicBezTo>
                    <a:cubicBezTo>
                      <a:pt x="128407" y="567057"/>
                      <a:pt x="123157" y="565530"/>
                      <a:pt x="120141" y="567340"/>
                    </a:cubicBezTo>
                    <a:cubicBezTo>
                      <a:pt x="117443" y="568959"/>
                      <a:pt x="115923" y="572049"/>
                      <a:pt x="113466" y="574015"/>
                    </a:cubicBezTo>
                    <a:cubicBezTo>
                      <a:pt x="110334" y="576520"/>
                      <a:pt x="106586" y="578183"/>
                      <a:pt x="103454" y="580689"/>
                    </a:cubicBezTo>
                    <a:cubicBezTo>
                      <a:pt x="100997" y="582655"/>
                      <a:pt x="99478" y="585745"/>
                      <a:pt x="96780" y="587364"/>
                    </a:cubicBezTo>
                    <a:cubicBezTo>
                      <a:pt x="93764" y="589174"/>
                      <a:pt x="90105" y="589589"/>
                      <a:pt x="86768" y="590701"/>
                    </a:cubicBezTo>
                    <a:cubicBezTo>
                      <a:pt x="67595" y="609874"/>
                      <a:pt x="77544" y="604900"/>
                      <a:pt x="60070" y="610724"/>
                    </a:cubicBezTo>
                    <a:cubicBezTo>
                      <a:pt x="49950" y="620845"/>
                      <a:pt x="44752" y="622532"/>
                      <a:pt x="56733" y="644097"/>
                    </a:cubicBezTo>
                    <a:cubicBezTo>
                      <a:pt x="58960" y="648106"/>
                      <a:pt x="65632" y="646322"/>
                      <a:pt x="70082" y="647434"/>
                    </a:cubicBezTo>
                    <a:cubicBezTo>
                      <a:pt x="76757" y="646322"/>
                      <a:pt x="83399" y="644991"/>
                      <a:pt x="90106" y="644097"/>
                    </a:cubicBezTo>
                    <a:cubicBezTo>
                      <a:pt x="127360" y="639129"/>
                      <a:pt x="109285" y="644378"/>
                      <a:pt x="130152" y="637422"/>
                    </a:cubicBezTo>
                    <a:cubicBezTo>
                      <a:pt x="134404" y="640611"/>
                      <a:pt x="149289" y="649462"/>
                      <a:pt x="150176" y="657445"/>
                    </a:cubicBezTo>
                    <a:cubicBezTo>
                      <a:pt x="150923" y="664170"/>
                      <a:pt x="149864" y="671417"/>
                      <a:pt x="146838" y="677469"/>
                    </a:cubicBezTo>
                    <a:cubicBezTo>
                      <a:pt x="145044" y="681056"/>
                      <a:pt x="140164" y="681918"/>
                      <a:pt x="136827" y="684143"/>
                    </a:cubicBezTo>
                    <a:cubicBezTo>
                      <a:pt x="131778" y="683863"/>
                      <a:pt x="79257" y="675920"/>
                      <a:pt x="60070" y="684143"/>
                    </a:cubicBezTo>
                    <a:cubicBezTo>
                      <a:pt x="57178" y="685382"/>
                      <a:pt x="55621" y="688593"/>
                      <a:pt x="53396" y="690818"/>
                    </a:cubicBezTo>
                    <a:cubicBezTo>
                      <a:pt x="49123" y="703637"/>
                      <a:pt x="46092" y="707756"/>
                      <a:pt x="53396" y="724190"/>
                    </a:cubicBezTo>
                    <a:cubicBezTo>
                      <a:pt x="54669" y="727054"/>
                      <a:pt x="75795" y="737218"/>
                      <a:pt x="76757" y="737539"/>
                    </a:cubicBezTo>
                    <a:cubicBezTo>
                      <a:pt x="85459" y="740440"/>
                      <a:pt x="103454" y="744213"/>
                      <a:pt x="103454" y="744213"/>
                    </a:cubicBezTo>
                    <a:cubicBezTo>
                      <a:pt x="135520" y="737801"/>
                      <a:pt x="105859" y="745254"/>
                      <a:pt x="133489" y="734202"/>
                    </a:cubicBezTo>
                    <a:cubicBezTo>
                      <a:pt x="140022" y="731589"/>
                      <a:pt x="153513" y="727527"/>
                      <a:pt x="153513" y="727527"/>
                    </a:cubicBezTo>
                    <a:cubicBezTo>
                      <a:pt x="160187" y="728639"/>
                      <a:pt x="166931" y="729396"/>
                      <a:pt x="173536" y="730864"/>
                    </a:cubicBezTo>
                    <a:cubicBezTo>
                      <a:pt x="176970" y="731627"/>
                      <a:pt x="180154" y="733276"/>
                      <a:pt x="183548" y="734202"/>
                    </a:cubicBezTo>
                    <a:cubicBezTo>
                      <a:pt x="192398" y="736616"/>
                      <a:pt x="201347" y="738651"/>
                      <a:pt x="210246" y="740876"/>
                    </a:cubicBezTo>
                    <a:lnTo>
                      <a:pt x="223595" y="744213"/>
                    </a:lnTo>
                    <a:cubicBezTo>
                      <a:pt x="224707" y="740876"/>
                      <a:pt x="228044" y="737539"/>
                      <a:pt x="226932" y="734202"/>
                    </a:cubicBezTo>
                    <a:cubicBezTo>
                      <a:pt x="223807" y="724827"/>
                      <a:pt x="214411" y="723354"/>
                      <a:pt x="206908" y="720853"/>
                    </a:cubicBezTo>
                    <a:cubicBezTo>
                      <a:pt x="192078" y="701078"/>
                      <a:pt x="199991" y="712143"/>
                      <a:pt x="183548" y="687480"/>
                    </a:cubicBezTo>
                    <a:lnTo>
                      <a:pt x="176873" y="677469"/>
                    </a:lnTo>
                    <a:cubicBezTo>
                      <a:pt x="175761" y="673019"/>
                      <a:pt x="175587" y="668222"/>
                      <a:pt x="173536" y="664120"/>
                    </a:cubicBezTo>
                    <a:cubicBezTo>
                      <a:pt x="172129" y="661306"/>
                      <a:pt x="164637" y="659670"/>
                      <a:pt x="166862" y="657445"/>
                    </a:cubicBezTo>
                    <a:cubicBezTo>
                      <a:pt x="171837" y="652470"/>
                      <a:pt x="186885" y="650771"/>
                      <a:pt x="186885" y="650771"/>
                    </a:cubicBezTo>
                    <a:cubicBezTo>
                      <a:pt x="185773" y="646321"/>
                      <a:pt x="185599" y="641524"/>
                      <a:pt x="183548" y="637422"/>
                    </a:cubicBezTo>
                    <a:cubicBezTo>
                      <a:pt x="182141" y="634608"/>
                      <a:pt x="178112" y="633640"/>
                      <a:pt x="176873" y="630748"/>
                    </a:cubicBezTo>
                    <a:cubicBezTo>
                      <a:pt x="159551" y="590330"/>
                      <a:pt x="186014" y="632778"/>
                      <a:pt x="166862" y="604050"/>
                    </a:cubicBezTo>
                    <a:cubicBezTo>
                      <a:pt x="164689" y="588844"/>
                      <a:pt x="157317" y="581743"/>
                      <a:pt x="170199" y="574015"/>
                    </a:cubicBezTo>
                    <a:cubicBezTo>
                      <a:pt x="173216" y="572205"/>
                      <a:pt x="176874" y="571790"/>
                      <a:pt x="180211" y="570678"/>
                    </a:cubicBezTo>
                    <a:cubicBezTo>
                      <a:pt x="182436" y="568453"/>
                      <a:pt x="185266" y="566701"/>
                      <a:pt x="186885" y="564003"/>
                    </a:cubicBezTo>
                    <a:cubicBezTo>
                      <a:pt x="188695" y="560986"/>
                      <a:pt x="187735" y="556478"/>
                      <a:pt x="190222" y="553991"/>
                    </a:cubicBezTo>
                    <a:cubicBezTo>
                      <a:pt x="194346" y="549867"/>
                      <a:pt x="207600" y="545974"/>
                      <a:pt x="213583" y="543980"/>
                    </a:cubicBezTo>
                    <a:lnTo>
                      <a:pt x="226932" y="530631"/>
                    </a:lnTo>
                    <a:cubicBezTo>
                      <a:pt x="229157" y="528406"/>
                      <a:pt x="222714" y="525922"/>
                      <a:pt x="220257" y="523956"/>
                    </a:cubicBezTo>
                    <a:cubicBezTo>
                      <a:pt x="212397" y="517668"/>
                      <a:pt x="206030" y="515174"/>
                      <a:pt x="196897" y="510607"/>
                    </a:cubicBezTo>
                    <a:cubicBezTo>
                      <a:pt x="194672" y="507270"/>
                      <a:pt x="191851" y="504261"/>
                      <a:pt x="190222" y="500596"/>
                    </a:cubicBezTo>
                    <a:cubicBezTo>
                      <a:pt x="187365" y="494167"/>
                      <a:pt x="187451" y="486426"/>
                      <a:pt x="183548" y="480572"/>
                    </a:cubicBezTo>
                    <a:lnTo>
                      <a:pt x="176873" y="470561"/>
                    </a:lnTo>
                    <a:cubicBezTo>
                      <a:pt x="175761" y="466111"/>
                      <a:pt x="175587" y="461314"/>
                      <a:pt x="173536" y="457212"/>
                    </a:cubicBezTo>
                    <a:cubicBezTo>
                      <a:pt x="172129" y="454398"/>
                      <a:pt x="168269" y="453351"/>
                      <a:pt x="166862" y="450537"/>
                    </a:cubicBezTo>
                    <a:cubicBezTo>
                      <a:pt x="163716" y="444244"/>
                      <a:pt x="162412" y="437188"/>
                      <a:pt x="160187" y="430514"/>
                    </a:cubicBezTo>
                    <a:cubicBezTo>
                      <a:pt x="159075" y="427177"/>
                      <a:pt x="158801" y="423429"/>
                      <a:pt x="156850" y="420502"/>
                    </a:cubicBezTo>
                    <a:lnTo>
                      <a:pt x="150176" y="410491"/>
                    </a:lnTo>
                    <a:cubicBezTo>
                      <a:pt x="166645" y="406372"/>
                      <a:pt x="161972" y="405517"/>
                      <a:pt x="180211" y="410491"/>
                    </a:cubicBezTo>
                    <a:cubicBezTo>
                      <a:pt x="186998" y="412342"/>
                      <a:pt x="200234" y="417165"/>
                      <a:pt x="200234" y="417165"/>
                    </a:cubicBezTo>
                    <a:cubicBezTo>
                      <a:pt x="207614" y="424545"/>
                      <a:pt x="210965" y="429205"/>
                      <a:pt x="220257" y="433851"/>
                    </a:cubicBezTo>
                    <a:cubicBezTo>
                      <a:pt x="223403" y="435424"/>
                      <a:pt x="226932" y="436076"/>
                      <a:pt x="230269" y="437188"/>
                    </a:cubicBezTo>
                    <a:cubicBezTo>
                      <a:pt x="240627" y="444093"/>
                      <a:pt x="242533" y="447200"/>
                      <a:pt x="256967" y="447200"/>
                    </a:cubicBezTo>
                    <a:cubicBezTo>
                      <a:pt x="261554" y="447200"/>
                      <a:pt x="265866" y="444975"/>
                      <a:pt x="270316" y="443863"/>
                    </a:cubicBezTo>
                    <a:cubicBezTo>
                      <a:pt x="266979" y="441638"/>
                      <a:pt x="263302" y="439853"/>
                      <a:pt x="260304" y="437188"/>
                    </a:cubicBezTo>
                    <a:cubicBezTo>
                      <a:pt x="250898" y="428827"/>
                      <a:pt x="242506" y="419389"/>
                      <a:pt x="233606" y="410491"/>
                    </a:cubicBezTo>
                    <a:cubicBezTo>
                      <a:pt x="233604" y="410489"/>
                      <a:pt x="208578" y="402148"/>
                      <a:pt x="203571" y="400479"/>
                    </a:cubicBezTo>
                    <a:cubicBezTo>
                      <a:pt x="197888" y="398585"/>
                      <a:pt x="192144" y="396674"/>
                      <a:pt x="186885" y="393805"/>
                    </a:cubicBezTo>
                    <a:cubicBezTo>
                      <a:pt x="179843" y="389964"/>
                      <a:pt x="166862" y="380456"/>
                      <a:pt x="166862" y="380456"/>
                    </a:cubicBezTo>
                    <a:cubicBezTo>
                      <a:pt x="169087" y="374894"/>
                      <a:pt x="169028" y="367714"/>
                      <a:pt x="173536" y="363769"/>
                    </a:cubicBezTo>
                    <a:cubicBezTo>
                      <a:pt x="178831" y="359136"/>
                      <a:pt x="193560" y="357095"/>
                      <a:pt x="193560" y="357095"/>
                    </a:cubicBezTo>
                    <a:cubicBezTo>
                      <a:pt x="222074" y="359288"/>
                      <a:pt x="229021" y="357388"/>
                      <a:pt x="250292" y="363769"/>
                    </a:cubicBezTo>
                    <a:cubicBezTo>
                      <a:pt x="257031" y="365791"/>
                      <a:pt x="263641" y="368219"/>
                      <a:pt x="270316" y="370444"/>
                    </a:cubicBezTo>
                    <a:lnTo>
                      <a:pt x="280327" y="373781"/>
                    </a:lnTo>
                    <a:cubicBezTo>
                      <a:pt x="282552" y="371556"/>
                      <a:pt x="289620" y="368852"/>
                      <a:pt x="287002" y="367107"/>
                    </a:cubicBezTo>
                    <a:cubicBezTo>
                      <a:pt x="279369" y="362019"/>
                      <a:pt x="269007" y="363333"/>
                      <a:pt x="260304" y="360432"/>
                    </a:cubicBezTo>
                    <a:lnTo>
                      <a:pt x="250292" y="357095"/>
                    </a:lnTo>
                    <a:cubicBezTo>
                      <a:pt x="231315" y="342862"/>
                      <a:pt x="242219" y="348842"/>
                      <a:pt x="216920" y="340409"/>
                    </a:cubicBezTo>
                    <a:lnTo>
                      <a:pt x="206908" y="337072"/>
                    </a:lnTo>
                    <a:cubicBezTo>
                      <a:pt x="203571" y="333735"/>
                      <a:pt x="199515" y="330987"/>
                      <a:pt x="196897" y="327060"/>
                    </a:cubicBezTo>
                    <a:cubicBezTo>
                      <a:pt x="194946" y="324133"/>
                      <a:pt x="195758" y="319795"/>
                      <a:pt x="193560" y="317048"/>
                    </a:cubicBezTo>
                    <a:cubicBezTo>
                      <a:pt x="191054" y="313916"/>
                      <a:pt x="186885" y="312599"/>
                      <a:pt x="183548" y="310374"/>
                    </a:cubicBezTo>
                    <a:cubicBezTo>
                      <a:pt x="181323" y="307037"/>
                      <a:pt x="178667" y="303950"/>
                      <a:pt x="176873" y="300362"/>
                    </a:cubicBezTo>
                    <a:cubicBezTo>
                      <a:pt x="175300" y="297216"/>
                      <a:pt x="176023" y="292838"/>
                      <a:pt x="173536" y="290351"/>
                    </a:cubicBezTo>
                    <a:cubicBezTo>
                      <a:pt x="171048" y="287863"/>
                      <a:pt x="166861" y="288126"/>
                      <a:pt x="163524" y="287013"/>
                    </a:cubicBezTo>
                    <a:cubicBezTo>
                      <a:pt x="160187" y="282563"/>
                      <a:pt x="156272" y="278493"/>
                      <a:pt x="153513" y="273664"/>
                    </a:cubicBezTo>
                    <a:cubicBezTo>
                      <a:pt x="151768" y="270610"/>
                      <a:pt x="148366" y="266669"/>
                      <a:pt x="150176" y="263653"/>
                    </a:cubicBezTo>
                    <a:cubicBezTo>
                      <a:pt x="152735" y="259387"/>
                      <a:pt x="158805" y="258551"/>
                      <a:pt x="163524" y="256978"/>
                    </a:cubicBezTo>
                    <a:cubicBezTo>
                      <a:pt x="168905" y="255184"/>
                      <a:pt x="174674" y="254871"/>
                      <a:pt x="180211" y="253641"/>
                    </a:cubicBezTo>
                    <a:cubicBezTo>
                      <a:pt x="210085" y="247003"/>
                      <a:pt x="174342" y="253507"/>
                      <a:pt x="213583" y="246967"/>
                    </a:cubicBezTo>
                    <a:cubicBezTo>
                      <a:pt x="231382" y="248079"/>
                      <a:pt x="249207" y="248823"/>
                      <a:pt x="266979" y="250304"/>
                    </a:cubicBezTo>
                    <a:cubicBezTo>
                      <a:pt x="275916" y="251049"/>
                      <a:pt x="284852" y="252037"/>
                      <a:pt x="293676" y="253641"/>
                    </a:cubicBezTo>
                    <a:cubicBezTo>
                      <a:pt x="297137" y="254270"/>
                      <a:pt x="303688" y="256978"/>
                      <a:pt x="303688" y="256978"/>
                    </a:cubicBezTo>
                    <a:cubicBezTo>
                      <a:pt x="280504" y="239591"/>
                      <a:pt x="300551" y="253382"/>
                      <a:pt x="276990" y="240292"/>
                    </a:cubicBezTo>
                    <a:cubicBezTo>
                      <a:pt x="253349" y="227157"/>
                      <a:pt x="268594" y="233043"/>
                      <a:pt x="250292" y="226943"/>
                    </a:cubicBezTo>
                    <a:cubicBezTo>
                      <a:pt x="245842" y="223606"/>
                      <a:pt x="241216" y="220493"/>
                      <a:pt x="236943" y="216932"/>
                    </a:cubicBezTo>
                    <a:cubicBezTo>
                      <a:pt x="234526" y="214918"/>
                      <a:pt x="233083" y="211664"/>
                      <a:pt x="230269" y="210257"/>
                    </a:cubicBezTo>
                    <a:cubicBezTo>
                      <a:pt x="218983" y="204614"/>
                      <a:pt x="205762" y="202686"/>
                      <a:pt x="193560" y="200245"/>
                    </a:cubicBezTo>
                    <a:cubicBezTo>
                      <a:pt x="189110" y="196908"/>
                      <a:pt x="184144" y="194167"/>
                      <a:pt x="180211" y="190234"/>
                    </a:cubicBezTo>
                    <a:cubicBezTo>
                      <a:pt x="163872" y="173895"/>
                      <a:pt x="172271" y="146382"/>
                      <a:pt x="176873" y="126826"/>
                    </a:cubicBezTo>
                    <a:cubicBezTo>
                      <a:pt x="177679" y="123402"/>
                      <a:pt x="183548" y="124601"/>
                      <a:pt x="186885" y="123489"/>
                    </a:cubicBezTo>
                    <a:cubicBezTo>
                      <a:pt x="206908" y="124601"/>
                      <a:pt x="226970" y="125160"/>
                      <a:pt x="246955" y="126826"/>
                    </a:cubicBezTo>
                    <a:cubicBezTo>
                      <a:pt x="277640" y="129383"/>
                      <a:pt x="256255" y="132846"/>
                      <a:pt x="280327" y="126826"/>
                    </a:cubicBezTo>
                    <a:cubicBezTo>
                      <a:pt x="276990" y="123489"/>
                      <a:pt x="274751" y="118428"/>
                      <a:pt x="270316" y="116815"/>
                    </a:cubicBezTo>
                    <a:cubicBezTo>
                      <a:pt x="244991" y="107606"/>
                      <a:pt x="250218" y="118447"/>
                      <a:pt x="233606" y="110140"/>
                    </a:cubicBezTo>
                    <a:cubicBezTo>
                      <a:pt x="230019" y="108346"/>
                      <a:pt x="226727" y="105971"/>
                      <a:pt x="223595" y="103466"/>
                    </a:cubicBezTo>
                    <a:cubicBezTo>
                      <a:pt x="221138" y="101500"/>
                      <a:pt x="219973" y="97554"/>
                      <a:pt x="216920" y="96791"/>
                    </a:cubicBezTo>
                    <a:cubicBezTo>
                      <a:pt x="197227" y="91868"/>
                      <a:pt x="156850" y="86780"/>
                      <a:pt x="156850" y="86780"/>
                    </a:cubicBezTo>
                    <a:cubicBezTo>
                      <a:pt x="147397" y="58417"/>
                      <a:pt x="160581" y="92999"/>
                      <a:pt x="146838" y="70094"/>
                    </a:cubicBezTo>
                    <a:cubicBezTo>
                      <a:pt x="145028" y="67078"/>
                      <a:pt x="145988" y="62569"/>
                      <a:pt x="143501" y="60082"/>
                    </a:cubicBezTo>
                    <a:cubicBezTo>
                      <a:pt x="136628" y="53209"/>
                      <a:pt x="146282" y="73987"/>
                      <a:pt x="146838" y="76768"/>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19" name="Group 418">
              <a:extLst>
                <a:ext uri="{FF2B5EF4-FFF2-40B4-BE49-F238E27FC236}">
                  <a16:creationId xmlns:a16="http://schemas.microsoft.com/office/drawing/2014/main" id="{0E98F651-0ACC-7AF9-F1A0-1F7B0B080ECF}"/>
                </a:ext>
              </a:extLst>
            </p:cNvPr>
            <p:cNvGrpSpPr/>
            <p:nvPr/>
          </p:nvGrpSpPr>
          <p:grpSpPr>
            <a:xfrm>
              <a:off x="1012131" y="3692471"/>
              <a:ext cx="7661605" cy="2329535"/>
              <a:chOff x="1012131" y="3692471"/>
              <a:chExt cx="7661605" cy="2329535"/>
            </a:xfrm>
          </p:grpSpPr>
          <p:sp>
            <p:nvSpPr>
              <p:cNvPr id="420" name="Freeform 419">
                <a:extLst>
                  <a:ext uri="{FF2B5EF4-FFF2-40B4-BE49-F238E27FC236}">
                    <a16:creationId xmlns:a16="http://schemas.microsoft.com/office/drawing/2014/main" id="{0A5A4A04-2FC7-0FB5-8639-3A83B52DCA81}"/>
                  </a:ext>
                </a:extLst>
              </p:cNvPr>
              <p:cNvSpPr/>
              <p:nvPr/>
            </p:nvSpPr>
            <p:spPr>
              <a:xfrm>
                <a:off x="6752185" y="5909659"/>
                <a:ext cx="95832" cy="95833"/>
              </a:xfrm>
              <a:custGeom>
                <a:avLst/>
                <a:gdLst>
                  <a:gd name="connsiteX0" fmla="*/ 0 w 95832"/>
                  <a:gd name="connsiteY0" fmla="*/ 15972 h 95833"/>
                  <a:gd name="connsiteX1" fmla="*/ 0 w 95832"/>
                  <a:gd name="connsiteY1" fmla="*/ 95833 h 95833"/>
                  <a:gd name="connsiteX2" fmla="*/ 95832 w 95832"/>
                  <a:gd name="connsiteY2" fmla="*/ 95833 h 95833"/>
                  <a:gd name="connsiteX3" fmla="*/ 75867 w 95832"/>
                  <a:gd name="connsiteY3" fmla="*/ 0 h 95833"/>
                  <a:gd name="connsiteX4" fmla="*/ 0 w 95832"/>
                  <a:gd name="connsiteY4" fmla="*/ 15972 h 95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32" h="95833">
                    <a:moveTo>
                      <a:pt x="0" y="15972"/>
                    </a:moveTo>
                    <a:lnTo>
                      <a:pt x="0" y="95833"/>
                    </a:lnTo>
                    <a:lnTo>
                      <a:pt x="95832" y="95833"/>
                    </a:lnTo>
                    <a:lnTo>
                      <a:pt x="75867" y="0"/>
                    </a:lnTo>
                    <a:lnTo>
                      <a:pt x="0" y="15972"/>
                    </a:lnTo>
                    <a:close/>
                  </a:path>
                </a:pathLst>
              </a:custGeom>
              <a:solidFill>
                <a:srgbClr val="993300">
                  <a:alpha val="74902"/>
                </a:srgbClr>
              </a:solidFill>
              <a:ln w="9525">
                <a:solidFill>
                  <a:srgbClr val="CC66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1" name="Freeform 420">
                <a:extLst>
                  <a:ext uri="{FF2B5EF4-FFF2-40B4-BE49-F238E27FC236}">
                    <a16:creationId xmlns:a16="http://schemas.microsoft.com/office/drawing/2014/main" id="{F7020881-B88A-CA9A-A7FA-1519D98157C0}"/>
                  </a:ext>
                </a:extLst>
              </p:cNvPr>
              <p:cNvSpPr/>
              <p:nvPr/>
            </p:nvSpPr>
            <p:spPr>
              <a:xfrm>
                <a:off x="5941603" y="5997506"/>
                <a:ext cx="19966" cy="0"/>
              </a:xfrm>
              <a:custGeom>
                <a:avLst/>
                <a:gdLst>
                  <a:gd name="connsiteX0" fmla="*/ 0 w 19966"/>
                  <a:gd name="connsiteY0" fmla="*/ 0 h 0"/>
                  <a:gd name="connsiteX1" fmla="*/ 19966 w 19966"/>
                  <a:gd name="connsiteY1" fmla="*/ 0 h 0"/>
                  <a:gd name="connsiteX2" fmla="*/ 0 w 19966"/>
                  <a:gd name="connsiteY2" fmla="*/ 0 h 0"/>
                </a:gdLst>
                <a:ahLst/>
                <a:cxnLst>
                  <a:cxn ang="0">
                    <a:pos x="connsiteX0" y="connsiteY0"/>
                  </a:cxn>
                  <a:cxn ang="0">
                    <a:pos x="connsiteX1" y="connsiteY1"/>
                  </a:cxn>
                  <a:cxn ang="0">
                    <a:pos x="connsiteX2" y="connsiteY2"/>
                  </a:cxn>
                </a:cxnLst>
                <a:rect l="l" t="t" r="r" b="b"/>
                <a:pathLst>
                  <a:path w="19966">
                    <a:moveTo>
                      <a:pt x="0" y="0"/>
                    </a:moveTo>
                    <a:lnTo>
                      <a:pt x="19966" y="0"/>
                    </a:lnTo>
                    <a:lnTo>
                      <a:pt x="0" y="0"/>
                    </a:lnTo>
                    <a:close/>
                  </a:path>
                </a:pathLst>
              </a:custGeom>
              <a:solidFill>
                <a:srgbClr val="993300">
                  <a:alpha val="60000"/>
                </a:srgbClr>
              </a:solidFill>
              <a:ln w="9525">
                <a:solidFill>
                  <a:srgbClr val="CC66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22" name="Group 421">
                <a:extLst>
                  <a:ext uri="{FF2B5EF4-FFF2-40B4-BE49-F238E27FC236}">
                    <a16:creationId xmlns:a16="http://schemas.microsoft.com/office/drawing/2014/main" id="{A1D26B94-2687-69C1-3A25-D735ECCEAD07}"/>
                  </a:ext>
                </a:extLst>
              </p:cNvPr>
              <p:cNvGrpSpPr/>
              <p:nvPr/>
            </p:nvGrpSpPr>
            <p:grpSpPr>
              <a:xfrm>
                <a:off x="2629374" y="4788172"/>
                <a:ext cx="136591" cy="1229944"/>
                <a:chOff x="2629374" y="4792063"/>
                <a:chExt cx="136591" cy="1194068"/>
              </a:xfrm>
            </p:grpSpPr>
            <p:cxnSp>
              <p:nvCxnSpPr>
                <p:cNvPr id="618" name="Straight Connector 617">
                  <a:extLst>
                    <a:ext uri="{FF2B5EF4-FFF2-40B4-BE49-F238E27FC236}">
                      <a16:creationId xmlns:a16="http://schemas.microsoft.com/office/drawing/2014/main" id="{D96DDA10-630F-AE1C-B659-6B141ACA6943}"/>
                    </a:ext>
                  </a:extLst>
                </p:cNvPr>
                <p:cNvCxnSpPr/>
                <p:nvPr/>
              </p:nvCxnSpPr>
              <p:spPr>
                <a:xfrm flipH="1" flipV="1">
                  <a:off x="2694263" y="5304279"/>
                  <a:ext cx="14510" cy="681852"/>
                </a:xfrm>
                <a:prstGeom prst="line">
                  <a:avLst/>
                </a:prstGeom>
                <a:ln w="12700">
                  <a:solidFill>
                    <a:srgbClr val="CC6600"/>
                  </a:solidFill>
                </a:ln>
              </p:spPr>
              <p:style>
                <a:lnRef idx="1">
                  <a:schemeClr val="accent1"/>
                </a:lnRef>
                <a:fillRef idx="0">
                  <a:schemeClr val="accent1"/>
                </a:fillRef>
                <a:effectRef idx="0">
                  <a:schemeClr val="accent1"/>
                </a:effectRef>
                <a:fontRef idx="minor">
                  <a:schemeClr val="tx1"/>
                </a:fontRef>
              </p:style>
            </p:cxnSp>
            <p:sp>
              <p:nvSpPr>
                <p:cNvPr id="619" name="Freeform 618">
                  <a:extLst>
                    <a:ext uri="{FF2B5EF4-FFF2-40B4-BE49-F238E27FC236}">
                      <a16:creationId xmlns:a16="http://schemas.microsoft.com/office/drawing/2014/main" id="{06A012C1-254F-4C8D-3000-06538B98ECF7}"/>
                    </a:ext>
                  </a:extLst>
                </p:cNvPr>
                <p:cNvSpPr/>
                <p:nvPr/>
              </p:nvSpPr>
              <p:spPr>
                <a:xfrm>
                  <a:off x="2629374" y="4792063"/>
                  <a:ext cx="136591" cy="713308"/>
                </a:xfrm>
                <a:custGeom>
                  <a:avLst/>
                  <a:gdLst>
                    <a:gd name="connsiteX0" fmla="*/ 75884 w 136591"/>
                    <a:gd name="connsiteY0" fmla="*/ 0 h 713308"/>
                    <a:gd name="connsiteX1" fmla="*/ 64502 w 136591"/>
                    <a:gd name="connsiteY1" fmla="*/ 60707 h 713308"/>
                    <a:gd name="connsiteX2" fmla="*/ 18971 w 136591"/>
                    <a:gd name="connsiteY2" fmla="*/ 136591 h 713308"/>
                    <a:gd name="connsiteX3" fmla="*/ 68296 w 136591"/>
                    <a:gd name="connsiteY3" fmla="*/ 136591 h 713308"/>
                    <a:gd name="connsiteX4" fmla="*/ 60707 w 136591"/>
                    <a:gd name="connsiteY4" fmla="*/ 170739 h 713308"/>
                    <a:gd name="connsiteX5" fmla="*/ 30354 w 136591"/>
                    <a:gd name="connsiteY5" fmla="*/ 201092 h 713308"/>
                    <a:gd name="connsiteX6" fmla="*/ 18971 w 136591"/>
                    <a:gd name="connsiteY6" fmla="*/ 254211 h 713308"/>
                    <a:gd name="connsiteX7" fmla="*/ 75884 w 136591"/>
                    <a:gd name="connsiteY7" fmla="*/ 239034 h 713308"/>
                    <a:gd name="connsiteX8" fmla="*/ 68296 w 136591"/>
                    <a:gd name="connsiteY8" fmla="*/ 276976 h 713308"/>
                    <a:gd name="connsiteX9" fmla="*/ 22765 w 136591"/>
                    <a:gd name="connsiteY9" fmla="*/ 318712 h 713308"/>
                    <a:gd name="connsiteX10" fmla="*/ 60707 w 136591"/>
                    <a:gd name="connsiteY10" fmla="*/ 333889 h 713308"/>
                    <a:gd name="connsiteX11" fmla="*/ 15177 w 136591"/>
                    <a:gd name="connsiteY11" fmla="*/ 371831 h 713308"/>
                    <a:gd name="connsiteX12" fmla="*/ 37942 w 136591"/>
                    <a:gd name="connsiteY12" fmla="*/ 421155 h 713308"/>
                    <a:gd name="connsiteX13" fmla="*/ 37942 w 136591"/>
                    <a:gd name="connsiteY13" fmla="*/ 421155 h 713308"/>
                    <a:gd name="connsiteX14" fmla="*/ 18971 w 136591"/>
                    <a:gd name="connsiteY14" fmla="*/ 489451 h 713308"/>
                    <a:gd name="connsiteX15" fmla="*/ 3794 w 136591"/>
                    <a:gd name="connsiteY15" fmla="*/ 538775 h 713308"/>
                    <a:gd name="connsiteX16" fmla="*/ 45531 w 136591"/>
                    <a:gd name="connsiteY16" fmla="*/ 531187 h 713308"/>
                    <a:gd name="connsiteX17" fmla="*/ 41736 w 136591"/>
                    <a:gd name="connsiteY17" fmla="*/ 588100 h 713308"/>
                    <a:gd name="connsiteX18" fmla="*/ 7589 w 136591"/>
                    <a:gd name="connsiteY18" fmla="*/ 629836 h 713308"/>
                    <a:gd name="connsiteX19" fmla="*/ 0 w 136591"/>
                    <a:gd name="connsiteY19" fmla="*/ 713308 h 713308"/>
                    <a:gd name="connsiteX20" fmla="*/ 72090 w 136591"/>
                    <a:gd name="connsiteY20" fmla="*/ 641218 h 713308"/>
                    <a:gd name="connsiteX21" fmla="*/ 125209 w 136591"/>
                    <a:gd name="connsiteY21" fmla="*/ 656395 h 713308"/>
                    <a:gd name="connsiteX22" fmla="*/ 98649 w 136591"/>
                    <a:gd name="connsiteY22" fmla="*/ 588100 h 713308"/>
                    <a:gd name="connsiteX23" fmla="*/ 49325 w 136591"/>
                    <a:gd name="connsiteY23" fmla="*/ 512216 h 713308"/>
                    <a:gd name="connsiteX24" fmla="*/ 132797 w 136591"/>
                    <a:gd name="connsiteY24" fmla="*/ 531187 h 713308"/>
                    <a:gd name="connsiteX25" fmla="*/ 106238 w 136591"/>
                    <a:gd name="connsiteY25" fmla="*/ 447715 h 713308"/>
                    <a:gd name="connsiteX26" fmla="*/ 91061 w 136591"/>
                    <a:gd name="connsiteY26" fmla="*/ 417361 h 713308"/>
                    <a:gd name="connsiteX27" fmla="*/ 129003 w 136591"/>
                    <a:gd name="connsiteY27" fmla="*/ 398390 h 713308"/>
                    <a:gd name="connsiteX28" fmla="*/ 79678 w 136591"/>
                    <a:gd name="connsiteY28" fmla="*/ 299741 h 713308"/>
                    <a:gd name="connsiteX29" fmla="*/ 125209 w 136591"/>
                    <a:gd name="connsiteY29" fmla="*/ 303535 h 713308"/>
                    <a:gd name="connsiteX30" fmla="*/ 125209 w 136591"/>
                    <a:gd name="connsiteY30" fmla="*/ 303535 h 713308"/>
                    <a:gd name="connsiteX31" fmla="*/ 94855 w 136591"/>
                    <a:gd name="connsiteY31" fmla="*/ 261799 h 713308"/>
                    <a:gd name="connsiteX32" fmla="*/ 136591 w 136591"/>
                    <a:gd name="connsiteY32" fmla="*/ 204886 h 713308"/>
                    <a:gd name="connsiteX33" fmla="*/ 98649 w 136591"/>
                    <a:gd name="connsiteY33" fmla="*/ 147974 h 713308"/>
                    <a:gd name="connsiteX34" fmla="*/ 113826 w 136591"/>
                    <a:gd name="connsiteY34" fmla="*/ 117620 h 713308"/>
                    <a:gd name="connsiteX35" fmla="*/ 98649 w 136591"/>
                    <a:gd name="connsiteY35" fmla="*/ 68296 h 713308"/>
                    <a:gd name="connsiteX36" fmla="*/ 75884 w 136591"/>
                    <a:gd name="connsiteY36" fmla="*/ 0 h 71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6591" h="713308">
                      <a:moveTo>
                        <a:pt x="75884" y="0"/>
                      </a:moveTo>
                      <a:lnTo>
                        <a:pt x="64502" y="60707"/>
                      </a:lnTo>
                      <a:lnTo>
                        <a:pt x="18971" y="136591"/>
                      </a:lnTo>
                      <a:lnTo>
                        <a:pt x="68296" y="136591"/>
                      </a:lnTo>
                      <a:lnTo>
                        <a:pt x="60707" y="170739"/>
                      </a:lnTo>
                      <a:lnTo>
                        <a:pt x="30354" y="201092"/>
                      </a:lnTo>
                      <a:lnTo>
                        <a:pt x="18971" y="254211"/>
                      </a:lnTo>
                      <a:lnTo>
                        <a:pt x="75884" y="239034"/>
                      </a:lnTo>
                      <a:lnTo>
                        <a:pt x="68296" y="276976"/>
                      </a:lnTo>
                      <a:lnTo>
                        <a:pt x="22765" y="318712"/>
                      </a:lnTo>
                      <a:lnTo>
                        <a:pt x="60707" y="333889"/>
                      </a:lnTo>
                      <a:lnTo>
                        <a:pt x="15177" y="371831"/>
                      </a:lnTo>
                      <a:lnTo>
                        <a:pt x="37942" y="421155"/>
                      </a:lnTo>
                      <a:lnTo>
                        <a:pt x="37942" y="421155"/>
                      </a:lnTo>
                      <a:lnTo>
                        <a:pt x="18971" y="489451"/>
                      </a:lnTo>
                      <a:lnTo>
                        <a:pt x="3794" y="538775"/>
                      </a:lnTo>
                      <a:lnTo>
                        <a:pt x="45531" y="531187"/>
                      </a:lnTo>
                      <a:lnTo>
                        <a:pt x="41736" y="588100"/>
                      </a:lnTo>
                      <a:lnTo>
                        <a:pt x="7589" y="629836"/>
                      </a:lnTo>
                      <a:lnTo>
                        <a:pt x="0" y="713308"/>
                      </a:lnTo>
                      <a:lnTo>
                        <a:pt x="72090" y="641218"/>
                      </a:lnTo>
                      <a:lnTo>
                        <a:pt x="125209" y="656395"/>
                      </a:lnTo>
                      <a:lnTo>
                        <a:pt x="98649" y="588100"/>
                      </a:lnTo>
                      <a:lnTo>
                        <a:pt x="49325" y="512216"/>
                      </a:lnTo>
                      <a:lnTo>
                        <a:pt x="132797" y="531187"/>
                      </a:lnTo>
                      <a:lnTo>
                        <a:pt x="106238" y="447715"/>
                      </a:lnTo>
                      <a:lnTo>
                        <a:pt x="91061" y="417361"/>
                      </a:lnTo>
                      <a:lnTo>
                        <a:pt x="129003" y="398390"/>
                      </a:lnTo>
                      <a:lnTo>
                        <a:pt x="79678" y="299741"/>
                      </a:lnTo>
                      <a:lnTo>
                        <a:pt x="125209" y="303535"/>
                      </a:lnTo>
                      <a:lnTo>
                        <a:pt x="125209" y="303535"/>
                      </a:lnTo>
                      <a:lnTo>
                        <a:pt x="94855" y="261799"/>
                      </a:lnTo>
                      <a:lnTo>
                        <a:pt x="136591" y="204886"/>
                      </a:lnTo>
                      <a:lnTo>
                        <a:pt x="98649" y="147974"/>
                      </a:lnTo>
                      <a:lnTo>
                        <a:pt x="113826" y="117620"/>
                      </a:lnTo>
                      <a:lnTo>
                        <a:pt x="98649" y="68296"/>
                      </a:lnTo>
                      <a:lnTo>
                        <a:pt x="75884"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23" name="Group 422">
                <a:extLst>
                  <a:ext uri="{FF2B5EF4-FFF2-40B4-BE49-F238E27FC236}">
                    <a16:creationId xmlns:a16="http://schemas.microsoft.com/office/drawing/2014/main" id="{BC6A67C1-5FDF-2ADF-93C7-C29D59B30CE6}"/>
                  </a:ext>
                </a:extLst>
              </p:cNvPr>
              <p:cNvGrpSpPr/>
              <p:nvPr/>
            </p:nvGrpSpPr>
            <p:grpSpPr>
              <a:xfrm>
                <a:off x="2282687" y="4956313"/>
                <a:ext cx="168965" cy="1022323"/>
                <a:chOff x="2282687" y="4956313"/>
                <a:chExt cx="168965" cy="1022323"/>
              </a:xfrm>
            </p:grpSpPr>
            <p:cxnSp>
              <p:nvCxnSpPr>
                <p:cNvPr id="616" name="Straight Connector 615">
                  <a:extLst>
                    <a:ext uri="{FF2B5EF4-FFF2-40B4-BE49-F238E27FC236}">
                      <a16:creationId xmlns:a16="http://schemas.microsoft.com/office/drawing/2014/main" id="{B715D283-5BCC-034B-5CA6-E9D6807278F7}"/>
                    </a:ext>
                  </a:extLst>
                </p:cNvPr>
                <p:cNvCxnSpPr/>
                <p:nvPr/>
              </p:nvCxnSpPr>
              <p:spPr>
                <a:xfrm flipV="1">
                  <a:off x="2353523" y="5360620"/>
                  <a:ext cx="0" cy="618016"/>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617" name="Freeform 616">
                  <a:extLst>
                    <a:ext uri="{FF2B5EF4-FFF2-40B4-BE49-F238E27FC236}">
                      <a16:creationId xmlns:a16="http://schemas.microsoft.com/office/drawing/2014/main" id="{F07CA545-AD89-DE79-26E7-F2FEB9BCCD7F}"/>
                    </a:ext>
                  </a:extLst>
                </p:cNvPr>
                <p:cNvSpPr/>
                <p:nvPr/>
              </p:nvSpPr>
              <p:spPr>
                <a:xfrm>
                  <a:off x="2282687" y="4956313"/>
                  <a:ext cx="168965" cy="612913"/>
                </a:xfrm>
                <a:custGeom>
                  <a:avLst/>
                  <a:gdLst>
                    <a:gd name="connsiteX0" fmla="*/ 82826 w 168965"/>
                    <a:gd name="connsiteY0" fmla="*/ 0 h 612913"/>
                    <a:gd name="connsiteX1" fmla="*/ 82826 w 168965"/>
                    <a:gd name="connsiteY1" fmla="*/ 0 h 612913"/>
                    <a:gd name="connsiteX2" fmla="*/ 56322 w 168965"/>
                    <a:gd name="connsiteY2" fmla="*/ 112644 h 612913"/>
                    <a:gd name="connsiteX3" fmla="*/ 19878 w 168965"/>
                    <a:gd name="connsiteY3" fmla="*/ 135835 h 612913"/>
                    <a:gd name="connsiteX4" fmla="*/ 19878 w 168965"/>
                    <a:gd name="connsiteY4" fmla="*/ 135835 h 612913"/>
                    <a:gd name="connsiteX5" fmla="*/ 0 w 168965"/>
                    <a:gd name="connsiteY5" fmla="*/ 192157 h 612913"/>
                    <a:gd name="connsiteX6" fmla="*/ 62948 w 168965"/>
                    <a:gd name="connsiteY6" fmla="*/ 172278 h 612913"/>
                    <a:gd name="connsiteX7" fmla="*/ 36443 w 168965"/>
                    <a:gd name="connsiteY7" fmla="*/ 238539 h 612913"/>
                    <a:gd name="connsiteX8" fmla="*/ 76200 w 168965"/>
                    <a:gd name="connsiteY8" fmla="*/ 245165 h 612913"/>
                    <a:gd name="connsiteX9" fmla="*/ 76200 w 168965"/>
                    <a:gd name="connsiteY9" fmla="*/ 301487 h 612913"/>
                    <a:gd name="connsiteX10" fmla="*/ 66261 w 168965"/>
                    <a:gd name="connsiteY10" fmla="*/ 334617 h 612913"/>
                    <a:gd name="connsiteX11" fmla="*/ 56322 w 168965"/>
                    <a:gd name="connsiteY11" fmla="*/ 347870 h 612913"/>
                    <a:gd name="connsiteX12" fmla="*/ 29817 w 168965"/>
                    <a:gd name="connsiteY12" fmla="*/ 410817 h 612913"/>
                    <a:gd name="connsiteX13" fmla="*/ 19878 w 168965"/>
                    <a:gd name="connsiteY13" fmla="*/ 437322 h 612913"/>
                    <a:gd name="connsiteX14" fmla="*/ 53009 w 168965"/>
                    <a:gd name="connsiteY14" fmla="*/ 457200 h 612913"/>
                    <a:gd name="connsiteX15" fmla="*/ 23191 w 168965"/>
                    <a:gd name="connsiteY15" fmla="*/ 487017 h 612913"/>
                    <a:gd name="connsiteX16" fmla="*/ 16565 w 168965"/>
                    <a:gd name="connsiteY16" fmla="*/ 506896 h 612913"/>
                    <a:gd name="connsiteX17" fmla="*/ 43070 w 168965"/>
                    <a:gd name="connsiteY17" fmla="*/ 513522 h 612913"/>
                    <a:gd name="connsiteX18" fmla="*/ 82826 w 168965"/>
                    <a:gd name="connsiteY18" fmla="*/ 510209 h 612913"/>
                    <a:gd name="connsiteX19" fmla="*/ 106017 w 168965"/>
                    <a:gd name="connsiteY19" fmla="*/ 530087 h 612913"/>
                    <a:gd name="connsiteX20" fmla="*/ 102704 w 168965"/>
                    <a:gd name="connsiteY20" fmla="*/ 596348 h 612913"/>
                    <a:gd name="connsiteX21" fmla="*/ 132522 w 168965"/>
                    <a:gd name="connsiteY21" fmla="*/ 583096 h 612913"/>
                    <a:gd name="connsiteX22" fmla="*/ 168965 w 168965"/>
                    <a:gd name="connsiteY22" fmla="*/ 612913 h 612913"/>
                    <a:gd name="connsiteX23" fmla="*/ 139148 w 168965"/>
                    <a:gd name="connsiteY23" fmla="*/ 579783 h 612913"/>
                    <a:gd name="connsiteX24" fmla="*/ 139148 w 168965"/>
                    <a:gd name="connsiteY24" fmla="*/ 576470 h 612913"/>
                    <a:gd name="connsiteX25" fmla="*/ 92765 w 168965"/>
                    <a:gd name="connsiteY25" fmla="*/ 467139 h 612913"/>
                    <a:gd name="connsiteX26" fmla="*/ 92765 w 168965"/>
                    <a:gd name="connsiteY26" fmla="*/ 387626 h 612913"/>
                    <a:gd name="connsiteX27" fmla="*/ 149087 w 168965"/>
                    <a:gd name="connsiteY27" fmla="*/ 424070 h 612913"/>
                    <a:gd name="connsiteX28" fmla="*/ 109330 w 168965"/>
                    <a:gd name="connsiteY28" fmla="*/ 324678 h 612913"/>
                    <a:gd name="connsiteX29" fmla="*/ 99391 w 168965"/>
                    <a:gd name="connsiteY29" fmla="*/ 258417 h 612913"/>
                    <a:gd name="connsiteX30" fmla="*/ 139148 w 168965"/>
                    <a:gd name="connsiteY30" fmla="*/ 288235 h 612913"/>
                    <a:gd name="connsiteX31" fmla="*/ 119270 w 168965"/>
                    <a:gd name="connsiteY31" fmla="*/ 208722 h 612913"/>
                    <a:gd name="connsiteX32" fmla="*/ 99391 w 168965"/>
                    <a:gd name="connsiteY32" fmla="*/ 182217 h 612913"/>
                    <a:gd name="connsiteX33" fmla="*/ 96078 w 168965"/>
                    <a:gd name="connsiteY33" fmla="*/ 172278 h 612913"/>
                    <a:gd name="connsiteX34" fmla="*/ 115956 w 168965"/>
                    <a:gd name="connsiteY34" fmla="*/ 162339 h 612913"/>
                    <a:gd name="connsiteX35" fmla="*/ 92765 w 168965"/>
                    <a:gd name="connsiteY35" fmla="*/ 142461 h 612913"/>
                    <a:gd name="connsiteX36" fmla="*/ 102704 w 168965"/>
                    <a:gd name="connsiteY36" fmla="*/ 132522 h 612913"/>
                    <a:gd name="connsiteX37" fmla="*/ 76200 w 168965"/>
                    <a:gd name="connsiteY37" fmla="*/ 122583 h 612913"/>
                    <a:gd name="connsiteX38" fmla="*/ 79513 w 168965"/>
                    <a:gd name="connsiteY38" fmla="*/ 96078 h 612913"/>
                    <a:gd name="connsiteX39" fmla="*/ 122583 w 168965"/>
                    <a:gd name="connsiteY39" fmla="*/ 99391 h 612913"/>
                    <a:gd name="connsiteX40" fmla="*/ 82826 w 168965"/>
                    <a:gd name="connsiteY40" fmla="*/ 0 h 61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8965" h="612913">
                      <a:moveTo>
                        <a:pt x="82826" y="0"/>
                      </a:moveTo>
                      <a:lnTo>
                        <a:pt x="82826" y="0"/>
                      </a:lnTo>
                      <a:lnTo>
                        <a:pt x="56322" y="112644"/>
                      </a:lnTo>
                      <a:lnTo>
                        <a:pt x="19878" y="135835"/>
                      </a:lnTo>
                      <a:lnTo>
                        <a:pt x="19878" y="135835"/>
                      </a:lnTo>
                      <a:lnTo>
                        <a:pt x="0" y="192157"/>
                      </a:lnTo>
                      <a:lnTo>
                        <a:pt x="62948" y="172278"/>
                      </a:lnTo>
                      <a:lnTo>
                        <a:pt x="36443" y="238539"/>
                      </a:lnTo>
                      <a:lnTo>
                        <a:pt x="76200" y="245165"/>
                      </a:lnTo>
                      <a:lnTo>
                        <a:pt x="76200" y="301487"/>
                      </a:lnTo>
                      <a:cubicBezTo>
                        <a:pt x="65912" y="332352"/>
                        <a:pt x="66261" y="320827"/>
                        <a:pt x="66261" y="334617"/>
                      </a:cubicBezTo>
                      <a:lnTo>
                        <a:pt x="56322" y="347870"/>
                      </a:lnTo>
                      <a:lnTo>
                        <a:pt x="29817" y="410817"/>
                      </a:lnTo>
                      <a:lnTo>
                        <a:pt x="19878" y="437322"/>
                      </a:lnTo>
                      <a:lnTo>
                        <a:pt x="53009" y="457200"/>
                      </a:lnTo>
                      <a:lnTo>
                        <a:pt x="23191" y="487017"/>
                      </a:lnTo>
                      <a:lnTo>
                        <a:pt x="16565" y="506896"/>
                      </a:lnTo>
                      <a:lnTo>
                        <a:pt x="43070" y="513522"/>
                      </a:lnTo>
                      <a:cubicBezTo>
                        <a:pt x="76180" y="509843"/>
                        <a:pt x="62887" y="510209"/>
                        <a:pt x="82826" y="510209"/>
                      </a:cubicBezTo>
                      <a:lnTo>
                        <a:pt x="106017" y="530087"/>
                      </a:lnTo>
                      <a:lnTo>
                        <a:pt x="102704" y="596348"/>
                      </a:lnTo>
                      <a:lnTo>
                        <a:pt x="132522" y="583096"/>
                      </a:lnTo>
                      <a:lnTo>
                        <a:pt x="168965" y="612913"/>
                      </a:lnTo>
                      <a:cubicBezTo>
                        <a:pt x="160380" y="604328"/>
                        <a:pt x="145493" y="592473"/>
                        <a:pt x="139148" y="579783"/>
                      </a:cubicBezTo>
                      <a:cubicBezTo>
                        <a:pt x="138654" y="578795"/>
                        <a:pt x="139148" y="577574"/>
                        <a:pt x="139148" y="576470"/>
                      </a:cubicBezTo>
                      <a:lnTo>
                        <a:pt x="92765" y="467139"/>
                      </a:lnTo>
                      <a:lnTo>
                        <a:pt x="92765" y="387626"/>
                      </a:lnTo>
                      <a:lnTo>
                        <a:pt x="149087" y="424070"/>
                      </a:lnTo>
                      <a:lnTo>
                        <a:pt x="109330" y="324678"/>
                      </a:lnTo>
                      <a:lnTo>
                        <a:pt x="99391" y="258417"/>
                      </a:lnTo>
                      <a:lnTo>
                        <a:pt x="139148" y="288235"/>
                      </a:lnTo>
                      <a:lnTo>
                        <a:pt x="119270" y="208722"/>
                      </a:lnTo>
                      <a:cubicBezTo>
                        <a:pt x="101796" y="184259"/>
                        <a:pt x="109422" y="192248"/>
                        <a:pt x="99391" y="182217"/>
                      </a:cubicBezTo>
                      <a:lnTo>
                        <a:pt x="96078" y="172278"/>
                      </a:lnTo>
                      <a:lnTo>
                        <a:pt x="115956" y="162339"/>
                      </a:lnTo>
                      <a:lnTo>
                        <a:pt x="92765" y="142461"/>
                      </a:lnTo>
                      <a:lnTo>
                        <a:pt x="102704" y="132522"/>
                      </a:lnTo>
                      <a:lnTo>
                        <a:pt x="76200" y="122583"/>
                      </a:lnTo>
                      <a:lnTo>
                        <a:pt x="79513" y="96078"/>
                      </a:lnTo>
                      <a:lnTo>
                        <a:pt x="122583" y="99391"/>
                      </a:lnTo>
                      <a:lnTo>
                        <a:pt x="82826"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424" name="Straight Connector 423">
                <a:extLst>
                  <a:ext uri="{FF2B5EF4-FFF2-40B4-BE49-F238E27FC236}">
                    <a16:creationId xmlns:a16="http://schemas.microsoft.com/office/drawing/2014/main" id="{3E159CC6-0211-51DF-7480-E63DA8C05A35}"/>
                  </a:ext>
                </a:extLst>
              </p:cNvPr>
              <p:cNvCxnSpPr/>
              <p:nvPr/>
            </p:nvCxnSpPr>
            <p:spPr>
              <a:xfrm flipV="1">
                <a:off x="1577903" y="5865806"/>
                <a:ext cx="1" cy="12770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grpSp>
            <p:nvGrpSpPr>
              <p:cNvPr id="425" name="Group 424">
                <a:extLst>
                  <a:ext uri="{FF2B5EF4-FFF2-40B4-BE49-F238E27FC236}">
                    <a16:creationId xmlns:a16="http://schemas.microsoft.com/office/drawing/2014/main" id="{9593E92A-1A66-0328-2411-FFB390C87611}"/>
                  </a:ext>
                </a:extLst>
              </p:cNvPr>
              <p:cNvGrpSpPr/>
              <p:nvPr/>
            </p:nvGrpSpPr>
            <p:grpSpPr>
              <a:xfrm>
                <a:off x="2398643" y="4880113"/>
                <a:ext cx="178905" cy="1087995"/>
                <a:chOff x="2398643" y="4880113"/>
                <a:chExt cx="178905" cy="1087995"/>
              </a:xfrm>
            </p:grpSpPr>
            <p:cxnSp>
              <p:nvCxnSpPr>
                <p:cNvPr id="614" name="Straight Connector 613">
                  <a:extLst>
                    <a:ext uri="{FF2B5EF4-FFF2-40B4-BE49-F238E27FC236}">
                      <a16:creationId xmlns:a16="http://schemas.microsoft.com/office/drawing/2014/main" id="{2B1A9922-1C53-E05F-1BC0-DD1055482830}"/>
                    </a:ext>
                  </a:extLst>
                </p:cNvPr>
                <p:cNvCxnSpPr/>
                <p:nvPr/>
              </p:nvCxnSpPr>
              <p:spPr>
                <a:xfrm flipV="1">
                  <a:off x="2470256" y="5233481"/>
                  <a:ext cx="0" cy="73462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615" name="Freeform 614">
                  <a:extLst>
                    <a:ext uri="{FF2B5EF4-FFF2-40B4-BE49-F238E27FC236}">
                      <a16:creationId xmlns:a16="http://schemas.microsoft.com/office/drawing/2014/main" id="{4CC8F31A-4586-E826-57E4-0EBC36E991CE}"/>
                    </a:ext>
                  </a:extLst>
                </p:cNvPr>
                <p:cNvSpPr/>
                <p:nvPr/>
              </p:nvSpPr>
              <p:spPr>
                <a:xfrm>
                  <a:off x="2398643" y="4880113"/>
                  <a:ext cx="178905" cy="667274"/>
                </a:xfrm>
                <a:custGeom>
                  <a:avLst/>
                  <a:gdLst>
                    <a:gd name="connsiteX0" fmla="*/ 39757 w 178905"/>
                    <a:gd name="connsiteY0" fmla="*/ 602974 h 667274"/>
                    <a:gd name="connsiteX1" fmla="*/ 39757 w 178905"/>
                    <a:gd name="connsiteY1" fmla="*/ 602974 h 667274"/>
                    <a:gd name="connsiteX2" fmla="*/ 82827 w 178905"/>
                    <a:gd name="connsiteY2" fmla="*/ 606287 h 667274"/>
                    <a:gd name="connsiteX3" fmla="*/ 92766 w 178905"/>
                    <a:gd name="connsiteY3" fmla="*/ 616226 h 667274"/>
                    <a:gd name="connsiteX4" fmla="*/ 102705 w 178905"/>
                    <a:gd name="connsiteY4" fmla="*/ 622852 h 667274"/>
                    <a:gd name="connsiteX5" fmla="*/ 152400 w 178905"/>
                    <a:gd name="connsiteY5" fmla="*/ 632791 h 667274"/>
                    <a:gd name="connsiteX6" fmla="*/ 159027 w 178905"/>
                    <a:gd name="connsiteY6" fmla="*/ 646044 h 667274"/>
                    <a:gd name="connsiteX7" fmla="*/ 162340 w 178905"/>
                    <a:gd name="connsiteY7" fmla="*/ 665922 h 667274"/>
                    <a:gd name="connsiteX8" fmla="*/ 152400 w 178905"/>
                    <a:gd name="connsiteY8" fmla="*/ 619539 h 667274"/>
                    <a:gd name="connsiteX9" fmla="*/ 142461 w 178905"/>
                    <a:gd name="connsiteY9" fmla="*/ 612913 h 667274"/>
                    <a:gd name="connsiteX10" fmla="*/ 132522 w 178905"/>
                    <a:gd name="connsiteY10" fmla="*/ 609600 h 667274"/>
                    <a:gd name="connsiteX11" fmla="*/ 122583 w 178905"/>
                    <a:gd name="connsiteY11" fmla="*/ 602974 h 667274"/>
                    <a:gd name="connsiteX12" fmla="*/ 112644 w 178905"/>
                    <a:gd name="connsiteY12" fmla="*/ 599661 h 667274"/>
                    <a:gd name="connsiteX13" fmla="*/ 109331 w 178905"/>
                    <a:gd name="connsiteY13" fmla="*/ 589722 h 667274"/>
                    <a:gd name="connsiteX14" fmla="*/ 119270 w 178905"/>
                    <a:gd name="connsiteY14" fmla="*/ 556591 h 667274"/>
                    <a:gd name="connsiteX15" fmla="*/ 122583 w 178905"/>
                    <a:gd name="connsiteY15" fmla="*/ 546652 h 667274"/>
                    <a:gd name="connsiteX16" fmla="*/ 125896 w 178905"/>
                    <a:gd name="connsiteY16" fmla="*/ 536713 h 667274"/>
                    <a:gd name="connsiteX17" fmla="*/ 112644 w 178905"/>
                    <a:gd name="connsiteY17" fmla="*/ 526774 h 667274"/>
                    <a:gd name="connsiteX18" fmla="*/ 109331 w 178905"/>
                    <a:gd name="connsiteY18" fmla="*/ 500270 h 667274"/>
                    <a:gd name="connsiteX19" fmla="*/ 106018 w 178905"/>
                    <a:gd name="connsiteY19" fmla="*/ 490330 h 667274"/>
                    <a:gd name="connsiteX20" fmla="*/ 129209 w 178905"/>
                    <a:gd name="connsiteY20" fmla="*/ 473765 h 667274"/>
                    <a:gd name="connsiteX21" fmla="*/ 142461 w 178905"/>
                    <a:gd name="connsiteY21" fmla="*/ 477078 h 667274"/>
                    <a:gd name="connsiteX22" fmla="*/ 152400 w 178905"/>
                    <a:gd name="connsiteY22" fmla="*/ 483704 h 667274"/>
                    <a:gd name="connsiteX23" fmla="*/ 162340 w 178905"/>
                    <a:gd name="connsiteY23" fmla="*/ 487017 h 667274"/>
                    <a:gd name="connsiteX24" fmla="*/ 149087 w 178905"/>
                    <a:gd name="connsiteY24" fmla="*/ 473765 h 667274"/>
                    <a:gd name="connsiteX25" fmla="*/ 145774 w 178905"/>
                    <a:gd name="connsiteY25" fmla="*/ 463826 h 667274"/>
                    <a:gd name="connsiteX26" fmla="*/ 139148 w 178905"/>
                    <a:gd name="connsiteY26" fmla="*/ 453887 h 667274"/>
                    <a:gd name="connsiteX27" fmla="*/ 129209 w 178905"/>
                    <a:gd name="connsiteY27" fmla="*/ 430696 h 667274"/>
                    <a:gd name="connsiteX28" fmla="*/ 119270 w 178905"/>
                    <a:gd name="connsiteY28" fmla="*/ 414130 h 667274"/>
                    <a:gd name="connsiteX29" fmla="*/ 112644 w 178905"/>
                    <a:gd name="connsiteY29" fmla="*/ 367748 h 667274"/>
                    <a:gd name="connsiteX30" fmla="*/ 122583 w 178905"/>
                    <a:gd name="connsiteY30" fmla="*/ 347870 h 667274"/>
                    <a:gd name="connsiteX31" fmla="*/ 129209 w 178905"/>
                    <a:gd name="connsiteY31" fmla="*/ 327991 h 667274"/>
                    <a:gd name="connsiteX32" fmla="*/ 109331 w 178905"/>
                    <a:gd name="connsiteY32" fmla="*/ 314739 h 667274"/>
                    <a:gd name="connsiteX33" fmla="*/ 109331 w 178905"/>
                    <a:gd name="connsiteY33" fmla="*/ 291548 h 667274"/>
                    <a:gd name="connsiteX34" fmla="*/ 119270 w 178905"/>
                    <a:gd name="connsiteY34" fmla="*/ 298174 h 667274"/>
                    <a:gd name="connsiteX35" fmla="*/ 129209 w 178905"/>
                    <a:gd name="connsiteY35" fmla="*/ 301487 h 667274"/>
                    <a:gd name="connsiteX36" fmla="*/ 149087 w 178905"/>
                    <a:gd name="connsiteY36" fmla="*/ 314739 h 667274"/>
                    <a:gd name="connsiteX37" fmla="*/ 155714 w 178905"/>
                    <a:gd name="connsiteY37" fmla="*/ 321365 h 667274"/>
                    <a:gd name="connsiteX38" fmla="*/ 165653 w 178905"/>
                    <a:gd name="connsiteY38" fmla="*/ 327991 h 667274"/>
                    <a:gd name="connsiteX39" fmla="*/ 172279 w 178905"/>
                    <a:gd name="connsiteY39" fmla="*/ 337930 h 667274"/>
                    <a:gd name="connsiteX40" fmla="*/ 178905 w 178905"/>
                    <a:gd name="connsiteY40" fmla="*/ 357809 h 667274"/>
                    <a:gd name="connsiteX41" fmla="*/ 175592 w 178905"/>
                    <a:gd name="connsiteY41" fmla="*/ 331304 h 667274"/>
                    <a:gd name="connsiteX42" fmla="*/ 172279 w 178905"/>
                    <a:gd name="connsiteY42" fmla="*/ 321365 h 667274"/>
                    <a:gd name="connsiteX43" fmla="*/ 162340 w 178905"/>
                    <a:gd name="connsiteY43" fmla="*/ 318052 h 667274"/>
                    <a:gd name="connsiteX44" fmla="*/ 149087 w 178905"/>
                    <a:gd name="connsiteY44" fmla="*/ 301487 h 667274"/>
                    <a:gd name="connsiteX45" fmla="*/ 139148 w 178905"/>
                    <a:gd name="connsiteY45" fmla="*/ 298174 h 667274"/>
                    <a:gd name="connsiteX46" fmla="*/ 109331 w 178905"/>
                    <a:gd name="connsiteY46" fmla="*/ 265044 h 667274"/>
                    <a:gd name="connsiteX47" fmla="*/ 102705 w 178905"/>
                    <a:gd name="connsiteY47" fmla="*/ 258417 h 667274"/>
                    <a:gd name="connsiteX48" fmla="*/ 106018 w 178905"/>
                    <a:gd name="connsiteY48" fmla="*/ 188844 h 667274"/>
                    <a:gd name="connsiteX49" fmla="*/ 109331 w 178905"/>
                    <a:gd name="connsiteY49" fmla="*/ 178904 h 667274"/>
                    <a:gd name="connsiteX50" fmla="*/ 119270 w 178905"/>
                    <a:gd name="connsiteY50" fmla="*/ 172278 h 667274"/>
                    <a:gd name="connsiteX51" fmla="*/ 142461 w 178905"/>
                    <a:gd name="connsiteY51" fmla="*/ 178904 h 667274"/>
                    <a:gd name="connsiteX52" fmla="*/ 159027 w 178905"/>
                    <a:gd name="connsiteY52" fmla="*/ 195470 h 667274"/>
                    <a:gd name="connsiteX53" fmla="*/ 168966 w 178905"/>
                    <a:gd name="connsiteY53" fmla="*/ 192157 h 667274"/>
                    <a:gd name="connsiteX54" fmla="*/ 168966 w 178905"/>
                    <a:gd name="connsiteY54" fmla="*/ 168965 h 667274"/>
                    <a:gd name="connsiteX55" fmla="*/ 159027 w 178905"/>
                    <a:gd name="connsiteY55" fmla="*/ 162339 h 667274"/>
                    <a:gd name="connsiteX56" fmla="*/ 152400 w 178905"/>
                    <a:gd name="connsiteY56" fmla="*/ 155713 h 667274"/>
                    <a:gd name="connsiteX57" fmla="*/ 142461 w 178905"/>
                    <a:gd name="connsiteY57" fmla="*/ 149087 h 667274"/>
                    <a:gd name="connsiteX58" fmla="*/ 125896 w 178905"/>
                    <a:gd name="connsiteY58" fmla="*/ 129209 h 667274"/>
                    <a:gd name="connsiteX59" fmla="*/ 119270 w 178905"/>
                    <a:gd name="connsiteY59" fmla="*/ 109330 h 667274"/>
                    <a:gd name="connsiteX60" fmla="*/ 112644 w 178905"/>
                    <a:gd name="connsiteY60" fmla="*/ 99391 h 667274"/>
                    <a:gd name="connsiteX61" fmla="*/ 106018 w 178905"/>
                    <a:gd name="connsiteY61" fmla="*/ 79513 h 667274"/>
                    <a:gd name="connsiteX62" fmla="*/ 102705 w 178905"/>
                    <a:gd name="connsiteY62" fmla="*/ 69574 h 667274"/>
                    <a:gd name="connsiteX63" fmla="*/ 99392 w 178905"/>
                    <a:gd name="connsiteY63" fmla="*/ 9939 h 667274"/>
                    <a:gd name="connsiteX64" fmla="*/ 96079 w 178905"/>
                    <a:gd name="connsiteY64" fmla="*/ 0 h 667274"/>
                    <a:gd name="connsiteX65" fmla="*/ 89453 w 178905"/>
                    <a:gd name="connsiteY65" fmla="*/ 9939 h 667274"/>
                    <a:gd name="connsiteX66" fmla="*/ 79514 w 178905"/>
                    <a:gd name="connsiteY66" fmla="*/ 39757 h 667274"/>
                    <a:gd name="connsiteX67" fmla="*/ 66261 w 178905"/>
                    <a:gd name="connsiteY67" fmla="*/ 62948 h 667274"/>
                    <a:gd name="connsiteX68" fmla="*/ 62948 w 178905"/>
                    <a:gd name="connsiteY68" fmla="*/ 72887 h 667274"/>
                    <a:gd name="connsiteX69" fmla="*/ 56322 w 178905"/>
                    <a:gd name="connsiteY69" fmla="*/ 82826 h 667274"/>
                    <a:gd name="connsiteX70" fmla="*/ 49696 w 178905"/>
                    <a:gd name="connsiteY70" fmla="*/ 102704 h 667274"/>
                    <a:gd name="connsiteX71" fmla="*/ 62948 w 178905"/>
                    <a:gd name="connsiteY71" fmla="*/ 115957 h 667274"/>
                    <a:gd name="connsiteX72" fmla="*/ 86140 w 178905"/>
                    <a:gd name="connsiteY72" fmla="*/ 129209 h 667274"/>
                    <a:gd name="connsiteX73" fmla="*/ 96079 w 178905"/>
                    <a:gd name="connsiteY73" fmla="*/ 149087 h 667274"/>
                    <a:gd name="connsiteX74" fmla="*/ 92766 w 178905"/>
                    <a:gd name="connsiteY74" fmla="*/ 159026 h 667274"/>
                    <a:gd name="connsiteX75" fmla="*/ 79514 w 178905"/>
                    <a:gd name="connsiteY75" fmla="*/ 162339 h 667274"/>
                    <a:gd name="connsiteX76" fmla="*/ 59635 w 178905"/>
                    <a:gd name="connsiteY76" fmla="*/ 168965 h 667274"/>
                    <a:gd name="connsiteX77" fmla="*/ 53009 w 178905"/>
                    <a:gd name="connsiteY77" fmla="*/ 178904 h 667274"/>
                    <a:gd name="connsiteX78" fmla="*/ 62948 w 178905"/>
                    <a:gd name="connsiteY78" fmla="*/ 188844 h 667274"/>
                    <a:gd name="connsiteX79" fmla="*/ 82827 w 178905"/>
                    <a:gd name="connsiteY79" fmla="*/ 202096 h 667274"/>
                    <a:gd name="connsiteX80" fmla="*/ 72887 w 178905"/>
                    <a:gd name="connsiteY80" fmla="*/ 205409 h 667274"/>
                    <a:gd name="connsiteX81" fmla="*/ 66261 w 178905"/>
                    <a:gd name="connsiteY81" fmla="*/ 225287 h 667274"/>
                    <a:gd name="connsiteX82" fmla="*/ 56322 w 178905"/>
                    <a:gd name="connsiteY82" fmla="*/ 245165 h 667274"/>
                    <a:gd name="connsiteX83" fmla="*/ 49696 w 178905"/>
                    <a:gd name="connsiteY83" fmla="*/ 255104 h 667274"/>
                    <a:gd name="connsiteX84" fmla="*/ 46383 w 178905"/>
                    <a:gd name="connsiteY84" fmla="*/ 265044 h 667274"/>
                    <a:gd name="connsiteX85" fmla="*/ 46383 w 178905"/>
                    <a:gd name="connsiteY85" fmla="*/ 274983 h 667274"/>
                    <a:gd name="connsiteX86" fmla="*/ 56322 w 178905"/>
                    <a:gd name="connsiteY86" fmla="*/ 281609 h 667274"/>
                    <a:gd name="connsiteX87" fmla="*/ 69574 w 178905"/>
                    <a:gd name="connsiteY87" fmla="*/ 284922 h 667274"/>
                    <a:gd name="connsiteX88" fmla="*/ 79514 w 178905"/>
                    <a:gd name="connsiteY88" fmla="*/ 288235 h 667274"/>
                    <a:gd name="connsiteX89" fmla="*/ 89453 w 178905"/>
                    <a:gd name="connsiteY89" fmla="*/ 308113 h 667274"/>
                    <a:gd name="connsiteX90" fmla="*/ 86140 w 178905"/>
                    <a:gd name="connsiteY90" fmla="*/ 318052 h 667274"/>
                    <a:gd name="connsiteX91" fmla="*/ 79514 w 178905"/>
                    <a:gd name="connsiteY91" fmla="*/ 327991 h 667274"/>
                    <a:gd name="connsiteX92" fmla="*/ 69574 w 178905"/>
                    <a:gd name="connsiteY92" fmla="*/ 331304 h 667274"/>
                    <a:gd name="connsiteX93" fmla="*/ 59635 w 178905"/>
                    <a:gd name="connsiteY93" fmla="*/ 337930 h 667274"/>
                    <a:gd name="connsiteX94" fmla="*/ 46383 w 178905"/>
                    <a:gd name="connsiteY94" fmla="*/ 354496 h 667274"/>
                    <a:gd name="connsiteX95" fmla="*/ 49696 w 178905"/>
                    <a:gd name="connsiteY95" fmla="*/ 367748 h 667274"/>
                    <a:gd name="connsiteX96" fmla="*/ 59635 w 178905"/>
                    <a:gd name="connsiteY96" fmla="*/ 371061 h 667274"/>
                    <a:gd name="connsiteX97" fmla="*/ 69574 w 178905"/>
                    <a:gd name="connsiteY97" fmla="*/ 377687 h 667274"/>
                    <a:gd name="connsiteX98" fmla="*/ 72887 w 178905"/>
                    <a:gd name="connsiteY98" fmla="*/ 387626 h 667274"/>
                    <a:gd name="connsiteX99" fmla="*/ 59635 w 178905"/>
                    <a:gd name="connsiteY99" fmla="*/ 407504 h 667274"/>
                    <a:gd name="connsiteX100" fmla="*/ 53009 w 178905"/>
                    <a:gd name="connsiteY100" fmla="*/ 417444 h 667274"/>
                    <a:gd name="connsiteX101" fmla="*/ 33131 w 178905"/>
                    <a:gd name="connsiteY101" fmla="*/ 430696 h 667274"/>
                    <a:gd name="connsiteX102" fmla="*/ 43070 w 178905"/>
                    <a:gd name="connsiteY102" fmla="*/ 440635 h 667274"/>
                    <a:gd name="connsiteX103" fmla="*/ 56322 w 178905"/>
                    <a:gd name="connsiteY103" fmla="*/ 443948 h 667274"/>
                    <a:gd name="connsiteX104" fmla="*/ 66261 w 178905"/>
                    <a:gd name="connsiteY104" fmla="*/ 447261 h 667274"/>
                    <a:gd name="connsiteX105" fmla="*/ 66261 w 178905"/>
                    <a:gd name="connsiteY105" fmla="*/ 467139 h 667274"/>
                    <a:gd name="connsiteX106" fmla="*/ 53009 w 178905"/>
                    <a:gd name="connsiteY106" fmla="*/ 487017 h 667274"/>
                    <a:gd name="connsiteX107" fmla="*/ 56322 w 178905"/>
                    <a:gd name="connsiteY107" fmla="*/ 496957 h 667274"/>
                    <a:gd name="connsiteX108" fmla="*/ 53009 w 178905"/>
                    <a:gd name="connsiteY108" fmla="*/ 520148 h 667274"/>
                    <a:gd name="connsiteX109" fmla="*/ 39757 w 178905"/>
                    <a:gd name="connsiteY109" fmla="*/ 536713 h 667274"/>
                    <a:gd name="connsiteX110" fmla="*/ 6627 w 178905"/>
                    <a:gd name="connsiteY110" fmla="*/ 540026 h 667274"/>
                    <a:gd name="connsiteX111" fmla="*/ 0 w 178905"/>
                    <a:gd name="connsiteY111" fmla="*/ 546652 h 667274"/>
                    <a:gd name="connsiteX112" fmla="*/ 6627 w 178905"/>
                    <a:gd name="connsiteY112" fmla="*/ 553278 h 667274"/>
                    <a:gd name="connsiteX113" fmla="*/ 16566 w 178905"/>
                    <a:gd name="connsiteY113" fmla="*/ 559904 h 667274"/>
                    <a:gd name="connsiteX114" fmla="*/ 26505 w 178905"/>
                    <a:gd name="connsiteY114" fmla="*/ 569844 h 667274"/>
                    <a:gd name="connsiteX115" fmla="*/ 46383 w 178905"/>
                    <a:gd name="connsiteY115" fmla="*/ 576470 h 667274"/>
                    <a:gd name="connsiteX116" fmla="*/ 49696 w 178905"/>
                    <a:gd name="connsiteY116" fmla="*/ 609600 h 667274"/>
                    <a:gd name="connsiteX117" fmla="*/ 56322 w 178905"/>
                    <a:gd name="connsiteY117" fmla="*/ 619539 h 667274"/>
                    <a:gd name="connsiteX118" fmla="*/ 39757 w 178905"/>
                    <a:gd name="connsiteY118" fmla="*/ 602974 h 66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78905" h="667274">
                      <a:moveTo>
                        <a:pt x="39757" y="602974"/>
                      </a:moveTo>
                      <a:lnTo>
                        <a:pt x="39757" y="602974"/>
                      </a:lnTo>
                      <a:cubicBezTo>
                        <a:pt x="54114" y="604078"/>
                        <a:pt x="68858" y="602795"/>
                        <a:pt x="82827" y="606287"/>
                      </a:cubicBezTo>
                      <a:cubicBezTo>
                        <a:pt x="87372" y="607423"/>
                        <a:pt x="89167" y="613227"/>
                        <a:pt x="92766" y="616226"/>
                      </a:cubicBezTo>
                      <a:cubicBezTo>
                        <a:pt x="95825" y="618775"/>
                        <a:pt x="99066" y="621235"/>
                        <a:pt x="102705" y="622852"/>
                      </a:cubicBezTo>
                      <a:cubicBezTo>
                        <a:pt x="122282" y="631553"/>
                        <a:pt x="129656" y="630264"/>
                        <a:pt x="152400" y="632791"/>
                      </a:cubicBezTo>
                      <a:cubicBezTo>
                        <a:pt x="154609" y="637209"/>
                        <a:pt x="157608" y="641313"/>
                        <a:pt x="159027" y="646044"/>
                      </a:cubicBezTo>
                      <a:cubicBezTo>
                        <a:pt x="160957" y="652478"/>
                        <a:pt x="162340" y="672639"/>
                        <a:pt x="162340" y="665922"/>
                      </a:cubicBezTo>
                      <a:cubicBezTo>
                        <a:pt x="162340" y="639552"/>
                        <a:pt x="167592" y="631692"/>
                        <a:pt x="152400" y="619539"/>
                      </a:cubicBezTo>
                      <a:cubicBezTo>
                        <a:pt x="149291" y="617052"/>
                        <a:pt x="146022" y="614694"/>
                        <a:pt x="142461" y="612913"/>
                      </a:cubicBezTo>
                      <a:cubicBezTo>
                        <a:pt x="139337" y="611351"/>
                        <a:pt x="135835" y="610704"/>
                        <a:pt x="132522" y="609600"/>
                      </a:cubicBezTo>
                      <a:cubicBezTo>
                        <a:pt x="129209" y="607391"/>
                        <a:pt x="126144" y="604755"/>
                        <a:pt x="122583" y="602974"/>
                      </a:cubicBezTo>
                      <a:cubicBezTo>
                        <a:pt x="119459" y="601412"/>
                        <a:pt x="115113" y="602130"/>
                        <a:pt x="112644" y="599661"/>
                      </a:cubicBezTo>
                      <a:cubicBezTo>
                        <a:pt x="110175" y="597192"/>
                        <a:pt x="110435" y="593035"/>
                        <a:pt x="109331" y="589722"/>
                      </a:cubicBezTo>
                      <a:cubicBezTo>
                        <a:pt x="114338" y="569695"/>
                        <a:pt x="111205" y="580788"/>
                        <a:pt x="119270" y="556591"/>
                      </a:cubicBezTo>
                      <a:lnTo>
                        <a:pt x="122583" y="546652"/>
                      </a:lnTo>
                      <a:lnTo>
                        <a:pt x="125896" y="536713"/>
                      </a:lnTo>
                      <a:cubicBezTo>
                        <a:pt x="121479" y="533400"/>
                        <a:pt x="114929" y="531801"/>
                        <a:pt x="112644" y="526774"/>
                      </a:cubicBezTo>
                      <a:cubicBezTo>
                        <a:pt x="108960" y="518669"/>
                        <a:pt x="110924" y="509030"/>
                        <a:pt x="109331" y="500270"/>
                      </a:cubicBezTo>
                      <a:cubicBezTo>
                        <a:pt x="108706" y="496834"/>
                        <a:pt x="107122" y="493643"/>
                        <a:pt x="106018" y="490330"/>
                      </a:cubicBezTo>
                      <a:cubicBezTo>
                        <a:pt x="129209" y="482600"/>
                        <a:pt x="123687" y="490330"/>
                        <a:pt x="129209" y="473765"/>
                      </a:cubicBezTo>
                      <a:cubicBezTo>
                        <a:pt x="133626" y="474869"/>
                        <a:pt x="138276" y="475284"/>
                        <a:pt x="142461" y="477078"/>
                      </a:cubicBezTo>
                      <a:cubicBezTo>
                        <a:pt x="146121" y="478646"/>
                        <a:pt x="148839" y="481923"/>
                        <a:pt x="152400" y="483704"/>
                      </a:cubicBezTo>
                      <a:cubicBezTo>
                        <a:pt x="155524" y="485266"/>
                        <a:pt x="159027" y="485913"/>
                        <a:pt x="162340" y="487017"/>
                      </a:cubicBezTo>
                      <a:cubicBezTo>
                        <a:pt x="157922" y="482600"/>
                        <a:pt x="152718" y="478849"/>
                        <a:pt x="149087" y="473765"/>
                      </a:cubicBezTo>
                      <a:cubicBezTo>
                        <a:pt x="147057" y="470923"/>
                        <a:pt x="147336" y="466950"/>
                        <a:pt x="145774" y="463826"/>
                      </a:cubicBezTo>
                      <a:cubicBezTo>
                        <a:pt x="143993" y="460265"/>
                        <a:pt x="141357" y="457200"/>
                        <a:pt x="139148" y="453887"/>
                      </a:cubicBezTo>
                      <a:cubicBezTo>
                        <a:pt x="132253" y="426307"/>
                        <a:pt x="140649" y="453575"/>
                        <a:pt x="129209" y="430696"/>
                      </a:cubicBezTo>
                      <a:cubicBezTo>
                        <a:pt x="120607" y="413491"/>
                        <a:pt x="132213" y="427075"/>
                        <a:pt x="119270" y="414130"/>
                      </a:cubicBezTo>
                      <a:cubicBezTo>
                        <a:pt x="113139" y="395736"/>
                        <a:pt x="112644" y="396781"/>
                        <a:pt x="112644" y="367748"/>
                      </a:cubicBezTo>
                      <a:cubicBezTo>
                        <a:pt x="112644" y="360890"/>
                        <a:pt x="119233" y="352895"/>
                        <a:pt x="122583" y="347870"/>
                      </a:cubicBezTo>
                      <a:lnTo>
                        <a:pt x="129209" y="327991"/>
                      </a:lnTo>
                      <a:cubicBezTo>
                        <a:pt x="131727" y="320436"/>
                        <a:pt x="109331" y="314739"/>
                        <a:pt x="109331" y="314739"/>
                      </a:cubicBezTo>
                      <a:cubicBezTo>
                        <a:pt x="107769" y="310052"/>
                        <a:pt x="101011" y="295708"/>
                        <a:pt x="109331" y="291548"/>
                      </a:cubicBezTo>
                      <a:cubicBezTo>
                        <a:pt x="112892" y="289767"/>
                        <a:pt x="115709" y="296393"/>
                        <a:pt x="119270" y="298174"/>
                      </a:cubicBezTo>
                      <a:cubicBezTo>
                        <a:pt x="122394" y="299736"/>
                        <a:pt x="125896" y="300383"/>
                        <a:pt x="129209" y="301487"/>
                      </a:cubicBezTo>
                      <a:lnTo>
                        <a:pt x="149087" y="314739"/>
                      </a:lnTo>
                      <a:cubicBezTo>
                        <a:pt x="151686" y="316472"/>
                        <a:pt x="153275" y="319414"/>
                        <a:pt x="155714" y="321365"/>
                      </a:cubicBezTo>
                      <a:cubicBezTo>
                        <a:pt x="158823" y="323852"/>
                        <a:pt x="162340" y="325782"/>
                        <a:pt x="165653" y="327991"/>
                      </a:cubicBezTo>
                      <a:cubicBezTo>
                        <a:pt x="167862" y="331304"/>
                        <a:pt x="170662" y="334291"/>
                        <a:pt x="172279" y="337930"/>
                      </a:cubicBezTo>
                      <a:cubicBezTo>
                        <a:pt x="175116" y="344313"/>
                        <a:pt x="178905" y="357809"/>
                        <a:pt x="178905" y="357809"/>
                      </a:cubicBezTo>
                      <a:cubicBezTo>
                        <a:pt x="177801" y="348974"/>
                        <a:pt x="177185" y="340064"/>
                        <a:pt x="175592" y="331304"/>
                      </a:cubicBezTo>
                      <a:cubicBezTo>
                        <a:pt x="174967" y="327868"/>
                        <a:pt x="174748" y="323834"/>
                        <a:pt x="172279" y="321365"/>
                      </a:cubicBezTo>
                      <a:cubicBezTo>
                        <a:pt x="169810" y="318896"/>
                        <a:pt x="165653" y="319156"/>
                        <a:pt x="162340" y="318052"/>
                      </a:cubicBezTo>
                      <a:cubicBezTo>
                        <a:pt x="159329" y="313535"/>
                        <a:pt x="154334" y="304635"/>
                        <a:pt x="149087" y="301487"/>
                      </a:cubicBezTo>
                      <a:cubicBezTo>
                        <a:pt x="146092" y="299690"/>
                        <a:pt x="142461" y="299278"/>
                        <a:pt x="139148" y="298174"/>
                      </a:cubicBezTo>
                      <a:cubicBezTo>
                        <a:pt x="123585" y="277423"/>
                        <a:pt x="133116" y="288830"/>
                        <a:pt x="109331" y="265044"/>
                      </a:cubicBezTo>
                      <a:lnTo>
                        <a:pt x="102705" y="258417"/>
                      </a:lnTo>
                      <a:cubicBezTo>
                        <a:pt x="103809" y="235226"/>
                        <a:pt x="104090" y="211981"/>
                        <a:pt x="106018" y="188844"/>
                      </a:cubicBezTo>
                      <a:cubicBezTo>
                        <a:pt x="106308" y="185364"/>
                        <a:pt x="107149" y="181631"/>
                        <a:pt x="109331" y="178904"/>
                      </a:cubicBezTo>
                      <a:cubicBezTo>
                        <a:pt x="111818" y="175795"/>
                        <a:pt x="115957" y="174487"/>
                        <a:pt x="119270" y="172278"/>
                      </a:cubicBezTo>
                      <a:cubicBezTo>
                        <a:pt x="120417" y="172565"/>
                        <a:pt x="140085" y="177122"/>
                        <a:pt x="142461" y="178904"/>
                      </a:cubicBezTo>
                      <a:cubicBezTo>
                        <a:pt x="148708" y="183590"/>
                        <a:pt x="159027" y="195470"/>
                        <a:pt x="159027" y="195470"/>
                      </a:cubicBezTo>
                      <a:cubicBezTo>
                        <a:pt x="162340" y="194366"/>
                        <a:pt x="166497" y="194626"/>
                        <a:pt x="168966" y="192157"/>
                      </a:cubicBezTo>
                      <a:cubicBezTo>
                        <a:pt x="174330" y="186792"/>
                        <a:pt x="172329" y="174009"/>
                        <a:pt x="168966" y="168965"/>
                      </a:cubicBezTo>
                      <a:cubicBezTo>
                        <a:pt x="166757" y="165652"/>
                        <a:pt x="162136" y="164826"/>
                        <a:pt x="159027" y="162339"/>
                      </a:cubicBezTo>
                      <a:cubicBezTo>
                        <a:pt x="156588" y="160388"/>
                        <a:pt x="154839" y="157664"/>
                        <a:pt x="152400" y="155713"/>
                      </a:cubicBezTo>
                      <a:cubicBezTo>
                        <a:pt x="149291" y="153226"/>
                        <a:pt x="145520" y="151636"/>
                        <a:pt x="142461" y="149087"/>
                      </a:cubicBezTo>
                      <a:cubicBezTo>
                        <a:pt x="136954" y="144498"/>
                        <a:pt x="128962" y="136107"/>
                        <a:pt x="125896" y="129209"/>
                      </a:cubicBezTo>
                      <a:cubicBezTo>
                        <a:pt x="123059" y="122826"/>
                        <a:pt x="123144" y="115142"/>
                        <a:pt x="119270" y="109330"/>
                      </a:cubicBezTo>
                      <a:cubicBezTo>
                        <a:pt x="117061" y="106017"/>
                        <a:pt x="114261" y="103030"/>
                        <a:pt x="112644" y="99391"/>
                      </a:cubicBezTo>
                      <a:cubicBezTo>
                        <a:pt x="109807" y="93009"/>
                        <a:pt x="108227" y="86139"/>
                        <a:pt x="106018" y="79513"/>
                      </a:cubicBezTo>
                      <a:lnTo>
                        <a:pt x="102705" y="69574"/>
                      </a:lnTo>
                      <a:cubicBezTo>
                        <a:pt x="101601" y="49696"/>
                        <a:pt x="101280" y="29758"/>
                        <a:pt x="99392" y="9939"/>
                      </a:cubicBezTo>
                      <a:cubicBezTo>
                        <a:pt x="99061" y="6463"/>
                        <a:pt x="99571" y="0"/>
                        <a:pt x="96079" y="0"/>
                      </a:cubicBezTo>
                      <a:cubicBezTo>
                        <a:pt x="92097" y="0"/>
                        <a:pt x="91070" y="6300"/>
                        <a:pt x="89453" y="9939"/>
                      </a:cubicBezTo>
                      <a:cubicBezTo>
                        <a:pt x="89450" y="9946"/>
                        <a:pt x="81171" y="34784"/>
                        <a:pt x="79514" y="39757"/>
                      </a:cubicBezTo>
                      <a:cubicBezTo>
                        <a:pt x="73710" y="57171"/>
                        <a:pt x="73527" y="48415"/>
                        <a:pt x="66261" y="62948"/>
                      </a:cubicBezTo>
                      <a:cubicBezTo>
                        <a:pt x="64699" y="66072"/>
                        <a:pt x="64510" y="69763"/>
                        <a:pt x="62948" y="72887"/>
                      </a:cubicBezTo>
                      <a:cubicBezTo>
                        <a:pt x="61167" y="76448"/>
                        <a:pt x="57939" y="79187"/>
                        <a:pt x="56322" y="82826"/>
                      </a:cubicBezTo>
                      <a:cubicBezTo>
                        <a:pt x="53485" y="89208"/>
                        <a:pt x="49696" y="102704"/>
                        <a:pt x="49696" y="102704"/>
                      </a:cubicBezTo>
                      <a:cubicBezTo>
                        <a:pt x="56006" y="121637"/>
                        <a:pt x="47803" y="105860"/>
                        <a:pt x="62948" y="115957"/>
                      </a:cubicBezTo>
                      <a:cubicBezTo>
                        <a:pt x="86634" y="131747"/>
                        <a:pt x="58111" y="122202"/>
                        <a:pt x="86140" y="129209"/>
                      </a:cubicBezTo>
                      <a:cubicBezTo>
                        <a:pt x="89490" y="134234"/>
                        <a:pt x="96079" y="142229"/>
                        <a:pt x="96079" y="149087"/>
                      </a:cubicBezTo>
                      <a:cubicBezTo>
                        <a:pt x="96079" y="152579"/>
                        <a:pt x="95493" y="156844"/>
                        <a:pt x="92766" y="159026"/>
                      </a:cubicBezTo>
                      <a:cubicBezTo>
                        <a:pt x="89210" y="161870"/>
                        <a:pt x="83875" y="161031"/>
                        <a:pt x="79514" y="162339"/>
                      </a:cubicBezTo>
                      <a:cubicBezTo>
                        <a:pt x="72824" y="164346"/>
                        <a:pt x="59635" y="168965"/>
                        <a:pt x="59635" y="168965"/>
                      </a:cubicBezTo>
                      <a:cubicBezTo>
                        <a:pt x="57426" y="172278"/>
                        <a:pt x="52354" y="174976"/>
                        <a:pt x="53009" y="178904"/>
                      </a:cubicBezTo>
                      <a:cubicBezTo>
                        <a:pt x="53779" y="183526"/>
                        <a:pt x="59135" y="186120"/>
                        <a:pt x="62948" y="188844"/>
                      </a:cubicBezTo>
                      <a:cubicBezTo>
                        <a:pt x="91039" y="208910"/>
                        <a:pt x="65089" y="184361"/>
                        <a:pt x="82827" y="202096"/>
                      </a:cubicBezTo>
                      <a:cubicBezTo>
                        <a:pt x="79514" y="203200"/>
                        <a:pt x="74917" y="202567"/>
                        <a:pt x="72887" y="205409"/>
                      </a:cubicBezTo>
                      <a:cubicBezTo>
                        <a:pt x="68827" y="211092"/>
                        <a:pt x="70135" y="219476"/>
                        <a:pt x="66261" y="225287"/>
                      </a:cubicBezTo>
                      <a:cubicBezTo>
                        <a:pt x="47272" y="253771"/>
                        <a:pt x="70038" y="217732"/>
                        <a:pt x="56322" y="245165"/>
                      </a:cubicBezTo>
                      <a:cubicBezTo>
                        <a:pt x="54541" y="248726"/>
                        <a:pt x="51905" y="251791"/>
                        <a:pt x="49696" y="255104"/>
                      </a:cubicBezTo>
                      <a:cubicBezTo>
                        <a:pt x="48592" y="258417"/>
                        <a:pt x="48565" y="262317"/>
                        <a:pt x="46383" y="265044"/>
                      </a:cubicBezTo>
                      <a:cubicBezTo>
                        <a:pt x="38271" y="275185"/>
                        <a:pt x="28516" y="269027"/>
                        <a:pt x="46383" y="274983"/>
                      </a:cubicBezTo>
                      <a:cubicBezTo>
                        <a:pt x="49696" y="277192"/>
                        <a:pt x="52662" y="280041"/>
                        <a:pt x="56322" y="281609"/>
                      </a:cubicBezTo>
                      <a:cubicBezTo>
                        <a:pt x="60507" y="283403"/>
                        <a:pt x="65196" y="283671"/>
                        <a:pt x="69574" y="284922"/>
                      </a:cubicBezTo>
                      <a:cubicBezTo>
                        <a:pt x="72932" y="285881"/>
                        <a:pt x="76201" y="287131"/>
                        <a:pt x="79514" y="288235"/>
                      </a:cubicBezTo>
                      <a:cubicBezTo>
                        <a:pt x="82864" y="293260"/>
                        <a:pt x="89453" y="301255"/>
                        <a:pt x="89453" y="308113"/>
                      </a:cubicBezTo>
                      <a:cubicBezTo>
                        <a:pt x="89453" y="311605"/>
                        <a:pt x="87702" y="314928"/>
                        <a:pt x="86140" y="318052"/>
                      </a:cubicBezTo>
                      <a:cubicBezTo>
                        <a:pt x="84359" y="321613"/>
                        <a:pt x="82623" y="325504"/>
                        <a:pt x="79514" y="327991"/>
                      </a:cubicBezTo>
                      <a:cubicBezTo>
                        <a:pt x="76787" y="330173"/>
                        <a:pt x="72887" y="330200"/>
                        <a:pt x="69574" y="331304"/>
                      </a:cubicBezTo>
                      <a:cubicBezTo>
                        <a:pt x="66261" y="333513"/>
                        <a:pt x="62744" y="335443"/>
                        <a:pt x="59635" y="337930"/>
                      </a:cubicBezTo>
                      <a:cubicBezTo>
                        <a:pt x="52893" y="343324"/>
                        <a:pt x="51301" y="347118"/>
                        <a:pt x="46383" y="354496"/>
                      </a:cubicBezTo>
                      <a:cubicBezTo>
                        <a:pt x="47487" y="358913"/>
                        <a:pt x="46852" y="364192"/>
                        <a:pt x="49696" y="367748"/>
                      </a:cubicBezTo>
                      <a:cubicBezTo>
                        <a:pt x="51878" y="370475"/>
                        <a:pt x="56511" y="369499"/>
                        <a:pt x="59635" y="371061"/>
                      </a:cubicBezTo>
                      <a:cubicBezTo>
                        <a:pt x="63196" y="372842"/>
                        <a:pt x="66261" y="375478"/>
                        <a:pt x="69574" y="377687"/>
                      </a:cubicBezTo>
                      <a:cubicBezTo>
                        <a:pt x="70678" y="381000"/>
                        <a:pt x="72887" y="384134"/>
                        <a:pt x="72887" y="387626"/>
                      </a:cubicBezTo>
                      <a:cubicBezTo>
                        <a:pt x="72887" y="398106"/>
                        <a:pt x="65611" y="400333"/>
                        <a:pt x="59635" y="407504"/>
                      </a:cubicBezTo>
                      <a:cubicBezTo>
                        <a:pt x="57086" y="410563"/>
                        <a:pt x="56006" y="414822"/>
                        <a:pt x="53009" y="417444"/>
                      </a:cubicBezTo>
                      <a:cubicBezTo>
                        <a:pt x="47016" y="422688"/>
                        <a:pt x="33131" y="430696"/>
                        <a:pt x="33131" y="430696"/>
                      </a:cubicBezTo>
                      <a:cubicBezTo>
                        <a:pt x="36444" y="434009"/>
                        <a:pt x="39002" y="438310"/>
                        <a:pt x="43070" y="440635"/>
                      </a:cubicBezTo>
                      <a:cubicBezTo>
                        <a:pt x="47023" y="442894"/>
                        <a:pt x="51944" y="442697"/>
                        <a:pt x="56322" y="443948"/>
                      </a:cubicBezTo>
                      <a:cubicBezTo>
                        <a:pt x="59680" y="444907"/>
                        <a:pt x="62948" y="446157"/>
                        <a:pt x="66261" y="447261"/>
                      </a:cubicBezTo>
                      <a:cubicBezTo>
                        <a:pt x="69574" y="457200"/>
                        <a:pt x="71783" y="457200"/>
                        <a:pt x="66261" y="467139"/>
                      </a:cubicBezTo>
                      <a:cubicBezTo>
                        <a:pt x="62394" y="474100"/>
                        <a:pt x="53009" y="487017"/>
                        <a:pt x="53009" y="487017"/>
                      </a:cubicBezTo>
                      <a:cubicBezTo>
                        <a:pt x="54113" y="490330"/>
                        <a:pt x="56322" y="493464"/>
                        <a:pt x="56322" y="496957"/>
                      </a:cubicBezTo>
                      <a:cubicBezTo>
                        <a:pt x="56322" y="504766"/>
                        <a:pt x="54540" y="512491"/>
                        <a:pt x="53009" y="520148"/>
                      </a:cubicBezTo>
                      <a:cubicBezTo>
                        <a:pt x="51384" y="528274"/>
                        <a:pt x="49242" y="534524"/>
                        <a:pt x="39757" y="536713"/>
                      </a:cubicBezTo>
                      <a:cubicBezTo>
                        <a:pt x="28943" y="539209"/>
                        <a:pt x="17670" y="538922"/>
                        <a:pt x="6627" y="540026"/>
                      </a:cubicBezTo>
                      <a:cubicBezTo>
                        <a:pt x="4418" y="542235"/>
                        <a:pt x="0" y="543528"/>
                        <a:pt x="0" y="546652"/>
                      </a:cubicBezTo>
                      <a:cubicBezTo>
                        <a:pt x="0" y="549776"/>
                        <a:pt x="4188" y="551327"/>
                        <a:pt x="6627" y="553278"/>
                      </a:cubicBezTo>
                      <a:cubicBezTo>
                        <a:pt x="9736" y="555765"/>
                        <a:pt x="13507" y="557355"/>
                        <a:pt x="16566" y="559904"/>
                      </a:cubicBezTo>
                      <a:cubicBezTo>
                        <a:pt x="20165" y="562904"/>
                        <a:pt x="22409" y="567568"/>
                        <a:pt x="26505" y="569844"/>
                      </a:cubicBezTo>
                      <a:cubicBezTo>
                        <a:pt x="32610" y="573236"/>
                        <a:pt x="46383" y="576470"/>
                        <a:pt x="46383" y="576470"/>
                      </a:cubicBezTo>
                      <a:cubicBezTo>
                        <a:pt x="47487" y="587513"/>
                        <a:pt x="47200" y="598786"/>
                        <a:pt x="49696" y="609600"/>
                      </a:cubicBezTo>
                      <a:cubicBezTo>
                        <a:pt x="50591" y="613480"/>
                        <a:pt x="52340" y="619539"/>
                        <a:pt x="56322" y="619539"/>
                      </a:cubicBezTo>
                      <a:cubicBezTo>
                        <a:pt x="59814" y="619539"/>
                        <a:pt x="42518" y="605735"/>
                        <a:pt x="39757" y="602974"/>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26" name="Group 425">
                <a:extLst>
                  <a:ext uri="{FF2B5EF4-FFF2-40B4-BE49-F238E27FC236}">
                    <a16:creationId xmlns:a16="http://schemas.microsoft.com/office/drawing/2014/main" id="{A8DB461F-CBC9-3285-7F9A-A11B00D04C2C}"/>
                  </a:ext>
                </a:extLst>
              </p:cNvPr>
              <p:cNvGrpSpPr/>
              <p:nvPr/>
            </p:nvGrpSpPr>
            <p:grpSpPr>
              <a:xfrm>
                <a:off x="3039779" y="4686099"/>
                <a:ext cx="166611" cy="1308101"/>
                <a:chOff x="3039779" y="4686099"/>
                <a:chExt cx="166611" cy="1308101"/>
              </a:xfrm>
            </p:grpSpPr>
            <p:cxnSp>
              <p:nvCxnSpPr>
                <p:cNvPr id="612" name="Straight Connector 611">
                  <a:extLst>
                    <a:ext uri="{FF2B5EF4-FFF2-40B4-BE49-F238E27FC236}">
                      <a16:creationId xmlns:a16="http://schemas.microsoft.com/office/drawing/2014/main" id="{5BBDCD10-E122-AF78-ECF9-8FA11B8A5CC3}"/>
                    </a:ext>
                  </a:extLst>
                </p:cNvPr>
                <p:cNvCxnSpPr/>
                <p:nvPr/>
              </p:nvCxnSpPr>
              <p:spPr>
                <a:xfrm flipV="1">
                  <a:off x="3128892" y="5259573"/>
                  <a:ext cx="0" cy="73462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613" name="Freeform 612">
                  <a:extLst>
                    <a:ext uri="{FF2B5EF4-FFF2-40B4-BE49-F238E27FC236}">
                      <a16:creationId xmlns:a16="http://schemas.microsoft.com/office/drawing/2014/main" id="{4E49B520-94A0-9A2F-2B8F-F8054986E817}"/>
                    </a:ext>
                  </a:extLst>
                </p:cNvPr>
                <p:cNvSpPr/>
                <p:nvPr/>
              </p:nvSpPr>
              <p:spPr>
                <a:xfrm flipH="1">
                  <a:off x="3039779" y="4686099"/>
                  <a:ext cx="166611" cy="713308"/>
                </a:xfrm>
                <a:custGeom>
                  <a:avLst/>
                  <a:gdLst>
                    <a:gd name="connsiteX0" fmla="*/ 75884 w 136591"/>
                    <a:gd name="connsiteY0" fmla="*/ 0 h 713308"/>
                    <a:gd name="connsiteX1" fmla="*/ 64502 w 136591"/>
                    <a:gd name="connsiteY1" fmla="*/ 60707 h 713308"/>
                    <a:gd name="connsiteX2" fmla="*/ 18971 w 136591"/>
                    <a:gd name="connsiteY2" fmla="*/ 136591 h 713308"/>
                    <a:gd name="connsiteX3" fmla="*/ 68296 w 136591"/>
                    <a:gd name="connsiteY3" fmla="*/ 136591 h 713308"/>
                    <a:gd name="connsiteX4" fmla="*/ 60707 w 136591"/>
                    <a:gd name="connsiteY4" fmla="*/ 170739 h 713308"/>
                    <a:gd name="connsiteX5" fmla="*/ 30354 w 136591"/>
                    <a:gd name="connsiteY5" fmla="*/ 201092 h 713308"/>
                    <a:gd name="connsiteX6" fmla="*/ 18971 w 136591"/>
                    <a:gd name="connsiteY6" fmla="*/ 254211 h 713308"/>
                    <a:gd name="connsiteX7" fmla="*/ 75884 w 136591"/>
                    <a:gd name="connsiteY7" fmla="*/ 239034 h 713308"/>
                    <a:gd name="connsiteX8" fmla="*/ 68296 w 136591"/>
                    <a:gd name="connsiteY8" fmla="*/ 276976 h 713308"/>
                    <a:gd name="connsiteX9" fmla="*/ 22765 w 136591"/>
                    <a:gd name="connsiteY9" fmla="*/ 318712 h 713308"/>
                    <a:gd name="connsiteX10" fmla="*/ 60707 w 136591"/>
                    <a:gd name="connsiteY10" fmla="*/ 333889 h 713308"/>
                    <a:gd name="connsiteX11" fmla="*/ 15177 w 136591"/>
                    <a:gd name="connsiteY11" fmla="*/ 371831 h 713308"/>
                    <a:gd name="connsiteX12" fmla="*/ 37942 w 136591"/>
                    <a:gd name="connsiteY12" fmla="*/ 421155 h 713308"/>
                    <a:gd name="connsiteX13" fmla="*/ 37942 w 136591"/>
                    <a:gd name="connsiteY13" fmla="*/ 421155 h 713308"/>
                    <a:gd name="connsiteX14" fmla="*/ 18971 w 136591"/>
                    <a:gd name="connsiteY14" fmla="*/ 489451 h 713308"/>
                    <a:gd name="connsiteX15" fmla="*/ 3794 w 136591"/>
                    <a:gd name="connsiteY15" fmla="*/ 538775 h 713308"/>
                    <a:gd name="connsiteX16" fmla="*/ 45531 w 136591"/>
                    <a:gd name="connsiteY16" fmla="*/ 531187 h 713308"/>
                    <a:gd name="connsiteX17" fmla="*/ 41736 w 136591"/>
                    <a:gd name="connsiteY17" fmla="*/ 588100 h 713308"/>
                    <a:gd name="connsiteX18" fmla="*/ 7589 w 136591"/>
                    <a:gd name="connsiteY18" fmla="*/ 629836 h 713308"/>
                    <a:gd name="connsiteX19" fmla="*/ 0 w 136591"/>
                    <a:gd name="connsiteY19" fmla="*/ 713308 h 713308"/>
                    <a:gd name="connsiteX20" fmla="*/ 72090 w 136591"/>
                    <a:gd name="connsiteY20" fmla="*/ 641218 h 713308"/>
                    <a:gd name="connsiteX21" fmla="*/ 125209 w 136591"/>
                    <a:gd name="connsiteY21" fmla="*/ 656395 h 713308"/>
                    <a:gd name="connsiteX22" fmla="*/ 98649 w 136591"/>
                    <a:gd name="connsiteY22" fmla="*/ 588100 h 713308"/>
                    <a:gd name="connsiteX23" fmla="*/ 49325 w 136591"/>
                    <a:gd name="connsiteY23" fmla="*/ 512216 h 713308"/>
                    <a:gd name="connsiteX24" fmla="*/ 132797 w 136591"/>
                    <a:gd name="connsiteY24" fmla="*/ 531187 h 713308"/>
                    <a:gd name="connsiteX25" fmla="*/ 106238 w 136591"/>
                    <a:gd name="connsiteY25" fmla="*/ 447715 h 713308"/>
                    <a:gd name="connsiteX26" fmla="*/ 91061 w 136591"/>
                    <a:gd name="connsiteY26" fmla="*/ 417361 h 713308"/>
                    <a:gd name="connsiteX27" fmla="*/ 129003 w 136591"/>
                    <a:gd name="connsiteY27" fmla="*/ 398390 h 713308"/>
                    <a:gd name="connsiteX28" fmla="*/ 79678 w 136591"/>
                    <a:gd name="connsiteY28" fmla="*/ 299741 h 713308"/>
                    <a:gd name="connsiteX29" fmla="*/ 125209 w 136591"/>
                    <a:gd name="connsiteY29" fmla="*/ 303535 h 713308"/>
                    <a:gd name="connsiteX30" fmla="*/ 125209 w 136591"/>
                    <a:gd name="connsiteY30" fmla="*/ 303535 h 713308"/>
                    <a:gd name="connsiteX31" fmla="*/ 94855 w 136591"/>
                    <a:gd name="connsiteY31" fmla="*/ 261799 h 713308"/>
                    <a:gd name="connsiteX32" fmla="*/ 136591 w 136591"/>
                    <a:gd name="connsiteY32" fmla="*/ 204886 h 713308"/>
                    <a:gd name="connsiteX33" fmla="*/ 98649 w 136591"/>
                    <a:gd name="connsiteY33" fmla="*/ 147974 h 713308"/>
                    <a:gd name="connsiteX34" fmla="*/ 113826 w 136591"/>
                    <a:gd name="connsiteY34" fmla="*/ 117620 h 713308"/>
                    <a:gd name="connsiteX35" fmla="*/ 98649 w 136591"/>
                    <a:gd name="connsiteY35" fmla="*/ 68296 h 713308"/>
                    <a:gd name="connsiteX36" fmla="*/ 75884 w 136591"/>
                    <a:gd name="connsiteY36" fmla="*/ 0 h 71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6591" h="713308">
                      <a:moveTo>
                        <a:pt x="75884" y="0"/>
                      </a:moveTo>
                      <a:lnTo>
                        <a:pt x="64502" y="60707"/>
                      </a:lnTo>
                      <a:lnTo>
                        <a:pt x="18971" y="136591"/>
                      </a:lnTo>
                      <a:lnTo>
                        <a:pt x="68296" y="136591"/>
                      </a:lnTo>
                      <a:lnTo>
                        <a:pt x="60707" y="170739"/>
                      </a:lnTo>
                      <a:lnTo>
                        <a:pt x="30354" y="201092"/>
                      </a:lnTo>
                      <a:lnTo>
                        <a:pt x="18971" y="254211"/>
                      </a:lnTo>
                      <a:lnTo>
                        <a:pt x="75884" y="239034"/>
                      </a:lnTo>
                      <a:lnTo>
                        <a:pt x="68296" y="276976"/>
                      </a:lnTo>
                      <a:lnTo>
                        <a:pt x="22765" y="318712"/>
                      </a:lnTo>
                      <a:lnTo>
                        <a:pt x="60707" y="333889"/>
                      </a:lnTo>
                      <a:lnTo>
                        <a:pt x="15177" y="371831"/>
                      </a:lnTo>
                      <a:lnTo>
                        <a:pt x="37942" y="421155"/>
                      </a:lnTo>
                      <a:lnTo>
                        <a:pt x="37942" y="421155"/>
                      </a:lnTo>
                      <a:lnTo>
                        <a:pt x="18971" y="489451"/>
                      </a:lnTo>
                      <a:lnTo>
                        <a:pt x="3794" y="538775"/>
                      </a:lnTo>
                      <a:lnTo>
                        <a:pt x="45531" y="531187"/>
                      </a:lnTo>
                      <a:lnTo>
                        <a:pt x="41736" y="588100"/>
                      </a:lnTo>
                      <a:lnTo>
                        <a:pt x="7589" y="629836"/>
                      </a:lnTo>
                      <a:lnTo>
                        <a:pt x="0" y="713308"/>
                      </a:lnTo>
                      <a:lnTo>
                        <a:pt x="72090" y="641218"/>
                      </a:lnTo>
                      <a:lnTo>
                        <a:pt x="125209" y="656395"/>
                      </a:lnTo>
                      <a:lnTo>
                        <a:pt x="98649" y="588100"/>
                      </a:lnTo>
                      <a:lnTo>
                        <a:pt x="49325" y="512216"/>
                      </a:lnTo>
                      <a:lnTo>
                        <a:pt x="132797" y="531187"/>
                      </a:lnTo>
                      <a:lnTo>
                        <a:pt x="106238" y="447715"/>
                      </a:lnTo>
                      <a:lnTo>
                        <a:pt x="91061" y="417361"/>
                      </a:lnTo>
                      <a:lnTo>
                        <a:pt x="129003" y="398390"/>
                      </a:lnTo>
                      <a:lnTo>
                        <a:pt x="79678" y="299741"/>
                      </a:lnTo>
                      <a:lnTo>
                        <a:pt x="125209" y="303535"/>
                      </a:lnTo>
                      <a:lnTo>
                        <a:pt x="125209" y="303535"/>
                      </a:lnTo>
                      <a:lnTo>
                        <a:pt x="94855" y="261799"/>
                      </a:lnTo>
                      <a:lnTo>
                        <a:pt x="136591" y="204886"/>
                      </a:lnTo>
                      <a:lnTo>
                        <a:pt x="98649" y="147974"/>
                      </a:lnTo>
                      <a:lnTo>
                        <a:pt x="113826" y="117620"/>
                      </a:lnTo>
                      <a:lnTo>
                        <a:pt x="98649" y="68296"/>
                      </a:lnTo>
                      <a:lnTo>
                        <a:pt x="75884"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27" name="Group 426">
                <a:extLst>
                  <a:ext uri="{FF2B5EF4-FFF2-40B4-BE49-F238E27FC236}">
                    <a16:creationId xmlns:a16="http://schemas.microsoft.com/office/drawing/2014/main" id="{B609AC8C-6C76-6C9C-E1A6-51F3A2058EFE}"/>
                  </a:ext>
                </a:extLst>
              </p:cNvPr>
              <p:cNvGrpSpPr/>
              <p:nvPr/>
            </p:nvGrpSpPr>
            <p:grpSpPr>
              <a:xfrm>
                <a:off x="3293357" y="4587402"/>
                <a:ext cx="228719" cy="1411481"/>
                <a:chOff x="3293357" y="4587402"/>
                <a:chExt cx="228719" cy="1411481"/>
              </a:xfrm>
            </p:grpSpPr>
            <p:cxnSp>
              <p:nvCxnSpPr>
                <p:cNvPr id="610" name="Straight Connector 609">
                  <a:extLst>
                    <a:ext uri="{FF2B5EF4-FFF2-40B4-BE49-F238E27FC236}">
                      <a16:creationId xmlns:a16="http://schemas.microsoft.com/office/drawing/2014/main" id="{D4638EA9-0155-732A-6201-7266FDDDAD15}"/>
                    </a:ext>
                  </a:extLst>
                </p:cNvPr>
                <p:cNvCxnSpPr/>
                <p:nvPr/>
              </p:nvCxnSpPr>
              <p:spPr>
                <a:xfrm flipV="1">
                  <a:off x="3422956" y="5175033"/>
                  <a:ext cx="0" cy="823850"/>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611" name="Freeform 610">
                  <a:extLst>
                    <a:ext uri="{FF2B5EF4-FFF2-40B4-BE49-F238E27FC236}">
                      <a16:creationId xmlns:a16="http://schemas.microsoft.com/office/drawing/2014/main" id="{4813F2A0-1E2E-77FD-B375-F1A27DC5900A}"/>
                    </a:ext>
                  </a:extLst>
                </p:cNvPr>
                <p:cNvSpPr/>
                <p:nvPr/>
              </p:nvSpPr>
              <p:spPr>
                <a:xfrm flipH="1">
                  <a:off x="3293357" y="4587402"/>
                  <a:ext cx="228719" cy="690543"/>
                </a:xfrm>
                <a:custGeom>
                  <a:avLst/>
                  <a:gdLst>
                    <a:gd name="connsiteX0" fmla="*/ 83472 w 185915"/>
                    <a:gd name="connsiteY0" fmla="*/ 0 h 690543"/>
                    <a:gd name="connsiteX1" fmla="*/ 83472 w 185915"/>
                    <a:gd name="connsiteY1" fmla="*/ 0 h 690543"/>
                    <a:gd name="connsiteX2" fmla="*/ 91061 w 185915"/>
                    <a:gd name="connsiteY2" fmla="*/ 34148 h 690543"/>
                    <a:gd name="connsiteX3" fmla="*/ 83472 w 185915"/>
                    <a:gd name="connsiteY3" fmla="*/ 64501 h 690543"/>
                    <a:gd name="connsiteX4" fmla="*/ 79678 w 185915"/>
                    <a:gd name="connsiteY4" fmla="*/ 98649 h 690543"/>
                    <a:gd name="connsiteX5" fmla="*/ 72090 w 185915"/>
                    <a:gd name="connsiteY5" fmla="*/ 106238 h 690543"/>
                    <a:gd name="connsiteX6" fmla="*/ 64501 w 185915"/>
                    <a:gd name="connsiteY6" fmla="*/ 129003 h 690543"/>
                    <a:gd name="connsiteX7" fmla="*/ 53119 w 185915"/>
                    <a:gd name="connsiteY7" fmla="*/ 132797 h 690543"/>
                    <a:gd name="connsiteX8" fmla="*/ 49325 w 185915"/>
                    <a:gd name="connsiteY8" fmla="*/ 136591 h 690543"/>
                    <a:gd name="connsiteX9" fmla="*/ 49325 w 185915"/>
                    <a:gd name="connsiteY9" fmla="*/ 136591 h 690543"/>
                    <a:gd name="connsiteX10" fmla="*/ 79678 w 185915"/>
                    <a:gd name="connsiteY10" fmla="*/ 185916 h 690543"/>
                    <a:gd name="connsiteX11" fmla="*/ 79678 w 185915"/>
                    <a:gd name="connsiteY11" fmla="*/ 220063 h 690543"/>
                    <a:gd name="connsiteX12" fmla="*/ 30354 w 185915"/>
                    <a:gd name="connsiteY12" fmla="*/ 273182 h 690543"/>
                    <a:gd name="connsiteX13" fmla="*/ 60707 w 185915"/>
                    <a:gd name="connsiteY13" fmla="*/ 280770 h 690543"/>
                    <a:gd name="connsiteX14" fmla="*/ 56913 w 185915"/>
                    <a:gd name="connsiteY14" fmla="*/ 314918 h 690543"/>
                    <a:gd name="connsiteX15" fmla="*/ 22765 w 185915"/>
                    <a:gd name="connsiteY15" fmla="*/ 341477 h 690543"/>
                    <a:gd name="connsiteX16" fmla="*/ 15177 w 185915"/>
                    <a:gd name="connsiteY16" fmla="*/ 349066 h 690543"/>
                    <a:gd name="connsiteX17" fmla="*/ 0 w 185915"/>
                    <a:gd name="connsiteY17" fmla="*/ 352860 h 690543"/>
                    <a:gd name="connsiteX18" fmla="*/ 41736 w 185915"/>
                    <a:gd name="connsiteY18" fmla="*/ 349066 h 690543"/>
                    <a:gd name="connsiteX19" fmla="*/ 49325 w 185915"/>
                    <a:gd name="connsiteY19" fmla="*/ 341477 h 690543"/>
                    <a:gd name="connsiteX20" fmla="*/ 72090 w 185915"/>
                    <a:gd name="connsiteY20" fmla="*/ 345272 h 690543"/>
                    <a:gd name="connsiteX21" fmla="*/ 45530 w 185915"/>
                    <a:gd name="connsiteY21" fmla="*/ 371831 h 690543"/>
                    <a:gd name="connsiteX22" fmla="*/ 49325 w 185915"/>
                    <a:gd name="connsiteY22" fmla="*/ 394596 h 690543"/>
                    <a:gd name="connsiteX23" fmla="*/ 60707 w 185915"/>
                    <a:gd name="connsiteY23" fmla="*/ 398390 h 690543"/>
                    <a:gd name="connsiteX24" fmla="*/ 68295 w 185915"/>
                    <a:gd name="connsiteY24" fmla="*/ 405979 h 690543"/>
                    <a:gd name="connsiteX25" fmla="*/ 75884 w 185915"/>
                    <a:gd name="connsiteY25" fmla="*/ 428744 h 690543"/>
                    <a:gd name="connsiteX26" fmla="*/ 79678 w 185915"/>
                    <a:gd name="connsiteY26" fmla="*/ 440126 h 690543"/>
                    <a:gd name="connsiteX27" fmla="*/ 68295 w 185915"/>
                    <a:gd name="connsiteY27" fmla="*/ 443921 h 690543"/>
                    <a:gd name="connsiteX28" fmla="*/ 53119 w 185915"/>
                    <a:gd name="connsiteY28" fmla="*/ 466686 h 690543"/>
                    <a:gd name="connsiteX29" fmla="*/ 45530 w 185915"/>
                    <a:gd name="connsiteY29" fmla="*/ 474274 h 690543"/>
                    <a:gd name="connsiteX30" fmla="*/ 34148 w 185915"/>
                    <a:gd name="connsiteY30" fmla="*/ 478068 h 690543"/>
                    <a:gd name="connsiteX31" fmla="*/ 18971 w 185915"/>
                    <a:gd name="connsiteY31" fmla="*/ 485657 h 690543"/>
                    <a:gd name="connsiteX32" fmla="*/ 49325 w 185915"/>
                    <a:gd name="connsiteY32" fmla="*/ 512216 h 690543"/>
                    <a:gd name="connsiteX33" fmla="*/ 41736 w 185915"/>
                    <a:gd name="connsiteY33" fmla="*/ 519804 h 690543"/>
                    <a:gd name="connsiteX34" fmla="*/ 30354 w 185915"/>
                    <a:gd name="connsiteY34" fmla="*/ 527393 h 690543"/>
                    <a:gd name="connsiteX35" fmla="*/ 34148 w 185915"/>
                    <a:gd name="connsiteY35" fmla="*/ 538775 h 690543"/>
                    <a:gd name="connsiteX36" fmla="*/ 53119 w 185915"/>
                    <a:gd name="connsiteY36" fmla="*/ 550158 h 690543"/>
                    <a:gd name="connsiteX37" fmla="*/ 68295 w 185915"/>
                    <a:gd name="connsiteY37" fmla="*/ 553952 h 690543"/>
                    <a:gd name="connsiteX38" fmla="*/ 64501 w 185915"/>
                    <a:gd name="connsiteY38" fmla="*/ 565335 h 690543"/>
                    <a:gd name="connsiteX39" fmla="*/ 60707 w 185915"/>
                    <a:gd name="connsiteY39" fmla="*/ 580511 h 690543"/>
                    <a:gd name="connsiteX40" fmla="*/ 37942 w 185915"/>
                    <a:gd name="connsiteY40" fmla="*/ 607071 h 690543"/>
                    <a:gd name="connsiteX41" fmla="*/ 26559 w 185915"/>
                    <a:gd name="connsiteY41" fmla="*/ 610865 h 690543"/>
                    <a:gd name="connsiteX42" fmla="*/ 18971 w 185915"/>
                    <a:gd name="connsiteY42" fmla="*/ 622248 h 690543"/>
                    <a:gd name="connsiteX43" fmla="*/ 11383 w 185915"/>
                    <a:gd name="connsiteY43" fmla="*/ 641218 h 690543"/>
                    <a:gd name="connsiteX44" fmla="*/ 37942 w 185915"/>
                    <a:gd name="connsiteY44" fmla="*/ 637424 h 690543"/>
                    <a:gd name="connsiteX45" fmla="*/ 53119 w 185915"/>
                    <a:gd name="connsiteY45" fmla="*/ 618453 h 690543"/>
                    <a:gd name="connsiteX46" fmla="*/ 64501 w 185915"/>
                    <a:gd name="connsiteY46" fmla="*/ 610865 h 690543"/>
                    <a:gd name="connsiteX47" fmla="*/ 87266 w 185915"/>
                    <a:gd name="connsiteY47" fmla="*/ 614659 h 690543"/>
                    <a:gd name="connsiteX48" fmla="*/ 94855 w 185915"/>
                    <a:gd name="connsiteY48" fmla="*/ 622248 h 690543"/>
                    <a:gd name="connsiteX49" fmla="*/ 113826 w 185915"/>
                    <a:gd name="connsiteY49" fmla="*/ 626042 h 690543"/>
                    <a:gd name="connsiteX50" fmla="*/ 125208 w 185915"/>
                    <a:gd name="connsiteY50" fmla="*/ 633630 h 690543"/>
                    <a:gd name="connsiteX51" fmla="*/ 129003 w 185915"/>
                    <a:gd name="connsiteY51" fmla="*/ 656395 h 690543"/>
                    <a:gd name="connsiteX52" fmla="*/ 132797 w 185915"/>
                    <a:gd name="connsiteY52" fmla="*/ 675366 h 690543"/>
                    <a:gd name="connsiteX53" fmla="*/ 147973 w 185915"/>
                    <a:gd name="connsiteY53" fmla="*/ 679160 h 690543"/>
                    <a:gd name="connsiteX54" fmla="*/ 185915 w 185915"/>
                    <a:gd name="connsiteY54" fmla="*/ 690543 h 690543"/>
                    <a:gd name="connsiteX55" fmla="*/ 166944 w 185915"/>
                    <a:gd name="connsiteY55" fmla="*/ 671572 h 690543"/>
                    <a:gd name="connsiteX56" fmla="*/ 144179 w 185915"/>
                    <a:gd name="connsiteY56" fmla="*/ 656395 h 690543"/>
                    <a:gd name="connsiteX57" fmla="*/ 132797 w 185915"/>
                    <a:gd name="connsiteY57" fmla="*/ 648807 h 690543"/>
                    <a:gd name="connsiteX58" fmla="*/ 132797 w 185915"/>
                    <a:gd name="connsiteY58" fmla="*/ 618453 h 690543"/>
                    <a:gd name="connsiteX59" fmla="*/ 159356 w 185915"/>
                    <a:gd name="connsiteY59" fmla="*/ 622248 h 690543"/>
                    <a:gd name="connsiteX60" fmla="*/ 129003 w 185915"/>
                    <a:gd name="connsiteY60" fmla="*/ 603277 h 690543"/>
                    <a:gd name="connsiteX61" fmla="*/ 117620 w 185915"/>
                    <a:gd name="connsiteY61" fmla="*/ 595688 h 690543"/>
                    <a:gd name="connsiteX62" fmla="*/ 106237 w 185915"/>
                    <a:gd name="connsiteY62" fmla="*/ 591894 h 690543"/>
                    <a:gd name="connsiteX63" fmla="*/ 110032 w 185915"/>
                    <a:gd name="connsiteY63" fmla="*/ 572923 h 690543"/>
                    <a:gd name="connsiteX64" fmla="*/ 106237 w 185915"/>
                    <a:gd name="connsiteY64" fmla="*/ 534981 h 690543"/>
                    <a:gd name="connsiteX65" fmla="*/ 94855 w 185915"/>
                    <a:gd name="connsiteY65" fmla="*/ 523599 h 690543"/>
                    <a:gd name="connsiteX66" fmla="*/ 121414 w 185915"/>
                    <a:gd name="connsiteY66" fmla="*/ 504628 h 690543"/>
                    <a:gd name="connsiteX67" fmla="*/ 132797 w 185915"/>
                    <a:gd name="connsiteY67" fmla="*/ 500833 h 690543"/>
                    <a:gd name="connsiteX68" fmla="*/ 129003 w 185915"/>
                    <a:gd name="connsiteY68" fmla="*/ 481862 h 690543"/>
                    <a:gd name="connsiteX69" fmla="*/ 110032 w 185915"/>
                    <a:gd name="connsiteY69" fmla="*/ 470480 h 690543"/>
                    <a:gd name="connsiteX70" fmla="*/ 102443 w 185915"/>
                    <a:gd name="connsiteY70" fmla="*/ 462891 h 690543"/>
                    <a:gd name="connsiteX71" fmla="*/ 94855 w 185915"/>
                    <a:gd name="connsiteY71" fmla="*/ 432538 h 690543"/>
                    <a:gd name="connsiteX72" fmla="*/ 110032 w 185915"/>
                    <a:gd name="connsiteY72" fmla="*/ 402184 h 690543"/>
                    <a:gd name="connsiteX73" fmla="*/ 106237 w 185915"/>
                    <a:gd name="connsiteY73" fmla="*/ 379419 h 690543"/>
                    <a:gd name="connsiteX74" fmla="*/ 102443 w 185915"/>
                    <a:gd name="connsiteY74" fmla="*/ 368037 h 690543"/>
                    <a:gd name="connsiteX75" fmla="*/ 113826 w 185915"/>
                    <a:gd name="connsiteY75" fmla="*/ 375625 h 690543"/>
                    <a:gd name="connsiteX76" fmla="*/ 129003 w 185915"/>
                    <a:gd name="connsiteY76" fmla="*/ 383213 h 690543"/>
                    <a:gd name="connsiteX77" fmla="*/ 136591 w 185915"/>
                    <a:gd name="connsiteY77" fmla="*/ 394596 h 690543"/>
                    <a:gd name="connsiteX78" fmla="*/ 166944 w 185915"/>
                    <a:gd name="connsiteY78" fmla="*/ 421155 h 690543"/>
                    <a:gd name="connsiteX79" fmla="*/ 163150 w 185915"/>
                    <a:gd name="connsiteY79" fmla="*/ 402184 h 690543"/>
                    <a:gd name="connsiteX80" fmla="*/ 129003 w 185915"/>
                    <a:gd name="connsiteY80" fmla="*/ 375625 h 690543"/>
                    <a:gd name="connsiteX81" fmla="*/ 121414 w 185915"/>
                    <a:gd name="connsiteY81" fmla="*/ 368037 h 690543"/>
                    <a:gd name="connsiteX82" fmla="*/ 106237 w 185915"/>
                    <a:gd name="connsiteY82" fmla="*/ 360448 h 690543"/>
                    <a:gd name="connsiteX83" fmla="*/ 98649 w 185915"/>
                    <a:gd name="connsiteY83" fmla="*/ 337683 h 690543"/>
                    <a:gd name="connsiteX84" fmla="*/ 91061 w 185915"/>
                    <a:gd name="connsiteY84" fmla="*/ 311124 h 690543"/>
                    <a:gd name="connsiteX85" fmla="*/ 98649 w 185915"/>
                    <a:gd name="connsiteY85" fmla="*/ 303535 h 690543"/>
                    <a:gd name="connsiteX86" fmla="*/ 113826 w 185915"/>
                    <a:gd name="connsiteY86" fmla="*/ 307330 h 690543"/>
                    <a:gd name="connsiteX87" fmla="*/ 140385 w 185915"/>
                    <a:gd name="connsiteY87" fmla="*/ 322506 h 690543"/>
                    <a:gd name="connsiteX88" fmla="*/ 147973 w 185915"/>
                    <a:gd name="connsiteY88" fmla="*/ 295947 h 690543"/>
                    <a:gd name="connsiteX89" fmla="*/ 144179 w 185915"/>
                    <a:gd name="connsiteY89" fmla="*/ 265594 h 690543"/>
                    <a:gd name="connsiteX90" fmla="*/ 136591 w 185915"/>
                    <a:gd name="connsiteY90" fmla="*/ 258005 h 690543"/>
                    <a:gd name="connsiteX91" fmla="*/ 121414 w 185915"/>
                    <a:gd name="connsiteY91" fmla="*/ 239034 h 690543"/>
                    <a:gd name="connsiteX92" fmla="*/ 140385 w 185915"/>
                    <a:gd name="connsiteY92" fmla="*/ 208681 h 690543"/>
                    <a:gd name="connsiteX93" fmla="*/ 163150 w 185915"/>
                    <a:gd name="connsiteY93" fmla="*/ 204887 h 690543"/>
                    <a:gd name="connsiteX94" fmla="*/ 166944 w 185915"/>
                    <a:gd name="connsiteY94" fmla="*/ 193504 h 690543"/>
                    <a:gd name="connsiteX95" fmla="*/ 140385 w 185915"/>
                    <a:gd name="connsiteY95" fmla="*/ 166945 h 690543"/>
                    <a:gd name="connsiteX96" fmla="*/ 117620 w 185915"/>
                    <a:gd name="connsiteY96" fmla="*/ 140385 h 690543"/>
                    <a:gd name="connsiteX97" fmla="*/ 113826 w 185915"/>
                    <a:gd name="connsiteY97" fmla="*/ 129003 h 690543"/>
                    <a:gd name="connsiteX98" fmla="*/ 98649 w 185915"/>
                    <a:gd name="connsiteY98" fmla="*/ 87267 h 690543"/>
                    <a:gd name="connsiteX99" fmla="*/ 94855 w 185915"/>
                    <a:gd name="connsiteY99" fmla="*/ 41736 h 690543"/>
                    <a:gd name="connsiteX100" fmla="*/ 83472 w 185915"/>
                    <a:gd name="connsiteY100" fmla="*/ 0 h 69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85915" h="690543">
                      <a:moveTo>
                        <a:pt x="83472" y="0"/>
                      </a:moveTo>
                      <a:lnTo>
                        <a:pt x="83472" y="0"/>
                      </a:lnTo>
                      <a:cubicBezTo>
                        <a:pt x="86002" y="11383"/>
                        <a:pt x="90230" y="22517"/>
                        <a:pt x="91061" y="34148"/>
                      </a:cubicBezTo>
                      <a:cubicBezTo>
                        <a:pt x="91599" y="41687"/>
                        <a:pt x="86132" y="56522"/>
                        <a:pt x="83472" y="64501"/>
                      </a:cubicBezTo>
                      <a:cubicBezTo>
                        <a:pt x="82207" y="75884"/>
                        <a:pt x="82691" y="87600"/>
                        <a:pt x="79678" y="98649"/>
                      </a:cubicBezTo>
                      <a:cubicBezTo>
                        <a:pt x="78737" y="102100"/>
                        <a:pt x="73690" y="103038"/>
                        <a:pt x="72090" y="106238"/>
                      </a:cubicBezTo>
                      <a:cubicBezTo>
                        <a:pt x="68513" y="113392"/>
                        <a:pt x="67031" y="121415"/>
                        <a:pt x="64501" y="129003"/>
                      </a:cubicBezTo>
                      <a:cubicBezTo>
                        <a:pt x="63236" y="132797"/>
                        <a:pt x="56696" y="131008"/>
                        <a:pt x="53119" y="132797"/>
                      </a:cubicBezTo>
                      <a:cubicBezTo>
                        <a:pt x="51519" y="133597"/>
                        <a:pt x="50590" y="135326"/>
                        <a:pt x="49325" y="136591"/>
                      </a:cubicBezTo>
                      <a:lnTo>
                        <a:pt x="49325" y="136591"/>
                      </a:lnTo>
                      <a:lnTo>
                        <a:pt x="79678" y="185916"/>
                      </a:lnTo>
                      <a:lnTo>
                        <a:pt x="79678" y="220063"/>
                      </a:lnTo>
                      <a:lnTo>
                        <a:pt x="30354" y="273182"/>
                      </a:lnTo>
                      <a:lnTo>
                        <a:pt x="60707" y="280770"/>
                      </a:lnTo>
                      <a:lnTo>
                        <a:pt x="56913" y="314918"/>
                      </a:lnTo>
                      <a:cubicBezTo>
                        <a:pt x="45530" y="323771"/>
                        <a:pt x="33926" y="332346"/>
                        <a:pt x="22765" y="341477"/>
                      </a:cubicBezTo>
                      <a:cubicBezTo>
                        <a:pt x="19996" y="343742"/>
                        <a:pt x="15177" y="349066"/>
                        <a:pt x="15177" y="349066"/>
                      </a:cubicBezTo>
                      <a:lnTo>
                        <a:pt x="0" y="352860"/>
                      </a:lnTo>
                      <a:cubicBezTo>
                        <a:pt x="44703" y="362794"/>
                        <a:pt x="25293" y="369620"/>
                        <a:pt x="41736" y="349066"/>
                      </a:cubicBezTo>
                      <a:cubicBezTo>
                        <a:pt x="43971" y="346272"/>
                        <a:pt x="46795" y="344007"/>
                        <a:pt x="49325" y="341477"/>
                      </a:cubicBezTo>
                      <a:cubicBezTo>
                        <a:pt x="56913" y="342742"/>
                        <a:pt x="68273" y="338592"/>
                        <a:pt x="72090" y="345272"/>
                      </a:cubicBezTo>
                      <a:cubicBezTo>
                        <a:pt x="85913" y="369465"/>
                        <a:pt x="53437" y="370250"/>
                        <a:pt x="45530" y="371831"/>
                      </a:cubicBezTo>
                      <a:cubicBezTo>
                        <a:pt x="46795" y="379419"/>
                        <a:pt x="45508" y="387917"/>
                        <a:pt x="49325" y="394596"/>
                      </a:cubicBezTo>
                      <a:cubicBezTo>
                        <a:pt x="51309" y="398068"/>
                        <a:pt x="57278" y="396332"/>
                        <a:pt x="60707" y="398390"/>
                      </a:cubicBezTo>
                      <a:cubicBezTo>
                        <a:pt x="63774" y="400231"/>
                        <a:pt x="65766" y="403449"/>
                        <a:pt x="68295" y="405979"/>
                      </a:cubicBezTo>
                      <a:lnTo>
                        <a:pt x="75884" y="428744"/>
                      </a:lnTo>
                      <a:lnTo>
                        <a:pt x="79678" y="440126"/>
                      </a:lnTo>
                      <a:cubicBezTo>
                        <a:pt x="75884" y="441391"/>
                        <a:pt x="70514" y="440593"/>
                        <a:pt x="68295" y="443921"/>
                      </a:cubicBezTo>
                      <a:cubicBezTo>
                        <a:pt x="49980" y="471393"/>
                        <a:pt x="79138" y="458011"/>
                        <a:pt x="53119" y="466686"/>
                      </a:cubicBezTo>
                      <a:cubicBezTo>
                        <a:pt x="50589" y="469215"/>
                        <a:pt x="48598" y="472434"/>
                        <a:pt x="45530" y="474274"/>
                      </a:cubicBezTo>
                      <a:cubicBezTo>
                        <a:pt x="42101" y="476332"/>
                        <a:pt x="37824" y="476493"/>
                        <a:pt x="34148" y="478068"/>
                      </a:cubicBezTo>
                      <a:cubicBezTo>
                        <a:pt x="28949" y="480296"/>
                        <a:pt x="24030" y="483127"/>
                        <a:pt x="18971" y="485657"/>
                      </a:cubicBezTo>
                      <a:cubicBezTo>
                        <a:pt x="37041" y="512761"/>
                        <a:pt x="25300" y="506210"/>
                        <a:pt x="49325" y="512216"/>
                      </a:cubicBezTo>
                      <a:cubicBezTo>
                        <a:pt x="46795" y="514745"/>
                        <a:pt x="44529" y="517569"/>
                        <a:pt x="41736" y="519804"/>
                      </a:cubicBezTo>
                      <a:cubicBezTo>
                        <a:pt x="38175" y="522653"/>
                        <a:pt x="32047" y="523159"/>
                        <a:pt x="30354" y="527393"/>
                      </a:cubicBezTo>
                      <a:cubicBezTo>
                        <a:pt x="28869" y="531106"/>
                        <a:pt x="32090" y="535346"/>
                        <a:pt x="34148" y="538775"/>
                      </a:cubicBezTo>
                      <a:cubicBezTo>
                        <a:pt x="39081" y="546997"/>
                        <a:pt x="44473" y="547688"/>
                        <a:pt x="53119" y="550158"/>
                      </a:cubicBezTo>
                      <a:cubicBezTo>
                        <a:pt x="58133" y="551590"/>
                        <a:pt x="63236" y="552687"/>
                        <a:pt x="68295" y="553952"/>
                      </a:cubicBezTo>
                      <a:cubicBezTo>
                        <a:pt x="67030" y="557746"/>
                        <a:pt x="65600" y="561489"/>
                        <a:pt x="64501" y="565335"/>
                      </a:cubicBezTo>
                      <a:cubicBezTo>
                        <a:pt x="63069" y="570349"/>
                        <a:pt x="62761" y="575718"/>
                        <a:pt x="60707" y="580511"/>
                      </a:cubicBezTo>
                      <a:cubicBezTo>
                        <a:pt x="56373" y="590625"/>
                        <a:pt x="45013" y="600000"/>
                        <a:pt x="37942" y="607071"/>
                      </a:cubicBezTo>
                      <a:cubicBezTo>
                        <a:pt x="35114" y="609899"/>
                        <a:pt x="30353" y="609600"/>
                        <a:pt x="26559" y="610865"/>
                      </a:cubicBezTo>
                      <a:cubicBezTo>
                        <a:pt x="24030" y="614659"/>
                        <a:pt x="22532" y="619399"/>
                        <a:pt x="18971" y="622248"/>
                      </a:cubicBezTo>
                      <a:cubicBezTo>
                        <a:pt x="4229" y="634042"/>
                        <a:pt x="4547" y="613882"/>
                        <a:pt x="11383" y="641218"/>
                      </a:cubicBezTo>
                      <a:cubicBezTo>
                        <a:pt x="20236" y="639953"/>
                        <a:pt x="29376" y="639994"/>
                        <a:pt x="37942" y="637424"/>
                      </a:cubicBezTo>
                      <a:cubicBezTo>
                        <a:pt x="57973" y="631415"/>
                        <a:pt x="43217" y="630832"/>
                        <a:pt x="53119" y="618453"/>
                      </a:cubicBezTo>
                      <a:cubicBezTo>
                        <a:pt x="55967" y="614892"/>
                        <a:pt x="60707" y="613394"/>
                        <a:pt x="64501" y="610865"/>
                      </a:cubicBezTo>
                      <a:cubicBezTo>
                        <a:pt x="72089" y="612130"/>
                        <a:pt x="80063" y="611958"/>
                        <a:pt x="87266" y="614659"/>
                      </a:cubicBezTo>
                      <a:cubicBezTo>
                        <a:pt x="90616" y="615915"/>
                        <a:pt x="91567" y="620839"/>
                        <a:pt x="94855" y="622248"/>
                      </a:cubicBezTo>
                      <a:cubicBezTo>
                        <a:pt x="100782" y="624788"/>
                        <a:pt x="107502" y="624777"/>
                        <a:pt x="113826" y="626042"/>
                      </a:cubicBezTo>
                      <a:cubicBezTo>
                        <a:pt x="117620" y="628571"/>
                        <a:pt x="123169" y="629552"/>
                        <a:pt x="125208" y="633630"/>
                      </a:cubicBezTo>
                      <a:cubicBezTo>
                        <a:pt x="128649" y="640511"/>
                        <a:pt x="127627" y="648826"/>
                        <a:pt x="129003" y="656395"/>
                      </a:cubicBezTo>
                      <a:cubicBezTo>
                        <a:pt x="130157" y="662740"/>
                        <a:pt x="128669" y="670412"/>
                        <a:pt x="132797" y="675366"/>
                      </a:cubicBezTo>
                      <a:cubicBezTo>
                        <a:pt x="136135" y="679372"/>
                        <a:pt x="142979" y="677662"/>
                        <a:pt x="147973" y="679160"/>
                      </a:cubicBezTo>
                      <a:cubicBezTo>
                        <a:pt x="194159" y="693016"/>
                        <a:pt x="150936" y="681798"/>
                        <a:pt x="185915" y="690543"/>
                      </a:cubicBezTo>
                      <a:cubicBezTo>
                        <a:pt x="172003" y="669672"/>
                        <a:pt x="185916" y="687383"/>
                        <a:pt x="166944" y="671572"/>
                      </a:cubicBezTo>
                      <a:cubicBezTo>
                        <a:pt x="147995" y="655781"/>
                        <a:pt x="164185" y="663063"/>
                        <a:pt x="144179" y="656395"/>
                      </a:cubicBezTo>
                      <a:cubicBezTo>
                        <a:pt x="140385" y="653866"/>
                        <a:pt x="135326" y="652601"/>
                        <a:pt x="132797" y="648807"/>
                      </a:cubicBezTo>
                      <a:cubicBezTo>
                        <a:pt x="125439" y="637769"/>
                        <a:pt x="130038" y="629491"/>
                        <a:pt x="132797" y="618453"/>
                      </a:cubicBezTo>
                      <a:cubicBezTo>
                        <a:pt x="141650" y="619718"/>
                        <a:pt x="153032" y="628572"/>
                        <a:pt x="159356" y="622248"/>
                      </a:cubicBezTo>
                      <a:cubicBezTo>
                        <a:pt x="170674" y="610930"/>
                        <a:pt x="129122" y="603307"/>
                        <a:pt x="129003" y="603277"/>
                      </a:cubicBezTo>
                      <a:cubicBezTo>
                        <a:pt x="125209" y="600747"/>
                        <a:pt x="121699" y="597727"/>
                        <a:pt x="117620" y="595688"/>
                      </a:cubicBezTo>
                      <a:cubicBezTo>
                        <a:pt x="114043" y="593899"/>
                        <a:pt x="107502" y="595688"/>
                        <a:pt x="106237" y="591894"/>
                      </a:cubicBezTo>
                      <a:cubicBezTo>
                        <a:pt x="104198" y="585776"/>
                        <a:pt x="108767" y="579247"/>
                        <a:pt x="110032" y="572923"/>
                      </a:cubicBezTo>
                      <a:cubicBezTo>
                        <a:pt x="108767" y="560276"/>
                        <a:pt x="109975" y="547129"/>
                        <a:pt x="106237" y="534981"/>
                      </a:cubicBezTo>
                      <a:cubicBezTo>
                        <a:pt x="104659" y="529853"/>
                        <a:pt x="96329" y="528758"/>
                        <a:pt x="94855" y="523599"/>
                      </a:cubicBezTo>
                      <a:cubicBezTo>
                        <a:pt x="88938" y="502888"/>
                        <a:pt x="110584" y="506433"/>
                        <a:pt x="121414" y="504628"/>
                      </a:cubicBezTo>
                      <a:cubicBezTo>
                        <a:pt x="125208" y="503363"/>
                        <a:pt x="129969" y="503661"/>
                        <a:pt x="132797" y="500833"/>
                      </a:cubicBezTo>
                      <a:cubicBezTo>
                        <a:pt x="141527" y="492103"/>
                        <a:pt x="136016" y="486871"/>
                        <a:pt x="129003" y="481862"/>
                      </a:cubicBezTo>
                      <a:cubicBezTo>
                        <a:pt x="123002" y="477576"/>
                        <a:pt x="116033" y="474766"/>
                        <a:pt x="110032" y="470480"/>
                      </a:cubicBezTo>
                      <a:cubicBezTo>
                        <a:pt x="107121" y="468401"/>
                        <a:pt x="104973" y="465421"/>
                        <a:pt x="102443" y="462891"/>
                      </a:cubicBezTo>
                      <a:cubicBezTo>
                        <a:pt x="99854" y="455125"/>
                        <a:pt x="94201" y="439733"/>
                        <a:pt x="94855" y="432538"/>
                      </a:cubicBezTo>
                      <a:cubicBezTo>
                        <a:pt x="96599" y="413354"/>
                        <a:pt x="99907" y="412309"/>
                        <a:pt x="110032" y="402184"/>
                      </a:cubicBezTo>
                      <a:cubicBezTo>
                        <a:pt x="108767" y="394596"/>
                        <a:pt x="107906" y="386929"/>
                        <a:pt x="106237" y="379419"/>
                      </a:cubicBezTo>
                      <a:cubicBezTo>
                        <a:pt x="105369" y="375515"/>
                        <a:pt x="98866" y="369825"/>
                        <a:pt x="102443" y="368037"/>
                      </a:cubicBezTo>
                      <a:cubicBezTo>
                        <a:pt x="106522" y="365998"/>
                        <a:pt x="109867" y="373363"/>
                        <a:pt x="113826" y="375625"/>
                      </a:cubicBezTo>
                      <a:cubicBezTo>
                        <a:pt x="118737" y="378431"/>
                        <a:pt x="123944" y="380684"/>
                        <a:pt x="129003" y="383213"/>
                      </a:cubicBezTo>
                      <a:cubicBezTo>
                        <a:pt x="131532" y="387007"/>
                        <a:pt x="133588" y="391164"/>
                        <a:pt x="136591" y="394596"/>
                      </a:cubicBezTo>
                      <a:cubicBezTo>
                        <a:pt x="152127" y="412352"/>
                        <a:pt x="151517" y="410870"/>
                        <a:pt x="166944" y="421155"/>
                      </a:cubicBezTo>
                      <a:cubicBezTo>
                        <a:pt x="165679" y="414831"/>
                        <a:pt x="166612" y="407625"/>
                        <a:pt x="163150" y="402184"/>
                      </a:cubicBezTo>
                      <a:cubicBezTo>
                        <a:pt x="149369" y="380529"/>
                        <a:pt x="146164" y="381345"/>
                        <a:pt x="129003" y="375625"/>
                      </a:cubicBezTo>
                      <a:cubicBezTo>
                        <a:pt x="126473" y="373096"/>
                        <a:pt x="124390" y="370021"/>
                        <a:pt x="121414" y="368037"/>
                      </a:cubicBezTo>
                      <a:cubicBezTo>
                        <a:pt x="116708" y="364900"/>
                        <a:pt x="109631" y="364973"/>
                        <a:pt x="106237" y="360448"/>
                      </a:cubicBezTo>
                      <a:cubicBezTo>
                        <a:pt x="101438" y="354049"/>
                        <a:pt x="101178" y="345271"/>
                        <a:pt x="98649" y="337683"/>
                      </a:cubicBezTo>
                      <a:cubicBezTo>
                        <a:pt x="93205" y="321352"/>
                        <a:pt x="95826" y="330183"/>
                        <a:pt x="91061" y="311124"/>
                      </a:cubicBezTo>
                      <a:cubicBezTo>
                        <a:pt x="93590" y="308594"/>
                        <a:pt x="95120" y="304123"/>
                        <a:pt x="98649" y="303535"/>
                      </a:cubicBezTo>
                      <a:cubicBezTo>
                        <a:pt x="103793" y="302678"/>
                        <a:pt x="108943" y="305499"/>
                        <a:pt x="113826" y="307330"/>
                      </a:cubicBezTo>
                      <a:cubicBezTo>
                        <a:pt x="124832" y="311457"/>
                        <a:pt x="130948" y="316215"/>
                        <a:pt x="140385" y="322506"/>
                      </a:cubicBezTo>
                      <a:cubicBezTo>
                        <a:pt x="142175" y="317137"/>
                        <a:pt x="147973" y="300712"/>
                        <a:pt x="147973" y="295947"/>
                      </a:cubicBezTo>
                      <a:cubicBezTo>
                        <a:pt x="147973" y="285751"/>
                        <a:pt x="147109" y="275360"/>
                        <a:pt x="144179" y="265594"/>
                      </a:cubicBezTo>
                      <a:cubicBezTo>
                        <a:pt x="143151" y="262168"/>
                        <a:pt x="138826" y="260798"/>
                        <a:pt x="136591" y="258005"/>
                      </a:cubicBezTo>
                      <a:cubicBezTo>
                        <a:pt x="117451" y="234079"/>
                        <a:pt x="139734" y="257354"/>
                        <a:pt x="121414" y="239034"/>
                      </a:cubicBezTo>
                      <a:cubicBezTo>
                        <a:pt x="127387" y="185272"/>
                        <a:pt x="113367" y="208681"/>
                        <a:pt x="140385" y="208681"/>
                      </a:cubicBezTo>
                      <a:cubicBezTo>
                        <a:pt x="148078" y="208681"/>
                        <a:pt x="155562" y="206152"/>
                        <a:pt x="163150" y="204887"/>
                      </a:cubicBezTo>
                      <a:cubicBezTo>
                        <a:pt x="164415" y="201093"/>
                        <a:pt x="168209" y="197298"/>
                        <a:pt x="166944" y="193504"/>
                      </a:cubicBezTo>
                      <a:cubicBezTo>
                        <a:pt x="159334" y="170672"/>
                        <a:pt x="156129" y="172193"/>
                        <a:pt x="140385" y="166945"/>
                      </a:cubicBezTo>
                      <a:cubicBezTo>
                        <a:pt x="131048" y="157608"/>
                        <a:pt x="123399" y="151944"/>
                        <a:pt x="117620" y="140385"/>
                      </a:cubicBezTo>
                      <a:cubicBezTo>
                        <a:pt x="115832" y="136808"/>
                        <a:pt x="115230" y="132748"/>
                        <a:pt x="113826" y="129003"/>
                      </a:cubicBezTo>
                      <a:cubicBezTo>
                        <a:pt x="97989" y="86773"/>
                        <a:pt x="114588" y="135087"/>
                        <a:pt x="98649" y="87267"/>
                      </a:cubicBezTo>
                      <a:cubicBezTo>
                        <a:pt x="103758" y="56611"/>
                        <a:pt x="104876" y="71800"/>
                        <a:pt x="94855" y="41736"/>
                      </a:cubicBezTo>
                      <a:cubicBezTo>
                        <a:pt x="93961" y="39053"/>
                        <a:pt x="85369" y="6956"/>
                        <a:pt x="83472"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28" name="Group 427">
                <a:extLst>
                  <a:ext uri="{FF2B5EF4-FFF2-40B4-BE49-F238E27FC236}">
                    <a16:creationId xmlns:a16="http://schemas.microsoft.com/office/drawing/2014/main" id="{2628E8C6-1ED2-C2A4-21FF-902B0296FA98}"/>
                  </a:ext>
                </a:extLst>
              </p:cNvPr>
              <p:cNvGrpSpPr/>
              <p:nvPr/>
            </p:nvGrpSpPr>
            <p:grpSpPr>
              <a:xfrm>
                <a:off x="2724229" y="4735150"/>
                <a:ext cx="185915" cy="1266348"/>
                <a:chOff x="2724229" y="4735150"/>
                <a:chExt cx="185915" cy="1266348"/>
              </a:xfrm>
            </p:grpSpPr>
            <p:cxnSp>
              <p:nvCxnSpPr>
                <p:cNvPr id="608" name="Straight Connector 607">
                  <a:extLst>
                    <a:ext uri="{FF2B5EF4-FFF2-40B4-BE49-F238E27FC236}">
                      <a16:creationId xmlns:a16="http://schemas.microsoft.com/office/drawing/2014/main" id="{FB67139D-2607-31AF-FA2C-A1F068231002}"/>
                    </a:ext>
                  </a:extLst>
                </p:cNvPr>
                <p:cNvCxnSpPr/>
                <p:nvPr/>
              </p:nvCxnSpPr>
              <p:spPr>
                <a:xfrm flipV="1">
                  <a:off x="2793281" y="5266871"/>
                  <a:ext cx="0" cy="73462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609" name="Freeform 608">
                  <a:extLst>
                    <a:ext uri="{FF2B5EF4-FFF2-40B4-BE49-F238E27FC236}">
                      <a16:creationId xmlns:a16="http://schemas.microsoft.com/office/drawing/2014/main" id="{ABEB836B-EBF1-3E0E-1D6A-0E62690798E0}"/>
                    </a:ext>
                  </a:extLst>
                </p:cNvPr>
                <p:cNvSpPr/>
                <p:nvPr/>
              </p:nvSpPr>
              <p:spPr>
                <a:xfrm>
                  <a:off x="2724229" y="4735150"/>
                  <a:ext cx="185915" cy="690543"/>
                </a:xfrm>
                <a:custGeom>
                  <a:avLst/>
                  <a:gdLst>
                    <a:gd name="connsiteX0" fmla="*/ 83472 w 185915"/>
                    <a:gd name="connsiteY0" fmla="*/ 0 h 690543"/>
                    <a:gd name="connsiteX1" fmla="*/ 83472 w 185915"/>
                    <a:gd name="connsiteY1" fmla="*/ 0 h 690543"/>
                    <a:gd name="connsiteX2" fmla="*/ 91061 w 185915"/>
                    <a:gd name="connsiteY2" fmla="*/ 34148 h 690543"/>
                    <a:gd name="connsiteX3" fmla="*/ 83472 w 185915"/>
                    <a:gd name="connsiteY3" fmla="*/ 64501 h 690543"/>
                    <a:gd name="connsiteX4" fmla="*/ 79678 w 185915"/>
                    <a:gd name="connsiteY4" fmla="*/ 98649 h 690543"/>
                    <a:gd name="connsiteX5" fmla="*/ 72090 w 185915"/>
                    <a:gd name="connsiteY5" fmla="*/ 106238 h 690543"/>
                    <a:gd name="connsiteX6" fmla="*/ 64501 w 185915"/>
                    <a:gd name="connsiteY6" fmla="*/ 129003 h 690543"/>
                    <a:gd name="connsiteX7" fmla="*/ 53119 w 185915"/>
                    <a:gd name="connsiteY7" fmla="*/ 132797 h 690543"/>
                    <a:gd name="connsiteX8" fmla="*/ 49325 w 185915"/>
                    <a:gd name="connsiteY8" fmla="*/ 136591 h 690543"/>
                    <a:gd name="connsiteX9" fmla="*/ 49325 w 185915"/>
                    <a:gd name="connsiteY9" fmla="*/ 136591 h 690543"/>
                    <a:gd name="connsiteX10" fmla="*/ 79678 w 185915"/>
                    <a:gd name="connsiteY10" fmla="*/ 185916 h 690543"/>
                    <a:gd name="connsiteX11" fmla="*/ 79678 w 185915"/>
                    <a:gd name="connsiteY11" fmla="*/ 220063 h 690543"/>
                    <a:gd name="connsiteX12" fmla="*/ 30354 w 185915"/>
                    <a:gd name="connsiteY12" fmla="*/ 273182 h 690543"/>
                    <a:gd name="connsiteX13" fmla="*/ 60707 w 185915"/>
                    <a:gd name="connsiteY13" fmla="*/ 280770 h 690543"/>
                    <a:gd name="connsiteX14" fmla="*/ 56913 w 185915"/>
                    <a:gd name="connsiteY14" fmla="*/ 314918 h 690543"/>
                    <a:gd name="connsiteX15" fmla="*/ 22765 w 185915"/>
                    <a:gd name="connsiteY15" fmla="*/ 341477 h 690543"/>
                    <a:gd name="connsiteX16" fmla="*/ 15177 w 185915"/>
                    <a:gd name="connsiteY16" fmla="*/ 349066 h 690543"/>
                    <a:gd name="connsiteX17" fmla="*/ 0 w 185915"/>
                    <a:gd name="connsiteY17" fmla="*/ 352860 h 690543"/>
                    <a:gd name="connsiteX18" fmla="*/ 41736 w 185915"/>
                    <a:gd name="connsiteY18" fmla="*/ 349066 h 690543"/>
                    <a:gd name="connsiteX19" fmla="*/ 49325 w 185915"/>
                    <a:gd name="connsiteY19" fmla="*/ 341477 h 690543"/>
                    <a:gd name="connsiteX20" fmla="*/ 72090 w 185915"/>
                    <a:gd name="connsiteY20" fmla="*/ 345272 h 690543"/>
                    <a:gd name="connsiteX21" fmla="*/ 45530 w 185915"/>
                    <a:gd name="connsiteY21" fmla="*/ 371831 h 690543"/>
                    <a:gd name="connsiteX22" fmla="*/ 49325 w 185915"/>
                    <a:gd name="connsiteY22" fmla="*/ 394596 h 690543"/>
                    <a:gd name="connsiteX23" fmla="*/ 60707 w 185915"/>
                    <a:gd name="connsiteY23" fmla="*/ 398390 h 690543"/>
                    <a:gd name="connsiteX24" fmla="*/ 68295 w 185915"/>
                    <a:gd name="connsiteY24" fmla="*/ 405979 h 690543"/>
                    <a:gd name="connsiteX25" fmla="*/ 75884 w 185915"/>
                    <a:gd name="connsiteY25" fmla="*/ 428744 h 690543"/>
                    <a:gd name="connsiteX26" fmla="*/ 79678 w 185915"/>
                    <a:gd name="connsiteY26" fmla="*/ 440126 h 690543"/>
                    <a:gd name="connsiteX27" fmla="*/ 68295 w 185915"/>
                    <a:gd name="connsiteY27" fmla="*/ 443921 h 690543"/>
                    <a:gd name="connsiteX28" fmla="*/ 53119 w 185915"/>
                    <a:gd name="connsiteY28" fmla="*/ 466686 h 690543"/>
                    <a:gd name="connsiteX29" fmla="*/ 45530 w 185915"/>
                    <a:gd name="connsiteY29" fmla="*/ 474274 h 690543"/>
                    <a:gd name="connsiteX30" fmla="*/ 34148 w 185915"/>
                    <a:gd name="connsiteY30" fmla="*/ 478068 h 690543"/>
                    <a:gd name="connsiteX31" fmla="*/ 18971 w 185915"/>
                    <a:gd name="connsiteY31" fmla="*/ 485657 h 690543"/>
                    <a:gd name="connsiteX32" fmla="*/ 49325 w 185915"/>
                    <a:gd name="connsiteY32" fmla="*/ 512216 h 690543"/>
                    <a:gd name="connsiteX33" fmla="*/ 41736 w 185915"/>
                    <a:gd name="connsiteY33" fmla="*/ 519804 h 690543"/>
                    <a:gd name="connsiteX34" fmla="*/ 30354 w 185915"/>
                    <a:gd name="connsiteY34" fmla="*/ 527393 h 690543"/>
                    <a:gd name="connsiteX35" fmla="*/ 34148 w 185915"/>
                    <a:gd name="connsiteY35" fmla="*/ 538775 h 690543"/>
                    <a:gd name="connsiteX36" fmla="*/ 53119 w 185915"/>
                    <a:gd name="connsiteY36" fmla="*/ 550158 h 690543"/>
                    <a:gd name="connsiteX37" fmla="*/ 68295 w 185915"/>
                    <a:gd name="connsiteY37" fmla="*/ 553952 h 690543"/>
                    <a:gd name="connsiteX38" fmla="*/ 64501 w 185915"/>
                    <a:gd name="connsiteY38" fmla="*/ 565335 h 690543"/>
                    <a:gd name="connsiteX39" fmla="*/ 60707 w 185915"/>
                    <a:gd name="connsiteY39" fmla="*/ 580511 h 690543"/>
                    <a:gd name="connsiteX40" fmla="*/ 37942 w 185915"/>
                    <a:gd name="connsiteY40" fmla="*/ 607071 h 690543"/>
                    <a:gd name="connsiteX41" fmla="*/ 26559 w 185915"/>
                    <a:gd name="connsiteY41" fmla="*/ 610865 h 690543"/>
                    <a:gd name="connsiteX42" fmla="*/ 18971 w 185915"/>
                    <a:gd name="connsiteY42" fmla="*/ 622248 h 690543"/>
                    <a:gd name="connsiteX43" fmla="*/ 11383 w 185915"/>
                    <a:gd name="connsiteY43" fmla="*/ 641218 h 690543"/>
                    <a:gd name="connsiteX44" fmla="*/ 37942 w 185915"/>
                    <a:gd name="connsiteY44" fmla="*/ 637424 h 690543"/>
                    <a:gd name="connsiteX45" fmla="*/ 53119 w 185915"/>
                    <a:gd name="connsiteY45" fmla="*/ 618453 h 690543"/>
                    <a:gd name="connsiteX46" fmla="*/ 64501 w 185915"/>
                    <a:gd name="connsiteY46" fmla="*/ 610865 h 690543"/>
                    <a:gd name="connsiteX47" fmla="*/ 87266 w 185915"/>
                    <a:gd name="connsiteY47" fmla="*/ 614659 h 690543"/>
                    <a:gd name="connsiteX48" fmla="*/ 94855 w 185915"/>
                    <a:gd name="connsiteY48" fmla="*/ 622248 h 690543"/>
                    <a:gd name="connsiteX49" fmla="*/ 113826 w 185915"/>
                    <a:gd name="connsiteY49" fmla="*/ 626042 h 690543"/>
                    <a:gd name="connsiteX50" fmla="*/ 125208 w 185915"/>
                    <a:gd name="connsiteY50" fmla="*/ 633630 h 690543"/>
                    <a:gd name="connsiteX51" fmla="*/ 129003 w 185915"/>
                    <a:gd name="connsiteY51" fmla="*/ 656395 h 690543"/>
                    <a:gd name="connsiteX52" fmla="*/ 132797 w 185915"/>
                    <a:gd name="connsiteY52" fmla="*/ 675366 h 690543"/>
                    <a:gd name="connsiteX53" fmla="*/ 147973 w 185915"/>
                    <a:gd name="connsiteY53" fmla="*/ 679160 h 690543"/>
                    <a:gd name="connsiteX54" fmla="*/ 185915 w 185915"/>
                    <a:gd name="connsiteY54" fmla="*/ 690543 h 690543"/>
                    <a:gd name="connsiteX55" fmla="*/ 166944 w 185915"/>
                    <a:gd name="connsiteY55" fmla="*/ 671572 h 690543"/>
                    <a:gd name="connsiteX56" fmla="*/ 144179 w 185915"/>
                    <a:gd name="connsiteY56" fmla="*/ 656395 h 690543"/>
                    <a:gd name="connsiteX57" fmla="*/ 132797 w 185915"/>
                    <a:gd name="connsiteY57" fmla="*/ 648807 h 690543"/>
                    <a:gd name="connsiteX58" fmla="*/ 132797 w 185915"/>
                    <a:gd name="connsiteY58" fmla="*/ 618453 h 690543"/>
                    <a:gd name="connsiteX59" fmla="*/ 159356 w 185915"/>
                    <a:gd name="connsiteY59" fmla="*/ 622248 h 690543"/>
                    <a:gd name="connsiteX60" fmla="*/ 129003 w 185915"/>
                    <a:gd name="connsiteY60" fmla="*/ 603277 h 690543"/>
                    <a:gd name="connsiteX61" fmla="*/ 117620 w 185915"/>
                    <a:gd name="connsiteY61" fmla="*/ 595688 h 690543"/>
                    <a:gd name="connsiteX62" fmla="*/ 106237 w 185915"/>
                    <a:gd name="connsiteY62" fmla="*/ 591894 h 690543"/>
                    <a:gd name="connsiteX63" fmla="*/ 110032 w 185915"/>
                    <a:gd name="connsiteY63" fmla="*/ 572923 h 690543"/>
                    <a:gd name="connsiteX64" fmla="*/ 106237 w 185915"/>
                    <a:gd name="connsiteY64" fmla="*/ 534981 h 690543"/>
                    <a:gd name="connsiteX65" fmla="*/ 94855 w 185915"/>
                    <a:gd name="connsiteY65" fmla="*/ 523599 h 690543"/>
                    <a:gd name="connsiteX66" fmla="*/ 121414 w 185915"/>
                    <a:gd name="connsiteY66" fmla="*/ 504628 h 690543"/>
                    <a:gd name="connsiteX67" fmla="*/ 132797 w 185915"/>
                    <a:gd name="connsiteY67" fmla="*/ 500833 h 690543"/>
                    <a:gd name="connsiteX68" fmla="*/ 129003 w 185915"/>
                    <a:gd name="connsiteY68" fmla="*/ 481862 h 690543"/>
                    <a:gd name="connsiteX69" fmla="*/ 110032 w 185915"/>
                    <a:gd name="connsiteY69" fmla="*/ 470480 h 690543"/>
                    <a:gd name="connsiteX70" fmla="*/ 102443 w 185915"/>
                    <a:gd name="connsiteY70" fmla="*/ 462891 h 690543"/>
                    <a:gd name="connsiteX71" fmla="*/ 94855 w 185915"/>
                    <a:gd name="connsiteY71" fmla="*/ 432538 h 690543"/>
                    <a:gd name="connsiteX72" fmla="*/ 110032 w 185915"/>
                    <a:gd name="connsiteY72" fmla="*/ 402184 h 690543"/>
                    <a:gd name="connsiteX73" fmla="*/ 106237 w 185915"/>
                    <a:gd name="connsiteY73" fmla="*/ 379419 h 690543"/>
                    <a:gd name="connsiteX74" fmla="*/ 102443 w 185915"/>
                    <a:gd name="connsiteY74" fmla="*/ 368037 h 690543"/>
                    <a:gd name="connsiteX75" fmla="*/ 113826 w 185915"/>
                    <a:gd name="connsiteY75" fmla="*/ 375625 h 690543"/>
                    <a:gd name="connsiteX76" fmla="*/ 129003 w 185915"/>
                    <a:gd name="connsiteY76" fmla="*/ 383213 h 690543"/>
                    <a:gd name="connsiteX77" fmla="*/ 136591 w 185915"/>
                    <a:gd name="connsiteY77" fmla="*/ 394596 h 690543"/>
                    <a:gd name="connsiteX78" fmla="*/ 166944 w 185915"/>
                    <a:gd name="connsiteY78" fmla="*/ 421155 h 690543"/>
                    <a:gd name="connsiteX79" fmla="*/ 163150 w 185915"/>
                    <a:gd name="connsiteY79" fmla="*/ 402184 h 690543"/>
                    <a:gd name="connsiteX80" fmla="*/ 129003 w 185915"/>
                    <a:gd name="connsiteY80" fmla="*/ 375625 h 690543"/>
                    <a:gd name="connsiteX81" fmla="*/ 121414 w 185915"/>
                    <a:gd name="connsiteY81" fmla="*/ 368037 h 690543"/>
                    <a:gd name="connsiteX82" fmla="*/ 106237 w 185915"/>
                    <a:gd name="connsiteY82" fmla="*/ 360448 h 690543"/>
                    <a:gd name="connsiteX83" fmla="*/ 98649 w 185915"/>
                    <a:gd name="connsiteY83" fmla="*/ 337683 h 690543"/>
                    <a:gd name="connsiteX84" fmla="*/ 91061 w 185915"/>
                    <a:gd name="connsiteY84" fmla="*/ 311124 h 690543"/>
                    <a:gd name="connsiteX85" fmla="*/ 98649 w 185915"/>
                    <a:gd name="connsiteY85" fmla="*/ 303535 h 690543"/>
                    <a:gd name="connsiteX86" fmla="*/ 113826 w 185915"/>
                    <a:gd name="connsiteY86" fmla="*/ 307330 h 690543"/>
                    <a:gd name="connsiteX87" fmla="*/ 140385 w 185915"/>
                    <a:gd name="connsiteY87" fmla="*/ 322506 h 690543"/>
                    <a:gd name="connsiteX88" fmla="*/ 147973 w 185915"/>
                    <a:gd name="connsiteY88" fmla="*/ 295947 h 690543"/>
                    <a:gd name="connsiteX89" fmla="*/ 144179 w 185915"/>
                    <a:gd name="connsiteY89" fmla="*/ 265594 h 690543"/>
                    <a:gd name="connsiteX90" fmla="*/ 136591 w 185915"/>
                    <a:gd name="connsiteY90" fmla="*/ 258005 h 690543"/>
                    <a:gd name="connsiteX91" fmla="*/ 121414 w 185915"/>
                    <a:gd name="connsiteY91" fmla="*/ 239034 h 690543"/>
                    <a:gd name="connsiteX92" fmla="*/ 140385 w 185915"/>
                    <a:gd name="connsiteY92" fmla="*/ 208681 h 690543"/>
                    <a:gd name="connsiteX93" fmla="*/ 163150 w 185915"/>
                    <a:gd name="connsiteY93" fmla="*/ 204887 h 690543"/>
                    <a:gd name="connsiteX94" fmla="*/ 166944 w 185915"/>
                    <a:gd name="connsiteY94" fmla="*/ 193504 h 690543"/>
                    <a:gd name="connsiteX95" fmla="*/ 140385 w 185915"/>
                    <a:gd name="connsiteY95" fmla="*/ 166945 h 690543"/>
                    <a:gd name="connsiteX96" fmla="*/ 117620 w 185915"/>
                    <a:gd name="connsiteY96" fmla="*/ 140385 h 690543"/>
                    <a:gd name="connsiteX97" fmla="*/ 113826 w 185915"/>
                    <a:gd name="connsiteY97" fmla="*/ 129003 h 690543"/>
                    <a:gd name="connsiteX98" fmla="*/ 98649 w 185915"/>
                    <a:gd name="connsiteY98" fmla="*/ 87267 h 690543"/>
                    <a:gd name="connsiteX99" fmla="*/ 94855 w 185915"/>
                    <a:gd name="connsiteY99" fmla="*/ 41736 h 690543"/>
                    <a:gd name="connsiteX100" fmla="*/ 83472 w 185915"/>
                    <a:gd name="connsiteY100" fmla="*/ 0 h 69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85915" h="690543">
                      <a:moveTo>
                        <a:pt x="83472" y="0"/>
                      </a:moveTo>
                      <a:lnTo>
                        <a:pt x="83472" y="0"/>
                      </a:lnTo>
                      <a:cubicBezTo>
                        <a:pt x="86002" y="11383"/>
                        <a:pt x="90230" y="22517"/>
                        <a:pt x="91061" y="34148"/>
                      </a:cubicBezTo>
                      <a:cubicBezTo>
                        <a:pt x="91599" y="41687"/>
                        <a:pt x="86132" y="56522"/>
                        <a:pt x="83472" y="64501"/>
                      </a:cubicBezTo>
                      <a:cubicBezTo>
                        <a:pt x="82207" y="75884"/>
                        <a:pt x="82691" y="87600"/>
                        <a:pt x="79678" y="98649"/>
                      </a:cubicBezTo>
                      <a:cubicBezTo>
                        <a:pt x="78737" y="102100"/>
                        <a:pt x="73690" y="103038"/>
                        <a:pt x="72090" y="106238"/>
                      </a:cubicBezTo>
                      <a:cubicBezTo>
                        <a:pt x="68513" y="113392"/>
                        <a:pt x="67031" y="121415"/>
                        <a:pt x="64501" y="129003"/>
                      </a:cubicBezTo>
                      <a:cubicBezTo>
                        <a:pt x="63236" y="132797"/>
                        <a:pt x="56696" y="131008"/>
                        <a:pt x="53119" y="132797"/>
                      </a:cubicBezTo>
                      <a:cubicBezTo>
                        <a:pt x="51519" y="133597"/>
                        <a:pt x="50590" y="135326"/>
                        <a:pt x="49325" y="136591"/>
                      </a:cubicBezTo>
                      <a:lnTo>
                        <a:pt x="49325" y="136591"/>
                      </a:lnTo>
                      <a:lnTo>
                        <a:pt x="79678" y="185916"/>
                      </a:lnTo>
                      <a:lnTo>
                        <a:pt x="79678" y="220063"/>
                      </a:lnTo>
                      <a:lnTo>
                        <a:pt x="30354" y="273182"/>
                      </a:lnTo>
                      <a:lnTo>
                        <a:pt x="60707" y="280770"/>
                      </a:lnTo>
                      <a:lnTo>
                        <a:pt x="56913" y="314918"/>
                      </a:lnTo>
                      <a:cubicBezTo>
                        <a:pt x="45530" y="323771"/>
                        <a:pt x="33926" y="332346"/>
                        <a:pt x="22765" y="341477"/>
                      </a:cubicBezTo>
                      <a:cubicBezTo>
                        <a:pt x="19996" y="343742"/>
                        <a:pt x="15177" y="349066"/>
                        <a:pt x="15177" y="349066"/>
                      </a:cubicBezTo>
                      <a:lnTo>
                        <a:pt x="0" y="352860"/>
                      </a:lnTo>
                      <a:cubicBezTo>
                        <a:pt x="44703" y="362794"/>
                        <a:pt x="25293" y="369620"/>
                        <a:pt x="41736" y="349066"/>
                      </a:cubicBezTo>
                      <a:cubicBezTo>
                        <a:pt x="43971" y="346272"/>
                        <a:pt x="46795" y="344007"/>
                        <a:pt x="49325" y="341477"/>
                      </a:cubicBezTo>
                      <a:cubicBezTo>
                        <a:pt x="56913" y="342742"/>
                        <a:pt x="68273" y="338592"/>
                        <a:pt x="72090" y="345272"/>
                      </a:cubicBezTo>
                      <a:cubicBezTo>
                        <a:pt x="85913" y="369465"/>
                        <a:pt x="53437" y="370250"/>
                        <a:pt x="45530" y="371831"/>
                      </a:cubicBezTo>
                      <a:cubicBezTo>
                        <a:pt x="46795" y="379419"/>
                        <a:pt x="45508" y="387917"/>
                        <a:pt x="49325" y="394596"/>
                      </a:cubicBezTo>
                      <a:cubicBezTo>
                        <a:pt x="51309" y="398068"/>
                        <a:pt x="57278" y="396332"/>
                        <a:pt x="60707" y="398390"/>
                      </a:cubicBezTo>
                      <a:cubicBezTo>
                        <a:pt x="63774" y="400231"/>
                        <a:pt x="65766" y="403449"/>
                        <a:pt x="68295" y="405979"/>
                      </a:cubicBezTo>
                      <a:lnTo>
                        <a:pt x="75884" y="428744"/>
                      </a:lnTo>
                      <a:lnTo>
                        <a:pt x="79678" y="440126"/>
                      </a:lnTo>
                      <a:cubicBezTo>
                        <a:pt x="75884" y="441391"/>
                        <a:pt x="70514" y="440593"/>
                        <a:pt x="68295" y="443921"/>
                      </a:cubicBezTo>
                      <a:cubicBezTo>
                        <a:pt x="49980" y="471393"/>
                        <a:pt x="79138" y="458011"/>
                        <a:pt x="53119" y="466686"/>
                      </a:cubicBezTo>
                      <a:cubicBezTo>
                        <a:pt x="50589" y="469215"/>
                        <a:pt x="48598" y="472434"/>
                        <a:pt x="45530" y="474274"/>
                      </a:cubicBezTo>
                      <a:cubicBezTo>
                        <a:pt x="42101" y="476332"/>
                        <a:pt x="37824" y="476493"/>
                        <a:pt x="34148" y="478068"/>
                      </a:cubicBezTo>
                      <a:cubicBezTo>
                        <a:pt x="28949" y="480296"/>
                        <a:pt x="24030" y="483127"/>
                        <a:pt x="18971" y="485657"/>
                      </a:cubicBezTo>
                      <a:cubicBezTo>
                        <a:pt x="37041" y="512761"/>
                        <a:pt x="25300" y="506210"/>
                        <a:pt x="49325" y="512216"/>
                      </a:cubicBezTo>
                      <a:cubicBezTo>
                        <a:pt x="46795" y="514745"/>
                        <a:pt x="44529" y="517569"/>
                        <a:pt x="41736" y="519804"/>
                      </a:cubicBezTo>
                      <a:cubicBezTo>
                        <a:pt x="38175" y="522653"/>
                        <a:pt x="32047" y="523159"/>
                        <a:pt x="30354" y="527393"/>
                      </a:cubicBezTo>
                      <a:cubicBezTo>
                        <a:pt x="28869" y="531106"/>
                        <a:pt x="32090" y="535346"/>
                        <a:pt x="34148" y="538775"/>
                      </a:cubicBezTo>
                      <a:cubicBezTo>
                        <a:pt x="39081" y="546997"/>
                        <a:pt x="44473" y="547688"/>
                        <a:pt x="53119" y="550158"/>
                      </a:cubicBezTo>
                      <a:cubicBezTo>
                        <a:pt x="58133" y="551590"/>
                        <a:pt x="63236" y="552687"/>
                        <a:pt x="68295" y="553952"/>
                      </a:cubicBezTo>
                      <a:cubicBezTo>
                        <a:pt x="67030" y="557746"/>
                        <a:pt x="65600" y="561489"/>
                        <a:pt x="64501" y="565335"/>
                      </a:cubicBezTo>
                      <a:cubicBezTo>
                        <a:pt x="63069" y="570349"/>
                        <a:pt x="62761" y="575718"/>
                        <a:pt x="60707" y="580511"/>
                      </a:cubicBezTo>
                      <a:cubicBezTo>
                        <a:pt x="56373" y="590625"/>
                        <a:pt x="45013" y="600000"/>
                        <a:pt x="37942" y="607071"/>
                      </a:cubicBezTo>
                      <a:cubicBezTo>
                        <a:pt x="35114" y="609899"/>
                        <a:pt x="30353" y="609600"/>
                        <a:pt x="26559" y="610865"/>
                      </a:cubicBezTo>
                      <a:cubicBezTo>
                        <a:pt x="24030" y="614659"/>
                        <a:pt x="22532" y="619399"/>
                        <a:pt x="18971" y="622248"/>
                      </a:cubicBezTo>
                      <a:cubicBezTo>
                        <a:pt x="4229" y="634042"/>
                        <a:pt x="4547" y="613882"/>
                        <a:pt x="11383" y="641218"/>
                      </a:cubicBezTo>
                      <a:cubicBezTo>
                        <a:pt x="20236" y="639953"/>
                        <a:pt x="29376" y="639994"/>
                        <a:pt x="37942" y="637424"/>
                      </a:cubicBezTo>
                      <a:cubicBezTo>
                        <a:pt x="57973" y="631415"/>
                        <a:pt x="43217" y="630832"/>
                        <a:pt x="53119" y="618453"/>
                      </a:cubicBezTo>
                      <a:cubicBezTo>
                        <a:pt x="55967" y="614892"/>
                        <a:pt x="60707" y="613394"/>
                        <a:pt x="64501" y="610865"/>
                      </a:cubicBezTo>
                      <a:cubicBezTo>
                        <a:pt x="72089" y="612130"/>
                        <a:pt x="80063" y="611958"/>
                        <a:pt x="87266" y="614659"/>
                      </a:cubicBezTo>
                      <a:cubicBezTo>
                        <a:pt x="90616" y="615915"/>
                        <a:pt x="91567" y="620839"/>
                        <a:pt x="94855" y="622248"/>
                      </a:cubicBezTo>
                      <a:cubicBezTo>
                        <a:pt x="100782" y="624788"/>
                        <a:pt x="107502" y="624777"/>
                        <a:pt x="113826" y="626042"/>
                      </a:cubicBezTo>
                      <a:cubicBezTo>
                        <a:pt x="117620" y="628571"/>
                        <a:pt x="123169" y="629552"/>
                        <a:pt x="125208" y="633630"/>
                      </a:cubicBezTo>
                      <a:cubicBezTo>
                        <a:pt x="128649" y="640511"/>
                        <a:pt x="127627" y="648826"/>
                        <a:pt x="129003" y="656395"/>
                      </a:cubicBezTo>
                      <a:cubicBezTo>
                        <a:pt x="130157" y="662740"/>
                        <a:pt x="128669" y="670412"/>
                        <a:pt x="132797" y="675366"/>
                      </a:cubicBezTo>
                      <a:cubicBezTo>
                        <a:pt x="136135" y="679372"/>
                        <a:pt x="142979" y="677662"/>
                        <a:pt x="147973" y="679160"/>
                      </a:cubicBezTo>
                      <a:cubicBezTo>
                        <a:pt x="194159" y="693016"/>
                        <a:pt x="150936" y="681798"/>
                        <a:pt x="185915" y="690543"/>
                      </a:cubicBezTo>
                      <a:cubicBezTo>
                        <a:pt x="172003" y="669672"/>
                        <a:pt x="185916" y="687383"/>
                        <a:pt x="166944" y="671572"/>
                      </a:cubicBezTo>
                      <a:cubicBezTo>
                        <a:pt x="147995" y="655781"/>
                        <a:pt x="164185" y="663063"/>
                        <a:pt x="144179" y="656395"/>
                      </a:cubicBezTo>
                      <a:cubicBezTo>
                        <a:pt x="140385" y="653866"/>
                        <a:pt x="135326" y="652601"/>
                        <a:pt x="132797" y="648807"/>
                      </a:cubicBezTo>
                      <a:cubicBezTo>
                        <a:pt x="125439" y="637769"/>
                        <a:pt x="130038" y="629491"/>
                        <a:pt x="132797" y="618453"/>
                      </a:cubicBezTo>
                      <a:cubicBezTo>
                        <a:pt x="141650" y="619718"/>
                        <a:pt x="153032" y="628572"/>
                        <a:pt x="159356" y="622248"/>
                      </a:cubicBezTo>
                      <a:cubicBezTo>
                        <a:pt x="170674" y="610930"/>
                        <a:pt x="129122" y="603307"/>
                        <a:pt x="129003" y="603277"/>
                      </a:cubicBezTo>
                      <a:cubicBezTo>
                        <a:pt x="125209" y="600747"/>
                        <a:pt x="121699" y="597727"/>
                        <a:pt x="117620" y="595688"/>
                      </a:cubicBezTo>
                      <a:cubicBezTo>
                        <a:pt x="114043" y="593899"/>
                        <a:pt x="107502" y="595688"/>
                        <a:pt x="106237" y="591894"/>
                      </a:cubicBezTo>
                      <a:cubicBezTo>
                        <a:pt x="104198" y="585776"/>
                        <a:pt x="108767" y="579247"/>
                        <a:pt x="110032" y="572923"/>
                      </a:cubicBezTo>
                      <a:cubicBezTo>
                        <a:pt x="108767" y="560276"/>
                        <a:pt x="109975" y="547129"/>
                        <a:pt x="106237" y="534981"/>
                      </a:cubicBezTo>
                      <a:cubicBezTo>
                        <a:pt x="104659" y="529853"/>
                        <a:pt x="96329" y="528758"/>
                        <a:pt x="94855" y="523599"/>
                      </a:cubicBezTo>
                      <a:cubicBezTo>
                        <a:pt x="88938" y="502888"/>
                        <a:pt x="110584" y="506433"/>
                        <a:pt x="121414" y="504628"/>
                      </a:cubicBezTo>
                      <a:cubicBezTo>
                        <a:pt x="125208" y="503363"/>
                        <a:pt x="129969" y="503661"/>
                        <a:pt x="132797" y="500833"/>
                      </a:cubicBezTo>
                      <a:cubicBezTo>
                        <a:pt x="141527" y="492103"/>
                        <a:pt x="136016" y="486871"/>
                        <a:pt x="129003" y="481862"/>
                      </a:cubicBezTo>
                      <a:cubicBezTo>
                        <a:pt x="123002" y="477576"/>
                        <a:pt x="116033" y="474766"/>
                        <a:pt x="110032" y="470480"/>
                      </a:cubicBezTo>
                      <a:cubicBezTo>
                        <a:pt x="107121" y="468401"/>
                        <a:pt x="104973" y="465421"/>
                        <a:pt x="102443" y="462891"/>
                      </a:cubicBezTo>
                      <a:cubicBezTo>
                        <a:pt x="99854" y="455125"/>
                        <a:pt x="94201" y="439733"/>
                        <a:pt x="94855" y="432538"/>
                      </a:cubicBezTo>
                      <a:cubicBezTo>
                        <a:pt x="96599" y="413354"/>
                        <a:pt x="99907" y="412309"/>
                        <a:pt x="110032" y="402184"/>
                      </a:cubicBezTo>
                      <a:cubicBezTo>
                        <a:pt x="108767" y="394596"/>
                        <a:pt x="107906" y="386929"/>
                        <a:pt x="106237" y="379419"/>
                      </a:cubicBezTo>
                      <a:cubicBezTo>
                        <a:pt x="105369" y="375515"/>
                        <a:pt x="98866" y="369825"/>
                        <a:pt x="102443" y="368037"/>
                      </a:cubicBezTo>
                      <a:cubicBezTo>
                        <a:pt x="106522" y="365998"/>
                        <a:pt x="109867" y="373363"/>
                        <a:pt x="113826" y="375625"/>
                      </a:cubicBezTo>
                      <a:cubicBezTo>
                        <a:pt x="118737" y="378431"/>
                        <a:pt x="123944" y="380684"/>
                        <a:pt x="129003" y="383213"/>
                      </a:cubicBezTo>
                      <a:cubicBezTo>
                        <a:pt x="131532" y="387007"/>
                        <a:pt x="133588" y="391164"/>
                        <a:pt x="136591" y="394596"/>
                      </a:cubicBezTo>
                      <a:cubicBezTo>
                        <a:pt x="152127" y="412352"/>
                        <a:pt x="151517" y="410870"/>
                        <a:pt x="166944" y="421155"/>
                      </a:cubicBezTo>
                      <a:cubicBezTo>
                        <a:pt x="165679" y="414831"/>
                        <a:pt x="166612" y="407625"/>
                        <a:pt x="163150" y="402184"/>
                      </a:cubicBezTo>
                      <a:cubicBezTo>
                        <a:pt x="149369" y="380529"/>
                        <a:pt x="146164" y="381345"/>
                        <a:pt x="129003" y="375625"/>
                      </a:cubicBezTo>
                      <a:cubicBezTo>
                        <a:pt x="126473" y="373096"/>
                        <a:pt x="124390" y="370021"/>
                        <a:pt x="121414" y="368037"/>
                      </a:cubicBezTo>
                      <a:cubicBezTo>
                        <a:pt x="116708" y="364900"/>
                        <a:pt x="109631" y="364973"/>
                        <a:pt x="106237" y="360448"/>
                      </a:cubicBezTo>
                      <a:cubicBezTo>
                        <a:pt x="101438" y="354049"/>
                        <a:pt x="101178" y="345271"/>
                        <a:pt x="98649" y="337683"/>
                      </a:cubicBezTo>
                      <a:cubicBezTo>
                        <a:pt x="93205" y="321352"/>
                        <a:pt x="95826" y="330183"/>
                        <a:pt x="91061" y="311124"/>
                      </a:cubicBezTo>
                      <a:cubicBezTo>
                        <a:pt x="93590" y="308594"/>
                        <a:pt x="95120" y="304123"/>
                        <a:pt x="98649" y="303535"/>
                      </a:cubicBezTo>
                      <a:cubicBezTo>
                        <a:pt x="103793" y="302678"/>
                        <a:pt x="108943" y="305499"/>
                        <a:pt x="113826" y="307330"/>
                      </a:cubicBezTo>
                      <a:cubicBezTo>
                        <a:pt x="124832" y="311457"/>
                        <a:pt x="130948" y="316215"/>
                        <a:pt x="140385" y="322506"/>
                      </a:cubicBezTo>
                      <a:cubicBezTo>
                        <a:pt x="142175" y="317137"/>
                        <a:pt x="147973" y="300712"/>
                        <a:pt x="147973" y="295947"/>
                      </a:cubicBezTo>
                      <a:cubicBezTo>
                        <a:pt x="147973" y="285751"/>
                        <a:pt x="147109" y="275360"/>
                        <a:pt x="144179" y="265594"/>
                      </a:cubicBezTo>
                      <a:cubicBezTo>
                        <a:pt x="143151" y="262168"/>
                        <a:pt x="138826" y="260798"/>
                        <a:pt x="136591" y="258005"/>
                      </a:cubicBezTo>
                      <a:cubicBezTo>
                        <a:pt x="117451" y="234079"/>
                        <a:pt x="139734" y="257354"/>
                        <a:pt x="121414" y="239034"/>
                      </a:cubicBezTo>
                      <a:cubicBezTo>
                        <a:pt x="127387" y="185272"/>
                        <a:pt x="113367" y="208681"/>
                        <a:pt x="140385" y="208681"/>
                      </a:cubicBezTo>
                      <a:cubicBezTo>
                        <a:pt x="148078" y="208681"/>
                        <a:pt x="155562" y="206152"/>
                        <a:pt x="163150" y="204887"/>
                      </a:cubicBezTo>
                      <a:cubicBezTo>
                        <a:pt x="164415" y="201093"/>
                        <a:pt x="168209" y="197298"/>
                        <a:pt x="166944" y="193504"/>
                      </a:cubicBezTo>
                      <a:cubicBezTo>
                        <a:pt x="159334" y="170672"/>
                        <a:pt x="156129" y="172193"/>
                        <a:pt x="140385" y="166945"/>
                      </a:cubicBezTo>
                      <a:cubicBezTo>
                        <a:pt x="131048" y="157608"/>
                        <a:pt x="123399" y="151944"/>
                        <a:pt x="117620" y="140385"/>
                      </a:cubicBezTo>
                      <a:cubicBezTo>
                        <a:pt x="115832" y="136808"/>
                        <a:pt x="115230" y="132748"/>
                        <a:pt x="113826" y="129003"/>
                      </a:cubicBezTo>
                      <a:cubicBezTo>
                        <a:pt x="97989" y="86773"/>
                        <a:pt x="114588" y="135087"/>
                        <a:pt x="98649" y="87267"/>
                      </a:cubicBezTo>
                      <a:cubicBezTo>
                        <a:pt x="103758" y="56611"/>
                        <a:pt x="104876" y="71800"/>
                        <a:pt x="94855" y="41736"/>
                      </a:cubicBezTo>
                      <a:cubicBezTo>
                        <a:pt x="93961" y="39053"/>
                        <a:pt x="85369" y="6956"/>
                        <a:pt x="83472"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29" name="Group 428">
                <a:extLst>
                  <a:ext uri="{FF2B5EF4-FFF2-40B4-BE49-F238E27FC236}">
                    <a16:creationId xmlns:a16="http://schemas.microsoft.com/office/drawing/2014/main" id="{41D0EFDA-730D-EC2B-D94E-7084A5F11672}"/>
                  </a:ext>
                </a:extLst>
              </p:cNvPr>
              <p:cNvGrpSpPr/>
              <p:nvPr/>
            </p:nvGrpSpPr>
            <p:grpSpPr>
              <a:xfrm>
                <a:off x="2859157" y="4701209"/>
                <a:ext cx="145773" cy="1292304"/>
                <a:chOff x="2859157" y="4701209"/>
                <a:chExt cx="145773" cy="1292304"/>
              </a:xfrm>
            </p:grpSpPr>
            <p:cxnSp>
              <p:nvCxnSpPr>
                <p:cNvPr id="606" name="Straight Connector 605">
                  <a:extLst>
                    <a:ext uri="{FF2B5EF4-FFF2-40B4-BE49-F238E27FC236}">
                      <a16:creationId xmlns:a16="http://schemas.microsoft.com/office/drawing/2014/main" id="{E07DCFFD-3381-874C-FBDC-74C1A0209A1B}"/>
                    </a:ext>
                  </a:extLst>
                </p:cNvPr>
                <p:cNvCxnSpPr/>
                <p:nvPr/>
              </p:nvCxnSpPr>
              <p:spPr>
                <a:xfrm flipV="1">
                  <a:off x="2936404" y="5205897"/>
                  <a:ext cx="0" cy="787616"/>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607" name="Freeform 606">
                  <a:extLst>
                    <a:ext uri="{FF2B5EF4-FFF2-40B4-BE49-F238E27FC236}">
                      <a16:creationId xmlns:a16="http://schemas.microsoft.com/office/drawing/2014/main" id="{C7272582-2989-DF53-C5A9-976A7F94D6DC}"/>
                    </a:ext>
                  </a:extLst>
                </p:cNvPr>
                <p:cNvSpPr/>
                <p:nvPr/>
              </p:nvSpPr>
              <p:spPr>
                <a:xfrm>
                  <a:off x="2859157" y="4701209"/>
                  <a:ext cx="145773" cy="652669"/>
                </a:xfrm>
                <a:custGeom>
                  <a:avLst/>
                  <a:gdLst>
                    <a:gd name="connsiteX0" fmla="*/ 96078 w 145773"/>
                    <a:gd name="connsiteY0" fmla="*/ 0 h 652669"/>
                    <a:gd name="connsiteX1" fmla="*/ 96078 w 145773"/>
                    <a:gd name="connsiteY1" fmla="*/ 0 h 652669"/>
                    <a:gd name="connsiteX2" fmla="*/ 92765 w 145773"/>
                    <a:gd name="connsiteY2" fmla="*/ 59634 h 652669"/>
                    <a:gd name="connsiteX3" fmla="*/ 86139 w 145773"/>
                    <a:gd name="connsiteY3" fmla="*/ 79513 h 652669"/>
                    <a:gd name="connsiteX4" fmla="*/ 82826 w 145773"/>
                    <a:gd name="connsiteY4" fmla="*/ 122582 h 652669"/>
                    <a:gd name="connsiteX5" fmla="*/ 69573 w 145773"/>
                    <a:gd name="connsiteY5" fmla="*/ 125895 h 652669"/>
                    <a:gd name="connsiteX6" fmla="*/ 62947 w 145773"/>
                    <a:gd name="connsiteY6" fmla="*/ 175591 h 652669"/>
                    <a:gd name="connsiteX7" fmla="*/ 59634 w 145773"/>
                    <a:gd name="connsiteY7" fmla="*/ 185530 h 652669"/>
                    <a:gd name="connsiteX8" fmla="*/ 53008 w 145773"/>
                    <a:gd name="connsiteY8" fmla="*/ 208721 h 652669"/>
                    <a:gd name="connsiteX9" fmla="*/ 46382 w 145773"/>
                    <a:gd name="connsiteY9" fmla="*/ 215348 h 652669"/>
                    <a:gd name="connsiteX10" fmla="*/ 39756 w 145773"/>
                    <a:gd name="connsiteY10" fmla="*/ 235226 h 652669"/>
                    <a:gd name="connsiteX11" fmla="*/ 59634 w 145773"/>
                    <a:gd name="connsiteY11" fmla="*/ 241852 h 652669"/>
                    <a:gd name="connsiteX12" fmla="*/ 79513 w 145773"/>
                    <a:gd name="connsiteY12" fmla="*/ 241852 h 652669"/>
                    <a:gd name="connsiteX13" fmla="*/ 82826 w 145773"/>
                    <a:gd name="connsiteY13" fmla="*/ 255104 h 652669"/>
                    <a:gd name="connsiteX14" fmla="*/ 92765 w 145773"/>
                    <a:gd name="connsiteY14" fmla="*/ 274982 h 652669"/>
                    <a:gd name="connsiteX15" fmla="*/ 89452 w 145773"/>
                    <a:gd name="connsiteY15" fmla="*/ 291548 h 652669"/>
                    <a:gd name="connsiteX16" fmla="*/ 79513 w 145773"/>
                    <a:gd name="connsiteY16" fmla="*/ 294861 h 652669"/>
                    <a:gd name="connsiteX17" fmla="*/ 72886 w 145773"/>
                    <a:gd name="connsiteY17" fmla="*/ 314739 h 652669"/>
                    <a:gd name="connsiteX18" fmla="*/ 69573 w 145773"/>
                    <a:gd name="connsiteY18" fmla="*/ 324678 h 652669"/>
                    <a:gd name="connsiteX19" fmla="*/ 66260 w 145773"/>
                    <a:gd name="connsiteY19" fmla="*/ 334617 h 652669"/>
                    <a:gd name="connsiteX20" fmla="*/ 59634 w 145773"/>
                    <a:gd name="connsiteY20" fmla="*/ 344556 h 652669"/>
                    <a:gd name="connsiteX21" fmla="*/ 56321 w 145773"/>
                    <a:gd name="connsiteY21" fmla="*/ 354495 h 652669"/>
                    <a:gd name="connsiteX22" fmla="*/ 36443 w 145773"/>
                    <a:gd name="connsiteY22" fmla="*/ 367748 h 652669"/>
                    <a:gd name="connsiteX23" fmla="*/ 26504 w 145773"/>
                    <a:gd name="connsiteY23" fmla="*/ 374374 h 652669"/>
                    <a:gd name="connsiteX24" fmla="*/ 29817 w 145773"/>
                    <a:gd name="connsiteY24" fmla="*/ 387626 h 652669"/>
                    <a:gd name="connsiteX25" fmla="*/ 49695 w 145773"/>
                    <a:gd name="connsiteY25" fmla="*/ 384313 h 652669"/>
                    <a:gd name="connsiteX26" fmla="*/ 62947 w 145773"/>
                    <a:gd name="connsiteY26" fmla="*/ 387626 h 652669"/>
                    <a:gd name="connsiteX27" fmla="*/ 72886 w 145773"/>
                    <a:gd name="connsiteY27" fmla="*/ 424069 h 652669"/>
                    <a:gd name="connsiteX28" fmla="*/ 66260 w 145773"/>
                    <a:gd name="connsiteY28" fmla="*/ 434008 h 652669"/>
                    <a:gd name="connsiteX29" fmla="*/ 56321 w 145773"/>
                    <a:gd name="connsiteY29" fmla="*/ 437321 h 652669"/>
                    <a:gd name="connsiteX30" fmla="*/ 49695 w 145773"/>
                    <a:gd name="connsiteY30" fmla="*/ 443948 h 652669"/>
                    <a:gd name="connsiteX31" fmla="*/ 39756 w 145773"/>
                    <a:gd name="connsiteY31" fmla="*/ 450574 h 652669"/>
                    <a:gd name="connsiteX32" fmla="*/ 16565 w 145773"/>
                    <a:gd name="connsiteY32" fmla="*/ 473765 h 652669"/>
                    <a:gd name="connsiteX33" fmla="*/ 0 w 145773"/>
                    <a:gd name="connsiteY33" fmla="*/ 493643 h 652669"/>
                    <a:gd name="connsiteX34" fmla="*/ 29817 w 145773"/>
                    <a:gd name="connsiteY34" fmla="*/ 503582 h 652669"/>
                    <a:gd name="connsiteX35" fmla="*/ 39756 w 145773"/>
                    <a:gd name="connsiteY35" fmla="*/ 506895 h 652669"/>
                    <a:gd name="connsiteX36" fmla="*/ 46382 w 145773"/>
                    <a:gd name="connsiteY36" fmla="*/ 533400 h 652669"/>
                    <a:gd name="connsiteX37" fmla="*/ 39756 w 145773"/>
                    <a:gd name="connsiteY37" fmla="*/ 559904 h 652669"/>
                    <a:gd name="connsiteX38" fmla="*/ 33130 w 145773"/>
                    <a:gd name="connsiteY38" fmla="*/ 583095 h 652669"/>
                    <a:gd name="connsiteX39" fmla="*/ 43069 w 145773"/>
                    <a:gd name="connsiteY39" fmla="*/ 589721 h 652669"/>
                    <a:gd name="connsiteX40" fmla="*/ 36443 w 145773"/>
                    <a:gd name="connsiteY40" fmla="*/ 609600 h 652669"/>
                    <a:gd name="connsiteX41" fmla="*/ 39756 w 145773"/>
                    <a:gd name="connsiteY41" fmla="*/ 626165 h 652669"/>
                    <a:gd name="connsiteX42" fmla="*/ 56321 w 145773"/>
                    <a:gd name="connsiteY42" fmla="*/ 642730 h 652669"/>
                    <a:gd name="connsiteX43" fmla="*/ 76200 w 145773"/>
                    <a:gd name="connsiteY43" fmla="*/ 649356 h 652669"/>
                    <a:gd name="connsiteX44" fmla="*/ 86139 w 145773"/>
                    <a:gd name="connsiteY44" fmla="*/ 652669 h 652669"/>
                    <a:gd name="connsiteX45" fmla="*/ 99391 w 145773"/>
                    <a:gd name="connsiteY45" fmla="*/ 649356 h 652669"/>
                    <a:gd name="connsiteX46" fmla="*/ 112643 w 145773"/>
                    <a:gd name="connsiteY46" fmla="*/ 619539 h 652669"/>
                    <a:gd name="connsiteX47" fmla="*/ 142460 w 145773"/>
                    <a:gd name="connsiteY47" fmla="*/ 612913 h 652669"/>
                    <a:gd name="connsiteX48" fmla="*/ 129208 w 145773"/>
                    <a:gd name="connsiteY48" fmla="*/ 583095 h 652669"/>
                    <a:gd name="connsiteX49" fmla="*/ 125895 w 145773"/>
                    <a:gd name="connsiteY49" fmla="*/ 573156 h 652669"/>
                    <a:gd name="connsiteX50" fmla="*/ 115956 w 145773"/>
                    <a:gd name="connsiteY50" fmla="*/ 566530 h 652669"/>
                    <a:gd name="connsiteX51" fmla="*/ 125895 w 145773"/>
                    <a:gd name="connsiteY51" fmla="*/ 559904 h 652669"/>
                    <a:gd name="connsiteX52" fmla="*/ 125895 w 145773"/>
                    <a:gd name="connsiteY52" fmla="*/ 523461 h 652669"/>
                    <a:gd name="connsiteX53" fmla="*/ 115956 w 145773"/>
                    <a:gd name="connsiteY53" fmla="*/ 520148 h 652669"/>
                    <a:gd name="connsiteX54" fmla="*/ 102704 w 145773"/>
                    <a:gd name="connsiteY54" fmla="*/ 503582 h 652669"/>
                    <a:gd name="connsiteX55" fmla="*/ 92765 w 145773"/>
                    <a:gd name="connsiteY55" fmla="*/ 480391 h 652669"/>
                    <a:gd name="connsiteX56" fmla="*/ 102704 w 145773"/>
                    <a:gd name="connsiteY56" fmla="*/ 473765 h 652669"/>
                    <a:gd name="connsiteX57" fmla="*/ 115956 w 145773"/>
                    <a:gd name="connsiteY57" fmla="*/ 470452 h 652669"/>
                    <a:gd name="connsiteX58" fmla="*/ 119269 w 145773"/>
                    <a:gd name="connsiteY58" fmla="*/ 460513 h 652669"/>
                    <a:gd name="connsiteX59" fmla="*/ 115956 w 145773"/>
                    <a:gd name="connsiteY59" fmla="*/ 430695 h 652669"/>
                    <a:gd name="connsiteX60" fmla="*/ 109330 w 145773"/>
                    <a:gd name="connsiteY60" fmla="*/ 410817 h 652669"/>
                    <a:gd name="connsiteX61" fmla="*/ 112643 w 145773"/>
                    <a:gd name="connsiteY61" fmla="*/ 397565 h 652669"/>
                    <a:gd name="connsiteX62" fmla="*/ 132521 w 145773"/>
                    <a:gd name="connsiteY62" fmla="*/ 400878 h 652669"/>
                    <a:gd name="connsiteX63" fmla="*/ 119269 w 145773"/>
                    <a:gd name="connsiteY63" fmla="*/ 381000 h 652669"/>
                    <a:gd name="connsiteX64" fmla="*/ 109330 w 145773"/>
                    <a:gd name="connsiteY64" fmla="*/ 357808 h 652669"/>
                    <a:gd name="connsiteX65" fmla="*/ 106017 w 145773"/>
                    <a:gd name="connsiteY65" fmla="*/ 334617 h 652669"/>
                    <a:gd name="connsiteX66" fmla="*/ 109330 w 145773"/>
                    <a:gd name="connsiteY66" fmla="*/ 321365 h 652669"/>
                    <a:gd name="connsiteX67" fmla="*/ 122582 w 145773"/>
                    <a:gd name="connsiteY67" fmla="*/ 318052 h 652669"/>
                    <a:gd name="connsiteX68" fmla="*/ 145773 w 145773"/>
                    <a:gd name="connsiteY68" fmla="*/ 311426 h 652669"/>
                    <a:gd name="connsiteX69" fmla="*/ 139147 w 145773"/>
                    <a:gd name="connsiteY69" fmla="*/ 301487 h 652669"/>
                    <a:gd name="connsiteX70" fmla="*/ 129208 w 145773"/>
                    <a:gd name="connsiteY70" fmla="*/ 294861 h 652669"/>
                    <a:gd name="connsiteX71" fmla="*/ 122582 w 145773"/>
                    <a:gd name="connsiteY71" fmla="*/ 274982 h 652669"/>
                    <a:gd name="connsiteX72" fmla="*/ 125895 w 145773"/>
                    <a:gd name="connsiteY72" fmla="*/ 255104 h 652669"/>
                    <a:gd name="connsiteX73" fmla="*/ 135834 w 145773"/>
                    <a:gd name="connsiteY73" fmla="*/ 251791 h 652669"/>
                    <a:gd name="connsiteX74" fmla="*/ 139147 w 145773"/>
                    <a:gd name="connsiteY74" fmla="*/ 241852 h 652669"/>
                    <a:gd name="connsiteX75" fmla="*/ 132521 w 145773"/>
                    <a:gd name="connsiteY75" fmla="*/ 225287 h 652669"/>
                    <a:gd name="connsiteX76" fmla="*/ 119269 w 145773"/>
                    <a:gd name="connsiteY76" fmla="*/ 205408 h 652669"/>
                    <a:gd name="connsiteX77" fmla="*/ 112643 w 145773"/>
                    <a:gd name="connsiteY77" fmla="*/ 135834 h 652669"/>
                    <a:gd name="connsiteX78" fmla="*/ 109330 w 145773"/>
                    <a:gd name="connsiteY78" fmla="*/ 125895 h 652669"/>
                    <a:gd name="connsiteX79" fmla="*/ 106017 w 145773"/>
                    <a:gd name="connsiteY79" fmla="*/ 112643 h 652669"/>
                    <a:gd name="connsiteX80" fmla="*/ 96078 w 145773"/>
                    <a:gd name="connsiteY80" fmla="*/ 106017 h 652669"/>
                    <a:gd name="connsiteX81" fmla="*/ 82826 w 145773"/>
                    <a:gd name="connsiteY81" fmla="*/ 66261 h 652669"/>
                    <a:gd name="connsiteX82" fmla="*/ 86139 w 145773"/>
                    <a:gd name="connsiteY82" fmla="*/ 33130 h 652669"/>
                    <a:gd name="connsiteX83" fmla="*/ 89452 w 145773"/>
                    <a:gd name="connsiteY83" fmla="*/ 23191 h 652669"/>
                    <a:gd name="connsiteX84" fmla="*/ 96078 w 145773"/>
                    <a:gd name="connsiteY84" fmla="*/ 0 h 6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45773" h="652669">
                      <a:moveTo>
                        <a:pt x="96078" y="0"/>
                      </a:moveTo>
                      <a:lnTo>
                        <a:pt x="96078" y="0"/>
                      </a:lnTo>
                      <a:cubicBezTo>
                        <a:pt x="94974" y="19878"/>
                        <a:pt x="95234" y="39879"/>
                        <a:pt x="92765" y="59634"/>
                      </a:cubicBezTo>
                      <a:cubicBezTo>
                        <a:pt x="91899" y="66565"/>
                        <a:pt x="87228" y="72614"/>
                        <a:pt x="86139" y="79513"/>
                      </a:cubicBezTo>
                      <a:cubicBezTo>
                        <a:pt x="83893" y="93736"/>
                        <a:pt x="87669" y="109022"/>
                        <a:pt x="82826" y="122582"/>
                      </a:cubicBezTo>
                      <a:cubicBezTo>
                        <a:pt x="81294" y="126870"/>
                        <a:pt x="73991" y="124791"/>
                        <a:pt x="69573" y="125895"/>
                      </a:cubicBezTo>
                      <a:cubicBezTo>
                        <a:pt x="61109" y="151288"/>
                        <a:pt x="70153" y="121545"/>
                        <a:pt x="62947" y="175591"/>
                      </a:cubicBezTo>
                      <a:cubicBezTo>
                        <a:pt x="62485" y="179053"/>
                        <a:pt x="60593" y="182172"/>
                        <a:pt x="59634" y="185530"/>
                      </a:cubicBezTo>
                      <a:cubicBezTo>
                        <a:pt x="58846" y="188287"/>
                        <a:pt x="55175" y="205110"/>
                        <a:pt x="53008" y="208721"/>
                      </a:cubicBezTo>
                      <a:cubicBezTo>
                        <a:pt x="51401" y="211400"/>
                        <a:pt x="48591" y="213139"/>
                        <a:pt x="46382" y="215348"/>
                      </a:cubicBezTo>
                      <a:lnTo>
                        <a:pt x="39756" y="235226"/>
                      </a:lnTo>
                      <a:cubicBezTo>
                        <a:pt x="33974" y="252573"/>
                        <a:pt x="32986" y="245659"/>
                        <a:pt x="59634" y="241852"/>
                      </a:cubicBezTo>
                      <a:cubicBezTo>
                        <a:pt x="65214" y="239992"/>
                        <a:pt x="73933" y="234877"/>
                        <a:pt x="79513" y="241852"/>
                      </a:cubicBezTo>
                      <a:cubicBezTo>
                        <a:pt x="82358" y="245407"/>
                        <a:pt x="81575" y="250726"/>
                        <a:pt x="82826" y="255104"/>
                      </a:cubicBezTo>
                      <a:cubicBezTo>
                        <a:pt x="86255" y="267106"/>
                        <a:pt x="85505" y="264092"/>
                        <a:pt x="92765" y="274982"/>
                      </a:cubicBezTo>
                      <a:cubicBezTo>
                        <a:pt x="91661" y="280504"/>
                        <a:pt x="92576" y="286862"/>
                        <a:pt x="89452" y="291548"/>
                      </a:cubicBezTo>
                      <a:cubicBezTo>
                        <a:pt x="87515" y="294454"/>
                        <a:pt x="81543" y="292019"/>
                        <a:pt x="79513" y="294861"/>
                      </a:cubicBezTo>
                      <a:cubicBezTo>
                        <a:pt x="75453" y="300544"/>
                        <a:pt x="75095" y="308113"/>
                        <a:pt x="72886" y="314739"/>
                      </a:cubicBezTo>
                      <a:lnTo>
                        <a:pt x="69573" y="324678"/>
                      </a:lnTo>
                      <a:cubicBezTo>
                        <a:pt x="68469" y="327991"/>
                        <a:pt x="68197" y="331711"/>
                        <a:pt x="66260" y="334617"/>
                      </a:cubicBezTo>
                      <a:cubicBezTo>
                        <a:pt x="64051" y="337930"/>
                        <a:pt x="61415" y="340995"/>
                        <a:pt x="59634" y="344556"/>
                      </a:cubicBezTo>
                      <a:cubicBezTo>
                        <a:pt x="58072" y="347680"/>
                        <a:pt x="58258" y="351589"/>
                        <a:pt x="56321" y="354495"/>
                      </a:cubicBezTo>
                      <a:cubicBezTo>
                        <a:pt x="46902" y="368624"/>
                        <a:pt x="48599" y="361670"/>
                        <a:pt x="36443" y="367748"/>
                      </a:cubicBezTo>
                      <a:cubicBezTo>
                        <a:pt x="32882" y="369529"/>
                        <a:pt x="29817" y="372165"/>
                        <a:pt x="26504" y="374374"/>
                      </a:cubicBezTo>
                      <a:cubicBezTo>
                        <a:pt x="27608" y="378791"/>
                        <a:pt x="25632" y="385832"/>
                        <a:pt x="29817" y="387626"/>
                      </a:cubicBezTo>
                      <a:cubicBezTo>
                        <a:pt x="35991" y="390272"/>
                        <a:pt x="42978" y="384313"/>
                        <a:pt x="49695" y="384313"/>
                      </a:cubicBezTo>
                      <a:cubicBezTo>
                        <a:pt x="54248" y="384313"/>
                        <a:pt x="58530" y="386522"/>
                        <a:pt x="62947" y="387626"/>
                      </a:cubicBezTo>
                      <a:cubicBezTo>
                        <a:pt x="70420" y="417518"/>
                        <a:pt x="66693" y="405491"/>
                        <a:pt x="72886" y="424069"/>
                      </a:cubicBezTo>
                      <a:cubicBezTo>
                        <a:pt x="70677" y="427382"/>
                        <a:pt x="69369" y="431521"/>
                        <a:pt x="66260" y="434008"/>
                      </a:cubicBezTo>
                      <a:cubicBezTo>
                        <a:pt x="63533" y="436190"/>
                        <a:pt x="59315" y="435524"/>
                        <a:pt x="56321" y="437321"/>
                      </a:cubicBezTo>
                      <a:cubicBezTo>
                        <a:pt x="53642" y="438928"/>
                        <a:pt x="52134" y="441997"/>
                        <a:pt x="49695" y="443948"/>
                      </a:cubicBezTo>
                      <a:cubicBezTo>
                        <a:pt x="46586" y="446435"/>
                        <a:pt x="42716" y="447910"/>
                        <a:pt x="39756" y="450574"/>
                      </a:cubicBezTo>
                      <a:cubicBezTo>
                        <a:pt x="31630" y="457887"/>
                        <a:pt x="24295" y="466035"/>
                        <a:pt x="16565" y="473765"/>
                      </a:cubicBezTo>
                      <a:cubicBezTo>
                        <a:pt x="3810" y="486520"/>
                        <a:pt x="9225" y="479806"/>
                        <a:pt x="0" y="493643"/>
                      </a:cubicBezTo>
                      <a:lnTo>
                        <a:pt x="29817" y="503582"/>
                      </a:lnTo>
                      <a:lnTo>
                        <a:pt x="39756" y="506895"/>
                      </a:lnTo>
                      <a:cubicBezTo>
                        <a:pt x="41965" y="515730"/>
                        <a:pt x="48168" y="524470"/>
                        <a:pt x="46382" y="533400"/>
                      </a:cubicBezTo>
                      <a:cubicBezTo>
                        <a:pt x="39646" y="567078"/>
                        <a:pt x="46548" y="536133"/>
                        <a:pt x="39756" y="559904"/>
                      </a:cubicBezTo>
                      <a:cubicBezTo>
                        <a:pt x="31436" y="589024"/>
                        <a:pt x="41073" y="559265"/>
                        <a:pt x="33130" y="583095"/>
                      </a:cubicBezTo>
                      <a:cubicBezTo>
                        <a:pt x="36443" y="585304"/>
                        <a:pt x="42575" y="585770"/>
                        <a:pt x="43069" y="589721"/>
                      </a:cubicBezTo>
                      <a:cubicBezTo>
                        <a:pt x="43935" y="596652"/>
                        <a:pt x="36443" y="609600"/>
                        <a:pt x="36443" y="609600"/>
                      </a:cubicBezTo>
                      <a:cubicBezTo>
                        <a:pt x="37547" y="615122"/>
                        <a:pt x="37779" y="620893"/>
                        <a:pt x="39756" y="626165"/>
                      </a:cubicBezTo>
                      <a:cubicBezTo>
                        <a:pt x="42627" y="633822"/>
                        <a:pt x="49032" y="639491"/>
                        <a:pt x="56321" y="642730"/>
                      </a:cubicBezTo>
                      <a:cubicBezTo>
                        <a:pt x="62704" y="645567"/>
                        <a:pt x="69574" y="647147"/>
                        <a:pt x="76200" y="649356"/>
                      </a:cubicBezTo>
                      <a:lnTo>
                        <a:pt x="86139" y="652669"/>
                      </a:lnTo>
                      <a:cubicBezTo>
                        <a:pt x="90556" y="651565"/>
                        <a:pt x="96428" y="652813"/>
                        <a:pt x="99391" y="649356"/>
                      </a:cubicBezTo>
                      <a:cubicBezTo>
                        <a:pt x="111539" y="635183"/>
                        <a:pt x="99713" y="629883"/>
                        <a:pt x="112643" y="619539"/>
                      </a:cubicBezTo>
                      <a:cubicBezTo>
                        <a:pt x="116936" y="616105"/>
                        <a:pt x="142257" y="612947"/>
                        <a:pt x="142460" y="612913"/>
                      </a:cubicBezTo>
                      <a:cubicBezTo>
                        <a:pt x="131959" y="597162"/>
                        <a:pt x="137093" y="606752"/>
                        <a:pt x="129208" y="583095"/>
                      </a:cubicBezTo>
                      <a:cubicBezTo>
                        <a:pt x="128104" y="579782"/>
                        <a:pt x="128801" y="575093"/>
                        <a:pt x="125895" y="573156"/>
                      </a:cubicBezTo>
                      <a:lnTo>
                        <a:pt x="115956" y="566530"/>
                      </a:lnTo>
                      <a:cubicBezTo>
                        <a:pt x="119269" y="564321"/>
                        <a:pt x="123408" y="563013"/>
                        <a:pt x="125895" y="559904"/>
                      </a:cubicBezTo>
                      <a:cubicBezTo>
                        <a:pt x="132674" y="551430"/>
                        <a:pt x="127983" y="528159"/>
                        <a:pt x="125895" y="523461"/>
                      </a:cubicBezTo>
                      <a:cubicBezTo>
                        <a:pt x="124477" y="520270"/>
                        <a:pt x="119269" y="521252"/>
                        <a:pt x="115956" y="520148"/>
                      </a:cubicBezTo>
                      <a:cubicBezTo>
                        <a:pt x="110614" y="514805"/>
                        <a:pt x="105838" y="510895"/>
                        <a:pt x="102704" y="503582"/>
                      </a:cubicBezTo>
                      <a:cubicBezTo>
                        <a:pt x="89868" y="473631"/>
                        <a:pt x="109400" y="505343"/>
                        <a:pt x="92765" y="480391"/>
                      </a:cubicBezTo>
                      <a:cubicBezTo>
                        <a:pt x="96078" y="478182"/>
                        <a:pt x="99044" y="475333"/>
                        <a:pt x="102704" y="473765"/>
                      </a:cubicBezTo>
                      <a:cubicBezTo>
                        <a:pt x="106889" y="471971"/>
                        <a:pt x="112400" y="473296"/>
                        <a:pt x="115956" y="470452"/>
                      </a:cubicBezTo>
                      <a:cubicBezTo>
                        <a:pt x="118683" y="468270"/>
                        <a:pt x="118165" y="463826"/>
                        <a:pt x="119269" y="460513"/>
                      </a:cubicBezTo>
                      <a:cubicBezTo>
                        <a:pt x="118165" y="450574"/>
                        <a:pt x="117917" y="440501"/>
                        <a:pt x="115956" y="430695"/>
                      </a:cubicBezTo>
                      <a:cubicBezTo>
                        <a:pt x="114586" y="423846"/>
                        <a:pt x="109330" y="410817"/>
                        <a:pt x="109330" y="410817"/>
                      </a:cubicBezTo>
                      <a:cubicBezTo>
                        <a:pt x="110434" y="406400"/>
                        <a:pt x="108458" y="399359"/>
                        <a:pt x="112643" y="397565"/>
                      </a:cubicBezTo>
                      <a:cubicBezTo>
                        <a:pt x="118817" y="394919"/>
                        <a:pt x="126761" y="404334"/>
                        <a:pt x="132521" y="400878"/>
                      </a:cubicBezTo>
                      <a:cubicBezTo>
                        <a:pt x="143781" y="394122"/>
                        <a:pt x="119409" y="381093"/>
                        <a:pt x="119269" y="381000"/>
                      </a:cubicBezTo>
                      <a:cubicBezTo>
                        <a:pt x="115676" y="373814"/>
                        <a:pt x="110955" y="365935"/>
                        <a:pt x="109330" y="357808"/>
                      </a:cubicBezTo>
                      <a:cubicBezTo>
                        <a:pt x="107799" y="350151"/>
                        <a:pt x="107121" y="342347"/>
                        <a:pt x="106017" y="334617"/>
                      </a:cubicBezTo>
                      <a:cubicBezTo>
                        <a:pt x="107121" y="330200"/>
                        <a:pt x="106110" y="324585"/>
                        <a:pt x="109330" y="321365"/>
                      </a:cubicBezTo>
                      <a:cubicBezTo>
                        <a:pt x="112550" y="318145"/>
                        <a:pt x="118204" y="319303"/>
                        <a:pt x="122582" y="318052"/>
                      </a:cubicBezTo>
                      <a:cubicBezTo>
                        <a:pt x="155852" y="308546"/>
                        <a:pt x="104345" y="321783"/>
                        <a:pt x="145773" y="311426"/>
                      </a:cubicBezTo>
                      <a:cubicBezTo>
                        <a:pt x="143564" y="308113"/>
                        <a:pt x="141963" y="304303"/>
                        <a:pt x="139147" y="301487"/>
                      </a:cubicBezTo>
                      <a:cubicBezTo>
                        <a:pt x="136331" y="298671"/>
                        <a:pt x="131318" y="298238"/>
                        <a:pt x="129208" y="294861"/>
                      </a:cubicBezTo>
                      <a:cubicBezTo>
                        <a:pt x="125506" y="288938"/>
                        <a:pt x="122582" y="274982"/>
                        <a:pt x="122582" y="274982"/>
                      </a:cubicBezTo>
                      <a:cubicBezTo>
                        <a:pt x="123686" y="268356"/>
                        <a:pt x="122562" y="260936"/>
                        <a:pt x="125895" y="255104"/>
                      </a:cubicBezTo>
                      <a:cubicBezTo>
                        <a:pt x="127628" y="252072"/>
                        <a:pt x="133365" y="254260"/>
                        <a:pt x="135834" y="251791"/>
                      </a:cubicBezTo>
                      <a:cubicBezTo>
                        <a:pt x="138303" y="249322"/>
                        <a:pt x="138043" y="245165"/>
                        <a:pt x="139147" y="241852"/>
                      </a:cubicBezTo>
                      <a:cubicBezTo>
                        <a:pt x="136938" y="236330"/>
                        <a:pt x="135673" y="230330"/>
                        <a:pt x="132521" y="225287"/>
                      </a:cubicBezTo>
                      <a:cubicBezTo>
                        <a:pt x="114796" y="196926"/>
                        <a:pt x="128027" y="231684"/>
                        <a:pt x="119269" y="205408"/>
                      </a:cubicBezTo>
                      <a:cubicBezTo>
                        <a:pt x="117060" y="182217"/>
                        <a:pt x="120010" y="157935"/>
                        <a:pt x="112643" y="135834"/>
                      </a:cubicBezTo>
                      <a:cubicBezTo>
                        <a:pt x="111539" y="132521"/>
                        <a:pt x="110289" y="129253"/>
                        <a:pt x="109330" y="125895"/>
                      </a:cubicBezTo>
                      <a:cubicBezTo>
                        <a:pt x="108079" y="121517"/>
                        <a:pt x="108543" y="116432"/>
                        <a:pt x="106017" y="112643"/>
                      </a:cubicBezTo>
                      <a:cubicBezTo>
                        <a:pt x="103808" y="109330"/>
                        <a:pt x="99391" y="108226"/>
                        <a:pt x="96078" y="106017"/>
                      </a:cubicBezTo>
                      <a:lnTo>
                        <a:pt x="82826" y="66261"/>
                      </a:lnTo>
                      <a:cubicBezTo>
                        <a:pt x="79316" y="55732"/>
                        <a:pt x="84451" y="44100"/>
                        <a:pt x="86139" y="33130"/>
                      </a:cubicBezTo>
                      <a:cubicBezTo>
                        <a:pt x="86670" y="29678"/>
                        <a:pt x="90299" y="26579"/>
                        <a:pt x="89452" y="23191"/>
                      </a:cubicBezTo>
                      <a:cubicBezTo>
                        <a:pt x="88853" y="20795"/>
                        <a:pt x="94974" y="3865"/>
                        <a:pt x="96078"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30" name="Group 429">
                <a:extLst>
                  <a:ext uri="{FF2B5EF4-FFF2-40B4-BE49-F238E27FC236}">
                    <a16:creationId xmlns:a16="http://schemas.microsoft.com/office/drawing/2014/main" id="{1000B088-7921-3676-C55D-98D7039F5BBA}"/>
                  </a:ext>
                </a:extLst>
              </p:cNvPr>
              <p:cNvGrpSpPr/>
              <p:nvPr/>
            </p:nvGrpSpPr>
            <p:grpSpPr>
              <a:xfrm>
                <a:off x="3462130" y="4585252"/>
                <a:ext cx="194327" cy="1419308"/>
                <a:chOff x="3462130" y="4585252"/>
                <a:chExt cx="194327" cy="1419308"/>
              </a:xfrm>
            </p:grpSpPr>
            <p:cxnSp>
              <p:nvCxnSpPr>
                <p:cNvPr id="604" name="Straight Connector 603">
                  <a:extLst>
                    <a:ext uri="{FF2B5EF4-FFF2-40B4-BE49-F238E27FC236}">
                      <a16:creationId xmlns:a16="http://schemas.microsoft.com/office/drawing/2014/main" id="{39266ACD-68FC-91F6-FA05-96D387AC2005}"/>
                    </a:ext>
                  </a:extLst>
                </p:cNvPr>
                <p:cNvCxnSpPr/>
                <p:nvPr/>
              </p:nvCxnSpPr>
              <p:spPr>
                <a:xfrm flipV="1">
                  <a:off x="3522076" y="4872074"/>
                  <a:ext cx="19049" cy="1132486"/>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605" name="Freeform 604">
                  <a:extLst>
                    <a:ext uri="{FF2B5EF4-FFF2-40B4-BE49-F238E27FC236}">
                      <a16:creationId xmlns:a16="http://schemas.microsoft.com/office/drawing/2014/main" id="{8127BD7D-39E8-4205-07E3-B7ABBF4B579C}"/>
                    </a:ext>
                  </a:extLst>
                </p:cNvPr>
                <p:cNvSpPr/>
                <p:nvPr/>
              </p:nvSpPr>
              <p:spPr>
                <a:xfrm>
                  <a:off x="3462130" y="4585252"/>
                  <a:ext cx="194327" cy="597038"/>
                </a:xfrm>
                <a:custGeom>
                  <a:avLst/>
                  <a:gdLst>
                    <a:gd name="connsiteX0" fmla="*/ 89453 w 194327"/>
                    <a:gd name="connsiteY0" fmla="*/ 0 h 597038"/>
                    <a:gd name="connsiteX1" fmla="*/ 89453 w 194327"/>
                    <a:gd name="connsiteY1" fmla="*/ 0 h 597038"/>
                    <a:gd name="connsiteX2" fmla="*/ 76200 w 194327"/>
                    <a:gd name="connsiteY2" fmla="*/ 29818 h 597038"/>
                    <a:gd name="connsiteX3" fmla="*/ 69574 w 194327"/>
                    <a:gd name="connsiteY3" fmla="*/ 59635 h 597038"/>
                    <a:gd name="connsiteX4" fmla="*/ 62948 w 194327"/>
                    <a:gd name="connsiteY4" fmla="*/ 79513 h 597038"/>
                    <a:gd name="connsiteX5" fmla="*/ 59635 w 194327"/>
                    <a:gd name="connsiteY5" fmla="*/ 89452 h 597038"/>
                    <a:gd name="connsiteX6" fmla="*/ 56322 w 194327"/>
                    <a:gd name="connsiteY6" fmla="*/ 99391 h 597038"/>
                    <a:gd name="connsiteX7" fmla="*/ 46383 w 194327"/>
                    <a:gd name="connsiteY7" fmla="*/ 106018 h 597038"/>
                    <a:gd name="connsiteX8" fmla="*/ 72887 w 194327"/>
                    <a:gd name="connsiteY8" fmla="*/ 112644 h 597038"/>
                    <a:gd name="connsiteX9" fmla="*/ 86140 w 194327"/>
                    <a:gd name="connsiteY9" fmla="*/ 115957 h 597038"/>
                    <a:gd name="connsiteX10" fmla="*/ 82827 w 194327"/>
                    <a:gd name="connsiteY10" fmla="*/ 125896 h 597038"/>
                    <a:gd name="connsiteX11" fmla="*/ 62948 w 194327"/>
                    <a:gd name="connsiteY11" fmla="*/ 132522 h 597038"/>
                    <a:gd name="connsiteX12" fmla="*/ 33131 w 194327"/>
                    <a:gd name="connsiteY12" fmla="*/ 149087 h 597038"/>
                    <a:gd name="connsiteX13" fmla="*/ 23192 w 194327"/>
                    <a:gd name="connsiteY13" fmla="*/ 155713 h 597038"/>
                    <a:gd name="connsiteX14" fmla="*/ 13253 w 194327"/>
                    <a:gd name="connsiteY14" fmla="*/ 159026 h 597038"/>
                    <a:gd name="connsiteX15" fmla="*/ 9940 w 194327"/>
                    <a:gd name="connsiteY15" fmla="*/ 168965 h 597038"/>
                    <a:gd name="connsiteX16" fmla="*/ 13253 w 194327"/>
                    <a:gd name="connsiteY16" fmla="*/ 178905 h 597038"/>
                    <a:gd name="connsiteX17" fmla="*/ 26505 w 194327"/>
                    <a:gd name="connsiteY17" fmla="*/ 182218 h 597038"/>
                    <a:gd name="connsiteX18" fmla="*/ 86140 w 194327"/>
                    <a:gd name="connsiteY18" fmla="*/ 185531 h 597038"/>
                    <a:gd name="connsiteX19" fmla="*/ 79513 w 194327"/>
                    <a:gd name="connsiteY19" fmla="*/ 228600 h 597038"/>
                    <a:gd name="connsiteX20" fmla="*/ 72887 w 194327"/>
                    <a:gd name="connsiteY20" fmla="*/ 238539 h 597038"/>
                    <a:gd name="connsiteX21" fmla="*/ 62948 w 194327"/>
                    <a:gd name="connsiteY21" fmla="*/ 261731 h 597038"/>
                    <a:gd name="connsiteX22" fmla="*/ 53009 w 194327"/>
                    <a:gd name="connsiteY22" fmla="*/ 265044 h 597038"/>
                    <a:gd name="connsiteX23" fmla="*/ 43070 w 194327"/>
                    <a:gd name="connsiteY23" fmla="*/ 271670 h 597038"/>
                    <a:gd name="connsiteX24" fmla="*/ 46383 w 194327"/>
                    <a:gd name="connsiteY24" fmla="*/ 291548 h 597038"/>
                    <a:gd name="connsiteX25" fmla="*/ 49696 w 194327"/>
                    <a:gd name="connsiteY25" fmla="*/ 301487 h 597038"/>
                    <a:gd name="connsiteX26" fmla="*/ 69574 w 194327"/>
                    <a:gd name="connsiteY26" fmla="*/ 311426 h 597038"/>
                    <a:gd name="connsiteX27" fmla="*/ 79513 w 194327"/>
                    <a:gd name="connsiteY27" fmla="*/ 318052 h 597038"/>
                    <a:gd name="connsiteX28" fmla="*/ 69574 w 194327"/>
                    <a:gd name="connsiteY28" fmla="*/ 341244 h 597038"/>
                    <a:gd name="connsiteX29" fmla="*/ 59635 w 194327"/>
                    <a:gd name="connsiteY29" fmla="*/ 344557 h 597038"/>
                    <a:gd name="connsiteX30" fmla="*/ 16566 w 194327"/>
                    <a:gd name="connsiteY30" fmla="*/ 374374 h 597038"/>
                    <a:gd name="connsiteX31" fmla="*/ 39757 w 194327"/>
                    <a:gd name="connsiteY31" fmla="*/ 394252 h 597038"/>
                    <a:gd name="connsiteX32" fmla="*/ 59635 w 194327"/>
                    <a:gd name="connsiteY32" fmla="*/ 400878 h 597038"/>
                    <a:gd name="connsiteX33" fmla="*/ 62948 w 194327"/>
                    <a:gd name="connsiteY33" fmla="*/ 410818 h 597038"/>
                    <a:gd name="connsiteX34" fmla="*/ 29818 w 194327"/>
                    <a:gd name="connsiteY34" fmla="*/ 427383 h 597038"/>
                    <a:gd name="connsiteX35" fmla="*/ 19879 w 194327"/>
                    <a:gd name="connsiteY35" fmla="*/ 440635 h 597038"/>
                    <a:gd name="connsiteX36" fmla="*/ 0 w 194327"/>
                    <a:gd name="connsiteY36" fmla="*/ 453887 h 597038"/>
                    <a:gd name="connsiteX37" fmla="*/ 6627 w 194327"/>
                    <a:gd name="connsiteY37" fmla="*/ 463826 h 597038"/>
                    <a:gd name="connsiteX38" fmla="*/ 66261 w 194327"/>
                    <a:gd name="connsiteY38" fmla="*/ 480391 h 597038"/>
                    <a:gd name="connsiteX39" fmla="*/ 59635 w 194327"/>
                    <a:gd name="connsiteY39" fmla="*/ 487018 h 597038"/>
                    <a:gd name="connsiteX40" fmla="*/ 49696 w 194327"/>
                    <a:gd name="connsiteY40" fmla="*/ 490331 h 597038"/>
                    <a:gd name="connsiteX41" fmla="*/ 36444 w 194327"/>
                    <a:gd name="connsiteY41" fmla="*/ 510209 h 597038"/>
                    <a:gd name="connsiteX42" fmla="*/ 39757 w 194327"/>
                    <a:gd name="connsiteY42" fmla="*/ 520148 h 597038"/>
                    <a:gd name="connsiteX43" fmla="*/ 66261 w 194327"/>
                    <a:gd name="connsiteY43" fmla="*/ 520148 h 597038"/>
                    <a:gd name="connsiteX44" fmla="*/ 72887 w 194327"/>
                    <a:gd name="connsiteY44" fmla="*/ 510209 h 597038"/>
                    <a:gd name="connsiteX45" fmla="*/ 106018 w 194327"/>
                    <a:gd name="connsiteY45" fmla="*/ 516835 h 597038"/>
                    <a:gd name="connsiteX46" fmla="*/ 112644 w 194327"/>
                    <a:gd name="connsiteY46" fmla="*/ 536713 h 597038"/>
                    <a:gd name="connsiteX47" fmla="*/ 119270 w 194327"/>
                    <a:gd name="connsiteY47" fmla="*/ 586409 h 597038"/>
                    <a:gd name="connsiteX48" fmla="*/ 149087 w 194327"/>
                    <a:gd name="connsiteY48" fmla="*/ 596348 h 597038"/>
                    <a:gd name="connsiteX49" fmla="*/ 192157 w 194327"/>
                    <a:gd name="connsiteY49" fmla="*/ 593035 h 597038"/>
                    <a:gd name="connsiteX50" fmla="*/ 188844 w 194327"/>
                    <a:gd name="connsiteY50" fmla="*/ 573157 h 597038"/>
                    <a:gd name="connsiteX51" fmla="*/ 182218 w 194327"/>
                    <a:gd name="connsiteY51" fmla="*/ 553278 h 597038"/>
                    <a:gd name="connsiteX52" fmla="*/ 178905 w 194327"/>
                    <a:gd name="connsiteY52" fmla="*/ 540026 h 597038"/>
                    <a:gd name="connsiteX53" fmla="*/ 172279 w 194327"/>
                    <a:gd name="connsiteY53" fmla="*/ 530087 h 597038"/>
                    <a:gd name="connsiteX54" fmla="*/ 162340 w 194327"/>
                    <a:gd name="connsiteY54" fmla="*/ 523461 h 597038"/>
                    <a:gd name="connsiteX55" fmla="*/ 159027 w 194327"/>
                    <a:gd name="connsiteY55" fmla="*/ 510209 h 597038"/>
                    <a:gd name="connsiteX56" fmla="*/ 149087 w 194327"/>
                    <a:gd name="connsiteY56" fmla="*/ 480391 h 597038"/>
                    <a:gd name="connsiteX57" fmla="*/ 145774 w 194327"/>
                    <a:gd name="connsiteY57" fmla="*/ 467139 h 597038"/>
                    <a:gd name="connsiteX58" fmla="*/ 129209 w 194327"/>
                    <a:gd name="connsiteY58" fmla="*/ 437322 h 597038"/>
                    <a:gd name="connsiteX59" fmla="*/ 122583 w 194327"/>
                    <a:gd name="connsiteY59" fmla="*/ 427383 h 597038"/>
                    <a:gd name="connsiteX60" fmla="*/ 119270 w 194327"/>
                    <a:gd name="connsiteY60" fmla="*/ 417444 h 597038"/>
                    <a:gd name="connsiteX61" fmla="*/ 106018 w 194327"/>
                    <a:gd name="connsiteY61" fmla="*/ 400878 h 597038"/>
                    <a:gd name="connsiteX62" fmla="*/ 96079 w 194327"/>
                    <a:gd name="connsiteY62" fmla="*/ 394252 h 597038"/>
                    <a:gd name="connsiteX63" fmla="*/ 92766 w 194327"/>
                    <a:gd name="connsiteY63" fmla="*/ 381000 h 597038"/>
                    <a:gd name="connsiteX64" fmla="*/ 89453 w 194327"/>
                    <a:gd name="connsiteY64" fmla="*/ 361122 h 597038"/>
                    <a:gd name="connsiteX65" fmla="*/ 86140 w 194327"/>
                    <a:gd name="connsiteY65" fmla="*/ 351183 h 597038"/>
                    <a:gd name="connsiteX66" fmla="*/ 92766 w 194327"/>
                    <a:gd name="connsiteY66" fmla="*/ 327991 h 597038"/>
                    <a:gd name="connsiteX67" fmla="*/ 96079 w 194327"/>
                    <a:gd name="connsiteY67" fmla="*/ 311426 h 597038"/>
                    <a:gd name="connsiteX68" fmla="*/ 106018 w 194327"/>
                    <a:gd name="connsiteY68" fmla="*/ 308113 h 597038"/>
                    <a:gd name="connsiteX69" fmla="*/ 115957 w 194327"/>
                    <a:gd name="connsiteY69" fmla="*/ 314739 h 597038"/>
                    <a:gd name="connsiteX70" fmla="*/ 125896 w 194327"/>
                    <a:gd name="connsiteY70" fmla="*/ 324678 h 597038"/>
                    <a:gd name="connsiteX71" fmla="*/ 149087 w 194327"/>
                    <a:gd name="connsiteY71" fmla="*/ 341244 h 597038"/>
                    <a:gd name="connsiteX72" fmla="*/ 159027 w 194327"/>
                    <a:gd name="connsiteY72" fmla="*/ 337931 h 597038"/>
                    <a:gd name="connsiteX73" fmla="*/ 142461 w 194327"/>
                    <a:gd name="connsiteY73" fmla="*/ 288235 h 597038"/>
                    <a:gd name="connsiteX74" fmla="*/ 132522 w 194327"/>
                    <a:gd name="connsiteY74" fmla="*/ 284922 h 597038"/>
                    <a:gd name="connsiteX75" fmla="*/ 122583 w 194327"/>
                    <a:gd name="connsiteY75" fmla="*/ 274983 h 597038"/>
                    <a:gd name="connsiteX76" fmla="*/ 115957 w 194327"/>
                    <a:gd name="connsiteY76" fmla="*/ 255105 h 597038"/>
                    <a:gd name="connsiteX77" fmla="*/ 119270 w 194327"/>
                    <a:gd name="connsiteY77" fmla="*/ 235226 h 597038"/>
                    <a:gd name="connsiteX78" fmla="*/ 122583 w 194327"/>
                    <a:gd name="connsiteY78" fmla="*/ 225287 h 597038"/>
                    <a:gd name="connsiteX79" fmla="*/ 132522 w 194327"/>
                    <a:gd name="connsiteY79" fmla="*/ 221974 h 597038"/>
                    <a:gd name="connsiteX80" fmla="*/ 149087 w 194327"/>
                    <a:gd name="connsiteY80" fmla="*/ 218661 h 597038"/>
                    <a:gd name="connsiteX81" fmla="*/ 152400 w 194327"/>
                    <a:gd name="connsiteY81" fmla="*/ 208722 h 597038"/>
                    <a:gd name="connsiteX82" fmla="*/ 145774 w 194327"/>
                    <a:gd name="connsiteY82" fmla="*/ 185531 h 597038"/>
                    <a:gd name="connsiteX83" fmla="*/ 142461 w 194327"/>
                    <a:gd name="connsiteY83" fmla="*/ 172278 h 597038"/>
                    <a:gd name="connsiteX84" fmla="*/ 135835 w 194327"/>
                    <a:gd name="connsiteY84" fmla="*/ 162339 h 597038"/>
                    <a:gd name="connsiteX85" fmla="*/ 132522 w 194327"/>
                    <a:gd name="connsiteY85" fmla="*/ 152400 h 597038"/>
                    <a:gd name="connsiteX86" fmla="*/ 119270 w 194327"/>
                    <a:gd name="connsiteY86" fmla="*/ 142461 h 597038"/>
                    <a:gd name="connsiteX87" fmla="*/ 109331 w 194327"/>
                    <a:gd name="connsiteY87" fmla="*/ 86139 h 597038"/>
                    <a:gd name="connsiteX88" fmla="*/ 106018 w 194327"/>
                    <a:gd name="connsiteY88" fmla="*/ 69574 h 597038"/>
                    <a:gd name="connsiteX89" fmla="*/ 99392 w 194327"/>
                    <a:gd name="connsiteY89" fmla="*/ 56322 h 597038"/>
                    <a:gd name="connsiteX90" fmla="*/ 96079 w 194327"/>
                    <a:gd name="connsiteY90" fmla="*/ 43070 h 597038"/>
                    <a:gd name="connsiteX91" fmla="*/ 89453 w 194327"/>
                    <a:gd name="connsiteY91" fmla="*/ 29818 h 597038"/>
                    <a:gd name="connsiteX92" fmla="*/ 86140 w 194327"/>
                    <a:gd name="connsiteY92" fmla="*/ 19878 h 597038"/>
                    <a:gd name="connsiteX93" fmla="*/ 89453 w 194327"/>
                    <a:gd name="connsiteY93" fmla="*/ 0 h 5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94327" h="597038">
                      <a:moveTo>
                        <a:pt x="89453" y="0"/>
                      </a:moveTo>
                      <a:lnTo>
                        <a:pt x="89453" y="0"/>
                      </a:lnTo>
                      <a:cubicBezTo>
                        <a:pt x="85035" y="9939"/>
                        <a:pt x="80105" y="19666"/>
                        <a:pt x="76200" y="29818"/>
                      </a:cubicBezTo>
                      <a:cubicBezTo>
                        <a:pt x="73411" y="37069"/>
                        <a:pt x="71443" y="52783"/>
                        <a:pt x="69574" y="59635"/>
                      </a:cubicBezTo>
                      <a:cubicBezTo>
                        <a:pt x="67736" y="66373"/>
                        <a:pt x="65157" y="72887"/>
                        <a:pt x="62948" y="79513"/>
                      </a:cubicBezTo>
                      <a:lnTo>
                        <a:pt x="59635" y="89452"/>
                      </a:lnTo>
                      <a:cubicBezTo>
                        <a:pt x="58531" y="92765"/>
                        <a:pt x="59228" y="97454"/>
                        <a:pt x="56322" y="99391"/>
                      </a:cubicBezTo>
                      <a:lnTo>
                        <a:pt x="46383" y="106018"/>
                      </a:lnTo>
                      <a:lnTo>
                        <a:pt x="72887" y="112644"/>
                      </a:lnTo>
                      <a:lnTo>
                        <a:pt x="86140" y="115957"/>
                      </a:lnTo>
                      <a:cubicBezTo>
                        <a:pt x="85036" y="119270"/>
                        <a:pt x="85669" y="123866"/>
                        <a:pt x="82827" y="125896"/>
                      </a:cubicBezTo>
                      <a:cubicBezTo>
                        <a:pt x="77143" y="129956"/>
                        <a:pt x="62948" y="132522"/>
                        <a:pt x="62948" y="132522"/>
                      </a:cubicBezTo>
                      <a:cubicBezTo>
                        <a:pt x="40164" y="147711"/>
                        <a:pt x="50625" y="143256"/>
                        <a:pt x="33131" y="149087"/>
                      </a:cubicBezTo>
                      <a:cubicBezTo>
                        <a:pt x="29818" y="151296"/>
                        <a:pt x="26753" y="153932"/>
                        <a:pt x="23192" y="155713"/>
                      </a:cubicBezTo>
                      <a:cubicBezTo>
                        <a:pt x="20068" y="157275"/>
                        <a:pt x="15722" y="156557"/>
                        <a:pt x="13253" y="159026"/>
                      </a:cubicBezTo>
                      <a:cubicBezTo>
                        <a:pt x="10784" y="161495"/>
                        <a:pt x="11044" y="165652"/>
                        <a:pt x="9940" y="168965"/>
                      </a:cubicBezTo>
                      <a:cubicBezTo>
                        <a:pt x="11044" y="172278"/>
                        <a:pt x="10526" y="176723"/>
                        <a:pt x="13253" y="178905"/>
                      </a:cubicBezTo>
                      <a:cubicBezTo>
                        <a:pt x="16808" y="181750"/>
                        <a:pt x="21970" y="181806"/>
                        <a:pt x="26505" y="182218"/>
                      </a:cubicBezTo>
                      <a:cubicBezTo>
                        <a:pt x="46332" y="184020"/>
                        <a:pt x="66262" y="184427"/>
                        <a:pt x="86140" y="185531"/>
                      </a:cubicBezTo>
                      <a:cubicBezTo>
                        <a:pt x="85189" y="195046"/>
                        <a:pt x="85485" y="216657"/>
                        <a:pt x="79513" y="228600"/>
                      </a:cubicBezTo>
                      <a:cubicBezTo>
                        <a:pt x="77732" y="232161"/>
                        <a:pt x="75096" y="235226"/>
                        <a:pt x="72887" y="238539"/>
                      </a:cubicBezTo>
                      <a:cubicBezTo>
                        <a:pt x="70898" y="246496"/>
                        <a:pt x="70097" y="256011"/>
                        <a:pt x="62948" y="261731"/>
                      </a:cubicBezTo>
                      <a:cubicBezTo>
                        <a:pt x="60221" y="263913"/>
                        <a:pt x="56322" y="263940"/>
                        <a:pt x="53009" y="265044"/>
                      </a:cubicBezTo>
                      <a:cubicBezTo>
                        <a:pt x="49696" y="267253"/>
                        <a:pt x="45557" y="268561"/>
                        <a:pt x="43070" y="271670"/>
                      </a:cubicBezTo>
                      <a:cubicBezTo>
                        <a:pt x="34881" y="281907"/>
                        <a:pt x="41944" y="282671"/>
                        <a:pt x="46383" y="291548"/>
                      </a:cubicBezTo>
                      <a:cubicBezTo>
                        <a:pt x="47945" y="294672"/>
                        <a:pt x="47514" y="298760"/>
                        <a:pt x="49696" y="301487"/>
                      </a:cubicBezTo>
                      <a:cubicBezTo>
                        <a:pt x="54367" y="307325"/>
                        <a:pt x="63027" y="309244"/>
                        <a:pt x="69574" y="311426"/>
                      </a:cubicBezTo>
                      <a:cubicBezTo>
                        <a:pt x="72887" y="313635"/>
                        <a:pt x="78254" y="314275"/>
                        <a:pt x="79513" y="318052"/>
                      </a:cubicBezTo>
                      <a:cubicBezTo>
                        <a:pt x="81188" y="323078"/>
                        <a:pt x="73520" y="338087"/>
                        <a:pt x="69574" y="341244"/>
                      </a:cubicBezTo>
                      <a:cubicBezTo>
                        <a:pt x="66847" y="343426"/>
                        <a:pt x="62710" y="342901"/>
                        <a:pt x="59635" y="344557"/>
                      </a:cubicBezTo>
                      <a:cubicBezTo>
                        <a:pt x="27440" y="361893"/>
                        <a:pt x="33810" y="357130"/>
                        <a:pt x="16566" y="374374"/>
                      </a:cubicBezTo>
                      <a:cubicBezTo>
                        <a:pt x="23197" y="381005"/>
                        <a:pt x="31257" y="390002"/>
                        <a:pt x="39757" y="394252"/>
                      </a:cubicBezTo>
                      <a:cubicBezTo>
                        <a:pt x="46004" y="397376"/>
                        <a:pt x="59635" y="400878"/>
                        <a:pt x="59635" y="400878"/>
                      </a:cubicBezTo>
                      <a:cubicBezTo>
                        <a:pt x="60739" y="404191"/>
                        <a:pt x="64978" y="407976"/>
                        <a:pt x="62948" y="410818"/>
                      </a:cubicBezTo>
                      <a:cubicBezTo>
                        <a:pt x="54374" y="422823"/>
                        <a:pt x="42166" y="424296"/>
                        <a:pt x="29818" y="427383"/>
                      </a:cubicBezTo>
                      <a:cubicBezTo>
                        <a:pt x="26505" y="431800"/>
                        <a:pt x="24006" y="436967"/>
                        <a:pt x="19879" y="440635"/>
                      </a:cubicBezTo>
                      <a:cubicBezTo>
                        <a:pt x="13927" y="445926"/>
                        <a:pt x="0" y="453887"/>
                        <a:pt x="0" y="453887"/>
                      </a:cubicBezTo>
                      <a:cubicBezTo>
                        <a:pt x="2209" y="457200"/>
                        <a:pt x="3630" y="461204"/>
                        <a:pt x="6627" y="463826"/>
                      </a:cubicBezTo>
                      <a:cubicBezTo>
                        <a:pt x="29428" y="483776"/>
                        <a:pt x="32165" y="477550"/>
                        <a:pt x="66261" y="480391"/>
                      </a:cubicBezTo>
                      <a:cubicBezTo>
                        <a:pt x="64052" y="482600"/>
                        <a:pt x="62314" y="485411"/>
                        <a:pt x="59635" y="487018"/>
                      </a:cubicBezTo>
                      <a:cubicBezTo>
                        <a:pt x="56641" y="488815"/>
                        <a:pt x="52165" y="487862"/>
                        <a:pt x="49696" y="490331"/>
                      </a:cubicBezTo>
                      <a:cubicBezTo>
                        <a:pt x="44065" y="495962"/>
                        <a:pt x="36444" y="510209"/>
                        <a:pt x="36444" y="510209"/>
                      </a:cubicBezTo>
                      <a:cubicBezTo>
                        <a:pt x="37548" y="513522"/>
                        <a:pt x="37288" y="517679"/>
                        <a:pt x="39757" y="520148"/>
                      </a:cubicBezTo>
                      <a:cubicBezTo>
                        <a:pt x="46549" y="526940"/>
                        <a:pt x="59960" y="521408"/>
                        <a:pt x="66261" y="520148"/>
                      </a:cubicBezTo>
                      <a:cubicBezTo>
                        <a:pt x="68470" y="516835"/>
                        <a:pt x="69000" y="511073"/>
                        <a:pt x="72887" y="510209"/>
                      </a:cubicBezTo>
                      <a:cubicBezTo>
                        <a:pt x="82024" y="508179"/>
                        <a:pt x="96502" y="513663"/>
                        <a:pt x="106018" y="516835"/>
                      </a:cubicBezTo>
                      <a:cubicBezTo>
                        <a:pt x="108227" y="523461"/>
                        <a:pt x="111721" y="529790"/>
                        <a:pt x="112644" y="536713"/>
                      </a:cubicBezTo>
                      <a:cubicBezTo>
                        <a:pt x="114853" y="553278"/>
                        <a:pt x="114555" y="570376"/>
                        <a:pt x="119270" y="586409"/>
                      </a:cubicBezTo>
                      <a:cubicBezTo>
                        <a:pt x="121671" y="594573"/>
                        <a:pt x="147427" y="596071"/>
                        <a:pt x="149087" y="596348"/>
                      </a:cubicBezTo>
                      <a:cubicBezTo>
                        <a:pt x="163444" y="595244"/>
                        <a:pt x="179719" y="600290"/>
                        <a:pt x="192157" y="593035"/>
                      </a:cubicBezTo>
                      <a:cubicBezTo>
                        <a:pt x="197959" y="589650"/>
                        <a:pt x="190473" y="579674"/>
                        <a:pt x="188844" y="573157"/>
                      </a:cubicBezTo>
                      <a:cubicBezTo>
                        <a:pt x="187150" y="566381"/>
                        <a:pt x="184427" y="559904"/>
                        <a:pt x="182218" y="553278"/>
                      </a:cubicBezTo>
                      <a:cubicBezTo>
                        <a:pt x="180778" y="548958"/>
                        <a:pt x="180699" y="544211"/>
                        <a:pt x="178905" y="540026"/>
                      </a:cubicBezTo>
                      <a:cubicBezTo>
                        <a:pt x="177337" y="536366"/>
                        <a:pt x="175095" y="532903"/>
                        <a:pt x="172279" y="530087"/>
                      </a:cubicBezTo>
                      <a:cubicBezTo>
                        <a:pt x="169463" y="527271"/>
                        <a:pt x="165653" y="525670"/>
                        <a:pt x="162340" y="523461"/>
                      </a:cubicBezTo>
                      <a:cubicBezTo>
                        <a:pt x="161236" y="519044"/>
                        <a:pt x="160335" y="514570"/>
                        <a:pt x="159027" y="510209"/>
                      </a:cubicBezTo>
                      <a:cubicBezTo>
                        <a:pt x="156016" y="500174"/>
                        <a:pt x="152400" y="490330"/>
                        <a:pt x="149087" y="480391"/>
                      </a:cubicBezTo>
                      <a:cubicBezTo>
                        <a:pt x="147647" y="476071"/>
                        <a:pt x="147373" y="471402"/>
                        <a:pt x="145774" y="467139"/>
                      </a:cubicBezTo>
                      <a:cubicBezTo>
                        <a:pt x="142808" y="459229"/>
                        <a:pt x="133163" y="443648"/>
                        <a:pt x="129209" y="437322"/>
                      </a:cubicBezTo>
                      <a:cubicBezTo>
                        <a:pt x="127099" y="433945"/>
                        <a:pt x="124364" y="430944"/>
                        <a:pt x="122583" y="427383"/>
                      </a:cubicBezTo>
                      <a:cubicBezTo>
                        <a:pt x="121021" y="424259"/>
                        <a:pt x="120832" y="420568"/>
                        <a:pt x="119270" y="417444"/>
                      </a:cubicBezTo>
                      <a:cubicBezTo>
                        <a:pt x="116401" y="411706"/>
                        <a:pt x="111152" y="404986"/>
                        <a:pt x="106018" y="400878"/>
                      </a:cubicBezTo>
                      <a:cubicBezTo>
                        <a:pt x="102909" y="398391"/>
                        <a:pt x="99392" y="396461"/>
                        <a:pt x="96079" y="394252"/>
                      </a:cubicBezTo>
                      <a:cubicBezTo>
                        <a:pt x="94975" y="389835"/>
                        <a:pt x="93659" y="385465"/>
                        <a:pt x="92766" y="381000"/>
                      </a:cubicBezTo>
                      <a:cubicBezTo>
                        <a:pt x="91449" y="374413"/>
                        <a:pt x="90910" y="367679"/>
                        <a:pt x="89453" y="361122"/>
                      </a:cubicBezTo>
                      <a:cubicBezTo>
                        <a:pt x="88695" y="357713"/>
                        <a:pt x="87244" y="354496"/>
                        <a:pt x="86140" y="351183"/>
                      </a:cubicBezTo>
                      <a:cubicBezTo>
                        <a:pt x="89830" y="340113"/>
                        <a:pt x="89992" y="340474"/>
                        <a:pt x="92766" y="327991"/>
                      </a:cubicBezTo>
                      <a:cubicBezTo>
                        <a:pt x="93988" y="322494"/>
                        <a:pt x="92955" y="316111"/>
                        <a:pt x="96079" y="311426"/>
                      </a:cubicBezTo>
                      <a:cubicBezTo>
                        <a:pt x="98016" y="308520"/>
                        <a:pt x="102705" y="309217"/>
                        <a:pt x="106018" y="308113"/>
                      </a:cubicBezTo>
                      <a:cubicBezTo>
                        <a:pt x="109331" y="310322"/>
                        <a:pt x="112898" y="312190"/>
                        <a:pt x="115957" y="314739"/>
                      </a:cubicBezTo>
                      <a:cubicBezTo>
                        <a:pt x="119556" y="317738"/>
                        <a:pt x="122084" y="321955"/>
                        <a:pt x="125896" y="324678"/>
                      </a:cubicBezTo>
                      <a:cubicBezTo>
                        <a:pt x="156420" y="346482"/>
                        <a:pt x="123245" y="315402"/>
                        <a:pt x="149087" y="341244"/>
                      </a:cubicBezTo>
                      <a:cubicBezTo>
                        <a:pt x="152400" y="340140"/>
                        <a:pt x="158342" y="341356"/>
                        <a:pt x="159027" y="337931"/>
                      </a:cubicBezTo>
                      <a:cubicBezTo>
                        <a:pt x="160675" y="329689"/>
                        <a:pt x="156608" y="292951"/>
                        <a:pt x="142461" y="288235"/>
                      </a:cubicBezTo>
                      <a:lnTo>
                        <a:pt x="132522" y="284922"/>
                      </a:lnTo>
                      <a:cubicBezTo>
                        <a:pt x="129209" y="281609"/>
                        <a:pt x="124858" y="279079"/>
                        <a:pt x="122583" y="274983"/>
                      </a:cubicBezTo>
                      <a:cubicBezTo>
                        <a:pt x="119191" y="268878"/>
                        <a:pt x="115957" y="255105"/>
                        <a:pt x="115957" y="255105"/>
                      </a:cubicBezTo>
                      <a:cubicBezTo>
                        <a:pt x="117061" y="248479"/>
                        <a:pt x="117813" y="241784"/>
                        <a:pt x="119270" y="235226"/>
                      </a:cubicBezTo>
                      <a:cubicBezTo>
                        <a:pt x="120028" y="231817"/>
                        <a:pt x="120114" y="227756"/>
                        <a:pt x="122583" y="225287"/>
                      </a:cubicBezTo>
                      <a:cubicBezTo>
                        <a:pt x="125052" y="222818"/>
                        <a:pt x="129134" y="222821"/>
                        <a:pt x="132522" y="221974"/>
                      </a:cubicBezTo>
                      <a:cubicBezTo>
                        <a:pt x="137985" y="220608"/>
                        <a:pt x="143565" y="219765"/>
                        <a:pt x="149087" y="218661"/>
                      </a:cubicBezTo>
                      <a:cubicBezTo>
                        <a:pt x="150191" y="215348"/>
                        <a:pt x="152400" y="212214"/>
                        <a:pt x="152400" y="208722"/>
                      </a:cubicBezTo>
                      <a:cubicBezTo>
                        <a:pt x="152400" y="203543"/>
                        <a:pt x="147336" y="190999"/>
                        <a:pt x="145774" y="185531"/>
                      </a:cubicBezTo>
                      <a:cubicBezTo>
                        <a:pt x="144523" y="181153"/>
                        <a:pt x="144255" y="176463"/>
                        <a:pt x="142461" y="172278"/>
                      </a:cubicBezTo>
                      <a:cubicBezTo>
                        <a:pt x="140893" y="168618"/>
                        <a:pt x="137616" y="165900"/>
                        <a:pt x="135835" y="162339"/>
                      </a:cubicBezTo>
                      <a:cubicBezTo>
                        <a:pt x="134273" y="159215"/>
                        <a:pt x="134758" y="155083"/>
                        <a:pt x="132522" y="152400"/>
                      </a:cubicBezTo>
                      <a:cubicBezTo>
                        <a:pt x="128987" y="148158"/>
                        <a:pt x="123687" y="145774"/>
                        <a:pt x="119270" y="142461"/>
                      </a:cubicBezTo>
                      <a:cubicBezTo>
                        <a:pt x="113322" y="112722"/>
                        <a:pt x="116883" y="131450"/>
                        <a:pt x="109331" y="86139"/>
                      </a:cubicBezTo>
                      <a:cubicBezTo>
                        <a:pt x="108405" y="80585"/>
                        <a:pt x="107799" y="74916"/>
                        <a:pt x="106018" y="69574"/>
                      </a:cubicBezTo>
                      <a:cubicBezTo>
                        <a:pt x="104456" y="64889"/>
                        <a:pt x="101126" y="60946"/>
                        <a:pt x="99392" y="56322"/>
                      </a:cubicBezTo>
                      <a:cubicBezTo>
                        <a:pt x="97793" y="52059"/>
                        <a:pt x="97678" y="47333"/>
                        <a:pt x="96079" y="43070"/>
                      </a:cubicBezTo>
                      <a:cubicBezTo>
                        <a:pt x="94345" y="38446"/>
                        <a:pt x="91398" y="34357"/>
                        <a:pt x="89453" y="29818"/>
                      </a:cubicBezTo>
                      <a:cubicBezTo>
                        <a:pt x="88077" y="26608"/>
                        <a:pt x="87937" y="22873"/>
                        <a:pt x="86140" y="19878"/>
                      </a:cubicBezTo>
                      <a:cubicBezTo>
                        <a:pt x="78732" y="7532"/>
                        <a:pt x="88901" y="3313"/>
                        <a:pt x="89453"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31" name="Freeform 430">
                <a:extLst>
                  <a:ext uri="{FF2B5EF4-FFF2-40B4-BE49-F238E27FC236}">
                    <a16:creationId xmlns:a16="http://schemas.microsoft.com/office/drawing/2014/main" id="{7BD574E4-E072-107D-EFB7-2E4D1FF1EFC3}"/>
                  </a:ext>
                </a:extLst>
              </p:cNvPr>
              <p:cNvSpPr/>
              <p:nvPr/>
            </p:nvSpPr>
            <p:spPr>
              <a:xfrm>
                <a:off x="7874493" y="4332303"/>
                <a:ext cx="235258" cy="1677955"/>
              </a:xfrm>
              <a:custGeom>
                <a:avLst/>
                <a:gdLst>
                  <a:gd name="connsiteX0" fmla="*/ 0 w 235258"/>
                  <a:gd name="connsiteY0" fmla="*/ 1673441 h 1677955"/>
                  <a:gd name="connsiteX1" fmla="*/ 0 w 235258"/>
                  <a:gd name="connsiteY1" fmla="*/ 1673441 h 1677955"/>
                  <a:gd name="connsiteX2" fmla="*/ 102093 w 235258"/>
                  <a:gd name="connsiteY2" fmla="*/ 1677880 h 1677955"/>
                  <a:gd name="connsiteX3" fmla="*/ 119849 w 235258"/>
                  <a:gd name="connsiteY3" fmla="*/ 1673441 h 1677955"/>
                  <a:gd name="connsiteX4" fmla="*/ 110971 w 235258"/>
                  <a:gd name="connsiteY4" fmla="*/ 1660124 h 1677955"/>
                  <a:gd name="connsiteX5" fmla="*/ 106532 w 235258"/>
                  <a:gd name="connsiteY5" fmla="*/ 1646808 h 1677955"/>
                  <a:gd name="connsiteX6" fmla="*/ 110971 w 235258"/>
                  <a:gd name="connsiteY6" fmla="*/ 1487010 h 1677955"/>
                  <a:gd name="connsiteX7" fmla="*/ 119849 w 235258"/>
                  <a:gd name="connsiteY7" fmla="*/ 1460377 h 1677955"/>
                  <a:gd name="connsiteX8" fmla="*/ 124288 w 235258"/>
                  <a:gd name="connsiteY8" fmla="*/ 1447060 h 1677955"/>
                  <a:gd name="connsiteX9" fmla="*/ 128726 w 235258"/>
                  <a:gd name="connsiteY9" fmla="*/ 1433744 h 1677955"/>
                  <a:gd name="connsiteX10" fmla="*/ 133165 w 235258"/>
                  <a:gd name="connsiteY10" fmla="*/ 1420427 h 1677955"/>
                  <a:gd name="connsiteX11" fmla="*/ 133165 w 235258"/>
                  <a:gd name="connsiteY11" fmla="*/ 1313895 h 1677955"/>
                  <a:gd name="connsiteX12" fmla="*/ 128726 w 235258"/>
                  <a:gd name="connsiteY12" fmla="*/ 1256190 h 1677955"/>
                  <a:gd name="connsiteX13" fmla="*/ 119849 w 235258"/>
                  <a:gd name="connsiteY13" fmla="*/ 1229557 h 1677955"/>
                  <a:gd name="connsiteX14" fmla="*/ 124288 w 235258"/>
                  <a:gd name="connsiteY14" fmla="*/ 1131903 h 1677955"/>
                  <a:gd name="connsiteX15" fmla="*/ 133165 w 235258"/>
                  <a:gd name="connsiteY15" fmla="*/ 1087514 h 1677955"/>
                  <a:gd name="connsiteX16" fmla="*/ 146482 w 235258"/>
                  <a:gd name="connsiteY16" fmla="*/ 1052004 h 1677955"/>
                  <a:gd name="connsiteX17" fmla="*/ 150921 w 235258"/>
                  <a:gd name="connsiteY17" fmla="*/ 1029810 h 1677955"/>
                  <a:gd name="connsiteX18" fmla="*/ 159798 w 235258"/>
                  <a:gd name="connsiteY18" fmla="*/ 1003177 h 1677955"/>
                  <a:gd name="connsiteX19" fmla="*/ 168676 w 235258"/>
                  <a:gd name="connsiteY19" fmla="*/ 963227 h 1677955"/>
                  <a:gd name="connsiteX20" fmla="*/ 173115 w 235258"/>
                  <a:gd name="connsiteY20" fmla="*/ 945472 h 1677955"/>
                  <a:gd name="connsiteX21" fmla="*/ 168676 w 235258"/>
                  <a:gd name="connsiteY21" fmla="*/ 905522 h 1677955"/>
                  <a:gd name="connsiteX22" fmla="*/ 164237 w 235258"/>
                  <a:gd name="connsiteY22" fmla="*/ 861134 h 1677955"/>
                  <a:gd name="connsiteX23" fmla="*/ 159798 w 235258"/>
                  <a:gd name="connsiteY23" fmla="*/ 834501 h 1677955"/>
                  <a:gd name="connsiteX24" fmla="*/ 155359 w 235258"/>
                  <a:gd name="connsiteY24" fmla="*/ 625876 h 1677955"/>
                  <a:gd name="connsiteX25" fmla="*/ 168676 w 235258"/>
                  <a:gd name="connsiteY25" fmla="*/ 514905 h 1677955"/>
                  <a:gd name="connsiteX26" fmla="*/ 173115 w 235258"/>
                  <a:gd name="connsiteY26" fmla="*/ 239697 h 1677955"/>
                  <a:gd name="connsiteX27" fmla="*/ 235258 w 235258"/>
                  <a:gd name="connsiteY27" fmla="*/ 275208 h 1677955"/>
                  <a:gd name="connsiteX28" fmla="*/ 204187 w 235258"/>
                  <a:gd name="connsiteY28" fmla="*/ 248575 h 1677955"/>
                  <a:gd name="connsiteX29" fmla="*/ 190870 w 235258"/>
                  <a:gd name="connsiteY29" fmla="*/ 164237 h 1677955"/>
                  <a:gd name="connsiteX30" fmla="*/ 173115 w 235258"/>
                  <a:gd name="connsiteY30" fmla="*/ 0 h 1677955"/>
                  <a:gd name="connsiteX31" fmla="*/ 150921 w 235258"/>
                  <a:gd name="connsiteY31" fmla="*/ 248575 h 1677955"/>
                  <a:gd name="connsiteX32" fmla="*/ 128726 w 235258"/>
                  <a:gd name="connsiteY32" fmla="*/ 483833 h 1677955"/>
                  <a:gd name="connsiteX33" fmla="*/ 128726 w 235258"/>
                  <a:gd name="connsiteY33" fmla="*/ 532660 h 1677955"/>
                  <a:gd name="connsiteX34" fmla="*/ 128726 w 235258"/>
                  <a:gd name="connsiteY34" fmla="*/ 590365 h 1677955"/>
                  <a:gd name="connsiteX35" fmla="*/ 79899 w 235258"/>
                  <a:gd name="connsiteY35" fmla="*/ 621437 h 1677955"/>
                  <a:gd name="connsiteX36" fmla="*/ 35511 w 235258"/>
                  <a:gd name="connsiteY36" fmla="*/ 639192 h 1677955"/>
                  <a:gd name="connsiteX37" fmla="*/ 110971 w 235258"/>
                  <a:gd name="connsiteY37" fmla="*/ 634753 h 1677955"/>
                  <a:gd name="connsiteX38" fmla="*/ 97655 w 235258"/>
                  <a:gd name="connsiteY38" fmla="*/ 887767 h 1677955"/>
                  <a:gd name="connsiteX39" fmla="*/ 75460 w 235258"/>
                  <a:gd name="connsiteY39" fmla="*/ 1091953 h 1677955"/>
                  <a:gd name="connsiteX40" fmla="*/ 71022 w 235258"/>
                  <a:gd name="connsiteY40" fmla="*/ 1167414 h 1677955"/>
                  <a:gd name="connsiteX41" fmla="*/ 53266 w 235258"/>
                  <a:gd name="connsiteY41" fmla="*/ 1398233 h 1677955"/>
                  <a:gd name="connsiteX42" fmla="*/ 0 w 235258"/>
                  <a:gd name="connsiteY42" fmla="*/ 1673441 h 1677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35258" h="1677955">
                    <a:moveTo>
                      <a:pt x="0" y="1673441"/>
                    </a:moveTo>
                    <a:lnTo>
                      <a:pt x="0" y="1673441"/>
                    </a:lnTo>
                    <a:cubicBezTo>
                      <a:pt x="34031" y="1674921"/>
                      <a:pt x="68030" y="1677880"/>
                      <a:pt x="102093" y="1677880"/>
                    </a:cubicBezTo>
                    <a:cubicBezTo>
                      <a:pt x="108194" y="1677880"/>
                      <a:pt x="117121" y="1678898"/>
                      <a:pt x="119849" y="1673441"/>
                    </a:cubicBezTo>
                    <a:cubicBezTo>
                      <a:pt x="122235" y="1668669"/>
                      <a:pt x="113357" y="1664896"/>
                      <a:pt x="110971" y="1660124"/>
                    </a:cubicBezTo>
                    <a:cubicBezTo>
                      <a:pt x="108879" y="1655939"/>
                      <a:pt x="108012" y="1651247"/>
                      <a:pt x="106532" y="1646808"/>
                    </a:cubicBezTo>
                    <a:cubicBezTo>
                      <a:pt x="108012" y="1593542"/>
                      <a:pt x="107174" y="1540161"/>
                      <a:pt x="110971" y="1487010"/>
                    </a:cubicBezTo>
                    <a:cubicBezTo>
                      <a:pt x="111638" y="1477676"/>
                      <a:pt x="116890" y="1469255"/>
                      <a:pt x="119849" y="1460377"/>
                    </a:cubicBezTo>
                    <a:lnTo>
                      <a:pt x="124288" y="1447060"/>
                    </a:lnTo>
                    <a:lnTo>
                      <a:pt x="128726" y="1433744"/>
                    </a:lnTo>
                    <a:lnTo>
                      <a:pt x="133165" y="1420427"/>
                    </a:lnTo>
                    <a:cubicBezTo>
                      <a:pt x="140372" y="1362769"/>
                      <a:pt x="138694" y="1394058"/>
                      <a:pt x="133165" y="1313895"/>
                    </a:cubicBezTo>
                    <a:cubicBezTo>
                      <a:pt x="131838" y="1294649"/>
                      <a:pt x="131735" y="1275246"/>
                      <a:pt x="128726" y="1256190"/>
                    </a:cubicBezTo>
                    <a:cubicBezTo>
                      <a:pt x="127267" y="1246947"/>
                      <a:pt x="119849" y="1229557"/>
                      <a:pt x="119849" y="1229557"/>
                    </a:cubicBezTo>
                    <a:cubicBezTo>
                      <a:pt x="121329" y="1197006"/>
                      <a:pt x="121967" y="1164405"/>
                      <a:pt x="124288" y="1131903"/>
                    </a:cubicBezTo>
                    <a:cubicBezTo>
                      <a:pt x="125662" y="1112671"/>
                      <a:pt x="129300" y="1104905"/>
                      <a:pt x="133165" y="1087514"/>
                    </a:cubicBezTo>
                    <a:cubicBezTo>
                      <a:pt x="139564" y="1058718"/>
                      <a:pt x="132773" y="1072567"/>
                      <a:pt x="146482" y="1052004"/>
                    </a:cubicBezTo>
                    <a:cubicBezTo>
                      <a:pt x="147962" y="1044606"/>
                      <a:pt x="148936" y="1037089"/>
                      <a:pt x="150921" y="1029810"/>
                    </a:cubicBezTo>
                    <a:cubicBezTo>
                      <a:pt x="153383" y="1020782"/>
                      <a:pt x="157528" y="1012255"/>
                      <a:pt x="159798" y="1003177"/>
                    </a:cubicBezTo>
                    <a:cubicBezTo>
                      <a:pt x="170626" y="959865"/>
                      <a:pt x="157402" y="1013956"/>
                      <a:pt x="168676" y="963227"/>
                    </a:cubicBezTo>
                    <a:cubicBezTo>
                      <a:pt x="169999" y="957272"/>
                      <a:pt x="171635" y="951390"/>
                      <a:pt x="173115" y="945472"/>
                    </a:cubicBezTo>
                    <a:cubicBezTo>
                      <a:pt x="171635" y="932155"/>
                      <a:pt x="170079" y="918847"/>
                      <a:pt x="168676" y="905522"/>
                    </a:cubicBezTo>
                    <a:cubicBezTo>
                      <a:pt x="167119" y="890734"/>
                      <a:pt x="166081" y="875889"/>
                      <a:pt x="164237" y="861134"/>
                    </a:cubicBezTo>
                    <a:cubicBezTo>
                      <a:pt x="163121" y="852203"/>
                      <a:pt x="161278" y="843379"/>
                      <a:pt x="159798" y="834501"/>
                    </a:cubicBezTo>
                    <a:cubicBezTo>
                      <a:pt x="152752" y="714729"/>
                      <a:pt x="155359" y="784238"/>
                      <a:pt x="155359" y="625876"/>
                    </a:cubicBezTo>
                    <a:lnTo>
                      <a:pt x="168676" y="514905"/>
                    </a:lnTo>
                    <a:cubicBezTo>
                      <a:pt x="170156" y="423169"/>
                      <a:pt x="171635" y="331433"/>
                      <a:pt x="173115" y="239697"/>
                    </a:cubicBezTo>
                    <a:lnTo>
                      <a:pt x="235258" y="275208"/>
                    </a:lnTo>
                    <a:lnTo>
                      <a:pt x="204187" y="248575"/>
                    </a:lnTo>
                    <a:lnTo>
                      <a:pt x="190870" y="164237"/>
                    </a:lnTo>
                    <a:lnTo>
                      <a:pt x="173115" y="0"/>
                    </a:lnTo>
                    <a:lnTo>
                      <a:pt x="150921" y="248575"/>
                    </a:lnTo>
                    <a:lnTo>
                      <a:pt x="128726" y="483833"/>
                    </a:lnTo>
                    <a:lnTo>
                      <a:pt x="128726" y="532660"/>
                    </a:lnTo>
                    <a:lnTo>
                      <a:pt x="128726" y="590365"/>
                    </a:lnTo>
                    <a:cubicBezTo>
                      <a:pt x="85119" y="614591"/>
                      <a:pt x="99549" y="601787"/>
                      <a:pt x="79899" y="621437"/>
                    </a:cubicBezTo>
                    <a:lnTo>
                      <a:pt x="35511" y="639192"/>
                    </a:lnTo>
                    <a:lnTo>
                      <a:pt x="110971" y="634753"/>
                    </a:lnTo>
                    <a:lnTo>
                      <a:pt x="97655" y="887767"/>
                    </a:lnTo>
                    <a:lnTo>
                      <a:pt x="75460" y="1091953"/>
                    </a:lnTo>
                    <a:cubicBezTo>
                      <a:pt x="70408" y="1152592"/>
                      <a:pt x="71022" y="1127402"/>
                      <a:pt x="71022" y="1167414"/>
                    </a:cubicBezTo>
                    <a:lnTo>
                      <a:pt x="53266" y="1398233"/>
                    </a:lnTo>
                    <a:lnTo>
                      <a:pt x="0" y="1673441"/>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2" name="Freeform 431">
                <a:extLst>
                  <a:ext uri="{FF2B5EF4-FFF2-40B4-BE49-F238E27FC236}">
                    <a16:creationId xmlns:a16="http://schemas.microsoft.com/office/drawing/2014/main" id="{921E063C-D300-921E-C593-F55A2E0D5858}"/>
                  </a:ext>
                </a:extLst>
              </p:cNvPr>
              <p:cNvSpPr/>
              <p:nvPr/>
            </p:nvSpPr>
            <p:spPr>
              <a:xfrm>
                <a:off x="6747029" y="4705165"/>
                <a:ext cx="146482" cy="1300579"/>
              </a:xfrm>
              <a:custGeom>
                <a:avLst/>
                <a:gdLst>
                  <a:gd name="connsiteX0" fmla="*/ 84338 w 146482"/>
                  <a:gd name="connsiteY0" fmla="*/ 4439 h 1300579"/>
                  <a:gd name="connsiteX1" fmla="*/ 0 w 146482"/>
                  <a:gd name="connsiteY1" fmla="*/ 1300579 h 1300579"/>
                  <a:gd name="connsiteX2" fmla="*/ 106532 w 146482"/>
                  <a:gd name="connsiteY2" fmla="*/ 1296140 h 1300579"/>
                  <a:gd name="connsiteX3" fmla="*/ 146482 w 146482"/>
                  <a:gd name="connsiteY3" fmla="*/ 0 h 1300579"/>
                  <a:gd name="connsiteX4" fmla="*/ 84338 w 146482"/>
                  <a:gd name="connsiteY4" fmla="*/ 4439 h 1300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82" h="1300579">
                    <a:moveTo>
                      <a:pt x="84338" y="4439"/>
                    </a:moveTo>
                    <a:lnTo>
                      <a:pt x="0" y="1300579"/>
                    </a:lnTo>
                    <a:lnTo>
                      <a:pt x="106532" y="1296140"/>
                    </a:lnTo>
                    <a:lnTo>
                      <a:pt x="146482" y="0"/>
                    </a:lnTo>
                    <a:lnTo>
                      <a:pt x="84338" y="4439"/>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3" name="Freeform 432">
                <a:extLst>
                  <a:ext uri="{FF2B5EF4-FFF2-40B4-BE49-F238E27FC236}">
                    <a16:creationId xmlns:a16="http://schemas.microsoft.com/office/drawing/2014/main" id="{7502ADB7-B1CC-9AC0-3203-B82D0FAFF5D1}"/>
                  </a:ext>
                </a:extLst>
              </p:cNvPr>
              <p:cNvSpPr/>
              <p:nvPr/>
            </p:nvSpPr>
            <p:spPr>
              <a:xfrm>
                <a:off x="6298706" y="4759482"/>
                <a:ext cx="201707" cy="1237384"/>
              </a:xfrm>
              <a:custGeom>
                <a:avLst/>
                <a:gdLst>
                  <a:gd name="connsiteX0" fmla="*/ 79899 w 181992"/>
                  <a:gd name="connsiteY0" fmla="*/ 0 h 1189608"/>
                  <a:gd name="connsiteX1" fmla="*/ 75460 w 181992"/>
                  <a:gd name="connsiteY1" fmla="*/ 110971 h 1189608"/>
                  <a:gd name="connsiteX2" fmla="*/ 8877 w 181992"/>
                  <a:gd name="connsiteY2" fmla="*/ 159798 h 1189608"/>
                  <a:gd name="connsiteX3" fmla="*/ 71021 w 181992"/>
                  <a:gd name="connsiteY3" fmla="*/ 159798 h 1189608"/>
                  <a:gd name="connsiteX4" fmla="*/ 66582 w 181992"/>
                  <a:gd name="connsiteY4" fmla="*/ 244136 h 1189608"/>
                  <a:gd name="connsiteX5" fmla="*/ 17755 w 181992"/>
                  <a:gd name="connsiteY5" fmla="*/ 284086 h 1189608"/>
                  <a:gd name="connsiteX6" fmla="*/ 62143 w 181992"/>
                  <a:gd name="connsiteY6" fmla="*/ 284086 h 1189608"/>
                  <a:gd name="connsiteX7" fmla="*/ 71021 w 181992"/>
                  <a:gd name="connsiteY7" fmla="*/ 284086 h 1189608"/>
                  <a:gd name="connsiteX8" fmla="*/ 0 w 181992"/>
                  <a:gd name="connsiteY8" fmla="*/ 1189608 h 1189608"/>
                  <a:gd name="connsiteX9" fmla="*/ 102093 w 181992"/>
                  <a:gd name="connsiteY9" fmla="*/ 1189608 h 1189608"/>
                  <a:gd name="connsiteX10" fmla="*/ 115410 w 181992"/>
                  <a:gd name="connsiteY10" fmla="*/ 239697 h 1189608"/>
                  <a:gd name="connsiteX11" fmla="*/ 181992 w 181992"/>
                  <a:gd name="connsiteY11" fmla="*/ 270769 h 1189608"/>
                  <a:gd name="connsiteX12" fmla="*/ 115410 w 181992"/>
                  <a:gd name="connsiteY12" fmla="*/ 230820 h 1189608"/>
                  <a:gd name="connsiteX13" fmla="*/ 79899 w 181992"/>
                  <a:gd name="connsiteY13" fmla="*/ 0 h 11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992" h="1189608">
                    <a:moveTo>
                      <a:pt x="79899" y="0"/>
                    </a:moveTo>
                    <a:lnTo>
                      <a:pt x="75460" y="110971"/>
                    </a:lnTo>
                    <a:lnTo>
                      <a:pt x="8877" y="159798"/>
                    </a:lnTo>
                    <a:lnTo>
                      <a:pt x="71021" y="159798"/>
                    </a:lnTo>
                    <a:lnTo>
                      <a:pt x="66582" y="244136"/>
                    </a:lnTo>
                    <a:lnTo>
                      <a:pt x="17755" y="284086"/>
                    </a:lnTo>
                    <a:lnTo>
                      <a:pt x="62143" y="284086"/>
                    </a:lnTo>
                    <a:lnTo>
                      <a:pt x="71021" y="284086"/>
                    </a:lnTo>
                    <a:lnTo>
                      <a:pt x="0" y="1189608"/>
                    </a:lnTo>
                    <a:lnTo>
                      <a:pt x="102093" y="1189608"/>
                    </a:lnTo>
                    <a:lnTo>
                      <a:pt x="115410" y="239697"/>
                    </a:lnTo>
                    <a:lnTo>
                      <a:pt x="181992" y="270769"/>
                    </a:lnTo>
                    <a:lnTo>
                      <a:pt x="115410" y="230820"/>
                    </a:lnTo>
                    <a:cubicBezTo>
                      <a:pt x="116889" y="161278"/>
                      <a:pt x="118369" y="91736"/>
                      <a:pt x="79899" y="0"/>
                    </a:cubicBez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4" name="Freeform 433">
                <a:extLst>
                  <a:ext uri="{FF2B5EF4-FFF2-40B4-BE49-F238E27FC236}">
                    <a16:creationId xmlns:a16="http://schemas.microsoft.com/office/drawing/2014/main" id="{D4059A20-10C7-BCF5-4A92-0631F8BED0E6}"/>
                  </a:ext>
                </a:extLst>
              </p:cNvPr>
              <p:cNvSpPr/>
              <p:nvPr/>
            </p:nvSpPr>
            <p:spPr>
              <a:xfrm>
                <a:off x="6551721" y="4682971"/>
                <a:ext cx="137604" cy="1322773"/>
              </a:xfrm>
              <a:custGeom>
                <a:avLst/>
                <a:gdLst>
                  <a:gd name="connsiteX0" fmla="*/ 137604 w 137604"/>
                  <a:gd name="connsiteY0" fmla="*/ 0 h 1322773"/>
                  <a:gd name="connsiteX1" fmla="*/ 93215 w 137604"/>
                  <a:gd name="connsiteY1" fmla="*/ 1322773 h 1322773"/>
                  <a:gd name="connsiteX2" fmla="*/ 0 w 137604"/>
                  <a:gd name="connsiteY2" fmla="*/ 1309456 h 1322773"/>
                  <a:gd name="connsiteX3" fmla="*/ 97654 w 137604"/>
                  <a:gd name="connsiteY3" fmla="*/ 226380 h 1322773"/>
                  <a:gd name="connsiteX4" fmla="*/ 35511 w 137604"/>
                  <a:gd name="connsiteY4" fmla="*/ 297402 h 1322773"/>
                  <a:gd name="connsiteX5" fmla="*/ 97654 w 137604"/>
                  <a:gd name="connsiteY5" fmla="*/ 213064 h 1322773"/>
                  <a:gd name="connsiteX6" fmla="*/ 97654 w 137604"/>
                  <a:gd name="connsiteY6" fmla="*/ 57705 h 1322773"/>
                  <a:gd name="connsiteX7" fmla="*/ 137604 w 137604"/>
                  <a:gd name="connsiteY7" fmla="*/ 0 h 1322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04" h="1322773">
                    <a:moveTo>
                      <a:pt x="137604" y="0"/>
                    </a:moveTo>
                    <a:lnTo>
                      <a:pt x="93215" y="1322773"/>
                    </a:lnTo>
                    <a:lnTo>
                      <a:pt x="0" y="1309456"/>
                    </a:lnTo>
                    <a:lnTo>
                      <a:pt x="97654" y="226380"/>
                    </a:lnTo>
                    <a:lnTo>
                      <a:pt x="35511" y="297402"/>
                    </a:lnTo>
                    <a:lnTo>
                      <a:pt x="97654" y="213064"/>
                    </a:lnTo>
                    <a:lnTo>
                      <a:pt x="97654" y="57705"/>
                    </a:lnTo>
                    <a:lnTo>
                      <a:pt x="137604"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35" name="Straight Connector 434">
                <a:extLst>
                  <a:ext uri="{FF2B5EF4-FFF2-40B4-BE49-F238E27FC236}">
                    <a16:creationId xmlns:a16="http://schemas.microsoft.com/office/drawing/2014/main" id="{2F1DB605-F81B-09FD-7938-A3CEE8918343}"/>
                  </a:ext>
                </a:extLst>
              </p:cNvPr>
              <p:cNvCxnSpPr/>
              <p:nvPr/>
            </p:nvCxnSpPr>
            <p:spPr>
              <a:xfrm flipV="1">
                <a:off x="6463350" y="5673518"/>
                <a:ext cx="14691" cy="338334"/>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ECCF214D-63C1-96B6-F414-BD44352D2DF1}"/>
                  </a:ext>
                </a:extLst>
              </p:cNvPr>
              <p:cNvCxnSpPr/>
              <p:nvPr/>
            </p:nvCxnSpPr>
            <p:spPr>
              <a:xfrm flipH="1" flipV="1">
                <a:off x="6711773" y="5611419"/>
                <a:ext cx="7676" cy="389886"/>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a:extLst>
                  <a:ext uri="{FF2B5EF4-FFF2-40B4-BE49-F238E27FC236}">
                    <a16:creationId xmlns:a16="http://schemas.microsoft.com/office/drawing/2014/main" id="{7E4360F2-9AA2-225B-A643-1FD093ADB682}"/>
                  </a:ext>
                </a:extLst>
              </p:cNvPr>
              <p:cNvCxnSpPr/>
              <p:nvPr/>
            </p:nvCxnSpPr>
            <p:spPr>
              <a:xfrm flipV="1">
                <a:off x="6967340" y="5886653"/>
                <a:ext cx="0" cy="13240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id="{3B75A7D4-A11C-C00B-9015-7C43D748F037}"/>
                  </a:ext>
                </a:extLst>
              </p:cNvPr>
              <p:cNvCxnSpPr/>
              <p:nvPr/>
            </p:nvCxnSpPr>
            <p:spPr>
              <a:xfrm flipV="1">
                <a:off x="7818320" y="5795168"/>
                <a:ext cx="0" cy="215015"/>
              </a:xfrm>
              <a:prstGeom prst="line">
                <a:avLst/>
              </a:prstGeom>
              <a:ln w="19050">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a:extLst>
                  <a:ext uri="{FF2B5EF4-FFF2-40B4-BE49-F238E27FC236}">
                    <a16:creationId xmlns:a16="http://schemas.microsoft.com/office/drawing/2014/main" id="{CCF418D4-9CC7-5BF6-D6D7-08CAEE311E6D}"/>
                  </a:ext>
                </a:extLst>
              </p:cNvPr>
              <p:cNvCxnSpPr/>
              <p:nvPr/>
            </p:nvCxnSpPr>
            <p:spPr>
              <a:xfrm flipV="1">
                <a:off x="8346037" y="5445086"/>
                <a:ext cx="0" cy="573542"/>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grpSp>
            <p:nvGrpSpPr>
              <p:cNvPr id="440" name="Group 439">
                <a:extLst>
                  <a:ext uri="{FF2B5EF4-FFF2-40B4-BE49-F238E27FC236}">
                    <a16:creationId xmlns:a16="http://schemas.microsoft.com/office/drawing/2014/main" id="{B4CC36E9-2891-A3C8-3FAE-242FB5869549}"/>
                  </a:ext>
                </a:extLst>
              </p:cNvPr>
              <p:cNvGrpSpPr/>
              <p:nvPr/>
            </p:nvGrpSpPr>
            <p:grpSpPr>
              <a:xfrm>
                <a:off x="5304183" y="5589104"/>
                <a:ext cx="84306" cy="423076"/>
                <a:chOff x="5304183" y="5589104"/>
                <a:chExt cx="84306" cy="423076"/>
              </a:xfrm>
            </p:grpSpPr>
            <p:cxnSp>
              <p:nvCxnSpPr>
                <p:cNvPr id="602" name="Straight Connector 601">
                  <a:extLst>
                    <a:ext uri="{FF2B5EF4-FFF2-40B4-BE49-F238E27FC236}">
                      <a16:creationId xmlns:a16="http://schemas.microsoft.com/office/drawing/2014/main" id="{8773A0C0-ED3F-33C5-BB00-828F2B099D64}"/>
                    </a:ext>
                  </a:extLst>
                </p:cNvPr>
                <p:cNvCxnSpPr/>
                <p:nvPr/>
              </p:nvCxnSpPr>
              <p:spPr>
                <a:xfrm flipV="1">
                  <a:off x="5349154" y="5841812"/>
                  <a:ext cx="0" cy="170368"/>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603" name="Freeform 602">
                  <a:extLst>
                    <a:ext uri="{FF2B5EF4-FFF2-40B4-BE49-F238E27FC236}">
                      <a16:creationId xmlns:a16="http://schemas.microsoft.com/office/drawing/2014/main" id="{0BF167A2-1C3D-DCBF-7165-D65FD8BBDC30}"/>
                    </a:ext>
                  </a:extLst>
                </p:cNvPr>
                <p:cNvSpPr/>
                <p:nvPr/>
              </p:nvSpPr>
              <p:spPr>
                <a:xfrm>
                  <a:off x="5304183" y="5589104"/>
                  <a:ext cx="84306" cy="282346"/>
                </a:xfrm>
                <a:custGeom>
                  <a:avLst/>
                  <a:gdLst>
                    <a:gd name="connsiteX0" fmla="*/ 53008 w 84306"/>
                    <a:gd name="connsiteY0" fmla="*/ 0 h 282346"/>
                    <a:gd name="connsiteX1" fmla="*/ 53008 w 84306"/>
                    <a:gd name="connsiteY1" fmla="*/ 0 h 282346"/>
                    <a:gd name="connsiteX2" fmla="*/ 36443 w 84306"/>
                    <a:gd name="connsiteY2" fmla="*/ 46383 h 282346"/>
                    <a:gd name="connsiteX3" fmla="*/ 33130 w 84306"/>
                    <a:gd name="connsiteY3" fmla="*/ 56322 h 282346"/>
                    <a:gd name="connsiteX4" fmla="*/ 43069 w 84306"/>
                    <a:gd name="connsiteY4" fmla="*/ 66261 h 282346"/>
                    <a:gd name="connsiteX5" fmla="*/ 53008 w 84306"/>
                    <a:gd name="connsiteY5" fmla="*/ 69574 h 282346"/>
                    <a:gd name="connsiteX6" fmla="*/ 59634 w 84306"/>
                    <a:gd name="connsiteY6" fmla="*/ 79513 h 282346"/>
                    <a:gd name="connsiteX7" fmla="*/ 39756 w 84306"/>
                    <a:gd name="connsiteY7" fmla="*/ 92766 h 282346"/>
                    <a:gd name="connsiteX8" fmla="*/ 43069 w 84306"/>
                    <a:gd name="connsiteY8" fmla="*/ 106018 h 282346"/>
                    <a:gd name="connsiteX9" fmla="*/ 53008 w 84306"/>
                    <a:gd name="connsiteY9" fmla="*/ 112644 h 282346"/>
                    <a:gd name="connsiteX10" fmla="*/ 56321 w 84306"/>
                    <a:gd name="connsiteY10" fmla="*/ 122583 h 282346"/>
                    <a:gd name="connsiteX11" fmla="*/ 36443 w 84306"/>
                    <a:gd name="connsiteY11" fmla="*/ 129209 h 282346"/>
                    <a:gd name="connsiteX12" fmla="*/ 29817 w 84306"/>
                    <a:gd name="connsiteY12" fmla="*/ 139148 h 282346"/>
                    <a:gd name="connsiteX13" fmla="*/ 33130 w 84306"/>
                    <a:gd name="connsiteY13" fmla="*/ 172279 h 282346"/>
                    <a:gd name="connsiteX14" fmla="*/ 23191 w 84306"/>
                    <a:gd name="connsiteY14" fmla="*/ 175592 h 282346"/>
                    <a:gd name="connsiteX15" fmla="*/ 16565 w 84306"/>
                    <a:gd name="connsiteY15" fmla="*/ 185531 h 282346"/>
                    <a:gd name="connsiteX16" fmla="*/ 26504 w 84306"/>
                    <a:gd name="connsiteY16" fmla="*/ 205409 h 282346"/>
                    <a:gd name="connsiteX17" fmla="*/ 13252 w 84306"/>
                    <a:gd name="connsiteY17" fmla="*/ 215348 h 282346"/>
                    <a:gd name="connsiteX18" fmla="*/ 0 w 84306"/>
                    <a:gd name="connsiteY18" fmla="*/ 235226 h 282346"/>
                    <a:gd name="connsiteX19" fmla="*/ 3313 w 84306"/>
                    <a:gd name="connsiteY19" fmla="*/ 245166 h 282346"/>
                    <a:gd name="connsiteX20" fmla="*/ 33130 w 84306"/>
                    <a:gd name="connsiteY20" fmla="*/ 268357 h 282346"/>
                    <a:gd name="connsiteX21" fmla="*/ 53008 w 84306"/>
                    <a:gd name="connsiteY21" fmla="*/ 271670 h 282346"/>
                    <a:gd name="connsiteX22" fmla="*/ 66260 w 84306"/>
                    <a:gd name="connsiteY22" fmla="*/ 278296 h 282346"/>
                    <a:gd name="connsiteX23" fmla="*/ 76200 w 84306"/>
                    <a:gd name="connsiteY23" fmla="*/ 281609 h 282346"/>
                    <a:gd name="connsiteX24" fmla="*/ 72887 w 84306"/>
                    <a:gd name="connsiteY24" fmla="*/ 271670 h 282346"/>
                    <a:gd name="connsiteX25" fmla="*/ 62947 w 84306"/>
                    <a:gd name="connsiteY25" fmla="*/ 268357 h 282346"/>
                    <a:gd name="connsiteX26" fmla="*/ 56321 w 84306"/>
                    <a:gd name="connsiteY26" fmla="*/ 255105 h 282346"/>
                    <a:gd name="connsiteX27" fmla="*/ 53008 w 84306"/>
                    <a:gd name="connsiteY27" fmla="*/ 231913 h 282346"/>
                    <a:gd name="connsiteX28" fmla="*/ 62947 w 84306"/>
                    <a:gd name="connsiteY28" fmla="*/ 225287 h 282346"/>
                    <a:gd name="connsiteX29" fmla="*/ 82826 w 84306"/>
                    <a:gd name="connsiteY29" fmla="*/ 231913 h 282346"/>
                    <a:gd name="connsiteX30" fmla="*/ 79513 w 84306"/>
                    <a:gd name="connsiteY30" fmla="*/ 218661 h 282346"/>
                    <a:gd name="connsiteX31" fmla="*/ 76200 w 84306"/>
                    <a:gd name="connsiteY31" fmla="*/ 208722 h 282346"/>
                    <a:gd name="connsiteX32" fmla="*/ 62947 w 84306"/>
                    <a:gd name="connsiteY32" fmla="*/ 192157 h 282346"/>
                    <a:gd name="connsiteX33" fmla="*/ 59634 w 84306"/>
                    <a:gd name="connsiteY33" fmla="*/ 182218 h 282346"/>
                    <a:gd name="connsiteX34" fmla="*/ 69574 w 84306"/>
                    <a:gd name="connsiteY34" fmla="*/ 155713 h 282346"/>
                    <a:gd name="connsiteX35" fmla="*/ 79513 w 84306"/>
                    <a:gd name="connsiteY35" fmla="*/ 152400 h 282346"/>
                    <a:gd name="connsiteX36" fmla="*/ 76200 w 84306"/>
                    <a:gd name="connsiteY36" fmla="*/ 142461 h 282346"/>
                    <a:gd name="connsiteX37" fmla="*/ 72887 w 84306"/>
                    <a:gd name="connsiteY37" fmla="*/ 125896 h 282346"/>
                    <a:gd name="connsiteX38" fmla="*/ 76200 w 84306"/>
                    <a:gd name="connsiteY38" fmla="*/ 115957 h 282346"/>
                    <a:gd name="connsiteX39" fmla="*/ 82826 w 84306"/>
                    <a:gd name="connsiteY39" fmla="*/ 106018 h 282346"/>
                    <a:gd name="connsiteX40" fmla="*/ 79513 w 84306"/>
                    <a:gd name="connsiteY40" fmla="*/ 96079 h 282346"/>
                    <a:gd name="connsiteX41" fmla="*/ 66260 w 84306"/>
                    <a:gd name="connsiteY41" fmla="*/ 79513 h 282346"/>
                    <a:gd name="connsiteX42" fmla="*/ 62947 w 84306"/>
                    <a:gd name="connsiteY42" fmla="*/ 69574 h 282346"/>
                    <a:gd name="connsiteX43" fmla="*/ 56321 w 84306"/>
                    <a:gd name="connsiteY43" fmla="*/ 59635 h 282346"/>
                    <a:gd name="connsiteX44" fmla="*/ 49695 w 84306"/>
                    <a:gd name="connsiteY44" fmla="*/ 39757 h 282346"/>
                    <a:gd name="connsiteX45" fmla="*/ 53008 w 84306"/>
                    <a:gd name="connsiteY45" fmla="*/ 26505 h 282346"/>
                    <a:gd name="connsiteX46" fmla="*/ 53008 w 84306"/>
                    <a:gd name="connsiteY46" fmla="*/ 0 h 28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4306" h="282346">
                      <a:moveTo>
                        <a:pt x="53008" y="0"/>
                      </a:moveTo>
                      <a:lnTo>
                        <a:pt x="53008" y="0"/>
                      </a:lnTo>
                      <a:cubicBezTo>
                        <a:pt x="40617" y="33045"/>
                        <a:pt x="46053" y="17553"/>
                        <a:pt x="36443" y="46383"/>
                      </a:cubicBezTo>
                      <a:lnTo>
                        <a:pt x="33130" y="56322"/>
                      </a:lnTo>
                      <a:cubicBezTo>
                        <a:pt x="36443" y="59635"/>
                        <a:pt x="39171" y="63662"/>
                        <a:pt x="43069" y="66261"/>
                      </a:cubicBezTo>
                      <a:cubicBezTo>
                        <a:pt x="45975" y="68198"/>
                        <a:pt x="50281" y="67392"/>
                        <a:pt x="53008" y="69574"/>
                      </a:cubicBezTo>
                      <a:cubicBezTo>
                        <a:pt x="56117" y="72061"/>
                        <a:pt x="57425" y="76200"/>
                        <a:pt x="59634" y="79513"/>
                      </a:cubicBezTo>
                      <a:cubicBezTo>
                        <a:pt x="58130" y="80265"/>
                        <a:pt x="40676" y="87245"/>
                        <a:pt x="39756" y="92766"/>
                      </a:cubicBezTo>
                      <a:cubicBezTo>
                        <a:pt x="39007" y="97257"/>
                        <a:pt x="40543" y="102229"/>
                        <a:pt x="43069" y="106018"/>
                      </a:cubicBezTo>
                      <a:cubicBezTo>
                        <a:pt x="45278" y="109331"/>
                        <a:pt x="49695" y="110435"/>
                        <a:pt x="53008" y="112644"/>
                      </a:cubicBezTo>
                      <a:cubicBezTo>
                        <a:pt x="54112" y="115957"/>
                        <a:pt x="58790" y="120114"/>
                        <a:pt x="56321" y="122583"/>
                      </a:cubicBezTo>
                      <a:cubicBezTo>
                        <a:pt x="51382" y="127522"/>
                        <a:pt x="36443" y="129209"/>
                        <a:pt x="36443" y="129209"/>
                      </a:cubicBezTo>
                      <a:cubicBezTo>
                        <a:pt x="34234" y="132522"/>
                        <a:pt x="29817" y="135166"/>
                        <a:pt x="29817" y="139148"/>
                      </a:cubicBezTo>
                      <a:cubicBezTo>
                        <a:pt x="29817" y="146324"/>
                        <a:pt x="42280" y="163128"/>
                        <a:pt x="33130" y="172279"/>
                      </a:cubicBezTo>
                      <a:cubicBezTo>
                        <a:pt x="30661" y="174748"/>
                        <a:pt x="26504" y="174488"/>
                        <a:pt x="23191" y="175592"/>
                      </a:cubicBezTo>
                      <a:cubicBezTo>
                        <a:pt x="20982" y="178905"/>
                        <a:pt x="17220" y="181603"/>
                        <a:pt x="16565" y="185531"/>
                      </a:cubicBezTo>
                      <a:cubicBezTo>
                        <a:pt x="15651" y="191018"/>
                        <a:pt x="24197" y="201948"/>
                        <a:pt x="26504" y="205409"/>
                      </a:cubicBezTo>
                      <a:cubicBezTo>
                        <a:pt x="22087" y="208722"/>
                        <a:pt x="16920" y="211221"/>
                        <a:pt x="13252" y="215348"/>
                      </a:cubicBezTo>
                      <a:cubicBezTo>
                        <a:pt x="7961" y="221300"/>
                        <a:pt x="0" y="235226"/>
                        <a:pt x="0" y="235226"/>
                      </a:cubicBezTo>
                      <a:cubicBezTo>
                        <a:pt x="1104" y="238539"/>
                        <a:pt x="1376" y="242260"/>
                        <a:pt x="3313" y="245166"/>
                      </a:cubicBezTo>
                      <a:cubicBezTo>
                        <a:pt x="7798" y="251894"/>
                        <a:pt x="28194" y="267534"/>
                        <a:pt x="33130" y="268357"/>
                      </a:cubicBezTo>
                      <a:lnTo>
                        <a:pt x="53008" y="271670"/>
                      </a:lnTo>
                      <a:cubicBezTo>
                        <a:pt x="57425" y="273879"/>
                        <a:pt x="61721" y="276351"/>
                        <a:pt x="66260" y="278296"/>
                      </a:cubicBezTo>
                      <a:cubicBezTo>
                        <a:pt x="69470" y="279672"/>
                        <a:pt x="73730" y="284078"/>
                        <a:pt x="76200" y="281609"/>
                      </a:cubicBezTo>
                      <a:cubicBezTo>
                        <a:pt x="78670" y="279140"/>
                        <a:pt x="75356" y="274139"/>
                        <a:pt x="72887" y="271670"/>
                      </a:cubicBezTo>
                      <a:cubicBezTo>
                        <a:pt x="70417" y="269201"/>
                        <a:pt x="66260" y="269461"/>
                        <a:pt x="62947" y="268357"/>
                      </a:cubicBezTo>
                      <a:cubicBezTo>
                        <a:pt x="60738" y="263940"/>
                        <a:pt x="58771" y="259393"/>
                        <a:pt x="56321" y="255105"/>
                      </a:cubicBezTo>
                      <a:cubicBezTo>
                        <a:pt x="50751" y="245358"/>
                        <a:pt x="44633" y="244476"/>
                        <a:pt x="53008" y="231913"/>
                      </a:cubicBezTo>
                      <a:cubicBezTo>
                        <a:pt x="55217" y="228600"/>
                        <a:pt x="59634" y="227496"/>
                        <a:pt x="62947" y="225287"/>
                      </a:cubicBezTo>
                      <a:lnTo>
                        <a:pt x="82826" y="231913"/>
                      </a:lnTo>
                      <a:cubicBezTo>
                        <a:pt x="87146" y="233353"/>
                        <a:pt x="80764" y="223039"/>
                        <a:pt x="79513" y="218661"/>
                      </a:cubicBezTo>
                      <a:cubicBezTo>
                        <a:pt x="78554" y="215303"/>
                        <a:pt x="77762" y="211846"/>
                        <a:pt x="76200" y="208722"/>
                      </a:cubicBezTo>
                      <a:cubicBezTo>
                        <a:pt x="72020" y="200362"/>
                        <a:pt x="69111" y="198320"/>
                        <a:pt x="62947" y="192157"/>
                      </a:cubicBezTo>
                      <a:cubicBezTo>
                        <a:pt x="61843" y="188844"/>
                        <a:pt x="59634" y="185710"/>
                        <a:pt x="59634" y="182218"/>
                      </a:cubicBezTo>
                      <a:cubicBezTo>
                        <a:pt x="59634" y="174674"/>
                        <a:pt x="62719" y="161197"/>
                        <a:pt x="69574" y="155713"/>
                      </a:cubicBezTo>
                      <a:cubicBezTo>
                        <a:pt x="72301" y="153531"/>
                        <a:pt x="76200" y="153504"/>
                        <a:pt x="79513" y="152400"/>
                      </a:cubicBezTo>
                      <a:cubicBezTo>
                        <a:pt x="79513" y="152400"/>
                        <a:pt x="77047" y="145849"/>
                        <a:pt x="76200" y="142461"/>
                      </a:cubicBezTo>
                      <a:cubicBezTo>
                        <a:pt x="74834" y="136998"/>
                        <a:pt x="73991" y="131418"/>
                        <a:pt x="72887" y="125896"/>
                      </a:cubicBezTo>
                      <a:cubicBezTo>
                        <a:pt x="73991" y="122583"/>
                        <a:pt x="74638" y="119081"/>
                        <a:pt x="76200" y="115957"/>
                      </a:cubicBezTo>
                      <a:cubicBezTo>
                        <a:pt x="77981" y="112396"/>
                        <a:pt x="82171" y="109946"/>
                        <a:pt x="82826" y="106018"/>
                      </a:cubicBezTo>
                      <a:cubicBezTo>
                        <a:pt x="83400" y="102573"/>
                        <a:pt x="81075" y="99203"/>
                        <a:pt x="79513" y="96079"/>
                      </a:cubicBezTo>
                      <a:cubicBezTo>
                        <a:pt x="75332" y="87717"/>
                        <a:pt x="72426" y="85678"/>
                        <a:pt x="66260" y="79513"/>
                      </a:cubicBezTo>
                      <a:cubicBezTo>
                        <a:pt x="65156" y="76200"/>
                        <a:pt x="64509" y="72698"/>
                        <a:pt x="62947" y="69574"/>
                      </a:cubicBezTo>
                      <a:cubicBezTo>
                        <a:pt x="61166" y="66013"/>
                        <a:pt x="57938" y="63274"/>
                        <a:pt x="56321" y="59635"/>
                      </a:cubicBezTo>
                      <a:cubicBezTo>
                        <a:pt x="53484" y="53253"/>
                        <a:pt x="49695" y="39757"/>
                        <a:pt x="49695" y="39757"/>
                      </a:cubicBezTo>
                      <a:cubicBezTo>
                        <a:pt x="50799" y="35340"/>
                        <a:pt x="53008" y="31058"/>
                        <a:pt x="53008" y="26505"/>
                      </a:cubicBezTo>
                      <a:lnTo>
                        <a:pt x="53008"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41" name="Group 440">
                <a:extLst>
                  <a:ext uri="{FF2B5EF4-FFF2-40B4-BE49-F238E27FC236}">
                    <a16:creationId xmlns:a16="http://schemas.microsoft.com/office/drawing/2014/main" id="{DD89BBD7-CE8E-ACD1-5E6B-16C309A15A02}"/>
                  </a:ext>
                </a:extLst>
              </p:cNvPr>
              <p:cNvGrpSpPr/>
              <p:nvPr/>
            </p:nvGrpSpPr>
            <p:grpSpPr>
              <a:xfrm>
                <a:off x="5017675" y="4051852"/>
                <a:ext cx="498584" cy="1967208"/>
                <a:chOff x="5017675" y="4051852"/>
                <a:chExt cx="498584" cy="1967208"/>
              </a:xfrm>
            </p:grpSpPr>
            <p:sp>
              <p:nvSpPr>
                <p:cNvPr id="600" name="Freeform 599">
                  <a:extLst>
                    <a:ext uri="{FF2B5EF4-FFF2-40B4-BE49-F238E27FC236}">
                      <a16:creationId xmlns:a16="http://schemas.microsoft.com/office/drawing/2014/main" id="{C7496AD2-A988-0269-8531-B5879AEB0A77}"/>
                    </a:ext>
                  </a:extLst>
                </p:cNvPr>
                <p:cNvSpPr/>
                <p:nvPr/>
              </p:nvSpPr>
              <p:spPr>
                <a:xfrm>
                  <a:off x="5277775" y="4931546"/>
                  <a:ext cx="26633" cy="1087514"/>
                </a:xfrm>
                <a:custGeom>
                  <a:avLst/>
                  <a:gdLst>
                    <a:gd name="connsiteX0" fmla="*/ 22194 w 26633"/>
                    <a:gd name="connsiteY0" fmla="*/ 0 h 1087514"/>
                    <a:gd name="connsiteX1" fmla="*/ 22194 w 26633"/>
                    <a:gd name="connsiteY1" fmla="*/ 0 h 1087514"/>
                    <a:gd name="connsiteX2" fmla="*/ 0 w 26633"/>
                    <a:gd name="connsiteY2" fmla="*/ 1078637 h 1087514"/>
                    <a:gd name="connsiteX3" fmla="*/ 26633 w 26633"/>
                    <a:gd name="connsiteY3" fmla="*/ 1087514 h 1087514"/>
                    <a:gd name="connsiteX4" fmla="*/ 22194 w 26633"/>
                    <a:gd name="connsiteY4" fmla="*/ 0 h 108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33" h="1087514">
                      <a:moveTo>
                        <a:pt x="22194" y="0"/>
                      </a:moveTo>
                      <a:lnTo>
                        <a:pt x="22194" y="0"/>
                      </a:lnTo>
                      <a:lnTo>
                        <a:pt x="0" y="1078637"/>
                      </a:lnTo>
                      <a:lnTo>
                        <a:pt x="26633" y="1087514"/>
                      </a:lnTo>
                      <a:cubicBezTo>
                        <a:pt x="25153" y="725009"/>
                        <a:pt x="23674" y="362505"/>
                        <a:pt x="22194" y="0"/>
                      </a:cubicBez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1" name="Freeform 600">
                  <a:extLst>
                    <a:ext uri="{FF2B5EF4-FFF2-40B4-BE49-F238E27FC236}">
                      <a16:creationId xmlns:a16="http://schemas.microsoft.com/office/drawing/2014/main" id="{40B0012C-ED6E-20A3-62DE-2C44B8E19283}"/>
                    </a:ext>
                  </a:extLst>
                </p:cNvPr>
                <p:cNvSpPr/>
                <p:nvPr/>
              </p:nvSpPr>
              <p:spPr>
                <a:xfrm>
                  <a:off x="5017675" y="4051852"/>
                  <a:ext cx="498584" cy="1001305"/>
                </a:xfrm>
                <a:custGeom>
                  <a:avLst/>
                  <a:gdLst>
                    <a:gd name="connsiteX0" fmla="*/ 205409 w 337931"/>
                    <a:gd name="connsiteY0" fmla="*/ 0 h 775252"/>
                    <a:gd name="connsiteX1" fmla="*/ 205409 w 337931"/>
                    <a:gd name="connsiteY1" fmla="*/ 0 h 775252"/>
                    <a:gd name="connsiteX2" fmla="*/ 175591 w 337931"/>
                    <a:gd name="connsiteY2" fmla="*/ 29817 h 775252"/>
                    <a:gd name="connsiteX3" fmla="*/ 168965 w 337931"/>
                    <a:gd name="connsiteY3" fmla="*/ 49696 h 775252"/>
                    <a:gd name="connsiteX4" fmla="*/ 162339 w 337931"/>
                    <a:gd name="connsiteY4" fmla="*/ 72887 h 775252"/>
                    <a:gd name="connsiteX5" fmla="*/ 155713 w 337931"/>
                    <a:gd name="connsiteY5" fmla="*/ 82826 h 775252"/>
                    <a:gd name="connsiteX6" fmla="*/ 135835 w 337931"/>
                    <a:gd name="connsiteY6" fmla="*/ 89452 h 775252"/>
                    <a:gd name="connsiteX7" fmla="*/ 109331 w 337931"/>
                    <a:gd name="connsiteY7" fmla="*/ 112644 h 775252"/>
                    <a:gd name="connsiteX8" fmla="*/ 102704 w 337931"/>
                    <a:gd name="connsiteY8" fmla="*/ 119270 h 775252"/>
                    <a:gd name="connsiteX9" fmla="*/ 99391 w 337931"/>
                    <a:gd name="connsiteY9" fmla="*/ 139148 h 775252"/>
                    <a:gd name="connsiteX10" fmla="*/ 119270 w 337931"/>
                    <a:gd name="connsiteY10" fmla="*/ 135835 h 775252"/>
                    <a:gd name="connsiteX11" fmla="*/ 139148 w 337931"/>
                    <a:gd name="connsiteY11" fmla="*/ 115957 h 775252"/>
                    <a:gd name="connsiteX12" fmla="*/ 149087 w 337931"/>
                    <a:gd name="connsiteY12" fmla="*/ 109331 h 775252"/>
                    <a:gd name="connsiteX13" fmla="*/ 175591 w 337931"/>
                    <a:gd name="connsiteY13" fmla="*/ 86139 h 775252"/>
                    <a:gd name="connsiteX14" fmla="*/ 185531 w 337931"/>
                    <a:gd name="connsiteY14" fmla="*/ 82826 h 775252"/>
                    <a:gd name="connsiteX15" fmla="*/ 208722 w 337931"/>
                    <a:gd name="connsiteY15" fmla="*/ 86139 h 775252"/>
                    <a:gd name="connsiteX16" fmla="*/ 188844 w 337931"/>
                    <a:gd name="connsiteY16" fmla="*/ 162339 h 775252"/>
                    <a:gd name="connsiteX17" fmla="*/ 178904 w 337931"/>
                    <a:gd name="connsiteY17" fmla="*/ 168965 h 775252"/>
                    <a:gd name="connsiteX18" fmla="*/ 168965 w 337931"/>
                    <a:gd name="connsiteY18" fmla="*/ 188844 h 775252"/>
                    <a:gd name="connsiteX19" fmla="*/ 159026 w 337931"/>
                    <a:gd name="connsiteY19" fmla="*/ 195470 h 775252"/>
                    <a:gd name="connsiteX20" fmla="*/ 149087 w 337931"/>
                    <a:gd name="connsiteY20" fmla="*/ 208722 h 775252"/>
                    <a:gd name="connsiteX21" fmla="*/ 139148 w 337931"/>
                    <a:gd name="connsiteY21" fmla="*/ 212035 h 775252"/>
                    <a:gd name="connsiteX22" fmla="*/ 129209 w 337931"/>
                    <a:gd name="connsiteY22" fmla="*/ 218661 h 775252"/>
                    <a:gd name="connsiteX23" fmla="*/ 109331 w 337931"/>
                    <a:gd name="connsiteY23" fmla="*/ 235226 h 775252"/>
                    <a:gd name="connsiteX24" fmla="*/ 96078 w 337931"/>
                    <a:gd name="connsiteY24" fmla="*/ 255104 h 775252"/>
                    <a:gd name="connsiteX25" fmla="*/ 86139 w 337931"/>
                    <a:gd name="connsiteY25" fmla="*/ 265044 h 775252"/>
                    <a:gd name="connsiteX26" fmla="*/ 79513 w 337931"/>
                    <a:gd name="connsiteY26" fmla="*/ 274983 h 775252"/>
                    <a:gd name="connsiteX27" fmla="*/ 109331 w 337931"/>
                    <a:gd name="connsiteY27" fmla="*/ 274983 h 775252"/>
                    <a:gd name="connsiteX28" fmla="*/ 129209 w 337931"/>
                    <a:gd name="connsiteY28" fmla="*/ 261731 h 775252"/>
                    <a:gd name="connsiteX29" fmla="*/ 135835 w 337931"/>
                    <a:gd name="connsiteY29" fmla="*/ 255104 h 775252"/>
                    <a:gd name="connsiteX30" fmla="*/ 149087 w 337931"/>
                    <a:gd name="connsiteY30" fmla="*/ 251791 h 775252"/>
                    <a:gd name="connsiteX31" fmla="*/ 159026 w 337931"/>
                    <a:gd name="connsiteY31" fmla="*/ 245165 h 775252"/>
                    <a:gd name="connsiteX32" fmla="*/ 182218 w 337931"/>
                    <a:gd name="connsiteY32" fmla="*/ 238539 h 775252"/>
                    <a:gd name="connsiteX33" fmla="*/ 192157 w 337931"/>
                    <a:gd name="connsiteY33" fmla="*/ 241852 h 775252"/>
                    <a:gd name="connsiteX34" fmla="*/ 188844 w 337931"/>
                    <a:gd name="connsiteY34" fmla="*/ 258417 h 775252"/>
                    <a:gd name="connsiteX35" fmla="*/ 182218 w 337931"/>
                    <a:gd name="connsiteY35" fmla="*/ 278296 h 775252"/>
                    <a:gd name="connsiteX36" fmla="*/ 175591 w 337931"/>
                    <a:gd name="connsiteY36" fmla="*/ 298174 h 775252"/>
                    <a:gd name="connsiteX37" fmla="*/ 165652 w 337931"/>
                    <a:gd name="connsiteY37" fmla="*/ 308113 h 775252"/>
                    <a:gd name="connsiteX38" fmla="*/ 162339 w 337931"/>
                    <a:gd name="connsiteY38" fmla="*/ 321365 h 775252"/>
                    <a:gd name="connsiteX39" fmla="*/ 155713 w 337931"/>
                    <a:gd name="connsiteY39" fmla="*/ 341244 h 775252"/>
                    <a:gd name="connsiteX40" fmla="*/ 182218 w 337931"/>
                    <a:gd name="connsiteY40" fmla="*/ 344557 h 775252"/>
                    <a:gd name="connsiteX41" fmla="*/ 188844 w 337931"/>
                    <a:gd name="connsiteY41" fmla="*/ 354496 h 775252"/>
                    <a:gd name="connsiteX42" fmla="*/ 195470 w 337931"/>
                    <a:gd name="connsiteY42" fmla="*/ 394252 h 775252"/>
                    <a:gd name="connsiteX43" fmla="*/ 185531 w 337931"/>
                    <a:gd name="connsiteY43" fmla="*/ 424070 h 775252"/>
                    <a:gd name="connsiteX44" fmla="*/ 165652 w 337931"/>
                    <a:gd name="connsiteY44" fmla="*/ 430696 h 775252"/>
                    <a:gd name="connsiteX45" fmla="*/ 155713 w 337931"/>
                    <a:gd name="connsiteY45" fmla="*/ 434009 h 775252"/>
                    <a:gd name="connsiteX46" fmla="*/ 145774 w 337931"/>
                    <a:gd name="connsiteY46" fmla="*/ 440635 h 775252"/>
                    <a:gd name="connsiteX47" fmla="*/ 122583 w 337931"/>
                    <a:gd name="connsiteY47" fmla="*/ 473765 h 775252"/>
                    <a:gd name="connsiteX48" fmla="*/ 106018 w 337931"/>
                    <a:gd name="connsiteY48" fmla="*/ 496957 h 775252"/>
                    <a:gd name="connsiteX49" fmla="*/ 102704 w 337931"/>
                    <a:gd name="connsiteY49" fmla="*/ 506896 h 775252"/>
                    <a:gd name="connsiteX50" fmla="*/ 89452 w 337931"/>
                    <a:gd name="connsiteY50" fmla="*/ 526774 h 775252"/>
                    <a:gd name="connsiteX51" fmla="*/ 102704 w 337931"/>
                    <a:gd name="connsiteY51" fmla="*/ 530087 h 775252"/>
                    <a:gd name="connsiteX52" fmla="*/ 112644 w 337931"/>
                    <a:gd name="connsiteY52" fmla="*/ 533400 h 775252"/>
                    <a:gd name="connsiteX53" fmla="*/ 135835 w 337931"/>
                    <a:gd name="connsiteY53" fmla="*/ 530087 h 775252"/>
                    <a:gd name="connsiteX54" fmla="*/ 149087 w 337931"/>
                    <a:gd name="connsiteY54" fmla="*/ 506896 h 775252"/>
                    <a:gd name="connsiteX55" fmla="*/ 159026 w 337931"/>
                    <a:gd name="connsiteY55" fmla="*/ 503583 h 775252"/>
                    <a:gd name="connsiteX56" fmla="*/ 168965 w 337931"/>
                    <a:gd name="connsiteY56" fmla="*/ 506896 h 775252"/>
                    <a:gd name="connsiteX57" fmla="*/ 168965 w 337931"/>
                    <a:gd name="connsiteY57" fmla="*/ 530087 h 775252"/>
                    <a:gd name="connsiteX58" fmla="*/ 149087 w 337931"/>
                    <a:gd name="connsiteY58" fmla="*/ 533400 h 775252"/>
                    <a:gd name="connsiteX59" fmla="*/ 106018 w 337931"/>
                    <a:gd name="connsiteY59" fmla="*/ 543339 h 775252"/>
                    <a:gd name="connsiteX60" fmla="*/ 96078 w 337931"/>
                    <a:gd name="connsiteY60" fmla="*/ 549965 h 775252"/>
                    <a:gd name="connsiteX61" fmla="*/ 76200 w 337931"/>
                    <a:gd name="connsiteY61" fmla="*/ 556591 h 775252"/>
                    <a:gd name="connsiteX62" fmla="*/ 66261 w 337931"/>
                    <a:gd name="connsiteY62" fmla="*/ 563217 h 775252"/>
                    <a:gd name="connsiteX63" fmla="*/ 59635 w 337931"/>
                    <a:gd name="connsiteY63" fmla="*/ 569844 h 775252"/>
                    <a:gd name="connsiteX64" fmla="*/ 49696 w 337931"/>
                    <a:gd name="connsiteY64" fmla="*/ 573157 h 775252"/>
                    <a:gd name="connsiteX65" fmla="*/ 39757 w 337931"/>
                    <a:gd name="connsiteY65" fmla="*/ 579783 h 775252"/>
                    <a:gd name="connsiteX66" fmla="*/ 9939 w 337931"/>
                    <a:gd name="connsiteY66" fmla="*/ 593035 h 775252"/>
                    <a:gd name="connsiteX67" fmla="*/ 0 w 337931"/>
                    <a:gd name="connsiteY67" fmla="*/ 602974 h 775252"/>
                    <a:gd name="connsiteX68" fmla="*/ 6626 w 337931"/>
                    <a:gd name="connsiteY68" fmla="*/ 612913 h 775252"/>
                    <a:gd name="connsiteX69" fmla="*/ 23191 w 337931"/>
                    <a:gd name="connsiteY69" fmla="*/ 616226 h 775252"/>
                    <a:gd name="connsiteX70" fmla="*/ 59635 w 337931"/>
                    <a:gd name="connsiteY70" fmla="*/ 619539 h 775252"/>
                    <a:gd name="connsiteX71" fmla="*/ 119270 w 337931"/>
                    <a:gd name="connsiteY71" fmla="*/ 622852 h 775252"/>
                    <a:gd name="connsiteX72" fmla="*/ 139148 w 337931"/>
                    <a:gd name="connsiteY72" fmla="*/ 632791 h 775252"/>
                    <a:gd name="connsiteX73" fmla="*/ 162339 w 337931"/>
                    <a:gd name="connsiteY73" fmla="*/ 646044 h 775252"/>
                    <a:gd name="connsiteX74" fmla="*/ 155713 w 337931"/>
                    <a:gd name="connsiteY74" fmla="*/ 665922 h 775252"/>
                    <a:gd name="connsiteX75" fmla="*/ 149087 w 337931"/>
                    <a:gd name="connsiteY75" fmla="*/ 682487 h 775252"/>
                    <a:gd name="connsiteX76" fmla="*/ 145774 w 337931"/>
                    <a:gd name="connsiteY76" fmla="*/ 708991 h 775252"/>
                    <a:gd name="connsiteX77" fmla="*/ 139148 w 337931"/>
                    <a:gd name="connsiteY77" fmla="*/ 718931 h 775252"/>
                    <a:gd name="connsiteX78" fmla="*/ 149087 w 337931"/>
                    <a:gd name="connsiteY78" fmla="*/ 775252 h 775252"/>
                    <a:gd name="connsiteX79" fmla="*/ 168965 w 337931"/>
                    <a:gd name="connsiteY79" fmla="*/ 758687 h 775252"/>
                    <a:gd name="connsiteX80" fmla="*/ 182218 w 337931"/>
                    <a:gd name="connsiteY80" fmla="*/ 752061 h 775252"/>
                    <a:gd name="connsiteX81" fmla="*/ 192157 w 337931"/>
                    <a:gd name="connsiteY81" fmla="*/ 742122 h 775252"/>
                    <a:gd name="connsiteX82" fmla="*/ 195470 w 337931"/>
                    <a:gd name="connsiteY82" fmla="*/ 732183 h 775252"/>
                    <a:gd name="connsiteX83" fmla="*/ 208722 w 337931"/>
                    <a:gd name="connsiteY83" fmla="*/ 715617 h 775252"/>
                    <a:gd name="connsiteX84" fmla="*/ 215348 w 337931"/>
                    <a:gd name="connsiteY84" fmla="*/ 705678 h 775252"/>
                    <a:gd name="connsiteX85" fmla="*/ 238539 w 337931"/>
                    <a:gd name="connsiteY85" fmla="*/ 692426 h 775252"/>
                    <a:gd name="connsiteX86" fmla="*/ 238539 w 337931"/>
                    <a:gd name="connsiteY86" fmla="*/ 669235 h 775252"/>
                    <a:gd name="connsiteX87" fmla="*/ 218661 w 337931"/>
                    <a:gd name="connsiteY87" fmla="*/ 649357 h 775252"/>
                    <a:gd name="connsiteX88" fmla="*/ 215348 w 337931"/>
                    <a:gd name="connsiteY88" fmla="*/ 636104 h 775252"/>
                    <a:gd name="connsiteX89" fmla="*/ 221974 w 337931"/>
                    <a:gd name="connsiteY89" fmla="*/ 619539 h 775252"/>
                    <a:gd name="connsiteX90" fmla="*/ 228600 w 337931"/>
                    <a:gd name="connsiteY90" fmla="*/ 599661 h 775252"/>
                    <a:gd name="connsiteX91" fmla="*/ 231913 w 337931"/>
                    <a:gd name="connsiteY91" fmla="*/ 586409 h 775252"/>
                    <a:gd name="connsiteX92" fmla="*/ 238539 w 337931"/>
                    <a:gd name="connsiteY92" fmla="*/ 563217 h 775252"/>
                    <a:gd name="connsiteX93" fmla="*/ 241852 w 337931"/>
                    <a:gd name="connsiteY93" fmla="*/ 549965 h 775252"/>
                    <a:gd name="connsiteX94" fmla="*/ 248478 w 337931"/>
                    <a:gd name="connsiteY94" fmla="*/ 530087 h 775252"/>
                    <a:gd name="connsiteX95" fmla="*/ 268357 w 337931"/>
                    <a:gd name="connsiteY95" fmla="*/ 543339 h 775252"/>
                    <a:gd name="connsiteX96" fmla="*/ 281609 w 337931"/>
                    <a:gd name="connsiteY96" fmla="*/ 546652 h 775252"/>
                    <a:gd name="connsiteX97" fmla="*/ 261731 w 337931"/>
                    <a:gd name="connsiteY97" fmla="*/ 533400 h 775252"/>
                    <a:gd name="connsiteX98" fmla="*/ 251791 w 337931"/>
                    <a:gd name="connsiteY98" fmla="*/ 513522 h 775252"/>
                    <a:gd name="connsiteX99" fmla="*/ 245165 w 337931"/>
                    <a:gd name="connsiteY99" fmla="*/ 500270 h 775252"/>
                    <a:gd name="connsiteX100" fmla="*/ 235226 w 337931"/>
                    <a:gd name="connsiteY100" fmla="*/ 490331 h 775252"/>
                    <a:gd name="connsiteX101" fmla="*/ 225287 w 337931"/>
                    <a:gd name="connsiteY101" fmla="*/ 470452 h 775252"/>
                    <a:gd name="connsiteX102" fmla="*/ 205409 w 337931"/>
                    <a:gd name="connsiteY102" fmla="*/ 443948 h 775252"/>
                    <a:gd name="connsiteX103" fmla="*/ 212035 w 337931"/>
                    <a:gd name="connsiteY103" fmla="*/ 434009 h 775252"/>
                    <a:gd name="connsiteX104" fmla="*/ 221974 w 337931"/>
                    <a:gd name="connsiteY104" fmla="*/ 424070 h 775252"/>
                    <a:gd name="connsiteX105" fmla="*/ 225287 w 337931"/>
                    <a:gd name="connsiteY105" fmla="*/ 390939 h 775252"/>
                    <a:gd name="connsiteX106" fmla="*/ 251791 w 337931"/>
                    <a:gd name="connsiteY106" fmla="*/ 397565 h 775252"/>
                    <a:gd name="connsiteX107" fmla="*/ 274983 w 337931"/>
                    <a:gd name="connsiteY107" fmla="*/ 407504 h 775252"/>
                    <a:gd name="connsiteX108" fmla="*/ 291548 w 337931"/>
                    <a:gd name="connsiteY108" fmla="*/ 420757 h 775252"/>
                    <a:gd name="connsiteX109" fmla="*/ 284922 w 337931"/>
                    <a:gd name="connsiteY109" fmla="*/ 404191 h 775252"/>
                    <a:gd name="connsiteX110" fmla="*/ 271670 w 337931"/>
                    <a:gd name="connsiteY110" fmla="*/ 384313 h 775252"/>
                    <a:gd name="connsiteX111" fmla="*/ 268357 w 337931"/>
                    <a:gd name="connsiteY111" fmla="*/ 374374 h 775252"/>
                    <a:gd name="connsiteX112" fmla="*/ 258418 w 337931"/>
                    <a:gd name="connsiteY112" fmla="*/ 371061 h 775252"/>
                    <a:gd name="connsiteX113" fmla="*/ 231913 w 337931"/>
                    <a:gd name="connsiteY113" fmla="*/ 341244 h 775252"/>
                    <a:gd name="connsiteX114" fmla="*/ 225287 w 337931"/>
                    <a:gd name="connsiteY114" fmla="*/ 321365 h 775252"/>
                    <a:gd name="connsiteX115" fmla="*/ 218661 w 337931"/>
                    <a:gd name="connsiteY115" fmla="*/ 271670 h 775252"/>
                    <a:gd name="connsiteX116" fmla="*/ 221974 w 337931"/>
                    <a:gd name="connsiteY116" fmla="*/ 241852 h 775252"/>
                    <a:gd name="connsiteX117" fmla="*/ 261731 w 337931"/>
                    <a:gd name="connsiteY117" fmla="*/ 245165 h 775252"/>
                    <a:gd name="connsiteX118" fmla="*/ 281609 w 337931"/>
                    <a:gd name="connsiteY118" fmla="*/ 251791 h 775252"/>
                    <a:gd name="connsiteX119" fmla="*/ 308113 w 337931"/>
                    <a:gd name="connsiteY119" fmla="*/ 271670 h 775252"/>
                    <a:gd name="connsiteX120" fmla="*/ 318052 w 337931"/>
                    <a:gd name="connsiteY120" fmla="*/ 278296 h 775252"/>
                    <a:gd name="connsiteX121" fmla="*/ 337931 w 337931"/>
                    <a:gd name="connsiteY121" fmla="*/ 291548 h 775252"/>
                    <a:gd name="connsiteX122" fmla="*/ 327991 w 337931"/>
                    <a:gd name="connsiteY122" fmla="*/ 248478 h 775252"/>
                    <a:gd name="connsiteX123" fmla="*/ 318052 w 337931"/>
                    <a:gd name="connsiteY123" fmla="*/ 228600 h 775252"/>
                    <a:gd name="connsiteX124" fmla="*/ 308113 w 337931"/>
                    <a:gd name="connsiteY124" fmla="*/ 225287 h 775252"/>
                    <a:gd name="connsiteX125" fmla="*/ 278296 w 337931"/>
                    <a:gd name="connsiteY125" fmla="*/ 212035 h 775252"/>
                    <a:gd name="connsiteX126" fmla="*/ 268357 w 337931"/>
                    <a:gd name="connsiteY126" fmla="*/ 208722 h 775252"/>
                    <a:gd name="connsiteX127" fmla="*/ 258418 w 337931"/>
                    <a:gd name="connsiteY127" fmla="*/ 205409 h 775252"/>
                    <a:gd name="connsiteX128" fmla="*/ 258418 w 337931"/>
                    <a:gd name="connsiteY128" fmla="*/ 185531 h 775252"/>
                    <a:gd name="connsiteX129" fmla="*/ 281609 w 337931"/>
                    <a:gd name="connsiteY129" fmla="*/ 188844 h 775252"/>
                    <a:gd name="connsiteX130" fmla="*/ 314739 w 337931"/>
                    <a:gd name="connsiteY130" fmla="*/ 185531 h 775252"/>
                    <a:gd name="connsiteX131" fmla="*/ 311426 w 337931"/>
                    <a:gd name="connsiteY131" fmla="*/ 172278 h 775252"/>
                    <a:gd name="connsiteX132" fmla="*/ 298174 w 337931"/>
                    <a:gd name="connsiteY132" fmla="*/ 165652 h 775252"/>
                    <a:gd name="connsiteX133" fmla="*/ 288235 w 337931"/>
                    <a:gd name="connsiteY133" fmla="*/ 155713 h 775252"/>
                    <a:gd name="connsiteX134" fmla="*/ 274983 w 337931"/>
                    <a:gd name="connsiteY134" fmla="*/ 135835 h 775252"/>
                    <a:gd name="connsiteX135" fmla="*/ 265044 w 337931"/>
                    <a:gd name="connsiteY135" fmla="*/ 125896 h 775252"/>
                    <a:gd name="connsiteX136" fmla="*/ 258418 w 337931"/>
                    <a:gd name="connsiteY136" fmla="*/ 112644 h 775252"/>
                    <a:gd name="connsiteX137" fmla="*/ 238539 w 337931"/>
                    <a:gd name="connsiteY137" fmla="*/ 86139 h 775252"/>
                    <a:gd name="connsiteX138" fmla="*/ 228600 w 337931"/>
                    <a:gd name="connsiteY138" fmla="*/ 56322 h 775252"/>
                    <a:gd name="connsiteX139" fmla="*/ 225287 w 337931"/>
                    <a:gd name="connsiteY139" fmla="*/ 39757 h 775252"/>
                    <a:gd name="connsiteX140" fmla="*/ 221974 w 337931"/>
                    <a:gd name="connsiteY140" fmla="*/ 29817 h 775252"/>
                    <a:gd name="connsiteX141" fmla="*/ 218661 w 337931"/>
                    <a:gd name="connsiteY141" fmla="*/ 16565 h 775252"/>
                    <a:gd name="connsiteX142" fmla="*/ 205409 w 337931"/>
                    <a:gd name="connsiteY142" fmla="*/ 0 h 77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337931" h="775252">
                      <a:moveTo>
                        <a:pt x="205409" y="0"/>
                      </a:moveTo>
                      <a:lnTo>
                        <a:pt x="205409" y="0"/>
                      </a:lnTo>
                      <a:cubicBezTo>
                        <a:pt x="195470" y="9939"/>
                        <a:pt x="180036" y="16482"/>
                        <a:pt x="175591" y="29817"/>
                      </a:cubicBezTo>
                      <a:cubicBezTo>
                        <a:pt x="173382" y="36443"/>
                        <a:pt x="170659" y="42920"/>
                        <a:pt x="168965" y="49696"/>
                      </a:cubicBezTo>
                      <a:cubicBezTo>
                        <a:pt x="167904" y="53942"/>
                        <a:pt x="164715" y="68134"/>
                        <a:pt x="162339" y="72887"/>
                      </a:cubicBezTo>
                      <a:cubicBezTo>
                        <a:pt x="160558" y="76448"/>
                        <a:pt x="159090" y="80716"/>
                        <a:pt x="155713" y="82826"/>
                      </a:cubicBezTo>
                      <a:cubicBezTo>
                        <a:pt x="149790" y="86528"/>
                        <a:pt x="135835" y="89452"/>
                        <a:pt x="135835" y="89452"/>
                      </a:cubicBezTo>
                      <a:cubicBezTo>
                        <a:pt x="119397" y="100411"/>
                        <a:pt x="128715" y="93260"/>
                        <a:pt x="109331" y="112644"/>
                      </a:cubicBezTo>
                      <a:lnTo>
                        <a:pt x="102704" y="119270"/>
                      </a:lnTo>
                      <a:cubicBezTo>
                        <a:pt x="101600" y="125896"/>
                        <a:pt x="97545" y="132689"/>
                        <a:pt x="99391" y="139148"/>
                      </a:cubicBezTo>
                      <a:cubicBezTo>
                        <a:pt x="102641" y="150521"/>
                        <a:pt x="118359" y="136645"/>
                        <a:pt x="119270" y="135835"/>
                      </a:cubicBezTo>
                      <a:cubicBezTo>
                        <a:pt x="126274" y="129610"/>
                        <a:pt x="131351" y="121155"/>
                        <a:pt x="139148" y="115957"/>
                      </a:cubicBezTo>
                      <a:cubicBezTo>
                        <a:pt x="142461" y="113748"/>
                        <a:pt x="146090" y="111953"/>
                        <a:pt x="149087" y="109331"/>
                      </a:cubicBezTo>
                      <a:cubicBezTo>
                        <a:pt x="160601" y="99256"/>
                        <a:pt x="163165" y="92351"/>
                        <a:pt x="175591" y="86139"/>
                      </a:cubicBezTo>
                      <a:cubicBezTo>
                        <a:pt x="178715" y="84577"/>
                        <a:pt x="182218" y="83930"/>
                        <a:pt x="185531" y="82826"/>
                      </a:cubicBezTo>
                      <a:cubicBezTo>
                        <a:pt x="193261" y="83930"/>
                        <a:pt x="206253" y="78731"/>
                        <a:pt x="208722" y="86139"/>
                      </a:cubicBezTo>
                      <a:cubicBezTo>
                        <a:pt x="219007" y="116993"/>
                        <a:pt x="210794" y="144048"/>
                        <a:pt x="188844" y="162339"/>
                      </a:cubicBezTo>
                      <a:cubicBezTo>
                        <a:pt x="185785" y="164888"/>
                        <a:pt x="182217" y="166756"/>
                        <a:pt x="178904" y="168965"/>
                      </a:cubicBezTo>
                      <a:cubicBezTo>
                        <a:pt x="176210" y="177048"/>
                        <a:pt x="175387" y="182422"/>
                        <a:pt x="168965" y="188844"/>
                      </a:cubicBezTo>
                      <a:cubicBezTo>
                        <a:pt x="166150" y="191660"/>
                        <a:pt x="162339" y="193261"/>
                        <a:pt x="159026" y="195470"/>
                      </a:cubicBezTo>
                      <a:cubicBezTo>
                        <a:pt x="155713" y="199887"/>
                        <a:pt x="153329" y="205187"/>
                        <a:pt x="149087" y="208722"/>
                      </a:cubicBezTo>
                      <a:cubicBezTo>
                        <a:pt x="146404" y="210958"/>
                        <a:pt x="142272" y="210473"/>
                        <a:pt x="139148" y="212035"/>
                      </a:cubicBezTo>
                      <a:cubicBezTo>
                        <a:pt x="135587" y="213816"/>
                        <a:pt x="132268" y="216112"/>
                        <a:pt x="129209" y="218661"/>
                      </a:cubicBezTo>
                      <a:cubicBezTo>
                        <a:pt x="103700" y="239919"/>
                        <a:pt x="134008" y="218775"/>
                        <a:pt x="109331" y="235226"/>
                      </a:cubicBezTo>
                      <a:lnTo>
                        <a:pt x="96078" y="255104"/>
                      </a:lnTo>
                      <a:cubicBezTo>
                        <a:pt x="93479" y="259003"/>
                        <a:pt x="89139" y="261444"/>
                        <a:pt x="86139" y="265044"/>
                      </a:cubicBezTo>
                      <a:cubicBezTo>
                        <a:pt x="83590" y="268103"/>
                        <a:pt x="81722" y="271670"/>
                        <a:pt x="79513" y="274983"/>
                      </a:cubicBezTo>
                      <a:cubicBezTo>
                        <a:pt x="92084" y="278126"/>
                        <a:pt x="95899" y="281089"/>
                        <a:pt x="109331" y="274983"/>
                      </a:cubicBezTo>
                      <a:cubicBezTo>
                        <a:pt x="116581" y="271688"/>
                        <a:pt x="123578" y="267362"/>
                        <a:pt x="129209" y="261731"/>
                      </a:cubicBezTo>
                      <a:cubicBezTo>
                        <a:pt x="131418" y="259522"/>
                        <a:pt x="133041" y="256501"/>
                        <a:pt x="135835" y="255104"/>
                      </a:cubicBezTo>
                      <a:cubicBezTo>
                        <a:pt x="139907" y="253068"/>
                        <a:pt x="144670" y="252895"/>
                        <a:pt x="149087" y="251791"/>
                      </a:cubicBezTo>
                      <a:cubicBezTo>
                        <a:pt x="152400" y="249582"/>
                        <a:pt x="155465" y="246946"/>
                        <a:pt x="159026" y="245165"/>
                      </a:cubicBezTo>
                      <a:cubicBezTo>
                        <a:pt x="163780" y="242788"/>
                        <a:pt x="177971" y="239601"/>
                        <a:pt x="182218" y="238539"/>
                      </a:cubicBezTo>
                      <a:cubicBezTo>
                        <a:pt x="185531" y="239643"/>
                        <a:pt x="191053" y="238539"/>
                        <a:pt x="192157" y="241852"/>
                      </a:cubicBezTo>
                      <a:cubicBezTo>
                        <a:pt x="193938" y="247194"/>
                        <a:pt x="190326" y="252984"/>
                        <a:pt x="188844" y="258417"/>
                      </a:cubicBezTo>
                      <a:cubicBezTo>
                        <a:pt x="187006" y="265156"/>
                        <a:pt x="184427" y="271670"/>
                        <a:pt x="182218" y="278296"/>
                      </a:cubicBezTo>
                      <a:lnTo>
                        <a:pt x="175591" y="298174"/>
                      </a:lnTo>
                      <a:cubicBezTo>
                        <a:pt x="174109" y="302619"/>
                        <a:pt x="168965" y="304800"/>
                        <a:pt x="165652" y="308113"/>
                      </a:cubicBezTo>
                      <a:cubicBezTo>
                        <a:pt x="164548" y="312530"/>
                        <a:pt x="164598" y="317412"/>
                        <a:pt x="162339" y="321365"/>
                      </a:cubicBezTo>
                      <a:cubicBezTo>
                        <a:pt x="161662" y="322549"/>
                        <a:pt x="142173" y="335226"/>
                        <a:pt x="155713" y="341244"/>
                      </a:cubicBezTo>
                      <a:cubicBezTo>
                        <a:pt x="163849" y="344860"/>
                        <a:pt x="173383" y="343453"/>
                        <a:pt x="182218" y="344557"/>
                      </a:cubicBezTo>
                      <a:cubicBezTo>
                        <a:pt x="184427" y="347870"/>
                        <a:pt x="187276" y="350836"/>
                        <a:pt x="188844" y="354496"/>
                      </a:cubicBezTo>
                      <a:cubicBezTo>
                        <a:pt x="192707" y="363509"/>
                        <a:pt x="194739" y="388408"/>
                        <a:pt x="195470" y="394252"/>
                      </a:cubicBezTo>
                      <a:cubicBezTo>
                        <a:pt x="194346" y="400999"/>
                        <a:pt x="194198" y="418653"/>
                        <a:pt x="185531" y="424070"/>
                      </a:cubicBezTo>
                      <a:cubicBezTo>
                        <a:pt x="179608" y="427772"/>
                        <a:pt x="172278" y="428487"/>
                        <a:pt x="165652" y="430696"/>
                      </a:cubicBezTo>
                      <a:lnTo>
                        <a:pt x="155713" y="434009"/>
                      </a:lnTo>
                      <a:cubicBezTo>
                        <a:pt x="152400" y="436218"/>
                        <a:pt x="148590" y="437819"/>
                        <a:pt x="145774" y="440635"/>
                      </a:cubicBezTo>
                      <a:cubicBezTo>
                        <a:pt x="140118" y="446291"/>
                        <a:pt x="125830" y="469436"/>
                        <a:pt x="122583" y="473765"/>
                      </a:cubicBezTo>
                      <a:cubicBezTo>
                        <a:pt x="120327" y="476773"/>
                        <a:pt x="108443" y="492108"/>
                        <a:pt x="106018" y="496957"/>
                      </a:cubicBezTo>
                      <a:cubicBezTo>
                        <a:pt x="104456" y="500081"/>
                        <a:pt x="104400" y="503843"/>
                        <a:pt x="102704" y="506896"/>
                      </a:cubicBezTo>
                      <a:cubicBezTo>
                        <a:pt x="98836" y="513857"/>
                        <a:pt x="89452" y="526774"/>
                        <a:pt x="89452" y="526774"/>
                      </a:cubicBezTo>
                      <a:cubicBezTo>
                        <a:pt x="93869" y="527878"/>
                        <a:pt x="98326" y="528836"/>
                        <a:pt x="102704" y="530087"/>
                      </a:cubicBezTo>
                      <a:cubicBezTo>
                        <a:pt x="106062" y="531046"/>
                        <a:pt x="109151" y="533400"/>
                        <a:pt x="112644" y="533400"/>
                      </a:cubicBezTo>
                      <a:cubicBezTo>
                        <a:pt x="120453" y="533400"/>
                        <a:pt x="128105" y="531191"/>
                        <a:pt x="135835" y="530087"/>
                      </a:cubicBezTo>
                      <a:cubicBezTo>
                        <a:pt x="137465" y="526826"/>
                        <a:pt x="145185" y="510018"/>
                        <a:pt x="149087" y="506896"/>
                      </a:cubicBezTo>
                      <a:cubicBezTo>
                        <a:pt x="151814" y="504714"/>
                        <a:pt x="155713" y="504687"/>
                        <a:pt x="159026" y="503583"/>
                      </a:cubicBezTo>
                      <a:cubicBezTo>
                        <a:pt x="162339" y="504687"/>
                        <a:pt x="166783" y="504169"/>
                        <a:pt x="168965" y="506896"/>
                      </a:cubicBezTo>
                      <a:cubicBezTo>
                        <a:pt x="171143" y="509619"/>
                        <a:pt x="175238" y="526502"/>
                        <a:pt x="168965" y="530087"/>
                      </a:cubicBezTo>
                      <a:cubicBezTo>
                        <a:pt x="163133" y="533420"/>
                        <a:pt x="155713" y="532296"/>
                        <a:pt x="149087" y="533400"/>
                      </a:cubicBezTo>
                      <a:cubicBezTo>
                        <a:pt x="121801" y="542495"/>
                        <a:pt x="136123" y="539038"/>
                        <a:pt x="106018" y="543339"/>
                      </a:cubicBezTo>
                      <a:cubicBezTo>
                        <a:pt x="102705" y="545548"/>
                        <a:pt x="99717" y="548348"/>
                        <a:pt x="96078" y="549965"/>
                      </a:cubicBezTo>
                      <a:cubicBezTo>
                        <a:pt x="89696" y="552802"/>
                        <a:pt x="76200" y="556591"/>
                        <a:pt x="76200" y="556591"/>
                      </a:cubicBezTo>
                      <a:cubicBezTo>
                        <a:pt x="72887" y="558800"/>
                        <a:pt x="69370" y="560730"/>
                        <a:pt x="66261" y="563217"/>
                      </a:cubicBezTo>
                      <a:cubicBezTo>
                        <a:pt x="63822" y="565168"/>
                        <a:pt x="62314" y="568237"/>
                        <a:pt x="59635" y="569844"/>
                      </a:cubicBezTo>
                      <a:cubicBezTo>
                        <a:pt x="56641" y="571641"/>
                        <a:pt x="53009" y="572053"/>
                        <a:pt x="49696" y="573157"/>
                      </a:cubicBezTo>
                      <a:cubicBezTo>
                        <a:pt x="46383" y="575366"/>
                        <a:pt x="43318" y="578002"/>
                        <a:pt x="39757" y="579783"/>
                      </a:cubicBezTo>
                      <a:cubicBezTo>
                        <a:pt x="31097" y="584113"/>
                        <a:pt x="18137" y="587179"/>
                        <a:pt x="9939" y="593035"/>
                      </a:cubicBezTo>
                      <a:cubicBezTo>
                        <a:pt x="6126" y="595758"/>
                        <a:pt x="3313" y="599661"/>
                        <a:pt x="0" y="602974"/>
                      </a:cubicBezTo>
                      <a:cubicBezTo>
                        <a:pt x="2209" y="606287"/>
                        <a:pt x="3169" y="610938"/>
                        <a:pt x="6626" y="612913"/>
                      </a:cubicBezTo>
                      <a:cubicBezTo>
                        <a:pt x="11515" y="615707"/>
                        <a:pt x="17603" y="615528"/>
                        <a:pt x="23191" y="616226"/>
                      </a:cubicBezTo>
                      <a:cubicBezTo>
                        <a:pt x="35295" y="617739"/>
                        <a:pt x="47466" y="618700"/>
                        <a:pt x="59635" y="619539"/>
                      </a:cubicBezTo>
                      <a:cubicBezTo>
                        <a:pt x="79497" y="620909"/>
                        <a:pt x="99392" y="621748"/>
                        <a:pt x="119270" y="622852"/>
                      </a:cubicBezTo>
                      <a:cubicBezTo>
                        <a:pt x="125896" y="626165"/>
                        <a:pt x="132796" y="628979"/>
                        <a:pt x="139148" y="632791"/>
                      </a:cubicBezTo>
                      <a:cubicBezTo>
                        <a:pt x="164221" y="647836"/>
                        <a:pt x="141452" y="639082"/>
                        <a:pt x="162339" y="646044"/>
                      </a:cubicBezTo>
                      <a:cubicBezTo>
                        <a:pt x="168340" y="664047"/>
                        <a:pt x="166503" y="648658"/>
                        <a:pt x="155713" y="665922"/>
                      </a:cubicBezTo>
                      <a:cubicBezTo>
                        <a:pt x="152561" y="670965"/>
                        <a:pt x="151296" y="676965"/>
                        <a:pt x="149087" y="682487"/>
                      </a:cubicBezTo>
                      <a:cubicBezTo>
                        <a:pt x="147983" y="691322"/>
                        <a:pt x="148117" y="700401"/>
                        <a:pt x="145774" y="708991"/>
                      </a:cubicBezTo>
                      <a:cubicBezTo>
                        <a:pt x="144726" y="712833"/>
                        <a:pt x="139382" y="714956"/>
                        <a:pt x="139148" y="718931"/>
                      </a:cubicBezTo>
                      <a:cubicBezTo>
                        <a:pt x="136718" y="760244"/>
                        <a:pt x="135411" y="754738"/>
                        <a:pt x="149087" y="775252"/>
                      </a:cubicBezTo>
                      <a:cubicBezTo>
                        <a:pt x="171185" y="767886"/>
                        <a:pt x="145989" y="778380"/>
                        <a:pt x="168965" y="758687"/>
                      </a:cubicBezTo>
                      <a:cubicBezTo>
                        <a:pt x="172715" y="755473"/>
                        <a:pt x="177800" y="754270"/>
                        <a:pt x="182218" y="752061"/>
                      </a:cubicBezTo>
                      <a:cubicBezTo>
                        <a:pt x="185531" y="748748"/>
                        <a:pt x="189558" y="746020"/>
                        <a:pt x="192157" y="742122"/>
                      </a:cubicBezTo>
                      <a:cubicBezTo>
                        <a:pt x="194094" y="739216"/>
                        <a:pt x="193908" y="735307"/>
                        <a:pt x="195470" y="732183"/>
                      </a:cubicBezTo>
                      <a:cubicBezTo>
                        <a:pt x="202266" y="718590"/>
                        <a:pt x="200506" y="725887"/>
                        <a:pt x="208722" y="715617"/>
                      </a:cubicBezTo>
                      <a:cubicBezTo>
                        <a:pt x="211209" y="712508"/>
                        <a:pt x="212532" y="708494"/>
                        <a:pt x="215348" y="705678"/>
                      </a:cubicBezTo>
                      <a:cubicBezTo>
                        <a:pt x="220031" y="700995"/>
                        <a:pt x="233342" y="695024"/>
                        <a:pt x="238539" y="692426"/>
                      </a:cubicBezTo>
                      <a:cubicBezTo>
                        <a:pt x="241439" y="683725"/>
                        <a:pt x="245114" y="678629"/>
                        <a:pt x="238539" y="669235"/>
                      </a:cubicBezTo>
                      <a:cubicBezTo>
                        <a:pt x="233165" y="661558"/>
                        <a:pt x="218661" y="649357"/>
                        <a:pt x="218661" y="649357"/>
                      </a:cubicBezTo>
                      <a:cubicBezTo>
                        <a:pt x="217557" y="644939"/>
                        <a:pt x="214845" y="640630"/>
                        <a:pt x="215348" y="636104"/>
                      </a:cubicBezTo>
                      <a:cubicBezTo>
                        <a:pt x="216005" y="630193"/>
                        <a:pt x="219942" y="625128"/>
                        <a:pt x="221974" y="619539"/>
                      </a:cubicBezTo>
                      <a:cubicBezTo>
                        <a:pt x="224361" y="612975"/>
                        <a:pt x="226593" y="606351"/>
                        <a:pt x="228600" y="599661"/>
                      </a:cubicBezTo>
                      <a:cubicBezTo>
                        <a:pt x="229908" y="595300"/>
                        <a:pt x="230715" y="590802"/>
                        <a:pt x="231913" y="586409"/>
                      </a:cubicBezTo>
                      <a:cubicBezTo>
                        <a:pt x="234028" y="578652"/>
                        <a:pt x="236424" y="570974"/>
                        <a:pt x="238539" y="563217"/>
                      </a:cubicBezTo>
                      <a:cubicBezTo>
                        <a:pt x="239737" y="558824"/>
                        <a:pt x="240544" y="554326"/>
                        <a:pt x="241852" y="549965"/>
                      </a:cubicBezTo>
                      <a:cubicBezTo>
                        <a:pt x="243859" y="543275"/>
                        <a:pt x="248478" y="530087"/>
                        <a:pt x="248478" y="530087"/>
                      </a:cubicBezTo>
                      <a:cubicBezTo>
                        <a:pt x="279510" y="540430"/>
                        <a:pt x="233616" y="523487"/>
                        <a:pt x="268357" y="543339"/>
                      </a:cubicBezTo>
                      <a:cubicBezTo>
                        <a:pt x="272310" y="545598"/>
                        <a:pt x="277192" y="545548"/>
                        <a:pt x="281609" y="546652"/>
                      </a:cubicBezTo>
                      <a:cubicBezTo>
                        <a:pt x="274983" y="542235"/>
                        <a:pt x="264249" y="540955"/>
                        <a:pt x="261731" y="533400"/>
                      </a:cubicBezTo>
                      <a:cubicBezTo>
                        <a:pt x="255656" y="515176"/>
                        <a:pt x="262069" y="531507"/>
                        <a:pt x="251791" y="513522"/>
                      </a:cubicBezTo>
                      <a:cubicBezTo>
                        <a:pt x="249341" y="509234"/>
                        <a:pt x="248036" y="504289"/>
                        <a:pt x="245165" y="500270"/>
                      </a:cubicBezTo>
                      <a:cubicBezTo>
                        <a:pt x="242442" y="496457"/>
                        <a:pt x="238539" y="493644"/>
                        <a:pt x="235226" y="490331"/>
                      </a:cubicBezTo>
                      <a:cubicBezTo>
                        <a:pt x="231913" y="483705"/>
                        <a:pt x="228885" y="476928"/>
                        <a:pt x="225287" y="470452"/>
                      </a:cubicBezTo>
                      <a:cubicBezTo>
                        <a:pt x="220493" y="461822"/>
                        <a:pt x="210929" y="450849"/>
                        <a:pt x="205409" y="443948"/>
                      </a:cubicBezTo>
                      <a:cubicBezTo>
                        <a:pt x="207618" y="440635"/>
                        <a:pt x="209486" y="437068"/>
                        <a:pt x="212035" y="434009"/>
                      </a:cubicBezTo>
                      <a:cubicBezTo>
                        <a:pt x="215034" y="430410"/>
                        <a:pt x="220596" y="428548"/>
                        <a:pt x="221974" y="424070"/>
                      </a:cubicBezTo>
                      <a:cubicBezTo>
                        <a:pt x="225238" y="413462"/>
                        <a:pt x="224183" y="401983"/>
                        <a:pt x="225287" y="390939"/>
                      </a:cubicBezTo>
                      <a:cubicBezTo>
                        <a:pt x="235011" y="392884"/>
                        <a:pt x="242876" y="393745"/>
                        <a:pt x="251791" y="397565"/>
                      </a:cubicBezTo>
                      <a:cubicBezTo>
                        <a:pt x="280449" y="409847"/>
                        <a:pt x="251675" y="399735"/>
                        <a:pt x="274983" y="407504"/>
                      </a:cubicBezTo>
                      <a:cubicBezTo>
                        <a:pt x="275408" y="407929"/>
                        <a:pt x="290503" y="423893"/>
                        <a:pt x="291548" y="420757"/>
                      </a:cubicBezTo>
                      <a:cubicBezTo>
                        <a:pt x="293429" y="415115"/>
                        <a:pt x="287770" y="409412"/>
                        <a:pt x="284922" y="404191"/>
                      </a:cubicBezTo>
                      <a:cubicBezTo>
                        <a:pt x="281109" y="397200"/>
                        <a:pt x="275537" y="391274"/>
                        <a:pt x="271670" y="384313"/>
                      </a:cubicBezTo>
                      <a:cubicBezTo>
                        <a:pt x="269974" y="381260"/>
                        <a:pt x="270826" y="376843"/>
                        <a:pt x="268357" y="374374"/>
                      </a:cubicBezTo>
                      <a:cubicBezTo>
                        <a:pt x="265888" y="371905"/>
                        <a:pt x="261731" y="372165"/>
                        <a:pt x="258418" y="371061"/>
                      </a:cubicBezTo>
                      <a:cubicBezTo>
                        <a:pt x="235723" y="348368"/>
                        <a:pt x="243737" y="358980"/>
                        <a:pt x="231913" y="341244"/>
                      </a:cubicBezTo>
                      <a:cubicBezTo>
                        <a:pt x="229704" y="334618"/>
                        <a:pt x="225919" y="328321"/>
                        <a:pt x="225287" y="321365"/>
                      </a:cubicBezTo>
                      <a:cubicBezTo>
                        <a:pt x="221562" y="280387"/>
                        <a:pt x="224932" y="296756"/>
                        <a:pt x="218661" y="271670"/>
                      </a:cubicBezTo>
                      <a:cubicBezTo>
                        <a:pt x="219765" y="261731"/>
                        <a:pt x="213457" y="247093"/>
                        <a:pt x="221974" y="241852"/>
                      </a:cubicBezTo>
                      <a:cubicBezTo>
                        <a:pt x="233300" y="234882"/>
                        <a:pt x="248614" y="242979"/>
                        <a:pt x="261731" y="245165"/>
                      </a:cubicBezTo>
                      <a:cubicBezTo>
                        <a:pt x="268620" y="246313"/>
                        <a:pt x="281609" y="251791"/>
                        <a:pt x="281609" y="251791"/>
                      </a:cubicBezTo>
                      <a:cubicBezTo>
                        <a:pt x="290444" y="258417"/>
                        <a:pt x="298924" y="265544"/>
                        <a:pt x="308113" y="271670"/>
                      </a:cubicBezTo>
                      <a:cubicBezTo>
                        <a:pt x="311426" y="273879"/>
                        <a:pt x="314993" y="275747"/>
                        <a:pt x="318052" y="278296"/>
                      </a:cubicBezTo>
                      <a:cubicBezTo>
                        <a:pt x="334597" y="292083"/>
                        <a:pt x="320463" y="285726"/>
                        <a:pt x="337931" y="291548"/>
                      </a:cubicBezTo>
                      <a:cubicBezTo>
                        <a:pt x="331995" y="232184"/>
                        <a:pt x="341574" y="275641"/>
                        <a:pt x="327991" y="248478"/>
                      </a:cubicBezTo>
                      <a:cubicBezTo>
                        <a:pt x="323989" y="240475"/>
                        <a:pt x="325965" y="234930"/>
                        <a:pt x="318052" y="228600"/>
                      </a:cubicBezTo>
                      <a:cubicBezTo>
                        <a:pt x="315325" y="226418"/>
                        <a:pt x="311426" y="226391"/>
                        <a:pt x="308113" y="225287"/>
                      </a:cubicBezTo>
                      <a:cubicBezTo>
                        <a:pt x="292363" y="214787"/>
                        <a:pt x="301951" y="219920"/>
                        <a:pt x="278296" y="212035"/>
                      </a:cubicBezTo>
                      <a:lnTo>
                        <a:pt x="268357" y="208722"/>
                      </a:lnTo>
                      <a:lnTo>
                        <a:pt x="258418" y="205409"/>
                      </a:lnTo>
                      <a:cubicBezTo>
                        <a:pt x="257738" y="203370"/>
                        <a:pt x="250261" y="187570"/>
                        <a:pt x="258418" y="185531"/>
                      </a:cubicBezTo>
                      <a:cubicBezTo>
                        <a:pt x="265994" y="183637"/>
                        <a:pt x="273879" y="187740"/>
                        <a:pt x="281609" y="188844"/>
                      </a:cubicBezTo>
                      <a:cubicBezTo>
                        <a:pt x="292652" y="187740"/>
                        <a:pt x="305037" y="190921"/>
                        <a:pt x="314739" y="185531"/>
                      </a:cubicBezTo>
                      <a:cubicBezTo>
                        <a:pt x="318720" y="183319"/>
                        <a:pt x="314341" y="175776"/>
                        <a:pt x="311426" y="172278"/>
                      </a:cubicBezTo>
                      <a:cubicBezTo>
                        <a:pt x="308264" y="168484"/>
                        <a:pt x="302193" y="168523"/>
                        <a:pt x="298174" y="165652"/>
                      </a:cubicBezTo>
                      <a:cubicBezTo>
                        <a:pt x="294361" y="162929"/>
                        <a:pt x="291111" y="159411"/>
                        <a:pt x="288235" y="155713"/>
                      </a:cubicBezTo>
                      <a:cubicBezTo>
                        <a:pt x="283346" y="149427"/>
                        <a:pt x="279872" y="142121"/>
                        <a:pt x="274983" y="135835"/>
                      </a:cubicBezTo>
                      <a:cubicBezTo>
                        <a:pt x="272107" y="132137"/>
                        <a:pt x="267767" y="129709"/>
                        <a:pt x="265044" y="125896"/>
                      </a:cubicBezTo>
                      <a:cubicBezTo>
                        <a:pt x="262173" y="121877"/>
                        <a:pt x="260868" y="116932"/>
                        <a:pt x="258418" y="112644"/>
                      </a:cubicBezTo>
                      <a:cubicBezTo>
                        <a:pt x="253144" y="103415"/>
                        <a:pt x="244910" y="94103"/>
                        <a:pt x="238539" y="86139"/>
                      </a:cubicBezTo>
                      <a:lnTo>
                        <a:pt x="228600" y="56322"/>
                      </a:lnTo>
                      <a:cubicBezTo>
                        <a:pt x="226819" y="50980"/>
                        <a:pt x="226653" y="45220"/>
                        <a:pt x="225287" y="39757"/>
                      </a:cubicBezTo>
                      <a:cubicBezTo>
                        <a:pt x="224440" y="36369"/>
                        <a:pt x="222933" y="33175"/>
                        <a:pt x="221974" y="29817"/>
                      </a:cubicBezTo>
                      <a:cubicBezTo>
                        <a:pt x="220723" y="25439"/>
                        <a:pt x="222217" y="19409"/>
                        <a:pt x="218661" y="16565"/>
                      </a:cubicBezTo>
                      <a:cubicBezTo>
                        <a:pt x="215212" y="13806"/>
                        <a:pt x="207618" y="2761"/>
                        <a:pt x="205409"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42" name="Group 441">
                <a:extLst>
                  <a:ext uri="{FF2B5EF4-FFF2-40B4-BE49-F238E27FC236}">
                    <a16:creationId xmlns:a16="http://schemas.microsoft.com/office/drawing/2014/main" id="{1FC3CA35-1267-D1EF-DC94-60183AE9668A}"/>
                  </a:ext>
                </a:extLst>
              </p:cNvPr>
              <p:cNvGrpSpPr/>
              <p:nvPr/>
            </p:nvGrpSpPr>
            <p:grpSpPr>
              <a:xfrm>
                <a:off x="6159519" y="5205896"/>
                <a:ext cx="172947" cy="795603"/>
                <a:chOff x="6159519" y="5205896"/>
                <a:chExt cx="172947" cy="795603"/>
              </a:xfrm>
            </p:grpSpPr>
            <p:cxnSp>
              <p:nvCxnSpPr>
                <p:cNvPr id="598" name="Straight Connector 597">
                  <a:extLst>
                    <a:ext uri="{FF2B5EF4-FFF2-40B4-BE49-F238E27FC236}">
                      <a16:creationId xmlns:a16="http://schemas.microsoft.com/office/drawing/2014/main" id="{2E189998-F26B-0736-73C5-AC0723599BC6}"/>
                    </a:ext>
                  </a:extLst>
                </p:cNvPr>
                <p:cNvCxnSpPr/>
                <p:nvPr/>
              </p:nvCxnSpPr>
              <p:spPr>
                <a:xfrm flipH="1" flipV="1">
                  <a:off x="6250082" y="5663166"/>
                  <a:ext cx="14956" cy="338333"/>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599" name="Freeform 598">
                  <a:extLst>
                    <a:ext uri="{FF2B5EF4-FFF2-40B4-BE49-F238E27FC236}">
                      <a16:creationId xmlns:a16="http://schemas.microsoft.com/office/drawing/2014/main" id="{2EE60A88-6224-C538-F4C7-F7684622FF7D}"/>
                    </a:ext>
                  </a:extLst>
                </p:cNvPr>
                <p:cNvSpPr/>
                <p:nvPr/>
              </p:nvSpPr>
              <p:spPr>
                <a:xfrm>
                  <a:off x="6159519" y="5205896"/>
                  <a:ext cx="172947" cy="547756"/>
                </a:xfrm>
                <a:custGeom>
                  <a:avLst/>
                  <a:gdLst>
                    <a:gd name="connsiteX0" fmla="*/ 108759 w 172947"/>
                    <a:gd name="connsiteY0" fmla="*/ 0 h 547756"/>
                    <a:gd name="connsiteX1" fmla="*/ 108759 w 172947"/>
                    <a:gd name="connsiteY1" fmla="*/ 0 h 547756"/>
                    <a:gd name="connsiteX2" fmla="*/ 106551 w 172947"/>
                    <a:gd name="connsiteY2" fmla="*/ 28713 h 547756"/>
                    <a:gd name="connsiteX3" fmla="*/ 104342 w 172947"/>
                    <a:gd name="connsiteY3" fmla="*/ 37547 h 547756"/>
                    <a:gd name="connsiteX4" fmla="*/ 97716 w 172947"/>
                    <a:gd name="connsiteY4" fmla="*/ 41965 h 547756"/>
                    <a:gd name="connsiteX5" fmla="*/ 88881 w 172947"/>
                    <a:gd name="connsiteY5" fmla="*/ 50800 h 547756"/>
                    <a:gd name="connsiteX6" fmla="*/ 88881 w 172947"/>
                    <a:gd name="connsiteY6" fmla="*/ 72887 h 547756"/>
                    <a:gd name="connsiteX7" fmla="*/ 91090 w 172947"/>
                    <a:gd name="connsiteY7" fmla="*/ 83930 h 547756"/>
                    <a:gd name="connsiteX8" fmla="*/ 102133 w 172947"/>
                    <a:gd name="connsiteY8" fmla="*/ 86139 h 547756"/>
                    <a:gd name="connsiteX9" fmla="*/ 95507 w 172947"/>
                    <a:gd name="connsiteY9" fmla="*/ 99391 h 547756"/>
                    <a:gd name="connsiteX10" fmla="*/ 88881 w 172947"/>
                    <a:gd name="connsiteY10" fmla="*/ 103808 h 547756"/>
                    <a:gd name="connsiteX11" fmla="*/ 84464 w 172947"/>
                    <a:gd name="connsiteY11" fmla="*/ 110434 h 547756"/>
                    <a:gd name="connsiteX12" fmla="*/ 77838 w 172947"/>
                    <a:gd name="connsiteY12" fmla="*/ 123687 h 547756"/>
                    <a:gd name="connsiteX13" fmla="*/ 75629 w 172947"/>
                    <a:gd name="connsiteY13" fmla="*/ 132521 h 547756"/>
                    <a:gd name="connsiteX14" fmla="*/ 82255 w 172947"/>
                    <a:gd name="connsiteY14" fmla="*/ 134730 h 547756"/>
                    <a:gd name="connsiteX15" fmla="*/ 110968 w 172947"/>
                    <a:gd name="connsiteY15" fmla="*/ 136939 h 547756"/>
                    <a:gd name="connsiteX16" fmla="*/ 104342 w 172947"/>
                    <a:gd name="connsiteY16" fmla="*/ 154608 h 547756"/>
                    <a:gd name="connsiteX17" fmla="*/ 93298 w 172947"/>
                    <a:gd name="connsiteY17" fmla="*/ 163443 h 547756"/>
                    <a:gd name="connsiteX18" fmla="*/ 82255 w 172947"/>
                    <a:gd name="connsiteY18" fmla="*/ 170069 h 547756"/>
                    <a:gd name="connsiteX19" fmla="*/ 86672 w 172947"/>
                    <a:gd name="connsiteY19" fmla="*/ 181113 h 547756"/>
                    <a:gd name="connsiteX20" fmla="*/ 93298 w 172947"/>
                    <a:gd name="connsiteY20" fmla="*/ 183321 h 547756"/>
                    <a:gd name="connsiteX21" fmla="*/ 102133 w 172947"/>
                    <a:gd name="connsiteY21" fmla="*/ 185530 h 547756"/>
                    <a:gd name="connsiteX22" fmla="*/ 106551 w 172947"/>
                    <a:gd name="connsiteY22" fmla="*/ 189947 h 547756"/>
                    <a:gd name="connsiteX23" fmla="*/ 104342 w 172947"/>
                    <a:gd name="connsiteY23" fmla="*/ 198782 h 547756"/>
                    <a:gd name="connsiteX24" fmla="*/ 97716 w 172947"/>
                    <a:gd name="connsiteY24" fmla="*/ 212034 h 547756"/>
                    <a:gd name="connsiteX25" fmla="*/ 95507 w 172947"/>
                    <a:gd name="connsiteY25" fmla="*/ 218661 h 547756"/>
                    <a:gd name="connsiteX26" fmla="*/ 88881 w 172947"/>
                    <a:gd name="connsiteY26" fmla="*/ 220869 h 547756"/>
                    <a:gd name="connsiteX27" fmla="*/ 77838 w 172947"/>
                    <a:gd name="connsiteY27" fmla="*/ 227495 h 547756"/>
                    <a:gd name="connsiteX28" fmla="*/ 66794 w 172947"/>
                    <a:gd name="connsiteY28" fmla="*/ 238539 h 547756"/>
                    <a:gd name="connsiteX29" fmla="*/ 55751 w 172947"/>
                    <a:gd name="connsiteY29" fmla="*/ 251791 h 547756"/>
                    <a:gd name="connsiteX30" fmla="*/ 66794 w 172947"/>
                    <a:gd name="connsiteY30" fmla="*/ 256208 h 547756"/>
                    <a:gd name="connsiteX31" fmla="*/ 75629 w 172947"/>
                    <a:gd name="connsiteY31" fmla="*/ 251791 h 547756"/>
                    <a:gd name="connsiteX32" fmla="*/ 84464 w 172947"/>
                    <a:gd name="connsiteY32" fmla="*/ 249582 h 547756"/>
                    <a:gd name="connsiteX33" fmla="*/ 91090 w 172947"/>
                    <a:gd name="connsiteY33" fmla="*/ 247374 h 547756"/>
                    <a:gd name="connsiteX34" fmla="*/ 110968 w 172947"/>
                    <a:gd name="connsiteY34" fmla="*/ 249582 h 547756"/>
                    <a:gd name="connsiteX35" fmla="*/ 102133 w 172947"/>
                    <a:gd name="connsiteY35" fmla="*/ 258417 h 547756"/>
                    <a:gd name="connsiteX36" fmla="*/ 99924 w 172947"/>
                    <a:gd name="connsiteY36" fmla="*/ 265043 h 547756"/>
                    <a:gd name="connsiteX37" fmla="*/ 86672 w 172947"/>
                    <a:gd name="connsiteY37" fmla="*/ 276087 h 547756"/>
                    <a:gd name="connsiteX38" fmla="*/ 82255 w 172947"/>
                    <a:gd name="connsiteY38" fmla="*/ 282713 h 547756"/>
                    <a:gd name="connsiteX39" fmla="*/ 77838 w 172947"/>
                    <a:gd name="connsiteY39" fmla="*/ 291547 h 547756"/>
                    <a:gd name="connsiteX40" fmla="*/ 73420 w 172947"/>
                    <a:gd name="connsiteY40" fmla="*/ 295965 h 547756"/>
                    <a:gd name="connsiteX41" fmla="*/ 77838 w 172947"/>
                    <a:gd name="connsiteY41" fmla="*/ 304800 h 547756"/>
                    <a:gd name="connsiteX42" fmla="*/ 73420 w 172947"/>
                    <a:gd name="connsiteY42" fmla="*/ 309217 h 547756"/>
                    <a:gd name="connsiteX43" fmla="*/ 55751 w 172947"/>
                    <a:gd name="connsiteY43" fmla="*/ 313634 h 547756"/>
                    <a:gd name="connsiteX44" fmla="*/ 49124 w 172947"/>
                    <a:gd name="connsiteY44" fmla="*/ 315843 h 547756"/>
                    <a:gd name="connsiteX45" fmla="*/ 40290 w 172947"/>
                    <a:gd name="connsiteY45" fmla="*/ 318052 h 547756"/>
                    <a:gd name="connsiteX46" fmla="*/ 49124 w 172947"/>
                    <a:gd name="connsiteY46" fmla="*/ 322469 h 547756"/>
                    <a:gd name="connsiteX47" fmla="*/ 91090 w 172947"/>
                    <a:gd name="connsiteY47" fmla="*/ 318052 h 547756"/>
                    <a:gd name="connsiteX48" fmla="*/ 84464 w 172947"/>
                    <a:gd name="connsiteY48" fmla="*/ 333513 h 547756"/>
                    <a:gd name="connsiteX49" fmla="*/ 80046 w 172947"/>
                    <a:gd name="connsiteY49" fmla="*/ 337930 h 547756"/>
                    <a:gd name="connsiteX50" fmla="*/ 75629 w 172947"/>
                    <a:gd name="connsiteY50" fmla="*/ 351182 h 547756"/>
                    <a:gd name="connsiteX51" fmla="*/ 73420 w 172947"/>
                    <a:gd name="connsiteY51" fmla="*/ 360017 h 547756"/>
                    <a:gd name="connsiteX52" fmla="*/ 64585 w 172947"/>
                    <a:gd name="connsiteY52" fmla="*/ 371061 h 547756"/>
                    <a:gd name="connsiteX53" fmla="*/ 57959 w 172947"/>
                    <a:gd name="connsiteY53" fmla="*/ 379895 h 547756"/>
                    <a:gd name="connsiteX54" fmla="*/ 51333 w 172947"/>
                    <a:gd name="connsiteY54" fmla="*/ 382104 h 547756"/>
                    <a:gd name="connsiteX55" fmla="*/ 29246 w 172947"/>
                    <a:gd name="connsiteY55" fmla="*/ 397565 h 547756"/>
                    <a:gd name="connsiteX56" fmla="*/ 24829 w 172947"/>
                    <a:gd name="connsiteY56" fmla="*/ 404191 h 547756"/>
                    <a:gd name="connsiteX57" fmla="*/ 22620 w 172947"/>
                    <a:gd name="connsiteY57" fmla="*/ 410817 h 547756"/>
                    <a:gd name="connsiteX58" fmla="*/ 15994 w 172947"/>
                    <a:gd name="connsiteY58" fmla="*/ 415234 h 547756"/>
                    <a:gd name="connsiteX59" fmla="*/ 2742 w 172947"/>
                    <a:gd name="connsiteY59" fmla="*/ 426278 h 547756"/>
                    <a:gd name="connsiteX60" fmla="*/ 2742 w 172947"/>
                    <a:gd name="connsiteY60" fmla="*/ 441739 h 547756"/>
                    <a:gd name="connsiteX61" fmla="*/ 15994 w 172947"/>
                    <a:gd name="connsiteY61" fmla="*/ 439530 h 547756"/>
                    <a:gd name="connsiteX62" fmla="*/ 33664 w 172947"/>
                    <a:gd name="connsiteY62" fmla="*/ 435113 h 547756"/>
                    <a:gd name="connsiteX63" fmla="*/ 42498 w 172947"/>
                    <a:gd name="connsiteY63" fmla="*/ 432904 h 547756"/>
                    <a:gd name="connsiteX64" fmla="*/ 51333 w 172947"/>
                    <a:gd name="connsiteY64" fmla="*/ 430695 h 547756"/>
                    <a:gd name="connsiteX65" fmla="*/ 57959 w 172947"/>
                    <a:gd name="connsiteY65" fmla="*/ 428487 h 547756"/>
                    <a:gd name="connsiteX66" fmla="*/ 71211 w 172947"/>
                    <a:gd name="connsiteY66" fmla="*/ 419652 h 547756"/>
                    <a:gd name="connsiteX67" fmla="*/ 77838 w 172947"/>
                    <a:gd name="connsiteY67" fmla="*/ 424069 h 547756"/>
                    <a:gd name="connsiteX68" fmla="*/ 69003 w 172947"/>
                    <a:gd name="connsiteY68" fmla="*/ 435113 h 547756"/>
                    <a:gd name="connsiteX69" fmla="*/ 57959 w 172947"/>
                    <a:gd name="connsiteY69" fmla="*/ 443947 h 547756"/>
                    <a:gd name="connsiteX70" fmla="*/ 55751 w 172947"/>
                    <a:gd name="connsiteY70" fmla="*/ 450574 h 547756"/>
                    <a:gd name="connsiteX71" fmla="*/ 53542 w 172947"/>
                    <a:gd name="connsiteY71" fmla="*/ 468243 h 547756"/>
                    <a:gd name="connsiteX72" fmla="*/ 49124 w 172947"/>
                    <a:gd name="connsiteY72" fmla="*/ 477078 h 547756"/>
                    <a:gd name="connsiteX73" fmla="*/ 38081 w 172947"/>
                    <a:gd name="connsiteY73" fmla="*/ 494747 h 547756"/>
                    <a:gd name="connsiteX74" fmla="*/ 35872 w 172947"/>
                    <a:gd name="connsiteY74" fmla="*/ 501374 h 547756"/>
                    <a:gd name="connsiteX75" fmla="*/ 33664 w 172947"/>
                    <a:gd name="connsiteY75" fmla="*/ 510208 h 547756"/>
                    <a:gd name="connsiteX76" fmla="*/ 29246 w 172947"/>
                    <a:gd name="connsiteY76" fmla="*/ 516834 h 547756"/>
                    <a:gd name="connsiteX77" fmla="*/ 24829 w 172947"/>
                    <a:gd name="connsiteY77" fmla="*/ 532295 h 547756"/>
                    <a:gd name="connsiteX78" fmla="*/ 27038 w 172947"/>
                    <a:gd name="connsiteY78" fmla="*/ 547756 h 547756"/>
                    <a:gd name="connsiteX79" fmla="*/ 29246 w 172947"/>
                    <a:gd name="connsiteY79" fmla="*/ 538921 h 547756"/>
                    <a:gd name="connsiteX80" fmla="*/ 33664 w 172947"/>
                    <a:gd name="connsiteY80" fmla="*/ 534504 h 547756"/>
                    <a:gd name="connsiteX81" fmla="*/ 35872 w 172947"/>
                    <a:gd name="connsiteY81" fmla="*/ 525669 h 547756"/>
                    <a:gd name="connsiteX82" fmla="*/ 38081 w 172947"/>
                    <a:gd name="connsiteY82" fmla="*/ 519043 h 547756"/>
                    <a:gd name="connsiteX83" fmla="*/ 40290 w 172947"/>
                    <a:gd name="connsiteY83" fmla="*/ 508000 h 547756"/>
                    <a:gd name="connsiteX84" fmla="*/ 44707 w 172947"/>
                    <a:gd name="connsiteY84" fmla="*/ 503582 h 547756"/>
                    <a:gd name="connsiteX85" fmla="*/ 49124 w 172947"/>
                    <a:gd name="connsiteY85" fmla="*/ 490330 h 547756"/>
                    <a:gd name="connsiteX86" fmla="*/ 60168 w 172947"/>
                    <a:gd name="connsiteY86" fmla="*/ 483704 h 547756"/>
                    <a:gd name="connsiteX87" fmla="*/ 66794 w 172947"/>
                    <a:gd name="connsiteY87" fmla="*/ 479287 h 547756"/>
                    <a:gd name="connsiteX88" fmla="*/ 82255 w 172947"/>
                    <a:gd name="connsiteY88" fmla="*/ 474869 h 547756"/>
                    <a:gd name="connsiteX89" fmla="*/ 91090 w 172947"/>
                    <a:gd name="connsiteY89" fmla="*/ 477078 h 547756"/>
                    <a:gd name="connsiteX90" fmla="*/ 104342 w 172947"/>
                    <a:gd name="connsiteY90" fmla="*/ 468243 h 547756"/>
                    <a:gd name="connsiteX91" fmla="*/ 106551 w 172947"/>
                    <a:gd name="connsiteY91" fmla="*/ 461617 h 547756"/>
                    <a:gd name="connsiteX92" fmla="*/ 126429 w 172947"/>
                    <a:gd name="connsiteY92" fmla="*/ 470452 h 547756"/>
                    <a:gd name="connsiteX93" fmla="*/ 144098 w 172947"/>
                    <a:gd name="connsiteY93" fmla="*/ 474869 h 547756"/>
                    <a:gd name="connsiteX94" fmla="*/ 148516 w 172947"/>
                    <a:gd name="connsiteY94" fmla="*/ 479287 h 547756"/>
                    <a:gd name="connsiteX95" fmla="*/ 170603 w 172947"/>
                    <a:gd name="connsiteY95" fmla="*/ 483704 h 547756"/>
                    <a:gd name="connsiteX96" fmla="*/ 159559 w 172947"/>
                    <a:gd name="connsiteY96" fmla="*/ 472661 h 547756"/>
                    <a:gd name="connsiteX97" fmla="*/ 155142 w 172947"/>
                    <a:gd name="connsiteY97" fmla="*/ 466034 h 547756"/>
                    <a:gd name="connsiteX98" fmla="*/ 146307 w 172947"/>
                    <a:gd name="connsiteY98" fmla="*/ 461617 h 547756"/>
                    <a:gd name="connsiteX99" fmla="*/ 139681 w 172947"/>
                    <a:gd name="connsiteY99" fmla="*/ 457200 h 547756"/>
                    <a:gd name="connsiteX100" fmla="*/ 122011 w 172947"/>
                    <a:gd name="connsiteY100" fmla="*/ 450574 h 547756"/>
                    <a:gd name="connsiteX101" fmla="*/ 117594 w 172947"/>
                    <a:gd name="connsiteY101" fmla="*/ 446156 h 547756"/>
                    <a:gd name="connsiteX102" fmla="*/ 113177 w 172947"/>
                    <a:gd name="connsiteY102" fmla="*/ 432904 h 547756"/>
                    <a:gd name="connsiteX103" fmla="*/ 110968 w 172947"/>
                    <a:gd name="connsiteY103" fmla="*/ 388730 h 547756"/>
                    <a:gd name="connsiteX104" fmla="*/ 108759 w 172947"/>
                    <a:gd name="connsiteY104" fmla="*/ 382104 h 547756"/>
                    <a:gd name="connsiteX105" fmla="*/ 119803 w 172947"/>
                    <a:gd name="connsiteY105" fmla="*/ 375478 h 547756"/>
                    <a:gd name="connsiteX106" fmla="*/ 137472 w 172947"/>
                    <a:gd name="connsiteY106" fmla="*/ 382104 h 547756"/>
                    <a:gd name="connsiteX107" fmla="*/ 146307 w 172947"/>
                    <a:gd name="connsiteY107" fmla="*/ 386521 h 547756"/>
                    <a:gd name="connsiteX108" fmla="*/ 152933 w 172947"/>
                    <a:gd name="connsiteY108" fmla="*/ 388730 h 547756"/>
                    <a:gd name="connsiteX109" fmla="*/ 168394 w 172947"/>
                    <a:gd name="connsiteY109" fmla="*/ 395356 h 547756"/>
                    <a:gd name="connsiteX110" fmla="*/ 172811 w 172947"/>
                    <a:gd name="connsiteY110" fmla="*/ 388730 h 547756"/>
                    <a:gd name="connsiteX111" fmla="*/ 166185 w 172947"/>
                    <a:gd name="connsiteY111" fmla="*/ 375478 h 547756"/>
                    <a:gd name="connsiteX112" fmla="*/ 159559 w 172947"/>
                    <a:gd name="connsiteY112" fmla="*/ 371061 h 547756"/>
                    <a:gd name="connsiteX113" fmla="*/ 146307 w 172947"/>
                    <a:gd name="connsiteY113" fmla="*/ 366643 h 547756"/>
                    <a:gd name="connsiteX114" fmla="*/ 135264 w 172947"/>
                    <a:gd name="connsiteY114" fmla="*/ 357808 h 547756"/>
                    <a:gd name="connsiteX115" fmla="*/ 115385 w 172947"/>
                    <a:gd name="connsiteY115" fmla="*/ 348974 h 547756"/>
                    <a:gd name="connsiteX116" fmla="*/ 110968 w 172947"/>
                    <a:gd name="connsiteY116" fmla="*/ 333513 h 547756"/>
                    <a:gd name="connsiteX117" fmla="*/ 113177 w 172947"/>
                    <a:gd name="connsiteY117" fmla="*/ 302591 h 547756"/>
                    <a:gd name="connsiteX118" fmla="*/ 122011 w 172947"/>
                    <a:gd name="connsiteY118" fmla="*/ 291547 h 547756"/>
                    <a:gd name="connsiteX119" fmla="*/ 126429 w 172947"/>
                    <a:gd name="connsiteY119" fmla="*/ 298174 h 547756"/>
                    <a:gd name="connsiteX120" fmla="*/ 141890 w 172947"/>
                    <a:gd name="connsiteY120" fmla="*/ 304800 h 547756"/>
                    <a:gd name="connsiteX121" fmla="*/ 155142 w 172947"/>
                    <a:gd name="connsiteY121" fmla="*/ 302591 h 547756"/>
                    <a:gd name="connsiteX122" fmla="*/ 137472 w 172947"/>
                    <a:gd name="connsiteY122" fmla="*/ 287130 h 547756"/>
                    <a:gd name="connsiteX123" fmla="*/ 133055 w 172947"/>
                    <a:gd name="connsiteY123" fmla="*/ 280504 h 547756"/>
                    <a:gd name="connsiteX124" fmla="*/ 122011 w 172947"/>
                    <a:gd name="connsiteY124" fmla="*/ 269461 h 547756"/>
                    <a:gd name="connsiteX125" fmla="*/ 119803 w 172947"/>
                    <a:gd name="connsiteY125" fmla="*/ 262834 h 547756"/>
                    <a:gd name="connsiteX126" fmla="*/ 135264 w 172947"/>
                    <a:gd name="connsiteY126" fmla="*/ 256208 h 547756"/>
                    <a:gd name="connsiteX127" fmla="*/ 133055 w 172947"/>
                    <a:gd name="connsiteY127" fmla="*/ 247374 h 547756"/>
                    <a:gd name="connsiteX128" fmla="*/ 128638 w 172947"/>
                    <a:gd name="connsiteY128" fmla="*/ 234121 h 547756"/>
                    <a:gd name="connsiteX129" fmla="*/ 130846 w 172947"/>
                    <a:gd name="connsiteY129" fmla="*/ 216452 h 547756"/>
                    <a:gd name="connsiteX130" fmla="*/ 150724 w 172947"/>
                    <a:gd name="connsiteY130" fmla="*/ 218661 h 547756"/>
                    <a:gd name="connsiteX131" fmla="*/ 166185 w 172947"/>
                    <a:gd name="connsiteY131" fmla="*/ 216452 h 547756"/>
                    <a:gd name="connsiteX132" fmla="*/ 163977 w 172947"/>
                    <a:gd name="connsiteY132" fmla="*/ 200991 h 547756"/>
                    <a:gd name="connsiteX133" fmla="*/ 159559 w 172947"/>
                    <a:gd name="connsiteY133" fmla="*/ 196574 h 547756"/>
                    <a:gd name="connsiteX134" fmla="*/ 150724 w 172947"/>
                    <a:gd name="connsiteY134" fmla="*/ 187739 h 547756"/>
                    <a:gd name="connsiteX135" fmla="*/ 137472 w 172947"/>
                    <a:gd name="connsiteY135" fmla="*/ 178904 h 547756"/>
                    <a:gd name="connsiteX136" fmla="*/ 133055 w 172947"/>
                    <a:gd name="connsiteY136" fmla="*/ 163443 h 547756"/>
                    <a:gd name="connsiteX137" fmla="*/ 128638 w 172947"/>
                    <a:gd name="connsiteY137" fmla="*/ 147982 h 547756"/>
                    <a:gd name="connsiteX138" fmla="*/ 130846 w 172947"/>
                    <a:gd name="connsiteY138" fmla="*/ 141356 h 547756"/>
                    <a:gd name="connsiteX139" fmla="*/ 146307 w 172947"/>
                    <a:gd name="connsiteY139" fmla="*/ 128104 h 547756"/>
                    <a:gd name="connsiteX140" fmla="*/ 139681 w 172947"/>
                    <a:gd name="connsiteY140" fmla="*/ 123687 h 547756"/>
                    <a:gd name="connsiteX141" fmla="*/ 135264 w 172947"/>
                    <a:gd name="connsiteY141" fmla="*/ 114852 h 547756"/>
                    <a:gd name="connsiteX142" fmla="*/ 130846 w 172947"/>
                    <a:gd name="connsiteY142" fmla="*/ 110434 h 547756"/>
                    <a:gd name="connsiteX143" fmla="*/ 124220 w 172947"/>
                    <a:gd name="connsiteY143" fmla="*/ 99391 h 547756"/>
                    <a:gd name="connsiteX144" fmla="*/ 119803 w 172947"/>
                    <a:gd name="connsiteY144" fmla="*/ 44174 h 547756"/>
                    <a:gd name="connsiteX145" fmla="*/ 115385 w 172947"/>
                    <a:gd name="connsiteY145" fmla="*/ 35339 h 547756"/>
                    <a:gd name="connsiteX146" fmla="*/ 108759 w 172947"/>
                    <a:gd name="connsiteY146" fmla="*/ 0 h 54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172947" h="547756">
                      <a:moveTo>
                        <a:pt x="108759" y="0"/>
                      </a:moveTo>
                      <a:lnTo>
                        <a:pt x="108759" y="0"/>
                      </a:lnTo>
                      <a:cubicBezTo>
                        <a:pt x="108023" y="9571"/>
                        <a:pt x="107673" y="19179"/>
                        <a:pt x="106551" y="28713"/>
                      </a:cubicBezTo>
                      <a:cubicBezTo>
                        <a:pt x="106196" y="31728"/>
                        <a:pt x="106026" y="35021"/>
                        <a:pt x="104342" y="37547"/>
                      </a:cubicBezTo>
                      <a:cubicBezTo>
                        <a:pt x="102869" y="39756"/>
                        <a:pt x="99731" y="40237"/>
                        <a:pt x="97716" y="41965"/>
                      </a:cubicBezTo>
                      <a:cubicBezTo>
                        <a:pt x="94554" y="44676"/>
                        <a:pt x="88881" y="50800"/>
                        <a:pt x="88881" y="50800"/>
                      </a:cubicBezTo>
                      <a:cubicBezTo>
                        <a:pt x="85152" y="61986"/>
                        <a:pt x="86061" y="55967"/>
                        <a:pt x="88881" y="72887"/>
                      </a:cubicBezTo>
                      <a:cubicBezTo>
                        <a:pt x="89498" y="76590"/>
                        <a:pt x="88436" y="81276"/>
                        <a:pt x="91090" y="83930"/>
                      </a:cubicBezTo>
                      <a:cubicBezTo>
                        <a:pt x="93744" y="86584"/>
                        <a:pt x="98452" y="85403"/>
                        <a:pt x="102133" y="86139"/>
                      </a:cubicBezTo>
                      <a:cubicBezTo>
                        <a:pt x="100337" y="91527"/>
                        <a:pt x="99788" y="95110"/>
                        <a:pt x="95507" y="99391"/>
                      </a:cubicBezTo>
                      <a:cubicBezTo>
                        <a:pt x="93630" y="101268"/>
                        <a:pt x="91090" y="102336"/>
                        <a:pt x="88881" y="103808"/>
                      </a:cubicBezTo>
                      <a:cubicBezTo>
                        <a:pt x="87409" y="106017"/>
                        <a:pt x="85651" y="108060"/>
                        <a:pt x="84464" y="110434"/>
                      </a:cubicBezTo>
                      <a:cubicBezTo>
                        <a:pt x="75320" y="128723"/>
                        <a:pt x="90495" y="104700"/>
                        <a:pt x="77838" y="123687"/>
                      </a:cubicBezTo>
                      <a:cubicBezTo>
                        <a:pt x="77102" y="126632"/>
                        <a:pt x="74502" y="129703"/>
                        <a:pt x="75629" y="132521"/>
                      </a:cubicBezTo>
                      <a:cubicBezTo>
                        <a:pt x="76494" y="134683"/>
                        <a:pt x="79945" y="134441"/>
                        <a:pt x="82255" y="134730"/>
                      </a:cubicBezTo>
                      <a:cubicBezTo>
                        <a:pt x="91780" y="135921"/>
                        <a:pt x="101397" y="136203"/>
                        <a:pt x="110968" y="136939"/>
                      </a:cubicBezTo>
                      <a:cubicBezTo>
                        <a:pt x="98291" y="155957"/>
                        <a:pt x="115809" y="127855"/>
                        <a:pt x="104342" y="154608"/>
                      </a:cubicBezTo>
                      <a:cubicBezTo>
                        <a:pt x="102950" y="157855"/>
                        <a:pt x="95408" y="161755"/>
                        <a:pt x="93298" y="163443"/>
                      </a:cubicBezTo>
                      <a:cubicBezTo>
                        <a:pt x="84635" y="170374"/>
                        <a:pt x="93763" y="166234"/>
                        <a:pt x="82255" y="170069"/>
                      </a:cubicBezTo>
                      <a:cubicBezTo>
                        <a:pt x="83727" y="173750"/>
                        <a:pt x="84134" y="178067"/>
                        <a:pt x="86672" y="181113"/>
                      </a:cubicBezTo>
                      <a:cubicBezTo>
                        <a:pt x="88162" y="182901"/>
                        <a:pt x="91059" y="182681"/>
                        <a:pt x="93298" y="183321"/>
                      </a:cubicBezTo>
                      <a:cubicBezTo>
                        <a:pt x="96217" y="184155"/>
                        <a:pt x="99188" y="184794"/>
                        <a:pt x="102133" y="185530"/>
                      </a:cubicBezTo>
                      <a:cubicBezTo>
                        <a:pt x="103606" y="187002"/>
                        <a:pt x="106209" y="187893"/>
                        <a:pt x="106551" y="189947"/>
                      </a:cubicBezTo>
                      <a:cubicBezTo>
                        <a:pt x="107050" y="192941"/>
                        <a:pt x="105176" y="195863"/>
                        <a:pt x="104342" y="198782"/>
                      </a:cubicBezTo>
                      <a:cubicBezTo>
                        <a:pt x="100640" y="211736"/>
                        <a:pt x="104169" y="199127"/>
                        <a:pt x="97716" y="212034"/>
                      </a:cubicBezTo>
                      <a:cubicBezTo>
                        <a:pt x="96675" y="214117"/>
                        <a:pt x="97153" y="217015"/>
                        <a:pt x="95507" y="218661"/>
                      </a:cubicBezTo>
                      <a:cubicBezTo>
                        <a:pt x="93861" y="220307"/>
                        <a:pt x="91090" y="220133"/>
                        <a:pt x="88881" y="220869"/>
                      </a:cubicBezTo>
                      <a:cubicBezTo>
                        <a:pt x="70005" y="239749"/>
                        <a:pt x="100764" y="210301"/>
                        <a:pt x="77838" y="227495"/>
                      </a:cubicBezTo>
                      <a:cubicBezTo>
                        <a:pt x="73673" y="230619"/>
                        <a:pt x="70475" y="234858"/>
                        <a:pt x="66794" y="238539"/>
                      </a:cubicBezTo>
                      <a:cubicBezTo>
                        <a:pt x="58291" y="247042"/>
                        <a:pt x="61901" y="242566"/>
                        <a:pt x="55751" y="251791"/>
                      </a:cubicBezTo>
                      <a:cubicBezTo>
                        <a:pt x="59432" y="253263"/>
                        <a:pt x="62829" y="256208"/>
                        <a:pt x="66794" y="256208"/>
                      </a:cubicBezTo>
                      <a:cubicBezTo>
                        <a:pt x="70087" y="256208"/>
                        <a:pt x="72546" y="252947"/>
                        <a:pt x="75629" y="251791"/>
                      </a:cubicBezTo>
                      <a:cubicBezTo>
                        <a:pt x="78471" y="250725"/>
                        <a:pt x="81545" y="250416"/>
                        <a:pt x="84464" y="249582"/>
                      </a:cubicBezTo>
                      <a:cubicBezTo>
                        <a:pt x="86703" y="248942"/>
                        <a:pt x="88881" y="248110"/>
                        <a:pt x="91090" y="247374"/>
                      </a:cubicBezTo>
                      <a:cubicBezTo>
                        <a:pt x="97716" y="248110"/>
                        <a:pt x="106254" y="244868"/>
                        <a:pt x="110968" y="249582"/>
                      </a:cubicBezTo>
                      <a:lnTo>
                        <a:pt x="102133" y="258417"/>
                      </a:lnTo>
                      <a:cubicBezTo>
                        <a:pt x="101397" y="260626"/>
                        <a:pt x="101122" y="263047"/>
                        <a:pt x="99924" y="265043"/>
                      </a:cubicBezTo>
                      <a:cubicBezTo>
                        <a:pt x="98008" y="268237"/>
                        <a:pt x="88151" y="274978"/>
                        <a:pt x="86672" y="276087"/>
                      </a:cubicBezTo>
                      <a:cubicBezTo>
                        <a:pt x="85200" y="278296"/>
                        <a:pt x="83572" y="280408"/>
                        <a:pt x="82255" y="282713"/>
                      </a:cubicBezTo>
                      <a:cubicBezTo>
                        <a:pt x="80622" y="285571"/>
                        <a:pt x="79664" y="288808"/>
                        <a:pt x="77838" y="291547"/>
                      </a:cubicBezTo>
                      <a:cubicBezTo>
                        <a:pt x="76683" y="293280"/>
                        <a:pt x="74893" y="294492"/>
                        <a:pt x="73420" y="295965"/>
                      </a:cubicBezTo>
                      <a:cubicBezTo>
                        <a:pt x="66548" y="316577"/>
                        <a:pt x="72929" y="290076"/>
                        <a:pt x="77838" y="304800"/>
                      </a:cubicBezTo>
                      <a:cubicBezTo>
                        <a:pt x="78497" y="306776"/>
                        <a:pt x="75354" y="308444"/>
                        <a:pt x="73420" y="309217"/>
                      </a:cubicBezTo>
                      <a:cubicBezTo>
                        <a:pt x="67783" y="311472"/>
                        <a:pt x="61641" y="312162"/>
                        <a:pt x="55751" y="313634"/>
                      </a:cubicBezTo>
                      <a:cubicBezTo>
                        <a:pt x="53492" y="314199"/>
                        <a:pt x="51363" y="315203"/>
                        <a:pt x="49124" y="315843"/>
                      </a:cubicBezTo>
                      <a:cubicBezTo>
                        <a:pt x="46205" y="316677"/>
                        <a:pt x="43235" y="317316"/>
                        <a:pt x="40290" y="318052"/>
                      </a:cubicBezTo>
                      <a:cubicBezTo>
                        <a:pt x="43235" y="319524"/>
                        <a:pt x="45836" y="322296"/>
                        <a:pt x="49124" y="322469"/>
                      </a:cubicBezTo>
                      <a:cubicBezTo>
                        <a:pt x="71033" y="323622"/>
                        <a:pt x="75426" y="321968"/>
                        <a:pt x="91090" y="318052"/>
                      </a:cubicBezTo>
                      <a:cubicBezTo>
                        <a:pt x="89127" y="323939"/>
                        <a:pt x="88101" y="328057"/>
                        <a:pt x="84464" y="333513"/>
                      </a:cubicBezTo>
                      <a:cubicBezTo>
                        <a:pt x="83309" y="335246"/>
                        <a:pt x="81519" y="336458"/>
                        <a:pt x="80046" y="337930"/>
                      </a:cubicBezTo>
                      <a:cubicBezTo>
                        <a:pt x="78574" y="342347"/>
                        <a:pt x="76758" y="346665"/>
                        <a:pt x="75629" y="351182"/>
                      </a:cubicBezTo>
                      <a:cubicBezTo>
                        <a:pt x="74893" y="354127"/>
                        <a:pt x="74616" y="357227"/>
                        <a:pt x="73420" y="360017"/>
                      </a:cubicBezTo>
                      <a:cubicBezTo>
                        <a:pt x="70529" y="366763"/>
                        <a:pt x="68776" y="366032"/>
                        <a:pt x="64585" y="371061"/>
                      </a:cubicBezTo>
                      <a:cubicBezTo>
                        <a:pt x="62228" y="373889"/>
                        <a:pt x="60787" y="377539"/>
                        <a:pt x="57959" y="379895"/>
                      </a:cubicBezTo>
                      <a:cubicBezTo>
                        <a:pt x="56170" y="381385"/>
                        <a:pt x="53368" y="380973"/>
                        <a:pt x="51333" y="382104"/>
                      </a:cubicBezTo>
                      <a:cubicBezTo>
                        <a:pt x="44343" y="385987"/>
                        <a:pt x="35862" y="392603"/>
                        <a:pt x="29246" y="397565"/>
                      </a:cubicBezTo>
                      <a:cubicBezTo>
                        <a:pt x="27774" y="399774"/>
                        <a:pt x="26016" y="401817"/>
                        <a:pt x="24829" y="404191"/>
                      </a:cubicBezTo>
                      <a:cubicBezTo>
                        <a:pt x="23788" y="406273"/>
                        <a:pt x="24074" y="408999"/>
                        <a:pt x="22620" y="410817"/>
                      </a:cubicBezTo>
                      <a:cubicBezTo>
                        <a:pt x="20962" y="412890"/>
                        <a:pt x="18033" y="413535"/>
                        <a:pt x="15994" y="415234"/>
                      </a:cubicBezTo>
                      <a:cubicBezTo>
                        <a:pt x="-1012" y="429406"/>
                        <a:pt x="19192" y="415312"/>
                        <a:pt x="2742" y="426278"/>
                      </a:cubicBezTo>
                      <a:cubicBezTo>
                        <a:pt x="1789" y="429137"/>
                        <a:pt x="-2921" y="439312"/>
                        <a:pt x="2742" y="441739"/>
                      </a:cubicBezTo>
                      <a:cubicBezTo>
                        <a:pt x="6858" y="443503"/>
                        <a:pt x="11615" y="440468"/>
                        <a:pt x="15994" y="439530"/>
                      </a:cubicBezTo>
                      <a:cubicBezTo>
                        <a:pt x="21930" y="438258"/>
                        <a:pt x="27774" y="436585"/>
                        <a:pt x="33664" y="435113"/>
                      </a:cubicBezTo>
                      <a:lnTo>
                        <a:pt x="42498" y="432904"/>
                      </a:lnTo>
                      <a:cubicBezTo>
                        <a:pt x="45443" y="432168"/>
                        <a:pt x="48453" y="431655"/>
                        <a:pt x="51333" y="430695"/>
                      </a:cubicBezTo>
                      <a:lnTo>
                        <a:pt x="57959" y="428487"/>
                      </a:lnTo>
                      <a:cubicBezTo>
                        <a:pt x="61674" y="422915"/>
                        <a:pt x="62531" y="418412"/>
                        <a:pt x="71211" y="419652"/>
                      </a:cubicBezTo>
                      <a:cubicBezTo>
                        <a:pt x="73839" y="420027"/>
                        <a:pt x="75629" y="422597"/>
                        <a:pt x="77838" y="424069"/>
                      </a:cubicBezTo>
                      <a:cubicBezTo>
                        <a:pt x="64637" y="432870"/>
                        <a:pt x="76117" y="423257"/>
                        <a:pt x="69003" y="435113"/>
                      </a:cubicBezTo>
                      <a:cubicBezTo>
                        <a:pt x="66906" y="438608"/>
                        <a:pt x="60967" y="441942"/>
                        <a:pt x="57959" y="443947"/>
                      </a:cubicBezTo>
                      <a:cubicBezTo>
                        <a:pt x="57223" y="446156"/>
                        <a:pt x="56167" y="448283"/>
                        <a:pt x="55751" y="450574"/>
                      </a:cubicBezTo>
                      <a:cubicBezTo>
                        <a:pt x="54689" y="456414"/>
                        <a:pt x="54982" y="462485"/>
                        <a:pt x="53542" y="468243"/>
                      </a:cubicBezTo>
                      <a:cubicBezTo>
                        <a:pt x="52743" y="471437"/>
                        <a:pt x="50783" y="474234"/>
                        <a:pt x="49124" y="477078"/>
                      </a:cubicBezTo>
                      <a:cubicBezTo>
                        <a:pt x="45624" y="483077"/>
                        <a:pt x="40277" y="488158"/>
                        <a:pt x="38081" y="494747"/>
                      </a:cubicBezTo>
                      <a:cubicBezTo>
                        <a:pt x="37345" y="496956"/>
                        <a:pt x="36512" y="499135"/>
                        <a:pt x="35872" y="501374"/>
                      </a:cubicBezTo>
                      <a:cubicBezTo>
                        <a:pt x="35038" y="504292"/>
                        <a:pt x="34860" y="507418"/>
                        <a:pt x="33664" y="510208"/>
                      </a:cubicBezTo>
                      <a:cubicBezTo>
                        <a:pt x="32618" y="512648"/>
                        <a:pt x="30719" y="514625"/>
                        <a:pt x="29246" y="516834"/>
                      </a:cubicBezTo>
                      <a:cubicBezTo>
                        <a:pt x="28206" y="519954"/>
                        <a:pt x="24829" y="529527"/>
                        <a:pt x="24829" y="532295"/>
                      </a:cubicBezTo>
                      <a:cubicBezTo>
                        <a:pt x="24829" y="537501"/>
                        <a:pt x="26302" y="542602"/>
                        <a:pt x="27038" y="547756"/>
                      </a:cubicBezTo>
                      <a:cubicBezTo>
                        <a:pt x="27774" y="544811"/>
                        <a:pt x="27888" y="541636"/>
                        <a:pt x="29246" y="538921"/>
                      </a:cubicBezTo>
                      <a:cubicBezTo>
                        <a:pt x="30177" y="537058"/>
                        <a:pt x="32733" y="536367"/>
                        <a:pt x="33664" y="534504"/>
                      </a:cubicBezTo>
                      <a:cubicBezTo>
                        <a:pt x="35022" y="531789"/>
                        <a:pt x="35038" y="528588"/>
                        <a:pt x="35872" y="525669"/>
                      </a:cubicBezTo>
                      <a:cubicBezTo>
                        <a:pt x="36512" y="523430"/>
                        <a:pt x="37516" y="521302"/>
                        <a:pt x="38081" y="519043"/>
                      </a:cubicBezTo>
                      <a:cubicBezTo>
                        <a:pt x="38992" y="515401"/>
                        <a:pt x="38811" y="511450"/>
                        <a:pt x="40290" y="508000"/>
                      </a:cubicBezTo>
                      <a:cubicBezTo>
                        <a:pt x="41110" y="506086"/>
                        <a:pt x="43235" y="505055"/>
                        <a:pt x="44707" y="503582"/>
                      </a:cubicBezTo>
                      <a:lnTo>
                        <a:pt x="49124" y="490330"/>
                      </a:lnTo>
                      <a:cubicBezTo>
                        <a:pt x="50849" y="485155"/>
                        <a:pt x="56418" y="485579"/>
                        <a:pt x="60168" y="483704"/>
                      </a:cubicBezTo>
                      <a:cubicBezTo>
                        <a:pt x="62542" y="482517"/>
                        <a:pt x="64420" y="480474"/>
                        <a:pt x="66794" y="479287"/>
                      </a:cubicBezTo>
                      <a:cubicBezTo>
                        <a:pt x="69964" y="477702"/>
                        <a:pt x="79423" y="475577"/>
                        <a:pt x="82255" y="474869"/>
                      </a:cubicBezTo>
                      <a:cubicBezTo>
                        <a:pt x="85200" y="475605"/>
                        <a:pt x="88078" y="477454"/>
                        <a:pt x="91090" y="477078"/>
                      </a:cubicBezTo>
                      <a:cubicBezTo>
                        <a:pt x="97202" y="476314"/>
                        <a:pt x="100496" y="472089"/>
                        <a:pt x="104342" y="468243"/>
                      </a:cubicBezTo>
                      <a:cubicBezTo>
                        <a:pt x="105078" y="466034"/>
                        <a:pt x="104389" y="462482"/>
                        <a:pt x="106551" y="461617"/>
                      </a:cubicBezTo>
                      <a:cubicBezTo>
                        <a:pt x="111429" y="459666"/>
                        <a:pt x="124269" y="469621"/>
                        <a:pt x="126429" y="470452"/>
                      </a:cubicBezTo>
                      <a:cubicBezTo>
                        <a:pt x="132095" y="472631"/>
                        <a:pt x="144098" y="474869"/>
                        <a:pt x="144098" y="474869"/>
                      </a:cubicBezTo>
                      <a:cubicBezTo>
                        <a:pt x="145571" y="476342"/>
                        <a:pt x="146653" y="478356"/>
                        <a:pt x="148516" y="479287"/>
                      </a:cubicBezTo>
                      <a:cubicBezTo>
                        <a:pt x="151807" y="480932"/>
                        <a:pt x="168945" y="483428"/>
                        <a:pt x="170603" y="483704"/>
                      </a:cubicBezTo>
                      <a:cubicBezTo>
                        <a:pt x="158816" y="466026"/>
                        <a:pt x="174290" y="487393"/>
                        <a:pt x="159559" y="472661"/>
                      </a:cubicBezTo>
                      <a:cubicBezTo>
                        <a:pt x="157682" y="470784"/>
                        <a:pt x="157181" y="467734"/>
                        <a:pt x="155142" y="466034"/>
                      </a:cubicBezTo>
                      <a:cubicBezTo>
                        <a:pt x="152613" y="463926"/>
                        <a:pt x="149166" y="463250"/>
                        <a:pt x="146307" y="461617"/>
                      </a:cubicBezTo>
                      <a:cubicBezTo>
                        <a:pt x="144002" y="460300"/>
                        <a:pt x="142055" y="458387"/>
                        <a:pt x="139681" y="457200"/>
                      </a:cubicBezTo>
                      <a:cubicBezTo>
                        <a:pt x="134387" y="454553"/>
                        <a:pt x="127753" y="452487"/>
                        <a:pt x="122011" y="450574"/>
                      </a:cubicBezTo>
                      <a:cubicBezTo>
                        <a:pt x="120539" y="449101"/>
                        <a:pt x="118525" y="448019"/>
                        <a:pt x="117594" y="446156"/>
                      </a:cubicBezTo>
                      <a:cubicBezTo>
                        <a:pt x="115512" y="441991"/>
                        <a:pt x="113177" y="432904"/>
                        <a:pt x="113177" y="432904"/>
                      </a:cubicBezTo>
                      <a:cubicBezTo>
                        <a:pt x="112441" y="418179"/>
                        <a:pt x="112245" y="403418"/>
                        <a:pt x="110968" y="388730"/>
                      </a:cubicBezTo>
                      <a:cubicBezTo>
                        <a:pt x="110766" y="386411"/>
                        <a:pt x="108302" y="384387"/>
                        <a:pt x="108759" y="382104"/>
                      </a:cubicBezTo>
                      <a:cubicBezTo>
                        <a:pt x="109625" y="377774"/>
                        <a:pt x="117013" y="376408"/>
                        <a:pt x="119803" y="375478"/>
                      </a:cubicBezTo>
                      <a:cubicBezTo>
                        <a:pt x="144402" y="387776"/>
                        <a:pt x="113414" y="373082"/>
                        <a:pt x="137472" y="382104"/>
                      </a:cubicBezTo>
                      <a:cubicBezTo>
                        <a:pt x="140555" y="383260"/>
                        <a:pt x="143281" y="385224"/>
                        <a:pt x="146307" y="386521"/>
                      </a:cubicBezTo>
                      <a:cubicBezTo>
                        <a:pt x="148447" y="387438"/>
                        <a:pt x="150793" y="387813"/>
                        <a:pt x="152933" y="388730"/>
                      </a:cubicBezTo>
                      <a:cubicBezTo>
                        <a:pt x="172038" y="396918"/>
                        <a:pt x="152855" y="390176"/>
                        <a:pt x="168394" y="395356"/>
                      </a:cubicBezTo>
                      <a:cubicBezTo>
                        <a:pt x="169866" y="393147"/>
                        <a:pt x="172436" y="391358"/>
                        <a:pt x="172811" y="388730"/>
                      </a:cubicBezTo>
                      <a:cubicBezTo>
                        <a:pt x="173679" y="382652"/>
                        <a:pt x="170293" y="378764"/>
                        <a:pt x="166185" y="375478"/>
                      </a:cubicBezTo>
                      <a:cubicBezTo>
                        <a:pt x="164112" y="373820"/>
                        <a:pt x="161985" y="372139"/>
                        <a:pt x="159559" y="371061"/>
                      </a:cubicBezTo>
                      <a:cubicBezTo>
                        <a:pt x="155304" y="369170"/>
                        <a:pt x="150724" y="368116"/>
                        <a:pt x="146307" y="366643"/>
                      </a:cubicBezTo>
                      <a:cubicBezTo>
                        <a:pt x="130580" y="361400"/>
                        <a:pt x="147338" y="363845"/>
                        <a:pt x="135264" y="357808"/>
                      </a:cubicBezTo>
                      <a:cubicBezTo>
                        <a:pt x="103712" y="342032"/>
                        <a:pt x="134881" y="361971"/>
                        <a:pt x="115385" y="348974"/>
                      </a:cubicBezTo>
                      <a:cubicBezTo>
                        <a:pt x="114345" y="345854"/>
                        <a:pt x="110968" y="336281"/>
                        <a:pt x="110968" y="333513"/>
                      </a:cubicBezTo>
                      <a:cubicBezTo>
                        <a:pt x="110968" y="323179"/>
                        <a:pt x="112036" y="312861"/>
                        <a:pt x="113177" y="302591"/>
                      </a:cubicBezTo>
                      <a:cubicBezTo>
                        <a:pt x="114350" y="292030"/>
                        <a:pt x="113732" y="294307"/>
                        <a:pt x="122011" y="291547"/>
                      </a:cubicBezTo>
                      <a:cubicBezTo>
                        <a:pt x="123484" y="293756"/>
                        <a:pt x="124552" y="296297"/>
                        <a:pt x="126429" y="298174"/>
                      </a:cubicBezTo>
                      <a:cubicBezTo>
                        <a:pt x="131513" y="303258"/>
                        <a:pt x="135132" y="303110"/>
                        <a:pt x="141890" y="304800"/>
                      </a:cubicBezTo>
                      <a:lnTo>
                        <a:pt x="155142" y="302591"/>
                      </a:lnTo>
                      <a:cubicBezTo>
                        <a:pt x="155788" y="298714"/>
                        <a:pt x="141513" y="289824"/>
                        <a:pt x="137472" y="287130"/>
                      </a:cubicBezTo>
                      <a:cubicBezTo>
                        <a:pt x="136000" y="284921"/>
                        <a:pt x="134803" y="282502"/>
                        <a:pt x="133055" y="280504"/>
                      </a:cubicBezTo>
                      <a:cubicBezTo>
                        <a:pt x="129627" y="276586"/>
                        <a:pt x="122011" y="269461"/>
                        <a:pt x="122011" y="269461"/>
                      </a:cubicBezTo>
                      <a:cubicBezTo>
                        <a:pt x="121275" y="267252"/>
                        <a:pt x="118938" y="264996"/>
                        <a:pt x="119803" y="262834"/>
                      </a:cubicBezTo>
                      <a:cubicBezTo>
                        <a:pt x="121498" y="258598"/>
                        <a:pt x="132382" y="256929"/>
                        <a:pt x="135264" y="256208"/>
                      </a:cubicBezTo>
                      <a:cubicBezTo>
                        <a:pt x="134528" y="253263"/>
                        <a:pt x="133927" y="250281"/>
                        <a:pt x="133055" y="247374"/>
                      </a:cubicBezTo>
                      <a:cubicBezTo>
                        <a:pt x="131717" y="242914"/>
                        <a:pt x="128638" y="234121"/>
                        <a:pt x="128638" y="234121"/>
                      </a:cubicBezTo>
                      <a:cubicBezTo>
                        <a:pt x="129374" y="228231"/>
                        <a:pt x="125983" y="219856"/>
                        <a:pt x="130846" y="216452"/>
                      </a:cubicBezTo>
                      <a:cubicBezTo>
                        <a:pt x="136308" y="212629"/>
                        <a:pt x="144057" y="218661"/>
                        <a:pt x="150724" y="218661"/>
                      </a:cubicBezTo>
                      <a:cubicBezTo>
                        <a:pt x="155930" y="218661"/>
                        <a:pt x="161031" y="217188"/>
                        <a:pt x="166185" y="216452"/>
                      </a:cubicBezTo>
                      <a:cubicBezTo>
                        <a:pt x="165449" y="211298"/>
                        <a:pt x="165623" y="205930"/>
                        <a:pt x="163977" y="200991"/>
                      </a:cubicBezTo>
                      <a:cubicBezTo>
                        <a:pt x="163318" y="199015"/>
                        <a:pt x="160630" y="198360"/>
                        <a:pt x="159559" y="196574"/>
                      </a:cubicBezTo>
                      <a:cubicBezTo>
                        <a:pt x="153669" y="186756"/>
                        <a:pt x="162506" y="191665"/>
                        <a:pt x="150724" y="187739"/>
                      </a:cubicBezTo>
                      <a:cubicBezTo>
                        <a:pt x="146307" y="184794"/>
                        <a:pt x="139150" y="183941"/>
                        <a:pt x="137472" y="178904"/>
                      </a:cubicBezTo>
                      <a:cubicBezTo>
                        <a:pt x="132171" y="162997"/>
                        <a:pt x="138610" y="182883"/>
                        <a:pt x="133055" y="163443"/>
                      </a:cubicBezTo>
                      <a:cubicBezTo>
                        <a:pt x="126728" y="141302"/>
                        <a:pt x="135528" y="175549"/>
                        <a:pt x="128638" y="147982"/>
                      </a:cubicBezTo>
                      <a:cubicBezTo>
                        <a:pt x="129374" y="145773"/>
                        <a:pt x="128719" y="142302"/>
                        <a:pt x="130846" y="141356"/>
                      </a:cubicBezTo>
                      <a:cubicBezTo>
                        <a:pt x="141228" y="136742"/>
                        <a:pt x="156645" y="146194"/>
                        <a:pt x="146307" y="128104"/>
                      </a:cubicBezTo>
                      <a:cubicBezTo>
                        <a:pt x="144990" y="125799"/>
                        <a:pt x="141890" y="125159"/>
                        <a:pt x="139681" y="123687"/>
                      </a:cubicBezTo>
                      <a:cubicBezTo>
                        <a:pt x="138209" y="120742"/>
                        <a:pt x="137090" y="117592"/>
                        <a:pt x="135264" y="114852"/>
                      </a:cubicBezTo>
                      <a:cubicBezTo>
                        <a:pt x="134109" y="113119"/>
                        <a:pt x="131917" y="112220"/>
                        <a:pt x="130846" y="110434"/>
                      </a:cubicBezTo>
                      <a:cubicBezTo>
                        <a:pt x="122246" y="96100"/>
                        <a:pt x="135413" y="110581"/>
                        <a:pt x="124220" y="99391"/>
                      </a:cubicBezTo>
                      <a:cubicBezTo>
                        <a:pt x="116101" y="75038"/>
                        <a:pt x="127563" y="111427"/>
                        <a:pt x="119803" y="44174"/>
                      </a:cubicBezTo>
                      <a:cubicBezTo>
                        <a:pt x="119426" y="40903"/>
                        <a:pt x="117211" y="38079"/>
                        <a:pt x="115385" y="35339"/>
                      </a:cubicBezTo>
                      <a:cubicBezTo>
                        <a:pt x="110448" y="27933"/>
                        <a:pt x="109863" y="5890"/>
                        <a:pt x="108759"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3" name="Freeform 442">
                <a:extLst>
                  <a:ext uri="{FF2B5EF4-FFF2-40B4-BE49-F238E27FC236}">
                    <a16:creationId xmlns:a16="http://schemas.microsoft.com/office/drawing/2014/main" id="{B56306AC-D3A2-E0F2-F5D7-0E40984B5BE8}"/>
                  </a:ext>
                </a:extLst>
              </p:cNvPr>
              <p:cNvSpPr/>
              <p:nvPr/>
            </p:nvSpPr>
            <p:spPr>
              <a:xfrm>
                <a:off x="6380853" y="5038035"/>
                <a:ext cx="239123" cy="775341"/>
              </a:xfrm>
              <a:custGeom>
                <a:avLst/>
                <a:gdLst>
                  <a:gd name="connsiteX0" fmla="*/ 132590 w 239123"/>
                  <a:gd name="connsiteY0" fmla="*/ 0 h 775341"/>
                  <a:gd name="connsiteX1" fmla="*/ 132590 w 239123"/>
                  <a:gd name="connsiteY1" fmla="*/ 0 h 775341"/>
                  <a:gd name="connsiteX2" fmla="*/ 130382 w 239123"/>
                  <a:gd name="connsiteY2" fmla="*/ 39756 h 775341"/>
                  <a:gd name="connsiteX3" fmla="*/ 125964 w 239123"/>
                  <a:gd name="connsiteY3" fmla="*/ 53008 h 775341"/>
                  <a:gd name="connsiteX4" fmla="*/ 108295 w 239123"/>
                  <a:gd name="connsiteY4" fmla="*/ 70678 h 775341"/>
                  <a:gd name="connsiteX5" fmla="*/ 103877 w 239123"/>
                  <a:gd name="connsiteY5" fmla="*/ 75095 h 775341"/>
                  <a:gd name="connsiteX6" fmla="*/ 97251 w 239123"/>
                  <a:gd name="connsiteY6" fmla="*/ 88348 h 775341"/>
                  <a:gd name="connsiteX7" fmla="*/ 90625 w 239123"/>
                  <a:gd name="connsiteY7" fmla="*/ 90556 h 775341"/>
                  <a:gd name="connsiteX8" fmla="*/ 88417 w 239123"/>
                  <a:gd name="connsiteY8" fmla="*/ 97182 h 775341"/>
                  <a:gd name="connsiteX9" fmla="*/ 81790 w 239123"/>
                  <a:gd name="connsiteY9" fmla="*/ 108226 h 775341"/>
                  <a:gd name="connsiteX10" fmla="*/ 83999 w 239123"/>
                  <a:gd name="connsiteY10" fmla="*/ 117061 h 775341"/>
                  <a:gd name="connsiteX11" fmla="*/ 88417 w 239123"/>
                  <a:gd name="connsiteY11" fmla="*/ 123687 h 775341"/>
                  <a:gd name="connsiteX12" fmla="*/ 79582 w 239123"/>
                  <a:gd name="connsiteY12" fmla="*/ 136939 h 775341"/>
                  <a:gd name="connsiteX13" fmla="*/ 72956 w 239123"/>
                  <a:gd name="connsiteY13" fmla="*/ 139148 h 775341"/>
                  <a:gd name="connsiteX14" fmla="*/ 68538 w 239123"/>
                  <a:gd name="connsiteY14" fmla="*/ 143565 h 775341"/>
                  <a:gd name="connsiteX15" fmla="*/ 59704 w 239123"/>
                  <a:gd name="connsiteY15" fmla="*/ 156817 h 775341"/>
                  <a:gd name="connsiteX16" fmla="*/ 68538 w 239123"/>
                  <a:gd name="connsiteY16" fmla="*/ 159026 h 775341"/>
                  <a:gd name="connsiteX17" fmla="*/ 75164 w 239123"/>
                  <a:gd name="connsiteY17" fmla="*/ 161235 h 775341"/>
                  <a:gd name="connsiteX18" fmla="*/ 95043 w 239123"/>
                  <a:gd name="connsiteY18" fmla="*/ 159026 h 775341"/>
                  <a:gd name="connsiteX19" fmla="*/ 112712 w 239123"/>
                  <a:gd name="connsiteY19" fmla="*/ 161235 h 775341"/>
                  <a:gd name="connsiteX20" fmla="*/ 114921 w 239123"/>
                  <a:gd name="connsiteY20" fmla="*/ 183322 h 775341"/>
                  <a:gd name="connsiteX21" fmla="*/ 117130 w 239123"/>
                  <a:gd name="connsiteY21" fmla="*/ 189948 h 775341"/>
                  <a:gd name="connsiteX22" fmla="*/ 103877 w 239123"/>
                  <a:gd name="connsiteY22" fmla="*/ 196574 h 775341"/>
                  <a:gd name="connsiteX23" fmla="*/ 88417 w 239123"/>
                  <a:gd name="connsiteY23" fmla="*/ 203200 h 775341"/>
                  <a:gd name="connsiteX24" fmla="*/ 72956 w 239123"/>
                  <a:gd name="connsiteY24" fmla="*/ 216452 h 775341"/>
                  <a:gd name="connsiteX25" fmla="*/ 70747 w 239123"/>
                  <a:gd name="connsiteY25" fmla="*/ 225287 h 775341"/>
                  <a:gd name="connsiteX26" fmla="*/ 66330 w 239123"/>
                  <a:gd name="connsiteY26" fmla="*/ 231913 h 775341"/>
                  <a:gd name="connsiteX27" fmla="*/ 48660 w 239123"/>
                  <a:gd name="connsiteY27" fmla="*/ 247374 h 775341"/>
                  <a:gd name="connsiteX28" fmla="*/ 39825 w 239123"/>
                  <a:gd name="connsiteY28" fmla="*/ 260626 h 775341"/>
                  <a:gd name="connsiteX29" fmla="*/ 35408 w 239123"/>
                  <a:gd name="connsiteY29" fmla="*/ 267252 h 775341"/>
                  <a:gd name="connsiteX30" fmla="*/ 33199 w 239123"/>
                  <a:gd name="connsiteY30" fmla="*/ 273878 h 775341"/>
                  <a:gd name="connsiteX31" fmla="*/ 44243 w 239123"/>
                  <a:gd name="connsiteY31" fmla="*/ 276087 h 775341"/>
                  <a:gd name="connsiteX32" fmla="*/ 57495 w 239123"/>
                  <a:gd name="connsiteY32" fmla="*/ 271669 h 775341"/>
                  <a:gd name="connsiteX33" fmla="*/ 77373 w 239123"/>
                  <a:gd name="connsiteY33" fmla="*/ 260626 h 775341"/>
                  <a:gd name="connsiteX34" fmla="*/ 83999 w 239123"/>
                  <a:gd name="connsiteY34" fmla="*/ 258417 h 775341"/>
                  <a:gd name="connsiteX35" fmla="*/ 108295 w 239123"/>
                  <a:gd name="connsiteY35" fmla="*/ 256208 h 775341"/>
                  <a:gd name="connsiteX36" fmla="*/ 106086 w 239123"/>
                  <a:gd name="connsiteY36" fmla="*/ 269461 h 775341"/>
                  <a:gd name="connsiteX37" fmla="*/ 101669 w 239123"/>
                  <a:gd name="connsiteY37" fmla="*/ 276087 h 775341"/>
                  <a:gd name="connsiteX38" fmla="*/ 92834 w 239123"/>
                  <a:gd name="connsiteY38" fmla="*/ 289339 h 775341"/>
                  <a:gd name="connsiteX39" fmla="*/ 83999 w 239123"/>
                  <a:gd name="connsiteY39" fmla="*/ 315843 h 775341"/>
                  <a:gd name="connsiteX40" fmla="*/ 79582 w 239123"/>
                  <a:gd name="connsiteY40" fmla="*/ 322469 h 775341"/>
                  <a:gd name="connsiteX41" fmla="*/ 81790 w 239123"/>
                  <a:gd name="connsiteY41" fmla="*/ 329095 h 775341"/>
                  <a:gd name="connsiteX42" fmla="*/ 95043 w 239123"/>
                  <a:gd name="connsiteY42" fmla="*/ 331304 h 775341"/>
                  <a:gd name="connsiteX43" fmla="*/ 86208 w 239123"/>
                  <a:gd name="connsiteY43" fmla="*/ 348974 h 775341"/>
                  <a:gd name="connsiteX44" fmla="*/ 77373 w 239123"/>
                  <a:gd name="connsiteY44" fmla="*/ 351182 h 775341"/>
                  <a:gd name="connsiteX45" fmla="*/ 66330 w 239123"/>
                  <a:gd name="connsiteY45" fmla="*/ 360017 h 775341"/>
                  <a:gd name="connsiteX46" fmla="*/ 61912 w 239123"/>
                  <a:gd name="connsiteY46" fmla="*/ 364435 h 775341"/>
                  <a:gd name="connsiteX47" fmla="*/ 48660 w 239123"/>
                  <a:gd name="connsiteY47" fmla="*/ 371061 h 775341"/>
                  <a:gd name="connsiteX48" fmla="*/ 44243 w 239123"/>
                  <a:gd name="connsiteY48" fmla="*/ 384313 h 775341"/>
                  <a:gd name="connsiteX49" fmla="*/ 42034 w 239123"/>
                  <a:gd name="connsiteY49" fmla="*/ 390939 h 775341"/>
                  <a:gd name="connsiteX50" fmla="*/ 53077 w 239123"/>
                  <a:gd name="connsiteY50" fmla="*/ 395356 h 775341"/>
                  <a:gd name="connsiteX51" fmla="*/ 64121 w 239123"/>
                  <a:gd name="connsiteY51" fmla="*/ 393148 h 775341"/>
                  <a:gd name="connsiteX52" fmla="*/ 79582 w 239123"/>
                  <a:gd name="connsiteY52" fmla="*/ 388730 h 775341"/>
                  <a:gd name="connsiteX53" fmla="*/ 103877 w 239123"/>
                  <a:gd name="connsiteY53" fmla="*/ 390939 h 775341"/>
                  <a:gd name="connsiteX54" fmla="*/ 101669 w 239123"/>
                  <a:gd name="connsiteY54" fmla="*/ 410817 h 775341"/>
                  <a:gd name="connsiteX55" fmla="*/ 99460 w 239123"/>
                  <a:gd name="connsiteY55" fmla="*/ 417443 h 775341"/>
                  <a:gd name="connsiteX56" fmla="*/ 97251 w 239123"/>
                  <a:gd name="connsiteY56" fmla="*/ 426278 h 775341"/>
                  <a:gd name="connsiteX57" fmla="*/ 90625 w 239123"/>
                  <a:gd name="connsiteY57" fmla="*/ 428487 h 775341"/>
                  <a:gd name="connsiteX58" fmla="*/ 79582 w 239123"/>
                  <a:gd name="connsiteY58" fmla="*/ 430695 h 775341"/>
                  <a:gd name="connsiteX59" fmla="*/ 75164 w 239123"/>
                  <a:gd name="connsiteY59" fmla="*/ 437322 h 775341"/>
                  <a:gd name="connsiteX60" fmla="*/ 66330 w 239123"/>
                  <a:gd name="connsiteY60" fmla="*/ 439530 h 775341"/>
                  <a:gd name="connsiteX61" fmla="*/ 59704 w 239123"/>
                  <a:gd name="connsiteY61" fmla="*/ 443948 h 775341"/>
                  <a:gd name="connsiteX62" fmla="*/ 48660 w 239123"/>
                  <a:gd name="connsiteY62" fmla="*/ 452782 h 775341"/>
                  <a:gd name="connsiteX63" fmla="*/ 44243 w 239123"/>
                  <a:gd name="connsiteY63" fmla="*/ 457200 h 775341"/>
                  <a:gd name="connsiteX64" fmla="*/ 35408 w 239123"/>
                  <a:gd name="connsiteY64" fmla="*/ 461617 h 775341"/>
                  <a:gd name="connsiteX65" fmla="*/ 26573 w 239123"/>
                  <a:gd name="connsiteY65" fmla="*/ 472661 h 775341"/>
                  <a:gd name="connsiteX66" fmla="*/ 17738 w 239123"/>
                  <a:gd name="connsiteY66" fmla="*/ 477078 h 775341"/>
                  <a:gd name="connsiteX67" fmla="*/ 15530 w 239123"/>
                  <a:gd name="connsiteY67" fmla="*/ 483704 h 775341"/>
                  <a:gd name="connsiteX68" fmla="*/ 8904 w 239123"/>
                  <a:gd name="connsiteY68" fmla="*/ 485913 h 775341"/>
                  <a:gd name="connsiteX69" fmla="*/ 6695 w 239123"/>
                  <a:gd name="connsiteY69" fmla="*/ 499165 h 775341"/>
                  <a:gd name="connsiteX70" fmla="*/ 13321 w 239123"/>
                  <a:gd name="connsiteY70" fmla="*/ 514626 h 775341"/>
                  <a:gd name="connsiteX71" fmla="*/ 22156 w 239123"/>
                  <a:gd name="connsiteY71" fmla="*/ 525669 h 775341"/>
                  <a:gd name="connsiteX72" fmla="*/ 33199 w 239123"/>
                  <a:gd name="connsiteY72" fmla="*/ 521252 h 775341"/>
                  <a:gd name="connsiteX73" fmla="*/ 44243 w 239123"/>
                  <a:gd name="connsiteY73" fmla="*/ 510208 h 775341"/>
                  <a:gd name="connsiteX74" fmla="*/ 70747 w 239123"/>
                  <a:gd name="connsiteY74" fmla="*/ 499165 h 775341"/>
                  <a:gd name="connsiteX75" fmla="*/ 77373 w 239123"/>
                  <a:gd name="connsiteY75" fmla="*/ 494748 h 775341"/>
                  <a:gd name="connsiteX76" fmla="*/ 86208 w 239123"/>
                  <a:gd name="connsiteY76" fmla="*/ 485913 h 775341"/>
                  <a:gd name="connsiteX77" fmla="*/ 90625 w 239123"/>
                  <a:gd name="connsiteY77" fmla="*/ 492539 h 775341"/>
                  <a:gd name="connsiteX78" fmla="*/ 88417 w 239123"/>
                  <a:gd name="connsiteY78" fmla="*/ 505791 h 775341"/>
                  <a:gd name="connsiteX79" fmla="*/ 86208 w 239123"/>
                  <a:gd name="connsiteY79" fmla="*/ 512417 h 775341"/>
                  <a:gd name="connsiteX80" fmla="*/ 79582 w 239123"/>
                  <a:gd name="connsiteY80" fmla="*/ 514626 h 775341"/>
                  <a:gd name="connsiteX81" fmla="*/ 61912 w 239123"/>
                  <a:gd name="connsiteY81" fmla="*/ 519043 h 775341"/>
                  <a:gd name="connsiteX82" fmla="*/ 57495 w 239123"/>
                  <a:gd name="connsiteY82" fmla="*/ 523461 h 775341"/>
                  <a:gd name="connsiteX83" fmla="*/ 50869 w 239123"/>
                  <a:gd name="connsiteY83" fmla="*/ 527878 h 775341"/>
                  <a:gd name="connsiteX84" fmla="*/ 53077 w 239123"/>
                  <a:gd name="connsiteY84" fmla="*/ 549965 h 775341"/>
                  <a:gd name="connsiteX85" fmla="*/ 86208 w 239123"/>
                  <a:gd name="connsiteY85" fmla="*/ 556591 h 775341"/>
                  <a:gd name="connsiteX86" fmla="*/ 81790 w 239123"/>
                  <a:gd name="connsiteY86" fmla="*/ 569843 h 775341"/>
                  <a:gd name="connsiteX87" fmla="*/ 75164 w 239123"/>
                  <a:gd name="connsiteY87" fmla="*/ 600765 h 775341"/>
                  <a:gd name="connsiteX88" fmla="*/ 61912 w 239123"/>
                  <a:gd name="connsiteY88" fmla="*/ 622852 h 775341"/>
                  <a:gd name="connsiteX89" fmla="*/ 55286 w 239123"/>
                  <a:gd name="connsiteY89" fmla="*/ 627269 h 775341"/>
                  <a:gd name="connsiteX90" fmla="*/ 46451 w 239123"/>
                  <a:gd name="connsiteY90" fmla="*/ 638313 h 775341"/>
                  <a:gd name="connsiteX91" fmla="*/ 39825 w 239123"/>
                  <a:gd name="connsiteY91" fmla="*/ 642730 h 775341"/>
                  <a:gd name="connsiteX92" fmla="*/ 30990 w 239123"/>
                  <a:gd name="connsiteY92" fmla="*/ 651565 h 775341"/>
                  <a:gd name="connsiteX93" fmla="*/ 26573 w 239123"/>
                  <a:gd name="connsiteY93" fmla="*/ 658191 h 775341"/>
                  <a:gd name="connsiteX94" fmla="*/ 19947 w 239123"/>
                  <a:gd name="connsiteY94" fmla="*/ 662608 h 775341"/>
                  <a:gd name="connsiteX95" fmla="*/ 6695 w 239123"/>
                  <a:gd name="connsiteY95" fmla="*/ 675861 h 775341"/>
                  <a:gd name="connsiteX96" fmla="*/ 2277 w 239123"/>
                  <a:gd name="connsiteY96" fmla="*/ 680278 h 775341"/>
                  <a:gd name="connsiteX97" fmla="*/ 69 w 239123"/>
                  <a:gd name="connsiteY97" fmla="*/ 686904 h 775341"/>
                  <a:gd name="connsiteX98" fmla="*/ 11112 w 239123"/>
                  <a:gd name="connsiteY98" fmla="*/ 693530 h 775341"/>
                  <a:gd name="connsiteX99" fmla="*/ 28782 w 239123"/>
                  <a:gd name="connsiteY99" fmla="*/ 691322 h 775341"/>
                  <a:gd name="connsiteX100" fmla="*/ 44243 w 239123"/>
                  <a:gd name="connsiteY100" fmla="*/ 680278 h 775341"/>
                  <a:gd name="connsiteX101" fmla="*/ 57495 w 239123"/>
                  <a:gd name="connsiteY101" fmla="*/ 678069 h 775341"/>
                  <a:gd name="connsiteX102" fmla="*/ 70747 w 239123"/>
                  <a:gd name="connsiteY102" fmla="*/ 673652 h 775341"/>
                  <a:gd name="connsiteX103" fmla="*/ 77373 w 239123"/>
                  <a:gd name="connsiteY103" fmla="*/ 667026 h 775341"/>
                  <a:gd name="connsiteX104" fmla="*/ 90625 w 239123"/>
                  <a:gd name="connsiteY104" fmla="*/ 662608 h 775341"/>
                  <a:gd name="connsiteX105" fmla="*/ 99460 w 239123"/>
                  <a:gd name="connsiteY105" fmla="*/ 667026 h 775341"/>
                  <a:gd name="connsiteX106" fmla="*/ 90625 w 239123"/>
                  <a:gd name="connsiteY106" fmla="*/ 686904 h 775341"/>
                  <a:gd name="connsiteX107" fmla="*/ 86208 w 239123"/>
                  <a:gd name="connsiteY107" fmla="*/ 691322 h 775341"/>
                  <a:gd name="connsiteX108" fmla="*/ 79582 w 239123"/>
                  <a:gd name="connsiteY108" fmla="*/ 693530 h 775341"/>
                  <a:gd name="connsiteX109" fmla="*/ 68538 w 239123"/>
                  <a:gd name="connsiteY109" fmla="*/ 704574 h 775341"/>
                  <a:gd name="connsiteX110" fmla="*/ 61912 w 239123"/>
                  <a:gd name="connsiteY110" fmla="*/ 711200 h 775341"/>
                  <a:gd name="connsiteX111" fmla="*/ 48660 w 239123"/>
                  <a:gd name="connsiteY111" fmla="*/ 726661 h 775341"/>
                  <a:gd name="connsiteX112" fmla="*/ 42034 w 239123"/>
                  <a:gd name="connsiteY112" fmla="*/ 733287 h 775341"/>
                  <a:gd name="connsiteX113" fmla="*/ 30990 w 239123"/>
                  <a:gd name="connsiteY113" fmla="*/ 737704 h 775341"/>
                  <a:gd name="connsiteX114" fmla="*/ 24364 w 239123"/>
                  <a:gd name="connsiteY114" fmla="*/ 768626 h 775341"/>
                  <a:gd name="connsiteX115" fmla="*/ 26573 w 239123"/>
                  <a:gd name="connsiteY115" fmla="*/ 775252 h 775341"/>
                  <a:gd name="connsiteX116" fmla="*/ 33199 w 239123"/>
                  <a:gd name="connsiteY116" fmla="*/ 770835 h 775341"/>
                  <a:gd name="connsiteX117" fmla="*/ 35408 w 239123"/>
                  <a:gd name="connsiteY117" fmla="*/ 764208 h 775341"/>
                  <a:gd name="connsiteX118" fmla="*/ 44243 w 239123"/>
                  <a:gd name="connsiteY118" fmla="*/ 753165 h 775341"/>
                  <a:gd name="connsiteX119" fmla="*/ 46451 w 239123"/>
                  <a:gd name="connsiteY119" fmla="*/ 744330 h 775341"/>
                  <a:gd name="connsiteX120" fmla="*/ 57495 w 239123"/>
                  <a:gd name="connsiteY120" fmla="*/ 728869 h 775341"/>
                  <a:gd name="connsiteX121" fmla="*/ 68538 w 239123"/>
                  <a:gd name="connsiteY121" fmla="*/ 722243 h 775341"/>
                  <a:gd name="connsiteX122" fmla="*/ 83999 w 239123"/>
                  <a:gd name="connsiteY122" fmla="*/ 708991 h 775341"/>
                  <a:gd name="connsiteX123" fmla="*/ 90625 w 239123"/>
                  <a:gd name="connsiteY123" fmla="*/ 706782 h 775341"/>
                  <a:gd name="connsiteX124" fmla="*/ 95043 w 239123"/>
                  <a:gd name="connsiteY124" fmla="*/ 702365 h 775341"/>
                  <a:gd name="connsiteX125" fmla="*/ 110504 w 239123"/>
                  <a:gd name="connsiteY125" fmla="*/ 700156 h 775341"/>
                  <a:gd name="connsiteX126" fmla="*/ 108295 w 239123"/>
                  <a:gd name="connsiteY126" fmla="*/ 673652 h 775341"/>
                  <a:gd name="connsiteX127" fmla="*/ 103877 w 239123"/>
                  <a:gd name="connsiteY127" fmla="*/ 660400 h 775341"/>
                  <a:gd name="connsiteX128" fmla="*/ 101669 w 239123"/>
                  <a:gd name="connsiteY128" fmla="*/ 653774 h 775341"/>
                  <a:gd name="connsiteX129" fmla="*/ 103877 w 239123"/>
                  <a:gd name="connsiteY129" fmla="*/ 640522 h 775341"/>
                  <a:gd name="connsiteX130" fmla="*/ 114921 w 239123"/>
                  <a:gd name="connsiteY130" fmla="*/ 629478 h 775341"/>
                  <a:gd name="connsiteX131" fmla="*/ 121547 w 239123"/>
                  <a:gd name="connsiteY131" fmla="*/ 627269 h 775341"/>
                  <a:gd name="connsiteX132" fmla="*/ 132590 w 239123"/>
                  <a:gd name="connsiteY132" fmla="*/ 636104 h 775341"/>
                  <a:gd name="connsiteX133" fmla="*/ 137008 w 239123"/>
                  <a:gd name="connsiteY133" fmla="*/ 640522 h 775341"/>
                  <a:gd name="connsiteX134" fmla="*/ 150260 w 239123"/>
                  <a:gd name="connsiteY134" fmla="*/ 649356 h 775341"/>
                  <a:gd name="connsiteX135" fmla="*/ 150260 w 239123"/>
                  <a:gd name="connsiteY135" fmla="*/ 629478 h 775341"/>
                  <a:gd name="connsiteX136" fmla="*/ 148051 w 239123"/>
                  <a:gd name="connsiteY136" fmla="*/ 622852 h 775341"/>
                  <a:gd name="connsiteX137" fmla="*/ 141425 w 239123"/>
                  <a:gd name="connsiteY137" fmla="*/ 618435 h 775341"/>
                  <a:gd name="connsiteX138" fmla="*/ 132590 w 239123"/>
                  <a:gd name="connsiteY138" fmla="*/ 609600 h 775341"/>
                  <a:gd name="connsiteX139" fmla="*/ 128173 w 239123"/>
                  <a:gd name="connsiteY139" fmla="*/ 605182 h 775341"/>
                  <a:gd name="connsiteX140" fmla="*/ 119338 w 239123"/>
                  <a:gd name="connsiteY140" fmla="*/ 587513 h 775341"/>
                  <a:gd name="connsiteX141" fmla="*/ 117130 w 239123"/>
                  <a:gd name="connsiteY141" fmla="*/ 580887 h 775341"/>
                  <a:gd name="connsiteX142" fmla="*/ 121547 w 239123"/>
                  <a:gd name="connsiteY142" fmla="*/ 541130 h 775341"/>
                  <a:gd name="connsiteX143" fmla="*/ 152469 w 239123"/>
                  <a:gd name="connsiteY143" fmla="*/ 530087 h 775341"/>
                  <a:gd name="connsiteX144" fmla="*/ 143634 w 239123"/>
                  <a:gd name="connsiteY144" fmla="*/ 519043 h 775341"/>
                  <a:gd name="connsiteX145" fmla="*/ 137008 w 239123"/>
                  <a:gd name="connsiteY145" fmla="*/ 516835 h 775341"/>
                  <a:gd name="connsiteX146" fmla="*/ 125964 w 239123"/>
                  <a:gd name="connsiteY146" fmla="*/ 508000 h 775341"/>
                  <a:gd name="connsiteX147" fmla="*/ 121547 w 239123"/>
                  <a:gd name="connsiteY147" fmla="*/ 503582 h 775341"/>
                  <a:gd name="connsiteX148" fmla="*/ 119338 w 239123"/>
                  <a:gd name="connsiteY148" fmla="*/ 496956 h 775341"/>
                  <a:gd name="connsiteX149" fmla="*/ 123756 w 239123"/>
                  <a:gd name="connsiteY149" fmla="*/ 481495 h 775341"/>
                  <a:gd name="connsiteX150" fmla="*/ 128173 w 239123"/>
                  <a:gd name="connsiteY150" fmla="*/ 474869 h 775341"/>
                  <a:gd name="connsiteX151" fmla="*/ 132590 w 239123"/>
                  <a:gd name="connsiteY151" fmla="*/ 461617 h 775341"/>
                  <a:gd name="connsiteX152" fmla="*/ 150260 w 239123"/>
                  <a:gd name="connsiteY152" fmla="*/ 474869 h 775341"/>
                  <a:gd name="connsiteX153" fmla="*/ 163512 w 239123"/>
                  <a:gd name="connsiteY153" fmla="*/ 479287 h 775341"/>
                  <a:gd name="connsiteX154" fmla="*/ 178973 w 239123"/>
                  <a:gd name="connsiteY154" fmla="*/ 483704 h 775341"/>
                  <a:gd name="connsiteX155" fmla="*/ 203269 w 239123"/>
                  <a:gd name="connsiteY155" fmla="*/ 485913 h 775341"/>
                  <a:gd name="connsiteX156" fmla="*/ 238608 w 239123"/>
                  <a:gd name="connsiteY156" fmla="*/ 492539 h 775341"/>
                  <a:gd name="connsiteX157" fmla="*/ 234190 w 239123"/>
                  <a:gd name="connsiteY157" fmla="*/ 488122 h 775341"/>
                  <a:gd name="connsiteX158" fmla="*/ 227564 w 239123"/>
                  <a:gd name="connsiteY158" fmla="*/ 485913 h 775341"/>
                  <a:gd name="connsiteX159" fmla="*/ 216521 w 239123"/>
                  <a:gd name="connsiteY159" fmla="*/ 479287 h 775341"/>
                  <a:gd name="connsiteX160" fmla="*/ 201060 w 239123"/>
                  <a:gd name="connsiteY160" fmla="*/ 468243 h 775341"/>
                  <a:gd name="connsiteX161" fmla="*/ 187808 w 239123"/>
                  <a:gd name="connsiteY161" fmla="*/ 452782 h 775341"/>
                  <a:gd name="connsiteX162" fmla="*/ 183390 w 239123"/>
                  <a:gd name="connsiteY162" fmla="*/ 446156 h 775341"/>
                  <a:gd name="connsiteX163" fmla="*/ 167930 w 239123"/>
                  <a:gd name="connsiteY163" fmla="*/ 437322 h 775341"/>
                  <a:gd name="connsiteX164" fmla="*/ 156886 w 239123"/>
                  <a:gd name="connsiteY164" fmla="*/ 430695 h 775341"/>
                  <a:gd name="connsiteX165" fmla="*/ 132590 w 239123"/>
                  <a:gd name="connsiteY165" fmla="*/ 421861 h 775341"/>
                  <a:gd name="connsiteX166" fmla="*/ 125964 w 239123"/>
                  <a:gd name="connsiteY166" fmla="*/ 417443 h 775341"/>
                  <a:gd name="connsiteX167" fmla="*/ 121547 w 239123"/>
                  <a:gd name="connsiteY167" fmla="*/ 401982 h 775341"/>
                  <a:gd name="connsiteX168" fmla="*/ 130382 w 239123"/>
                  <a:gd name="connsiteY168" fmla="*/ 379895 h 775341"/>
                  <a:gd name="connsiteX169" fmla="*/ 139217 w 239123"/>
                  <a:gd name="connsiteY169" fmla="*/ 382104 h 775341"/>
                  <a:gd name="connsiteX170" fmla="*/ 145843 w 239123"/>
                  <a:gd name="connsiteY170" fmla="*/ 384313 h 775341"/>
                  <a:gd name="connsiteX171" fmla="*/ 178973 w 239123"/>
                  <a:gd name="connsiteY171" fmla="*/ 386522 h 775341"/>
                  <a:gd name="connsiteX172" fmla="*/ 187808 w 239123"/>
                  <a:gd name="connsiteY172" fmla="*/ 384313 h 775341"/>
                  <a:gd name="connsiteX173" fmla="*/ 181182 w 239123"/>
                  <a:gd name="connsiteY173" fmla="*/ 373269 h 775341"/>
                  <a:gd name="connsiteX174" fmla="*/ 165721 w 239123"/>
                  <a:gd name="connsiteY174" fmla="*/ 362226 h 775341"/>
                  <a:gd name="connsiteX175" fmla="*/ 159095 w 239123"/>
                  <a:gd name="connsiteY175" fmla="*/ 360017 h 775341"/>
                  <a:gd name="connsiteX176" fmla="*/ 150260 w 239123"/>
                  <a:gd name="connsiteY176" fmla="*/ 351182 h 775341"/>
                  <a:gd name="connsiteX177" fmla="*/ 139217 w 239123"/>
                  <a:gd name="connsiteY177" fmla="*/ 333513 h 775341"/>
                  <a:gd name="connsiteX178" fmla="*/ 137008 w 239123"/>
                  <a:gd name="connsiteY178" fmla="*/ 324678 h 775341"/>
                  <a:gd name="connsiteX179" fmla="*/ 134799 w 239123"/>
                  <a:gd name="connsiteY179" fmla="*/ 318052 h 775341"/>
                  <a:gd name="connsiteX180" fmla="*/ 141425 w 239123"/>
                  <a:gd name="connsiteY180" fmla="*/ 293756 h 775341"/>
                  <a:gd name="connsiteX181" fmla="*/ 145843 w 239123"/>
                  <a:gd name="connsiteY181" fmla="*/ 289339 h 775341"/>
                  <a:gd name="connsiteX182" fmla="*/ 150260 w 239123"/>
                  <a:gd name="connsiteY182" fmla="*/ 267252 h 775341"/>
                  <a:gd name="connsiteX183" fmla="*/ 154677 w 239123"/>
                  <a:gd name="connsiteY183" fmla="*/ 260626 h 775341"/>
                  <a:gd name="connsiteX184" fmla="*/ 167930 w 239123"/>
                  <a:gd name="connsiteY184" fmla="*/ 267252 h 775341"/>
                  <a:gd name="connsiteX185" fmla="*/ 181182 w 239123"/>
                  <a:gd name="connsiteY185" fmla="*/ 280504 h 775341"/>
                  <a:gd name="connsiteX186" fmla="*/ 183390 w 239123"/>
                  <a:gd name="connsiteY186" fmla="*/ 287130 h 775341"/>
                  <a:gd name="connsiteX187" fmla="*/ 194434 w 239123"/>
                  <a:gd name="connsiteY187" fmla="*/ 298174 h 775341"/>
                  <a:gd name="connsiteX188" fmla="*/ 185599 w 239123"/>
                  <a:gd name="connsiteY188" fmla="*/ 278295 h 775341"/>
                  <a:gd name="connsiteX189" fmla="*/ 176764 w 239123"/>
                  <a:gd name="connsiteY189" fmla="*/ 267252 h 775341"/>
                  <a:gd name="connsiteX190" fmla="*/ 165721 w 239123"/>
                  <a:gd name="connsiteY190" fmla="*/ 247374 h 775341"/>
                  <a:gd name="connsiteX191" fmla="*/ 161304 w 239123"/>
                  <a:gd name="connsiteY191" fmla="*/ 231913 h 775341"/>
                  <a:gd name="connsiteX192" fmla="*/ 156886 w 239123"/>
                  <a:gd name="connsiteY192" fmla="*/ 223078 h 775341"/>
                  <a:gd name="connsiteX193" fmla="*/ 150260 w 239123"/>
                  <a:gd name="connsiteY193" fmla="*/ 209826 h 775341"/>
                  <a:gd name="connsiteX194" fmla="*/ 148051 w 239123"/>
                  <a:gd name="connsiteY194" fmla="*/ 200991 h 775341"/>
                  <a:gd name="connsiteX195" fmla="*/ 152469 w 239123"/>
                  <a:gd name="connsiteY195" fmla="*/ 194365 h 775341"/>
                  <a:gd name="connsiteX196" fmla="*/ 172347 w 239123"/>
                  <a:gd name="connsiteY196" fmla="*/ 209826 h 775341"/>
                  <a:gd name="connsiteX197" fmla="*/ 192225 w 239123"/>
                  <a:gd name="connsiteY197" fmla="*/ 218661 h 775341"/>
                  <a:gd name="connsiteX198" fmla="*/ 203269 w 239123"/>
                  <a:gd name="connsiteY198" fmla="*/ 229704 h 775341"/>
                  <a:gd name="connsiteX199" fmla="*/ 209895 w 239123"/>
                  <a:gd name="connsiteY199" fmla="*/ 225287 h 775341"/>
                  <a:gd name="connsiteX200" fmla="*/ 207686 w 239123"/>
                  <a:gd name="connsiteY200" fmla="*/ 214243 h 775341"/>
                  <a:gd name="connsiteX201" fmla="*/ 203269 w 239123"/>
                  <a:gd name="connsiteY201" fmla="*/ 200991 h 775341"/>
                  <a:gd name="connsiteX202" fmla="*/ 187808 w 239123"/>
                  <a:gd name="connsiteY202" fmla="*/ 185530 h 775341"/>
                  <a:gd name="connsiteX203" fmla="*/ 183390 w 239123"/>
                  <a:gd name="connsiteY203" fmla="*/ 176695 h 775341"/>
                  <a:gd name="connsiteX204" fmla="*/ 172347 w 239123"/>
                  <a:gd name="connsiteY204" fmla="*/ 165652 h 775341"/>
                  <a:gd name="connsiteX205" fmla="*/ 167930 w 239123"/>
                  <a:gd name="connsiteY205" fmla="*/ 159026 h 775341"/>
                  <a:gd name="connsiteX206" fmla="*/ 156886 w 239123"/>
                  <a:gd name="connsiteY206" fmla="*/ 147982 h 775341"/>
                  <a:gd name="connsiteX207" fmla="*/ 141425 w 239123"/>
                  <a:gd name="connsiteY207" fmla="*/ 136939 h 775341"/>
                  <a:gd name="connsiteX208" fmla="*/ 137008 w 239123"/>
                  <a:gd name="connsiteY208" fmla="*/ 130313 h 775341"/>
                  <a:gd name="connsiteX209" fmla="*/ 132590 w 239123"/>
                  <a:gd name="connsiteY209" fmla="*/ 117061 h 775341"/>
                  <a:gd name="connsiteX210" fmla="*/ 128173 w 239123"/>
                  <a:gd name="connsiteY210" fmla="*/ 108226 h 775341"/>
                  <a:gd name="connsiteX211" fmla="*/ 125964 w 239123"/>
                  <a:gd name="connsiteY211" fmla="*/ 94974 h 775341"/>
                  <a:gd name="connsiteX212" fmla="*/ 130382 w 239123"/>
                  <a:gd name="connsiteY212" fmla="*/ 72887 h 775341"/>
                  <a:gd name="connsiteX213" fmla="*/ 134799 w 239123"/>
                  <a:gd name="connsiteY213" fmla="*/ 59635 h 775341"/>
                  <a:gd name="connsiteX214" fmla="*/ 137008 w 239123"/>
                  <a:gd name="connsiteY214" fmla="*/ 53008 h 775341"/>
                  <a:gd name="connsiteX215" fmla="*/ 132590 w 239123"/>
                  <a:gd name="connsiteY215" fmla="*/ 0 h 77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Lst>
                <a:rect l="l" t="t" r="r" b="b"/>
                <a:pathLst>
                  <a:path w="239123" h="775341">
                    <a:moveTo>
                      <a:pt x="132590" y="0"/>
                    </a:moveTo>
                    <a:lnTo>
                      <a:pt x="132590" y="0"/>
                    </a:lnTo>
                    <a:cubicBezTo>
                      <a:pt x="131854" y="13252"/>
                      <a:pt x="132028" y="26586"/>
                      <a:pt x="130382" y="39756"/>
                    </a:cubicBezTo>
                    <a:cubicBezTo>
                      <a:pt x="129804" y="44376"/>
                      <a:pt x="129256" y="49715"/>
                      <a:pt x="125964" y="53008"/>
                    </a:cubicBezTo>
                    <a:lnTo>
                      <a:pt x="108295" y="70678"/>
                    </a:lnTo>
                    <a:lnTo>
                      <a:pt x="103877" y="75095"/>
                    </a:lnTo>
                    <a:cubicBezTo>
                      <a:pt x="102422" y="79462"/>
                      <a:pt x="101145" y="85233"/>
                      <a:pt x="97251" y="88348"/>
                    </a:cubicBezTo>
                    <a:cubicBezTo>
                      <a:pt x="95433" y="89802"/>
                      <a:pt x="92834" y="89820"/>
                      <a:pt x="90625" y="90556"/>
                    </a:cubicBezTo>
                    <a:cubicBezTo>
                      <a:pt x="89889" y="92765"/>
                      <a:pt x="89615" y="95186"/>
                      <a:pt x="88417" y="97182"/>
                    </a:cubicBezTo>
                    <a:cubicBezTo>
                      <a:pt x="79319" y="112346"/>
                      <a:pt x="88049" y="89451"/>
                      <a:pt x="81790" y="108226"/>
                    </a:cubicBezTo>
                    <a:cubicBezTo>
                      <a:pt x="82526" y="111171"/>
                      <a:pt x="82803" y="114271"/>
                      <a:pt x="83999" y="117061"/>
                    </a:cubicBezTo>
                    <a:cubicBezTo>
                      <a:pt x="85045" y="119501"/>
                      <a:pt x="88042" y="121059"/>
                      <a:pt x="88417" y="123687"/>
                    </a:cubicBezTo>
                    <a:cubicBezTo>
                      <a:pt x="89516" y="131377"/>
                      <a:pt x="85278" y="134091"/>
                      <a:pt x="79582" y="136939"/>
                    </a:cubicBezTo>
                    <a:cubicBezTo>
                      <a:pt x="77500" y="137980"/>
                      <a:pt x="75165" y="138412"/>
                      <a:pt x="72956" y="139148"/>
                    </a:cubicBezTo>
                    <a:cubicBezTo>
                      <a:pt x="71483" y="140620"/>
                      <a:pt x="69787" y="141899"/>
                      <a:pt x="68538" y="143565"/>
                    </a:cubicBezTo>
                    <a:cubicBezTo>
                      <a:pt x="65353" y="147812"/>
                      <a:pt x="59704" y="156817"/>
                      <a:pt x="59704" y="156817"/>
                    </a:cubicBezTo>
                    <a:cubicBezTo>
                      <a:pt x="62649" y="157553"/>
                      <a:pt x="65619" y="158192"/>
                      <a:pt x="68538" y="159026"/>
                    </a:cubicBezTo>
                    <a:cubicBezTo>
                      <a:pt x="70777" y="159666"/>
                      <a:pt x="72836" y="161235"/>
                      <a:pt x="75164" y="161235"/>
                    </a:cubicBezTo>
                    <a:cubicBezTo>
                      <a:pt x="81831" y="161235"/>
                      <a:pt x="88417" y="159762"/>
                      <a:pt x="95043" y="159026"/>
                    </a:cubicBezTo>
                    <a:cubicBezTo>
                      <a:pt x="100933" y="159762"/>
                      <a:pt x="108953" y="156641"/>
                      <a:pt x="112712" y="161235"/>
                    </a:cubicBezTo>
                    <a:cubicBezTo>
                      <a:pt x="117397" y="166962"/>
                      <a:pt x="113796" y="176009"/>
                      <a:pt x="114921" y="183322"/>
                    </a:cubicBezTo>
                    <a:cubicBezTo>
                      <a:pt x="115275" y="185623"/>
                      <a:pt x="116394" y="187739"/>
                      <a:pt x="117130" y="189948"/>
                    </a:cubicBezTo>
                    <a:cubicBezTo>
                      <a:pt x="108238" y="198838"/>
                      <a:pt x="118125" y="190468"/>
                      <a:pt x="103877" y="196574"/>
                    </a:cubicBezTo>
                    <a:cubicBezTo>
                      <a:pt x="82521" y="205726"/>
                      <a:pt x="113782" y="196857"/>
                      <a:pt x="88417" y="203200"/>
                    </a:cubicBezTo>
                    <a:cubicBezTo>
                      <a:pt x="77705" y="213912"/>
                      <a:pt x="83047" y="209725"/>
                      <a:pt x="72956" y="216452"/>
                    </a:cubicBezTo>
                    <a:cubicBezTo>
                      <a:pt x="72220" y="219397"/>
                      <a:pt x="71943" y="222497"/>
                      <a:pt x="70747" y="225287"/>
                    </a:cubicBezTo>
                    <a:cubicBezTo>
                      <a:pt x="69701" y="227727"/>
                      <a:pt x="68078" y="229915"/>
                      <a:pt x="66330" y="231913"/>
                    </a:cubicBezTo>
                    <a:cubicBezTo>
                      <a:pt x="57288" y="242247"/>
                      <a:pt x="57640" y="241387"/>
                      <a:pt x="48660" y="247374"/>
                    </a:cubicBezTo>
                    <a:lnTo>
                      <a:pt x="39825" y="260626"/>
                    </a:lnTo>
                    <a:cubicBezTo>
                      <a:pt x="38353" y="262835"/>
                      <a:pt x="36248" y="264734"/>
                      <a:pt x="35408" y="267252"/>
                    </a:cubicBezTo>
                    <a:lnTo>
                      <a:pt x="33199" y="273878"/>
                    </a:lnTo>
                    <a:cubicBezTo>
                      <a:pt x="36880" y="274614"/>
                      <a:pt x="40504" y="276427"/>
                      <a:pt x="44243" y="276087"/>
                    </a:cubicBezTo>
                    <a:cubicBezTo>
                      <a:pt x="48880" y="275665"/>
                      <a:pt x="53172" y="273398"/>
                      <a:pt x="57495" y="271669"/>
                    </a:cubicBezTo>
                    <a:cubicBezTo>
                      <a:pt x="68138" y="267412"/>
                      <a:pt x="66156" y="266235"/>
                      <a:pt x="77373" y="260626"/>
                    </a:cubicBezTo>
                    <a:cubicBezTo>
                      <a:pt x="79455" y="259585"/>
                      <a:pt x="81790" y="259153"/>
                      <a:pt x="83999" y="258417"/>
                    </a:cubicBezTo>
                    <a:cubicBezTo>
                      <a:pt x="90338" y="252079"/>
                      <a:pt x="95291" y="244829"/>
                      <a:pt x="108295" y="256208"/>
                    </a:cubicBezTo>
                    <a:cubicBezTo>
                      <a:pt x="111665" y="259157"/>
                      <a:pt x="107502" y="265212"/>
                      <a:pt x="106086" y="269461"/>
                    </a:cubicBezTo>
                    <a:cubicBezTo>
                      <a:pt x="105247" y="271979"/>
                      <a:pt x="102856" y="273713"/>
                      <a:pt x="101669" y="276087"/>
                    </a:cubicBezTo>
                    <a:cubicBezTo>
                      <a:pt x="95277" y="288872"/>
                      <a:pt x="105393" y="276780"/>
                      <a:pt x="92834" y="289339"/>
                    </a:cubicBezTo>
                    <a:lnTo>
                      <a:pt x="83999" y="315843"/>
                    </a:lnTo>
                    <a:cubicBezTo>
                      <a:pt x="83159" y="318361"/>
                      <a:pt x="81054" y="320260"/>
                      <a:pt x="79582" y="322469"/>
                    </a:cubicBezTo>
                    <a:cubicBezTo>
                      <a:pt x="80318" y="324678"/>
                      <a:pt x="79769" y="327940"/>
                      <a:pt x="81790" y="329095"/>
                    </a:cubicBezTo>
                    <a:cubicBezTo>
                      <a:pt x="85679" y="331317"/>
                      <a:pt x="92821" y="327415"/>
                      <a:pt x="95043" y="331304"/>
                    </a:cubicBezTo>
                    <a:cubicBezTo>
                      <a:pt x="96850" y="334467"/>
                      <a:pt x="90839" y="346659"/>
                      <a:pt x="86208" y="348974"/>
                    </a:cubicBezTo>
                    <a:cubicBezTo>
                      <a:pt x="83493" y="350332"/>
                      <a:pt x="80318" y="350446"/>
                      <a:pt x="77373" y="351182"/>
                    </a:cubicBezTo>
                    <a:cubicBezTo>
                      <a:pt x="73353" y="363240"/>
                      <a:pt x="78532" y="353915"/>
                      <a:pt x="66330" y="360017"/>
                    </a:cubicBezTo>
                    <a:cubicBezTo>
                      <a:pt x="64467" y="360949"/>
                      <a:pt x="63538" y="363134"/>
                      <a:pt x="61912" y="364435"/>
                    </a:cubicBezTo>
                    <a:cubicBezTo>
                      <a:pt x="55796" y="369327"/>
                      <a:pt x="55657" y="368728"/>
                      <a:pt x="48660" y="371061"/>
                    </a:cubicBezTo>
                    <a:lnTo>
                      <a:pt x="44243" y="384313"/>
                    </a:lnTo>
                    <a:lnTo>
                      <a:pt x="42034" y="390939"/>
                    </a:lnTo>
                    <a:cubicBezTo>
                      <a:pt x="45715" y="392411"/>
                      <a:pt x="49132" y="394961"/>
                      <a:pt x="53077" y="395356"/>
                    </a:cubicBezTo>
                    <a:cubicBezTo>
                      <a:pt x="56813" y="395730"/>
                      <a:pt x="60456" y="393962"/>
                      <a:pt x="64121" y="393148"/>
                    </a:cubicBezTo>
                    <a:cubicBezTo>
                      <a:pt x="72438" y="391300"/>
                      <a:pt x="72206" y="391189"/>
                      <a:pt x="79582" y="388730"/>
                    </a:cubicBezTo>
                    <a:cubicBezTo>
                      <a:pt x="87680" y="389466"/>
                      <a:pt x="98127" y="385189"/>
                      <a:pt x="103877" y="390939"/>
                    </a:cubicBezTo>
                    <a:cubicBezTo>
                      <a:pt x="108591" y="395653"/>
                      <a:pt x="102765" y="404241"/>
                      <a:pt x="101669" y="410817"/>
                    </a:cubicBezTo>
                    <a:cubicBezTo>
                      <a:pt x="101286" y="413114"/>
                      <a:pt x="100100" y="415204"/>
                      <a:pt x="99460" y="417443"/>
                    </a:cubicBezTo>
                    <a:cubicBezTo>
                      <a:pt x="98626" y="420362"/>
                      <a:pt x="99147" y="423908"/>
                      <a:pt x="97251" y="426278"/>
                    </a:cubicBezTo>
                    <a:cubicBezTo>
                      <a:pt x="95797" y="428096"/>
                      <a:pt x="92884" y="427922"/>
                      <a:pt x="90625" y="428487"/>
                    </a:cubicBezTo>
                    <a:cubicBezTo>
                      <a:pt x="86983" y="429397"/>
                      <a:pt x="83263" y="429959"/>
                      <a:pt x="79582" y="430695"/>
                    </a:cubicBezTo>
                    <a:cubicBezTo>
                      <a:pt x="78109" y="432904"/>
                      <a:pt x="77373" y="435849"/>
                      <a:pt x="75164" y="437322"/>
                    </a:cubicBezTo>
                    <a:cubicBezTo>
                      <a:pt x="72639" y="439006"/>
                      <a:pt x="69120" y="438334"/>
                      <a:pt x="66330" y="439530"/>
                    </a:cubicBezTo>
                    <a:cubicBezTo>
                      <a:pt x="63890" y="440576"/>
                      <a:pt x="61913" y="442475"/>
                      <a:pt x="59704" y="443948"/>
                    </a:cubicBezTo>
                    <a:cubicBezTo>
                      <a:pt x="50903" y="457148"/>
                      <a:pt x="60516" y="445668"/>
                      <a:pt x="48660" y="452782"/>
                    </a:cubicBezTo>
                    <a:cubicBezTo>
                      <a:pt x="46874" y="453853"/>
                      <a:pt x="45976" y="456045"/>
                      <a:pt x="44243" y="457200"/>
                    </a:cubicBezTo>
                    <a:cubicBezTo>
                      <a:pt x="41503" y="459026"/>
                      <a:pt x="38353" y="460145"/>
                      <a:pt x="35408" y="461617"/>
                    </a:cubicBezTo>
                    <a:cubicBezTo>
                      <a:pt x="33047" y="465158"/>
                      <a:pt x="30347" y="470145"/>
                      <a:pt x="26573" y="472661"/>
                    </a:cubicBezTo>
                    <a:cubicBezTo>
                      <a:pt x="23833" y="474487"/>
                      <a:pt x="20683" y="475606"/>
                      <a:pt x="17738" y="477078"/>
                    </a:cubicBezTo>
                    <a:cubicBezTo>
                      <a:pt x="17002" y="479287"/>
                      <a:pt x="17176" y="482058"/>
                      <a:pt x="15530" y="483704"/>
                    </a:cubicBezTo>
                    <a:cubicBezTo>
                      <a:pt x="13884" y="485350"/>
                      <a:pt x="10059" y="483892"/>
                      <a:pt x="8904" y="485913"/>
                    </a:cubicBezTo>
                    <a:cubicBezTo>
                      <a:pt x="6682" y="489801"/>
                      <a:pt x="7431" y="494748"/>
                      <a:pt x="6695" y="499165"/>
                    </a:cubicBezTo>
                    <a:cubicBezTo>
                      <a:pt x="11862" y="524996"/>
                      <a:pt x="4835" y="500483"/>
                      <a:pt x="13321" y="514626"/>
                    </a:cubicBezTo>
                    <a:cubicBezTo>
                      <a:pt x="20432" y="526478"/>
                      <a:pt x="8961" y="516873"/>
                      <a:pt x="22156" y="525669"/>
                    </a:cubicBezTo>
                    <a:cubicBezTo>
                      <a:pt x="25837" y="524197"/>
                      <a:pt x="29951" y="523526"/>
                      <a:pt x="33199" y="521252"/>
                    </a:cubicBezTo>
                    <a:cubicBezTo>
                      <a:pt x="37464" y="518266"/>
                      <a:pt x="39586" y="512536"/>
                      <a:pt x="44243" y="510208"/>
                    </a:cubicBezTo>
                    <a:cubicBezTo>
                      <a:pt x="64627" y="500016"/>
                      <a:pt x="55524" y="502971"/>
                      <a:pt x="70747" y="499165"/>
                    </a:cubicBezTo>
                    <a:cubicBezTo>
                      <a:pt x="72956" y="497693"/>
                      <a:pt x="75358" y="496475"/>
                      <a:pt x="77373" y="494748"/>
                    </a:cubicBezTo>
                    <a:cubicBezTo>
                      <a:pt x="80535" y="492038"/>
                      <a:pt x="86208" y="485913"/>
                      <a:pt x="86208" y="485913"/>
                    </a:cubicBezTo>
                    <a:cubicBezTo>
                      <a:pt x="87680" y="488122"/>
                      <a:pt x="90332" y="489901"/>
                      <a:pt x="90625" y="492539"/>
                    </a:cubicBezTo>
                    <a:cubicBezTo>
                      <a:pt x="91120" y="496990"/>
                      <a:pt x="89388" y="501419"/>
                      <a:pt x="88417" y="505791"/>
                    </a:cubicBezTo>
                    <a:cubicBezTo>
                      <a:pt x="87912" y="508064"/>
                      <a:pt x="87854" y="510771"/>
                      <a:pt x="86208" y="512417"/>
                    </a:cubicBezTo>
                    <a:cubicBezTo>
                      <a:pt x="84562" y="514063"/>
                      <a:pt x="81841" y="514061"/>
                      <a:pt x="79582" y="514626"/>
                    </a:cubicBezTo>
                    <a:lnTo>
                      <a:pt x="61912" y="519043"/>
                    </a:lnTo>
                    <a:cubicBezTo>
                      <a:pt x="60440" y="520516"/>
                      <a:pt x="59121" y="522160"/>
                      <a:pt x="57495" y="523461"/>
                    </a:cubicBezTo>
                    <a:cubicBezTo>
                      <a:pt x="55422" y="525119"/>
                      <a:pt x="51305" y="525260"/>
                      <a:pt x="50869" y="527878"/>
                    </a:cubicBezTo>
                    <a:cubicBezTo>
                      <a:pt x="49652" y="535176"/>
                      <a:pt x="48638" y="544046"/>
                      <a:pt x="53077" y="549965"/>
                    </a:cubicBezTo>
                    <a:cubicBezTo>
                      <a:pt x="55121" y="552690"/>
                      <a:pt x="82467" y="556056"/>
                      <a:pt x="86208" y="556591"/>
                    </a:cubicBezTo>
                    <a:cubicBezTo>
                      <a:pt x="84735" y="561008"/>
                      <a:pt x="82623" y="565262"/>
                      <a:pt x="81790" y="569843"/>
                    </a:cubicBezTo>
                    <a:cubicBezTo>
                      <a:pt x="81078" y="573761"/>
                      <a:pt x="78811" y="592742"/>
                      <a:pt x="75164" y="600765"/>
                    </a:cubicBezTo>
                    <a:cubicBezTo>
                      <a:pt x="70889" y="610170"/>
                      <a:pt x="69251" y="616982"/>
                      <a:pt x="61912" y="622852"/>
                    </a:cubicBezTo>
                    <a:cubicBezTo>
                      <a:pt x="59839" y="624510"/>
                      <a:pt x="57359" y="625611"/>
                      <a:pt x="55286" y="627269"/>
                    </a:cubicBezTo>
                    <a:cubicBezTo>
                      <a:pt x="44361" y="636010"/>
                      <a:pt x="57928" y="626837"/>
                      <a:pt x="46451" y="638313"/>
                    </a:cubicBezTo>
                    <a:cubicBezTo>
                      <a:pt x="44574" y="640190"/>
                      <a:pt x="42034" y="641258"/>
                      <a:pt x="39825" y="642730"/>
                    </a:cubicBezTo>
                    <a:cubicBezTo>
                      <a:pt x="35008" y="657186"/>
                      <a:pt x="41699" y="642998"/>
                      <a:pt x="30990" y="651565"/>
                    </a:cubicBezTo>
                    <a:cubicBezTo>
                      <a:pt x="28917" y="653223"/>
                      <a:pt x="28450" y="656314"/>
                      <a:pt x="26573" y="658191"/>
                    </a:cubicBezTo>
                    <a:cubicBezTo>
                      <a:pt x="24696" y="660068"/>
                      <a:pt x="21962" y="660881"/>
                      <a:pt x="19947" y="662608"/>
                    </a:cubicBezTo>
                    <a:cubicBezTo>
                      <a:pt x="19924" y="662628"/>
                      <a:pt x="8915" y="673641"/>
                      <a:pt x="6695" y="675861"/>
                    </a:cubicBezTo>
                    <a:lnTo>
                      <a:pt x="2277" y="680278"/>
                    </a:lnTo>
                    <a:cubicBezTo>
                      <a:pt x="1541" y="682487"/>
                      <a:pt x="-388" y="684621"/>
                      <a:pt x="69" y="686904"/>
                    </a:cubicBezTo>
                    <a:cubicBezTo>
                      <a:pt x="936" y="691237"/>
                      <a:pt x="8320" y="692600"/>
                      <a:pt x="11112" y="693530"/>
                    </a:cubicBezTo>
                    <a:cubicBezTo>
                      <a:pt x="17002" y="692794"/>
                      <a:pt x="23303" y="693605"/>
                      <a:pt x="28782" y="691322"/>
                    </a:cubicBezTo>
                    <a:cubicBezTo>
                      <a:pt x="59901" y="678356"/>
                      <a:pt x="22129" y="685193"/>
                      <a:pt x="44243" y="680278"/>
                    </a:cubicBezTo>
                    <a:cubicBezTo>
                      <a:pt x="48615" y="679306"/>
                      <a:pt x="53150" y="679155"/>
                      <a:pt x="57495" y="678069"/>
                    </a:cubicBezTo>
                    <a:cubicBezTo>
                      <a:pt x="62012" y="676940"/>
                      <a:pt x="70747" y="673652"/>
                      <a:pt x="70747" y="673652"/>
                    </a:cubicBezTo>
                    <a:cubicBezTo>
                      <a:pt x="72956" y="671443"/>
                      <a:pt x="74643" y="668543"/>
                      <a:pt x="77373" y="667026"/>
                    </a:cubicBezTo>
                    <a:cubicBezTo>
                      <a:pt x="81443" y="664765"/>
                      <a:pt x="90625" y="662608"/>
                      <a:pt x="90625" y="662608"/>
                    </a:cubicBezTo>
                    <a:cubicBezTo>
                      <a:pt x="93989" y="659245"/>
                      <a:pt x="99460" y="650981"/>
                      <a:pt x="99460" y="667026"/>
                    </a:cubicBezTo>
                    <a:cubicBezTo>
                      <a:pt x="99460" y="673159"/>
                      <a:pt x="94629" y="681898"/>
                      <a:pt x="90625" y="686904"/>
                    </a:cubicBezTo>
                    <a:cubicBezTo>
                      <a:pt x="89324" y="688530"/>
                      <a:pt x="87994" y="690251"/>
                      <a:pt x="86208" y="691322"/>
                    </a:cubicBezTo>
                    <a:cubicBezTo>
                      <a:pt x="84212" y="692520"/>
                      <a:pt x="81791" y="692794"/>
                      <a:pt x="79582" y="693530"/>
                    </a:cubicBezTo>
                    <a:cubicBezTo>
                      <a:pt x="67434" y="701630"/>
                      <a:pt x="77742" y="693530"/>
                      <a:pt x="68538" y="704574"/>
                    </a:cubicBezTo>
                    <a:cubicBezTo>
                      <a:pt x="66538" y="706974"/>
                      <a:pt x="63912" y="708800"/>
                      <a:pt x="61912" y="711200"/>
                    </a:cubicBezTo>
                    <a:cubicBezTo>
                      <a:pt x="45093" y="731383"/>
                      <a:pt x="75206" y="700115"/>
                      <a:pt x="48660" y="726661"/>
                    </a:cubicBezTo>
                    <a:cubicBezTo>
                      <a:pt x="46451" y="728870"/>
                      <a:pt x="44934" y="732127"/>
                      <a:pt x="42034" y="733287"/>
                    </a:cubicBezTo>
                    <a:lnTo>
                      <a:pt x="30990" y="737704"/>
                    </a:lnTo>
                    <a:cubicBezTo>
                      <a:pt x="24696" y="756587"/>
                      <a:pt x="27151" y="746336"/>
                      <a:pt x="24364" y="768626"/>
                    </a:cubicBezTo>
                    <a:cubicBezTo>
                      <a:pt x="25100" y="770835"/>
                      <a:pt x="24314" y="774687"/>
                      <a:pt x="26573" y="775252"/>
                    </a:cubicBezTo>
                    <a:cubicBezTo>
                      <a:pt x="29148" y="775896"/>
                      <a:pt x="31541" y="772908"/>
                      <a:pt x="33199" y="770835"/>
                    </a:cubicBezTo>
                    <a:cubicBezTo>
                      <a:pt x="34654" y="769017"/>
                      <a:pt x="34174" y="766183"/>
                      <a:pt x="35408" y="764208"/>
                    </a:cubicBezTo>
                    <a:cubicBezTo>
                      <a:pt x="37907" y="760210"/>
                      <a:pt x="41298" y="756846"/>
                      <a:pt x="44243" y="753165"/>
                    </a:cubicBezTo>
                    <a:cubicBezTo>
                      <a:pt x="44979" y="750220"/>
                      <a:pt x="45255" y="747120"/>
                      <a:pt x="46451" y="744330"/>
                    </a:cubicBezTo>
                    <a:cubicBezTo>
                      <a:pt x="47356" y="742219"/>
                      <a:pt x="56980" y="729320"/>
                      <a:pt x="57495" y="728869"/>
                    </a:cubicBezTo>
                    <a:cubicBezTo>
                      <a:pt x="60726" y="726042"/>
                      <a:pt x="65150" y="724879"/>
                      <a:pt x="68538" y="722243"/>
                    </a:cubicBezTo>
                    <a:cubicBezTo>
                      <a:pt x="78322" y="714633"/>
                      <a:pt x="74499" y="713741"/>
                      <a:pt x="83999" y="708991"/>
                    </a:cubicBezTo>
                    <a:cubicBezTo>
                      <a:pt x="86081" y="707950"/>
                      <a:pt x="88416" y="707518"/>
                      <a:pt x="90625" y="706782"/>
                    </a:cubicBezTo>
                    <a:cubicBezTo>
                      <a:pt x="92098" y="705310"/>
                      <a:pt x="93067" y="703023"/>
                      <a:pt x="95043" y="702365"/>
                    </a:cubicBezTo>
                    <a:cubicBezTo>
                      <a:pt x="99982" y="700719"/>
                      <a:pt x="108322" y="704883"/>
                      <a:pt x="110504" y="700156"/>
                    </a:cubicBezTo>
                    <a:cubicBezTo>
                      <a:pt x="114219" y="692107"/>
                      <a:pt x="109753" y="682397"/>
                      <a:pt x="108295" y="673652"/>
                    </a:cubicBezTo>
                    <a:cubicBezTo>
                      <a:pt x="107529" y="669059"/>
                      <a:pt x="105349" y="664817"/>
                      <a:pt x="103877" y="660400"/>
                    </a:cubicBezTo>
                    <a:lnTo>
                      <a:pt x="101669" y="653774"/>
                    </a:lnTo>
                    <a:cubicBezTo>
                      <a:pt x="102405" y="649357"/>
                      <a:pt x="102461" y="644770"/>
                      <a:pt x="103877" y="640522"/>
                    </a:cubicBezTo>
                    <a:cubicBezTo>
                      <a:pt x="105644" y="635220"/>
                      <a:pt x="110209" y="631834"/>
                      <a:pt x="114921" y="629478"/>
                    </a:cubicBezTo>
                    <a:cubicBezTo>
                      <a:pt x="117003" y="628437"/>
                      <a:pt x="119338" y="628005"/>
                      <a:pt x="121547" y="627269"/>
                    </a:cubicBezTo>
                    <a:cubicBezTo>
                      <a:pt x="130344" y="640466"/>
                      <a:pt x="120737" y="628991"/>
                      <a:pt x="132590" y="636104"/>
                    </a:cubicBezTo>
                    <a:cubicBezTo>
                      <a:pt x="134376" y="637176"/>
                      <a:pt x="135342" y="639272"/>
                      <a:pt x="137008" y="640522"/>
                    </a:cubicBezTo>
                    <a:cubicBezTo>
                      <a:pt x="141255" y="643707"/>
                      <a:pt x="150260" y="649356"/>
                      <a:pt x="150260" y="649356"/>
                    </a:cubicBezTo>
                    <a:cubicBezTo>
                      <a:pt x="153616" y="639290"/>
                      <a:pt x="153370" y="643472"/>
                      <a:pt x="150260" y="629478"/>
                    </a:cubicBezTo>
                    <a:cubicBezTo>
                      <a:pt x="149755" y="627205"/>
                      <a:pt x="149505" y="624670"/>
                      <a:pt x="148051" y="622852"/>
                    </a:cubicBezTo>
                    <a:cubicBezTo>
                      <a:pt x="146393" y="620779"/>
                      <a:pt x="143440" y="620162"/>
                      <a:pt x="141425" y="618435"/>
                    </a:cubicBezTo>
                    <a:cubicBezTo>
                      <a:pt x="138263" y="615725"/>
                      <a:pt x="135535" y="612545"/>
                      <a:pt x="132590" y="609600"/>
                    </a:cubicBezTo>
                    <a:lnTo>
                      <a:pt x="128173" y="605182"/>
                    </a:lnTo>
                    <a:cubicBezTo>
                      <a:pt x="123098" y="589954"/>
                      <a:pt x="127049" y="595222"/>
                      <a:pt x="119338" y="587513"/>
                    </a:cubicBezTo>
                    <a:cubicBezTo>
                      <a:pt x="118602" y="585304"/>
                      <a:pt x="117019" y="583212"/>
                      <a:pt x="117130" y="580887"/>
                    </a:cubicBezTo>
                    <a:cubicBezTo>
                      <a:pt x="117764" y="567568"/>
                      <a:pt x="116990" y="553661"/>
                      <a:pt x="121547" y="541130"/>
                    </a:cubicBezTo>
                    <a:cubicBezTo>
                      <a:pt x="125301" y="530806"/>
                      <a:pt x="145672" y="530936"/>
                      <a:pt x="152469" y="530087"/>
                    </a:cubicBezTo>
                    <a:cubicBezTo>
                      <a:pt x="150464" y="527081"/>
                      <a:pt x="147128" y="521140"/>
                      <a:pt x="143634" y="519043"/>
                    </a:cubicBezTo>
                    <a:cubicBezTo>
                      <a:pt x="141638" y="517845"/>
                      <a:pt x="139217" y="517571"/>
                      <a:pt x="137008" y="516835"/>
                    </a:cubicBezTo>
                    <a:cubicBezTo>
                      <a:pt x="126336" y="506163"/>
                      <a:pt x="139901" y="519151"/>
                      <a:pt x="125964" y="508000"/>
                    </a:cubicBezTo>
                    <a:cubicBezTo>
                      <a:pt x="124338" y="506699"/>
                      <a:pt x="123019" y="505055"/>
                      <a:pt x="121547" y="503582"/>
                    </a:cubicBezTo>
                    <a:cubicBezTo>
                      <a:pt x="120811" y="501373"/>
                      <a:pt x="119338" y="499284"/>
                      <a:pt x="119338" y="496956"/>
                    </a:cubicBezTo>
                    <a:cubicBezTo>
                      <a:pt x="119338" y="495541"/>
                      <a:pt x="122715" y="483577"/>
                      <a:pt x="123756" y="481495"/>
                    </a:cubicBezTo>
                    <a:cubicBezTo>
                      <a:pt x="124943" y="479121"/>
                      <a:pt x="127095" y="477295"/>
                      <a:pt x="128173" y="474869"/>
                    </a:cubicBezTo>
                    <a:cubicBezTo>
                      <a:pt x="130064" y="470614"/>
                      <a:pt x="131118" y="466034"/>
                      <a:pt x="132590" y="461617"/>
                    </a:cubicBezTo>
                    <a:cubicBezTo>
                      <a:pt x="137823" y="466850"/>
                      <a:pt x="142766" y="472371"/>
                      <a:pt x="150260" y="474869"/>
                    </a:cubicBezTo>
                    <a:lnTo>
                      <a:pt x="163512" y="479287"/>
                    </a:lnTo>
                    <a:cubicBezTo>
                      <a:pt x="168049" y="480799"/>
                      <a:pt x="174358" y="483089"/>
                      <a:pt x="178973" y="483704"/>
                    </a:cubicBezTo>
                    <a:cubicBezTo>
                      <a:pt x="187034" y="484779"/>
                      <a:pt x="195170" y="485177"/>
                      <a:pt x="203269" y="485913"/>
                    </a:cubicBezTo>
                    <a:cubicBezTo>
                      <a:pt x="215285" y="489918"/>
                      <a:pt x="225005" y="494239"/>
                      <a:pt x="238608" y="492539"/>
                    </a:cubicBezTo>
                    <a:cubicBezTo>
                      <a:pt x="240674" y="492281"/>
                      <a:pt x="235976" y="489193"/>
                      <a:pt x="234190" y="488122"/>
                    </a:cubicBezTo>
                    <a:cubicBezTo>
                      <a:pt x="232194" y="486924"/>
                      <a:pt x="229773" y="486649"/>
                      <a:pt x="227564" y="485913"/>
                    </a:cubicBezTo>
                    <a:cubicBezTo>
                      <a:pt x="211250" y="469595"/>
                      <a:pt x="236583" y="493616"/>
                      <a:pt x="216521" y="479287"/>
                    </a:cubicBezTo>
                    <a:cubicBezTo>
                      <a:pt x="198176" y="466184"/>
                      <a:pt x="216033" y="473235"/>
                      <a:pt x="201060" y="468243"/>
                    </a:cubicBezTo>
                    <a:cubicBezTo>
                      <a:pt x="194333" y="458152"/>
                      <a:pt x="198520" y="463494"/>
                      <a:pt x="187808" y="452782"/>
                    </a:cubicBezTo>
                    <a:cubicBezTo>
                      <a:pt x="185931" y="450905"/>
                      <a:pt x="185267" y="448033"/>
                      <a:pt x="183390" y="446156"/>
                    </a:cubicBezTo>
                    <a:cubicBezTo>
                      <a:pt x="176703" y="439469"/>
                      <a:pt x="175512" y="439849"/>
                      <a:pt x="167930" y="437322"/>
                    </a:cubicBezTo>
                    <a:cubicBezTo>
                      <a:pt x="159301" y="428693"/>
                      <a:pt x="168355" y="436430"/>
                      <a:pt x="156886" y="430695"/>
                    </a:cubicBezTo>
                    <a:cubicBezTo>
                      <a:pt x="137539" y="421021"/>
                      <a:pt x="154734" y="425550"/>
                      <a:pt x="132590" y="421861"/>
                    </a:cubicBezTo>
                    <a:cubicBezTo>
                      <a:pt x="130381" y="420388"/>
                      <a:pt x="127622" y="419516"/>
                      <a:pt x="125964" y="417443"/>
                    </a:cubicBezTo>
                    <a:cubicBezTo>
                      <a:pt x="124813" y="416005"/>
                      <a:pt x="121691" y="402556"/>
                      <a:pt x="121547" y="401982"/>
                    </a:cubicBezTo>
                    <a:cubicBezTo>
                      <a:pt x="126469" y="382293"/>
                      <a:pt x="121671" y="388606"/>
                      <a:pt x="130382" y="379895"/>
                    </a:cubicBezTo>
                    <a:cubicBezTo>
                      <a:pt x="133327" y="380631"/>
                      <a:pt x="136298" y="381270"/>
                      <a:pt x="139217" y="382104"/>
                    </a:cubicBezTo>
                    <a:cubicBezTo>
                      <a:pt x="141456" y="382744"/>
                      <a:pt x="143529" y="384056"/>
                      <a:pt x="145843" y="384313"/>
                    </a:cubicBezTo>
                    <a:cubicBezTo>
                      <a:pt x="156843" y="385535"/>
                      <a:pt x="167930" y="385786"/>
                      <a:pt x="178973" y="386522"/>
                    </a:cubicBezTo>
                    <a:cubicBezTo>
                      <a:pt x="181918" y="385786"/>
                      <a:pt x="185987" y="386742"/>
                      <a:pt x="187808" y="384313"/>
                    </a:cubicBezTo>
                    <a:cubicBezTo>
                      <a:pt x="190265" y="381037"/>
                      <a:pt x="182483" y="374570"/>
                      <a:pt x="181182" y="373269"/>
                    </a:cubicBezTo>
                    <a:cubicBezTo>
                      <a:pt x="177500" y="362226"/>
                      <a:pt x="181182" y="367380"/>
                      <a:pt x="165721" y="362226"/>
                    </a:cubicBezTo>
                    <a:lnTo>
                      <a:pt x="159095" y="360017"/>
                    </a:lnTo>
                    <a:cubicBezTo>
                      <a:pt x="156150" y="357072"/>
                      <a:pt x="152467" y="354714"/>
                      <a:pt x="150260" y="351182"/>
                    </a:cubicBezTo>
                    <a:lnTo>
                      <a:pt x="139217" y="333513"/>
                    </a:lnTo>
                    <a:cubicBezTo>
                      <a:pt x="138481" y="330568"/>
                      <a:pt x="137842" y="327597"/>
                      <a:pt x="137008" y="324678"/>
                    </a:cubicBezTo>
                    <a:cubicBezTo>
                      <a:pt x="136368" y="322439"/>
                      <a:pt x="134799" y="320380"/>
                      <a:pt x="134799" y="318052"/>
                    </a:cubicBezTo>
                    <a:cubicBezTo>
                      <a:pt x="134799" y="305234"/>
                      <a:pt x="134851" y="301973"/>
                      <a:pt x="141425" y="293756"/>
                    </a:cubicBezTo>
                    <a:cubicBezTo>
                      <a:pt x="142726" y="292130"/>
                      <a:pt x="144370" y="290811"/>
                      <a:pt x="145843" y="289339"/>
                    </a:cubicBezTo>
                    <a:cubicBezTo>
                      <a:pt x="146342" y="286344"/>
                      <a:pt x="148461" y="271449"/>
                      <a:pt x="150260" y="267252"/>
                    </a:cubicBezTo>
                    <a:cubicBezTo>
                      <a:pt x="151306" y="264812"/>
                      <a:pt x="153205" y="262835"/>
                      <a:pt x="154677" y="260626"/>
                    </a:cubicBezTo>
                    <a:cubicBezTo>
                      <a:pt x="159095" y="262835"/>
                      <a:pt x="163979" y="264289"/>
                      <a:pt x="167930" y="267252"/>
                    </a:cubicBezTo>
                    <a:cubicBezTo>
                      <a:pt x="172928" y="271000"/>
                      <a:pt x="181182" y="280504"/>
                      <a:pt x="181182" y="280504"/>
                    </a:cubicBezTo>
                    <a:cubicBezTo>
                      <a:pt x="181918" y="282713"/>
                      <a:pt x="181993" y="285268"/>
                      <a:pt x="183390" y="287130"/>
                    </a:cubicBezTo>
                    <a:cubicBezTo>
                      <a:pt x="186514" y="291295"/>
                      <a:pt x="194434" y="298174"/>
                      <a:pt x="194434" y="298174"/>
                    </a:cubicBezTo>
                    <a:cubicBezTo>
                      <a:pt x="190342" y="277717"/>
                      <a:pt x="195616" y="295824"/>
                      <a:pt x="185599" y="278295"/>
                    </a:cubicBezTo>
                    <a:cubicBezTo>
                      <a:pt x="179034" y="266807"/>
                      <a:pt x="189336" y="275633"/>
                      <a:pt x="176764" y="267252"/>
                    </a:cubicBezTo>
                    <a:cubicBezTo>
                      <a:pt x="165595" y="239327"/>
                      <a:pt x="179725" y="271879"/>
                      <a:pt x="165721" y="247374"/>
                    </a:cubicBezTo>
                    <a:cubicBezTo>
                      <a:pt x="163776" y="243971"/>
                      <a:pt x="162480" y="235050"/>
                      <a:pt x="161304" y="231913"/>
                    </a:cubicBezTo>
                    <a:cubicBezTo>
                      <a:pt x="160148" y="228830"/>
                      <a:pt x="158183" y="226104"/>
                      <a:pt x="156886" y="223078"/>
                    </a:cubicBezTo>
                    <a:cubicBezTo>
                      <a:pt x="151398" y="210274"/>
                      <a:pt x="158750" y="222562"/>
                      <a:pt x="150260" y="209826"/>
                    </a:cubicBezTo>
                    <a:cubicBezTo>
                      <a:pt x="149524" y="206881"/>
                      <a:pt x="149409" y="203706"/>
                      <a:pt x="148051" y="200991"/>
                    </a:cubicBezTo>
                    <a:cubicBezTo>
                      <a:pt x="142461" y="189810"/>
                      <a:pt x="134462" y="190763"/>
                      <a:pt x="152469" y="194365"/>
                    </a:cubicBezTo>
                    <a:cubicBezTo>
                      <a:pt x="159095" y="199519"/>
                      <a:pt x="164553" y="206709"/>
                      <a:pt x="172347" y="209826"/>
                    </a:cubicBezTo>
                    <a:cubicBezTo>
                      <a:pt x="175489" y="211083"/>
                      <a:pt x="188945" y="216110"/>
                      <a:pt x="192225" y="218661"/>
                    </a:cubicBezTo>
                    <a:cubicBezTo>
                      <a:pt x="196334" y="221857"/>
                      <a:pt x="203269" y="229704"/>
                      <a:pt x="203269" y="229704"/>
                    </a:cubicBezTo>
                    <a:cubicBezTo>
                      <a:pt x="205478" y="228232"/>
                      <a:pt x="209166" y="227839"/>
                      <a:pt x="209895" y="225287"/>
                    </a:cubicBezTo>
                    <a:cubicBezTo>
                      <a:pt x="210926" y="221677"/>
                      <a:pt x="208674" y="217865"/>
                      <a:pt x="207686" y="214243"/>
                    </a:cubicBezTo>
                    <a:cubicBezTo>
                      <a:pt x="206461" y="209751"/>
                      <a:pt x="206561" y="204283"/>
                      <a:pt x="203269" y="200991"/>
                    </a:cubicBezTo>
                    <a:lnTo>
                      <a:pt x="187808" y="185530"/>
                    </a:lnTo>
                    <a:cubicBezTo>
                      <a:pt x="185480" y="183202"/>
                      <a:pt x="185024" y="179554"/>
                      <a:pt x="183390" y="176695"/>
                    </a:cubicBezTo>
                    <a:cubicBezTo>
                      <a:pt x="178859" y="168766"/>
                      <a:pt x="179823" y="170636"/>
                      <a:pt x="172347" y="165652"/>
                    </a:cubicBezTo>
                    <a:cubicBezTo>
                      <a:pt x="170875" y="163443"/>
                      <a:pt x="169678" y="161024"/>
                      <a:pt x="167930" y="159026"/>
                    </a:cubicBezTo>
                    <a:cubicBezTo>
                      <a:pt x="164502" y="155108"/>
                      <a:pt x="160567" y="151663"/>
                      <a:pt x="156886" y="147982"/>
                    </a:cubicBezTo>
                    <a:cubicBezTo>
                      <a:pt x="154146" y="145242"/>
                      <a:pt x="145188" y="139447"/>
                      <a:pt x="141425" y="136939"/>
                    </a:cubicBezTo>
                    <a:cubicBezTo>
                      <a:pt x="139953" y="134730"/>
                      <a:pt x="138086" y="132739"/>
                      <a:pt x="137008" y="130313"/>
                    </a:cubicBezTo>
                    <a:cubicBezTo>
                      <a:pt x="135117" y="126058"/>
                      <a:pt x="134672" y="121226"/>
                      <a:pt x="132590" y="117061"/>
                    </a:cubicBezTo>
                    <a:lnTo>
                      <a:pt x="128173" y="108226"/>
                    </a:lnTo>
                    <a:cubicBezTo>
                      <a:pt x="127437" y="103809"/>
                      <a:pt x="125964" y="99452"/>
                      <a:pt x="125964" y="94974"/>
                    </a:cubicBezTo>
                    <a:cubicBezTo>
                      <a:pt x="125964" y="90993"/>
                      <a:pt x="128922" y="77752"/>
                      <a:pt x="130382" y="72887"/>
                    </a:cubicBezTo>
                    <a:cubicBezTo>
                      <a:pt x="131720" y="68427"/>
                      <a:pt x="133327" y="64052"/>
                      <a:pt x="134799" y="59635"/>
                    </a:cubicBezTo>
                    <a:lnTo>
                      <a:pt x="137008" y="53008"/>
                    </a:lnTo>
                    <a:cubicBezTo>
                      <a:pt x="134263" y="42031"/>
                      <a:pt x="133326" y="8835"/>
                      <a:pt x="132590"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4" name="Freeform 443">
                <a:extLst>
                  <a:ext uri="{FF2B5EF4-FFF2-40B4-BE49-F238E27FC236}">
                    <a16:creationId xmlns:a16="http://schemas.microsoft.com/office/drawing/2014/main" id="{B3159611-EFE2-6889-056E-87F908DCCF5B}"/>
                  </a:ext>
                </a:extLst>
              </p:cNvPr>
              <p:cNvSpPr/>
              <p:nvPr/>
            </p:nvSpPr>
            <p:spPr>
              <a:xfrm>
                <a:off x="7712765" y="5099878"/>
                <a:ext cx="249583" cy="792922"/>
              </a:xfrm>
              <a:custGeom>
                <a:avLst/>
                <a:gdLst>
                  <a:gd name="connsiteX0" fmla="*/ 123687 w 249583"/>
                  <a:gd name="connsiteY0" fmla="*/ 0 h 792922"/>
                  <a:gd name="connsiteX1" fmla="*/ 123687 w 249583"/>
                  <a:gd name="connsiteY1" fmla="*/ 0 h 792922"/>
                  <a:gd name="connsiteX2" fmla="*/ 121478 w 249583"/>
                  <a:gd name="connsiteY2" fmla="*/ 59635 h 792922"/>
                  <a:gd name="connsiteX3" fmla="*/ 119270 w 249583"/>
                  <a:gd name="connsiteY3" fmla="*/ 66261 h 792922"/>
                  <a:gd name="connsiteX4" fmla="*/ 117061 w 249583"/>
                  <a:gd name="connsiteY4" fmla="*/ 75096 h 792922"/>
                  <a:gd name="connsiteX5" fmla="*/ 108226 w 249583"/>
                  <a:gd name="connsiteY5" fmla="*/ 86139 h 792922"/>
                  <a:gd name="connsiteX6" fmla="*/ 101600 w 249583"/>
                  <a:gd name="connsiteY6" fmla="*/ 106018 h 792922"/>
                  <a:gd name="connsiteX7" fmla="*/ 99392 w 249583"/>
                  <a:gd name="connsiteY7" fmla="*/ 112644 h 792922"/>
                  <a:gd name="connsiteX8" fmla="*/ 94974 w 249583"/>
                  <a:gd name="connsiteY8" fmla="*/ 117061 h 792922"/>
                  <a:gd name="connsiteX9" fmla="*/ 83931 w 249583"/>
                  <a:gd name="connsiteY9" fmla="*/ 134731 h 792922"/>
                  <a:gd name="connsiteX10" fmla="*/ 77305 w 249583"/>
                  <a:gd name="connsiteY10" fmla="*/ 147983 h 792922"/>
                  <a:gd name="connsiteX11" fmla="*/ 68470 w 249583"/>
                  <a:gd name="connsiteY11" fmla="*/ 161235 h 792922"/>
                  <a:gd name="connsiteX12" fmla="*/ 53009 w 249583"/>
                  <a:gd name="connsiteY12" fmla="*/ 174487 h 792922"/>
                  <a:gd name="connsiteX13" fmla="*/ 44174 w 249583"/>
                  <a:gd name="connsiteY13" fmla="*/ 185531 h 792922"/>
                  <a:gd name="connsiteX14" fmla="*/ 35339 w 249583"/>
                  <a:gd name="connsiteY14" fmla="*/ 198783 h 792922"/>
                  <a:gd name="connsiteX15" fmla="*/ 30922 w 249583"/>
                  <a:gd name="connsiteY15" fmla="*/ 205409 h 792922"/>
                  <a:gd name="connsiteX16" fmla="*/ 28713 w 249583"/>
                  <a:gd name="connsiteY16" fmla="*/ 212035 h 792922"/>
                  <a:gd name="connsiteX17" fmla="*/ 19878 w 249583"/>
                  <a:gd name="connsiteY17" fmla="*/ 218661 h 792922"/>
                  <a:gd name="connsiteX18" fmla="*/ 15461 w 249583"/>
                  <a:gd name="connsiteY18" fmla="*/ 223079 h 792922"/>
                  <a:gd name="connsiteX19" fmla="*/ 15461 w 249583"/>
                  <a:gd name="connsiteY19" fmla="*/ 238539 h 792922"/>
                  <a:gd name="connsiteX20" fmla="*/ 24296 w 249583"/>
                  <a:gd name="connsiteY20" fmla="*/ 247374 h 792922"/>
                  <a:gd name="connsiteX21" fmla="*/ 50800 w 249583"/>
                  <a:gd name="connsiteY21" fmla="*/ 229705 h 792922"/>
                  <a:gd name="connsiteX22" fmla="*/ 61844 w 249583"/>
                  <a:gd name="connsiteY22" fmla="*/ 223079 h 792922"/>
                  <a:gd name="connsiteX23" fmla="*/ 68470 w 249583"/>
                  <a:gd name="connsiteY23" fmla="*/ 218661 h 792922"/>
                  <a:gd name="connsiteX24" fmla="*/ 77305 w 249583"/>
                  <a:gd name="connsiteY24" fmla="*/ 216452 h 792922"/>
                  <a:gd name="connsiteX25" fmla="*/ 83931 w 249583"/>
                  <a:gd name="connsiteY25" fmla="*/ 214244 h 792922"/>
                  <a:gd name="connsiteX26" fmla="*/ 90557 w 249583"/>
                  <a:gd name="connsiteY26" fmla="*/ 218661 h 792922"/>
                  <a:gd name="connsiteX27" fmla="*/ 94974 w 249583"/>
                  <a:gd name="connsiteY27" fmla="*/ 231913 h 792922"/>
                  <a:gd name="connsiteX28" fmla="*/ 99392 w 249583"/>
                  <a:gd name="connsiteY28" fmla="*/ 240748 h 792922"/>
                  <a:gd name="connsiteX29" fmla="*/ 97183 w 249583"/>
                  <a:gd name="connsiteY29" fmla="*/ 251792 h 792922"/>
                  <a:gd name="connsiteX30" fmla="*/ 90557 w 249583"/>
                  <a:gd name="connsiteY30" fmla="*/ 254000 h 792922"/>
                  <a:gd name="connsiteX31" fmla="*/ 86139 w 249583"/>
                  <a:gd name="connsiteY31" fmla="*/ 258418 h 792922"/>
                  <a:gd name="connsiteX32" fmla="*/ 72887 w 249583"/>
                  <a:gd name="connsiteY32" fmla="*/ 267252 h 792922"/>
                  <a:gd name="connsiteX33" fmla="*/ 66261 w 249583"/>
                  <a:gd name="connsiteY33" fmla="*/ 271670 h 792922"/>
                  <a:gd name="connsiteX34" fmla="*/ 59635 w 249583"/>
                  <a:gd name="connsiteY34" fmla="*/ 276087 h 792922"/>
                  <a:gd name="connsiteX35" fmla="*/ 44174 w 249583"/>
                  <a:gd name="connsiteY35" fmla="*/ 282713 h 792922"/>
                  <a:gd name="connsiteX36" fmla="*/ 35339 w 249583"/>
                  <a:gd name="connsiteY36" fmla="*/ 289339 h 792922"/>
                  <a:gd name="connsiteX37" fmla="*/ 26505 w 249583"/>
                  <a:gd name="connsiteY37" fmla="*/ 293757 h 792922"/>
                  <a:gd name="connsiteX38" fmla="*/ 22087 w 249583"/>
                  <a:gd name="connsiteY38" fmla="*/ 298174 h 792922"/>
                  <a:gd name="connsiteX39" fmla="*/ 15461 w 249583"/>
                  <a:gd name="connsiteY39" fmla="*/ 302592 h 792922"/>
                  <a:gd name="connsiteX40" fmla="*/ 17670 w 249583"/>
                  <a:gd name="connsiteY40" fmla="*/ 322470 h 792922"/>
                  <a:gd name="connsiteX41" fmla="*/ 19878 w 249583"/>
                  <a:gd name="connsiteY41" fmla="*/ 329096 h 792922"/>
                  <a:gd name="connsiteX42" fmla="*/ 33131 w 249583"/>
                  <a:gd name="connsiteY42" fmla="*/ 313635 h 792922"/>
                  <a:gd name="connsiteX43" fmla="*/ 39757 w 249583"/>
                  <a:gd name="connsiteY43" fmla="*/ 309218 h 792922"/>
                  <a:gd name="connsiteX44" fmla="*/ 53009 w 249583"/>
                  <a:gd name="connsiteY44" fmla="*/ 300383 h 792922"/>
                  <a:gd name="connsiteX45" fmla="*/ 66261 w 249583"/>
                  <a:gd name="connsiteY45" fmla="*/ 298174 h 792922"/>
                  <a:gd name="connsiteX46" fmla="*/ 77305 w 249583"/>
                  <a:gd name="connsiteY46" fmla="*/ 300383 h 792922"/>
                  <a:gd name="connsiteX47" fmla="*/ 88348 w 249583"/>
                  <a:gd name="connsiteY47" fmla="*/ 309218 h 792922"/>
                  <a:gd name="connsiteX48" fmla="*/ 88348 w 249583"/>
                  <a:gd name="connsiteY48" fmla="*/ 326887 h 792922"/>
                  <a:gd name="connsiteX49" fmla="*/ 83931 w 249583"/>
                  <a:gd name="connsiteY49" fmla="*/ 331305 h 792922"/>
                  <a:gd name="connsiteX50" fmla="*/ 81722 w 249583"/>
                  <a:gd name="connsiteY50" fmla="*/ 337931 h 792922"/>
                  <a:gd name="connsiteX51" fmla="*/ 75096 w 249583"/>
                  <a:gd name="connsiteY51" fmla="*/ 342348 h 792922"/>
                  <a:gd name="connsiteX52" fmla="*/ 70678 w 249583"/>
                  <a:gd name="connsiteY52" fmla="*/ 348974 h 792922"/>
                  <a:gd name="connsiteX53" fmla="*/ 66261 w 249583"/>
                  <a:gd name="connsiteY53" fmla="*/ 353392 h 792922"/>
                  <a:gd name="connsiteX54" fmla="*/ 61844 w 249583"/>
                  <a:gd name="connsiteY54" fmla="*/ 362226 h 792922"/>
                  <a:gd name="connsiteX55" fmla="*/ 50800 w 249583"/>
                  <a:gd name="connsiteY55" fmla="*/ 393148 h 792922"/>
                  <a:gd name="connsiteX56" fmla="*/ 41965 w 249583"/>
                  <a:gd name="connsiteY56" fmla="*/ 408609 h 792922"/>
                  <a:gd name="connsiteX57" fmla="*/ 39757 w 249583"/>
                  <a:gd name="connsiteY57" fmla="*/ 415235 h 792922"/>
                  <a:gd name="connsiteX58" fmla="*/ 35339 w 249583"/>
                  <a:gd name="connsiteY58" fmla="*/ 421861 h 792922"/>
                  <a:gd name="connsiteX59" fmla="*/ 30922 w 249583"/>
                  <a:gd name="connsiteY59" fmla="*/ 435113 h 792922"/>
                  <a:gd name="connsiteX60" fmla="*/ 33131 w 249583"/>
                  <a:gd name="connsiteY60" fmla="*/ 446157 h 792922"/>
                  <a:gd name="connsiteX61" fmla="*/ 35339 w 249583"/>
                  <a:gd name="connsiteY61" fmla="*/ 452783 h 792922"/>
                  <a:gd name="connsiteX62" fmla="*/ 41965 w 249583"/>
                  <a:gd name="connsiteY62" fmla="*/ 450574 h 792922"/>
                  <a:gd name="connsiteX63" fmla="*/ 46383 w 249583"/>
                  <a:gd name="connsiteY63" fmla="*/ 408609 h 792922"/>
                  <a:gd name="connsiteX64" fmla="*/ 53009 w 249583"/>
                  <a:gd name="connsiteY64" fmla="*/ 393148 h 792922"/>
                  <a:gd name="connsiteX65" fmla="*/ 59635 w 249583"/>
                  <a:gd name="connsiteY65" fmla="*/ 390939 h 792922"/>
                  <a:gd name="connsiteX66" fmla="*/ 68470 w 249583"/>
                  <a:gd name="connsiteY66" fmla="*/ 386522 h 792922"/>
                  <a:gd name="connsiteX67" fmla="*/ 83931 w 249583"/>
                  <a:gd name="connsiteY67" fmla="*/ 379896 h 792922"/>
                  <a:gd name="connsiteX68" fmla="*/ 90557 w 249583"/>
                  <a:gd name="connsiteY68" fmla="*/ 382105 h 792922"/>
                  <a:gd name="connsiteX69" fmla="*/ 92765 w 249583"/>
                  <a:gd name="connsiteY69" fmla="*/ 388731 h 792922"/>
                  <a:gd name="connsiteX70" fmla="*/ 94974 w 249583"/>
                  <a:gd name="connsiteY70" fmla="*/ 399774 h 792922"/>
                  <a:gd name="connsiteX71" fmla="*/ 90557 w 249583"/>
                  <a:gd name="connsiteY71" fmla="*/ 474870 h 792922"/>
                  <a:gd name="connsiteX72" fmla="*/ 83931 w 249583"/>
                  <a:gd name="connsiteY72" fmla="*/ 503583 h 792922"/>
                  <a:gd name="connsiteX73" fmla="*/ 77305 w 249583"/>
                  <a:gd name="connsiteY73" fmla="*/ 508000 h 792922"/>
                  <a:gd name="connsiteX74" fmla="*/ 66261 w 249583"/>
                  <a:gd name="connsiteY74" fmla="*/ 510209 h 792922"/>
                  <a:gd name="connsiteX75" fmla="*/ 57426 w 249583"/>
                  <a:gd name="connsiteY75" fmla="*/ 523461 h 792922"/>
                  <a:gd name="connsiteX76" fmla="*/ 46383 w 249583"/>
                  <a:gd name="connsiteY76" fmla="*/ 534505 h 792922"/>
                  <a:gd name="connsiteX77" fmla="*/ 41965 w 249583"/>
                  <a:gd name="connsiteY77" fmla="*/ 541131 h 792922"/>
                  <a:gd name="connsiteX78" fmla="*/ 26505 w 249583"/>
                  <a:gd name="connsiteY78" fmla="*/ 549965 h 792922"/>
                  <a:gd name="connsiteX79" fmla="*/ 13252 w 249583"/>
                  <a:gd name="connsiteY79" fmla="*/ 567635 h 792922"/>
                  <a:gd name="connsiteX80" fmla="*/ 11044 w 249583"/>
                  <a:gd name="connsiteY80" fmla="*/ 574261 h 792922"/>
                  <a:gd name="connsiteX81" fmla="*/ 4418 w 249583"/>
                  <a:gd name="connsiteY81" fmla="*/ 578679 h 792922"/>
                  <a:gd name="connsiteX82" fmla="*/ 0 w 249583"/>
                  <a:gd name="connsiteY82" fmla="*/ 585305 h 792922"/>
                  <a:gd name="connsiteX83" fmla="*/ 2209 w 249583"/>
                  <a:gd name="connsiteY83" fmla="*/ 591931 h 792922"/>
                  <a:gd name="connsiteX84" fmla="*/ 19878 w 249583"/>
                  <a:gd name="connsiteY84" fmla="*/ 591931 h 792922"/>
                  <a:gd name="connsiteX85" fmla="*/ 22087 w 249583"/>
                  <a:gd name="connsiteY85" fmla="*/ 583096 h 792922"/>
                  <a:gd name="connsiteX86" fmla="*/ 26505 w 249583"/>
                  <a:gd name="connsiteY86" fmla="*/ 578679 h 792922"/>
                  <a:gd name="connsiteX87" fmla="*/ 30922 w 249583"/>
                  <a:gd name="connsiteY87" fmla="*/ 572052 h 792922"/>
                  <a:gd name="connsiteX88" fmla="*/ 33131 w 249583"/>
                  <a:gd name="connsiteY88" fmla="*/ 565426 h 792922"/>
                  <a:gd name="connsiteX89" fmla="*/ 39757 w 249583"/>
                  <a:gd name="connsiteY89" fmla="*/ 561009 h 792922"/>
                  <a:gd name="connsiteX90" fmla="*/ 53009 w 249583"/>
                  <a:gd name="connsiteY90" fmla="*/ 556592 h 792922"/>
                  <a:gd name="connsiteX91" fmla="*/ 81722 w 249583"/>
                  <a:gd name="connsiteY91" fmla="*/ 561009 h 792922"/>
                  <a:gd name="connsiteX92" fmla="*/ 83931 w 249583"/>
                  <a:gd name="connsiteY92" fmla="*/ 567635 h 792922"/>
                  <a:gd name="connsiteX93" fmla="*/ 81722 w 249583"/>
                  <a:gd name="connsiteY93" fmla="*/ 578679 h 792922"/>
                  <a:gd name="connsiteX94" fmla="*/ 75096 w 249583"/>
                  <a:gd name="connsiteY94" fmla="*/ 598557 h 792922"/>
                  <a:gd name="connsiteX95" fmla="*/ 72887 w 249583"/>
                  <a:gd name="connsiteY95" fmla="*/ 607392 h 792922"/>
                  <a:gd name="connsiteX96" fmla="*/ 64052 w 249583"/>
                  <a:gd name="connsiteY96" fmla="*/ 609600 h 792922"/>
                  <a:gd name="connsiteX97" fmla="*/ 57426 w 249583"/>
                  <a:gd name="connsiteY97" fmla="*/ 611809 h 792922"/>
                  <a:gd name="connsiteX98" fmla="*/ 44174 w 249583"/>
                  <a:gd name="connsiteY98" fmla="*/ 620644 h 792922"/>
                  <a:gd name="connsiteX99" fmla="*/ 35339 w 249583"/>
                  <a:gd name="connsiteY99" fmla="*/ 625061 h 792922"/>
                  <a:gd name="connsiteX100" fmla="*/ 24296 w 249583"/>
                  <a:gd name="connsiteY100" fmla="*/ 636105 h 792922"/>
                  <a:gd name="connsiteX101" fmla="*/ 17670 w 249583"/>
                  <a:gd name="connsiteY101" fmla="*/ 649357 h 792922"/>
                  <a:gd name="connsiteX102" fmla="*/ 15461 w 249583"/>
                  <a:gd name="connsiteY102" fmla="*/ 660400 h 792922"/>
                  <a:gd name="connsiteX103" fmla="*/ 11044 w 249583"/>
                  <a:gd name="connsiteY103" fmla="*/ 667026 h 792922"/>
                  <a:gd name="connsiteX104" fmla="*/ 8835 w 249583"/>
                  <a:gd name="connsiteY104" fmla="*/ 673652 h 792922"/>
                  <a:gd name="connsiteX105" fmla="*/ 11044 w 249583"/>
                  <a:gd name="connsiteY105" fmla="*/ 702365 h 792922"/>
                  <a:gd name="connsiteX106" fmla="*/ 17670 w 249583"/>
                  <a:gd name="connsiteY106" fmla="*/ 697948 h 792922"/>
                  <a:gd name="connsiteX107" fmla="*/ 24296 w 249583"/>
                  <a:gd name="connsiteY107" fmla="*/ 689113 h 792922"/>
                  <a:gd name="connsiteX108" fmla="*/ 30922 w 249583"/>
                  <a:gd name="connsiteY108" fmla="*/ 678070 h 792922"/>
                  <a:gd name="connsiteX109" fmla="*/ 33131 w 249583"/>
                  <a:gd name="connsiteY109" fmla="*/ 671444 h 792922"/>
                  <a:gd name="connsiteX110" fmla="*/ 37548 w 249583"/>
                  <a:gd name="connsiteY110" fmla="*/ 667026 h 792922"/>
                  <a:gd name="connsiteX111" fmla="*/ 41965 w 249583"/>
                  <a:gd name="connsiteY111" fmla="*/ 660400 h 792922"/>
                  <a:gd name="connsiteX112" fmla="*/ 48592 w 249583"/>
                  <a:gd name="connsiteY112" fmla="*/ 644939 h 792922"/>
                  <a:gd name="connsiteX113" fmla="*/ 55218 w 249583"/>
                  <a:gd name="connsiteY113" fmla="*/ 636105 h 792922"/>
                  <a:gd name="connsiteX114" fmla="*/ 68470 w 249583"/>
                  <a:gd name="connsiteY114" fmla="*/ 631687 h 792922"/>
                  <a:gd name="connsiteX115" fmla="*/ 83931 w 249583"/>
                  <a:gd name="connsiteY115" fmla="*/ 647148 h 792922"/>
                  <a:gd name="connsiteX116" fmla="*/ 92765 w 249583"/>
                  <a:gd name="connsiteY116" fmla="*/ 660400 h 792922"/>
                  <a:gd name="connsiteX117" fmla="*/ 97183 w 249583"/>
                  <a:gd name="connsiteY117" fmla="*/ 673652 h 792922"/>
                  <a:gd name="connsiteX118" fmla="*/ 92765 w 249583"/>
                  <a:gd name="connsiteY118" fmla="*/ 678070 h 792922"/>
                  <a:gd name="connsiteX119" fmla="*/ 79513 w 249583"/>
                  <a:gd name="connsiteY119" fmla="*/ 682487 h 792922"/>
                  <a:gd name="connsiteX120" fmla="*/ 75096 w 249583"/>
                  <a:gd name="connsiteY120" fmla="*/ 689113 h 792922"/>
                  <a:gd name="connsiteX121" fmla="*/ 72887 w 249583"/>
                  <a:gd name="connsiteY121" fmla="*/ 695739 h 792922"/>
                  <a:gd name="connsiteX122" fmla="*/ 68470 w 249583"/>
                  <a:gd name="connsiteY122" fmla="*/ 700157 h 792922"/>
                  <a:gd name="connsiteX123" fmla="*/ 66261 w 249583"/>
                  <a:gd name="connsiteY123" fmla="*/ 706783 h 792922"/>
                  <a:gd name="connsiteX124" fmla="*/ 53009 w 249583"/>
                  <a:gd name="connsiteY124" fmla="*/ 722244 h 792922"/>
                  <a:gd name="connsiteX125" fmla="*/ 46383 w 249583"/>
                  <a:gd name="connsiteY125" fmla="*/ 726661 h 792922"/>
                  <a:gd name="connsiteX126" fmla="*/ 35339 w 249583"/>
                  <a:gd name="connsiteY126" fmla="*/ 737705 h 792922"/>
                  <a:gd name="connsiteX127" fmla="*/ 26505 w 249583"/>
                  <a:gd name="connsiteY127" fmla="*/ 759792 h 792922"/>
                  <a:gd name="connsiteX128" fmla="*/ 22087 w 249583"/>
                  <a:gd name="connsiteY128" fmla="*/ 779670 h 792922"/>
                  <a:gd name="connsiteX129" fmla="*/ 24296 w 249583"/>
                  <a:gd name="connsiteY129" fmla="*/ 792922 h 792922"/>
                  <a:gd name="connsiteX130" fmla="*/ 39757 w 249583"/>
                  <a:gd name="connsiteY130" fmla="*/ 786296 h 792922"/>
                  <a:gd name="connsiteX131" fmla="*/ 46383 w 249583"/>
                  <a:gd name="connsiteY131" fmla="*/ 784087 h 792922"/>
                  <a:gd name="connsiteX132" fmla="*/ 55218 w 249583"/>
                  <a:gd name="connsiteY132" fmla="*/ 779670 h 792922"/>
                  <a:gd name="connsiteX133" fmla="*/ 79513 w 249583"/>
                  <a:gd name="connsiteY133" fmla="*/ 768626 h 792922"/>
                  <a:gd name="connsiteX134" fmla="*/ 94974 w 249583"/>
                  <a:gd name="connsiteY134" fmla="*/ 755374 h 792922"/>
                  <a:gd name="connsiteX135" fmla="*/ 101600 w 249583"/>
                  <a:gd name="connsiteY135" fmla="*/ 753165 h 792922"/>
                  <a:gd name="connsiteX136" fmla="*/ 106018 w 249583"/>
                  <a:gd name="connsiteY136" fmla="*/ 739913 h 792922"/>
                  <a:gd name="connsiteX137" fmla="*/ 108226 w 249583"/>
                  <a:gd name="connsiteY137" fmla="*/ 757583 h 792922"/>
                  <a:gd name="connsiteX138" fmla="*/ 119270 w 249583"/>
                  <a:gd name="connsiteY138" fmla="*/ 775252 h 792922"/>
                  <a:gd name="connsiteX139" fmla="*/ 125896 w 249583"/>
                  <a:gd name="connsiteY139" fmla="*/ 779670 h 792922"/>
                  <a:gd name="connsiteX140" fmla="*/ 134731 w 249583"/>
                  <a:gd name="connsiteY140" fmla="*/ 781879 h 792922"/>
                  <a:gd name="connsiteX141" fmla="*/ 141357 w 249583"/>
                  <a:gd name="connsiteY141" fmla="*/ 784087 h 792922"/>
                  <a:gd name="connsiteX142" fmla="*/ 156818 w 249583"/>
                  <a:gd name="connsiteY142" fmla="*/ 790713 h 792922"/>
                  <a:gd name="connsiteX143" fmla="*/ 163444 w 249583"/>
                  <a:gd name="connsiteY143" fmla="*/ 786296 h 792922"/>
                  <a:gd name="connsiteX144" fmla="*/ 161235 w 249583"/>
                  <a:gd name="connsiteY144" fmla="*/ 768626 h 792922"/>
                  <a:gd name="connsiteX145" fmla="*/ 156818 w 249583"/>
                  <a:gd name="connsiteY145" fmla="*/ 759792 h 792922"/>
                  <a:gd name="connsiteX146" fmla="*/ 154609 w 249583"/>
                  <a:gd name="connsiteY146" fmla="*/ 753165 h 792922"/>
                  <a:gd name="connsiteX147" fmla="*/ 150192 w 249583"/>
                  <a:gd name="connsiteY147" fmla="*/ 744331 h 792922"/>
                  <a:gd name="connsiteX148" fmla="*/ 143565 w 249583"/>
                  <a:gd name="connsiteY148" fmla="*/ 724452 h 792922"/>
                  <a:gd name="connsiteX149" fmla="*/ 136939 w 249583"/>
                  <a:gd name="connsiteY149" fmla="*/ 717826 h 792922"/>
                  <a:gd name="connsiteX150" fmla="*/ 134731 w 249583"/>
                  <a:gd name="connsiteY150" fmla="*/ 711200 h 792922"/>
                  <a:gd name="connsiteX151" fmla="*/ 128105 w 249583"/>
                  <a:gd name="connsiteY151" fmla="*/ 702365 h 792922"/>
                  <a:gd name="connsiteX152" fmla="*/ 123687 w 249583"/>
                  <a:gd name="connsiteY152" fmla="*/ 695739 h 792922"/>
                  <a:gd name="connsiteX153" fmla="*/ 141357 w 249583"/>
                  <a:gd name="connsiteY153" fmla="*/ 697948 h 792922"/>
                  <a:gd name="connsiteX154" fmla="*/ 150192 w 249583"/>
                  <a:gd name="connsiteY154" fmla="*/ 700157 h 792922"/>
                  <a:gd name="connsiteX155" fmla="*/ 159026 w 249583"/>
                  <a:gd name="connsiteY155" fmla="*/ 704574 h 792922"/>
                  <a:gd name="connsiteX156" fmla="*/ 172278 w 249583"/>
                  <a:gd name="connsiteY156" fmla="*/ 711200 h 792922"/>
                  <a:gd name="connsiteX157" fmla="*/ 165652 w 249583"/>
                  <a:gd name="connsiteY157" fmla="*/ 697948 h 792922"/>
                  <a:gd name="connsiteX158" fmla="*/ 159026 w 249583"/>
                  <a:gd name="connsiteY158" fmla="*/ 686905 h 792922"/>
                  <a:gd name="connsiteX159" fmla="*/ 154609 w 249583"/>
                  <a:gd name="connsiteY159" fmla="*/ 678070 h 792922"/>
                  <a:gd name="connsiteX160" fmla="*/ 143565 w 249583"/>
                  <a:gd name="connsiteY160" fmla="*/ 669235 h 792922"/>
                  <a:gd name="connsiteX161" fmla="*/ 136939 w 249583"/>
                  <a:gd name="connsiteY161" fmla="*/ 662609 h 792922"/>
                  <a:gd name="connsiteX162" fmla="*/ 128105 w 249583"/>
                  <a:gd name="connsiteY162" fmla="*/ 655983 h 792922"/>
                  <a:gd name="connsiteX163" fmla="*/ 119270 w 249583"/>
                  <a:gd name="connsiteY163" fmla="*/ 640522 h 792922"/>
                  <a:gd name="connsiteX164" fmla="*/ 121478 w 249583"/>
                  <a:gd name="connsiteY164" fmla="*/ 625061 h 792922"/>
                  <a:gd name="connsiteX165" fmla="*/ 125896 w 249583"/>
                  <a:gd name="connsiteY165" fmla="*/ 618435 h 792922"/>
                  <a:gd name="connsiteX166" fmla="*/ 128105 w 249583"/>
                  <a:gd name="connsiteY166" fmla="*/ 609600 h 792922"/>
                  <a:gd name="connsiteX167" fmla="*/ 132522 w 249583"/>
                  <a:gd name="connsiteY167" fmla="*/ 602974 h 792922"/>
                  <a:gd name="connsiteX168" fmla="*/ 136939 w 249583"/>
                  <a:gd name="connsiteY168" fmla="*/ 589722 h 792922"/>
                  <a:gd name="connsiteX169" fmla="*/ 139148 w 249583"/>
                  <a:gd name="connsiteY169" fmla="*/ 558800 h 792922"/>
                  <a:gd name="connsiteX170" fmla="*/ 161235 w 249583"/>
                  <a:gd name="connsiteY170" fmla="*/ 561009 h 792922"/>
                  <a:gd name="connsiteX171" fmla="*/ 167861 w 249583"/>
                  <a:gd name="connsiteY171" fmla="*/ 563218 h 792922"/>
                  <a:gd name="connsiteX172" fmla="*/ 185531 w 249583"/>
                  <a:gd name="connsiteY172" fmla="*/ 565426 h 792922"/>
                  <a:gd name="connsiteX173" fmla="*/ 187739 w 249583"/>
                  <a:gd name="connsiteY173" fmla="*/ 556592 h 792922"/>
                  <a:gd name="connsiteX174" fmla="*/ 183322 w 249583"/>
                  <a:gd name="connsiteY174" fmla="*/ 549965 h 792922"/>
                  <a:gd name="connsiteX175" fmla="*/ 161235 w 249583"/>
                  <a:gd name="connsiteY175" fmla="*/ 536713 h 792922"/>
                  <a:gd name="connsiteX176" fmla="*/ 154609 w 249583"/>
                  <a:gd name="connsiteY176" fmla="*/ 532296 h 792922"/>
                  <a:gd name="connsiteX177" fmla="*/ 152400 w 249583"/>
                  <a:gd name="connsiteY177" fmla="*/ 525670 h 792922"/>
                  <a:gd name="connsiteX178" fmla="*/ 143565 w 249583"/>
                  <a:gd name="connsiteY178" fmla="*/ 512418 h 792922"/>
                  <a:gd name="connsiteX179" fmla="*/ 134731 w 249583"/>
                  <a:gd name="connsiteY179" fmla="*/ 492539 h 792922"/>
                  <a:gd name="connsiteX180" fmla="*/ 130313 w 249583"/>
                  <a:gd name="connsiteY180" fmla="*/ 470452 h 792922"/>
                  <a:gd name="connsiteX181" fmla="*/ 139148 w 249583"/>
                  <a:gd name="connsiteY181" fmla="*/ 472661 h 792922"/>
                  <a:gd name="connsiteX182" fmla="*/ 143565 w 249583"/>
                  <a:gd name="connsiteY182" fmla="*/ 479287 h 792922"/>
                  <a:gd name="connsiteX183" fmla="*/ 150192 w 249583"/>
                  <a:gd name="connsiteY183" fmla="*/ 481496 h 792922"/>
                  <a:gd name="connsiteX184" fmla="*/ 156818 w 249583"/>
                  <a:gd name="connsiteY184" fmla="*/ 485913 h 792922"/>
                  <a:gd name="connsiteX185" fmla="*/ 161235 w 249583"/>
                  <a:gd name="connsiteY185" fmla="*/ 490331 h 792922"/>
                  <a:gd name="connsiteX186" fmla="*/ 174487 w 249583"/>
                  <a:gd name="connsiteY186" fmla="*/ 496957 h 792922"/>
                  <a:gd name="connsiteX187" fmla="*/ 185531 w 249583"/>
                  <a:gd name="connsiteY187" fmla="*/ 494748 h 792922"/>
                  <a:gd name="connsiteX188" fmla="*/ 183322 w 249583"/>
                  <a:gd name="connsiteY188" fmla="*/ 485913 h 792922"/>
                  <a:gd name="connsiteX189" fmla="*/ 176696 w 249583"/>
                  <a:gd name="connsiteY189" fmla="*/ 481496 h 792922"/>
                  <a:gd name="connsiteX190" fmla="*/ 172278 w 249583"/>
                  <a:gd name="connsiteY190" fmla="*/ 477079 h 792922"/>
                  <a:gd name="connsiteX191" fmla="*/ 159026 w 249583"/>
                  <a:gd name="connsiteY191" fmla="*/ 466035 h 792922"/>
                  <a:gd name="connsiteX192" fmla="*/ 152400 w 249583"/>
                  <a:gd name="connsiteY192" fmla="*/ 448365 h 792922"/>
                  <a:gd name="connsiteX193" fmla="*/ 145774 w 249583"/>
                  <a:gd name="connsiteY193" fmla="*/ 435113 h 792922"/>
                  <a:gd name="connsiteX194" fmla="*/ 132522 w 249583"/>
                  <a:gd name="connsiteY194" fmla="*/ 399774 h 792922"/>
                  <a:gd name="connsiteX195" fmla="*/ 130313 w 249583"/>
                  <a:gd name="connsiteY195" fmla="*/ 393148 h 792922"/>
                  <a:gd name="connsiteX196" fmla="*/ 117061 w 249583"/>
                  <a:gd name="connsiteY196" fmla="*/ 375479 h 792922"/>
                  <a:gd name="connsiteX197" fmla="*/ 112644 w 249583"/>
                  <a:gd name="connsiteY197" fmla="*/ 357809 h 792922"/>
                  <a:gd name="connsiteX198" fmla="*/ 103809 w 249583"/>
                  <a:gd name="connsiteY198" fmla="*/ 335722 h 792922"/>
                  <a:gd name="connsiteX199" fmla="*/ 110435 w 249583"/>
                  <a:gd name="connsiteY199" fmla="*/ 331305 h 792922"/>
                  <a:gd name="connsiteX200" fmla="*/ 130313 w 249583"/>
                  <a:gd name="connsiteY200" fmla="*/ 335722 h 792922"/>
                  <a:gd name="connsiteX201" fmla="*/ 154609 w 249583"/>
                  <a:gd name="connsiteY201" fmla="*/ 360018 h 792922"/>
                  <a:gd name="connsiteX202" fmla="*/ 167861 w 249583"/>
                  <a:gd name="connsiteY202" fmla="*/ 366644 h 792922"/>
                  <a:gd name="connsiteX203" fmla="*/ 189948 w 249583"/>
                  <a:gd name="connsiteY203" fmla="*/ 382105 h 792922"/>
                  <a:gd name="connsiteX204" fmla="*/ 198783 w 249583"/>
                  <a:gd name="connsiteY204" fmla="*/ 386522 h 792922"/>
                  <a:gd name="connsiteX205" fmla="*/ 212035 w 249583"/>
                  <a:gd name="connsiteY205" fmla="*/ 395357 h 792922"/>
                  <a:gd name="connsiteX206" fmla="*/ 223078 w 249583"/>
                  <a:gd name="connsiteY206" fmla="*/ 401983 h 792922"/>
                  <a:gd name="connsiteX207" fmla="*/ 249583 w 249583"/>
                  <a:gd name="connsiteY207" fmla="*/ 415235 h 792922"/>
                  <a:gd name="connsiteX208" fmla="*/ 236331 w 249583"/>
                  <a:gd name="connsiteY208" fmla="*/ 415235 h 792922"/>
                  <a:gd name="connsiteX209" fmla="*/ 234122 w 249583"/>
                  <a:gd name="connsiteY209" fmla="*/ 408609 h 792922"/>
                  <a:gd name="connsiteX210" fmla="*/ 227496 w 249583"/>
                  <a:gd name="connsiteY210" fmla="*/ 406400 h 792922"/>
                  <a:gd name="connsiteX211" fmla="*/ 220870 w 249583"/>
                  <a:gd name="connsiteY211" fmla="*/ 401983 h 792922"/>
                  <a:gd name="connsiteX212" fmla="*/ 216452 w 249583"/>
                  <a:gd name="connsiteY212" fmla="*/ 397565 h 792922"/>
                  <a:gd name="connsiteX213" fmla="*/ 212035 w 249583"/>
                  <a:gd name="connsiteY213" fmla="*/ 390939 h 792922"/>
                  <a:gd name="connsiteX214" fmla="*/ 200992 w 249583"/>
                  <a:gd name="connsiteY214" fmla="*/ 384313 h 792922"/>
                  <a:gd name="connsiteX215" fmla="*/ 185531 w 249583"/>
                  <a:gd name="connsiteY215" fmla="*/ 364435 h 792922"/>
                  <a:gd name="connsiteX216" fmla="*/ 176696 w 249583"/>
                  <a:gd name="connsiteY216" fmla="*/ 351183 h 792922"/>
                  <a:gd name="connsiteX217" fmla="*/ 172278 w 249583"/>
                  <a:gd name="connsiteY217" fmla="*/ 346765 h 792922"/>
                  <a:gd name="connsiteX218" fmla="*/ 167861 w 249583"/>
                  <a:gd name="connsiteY218" fmla="*/ 340139 h 792922"/>
                  <a:gd name="connsiteX219" fmla="*/ 152400 w 249583"/>
                  <a:gd name="connsiteY219" fmla="*/ 331305 h 792922"/>
                  <a:gd name="connsiteX220" fmla="*/ 136939 w 249583"/>
                  <a:gd name="connsiteY220" fmla="*/ 324679 h 792922"/>
                  <a:gd name="connsiteX221" fmla="*/ 123687 w 249583"/>
                  <a:gd name="connsiteY221" fmla="*/ 315844 h 792922"/>
                  <a:gd name="connsiteX222" fmla="*/ 119270 w 249583"/>
                  <a:gd name="connsiteY222" fmla="*/ 309218 h 792922"/>
                  <a:gd name="connsiteX223" fmla="*/ 114852 w 249583"/>
                  <a:gd name="connsiteY223" fmla="*/ 295965 h 792922"/>
                  <a:gd name="connsiteX224" fmla="*/ 108226 w 249583"/>
                  <a:gd name="connsiteY224" fmla="*/ 282713 h 792922"/>
                  <a:gd name="connsiteX225" fmla="*/ 112644 w 249583"/>
                  <a:gd name="connsiteY225" fmla="*/ 278296 h 792922"/>
                  <a:gd name="connsiteX226" fmla="*/ 123687 w 249583"/>
                  <a:gd name="connsiteY226" fmla="*/ 280505 h 792922"/>
                  <a:gd name="connsiteX227" fmla="*/ 139148 w 249583"/>
                  <a:gd name="connsiteY227" fmla="*/ 289339 h 792922"/>
                  <a:gd name="connsiteX228" fmla="*/ 156818 w 249583"/>
                  <a:gd name="connsiteY228" fmla="*/ 300383 h 792922"/>
                  <a:gd name="connsiteX229" fmla="*/ 163444 w 249583"/>
                  <a:gd name="connsiteY229" fmla="*/ 307009 h 792922"/>
                  <a:gd name="connsiteX230" fmla="*/ 174487 w 249583"/>
                  <a:gd name="connsiteY230" fmla="*/ 309218 h 792922"/>
                  <a:gd name="connsiteX231" fmla="*/ 192157 w 249583"/>
                  <a:gd name="connsiteY231" fmla="*/ 313635 h 792922"/>
                  <a:gd name="connsiteX232" fmla="*/ 185531 w 249583"/>
                  <a:gd name="connsiteY232" fmla="*/ 300383 h 792922"/>
                  <a:gd name="connsiteX233" fmla="*/ 178905 w 249583"/>
                  <a:gd name="connsiteY233" fmla="*/ 295965 h 792922"/>
                  <a:gd name="connsiteX234" fmla="*/ 174487 w 249583"/>
                  <a:gd name="connsiteY234" fmla="*/ 291548 h 792922"/>
                  <a:gd name="connsiteX235" fmla="*/ 167861 w 249583"/>
                  <a:gd name="connsiteY235" fmla="*/ 287131 h 792922"/>
                  <a:gd name="connsiteX236" fmla="*/ 154609 w 249583"/>
                  <a:gd name="connsiteY236" fmla="*/ 271670 h 792922"/>
                  <a:gd name="connsiteX237" fmla="*/ 143565 w 249583"/>
                  <a:gd name="connsiteY237" fmla="*/ 262835 h 792922"/>
                  <a:gd name="connsiteX238" fmla="*/ 141357 w 249583"/>
                  <a:gd name="connsiteY238" fmla="*/ 256209 h 792922"/>
                  <a:gd name="connsiteX239" fmla="*/ 136939 w 249583"/>
                  <a:gd name="connsiteY239" fmla="*/ 249583 h 792922"/>
                  <a:gd name="connsiteX240" fmla="*/ 128105 w 249583"/>
                  <a:gd name="connsiteY240" fmla="*/ 229705 h 792922"/>
                  <a:gd name="connsiteX241" fmla="*/ 123687 w 249583"/>
                  <a:gd name="connsiteY241" fmla="*/ 225287 h 792922"/>
                  <a:gd name="connsiteX242" fmla="*/ 121478 w 249583"/>
                  <a:gd name="connsiteY242" fmla="*/ 218661 h 792922"/>
                  <a:gd name="connsiteX243" fmla="*/ 130313 w 249583"/>
                  <a:gd name="connsiteY243" fmla="*/ 198783 h 792922"/>
                  <a:gd name="connsiteX244" fmla="*/ 139148 w 249583"/>
                  <a:gd name="connsiteY244" fmla="*/ 203200 h 792922"/>
                  <a:gd name="connsiteX245" fmla="*/ 147983 w 249583"/>
                  <a:gd name="connsiteY245" fmla="*/ 205409 h 792922"/>
                  <a:gd name="connsiteX246" fmla="*/ 154609 w 249583"/>
                  <a:gd name="connsiteY246" fmla="*/ 212035 h 792922"/>
                  <a:gd name="connsiteX247" fmla="*/ 165652 w 249583"/>
                  <a:gd name="connsiteY247" fmla="*/ 223079 h 792922"/>
                  <a:gd name="connsiteX248" fmla="*/ 170070 w 249583"/>
                  <a:gd name="connsiteY248" fmla="*/ 229705 h 792922"/>
                  <a:gd name="connsiteX249" fmla="*/ 187739 w 249583"/>
                  <a:gd name="connsiteY249" fmla="*/ 247374 h 792922"/>
                  <a:gd name="connsiteX250" fmla="*/ 203200 w 249583"/>
                  <a:gd name="connsiteY250" fmla="*/ 258418 h 792922"/>
                  <a:gd name="connsiteX251" fmla="*/ 207618 w 249583"/>
                  <a:gd name="connsiteY251" fmla="*/ 262835 h 792922"/>
                  <a:gd name="connsiteX252" fmla="*/ 205409 w 249583"/>
                  <a:gd name="connsiteY252" fmla="*/ 251792 h 792922"/>
                  <a:gd name="connsiteX253" fmla="*/ 196574 w 249583"/>
                  <a:gd name="connsiteY253" fmla="*/ 240748 h 792922"/>
                  <a:gd name="connsiteX254" fmla="*/ 189948 w 249583"/>
                  <a:gd name="connsiteY254" fmla="*/ 238539 h 792922"/>
                  <a:gd name="connsiteX255" fmla="*/ 176696 w 249583"/>
                  <a:gd name="connsiteY255" fmla="*/ 227496 h 792922"/>
                  <a:gd name="connsiteX256" fmla="*/ 170070 w 249583"/>
                  <a:gd name="connsiteY256" fmla="*/ 203200 h 792922"/>
                  <a:gd name="connsiteX257" fmla="*/ 165652 w 249583"/>
                  <a:gd name="connsiteY257" fmla="*/ 198783 h 792922"/>
                  <a:gd name="connsiteX258" fmla="*/ 156818 w 249583"/>
                  <a:gd name="connsiteY258" fmla="*/ 174487 h 792922"/>
                  <a:gd name="connsiteX259" fmla="*/ 152400 w 249583"/>
                  <a:gd name="connsiteY259" fmla="*/ 170070 h 792922"/>
                  <a:gd name="connsiteX260" fmla="*/ 147983 w 249583"/>
                  <a:gd name="connsiteY260" fmla="*/ 159026 h 792922"/>
                  <a:gd name="connsiteX261" fmla="*/ 141357 w 249583"/>
                  <a:gd name="connsiteY261" fmla="*/ 139148 h 792922"/>
                  <a:gd name="connsiteX262" fmla="*/ 130313 w 249583"/>
                  <a:gd name="connsiteY262" fmla="*/ 117061 h 792922"/>
                  <a:gd name="connsiteX263" fmla="*/ 136939 w 249583"/>
                  <a:gd name="connsiteY263" fmla="*/ 112644 h 792922"/>
                  <a:gd name="connsiteX264" fmla="*/ 143565 w 249583"/>
                  <a:gd name="connsiteY264" fmla="*/ 110435 h 792922"/>
                  <a:gd name="connsiteX265" fmla="*/ 189948 w 249583"/>
                  <a:gd name="connsiteY265" fmla="*/ 108226 h 792922"/>
                  <a:gd name="connsiteX266" fmla="*/ 187739 w 249583"/>
                  <a:gd name="connsiteY266" fmla="*/ 94974 h 792922"/>
                  <a:gd name="connsiteX267" fmla="*/ 176696 w 249583"/>
                  <a:gd name="connsiteY267" fmla="*/ 90557 h 792922"/>
                  <a:gd name="connsiteX268" fmla="*/ 163444 w 249583"/>
                  <a:gd name="connsiteY268" fmla="*/ 86139 h 792922"/>
                  <a:gd name="connsiteX269" fmla="*/ 159026 w 249583"/>
                  <a:gd name="connsiteY269" fmla="*/ 79513 h 792922"/>
                  <a:gd name="connsiteX270" fmla="*/ 152400 w 249583"/>
                  <a:gd name="connsiteY270" fmla="*/ 75096 h 792922"/>
                  <a:gd name="connsiteX271" fmla="*/ 150192 w 249583"/>
                  <a:gd name="connsiteY271" fmla="*/ 68470 h 792922"/>
                  <a:gd name="connsiteX272" fmla="*/ 141357 w 249583"/>
                  <a:gd name="connsiteY272" fmla="*/ 57426 h 792922"/>
                  <a:gd name="connsiteX273" fmla="*/ 139148 w 249583"/>
                  <a:gd name="connsiteY273" fmla="*/ 50800 h 792922"/>
                  <a:gd name="connsiteX274" fmla="*/ 132522 w 249583"/>
                  <a:gd name="connsiteY274" fmla="*/ 48592 h 792922"/>
                  <a:gd name="connsiteX275" fmla="*/ 123687 w 249583"/>
                  <a:gd name="connsiteY275" fmla="*/ 0 h 79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Lst>
                <a:rect l="l" t="t" r="r" b="b"/>
                <a:pathLst>
                  <a:path w="249583" h="792922">
                    <a:moveTo>
                      <a:pt x="123687" y="0"/>
                    </a:moveTo>
                    <a:lnTo>
                      <a:pt x="123687" y="0"/>
                    </a:lnTo>
                    <a:cubicBezTo>
                      <a:pt x="122951" y="19878"/>
                      <a:pt x="122801" y="39787"/>
                      <a:pt x="121478" y="59635"/>
                    </a:cubicBezTo>
                    <a:cubicBezTo>
                      <a:pt x="121323" y="61958"/>
                      <a:pt x="119910" y="64022"/>
                      <a:pt x="119270" y="66261"/>
                    </a:cubicBezTo>
                    <a:cubicBezTo>
                      <a:pt x="118436" y="69180"/>
                      <a:pt x="118257" y="72306"/>
                      <a:pt x="117061" y="75096"/>
                    </a:cubicBezTo>
                    <a:cubicBezTo>
                      <a:pt x="114970" y="79974"/>
                      <a:pt x="111790" y="82576"/>
                      <a:pt x="108226" y="86139"/>
                    </a:cubicBezTo>
                    <a:lnTo>
                      <a:pt x="101600" y="106018"/>
                    </a:lnTo>
                    <a:cubicBezTo>
                      <a:pt x="100864" y="108227"/>
                      <a:pt x="101038" y="110998"/>
                      <a:pt x="99392" y="112644"/>
                    </a:cubicBezTo>
                    <a:lnTo>
                      <a:pt x="94974" y="117061"/>
                    </a:lnTo>
                    <a:cubicBezTo>
                      <a:pt x="89718" y="132831"/>
                      <a:pt x="94431" y="127730"/>
                      <a:pt x="83931" y="134731"/>
                    </a:cubicBezTo>
                    <a:cubicBezTo>
                      <a:pt x="80021" y="150366"/>
                      <a:pt x="84688" y="138138"/>
                      <a:pt x="77305" y="147983"/>
                    </a:cubicBezTo>
                    <a:cubicBezTo>
                      <a:pt x="74120" y="152230"/>
                      <a:pt x="72224" y="157481"/>
                      <a:pt x="68470" y="161235"/>
                    </a:cubicBezTo>
                    <a:cubicBezTo>
                      <a:pt x="57758" y="171947"/>
                      <a:pt x="63100" y="167760"/>
                      <a:pt x="53009" y="174487"/>
                    </a:cubicBezTo>
                    <a:cubicBezTo>
                      <a:pt x="48035" y="189408"/>
                      <a:pt x="54933" y="173235"/>
                      <a:pt x="44174" y="185531"/>
                    </a:cubicBezTo>
                    <a:cubicBezTo>
                      <a:pt x="40678" y="189526"/>
                      <a:pt x="38284" y="194366"/>
                      <a:pt x="35339" y="198783"/>
                    </a:cubicBezTo>
                    <a:cubicBezTo>
                      <a:pt x="33867" y="200992"/>
                      <a:pt x="31762" y="202891"/>
                      <a:pt x="30922" y="205409"/>
                    </a:cubicBezTo>
                    <a:cubicBezTo>
                      <a:pt x="30186" y="207618"/>
                      <a:pt x="30204" y="210246"/>
                      <a:pt x="28713" y="212035"/>
                    </a:cubicBezTo>
                    <a:cubicBezTo>
                      <a:pt x="26356" y="214863"/>
                      <a:pt x="22706" y="216304"/>
                      <a:pt x="19878" y="218661"/>
                    </a:cubicBezTo>
                    <a:cubicBezTo>
                      <a:pt x="18278" y="219994"/>
                      <a:pt x="16933" y="221606"/>
                      <a:pt x="15461" y="223079"/>
                    </a:cubicBezTo>
                    <a:cubicBezTo>
                      <a:pt x="13402" y="229256"/>
                      <a:pt x="11240" y="231786"/>
                      <a:pt x="15461" y="238539"/>
                    </a:cubicBezTo>
                    <a:cubicBezTo>
                      <a:pt x="17668" y="242071"/>
                      <a:pt x="24296" y="247374"/>
                      <a:pt x="24296" y="247374"/>
                    </a:cubicBezTo>
                    <a:lnTo>
                      <a:pt x="50800" y="229705"/>
                    </a:lnTo>
                    <a:cubicBezTo>
                      <a:pt x="62928" y="221620"/>
                      <a:pt x="46463" y="228204"/>
                      <a:pt x="61844" y="223079"/>
                    </a:cubicBezTo>
                    <a:cubicBezTo>
                      <a:pt x="64053" y="221606"/>
                      <a:pt x="66030" y="219707"/>
                      <a:pt x="68470" y="218661"/>
                    </a:cubicBezTo>
                    <a:cubicBezTo>
                      <a:pt x="71260" y="217465"/>
                      <a:pt x="74386" y="217286"/>
                      <a:pt x="77305" y="216452"/>
                    </a:cubicBezTo>
                    <a:cubicBezTo>
                      <a:pt x="79544" y="215812"/>
                      <a:pt x="81722" y="214980"/>
                      <a:pt x="83931" y="214244"/>
                    </a:cubicBezTo>
                    <a:cubicBezTo>
                      <a:pt x="86140" y="215716"/>
                      <a:pt x="89150" y="216410"/>
                      <a:pt x="90557" y="218661"/>
                    </a:cubicBezTo>
                    <a:cubicBezTo>
                      <a:pt x="93025" y="222609"/>
                      <a:pt x="92891" y="227748"/>
                      <a:pt x="94974" y="231913"/>
                    </a:cubicBezTo>
                    <a:lnTo>
                      <a:pt x="99392" y="240748"/>
                    </a:lnTo>
                    <a:cubicBezTo>
                      <a:pt x="98656" y="244429"/>
                      <a:pt x="99266" y="248668"/>
                      <a:pt x="97183" y="251792"/>
                    </a:cubicBezTo>
                    <a:cubicBezTo>
                      <a:pt x="95892" y="253729"/>
                      <a:pt x="92553" y="252802"/>
                      <a:pt x="90557" y="254000"/>
                    </a:cubicBezTo>
                    <a:cubicBezTo>
                      <a:pt x="88771" y="255071"/>
                      <a:pt x="87805" y="257168"/>
                      <a:pt x="86139" y="258418"/>
                    </a:cubicBezTo>
                    <a:cubicBezTo>
                      <a:pt x="81892" y="261603"/>
                      <a:pt x="77304" y="264307"/>
                      <a:pt x="72887" y="267252"/>
                    </a:cubicBezTo>
                    <a:lnTo>
                      <a:pt x="66261" y="271670"/>
                    </a:lnTo>
                    <a:cubicBezTo>
                      <a:pt x="64052" y="273142"/>
                      <a:pt x="62153" y="275247"/>
                      <a:pt x="59635" y="276087"/>
                    </a:cubicBezTo>
                    <a:cubicBezTo>
                      <a:pt x="53195" y="278234"/>
                      <a:pt x="50411" y="278815"/>
                      <a:pt x="44174" y="282713"/>
                    </a:cubicBezTo>
                    <a:cubicBezTo>
                      <a:pt x="41052" y="284664"/>
                      <a:pt x="38461" y="287388"/>
                      <a:pt x="35339" y="289339"/>
                    </a:cubicBezTo>
                    <a:cubicBezTo>
                      <a:pt x="32547" y="291084"/>
                      <a:pt x="29244" y="291931"/>
                      <a:pt x="26505" y="293757"/>
                    </a:cubicBezTo>
                    <a:cubicBezTo>
                      <a:pt x="24772" y="294912"/>
                      <a:pt x="23713" y="296873"/>
                      <a:pt x="22087" y="298174"/>
                    </a:cubicBezTo>
                    <a:cubicBezTo>
                      <a:pt x="20014" y="299832"/>
                      <a:pt x="17670" y="301119"/>
                      <a:pt x="15461" y="302592"/>
                    </a:cubicBezTo>
                    <a:cubicBezTo>
                      <a:pt x="11779" y="313636"/>
                      <a:pt x="12516" y="307008"/>
                      <a:pt x="17670" y="322470"/>
                    </a:cubicBezTo>
                    <a:lnTo>
                      <a:pt x="19878" y="329096"/>
                    </a:lnTo>
                    <a:cubicBezTo>
                      <a:pt x="24752" y="322598"/>
                      <a:pt x="26979" y="318761"/>
                      <a:pt x="33131" y="313635"/>
                    </a:cubicBezTo>
                    <a:cubicBezTo>
                      <a:pt x="35170" y="311936"/>
                      <a:pt x="37684" y="310876"/>
                      <a:pt x="39757" y="309218"/>
                    </a:cubicBezTo>
                    <a:cubicBezTo>
                      <a:pt x="46497" y="303826"/>
                      <a:pt x="42320" y="303590"/>
                      <a:pt x="53009" y="300383"/>
                    </a:cubicBezTo>
                    <a:cubicBezTo>
                      <a:pt x="57298" y="299096"/>
                      <a:pt x="61844" y="298910"/>
                      <a:pt x="66261" y="298174"/>
                    </a:cubicBezTo>
                    <a:cubicBezTo>
                      <a:pt x="69942" y="298910"/>
                      <a:pt x="73790" y="299065"/>
                      <a:pt x="77305" y="300383"/>
                    </a:cubicBezTo>
                    <a:cubicBezTo>
                      <a:pt x="81765" y="302055"/>
                      <a:pt x="85113" y="305982"/>
                      <a:pt x="88348" y="309218"/>
                    </a:cubicBezTo>
                    <a:cubicBezTo>
                      <a:pt x="90918" y="316926"/>
                      <a:pt x="92346" y="317558"/>
                      <a:pt x="88348" y="326887"/>
                    </a:cubicBezTo>
                    <a:cubicBezTo>
                      <a:pt x="87528" y="328801"/>
                      <a:pt x="85403" y="329832"/>
                      <a:pt x="83931" y="331305"/>
                    </a:cubicBezTo>
                    <a:cubicBezTo>
                      <a:pt x="83195" y="333514"/>
                      <a:pt x="83176" y="336113"/>
                      <a:pt x="81722" y="337931"/>
                    </a:cubicBezTo>
                    <a:cubicBezTo>
                      <a:pt x="80064" y="340004"/>
                      <a:pt x="76973" y="340471"/>
                      <a:pt x="75096" y="342348"/>
                    </a:cubicBezTo>
                    <a:cubicBezTo>
                      <a:pt x="73219" y="344225"/>
                      <a:pt x="72336" y="346901"/>
                      <a:pt x="70678" y="348974"/>
                    </a:cubicBezTo>
                    <a:cubicBezTo>
                      <a:pt x="69377" y="350600"/>
                      <a:pt x="67416" y="351659"/>
                      <a:pt x="66261" y="353392"/>
                    </a:cubicBezTo>
                    <a:cubicBezTo>
                      <a:pt x="64435" y="356131"/>
                      <a:pt x="63181" y="359218"/>
                      <a:pt x="61844" y="362226"/>
                    </a:cubicBezTo>
                    <a:cubicBezTo>
                      <a:pt x="57387" y="372253"/>
                      <a:pt x="54263" y="382759"/>
                      <a:pt x="50800" y="393148"/>
                    </a:cubicBezTo>
                    <a:cubicBezTo>
                      <a:pt x="48930" y="398757"/>
                      <a:pt x="45199" y="403759"/>
                      <a:pt x="41965" y="408609"/>
                    </a:cubicBezTo>
                    <a:cubicBezTo>
                      <a:pt x="41229" y="410818"/>
                      <a:pt x="40798" y="413153"/>
                      <a:pt x="39757" y="415235"/>
                    </a:cubicBezTo>
                    <a:cubicBezTo>
                      <a:pt x="38570" y="417609"/>
                      <a:pt x="36417" y="419435"/>
                      <a:pt x="35339" y="421861"/>
                    </a:cubicBezTo>
                    <a:cubicBezTo>
                      <a:pt x="33448" y="426116"/>
                      <a:pt x="30922" y="435113"/>
                      <a:pt x="30922" y="435113"/>
                    </a:cubicBezTo>
                    <a:cubicBezTo>
                      <a:pt x="31658" y="438794"/>
                      <a:pt x="32221" y="442515"/>
                      <a:pt x="33131" y="446157"/>
                    </a:cubicBezTo>
                    <a:cubicBezTo>
                      <a:pt x="33696" y="448416"/>
                      <a:pt x="33257" y="451742"/>
                      <a:pt x="35339" y="452783"/>
                    </a:cubicBezTo>
                    <a:cubicBezTo>
                      <a:pt x="37421" y="453824"/>
                      <a:pt x="39756" y="451310"/>
                      <a:pt x="41965" y="450574"/>
                    </a:cubicBezTo>
                    <a:cubicBezTo>
                      <a:pt x="48305" y="431557"/>
                      <a:pt x="42011" y="452324"/>
                      <a:pt x="46383" y="408609"/>
                    </a:cubicBezTo>
                    <a:cubicBezTo>
                      <a:pt x="46844" y="403997"/>
                      <a:pt x="48999" y="396356"/>
                      <a:pt x="53009" y="393148"/>
                    </a:cubicBezTo>
                    <a:cubicBezTo>
                      <a:pt x="54827" y="391694"/>
                      <a:pt x="57495" y="391856"/>
                      <a:pt x="59635" y="390939"/>
                    </a:cubicBezTo>
                    <a:cubicBezTo>
                      <a:pt x="62661" y="389642"/>
                      <a:pt x="65611" y="388155"/>
                      <a:pt x="68470" y="386522"/>
                    </a:cubicBezTo>
                    <a:cubicBezTo>
                      <a:pt x="80334" y="379743"/>
                      <a:pt x="69419" y="383524"/>
                      <a:pt x="83931" y="379896"/>
                    </a:cubicBezTo>
                    <a:cubicBezTo>
                      <a:pt x="86140" y="380632"/>
                      <a:pt x="88911" y="380459"/>
                      <a:pt x="90557" y="382105"/>
                    </a:cubicBezTo>
                    <a:cubicBezTo>
                      <a:pt x="92203" y="383751"/>
                      <a:pt x="92200" y="386472"/>
                      <a:pt x="92765" y="388731"/>
                    </a:cubicBezTo>
                    <a:cubicBezTo>
                      <a:pt x="93675" y="392373"/>
                      <a:pt x="94238" y="396093"/>
                      <a:pt x="94974" y="399774"/>
                    </a:cubicBezTo>
                    <a:cubicBezTo>
                      <a:pt x="92122" y="471070"/>
                      <a:pt x="94935" y="433276"/>
                      <a:pt x="90557" y="474870"/>
                    </a:cubicBezTo>
                    <a:cubicBezTo>
                      <a:pt x="89336" y="486467"/>
                      <a:pt x="92003" y="495511"/>
                      <a:pt x="83931" y="503583"/>
                    </a:cubicBezTo>
                    <a:cubicBezTo>
                      <a:pt x="82054" y="505460"/>
                      <a:pt x="79790" y="507068"/>
                      <a:pt x="77305" y="508000"/>
                    </a:cubicBezTo>
                    <a:cubicBezTo>
                      <a:pt x="73790" y="509318"/>
                      <a:pt x="69942" y="509473"/>
                      <a:pt x="66261" y="510209"/>
                    </a:cubicBezTo>
                    <a:cubicBezTo>
                      <a:pt x="63316" y="514626"/>
                      <a:pt x="61180" y="519707"/>
                      <a:pt x="57426" y="523461"/>
                    </a:cubicBezTo>
                    <a:cubicBezTo>
                      <a:pt x="53745" y="527142"/>
                      <a:pt x="49271" y="530174"/>
                      <a:pt x="46383" y="534505"/>
                    </a:cubicBezTo>
                    <a:cubicBezTo>
                      <a:pt x="44910" y="536714"/>
                      <a:pt x="43842" y="539254"/>
                      <a:pt x="41965" y="541131"/>
                    </a:cubicBezTo>
                    <a:cubicBezTo>
                      <a:pt x="38844" y="544252"/>
                      <a:pt x="29969" y="548233"/>
                      <a:pt x="26505" y="549965"/>
                    </a:cubicBezTo>
                    <a:cubicBezTo>
                      <a:pt x="16515" y="564951"/>
                      <a:pt x="21425" y="559464"/>
                      <a:pt x="13252" y="567635"/>
                    </a:cubicBezTo>
                    <a:cubicBezTo>
                      <a:pt x="12516" y="569844"/>
                      <a:pt x="12498" y="572443"/>
                      <a:pt x="11044" y="574261"/>
                    </a:cubicBezTo>
                    <a:cubicBezTo>
                      <a:pt x="9386" y="576334"/>
                      <a:pt x="6295" y="576802"/>
                      <a:pt x="4418" y="578679"/>
                    </a:cubicBezTo>
                    <a:cubicBezTo>
                      <a:pt x="2541" y="580556"/>
                      <a:pt x="1473" y="583096"/>
                      <a:pt x="0" y="585305"/>
                    </a:cubicBezTo>
                    <a:cubicBezTo>
                      <a:pt x="736" y="587514"/>
                      <a:pt x="563" y="590285"/>
                      <a:pt x="2209" y="591931"/>
                    </a:cubicBezTo>
                    <a:cubicBezTo>
                      <a:pt x="6736" y="596458"/>
                      <a:pt x="15679" y="592771"/>
                      <a:pt x="19878" y="591931"/>
                    </a:cubicBezTo>
                    <a:cubicBezTo>
                      <a:pt x="20614" y="588986"/>
                      <a:pt x="20729" y="585811"/>
                      <a:pt x="22087" y="583096"/>
                    </a:cubicBezTo>
                    <a:cubicBezTo>
                      <a:pt x="23018" y="581233"/>
                      <a:pt x="25204" y="580305"/>
                      <a:pt x="26505" y="578679"/>
                    </a:cubicBezTo>
                    <a:cubicBezTo>
                      <a:pt x="28163" y="576606"/>
                      <a:pt x="29735" y="574426"/>
                      <a:pt x="30922" y="572052"/>
                    </a:cubicBezTo>
                    <a:cubicBezTo>
                      <a:pt x="31963" y="569970"/>
                      <a:pt x="31677" y="567244"/>
                      <a:pt x="33131" y="565426"/>
                    </a:cubicBezTo>
                    <a:cubicBezTo>
                      <a:pt x="34789" y="563353"/>
                      <a:pt x="37331" y="562087"/>
                      <a:pt x="39757" y="561009"/>
                    </a:cubicBezTo>
                    <a:cubicBezTo>
                      <a:pt x="44012" y="559118"/>
                      <a:pt x="53009" y="556592"/>
                      <a:pt x="53009" y="556592"/>
                    </a:cubicBezTo>
                    <a:cubicBezTo>
                      <a:pt x="62580" y="558064"/>
                      <a:pt x="72603" y="557752"/>
                      <a:pt x="81722" y="561009"/>
                    </a:cubicBezTo>
                    <a:cubicBezTo>
                      <a:pt x="83915" y="561792"/>
                      <a:pt x="83931" y="565307"/>
                      <a:pt x="83931" y="567635"/>
                    </a:cubicBezTo>
                    <a:cubicBezTo>
                      <a:pt x="83931" y="571389"/>
                      <a:pt x="82394" y="574985"/>
                      <a:pt x="81722" y="578679"/>
                    </a:cubicBezTo>
                    <a:cubicBezTo>
                      <a:pt x="78746" y="595045"/>
                      <a:pt x="82193" y="587911"/>
                      <a:pt x="75096" y="598557"/>
                    </a:cubicBezTo>
                    <a:cubicBezTo>
                      <a:pt x="74360" y="601502"/>
                      <a:pt x="75034" y="605246"/>
                      <a:pt x="72887" y="607392"/>
                    </a:cubicBezTo>
                    <a:cubicBezTo>
                      <a:pt x="70740" y="609538"/>
                      <a:pt x="66971" y="608766"/>
                      <a:pt x="64052" y="609600"/>
                    </a:cubicBezTo>
                    <a:cubicBezTo>
                      <a:pt x="61813" y="610240"/>
                      <a:pt x="59566" y="610892"/>
                      <a:pt x="57426" y="611809"/>
                    </a:cubicBezTo>
                    <a:cubicBezTo>
                      <a:pt x="35005" y="621419"/>
                      <a:pt x="58337" y="611202"/>
                      <a:pt x="44174" y="620644"/>
                    </a:cubicBezTo>
                    <a:cubicBezTo>
                      <a:pt x="41434" y="622470"/>
                      <a:pt x="38284" y="623589"/>
                      <a:pt x="35339" y="625061"/>
                    </a:cubicBezTo>
                    <a:cubicBezTo>
                      <a:pt x="31658" y="628742"/>
                      <a:pt x="25942" y="631166"/>
                      <a:pt x="24296" y="636105"/>
                    </a:cubicBezTo>
                    <a:cubicBezTo>
                      <a:pt x="21247" y="645249"/>
                      <a:pt x="23378" y="640794"/>
                      <a:pt x="17670" y="649357"/>
                    </a:cubicBezTo>
                    <a:cubicBezTo>
                      <a:pt x="16934" y="653038"/>
                      <a:pt x="16779" y="656885"/>
                      <a:pt x="15461" y="660400"/>
                    </a:cubicBezTo>
                    <a:cubicBezTo>
                      <a:pt x="14529" y="662885"/>
                      <a:pt x="12231" y="664652"/>
                      <a:pt x="11044" y="667026"/>
                    </a:cubicBezTo>
                    <a:cubicBezTo>
                      <a:pt x="10003" y="669108"/>
                      <a:pt x="9571" y="671443"/>
                      <a:pt x="8835" y="673652"/>
                    </a:cubicBezTo>
                    <a:cubicBezTo>
                      <a:pt x="9571" y="683223"/>
                      <a:pt x="7763" y="693344"/>
                      <a:pt x="11044" y="702365"/>
                    </a:cubicBezTo>
                    <a:cubicBezTo>
                      <a:pt x="11951" y="704860"/>
                      <a:pt x="15793" y="699825"/>
                      <a:pt x="17670" y="697948"/>
                    </a:cubicBezTo>
                    <a:cubicBezTo>
                      <a:pt x="20273" y="695345"/>
                      <a:pt x="22254" y="692176"/>
                      <a:pt x="24296" y="689113"/>
                    </a:cubicBezTo>
                    <a:cubicBezTo>
                      <a:pt x="26677" y="685541"/>
                      <a:pt x="29002" y="681910"/>
                      <a:pt x="30922" y="678070"/>
                    </a:cubicBezTo>
                    <a:cubicBezTo>
                      <a:pt x="31963" y="675988"/>
                      <a:pt x="31933" y="673440"/>
                      <a:pt x="33131" y="671444"/>
                    </a:cubicBezTo>
                    <a:cubicBezTo>
                      <a:pt x="34202" y="669658"/>
                      <a:pt x="36247" y="668652"/>
                      <a:pt x="37548" y="667026"/>
                    </a:cubicBezTo>
                    <a:cubicBezTo>
                      <a:pt x="39206" y="664953"/>
                      <a:pt x="40493" y="662609"/>
                      <a:pt x="41965" y="660400"/>
                    </a:cubicBezTo>
                    <a:cubicBezTo>
                      <a:pt x="45253" y="643961"/>
                      <a:pt x="41147" y="653872"/>
                      <a:pt x="48592" y="644939"/>
                    </a:cubicBezTo>
                    <a:cubicBezTo>
                      <a:pt x="50949" y="642111"/>
                      <a:pt x="52155" y="638147"/>
                      <a:pt x="55218" y="636105"/>
                    </a:cubicBezTo>
                    <a:cubicBezTo>
                      <a:pt x="59092" y="633522"/>
                      <a:pt x="68470" y="631687"/>
                      <a:pt x="68470" y="631687"/>
                    </a:cubicBezTo>
                    <a:lnTo>
                      <a:pt x="83931" y="647148"/>
                    </a:lnTo>
                    <a:cubicBezTo>
                      <a:pt x="87685" y="650901"/>
                      <a:pt x="89820" y="655983"/>
                      <a:pt x="92765" y="660400"/>
                    </a:cubicBezTo>
                    <a:cubicBezTo>
                      <a:pt x="95348" y="664274"/>
                      <a:pt x="97183" y="673652"/>
                      <a:pt x="97183" y="673652"/>
                    </a:cubicBezTo>
                    <a:cubicBezTo>
                      <a:pt x="95710" y="675125"/>
                      <a:pt x="94628" y="677139"/>
                      <a:pt x="92765" y="678070"/>
                    </a:cubicBezTo>
                    <a:cubicBezTo>
                      <a:pt x="88600" y="680152"/>
                      <a:pt x="79513" y="682487"/>
                      <a:pt x="79513" y="682487"/>
                    </a:cubicBezTo>
                    <a:cubicBezTo>
                      <a:pt x="78041" y="684696"/>
                      <a:pt x="76283" y="686739"/>
                      <a:pt x="75096" y="689113"/>
                    </a:cubicBezTo>
                    <a:cubicBezTo>
                      <a:pt x="74055" y="691195"/>
                      <a:pt x="74085" y="693743"/>
                      <a:pt x="72887" y="695739"/>
                    </a:cubicBezTo>
                    <a:cubicBezTo>
                      <a:pt x="71816" y="697525"/>
                      <a:pt x="69942" y="698684"/>
                      <a:pt x="68470" y="700157"/>
                    </a:cubicBezTo>
                    <a:cubicBezTo>
                      <a:pt x="67734" y="702366"/>
                      <a:pt x="67302" y="704701"/>
                      <a:pt x="66261" y="706783"/>
                    </a:cubicBezTo>
                    <a:cubicBezTo>
                      <a:pt x="63763" y="711779"/>
                      <a:pt x="57086" y="719526"/>
                      <a:pt x="53009" y="722244"/>
                    </a:cubicBezTo>
                    <a:cubicBezTo>
                      <a:pt x="50800" y="723716"/>
                      <a:pt x="48381" y="724913"/>
                      <a:pt x="46383" y="726661"/>
                    </a:cubicBezTo>
                    <a:cubicBezTo>
                      <a:pt x="42465" y="730089"/>
                      <a:pt x="35339" y="737705"/>
                      <a:pt x="35339" y="737705"/>
                    </a:cubicBezTo>
                    <a:cubicBezTo>
                      <a:pt x="30417" y="757394"/>
                      <a:pt x="35214" y="751081"/>
                      <a:pt x="26505" y="759792"/>
                    </a:cubicBezTo>
                    <a:cubicBezTo>
                      <a:pt x="25653" y="763201"/>
                      <a:pt x="22087" y="776864"/>
                      <a:pt x="22087" y="779670"/>
                    </a:cubicBezTo>
                    <a:cubicBezTo>
                      <a:pt x="22087" y="784148"/>
                      <a:pt x="23560" y="788505"/>
                      <a:pt x="24296" y="792922"/>
                    </a:cubicBezTo>
                    <a:cubicBezTo>
                      <a:pt x="39835" y="787742"/>
                      <a:pt x="20652" y="794484"/>
                      <a:pt x="39757" y="786296"/>
                    </a:cubicBezTo>
                    <a:cubicBezTo>
                      <a:pt x="41897" y="785379"/>
                      <a:pt x="44243" y="785004"/>
                      <a:pt x="46383" y="784087"/>
                    </a:cubicBezTo>
                    <a:cubicBezTo>
                      <a:pt x="49409" y="782790"/>
                      <a:pt x="52221" y="781032"/>
                      <a:pt x="55218" y="779670"/>
                    </a:cubicBezTo>
                    <a:cubicBezTo>
                      <a:pt x="63408" y="775947"/>
                      <a:pt x="71710" y="773085"/>
                      <a:pt x="79513" y="768626"/>
                    </a:cubicBezTo>
                    <a:cubicBezTo>
                      <a:pt x="87363" y="764140"/>
                      <a:pt x="87779" y="762569"/>
                      <a:pt x="94974" y="755374"/>
                    </a:cubicBezTo>
                    <a:cubicBezTo>
                      <a:pt x="96620" y="753728"/>
                      <a:pt x="99391" y="753901"/>
                      <a:pt x="101600" y="753165"/>
                    </a:cubicBezTo>
                    <a:cubicBezTo>
                      <a:pt x="103073" y="748748"/>
                      <a:pt x="105441" y="735293"/>
                      <a:pt x="106018" y="739913"/>
                    </a:cubicBezTo>
                    <a:cubicBezTo>
                      <a:pt x="106754" y="745803"/>
                      <a:pt x="107164" y="751743"/>
                      <a:pt x="108226" y="757583"/>
                    </a:cubicBezTo>
                    <a:cubicBezTo>
                      <a:pt x="109459" y="764367"/>
                      <a:pt x="113934" y="770983"/>
                      <a:pt x="119270" y="775252"/>
                    </a:cubicBezTo>
                    <a:cubicBezTo>
                      <a:pt x="121343" y="776910"/>
                      <a:pt x="123456" y="778624"/>
                      <a:pt x="125896" y="779670"/>
                    </a:cubicBezTo>
                    <a:cubicBezTo>
                      <a:pt x="128686" y="780866"/>
                      <a:pt x="131812" y="781045"/>
                      <a:pt x="134731" y="781879"/>
                    </a:cubicBezTo>
                    <a:cubicBezTo>
                      <a:pt x="136970" y="782519"/>
                      <a:pt x="139148" y="783351"/>
                      <a:pt x="141357" y="784087"/>
                    </a:cubicBezTo>
                    <a:cubicBezTo>
                      <a:pt x="145668" y="786961"/>
                      <a:pt x="150943" y="791552"/>
                      <a:pt x="156818" y="790713"/>
                    </a:cubicBezTo>
                    <a:cubicBezTo>
                      <a:pt x="159446" y="790338"/>
                      <a:pt x="161235" y="787768"/>
                      <a:pt x="163444" y="786296"/>
                    </a:cubicBezTo>
                    <a:cubicBezTo>
                      <a:pt x="162708" y="780406"/>
                      <a:pt x="162675" y="774385"/>
                      <a:pt x="161235" y="768626"/>
                    </a:cubicBezTo>
                    <a:cubicBezTo>
                      <a:pt x="160437" y="765432"/>
                      <a:pt x="158115" y="762818"/>
                      <a:pt x="156818" y="759792"/>
                    </a:cubicBezTo>
                    <a:cubicBezTo>
                      <a:pt x="155901" y="757652"/>
                      <a:pt x="155526" y="755305"/>
                      <a:pt x="154609" y="753165"/>
                    </a:cubicBezTo>
                    <a:cubicBezTo>
                      <a:pt x="153312" y="750139"/>
                      <a:pt x="151415" y="747388"/>
                      <a:pt x="150192" y="744331"/>
                    </a:cubicBezTo>
                    <a:cubicBezTo>
                      <a:pt x="150187" y="744319"/>
                      <a:pt x="144671" y="727771"/>
                      <a:pt x="143565" y="724452"/>
                    </a:cubicBezTo>
                    <a:cubicBezTo>
                      <a:pt x="142577" y="721489"/>
                      <a:pt x="139148" y="720035"/>
                      <a:pt x="136939" y="717826"/>
                    </a:cubicBezTo>
                    <a:cubicBezTo>
                      <a:pt x="136203" y="715617"/>
                      <a:pt x="135886" y="713221"/>
                      <a:pt x="134731" y="711200"/>
                    </a:cubicBezTo>
                    <a:cubicBezTo>
                      <a:pt x="132905" y="708004"/>
                      <a:pt x="130245" y="705360"/>
                      <a:pt x="128105" y="702365"/>
                    </a:cubicBezTo>
                    <a:cubicBezTo>
                      <a:pt x="126562" y="700205"/>
                      <a:pt x="125160" y="697948"/>
                      <a:pt x="123687" y="695739"/>
                    </a:cubicBezTo>
                    <a:cubicBezTo>
                      <a:pt x="134850" y="692019"/>
                      <a:pt x="126831" y="693106"/>
                      <a:pt x="141357" y="697948"/>
                    </a:cubicBezTo>
                    <a:cubicBezTo>
                      <a:pt x="144237" y="698908"/>
                      <a:pt x="147350" y="699091"/>
                      <a:pt x="150192" y="700157"/>
                    </a:cubicBezTo>
                    <a:cubicBezTo>
                      <a:pt x="153275" y="701313"/>
                      <a:pt x="156000" y="703277"/>
                      <a:pt x="159026" y="704574"/>
                    </a:cubicBezTo>
                    <a:cubicBezTo>
                      <a:pt x="171828" y="710061"/>
                      <a:pt x="159545" y="702712"/>
                      <a:pt x="172278" y="711200"/>
                    </a:cubicBezTo>
                    <a:cubicBezTo>
                      <a:pt x="166728" y="694546"/>
                      <a:pt x="174215" y="715074"/>
                      <a:pt x="165652" y="697948"/>
                    </a:cubicBezTo>
                    <a:cubicBezTo>
                      <a:pt x="159917" y="686479"/>
                      <a:pt x="167656" y="695533"/>
                      <a:pt x="159026" y="686905"/>
                    </a:cubicBezTo>
                    <a:cubicBezTo>
                      <a:pt x="157554" y="683960"/>
                      <a:pt x="156435" y="680810"/>
                      <a:pt x="154609" y="678070"/>
                    </a:cubicBezTo>
                    <a:cubicBezTo>
                      <a:pt x="151394" y="673247"/>
                      <a:pt x="148000" y="672930"/>
                      <a:pt x="143565" y="669235"/>
                    </a:cubicBezTo>
                    <a:cubicBezTo>
                      <a:pt x="141165" y="667235"/>
                      <a:pt x="139311" y="664642"/>
                      <a:pt x="136939" y="662609"/>
                    </a:cubicBezTo>
                    <a:cubicBezTo>
                      <a:pt x="134144" y="660213"/>
                      <a:pt x="130708" y="658586"/>
                      <a:pt x="128105" y="655983"/>
                    </a:cubicBezTo>
                    <a:cubicBezTo>
                      <a:pt x="124981" y="652859"/>
                      <a:pt x="121004" y="643991"/>
                      <a:pt x="119270" y="640522"/>
                    </a:cubicBezTo>
                    <a:cubicBezTo>
                      <a:pt x="120006" y="635368"/>
                      <a:pt x="119982" y="630047"/>
                      <a:pt x="121478" y="625061"/>
                    </a:cubicBezTo>
                    <a:cubicBezTo>
                      <a:pt x="122241" y="622518"/>
                      <a:pt x="124850" y="620875"/>
                      <a:pt x="125896" y="618435"/>
                    </a:cubicBezTo>
                    <a:cubicBezTo>
                      <a:pt x="127092" y="615645"/>
                      <a:pt x="126909" y="612390"/>
                      <a:pt x="128105" y="609600"/>
                    </a:cubicBezTo>
                    <a:cubicBezTo>
                      <a:pt x="129151" y="607160"/>
                      <a:pt x="131444" y="605400"/>
                      <a:pt x="132522" y="602974"/>
                    </a:cubicBezTo>
                    <a:cubicBezTo>
                      <a:pt x="134413" y="598719"/>
                      <a:pt x="136939" y="589722"/>
                      <a:pt x="136939" y="589722"/>
                    </a:cubicBezTo>
                    <a:cubicBezTo>
                      <a:pt x="137675" y="579415"/>
                      <a:pt x="132473" y="566688"/>
                      <a:pt x="139148" y="558800"/>
                    </a:cubicBezTo>
                    <a:cubicBezTo>
                      <a:pt x="143927" y="553152"/>
                      <a:pt x="153922" y="559884"/>
                      <a:pt x="161235" y="561009"/>
                    </a:cubicBezTo>
                    <a:cubicBezTo>
                      <a:pt x="163536" y="561363"/>
                      <a:pt x="165570" y="562802"/>
                      <a:pt x="167861" y="563218"/>
                    </a:cubicBezTo>
                    <a:cubicBezTo>
                      <a:pt x="173701" y="564280"/>
                      <a:pt x="179641" y="564690"/>
                      <a:pt x="185531" y="565426"/>
                    </a:cubicBezTo>
                    <a:cubicBezTo>
                      <a:pt x="186267" y="562481"/>
                      <a:pt x="188168" y="559597"/>
                      <a:pt x="187739" y="556592"/>
                    </a:cubicBezTo>
                    <a:cubicBezTo>
                      <a:pt x="187364" y="553964"/>
                      <a:pt x="185320" y="551713"/>
                      <a:pt x="183322" y="549965"/>
                    </a:cubicBezTo>
                    <a:cubicBezTo>
                      <a:pt x="173159" y="541072"/>
                      <a:pt x="171203" y="542409"/>
                      <a:pt x="161235" y="536713"/>
                    </a:cubicBezTo>
                    <a:cubicBezTo>
                      <a:pt x="158930" y="535396"/>
                      <a:pt x="156818" y="533768"/>
                      <a:pt x="154609" y="532296"/>
                    </a:cubicBezTo>
                    <a:cubicBezTo>
                      <a:pt x="153873" y="530087"/>
                      <a:pt x="153531" y="527705"/>
                      <a:pt x="152400" y="525670"/>
                    </a:cubicBezTo>
                    <a:cubicBezTo>
                      <a:pt x="149822" y="521029"/>
                      <a:pt x="143565" y="512418"/>
                      <a:pt x="143565" y="512418"/>
                    </a:cubicBezTo>
                    <a:cubicBezTo>
                      <a:pt x="138309" y="496647"/>
                      <a:pt x="141731" y="503040"/>
                      <a:pt x="134731" y="492539"/>
                    </a:cubicBezTo>
                    <a:cubicBezTo>
                      <a:pt x="133919" y="489291"/>
                      <a:pt x="129357" y="472046"/>
                      <a:pt x="130313" y="470452"/>
                    </a:cubicBezTo>
                    <a:cubicBezTo>
                      <a:pt x="131875" y="467849"/>
                      <a:pt x="136203" y="471925"/>
                      <a:pt x="139148" y="472661"/>
                    </a:cubicBezTo>
                    <a:cubicBezTo>
                      <a:pt x="140620" y="474870"/>
                      <a:pt x="141492" y="477629"/>
                      <a:pt x="143565" y="479287"/>
                    </a:cubicBezTo>
                    <a:cubicBezTo>
                      <a:pt x="145383" y="480742"/>
                      <a:pt x="148109" y="480455"/>
                      <a:pt x="150192" y="481496"/>
                    </a:cubicBezTo>
                    <a:cubicBezTo>
                      <a:pt x="152566" y="482683"/>
                      <a:pt x="154745" y="484255"/>
                      <a:pt x="156818" y="485913"/>
                    </a:cubicBezTo>
                    <a:cubicBezTo>
                      <a:pt x="158444" y="487214"/>
                      <a:pt x="159609" y="489030"/>
                      <a:pt x="161235" y="490331"/>
                    </a:cubicBezTo>
                    <a:cubicBezTo>
                      <a:pt x="167350" y="495223"/>
                      <a:pt x="167490" y="494624"/>
                      <a:pt x="174487" y="496957"/>
                    </a:cubicBezTo>
                    <a:cubicBezTo>
                      <a:pt x="178168" y="496221"/>
                      <a:pt x="183186" y="497680"/>
                      <a:pt x="185531" y="494748"/>
                    </a:cubicBezTo>
                    <a:cubicBezTo>
                      <a:pt x="187427" y="492378"/>
                      <a:pt x="185006" y="488439"/>
                      <a:pt x="183322" y="485913"/>
                    </a:cubicBezTo>
                    <a:cubicBezTo>
                      <a:pt x="181850" y="483704"/>
                      <a:pt x="178769" y="483154"/>
                      <a:pt x="176696" y="481496"/>
                    </a:cubicBezTo>
                    <a:cubicBezTo>
                      <a:pt x="175070" y="480195"/>
                      <a:pt x="173904" y="478380"/>
                      <a:pt x="172278" y="477079"/>
                    </a:cubicBezTo>
                    <a:cubicBezTo>
                      <a:pt x="156909" y="464784"/>
                      <a:pt x="174758" y="481767"/>
                      <a:pt x="159026" y="466035"/>
                    </a:cubicBezTo>
                    <a:cubicBezTo>
                      <a:pt x="157113" y="460295"/>
                      <a:pt x="155045" y="453655"/>
                      <a:pt x="152400" y="448365"/>
                    </a:cubicBezTo>
                    <a:cubicBezTo>
                      <a:pt x="146371" y="436306"/>
                      <a:pt x="149104" y="447323"/>
                      <a:pt x="145774" y="435113"/>
                    </a:cubicBezTo>
                    <a:cubicBezTo>
                      <a:pt x="138556" y="408648"/>
                      <a:pt x="145378" y="425486"/>
                      <a:pt x="132522" y="399774"/>
                    </a:cubicBezTo>
                    <a:cubicBezTo>
                      <a:pt x="131481" y="397692"/>
                      <a:pt x="131604" y="395085"/>
                      <a:pt x="130313" y="393148"/>
                    </a:cubicBezTo>
                    <a:cubicBezTo>
                      <a:pt x="114986" y="370159"/>
                      <a:pt x="133080" y="407518"/>
                      <a:pt x="117061" y="375479"/>
                    </a:cubicBezTo>
                    <a:cubicBezTo>
                      <a:pt x="114379" y="370115"/>
                      <a:pt x="114157" y="363358"/>
                      <a:pt x="112644" y="357809"/>
                    </a:cubicBezTo>
                    <a:cubicBezTo>
                      <a:pt x="109370" y="345805"/>
                      <a:pt x="108763" y="345631"/>
                      <a:pt x="103809" y="335722"/>
                    </a:cubicBezTo>
                    <a:cubicBezTo>
                      <a:pt x="106018" y="334250"/>
                      <a:pt x="107797" y="331598"/>
                      <a:pt x="110435" y="331305"/>
                    </a:cubicBezTo>
                    <a:cubicBezTo>
                      <a:pt x="116268" y="330657"/>
                      <a:pt x="124489" y="333781"/>
                      <a:pt x="130313" y="335722"/>
                    </a:cubicBezTo>
                    <a:lnTo>
                      <a:pt x="154609" y="360018"/>
                    </a:lnTo>
                    <a:cubicBezTo>
                      <a:pt x="161957" y="367368"/>
                      <a:pt x="159782" y="362156"/>
                      <a:pt x="167861" y="366644"/>
                    </a:cubicBezTo>
                    <a:cubicBezTo>
                      <a:pt x="192048" y="380082"/>
                      <a:pt x="171408" y="370518"/>
                      <a:pt x="189948" y="382105"/>
                    </a:cubicBezTo>
                    <a:cubicBezTo>
                      <a:pt x="192740" y="383850"/>
                      <a:pt x="195960" y="384828"/>
                      <a:pt x="198783" y="386522"/>
                    </a:cubicBezTo>
                    <a:cubicBezTo>
                      <a:pt x="203335" y="389253"/>
                      <a:pt x="207556" y="392507"/>
                      <a:pt x="212035" y="395357"/>
                    </a:cubicBezTo>
                    <a:cubicBezTo>
                      <a:pt x="215657" y="397662"/>
                      <a:pt x="219284" y="399974"/>
                      <a:pt x="223078" y="401983"/>
                    </a:cubicBezTo>
                    <a:cubicBezTo>
                      <a:pt x="231808" y="406605"/>
                      <a:pt x="249583" y="415235"/>
                      <a:pt x="249583" y="415235"/>
                    </a:cubicBezTo>
                    <a:cubicBezTo>
                      <a:pt x="245165" y="416708"/>
                      <a:pt x="240749" y="419653"/>
                      <a:pt x="236331" y="415235"/>
                    </a:cubicBezTo>
                    <a:cubicBezTo>
                      <a:pt x="234685" y="413589"/>
                      <a:pt x="235768" y="410255"/>
                      <a:pt x="234122" y="408609"/>
                    </a:cubicBezTo>
                    <a:cubicBezTo>
                      <a:pt x="232476" y="406963"/>
                      <a:pt x="229578" y="407441"/>
                      <a:pt x="227496" y="406400"/>
                    </a:cubicBezTo>
                    <a:cubicBezTo>
                      <a:pt x="225122" y="405213"/>
                      <a:pt x="222943" y="403641"/>
                      <a:pt x="220870" y="401983"/>
                    </a:cubicBezTo>
                    <a:cubicBezTo>
                      <a:pt x="219244" y="400682"/>
                      <a:pt x="217753" y="399191"/>
                      <a:pt x="216452" y="397565"/>
                    </a:cubicBezTo>
                    <a:cubicBezTo>
                      <a:pt x="214794" y="395492"/>
                      <a:pt x="214050" y="392667"/>
                      <a:pt x="212035" y="390939"/>
                    </a:cubicBezTo>
                    <a:cubicBezTo>
                      <a:pt x="208776" y="388145"/>
                      <a:pt x="204673" y="386522"/>
                      <a:pt x="200992" y="384313"/>
                    </a:cubicBezTo>
                    <a:cubicBezTo>
                      <a:pt x="192159" y="362234"/>
                      <a:pt x="202838" y="383665"/>
                      <a:pt x="185531" y="364435"/>
                    </a:cubicBezTo>
                    <a:cubicBezTo>
                      <a:pt x="181979" y="360489"/>
                      <a:pt x="179641" y="355600"/>
                      <a:pt x="176696" y="351183"/>
                    </a:cubicBezTo>
                    <a:cubicBezTo>
                      <a:pt x="175541" y="349450"/>
                      <a:pt x="173579" y="348391"/>
                      <a:pt x="172278" y="346765"/>
                    </a:cubicBezTo>
                    <a:cubicBezTo>
                      <a:pt x="170620" y="344692"/>
                      <a:pt x="169738" y="342016"/>
                      <a:pt x="167861" y="340139"/>
                    </a:cubicBezTo>
                    <a:cubicBezTo>
                      <a:pt x="164273" y="336551"/>
                      <a:pt x="156442" y="333615"/>
                      <a:pt x="152400" y="331305"/>
                    </a:cubicBezTo>
                    <a:cubicBezTo>
                      <a:pt x="140535" y="324525"/>
                      <a:pt x="151452" y="328306"/>
                      <a:pt x="136939" y="324679"/>
                    </a:cubicBezTo>
                    <a:cubicBezTo>
                      <a:pt x="132522" y="321734"/>
                      <a:pt x="126632" y="320261"/>
                      <a:pt x="123687" y="315844"/>
                    </a:cubicBezTo>
                    <a:cubicBezTo>
                      <a:pt x="122215" y="313635"/>
                      <a:pt x="120348" y="311644"/>
                      <a:pt x="119270" y="309218"/>
                    </a:cubicBezTo>
                    <a:cubicBezTo>
                      <a:pt x="117379" y="304963"/>
                      <a:pt x="117435" y="299840"/>
                      <a:pt x="114852" y="295965"/>
                    </a:cubicBezTo>
                    <a:cubicBezTo>
                      <a:pt x="109144" y="287402"/>
                      <a:pt x="111275" y="291857"/>
                      <a:pt x="108226" y="282713"/>
                    </a:cubicBezTo>
                    <a:cubicBezTo>
                      <a:pt x="109699" y="281241"/>
                      <a:pt x="110582" y="278590"/>
                      <a:pt x="112644" y="278296"/>
                    </a:cubicBezTo>
                    <a:cubicBezTo>
                      <a:pt x="116360" y="277765"/>
                      <a:pt x="120126" y="279318"/>
                      <a:pt x="123687" y="280505"/>
                    </a:cubicBezTo>
                    <a:cubicBezTo>
                      <a:pt x="131696" y="283175"/>
                      <a:pt x="132362" y="285461"/>
                      <a:pt x="139148" y="289339"/>
                    </a:cubicBezTo>
                    <a:cubicBezTo>
                      <a:pt x="150458" y="295802"/>
                      <a:pt x="146263" y="291336"/>
                      <a:pt x="156818" y="300383"/>
                    </a:cubicBezTo>
                    <a:cubicBezTo>
                      <a:pt x="159190" y="302416"/>
                      <a:pt x="160650" y="305612"/>
                      <a:pt x="163444" y="307009"/>
                    </a:cubicBezTo>
                    <a:cubicBezTo>
                      <a:pt x="166802" y="308688"/>
                      <a:pt x="170829" y="308374"/>
                      <a:pt x="174487" y="309218"/>
                    </a:cubicBezTo>
                    <a:cubicBezTo>
                      <a:pt x="180403" y="310583"/>
                      <a:pt x="186267" y="312163"/>
                      <a:pt x="192157" y="313635"/>
                    </a:cubicBezTo>
                    <a:cubicBezTo>
                      <a:pt x="190361" y="308247"/>
                      <a:pt x="189812" y="304664"/>
                      <a:pt x="185531" y="300383"/>
                    </a:cubicBezTo>
                    <a:cubicBezTo>
                      <a:pt x="183654" y="298506"/>
                      <a:pt x="180978" y="297623"/>
                      <a:pt x="178905" y="295965"/>
                    </a:cubicBezTo>
                    <a:cubicBezTo>
                      <a:pt x="177279" y="294664"/>
                      <a:pt x="176113" y="292849"/>
                      <a:pt x="174487" y="291548"/>
                    </a:cubicBezTo>
                    <a:cubicBezTo>
                      <a:pt x="172414" y="289890"/>
                      <a:pt x="169876" y="288858"/>
                      <a:pt x="167861" y="287131"/>
                    </a:cubicBezTo>
                    <a:cubicBezTo>
                      <a:pt x="154331" y="275534"/>
                      <a:pt x="163132" y="282326"/>
                      <a:pt x="154609" y="271670"/>
                    </a:cubicBezTo>
                    <a:cubicBezTo>
                      <a:pt x="151010" y="267171"/>
                      <a:pt x="148489" y="266117"/>
                      <a:pt x="143565" y="262835"/>
                    </a:cubicBezTo>
                    <a:cubicBezTo>
                      <a:pt x="142829" y="260626"/>
                      <a:pt x="142398" y="258291"/>
                      <a:pt x="141357" y="256209"/>
                    </a:cubicBezTo>
                    <a:cubicBezTo>
                      <a:pt x="140170" y="253835"/>
                      <a:pt x="138017" y="252009"/>
                      <a:pt x="136939" y="249583"/>
                    </a:cubicBezTo>
                    <a:cubicBezTo>
                      <a:pt x="130809" y="235792"/>
                      <a:pt x="135603" y="239077"/>
                      <a:pt x="128105" y="229705"/>
                    </a:cubicBezTo>
                    <a:cubicBezTo>
                      <a:pt x="126804" y="228079"/>
                      <a:pt x="125160" y="226760"/>
                      <a:pt x="123687" y="225287"/>
                    </a:cubicBezTo>
                    <a:cubicBezTo>
                      <a:pt x="122951" y="223078"/>
                      <a:pt x="121221" y="220975"/>
                      <a:pt x="121478" y="218661"/>
                    </a:cubicBezTo>
                    <a:cubicBezTo>
                      <a:pt x="122529" y="209201"/>
                      <a:pt x="125711" y="205686"/>
                      <a:pt x="130313" y="198783"/>
                    </a:cubicBezTo>
                    <a:cubicBezTo>
                      <a:pt x="133258" y="200255"/>
                      <a:pt x="136065" y="202044"/>
                      <a:pt x="139148" y="203200"/>
                    </a:cubicBezTo>
                    <a:cubicBezTo>
                      <a:pt x="141990" y="204266"/>
                      <a:pt x="145347" y="203903"/>
                      <a:pt x="147983" y="205409"/>
                    </a:cubicBezTo>
                    <a:cubicBezTo>
                      <a:pt x="150695" y="206959"/>
                      <a:pt x="152400" y="209826"/>
                      <a:pt x="154609" y="212035"/>
                    </a:cubicBezTo>
                    <a:cubicBezTo>
                      <a:pt x="165427" y="233674"/>
                      <a:pt x="152112" y="212248"/>
                      <a:pt x="165652" y="223079"/>
                    </a:cubicBezTo>
                    <a:cubicBezTo>
                      <a:pt x="167725" y="224737"/>
                      <a:pt x="168284" y="227741"/>
                      <a:pt x="170070" y="229705"/>
                    </a:cubicBezTo>
                    <a:cubicBezTo>
                      <a:pt x="175673" y="235868"/>
                      <a:pt x="181849" y="241484"/>
                      <a:pt x="187739" y="247374"/>
                    </a:cubicBezTo>
                    <a:cubicBezTo>
                      <a:pt x="193947" y="253582"/>
                      <a:pt x="196937" y="253408"/>
                      <a:pt x="203200" y="258418"/>
                    </a:cubicBezTo>
                    <a:cubicBezTo>
                      <a:pt x="204826" y="259719"/>
                      <a:pt x="206145" y="261363"/>
                      <a:pt x="207618" y="262835"/>
                    </a:cubicBezTo>
                    <a:cubicBezTo>
                      <a:pt x="206882" y="259154"/>
                      <a:pt x="206727" y="255307"/>
                      <a:pt x="205409" y="251792"/>
                    </a:cubicBezTo>
                    <a:cubicBezTo>
                      <a:pt x="204534" y="249459"/>
                      <a:pt x="199185" y="242314"/>
                      <a:pt x="196574" y="240748"/>
                    </a:cubicBezTo>
                    <a:cubicBezTo>
                      <a:pt x="194578" y="239550"/>
                      <a:pt x="192030" y="239580"/>
                      <a:pt x="189948" y="238539"/>
                    </a:cubicBezTo>
                    <a:cubicBezTo>
                      <a:pt x="183797" y="235464"/>
                      <a:pt x="181582" y="232382"/>
                      <a:pt x="176696" y="227496"/>
                    </a:cubicBezTo>
                    <a:cubicBezTo>
                      <a:pt x="175048" y="217608"/>
                      <a:pt x="175076" y="211961"/>
                      <a:pt x="170070" y="203200"/>
                    </a:cubicBezTo>
                    <a:cubicBezTo>
                      <a:pt x="169037" y="201392"/>
                      <a:pt x="167125" y="200255"/>
                      <a:pt x="165652" y="198783"/>
                    </a:cubicBezTo>
                    <a:cubicBezTo>
                      <a:pt x="163561" y="190415"/>
                      <a:pt x="161703" y="181814"/>
                      <a:pt x="156818" y="174487"/>
                    </a:cubicBezTo>
                    <a:cubicBezTo>
                      <a:pt x="155663" y="172754"/>
                      <a:pt x="153873" y="171542"/>
                      <a:pt x="152400" y="170070"/>
                    </a:cubicBezTo>
                    <a:cubicBezTo>
                      <a:pt x="150928" y="166389"/>
                      <a:pt x="149338" y="162752"/>
                      <a:pt x="147983" y="159026"/>
                    </a:cubicBezTo>
                    <a:cubicBezTo>
                      <a:pt x="145596" y="152462"/>
                      <a:pt x="143809" y="145688"/>
                      <a:pt x="141357" y="139148"/>
                    </a:cubicBezTo>
                    <a:cubicBezTo>
                      <a:pt x="134000" y="119529"/>
                      <a:pt x="139179" y="125927"/>
                      <a:pt x="130313" y="117061"/>
                    </a:cubicBezTo>
                    <a:cubicBezTo>
                      <a:pt x="132522" y="115589"/>
                      <a:pt x="134565" y="113831"/>
                      <a:pt x="136939" y="112644"/>
                    </a:cubicBezTo>
                    <a:cubicBezTo>
                      <a:pt x="139021" y="111603"/>
                      <a:pt x="141245" y="110628"/>
                      <a:pt x="143565" y="110435"/>
                    </a:cubicBezTo>
                    <a:cubicBezTo>
                      <a:pt x="158990" y="109149"/>
                      <a:pt x="174487" y="108962"/>
                      <a:pt x="189948" y="108226"/>
                    </a:cubicBezTo>
                    <a:cubicBezTo>
                      <a:pt x="189212" y="103809"/>
                      <a:pt x="190426" y="98557"/>
                      <a:pt x="187739" y="94974"/>
                    </a:cubicBezTo>
                    <a:cubicBezTo>
                      <a:pt x="185360" y="91802"/>
                      <a:pt x="180422" y="91912"/>
                      <a:pt x="176696" y="90557"/>
                    </a:cubicBezTo>
                    <a:cubicBezTo>
                      <a:pt x="172320" y="88966"/>
                      <a:pt x="163444" y="86139"/>
                      <a:pt x="163444" y="86139"/>
                    </a:cubicBezTo>
                    <a:cubicBezTo>
                      <a:pt x="161971" y="83930"/>
                      <a:pt x="160903" y="81390"/>
                      <a:pt x="159026" y="79513"/>
                    </a:cubicBezTo>
                    <a:cubicBezTo>
                      <a:pt x="157149" y="77636"/>
                      <a:pt x="154058" y="77169"/>
                      <a:pt x="152400" y="75096"/>
                    </a:cubicBezTo>
                    <a:cubicBezTo>
                      <a:pt x="150946" y="73278"/>
                      <a:pt x="151233" y="70552"/>
                      <a:pt x="150192" y="68470"/>
                    </a:cubicBezTo>
                    <a:cubicBezTo>
                      <a:pt x="147407" y="62901"/>
                      <a:pt x="145463" y="61533"/>
                      <a:pt x="141357" y="57426"/>
                    </a:cubicBezTo>
                    <a:cubicBezTo>
                      <a:pt x="140621" y="55217"/>
                      <a:pt x="140794" y="52446"/>
                      <a:pt x="139148" y="50800"/>
                    </a:cubicBezTo>
                    <a:cubicBezTo>
                      <a:pt x="137502" y="49154"/>
                      <a:pt x="133653" y="50627"/>
                      <a:pt x="132522" y="48592"/>
                    </a:cubicBezTo>
                    <a:cubicBezTo>
                      <a:pt x="129574" y="43285"/>
                      <a:pt x="125159" y="8099"/>
                      <a:pt x="123687"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5" name="Freeform 444">
                <a:extLst>
                  <a:ext uri="{FF2B5EF4-FFF2-40B4-BE49-F238E27FC236}">
                    <a16:creationId xmlns:a16="http://schemas.microsoft.com/office/drawing/2014/main" id="{87BECEE0-1FE6-A92D-5F0D-7531085B5142}"/>
                  </a:ext>
                </a:extLst>
              </p:cNvPr>
              <p:cNvSpPr/>
              <p:nvPr/>
            </p:nvSpPr>
            <p:spPr>
              <a:xfrm>
                <a:off x="6630504" y="4801704"/>
                <a:ext cx="177494" cy="940295"/>
              </a:xfrm>
              <a:custGeom>
                <a:avLst/>
                <a:gdLst>
                  <a:gd name="connsiteX0" fmla="*/ 88348 w 177494"/>
                  <a:gd name="connsiteY0" fmla="*/ 0 h 940295"/>
                  <a:gd name="connsiteX1" fmla="*/ 88348 w 177494"/>
                  <a:gd name="connsiteY1" fmla="*/ 0 h 940295"/>
                  <a:gd name="connsiteX2" fmla="*/ 86139 w 177494"/>
                  <a:gd name="connsiteY2" fmla="*/ 19879 h 940295"/>
                  <a:gd name="connsiteX3" fmla="*/ 79513 w 177494"/>
                  <a:gd name="connsiteY3" fmla="*/ 41966 h 940295"/>
                  <a:gd name="connsiteX4" fmla="*/ 75096 w 177494"/>
                  <a:gd name="connsiteY4" fmla="*/ 48592 h 940295"/>
                  <a:gd name="connsiteX5" fmla="*/ 70679 w 177494"/>
                  <a:gd name="connsiteY5" fmla="*/ 61844 h 940295"/>
                  <a:gd name="connsiteX6" fmla="*/ 68470 w 177494"/>
                  <a:gd name="connsiteY6" fmla="*/ 83931 h 940295"/>
                  <a:gd name="connsiteX7" fmla="*/ 70679 w 177494"/>
                  <a:gd name="connsiteY7" fmla="*/ 90557 h 940295"/>
                  <a:gd name="connsiteX8" fmla="*/ 88348 w 177494"/>
                  <a:gd name="connsiteY8" fmla="*/ 92766 h 940295"/>
                  <a:gd name="connsiteX9" fmla="*/ 83931 w 177494"/>
                  <a:gd name="connsiteY9" fmla="*/ 106018 h 940295"/>
                  <a:gd name="connsiteX10" fmla="*/ 81722 w 177494"/>
                  <a:gd name="connsiteY10" fmla="*/ 112644 h 940295"/>
                  <a:gd name="connsiteX11" fmla="*/ 79513 w 177494"/>
                  <a:gd name="connsiteY11" fmla="*/ 132522 h 940295"/>
                  <a:gd name="connsiteX12" fmla="*/ 75096 w 177494"/>
                  <a:gd name="connsiteY12" fmla="*/ 139148 h 940295"/>
                  <a:gd name="connsiteX13" fmla="*/ 59635 w 177494"/>
                  <a:gd name="connsiteY13" fmla="*/ 150192 h 940295"/>
                  <a:gd name="connsiteX14" fmla="*/ 53009 w 177494"/>
                  <a:gd name="connsiteY14" fmla="*/ 156818 h 940295"/>
                  <a:gd name="connsiteX15" fmla="*/ 41966 w 177494"/>
                  <a:gd name="connsiteY15" fmla="*/ 163444 h 940295"/>
                  <a:gd name="connsiteX16" fmla="*/ 39757 w 177494"/>
                  <a:gd name="connsiteY16" fmla="*/ 183322 h 940295"/>
                  <a:gd name="connsiteX17" fmla="*/ 44174 w 177494"/>
                  <a:gd name="connsiteY17" fmla="*/ 189948 h 940295"/>
                  <a:gd name="connsiteX18" fmla="*/ 53009 w 177494"/>
                  <a:gd name="connsiteY18" fmla="*/ 192157 h 940295"/>
                  <a:gd name="connsiteX19" fmla="*/ 72887 w 177494"/>
                  <a:gd name="connsiteY19" fmla="*/ 189948 h 940295"/>
                  <a:gd name="connsiteX20" fmla="*/ 79513 w 177494"/>
                  <a:gd name="connsiteY20" fmla="*/ 187739 h 940295"/>
                  <a:gd name="connsiteX21" fmla="*/ 81722 w 177494"/>
                  <a:gd name="connsiteY21" fmla="*/ 194366 h 940295"/>
                  <a:gd name="connsiteX22" fmla="*/ 83931 w 177494"/>
                  <a:gd name="connsiteY22" fmla="*/ 223079 h 940295"/>
                  <a:gd name="connsiteX23" fmla="*/ 86139 w 177494"/>
                  <a:gd name="connsiteY23" fmla="*/ 242957 h 940295"/>
                  <a:gd name="connsiteX24" fmla="*/ 77305 w 177494"/>
                  <a:gd name="connsiteY24" fmla="*/ 249583 h 940295"/>
                  <a:gd name="connsiteX25" fmla="*/ 55218 w 177494"/>
                  <a:gd name="connsiteY25" fmla="*/ 254000 h 940295"/>
                  <a:gd name="connsiteX26" fmla="*/ 50800 w 177494"/>
                  <a:gd name="connsiteY26" fmla="*/ 258418 h 940295"/>
                  <a:gd name="connsiteX27" fmla="*/ 41966 w 177494"/>
                  <a:gd name="connsiteY27" fmla="*/ 271670 h 940295"/>
                  <a:gd name="connsiteX28" fmla="*/ 46383 w 177494"/>
                  <a:gd name="connsiteY28" fmla="*/ 278296 h 940295"/>
                  <a:gd name="connsiteX29" fmla="*/ 53009 w 177494"/>
                  <a:gd name="connsiteY29" fmla="*/ 280505 h 940295"/>
                  <a:gd name="connsiteX30" fmla="*/ 81722 w 177494"/>
                  <a:gd name="connsiteY30" fmla="*/ 282713 h 940295"/>
                  <a:gd name="connsiteX31" fmla="*/ 77305 w 177494"/>
                  <a:gd name="connsiteY31" fmla="*/ 291548 h 940295"/>
                  <a:gd name="connsiteX32" fmla="*/ 68470 w 177494"/>
                  <a:gd name="connsiteY32" fmla="*/ 300383 h 940295"/>
                  <a:gd name="connsiteX33" fmla="*/ 61844 w 177494"/>
                  <a:gd name="connsiteY33" fmla="*/ 307009 h 940295"/>
                  <a:gd name="connsiteX34" fmla="*/ 61844 w 177494"/>
                  <a:gd name="connsiteY34" fmla="*/ 335722 h 940295"/>
                  <a:gd name="connsiteX35" fmla="*/ 68470 w 177494"/>
                  <a:gd name="connsiteY35" fmla="*/ 340139 h 940295"/>
                  <a:gd name="connsiteX36" fmla="*/ 70679 w 177494"/>
                  <a:gd name="connsiteY36" fmla="*/ 346766 h 940295"/>
                  <a:gd name="connsiteX37" fmla="*/ 64053 w 177494"/>
                  <a:gd name="connsiteY37" fmla="*/ 351183 h 940295"/>
                  <a:gd name="connsiteX38" fmla="*/ 53009 w 177494"/>
                  <a:gd name="connsiteY38" fmla="*/ 357809 h 940295"/>
                  <a:gd name="connsiteX39" fmla="*/ 44174 w 177494"/>
                  <a:gd name="connsiteY39" fmla="*/ 364435 h 940295"/>
                  <a:gd name="connsiteX40" fmla="*/ 37548 w 177494"/>
                  <a:gd name="connsiteY40" fmla="*/ 366644 h 940295"/>
                  <a:gd name="connsiteX41" fmla="*/ 30922 w 177494"/>
                  <a:gd name="connsiteY41" fmla="*/ 373270 h 940295"/>
                  <a:gd name="connsiteX42" fmla="*/ 24296 w 177494"/>
                  <a:gd name="connsiteY42" fmla="*/ 377687 h 940295"/>
                  <a:gd name="connsiteX43" fmla="*/ 19879 w 177494"/>
                  <a:gd name="connsiteY43" fmla="*/ 384313 h 940295"/>
                  <a:gd name="connsiteX44" fmla="*/ 13253 w 177494"/>
                  <a:gd name="connsiteY44" fmla="*/ 397566 h 940295"/>
                  <a:gd name="connsiteX45" fmla="*/ 11044 w 177494"/>
                  <a:gd name="connsiteY45" fmla="*/ 404192 h 940295"/>
                  <a:gd name="connsiteX46" fmla="*/ 8835 w 177494"/>
                  <a:gd name="connsiteY46" fmla="*/ 437322 h 940295"/>
                  <a:gd name="connsiteX47" fmla="*/ 15461 w 177494"/>
                  <a:gd name="connsiteY47" fmla="*/ 435113 h 940295"/>
                  <a:gd name="connsiteX48" fmla="*/ 22087 w 177494"/>
                  <a:gd name="connsiteY48" fmla="*/ 430696 h 940295"/>
                  <a:gd name="connsiteX49" fmla="*/ 30922 w 177494"/>
                  <a:gd name="connsiteY49" fmla="*/ 426279 h 940295"/>
                  <a:gd name="connsiteX50" fmla="*/ 44174 w 177494"/>
                  <a:gd name="connsiteY50" fmla="*/ 419653 h 940295"/>
                  <a:gd name="connsiteX51" fmla="*/ 61844 w 177494"/>
                  <a:gd name="connsiteY51" fmla="*/ 406400 h 940295"/>
                  <a:gd name="connsiteX52" fmla="*/ 68470 w 177494"/>
                  <a:gd name="connsiteY52" fmla="*/ 401983 h 940295"/>
                  <a:gd name="connsiteX53" fmla="*/ 79513 w 177494"/>
                  <a:gd name="connsiteY53" fmla="*/ 417444 h 940295"/>
                  <a:gd name="connsiteX54" fmla="*/ 70679 w 177494"/>
                  <a:gd name="connsiteY54" fmla="*/ 421861 h 940295"/>
                  <a:gd name="connsiteX55" fmla="*/ 64053 w 177494"/>
                  <a:gd name="connsiteY55" fmla="*/ 426279 h 940295"/>
                  <a:gd name="connsiteX56" fmla="*/ 53009 w 177494"/>
                  <a:gd name="connsiteY56" fmla="*/ 437322 h 940295"/>
                  <a:gd name="connsiteX57" fmla="*/ 48592 w 177494"/>
                  <a:gd name="connsiteY57" fmla="*/ 446157 h 940295"/>
                  <a:gd name="connsiteX58" fmla="*/ 44174 w 177494"/>
                  <a:gd name="connsiteY58" fmla="*/ 459409 h 940295"/>
                  <a:gd name="connsiteX59" fmla="*/ 35339 w 177494"/>
                  <a:gd name="connsiteY59" fmla="*/ 474870 h 940295"/>
                  <a:gd name="connsiteX60" fmla="*/ 33131 w 177494"/>
                  <a:gd name="connsiteY60" fmla="*/ 481496 h 940295"/>
                  <a:gd name="connsiteX61" fmla="*/ 28713 w 177494"/>
                  <a:gd name="connsiteY61" fmla="*/ 485913 h 940295"/>
                  <a:gd name="connsiteX62" fmla="*/ 24296 w 177494"/>
                  <a:gd name="connsiteY62" fmla="*/ 492539 h 940295"/>
                  <a:gd name="connsiteX63" fmla="*/ 33131 w 177494"/>
                  <a:gd name="connsiteY63" fmla="*/ 494748 h 940295"/>
                  <a:gd name="connsiteX64" fmla="*/ 59635 w 177494"/>
                  <a:gd name="connsiteY64" fmla="*/ 496957 h 940295"/>
                  <a:gd name="connsiteX65" fmla="*/ 57426 w 177494"/>
                  <a:gd name="connsiteY65" fmla="*/ 503583 h 940295"/>
                  <a:gd name="connsiteX66" fmla="*/ 41966 w 177494"/>
                  <a:gd name="connsiteY66" fmla="*/ 519044 h 940295"/>
                  <a:gd name="connsiteX67" fmla="*/ 30922 w 177494"/>
                  <a:gd name="connsiteY67" fmla="*/ 530087 h 940295"/>
                  <a:gd name="connsiteX68" fmla="*/ 19879 w 177494"/>
                  <a:gd name="connsiteY68" fmla="*/ 541131 h 940295"/>
                  <a:gd name="connsiteX69" fmla="*/ 15461 w 177494"/>
                  <a:gd name="connsiteY69" fmla="*/ 545548 h 940295"/>
                  <a:gd name="connsiteX70" fmla="*/ 13253 w 177494"/>
                  <a:gd name="connsiteY70" fmla="*/ 552174 h 940295"/>
                  <a:gd name="connsiteX71" fmla="*/ 8835 w 177494"/>
                  <a:gd name="connsiteY71" fmla="*/ 556592 h 940295"/>
                  <a:gd name="connsiteX72" fmla="*/ 0 w 177494"/>
                  <a:gd name="connsiteY72" fmla="*/ 567635 h 940295"/>
                  <a:gd name="connsiteX73" fmla="*/ 2209 w 177494"/>
                  <a:gd name="connsiteY73" fmla="*/ 576470 h 940295"/>
                  <a:gd name="connsiteX74" fmla="*/ 8835 w 177494"/>
                  <a:gd name="connsiteY74" fmla="*/ 578679 h 940295"/>
                  <a:gd name="connsiteX75" fmla="*/ 35339 w 177494"/>
                  <a:gd name="connsiteY75" fmla="*/ 574261 h 940295"/>
                  <a:gd name="connsiteX76" fmla="*/ 48592 w 177494"/>
                  <a:gd name="connsiteY76" fmla="*/ 563218 h 940295"/>
                  <a:gd name="connsiteX77" fmla="*/ 53009 w 177494"/>
                  <a:gd name="connsiteY77" fmla="*/ 558800 h 940295"/>
                  <a:gd name="connsiteX78" fmla="*/ 72887 w 177494"/>
                  <a:gd name="connsiteY78" fmla="*/ 554383 h 940295"/>
                  <a:gd name="connsiteX79" fmla="*/ 92766 w 177494"/>
                  <a:gd name="connsiteY79" fmla="*/ 556592 h 940295"/>
                  <a:gd name="connsiteX80" fmla="*/ 81722 w 177494"/>
                  <a:gd name="connsiteY80" fmla="*/ 567635 h 940295"/>
                  <a:gd name="connsiteX81" fmla="*/ 77305 w 177494"/>
                  <a:gd name="connsiteY81" fmla="*/ 574261 h 940295"/>
                  <a:gd name="connsiteX82" fmla="*/ 66261 w 177494"/>
                  <a:gd name="connsiteY82" fmla="*/ 583096 h 940295"/>
                  <a:gd name="connsiteX83" fmla="*/ 59635 w 177494"/>
                  <a:gd name="connsiteY83" fmla="*/ 585305 h 940295"/>
                  <a:gd name="connsiteX84" fmla="*/ 50800 w 177494"/>
                  <a:gd name="connsiteY84" fmla="*/ 591931 h 940295"/>
                  <a:gd name="connsiteX85" fmla="*/ 41966 w 177494"/>
                  <a:gd name="connsiteY85" fmla="*/ 605183 h 940295"/>
                  <a:gd name="connsiteX86" fmla="*/ 37548 w 177494"/>
                  <a:gd name="connsiteY86" fmla="*/ 609600 h 940295"/>
                  <a:gd name="connsiteX87" fmla="*/ 33131 w 177494"/>
                  <a:gd name="connsiteY87" fmla="*/ 622853 h 940295"/>
                  <a:gd name="connsiteX88" fmla="*/ 28713 w 177494"/>
                  <a:gd name="connsiteY88" fmla="*/ 631687 h 940295"/>
                  <a:gd name="connsiteX89" fmla="*/ 24296 w 177494"/>
                  <a:gd name="connsiteY89" fmla="*/ 644939 h 940295"/>
                  <a:gd name="connsiteX90" fmla="*/ 22087 w 177494"/>
                  <a:gd name="connsiteY90" fmla="*/ 651566 h 940295"/>
                  <a:gd name="connsiteX91" fmla="*/ 30922 w 177494"/>
                  <a:gd name="connsiteY91" fmla="*/ 653774 h 940295"/>
                  <a:gd name="connsiteX92" fmla="*/ 44174 w 177494"/>
                  <a:gd name="connsiteY92" fmla="*/ 647148 h 940295"/>
                  <a:gd name="connsiteX93" fmla="*/ 59635 w 177494"/>
                  <a:gd name="connsiteY93" fmla="*/ 642731 h 940295"/>
                  <a:gd name="connsiteX94" fmla="*/ 66261 w 177494"/>
                  <a:gd name="connsiteY94" fmla="*/ 644939 h 940295"/>
                  <a:gd name="connsiteX95" fmla="*/ 66261 w 177494"/>
                  <a:gd name="connsiteY95" fmla="*/ 664818 h 940295"/>
                  <a:gd name="connsiteX96" fmla="*/ 55218 w 177494"/>
                  <a:gd name="connsiteY96" fmla="*/ 667026 h 940295"/>
                  <a:gd name="connsiteX97" fmla="*/ 50800 w 177494"/>
                  <a:gd name="connsiteY97" fmla="*/ 671444 h 940295"/>
                  <a:gd name="connsiteX98" fmla="*/ 50800 w 177494"/>
                  <a:gd name="connsiteY98" fmla="*/ 689113 h 940295"/>
                  <a:gd name="connsiteX99" fmla="*/ 57426 w 177494"/>
                  <a:gd name="connsiteY99" fmla="*/ 691322 h 940295"/>
                  <a:gd name="connsiteX100" fmla="*/ 68470 w 177494"/>
                  <a:gd name="connsiteY100" fmla="*/ 695739 h 940295"/>
                  <a:gd name="connsiteX101" fmla="*/ 64053 w 177494"/>
                  <a:gd name="connsiteY101" fmla="*/ 711200 h 940295"/>
                  <a:gd name="connsiteX102" fmla="*/ 59635 w 177494"/>
                  <a:gd name="connsiteY102" fmla="*/ 724453 h 940295"/>
                  <a:gd name="connsiteX103" fmla="*/ 48592 w 177494"/>
                  <a:gd name="connsiteY103" fmla="*/ 728870 h 940295"/>
                  <a:gd name="connsiteX104" fmla="*/ 44174 w 177494"/>
                  <a:gd name="connsiteY104" fmla="*/ 744331 h 940295"/>
                  <a:gd name="connsiteX105" fmla="*/ 39757 w 177494"/>
                  <a:gd name="connsiteY105" fmla="*/ 750957 h 940295"/>
                  <a:gd name="connsiteX106" fmla="*/ 37548 w 177494"/>
                  <a:gd name="connsiteY106" fmla="*/ 757583 h 940295"/>
                  <a:gd name="connsiteX107" fmla="*/ 30922 w 177494"/>
                  <a:gd name="connsiteY107" fmla="*/ 759792 h 940295"/>
                  <a:gd name="connsiteX108" fmla="*/ 22087 w 177494"/>
                  <a:gd name="connsiteY108" fmla="*/ 779670 h 940295"/>
                  <a:gd name="connsiteX109" fmla="*/ 28713 w 177494"/>
                  <a:gd name="connsiteY109" fmla="*/ 786296 h 940295"/>
                  <a:gd name="connsiteX110" fmla="*/ 35339 w 177494"/>
                  <a:gd name="connsiteY110" fmla="*/ 788505 h 940295"/>
                  <a:gd name="connsiteX111" fmla="*/ 70679 w 177494"/>
                  <a:gd name="connsiteY111" fmla="*/ 790713 h 940295"/>
                  <a:gd name="connsiteX112" fmla="*/ 68470 w 177494"/>
                  <a:gd name="connsiteY112" fmla="*/ 797339 h 940295"/>
                  <a:gd name="connsiteX113" fmla="*/ 64053 w 177494"/>
                  <a:gd name="connsiteY113" fmla="*/ 806174 h 940295"/>
                  <a:gd name="connsiteX114" fmla="*/ 61844 w 177494"/>
                  <a:gd name="connsiteY114" fmla="*/ 817218 h 940295"/>
                  <a:gd name="connsiteX115" fmla="*/ 57426 w 177494"/>
                  <a:gd name="connsiteY115" fmla="*/ 832679 h 940295"/>
                  <a:gd name="connsiteX116" fmla="*/ 53009 w 177494"/>
                  <a:gd name="connsiteY116" fmla="*/ 854766 h 940295"/>
                  <a:gd name="connsiteX117" fmla="*/ 48592 w 177494"/>
                  <a:gd name="connsiteY117" fmla="*/ 861392 h 940295"/>
                  <a:gd name="connsiteX118" fmla="*/ 41966 w 177494"/>
                  <a:gd name="connsiteY118" fmla="*/ 883479 h 940295"/>
                  <a:gd name="connsiteX119" fmla="*/ 37548 w 177494"/>
                  <a:gd name="connsiteY119" fmla="*/ 887896 h 940295"/>
                  <a:gd name="connsiteX120" fmla="*/ 35339 w 177494"/>
                  <a:gd name="connsiteY120" fmla="*/ 903357 h 940295"/>
                  <a:gd name="connsiteX121" fmla="*/ 30922 w 177494"/>
                  <a:gd name="connsiteY121" fmla="*/ 909983 h 940295"/>
                  <a:gd name="connsiteX122" fmla="*/ 24296 w 177494"/>
                  <a:gd name="connsiteY122" fmla="*/ 923235 h 940295"/>
                  <a:gd name="connsiteX123" fmla="*/ 22087 w 177494"/>
                  <a:gd name="connsiteY123" fmla="*/ 932070 h 940295"/>
                  <a:gd name="connsiteX124" fmla="*/ 48592 w 177494"/>
                  <a:gd name="connsiteY124" fmla="*/ 936487 h 940295"/>
                  <a:gd name="connsiteX125" fmla="*/ 55218 w 177494"/>
                  <a:gd name="connsiteY125" fmla="*/ 929861 h 940295"/>
                  <a:gd name="connsiteX126" fmla="*/ 57426 w 177494"/>
                  <a:gd name="connsiteY126" fmla="*/ 921026 h 940295"/>
                  <a:gd name="connsiteX127" fmla="*/ 61844 w 177494"/>
                  <a:gd name="connsiteY127" fmla="*/ 914400 h 940295"/>
                  <a:gd name="connsiteX128" fmla="*/ 64053 w 177494"/>
                  <a:gd name="connsiteY128" fmla="*/ 907774 h 940295"/>
                  <a:gd name="connsiteX129" fmla="*/ 72887 w 177494"/>
                  <a:gd name="connsiteY129" fmla="*/ 898939 h 940295"/>
                  <a:gd name="connsiteX130" fmla="*/ 77305 w 177494"/>
                  <a:gd name="connsiteY130" fmla="*/ 892313 h 940295"/>
                  <a:gd name="connsiteX131" fmla="*/ 86139 w 177494"/>
                  <a:gd name="connsiteY131" fmla="*/ 885687 h 940295"/>
                  <a:gd name="connsiteX132" fmla="*/ 92766 w 177494"/>
                  <a:gd name="connsiteY132" fmla="*/ 876853 h 940295"/>
                  <a:gd name="connsiteX133" fmla="*/ 99392 w 177494"/>
                  <a:gd name="connsiteY133" fmla="*/ 870226 h 940295"/>
                  <a:gd name="connsiteX134" fmla="*/ 108226 w 177494"/>
                  <a:gd name="connsiteY134" fmla="*/ 856974 h 940295"/>
                  <a:gd name="connsiteX135" fmla="*/ 119270 w 177494"/>
                  <a:gd name="connsiteY135" fmla="*/ 845931 h 940295"/>
                  <a:gd name="connsiteX136" fmla="*/ 128105 w 177494"/>
                  <a:gd name="connsiteY136" fmla="*/ 843722 h 940295"/>
                  <a:gd name="connsiteX137" fmla="*/ 141357 w 177494"/>
                  <a:gd name="connsiteY137" fmla="*/ 848139 h 940295"/>
                  <a:gd name="connsiteX138" fmla="*/ 147983 w 177494"/>
                  <a:gd name="connsiteY138" fmla="*/ 852557 h 940295"/>
                  <a:gd name="connsiteX139" fmla="*/ 132522 w 177494"/>
                  <a:gd name="connsiteY139" fmla="*/ 843722 h 940295"/>
                  <a:gd name="connsiteX140" fmla="*/ 125896 w 177494"/>
                  <a:gd name="connsiteY140" fmla="*/ 839305 h 940295"/>
                  <a:gd name="connsiteX141" fmla="*/ 106018 w 177494"/>
                  <a:gd name="connsiteY141" fmla="*/ 821635 h 940295"/>
                  <a:gd name="connsiteX142" fmla="*/ 97183 w 177494"/>
                  <a:gd name="connsiteY142" fmla="*/ 806174 h 940295"/>
                  <a:gd name="connsiteX143" fmla="*/ 90557 w 177494"/>
                  <a:gd name="connsiteY143" fmla="*/ 792922 h 940295"/>
                  <a:gd name="connsiteX144" fmla="*/ 97183 w 177494"/>
                  <a:gd name="connsiteY144" fmla="*/ 779670 h 940295"/>
                  <a:gd name="connsiteX145" fmla="*/ 108226 w 177494"/>
                  <a:gd name="connsiteY145" fmla="*/ 775253 h 940295"/>
                  <a:gd name="connsiteX146" fmla="*/ 114853 w 177494"/>
                  <a:gd name="connsiteY146" fmla="*/ 777461 h 940295"/>
                  <a:gd name="connsiteX147" fmla="*/ 128105 w 177494"/>
                  <a:gd name="connsiteY147" fmla="*/ 768626 h 940295"/>
                  <a:gd name="connsiteX148" fmla="*/ 150192 w 177494"/>
                  <a:gd name="connsiteY148" fmla="*/ 764209 h 940295"/>
                  <a:gd name="connsiteX149" fmla="*/ 156818 w 177494"/>
                  <a:gd name="connsiteY149" fmla="*/ 762000 h 940295"/>
                  <a:gd name="connsiteX150" fmla="*/ 152400 w 177494"/>
                  <a:gd name="connsiteY150" fmla="*/ 750957 h 940295"/>
                  <a:gd name="connsiteX151" fmla="*/ 139148 w 177494"/>
                  <a:gd name="connsiteY151" fmla="*/ 728870 h 940295"/>
                  <a:gd name="connsiteX152" fmla="*/ 136939 w 177494"/>
                  <a:gd name="connsiteY152" fmla="*/ 722244 h 940295"/>
                  <a:gd name="connsiteX153" fmla="*/ 139148 w 177494"/>
                  <a:gd name="connsiteY153" fmla="*/ 708992 h 940295"/>
                  <a:gd name="connsiteX154" fmla="*/ 145774 w 177494"/>
                  <a:gd name="connsiteY154" fmla="*/ 711200 h 940295"/>
                  <a:gd name="connsiteX155" fmla="*/ 165653 w 177494"/>
                  <a:gd name="connsiteY155" fmla="*/ 708992 h 940295"/>
                  <a:gd name="connsiteX156" fmla="*/ 167861 w 177494"/>
                  <a:gd name="connsiteY156" fmla="*/ 697948 h 940295"/>
                  <a:gd name="connsiteX157" fmla="*/ 159026 w 177494"/>
                  <a:gd name="connsiteY157" fmla="*/ 678070 h 940295"/>
                  <a:gd name="connsiteX158" fmla="*/ 154609 w 177494"/>
                  <a:gd name="connsiteY158" fmla="*/ 669235 h 940295"/>
                  <a:gd name="connsiteX159" fmla="*/ 150192 w 177494"/>
                  <a:gd name="connsiteY159" fmla="*/ 655983 h 940295"/>
                  <a:gd name="connsiteX160" fmla="*/ 147983 w 177494"/>
                  <a:gd name="connsiteY160" fmla="*/ 649357 h 940295"/>
                  <a:gd name="connsiteX161" fmla="*/ 143566 w 177494"/>
                  <a:gd name="connsiteY161" fmla="*/ 644939 h 940295"/>
                  <a:gd name="connsiteX162" fmla="*/ 130313 w 177494"/>
                  <a:gd name="connsiteY162" fmla="*/ 636105 h 940295"/>
                  <a:gd name="connsiteX163" fmla="*/ 125896 w 177494"/>
                  <a:gd name="connsiteY163" fmla="*/ 620644 h 940295"/>
                  <a:gd name="connsiteX164" fmla="*/ 123687 w 177494"/>
                  <a:gd name="connsiteY164" fmla="*/ 614018 h 940295"/>
                  <a:gd name="connsiteX165" fmla="*/ 119270 w 177494"/>
                  <a:gd name="connsiteY165" fmla="*/ 609600 h 940295"/>
                  <a:gd name="connsiteX166" fmla="*/ 119270 w 177494"/>
                  <a:gd name="connsiteY166" fmla="*/ 561009 h 940295"/>
                  <a:gd name="connsiteX167" fmla="*/ 125896 w 177494"/>
                  <a:gd name="connsiteY167" fmla="*/ 565426 h 940295"/>
                  <a:gd name="connsiteX168" fmla="*/ 132522 w 177494"/>
                  <a:gd name="connsiteY168" fmla="*/ 567635 h 940295"/>
                  <a:gd name="connsiteX169" fmla="*/ 141357 w 177494"/>
                  <a:gd name="connsiteY169" fmla="*/ 572053 h 940295"/>
                  <a:gd name="connsiteX170" fmla="*/ 147983 w 177494"/>
                  <a:gd name="connsiteY170" fmla="*/ 578679 h 940295"/>
                  <a:gd name="connsiteX171" fmla="*/ 156818 w 177494"/>
                  <a:gd name="connsiteY171" fmla="*/ 585305 h 940295"/>
                  <a:gd name="connsiteX172" fmla="*/ 170070 w 177494"/>
                  <a:gd name="connsiteY172" fmla="*/ 594139 h 940295"/>
                  <a:gd name="connsiteX173" fmla="*/ 174487 w 177494"/>
                  <a:gd name="connsiteY173" fmla="*/ 578679 h 940295"/>
                  <a:gd name="connsiteX174" fmla="*/ 167861 w 177494"/>
                  <a:gd name="connsiteY174" fmla="*/ 567635 h 940295"/>
                  <a:gd name="connsiteX175" fmla="*/ 161235 w 177494"/>
                  <a:gd name="connsiteY175" fmla="*/ 565426 h 940295"/>
                  <a:gd name="connsiteX176" fmla="*/ 147983 w 177494"/>
                  <a:gd name="connsiteY176" fmla="*/ 554383 h 940295"/>
                  <a:gd name="connsiteX177" fmla="*/ 143566 w 177494"/>
                  <a:gd name="connsiteY177" fmla="*/ 545548 h 940295"/>
                  <a:gd name="connsiteX178" fmla="*/ 136939 w 177494"/>
                  <a:gd name="connsiteY178" fmla="*/ 541131 h 940295"/>
                  <a:gd name="connsiteX179" fmla="*/ 134731 w 177494"/>
                  <a:gd name="connsiteY179" fmla="*/ 534505 h 940295"/>
                  <a:gd name="connsiteX180" fmla="*/ 130313 w 177494"/>
                  <a:gd name="connsiteY180" fmla="*/ 523461 h 940295"/>
                  <a:gd name="connsiteX181" fmla="*/ 128105 w 177494"/>
                  <a:gd name="connsiteY181" fmla="*/ 514626 h 940295"/>
                  <a:gd name="connsiteX182" fmla="*/ 123687 w 177494"/>
                  <a:gd name="connsiteY182" fmla="*/ 508000 h 940295"/>
                  <a:gd name="connsiteX183" fmla="*/ 121479 w 177494"/>
                  <a:gd name="connsiteY183" fmla="*/ 477079 h 940295"/>
                  <a:gd name="connsiteX184" fmla="*/ 117061 w 177494"/>
                  <a:gd name="connsiteY184" fmla="*/ 450574 h 940295"/>
                  <a:gd name="connsiteX185" fmla="*/ 130313 w 177494"/>
                  <a:gd name="connsiteY185" fmla="*/ 448366 h 940295"/>
                  <a:gd name="connsiteX186" fmla="*/ 136939 w 177494"/>
                  <a:gd name="connsiteY186" fmla="*/ 446157 h 940295"/>
                  <a:gd name="connsiteX187" fmla="*/ 141357 w 177494"/>
                  <a:gd name="connsiteY187" fmla="*/ 450574 h 940295"/>
                  <a:gd name="connsiteX188" fmla="*/ 147983 w 177494"/>
                  <a:gd name="connsiteY188" fmla="*/ 452783 h 940295"/>
                  <a:gd name="connsiteX189" fmla="*/ 156818 w 177494"/>
                  <a:gd name="connsiteY189" fmla="*/ 450574 h 940295"/>
                  <a:gd name="connsiteX190" fmla="*/ 147983 w 177494"/>
                  <a:gd name="connsiteY190" fmla="*/ 435113 h 940295"/>
                  <a:gd name="connsiteX191" fmla="*/ 139148 w 177494"/>
                  <a:gd name="connsiteY191" fmla="*/ 430696 h 940295"/>
                  <a:gd name="connsiteX192" fmla="*/ 134731 w 177494"/>
                  <a:gd name="connsiteY192" fmla="*/ 421861 h 940295"/>
                  <a:gd name="connsiteX193" fmla="*/ 130313 w 177494"/>
                  <a:gd name="connsiteY193" fmla="*/ 415235 h 940295"/>
                  <a:gd name="connsiteX194" fmla="*/ 125896 w 177494"/>
                  <a:gd name="connsiteY194" fmla="*/ 399774 h 940295"/>
                  <a:gd name="connsiteX195" fmla="*/ 121479 w 177494"/>
                  <a:gd name="connsiteY195" fmla="*/ 393148 h 940295"/>
                  <a:gd name="connsiteX196" fmla="*/ 117061 w 177494"/>
                  <a:gd name="connsiteY196" fmla="*/ 379896 h 940295"/>
                  <a:gd name="connsiteX197" fmla="*/ 110435 w 177494"/>
                  <a:gd name="connsiteY197" fmla="*/ 364435 h 940295"/>
                  <a:gd name="connsiteX198" fmla="*/ 106018 w 177494"/>
                  <a:gd name="connsiteY198" fmla="*/ 355600 h 940295"/>
                  <a:gd name="connsiteX199" fmla="*/ 103809 w 177494"/>
                  <a:gd name="connsiteY199" fmla="*/ 324679 h 940295"/>
                  <a:gd name="connsiteX200" fmla="*/ 106018 w 177494"/>
                  <a:gd name="connsiteY200" fmla="*/ 309218 h 940295"/>
                  <a:gd name="connsiteX201" fmla="*/ 119270 w 177494"/>
                  <a:gd name="connsiteY201" fmla="*/ 315844 h 940295"/>
                  <a:gd name="connsiteX202" fmla="*/ 125896 w 177494"/>
                  <a:gd name="connsiteY202" fmla="*/ 331305 h 940295"/>
                  <a:gd name="connsiteX203" fmla="*/ 136939 w 177494"/>
                  <a:gd name="connsiteY203" fmla="*/ 344557 h 940295"/>
                  <a:gd name="connsiteX204" fmla="*/ 139148 w 177494"/>
                  <a:gd name="connsiteY204" fmla="*/ 351183 h 940295"/>
                  <a:gd name="connsiteX205" fmla="*/ 152400 w 177494"/>
                  <a:gd name="connsiteY205" fmla="*/ 357809 h 940295"/>
                  <a:gd name="connsiteX206" fmla="*/ 159026 w 177494"/>
                  <a:gd name="connsiteY206" fmla="*/ 362226 h 940295"/>
                  <a:gd name="connsiteX207" fmla="*/ 163444 w 177494"/>
                  <a:gd name="connsiteY207" fmla="*/ 366644 h 940295"/>
                  <a:gd name="connsiteX208" fmla="*/ 167861 w 177494"/>
                  <a:gd name="connsiteY208" fmla="*/ 362226 h 940295"/>
                  <a:gd name="connsiteX209" fmla="*/ 165653 w 177494"/>
                  <a:gd name="connsiteY209" fmla="*/ 346766 h 940295"/>
                  <a:gd name="connsiteX210" fmla="*/ 161235 w 177494"/>
                  <a:gd name="connsiteY210" fmla="*/ 342348 h 940295"/>
                  <a:gd name="connsiteX211" fmla="*/ 152400 w 177494"/>
                  <a:gd name="connsiteY211" fmla="*/ 329096 h 940295"/>
                  <a:gd name="connsiteX212" fmla="*/ 141357 w 177494"/>
                  <a:gd name="connsiteY212" fmla="*/ 304800 h 940295"/>
                  <a:gd name="connsiteX213" fmla="*/ 139148 w 177494"/>
                  <a:gd name="connsiteY213" fmla="*/ 289339 h 940295"/>
                  <a:gd name="connsiteX214" fmla="*/ 134731 w 177494"/>
                  <a:gd name="connsiteY214" fmla="*/ 269461 h 940295"/>
                  <a:gd name="connsiteX215" fmla="*/ 132522 w 177494"/>
                  <a:gd name="connsiteY215" fmla="*/ 262835 h 940295"/>
                  <a:gd name="connsiteX216" fmla="*/ 130313 w 177494"/>
                  <a:gd name="connsiteY216" fmla="*/ 245166 h 940295"/>
                  <a:gd name="connsiteX217" fmla="*/ 119270 w 177494"/>
                  <a:gd name="connsiteY217" fmla="*/ 234122 h 940295"/>
                  <a:gd name="connsiteX218" fmla="*/ 110435 w 177494"/>
                  <a:gd name="connsiteY218" fmla="*/ 225287 h 940295"/>
                  <a:gd name="connsiteX219" fmla="*/ 110435 w 177494"/>
                  <a:gd name="connsiteY219" fmla="*/ 200992 h 940295"/>
                  <a:gd name="connsiteX220" fmla="*/ 112644 w 177494"/>
                  <a:gd name="connsiteY220" fmla="*/ 187739 h 940295"/>
                  <a:gd name="connsiteX221" fmla="*/ 119270 w 177494"/>
                  <a:gd name="connsiteY221" fmla="*/ 185531 h 940295"/>
                  <a:gd name="connsiteX222" fmla="*/ 128105 w 177494"/>
                  <a:gd name="connsiteY222" fmla="*/ 187739 h 940295"/>
                  <a:gd name="connsiteX223" fmla="*/ 134731 w 177494"/>
                  <a:gd name="connsiteY223" fmla="*/ 192157 h 940295"/>
                  <a:gd name="connsiteX224" fmla="*/ 141357 w 177494"/>
                  <a:gd name="connsiteY224" fmla="*/ 194366 h 940295"/>
                  <a:gd name="connsiteX225" fmla="*/ 154609 w 177494"/>
                  <a:gd name="connsiteY225" fmla="*/ 203200 h 940295"/>
                  <a:gd name="connsiteX226" fmla="*/ 152400 w 177494"/>
                  <a:gd name="connsiteY226" fmla="*/ 194366 h 940295"/>
                  <a:gd name="connsiteX227" fmla="*/ 141357 w 177494"/>
                  <a:gd name="connsiteY227" fmla="*/ 187739 h 940295"/>
                  <a:gd name="connsiteX228" fmla="*/ 136939 w 177494"/>
                  <a:gd name="connsiteY228" fmla="*/ 183322 h 940295"/>
                  <a:gd name="connsiteX229" fmla="*/ 130313 w 177494"/>
                  <a:gd name="connsiteY229" fmla="*/ 178905 h 940295"/>
                  <a:gd name="connsiteX230" fmla="*/ 128105 w 177494"/>
                  <a:gd name="connsiteY230" fmla="*/ 172279 h 940295"/>
                  <a:gd name="connsiteX231" fmla="*/ 123687 w 177494"/>
                  <a:gd name="connsiteY231" fmla="*/ 167861 h 940295"/>
                  <a:gd name="connsiteX232" fmla="*/ 119270 w 177494"/>
                  <a:gd name="connsiteY232" fmla="*/ 161235 h 940295"/>
                  <a:gd name="connsiteX233" fmla="*/ 117061 w 177494"/>
                  <a:gd name="connsiteY233" fmla="*/ 154609 h 940295"/>
                  <a:gd name="connsiteX234" fmla="*/ 103809 w 177494"/>
                  <a:gd name="connsiteY234" fmla="*/ 130313 h 940295"/>
                  <a:gd name="connsiteX235" fmla="*/ 101600 w 177494"/>
                  <a:gd name="connsiteY235" fmla="*/ 97183 h 940295"/>
                  <a:gd name="connsiteX236" fmla="*/ 99392 w 177494"/>
                  <a:gd name="connsiteY236" fmla="*/ 88348 h 940295"/>
                  <a:gd name="connsiteX237" fmla="*/ 106018 w 177494"/>
                  <a:gd name="connsiteY237" fmla="*/ 83931 h 940295"/>
                  <a:gd name="connsiteX238" fmla="*/ 117061 w 177494"/>
                  <a:gd name="connsiteY238" fmla="*/ 86139 h 940295"/>
                  <a:gd name="connsiteX239" fmla="*/ 121479 w 177494"/>
                  <a:gd name="connsiteY239" fmla="*/ 81722 h 940295"/>
                  <a:gd name="connsiteX240" fmla="*/ 106018 w 177494"/>
                  <a:gd name="connsiteY240" fmla="*/ 68470 h 940295"/>
                  <a:gd name="connsiteX241" fmla="*/ 97183 w 177494"/>
                  <a:gd name="connsiteY241" fmla="*/ 53009 h 940295"/>
                  <a:gd name="connsiteX242" fmla="*/ 92766 w 177494"/>
                  <a:gd name="connsiteY242" fmla="*/ 39757 h 940295"/>
                  <a:gd name="connsiteX243" fmla="*/ 88348 w 177494"/>
                  <a:gd name="connsiteY243" fmla="*/ 0 h 94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Lst>
                <a:rect l="l" t="t" r="r" b="b"/>
                <a:pathLst>
                  <a:path w="177494" h="940295">
                    <a:moveTo>
                      <a:pt x="88348" y="0"/>
                    </a:moveTo>
                    <a:lnTo>
                      <a:pt x="88348" y="0"/>
                    </a:lnTo>
                    <a:cubicBezTo>
                      <a:pt x="87612" y="6626"/>
                      <a:pt x="87153" y="13289"/>
                      <a:pt x="86139" y="19879"/>
                    </a:cubicBezTo>
                    <a:cubicBezTo>
                      <a:pt x="85185" y="26083"/>
                      <a:pt x="81235" y="36800"/>
                      <a:pt x="79513" y="41966"/>
                    </a:cubicBezTo>
                    <a:cubicBezTo>
                      <a:pt x="78674" y="44484"/>
                      <a:pt x="76174" y="46166"/>
                      <a:pt x="75096" y="48592"/>
                    </a:cubicBezTo>
                    <a:cubicBezTo>
                      <a:pt x="73205" y="52847"/>
                      <a:pt x="70679" y="61844"/>
                      <a:pt x="70679" y="61844"/>
                    </a:cubicBezTo>
                    <a:cubicBezTo>
                      <a:pt x="69943" y="69206"/>
                      <a:pt x="68470" y="76532"/>
                      <a:pt x="68470" y="83931"/>
                    </a:cubicBezTo>
                    <a:cubicBezTo>
                      <a:pt x="68470" y="86259"/>
                      <a:pt x="68552" y="89611"/>
                      <a:pt x="70679" y="90557"/>
                    </a:cubicBezTo>
                    <a:cubicBezTo>
                      <a:pt x="76103" y="92968"/>
                      <a:pt x="82458" y="92030"/>
                      <a:pt x="88348" y="92766"/>
                    </a:cubicBezTo>
                    <a:lnTo>
                      <a:pt x="83931" y="106018"/>
                    </a:lnTo>
                    <a:lnTo>
                      <a:pt x="81722" y="112644"/>
                    </a:lnTo>
                    <a:cubicBezTo>
                      <a:pt x="80986" y="119270"/>
                      <a:pt x="81130" y="126054"/>
                      <a:pt x="79513" y="132522"/>
                    </a:cubicBezTo>
                    <a:cubicBezTo>
                      <a:pt x="78869" y="135097"/>
                      <a:pt x="76823" y="137133"/>
                      <a:pt x="75096" y="139148"/>
                    </a:cubicBezTo>
                    <a:cubicBezTo>
                      <a:pt x="66711" y="148930"/>
                      <a:pt x="69040" y="147057"/>
                      <a:pt x="59635" y="150192"/>
                    </a:cubicBezTo>
                    <a:cubicBezTo>
                      <a:pt x="57426" y="152401"/>
                      <a:pt x="55608" y="155085"/>
                      <a:pt x="53009" y="156818"/>
                    </a:cubicBezTo>
                    <a:cubicBezTo>
                      <a:pt x="35812" y="168282"/>
                      <a:pt x="55718" y="149689"/>
                      <a:pt x="41966" y="163444"/>
                    </a:cubicBezTo>
                    <a:cubicBezTo>
                      <a:pt x="38284" y="174489"/>
                      <a:pt x="35339" y="174487"/>
                      <a:pt x="39757" y="183322"/>
                    </a:cubicBezTo>
                    <a:cubicBezTo>
                      <a:pt x="40944" y="185696"/>
                      <a:pt x="41965" y="188476"/>
                      <a:pt x="44174" y="189948"/>
                    </a:cubicBezTo>
                    <a:cubicBezTo>
                      <a:pt x="46700" y="191632"/>
                      <a:pt x="50064" y="191421"/>
                      <a:pt x="53009" y="192157"/>
                    </a:cubicBezTo>
                    <a:cubicBezTo>
                      <a:pt x="59635" y="191421"/>
                      <a:pt x="66311" y="191044"/>
                      <a:pt x="72887" y="189948"/>
                    </a:cubicBezTo>
                    <a:cubicBezTo>
                      <a:pt x="75183" y="189565"/>
                      <a:pt x="77431" y="186698"/>
                      <a:pt x="79513" y="187739"/>
                    </a:cubicBezTo>
                    <a:cubicBezTo>
                      <a:pt x="81596" y="188780"/>
                      <a:pt x="80986" y="192157"/>
                      <a:pt x="81722" y="194366"/>
                    </a:cubicBezTo>
                    <a:cubicBezTo>
                      <a:pt x="82458" y="203937"/>
                      <a:pt x="82162" y="213644"/>
                      <a:pt x="83931" y="223079"/>
                    </a:cubicBezTo>
                    <a:cubicBezTo>
                      <a:pt x="86201" y="235184"/>
                      <a:pt x="96598" y="224130"/>
                      <a:pt x="86139" y="242957"/>
                    </a:cubicBezTo>
                    <a:cubicBezTo>
                      <a:pt x="84351" y="246175"/>
                      <a:pt x="80501" y="247757"/>
                      <a:pt x="77305" y="249583"/>
                    </a:cubicBezTo>
                    <a:cubicBezTo>
                      <a:pt x="72164" y="252521"/>
                      <a:pt x="58621" y="253514"/>
                      <a:pt x="55218" y="254000"/>
                    </a:cubicBezTo>
                    <a:cubicBezTo>
                      <a:pt x="53745" y="255473"/>
                      <a:pt x="52050" y="256752"/>
                      <a:pt x="50800" y="258418"/>
                    </a:cubicBezTo>
                    <a:cubicBezTo>
                      <a:pt x="47615" y="262665"/>
                      <a:pt x="41966" y="271670"/>
                      <a:pt x="41966" y="271670"/>
                    </a:cubicBezTo>
                    <a:cubicBezTo>
                      <a:pt x="43438" y="273879"/>
                      <a:pt x="44310" y="276638"/>
                      <a:pt x="46383" y="278296"/>
                    </a:cubicBezTo>
                    <a:cubicBezTo>
                      <a:pt x="48201" y="279750"/>
                      <a:pt x="50699" y="280216"/>
                      <a:pt x="53009" y="280505"/>
                    </a:cubicBezTo>
                    <a:cubicBezTo>
                      <a:pt x="62534" y="281696"/>
                      <a:pt x="72151" y="281977"/>
                      <a:pt x="81722" y="282713"/>
                    </a:cubicBezTo>
                    <a:cubicBezTo>
                      <a:pt x="86140" y="295965"/>
                      <a:pt x="84667" y="284186"/>
                      <a:pt x="77305" y="291548"/>
                    </a:cubicBezTo>
                    <a:cubicBezTo>
                      <a:pt x="65525" y="303328"/>
                      <a:pt x="86139" y="294492"/>
                      <a:pt x="68470" y="300383"/>
                    </a:cubicBezTo>
                    <a:cubicBezTo>
                      <a:pt x="66261" y="302592"/>
                      <a:pt x="63577" y="304410"/>
                      <a:pt x="61844" y="307009"/>
                    </a:cubicBezTo>
                    <a:cubicBezTo>
                      <a:pt x="56973" y="314315"/>
                      <a:pt x="60425" y="331466"/>
                      <a:pt x="61844" y="335722"/>
                    </a:cubicBezTo>
                    <a:cubicBezTo>
                      <a:pt x="62683" y="338240"/>
                      <a:pt x="66261" y="338667"/>
                      <a:pt x="68470" y="340139"/>
                    </a:cubicBezTo>
                    <a:cubicBezTo>
                      <a:pt x="69206" y="342348"/>
                      <a:pt x="71544" y="344604"/>
                      <a:pt x="70679" y="346766"/>
                    </a:cubicBezTo>
                    <a:cubicBezTo>
                      <a:pt x="69693" y="349231"/>
                      <a:pt x="66126" y="349525"/>
                      <a:pt x="64053" y="351183"/>
                    </a:cubicBezTo>
                    <a:cubicBezTo>
                      <a:pt x="55390" y="358112"/>
                      <a:pt x="64516" y="353973"/>
                      <a:pt x="53009" y="357809"/>
                    </a:cubicBezTo>
                    <a:cubicBezTo>
                      <a:pt x="50064" y="360018"/>
                      <a:pt x="47370" y="362609"/>
                      <a:pt x="44174" y="364435"/>
                    </a:cubicBezTo>
                    <a:cubicBezTo>
                      <a:pt x="42153" y="365590"/>
                      <a:pt x="39485" y="365353"/>
                      <a:pt x="37548" y="366644"/>
                    </a:cubicBezTo>
                    <a:cubicBezTo>
                      <a:pt x="34949" y="368377"/>
                      <a:pt x="33322" y="371270"/>
                      <a:pt x="30922" y="373270"/>
                    </a:cubicBezTo>
                    <a:cubicBezTo>
                      <a:pt x="28883" y="374969"/>
                      <a:pt x="26505" y="376215"/>
                      <a:pt x="24296" y="377687"/>
                    </a:cubicBezTo>
                    <a:cubicBezTo>
                      <a:pt x="22824" y="379896"/>
                      <a:pt x="20925" y="381873"/>
                      <a:pt x="19879" y="384313"/>
                    </a:cubicBezTo>
                    <a:cubicBezTo>
                      <a:pt x="13773" y="398561"/>
                      <a:pt x="22143" y="388674"/>
                      <a:pt x="13253" y="397566"/>
                    </a:cubicBezTo>
                    <a:cubicBezTo>
                      <a:pt x="12517" y="399775"/>
                      <a:pt x="11301" y="401878"/>
                      <a:pt x="11044" y="404192"/>
                    </a:cubicBezTo>
                    <a:cubicBezTo>
                      <a:pt x="9822" y="415192"/>
                      <a:pt x="7270" y="426365"/>
                      <a:pt x="8835" y="437322"/>
                    </a:cubicBezTo>
                    <a:cubicBezTo>
                      <a:pt x="9164" y="439627"/>
                      <a:pt x="13379" y="436154"/>
                      <a:pt x="15461" y="435113"/>
                    </a:cubicBezTo>
                    <a:cubicBezTo>
                      <a:pt x="17835" y="433926"/>
                      <a:pt x="19782" y="432013"/>
                      <a:pt x="22087" y="430696"/>
                    </a:cubicBezTo>
                    <a:cubicBezTo>
                      <a:pt x="24946" y="429063"/>
                      <a:pt x="28063" y="427913"/>
                      <a:pt x="30922" y="426279"/>
                    </a:cubicBezTo>
                    <a:cubicBezTo>
                      <a:pt x="42912" y="419428"/>
                      <a:pt x="32024" y="423702"/>
                      <a:pt x="44174" y="419653"/>
                    </a:cubicBezTo>
                    <a:cubicBezTo>
                      <a:pt x="52346" y="411481"/>
                      <a:pt x="46860" y="416389"/>
                      <a:pt x="61844" y="406400"/>
                    </a:cubicBezTo>
                    <a:lnTo>
                      <a:pt x="68470" y="401983"/>
                    </a:lnTo>
                    <a:cubicBezTo>
                      <a:pt x="78806" y="403706"/>
                      <a:pt x="89792" y="400997"/>
                      <a:pt x="79513" y="417444"/>
                    </a:cubicBezTo>
                    <a:cubicBezTo>
                      <a:pt x="77768" y="420236"/>
                      <a:pt x="73537" y="420227"/>
                      <a:pt x="70679" y="421861"/>
                    </a:cubicBezTo>
                    <a:cubicBezTo>
                      <a:pt x="68374" y="423178"/>
                      <a:pt x="66051" y="424531"/>
                      <a:pt x="64053" y="426279"/>
                    </a:cubicBezTo>
                    <a:cubicBezTo>
                      <a:pt x="60135" y="429707"/>
                      <a:pt x="53009" y="437322"/>
                      <a:pt x="53009" y="437322"/>
                    </a:cubicBezTo>
                    <a:cubicBezTo>
                      <a:pt x="51537" y="440267"/>
                      <a:pt x="49815" y="443100"/>
                      <a:pt x="48592" y="446157"/>
                    </a:cubicBezTo>
                    <a:cubicBezTo>
                      <a:pt x="46863" y="450480"/>
                      <a:pt x="46256" y="455244"/>
                      <a:pt x="44174" y="459409"/>
                    </a:cubicBezTo>
                    <a:cubicBezTo>
                      <a:pt x="38570" y="470618"/>
                      <a:pt x="41584" y="465505"/>
                      <a:pt x="35339" y="474870"/>
                    </a:cubicBezTo>
                    <a:cubicBezTo>
                      <a:pt x="34603" y="477079"/>
                      <a:pt x="34329" y="479500"/>
                      <a:pt x="33131" y="481496"/>
                    </a:cubicBezTo>
                    <a:cubicBezTo>
                      <a:pt x="32060" y="483282"/>
                      <a:pt x="30014" y="484287"/>
                      <a:pt x="28713" y="485913"/>
                    </a:cubicBezTo>
                    <a:cubicBezTo>
                      <a:pt x="27055" y="487986"/>
                      <a:pt x="25768" y="490330"/>
                      <a:pt x="24296" y="492539"/>
                    </a:cubicBezTo>
                    <a:cubicBezTo>
                      <a:pt x="27241" y="493275"/>
                      <a:pt x="30119" y="494371"/>
                      <a:pt x="33131" y="494748"/>
                    </a:cubicBezTo>
                    <a:cubicBezTo>
                      <a:pt x="41928" y="495848"/>
                      <a:pt x="51304" y="493927"/>
                      <a:pt x="59635" y="496957"/>
                    </a:cubicBezTo>
                    <a:cubicBezTo>
                      <a:pt x="61823" y="497753"/>
                      <a:pt x="58467" y="501501"/>
                      <a:pt x="57426" y="503583"/>
                    </a:cubicBezTo>
                    <a:cubicBezTo>
                      <a:pt x="53324" y="511788"/>
                      <a:pt x="49879" y="512713"/>
                      <a:pt x="41966" y="519044"/>
                    </a:cubicBezTo>
                    <a:cubicBezTo>
                      <a:pt x="31908" y="539158"/>
                      <a:pt x="43923" y="520336"/>
                      <a:pt x="30922" y="530087"/>
                    </a:cubicBezTo>
                    <a:cubicBezTo>
                      <a:pt x="26757" y="533211"/>
                      <a:pt x="23560" y="537450"/>
                      <a:pt x="19879" y="541131"/>
                    </a:cubicBezTo>
                    <a:lnTo>
                      <a:pt x="15461" y="545548"/>
                    </a:lnTo>
                    <a:cubicBezTo>
                      <a:pt x="14725" y="547757"/>
                      <a:pt x="14451" y="550178"/>
                      <a:pt x="13253" y="552174"/>
                    </a:cubicBezTo>
                    <a:cubicBezTo>
                      <a:pt x="12182" y="553960"/>
                      <a:pt x="10136" y="554966"/>
                      <a:pt x="8835" y="556592"/>
                    </a:cubicBezTo>
                    <a:cubicBezTo>
                      <a:pt x="-2305" y="570518"/>
                      <a:pt x="10664" y="556974"/>
                      <a:pt x="0" y="567635"/>
                    </a:cubicBezTo>
                    <a:cubicBezTo>
                      <a:pt x="736" y="570580"/>
                      <a:pt x="313" y="574100"/>
                      <a:pt x="2209" y="576470"/>
                    </a:cubicBezTo>
                    <a:cubicBezTo>
                      <a:pt x="3663" y="578288"/>
                      <a:pt x="6512" y="578834"/>
                      <a:pt x="8835" y="578679"/>
                    </a:cubicBezTo>
                    <a:cubicBezTo>
                      <a:pt x="17772" y="578083"/>
                      <a:pt x="26504" y="575734"/>
                      <a:pt x="35339" y="574261"/>
                    </a:cubicBezTo>
                    <a:cubicBezTo>
                      <a:pt x="51094" y="558509"/>
                      <a:pt x="33206" y="575528"/>
                      <a:pt x="48592" y="563218"/>
                    </a:cubicBezTo>
                    <a:cubicBezTo>
                      <a:pt x="50218" y="561917"/>
                      <a:pt x="51146" y="559731"/>
                      <a:pt x="53009" y="558800"/>
                    </a:cubicBezTo>
                    <a:cubicBezTo>
                      <a:pt x="55084" y="557763"/>
                      <a:pt x="71731" y="554614"/>
                      <a:pt x="72887" y="554383"/>
                    </a:cubicBezTo>
                    <a:cubicBezTo>
                      <a:pt x="79513" y="555119"/>
                      <a:pt x="89068" y="551045"/>
                      <a:pt x="92766" y="556592"/>
                    </a:cubicBezTo>
                    <a:cubicBezTo>
                      <a:pt x="95654" y="560924"/>
                      <a:pt x="84610" y="563303"/>
                      <a:pt x="81722" y="567635"/>
                    </a:cubicBezTo>
                    <a:cubicBezTo>
                      <a:pt x="80250" y="569844"/>
                      <a:pt x="78963" y="572188"/>
                      <a:pt x="77305" y="574261"/>
                    </a:cubicBezTo>
                    <a:cubicBezTo>
                      <a:pt x="74565" y="577686"/>
                      <a:pt x="70088" y="581182"/>
                      <a:pt x="66261" y="583096"/>
                    </a:cubicBezTo>
                    <a:cubicBezTo>
                      <a:pt x="64179" y="584137"/>
                      <a:pt x="61844" y="584569"/>
                      <a:pt x="59635" y="585305"/>
                    </a:cubicBezTo>
                    <a:cubicBezTo>
                      <a:pt x="56690" y="587514"/>
                      <a:pt x="53246" y="589180"/>
                      <a:pt x="50800" y="591931"/>
                    </a:cubicBezTo>
                    <a:cubicBezTo>
                      <a:pt x="47273" y="595899"/>
                      <a:pt x="45720" y="601430"/>
                      <a:pt x="41966" y="605183"/>
                    </a:cubicBezTo>
                    <a:lnTo>
                      <a:pt x="37548" y="609600"/>
                    </a:lnTo>
                    <a:cubicBezTo>
                      <a:pt x="36076" y="614018"/>
                      <a:pt x="35214" y="618688"/>
                      <a:pt x="33131" y="622853"/>
                    </a:cubicBezTo>
                    <a:cubicBezTo>
                      <a:pt x="31658" y="625798"/>
                      <a:pt x="29936" y="628630"/>
                      <a:pt x="28713" y="631687"/>
                    </a:cubicBezTo>
                    <a:cubicBezTo>
                      <a:pt x="26984" y="636010"/>
                      <a:pt x="25768" y="640522"/>
                      <a:pt x="24296" y="644939"/>
                    </a:cubicBezTo>
                    <a:lnTo>
                      <a:pt x="22087" y="651566"/>
                    </a:lnTo>
                    <a:cubicBezTo>
                      <a:pt x="25032" y="652302"/>
                      <a:pt x="27886" y="653774"/>
                      <a:pt x="30922" y="653774"/>
                    </a:cubicBezTo>
                    <a:cubicBezTo>
                      <a:pt x="43636" y="653774"/>
                      <a:pt x="36336" y="651852"/>
                      <a:pt x="44174" y="647148"/>
                    </a:cubicBezTo>
                    <a:cubicBezTo>
                      <a:pt x="46440" y="645788"/>
                      <a:pt x="57981" y="643144"/>
                      <a:pt x="59635" y="642731"/>
                    </a:cubicBezTo>
                    <a:cubicBezTo>
                      <a:pt x="61844" y="643467"/>
                      <a:pt x="65106" y="642918"/>
                      <a:pt x="66261" y="644939"/>
                    </a:cubicBezTo>
                    <a:cubicBezTo>
                      <a:pt x="66678" y="645668"/>
                      <a:pt x="71017" y="661647"/>
                      <a:pt x="66261" y="664818"/>
                    </a:cubicBezTo>
                    <a:cubicBezTo>
                      <a:pt x="63138" y="666900"/>
                      <a:pt x="58899" y="666290"/>
                      <a:pt x="55218" y="667026"/>
                    </a:cubicBezTo>
                    <a:cubicBezTo>
                      <a:pt x="53745" y="668499"/>
                      <a:pt x="51731" y="669581"/>
                      <a:pt x="50800" y="671444"/>
                    </a:cubicBezTo>
                    <a:cubicBezTo>
                      <a:pt x="48535" y="675973"/>
                      <a:pt x="47177" y="684584"/>
                      <a:pt x="50800" y="689113"/>
                    </a:cubicBezTo>
                    <a:cubicBezTo>
                      <a:pt x="52254" y="690931"/>
                      <a:pt x="55246" y="690505"/>
                      <a:pt x="57426" y="691322"/>
                    </a:cubicBezTo>
                    <a:cubicBezTo>
                      <a:pt x="61138" y="692714"/>
                      <a:pt x="64789" y="694267"/>
                      <a:pt x="68470" y="695739"/>
                    </a:cubicBezTo>
                    <a:cubicBezTo>
                      <a:pt x="61042" y="718022"/>
                      <a:pt x="72377" y="683452"/>
                      <a:pt x="64053" y="711200"/>
                    </a:cubicBezTo>
                    <a:cubicBezTo>
                      <a:pt x="62715" y="715660"/>
                      <a:pt x="63959" y="722724"/>
                      <a:pt x="59635" y="724453"/>
                    </a:cubicBezTo>
                    <a:lnTo>
                      <a:pt x="48592" y="728870"/>
                    </a:lnTo>
                    <a:cubicBezTo>
                      <a:pt x="47884" y="731702"/>
                      <a:pt x="45759" y="741161"/>
                      <a:pt x="44174" y="744331"/>
                    </a:cubicBezTo>
                    <a:cubicBezTo>
                      <a:pt x="42987" y="746705"/>
                      <a:pt x="40944" y="748583"/>
                      <a:pt x="39757" y="750957"/>
                    </a:cubicBezTo>
                    <a:cubicBezTo>
                      <a:pt x="38716" y="753039"/>
                      <a:pt x="39194" y="755937"/>
                      <a:pt x="37548" y="757583"/>
                    </a:cubicBezTo>
                    <a:cubicBezTo>
                      <a:pt x="35902" y="759229"/>
                      <a:pt x="33131" y="759056"/>
                      <a:pt x="30922" y="759792"/>
                    </a:cubicBezTo>
                    <a:cubicBezTo>
                      <a:pt x="25666" y="775562"/>
                      <a:pt x="29088" y="769170"/>
                      <a:pt x="22087" y="779670"/>
                    </a:cubicBezTo>
                    <a:cubicBezTo>
                      <a:pt x="24296" y="781879"/>
                      <a:pt x="26114" y="784563"/>
                      <a:pt x="28713" y="786296"/>
                    </a:cubicBezTo>
                    <a:cubicBezTo>
                      <a:pt x="30650" y="787587"/>
                      <a:pt x="33024" y="788261"/>
                      <a:pt x="35339" y="788505"/>
                    </a:cubicBezTo>
                    <a:cubicBezTo>
                      <a:pt x="47077" y="789740"/>
                      <a:pt x="58899" y="789977"/>
                      <a:pt x="70679" y="790713"/>
                    </a:cubicBezTo>
                    <a:cubicBezTo>
                      <a:pt x="69943" y="792922"/>
                      <a:pt x="69387" y="795199"/>
                      <a:pt x="68470" y="797339"/>
                    </a:cubicBezTo>
                    <a:cubicBezTo>
                      <a:pt x="67173" y="800365"/>
                      <a:pt x="65094" y="803050"/>
                      <a:pt x="64053" y="806174"/>
                    </a:cubicBezTo>
                    <a:cubicBezTo>
                      <a:pt x="62866" y="809736"/>
                      <a:pt x="62755" y="813576"/>
                      <a:pt x="61844" y="817218"/>
                    </a:cubicBezTo>
                    <a:cubicBezTo>
                      <a:pt x="58691" y="829830"/>
                      <a:pt x="60179" y="817535"/>
                      <a:pt x="57426" y="832679"/>
                    </a:cubicBezTo>
                    <a:cubicBezTo>
                      <a:pt x="56262" y="839079"/>
                      <a:pt x="56250" y="848284"/>
                      <a:pt x="53009" y="854766"/>
                    </a:cubicBezTo>
                    <a:cubicBezTo>
                      <a:pt x="51822" y="857140"/>
                      <a:pt x="50064" y="859183"/>
                      <a:pt x="48592" y="861392"/>
                    </a:cubicBezTo>
                    <a:cubicBezTo>
                      <a:pt x="47591" y="865394"/>
                      <a:pt x="43756" y="881689"/>
                      <a:pt x="41966" y="883479"/>
                    </a:cubicBezTo>
                    <a:lnTo>
                      <a:pt x="37548" y="887896"/>
                    </a:lnTo>
                    <a:cubicBezTo>
                      <a:pt x="36812" y="893050"/>
                      <a:pt x="36835" y="898371"/>
                      <a:pt x="35339" y="903357"/>
                    </a:cubicBezTo>
                    <a:cubicBezTo>
                      <a:pt x="34576" y="905899"/>
                      <a:pt x="32109" y="907609"/>
                      <a:pt x="30922" y="909983"/>
                    </a:cubicBezTo>
                    <a:cubicBezTo>
                      <a:pt x="21778" y="928271"/>
                      <a:pt x="36954" y="904246"/>
                      <a:pt x="24296" y="923235"/>
                    </a:cubicBezTo>
                    <a:cubicBezTo>
                      <a:pt x="23560" y="926180"/>
                      <a:pt x="22087" y="929034"/>
                      <a:pt x="22087" y="932070"/>
                    </a:cubicBezTo>
                    <a:cubicBezTo>
                      <a:pt x="22087" y="946845"/>
                      <a:pt x="38677" y="937389"/>
                      <a:pt x="48592" y="936487"/>
                    </a:cubicBezTo>
                    <a:cubicBezTo>
                      <a:pt x="50801" y="934278"/>
                      <a:pt x="53668" y="932573"/>
                      <a:pt x="55218" y="929861"/>
                    </a:cubicBezTo>
                    <a:cubicBezTo>
                      <a:pt x="56724" y="927225"/>
                      <a:pt x="56230" y="923816"/>
                      <a:pt x="57426" y="921026"/>
                    </a:cubicBezTo>
                    <a:cubicBezTo>
                      <a:pt x="58472" y="918586"/>
                      <a:pt x="60657" y="916774"/>
                      <a:pt x="61844" y="914400"/>
                    </a:cubicBezTo>
                    <a:cubicBezTo>
                      <a:pt x="62885" y="912318"/>
                      <a:pt x="62700" y="909669"/>
                      <a:pt x="64053" y="907774"/>
                    </a:cubicBezTo>
                    <a:cubicBezTo>
                      <a:pt x="66474" y="904385"/>
                      <a:pt x="70177" y="902101"/>
                      <a:pt x="72887" y="898939"/>
                    </a:cubicBezTo>
                    <a:cubicBezTo>
                      <a:pt x="74615" y="896923"/>
                      <a:pt x="75428" y="894190"/>
                      <a:pt x="77305" y="892313"/>
                    </a:cubicBezTo>
                    <a:cubicBezTo>
                      <a:pt x="79908" y="889710"/>
                      <a:pt x="83536" y="888290"/>
                      <a:pt x="86139" y="885687"/>
                    </a:cubicBezTo>
                    <a:cubicBezTo>
                      <a:pt x="88742" y="883084"/>
                      <a:pt x="90370" y="879648"/>
                      <a:pt x="92766" y="876853"/>
                    </a:cubicBezTo>
                    <a:cubicBezTo>
                      <a:pt x="94799" y="874481"/>
                      <a:pt x="97474" y="872692"/>
                      <a:pt x="99392" y="870226"/>
                    </a:cubicBezTo>
                    <a:cubicBezTo>
                      <a:pt x="102651" y="866035"/>
                      <a:pt x="105281" y="861391"/>
                      <a:pt x="108226" y="856974"/>
                    </a:cubicBezTo>
                    <a:cubicBezTo>
                      <a:pt x="112152" y="851085"/>
                      <a:pt x="112399" y="848875"/>
                      <a:pt x="119270" y="845931"/>
                    </a:cubicBezTo>
                    <a:cubicBezTo>
                      <a:pt x="122060" y="844735"/>
                      <a:pt x="125160" y="844458"/>
                      <a:pt x="128105" y="843722"/>
                    </a:cubicBezTo>
                    <a:lnTo>
                      <a:pt x="141357" y="848139"/>
                    </a:lnTo>
                    <a:cubicBezTo>
                      <a:pt x="143875" y="848978"/>
                      <a:pt x="150357" y="853744"/>
                      <a:pt x="147983" y="852557"/>
                    </a:cubicBezTo>
                    <a:cubicBezTo>
                      <a:pt x="142674" y="849903"/>
                      <a:pt x="137612" y="846776"/>
                      <a:pt x="132522" y="843722"/>
                    </a:cubicBezTo>
                    <a:cubicBezTo>
                      <a:pt x="130246" y="842356"/>
                      <a:pt x="127773" y="841182"/>
                      <a:pt x="125896" y="839305"/>
                    </a:cubicBezTo>
                    <a:cubicBezTo>
                      <a:pt x="107436" y="820845"/>
                      <a:pt x="120350" y="826413"/>
                      <a:pt x="106018" y="821635"/>
                    </a:cubicBezTo>
                    <a:cubicBezTo>
                      <a:pt x="101579" y="814978"/>
                      <a:pt x="100547" y="814024"/>
                      <a:pt x="97183" y="806174"/>
                    </a:cubicBezTo>
                    <a:cubicBezTo>
                      <a:pt x="91697" y="793374"/>
                      <a:pt x="99044" y="805654"/>
                      <a:pt x="90557" y="792922"/>
                    </a:cubicBezTo>
                    <a:cubicBezTo>
                      <a:pt x="91884" y="788942"/>
                      <a:pt x="93438" y="782345"/>
                      <a:pt x="97183" y="779670"/>
                    </a:cubicBezTo>
                    <a:cubicBezTo>
                      <a:pt x="100409" y="777366"/>
                      <a:pt x="104545" y="776725"/>
                      <a:pt x="108226" y="775253"/>
                    </a:cubicBezTo>
                    <a:cubicBezTo>
                      <a:pt x="110435" y="775989"/>
                      <a:pt x="112644" y="778197"/>
                      <a:pt x="114853" y="777461"/>
                    </a:cubicBezTo>
                    <a:cubicBezTo>
                      <a:pt x="119890" y="775782"/>
                      <a:pt x="123068" y="770304"/>
                      <a:pt x="128105" y="768626"/>
                    </a:cubicBezTo>
                    <a:cubicBezTo>
                      <a:pt x="139670" y="764772"/>
                      <a:pt x="132426" y="766747"/>
                      <a:pt x="150192" y="764209"/>
                    </a:cubicBezTo>
                    <a:cubicBezTo>
                      <a:pt x="152401" y="763473"/>
                      <a:pt x="156435" y="764297"/>
                      <a:pt x="156818" y="762000"/>
                    </a:cubicBezTo>
                    <a:cubicBezTo>
                      <a:pt x="157470" y="758089"/>
                      <a:pt x="154010" y="754580"/>
                      <a:pt x="152400" y="750957"/>
                    </a:cubicBezTo>
                    <a:cubicBezTo>
                      <a:pt x="147870" y="740765"/>
                      <a:pt x="146164" y="739393"/>
                      <a:pt x="139148" y="728870"/>
                    </a:cubicBezTo>
                    <a:cubicBezTo>
                      <a:pt x="137857" y="726933"/>
                      <a:pt x="137675" y="724453"/>
                      <a:pt x="136939" y="722244"/>
                    </a:cubicBezTo>
                    <a:cubicBezTo>
                      <a:pt x="137675" y="717827"/>
                      <a:pt x="136350" y="712489"/>
                      <a:pt x="139148" y="708992"/>
                    </a:cubicBezTo>
                    <a:cubicBezTo>
                      <a:pt x="140602" y="707174"/>
                      <a:pt x="143446" y="711200"/>
                      <a:pt x="145774" y="711200"/>
                    </a:cubicBezTo>
                    <a:cubicBezTo>
                      <a:pt x="152441" y="711200"/>
                      <a:pt x="159027" y="709728"/>
                      <a:pt x="165653" y="708992"/>
                    </a:cubicBezTo>
                    <a:cubicBezTo>
                      <a:pt x="166389" y="705311"/>
                      <a:pt x="168201" y="701687"/>
                      <a:pt x="167861" y="697948"/>
                    </a:cubicBezTo>
                    <a:cubicBezTo>
                      <a:pt x="166818" y="686479"/>
                      <a:pt x="163625" y="686118"/>
                      <a:pt x="159026" y="678070"/>
                    </a:cubicBezTo>
                    <a:cubicBezTo>
                      <a:pt x="157392" y="675211"/>
                      <a:pt x="155832" y="672292"/>
                      <a:pt x="154609" y="669235"/>
                    </a:cubicBezTo>
                    <a:cubicBezTo>
                      <a:pt x="152880" y="664912"/>
                      <a:pt x="151664" y="660400"/>
                      <a:pt x="150192" y="655983"/>
                    </a:cubicBezTo>
                    <a:lnTo>
                      <a:pt x="147983" y="649357"/>
                    </a:lnTo>
                    <a:cubicBezTo>
                      <a:pt x="147324" y="647381"/>
                      <a:pt x="145232" y="646188"/>
                      <a:pt x="143566" y="644939"/>
                    </a:cubicBezTo>
                    <a:cubicBezTo>
                      <a:pt x="139319" y="641754"/>
                      <a:pt x="130313" y="636105"/>
                      <a:pt x="130313" y="636105"/>
                    </a:cubicBezTo>
                    <a:cubicBezTo>
                      <a:pt x="125012" y="620198"/>
                      <a:pt x="131451" y="640084"/>
                      <a:pt x="125896" y="620644"/>
                    </a:cubicBezTo>
                    <a:cubicBezTo>
                      <a:pt x="125256" y="618405"/>
                      <a:pt x="124885" y="616014"/>
                      <a:pt x="123687" y="614018"/>
                    </a:cubicBezTo>
                    <a:cubicBezTo>
                      <a:pt x="122616" y="612232"/>
                      <a:pt x="120742" y="611073"/>
                      <a:pt x="119270" y="609600"/>
                    </a:cubicBezTo>
                    <a:cubicBezTo>
                      <a:pt x="117649" y="595012"/>
                      <a:pt x="114177" y="575016"/>
                      <a:pt x="119270" y="561009"/>
                    </a:cubicBezTo>
                    <a:cubicBezTo>
                      <a:pt x="120177" y="558514"/>
                      <a:pt x="123522" y="564239"/>
                      <a:pt x="125896" y="565426"/>
                    </a:cubicBezTo>
                    <a:cubicBezTo>
                      <a:pt x="127978" y="566467"/>
                      <a:pt x="130382" y="566718"/>
                      <a:pt x="132522" y="567635"/>
                    </a:cubicBezTo>
                    <a:cubicBezTo>
                      <a:pt x="135548" y="568932"/>
                      <a:pt x="138678" y="570139"/>
                      <a:pt x="141357" y="572053"/>
                    </a:cubicBezTo>
                    <a:cubicBezTo>
                      <a:pt x="143899" y="573869"/>
                      <a:pt x="145611" y="576646"/>
                      <a:pt x="147983" y="578679"/>
                    </a:cubicBezTo>
                    <a:cubicBezTo>
                      <a:pt x="150778" y="581075"/>
                      <a:pt x="153802" y="583194"/>
                      <a:pt x="156818" y="585305"/>
                    </a:cubicBezTo>
                    <a:cubicBezTo>
                      <a:pt x="161167" y="588349"/>
                      <a:pt x="170070" y="594139"/>
                      <a:pt x="170070" y="594139"/>
                    </a:cubicBezTo>
                    <a:cubicBezTo>
                      <a:pt x="180527" y="590654"/>
                      <a:pt x="177882" y="593960"/>
                      <a:pt x="174487" y="578679"/>
                    </a:cubicBezTo>
                    <a:cubicBezTo>
                      <a:pt x="173418" y="573867"/>
                      <a:pt x="172318" y="570309"/>
                      <a:pt x="167861" y="567635"/>
                    </a:cubicBezTo>
                    <a:cubicBezTo>
                      <a:pt x="165865" y="566437"/>
                      <a:pt x="163317" y="566467"/>
                      <a:pt x="161235" y="565426"/>
                    </a:cubicBezTo>
                    <a:cubicBezTo>
                      <a:pt x="155084" y="562351"/>
                      <a:pt x="152869" y="559269"/>
                      <a:pt x="147983" y="554383"/>
                    </a:cubicBezTo>
                    <a:cubicBezTo>
                      <a:pt x="146511" y="551438"/>
                      <a:pt x="145674" y="548077"/>
                      <a:pt x="143566" y="545548"/>
                    </a:cubicBezTo>
                    <a:cubicBezTo>
                      <a:pt x="141866" y="543509"/>
                      <a:pt x="138597" y="543204"/>
                      <a:pt x="136939" y="541131"/>
                    </a:cubicBezTo>
                    <a:cubicBezTo>
                      <a:pt x="135485" y="539313"/>
                      <a:pt x="135548" y="536685"/>
                      <a:pt x="134731" y="534505"/>
                    </a:cubicBezTo>
                    <a:cubicBezTo>
                      <a:pt x="133339" y="530792"/>
                      <a:pt x="131567" y="527223"/>
                      <a:pt x="130313" y="523461"/>
                    </a:cubicBezTo>
                    <a:cubicBezTo>
                      <a:pt x="129353" y="520581"/>
                      <a:pt x="129301" y="517416"/>
                      <a:pt x="128105" y="514626"/>
                    </a:cubicBezTo>
                    <a:cubicBezTo>
                      <a:pt x="127059" y="512186"/>
                      <a:pt x="125160" y="510209"/>
                      <a:pt x="123687" y="508000"/>
                    </a:cubicBezTo>
                    <a:cubicBezTo>
                      <a:pt x="122951" y="497693"/>
                      <a:pt x="122374" y="487373"/>
                      <a:pt x="121479" y="477079"/>
                    </a:cubicBezTo>
                    <a:cubicBezTo>
                      <a:pt x="119739" y="457063"/>
                      <a:pt x="121125" y="462765"/>
                      <a:pt x="117061" y="450574"/>
                    </a:cubicBezTo>
                    <a:cubicBezTo>
                      <a:pt x="121478" y="449838"/>
                      <a:pt x="125941" y="449337"/>
                      <a:pt x="130313" y="448366"/>
                    </a:cubicBezTo>
                    <a:cubicBezTo>
                      <a:pt x="132586" y="447861"/>
                      <a:pt x="134656" y="445701"/>
                      <a:pt x="136939" y="446157"/>
                    </a:cubicBezTo>
                    <a:cubicBezTo>
                      <a:pt x="138981" y="446565"/>
                      <a:pt x="139571" y="449503"/>
                      <a:pt x="141357" y="450574"/>
                    </a:cubicBezTo>
                    <a:cubicBezTo>
                      <a:pt x="143353" y="451772"/>
                      <a:pt x="145774" y="452047"/>
                      <a:pt x="147983" y="452783"/>
                    </a:cubicBezTo>
                    <a:cubicBezTo>
                      <a:pt x="150928" y="452047"/>
                      <a:pt x="155622" y="453364"/>
                      <a:pt x="156818" y="450574"/>
                    </a:cubicBezTo>
                    <a:cubicBezTo>
                      <a:pt x="162766" y="436695"/>
                      <a:pt x="154418" y="437871"/>
                      <a:pt x="147983" y="435113"/>
                    </a:cubicBezTo>
                    <a:cubicBezTo>
                      <a:pt x="144957" y="433816"/>
                      <a:pt x="142093" y="432168"/>
                      <a:pt x="139148" y="430696"/>
                    </a:cubicBezTo>
                    <a:cubicBezTo>
                      <a:pt x="137676" y="427751"/>
                      <a:pt x="136365" y="424720"/>
                      <a:pt x="134731" y="421861"/>
                    </a:cubicBezTo>
                    <a:cubicBezTo>
                      <a:pt x="133414" y="419556"/>
                      <a:pt x="131500" y="417609"/>
                      <a:pt x="130313" y="415235"/>
                    </a:cubicBezTo>
                    <a:cubicBezTo>
                      <a:pt x="126025" y="406658"/>
                      <a:pt x="130131" y="409656"/>
                      <a:pt x="125896" y="399774"/>
                    </a:cubicBezTo>
                    <a:cubicBezTo>
                      <a:pt x="124850" y="397334"/>
                      <a:pt x="122557" y="395574"/>
                      <a:pt x="121479" y="393148"/>
                    </a:cubicBezTo>
                    <a:cubicBezTo>
                      <a:pt x="119588" y="388893"/>
                      <a:pt x="119143" y="384061"/>
                      <a:pt x="117061" y="379896"/>
                    </a:cubicBezTo>
                    <a:cubicBezTo>
                      <a:pt x="102412" y="350594"/>
                      <a:pt x="120185" y="387184"/>
                      <a:pt x="110435" y="364435"/>
                    </a:cubicBezTo>
                    <a:cubicBezTo>
                      <a:pt x="109138" y="361409"/>
                      <a:pt x="107490" y="358545"/>
                      <a:pt x="106018" y="355600"/>
                    </a:cubicBezTo>
                    <a:cubicBezTo>
                      <a:pt x="105282" y="345293"/>
                      <a:pt x="103809" y="335012"/>
                      <a:pt x="103809" y="324679"/>
                    </a:cubicBezTo>
                    <a:cubicBezTo>
                      <a:pt x="103809" y="319473"/>
                      <a:pt x="101498" y="311801"/>
                      <a:pt x="106018" y="309218"/>
                    </a:cubicBezTo>
                    <a:cubicBezTo>
                      <a:pt x="110306" y="306768"/>
                      <a:pt x="114853" y="313635"/>
                      <a:pt x="119270" y="315844"/>
                    </a:cubicBezTo>
                    <a:cubicBezTo>
                      <a:pt x="121417" y="322283"/>
                      <a:pt x="121999" y="325069"/>
                      <a:pt x="125896" y="331305"/>
                    </a:cubicBezTo>
                    <a:cubicBezTo>
                      <a:pt x="130269" y="338301"/>
                      <a:pt x="131901" y="339518"/>
                      <a:pt x="136939" y="344557"/>
                    </a:cubicBezTo>
                    <a:cubicBezTo>
                      <a:pt x="137675" y="346766"/>
                      <a:pt x="137950" y="349187"/>
                      <a:pt x="139148" y="351183"/>
                    </a:cubicBezTo>
                    <a:cubicBezTo>
                      <a:pt x="142623" y="356973"/>
                      <a:pt x="146049" y="356221"/>
                      <a:pt x="152400" y="357809"/>
                    </a:cubicBezTo>
                    <a:cubicBezTo>
                      <a:pt x="154609" y="359281"/>
                      <a:pt x="156953" y="360568"/>
                      <a:pt x="159026" y="362226"/>
                    </a:cubicBezTo>
                    <a:cubicBezTo>
                      <a:pt x="160652" y="363527"/>
                      <a:pt x="161361" y="366644"/>
                      <a:pt x="163444" y="366644"/>
                    </a:cubicBezTo>
                    <a:cubicBezTo>
                      <a:pt x="165526" y="366644"/>
                      <a:pt x="166389" y="363699"/>
                      <a:pt x="167861" y="362226"/>
                    </a:cubicBezTo>
                    <a:cubicBezTo>
                      <a:pt x="167125" y="357073"/>
                      <a:pt x="167299" y="351704"/>
                      <a:pt x="165653" y="346766"/>
                    </a:cubicBezTo>
                    <a:cubicBezTo>
                      <a:pt x="164994" y="344790"/>
                      <a:pt x="162485" y="344014"/>
                      <a:pt x="161235" y="342348"/>
                    </a:cubicBezTo>
                    <a:cubicBezTo>
                      <a:pt x="158050" y="338101"/>
                      <a:pt x="155345" y="333513"/>
                      <a:pt x="152400" y="329096"/>
                    </a:cubicBezTo>
                    <a:cubicBezTo>
                      <a:pt x="145819" y="319225"/>
                      <a:pt x="144484" y="314179"/>
                      <a:pt x="141357" y="304800"/>
                    </a:cubicBezTo>
                    <a:cubicBezTo>
                      <a:pt x="140621" y="299646"/>
                      <a:pt x="140004" y="294474"/>
                      <a:pt x="139148" y="289339"/>
                    </a:cubicBezTo>
                    <a:cubicBezTo>
                      <a:pt x="138239" y="283886"/>
                      <a:pt x="136316" y="275010"/>
                      <a:pt x="134731" y="269461"/>
                    </a:cubicBezTo>
                    <a:cubicBezTo>
                      <a:pt x="134091" y="267222"/>
                      <a:pt x="133258" y="265044"/>
                      <a:pt x="132522" y="262835"/>
                    </a:cubicBezTo>
                    <a:cubicBezTo>
                      <a:pt x="131786" y="256945"/>
                      <a:pt x="131875" y="250892"/>
                      <a:pt x="130313" y="245166"/>
                    </a:cubicBezTo>
                    <a:cubicBezTo>
                      <a:pt x="128366" y="238026"/>
                      <a:pt x="124163" y="238316"/>
                      <a:pt x="119270" y="234122"/>
                    </a:cubicBezTo>
                    <a:cubicBezTo>
                      <a:pt x="116108" y="231412"/>
                      <a:pt x="113380" y="228232"/>
                      <a:pt x="110435" y="225287"/>
                    </a:cubicBezTo>
                    <a:cubicBezTo>
                      <a:pt x="106447" y="213324"/>
                      <a:pt x="107687" y="220222"/>
                      <a:pt x="110435" y="200992"/>
                    </a:cubicBezTo>
                    <a:cubicBezTo>
                      <a:pt x="111068" y="196558"/>
                      <a:pt x="110422" y="191628"/>
                      <a:pt x="112644" y="187739"/>
                    </a:cubicBezTo>
                    <a:cubicBezTo>
                      <a:pt x="113799" y="185718"/>
                      <a:pt x="117061" y="186267"/>
                      <a:pt x="119270" y="185531"/>
                    </a:cubicBezTo>
                    <a:cubicBezTo>
                      <a:pt x="122215" y="186267"/>
                      <a:pt x="125315" y="186543"/>
                      <a:pt x="128105" y="187739"/>
                    </a:cubicBezTo>
                    <a:cubicBezTo>
                      <a:pt x="130545" y="188785"/>
                      <a:pt x="132357" y="190970"/>
                      <a:pt x="134731" y="192157"/>
                    </a:cubicBezTo>
                    <a:cubicBezTo>
                      <a:pt x="136813" y="193198"/>
                      <a:pt x="139148" y="193630"/>
                      <a:pt x="141357" y="194366"/>
                    </a:cubicBezTo>
                    <a:cubicBezTo>
                      <a:pt x="142659" y="198272"/>
                      <a:pt x="144659" y="210663"/>
                      <a:pt x="154609" y="203200"/>
                    </a:cubicBezTo>
                    <a:cubicBezTo>
                      <a:pt x="157037" y="201379"/>
                      <a:pt x="153757" y="197081"/>
                      <a:pt x="152400" y="194366"/>
                    </a:cubicBezTo>
                    <a:cubicBezTo>
                      <a:pt x="149974" y="189514"/>
                      <a:pt x="145892" y="189251"/>
                      <a:pt x="141357" y="187739"/>
                    </a:cubicBezTo>
                    <a:cubicBezTo>
                      <a:pt x="139884" y="186267"/>
                      <a:pt x="138565" y="184623"/>
                      <a:pt x="136939" y="183322"/>
                    </a:cubicBezTo>
                    <a:cubicBezTo>
                      <a:pt x="134866" y="181664"/>
                      <a:pt x="131971" y="180978"/>
                      <a:pt x="130313" y="178905"/>
                    </a:cubicBezTo>
                    <a:cubicBezTo>
                      <a:pt x="128859" y="177087"/>
                      <a:pt x="129303" y="174275"/>
                      <a:pt x="128105" y="172279"/>
                    </a:cubicBezTo>
                    <a:cubicBezTo>
                      <a:pt x="127034" y="170493"/>
                      <a:pt x="124988" y="169487"/>
                      <a:pt x="123687" y="167861"/>
                    </a:cubicBezTo>
                    <a:cubicBezTo>
                      <a:pt x="122029" y="165788"/>
                      <a:pt x="120457" y="163609"/>
                      <a:pt x="119270" y="161235"/>
                    </a:cubicBezTo>
                    <a:cubicBezTo>
                      <a:pt x="118229" y="159153"/>
                      <a:pt x="118176" y="156653"/>
                      <a:pt x="117061" y="154609"/>
                    </a:cubicBezTo>
                    <a:cubicBezTo>
                      <a:pt x="102328" y="127598"/>
                      <a:pt x="109038" y="145997"/>
                      <a:pt x="103809" y="130313"/>
                    </a:cubicBezTo>
                    <a:cubicBezTo>
                      <a:pt x="103073" y="119270"/>
                      <a:pt x="102759" y="108190"/>
                      <a:pt x="101600" y="97183"/>
                    </a:cubicBezTo>
                    <a:cubicBezTo>
                      <a:pt x="101282" y="94164"/>
                      <a:pt x="98432" y="91228"/>
                      <a:pt x="99392" y="88348"/>
                    </a:cubicBezTo>
                    <a:cubicBezTo>
                      <a:pt x="100232" y="85830"/>
                      <a:pt x="103809" y="85403"/>
                      <a:pt x="106018" y="83931"/>
                    </a:cubicBezTo>
                    <a:cubicBezTo>
                      <a:pt x="109699" y="84667"/>
                      <a:pt x="113345" y="86670"/>
                      <a:pt x="117061" y="86139"/>
                    </a:cubicBezTo>
                    <a:cubicBezTo>
                      <a:pt x="119122" y="85844"/>
                      <a:pt x="122137" y="83698"/>
                      <a:pt x="121479" y="81722"/>
                    </a:cubicBezTo>
                    <a:cubicBezTo>
                      <a:pt x="119949" y="77131"/>
                      <a:pt x="110258" y="71296"/>
                      <a:pt x="106018" y="68470"/>
                    </a:cubicBezTo>
                    <a:cubicBezTo>
                      <a:pt x="99260" y="48199"/>
                      <a:pt x="110558" y="79760"/>
                      <a:pt x="97183" y="53009"/>
                    </a:cubicBezTo>
                    <a:cubicBezTo>
                      <a:pt x="95101" y="48844"/>
                      <a:pt x="92766" y="39757"/>
                      <a:pt x="92766" y="39757"/>
                    </a:cubicBezTo>
                    <a:cubicBezTo>
                      <a:pt x="90466" y="21357"/>
                      <a:pt x="89084" y="6626"/>
                      <a:pt x="88348"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46" name="Group 445">
                <a:extLst>
                  <a:ext uri="{FF2B5EF4-FFF2-40B4-BE49-F238E27FC236}">
                    <a16:creationId xmlns:a16="http://schemas.microsoft.com/office/drawing/2014/main" id="{BC8575B0-E117-7076-6D90-C90D6D358336}"/>
                  </a:ext>
                </a:extLst>
              </p:cNvPr>
              <p:cNvGrpSpPr/>
              <p:nvPr/>
            </p:nvGrpSpPr>
            <p:grpSpPr>
              <a:xfrm>
                <a:off x="5728678" y="3907183"/>
                <a:ext cx="362921" cy="2094122"/>
                <a:chOff x="5728678" y="3907183"/>
                <a:chExt cx="362921" cy="2094122"/>
              </a:xfrm>
            </p:grpSpPr>
            <p:sp>
              <p:nvSpPr>
                <p:cNvPr id="596" name="Freeform 595">
                  <a:extLst>
                    <a:ext uri="{FF2B5EF4-FFF2-40B4-BE49-F238E27FC236}">
                      <a16:creationId xmlns:a16="http://schemas.microsoft.com/office/drawing/2014/main" id="{49CF7447-0AB6-BCFA-6C17-ABABA1D90455}"/>
                    </a:ext>
                  </a:extLst>
                </p:cNvPr>
                <p:cNvSpPr/>
                <p:nvPr/>
              </p:nvSpPr>
              <p:spPr>
                <a:xfrm>
                  <a:off x="5792680" y="4585317"/>
                  <a:ext cx="119848" cy="1415988"/>
                </a:xfrm>
                <a:custGeom>
                  <a:avLst/>
                  <a:gdLst>
                    <a:gd name="connsiteX0" fmla="*/ 0 w 119848"/>
                    <a:gd name="connsiteY0" fmla="*/ 1415988 h 1415988"/>
                    <a:gd name="connsiteX1" fmla="*/ 79899 w 119848"/>
                    <a:gd name="connsiteY1" fmla="*/ 1415988 h 1415988"/>
                    <a:gd name="connsiteX2" fmla="*/ 119848 w 119848"/>
                    <a:gd name="connsiteY2" fmla="*/ 0 h 1415988"/>
                    <a:gd name="connsiteX3" fmla="*/ 84337 w 119848"/>
                    <a:gd name="connsiteY3" fmla="*/ 17755 h 1415988"/>
                    <a:gd name="connsiteX4" fmla="*/ 71021 w 119848"/>
                    <a:gd name="connsiteY4" fmla="*/ 310718 h 1415988"/>
                    <a:gd name="connsiteX5" fmla="*/ 22194 w 119848"/>
                    <a:gd name="connsiteY5" fmla="*/ 328473 h 1415988"/>
                    <a:gd name="connsiteX6" fmla="*/ 57704 w 119848"/>
                    <a:gd name="connsiteY6" fmla="*/ 328473 h 1415988"/>
                    <a:gd name="connsiteX7" fmla="*/ 53266 w 119848"/>
                    <a:gd name="connsiteY7" fmla="*/ 559293 h 1415988"/>
                    <a:gd name="connsiteX8" fmla="*/ 0 w 119848"/>
                    <a:gd name="connsiteY8" fmla="*/ 1415988 h 141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848" h="1415988">
                      <a:moveTo>
                        <a:pt x="0" y="1415988"/>
                      </a:moveTo>
                      <a:lnTo>
                        <a:pt x="79899" y="1415988"/>
                      </a:lnTo>
                      <a:lnTo>
                        <a:pt x="119848" y="0"/>
                      </a:lnTo>
                      <a:lnTo>
                        <a:pt x="84337" y="17755"/>
                      </a:lnTo>
                      <a:lnTo>
                        <a:pt x="71021" y="310718"/>
                      </a:lnTo>
                      <a:lnTo>
                        <a:pt x="22194" y="328473"/>
                      </a:lnTo>
                      <a:lnTo>
                        <a:pt x="57704" y="328473"/>
                      </a:lnTo>
                      <a:cubicBezTo>
                        <a:pt x="56225" y="405413"/>
                        <a:pt x="54745" y="482353"/>
                        <a:pt x="53266" y="559293"/>
                      </a:cubicBezTo>
                      <a:lnTo>
                        <a:pt x="0" y="1415988"/>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7" name="Freeform 596">
                  <a:extLst>
                    <a:ext uri="{FF2B5EF4-FFF2-40B4-BE49-F238E27FC236}">
                      <a16:creationId xmlns:a16="http://schemas.microsoft.com/office/drawing/2014/main" id="{A02EDB82-1B3D-0149-80B5-C83FC6AAC3CC}"/>
                    </a:ext>
                  </a:extLst>
                </p:cNvPr>
                <p:cNvSpPr/>
                <p:nvPr/>
              </p:nvSpPr>
              <p:spPr>
                <a:xfrm>
                  <a:off x="5728678" y="3907183"/>
                  <a:ext cx="362921" cy="848139"/>
                </a:xfrm>
                <a:custGeom>
                  <a:avLst/>
                  <a:gdLst>
                    <a:gd name="connsiteX0" fmla="*/ 201670 w 362921"/>
                    <a:gd name="connsiteY0" fmla="*/ 0 h 848139"/>
                    <a:gd name="connsiteX1" fmla="*/ 201670 w 362921"/>
                    <a:gd name="connsiteY1" fmla="*/ 0 h 848139"/>
                    <a:gd name="connsiteX2" fmla="*/ 192835 w 362921"/>
                    <a:gd name="connsiteY2" fmla="*/ 17669 h 848139"/>
                    <a:gd name="connsiteX3" fmla="*/ 188418 w 362921"/>
                    <a:gd name="connsiteY3" fmla="*/ 33130 h 848139"/>
                    <a:gd name="connsiteX4" fmla="*/ 186209 w 362921"/>
                    <a:gd name="connsiteY4" fmla="*/ 39756 h 848139"/>
                    <a:gd name="connsiteX5" fmla="*/ 184000 w 362921"/>
                    <a:gd name="connsiteY5" fmla="*/ 61843 h 848139"/>
                    <a:gd name="connsiteX6" fmla="*/ 179583 w 362921"/>
                    <a:gd name="connsiteY6" fmla="*/ 75095 h 848139"/>
                    <a:gd name="connsiteX7" fmla="*/ 177374 w 362921"/>
                    <a:gd name="connsiteY7" fmla="*/ 81721 h 848139"/>
                    <a:gd name="connsiteX8" fmla="*/ 175165 w 362921"/>
                    <a:gd name="connsiteY8" fmla="*/ 117060 h 848139"/>
                    <a:gd name="connsiteX9" fmla="*/ 170748 w 362921"/>
                    <a:gd name="connsiteY9" fmla="*/ 121478 h 848139"/>
                    <a:gd name="connsiteX10" fmla="*/ 168539 w 362921"/>
                    <a:gd name="connsiteY10" fmla="*/ 130313 h 848139"/>
                    <a:gd name="connsiteX11" fmla="*/ 164122 w 362921"/>
                    <a:gd name="connsiteY11" fmla="*/ 136939 h 848139"/>
                    <a:gd name="connsiteX12" fmla="*/ 155287 w 362921"/>
                    <a:gd name="connsiteY12" fmla="*/ 154608 h 848139"/>
                    <a:gd name="connsiteX13" fmla="*/ 148661 w 362921"/>
                    <a:gd name="connsiteY13" fmla="*/ 159026 h 848139"/>
                    <a:gd name="connsiteX14" fmla="*/ 144244 w 362921"/>
                    <a:gd name="connsiteY14" fmla="*/ 165652 h 848139"/>
                    <a:gd name="connsiteX15" fmla="*/ 128783 w 362921"/>
                    <a:gd name="connsiteY15" fmla="*/ 172278 h 848139"/>
                    <a:gd name="connsiteX16" fmla="*/ 113322 w 362921"/>
                    <a:gd name="connsiteY16" fmla="*/ 183321 h 848139"/>
                    <a:gd name="connsiteX17" fmla="*/ 97861 w 362921"/>
                    <a:gd name="connsiteY17" fmla="*/ 196574 h 848139"/>
                    <a:gd name="connsiteX18" fmla="*/ 91235 w 362921"/>
                    <a:gd name="connsiteY18" fmla="*/ 209826 h 848139"/>
                    <a:gd name="connsiteX19" fmla="*/ 82400 w 362921"/>
                    <a:gd name="connsiteY19" fmla="*/ 220869 h 848139"/>
                    <a:gd name="connsiteX20" fmla="*/ 86818 w 362921"/>
                    <a:gd name="connsiteY20" fmla="*/ 225287 h 848139"/>
                    <a:gd name="connsiteX21" fmla="*/ 126574 w 362921"/>
                    <a:gd name="connsiteY21" fmla="*/ 220869 h 848139"/>
                    <a:gd name="connsiteX22" fmla="*/ 128783 w 362921"/>
                    <a:gd name="connsiteY22" fmla="*/ 227495 h 848139"/>
                    <a:gd name="connsiteX23" fmla="*/ 119948 w 362921"/>
                    <a:gd name="connsiteY23" fmla="*/ 245165 h 848139"/>
                    <a:gd name="connsiteX24" fmla="*/ 117739 w 362921"/>
                    <a:gd name="connsiteY24" fmla="*/ 251791 h 848139"/>
                    <a:gd name="connsiteX25" fmla="*/ 133200 w 362921"/>
                    <a:gd name="connsiteY25" fmla="*/ 273878 h 848139"/>
                    <a:gd name="connsiteX26" fmla="*/ 137618 w 362921"/>
                    <a:gd name="connsiteY26" fmla="*/ 269460 h 848139"/>
                    <a:gd name="connsiteX27" fmla="*/ 139826 w 362921"/>
                    <a:gd name="connsiteY27" fmla="*/ 260626 h 848139"/>
                    <a:gd name="connsiteX28" fmla="*/ 159705 w 362921"/>
                    <a:gd name="connsiteY28" fmla="*/ 254000 h 848139"/>
                    <a:gd name="connsiteX29" fmla="*/ 166331 w 362921"/>
                    <a:gd name="connsiteY29" fmla="*/ 251791 h 848139"/>
                    <a:gd name="connsiteX30" fmla="*/ 172957 w 362921"/>
                    <a:gd name="connsiteY30" fmla="*/ 249582 h 848139"/>
                    <a:gd name="connsiteX31" fmla="*/ 181792 w 362921"/>
                    <a:gd name="connsiteY31" fmla="*/ 251791 h 848139"/>
                    <a:gd name="connsiteX32" fmla="*/ 175165 w 362921"/>
                    <a:gd name="connsiteY32" fmla="*/ 267252 h 848139"/>
                    <a:gd name="connsiteX33" fmla="*/ 168539 w 362921"/>
                    <a:gd name="connsiteY33" fmla="*/ 280504 h 848139"/>
                    <a:gd name="connsiteX34" fmla="*/ 166331 w 362921"/>
                    <a:gd name="connsiteY34" fmla="*/ 287130 h 848139"/>
                    <a:gd name="connsiteX35" fmla="*/ 155287 w 362921"/>
                    <a:gd name="connsiteY35" fmla="*/ 293756 h 848139"/>
                    <a:gd name="connsiteX36" fmla="*/ 144244 w 362921"/>
                    <a:gd name="connsiteY36" fmla="*/ 302591 h 848139"/>
                    <a:gd name="connsiteX37" fmla="*/ 137618 w 362921"/>
                    <a:gd name="connsiteY37" fmla="*/ 304800 h 848139"/>
                    <a:gd name="connsiteX38" fmla="*/ 124365 w 362921"/>
                    <a:gd name="connsiteY38" fmla="*/ 313634 h 848139"/>
                    <a:gd name="connsiteX39" fmla="*/ 111113 w 362921"/>
                    <a:gd name="connsiteY39" fmla="*/ 322469 h 848139"/>
                    <a:gd name="connsiteX40" fmla="*/ 102279 w 362921"/>
                    <a:gd name="connsiteY40" fmla="*/ 324678 h 848139"/>
                    <a:gd name="connsiteX41" fmla="*/ 95652 w 362921"/>
                    <a:gd name="connsiteY41" fmla="*/ 326887 h 848139"/>
                    <a:gd name="connsiteX42" fmla="*/ 89026 w 362921"/>
                    <a:gd name="connsiteY42" fmla="*/ 331304 h 848139"/>
                    <a:gd name="connsiteX43" fmla="*/ 75774 w 362921"/>
                    <a:gd name="connsiteY43" fmla="*/ 335721 h 848139"/>
                    <a:gd name="connsiteX44" fmla="*/ 62522 w 362921"/>
                    <a:gd name="connsiteY44" fmla="*/ 342347 h 848139"/>
                    <a:gd name="connsiteX45" fmla="*/ 40435 w 362921"/>
                    <a:gd name="connsiteY45" fmla="*/ 351182 h 848139"/>
                    <a:gd name="connsiteX46" fmla="*/ 31600 w 362921"/>
                    <a:gd name="connsiteY46" fmla="*/ 360017 h 848139"/>
                    <a:gd name="connsiteX47" fmla="*/ 11722 w 362921"/>
                    <a:gd name="connsiteY47" fmla="*/ 371060 h 848139"/>
                    <a:gd name="connsiteX48" fmla="*/ 5096 w 362921"/>
                    <a:gd name="connsiteY48" fmla="*/ 382104 h 848139"/>
                    <a:gd name="connsiteX49" fmla="*/ 679 w 362921"/>
                    <a:gd name="connsiteY49" fmla="*/ 388730 h 848139"/>
                    <a:gd name="connsiteX50" fmla="*/ 53687 w 362921"/>
                    <a:gd name="connsiteY50" fmla="*/ 384313 h 848139"/>
                    <a:gd name="connsiteX51" fmla="*/ 60313 w 362921"/>
                    <a:gd name="connsiteY51" fmla="*/ 382104 h 848139"/>
                    <a:gd name="connsiteX52" fmla="*/ 75774 w 362921"/>
                    <a:gd name="connsiteY52" fmla="*/ 375478 h 848139"/>
                    <a:gd name="connsiteX53" fmla="*/ 95652 w 362921"/>
                    <a:gd name="connsiteY53" fmla="*/ 373269 h 848139"/>
                    <a:gd name="connsiteX54" fmla="*/ 111113 w 362921"/>
                    <a:gd name="connsiteY54" fmla="*/ 362226 h 848139"/>
                    <a:gd name="connsiteX55" fmla="*/ 117739 w 362921"/>
                    <a:gd name="connsiteY55" fmla="*/ 355600 h 848139"/>
                    <a:gd name="connsiteX56" fmla="*/ 122157 w 362921"/>
                    <a:gd name="connsiteY56" fmla="*/ 348974 h 848139"/>
                    <a:gd name="connsiteX57" fmla="*/ 128783 w 362921"/>
                    <a:gd name="connsiteY57" fmla="*/ 346765 h 848139"/>
                    <a:gd name="connsiteX58" fmla="*/ 148661 w 362921"/>
                    <a:gd name="connsiteY58" fmla="*/ 344556 h 848139"/>
                    <a:gd name="connsiteX59" fmla="*/ 159705 w 362921"/>
                    <a:gd name="connsiteY59" fmla="*/ 355600 h 848139"/>
                    <a:gd name="connsiteX60" fmla="*/ 159705 w 362921"/>
                    <a:gd name="connsiteY60" fmla="*/ 375478 h 848139"/>
                    <a:gd name="connsiteX61" fmla="*/ 150870 w 362921"/>
                    <a:gd name="connsiteY61" fmla="*/ 377687 h 848139"/>
                    <a:gd name="connsiteX62" fmla="*/ 144244 w 362921"/>
                    <a:gd name="connsiteY62" fmla="*/ 382104 h 848139"/>
                    <a:gd name="connsiteX63" fmla="*/ 139826 w 362921"/>
                    <a:gd name="connsiteY63" fmla="*/ 386521 h 848139"/>
                    <a:gd name="connsiteX64" fmla="*/ 133200 w 362921"/>
                    <a:gd name="connsiteY64" fmla="*/ 388730 h 848139"/>
                    <a:gd name="connsiteX65" fmla="*/ 117739 w 362921"/>
                    <a:gd name="connsiteY65" fmla="*/ 401982 h 848139"/>
                    <a:gd name="connsiteX66" fmla="*/ 111113 w 362921"/>
                    <a:gd name="connsiteY66" fmla="*/ 404191 h 848139"/>
                    <a:gd name="connsiteX67" fmla="*/ 104487 w 362921"/>
                    <a:gd name="connsiteY67" fmla="*/ 408608 h 848139"/>
                    <a:gd name="connsiteX68" fmla="*/ 100070 w 362921"/>
                    <a:gd name="connsiteY68" fmla="*/ 415234 h 848139"/>
                    <a:gd name="connsiteX69" fmla="*/ 97861 w 362921"/>
                    <a:gd name="connsiteY69" fmla="*/ 421860 h 848139"/>
                    <a:gd name="connsiteX70" fmla="*/ 91235 w 362921"/>
                    <a:gd name="connsiteY70" fmla="*/ 424069 h 848139"/>
                    <a:gd name="connsiteX71" fmla="*/ 80192 w 362921"/>
                    <a:gd name="connsiteY71" fmla="*/ 432904 h 848139"/>
                    <a:gd name="connsiteX72" fmla="*/ 71357 w 362921"/>
                    <a:gd name="connsiteY72" fmla="*/ 441739 h 848139"/>
                    <a:gd name="connsiteX73" fmla="*/ 69148 w 362921"/>
                    <a:gd name="connsiteY73" fmla="*/ 448365 h 848139"/>
                    <a:gd name="connsiteX74" fmla="*/ 62522 w 362921"/>
                    <a:gd name="connsiteY74" fmla="*/ 452782 h 848139"/>
                    <a:gd name="connsiteX75" fmla="*/ 58105 w 362921"/>
                    <a:gd name="connsiteY75" fmla="*/ 457200 h 848139"/>
                    <a:gd name="connsiteX76" fmla="*/ 51479 w 362921"/>
                    <a:gd name="connsiteY76" fmla="*/ 470452 h 848139"/>
                    <a:gd name="connsiteX77" fmla="*/ 44852 w 362921"/>
                    <a:gd name="connsiteY77" fmla="*/ 481495 h 848139"/>
                    <a:gd name="connsiteX78" fmla="*/ 42644 w 362921"/>
                    <a:gd name="connsiteY78" fmla="*/ 488121 h 848139"/>
                    <a:gd name="connsiteX79" fmla="*/ 64731 w 362921"/>
                    <a:gd name="connsiteY79" fmla="*/ 494747 h 848139"/>
                    <a:gd name="connsiteX80" fmla="*/ 75774 w 362921"/>
                    <a:gd name="connsiteY80" fmla="*/ 488121 h 848139"/>
                    <a:gd name="connsiteX81" fmla="*/ 82400 w 362921"/>
                    <a:gd name="connsiteY81" fmla="*/ 485913 h 848139"/>
                    <a:gd name="connsiteX82" fmla="*/ 91235 w 362921"/>
                    <a:gd name="connsiteY82" fmla="*/ 474869 h 848139"/>
                    <a:gd name="connsiteX83" fmla="*/ 97861 w 362921"/>
                    <a:gd name="connsiteY83" fmla="*/ 468243 h 848139"/>
                    <a:gd name="connsiteX84" fmla="*/ 111113 w 362921"/>
                    <a:gd name="connsiteY84" fmla="*/ 463826 h 848139"/>
                    <a:gd name="connsiteX85" fmla="*/ 124365 w 362921"/>
                    <a:gd name="connsiteY85" fmla="*/ 454991 h 848139"/>
                    <a:gd name="connsiteX86" fmla="*/ 137618 w 362921"/>
                    <a:gd name="connsiteY86" fmla="*/ 448365 h 848139"/>
                    <a:gd name="connsiteX87" fmla="*/ 142035 w 362921"/>
                    <a:gd name="connsiteY87" fmla="*/ 443947 h 848139"/>
                    <a:gd name="connsiteX88" fmla="*/ 153079 w 362921"/>
                    <a:gd name="connsiteY88" fmla="*/ 437321 h 848139"/>
                    <a:gd name="connsiteX89" fmla="*/ 155287 w 362921"/>
                    <a:gd name="connsiteY89" fmla="*/ 448365 h 848139"/>
                    <a:gd name="connsiteX90" fmla="*/ 157496 w 362921"/>
                    <a:gd name="connsiteY90" fmla="*/ 457200 h 848139"/>
                    <a:gd name="connsiteX91" fmla="*/ 153079 w 362921"/>
                    <a:gd name="connsiteY91" fmla="*/ 485913 h 848139"/>
                    <a:gd name="connsiteX92" fmla="*/ 148661 w 362921"/>
                    <a:gd name="connsiteY92" fmla="*/ 492539 h 848139"/>
                    <a:gd name="connsiteX93" fmla="*/ 146452 w 362921"/>
                    <a:gd name="connsiteY93" fmla="*/ 499165 h 848139"/>
                    <a:gd name="connsiteX94" fmla="*/ 137618 w 362921"/>
                    <a:gd name="connsiteY94" fmla="*/ 501374 h 848139"/>
                    <a:gd name="connsiteX95" fmla="*/ 126574 w 362921"/>
                    <a:gd name="connsiteY95" fmla="*/ 510208 h 848139"/>
                    <a:gd name="connsiteX96" fmla="*/ 122157 w 362921"/>
                    <a:gd name="connsiteY96" fmla="*/ 514626 h 848139"/>
                    <a:gd name="connsiteX97" fmla="*/ 115531 w 362921"/>
                    <a:gd name="connsiteY97" fmla="*/ 516834 h 848139"/>
                    <a:gd name="connsiteX98" fmla="*/ 108905 w 362921"/>
                    <a:gd name="connsiteY98" fmla="*/ 530087 h 848139"/>
                    <a:gd name="connsiteX99" fmla="*/ 104487 w 362921"/>
                    <a:gd name="connsiteY99" fmla="*/ 538921 h 848139"/>
                    <a:gd name="connsiteX100" fmla="*/ 102279 w 362921"/>
                    <a:gd name="connsiteY100" fmla="*/ 545547 h 848139"/>
                    <a:gd name="connsiteX101" fmla="*/ 95652 w 362921"/>
                    <a:gd name="connsiteY101" fmla="*/ 547756 h 848139"/>
                    <a:gd name="connsiteX102" fmla="*/ 84609 w 362921"/>
                    <a:gd name="connsiteY102" fmla="*/ 554382 h 848139"/>
                    <a:gd name="connsiteX103" fmla="*/ 73565 w 362921"/>
                    <a:gd name="connsiteY103" fmla="*/ 561008 h 848139"/>
                    <a:gd name="connsiteX104" fmla="*/ 66939 w 362921"/>
                    <a:gd name="connsiteY104" fmla="*/ 567634 h 848139"/>
                    <a:gd name="connsiteX105" fmla="*/ 60313 w 362921"/>
                    <a:gd name="connsiteY105" fmla="*/ 569843 h 848139"/>
                    <a:gd name="connsiteX106" fmla="*/ 49270 w 362921"/>
                    <a:gd name="connsiteY106" fmla="*/ 580887 h 848139"/>
                    <a:gd name="connsiteX107" fmla="*/ 44852 w 362921"/>
                    <a:gd name="connsiteY107" fmla="*/ 585304 h 848139"/>
                    <a:gd name="connsiteX108" fmla="*/ 38226 w 362921"/>
                    <a:gd name="connsiteY108" fmla="*/ 589721 h 848139"/>
                    <a:gd name="connsiteX109" fmla="*/ 27183 w 362921"/>
                    <a:gd name="connsiteY109" fmla="*/ 598556 h 848139"/>
                    <a:gd name="connsiteX110" fmla="*/ 31600 w 362921"/>
                    <a:gd name="connsiteY110" fmla="*/ 602974 h 848139"/>
                    <a:gd name="connsiteX111" fmla="*/ 66939 w 362921"/>
                    <a:gd name="connsiteY111" fmla="*/ 600765 h 848139"/>
                    <a:gd name="connsiteX112" fmla="*/ 75774 w 362921"/>
                    <a:gd name="connsiteY112" fmla="*/ 598556 h 848139"/>
                    <a:gd name="connsiteX113" fmla="*/ 86818 w 362921"/>
                    <a:gd name="connsiteY113" fmla="*/ 596347 h 848139"/>
                    <a:gd name="connsiteX114" fmla="*/ 115531 w 362921"/>
                    <a:gd name="connsiteY114" fmla="*/ 602974 h 848139"/>
                    <a:gd name="connsiteX115" fmla="*/ 100070 w 362921"/>
                    <a:gd name="connsiteY115" fmla="*/ 611808 h 848139"/>
                    <a:gd name="connsiteX116" fmla="*/ 84609 w 362921"/>
                    <a:gd name="connsiteY116" fmla="*/ 620643 h 848139"/>
                    <a:gd name="connsiteX117" fmla="*/ 77983 w 362921"/>
                    <a:gd name="connsiteY117" fmla="*/ 622852 h 848139"/>
                    <a:gd name="connsiteX118" fmla="*/ 60313 w 362921"/>
                    <a:gd name="connsiteY118" fmla="*/ 629478 h 848139"/>
                    <a:gd name="connsiteX119" fmla="*/ 44852 w 362921"/>
                    <a:gd name="connsiteY119" fmla="*/ 636104 h 848139"/>
                    <a:gd name="connsiteX120" fmla="*/ 31600 w 362921"/>
                    <a:gd name="connsiteY120" fmla="*/ 644939 h 848139"/>
                    <a:gd name="connsiteX121" fmla="*/ 13931 w 362921"/>
                    <a:gd name="connsiteY121" fmla="*/ 649356 h 848139"/>
                    <a:gd name="connsiteX122" fmla="*/ 9513 w 362921"/>
                    <a:gd name="connsiteY122" fmla="*/ 653774 h 848139"/>
                    <a:gd name="connsiteX123" fmla="*/ 2887 w 362921"/>
                    <a:gd name="connsiteY123" fmla="*/ 655982 h 848139"/>
                    <a:gd name="connsiteX124" fmla="*/ 9513 w 362921"/>
                    <a:gd name="connsiteY124" fmla="*/ 660400 h 848139"/>
                    <a:gd name="connsiteX125" fmla="*/ 29392 w 362921"/>
                    <a:gd name="connsiteY125" fmla="*/ 662608 h 848139"/>
                    <a:gd name="connsiteX126" fmla="*/ 95652 w 362921"/>
                    <a:gd name="connsiteY126" fmla="*/ 664817 h 848139"/>
                    <a:gd name="connsiteX127" fmla="*/ 93444 w 362921"/>
                    <a:gd name="connsiteY127" fmla="*/ 671443 h 848139"/>
                    <a:gd name="connsiteX128" fmla="*/ 86818 w 362921"/>
                    <a:gd name="connsiteY128" fmla="*/ 675860 h 848139"/>
                    <a:gd name="connsiteX129" fmla="*/ 75774 w 362921"/>
                    <a:gd name="connsiteY129" fmla="*/ 684695 h 848139"/>
                    <a:gd name="connsiteX130" fmla="*/ 69148 w 362921"/>
                    <a:gd name="connsiteY130" fmla="*/ 686904 h 848139"/>
                    <a:gd name="connsiteX131" fmla="*/ 62522 w 362921"/>
                    <a:gd name="connsiteY131" fmla="*/ 691321 h 848139"/>
                    <a:gd name="connsiteX132" fmla="*/ 58105 w 362921"/>
                    <a:gd name="connsiteY132" fmla="*/ 695739 h 848139"/>
                    <a:gd name="connsiteX133" fmla="*/ 51479 w 362921"/>
                    <a:gd name="connsiteY133" fmla="*/ 697947 h 848139"/>
                    <a:gd name="connsiteX134" fmla="*/ 38226 w 362921"/>
                    <a:gd name="connsiteY134" fmla="*/ 704574 h 848139"/>
                    <a:gd name="connsiteX135" fmla="*/ 31600 w 362921"/>
                    <a:gd name="connsiteY135" fmla="*/ 708991 h 848139"/>
                    <a:gd name="connsiteX136" fmla="*/ 13931 w 362921"/>
                    <a:gd name="connsiteY136" fmla="*/ 713408 h 848139"/>
                    <a:gd name="connsiteX137" fmla="*/ 9513 w 362921"/>
                    <a:gd name="connsiteY137" fmla="*/ 720034 h 848139"/>
                    <a:gd name="connsiteX138" fmla="*/ 16139 w 362921"/>
                    <a:gd name="connsiteY138" fmla="*/ 722243 h 848139"/>
                    <a:gd name="connsiteX139" fmla="*/ 29392 w 362921"/>
                    <a:gd name="connsiteY139" fmla="*/ 720034 h 848139"/>
                    <a:gd name="connsiteX140" fmla="*/ 49270 w 362921"/>
                    <a:gd name="connsiteY140" fmla="*/ 711200 h 848139"/>
                    <a:gd name="connsiteX141" fmla="*/ 55896 w 362921"/>
                    <a:gd name="connsiteY141" fmla="*/ 708991 h 848139"/>
                    <a:gd name="connsiteX142" fmla="*/ 84609 w 362921"/>
                    <a:gd name="connsiteY142" fmla="*/ 711200 h 848139"/>
                    <a:gd name="connsiteX143" fmla="*/ 86818 w 362921"/>
                    <a:gd name="connsiteY143" fmla="*/ 717826 h 848139"/>
                    <a:gd name="connsiteX144" fmla="*/ 91235 w 362921"/>
                    <a:gd name="connsiteY144" fmla="*/ 724452 h 848139"/>
                    <a:gd name="connsiteX145" fmla="*/ 106696 w 362921"/>
                    <a:gd name="connsiteY145" fmla="*/ 728869 h 848139"/>
                    <a:gd name="connsiteX146" fmla="*/ 93444 w 362921"/>
                    <a:gd name="connsiteY146" fmla="*/ 733287 h 848139"/>
                    <a:gd name="connsiteX147" fmla="*/ 89026 w 362921"/>
                    <a:gd name="connsiteY147" fmla="*/ 737704 h 848139"/>
                    <a:gd name="connsiteX148" fmla="*/ 80192 w 362921"/>
                    <a:gd name="connsiteY148" fmla="*/ 742121 h 848139"/>
                    <a:gd name="connsiteX149" fmla="*/ 75774 w 362921"/>
                    <a:gd name="connsiteY149" fmla="*/ 746539 h 848139"/>
                    <a:gd name="connsiteX150" fmla="*/ 66939 w 362921"/>
                    <a:gd name="connsiteY150" fmla="*/ 748747 h 848139"/>
                    <a:gd name="connsiteX151" fmla="*/ 60313 w 362921"/>
                    <a:gd name="connsiteY151" fmla="*/ 750956 h 848139"/>
                    <a:gd name="connsiteX152" fmla="*/ 51479 w 362921"/>
                    <a:gd name="connsiteY152" fmla="*/ 762000 h 848139"/>
                    <a:gd name="connsiteX153" fmla="*/ 47061 w 362921"/>
                    <a:gd name="connsiteY153" fmla="*/ 775252 h 848139"/>
                    <a:gd name="connsiteX154" fmla="*/ 38226 w 362921"/>
                    <a:gd name="connsiteY154" fmla="*/ 788504 h 848139"/>
                    <a:gd name="connsiteX155" fmla="*/ 31600 w 362921"/>
                    <a:gd name="connsiteY155" fmla="*/ 795130 h 848139"/>
                    <a:gd name="connsiteX156" fmla="*/ 27183 w 362921"/>
                    <a:gd name="connsiteY156" fmla="*/ 801756 h 848139"/>
                    <a:gd name="connsiteX157" fmla="*/ 47061 w 362921"/>
                    <a:gd name="connsiteY157" fmla="*/ 799547 h 848139"/>
                    <a:gd name="connsiteX158" fmla="*/ 64731 w 362921"/>
                    <a:gd name="connsiteY158" fmla="*/ 795130 h 848139"/>
                    <a:gd name="connsiteX159" fmla="*/ 71357 w 362921"/>
                    <a:gd name="connsiteY159" fmla="*/ 792921 h 848139"/>
                    <a:gd name="connsiteX160" fmla="*/ 84609 w 362921"/>
                    <a:gd name="connsiteY160" fmla="*/ 786295 h 848139"/>
                    <a:gd name="connsiteX161" fmla="*/ 93444 w 362921"/>
                    <a:gd name="connsiteY161" fmla="*/ 790713 h 848139"/>
                    <a:gd name="connsiteX162" fmla="*/ 97861 w 362921"/>
                    <a:gd name="connsiteY162" fmla="*/ 799547 h 848139"/>
                    <a:gd name="connsiteX163" fmla="*/ 95652 w 362921"/>
                    <a:gd name="connsiteY163" fmla="*/ 806174 h 848139"/>
                    <a:gd name="connsiteX164" fmla="*/ 82400 w 362921"/>
                    <a:gd name="connsiteY164" fmla="*/ 817217 h 848139"/>
                    <a:gd name="connsiteX165" fmla="*/ 77983 w 362921"/>
                    <a:gd name="connsiteY165" fmla="*/ 823843 h 848139"/>
                    <a:gd name="connsiteX166" fmla="*/ 71357 w 362921"/>
                    <a:gd name="connsiteY166" fmla="*/ 826052 h 848139"/>
                    <a:gd name="connsiteX167" fmla="*/ 66939 w 362921"/>
                    <a:gd name="connsiteY167" fmla="*/ 830469 h 848139"/>
                    <a:gd name="connsiteX168" fmla="*/ 66939 w 362921"/>
                    <a:gd name="connsiteY168" fmla="*/ 845930 h 848139"/>
                    <a:gd name="connsiteX169" fmla="*/ 75774 w 362921"/>
                    <a:gd name="connsiteY169" fmla="*/ 848139 h 848139"/>
                    <a:gd name="connsiteX170" fmla="*/ 108905 w 362921"/>
                    <a:gd name="connsiteY170" fmla="*/ 843721 h 848139"/>
                    <a:gd name="connsiteX171" fmla="*/ 115531 w 362921"/>
                    <a:gd name="connsiteY171" fmla="*/ 839304 h 848139"/>
                    <a:gd name="connsiteX172" fmla="*/ 122157 w 362921"/>
                    <a:gd name="connsiteY172" fmla="*/ 826052 h 848139"/>
                    <a:gd name="connsiteX173" fmla="*/ 130992 w 362921"/>
                    <a:gd name="connsiteY173" fmla="*/ 808382 h 848139"/>
                    <a:gd name="connsiteX174" fmla="*/ 139826 w 362921"/>
                    <a:gd name="connsiteY174" fmla="*/ 799547 h 848139"/>
                    <a:gd name="connsiteX175" fmla="*/ 150870 w 362921"/>
                    <a:gd name="connsiteY175" fmla="*/ 788504 h 848139"/>
                    <a:gd name="connsiteX176" fmla="*/ 157496 w 362921"/>
                    <a:gd name="connsiteY176" fmla="*/ 784087 h 848139"/>
                    <a:gd name="connsiteX177" fmla="*/ 166331 w 362921"/>
                    <a:gd name="connsiteY177" fmla="*/ 775252 h 848139"/>
                    <a:gd name="connsiteX178" fmla="*/ 161913 w 362921"/>
                    <a:gd name="connsiteY178" fmla="*/ 762000 h 848139"/>
                    <a:gd name="connsiteX179" fmla="*/ 157496 w 362921"/>
                    <a:gd name="connsiteY179" fmla="*/ 746539 h 848139"/>
                    <a:gd name="connsiteX180" fmla="*/ 153079 w 362921"/>
                    <a:gd name="connsiteY180" fmla="*/ 737704 h 848139"/>
                    <a:gd name="connsiteX181" fmla="*/ 161913 w 362921"/>
                    <a:gd name="connsiteY181" fmla="*/ 733287 h 848139"/>
                    <a:gd name="connsiteX182" fmla="*/ 195044 w 362921"/>
                    <a:gd name="connsiteY182" fmla="*/ 731078 h 848139"/>
                    <a:gd name="connsiteX183" fmla="*/ 230383 w 362921"/>
                    <a:gd name="connsiteY183" fmla="*/ 735495 h 848139"/>
                    <a:gd name="connsiteX184" fmla="*/ 252470 w 362921"/>
                    <a:gd name="connsiteY184" fmla="*/ 737704 h 848139"/>
                    <a:gd name="connsiteX185" fmla="*/ 285600 w 362921"/>
                    <a:gd name="connsiteY185" fmla="*/ 746539 h 848139"/>
                    <a:gd name="connsiteX186" fmla="*/ 276765 w 362921"/>
                    <a:gd name="connsiteY186" fmla="*/ 739913 h 848139"/>
                    <a:gd name="connsiteX187" fmla="*/ 263513 w 362921"/>
                    <a:gd name="connsiteY187" fmla="*/ 726660 h 848139"/>
                    <a:gd name="connsiteX188" fmla="*/ 261305 w 362921"/>
                    <a:gd name="connsiteY188" fmla="*/ 720034 h 848139"/>
                    <a:gd name="connsiteX189" fmla="*/ 243635 w 362921"/>
                    <a:gd name="connsiteY189" fmla="*/ 706782 h 848139"/>
                    <a:gd name="connsiteX190" fmla="*/ 237009 w 362921"/>
                    <a:gd name="connsiteY190" fmla="*/ 697947 h 848139"/>
                    <a:gd name="connsiteX191" fmla="*/ 223757 w 362921"/>
                    <a:gd name="connsiteY191" fmla="*/ 684695 h 848139"/>
                    <a:gd name="connsiteX192" fmla="*/ 212713 w 362921"/>
                    <a:gd name="connsiteY192" fmla="*/ 662608 h 848139"/>
                    <a:gd name="connsiteX193" fmla="*/ 206087 w 362921"/>
                    <a:gd name="connsiteY193" fmla="*/ 658191 h 848139"/>
                    <a:gd name="connsiteX194" fmla="*/ 219339 w 362921"/>
                    <a:gd name="connsiteY194" fmla="*/ 653774 h 848139"/>
                    <a:gd name="connsiteX195" fmla="*/ 232592 w 362921"/>
                    <a:gd name="connsiteY195" fmla="*/ 658191 h 848139"/>
                    <a:gd name="connsiteX196" fmla="*/ 265722 w 362921"/>
                    <a:gd name="connsiteY196" fmla="*/ 655982 h 848139"/>
                    <a:gd name="connsiteX197" fmla="*/ 259096 w 362921"/>
                    <a:gd name="connsiteY197" fmla="*/ 647147 h 848139"/>
                    <a:gd name="connsiteX198" fmla="*/ 241426 w 362921"/>
                    <a:gd name="connsiteY198" fmla="*/ 633895 h 848139"/>
                    <a:gd name="connsiteX199" fmla="*/ 219339 w 362921"/>
                    <a:gd name="connsiteY199" fmla="*/ 614017 h 848139"/>
                    <a:gd name="connsiteX200" fmla="*/ 210505 w 362921"/>
                    <a:gd name="connsiteY200" fmla="*/ 596347 h 848139"/>
                    <a:gd name="connsiteX201" fmla="*/ 206087 w 362921"/>
                    <a:gd name="connsiteY201" fmla="*/ 583095 h 848139"/>
                    <a:gd name="connsiteX202" fmla="*/ 239218 w 362921"/>
                    <a:gd name="connsiteY202" fmla="*/ 572052 h 848139"/>
                    <a:gd name="connsiteX203" fmla="*/ 228174 w 362921"/>
                    <a:gd name="connsiteY203" fmla="*/ 556591 h 848139"/>
                    <a:gd name="connsiteX204" fmla="*/ 223757 w 362921"/>
                    <a:gd name="connsiteY204" fmla="*/ 543339 h 848139"/>
                    <a:gd name="connsiteX205" fmla="*/ 221548 w 362921"/>
                    <a:gd name="connsiteY205" fmla="*/ 536713 h 848139"/>
                    <a:gd name="connsiteX206" fmla="*/ 217131 w 362921"/>
                    <a:gd name="connsiteY206" fmla="*/ 530087 h 848139"/>
                    <a:gd name="connsiteX207" fmla="*/ 214922 w 362921"/>
                    <a:gd name="connsiteY207" fmla="*/ 523460 h 848139"/>
                    <a:gd name="connsiteX208" fmla="*/ 210505 w 362921"/>
                    <a:gd name="connsiteY208" fmla="*/ 516834 h 848139"/>
                    <a:gd name="connsiteX209" fmla="*/ 208296 w 362921"/>
                    <a:gd name="connsiteY209" fmla="*/ 510208 h 848139"/>
                    <a:gd name="connsiteX210" fmla="*/ 201670 w 362921"/>
                    <a:gd name="connsiteY210" fmla="*/ 505791 h 848139"/>
                    <a:gd name="connsiteX211" fmla="*/ 199461 w 362921"/>
                    <a:gd name="connsiteY211" fmla="*/ 499165 h 848139"/>
                    <a:gd name="connsiteX212" fmla="*/ 197252 w 362921"/>
                    <a:gd name="connsiteY212" fmla="*/ 485913 h 848139"/>
                    <a:gd name="connsiteX213" fmla="*/ 192835 w 362921"/>
                    <a:gd name="connsiteY213" fmla="*/ 479287 h 848139"/>
                    <a:gd name="connsiteX214" fmla="*/ 188418 w 362921"/>
                    <a:gd name="connsiteY214" fmla="*/ 474869 h 848139"/>
                    <a:gd name="connsiteX215" fmla="*/ 195044 w 362921"/>
                    <a:gd name="connsiteY215" fmla="*/ 479287 h 848139"/>
                    <a:gd name="connsiteX216" fmla="*/ 210505 w 362921"/>
                    <a:gd name="connsiteY216" fmla="*/ 483704 h 848139"/>
                    <a:gd name="connsiteX217" fmla="*/ 217131 w 362921"/>
                    <a:gd name="connsiteY217" fmla="*/ 485913 h 848139"/>
                    <a:gd name="connsiteX218" fmla="*/ 261305 w 362921"/>
                    <a:gd name="connsiteY218" fmla="*/ 479287 h 848139"/>
                    <a:gd name="connsiteX219" fmla="*/ 265722 w 362921"/>
                    <a:gd name="connsiteY219" fmla="*/ 474869 h 848139"/>
                    <a:gd name="connsiteX220" fmla="*/ 261305 w 362921"/>
                    <a:gd name="connsiteY220" fmla="*/ 468243 h 848139"/>
                    <a:gd name="connsiteX221" fmla="*/ 254679 w 362921"/>
                    <a:gd name="connsiteY221" fmla="*/ 463826 h 848139"/>
                    <a:gd name="connsiteX222" fmla="*/ 248052 w 362921"/>
                    <a:gd name="connsiteY222" fmla="*/ 452782 h 848139"/>
                    <a:gd name="connsiteX223" fmla="*/ 241426 w 362921"/>
                    <a:gd name="connsiteY223" fmla="*/ 448365 h 848139"/>
                    <a:gd name="connsiteX224" fmla="*/ 234800 w 362921"/>
                    <a:gd name="connsiteY224" fmla="*/ 441739 h 848139"/>
                    <a:gd name="connsiteX225" fmla="*/ 221548 w 362921"/>
                    <a:gd name="connsiteY225" fmla="*/ 430695 h 848139"/>
                    <a:gd name="connsiteX226" fmla="*/ 201670 w 362921"/>
                    <a:gd name="connsiteY226" fmla="*/ 406400 h 848139"/>
                    <a:gd name="connsiteX227" fmla="*/ 203879 w 362921"/>
                    <a:gd name="connsiteY227" fmla="*/ 395356 h 848139"/>
                    <a:gd name="connsiteX228" fmla="*/ 199461 w 362921"/>
                    <a:gd name="connsiteY228" fmla="*/ 357808 h 848139"/>
                    <a:gd name="connsiteX229" fmla="*/ 201670 w 362921"/>
                    <a:gd name="connsiteY229" fmla="*/ 344556 h 848139"/>
                    <a:gd name="connsiteX230" fmla="*/ 219339 w 362921"/>
                    <a:gd name="connsiteY230" fmla="*/ 346765 h 848139"/>
                    <a:gd name="connsiteX231" fmla="*/ 228174 w 362921"/>
                    <a:gd name="connsiteY231" fmla="*/ 351182 h 848139"/>
                    <a:gd name="connsiteX232" fmla="*/ 241426 w 362921"/>
                    <a:gd name="connsiteY232" fmla="*/ 355600 h 848139"/>
                    <a:gd name="connsiteX233" fmla="*/ 270139 w 362921"/>
                    <a:gd name="connsiteY233" fmla="*/ 362226 h 848139"/>
                    <a:gd name="connsiteX234" fmla="*/ 281183 w 362921"/>
                    <a:gd name="connsiteY234" fmla="*/ 353391 h 848139"/>
                    <a:gd name="connsiteX235" fmla="*/ 272348 w 362921"/>
                    <a:gd name="connsiteY235" fmla="*/ 348974 h 848139"/>
                    <a:gd name="connsiteX236" fmla="*/ 265722 w 362921"/>
                    <a:gd name="connsiteY236" fmla="*/ 344556 h 848139"/>
                    <a:gd name="connsiteX237" fmla="*/ 248052 w 362921"/>
                    <a:gd name="connsiteY237" fmla="*/ 340139 h 848139"/>
                    <a:gd name="connsiteX238" fmla="*/ 241426 w 362921"/>
                    <a:gd name="connsiteY238" fmla="*/ 337930 h 848139"/>
                    <a:gd name="connsiteX239" fmla="*/ 234800 w 362921"/>
                    <a:gd name="connsiteY239" fmla="*/ 331304 h 848139"/>
                    <a:gd name="connsiteX240" fmla="*/ 217131 w 362921"/>
                    <a:gd name="connsiteY240" fmla="*/ 322469 h 848139"/>
                    <a:gd name="connsiteX241" fmla="*/ 212713 w 362921"/>
                    <a:gd name="connsiteY241" fmla="*/ 318052 h 848139"/>
                    <a:gd name="connsiteX242" fmla="*/ 203879 w 362921"/>
                    <a:gd name="connsiteY242" fmla="*/ 315843 h 848139"/>
                    <a:gd name="connsiteX243" fmla="*/ 201670 w 362921"/>
                    <a:gd name="connsiteY243" fmla="*/ 309217 h 848139"/>
                    <a:gd name="connsiteX244" fmla="*/ 197252 w 362921"/>
                    <a:gd name="connsiteY244" fmla="*/ 293756 h 848139"/>
                    <a:gd name="connsiteX245" fmla="*/ 192835 w 362921"/>
                    <a:gd name="connsiteY245" fmla="*/ 287130 h 848139"/>
                    <a:gd name="connsiteX246" fmla="*/ 195044 w 362921"/>
                    <a:gd name="connsiteY246" fmla="*/ 280504 h 848139"/>
                    <a:gd name="connsiteX247" fmla="*/ 203879 w 362921"/>
                    <a:gd name="connsiteY247" fmla="*/ 276087 h 848139"/>
                    <a:gd name="connsiteX248" fmla="*/ 261305 w 362921"/>
                    <a:gd name="connsiteY248" fmla="*/ 269460 h 848139"/>
                    <a:gd name="connsiteX249" fmla="*/ 272348 w 362921"/>
                    <a:gd name="connsiteY249" fmla="*/ 271669 h 848139"/>
                    <a:gd name="connsiteX250" fmla="*/ 281183 w 362921"/>
                    <a:gd name="connsiteY250" fmla="*/ 269460 h 848139"/>
                    <a:gd name="connsiteX251" fmla="*/ 267931 w 362921"/>
                    <a:gd name="connsiteY251" fmla="*/ 265043 h 848139"/>
                    <a:gd name="connsiteX252" fmla="*/ 243635 w 362921"/>
                    <a:gd name="connsiteY252" fmla="*/ 262834 h 848139"/>
                    <a:gd name="connsiteX253" fmla="*/ 230383 w 362921"/>
                    <a:gd name="connsiteY253" fmla="*/ 251791 h 848139"/>
                    <a:gd name="connsiteX254" fmla="*/ 221548 w 362921"/>
                    <a:gd name="connsiteY254" fmla="*/ 242956 h 848139"/>
                    <a:gd name="connsiteX255" fmla="*/ 214922 w 362921"/>
                    <a:gd name="connsiteY255" fmla="*/ 236330 h 848139"/>
                    <a:gd name="connsiteX256" fmla="*/ 203879 w 362921"/>
                    <a:gd name="connsiteY256" fmla="*/ 231913 h 848139"/>
                    <a:gd name="connsiteX257" fmla="*/ 203879 w 362921"/>
                    <a:gd name="connsiteY257" fmla="*/ 185530 h 848139"/>
                    <a:gd name="connsiteX258" fmla="*/ 210505 w 362921"/>
                    <a:gd name="connsiteY258" fmla="*/ 181113 h 848139"/>
                    <a:gd name="connsiteX259" fmla="*/ 230383 w 362921"/>
                    <a:gd name="connsiteY259" fmla="*/ 187739 h 848139"/>
                    <a:gd name="connsiteX260" fmla="*/ 241426 w 362921"/>
                    <a:gd name="connsiteY260" fmla="*/ 196574 h 848139"/>
                    <a:gd name="connsiteX261" fmla="*/ 252470 w 362921"/>
                    <a:gd name="connsiteY261" fmla="*/ 198782 h 848139"/>
                    <a:gd name="connsiteX262" fmla="*/ 283392 w 362921"/>
                    <a:gd name="connsiteY262" fmla="*/ 207617 h 848139"/>
                    <a:gd name="connsiteX263" fmla="*/ 314313 w 362921"/>
                    <a:gd name="connsiteY263" fmla="*/ 212034 h 848139"/>
                    <a:gd name="connsiteX264" fmla="*/ 336400 w 362921"/>
                    <a:gd name="connsiteY264" fmla="*/ 218660 h 848139"/>
                    <a:gd name="connsiteX265" fmla="*/ 356279 w 362921"/>
                    <a:gd name="connsiteY265" fmla="*/ 216452 h 848139"/>
                    <a:gd name="connsiteX266" fmla="*/ 362905 w 362921"/>
                    <a:gd name="connsiteY266" fmla="*/ 214243 h 848139"/>
                    <a:gd name="connsiteX267" fmla="*/ 347444 w 362921"/>
                    <a:gd name="connsiteY267" fmla="*/ 194365 h 848139"/>
                    <a:gd name="connsiteX268" fmla="*/ 340818 w 362921"/>
                    <a:gd name="connsiteY268" fmla="*/ 192156 h 848139"/>
                    <a:gd name="connsiteX269" fmla="*/ 318731 w 362921"/>
                    <a:gd name="connsiteY269" fmla="*/ 178904 h 848139"/>
                    <a:gd name="connsiteX270" fmla="*/ 309896 w 362921"/>
                    <a:gd name="connsiteY270" fmla="*/ 170069 h 848139"/>
                    <a:gd name="connsiteX271" fmla="*/ 287809 w 362921"/>
                    <a:gd name="connsiteY271" fmla="*/ 159026 h 848139"/>
                    <a:gd name="connsiteX272" fmla="*/ 263513 w 362921"/>
                    <a:gd name="connsiteY272" fmla="*/ 147982 h 848139"/>
                    <a:gd name="connsiteX273" fmla="*/ 217131 w 362921"/>
                    <a:gd name="connsiteY273" fmla="*/ 125895 h 848139"/>
                    <a:gd name="connsiteX274" fmla="*/ 210505 w 362921"/>
                    <a:gd name="connsiteY274" fmla="*/ 123687 h 848139"/>
                    <a:gd name="connsiteX275" fmla="*/ 206087 w 362921"/>
                    <a:gd name="connsiteY275" fmla="*/ 119269 h 848139"/>
                    <a:gd name="connsiteX276" fmla="*/ 199461 w 362921"/>
                    <a:gd name="connsiteY276" fmla="*/ 117060 h 848139"/>
                    <a:gd name="connsiteX277" fmla="*/ 190626 w 362921"/>
                    <a:gd name="connsiteY277" fmla="*/ 112643 h 848139"/>
                    <a:gd name="connsiteX278" fmla="*/ 188418 w 362921"/>
                    <a:gd name="connsiteY278" fmla="*/ 106017 h 848139"/>
                    <a:gd name="connsiteX279" fmla="*/ 184000 w 362921"/>
                    <a:gd name="connsiteY279" fmla="*/ 101600 h 848139"/>
                    <a:gd name="connsiteX280" fmla="*/ 186209 w 362921"/>
                    <a:gd name="connsiteY280" fmla="*/ 83930 h 848139"/>
                    <a:gd name="connsiteX281" fmla="*/ 192835 w 362921"/>
                    <a:gd name="connsiteY281" fmla="*/ 46382 h 848139"/>
                    <a:gd name="connsiteX282" fmla="*/ 201670 w 362921"/>
                    <a:gd name="connsiteY282" fmla="*/ 0 h 84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362921" h="848139">
                      <a:moveTo>
                        <a:pt x="201670" y="0"/>
                      </a:moveTo>
                      <a:lnTo>
                        <a:pt x="201670" y="0"/>
                      </a:lnTo>
                      <a:cubicBezTo>
                        <a:pt x="198725" y="5890"/>
                        <a:pt x="195560" y="11674"/>
                        <a:pt x="192835" y="17669"/>
                      </a:cubicBezTo>
                      <a:cubicBezTo>
                        <a:pt x="190795" y="22156"/>
                        <a:pt x="189718" y="28580"/>
                        <a:pt x="188418" y="33130"/>
                      </a:cubicBezTo>
                      <a:cubicBezTo>
                        <a:pt x="187778" y="35369"/>
                        <a:pt x="186945" y="37547"/>
                        <a:pt x="186209" y="39756"/>
                      </a:cubicBezTo>
                      <a:cubicBezTo>
                        <a:pt x="185473" y="47118"/>
                        <a:pt x="185364" y="54571"/>
                        <a:pt x="184000" y="61843"/>
                      </a:cubicBezTo>
                      <a:cubicBezTo>
                        <a:pt x="183142" y="66419"/>
                        <a:pt x="181055" y="70678"/>
                        <a:pt x="179583" y="75095"/>
                      </a:cubicBezTo>
                      <a:lnTo>
                        <a:pt x="177374" y="81721"/>
                      </a:lnTo>
                      <a:cubicBezTo>
                        <a:pt x="176638" y="93501"/>
                        <a:pt x="177105" y="105418"/>
                        <a:pt x="175165" y="117060"/>
                      </a:cubicBezTo>
                      <a:cubicBezTo>
                        <a:pt x="174823" y="119114"/>
                        <a:pt x="171679" y="119615"/>
                        <a:pt x="170748" y="121478"/>
                      </a:cubicBezTo>
                      <a:cubicBezTo>
                        <a:pt x="169390" y="124193"/>
                        <a:pt x="169735" y="127523"/>
                        <a:pt x="168539" y="130313"/>
                      </a:cubicBezTo>
                      <a:cubicBezTo>
                        <a:pt x="167493" y="132753"/>
                        <a:pt x="165200" y="134513"/>
                        <a:pt x="164122" y="136939"/>
                      </a:cubicBezTo>
                      <a:cubicBezTo>
                        <a:pt x="158797" y="148922"/>
                        <a:pt x="163110" y="148350"/>
                        <a:pt x="155287" y="154608"/>
                      </a:cubicBezTo>
                      <a:cubicBezTo>
                        <a:pt x="153214" y="156266"/>
                        <a:pt x="150870" y="157553"/>
                        <a:pt x="148661" y="159026"/>
                      </a:cubicBezTo>
                      <a:cubicBezTo>
                        <a:pt x="147189" y="161235"/>
                        <a:pt x="146121" y="163775"/>
                        <a:pt x="144244" y="165652"/>
                      </a:cubicBezTo>
                      <a:cubicBezTo>
                        <a:pt x="139160" y="170736"/>
                        <a:pt x="135541" y="170588"/>
                        <a:pt x="128783" y="172278"/>
                      </a:cubicBezTo>
                      <a:cubicBezTo>
                        <a:pt x="118302" y="182759"/>
                        <a:pt x="123899" y="179796"/>
                        <a:pt x="113322" y="183321"/>
                      </a:cubicBezTo>
                      <a:cubicBezTo>
                        <a:pt x="102610" y="194033"/>
                        <a:pt x="107952" y="189846"/>
                        <a:pt x="97861" y="196574"/>
                      </a:cubicBezTo>
                      <a:cubicBezTo>
                        <a:pt x="85203" y="215563"/>
                        <a:pt x="100379" y="191538"/>
                        <a:pt x="91235" y="209826"/>
                      </a:cubicBezTo>
                      <a:cubicBezTo>
                        <a:pt x="88448" y="215401"/>
                        <a:pt x="86510" y="216759"/>
                        <a:pt x="82400" y="220869"/>
                      </a:cubicBezTo>
                      <a:cubicBezTo>
                        <a:pt x="83873" y="222342"/>
                        <a:pt x="84739" y="225165"/>
                        <a:pt x="86818" y="225287"/>
                      </a:cubicBezTo>
                      <a:cubicBezTo>
                        <a:pt x="110926" y="226705"/>
                        <a:pt x="111835" y="225783"/>
                        <a:pt x="126574" y="220869"/>
                      </a:cubicBezTo>
                      <a:cubicBezTo>
                        <a:pt x="127310" y="223078"/>
                        <a:pt x="128783" y="225167"/>
                        <a:pt x="128783" y="227495"/>
                      </a:cubicBezTo>
                      <a:cubicBezTo>
                        <a:pt x="128783" y="232474"/>
                        <a:pt x="121195" y="242671"/>
                        <a:pt x="119948" y="245165"/>
                      </a:cubicBezTo>
                      <a:cubicBezTo>
                        <a:pt x="118907" y="247247"/>
                        <a:pt x="118475" y="249582"/>
                        <a:pt x="117739" y="251791"/>
                      </a:cubicBezTo>
                      <a:cubicBezTo>
                        <a:pt x="119785" y="276335"/>
                        <a:pt x="111826" y="284565"/>
                        <a:pt x="133200" y="273878"/>
                      </a:cubicBezTo>
                      <a:cubicBezTo>
                        <a:pt x="135063" y="272947"/>
                        <a:pt x="136145" y="270933"/>
                        <a:pt x="137618" y="269460"/>
                      </a:cubicBezTo>
                      <a:cubicBezTo>
                        <a:pt x="138354" y="266515"/>
                        <a:pt x="137521" y="262601"/>
                        <a:pt x="139826" y="260626"/>
                      </a:cubicBezTo>
                      <a:cubicBezTo>
                        <a:pt x="139831" y="260622"/>
                        <a:pt x="156389" y="255105"/>
                        <a:pt x="159705" y="254000"/>
                      </a:cubicBezTo>
                      <a:lnTo>
                        <a:pt x="166331" y="251791"/>
                      </a:lnTo>
                      <a:lnTo>
                        <a:pt x="172957" y="249582"/>
                      </a:lnTo>
                      <a:cubicBezTo>
                        <a:pt x="175902" y="250318"/>
                        <a:pt x="180230" y="249188"/>
                        <a:pt x="181792" y="251791"/>
                      </a:cubicBezTo>
                      <a:cubicBezTo>
                        <a:pt x="184044" y="255545"/>
                        <a:pt x="176803" y="264796"/>
                        <a:pt x="175165" y="267252"/>
                      </a:cubicBezTo>
                      <a:cubicBezTo>
                        <a:pt x="169615" y="283906"/>
                        <a:pt x="177102" y="263378"/>
                        <a:pt x="168539" y="280504"/>
                      </a:cubicBezTo>
                      <a:cubicBezTo>
                        <a:pt x="167498" y="282586"/>
                        <a:pt x="167529" y="285134"/>
                        <a:pt x="166331" y="287130"/>
                      </a:cubicBezTo>
                      <a:cubicBezTo>
                        <a:pt x="163300" y="292182"/>
                        <a:pt x="160497" y="292019"/>
                        <a:pt x="155287" y="293756"/>
                      </a:cubicBezTo>
                      <a:cubicBezTo>
                        <a:pt x="151177" y="297866"/>
                        <a:pt x="149819" y="299804"/>
                        <a:pt x="144244" y="302591"/>
                      </a:cubicBezTo>
                      <a:cubicBezTo>
                        <a:pt x="142162" y="303632"/>
                        <a:pt x="139827" y="304064"/>
                        <a:pt x="137618" y="304800"/>
                      </a:cubicBezTo>
                      <a:cubicBezTo>
                        <a:pt x="129178" y="313238"/>
                        <a:pt x="137740" y="305609"/>
                        <a:pt x="124365" y="313634"/>
                      </a:cubicBezTo>
                      <a:cubicBezTo>
                        <a:pt x="119813" y="316365"/>
                        <a:pt x="115530" y="319524"/>
                        <a:pt x="111113" y="322469"/>
                      </a:cubicBezTo>
                      <a:cubicBezTo>
                        <a:pt x="108587" y="324153"/>
                        <a:pt x="105198" y="323844"/>
                        <a:pt x="102279" y="324678"/>
                      </a:cubicBezTo>
                      <a:cubicBezTo>
                        <a:pt x="100040" y="325318"/>
                        <a:pt x="97735" y="325846"/>
                        <a:pt x="95652" y="326887"/>
                      </a:cubicBezTo>
                      <a:cubicBezTo>
                        <a:pt x="93278" y="328074"/>
                        <a:pt x="91452" y="330226"/>
                        <a:pt x="89026" y="331304"/>
                      </a:cubicBezTo>
                      <a:cubicBezTo>
                        <a:pt x="84771" y="333195"/>
                        <a:pt x="75774" y="335721"/>
                        <a:pt x="75774" y="335721"/>
                      </a:cubicBezTo>
                      <a:cubicBezTo>
                        <a:pt x="68678" y="342818"/>
                        <a:pt x="74154" y="338858"/>
                        <a:pt x="62522" y="342347"/>
                      </a:cubicBezTo>
                      <a:cubicBezTo>
                        <a:pt x="48881" y="346439"/>
                        <a:pt x="51501" y="345649"/>
                        <a:pt x="40435" y="351182"/>
                      </a:cubicBezTo>
                      <a:lnTo>
                        <a:pt x="31600" y="360017"/>
                      </a:lnTo>
                      <a:cubicBezTo>
                        <a:pt x="28825" y="362792"/>
                        <a:pt x="15890" y="368976"/>
                        <a:pt x="11722" y="371060"/>
                      </a:cubicBezTo>
                      <a:cubicBezTo>
                        <a:pt x="3095" y="379689"/>
                        <a:pt x="10831" y="370635"/>
                        <a:pt x="5096" y="382104"/>
                      </a:cubicBezTo>
                      <a:cubicBezTo>
                        <a:pt x="3909" y="384478"/>
                        <a:pt x="-1973" y="388609"/>
                        <a:pt x="679" y="388730"/>
                      </a:cubicBezTo>
                      <a:cubicBezTo>
                        <a:pt x="18391" y="389535"/>
                        <a:pt x="36018" y="385785"/>
                        <a:pt x="53687" y="384313"/>
                      </a:cubicBezTo>
                      <a:cubicBezTo>
                        <a:pt x="55896" y="383577"/>
                        <a:pt x="58173" y="383021"/>
                        <a:pt x="60313" y="382104"/>
                      </a:cubicBezTo>
                      <a:cubicBezTo>
                        <a:pt x="65430" y="379911"/>
                        <a:pt x="70126" y="376419"/>
                        <a:pt x="75774" y="375478"/>
                      </a:cubicBezTo>
                      <a:cubicBezTo>
                        <a:pt x="82350" y="374382"/>
                        <a:pt x="89026" y="374005"/>
                        <a:pt x="95652" y="373269"/>
                      </a:cubicBezTo>
                      <a:cubicBezTo>
                        <a:pt x="106133" y="362788"/>
                        <a:pt x="100536" y="365751"/>
                        <a:pt x="111113" y="362226"/>
                      </a:cubicBezTo>
                      <a:cubicBezTo>
                        <a:pt x="113322" y="360017"/>
                        <a:pt x="115739" y="358000"/>
                        <a:pt x="117739" y="355600"/>
                      </a:cubicBezTo>
                      <a:cubicBezTo>
                        <a:pt x="119439" y="353561"/>
                        <a:pt x="120084" y="350632"/>
                        <a:pt x="122157" y="348974"/>
                      </a:cubicBezTo>
                      <a:cubicBezTo>
                        <a:pt x="123975" y="347520"/>
                        <a:pt x="126574" y="347501"/>
                        <a:pt x="128783" y="346765"/>
                      </a:cubicBezTo>
                      <a:cubicBezTo>
                        <a:pt x="135212" y="340334"/>
                        <a:pt x="135310" y="337880"/>
                        <a:pt x="148661" y="344556"/>
                      </a:cubicBezTo>
                      <a:cubicBezTo>
                        <a:pt x="153318" y="346884"/>
                        <a:pt x="159705" y="355600"/>
                        <a:pt x="159705" y="355600"/>
                      </a:cubicBezTo>
                      <a:cubicBezTo>
                        <a:pt x="160580" y="359975"/>
                        <a:pt x="164383" y="370800"/>
                        <a:pt x="159705" y="375478"/>
                      </a:cubicBezTo>
                      <a:cubicBezTo>
                        <a:pt x="157559" y="377625"/>
                        <a:pt x="153815" y="376951"/>
                        <a:pt x="150870" y="377687"/>
                      </a:cubicBezTo>
                      <a:cubicBezTo>
                        <a:pt x="148661" y="379159"/>
                        <a:pt x="146317" y="380446"/>
                        <a:pt x="144244" y="382104"/>
                      </a:cubicBezTo>
                      <a:cubicBezTo>
                        <a:pt x="142618" y="383405"/>
                        <a:pt x="141612" y="385450"/>
                        <a:pt x="139826" y="386521"/>
                      </a:cubicBezTo>
                      <a:cubicBezTo>
                        <a:pt x="137830" y="387719"/>
                        <a:pt x="135282" y="387689"/>
                        <a:pt x="133200" y="388730"/>
                      </a:cubicBezTo>
                      <a:cubicBezTo>
                        <a:pt x="126471" y="392094"/>
                        <a:pt x="123175" y="396546"/>
                        <a:pt x="117739" y="401982"/>
                      </a:cubicBezTo>
                      <a:cubicBezTo>
                        <a:pt x="116093" y="403628"/>
                        <a:pt x="113195" y="403150"/>
                        <a:pt x="111113" y="404191"/>
                      </a:cubicBezTo>
                      <a:cubicBezTo>
                        <a:pt x="108739" y="405378"/>
                        <a:pt x="106696" y="407136"/>
                        <a:pt x="104487" y="408608"/>
                      </a:cubicBezTo>
                      <a:cubicBezTo>
                        <a:pt x="103015" y="410817"/>
                        <a:pt x="101257" y="412860"/>
                        <a:pt x="100070" y="415234"/>
                      </a:cubicBezTo>
                      <a:cubicBezTo>
                        <a:pt x="99029" y="417316"/>
                        <a:pt x="99507" y="420214"/>
                        <a:pt x="97861" y="421860"/>
                      </a:cubicBezTo>
                      <a:cubicBezTo>
                        <a:pt x="96215" y="423506"/>
                        <a:pt x="93444" y="423333"/>
                        <a:pt x="91235" y="424069"/>
                      </a:cubicBezTo>
                      <a:cubicBezTo>
                        <a:pt x="76211" y="439096"/>
                        <a:pt x="99678" y="416202"/>
                        <a:pt x="80192" y="432904"/>
                      </a:cubicBezTo>
                      <a:cubicBezTo>
                        <a:pt x="77030" y="435614"/>
                        <a:pt x="71357" y="441739"/>
                        <a:pt x="71357" y="441739"/>
                      </a:cubicBezTo>
                      <a:cubicBezTo>
                        <a:pt x="70621" y="443948"/>
                        <a:pt x="70602" y="446547"/>
                        <a:pt x="69148" y="448365"/>
                      </a:cubicBezTo>
                      <a:cubicBezTo>
                        <a:pt x="67490" y="450438"/>
                        <a:pt x="64595" y="451124"/>
                        <a:pt x="62522" y="452782"/>
                      </a:cubicBezTo>
                      <a:cubicBezTo>
                        <a:pt x="60896" y="454083"/>
                        <a:pt x="59577" y="455727"/>
                        <a:pt x="58105" y="457200"/>
                      </a:cubicBezTo>
                      <a:cubicBezTo>
                        <a:pt x="52553" y="473855"/>
                        <a:pt x="60042" y="453326"/>
                        <a:pt x="51479" y="470452"/>
                      </a:cubicBezTo>
                      <a:cubicBezTo>
                        <a:pt x="45746" y="481919"/>
                        <a:pt x="53480" y="472869"/>
                        <a:pt x="44852" y="481495"/>
                      </a:cubicBezTo>
                      <a:cubicBezTo>
                        <a:pt x="44116" y="483704"/>
                        <a:pt x="42644" y="485793"/>
                        <a:pt x="42644" y="488121"/>
                      </a:cubicBezTo>
                      <a:cubicBezTo>
                        <a:pt x="42644" y="503849"/>
                        <a:pt x="50235" y="496358"/>
                        <a:pt x="64731" y="494747"/>
                      </a:cubicBezTo>
                      <a:cubicBezTo>
                        <a:pt x="83501" y="488492"/>
                        <a:pt x="60616" y="497216"/>
                        <a:pt x="75774" y="488121"/>
                      </a:cubicBezTo>
                      <a:cubicBezTo>
                        <a:pt x="77770" y="486923"/>
                        <a:pt x="80191" y="486649"/>
                        <a:pt x="82400" y="485913"/>
                      </a:cubicBezTo>
                      <a:cubicBezTo>
                        <a:pt x="86026" y="475036"/>
                        <a:pt x="82013" y="482554"/>
                        <a:pt x="91235" y="474869"/>
                      </a:cubicBezTo>
                      <a:cubicBezTo>
                        <a:pt x="93635" y="472869"/>
                        <a:pt x="95131" y="469760"/>
                        <a:pt x="97861" y="468243"/>
                      </a:cubicBezTo>
                      <a:cubicBezTo>
                        <a:pt x="101931" y="465982"/>
                        <a:pt x="111113" y="463826"/>
                        <a:pt x="111113" y="463826"/>
                      </a:cubicBezTo>
                      <a:cubicBezTo>
                        <a:pt x="121241" y="453698"/>
                        <a:pt x="108322" y="465685"/>
                        <a:pt x="124365" y="454991"/>
                      </a:cubicBezTo>
                      <a:cubicBezTo>
                        <a:pt x="136180" y="447115"/>
                        <a:pt x="119110" y="452993"/>
                        <a:pt x="137618" y="448365"/>
                      </a:cubicBezTo>
                      <a:cubicBezTo>
                        <a:pt x="139090" y="446892"/>
                        <a:pt x="140249" y="445018"/>
                        <a:pt x="142035" y="443947"/>
                      </a:cubicBezTo>
                      <a:cubicBezTo>
                        <a:pt x="156374" y="435343"/>
                        <a:pt x="141882" y="448518"/>
                        <a:pt x="153079" y="437321"/>
                      </a:cubicBezTo>
                      <a:cubicBezTo>
                        <a:pt x="153815" y="441002"/>
                        <a:pt x="154473" y="444700"/>
                        <a:pt x="155287" y="448365"/>
                      </a:cubicBezTo>
                      <a:cubicBezTo>
                        <a:pt x="155945" y="451328"/>
                        <a:pt x="157496" y="454164"/>
                        <a:pt x="157496" y="457200"/>
                      </a:cubicBezTo>
                      <a:cubicBezTo>
                        <a:pt x="157496" y="460148"/>
                        <a:pt x="155745" y="479692"/>
                        <a:pt x="153079" y="485913"/>
                      </a:cubicBezTo>
                      <a:cubicBezTo>
                        <a:pt x="152033" y="488353"/>
                        <a:pt x="149848" y="490165"/>
                        <a:pt x="148661" y="492539"/>
                      </a:cubicBezTo>
                      <a:cubicBezTo>
                        <a:pt x="147620" y="494621"/>
                        <a:pt x="148270" y="497711"/>
                        <a:pt x="146452" y="499165"/>
                      </a:cubicBezTo>
                      <a:cubicBezTo>
                        <a:pt x="144082" y="501061"/>
                        <a:pt x="140563" y="500638"/>
                        <a:pt x="137618" y="501374"/>
                      </a:cubicBezTo>
                      <a:cubicBezTo>
                        <a:pt x="126942" y="512048"/>
                        <a:pt x="140517" y="499053"/>
                        <a:pt x="126574" y="510208"/>
                      </a:cubicBezTo>
                      <a:cubicBezTo>
                        <a:pt x="124948" y="511509"/>
                        <a:pt x="123943" y="513555"/>
                        <a:pt x="122157" y="514626"/>
                      </a:cubicBezTo>
                      <a:cubicBezTo>
                        <a:pt x="120161" y="515824"/>
                        <a:pt x="117740" y="516098"/>
                        <a:pt x="115531" y="516834"/>
                      </a:cubicBezTo>
                      <a:cubicBezTo>
                        <a:pt x="107038" y="529572"/>
                        <a:pt x="114394" y="517280"/>
                        <a:pt x="108905" y="530087"/>
                      </a:cubicBezTo>
                      <a:cubicBezTo>
                        <a:pt x="107608" y="533113"/>
                        <a:pt x="105784" y="535895"/>
                        <a:pt x="104487" y="538921"/>
                      </a:cubicBezTo>
                      <a:cubicBezTo>
                        <a:pt x="103570" y="541061"/>
                        <a:pt x="103925" y="543901"/>
                        <a:pt x="102279" y="545547"/>
                      </a:cubicBezTo>
                      <a:cubicBezTo>
                        <a:pt x="100633" y="547193"/>
                        <a:pt x="97861" y="547020"/>
                        <a:pt x="95652" y="547756"/>
                      </a:cubicBezTo>
                      <a:cubicBezTo>
                        <a:pt x="84460" y="558951"/>
                        <a:pt x="98945" y="545780"/>
                        <a:pt x="84609" y="554382"/>
                      </a:cubicBezTo>
                      <a:cubicBezTo>
                        <a:pt x="69452" y="563477"/>
                        <a:pt x="92336" y="554754"/>
                        <a:pt x="73565" y="561008"/>
                      </a:cubicBezTo>
                      <a:cubicBezTo>
                        <a:pt x="71356" y="563217"/>
                        <a:pt x="69538" y="565901"/>
                        <a:pt x="66939" y="567634"/>
                      </a:cubicBezTo>
                      <a:cubicBezTo>
                        <a:pt x="65002" y="568925"/>
                        <a:pt x="62175" y="568446"/>
                        <a:pt x="60313" y="569843"/>
                      </a:cubicBezTo>
                      <a:cubicBezTo>
                        <a:pt x="56148" y="572967"/>
                        <a:pt x="52951" y="577206"/>
                        <a:pt x="49270" y="580887"/>
                      </a:cubicBezTo>
                      <a:cubicBezTo>
                        <a:pt x="47797" y="582360"/>
                        <a:pt x="46585" y="584149"/>
                        <a:pt x="44852" y="585304"/>
                      </a:cubicBezTo>
                      <a:cubicBezTo>
                        <a:pt x="42643" y="586776"/>
                        <a:pt x="40299" y="588063"/>
                        <a:pt x="38226" y="589721"/>
                      </a:cubicBezTo>
                      <a:cubicBezTo>
                        <a:pt x="22491" y="602310"/>
                        <a:pt x="47576" y="584961"/>
                        <a:pt x="27183" y="598556"/>
                      </a:cubicBezTo>
                      <a:cubicBezTo>
                        <a:pt x="28655" y="600029"/>
                        <a:pt x="29521" y="602858"/>
                        <a:pt x="31600" y="602974"/>
                      </a:cubicBezTo>
                      <a:cubicBezTo>
                        <a:pt x="43384" y="603629"/>
                        <a:pt x="55195" y="601940"/>
                        <a:pt x="66939" y="600765"/>
                      </a:cubicBezTo>
                      <a:cubicBezTo>
                        <a:pt x="69960" y="600463"/>
                        <a:pt x="72811" y="599215"/>
                        <a:pt x="75774" y="598556"/>
                      </a:cubicBezTo>
                      <a:cubicBezTo>
                        <a:pt x="79439" y="597742"/>
                        <a:pt x="83137" y="597083"/>
                        <a:pt x="86818" y="596347"/>
                      </a:cubicBezTo>
                      <a:cubicBezTo>
                        <a:pt x="96389" y="598556"/>
                        <a:pt x="107358" y="597525"/>
                        <a:pt x="115531" y="602974"/>
                      </a:cubicBezTo>
                      <a:cubicBezTo>
                        <a:pt x="120063" y="605995"/>
                        <a:pt x="100557" y="611599"/>
                        <a:pt x="100070" y="611808"/>
                      </a:cubicBezTo>
                      <a:cubicBezTo>
                        <a:pt x="72982" y="623417"/>
                        <a:pt x="106775" y="609560"/>
                        <a:pt x="84609" y="620643"/>
                      </a:cubicBezTo>
                      <a:cubicBezTo>
                        <a:pt x="82527" y="621684"/>
                        <a:pt x="80123" y="621935"/>
                        <a:pt x="77983" y="622852"/>
                      </a:cubicBezTo>
                      <a:cubicBezTo>
                        <a:pt x="61815" y="629781"/>
                        <a:pt x="76600" y="625406"/>
                        <a:pt x="60313" y="629478"/>
                      </a:cubicBezTo>
                      <a:cubicBezTo>
                        <a:pt x="46885" y="638429"/>
                        <a:pt x="61152" y="629991"/>
                        <a:pt x="44852" y="636104"/>
                      </a:cubicBezTo>
                      <a:cubicBezTo>
                        <a:pt x="21135" y="644998"/>
                        <a:pt x="46582" y="635950"/>
                        <a:pt x="31600" y="644939"/>
                      </a:cubicBezTo>
                      <a:cubicBezTo>
                        <a:pt x="28207" y="646975"/>
                        <a:pt x="16301" y="648882"/>
                        <a:pt x="13931" y="649356"/>
                      </a:cubicBezTo>
                      <a:cubicBezTo>
                        <a:pt x="12458" y="650829"/>
                        <a:pt x="11299" y="652703"/>
                        <a:pt x="9513" y="653774"/>
                      </a:cubicBezTo>
                      <a:cubicBezTo>
                        <a:pt x="7517" y="654972"/>
                        <a:pt x="2887" y="653654"/>
                        <a:pt x="2887" y="655982"/>
                      </a:cubicBezTo>
                      <a:cubicBezTo>
                        <a:pt x="2887" y="658637"/>
                        <a:pt x="6938" y="659756"/>
                        <a:pt x="9513" y="660400"/>
                      </a:cubicBezTo>
                      <a:cubicBezTo>
                        <a:pt x="15981" y="662017"/>
                        <a:pt x="22734" y="662267"/>
                        <a:pt x="29392" y="662608"/>
                      </a:cubicBezTo>
                      <a:cubicBezTo>
                        <a:pt x="51462" y="663740"/>
                        <a:pt x="73565" y="664081"/>
                        <a:pt x="95652" y="664817"/>
                      </a:cubicBezTo>
                      <a:cubicBezTo>
                        <a:pt x="94916" y="667026"/>
                        <a:pt x="94898" y="669625"/>
                        <a:pt x="93444" y="671443"/>
                      </a:cubicBezTo>
                      <a:cubicBezTo>
                        <a:pt x="91786" y="673516"/>
                        <a:pt x="88891" y="674202"/>
                        <a:pt x="86818" y="675860"/>
                      </a:cubicBezTo>
                      <a:cubicBezTo>
                        <a:pt x="79968" y="681340"/>
                        <a:pt x="84840" y="680162"/>
                        <a:pt x="75774" y="684695"/>
                      </a:cubicBezTo>
                      <a:cubicBezTo>
                        <a:pt x="73692" y="685736"/>
                        <a:pt x="71230" y="685863"/>
                        <a:pt x="69148" y="686904"/>
                      </a:cubicBezTo>
                      <a:cubicBezTo>
                        <a:pt x="66774" y="688091"/>
                        <a:pt x="64595" y="689663"/>
                        <a:pt x="62522" y="691321"/>
                      </a:cubicBezTo>
                      <a:cubicBezTo>
                        <a:pt x="60896" y="692622"/>
                        <a:pt x="59891" y="694668"/>
                        <a:pt x="58105" y="695739"/>
                      </a:cubicBezTo>
                      <a:cubicBezTo>
                        <a:pt x="56109" y="696937"/>
                        <a:pt x="53688" y="697211"/>
                        <a:pt x="51479" y="697947"/>
                      </a:cubicBezTo>
                      <a:cubicBezTo>
                        <a:pt x="32490" y="710606"/>
                        <a:pt x="56512" y="695431"/>
                        <a:pt x="38226" y="704574"/>
                      </a:cubicBezTo>
                      <a:cubicBezTo>
                        <a:pt x="35852" y="705761"/>
                        <a:pt x="33974" y="707804"/>
                        <a:pt x="31600" y="708991"/>
                      </a:cubicBezTo>
                      <a:cubicBezTo>
                        <a:pt x="27070" y="711256"/>
                        <a:pt x="18136" y="712567"/>
                        <a:pt x="13931" y="713408"/>
                      </a:cubicBezTo>
                      <a:cubicBezTo>
                        <a:pt x="12458" y="715617"/>
                        <a:pt x="8869" y="717459"/>
                        <a:pt x="9513" y="720034"/>
                      </a:cubicBezTo>
                      <a:cubicBezTo>
                        <a:pt x="10077" y="722293"/>
                        <a:pt x="13811" y="722243"/>
                        <a:pt x="16139" y="722243"/>
                      </a:cubicBezTo>
                      <a:cubicBezTo>
                        <a:pt x="20618" y="722243"/>
                        <a:pt x="24974" y="720770"/>
                        <a:pt x="29392" y="720034"/>
                      </a:cubicBezTo>
                      <a:cubicBezTo>
                        <a:pt x="39893" y="713034"/>
                        <a:pt x="33499" y="716457"/>
                        <a:pt x="49270" y="711200"/>
                      </a:cubicBezTo>
                      <a:lnTo>
                        <a:pt x="55896" y="708991"/>
                      </a:lnTo>
                      <a:cubicBezTo>
                        <a:pt x="65467" y="709727"/>
                        <a:pt x="75379" y="708563"/>
                        <a:pt x="84609" y="711200"/>
                      </a:cubicBezTo>
                      <a:cubicBezTo>
                        <a:pt x="86848" y="711840"/>
                        <a:pt x="85777" y="715744"/>
                        <a:pt x="86818" y="717826"/>
                      </a:cubicBezTo>
                      <a:cubicBezTo>
                        <a:pt x="88005" y="720200"/>
                        <a:pt x="88915" y="723163"/>
                        <a:pt x="91235" y="724452"/>
                      </a:cubicBezTo>
                      <a:cubicBezTo>
                        <a:pt x="95920" y="727055"/>
                        <a:pt x="101542" y="727397"/>
                        <a:pt x="106696" y="728869"/>
                      </a:cubicBezTo>
                      <a:lnTo>
                        <a:pt x="93444" y="733287"/>
                      </a:lnTo>
                      <a:cubicBezTo>
                        <a:pt x="91468" y="733946"/>
                        <a:pt x="90759" y="736549"/>
                        <a:pt x="89026" y="737704"/>
                      </a:cubicBezTo>
                      <a:cubicBezTo>
                        <a:pt x="86287" y="739530"/>
                        <a:pt x="82931" y="740295"/>
                        <a:pt x="80192" y="742121"/>
                      </a:cubicBezTo>
                      <a:cubicBezTo>
                        <a:pt x="78459" y="743276"/>
                        <a:pt x="77637" y="745608"/>
                        <a:pt x="75774" y="746539"/>
                      </a:cubicBezTo>
                      <a:cubicBezTo>
                        <a:pt x="73059" y="747896"/>
                        <a:pt x="69858" y="747913"/>
                        <a:pt x="66939" y="748747"/>
                      </a:cubicBezTo>
                      <a:cubicBezTo>
                        <a:pt x="64700" y="749387"/>
                        <a:pt x="62522" y="750220"/>
                        <a:pt x="60313" y="750956"/>
                      </a:cubicBezTo>
                      <a:cubicBezTo>
                        <a:pt x="56642" y="754628"/>
                        <a:pt x="53708" y="756985"/>
                        <a:pt x="51479" y="762000"/>
                      </a:cubicBezTo>
                      <a:cubicBezTo>
                        <a:pt x="49588" y="766255"/>
                        <a:pt x="49644" y="771378"/>
                        <a:pt x="47061" y="775252"/>
                      </a:cubicBezTo>
                      <a:lnTo>
                        <a:pt x="38226" y="788504"/>
                      </a:lnTo>
                      <a:cubicBezTo>
                        <a:pt x="36493" y="791103"/>
                        <a:pt x="33600" y="792730"/>
                        <a:pt x="31600" y="795130"/>
                      </a:cubicBezTo>
                      <a:cubicBezTo>
                        <a:pt x="29901" y="797169"/>
                        <a:pt x="24631" y="801027"/>
                        <a:pt x="27183" y="801756"/>
                      </a:cubicBezTo>
                      <a:cubicBezTo>
                        <a:pt x="33593" y="803587"/>
                        <a:pt x="40435" y="800283"/>
                        <a:pt x="47061" y="799547"/>
                      </a:cubicBezTo>
                      <a:lnTo>
                        <a:pt x="64731" y="795130"/>
                      </a:lnTo>
                      <a:cubicBezTo>
                        <a:pt x="66990" y="794565"/>
                        <a:pt x="69275" y="793962"/>
                        <a:pt x="71357" y="792921"/>
                      </a:cubicBezTo>
                      <a:cubicBezTo>
                        <a:pt x="88483" y="784358"/>
                        <a:pt x="67954" y="791847"/>
                        <a:pt x="84609" y="786295"/>
                      </a:cubicBezTo>
                      <a:cubicBezTo>
                        <a:pt x="87554" y="787768"/>
                        <a:pt x="91116" y="788385"/>
                        <a:pt x="93444" y="790713"/>
                      </a:cubicBezTo>
                      <a:cubicBezTo>
                        <a:pt x="95772" y="793041"/>
                        <a:pt x="97396" y="796288"/>
                        <a:pt x="97861" y="799547"/>
                      </a:cubicBezTo>
                      <a:cubicBezTo>
                        <a:pt x="98190" y="801852"/>
                        <a:pt x="96944" y="804237"/>
                        <a:pt x="95652" y="806174"/>
                      </a:cubicBezTo>
                      <a:cubicBezTo>
                        <a:pt x="92251" y="811276"/>
                        <a:pt x="87289" y="813958"/>
                        <a:pt x="82400" y="817217"/>
                      </a:cubicBezTo>
                      <a:cubicBezTo>
                        <a:pt x="80928" y="819426"/>
                        <a:pt x="80056" y="822185"/>
                        <a:pt x="77983" y="823843"/>
                      </a:cubicBezTo>
                      <a:cubicBezTo>
                        <a:pt x="76165" y="825297"/>
                        <a:pt x="73353" y="824854"/>
                        <a:pt x="71357" y="826052"/>
                      </a:cubicBezTo>
                      <a:cubicBezTo>
                        <a:pt x="69571" y="827123"/>
                        <a:pt x="68412" y="828997"/>
                        <a:pt x="66939" y="830469"/>
                      </a:cubicBezTo>
                      <a:cubicBezTo>
                        <a:pt x="65366" y="835188"/>
                        <a:pt x="62087" y="841077"/>
                        <a:pt x="66939" y="845930"/>
                      </a:cubicBezTo>
                      <a:cubicBezTo>
                        <a:pt x="69085" y="848077"/>
                        <a:pt x="72829" y="847403"/>
                        <a:pt x="75774" y="848139"/>
                      </a:cubicBezTo>
                      <a:cubicBezTo>
                        <a:pt x="86818" y="846666"/>
                        <a:pt x="98029" y="846138"/>
                        <a:pt x="108905" y="843721"/>
                      </a:cubicBezTo>
                      <a:cubicBezTo>
                        <a:pt x="111496" y="843145"/>
                        <a:pt x="114059" y="841513"/>
                        <a:pt x="115531" y="839304"/>
                      </a:cubicBezTo>
                      <a:cubicBezTo>
                        <a:pt x="131806" y="814890"/>
                        <a:pt x="106289" y="841917"/>
                        <a:pt x="122157" y="826052"/>
                      </a:cubicBezTo>
                      <a:cubicBezTo>
                        <a:pt x="126570" y="803977"/>
                        <a:pt x="120385" y="824292"/>
                        <a:pt x="130992" y="808382"/>
                      </a:cubicBezTo>
                      <a:cubicBezTo>
                        <a:pt x="137724" y="798284"/>
                        <a:pt x="127203" y="803755"/>
                        <a:pt x="139826" y="799547"/>
                      </a:cubicBezTo>
                      <a:cubicBezTo>
                        <a:pt x="143507" y="795866"/>
                        <a:pt x="146538" y="791392"/>
                        <a:pt x="150870" y="788504"/>
                      </a:cubicBezTo>
                      <a:cubicBezTo>
                        <a:pt x="153079" y="787032"/>
                        <a:pt x="155481" y="785814"/>
                        <a:pt x="157496" y="784087"/>
                      </a:cubicBezTo>
                      <a:cubicBezTo>
                        <a:pt x="160658" y="781377"/>
                        <a:pt x="166331" y="775252"/>
                        <a:pt x="166331" y="775252"/>
                      </a:cubicBezTo>
                      <a:cubicBezTo>
                        <a:pt x="164858" y="770835"/>
                        <a:pt x="163251" y="766460"/>
                        <a:pt x="161913" y="762000"/>
                      </a:cubicBezTo>
                      <a:cubicBezTo>
                        <a:pt x="160041" y="755760"/>
                        <a:pt x="159974" y="752322"/>
                        <a:pt x="157496" y="746539"/>
                      </a:cubicBezTo>
                      <a:cubicBezTo>
                        <a:pt x="156199" y="743513"/>
                        <a:pt x="154551" y="740649"/>
                        <a:pt x="153079" y="737704"/>
                      </a:cubicBezTo>
                      <a:cubicBezTo>
                        <a:pt x="156024" y="736232"/>
                        <a:pt x="158661" y="733800"/>
                        <a:pt x="161913" y="733287"/>
                      </a:cubicBezTo>
                      <a:cubicBezTo>
                        <a:pt x="172846" y="731561"/>
                        <a:pt x="183976" y="731078"/>
                        <a:pt x="195044" y="731078"/>
                      </a:cubicBezTo>
                      <a:cubicBezTo>
                        <a:pt x="202476" y="731078"/>
                        <a:pt x="222081" y="734518"/>
                        <a:pt x="230383" y="735495"/>
                      </a:cubicBezTo>
                      <a:cubicBezTo>
                        <a:pt x="237731" y="736359"/>
                        <a:pt x="245108" y="736968"/>
                        <a:pt x="252470" y="737704"/>
                      </a:cubicBezTo>
                      <a:cubicBezTo>
                        <a:pt x="263513" y="740649"/>
                        <a:pt x="294744" y="753396"/>
                        <a:pt x="285600" y="746539"/>
                      </a:cubicBezTo>
                      <a:cubicBezTo>
                        <a:pt x="282655" y="744330"/>
                        <a:pt x="279368" y="742516"/>
                        <a:pt x="276765" y="739913"/>
                      </a:cubicBezTo>
                      <a:cubicBezTo>
                        <a:pt x="260324" y="723472"/>
                        <a:pt x="279131" y="737074"/>
                        <a:pt x="263513" y="726660"/>
                      </a:cubicBezTo>
                      <a:cubicBezTo>
                        <a:pt x="262777" y="724451"/>
                        <a:pt x="262503" y="722030"/>
                        <a:pt x="261305" y="720034"/>
                      </a:cubicBezTo>
                      <a:cubicBezTo>
                        <a:pt x="257727" y="714072"/>
                        <a:pt x="246905" y="711142"/>
                        <a:pt x="243635" y="706782"/>
                      </a:cubicBezTo>
                      <a:cubicBezTo>
                        <a:pt x="241426" y="703837"/>
                        <a:pt x="239472" y="700683"/>
                        <a:pt x="237009" y="697947"/>
                      </a:cubicBezTo>
                      <a:cubicBezTo>
                        <a:pt x="232830" y="693304"/>
                        <a:pt x="223757" y="684695"/>
                        <a:pt x="223757" y="684695"/>
                      </a:cubicBezTo>
                      <a:cubicBezTo>
                        <a:pt x="222046" y="680703"/>
                        <a:pt x="217419" y="667314"/>
                        <a:pt x="212713" y="662608"/>
                      </a:cubicBezTo>
                      <a:cubicBezTo>
                        <a:pt x="210836" y="660731"/>
                        <a:pt x="208296" y="659663"/>
                        <a:pt x="206087" y="658191"/>
                      </a:cubicBezTo>
                      <a:cubicBezTo>
                        <a:pt x="211912" y="649455"/>
                        <a:pt x="208246" y="650446"/>
                        <a:pt x="219339" y="653774"/>
                      </a:cubicBezTo>
                      <a:cubicBezTo>
                        <a:pt x="223799" y="655112"/>
                        <a:pt x="232592" y="658191"/>
                        <a:pt x="232592" y="658191"/>
                      </a:cubicBezTo>
                      <a:cubicBezTo>
                        <a:pt x="243635" y="657455"/>
                        <a:pt x="255506" y="660239"/>
                        <a:pt x="265722" y="655982"/>
                      </a:cubicBezTo>
                      <a:cubicBezTo>
                        <a:pt x="269120" y="654566"/>
                        <a:pt x="261820" y="649623"/>
                        <a:pt x="259096" y="647147"/>
                      </a:cubicBezTo>
                      <a:cubicBezTo>
                        <a:pt x="253648" y="642195"/>
                        <a:pt x="246632" y="639101"/>
                        <a:pt x="241426" y="633895"/>
                      </a:cubicBezTo>
                      <a:cubicBezTo>
                        <a:pt x="225571" y="618040"/>
                        <a:pt x="233172" y="624391"/>
                        <a:pt x="219339" y="614017"/>
                      </a:cubicBezTo>
                      <a:cubicBezTo>
                        <a:pt x="214264" y="598789"/>
                        <a:pt x="218214" y="604058"/>
                        <a:pt x="210505" y="596347"/>
                      </a:cubicBezTo>
                      <a:cubicBezTo>
                        <a:pt x="209032" y="591930"/>
                        <a:pt x="207425" y="587555"/>
                        <a:pt x="206087" y="583095"/>
                      </a:cubicBezTo>
                      <a:cubicBezTo>
                        <a:pt x="200020" y="562872"/>
                        <a:pt x="204727" y="574207"/>
                        <a:pt x="239218" y="572052"/>
                      </a:cubicBezTo>
                      <a:cubicBezTo>
                        <a:pt x="238331" y="570870"/>
                        <a:pt x="229347" y="559230"/>
                        <a:pt x="228174" y="556591"/>
                      </a:cubicBezTo>
                      <a:cubicBezTo>
                        <a:pt x="226283" y="552336"/>
                        <a:pt x="225229" y="547756"/>
                        <a:pt x="223757" y="543339"/>
                      </a:cubicBezTo>
                      <a:cubicBezTo>
                        <a:pt x="223021" y="541130"/>
                        <a:pt x="222839" y="538650"/>
                        <a:pt x="221548" y="536713"/>
                      </a:cubicBezTo>
                      <a:cubicBezTo>
                        <a:pt x="220076" y="534504"/>
                        <a:pt x="218318" y="532461"/>
                        <a:pt x="217131" y="530087"/>
                      </a:cubicBezTo>
                      <a:cubicBezTo>
                        <a:pt x="216090" y="528004"/>
                        <a:pt x="215963" y="525543"/>
                        <a:pt x="214922" y="523460"/>
                      </a:cubicBezTo>
                      <a:cubicBezTo>
                        <a:pt x="213735" y="521086"/>
                        <a:pt x="211692" y="519208"/>
                        <a:pt x="210505" y="516834"/>
                      </a:cubicBezTo>
                      <a:cubicBezTo>
                        <a:pt x="209464" y="514752"/>
                        <a:pt x="209750" y="512026"/>
                        <a:pt x="208296" y="510208"/>
                      </a:cubicBezTo>
                      <a:cubicBezTo>
                        <a:pt x="206638" y="508135"/>
                        <a:pt x="203879" y="507263"/>
                        <a:pt x="201670" y="505791"/>
                      </a:cubicBezTo>
                      <a:cubicBezTo>
                        <a:pt x="200934" y="503582"/>
                        <a:pt x="199966" y="501438"/>
                        <a:pt x="199461" y="499165"/>
                      </a:cubicBezTo>
                      <a:cubicBezTo>
                        <a:pt x="198489" y="494793"/>
                        <a:pt x="198668" y="490161"/>
                        <a:pt x="197252" y="485913"/>
                      </a:cubicBezTo>
                      <a:cubicBezTo>
                        <a:pt x="196413" y="483395"/>
                        <a:pt x="194493" y="481360"/>
                        <a:pt x="192835" y="479287"/>
                      </a:cubicBezTo>
                      <a:cubicBezTo>
                        <a:pt x="191534" y="477661"/>
                        <a:pt x="186336" y="474869"/>
                        <a:pt x="188418" y="474869"/>
                      </a:cubicBezTo>
                      <a:cubicBezTo>
                        <a:pt x="191073" y="474869"/>
                        <a:pt x="192670" y="478100"/>
                        <a:pt x="195044" y="479287"/>
                      </a:cubicBezTo>
                      <a:cubicBezTo>
                        <a:pt x="198569" y="481050"/>
                        <a:pt x="207210" y="482762"/>
                        <a:pt x="210505" y="483704"/>
                      </a:cubicBezTo>
                      <a:cubicBezTo>
                        <a:pt x="212744" y="484344"/>
                        <a:pt x="214922" y="485177"/>
                        <a:pt x="217131" y="485913"/>
                      </a:cubicBezTo>
                      <a:cubicBezTo>
                        <a:pt x="242824" y="484401"/>
                        <a:pt x="247318" y="490478"/>
                        <a:pt x="261305" y="479287"/>
                      </a:cubicBezTo>
                      <a:cubicBezTo>
                        <a:pt x="262931" y="477986"/>
                        <a:pt x="264250" y="476342"/>
                        <a:pt x="265722" y="474869"/>
                      </a:cubicBezTo>
                      <a:cubicBezTo>
                        <a:pt x="264250" y="472660"/>
                        <a:pt x="263182" y="470120"/>
                        <a:pt x="261305" y="468243"/>
                      </a:cubicBezTo>
                      <a:cubicBezTo>
                        <a:pt x="259428" y="466366"/>
                        <a:pt x="256337" y="465899"/>
                        <a:pt x="254679" y="463826"/>
                      </a:cubicBezTo>
                      <a:cubicBezTo>
                        <a:pt x="243674" y="450070"/>
                        <a:pt x="261396" y="463457"/>
                        <a:pt x="248052" y="452782"/>
                      </a:cubicBezTo>
                      <a:cubicBezTo>
                        <a:pt x="245979" y="451124"/>
                        <a:pt x="243465" y="450064"/>
                        <a:pt x="241426" y="448365"/>
                      </a:cubicBezTo>
                      <a:cubicBezTo>
                        <a:pt x="239026" y="446365"/>
                        <a:pt x="237200" y="443739"/>
                        <a:pt x="234800" y="441739"/>
                      </a:cubicBezTo>
                      <a:cubicBezTo>
                        <a:pt x="227319" y="435505"/>
                        <a:pt x="227999" y="439297"/>
                        <a:pt x="221548" y="430695"/>
                      </a:cubicBezTo>
                      <a:cubicBezTo>
                        <a:pt x="203143" y="406155"/>
                        <a:pt x="216149" y="416052"/>
                        <a:pt x="201670" y="406400"/>
                      </a:cubicBezTo>
                      <a:cubicBezTo>
                        <a:pt x="193960" y="383274"/>
                        <a:pt x="202146" y="414413"/>
                        <a:pt x="203879" y="395356"/>
                      </a:cubicBezTo>
                      <a:cubicBezTo>
                        <a:pt x="204030" y="393698"/>
                        <a:pt x="199812" y="360618"/>
                        <a:pt x="199461" y="357808"/>
                      </a:cubicBezTo>
                      <a:cubicBezTo>
                        <a:pt x="200197" y="353391"/>
                        <a:pt x="197755" y="346731"/>
                        <a:pt x="201670" y="344556"/>
                      </a:cubicBezTo>
                      <a:cubicBezTo>
                        <a:pt x="206859" y="341674"/>
                        <a:pt x="213581" y="345325"/>
                        <a:pt x="219339" y="346765"/>
                      </a:cubicBezTo>
                      <a:cubicBezTo>
                        <a:pt x="222533" y="347564"/>
                        <a:pt x="225117" y="349959"/>
                        <a:pt x="228174" y="351182"/>
                      </a:cubicBezTo>
                      <a:cubicBezTo>
                        <a:pt x="232497" y="352911"/>
                        <a:pt x="236860" y="354687"/>
                        <a:pt x="241426" y="355600"/>
                      </a:cubicBezTo>
                      <a:cubicBezTo>
                        <a:pt x="265796" y="360474"/>
                        <a:pt x="256390" y="357642"/>
                        <a:pt x="270139" y="362226"/>
                      </a:cubicBezTo>
                      <a:cubicBezTo>
                        <a:pt x="271173" y="361968"/>
                        <a:pt x="285729" y="360968"/>
                        <a:pt x="281183" y="353391"/>
                      </a:cubicBezTo>
                      <a:cubicBezTo>
                        <a:pt x="279489" y="350568"/>
                        <a:pt x="275207" y="350608"/>
                        <a:pt x="272348" y="348974"/>
                      </a:cubicBezTo>
                      <a:cubicBezTo>
                        <a:pt x="270043" y="347657"/>
                        <a:pt x="268217" y="345463"/>
                        <a:pt x="265722" y="344556"/>
                      </a:cubicBezTo>
                      <a:cubicBezTo>
                        <a:pt x="260016" y="342481"/>
                        <a:pt x="253812" y="342059"/>
                        <a:pt x="248052" y="340139"/>
                      </a:cubicBezTo>
                      <a:lnTo>
                        <a:pt x="241426" y="337930"/>
                      </a:lnTo>
                      <a:cubicBezTo>
                        <a:pt x="239217" y="335721"/>
                        <a:pt x="237299" y="333178"/>
                        <a:pt x="234800" y="331304"/>
                      </a:cubicBezTo>
                      <a:cubicBezTo>
                        <a:pt x="226455" y="325045"/>
                        <a:pt x="225283" y="325187"/>
                        <a:pt x="217131" y="322469"/>
                      </a:cubicBezTo>
                      <a:cubicBezTo>
                        <a:pt x="215658" y="320997"/>
                        <a:pt x="214576" y="318983"/>
                        <a:pt x="212713" y="318052"/>
                      </a:cubicBezTo>
                      <a:cubicBezTo>
                        <a:pt x="209998" y="316695"/>
                        <a:pt x="206249" y="317739"/>
                        <a:pt x="203879" y="315843"/>
                      </a:cubicBezTo>
                      <a:cubicBezTo>
                        <a:pt x="202061" y="314389"/>
                        <a:pt x="202310" y="311456"/>
                        <a:pt x="201670" y="309217"/>
                      </a:cubicBezTo>
                      <a:cubicBezTo>
                        <a:pt x="200726" y="305913"/>
                        <a:pt x="199018" y="297288"/>
                        <a:pt x="197252" y="293756"/>
                      </a:cubicBezTo>
                      <a:cubicBezTo>
                        <a:pt x="196065" y="291382"/>
                        <a:pt x="194307" y="289339"/>
                        <a:pt x="192835" y="287130"/>
                      </a:cubicBezTo>
                      <a:cubicBezTo>
                        <a:pt x="193571" y="284921"/>
                        <a:pt x="193398" y="282150"/>
                        <a:pt x="195044" y="280504"/>
                      </a:cubicBezTo>
                      <a:cubicBezTo>
                        <a:pt x="197372" y="278176"/>
                        <a:pt x="200755" y="277128"/>
                        <a:pt x="203879" y="276087"/>
                      </a:cubicBezTo>
                      <a:cubicBezTo>
                        <a:pt x="225264" y="268958"/>
                        <a:pt x="235513" y="270893"/>
                        <a:pt x="261305" y="269460"/>
                      </a:cubicBezTo>
                      <a:cubicBezTo>
                        <a:pt x="264986" y="270196"/>
                        <a:pt x="268594" y="271669"/>
                        <a:pt x="272348" y="271669"/>
                      </a:cubicBezTo>
                      <a:cubicBezTo>
                        <a:pt x="275384" y="271669"/>
                        <a:pt x="282867" y="271986"/>
                        <a:pt x="281183" y="269460"/>
                      </a:cubicBezTo>
                      <a:cubicBezTo>
                        <a:pt x="278600" y="265586"/>
                        <a:pt x="272568" y="265465"/>
                        <a:pt x="267931" y="265043"/>
                      </a:cubicBezTo>
                      <a:lnTo>
                        <a:pt x="243635" y="262834"/>
                      </a:lnTo>
                      <a:cubicBezTo>
                        <a:pt x="220658" y="239857"/>
                        <a:pt x="251908" y="270241"/>
                        <a:pt x="230383" y="251791"/>
                      </a:cubicBezTo>
                      <a:cubicBezTo>
                        <a:pt x="227221" y="249081"/>
                        <a:pt x="224493" y="245901"/>
                        <a:pt x="221548" y="242956"/>
                      </a:cubicBezTo>
                      <a:cubicBezTo>
                        <a:pt x="219339" y="240747"/>
                        <a:pt x="217822" y="237490"/>
                        <a:pt x="214922" y="236330"/>
                      </a:cubicBezTo>
                      <a:lnTo>
                        <a:pt x="203879" y="231913"/>
                      </a:lnTo>
                      <a:cubicBezTo>
                        <a:pt x="200296" y="213998"/>
                        <a:pt x="198479" y="209831"/>
                        <a:pt x="203879" y="185530"/>
                      </a:cubicBezTo>
                      <a:cubicBezTo>
                        <a:pt x="204455" y="182939"/>
                        <a:pt x="208296" y="182585"/>
                        <a:pt x="210505" y="181113"/>
                      </a:cubicBezTo>
                      <a:cubicBezTo>
                        <a:pt x="219814" y="182974"/>
                        <a:pt x="222544" y="182512"/>
                        <a:pt x="230383" y="187739"/>
                      </a:cubicBezTo>
                      <a:cubicBezTo>
                        <a:pt x="234305" y="190354"/>
                        <a:pt x="237210" y="194466"/>
                        <a:pt x="241426" y="196574"/>
                      </a:cubicBezTo>
                      <a:cubicBezTo>
                        <a:pt x="244784" y="198253"/>
                        <a:pt x="248848" y="197794"/>
                        <a:pt x="252470" y="198782"/>
                      </a:cubicBezTo>
                      <a:cubicBezTo>
                        <a:pt x="271408" y="203947"/>
                        <a:pt x="261300" y="203601"/>
                        <a:pt x="283392" y="207617"/>
                      </a:cubicBezTo>
                      <a:cubicBezTo>
                        <a:pt x="293636" y="209479"/>
                        <a:pt x="314313" y="212034"/>
                        <a:pt x="314313" y="212034"/>
                      </a:cubicBezTo>
                      <a:cubicBezTo>
                        <a:pt x="315091" y="212293"/>
                        <a:pt x="333057" y="218660"/>
                        <a:pt x="336400" y="218660"/>
                      </a:cubicBezTo>
                      <a:cubicBezTo>
                        <a:pt x="343067" y="218660"/>
                        <a:pt x="349653" y="217188"/>
                        <a:pt x="356279" y="216452"/>
                      </a:cubicBezTo>
                      <a:cubicBezTo>
                        <a:pt x="358488" y="215716"/>
                        <a:pt x="363234" y="216548"/>
                        <a:pt x="362905" y="214243"/>
                      </a:cubicBezTo>
                      <a:cubicBezTo>
                        <a:pt x="362443" y="211010"/>
                        <a:pt x="351878" y="197321"/>
                        <a:pt x="347444" y="194365"/>
                      </a:cubicBezTo>
                      <a:cubicBezTo>
                        <a:pt x="345507" y="193074"/>
                        <a:pt x="343027" y="192892"/>
                        <a:pt x="340818" y="192156"/>
                      </a:cubicBezTo>
                      <a:cubicBezTo>
                        <a:pt x="318432" y="169770"/>
                        <a:pt x="347403" y="196107"/>
                        <a:pt x="318731" y="178904"/>
                      </a:cubicBezTo>
                      <a:cubicBezTo>
                        <a:pt x="315160" y="176761"/>
                        <a:pt x="313399" y="172321"/>
                        <a:pt x="309896" y="170069"/>
                      </a:cubicBezTo>
                      <a:cubicBezTo>
                        <a:pt x="302972" y="165618"/>
                        <a:pt x="287809" y="159026"/>
                        <a:pt x="287809" y="159026"/>
                      </a:cubicBezTo>
                      <a:cubicBezTo>
                        <a:pt x="276282" y="147497"/>
                        <a:pt x="292651" y="162551"/>
                        <a:pt x="263513" y="147982"/>
                      </a:cubicBezTo>
                      <a:cubicBezTo>
                        <a:pt x="242882" y="137666"/>
                        <a:pt x="235737" y="133337"/>
                        <a:pt x="217131" y="125895"/>
                      </a:cubicBezTo>
                      <a:cubicBezTo>
                        <a:pt x="214969" y="125030"/>
                        <a:pt x="212714" y="124423"/>
                        <a:pt x="210505" y="123687"/>
                      </a:cubicBezTo>
                      <a:cubicBezTo>
                        <a:pt x="209032" y="122214"/>
                        <a:pt x="207873" y="120341"/>
                        <a:pt x="206087" y="119269"/>
                      </a:cubicBezTo>
                      <a:cubicBezTo>
                        <a:pt x="204091" y="118071"/>
                        <a:pt x="201601" y="117977"/>
                        <a:pt x="199461" y="117060"/>
                      </a:cubicBezTo>
                      <a:cubicBezTo>
                        <a:pt x="196435" y="115763"/>
                        <a:pt x="193571" y="114115"/>
                        <a:pt x="190626" y="112643"/>
                      </a:cubicBezTo>
                      <a:cubicBezTo>
                        <a:pt x="189890" y="110434"/>
                        <a:pt x="189616" y="108013"/>
                        <a:pt x="188418" y="106017"/>
                      </a:cubicBezTo>
                      <a:cubicBezTo>
                        <a:pt x="187347" y="104231"/>
                        <a:pt x="184207" y="103672"/>
                        <a:pt x="184000" y="101600"/>
                      </a:cubicBezTo>
                      <a:cubicBezTo>
                        <a:pt x="183409" y="95694"/>
                        <a:pt x="185407" y="89811"/>
                        <a:pt x="186209" y="83930"/>
                      </a:cubicBezTo>
                      <a:cubicBezTo>
                        <a:pt x="190591" y="51797"/>
                        <a:pt x="187415" y="62641"/>
                        <a:pt x="192835" y="46382"/>
                      </a:cubicBezTo>
                      <a:cubicBezTo>
                        <a:pt x="195356" y="28735"/>
                        <a:pt x="200198" y="7730"/>
                        <a:pt x="201670"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47" name="Group 446">
                <a:extLst>
                  <a:ext uri="{FF2B5EF4-FFF2-40B4-BE49-F238E27FC236}">
                    <a16:creationId xmlns:a16="http://schemas.microsoft.com/office/drawing/2014/main" id="{EBBB53AC-FAC8-34DE-5107-73EA3C3DE85F}"/>
                  </a:ext>
                </a:extLst>
              </p:cNvPr>
              <p:cNvGrpSpPr/>
              <p:nvPr/>
            </p:nvGrpSpPr>
            <p:grpSpPr>
              <a:xfrm>
                <a:off x="6041255" y="3882887"/>
                <a:ext cx="309390" cy="2113979"/>
                <a:chOff x="6041255" y="3882887"/>
                <a:chExt cx="309390" cy="2113979"/>
              </a:xfrm>
            </p:grpSpPr>
            <p:sp>
              <p:nvSpPr>
                <p:cNvPr id="594" name="Freeform 593">
                  <a:extLst>
                    <a:ext uri="{FF2B5EF4-FFF2-40B4-BE49-F238E27FC236}">
                      <a16:creationId xmlns:a16="http://schemas.microsoft.com/office/drawing/2014/main" id="{939EDC88-B34C-AE8E-D868-1A110FE0B8EC}"/>
                    </a:ext>
                  </a:extLst>
                </p:cNvPr>
                <p:cNvSpPr/>
                <p:nvPr/>
              </p:nvSpPr>
              <p:spPr>
                <a:xfrm>
                  <a:off x="6041255" y="4633291"/>
                  <a:ext cx="164237" cy="1363575"/>
                </a:xfrm>
                <a:custGeom>
                  <a:avLst/>
                  <a:gdLst>
                    <a:gd name="connsiteX0" fmla="*/ 164237 w 164237"/>
                    <a:gd name="connsiteY0" fmla="*/ 0 h 1336089"/>
                    <a:gd name="connsiteX1" fmla="*/ 124288 w 164237"/>
                    <a:gd name="connsiteY1" fmla="*/ 204186 h 1336089"/>
                    <a:gd name="connsiteX2" fmla="*/ 17756 w 164237"/>
                    <a:gd name="connsiteY2" fmla="*/ 292963 h 1336089"/>
                    <a:gd name="connsiteX3" fmla="*/ 128726 w 164237"/>
                    <a:gd name="connsiteY3" fmla="*/ 235258 h 1336089"/>
                    <a:gd name="connsiteX4" fmla="*/ 0 w 164237"/>
                    <a:gd name="connsiteY4" fmla="*/ 1331650 h 1336089"/>
                    <a:gd name="connsiteX5" fmla="*/ 84338 w 164237"/>
                    <a:gd name="connsiteY5" fmla="*/ 1336089 h 1336089"/>
                    <a:gd name="connsiteX6" fmla="*/ 71022 w 164237"/>
                    <a:gd name="connsiteY6" fmla="*/ 1291701 h 1336089"/>
                    <a:gd name="connsiteX7" fmla="*/ 164237 w 164237"/>
                    <a:gd name="connsiteY7" fmla="*/ 0 h 133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237" h="1336089">
                      <a:moveTo>
                        <a:pt x="164237" y="0"/>
                      </a:moveTo>
                      <a:lnTo>
                        <a:pt x="124288" y="204186"/>
                      </a:lnTo>
                      <a:lnTo>
                        <a:pt x="17756" y="292963"/>
                      </a:lnTo>
                      <a:lnTo>
                        <a:pt x="128726" y="235258"/>
                      </a:lnTo>
                      <a:lnTo>
                        <a:pt x="0" y="1331650"/>
                      </a:lnTo>
                      <a:lnTo>
                        <a:pt x="84338" y="1336089"/>
                      </a:lnTo>
                      <a:lnTo>
                        <a:pt x="71022" y="1291701"/>
                      </a:lnTo>
                      <a:lnTo>
                        <a:pt x="164237"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5" name="Freeform 594">
                  <a:extLst>
                    <a:ext uri="{FF2B5EF4-FFF2-40B4-BE49-F238E27FC236}">
                      <a16:creationId xmlns:a16="http://schemas.microsoft.com/office/drawing/2014/main" id="{79A79694-91CE-EBCC-2883-F0BF61B94EC3}"/>
                    </a:ext>
                  </a:extLst>
                </p:cNvPr>
                <p:cNvSpPr/>
                <p:nvPr/>
              </p:nvSpPr>
              <p:spPr>
                <a:xfrm>
                  <a:off x="6049538" y="3882887"/>
                  <a:ext cx="301107" cy="1214783"/>
                </a:xfrm>
                <a:custGeom>
                  <a:avLst/>
                  <a:gdLst>
                    <a:gd name="connsiteX0" fmla="*/ 220949 w 301107"/>
                    <a:gd name="connsiteY0" fmla="*/ 0 h 1214783"/>
                    <a:gd name="connsiteX1" fmla="*/ 220949 w 301107"/>
                    <a:gd name="connsiteY1" fmla="*/ 0 h 1214783"/>
                    <a:gd name="connsiteX2" fmla="*/ 218740 w 301107"/>
                    <a:gd name="connsiteY2" fmla="*/ 19878 h 1214783"/>
                    <a:gd name="connsiteX3" fmla="*/ 207697 w 301107"/>
                    <a:gd name="connsiteY3" fmla="*/ 33130 h 1214783"/>
                    <a:gd name="connsiteX4" fmla="*/ 203279 w 301107"/>
                    <a:gd name="connsiteY4" fmla="*/ 39756 h 1214783"/>
                    <a:gd name="connsiteX5" fmla="*/ 196653 w 301107"/>
                    <a:gd name="connsiteY5" fmla="*/ 41965 h 1214783"/>
                    <a:gd name="connsiteX6" fmla="*/ 190027 w 301107"/>
                    <a:gd name="connsiteY6" fmla="*/ 50800 h 1214783"/>
                    <a:gd name="connsiteX7" fmla="*/ 183401 w 301107"/>
                    <a:gd name="connsiteY7" fmla="*/ 57426 h 1214783"/>
                    <a:gd name="connsiteX8" fmla="*/ 176775 w 301107"/>
                    <a:gd name="connsiteY8" fmla="*/ 77304 h 1214783"/>
                    <a:gd name="connsiteX9" fmla="*/ 159105 w 301107"/>
                    <a:gd name="connsiteY9" fmla="*/ 90556 h 1214783"/>
                    <a:gd name="connsiteX10" fmla="*/ 143645 w 301107"/>
                    <a:gd name="connsiteY10" fmla="*/ 99391 h 1214783"/>
                    <a:gd name="connsiteX11" fmla="*/ 139227 w 301107"/>
                    <a:gd name="connsiteY11" fmla="*/ 103809 h 1214783"/>
                    <a:gd name="connsiteX12" fmla="*/ 121558 w 301107"/>
                    <a:gd name="connsiteY12" fmla="*/ 108226 h 1214783"/>
                    <a:gd name="connsiteX13" fmla="*/ 103888 w 301107"/>
                    <a:gd name="connsiteY13" fmla="*/ 117061 h 1214783"/>
                    <a:gd name="connsiteX14" fmla="*/ 97262 w 301107"/>
                    <a:gd name="connsiteY14" fmla="*/ 119270 h 1214783"/>
                    <a:gd name="connsiteX15" fmla="*/ 95053 w 301107"/>
                    <a:gd name="connsiteY15" fmla="*/ 125896 h 1214783"/>
                    <a:gd name="connsiteX16" fmla="*/ 99471 w 301107"/>
                    <a:gd name="connsiteY16" fmla="*/ 130313 h 1214783"/>
                    <a:gd name="connsiteX17" fmla="*/ 123766 w 301107"/>
                    <a:gd name="connsiteY17" fmla="*/ 128104 h 1214783"/>
                    <a:gd name="connsiteX18" fmla="*/ 161314 w 301107"/>
                    <a:gd name="connsiteY18" fmla="*/ 125896 h 1214783"/>
                    <a:gd name="connsiteX19" fmla="*/ 174566 w 301107"/>
                    <a:gd name="connsiteY19" fmla="*/ 121478 h 1214783"/>
                    <a:gd name="connsiteX20" fmla="*/ 181192 w 301107"/>
                    <a:gd name="connsiteY20" fmla="*/ 119270 h 1214783"/>
                    <a:gd name="connsiteX21" fmla="*/ 172358 w 301107"/>
                    <a:gd name="connsiteY21" fmla="*/ 161235 h 1214783"/>
                    <a:gd name="connsiteX22" fmla="*/ 167940 w 301107"/>
                    <a:gd name="connsiteY22" fmla="*/ 165652 h 1214783"/>
                    <a:gd name="connsiteX23" fmla="*/ 159105 w 301107"/>
                    <a:gd name="connsiteY23" fmla="*/ 167861 h 1214783"/>
                    <a:gd name="connsiteX24" fmla="*/ 145853 w 301107"/>
                    <a:gd name="connsiteY24" fmla="*/ 176696 h 1214783"/>
                    <a:gd name="connsiteX25" fmla="*/ 123766 w 301107"/>
                    <a:gd name="connsiteY25" fmla="*/ 192156 h 1214783"/>
                    <a:gd name="connsiteX26" fmla="*/ 117140 w 301107"/>
                    <a:gd name="connsiteY26" fmla="*/ 194365 h 1214783"/>
                    <a:gd name="connsiteX27" fmla="*/ 112723 w 301107"/>
                    <a:gd name="connsiteY27" fmla="*/ 198783 h 1214783"/>
                    <a:gd name="connsiteX28" fmla="*/ 88427 w 301107"/>
                    <a:gd name="connsiteY28" fmla="*/ 203200 h 1214783"/>
                    <a:gd name="connsiteX29" fmla="*/ 81801 w 301107"/>
                    <a:gd name="connsiteY29" fmla="*/ 207617 h 1214783"/>
                    <a:gd name="connsiteX30" fmla="*/ 77384 w 301107"/>
                    <a:gd name="connsiteY30" fmla="*/ 212035 h 1214783"/>
                    <a:gd name="connsiteX31" fmla="*/ 86219 w 301107"/>
                    <a:gd name="connsiteY31" fmla="*/ 214243 h 1214783"/>
                    <a:gd name="connsiteX32" fmla="*/ 128184 w 301107"/>
                    <a:gd name="connsiteY32" fmla="*/ 212035 h 1214783"/>
                    <a:gd name="connsiteX33" fmla="*/ 141436 w 301107"/>
                    <a:gd name="connsiteY33" fmla="*/ 209826 h 1214783"/>
                    <a:gd name="connsiteX34" fmla="*/ 139227 w 301107"/>
                    <a:gd name="connsiteY34" fmla="*/ 218661 h 1214783"/>
                    <a:gd name="connsiteX35" fmla="*/ 117140 w 301107"/>
                    <a:gd name="connsiteY35" fmla="*/ 238539 h 1214783"/>
                    <a:gd name="connsiteX36" fmla="*/ 110514 w 301107"/>
                    <a:gd name="connsiteY36" fmla="*/ 249583 h 1214783"/>
                    <a:gd name="connsiteX37" fmla="*/ 97262 w 301107"/>
                    <a:gd name="connsiteY37" fmla="*/ 265043 h 1214783"/>
                    <a:gd name="connsiteX38" fmla="*/ 84010 w 301107"/>
                    <a:gd name="connsiteY38" fmla="*/ 273878 h 1214783"/>
                    <a:gd name="connsiteX39" fmla="*/ 75175 w 301107"/>
                    <a:gd name="connsiteY39" fmla="*/ 280504 h 1214783"/>
                    <a:gd name="connsiteX40" fmla="*/ 64132 w 301107"/>
                    <a:gd name="connsiteY40" fmla="*/ 284922 h 1214783"/>
                    <a:gd name="connsiteX41" fmla="*/ 50879 w 301107"/>
                    <a:gd name="connsiteY41" fmla="*/ 293756 h 1214783"/>
                    <a:gd name="connsiteX42" fmla="*/ 37627 w 301107"/>
                    <a:gd name="connsiteY42" fmla="*/ 302591 h 1214783"/>
                    <a:gd name="connsiteX43" fmla="*/ 68549 w 301107"/>
                    <a:gd name="connsiteY43" fmla="*/ 307009 h 1214783"/>
                    <a:gd name="connsiteX44" fmla="*/ 112723 w 301107"/>
                    <a:gd name="connsiteY44" fmla="*/ 304800 h 1214783"/>
                    <a:gd name="connsiteX45" fmla="*/ 119349 w 301107"/>
                    <a:gd name="connsiteY45" fmla="*/ 302591 h 1214783"/>
                    <a:gd name="connsiteX46" fmla="*/ 128184 w 301107"/>
                    <a:gd name="connsiteY46" fmla="*/ 300383 h 1214783"/>
                    <a:gd name="connsiteX47" fmla="*/ 139227 w 301107"/>
                    <a:gd name="connsiteY47" fmla="*/ 293756 h 1214783"/>
                    <a:gd name="connsiteX48" fmla="*/ 170149 w 301107"/>
                    <a:gd name="connsiteY48" fmla="*/ 287130 h 1214783"/>
                    <a:gd name="connsiteX49" fmla="*/ 174566 w 301107"/>
                    <a:gd name="connsiteY49" fmla="*/ 291548 h 1214783"/>
                    <a:gd name="connsiteX50" fmla="*/ 165732 w 301107"/>
                    <a:gd name="connsiteY50" fmla="*/ 300383 h 1214783"/>
                    <a:gd name="connsiteX51" fmla="*/ 154688 w 301107"/>
                    <a:gd name="connsiteY51" fmla="*/ 309217 h 1214783"/>
                    <a:gd name="connsiteX52" fmla="*/ 141436 w 301107"/>
                    <a:gd name="connsiteY52" fmla="*/ 322470 h 1214783"/>
                    <a:gd name="connsiteX53" fmla="*/ 134810 w 301107"/>
                    <a:gd name="connsiteY53" fmla="*/ 329096 h 1214783"/>
                    <a:gd name="connsiteX54" fmla="*/ 141436 w 301107"/>
                    <a:gd name="connsiteY54" fmla="*/ 351183 h 1214783"/>
                    <a:gd name="connsiteX55" fmla="*/ 148062 w 301107"/>
                    <a:gd name="connsiteY55" fmla="*/ 353391 h 1214783"/>
                    <a:gd name="connsiteX56" fmla="*/ 152479 w 301107"/>
                    <a:gd name="connsiteY56" fmla="*/ 357809 h 1214783"/>
                    <a:gd name="connsiteX57" fmla="*/ 148062 w 301107"/>
                    <a:gd name="connsiteY57" fmla="*/ 371061 h 1214783"/>
                    <a:gd name="connsiteX58" fmla="*/ 145853 w 301107"/>
                    <a:gd name="connsiteY58" fmla="*/ 377687 h 1214783"/>
                    <a:gd name="connsiteX59" fmla="*/ 141436 w 301107"/>
                    <a:gd name="connsiteY59" fmla="*/ 384313 h 1214783"/>
                    <a:gd name="connsiteX60" fmla="*/ 130392 w 301107"/>
                    <a:gd name="connsiteY60" fmla="*/ 393148 h 1214783"/>
                    <a:gd name="connsiteX61" fmla="*/ 121558 w 301107"/>
                    <a:gd name="connsiteY61" fmla="*/ 408609 h 1214783"/>
                    <a:gd name="connsiteX62" fmla="*/ 114932 w 301107"/>
                    <a:gd name="connsiteY62" fmla="*/ 415235 h 1214783"/>
                    <a:gd name="connsiteX63" fmla="*/ 97262 w 301107"/>
                    <a:gd name="connsiteY63" fmla="*/ 432904 h 1214783"/>
                    <a:gd name="connsiteX64" fmla="*/ 46462 w 301107"/>
                    <a:gd name="connsiteY64" fmla="*/ 439530 h 1214783"/>
                    <a:gd name="connsiteX65" fmla="*/ 26584 w 301107"/>
                    <a:gd name="connsiteY65" fmla="*/ 446156 h 1214783"/>
                    <a:gd name="connsiteX66" fmla="*/ 11123 w 301107"/>
                    <a:gd name="connsiteY66" fmla="*/ 452783 h 1214783"/>
                    <a:gd name="connsiteX67" fmla="*/ 6705 w 301107"/>
                    <a:gd name="connsiteY67" fmla="*/ 457200 h 1214783"/>
                    <a:gd name="connsiteX68" fmla="*/ 4497 w 301107"/>
                    <a:gd name="connsiteY68" fmla="*/ 466035 h 1214783"/>
                    <a:gd name="connsiteX69" fmla="*/ 17749 w 301107"/>
                    <a:gd name="connsiteY69" fmla="*/ 470452 h 1214783"/>
                    <a:gd name="connsiteX70" fmla="*/ 35419 w 301107"/>
                    <a:gd name="connsiteY70" fmla="*/ 468243 h 1214783"/>
                    <a:gd name="connsiteX71" fmla="*/ 68549 w 301107"/>
                    <a:gd name="connsiteY71" fmla="*/ 463826 h 1214783"/>
                    <a:gd name="connsiteX72" fmla="*/ 75175 w 301107"/>
                    <a:gd name="connsiteY72" fmla="*/ 459409 h 1214783"/>
                    <a:gd name="connsiteX73" fmla="*/ 84010 w 301107"/>
                    <a:gd name="connsiteY73" fmla="*/ 479287 h 1214783"/>
                    <a:gd name="connsiteX74" fmla="*/ 112723 w 301107"/>
                    <a:gd name="connsiteY74" fmla="*/ 499165 h 1214783"/>
                    <a:gd name="connsiteX75" fmla="*/ 119349 w 301107"/>
                    <a:gd name="connsiteY75" fmla="*/ 503583 h 1214783"/>
                    <a:gd name="connsiteX76" fmla="*/ 139227 w 301107"/>
                    <a:gd name="connsiteY76" fmla="*/ 501374 h 1214783"/>
                    <a:gd name="connsiteX77" fmla="*/ 132601 w 301107"/>
                    <a:gd name="connsiteY77" fmla="*/ 499165 h 1214783"/>
                    <a:gd name="connsiteX78" fmla="*/ 128184 w 301107"/>
                    <a:gd name="connsiteY78" fmla="*/ 503583 h 1214783"/>
                    <a:gd name="connsiteX79" fmla="*/ 121558 w 301107"/>
                    <a:gd name="connsiteY79" fmla="*/ 505791 h 1214783"/>
                    <a:gd name="connsiteX80" fmla="*/ 119349 w 301107"/>
                    <a:gd name="connsiteY80" fmla="*/ 512417 h 1214783"/>
                    <a:gd name="connsiteX81" fmla="*/ 103888 w 301107"/>
                    <a:gd name="connsiteY81" fmla="*/ 523461 h 1214783"/>
                    <a:gd name="connsiteX82" fmla="*/ 99471 w 301107"/>
                    <a:gd name="connsiteY82" fmla="*/ 530087 h 1214783"/>
                    <a:gd name="connsiteX83" fmla="*/ 92845 w 301107"/>
                    <a:gd name="connsiteY83" fmla="*/ 534504 h 1214783"/>
                    <a:gd name="connsiteX84" fmla="*/ 88427 w 301107"/>
                    <a:gd name="connsiteY84" fmla="*/ 543339 h 1214783"/>
                    <a:gd name="connsiteX85" fmla="*/ 75175 w 301107"/>
                    <a:gd name="connsiteY85" fmla="*/ 549965 h 1214783"/>
                    <a:gd name="connsiteX86" fmla="*/ 64132 w 301107"/>
                    <a:gd name="connsiteY86" fmla="*/ 556591 h 1214783"/>
                    <a:gd name="connsiteX87" fmla="*/ 57505 w 301107"/>
                    <a:gd name="connsiteY87" fmla="*/ 558800 h 1214783"/>
                    <a:gd name="connsiteX88" fmla="*/ 50879 w 301107"/>
                    <a:gd name="connsiteY88" fmla="*/ 563217 h 1214783"/>
                    <a:gd name="connsiteX89" fmla="*/ 37627 w 301107"/>
                    <a:gd name="connsiteY89" fmla="*/ 569843 h 1214783"/>
                    <a:gd name="connsiteX90" fmla="*/ 33210 w 301107"/>
                    <a:gd name="connsiteY90" fmla="*/ 574261 h 1214783"/>
                    <a:gd name="connsiteX91" fmla="*/ 15540 w 301107"/>
                    <a:gd name="connsiteY91" fmla="*/ 587513 h 1214783"/>
                    <a:gd name="connsiteX92" fmla="*/ 24375 w 301107"/>
                    <a:gd name="connsiteY92" fmla="*/ 591930 h 1214783"/>
                    <a:gd name="connsiteX93" fmla="*/ 31001 w 301107"/>
                    <a:gd name="connsiteY93" fmla="*/ 594139 h 1214783"/>
                    <a:gd name="connsiteX94" fmla="*/ 46462 w 301107"/>
                    <a:gd name="connsiteY94" fmla="*/ 602974 h 1214783"/>
                    <a:gd name="connsiteX95" fmla="*/ 81801 w 301107"/>
                    <a:gd name="connsiteY95" fmla="*/ 607391 h 1214783"/>
                    <a:gd name="connsiteX96" fmla="*/ 123766 w 301107"/>
                    <a:gd name="connsiteY96" fmla="*/ 614017 h 1214783"/>
                    <a:gd name="connsiteX97" fmla="*/ 112723 w 301107"/>
                    <a:gd name="connsiteY97" fmla="*/ 620643 h 1214783"/>
                    <a:gd name="connsiteX98" fmla="*/ 95053 w 301107"/>
                    <a:gd name="connsiteY98" fmla="*/ 629478 h 1214783"/>
                    <a:gd name="connsiteX99" fmla="*/ 81801 w 301107"/>
                    <a:gd name="connsiteY99" fmla="*/ 636104 h 1214783"/>
                    <a:gd name="connsiteX100" fmla="*/ 61923 w 301107"/>
                    <a:gd name="connsiteY100" fmla="*/ 649356 h 1214783"/>
                    <a:gd name="connsiteX101" fmla="*/ 48671 w 301107"/>
                    <a:gd name="connsiteY101" fmla="*/ 653774 h 1214783"/>
                    <a:gd name="connsiteX102" fmla="*/ 44253 w 301107"/>
                    <a:gd name="connsiteY102" fmla="*/ 658191 h 1214783"/>
                    <a:gd name="connsiteX103" fmla="*/ 28792 w 301107"/>
                    <a:gd name="connsiteY103" fmla="*/ 662609 h 1214783"/>
                    <a:gd name="connsiteX104" fmla="*/ 22166 w 301107"/>
                    <a:gd name="connsiteY104" fmla="*/ 667026 h 1214783"/>
                    <a:gd name="connsiteX105" fmla="*/ 8914 w 301107"/>
                    <a:gd name="connsiteY105" fmla="*/ 671443 h 1214783"/>
                    <a:gd name="connsiteX106" fmla="*/ 11123 w 301107"/>
                    <a:gd name="connsiteY106" fmla="*/ 680278 h 1214783"/>
                    <a:gd name="connsiteX107" fmla="*/ 17749 w 301107"/>
                    <a:gd name="connsiteY107" fmla="*/ 678070 h 1214783"/>
                    <a:gd name="connsiteX108" fmla="*/ 42045 w 301107"/>
                    <a:gd name="connsiteY108" fmla="*/ 673652 h 1214783"/>
                    <a:gd name="connsiteX109" fmla="*/ 79592 w 301107"/>
                    <a:gd name="connsiteY109" fmla="*/ 669235 h 1214783"/>
                    <a:gd name="connsiteX110" fmla="*/ 92845 w 301107"/>
                    <a:gd name="connsiteY110" fmla="*/ 664817 h 1214783"/>
                    <a:gd name="connsiteX111" fmla="*/ 156897 w 301107"/>
                    <a:gd name="connsiteY111" fmla="*/ 667026 h 1214783"/>
                    <a:gd name="connsiteX112" fmla="*/ 152479 w 301107"/>
                    <a:gd name="connsiteY112" fmla="*/ 675861 h 1214783"/>
                    <a:gd name="connsiteX113" fmla="*/ 141436 w 301107"/>
                    <a:gd name="connsiteY113" fmla="*/ 686904 h 1214783"/>
                    <a:gd name="connsiteX114" fmla="*/ 132601 w 301107"/>
                    <a:gd name="connsiteY114" fmla="*/ 706783 h 1214783"/>
                    <a:gd name="connsiteX115" fmla="*/ 123766 w 301107"/>
                    <a:gd name="connsiteY115" fmla="*/ 711200 h 1214783"/>
                    <a:gd name="connsiteX116" fmla="*/ 108305 w 301107"/>
                    <a:gd name="connsiteY116" fmla="*/ 722243 h 1214783"/>
                    <a:gd name="connsiteX117" fmla="*/ 92845 w 301107"/>
                    <a:gd name="connsiteY117" fmla="*/ 726661 h 1214783"/>
                    <a:gd name="connsiteX118" fmla="*/ 86219 w 301107"/>
                    <a:gd name="connsiteY118" fmla="*/ 731078 h 1214783"/>
                    <a:gd name="connsiteX119" fmla="*/ 81801 w 301107"/>
                    <a:gd name="connsiteY119" fmla="*/ 735496 h 1214783"/>
                    <a:gd name="connsiteX120" fmla="*/ 75175 w 301107"/>
                    <a:gd name="connsiteY120" fmla="*/ 737704 h 1214783"/>
                    <a:gd name="connsiteX121" fmla="*/ 64132 w 301107"/>
                    <a:gd name="connsiteY121" fmla="*/ 746539 h 1214783"/>
                    <a:gd name="connsiteX122" fmla="*/ 59714 w 301107"/>
                    <a:gd name="connsiteY122" fmla="*/ 750956 h 1214783"/>
                    <a:gd name="connsiteX123" fmla="*/ 37627 w 301107"/>
                    <a:gd name="connsiteY123" fmla="*/ 764209 h 1214783"/>
                    <a:gd name="connsiteX124" fmla="*/ 28792 w 301107"/>
                    <a:gd name="connsiteY124" fmla="*/ 766417 h 1214783"/>
                    <a:gd name="connsiteX125" fmla="*/ 22166 w 301107"/>
                    <a:gd name="connsiteY125" fmla="*/ 770835 h 1214783"/>
                    <a:gd name="connsiteX126" fmla="*/ 15540 w 301107"/>
                    <a:gd name="connsiteY126" fmla="*/ 773043 h 1214783"/>
                    <a:gd name="connsiteX127" fmla="*/ 4497 w 301107"/>
                    <a:gd name="connsiteY127" fmla="*/ 779670 h 1214783"/>
                    <a:gd name="connsiteX128" fmla="*/ 79 w 301107"/>
                    <a:gd name="connsiteY128" fmla="*/ 784087 h 1214783"/>
                    <a:gd name="connsiteX129" fmla="*/ 6705 w 301107"/>
                    <a:gd name="connsiteY129" fmla="*/ 786296 h 1214783"/>
                    <a:gd name="connsiteX130" fmla="*/ 19958 w 301107"/>
                    <a:gd name="connsiteY130" fmla="*/ 784087 h 1214783"/>
                    <a:gd name="connsiteX131" fmla="*/ 26584 w 301107"/>
                    <a:gd name="connsiteY131" fmla="*/ 781878 h 1214783"/>
                    <a:gd name="connsiteX132" fmla="*/ 33210 w 301107"/>
                    <a:gd name="connsiteY132" fmla="*/ 777461 h 1214783"/>
                    <a:gd name="connsiteX133" fmla="*/ 44253 w 301107"/>
                    <a:gd name="connsiteY133" fmla="*/ 775252 h 1214783"/>
                    <a:gd name="connsiteX134" fmla="*/ 53088 w 301107"/>
                    <a:gd name="connsiteY134" fmla="*/ 773043 h 1214783"/>
                    <a:gd name="connsiteX135" fmla="*/ 59714 w 301107"/>
                    <a:gd name="connsiteY135" fmla="*/ 768626 h 1214783"/>
                    <a:gd name="connsiteX136" fmla="*/ 99471 w 301107"/>
                    <a:gd name="connsiteY136" fmla="*/ 817217 h 1214783"/>
                    <a:gd name="connsiteX137" fmla="*/ 101679 w 301107"/>
                    <a:gd name="connsiteY137" fmla="*/ 823843 h 1214783"/>
                    <a:gd name="connsiteX138" fmla="*/ 97262 w 301107"/>
                    <a:gd name="connsiteY138" fmla="*/ 837096 h 1214783"/>
                    <a:gd name="connsiteX139" fmla="*/ 90636 w 301107"/>
                    <a:gd name="connsiteY139" fmla="*/ 839304 h 1214783"/>
                    <a:gd name="connsiteX140" fmla="*/ 81801 w 301107"/>
                    <a:gd name="connsiteY140" fmla="*/ 841513 h 1214783"/>
                    <a:gd name="connsiteX141" fmla="*/ 68549 w 301107"/>
                    <a:gd name="connsiteY141" fmla="*/ 845930 h 1214783"/>
                    <a:gd name="connsiteX142" fmla="*/ 61923 w 301107"/>
                    <a:gd name="connsiteY142" fmla="*/ 850348 h 1214783"/>
                    <a:gd name="connsiteX143" fmla="*/ 48671 w 301107"/>
                    <a:gd name="connsiteY143" fmla="*/ 854765 h 1214783"/>
                    <a:gd name="connsiteX144" fmla="*/ 42045 w 301107"/>
                    <a:gd name="connsiteY144" fmla="*/ 856974 h 1214783"/>
                    <a:gd name="connsiteX145" fmla="*/ 35419 w 301107"/>
                    <a:gd name="connsiteY145" fmla="*/ 861391 h 1214783"/>
                    <a:gd name="connsiteX146" fmla="*/ 22166 w 301107"/>
                    <a:gd name="connsiteY146" fmla="*/ 865809 h 1214783"/>
                    <a:gd name="connsiteX147" fmla="*/ 6705 w 301107"/>
                    <a:gd name="connsiteY147" fmla="*/ 874643 h 1214783"/>
                    <a:gd name="connsiteX148" fmla="*/ 11123 w 301107"/>
                    <a:gd name="connsiteY148" fmla="*/ 879061 h 1214783"/>
                    <a:gd name="connsiteX149" fmla="*/ 26584 w 301107"/>
                    <a:gd name="connsiteY149" fmla="*/ 874643 h 1214783"/>
                    <a:gd name="connsiteX150" fmla="*/ 88427 w 301107"/>
                    <a:gd name="connsiteY150" fmla="*/ 868017 h 1214783"/>
                    <a:gd name="connsiteX151" fmla="*/ 95053 w 301107"/>
                    <a:gd name="connsiteY151" fmla="*/ 863600 h 1214783"/>
                    <a:gd name="connsiteX152" fmla="*/ 106097 w 301107"/>
                    <a:gd name="connsiteY152" fmla="*/ 865809 h 1214783"/>
                    <a:gd name="connsiteX153" fmla="*/ 123766 w 301107"/>
                    <a:gd name="connsiteY153" fmla="*/ 868017 h 1214783"/>
                    <a:gd name="connsiteX154" fmla="*/ 130392 w 301107"/>
                    <a:gd name="connsiteY154" fmla="*/ 870226 h 1214783"/>
                    <a:gd name="connsiteX155" fmla="*/ 134810 w 301107"/>
                    <a:gd name="connsiteY155" fmla="*/ 874643 h 1214783"/>
                    <a:gd name="connsiteX156" fmla="*/ 130392 w 301107"/>
                    <a:gd name="connsiteY156" fmla="*/ 890104 h 1214783"/>
                    <a:gd name="connsiteX157" fmla="*/ 150271 w 301107"/>
                    <a:gd name="connsiteY157" fmla="*/ 896730 h 1214783"/>
                    <a:gd name="connsiteX158" fmla="*/ 152479 w 301107"/>
                    <a:gd name="connsiteY158" fmla="*/ 903356 h 1214783"/>
                    <a:gd name="connsiteX159" fmla="*/ 165732 w 301107"/>
                    <a:gd name="connsiteY159" fmla="*/ 907774 h 1214783"/>
                    <a:gd name="connsiteX160" fmla="*/ 163523 w 301107"/>
                    <a:gd name="connsiteY160" fmla="*/ 916609 h 1214783"/>
                    <a:gd name="connsiteX161" fmla="*/ 150271 w 301107"/>
                    <a:gd name="connsiteY161" fmla="*/ 921026 h 1214783"/>
                    <a:gd name="connsiteX162" fmla="*/ 156897 w 301107"/>
                    <a:gd name="connsiteY162" fmla="*/ 925443 h 1214783"/>
                    <a:gd name="connsiteX163" fmla="*/ 161314 w 301107"/>
                    <a:gd name="connsiteY163" fmla="*/ 932070 h 1214783"/>
                    <a:gd name="connsiteX164" fmla="*/ 167940 w 301107"/>
                    <a:gd name="connsiteY164" fmla="*/ 938696 h 1214783"/>
                    <a:gd name="connsiteX165" fmla="*/ 170149 w 301107"/>
                    <a:gd name="connsiteY165" fmla="*/ 945322 h 1214783"/>
                    <a:gd name="connsiteX166" fmla="*/ 156897 w 301107"/>
                    <a:gd name="connsiteY166" fmla="*/ 949739 h 1214783"/>
                    <a:gd name="connsiteX167" fmla="*/ 150271 w 301107"/>
                    <a:gd name="connsiteY167" fmla="*/ 951948 h 1214783"/>
                    <a:gd name="connsiteX168" fmla="*/ 141436 w 301107"/>
                    <a:gd name="connsiteY168" fmla="*/ 965200 h 1214783"/>
                    <a:gd name="connsiteX169" fmla="*/ 137019 w 301107"/>
                    <a:gd name="connsiteY169" fmla="*/ 971826 h 1214783"/>
                    <a:gd name="connsiteX170" fmla="*/ 141436 w 301107"/>
                    <a:gd name="connsiteY170" fmla="*/ 982870 h 1214783"/>
                    <a:gd name="connsiteX171" fmla="*/ 148062 w 301107"/>
                    <a:gd name="connsiteY171" fmla="*/ 1002748 h 1214783"/>
                    <a:gd name="connsiteX172" fmla="*/ 148062 w 301107"/>
                    <a:gd name="connsiteY172" fmla="*/ 1040296 h 1214783"/>
                    <a:gd name="connsiteX173" fmla="*/ 150271 w 301107"/>
                    <a:gd name="connsiteY173" fmla="*/ 1046922 h 1214783"/>
                    <a:gd name="connsiteX174" fmla="*/ 154688 w 301107"/>
                    <a:gd name="connsiteY174" fmla="*/ 1053548 h 1214783"/>
                    <a:gd name="connsiteX175" fmla="*/ 150271 w 301107"/>
                    <a:gd name="connsiteY175" fmla="*/ 1060174 h 1214783"/>
                    <a:gd name="connsiteX176" fmla="*/ 141436 w 301107"/>
                    <a:gd name="connsiteY176" fmla="*/ 1069009 h 1214783"/>
                    <a:gd name="connsiteX177" fmla="*/ 143645 w 301107"/>
                    <a:gd name="connsiteY177" fmla="*/ 1080052 h 1214783"/>
                    <a:gd name="connsiteX178" fmla="*/ 145853 w 301107"/>
                    <a:gd name="connsiteY178" fmla="*/ 1093304 h 1214783"/>
                    <a:gd name="connsiteX179" fmla="*/ 150271 w 301107"/>
                    <a:gd name="connsiteY179" fmla="*/ 1097722 h 1214783"/>
                    <a:gd name="connsiteX180" fmla="*/ 154688 w 301107"/>
                    <a:gd name="connsiteY180" fmla="*/ 1104348 h 1214783"/>
                    <a:gd name="connsiteX181" fmla="*/ 145853 w 301107"/>
                    <a:gd name="connsiteY181" fmla="*/ 1115391 h 1214783"/>
                    <a:gd name="connsiteX182" fmla="*/ 134810 w 301107"/>
                    <a:gd name="connsiteY182" fmla="*/ 1126435 h 1214783"/>
                    <a:gd name="connsiteX183" fmla="*/ 132601 w 301107"/>
                    <a:gd name="connsiteY183" fmla="*/ 1133061 h 1214783"/>
                    <a:gd name="connsiteX184" fmla="*/ 139227 w 301107"/>
                    <a:gd name="connsiteY184" fmla="*/ 1152939 h 1214783"/>
                    <a:gd name="connsiteX185" fmla="*/ 145853 w 301107"/>
                    <a:gd name="connsiteY185" fmla="*/ 1155148 h 1214783"/>
                    <a:gd name="connsiteX186" fmla="*/ 156897 w 301107"/>
                    <a:gd name="connsiteY186" fmla="*/ 1168400 h 1214783"/>
                    <a:gd name="connsiteX187" fmla="*/ 163523 w 301107"/>
                    <a:gd name="connsiteY187" fmla="*/ 1186070 h 1214783"/>
                    <a:gd name="connsiteX188" fmla="*/ 176775 w 301107"/>
                    <a:gd name="connsiteY188" fmla="*/ 1197113 h 1214783"/>
                    <a:gd name="connsiteX189" fmla="*/ 205488 w 301107"/>
                    <a:gd name="connsiteY189" fmla="*/ 1205948 h 1214783"/>
                    <a:gd name="connsiteX190" fmla="*/ 223158 w 301107"/>
                    <a:gd name="connsiteY190" fmla="*/ 1214783 h 1214783"/>
                    <a:gd name="connsiteX191" fmla="*/ 231992 w 301107"/>
                    <a:gd name="connsiteY191" fmla="*/ 1212574 h 1214783"/>
                    <a:gd name="connsiteX192" fmla="*/ 227575 w 301107"/>
                    <a:gd name="connsiteY192" fmla="*/ 1194904 h 1214783"/>
                    <a:gd name="connsiteX193" fmla="*/ 223158 w 301107"/>
                    <a:gd name="connsiteY193" fmla="*/ 1186070 h 1214783"/>
                    <a:gd name="connsiteX194" fmla="*/ 220949 w 301107"/>
                    <a:gd name="connsiteY194" fmla="*/ 1179443 h 1214783"/>
                    <a:gd name="connsiteX195" fmla="*/ 216532 w 301107"/>
                    <a:gd name="connsiteY195" fmla="*/ 1170609 h 1214783"/>
                    <a:gd name="connsiteX196" fmla="*/ 212114 w 301107"/>
                    <a:gd name="connsiteY196" fmla="*/ 1159565 h 1214783"/>
                    <a:gd name="connsiteX197" fmla="*/ 207697 w 301107"/>
                    <a:gd name="connsiteY197" fmla="*/ 1152939 h 1214783"/>
                    <a:gd name="connsiteX198" fmla="*/ 203279 w 301107"/>
                    <a:gd name="connsiteY198" fmla="*/ 1139687 h 1214783"/>
                    <a:gd name="connsiteX199" fmla="*/ 201071 w 301107"/>
                    <a:gd name="connsiteY199" fmla="*/ 1133061 h 1214783"/>
                    <a:gd name="connsiteX200" fmla="*/ 192236 w 301107"/>
                    <a:gd name="connsiteY200" fmla="*/ 1122017 h 1214783"/>
                    <a:gd name="connsiteX201" fmla="*/ 190027 w 301107"/>
                    <a:gd name="connsiteY201" fmla="*/ 1115391 h 1214783"/>
                    <a:gd name="connsiteX202" fmla="*/ 183401 w 301107"/>
                    <a:gd name="connsiteY202" fmla="*/ 1108765 h 1214783"/>
                    <a:gd name="connsiteX203" fmla="*/ 192236 w 301107"/>
                    <a:gd name="connsiteY203" fmla="*/ 1088887 h 1214783"/>
                    <a:gd name="connsiteX204" fmla="*/ 190027 w 301107"/>
                    <a:gd name="connsiteY204" fmla="*/ 1077843 h 1214783"/>
                    <a:gd name="connsiteX205" fmla="*/ 181192 w 301107"/>
                    <a:gd name="connsiteY205" fmla="*/ 1064591 h 1214783"/>
                    <a:gd name="connsiteX206" fmla="*/ 174566 w 301107"/>
                    <a:gd name="connsiteY206" fmla="*/ 1053548 h 1214783"/>
                    <a:gd name="connsiteX207" fmla="*/ 167940 w 301107"/>
                    <a:gd name="connsiteY207" fmla="*/ 1042504 h 1214783"/>
                    <a:gd name="connsiteX208" fmla="*/ 165732 w 301107"/>
                    <a:gd name="connsiteY208" fmla="*/ 1035878 h 1214783"/>
                    <a:gd name="connsiteX209" fmla="*/ 183401 w 301107"/>
                    <a:gd name="connsiteY209" fmla="*/ 1033670 h 1214783"/>
                    <a:gd name="connsiteX210" fmla="*/ 190027 w 301107"/>
                    <a:gd name="connsiteY210" fmla="*/ 1031461 h 1214783"/>
                    <a:gd name="connsiteX211" fmla="*/ 178984 w 301107"/>
                    <a:gd name="connsiteY211" fmla="*/ 1018209 h 1214783"/>
                    <a:gd name="connsiteX212" fmla="*/ 174566 w 301107"/>
                    <a:gd name="connsiteY212" fmla="*/ 1000539 h 1214783"/>
                    <a:gd name="connsiteX213" fmla="*/ 172358 w 301107"/>
                    <a:gd name="connsiteY213" fmla="*/ 993913 h 1214783"/>
                    <a:gd name="connsiteX214" fmla="*/ 181192 w 301107"/>
                    <a:gd name="connsiteY214" fmla="*/ 971826 h 1214783"/>
                    <a:gd name="connsiteX215" fmla="*/ 187819 w 301107"/>
                    <a:gd name="connsiteY215" fmla="*/ 969617 h 1214783"/>
                    <a:gd name="connsiteX216" fmla="*/ 190027 w 301107"/>
                    <a:gd name="connsiteY216" fmla="*/ 958574 h 1214783"/>
                    <a:gd name="connsiteX217" fmla="*/ 194445 w 301107"/>
                    <a:gd name="connsiteY217" fmla="*/ 954156 h 1214783"/>
                    <a:gd name="connsiteX218" fmla="*/ 205488 w 301107"/>
                    <a:gd name="connsiteY218" fmla="*/ 945322 h 1214783"/>
                    <a:gd name="connsiteX219" fmla="*/ 218740 w 301107"/>
                    <a:gd name="connsiteY219" fmla="*/ 929861 h 1214783"/>
                    <a:gd name="connsiteX220" fmla="*/ 220949 w 301107"/>
                    <a:gd name="connsiteY220" fmla="*/ 921026 h 1214783"/>
                    <a:gd name="connsiteX221" fmla="*/ 209905 w 301107"/>
                    <a:gd name="connsiteY221" fmla="*/ 901148 h 1214783"/>
                    <a:gd name="connsiteX222" fmla="*/ 207697 w 301107"/>
                    <a:gd name="connsiteY222" fmla="*/ 890104 h 1214783"/>
                    <a:gd name="connsiteX223" fmla="*/ 203279 w 301107"/>
                    <a:gd name="connsiteY223" fmla="*/ 885687 h 1214783"/>
                    <a:gd name="connsiteX224" fmla="*/ 192236 w 301107"/>
                    <a:gd name="connsiteY224" fmla="*/ 876852 h 1214783"/>
                    <a:gd name="connsiteX225" fmla="*/ 187819 w 301107"/>
                    <a:gd name="connsiteY225" fmla="*/ 870226 h 1214783"/>
                    <a:gd name="connsiteX226" fmla="*/ 176775 w 301107"/>
                    <a:gd name="connsiteY226" fmla="*/ 850348 h 1214783"/>
                    <a:gd name="connsiteX227" fmla="*/ 172358 w 301107"/>
                    <a:gd name="connsiteY227" fmla="*/ 845930 h 1214783"/>
                    <a:gd name="connsiteX228" fmla="*/ 176775 w 301107"/>
                    <a:gd name="connsiteY228" fmla="*/ 828261 h 1214783"/>
                    <a:gd name="connsiteX229" fmla="*/ 183401 w 301107"/>
                    <a:gd name="connsiteY229" fmla="*/ 830470 h 1214783"/>
                    <a:gd name="connsiteX230" fmla="*/ 205488 w 301107"/>
                    <a:gd name="connsiteY230" fmla="*/ 823843 h 1214783"/>
                    <a:gd name="connsiteX231" fmla="*/ 207697 w 301107"/>
                    <a:gd name="connsiteY231" fmla="*/ 815009 h 1214783"/>
                    <a:gd name="connsiteX232" fmla="*/ 205488 w 301107"/>
                    <a:gd name="connsiteY232" fmla="*/ 795130 h 1214783"/>
                    <a:gd name="connsiteX233" fmla="*/ 198862 w 301107"/>
                    <a:gd name="connsiteY233" fmla="*/ 775252 h 1214783"/>
                    <a:gd name="connsiteX234" fmla="*/ 194445 w 301107"/>
                    <a:gd name="connsiteY234" fmla="*/ 768626 h 1214783"/>
                    <a:gd name="connsiteX235" fmla="*/ 192236 w 301107"/>
                    <a:gd name="connsiteY235" fmla="*/ 746539 h 1214783"/>
                    <a:gd name="connsiteX236" fmla="*/ 190027 w 301107"/>
                    <a:gd name="connsiteY236" fmla="*/ 739913 h 1214783"/>
                    <a:gd name="connsiteX237" fmla="*/ 187819 w 301107"/>
                    <a:gd name="connsiteY237" fmla="*/ 728870 h 1214783"/>
                    <a:gd name="connsiteX238" fmla="*/ 185610 w 301107"/>
                    <a:gd name="connsiteY238" fmla="*/ 722243 h 1214783"/>
                    <a:gd name="connsiteX239" fmla="*/ 192236 w 301107"/>
                    <a:gd name="connsiteY239" fmla="*/ 724452 h 1214783"/>
                    <a:gd name="connsiteX240" fmla="*/ 207697 w 301107"/>
                    <a:gd name="connsiteY240" fmla="*/ 731078 h 1214783"/>
                    <a:gd name="connsiteX241" fmla="*/ 229784 w 301107"/>
                    <a:gd name="connsiteY241" fmla="*/ 728870 h 1214783"/>
                    <a:gd name="connsiteX242" fmla="*/ 227575 w 301107"/>
                    <a:gd name="connsiteY242" fmla="*/ 715617 h 1214783"/>
                    <a:gd name="connsiteX243" fmla="*/ 216532 w 301107"/>
                    <a:gd name="connsiteY243" fmla="*/ 702365 h 1214783"/>
                    <a:gd name="connsiteX244" fmla="*/ 212114 w 301107"/>
                    <a:gd name="connsiteY244" fmla="*/ 693530 h 1214783"/>
                    <a:gd name="connsiteX245" fmla="*/ 203279 w 301107"/>
                    <a:gd name="connsiteY245" fmla="*/ 682487 h 1214783"/>
                    <a:gd name="connsiteX246" fmla="*/ 201071 w 301107"/>
                    <a:gd name="connsiteY246" fmla="*/ 675861 h 1214783"/>
                    <a:gd name="connsiteX247" fmla="*/ 198862 w 301107"/>
                    <a:gd name="connsiteY247" fmla="*/ 667026 h 1214783"/>
                    <a:gd name="connsiteX248" fmla="*/ 194445 w 301107"/>
                    <a:gd name="connsiteY248" fmla="*/ 658191 h 1214783"/>
                    <a:gd name="connsiteX249" fmla="*/ 190027 w 301107"/>
                    <a:gd name="connsiteY249" fmla="*/ 644939 h 1214783"/>
                    <a:gd name="connsiteX250" fmla="*/ 192236 w 301107"/>
                    <a:gd name="connsiteY250" fmla="*/ 636104 h 1214783"/>
                    <a:gd name="connsiteX251" fmla="*/ 223158 w 301107"/>
                    <a:gd name="connsiteY251" fmla="*/ 627270 h 1214783"/>
                    <a:gd name="connsiteX252" fmla="*/ 218740 w 301107"/>
                    <a:gd name="connsiteY252" fmla="*/ 622852 h 1214783"/>
                    <a:gd name="connsiteX253" fmla="*/ 209905 w 301107"/>
                    <a:gd name="connsiteY253" fmla="*/ 609600 h 1214783"/>
                    <a:gd name="connsiteX254" fmla="*/ 203279 w 301107"/>
                    <a:gd name="connsiteY254" fmla="*/ 598556 h 1214783"/>
                    <a:gd name="connsiteX255" fmla="*/ 201071 w 301107"/>
                    <a:gd name="connsiteY255" fmla="*/ 591930 h 1214783"/>
                    <a:gd name="connsiteX256" fmla="*/ 198862 w 301107"/>
                    <a:gd name="connsiteY256" fmla="*/ 576470 h 1214783"/>
                    <a:gd name="connsiteX257" fmla="*/ 203279 w 301107"/>
                    <a:gd name="connsiteY257" fmla="*/ 558800 h 1214783"/>
                    <a:gd name="connsiteX258" fmla="*/ 207697 w 301107"/>
                    <a:gd name="connsiteY258" fmla="*/ 554383 h 1214783"/>
                    <a:gd name="connsiteX259" fmla="*/ 229784 w 301107"/>
                    <a:gd name="connsiteY259" fmla="*/ 552174 h 1214783"/>
                    <a:gd name="connsiteX260" fmla="*/ 227575 w 301107"/>
                    <a:gd name="connsiteY260" fmla="*/ 538922 h 1214783"/>
                    <a:gd name="connsiteX261" fmla="*/ 223158 w 301107"/>
                    <a:gd name="connsiteY261" fmla="*/ 530087 h 1214783"/>
                    <a:gd name="connsiteX262" fmla="*/ 220949 w 301107"/>
                    <a:gd name="connsiteY262" fmla="*/ 494748 h 1214783"/>
                    <a:gd name="connsiteX263" fmla="*/ 223158 w 301107"/>
                    <a:gd name="connsiteY263" fmla="*/ 470452 h 1214783"/>
                    <a:gd name="connsiteX264" fmla="*/ 238619 w 301107"/>
                    <a:gd name="connsiteY264" fmla="*/ 472661 h 1214783"/>
                    <a:gd name="connsiteX265" fmla="*/ 265123 w 301107"/>
                    <a:gd name="connsiteY265" fmla="*/ 470452 h 1214783"/>
                    <a:gd name="connsiteX266" fmla="*/ 265123 w 301107"/>
                    <a:gd name="connsiteY266" fmla="*/ 457200 h 1214783"/>
                    <a:gd name="connsiteX267" fmla="*/ 251871 w 301107"/>
                    <a:gd name="connsiteY267" fmla="*/ 452783 h 1214783"/>
                    <a:gd name="connsiteX268" fmla="*/ 247453 w 301107"/>
                    <a:gd name="connsiteY268" fmla="*/ 448365 h 1214783"/>
                    <a:gd name="connsiteX269" fmla="*/ 243036 w 301107"/>
                    <a:gd name="connsiteY269" fmla="*/ 435113 h 1214783"/>
                    <a:gd name="connsiteX270" fmla="*/ 240827 w 301107"/>
                    <a:gd name="connsiteY270" fmla="*/ 428487 h 1214783"/>
                    <a:gd name="connsiteX271" fmla="*/ 236410 w 301107"/>
                    <a:gd name="connsiteY271" fmla="*/ 421861 h 1214783"/>
                    <a:gd name="connsiteX272" fmla="*/ 229784 w 301107"/>
                    <a:gd name="connsiteY272" fmla="*/ 404191 h 1214783"/>
                    <a:gd name="connsiteX273" fmla="*/ 223158 w 301107"/>
                    <a:gd name="connsiteY273" fmla="*/ 397565 h 1214783"/>
                    <a:gd name="connsiteX274" fmla="*/ 220949 w 301107"/>
                    <a:gd name="connsiteY274" fmla="*/ 390939 h 1214783"/>
                    <a:gd name="connsiteX275" fmla="*/ 231992 w 301107"/>
                    <a:gd name="connsiteY275" fmla="*/ 386522 h 1214783"/>
                    <a:gd name="connsiteX276" fmla="*/ 269540 w 301107"/>
                    <a:gd name="connsiteY276" fmla="*/ 384313 h 1214783"/>
                    <a:gd name="connsiteX277" fmla="*/ 256288 w 301107"/>
                    <a:gd name="connsiteY277" fmla="*/ 373270 h 1214783"/>
                    <a:gd name="connsiteX278" fmla="*/ 249662 w 301107"/>
                    <a:gd name="connsiteY278" fmla="*/ 371061 h 1214783"/>
                    <a:gd name="connsiteX279" fmla="*/ 238619 w 301107"/>
                    <a:gd name="connsiteY279" fmla="*/ 360017 h 1214783"/>
                    <a:gd name="connsiteX280" fmla="*/ 225366 w 301107"/>
                    <a:gd name="connsiteY280" fmla="*/ 337930 h 1214783"/>
                    <a:gd name="connsiteX281" fmla="*/ 223158 w 301107"/>
                    <a:gd name="connsiteY281" fmla="*/ 318052 h 1214783"/>
                    <a:gd name="connsiteX282" fmla="*/ 262914 w 301107"/>
                    <a:gd name="connsiteY282" fmla="*/ 307009 h 1214783"/>
                    <a:gd name="connsiteX283" fmla="*/ 265123 w 301107"/>
                    <a:gd name="connsiteY283" fmla="*/ 300383 h 1214783"/>
                    <a:gd name="connsiteX284" fmla="*/ 258497 w 301107"/>
                    <a:gd name="connsiteY284" fmla="*/ 287130 h 1214783"/>
                    <a:gd name="connsiteX285" fmla="*/ 251871 w 301107"/>
                    <a:gd name="connsiteY285" fmla="*/ 284922 h 1214783"/>
                    <a:gd name="connsiteX286" fmla="*/ 238619 w 301107"/>
                    <a:gd name="connsiteY286" fmla="*/ 271670 h 1214783"/>
                    <a:gd name="connsiteX287" fmla="*/ 229784 w 301107"/>
                    <a:gd name="connsiteY287" fmla="*/ 258417 h 1214783"/>
                    <a:gd name="connsiteX288" fmla="*/ 231992 w 301107"/>
                    <a:gd name="connsiteY288" fmla="*/ 234122 h 1214783"/>
                    <a:gd name="connsiteX289" fmla="*/ 234201 w 301107"/>
                    <a:gd name="connsiteY289" fmla="*/ 227496 h 1214783"/>
                    <a:gd name="connsiteX290" fmla="*/ 236410 w 301107"/>
                    <a:gd name="connsiteY290" fmla="*/ 218661 h 1214783"/>
                    <a:gd name="connsiteX291" fmla="*/ 240827 w 301107"/>
                    <a:gd name="connsiteY291" fmla="*/ 176696 h 1214783"/>
                    <a:gd name="connsiteX292" fmla="*/ 278375 w 301107"/>
                    <a:gd name="connsiteY292" fmla="*/ 178904 h 1214783"/>
                    <a:gd name="connsiteX293" fmla="*/ 298253 w 301107"/>
                    <a:gd name="connsiteY293" fmla="*/ 183322 h 1214783"/>
                    <a:gd name="connsiteX294" fmla="*/ 300462 w 301107"/>
                    <a:gd name="connsiteY294" fmla="*/ 189948 h 1214783"/>
                    <a:gd name="connsiteX295" fmla="*/ 293836 w 301107"/>
                    <a:gd name="connsiteY295" fmla="*/ 181113 h 1214783"/>
                    <a:gd name="connsiteX296" fmla="*/ 287210 w 301107"/>
                    <a:gd name="connsiteY296" fmla="*/ 176696 h 1214783"/>
                    <a:gd name="connsiteX297" fmla="*/ 276166 w 301107"/>
                    <a:gd name="connsiteY297" fmla="*/ 167861 h 1214783"/>
                    <a:gd name="connsiteX298" fmla="*/ 269540 w 301107"/>
                    <a:gd name="connsiteY298" fmla="*/ 156817 h 1214783"/>
                    <a:gd name="connsiteX299" fmla="*/ 267332 w 301107"/>
                    <a:gd name="connsiteY299" fmla="*/ 150191 h 1214783"/>
                    <a:gd name="connsiteX300" fmla="*/ 260705 w 301107"/>
                    <a:gd name="connsiteY300" fmla="*/ 134730 h 1214783"/>
                    <a:gd name="connsiteX301" fmla="*/ 258497 w 301107"/>
                    <a:gd name="connsiteY301" fmla="*/ 123687 h 1214783"/>
                    <a:gd name="connsiteX302" fmla="*/ 251871 w 301107"/>
                    <a:gd name="connsiteY302" fmla="*/ 101600 h 1214783"/>
                    <a:gd name="connsiteX303" fmla="*/ 247453 w 301107"/>
                    <a:gd name="connsiteY303" fmla="*/ 90556 h 1214783"/>
                    <a:gd name="connsiteX304" fmla="*/ 243036 w 301107"/>
                    <a:gd name="connsiteY304" fmla="*/ 83930 h 1214783"/>
                    <a:gd name="connsiteX305" fmla="*/ 240827 w 301107"/>
                    <a:gd name="connsiteY305" fmla="*/ 75096 h 1214783"/>
                    <a:gd name="connsiteX306" fmla="*/ 231992 w 301107"/>
                    <a:gd name="connsiteY306" fmla="*/ 64052 h 1214783"/>
                    <a:gd name="connsiteX307" fmla="*/ 229784 w 301107"/>
                    <a:gd name="connsiteY307" fmla="*/ 57426 h 1214783"/>
                    <a:gd name="connsiteX308" fmla="*/ 227575 w 301107"/>
                    <a:gd name="connsiteY308" fmla="*/ 48591 h 1214783"/>
                    <a:gd name="connsiteX309" fmla="*/ 223158 w 301107"/>
                    <a:gd name="connsiteY309" fmla="*/ 35339 h 1214783"/>
                    <a:gd name="connsiteX310" fmla="*/ 220949 w 301107"/>
                    <a:gd name="connsiteY310" fmla="*/ 0 h 121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Lst>
                  <a:rect l="l" t="t" r="r" b="b"/>
                  <a:pathLst>
                    <a:path w="301107" h="1214783">
                      <a:moveTo>
                        <a:pt x="220949" y="0"/>
                      </a:moveTo>
                      <a:lnTo>
                        <a:pt x="220949" y="0"/>
                      </a:lnTo>
                      <a:cubicBezTo>
                        <a:pt x="220213" y="6626"/>
                        <a:pt x="220357" y="13410"/>
                        <a:pt x="218740" y="19878"/>
                      </a:cubicBezTo>
                      <a:cubicBezTo>
                        <a:pt x="217565" y="24579"/>
                        <a:pt x="210347" y="29951"/>
                        <a:pt x="207697" y="33130"/>
                      </a:cubicBezTo>
                      <a:cubicBezTo>
                        <a:pt x="205997" y="35169"/>
                        <a:pt x="205352" y="38098"/>
                        <a:pt x="203279" y="39756"/>
                      </a:cubicBezTo>
                      <a:cubicBezTo>
                        <a:pt x="201461" y="41210"/>
                        <a:pt x="198862" y="41229"/>
                        <a:pt x="196653" y="41965"/>
                      </a:cubicBezTo>
                      <a:cubicBezTo>
                        <a:pt x="194444" y="44910"/>
                        <a:pt x="192423" y="48005"/>
                        <a:pt x="190027" y="50800"/>
                      </a:cubicBezTo>
                      <a:cubicBezTo>
                        <a:pt x="187994" y="53172"/>
                        <a:pt x="184798" y="54632"/>
                        <a:pt x="183401" y="57426"/>
                      </a:cubicBezTo>
                      <a:cubicBezTo>
                        <a:pt x="174654" y="74920"/>
                        <a:pt x="188038" y="62287"/>
                        <a:pt x="176775" y="77304"/>
                      </a:cubicBezTo>
                      <a:cubicBezTo>
                        <a:pt x="168059" y="88925"/>
                        <a:pt x="169731" y="83914"/>
                        <a:pt x="159105" y="90556"/>
                      </a:cubicBezTo>
                      <a:cubicBezTo>
                        <a:pt x="143823" y="100108"/>
                        <a:pt x="156664" y="95053"/>
                        <a:pt x="143645" y="99391"/>
                      </a:cubicBezTo>
                      <a:cubicBezTo>
                        <a:pt x="142172" y="100864"/>
                        <a:pt x="141013" y="102738"/>
                        <a:pt x="139227" y="103809"/>
                      </a:cubicBezTo>
                      <a:cubicBezTo>
                        <a:pt x="135834" y="105845"/>
                        <a:pt x="123928" y="107752"/>
                        <a:pt x="121558" y="108226"/>
                      </a:cubicBezTo>
                      <a:cubicBezTo>
                        <a:pt x="113847" y="115935"/>
                        <a:pt x="119116" y="111984"/>
                        <a:pt x="103888" y="117061"/>
                      </a:cubicBezTo>
                      <a:lnTo>
                        <a:pt x="97262" y="119270"/>
                      </a:lnTo>
                      <a:cubicBezTo>
                        <a:pt x="96526" y="121479"/>
                        <a:pt x="94596" y="123613"/>
                        <a:pt x="95053" y="125896"/>
                      </a:cubicBezTo>
                      <a:cubicBezTo>
                        <a:pt x="95461" y="127938"/>
                        <a:pt x="97395" y="130153"/>
                        <a:pt x="99471" y="130313"/>
                      </a:cubicBezTo>
                      <a:cubicBezTo>
                        <a:pt x="107579" y="130936"/>
                        <a:pt x="115655" y="128683"/>
                        <a:pt x="123766" y="128104"/>
                      </a:cubicBezTo>
                      <a:cubicBezTo>
                        <a:pt x="136272" y="127211"/>
                        <a:pt x="148798" y="126632"/>
                        <a:pt x="161314" y="125896"/>
                      </a:cubicBezTo>
                      <a:lnTo>
                        <a:pt x="174566" y="121478"/>
                      </a:lnTo>
                      <a:lnTo>
                        <a:pt x="181192" y="119270"/>
                      </a:lnTo>
                      <a:cubicBezTo>
                        <a:pt x="180399" y="127199"/>
                        <a:pt x="179331" y="154263"/>
                        <a:pt x="172358" y="161235"/>
                      </a:cubicBezTo>
                      <a:cubicBezTo>
                        <a:pt x="170885" y="162707"/>
                        <a:pt x="169803" y="164721"/>
                        <a:pt x="167940" y="165652"/>
                      </a:cubicBezTo>
                      <a:cubicBezTo>
                        <a:pt x="165225" y="167010"/>
                        <a:pt x="162050" y="167125"/>
                        <a:pt x="159105" y="167861"/>
                      </a:cubicBezTo>
                      <a:cubicBezTo>
                        <a:pt x="150511" y="180753"/>
                        <a:pt x="160115" y="169565"/>
                        <a:pt x="145853" y="176696"/>
                      </a:cubicBezTo>
                      <a:cubicBezTo>
                        <a:pt x="120448" y="189398"/>
                        <a:pt x="143151" y="181079"/>
                        <a:pt x="123766" y="192156"/>
                      </a:cubicBezTo>
                      <a:cubicBezTo>
                        <a:pt x="121745" y="193311"/>
                        <a:pt x="119349" y="193629"/>
                        <a:pt x="117140" y="194365"/>
                      </a:cubicBezTo>
                      <a:cubicBezTo>
                        <a:pt x="115668" y="195838"/>
                        <a:pt x="114586" y="197852"/>
                        <a:pt x="112723" y="198783"/>
                      </a:cubicBezTo>
                      <a:cubicBezTo>
                        <a:pt x="108561" y="200864"/>
                        <a:pt x="90217" y="202944"/>
                        <a:pt x="88427" y="203200"/>
                      </a:cubicBezTo>
                      <a:cubicBezTo>
                        <a:pt x="86218" y="204672"/>
                        <a:pt x="83874" y="205959"/>
                        <a:pt x="81801" y="207617"/>
                      </a:cubicBezTo>
                      <a:cubicBezTo>
                        <a:pt x="80175" y="208918"/>
                        <a:pt x="76229" y="210302"/>
                        <a:pt x="77384" y="212035"/>
                      </a:cubicBezTo>
                      <a:cubicBezTo>
                        <a:pt x="79068" y="214561"/>
                        <a:pt x="83274" y="213507"/>
                        <a:pt x="86219" y="214243"/>
                      </a:cubicBezTo>
                      <a:cubicBezTo>
                        <a:pt x="100207" y="213507"/>
                        <a:pt x="114221" y="213152"/>
                        <a:pt x="128184" y="212035"/>
                      </a:cubicBezTo>
                      <a:cubicBezTo>
                        <a:pt x="132648" y="211678"/>
                        <a:pt x="137596" y="207522"/>
                        <a:pt x="141436" y="209826"/>
                      </a:cubicBezTo>
                      <a:cubicBezTo>
                        <a:pt x="144039" y="211388"/>
                        <a:pt x="141012" y="216206"/>
                        <a:pt x="139227" y="218661"/>
                      </a:cubicBezTo>
                      <a:cubicBezTo>
                        <a:pt x="131067" y="229881"/>
                        <a:pt x="126488" y="232308"/>
                        <a:pt x="117140" y="238539"/>
                      </a:cubicBezTo>
                      <a:cubicBezTo>
                        <a:pt x="113521" y="249399"/>
                        <a:pt x="117251" y="241499"/>
                        <a:pt x="110514" y="249583"/>
                      </a:cubicBezTo>
                      <a:cubicBezTo>
                        <a:pt x="105054" y="256134"/>
                        <a:pt x="103911" y="259872"/>
                        <a:pt x="97262" y="265043"/>
                      </a:cubicBezTo>
                      <a:cubicBezTo>
                        <a:pt x="93071" y="268302"/>
                        <a:pt x="88257" y="270693"/>
                        <a:pt x="84010" y="273878"/>
                      </a:cubicBezTo>
                      <a:cubicBezTo>
                        <a:pt x="81065" y="276087"/>
                        <a:pt x="78393" y="278716"/>
                        <a:pt x="75175" y="280504"/>
                      </a:cubicBezTo>
                      <a:cubicBezTo>
                        <a:pt x="71709" y="282429"/>
                        <a:pt x="67613" y="283024"/>
                        <a:pt x="64132" y="284922"/>
                      </a:cubicBezTo>
                      <a:cubicBezTo>
                        <a:pt x="59471" y="287464"/>
                        <a:pt x="55627" y="291381"/>
                        <a:pt x="50879" y="293756"/>
                      </a:cubicBezTo>
                      <a:cubicBezTo>
                        <a:pt x="40183" y="299105"/>
                        <a:pt x="44373" y="295846"/>
                        <a:pt x="37627" y="302591"/>
                      </a:cubicBezTo>
                      <a:cubicBezTo>
                        <a:pt x="49520" y="305564"/>
                        <a:pt x="53485" y="307009"/>
                        <a:pt x="68549" y="307009"/>
                      </a:cubicBezTo>
                      <a:cubicBezTo>
                        <a:pt x="83292" y="307009"/>
                        <a:pt x="97998" y="305536"/>
                        <a:pt x="112723" y="304800"/>
                      </a:cubicBezTo>
                      <a:cubicBezTo>
                        <a:pt x="114932" y="304064"/>
                        <a:pt x="117110" y="303231"/>
                        <a:pt x="119349" y="302591"/>
                      </a:cubicBezTo>
                      <a:cubicBezTo>
                        <a:pt x="122268" y="301757"/>
                        <a:pt x="125469" y="301741"/>
                        <a:pt x="128184" y="300383"/>
                      </a:cubicBezTo>
                      <a:cubicBezTo>
                        <a:pt x="142854" y="293048"/>
                        <a:pt x="121003" y="298044"/>
                        <a:pt x="139227" y="293756"/>
                      </a:cubicBezTo>
                      <a:cubicBezTo>
                        <a:pt x="149488" y="291342"/>
                        <a:pt x="170149" y="287130"/>
                        <a:pt x="170149" y="287130"/>
                      </a:cubicBezTo>
                      <a:cubicBezTo>
                        <a:pt x="171621" y="288603"/>
                        <a:pt x="175224" y="289572"/>
                        <a:pt x="174566" y="291548"/>
                      </a:cubicBezTo>
                      <a:cubicBezTo>
                        <a:pt x="173249" y="295499"/>
                        <a:pt x="168442" y="297221"/>
                        <a:pt x="165732" y="300383"/>
                      </a:cubicBezTo>
                      <a:cubicBezTo>
                        <a:pt x="157741" y="309706"/>
                        <a:pt x="165834" y="305503"/>
                        <a:pt x="154688" y="309217"/>
                      </a:cubicBezTo>
                      <a:lnTo>
                        <a:pt x="141436" y="322470"/>
                      </a:lnTo>
                      <a:lnTo>
                        <a:pt x="134810" y="329096"/>
                      </a:lnTo>
                      <a:cubicBezTo>
                        <a:pt x="135949" y="338209"/>
                        <a:pt x="133288" y="346294"/>
                        <a:pt x="141436" y="351183"/>
                      </a:cubicBezTo>
                      <a:cubicBezTo>
                        <a:pt x="143432" y="352381"/>
                        <a:pt x="145853" y="352655"/>
                        <a:pt x="148062" y="353391"/>
                      </a:cubicBezTo>
                      <a:cubicBezTo>
                        <a:pt x="149534" y="354864"/>
                        <a:pt x="152479" y="355727"/>
                        <a:pt x="152479" y="357809"/>
                      </a:cubicBezTo>
                      <a:cubicBezTo>
                        <a:pt x="152479" y="362465"/>
                        <a:pt x="149534" y="366644"/>
                        <a:pt x="148062" y="371061"/>
                      </a:cubicBezTo>
                      <a:cubicBezTo>
                        <a:pt x="147326" y="373270"/>
                        <a:pt x="147144" y="375750"/>
                        <a:pt x="145853" y="377687"/>
                      </a:cubicBezTo>
                      <a:cubicBezTo>
                        <a:pt x="144381" y="379896"/>
                        <a:pt x="143313" y="382436"/>
                        <a:pt x="141436" y="384313"/>
                      </a:cubicBezTo>
                      <a:cubicBezTo>
                        <a:pt x="129955" y="395794"/>
                        <a:pt x="139137" y="382217"/>
                        <a:pt x="130392" y="393148"/>
                      </a:cubicBezTo>
                      <a:cubicBezTo>
                        <a:pt x="116484" y="410534"/>
                        <a:pt x="136670" y="387452"/>
                        <a:pt x="121558" y="408609"/>
                      </a:cubicBezTo>
                      <a:cubicBezTo>
                        <a:pt x="119743" y="411151"/>
                        <a:pt x="116850" y="412769"/>
                        <a:pt x="114932" y="415235"/>
                      </a:cubicBezTo>
                      <a:cubicBezTo>
                        <a:pt x="101363" y="432680"/>
                        <a:pt x="112649" y="425212"/>
                        <a:pt x="97262" y="432904"/>
                      </a:cubicBezTo>
                      <a:cubicBezTo>
                        <a:pt x="81257" y="448913"/>
                        <a:pt x="99717" y="432430"/>
                        <a:pt x="46462" y="439530"/>
                      </a:cubicBezTo>
                      <a:cubicBezTo>
                        <a:pt x="39539" y="440453"/>
                        <a:pt x="33210" y="443947"/>
                        <a:pt x="26584" y="446156"/>
                      </a:cubicBezTo>
                      <a:cubicBezTo>
                        <a:pt x="20694" y="448120"/>
                        <a:pt x="16582" y="449144"/>
                        <a:pt x="11123" y="452783"/>
                      </a:cubicBezTo>
                      <a:cubicBezTo>
                        <a:pt x="9390" y="453938"/>
                        <a:pt x="8178" y="455728"/>
                        <a:pt x="6705" y="457200"/>
                      </a:cubicBezTo>
                      <a:cubicBezTo>
                        <a:pt x="5969" y="460145"/>
                        <a:pt x="2554" y="463703"/>
                        <a:pt x="4497" y="466035"/>
                      </a:cubicBezTo>
                      <a:cubicBezTo>
                        <a:pt x="7478" y="469612"/>
                        <a:pt x="17749" y="470452"/>
                        <a:pt x="17749" y="470452"/>
                      </a:cubicBezTo>
                      <a:lnTo>
                        <a:pt x="35419" y="468243"/>
                      </a:lnTo>
                      <a:cubicBezTo>
                        <a:pt x="65449" y="465082"/>
                        <a:pt x="50813" y="468261"/>
                        <a:pt x="68549" y="463826"/>
                      </a:cubicBezTo>
                      <a:cubicBezTo>
                        <a:pt x="70758" y="462354"/>
                        <a:pt x="72801" y="460596"/>
                        <a:pt x="75175" y="459409"/>
                      </a:cubicBezTo>
                      <a:cubicBezTo>
                        <a:pt x="90684" y="451655"/>
                        <a:pt x="75647" y="465070"/>
                        <a:pt x="84010" y="479287"/>
                      </a:cubicBezTo>
                      <a:cubicBezTo>
                        <a:pt x="90759" y="490761"/>
                        <a:pt x="102549" y="493351"/>
                        <a:pt x="112723" y="499165"/>
                      </a:cubicBezTo>
                      <a:cubicBezTo>
                        <a:pt x="115028" y="500482"/>
                        <a:pt x="117140" y="502110"/>
                        <a:pt x="119349" y="503583"/>
                      </a:cubicBezTo>
                      <a:cubicBezTo>
                        <a:pt x="125975" y="502847"/>
                        <a:pt x="132902" y="503483"/>
                        <a:pt x="139227" y="501374"/>
                      </a:cubicBezTo>
                      <a:cubicBezTo>
                        <a:pt x="141436" y="500638"/>
                        <a:pt x="134884" y="498708"/>
                        <a:pt x="132601" y="499165"/>
                      </a:cubicBezTo>
                      <a:cubicBezTo>
                        <a:pt x="130559" y="499573"/>
                        <a:pt x="129970" y="502512"/>
                        <a:pt x="128184" y="503583"/>
                      </a:cubicBezTo>
                      <a:cubicBezTo>
                        <a:pt x="126188" y="504781"/>
                        <a:pt x="123767" y="505055"/>
                        <a:pt x="121558" y="505791"/>
                      </a:cubicBezTo>
                      <a:cubicBezTo>
                        <a:pt x="120822" y="508000"/>
                        <a:pt x="120702" y="510523"/>
                        <a:pt x="119349" y="512417"/>
                      </a:cubicBezTo>
                      <a:cubicBezTo>
                        <a:pt x="112798" y="521588"/>
                        <a:pt x="112268" y="520667"/>
                        <a:pt x="103888" y="523461"/>
                      </a:cubicBezTo>
                      <a:cubicBezTo>
                        <a:pt x="102416" y="525670"/>
                        <a:pt x="101348" y="528210"/>
                        <a:pt x="99471" y="530087"/>
                      </a:cubicBezTo>
                      <a:cubicBezTo>
                        <a:pt x="97594" y="531964"/>
                        <a:pt x="94544" y="532465"/>
                        <a:pt x="92845" y="534504"/>
                      </a:cubicBezTo>
                      <a:cubicBezTo>
                        <a:pt x="90737" y="537033"/>
                        <a:pt x="90535" y="540810"/>
                        <a:pt x="88427" y="543339"/>
                      </a:cubicBezTo>
                      <a:cubicBezTo>
                        <a:pt x="83907" y="548763"/>
                        <a:pt x="80773" y="547166"/>
                        <a:pt x="75175" y="549965"/>
                      </a:cubicBezTo>
                      <a:cubicBezTo>
                        <a:pt x="71335" y="551885"/>
                        <a:pt x="67972" y="554671"/>
                        <a:pt x="64132" y="556591"/>
                      </a:cubicBezTo>
                      <a:cubicBezTo>
                        <a:pt x="62049" y="557632"/>
                        <a:pt x="59588" y="557759"/>
                        <a:pt x="57505" y="558800"/>
                      </a:cubicBezTo>
                      <a:cubicBezTo>
                        <a:pt x="55131" y="559987"/>
                        <a:pt x="53253" y="562030"/>
                        <a:pt x="50879" y="563217"/>
                      </a:cubicBezTo>
                      <a:cubicBezTo>
                        <a:pt x="39997" y="568658"/>
                        <a:pt x="48171" y="561407"/>
                        <a:pt x="37627" y="569843"/>
                      </a:cubicBezTo>
                      <a:cubicBezTo>
                        <a:pt x="36001" y="571144"/>
                        <a:pt x="34876" y="573011"/>
                        <a:pt x="33210" y="574261"/>
                      </a:cubicBezTo>
                      <a:cubicBezTo>
                        <a:pt x="13222" y="589254"/>
                        <a:pt x="25675" y="577380"/>
                        <a:pt x="15540" y="587513"/>
                      </a:cubicBezTo>
                      <a:cubicBezTo>
                        <a:pt x="18485" y="588985"/>
                        <a:pt x="21349" y="590633"/>
                        <a:pt x="24375" y="591930"/>
                      </a:cubicBezTo>
                      <a:cubicBezTo>
                        <a:pt x="26515" y="592847"/>
                        <a:pt x="28919" y="593098"/>
                        <a:pt x="31001" y="594139"/>
                      </a:cubicBezTo>
                      <a:cubicBezTo>
                        <a:pt x="43814" y="600546"/>
                        <a:pt x="30976" y="597166"/>
                        <a:pt x="46462" y="602974"/>
                      </a:cubicBezTo>
                      <a:cubicBezTo>
                        <a:pt x="56426" y="606711"/>
                        <a:pt x="74091" y="606749"/>
                        <a:pt x="81801" y="607391"/>
                      </a:cubicBezTo>
                      <a:cubicBezTo>
                        <a:pt x="107360" y="613781"/>
                        <a:pt x="93425" y="611259"/>
                        <a:pt x="123766" y="614017"/>
                      </a:cubicBezTo>
                      <a:cubicBezTo>
                        <a:pt x="115993" y="621792"/>
                        <a:pt x="123236" y="615864"/>
                        <a:pt x="112723" y="620643"/>
                      </a:cubicBezTo>
                      <a:cubicBezTo>
                        <a:pt x="106728" y="623368"/>
                        <a:pt x="100943" y="626533"/>
                        <a:pt x="95053" y="629478"/>
                      </a:cubicBezTo>
                      <a:cubicBezTo>
                        <a:pt x="77927" y="638041"/>
                        <a:pt x="98455" y="630554"/>
                        <a:pt x="81801" y="636104"/>
                      </a:cubicBezTo>
                      <a:lnTo>
                        <a:pt x="61923" y="649356"/>
                      </a:lnTo>
                      <a:cubicBezTo>
                        <a:pt x="58049" y="651939"/>
                        <a:pt x="48671" y="653774"/>
                        <a:pt x="48671" y="653774"/>
                      </a:cubicBezTo>
                      <a:cubicBezTo>
                        <a:pt x="47198" y="655246"/>
                        <a:pt x="46039" y="657120"/>
                        <a:pt x="44253" y="658191"/>
                      </a:cubicBezTo>
                      <a:cubicBezTo>
                        <a:pt x="41989" y="659550"/>
                        <a:pt x="30444" y="662196"/>
                        <a:pt x="28792" y="662609"/>
                      </a:cubicBezTo>
                      <a:cubicBezTo>
                        <a:pt x="26583" y="664081"/>
                        <a:pt x="24592" y="665948"/>
                        <a:pt x="22166" y="667026"/>
                      </a:cubicBezTo>
                      <a:cubicBezTo>
                        <a:pt x="17911" y="668917"/>
                        <a:pt x="8914" y="671443"/>
                        <a:pt x="8914" y="671443"/>
                      </a:cubicBezTo>
                      <a:cubicBezTo>
                        <a:pt x="5430" y="674928"/>
                        <a:pt x="-817" y="678288"/>
                        <a:pt x="11123" y="680278"/>
                      </a:cubicBezTo>
                      <a:cubicBezTo>
                        <a:pt x="13419" y="680661"/>
                        <a:pt x="15510" y="678710"/>
                        <a:pt x="17749" y="678070"/>
                      </a:cubicBezTo>
                      <a:cubicBezTo>
                        <a:pt x="28167" y="675094"/>
                        <a:pt x="29525" y="675441"/>
                        <a:pt x="42045" y="673652"/>
                      </a:cubicBezTo>
                      <a:cubicBezTo>
                        <a:pt x="61684" y="667105"/>
                        <a:pt x="32102" y="676358"/>
                        <a:pt x="79592" y="669235"/>
                      </a:cubicBezTo>
                      <a:cubicBezTo>
                        <a:pt x="84197" y="668544"/>
                        <a:pt x="92845" y="664817"/>
                        <a:pt x="92845" y="664817"/>
                      </a:cubicBezTo>
                      <a:lnTo>
                        <a:pt x="156897" y="667026"/>
                      </a:lnTo>
                      <a:cubicBezTo>
                        <a:pt x="160135" y="667626"/>
                        <a:pt x="154113" y="673002"/>
                        <a:pt x="152479" y="675861"/>
                      </a:cubicBezTo>
                      <a:cubicBezTo>
                        <a:pt x="147948" y="683790"/>
                        <a:pt x="148912" y="681920"/>
                        <a:pt x="141436" y="686904"/>
                      </a:cubicBezTo>
                      <a:cubicBezTo>
                        <a:pt x="139957" y="691341"/>
                        <a:pt x="137448" y="702744"/>
                        <a:pt x="132601" y="706783"/>
                      </a:cubicBezTo>
                      <a:cubicBezTo>
                        <a:pt x="130072" y="708891"/>
                        <a:pt x="126558" y="709455"/>
                        <a:pt x="123766" y="711200"/>
                      </a:cubicBezTo>
                      <a:cubicBezTo>
                        <a:pt x="122108" y="712236"/>
                        <a:pt x="111288" y="720965"/>
                        <a:pt x="108305" y="722243"/>
                      </a:cubicBezTo>
                      <a:cubicBezTo>
                        <a:pt x="98399" y="726489"/>
                        <a:pt x="101441" y="722363"/>
                        <a:pt x="92845" y="726661"/>
                      </a:cubicBezTo>
                      <a:cubicBezTo>
                        <a:pt x="90471" y="727848"/>
                        <a:pt x="88292" y="729420"/>
                        <a:pt x="86219" y="731078"/>
                      </a:cubicBezTo>
                      <a:cubicBezTo>
                        <a:pt x="84593" y="732379"/>
                        <a:pt x="83587" y="734425"/>
                        <a:pt x="81801" y="735496"/>
                      </a:cubicBezTo>
                      <a:cubicBezTo>
                        <a:pt x="79805" y="736694"/>
                        <a:pt x="77384" y="736968"/>
                        <a:pt x="75175" y="737704"/>
                      </a:cubicBezTo>
                      <a:cubicBezTo>
                        <a:pt x="64519" y="748363"/>
                        <a:pt x="78051" y="735405"/>
                        <a:pt x="64132" y="746539"/>
                      </a:cubicBezTo>
                      <a:cubicBezTo>
                        <a:pt x="62506" y="747840"/>
                        <a:pt x="61380" y="749707"/>
                        <a:pt x="59714" y="750956"/>
                      </a:cubicBezTo>
                      <a:cubicBezTo>
                        <a:pt x="54579" y="754807"/>
                        <a:pt x="44477" y="761640"/>
                        <a:pt x="37627" y="764209"/>
                      </a:cubicBezTo>
                      <a:cubicBezTo>
                        <a:pt x="34785" y="765275"/>
                        <a:pt x="31737" y="765681"/>
                        <a:pt x="28792" y="766417"/>
                      </a:cubicBezTo>
                      <a:cubicBezTo>
                        <a:pt x="26583" y="767890"/>
                        <a:pt x="24540" y="769648"/>
                        <a:pt x="22166" y="770835"/>
                      </a:cubicBezTo>
                      <a:cubicBezTo>
                        <a:pt x="20084" y="771876"/>
                        <a:pt x="17536" y="771845"/>
                        <a:pt x="15540" y="773043"/>
                      </a:cubicBezTo>
                      <a:cubicBezTo>
                        <a:pt x="376" y="782141"/>
                        <a:pt x="23273" y="773410"/>
                        <a:pt x="4497" y="779670"/>
                      </a:cubicBezTo>
                      <a:cubicBezTo>
                        <a:pt x="3024" y="781142"/>
                        <a:pt x="-579" y="782111"/>
                        <a:pt x="79" y="784087"/>
                      </a:cubicBezTo>
                      <a:cubicBezTo>
                        <a:pt x="815" y="786296"/>
                        <a:pt x="4377" y="786296"/>
                        <a:pt x="6705" y="786296"/>
                      </a:cubicBezTo>
                      <a:cubicBezTo>
                        <a:pt x="11184" y="786296"/>
                        <a:pt x="15540" y="784823"/>
                        <a:pt x="19958" y="784087"/>
                      </a:cubicBezTo>
                      <a:cubicBezTo>
                        <a:pt x="22167" y="783351"/>
                        <a:pt x="24502" y="782919"/>
                        <a:pt x="26584" y="781878"/>
                      </a:cubicBezTo>
                      <a:cubicBezTo>
                        <a:pt x="28958" y="780691"/>
                        <a:pt x="30725" y="778393"/>
                        <a:pt x="33210" y="777461"/>
                      </a:cubicBezTo>
                      <a:cubicBezTo>
                        <a:pt x="36725" y="776143"/>
                        <a:pt x="40588" y="776066"/>
                        <a:pt x="44253" y="775252"/>
                      </a:cubicBezTo>
                      <a:cubicBezTo>
                        <a:pt x="47216" y="774593"/>
                        <a:pt x="50143" y="773779"/>
                        <a:pt x="53088" y="773043"/>
                      </a:cubicBezTo>
                      <a:cubicBezTo>
                        <a:pt x="55297" y="771571"/>
                        <a:pt x="57063" y="768759"/>
                        <a:pt x="59714" y="768626"/>
                      </a:cubicBezTo>
                      <a:cubicBezTo>
                        <a:pt x="113931" y="765916"/>
                        <a:pt x="95162" y="765506"/>
                        <a:pt x="99471" y="817217"/>
                      </a:cubicBezTo>
                      <a:cubicBezTo>
                        <a:pt x="99664" y="819537"/>
                        <a:pt x="100943" y="821634"/>
                        <a:pt x="101679" y="823843"/>
                      </a:cubicBezTo>
                      <a:cubicBezTo>
                        <a:pt x="100207" y="828261"/>
                        <a:pt x="99968" y="833307"/>
                        <a:pt x="97262" y="837096"/>
                      </a:cubicBezTo>
                      <a:cubicBezTo>
                        <a:pt x="95909" y="838990"/>
                        <a:pt x="92875" y="838664"/>
                        <a:pt x="90636" y="839304"/>
                      </a:cubicBezTo>
                      <a:cubicBezTo>
                        <a:pt x="87717" y="840138"/>
                        <a:pt x="84709" y="840641"/>
                        <a:pt x="81801" y="841513"/>
                      </a:cubicBezTo>
                      <a:cubicBezTo>
                        <a:pt x="77341" y="842851"/>
                        <a:pt x="68549" y="845930"/>
                        <a:pt x="68549" y="845930"/>
                      </a:cubicBezTo>
                      <a:cubicBezTo>
                        <a:pt x="66340" y="847403"/>
                        <a:pt x="64349" y="849270"/>
                        <a:pt x="61923" y="850348"/>
                      </a:cubicBezTo>
                      <a:cubicBezTo>
                        <a:pt x="57668" y="852239"/>
                        <a:pt x="53088" y="853293"/>
                        <a:pt x="48671" y="854765"/>
                      </a:cubicBezTo>
                      <a:lnTo>
                        <a:pt x="42045" y="856974"/>
                      </a:lnTo>
                      <a:cubicBezTo>
                        <a:pt x="39527" y="857814"/>
                        <a:pt x="37845" y="860313"/>
                        <a:pt x="35419" y="861391"/>
                      </a:cubicBezTo>
                      <a:cubicBezTo>
                        <a:pt x="31164" y="863282"/>
                        <a:pt x="26041" y="863226"/>
                        <a:pt x="22166" y="865809"/>
                      </a:cubicBezTo>
                      <a:cubicBezTo>
                        <a:pt x="12800" y="872052"/>
                        <a:pt x="17914" y="869039"/>
                        <a:pt x="6705" y="874643"/>
                      </a:cubicBezTo>
                      <a:cubicBezTo>
                        <a:pt x="8178" y="876116"/>
                        <a:pt x="9069" y="878719"/>
                        <a:pt x="11123" y="879061"/>
                      </a:cubicBezTo>
                      <a:cubicBezTo>
                        <a:pt x="14413" y="879609"/>
                        <a:pt x="23063" y="875264"/>
                        <a:pt x="26584" y="874643"/>
                      </a:cubicBezTo>
                      <a:cubicBezTo>
                        <a:pt x="54561" y="869706"/>
                        <a:pt x="60195" y="870034"/>
                        <a:pt x="88427" y="868017"/>
                      </a:cubicBezTo>
                      <a:cubicBezTo>
                        <a:pt x="90636" y="866545"/>
                        <a:pt x="92419" y="863929"/>
                        <a:pt x="95053" y="863600"/>
                      </a:cubicBezTo>
                      <a:cubicBezTo>
                        <a:pt x="98778" y="863134"/>
                        <a:pt x="102386" y="865238"/>
                        <a:pt x="106097" y="865809"/>
                      </a:cubicBezTo>
                      <a:cubicBezTo>
                        <a:pt x="111963" y="866711"/>
                        <a:pt x="117876" y="867281"/>
                        <a:pt x="123766" y="868017"/>
                      </a:cubicBezTo>
                      <a:cubicBezTo>
                        <a:pt x="125975" y="868753"/>
                        <a:pt x="128396" y="869028"/>
                        <a:pt x="130392" y="870226"/>
                      </a:cubicBezTo>
                      <a:cubicBezTo>
                        <a:pt x="132178" y="871297"/>
                        <a:pt x="134468" y="872589"/>
                        <a:pt x="134810" y="874643"/>
                      </a:cubicBezTo>
                      <a:cubicBezTo>
                        <a:pt x="135118" y="876492"/>
                        <a:pt x="131197" y="887688"/>
                        <a:pt x="130392" y="890104"/>
                      </a:cubicBezTo>
                      <a:cubicBezTo>
                        <a:pt x="143498" y="903210"/>
                        <a:pt x="120232" y="881711"/>
                        <a:pt x="150271" y="896730"/>
                      </a:cubicBezTo>
                      <a:cubicBezTo>
                        <a:pt x="152353" y="897771"/>
                        <a:pt x="150585" y="902003"/>
                        <a:pt x="152479" y="903356"/>
                      </a:cubicBezTo>
                      <a:cubicBezTo>
                        <a:pt x="156268" y="906063"/>
                        <a:pt x="165732" y="907774"/>
                        <a:pt x="165732" y="907774"/>
                      </a:cubicBezTo>
                      <a:cubicBezTo>
                        <a:pt x="164996" y="910719"/>
                        <a:pt x="165828" y="914633"/>
                        <a:pt x="163523" y="916609"/>
                      </a:cubicBezTo>
                      <a:cubicBezTo>
                        <a:pt x="159988" y="919639"/>
                        <a:pt x="150271" y="921026"/>
                        <a:pt x="150271" y="921026"/>
                      </a:cubicBezTo>
                      <a:cubicBezTo>
                        <a:pt x="152480" y="922498"/>
                        <a:pt x="155020" y="923566"/>
                        <a:pt x="156897" y="925443"/>
                      </a:cubicBezTo>
                      <a:cubicBezTo>
                        <a:pt x="158774" y="927320"/>
                        <a:pt x="159615" y="930031"/>
                        <a:pt x="161314" y="932070"/>
                      </a:cubicBezTo>
                      <a:cubicBezTo>
                        <a:pt x="163314" y="934470"/>
                        <a:pt x="165731" y="936487"/>
                        <a:pt x="167940" y="938696"/>
                      </a:cubicBezTo>
                      <a:cubicBezTo>
                        <a:pt x="168676" y="940905"/>
                        <a:pt x="171795" y="943676"/>
                        <a:pt x="170149" y="945322"/>
                      </a:cubicBezTo>
                      <a:cubicBezTo>
                        <a:pt x="166857" y="948614"/>
                        <a:pt x="161314" y="948267"/>
                        <a:pt x="156897" y="949739"/>
                      </a:cubicBezTo>
                      <a:lnTo>
                        <a:pt x="150271" y="951948"/>
                      </a:lnTo>
                      <a:lnTo>
                        <a:pt x="141436" y="965200"/>
                      </a:lnTo>
                      <a:lnTo>
                        <a:pt x="137019" y="971826"/>
                      </a:lnTo>
                      <a:cubicBezTo>
                        <a:pt x="138491" y="975507"/>
                        <a:pt x="140393" y="979045"/>
                        <a:pt x="141436" y="982870"/>
                      </a:cubicBezTo>
                      <a:cubicBezTo>
                        <a:pt x="146929" y="1003012"/>
                        <a:pt x="139473" y="989864"/>
                        <a:pt x="148062" y="1002748"/>
                      </a:cubicBezTo>
                      <a:cubicBezTo>
                        <a:pt x="145785" y="1023235"/>
                        <a:pt x="144503" y="1020721"/>
                        <a:pt x="148062" y="1040296"/>
                      </a:cubicBezTo>
                      <a:cubicBezTo>
                        <a:pt x="148479" y="1042587"/>
                        <a:pt x="149230" y="1044840"/>
                        <a:pt x="150271" y="1046922"/>
                      </a:cubicBezTo>
                      <a:cubicBezTo>
                        <a:pt x="151458" y="1049296"/>
                        <a:pt x="153216" y="1051339"/>
                        <a:pt x="154688" y="1053548"/>
                      </a:cubicBezTo>
                      <a:cubicBezTo>
                        <a:pt x="153216" y="1055757"/>
                        <a:pt x="151998" y="1058159"/>
                        <a:pt x="150271" y="1060174"/>
                      </a:cubicBezTo>
                      <a:cubicBezTo>
                        <a:pt x="147561" y="1063336"/>
                        <a:pt x="141436" y="1069009"/>
                        <a:pt x="141436" y="1069009"/>
                      </a:cubicBezTo>
                      <a:cubicBezTo>
                        <a:pt x="142172" y="1072690"/>
                        <a:pt x="142974" y="1076359"/>
                        <a:pt x="143645" y="1080052"/>
                      </a:cubicBezTo>
                      <a:cubicBezTo>
                        <a:pt x="144446" y="1084458"/>
                        <a:pt x="144281" y="1089111"/>
                        <a:pt x="145853" y="1093304"/>
                      </a:cubicBezTo>
                      <a:cubicBezTo>
                        <a:pt x="146584" y="1095254"/>
                        <a:pt x="148970" y="1096096"/>
                        <a:pt x="150271" y="1097722"/>
                      </a:cubicBezTo>
                      <a:cubicBezTo>
                        <a:pt x="151929" y="1099795"/>
                        <a:pt x="153216" y="1102139"/>
                        <a:pt x="154688" y="1104348"/>
                      </a:cubicBezTo>
                      <a:cubicBezTo>
                        <a:pt x="150903" y="1115702"/>
                        <a:pt x="155256" y="1107163"/>
                        <a:pt x="145853" y="1115391"/>
                      </a:cubicBezTo>
                      <a:cubicBezTo>
                        <a:pt x="141935" y="1118819"/>
                        <a:pt x="134810" y="1126435"/>
                        <a:pt x="134810" y="1126435"/>
                      </a:cubicBezTo>
                      <a:cubicBezTo>
                        <a:pt x="134074" y="1128644"/>
                        <a:pt x="132601" y="1130733"/>
                        <a:pt x="132601" y="1133061"/>
                      </a:cubicBezTo>
                      <a:cubicBezTo>
                        <a:pt x="132601" y="1138664"/>
                        <a:pt x="133894" y="1148672"/>
                        <a:pt x="139227" y="1152939"/>
                      </a:cubicBezTo>
                      <a:cubicBezTo>
                        <a:pt x="141045" y="1154393"/>
                        <a:pt x="143644" y="1154412"/>
                        <a:pt x="145853" y="1155148"/>
                      </a:cubicBezTo>
                      <a:cubicBezTo>
                        <a:pt x="149289" y="1158584"/>
                        <a:pt x="155053" y="1163482"/>
                        <a:pt x="156897" y="1168400"/>
                      </a:cubicBezTo>
                      <a:cubicBezTo>
                        <a:pt x="162089" y="1182246"/>
                        <a:pt x="155280" y="1176179"/>
                        <a:pt x="163523" y="1186070"/>
                      </a:cubicBezTo>
                      <a:cubicBezTo>
                        <a:pt x="166583" y="1189742"/>
                        <a:pt x="172176" y="1195069"/>
                        <a:pt x="176775" y="1197113"/>
                      </a:cubicBezTo>
                      <a:cubicBezTo>
                        <a:pt x="182271" y="1199556"/>
                        <a:pt x="200331" y="1204474"/>
                        <a:pt x="205488" y="1205948"/>
                      </a:cubicBezTo>
                      <a:cubicBezTo>
                        <a:pt x="207566" y="1207195"/>
                        <a:pt x="218404" y="1214783"/>
                        <a:pt x="223158" y="1214783"/>
                      </a:cubicBezTo>
                      <a:cubicBezTo>
                        <a:pt x="226193" y="1214783"/>
                        <a:pt x="229047" y="1213310"/>
                        <a:pt x="231992" y="1212574"/>
                      </a:cubicBezTo>
                      <a:cubicBezTo>
                        <a:pt x="230695" y="1206087"/>
                        <a:pt x="230123" y="1200850"/>
                        <a:pt x="227575" y="1194904"/>
                      </a:cubicBezTo>
                      <a:cubicBezTo>
                        <a:pt x="226278" y="1191878"/>
                        <a:pt x="224455" y="1189096"/>
                        <a:pt x="223158" y="1186070"/>
                      </a:cubicBezTo>
                      <a:cubicBezTo>
                        <a:pt x="222241" y="1183930"/>
                        <a:pt x="221866" y="1181583"/>
                        <a:pt x="220949" y="1179443"/>
                      </a:cubicBezTo>
                      <a:cubicBezTo>
                        <a:pt x="219652" y="1176417"/>
                        <a:pt x="217869" y="1173617"/>
                        <a:pt x="216532" y="1170609"/>
                      </a:cubicBezTo>
                      <a:cubicBezTo>
                        <a:pt x="214922" y="1166986"/>
                        <a:pt x="213887" y="1163111"/>
                        <a:pt x="212114" y="1159565"/>
                      </a:cubicBezTo>
                      <a:cubicBezTo>
                        <a:pt x="210927" y="1157191"/>
                        <a:pt x="208775" y="1155365"/>
                        <a:pt x="207697" y="1152939"/>
                      </a:cubicBezTo>
                      <a:cubicBezTo>
                        <a:pt x="205806" y="1148684"/>
                        <a:pt x="204751" y="1144104"/>
                        <a:pt x="203279" y="1139687"/>
                      </a:cubicBezTo>
                      <a:cubicBezTo>
                        <a:pt x="202543" y="1137478"/>
                        <a:pt x="202717" y="1134707"/>
                        <a:pt x="201071" y="1133061"/>
                      </a:cubicBezTo>
                      <a:cubicBezTo>
                        <a:pt x="196962" y="1128952"/>
                        <a:pt x="195023" y="1127590"/>
                        <a:pt x="192236" y="1122017"/>
                      </a:cubicBezTo>
                      <a:cubicBezTo>
                        <a:pt x="191195" y="1119935"/>
                        <a:pt x="191318" y="1117328"/>
                        <a:pt x="190027" y="1115391"/>
                      </a:cubicBezTo>
                      <a:cubicBezTo>
                        <a:pt x="188294" y="1112792"/>
                        <a:pt x="185610" y="1110974"/>
                        <a:pt x="183401" y="1108765"/>
                      </a:cubicBezTo>
                      <a:cubicBezTo>
                        <a:pt x="188659" y="1092995"/>
                        <a:pt x="185236" y="1099387"/>
                        <a:pt x="192236" y="1088887"/>
                      </a:cubicBezTo>
                      <a:cubicBezTo>
                        <a:pt x="191500" y="1085206"/>
                        <a:pt x="191581" y="1081261"/>
                        <a:pt x="190027" y="1077843"/>
                      </a:cubicBezTo>
                      <a:cubicBezTo>
                        <a:pt x="187830" y="1073010"/>
                        <a:pt x="181192" y="1064591"/>
                        <a:pt x="181192" y="1064591"/>
                      </a:cubicBezTo>
                      <a:cubicBezTo>
                        <a:pt x="174937" y="1045821"/>
                        <a:pt x="183661" y="1068706"/>
                        <a:pt x="174566" y="1053548"/>
                      </a:cubicBezTo>
                      <a:cubicBezTo>
                        <a:pt x="165962" y="1039209"/>
                        <a:pt x="179137" y="1053701"/>
                        <a:pt x="167940" y="1042504"/>
                      </a:cubicBezTo>
                      <a:cubicBezTo>
                        <a:pt x="167204" y="1040295"/>
                        <a:pt x="163711" y="1037033"/>
                        <a:pt x="165732" y="1035878"/>
                      </a:cubicBezTo>
                      <a:cubicBezTo>
                        <a:pt x="170886" y="1032933"/>
                        <a:pt x="177561" y="1034732"/>
                        <a:pt x="183401" y="1033670"/>
                      </a:cubicBezTo>
                      <a:cubicBezTo>
                        <a:pt x="185692" y="1033254"/>
                        <a:pt x="187818" y="1032197"/>
                        <a:pt x="190027" y="1031461"/>
                      </a:cubicBezTo>
                      <a:cubicBezTo>
                        <a:pt x="185141" y="1026575"/>
                        <a:pt x="182059" y="1024360"/>
                        <a:pt x="178984" y="1018209"/>
                      </a:cubicBezTo>
                      <a:cubicBezTo>
                        <a:pt x="176459" y="1013159"/>
                        <a:pt x="175826" y="1005581"/>
                        <a:pt x="174566" y="1000539"/>
                      </a:cubicBezTo>
                      <a:cubicBezTo>
                        <a:pt x="174001" y="998280"/>
                        <a:pt x="173094" y="996122"/>
                        <a:pt x="172358" y="993913"/>
                      </a:cubicBezTo>
                      <a:cubicBezTo>
                        <a:pt x="173220" y="991326"/>
                        <a:pt x="177943" y="975075"/>
                        <a:pt x="181192" y="971826"/>
                      </a:cubicBezTo>
                      <a:cubicBezTo>
                        <a:pt x="182838" y="970180"/>
                        <a:pt x="185610" y="970353"/>
                        <a:pt x="187819" y="969617"/>
                      </a:cubicBezTo>
                      <a:cubicBezTo>
                        <a:pt x="188555" y="965936"/>
                        <a:pt x="188548" y="962024"/>
                        <a:pt x="190027" y="958574"/>
                      </a:cubicBezTo>
                      <a:cubicBezTo>
                        <a:pt x="190847" y="956660"/>
                        <a:pt x="193144" y="955782"/>
                        <a:pt x="194445" y="954156"/>
                      </a:cubicBezTo>
                      <a:cubicBezTo>
                        <a:pt x="201710" y="945074"/>
                        <a:pt x="194978" y="948824"/>
                        <a:pt x="205488" y="945322"/>
                      </a:cubicBezTo>
                      <a:cubicBezTo>
                        <a:pt x="209909" y="940901"/>
                        <a:pt x="215906" y="935529"/>
                        <a:pt x="218740" y="929861"/>
                      </a:cubicBezTo>
                      <a:cubicBezTo>
                        <a:pt x="220098" y="927146"/>
                        <a:pt x="220213" y="923971"/>
                        <a:pt x="220949" y="921026"/>
                      </a:cubicBezTo>
                      <a:cubicBezTo>
                        <a:pt x="218828" y="917490"/>
                        <a:pt x="211488" y="905898"/>
                        <a:pt x="209905" y="901148"/>
                      </a:cubicBezTo>
                      <a:cubicBezTo>
                        <a:pt x="208718" y="897586"/>
                        <a:pt x="209176" y="893555"/>
                        <a:pt x="207697" y="890104"/>
                      </a:cubicBezTo>
                      <a:cubicBezTo>
                        <a:pt x="206877" y="888190"/>
                        <a:pt x="204580" y="887313"/>
                        <a:pt x="203279" y="885687"/>
                      </a:cubicBezTo>
                      <a:cubicBezTo>
                        <a:pt x="196012" y="876604"/>
                        <a:pt x="202747" y="880356"/>
                        <a:pt x="192236" y="876852"/>
                      </a:cubicBezTo>
                      <a:cubicBezTo>
                        <a:pt x="190764" y="874643"/>
                        <a:pt x="189136" y="872531"/>
                        <a:pt x="187819" y="870226"/>
                      </a:cubicBezTo>
                      <a:cubicBezTo>
                        <a:pt x="181818" y="859724"/>
                        <a:pt x="184656" y="861382"/>
                        <a:pt x="176775" y="850348"/>
                      </a:cubicBezTo>
                      <a:cubicBezTo>
                        <a:pt x="175565" y="848653"/>
                        <a:pt x="173830" y="847403"/>
                        <a:pt x="172358" y="845930"/>
                      </a:cubicBezTo>
                      <a:cubicBezTo>
                        <a:pt x="171129" y="838556"/>
                        <a:pt x="165583" y="830126"/>
                        <a:pt x="176775" y="828261"/>
                      </a:cubicBezTo>
                      <a:cubicBezTo>
                        <a:pt x="179072" y="827878"/>
                        <a:pt x="181192" y="829734"/>
                        <a:pt x="183401" y="830470"/>
                      </a:cubicBezTo>
                      <a:cubicBezTo>
                        <a:pt x="190045" y="829639"/>
                        <a:pt x="201467" y="831885"/>
                        <a:pt x="205488" y="823843"/>
                      </a:cubicBezTo>
                      <a:cubicBezTo>
                        <a:pt x="206845" y="821128"/>
                        <a:pt x="206961" y="817954"/>
                        <a:pt x="207697" y="815009"/>
                      </a:cubicBezTo>
                      <a:cubicBezTo>
                        <a:pt x="206961" y="808383"/>
                        <a:pt x="206502" y="801720"/>
                        <a:pt x="205488" y="795130"/>
                      </a:cubicBezTo>
                      <a:cubicBezTo>
                        <a:pt x="204551" y="789040"/>
                        <a:pt x="201488" y="780505"/>
                        <a:pt x="198862" y="775252"/>
                      </a:cubicBezTo>
                      <a:cubicBezTo>
                        <a:pt x="197675" y="772878"/>
                        <a:pt x="195917" y="770835"/>
                        <a:pt x="194445" y="768626"/>
                      </a:cubicBezTo>
                      <a:cubicBezTo>
                        <a:pt x="193709" y="761264"/>
                        <a:pt x="193361" y="753852"/>
                        <a:pt x="192236" y="746539"/>
                      </a:cubicBezTo>
                      <a:cubicBezTo>
                        <a:pt x="191882" y="744238"/>
                        <a:pt x="190592" y="742172"/>
                        <a:pt x="190027" y="739913"/>
                      </a:cubicBezTo>
                      <a:cubicBezTo>
                        <a:pt x="189117" y="736271"/>
                        <a:pt x="188729" y="732512"/>
                        <a:pt x="187819" y="728870"/>
                      </a:cubicBezTo>
                      <a:cubicBezTo>
                        <a:pt x="187254" y="726611"/>
                        <a:pt x="183964" y="723890"/>
                        <a:pt x="185610" y="722243"/>
                      </a:cubicBezTo>
                      <a:cubicBezTo>
                        <a:pt x="187256" y="720597"/>
                        <a:pt x="190096" y="723535"/>
                        <a:pt x="192236" y="724452"/>
                      </a:cubicBezTo>
                      <a:cubicBezTo>
                        <a:pt x="211328" y="732635"/>
                        <a:pt x="192167" y="725903"/>
                        <a:pt x="207697" y="731078"/>
                      </a:cubicBezTo>
                      <a:cubicBezTo>
                        <a:pt x="215059" y="730342"/>
                        <a:pt x="223944" y="733413"/>
                        <a:pt x="229784" y="728870"/>
                      </a:cubicBezTo>
                      <a:cubicBezTo>
                        <a:pt x="233319" y="726120"/>
                        <a:pt x="228991" y="719866"/>
                        <a:pt x="227575" y="715617"/>
                      </a:cubicBezTo>
                      <a:cubicBezTo>
                        <a:pt x="225384" y="709044"/>
                        <a:pt x="220377" y="707748"/>
                        <a:pt x="216532" y="702365"/>
                      </a:cubicBezTo>
                      <a:cubicBezTo>
                        <a:pt x="214618" y="699686"/>
                        <a:pt x="213748" y="696389"/>
                        <a:pt x="212114" y="693530"/>
                      </a:cubicBezTo>
                      <a:cubicBezTo>
                        <a:pt x="208398" y="687027"/>
                        <a:pt x="208118" y="687325"/>
                        <a:pt x="203279" y="682487"/>
                      </a:cubicBezTo>
                      <a:cubicBezTo>
                        <a:pt x="202543" y="680278"/>
                        <a:pt x="201711" y="678100"/>
                        <a:pt x="201071" y="675861"/>
                      </a:cubicBezTo>
                      <a:cubicBezTo>
                        <a:pt x="200237" y="672942"/>
                        <a:pt x="199928" y="669868"/>
                        <a:pt x="198862" y="667026"/>
                      </a:cubicBezTo>
                      <a:cubicBezTo>
                        <a:pt x="197706" y="663943"/>
                        <a:pt x="195668" y="661248"/>
                        <a:pt x="194445" y="658191"/>
                      </a:cubicBezTo>
                      <a:cubicBezTo>
                        <a:pt x="192716" y="653868"/>
                        <a:pt x="190027" y="644939"/>
                        <a:pt x="190027" y="644939"/>
                      </a:cubicBezTo>
                      <a:cubicBezTo>
                        <a:pt x="190763" y="641994"/>
                        <a:pt x="191402" y="639023"/>
                        <a:pt x="192236" y="636104"/>
                      </a:cubicBezTo>
                      <a:cubicBezTo>
                        <a:pt x="196715" y="620430"/>
                        <a:pt x="195283" y="629414"/>
                        <a:pt x="223158" y="627270"/>
                      </a:cubicBezTo>
                      <a:cubicBezTo>
                        <a:pt x="221685" y="625797"/>
                        <a:pt x="219990" y="624518"/>
                        <a:pt x="218740" y="622852"/>
                      </a:cubicBezTo>
                      <a:cubicBezTo>
                        <a:pt x="215555" y="618605"/>
                        <a:pt x="209905" y="609600"/>
                        <a:pt x="209905" y="609600"/>
                      </a:cubicBezTo>
                      <a:cubicBezTo>
                        <a:pt x="203651" y="590832"/>
                        <a:pt x="212374" y="613715"/>
                        <a:pt x="203279" y="598556"/>
                      </a:cubicBezTo>
                      <a:cubicBezTo>
                        <a:pt x="202081" y="596560"/>
                        <a:pt x="201807" y="594139"/>
                        <a:pt x="201071" y="591930"/>
                      </a:cubicBezTo>
                      <a:cubicBezTo>
                        <a:pt x="200335" y="586777"/>
                        <a:pt x="198516" y="581664"/>
                        <a:pt x="198862" y="576470"/>
                      </a:cubicBezTo>
                      <a:cubicBezTo>
                        <a:pt x="199266" y="570412"/>
                        <a:pt x="201024" y="564437"/>
                        <a:pt x="203279" y="558800"/>
                      </a:cubicBezTo>
                      <a:cubicBezTo>
                        <a:pt x="204052" y="556867"/>
                        <a:pt x="205677" y="554888"/>
                        <a:pt x="207697" y="554383"/>
                      </a:cubicBezTo>
                      <a:cubicBezTo>
                        <a:pt x="214875" y="552589"/>
                        <a:pt x="222422" y="552910"/>
                        <a:pt x="229784" y="552174"/>
                      </a:cubicBezTo>
                      <a:cubicBezTo>
                        <a:pt x="229048" y="547757"/>
                        <a:pt x="228862" y="543211"/>
                        <a:pt x="227575" y="538922"/>
                      </a:cubicBezTo>
                      <a:cubicBezTo>
                        <a:pt x="226629" y="535768"/>
                        <a:pt x="223646" y="533343"/>
                        <a:pt x="223158" y="530087"/>
                      </a:cubicBezTo>
                      <a:cubicBezTo>
                        <a:pt x="221407" y="518415"/>
                        <a:pt x="221685" y="506528"/>
                        <a:pt x="220949" y="494748"/>
                      </a:cubicBezTo>
                      <a:cubicBezTo>
                        <a:pt x="221685" y="486649"/>
                        <a:pt x="218078" y="476802"/>
                        <a:pt x="223158" y="470452"/>
                      </a:cubicBezTo>
                      <a:cubicBezTo>
                        <a:pt x="226410" y="466387"/>
                        <a:pt x="233413" y="472661"/>
                        <a:pt x="238619" y="472661"/>
                      </a:cubicBezTo>
                      <a:cubicBezTo>
                        <a:pt x="247484" y="472661"/>
                        <a:pt x="256288" y="471188"/>
                        <a:pt x="265123" y="470452"/>
                      </a:cubicBezTo>
                      <a:cubicBezTo>
                        <a:pt x="266256" y="467054"/>
                        <a:pt x="269881" y="460598"/>
                        <a:pt x="265123" y="457200"/>
                      </a:cubicBezTo>
                      <a:cubicBezTo>
                        <a:pt x="261334" y="454494"/>
                        <a:pt x="251871" y="452783"/>
                        <a:pt x="251871" y="452783"/>
                      </a:cubicBezTo>
                      <a:cubicBezTo>
                        <a:pt x="250398" y="451310"/>
                        <a:pt x="248384" y="450228"/>
                        <a:pt x="247453" y="448365"/>
                      </a:cubicBezTo>
                      <a:cubicBezTo>
                        <a:pt x="245371" y="444200"/>
                        <a:pt x="244508" y="439530"/>
                        <a:pt x="243036" y="435113"/>
                      </a:cubicBezTo>
                      <a:cubicBezTo>
                        <a:pt x="242300" y="432904"/>
                        <a:pt x="242118" y="430424"/>
                        <a:pt x="240827" y="428487"/>
                      </a:cubicBezTo>
                      <a:lnTo>
                        <a:pt x="236410" y="421861"/>
                      </a:lnTo>
                      <a:cubicBezTo>
                        <a:pt x="234632" y="414748"/>
                        <a:pt x="234225" y="410409"/>
                        <a:pt x="229784" y="404191"/>
                      </a:cubicBezTo>
                      <a:cubicBezTo>
                        <a:pt x="227969" y="401649"/>
                        <a:pt x="225367" y="399774"/>
                        <a:pt x="223158" y="397565"/>
                      </a:cubicBezTo>
                      <a:cubicBezTo>
                        <a:pt x="222422" y="395356"/>
                        <a:pt x="219495" y="392757"/>
                        <a:pt x="220949" y="390939"/>
                      </a:cubicBezTo>
                      <a:cubicBezTo>
                        <a:pt x="223426" y="387843"/>
                        <a:pt x="228064" y="387058"/>
                        <a:pt x="231992" y="386522"/>
                      </a:cubicBezTo>
                      <a:cubicBezTo>
                        <a:pt x="244415" y="384828"/>
                        <a:pt x="257024" y="385049"/>
                        <a:pt x="269540" y="384313"/>
                      </a:cubicBezTo>
                      <a:cubicBezTo>
                        <a:pt x="264654" y="379427"/>
                        <a:pt x="262439" y="376345"/>
                        <a:pt x="256288" y="373270"/>
                      </a:cubicBezTo>
                      <a:cubicBezTo>
                        <a:pt x="254206" y="372229"/>
                        <a:pt x="251871" y="371797"/>
                        <a:pt x="249662" y="371061"/>
                      </a:cubicBezTo>
                      <a:cubicBezTo>
                        <a:pt x="245981" y="367380"/>
                        <a:pt x="241202" y="364537"/>
                        <a:pt x="238619" y="360017"/>
                      </a:cubicBezTo>
                      <a:cubicBezTo>
                        <a:pt x="228467" y="342251"/>
                        <a:pt x="233077" y="349495"/>
                        <a:pt x="225366" y="337930"/>
                      </a:cubicBezTo>
                      <a:cubicBezTo>
                        <a:pt x="224630" y="331304"/>
                        <a:pt x="224657" y="324548"/>
                        <a:pt x="223158" y="318052"/>
                      </a:cubicBezTo>
                      <a:cubicBezTo>
                        <a:pt x="218009" y="295738"/>
                        <a:pt x="189202" y="310693"/>
                        <a:pt x="262914" y="307009"/>
                      </a:cubicBezTo>
                      <a:cubicBezTo>
                        <a:pt x="263650" y="304800"/>
                        <a:pt x="265123" y="302711"/>
                        <a:pt x="265123" y="300383"/>
                      </a:cubicBezTo>
                      <a:cubicBezTo>
                        <a:pt x="265123" y="294985"/>
                        <a:pt x="263198" y="289951"/>
                        <a:pt x="258497" y="287130"/>
                      </a:cubicBezTo>
                      <a:cubicBezTo>
                        <a:pt x="256501" y="285932"/>
                        <a:pt x="254080" y="285658"/>
                        <a:pt x="251871" y="284922"/>
                      </a:cubicBezTo>
                      <a:cubicBezTo>
                        <a:pt x="237502" y="263371"/>
                        <a:pt x="260544" y="296337"/>
                        <a:pt x="238619" y="271670"/>
                      </a:cubicBezTo>
                      <a:cubicBezTo>
                        <a:pt x="235092" y="267702"/>
                        <a:pt x="229784" y="258417"/>
                        <a:pt x="229784" y="258417"/>
                      </a:cubicBezTo>
                      <a:cubicBezTo>
                        <a:pt x="230520" y="250319"/>
                        <a:pt x="230842" y="242172"/>
                        <a:pt x="231992" y="234122"/>
                      </a:cubicBezTo>
                      <a:cubicBezTo>
                        <a:pt x="232321" y="231817"/>
                        <a:pt x="233561" y="229735"/>
                        <a:pt x="234201" y="227496"/>
                      </a:cubicBezTo>
                      <a:cubicBezTo>
                        <a:pt x="235035" y="224577"/>
                        <a:pt x="235911" y="221655"/>
                        <a:pt x="236410" y="218661"/>
                      </a:cubicBezTo>
                      <a:cubicBezTo>
                        <a:pt x="238342" y="207072"/>
                        <a:pt x="239843" y="187519"/>
                        <a:pt x="240827" y="176696"/>
                      </a:cubicBezTo>
                      <a:cubicBezTo>
                        <a:pt x="253343" y="177432"/>
                        <a:pt x="265889" y="177769"/>
                        <a:pt x="278375" y="178904"/>
                      </a:cubicBezTo>
                      <a:cubicBezTo>
                        <a:pt x="282783" y="179305"/>
                        <a:pt x="293549" y="182146"/>
                        <a:pt x="298253" y="183322"/>
                      </a:cubicBezTo>
                      <a:cubicBezTo>
                        <a:pt x="298989" y="185531"/>
                        <a:pt x="302544" y="190989"/>
                        <a:pt x="300462" y="189948"/>
                      </a:cubicBezTo>
                      <a:cubicBezTo>
                        <a:pt x="297170" y="188301"/>
                        <a:pt x="296439" y="183716"/>
                        <a:pt x="293836" y="181113"/>
                      </a:cubicBezTo>
                      <a:cubicBezTo>
                        <a:pt x="291959" y="179236"/>
                        <a:pt x="289283" y="178354"/>
                        <a:pt x="287210" y="176696"/>
                      </a:cubicBezTo>
                      <a:cubicBezTo>
                        <a:pt x="271474" y="164108"/>
                        <a:pt x="296558" y="181455"/>
                        <a:pt x="276166" y="167861"/>
                      </a:cubicBezTo>
                      <a:cubicBezTo>
                        <a:pt x="269912" y="149093"/>
                        <a:pt x="278635" y="171976"/>
                        <a:pt x="269540" y="156817"/>
                      </a:cubicBezTo>
                      <a:cubicBezTo>
                        <a:pt x="268342" y="154821"/>
                        <a:pt x="268249" y="152331"/>
                        <a:pt x="267332" y="150191"/>
                      </a:cubicBezTo>
                      <a:cubicBezTo>
                        <a:pt x="263540" y="141342"/>
                        <a:pt x="262777" y="143017"/>
                        <a:pt x="260705" y="134730"/>
                      </a:cubicBezTo>
                      <a:cubicBezTo>
                        <a:pt x="259795" y="131088"/>
                        <a:pt x="259311" y="127351"/>
                        <a:pt x="258497" y="123687"/>
                      </a:cubicBezTo>
                      <a:cubicBezTo>
                        <a:pt x="256273" y="113679"/>
                        <a:pt x="255538" y="112603"/>
                        <a:pt x="251871" y="101600"/>
                      </a:cubicBezTo>
                      <a:cubicBezTo>
                        <a:pt x="250617" y="97838"/>
                        <a:pt x="249226" y="94102"/>
                        <a:pt x="247453" y="90556"/>
                      </a:cubicBezTo>
                      <a:cubicBezTo>
                        <a:pt x="246266" y="88182"/>
                        <a:pt x="244508" y="86139"/>
                        <a:pt x="243036" y="83930"/>
                      </a:cubicBezTo>
                      <a:cubicBezTo>
                        <a:pt x="242300" y="80985"/>
                        <a:pt x="242023" y="77886"/>
                        <a:pt x="240827" y="75096"/>
                      </a:cubicBezTo>
                      <a:cubicBezTo>
                        <a:pt x="238737" y="70219"/>
                        <a:pt x="235555" y="67615"/>
                        <a:pt x="231992" y="64052"/>
                      </a:cubicBezTo>
                      <a:cubicBezTo>
                        <a:pt x="231256" y="61843"/>
                        <a:pt x="230424" y="59665"/>
                        <a:pt x="229784" y="57426"/>
                      </a:cubicBezTo>
                      <a:cubicBezTo>
                        <a:pt x="228950" y="54507"/>
                        <a:pt x="228447" y="51499"/>
                        <a:pt x="227575" y="48591"/>
                      </a:cubicBezTo>
                      <a:cubicBezTo>
                        <a:pt x="226237" y="44131"/>
                        <a:pt x="223158" y="35339"/>
                        <a:pt x="223158" y="35339"/>
                      </a:cubicBezTo>
                      <a:cubicBezTo>
                        <a:pt x="220643" y="5166"/>
                        <a:pt x="221317" y="5890"/>
                        <a:pt x="220949"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8" name="Freeform 447">
                <a:extLst>
                  <a:ext uri="{FF2B5EF4-FFF2-40B4-BE49-F238E27FC236}">
                    <a16:creationId xmlns:a16="http://schemas.microsoft.com/office/drawing/2014/main" id="{3A73B0F5-C8F7-71E8-2EB9-0A3172E7824A}"/>
                  </a:ext>
                </a:extLst>
              </p:cNvPr>
              <p:cNvSpPr/>
              <p:nvPr/>
            </p:nvSpPr>
            <p:spPr>
              <a:xfrm>
                <a:off x="6491357" y="3840922"/>
                <a:ext cx="371689" cy="993944"/>
              </a:xfrm>
              <a:custGeom>
                <a:avLst/>
                <a:gdLst>
                  <a:gd name="connsiteX0" fmla="*/ 225286 w 371689"/>
                  <a:gd name="connsiteY0" fmla="*/ 0 h 993944"/>
                  <a:gd name="connsiteX1" fmla="*/ 225286 w 371689"/>
                  <a:gd name="connsiteY1" fmla="*/ 0 h 993944"/>
                  <a:gd name="connsiteX2" fmla="*/ 212034 w 371689"/>
                  <a:gd name="connsiteY2" fmla="*/ 22087 h 993944"/>
                  <a:gd name="connsiteX3" fmla="*/ 205408 w 371689"/>
                  <a:gd name="connsiteY3" fmla="*/ 24295 h 993944"/>
                  <a:gd name="connsiteX4" fmla="*/ 200991 w 371689"/>
                  <a:gd name="connsiteY4" fmla="*/ 28713 h 993944"/>
                  <a:gd name="connsiteX5" fmla="*/ 183321 w 371689"/>
                  <a:gd name="connsiteY5" fmla="*/ 19878 h 993944"/>
                  <a:gd name="connsiteX6" fmla="*/ 174486 w 371689"/>
                  <a:gd name="connsiteY6" fmla="*/ 8835 h 993944"/>
                  <a:gd name="connsiteX7" fmla="*/ 163443 w 371689"/>
                  <a:gd name="connsiteY7" fmla="*/ 0 h 993944"/>
                  <a:gd name="connsiteX8" fmla="*/ 150191 w 371689"/>
                  <a:gd name="connsiteY8" fmla="*/ 19878 h 993944"/>
                  <a:gd name="connsiteX9" fmla="*/ 136939 w 371689"/>
                  <a:gd name="connsiteY9" fmla="*/ 22087 h 993944"/>
                  <a:gd name="connsiteX10" fmla="*/ 123686 w 371689"/>
                  <a:gd name="connsiteY10" fmla="*/ 26504 h 993944"/>
                  <a:gd name="connsiteX11" fmla="*/ 72886 w 371689"/>
                  <a:gd name="connsiteY11" fmla="*/ 28713 h 993944"/>
                  <a:gd name="connsiteX12" fmla="*/ 83930 w 371689"/>
                  <a:gd name="connsiteY12" fmla="*/ 44174 h 993944"/>
                  <a:gd name="connsiteX13" fmla="*/ 90556 w 371689"/>
                  <a:gd name="connsiteY13" fmla="*/ 48591 h 993944"/>
                  <a:gd name="connsiteX14" fmla="*/ 119269 w 371689"/>
                  <a:gd name="connsiteY14" fmla="*/ 53008 h 993944"/>
                  <a:gd name="connsiteX15" fmla="*/ 163443 w 371689"/>
                  <a:gd name="connsiteY15" fmla="*/ 50800 h 993944"/>
                  <a:gd name="connsiteX16" fmla="*/ 170069 w 371689"/>
                  <a:gd name="connsiteY16" fmla="*/ 46382 h 993944"/>
                  <a:gd name="connsiteX17" fmla="*/ 183321 w 371689"/>
                  <a:gd name="connsiteY17" fmla="*/ 41965 h 993944"/>
                  <a:gd name="connsiteX18" fmla="*/ 200991 w 371689"/>
                  <a:gd name="connsiteY18" fmla="*/ 44174 h 993944"/>
                  <a:gd name="connsiteX19" fmla="*/ 198782 w 371689"/>
                  <a:gd name="connsiteY19" fmla="*/ 57426 h 993944"/>
                  <a:gd name="connsiteX20" fmla="*/ 192156 w 371689"/>
                  <a:gd name="connsiteY20" fmla="*/ 70678 h 993944"/>
                  <a:gd name="connsiteX21" fmla="*/ 189947 w 371689"/>
                  <a:gd name="connsiteY21" fmla="*/ 77304 h 993944"/>
                  <a:gd name="connsiteX22" fmla="*/ 192156 w 371689"/>
                  <a:gd name="connsiteY22" fmla="*/ 83930 h 993944"/>
                  <a:gd name="connsiteX23" fmla="*/ 198782 w 371689"/>
                  <a:gd name="connsiteY23" fmla="*/ 86139 h 993944"/>
                  <a:gd name="connsiteX24" fmla="*/ 203200 w 371689"/>
                  <a:gd name="connsiteY24" fmla="*/ 90556 h 993944"/>
                  <a:gd name="connsiteX25" fmla="*/ 194365 w 371689"/>
                  <a:gd name="connsiteY25" fmla="*/ 108226 h 993944"/>
                  <a:gd name="connsiteX26" fmla="*/ 181113 w 371689"/>
                  <a:gd name="connsiteY26" fmla="*/ 112643 h 993944"/>
                  <a:gd name="connsiteX27" fmla="*/ 176695 w 371689"/>
                  <a:gd name="connsiteY27" fmla="*/ 117061 h 993944"/>
                  <a:gd name="connsiteX28" fmla="*/ 147982 w 371689"/>
                  <a:gd name="connsiteY28" fmla="*/ 121478 h 993944"/>
                  <a:gd name="connsiteX29" fmla="*/ 110434 w 371689"/>
                  <a:gd name="connsiteY29" fmla="*/ 123687 h 993944"/>
                  <a:gd name="connsiteX30" fmla="*/ 103808 w 371689"/>
                  <a:gd name="connsiteY30" fmla="*/ 128104 h 993944"/>
                  <a:gd name="connsiteX31" fmla="*/ 114852 w 371689"/>
                  <a:gd name="connsiteY31" fmla="*/ 141356 h 993944"/>
                  <a:gd name="connsiteX32" fmla="*/ 119269 w 371689"/>
                  <a:gd name="connsiteY32" fmla="*/ 145774 h 993944"/>
                  <a:gd name="connsiteX33" fmla="*/ 178904 w 371689"/>
                  <a:gd name="connsiteY33" fmla="*/ 152400 h 993944"/>
                  <a:gd name="connsiteX34" fmla="*/ 185530 w 371689"/>
                  <a:gd name="connsiteY34" fmla="*/ 156817 h 993944"/>
                  <a:gd name="connsiteX35" fmla="*/ 194365 w 371689"/>
                  <a:gd name="connsiteY35" fmla="*/ 165652 h 993944"/>
                  <a:gd name="connsiteX36" fmla="*/ 207617 w 371689"/>
                  <a:gd name="connsiteY36" fmla="*/ 198782 h 993944"/>
                  <a:gd name="connsiteX37" fmla="*/ 214243 w 371689"/>
                  <a:gd name="connsiteY37" fmla="*/ 209826 h 993944"/>
                  <a:gd name="connsiteX38" fmla="*/ 218660 w 371689"/>
                  <a:gd name="connsiteY38" fmla="*/ 223078 h 993944"/>
                  <a:gd name="connsiteX39" fmla="*/ 198782 w 371689"/>
                  <a:gd name="connsiteY39" fmla="*/ 227495 h 993944"/>
                  <a:gd name="connsiteX40" fmla="*/ 185530 w 371689"/>
                  <a:gd name="connsiteY40" fmla="*/ 231913 h 993944"/>
                  <a:gd name="connsiteX41" fmla="*/ 178904 w 371689"/>
                  <a:gd name="connsiteY41" fmla="*/ 229704 h 993944"/>
                  <a:gd name="connsiteX42" fmla="*/ 167860 w 371689"/>
                  <a:gd name="connsiteY42" fmla="*/ 227495 h 993944"/>
                  <a:gd name="connsiteX43" fmla="*/ 161234 w 371689"/>
                  <a:gd name="connsiteY43" fmla="*/ 223078 h 993944"/>
                  <a:gd name="connsiteX44" fmla="*/ 152400 w 371689"/>
                  <a:gd name="connsiteY44" fmla="*/ 220869 h 993944"/>
                  <a:gd name="connsiteX45" fmla="*/ 145773 w 371689"/>
                  <a:gd name="connsiteY45" fmla="*/ 218661 h 993944"/>
                  <a:gd name="connsiteX46" fmla="*/ 114852 w 371689"/>
                  <a:gd name="connsiteY46" fmla="*/ 216452 h 993944"/>
                  <a:gd name="connsiteX47" fmla="*/ 92765 w 371689"/>
                  <a:gd name="connsiteY47" fmla="*/ 214243 h 993944"/>
                  <a:gd name="connsiteX48" fmla="*/ 83930 w 371689"/>
                  <a:gd name="connsiteY48" fmla="*/ 209826 h 993944"/>
                  <a:gd name="connsiteX49" fmla="*/ 55217 w 371689"/>
                  <a:gd name="connsiteY49" fmla="*/ 203200 h 993944"/>
                  <a:gd name="connsiteX50" fmla="*/ 46382 w 371689"/>
                  <a:gd name="connsiteY50" fmla="*/ 205408 h 993944"/>
                  <a:gd name="connsiteX51" fmla="*/ 50800 w 371689"/>
                  <a:gd name="connsiteY51" fmla="*/ 209826 h 993944"/>
                  <a:gd name="connsiteX52" fmla="*/ 64052 w 371689"/>
                  <a:gd name="connsiteY52" fmla="*/ 214243 h 993944"/>
                  <a:gd name="connsiteX53" fmla="*/ 70678 w 371689"/>
                  <a:gd name="connsiteY53" fmla="*/ 216452 h 993944"/>
                  <a:gd name="connsiteX54" fmla="*/ 79513 w 371689"/>
                  <a:gd name="connsiteY54" fmla="*/ 220869 h 993944"/>
                  <a:gd name="connsiteX55" fmla="*/ 92765 w 371689"/>
                  <a:gd name="connsiteY55" fmla="*/ 225287 h 993944"/>
                  <a:gd name="connsiteX56" fmla="*/ 99391 w 371689"/>
                  <a:gd name="connsiteY56" fmla="*/ 227495 h 993944"/>
                  <a:gd name="connsiteX57" fmla="*/ 108226 w 371689"/>
                  <a:gd name="connsiteY57" fmla="*/ 236330 h 993944"/>
                  <a:gd name="connsiteX58" fmla="*/ 114852 w 371689"/>
                  <a:gd name="connsiteY58" fmla="*/ 247374 h 993944"/>
                  <a:gd name="connsiteX59" fmla="*/ 123686 w 371689"/>
                  <a:gd name="connsiteY59" fmla="*/ 258417 h 993944"/>
                  <a:gd name="connsiteX60" fmla="*/ 132521 w 371689"/>
                  <a:gd name="connsiteY60" fmla="*/ 280504 h 993944"/>
                  <a:gd name="connsiteX61" fmla="*/ 134730 w 371689"/>
                  <a:gd name="connsiteY61" fmla="*/ 287130 h 993944"/>
                  <a:gd name="connsiteX62" fmla="*/ 161234 w 371689"/>
                  <a:gd name="connsiteY62" fmla="*/ 293756 h 993944"/>
                  <a:gd name="connsiteX63" fmla="*/ 152400 w 371689"/>
                  <a:gd name="connsiteY63" fmla="*/ 298174 h 993944"/>
                  <a:gd name="connsiteX64" fmla="*/ 143565 w 371689"/>
                  <a:gd name="connsiteY64" fmla="*/ 309217 h 993944"/>
                  <a:gd name="connsiteX65" fmla="*/ 139147 w 371689"/>
                  <a:gd name="connsiteY65" fmla="*/ 313635 h 993944"/>
                  <a:gd name="connsiteX66" fmla="*/ 125895 w 371689"/>
                  <a:gd name="connsiteY66" fmla="*/ 320261 h 993944"/>
                  <a:gd name="connsiteX67" fmla="*/ 112643 w 371689"/>
                  <a:gd name="connsiteY67" fmla="*/ 326887 h 993944"/>
                  <a:gd name="connsiteX68" fmla="*/ 121478 w 371689"/>
                  <a:gd name="connsiteY68" fmla="*/ 333513 h 993944"/>
                  <a:gd name="connsiteX69" fmla="*/ 167860 w 371689"/>
                  <a:gd name="connsiteY69" fmla="*/ 340139 h 993944"/>
                  <a:gd name="connsiteX70" fmla="*/ 176695 w 371689"/>
                  <a:gd name="connsiteY70" fmla="*/ 342348 h 993944"/>
                  <a:gd name="connsiteX71" fmla="*/ 181113 w 371689"/>
                  <a:gd name="connsiteY71" fmla="*/ 346765 h 993944"/>
                  <a:gd name="connsiteX72" fmla="*/ 194365 w 371689"/>
                  <a:gd name="connsiteY72" fmla="*/ 364435 h 993944"/>
                  <a:gd name="connsiteX73" fmla="*/ 207617 w 371689"/>
                  <a:gd name="connsiteY73" fmla="*/ 386521 h 993944"/>
                  <a:gd name="connsiteX74" fmla="*/ 209826 w 371689"/>
                  <a:gd name="connsiteY74" fmla="*/ 395356 h 993944"/>
                  <a:gd name="connsiteX75" fmla="*/ 214243 w 371689"/>
                  <a:gd name="connsiteY75" fmla="*/ 401982 h 993944"/>
                  <a:gd name="connsiteX76" fmla="*/ 216452 w 371689"/>
                  <a:gd name="connsiteY76" fmla="*/ 408608 h 993944"/>
                  <a:gd name="connsiteX77" fmla="*/ 218660 w 371689"/>
                  <a:gd name="connsiteY77" fmla="*/ 417443 h 993944"/>
                  <a:gd name="connsiteX78" fmla="*/ 223078 w 371689"/>
                  <a:gd name="connsiteY78" fmla="*/ 421861 h 993944"/>
                  <a:gd name="connsiteX79" fmla="*/ 220869 w 371689"/>
                  <a:gd name="connsiteY79" fmla="*/ 432904 h 993944"/>
                  <a:gd name="connsiteX80" fmla="*/ 212034 w 371689"/>
                  <a:gd name="connsiteY80" fmla="*/ 446156 h 993944"/>
                  <a:gd name="connsiteX81" fmla="*/ 203200 w 371689"/>
                  <a:gd name="connsiteY81" fmla="*/ 472661 h 993944"/>
                  <a:gd name="connsiteX82" fmla="*/ 198782 w 371689"/>
                  <a:gd name="connsiteY82" fmla="*/ 483704 h 993944"/>
                  <a:gd name="connsiteX83" fmla="*/ 192156 w 371689"/>
                  <a:gd name="connsiteY83" fmla="*/ 490330 h 993944"/>
                  <a:gd name="connsiteX84" fmla="*/ 176695 w 371689"/>
                  <a:gd name="connsiteY84" fmla="*/ 508000 h 993944"/>
                  <a:gd name="connsiteX85" fmla="*/ 165652 w 371689"/>
                  <a:gd name="connsiteY85" fmla="*/ 510208 h 993944"/>
                  <a:gd name="connsiteX86" fmla="*/ 159026 w 371689"/>
                  <a:gd name="connsiteY86" fmla="*/ 512417 h 993944"/>
                  <a:gd name="connsiteX87" fmla="*/ 147982 w 371689"/>
                  <a:gd name="connsiteY87" fmla="*/ 514626 h 993944"/>
                  <a:gd name="connsiteX88" fmla="*/ 141356 w 371689"/>
                  <a:gd name="connsiteY88" fmla="*/ 516835 h 993944"/>
                  <a:gd name="connsiteX89" fmla="*/ 130313 w 371689"/>
                  <a:gd name="connsiteY89" fmla="*/ 519043 h 993944"/>
                  <a:gd name="connsiteX90" fmla="*/ 119269 w 371689"/>
                  <a:gd name="connsiteY90" fmla="*/ 527878 h 993944"/>
                  <a:gd name="connsiteX91" fmla="*/ 112643 w 371689"/>
                  <a:gd name="connsiteY91" fmla="*/ 530087 h 993944"/>
                  <a:gd name="connsiteX92" fmla="*/ 106017 w 371689"/>
                  <a:gd name="connsiteY92" fmla="*/ 538921 h 993944"/>
                  <a:gd name="connsiteX93" fmla="*/ 99391 w 371689"/>
                  <a:gd name="connsiteY93" fmla="*/ 541130 h 993944"/>
                  <a:gd name="connsiteX94" fmla="*/ 86139 w 371689"/>
                  <a:gd name="connsiteY94" fmla="*/ 547756 h 993944"/>
                  <a:gd name="connsiteX95" fmla="*/ 79513 w 371689"/>
                  <a:gd name="connsiteY95" fmla="*/ 552174 h 993944"/>
                  <a:gd name="connsiteX96" fmla="*/ 0 w 371689"/>
                  <a:gd name="connsiteY96" fmla="*/ 558800 h 993944"/>
                  <a:gd name="connsiteX97" fmla="*/ 22086 w 371689"/>
                  <a:gd name="connsiteY97" fmla="*/ 565426 h 993944"/>
                  <a:gd name="connsiteX98" fmla="*/ 28713 w 371689"/>
                  <a:gd name="connsiteY98" fmla="*/ 567635 h 993944"/>
                  <a:gd name="connsiteX99" fmla="*/ 59634 w 371689"/>
                  <a:gd name="connsiteY99" fmla="*/ 569843 h 993944"/>
                  <a:gd name="connsiteX100" fmla="*/ 79513 w 371689"/>
                  <a:gd name="connsiteY100" fmla="*/ 569843 h 993944"/>
                  <a:gd name="connsiteX101" fmla="*/ 88347 w 371689"/>
                  <a:gd name="connsiteY101" fmla="*/ 565426 h 993944"/>
                  <a:gd name="connsiteX102" fmla="*/ 103808 w 371689"/>
                  <a:gd name="connsiteY102" fmla="*/ 563217 h 993944"/>
                  <a:gd name="connsiteX103" fmla="*/ 108226 w 371689"/>
                  <a:gd name="connsiteY103" fmla="*/ 558800 h 993944"/>
                  <a:gd name="connsiteX104" fmla="*/ 114852 w 371689"/>
                  <a:gd name="connsiteY104" fmla="*/ 556591 h 993944"/>
                  <a:gd name="connsiteX105" fmla="*/ 123686 w 371689"/>
                  <a:gd name="connsiteY105" fmla="*/ 552174 h 993944"/>
                  <a:gd name="connsiteX106" fmla="*/ 161234 w 371689"/>
                  <a:gd name="connsiteY106" fmla="*/ 554382 h 993944"/>
                  <a:gd name="connsiteX107" fmla="*/ 159026 w 371689"/>
                  <a:gd name="connsiteY107" fmla="*/ 569843 h 993944"/>
                  <a:gd name="connsiteX108" fmla="*/ 152400 w 371689"/>
                  <a:gd name="connsiteY108" fmla="*/ 591930 h 993944"/>
                  <a:gd name="connsiteX109" fmla="*/ 130313 w 371689"/>
                  <a:gd name="connsiteY109" fmla="*/ 598556 h 993944"/>
                  <a:gd name="connsiteX110" fmla="*/ 112643 w 371689"/>
                  <a:gd name="connsiteY110" fmla="*/ 602974 h 993944"/>
                  <a:gd name="connsiteX111" fmla="*/ 108226 w 371689"/>
                  <a:gd name="connsiteY111" fmla="*/ 609600 h 993944"/>
                  <a:gd name="connsiteX112" fmla="*/ 97182 w 371689"/>
                  <a:gd name="connsiteY112" fmla="*/ 618435 h 993944"/>
                  <a:gd name="connsiteX113" fmla="*/ 88347 w 371689"/>
                  <a:gd name="connsiteY113" fmla="*/ 633895 h 993944"/>
                  <a:gd name="connsiteX114" fmla="*/ 72886 w 371689"/>
                  <a:gd name="connsiteY114" fmla="*/ 649356 h 993944"/>
                  <a:gd name="connsiteX115" fmla="*/ 66260 w 371689"/>
                  <a:gd name="connsiteY115" fmla="*/ 651565 h 993944"/>
                  <a:gd name="connsiteX116" fmla="*/ 55217 w 371689"/>
                  <a:gd name="connsiteY116" fmla="*/ 655982 h 993944"/>
                  <a:gd name="connsiteX117" fmla="*/ 44173 w 371689"/>
                  <a:gd name="connsiteY117" fmla="*/ 664817 h 993944"/>
                  <a:gd name="connsiteX118" fmla="*/ 50800 w 371689"/>
                  <a:gd name="connsiteY118" fmla="*/ 667026 h 993944"/>
                  <a:gd name="connsiteX119" fmla="*/ 64052 w 371689"/>
                  <a:gd name="connsiteY119" fmla="*/ 662608 h 993944"/>
                  <a:gd name="connsiteX120" fmla="*/ 70678 w 371689"/>
                  <a:gd name="connsiteY120" fmla="*/ 660400 h 993944"/>
                  <a:gd name="connsiteX121" fmla="*/ 88347 w 371689"/>
                  <a:gd name="connsiteY121" fmla="*/ 655982 h 993944"/>
                  <a:gd name="connsiteX122" fmla="*/ 99391 w 371689"/>
                  <a:gd name="connsiteY122" fmla="*/ 644939 h 993944"/>
                  <a:gd name="connsiteX123" fmla="*/ 106017 w 371689"/>
                  <a:gd name="connsiteY123" fmla="*/ 642730 h 993944"/>
                  <a:gd name="connsiteX124" fmla="*/ 117060 w 371689"/>
                  <a:gd name="connsiteY124" fmla="*/ 640521 h 993944"/>
                  <a:gd name="connsiteX125" fmla="*/ 125895 w 371689"/>
                  <a:gd name="connsiteY125" fmla="*/ 638313 h 993944"/>
                  <a:gd name="connsiteX126" fmla="*/ 132521 w 371689"/>
                  <a:gd name="connsiteY126" fmla="*/ 633895 h 993944"/>
                  <a:gd name="connsiteX127" fmla="*/ 174486 w 371689"/>
                  <a:gd name="connsiteY127" fmla="*/ 640521 h 993944"/>
                  <a:gd name="connsiteX128" fmla="*/ 178904 w 371689"/>
                  <a:gd name="connsiteY128" fmla="*/ 651565 h 993944"/>
                  <a:gd name="connsiteX129" fmla="*/ 183321 w 371689"/>
                  <a:gd name="connsiteY129" fmla="*/ 669235 h 993944"/>
                  <a:gd name="connsiteX130" fmla="*/ 185530 w 371689"/>
                  <a:gd name="connsiteY130" fmla="*/ 675861 h 993944"/>
                  <a:gd name="connsiteX131" fmla="*/ 187739 w 371689"/>
                  <a:gd name="connsiteY131" fmla="*/ 684695 h 993944"/>
                  <a:gd name="connsiteX132" fmla="*/ 185530 w 371689"/>
                  <a:gd name="connsiteY132" fmla="*/ 697948 h 993944"/>
                  <a:gd name="connsiteX133" fmla="*/ 159026 w 371689"/>
                  <a:gd name="connsiteY133" fmla="*/ 704574 h 993944"/>
                  <a:gd name="connsiteX134" fmla="*/ 152400 w 371689"/>
                  <a:gd name="connsiteY134" fmla="*/ 706782 h 993944"/>
                  <a:gd name="connsiteX135" fmla="*/ 145773 w 371689"/>
                  <a:gd name="connsiteY135" fmla="*/ 711200 h 993944"/>
                  <a:gd name="connsiteX136" fmla="*/ 152400 w 371689"/>
                  <a:gd name="connsiteY136" fmla="*/ 713408 h 993944"/>
                  <a:gd name="connsiteX137" fmla="*/ 159026 w 371689"/>
                  <a:gd name="connsiteY137" fmla="*/ 717826 h 993944"/>
                  <a:gd name="connsiteX138" fmla="*/ 161234 w 371689"/>
                  <a:gd name="connsiteY138" fmla="*/ 724452 h 993944"/>
                  <a:gd name="connsiteX139" fmla="*/ 167860 w 371689"/>
                  <a:gd name="connsiteY139" fmla="*/ 735495 h 993944"/>
                  <a:gd name="connsiteX140" fmla="*/ 170069 w 371689"/>
                  <a:gd name="connsiteY140" fmla="*/ 748748 h 993944"/>
                  <a:gd name="connsiteX141" fmla="*/ 174486 w 371689"/>
                  <a:gd name="connsiteY141" fmla="*/ 768626 h 993944"/>
                  <a:gd name="connsiteX142" fmla="*/ 167860 w 371689"/>
                  <a:gd name="connsiteY142" fmla="*/ 777461 h 993944"/>
                  <a:gd name="connsiteX143" fmla="*/ 161234 w 371689"/>
                  <a:gd name="connsiteY143" fmla="*/ 781878 h 993944"/>
                  <a:gd name="connsiteX144" fmla="*/ 159026 w 371689"/>
                  <a:gd name="connsiteY144" fmla="*/ 790713 h 993944"/>
                  <a:gd name="connsiteX145" fmla="*/ 154608 w 371689"/>
                  <a:gd name="connsiteY145" fmla="*/ 797339 h 993944"/>
                  <a:gd name="connsiteX146" fmla="*/ 156817 w 371689"/>
                  <a:gd name="connsiteY146" fmla="*/ 810591 h 993944"/>
                  <a:gd name="connsiteX147" fmla="*/ 159026 w 371689"/>
                  <a:gd name="connsiteY147" fmla="*/ 819426 h 993944"/>
                  <a:gd name="connsiteX148" fmla="*/ 156817 w 371689"/>
                  <a:gd name="connsiteY148" fmla="*/ 874643 h 993944"/>
                  <a:gd name="connsiteX149" fmla="*/ 152400 w 371689"/>
                  <a:gd name="connsiteY149" fmla="*/ 887895 h 993944"/>
                  <a:gd name="connsiteX150" fmla="*/ 134730 w 371689"/>
                  <a:gd name="connsiteY150" fmla="*/ 901148 h 993944"/>
                  <a:gd name="connsiteX151" fmla="*/ 128104 w 371689"/>
                  <a:gd name="connsiteY151" fmla="*/ 905565 h 993944"/>
                  <a:gd name="connsiteX152" fmla="*/ 123686 w 371689"/>
                  <a:gd name="connsiteY152" fmla="*/ 909982 h 993944"/>
                  <a:gd name="connsiteX153" fmla="*/ 110434 w 371689"/>
                  <a:gd name="connsiteY153" fmla="*/ 914400 h 993944"/>
                  <a:gd name="connsiteX154" fmla="*/ 99391 w 371689"/>
                  <a:gd name="connsiteY154" fmla="*/ 923235 h 993944"/>
                  <a:gd name="connsiteX155" fmla="*/ 79513 w 371689"/>
                  <a:gd name="connsiteY155" fmla="*/ 934278 h 993944"/>
                  <a:gd name="connsiteX156" fmla="*/ 75095 w 371689"/>
                  <a:gd name="connsiteY156" fmla="*/ 938695 h 993944"/>
                  <a:gd name="connsiteX157" fmla="*/ 70678 w 371689"/>
                  <a:gd name="connsiteY157" fmla="*/ 945321 h 993944"/>
                  <a:gd name="connsiteX158" fmla="*/ 59634 w 371689"/>
                  <a:gd name="connsiteY158" fmla="*/ 954156 h 993944"/>
                  <a:gd name="connsiteX159" fmla="*/ 53008 w 371689"/>
                  <a:gd name="connsiteY159" fmla="*/ 967408 h 993944"/>
                  <a:gd name="connsiteX160" fmla="*/ 48591 w 371689"/>
                  <a:gd name="connsiteY160" fmla="*/ 971826 h 993944"/>
                  <a:gd name="connsiteX161" fmla="*/ 44173 w 371689"/>
                  <a:gd name="connsiteY161" fmla="*/ 985078 h 993944"/>
                  <a:gd name="connsiteX162" fmla="*/ 41965 w 371689"/>
                  <a:gd name="connsiteY162" fmla="*/ 991704 h 993944"/>
                  <a:gd name="connsiteX163" fmla="*/ 48591 w 371689"/>
                  <a:gd name="connsiteY163" fmla="*/ 993913 h 993944"/>
                  <a:gd name="connsiteX164" fmla="*/ 72886 w 371689"/>
                  <a:gd name="connsiteY164" fmla="*/ 976243 h 993944"/>
                  <a:gd name="connsiteX165" fmla="*/ 77304 w 371689"/>
                  <a:gd name="connsiteY165" fmla="*/ 971826 h 993944"/>
                  <a:gd name="connsiteX166" fmla="*/ 86139 w 371689"/>
                  <a:gd name="connsiteY166" fmla="*/ 956365 h 993944"/>
                  <a:gd name="connsiteX167" fmla="*/ 92765 w 371689"/>
                  <a:gd name="connsiteY167" fmla="*/ 951948 h 993944"/>
                  <a:gd name="connsiteX168" fmla="*/ 108226 w 371689"/>
                  <a:gd name="connsiteY168" fmla="*/ 940904 h 993944"/>
                  <a:gd name="connsiteX169" fmla="*/ 114852 w 371689"/>
                  <a:gd name="connsiteY169" fmla="*/ 938695 h 993944"/>
                  <a:gd name="connsiteX170" fmla="*/ 130313 w 371689"/>
                  <a:gd name="connsiteY170" fmla="*/ 927652 h 993944"/>
                  <a:gd name="connsiteX171" fmla="*/ 136939 w 371689"/>
                  <a:gd name="connsiteY171" fmla="*/ 925443 h 993944"/>
                  <a:gd name="connsiteX172" fmla="*/ 236330 w 371689"/>
                  <a:gd name="connsiteY172" fmla="*/ 927652 h 993944"/>
                  <a:gd name="connsiteX173" fmla="*/ 245165 w 371689"/>
                  <a:gd name="connsiteY173" fmla="*/ 938695 h 993944"/>
                  <a:gd name="connsiteX174" fmla="*/ 262834 w 371689"/>
                  <a:gd name="connsiteY174" fmla="*/ 945321 h 993944"/>
                  <a:gd name="connsiteX175" fmla="*/ 284921 w 371689"/>
                  <a:gd name="connsiteY175" fmla="*/ 940904 h 993944"/>
                  <a:gd name="connsiteX176" fmla="*/ 276086 w 371689"/>
                  <a:gd name="connsiteY176" fmla="*/ 921026 h 993944"/>
                  <a:gd name="connsiteX177" fmla="*/ 269460 w 371689"/>
                  <a:gd name="connsiteY177" fmla="*/ 914400 h 993944"/>
                  <a:gd name="connsiteX178" fmla="*/ 262834 w 371689"/>
                  <a:gd name="connsiteY178" fmla="*/ 912191 h 993944"/>
                  <a:gd name="connsiteX179" fmla="*/ 258417 w 371689"/>
                  <a:gd name="connsiteY179" fmla="*/ 905565 h 993944"/>
                  <a:gd name="connsiteX180" fmla="*/ 251791 w 371689"/>
                  <a:gd name="connsiteY180" fmla="*/ 901148 h 993944"/>
                  <a:gd name="connsiteX181" fmla="*/ 245165 w 371689"/>
                  <a:gd name="connsiteY181" fmla="*/ 881269 h 993944"/>
                  <a:gd name="connsiteX182" fmla="*/ 240747 w 371689"/>
                  <a:gd name="connsiteY182" fmla="*/ 874643 h 993944"/>
                  <a:gd name="connsiteX183" fmla="*/ 234121 w 371689"/>
                  <a:gd name="connsiteY183" fmla="*/ 861391 h 993944"/>
                  <a:gd name="connsiteX184" fmla="*/ 227495 w 371689"/>
                  <a:gd name="connsiteY184" fmla="*/ 839304 h 993944"/>
                  <a:gd name="connsiteX185" fmla="*/ 225286 w 371689"/>
                  <a:gd name="connsiteY185" fmla="*/ 832678 h 993944"/>
                  <a:gd name="connsiteX186" fmla="*/ 218660 w 371689"/>
                  <a:gd name="connsiteY186" fmla="*/ 823843 h 993944"/>
                  <a:gd name="connsiteX187" fmla="*/ 209826 w 371689"/>
                  <a:gd name="connsiteY187" fmla="*/ 803965 h 993944"/>
                  <a:gd name="connsiteX188" fmla="*/ 205408 w 371689"/>
                  <a:gd name="connsiteY188" fmla="*/ 770835 h 993944"/>
                  <a:gd name="connsiteX189" fmla="*/ 207617 w 371689"/>
                  <a:gd name="connsiteY189" fmla="*/ 744330 h 993944"/>
                  <a:gd name="connsiteX190" fmla="*/ 212034 w 371689"/>
                  <a:gd name="connsiteY190" fmla="*/ 702365 h 993944"/>
                  <a:gd name="connsiteX191" fmla="*/ 214243 w 371689"/>
                  <a:gd name="connsiteY191" fmla="*/ 680278 h 993944"/>
                  <a:gd name="connsiteX192" fmla="*/ 216452 w 371689"/>
                  <a:gd name="connsiteY192" fmla="*/ 673652 h 993944"/>
                  <a:gd name="connsiteX193" fmla="*/ 227495 w 371689"/>
                  <a:gd name="connsiteY193" fmla="*/ 662608 h 993944"/>
                  <a:gd name="connsiteX194" fmla="*/ 231913 w 371689"/>
                  <a:gd name="connsiteY194" fmla="*/ 658191 h 993944"/>
                  <a:gd name="connsiteX195" fmla="*/ 247373 w 371689"/>
                  <a:gd name="connsiteY195" fmla="*/ 660400 h 993944"/>
                  <a:gd name="connsiteX196" fmla="*/ 251791 w 371689"/>
                  <a:gd name="connsiteY196" fmla="*/ 664817 h 993944"/>
                  <a:gd name="connsiteX197" fmla="*/ 265043 w 371689"/>
                  <a:gd name="connsiteY197" fmla="*/ 669235 h 993944"/>
                  <a:gd name="connsiteX198" fmla="*/ 265043 w 371689"/>
                  <a:gd name="connsiteY198" fmla="*/ 669235 h 993944"/>
                  <a:gd name="connsiteX199" fmla="*/ 276086 w 371689"/>
                  <a:gd name="connsiteY199" fmla="*/ 671443 h 993944"/>
                  <a:gd name="connsiteX200" fmla="*/ 282713 w 371689"/>
                  <a:gd name="connsiteY200" fmla="*/ 673652 h 993944"/>
                  <a:gd name="connsiteX201" fmla="*/ 300382 w 371689"/>
                  <a:gd name="connsiteY201" fmla="*/ 675861 h 993944"/>
                  <a:gd name="connsiteX202" fmla="*/ 307008 w 371689"/>
                  <a:gd name="connsiteY202" fmla="*/ 673652 h 993944"/>
                  <a:gd name="connsiteX203" fmla="*/ 298173 w 371689"/>
                  <a:gd name="connsiteY203" fmla="*/ 669235 h 993944"/>
                  <a:gd name="connsiteX204" fmla="*/ 293756 w 371689"/>
                  <a:gd name="connsiteY204" fmla="*/ 664817 h 993944"/>
                  <a:gd name="connsiteX205" fmla="*/ 287130 w 371689"/>
                  <a:gd name="connsiteY205" fmla="*/ 662608 h 993944"/>
                  <a:gd name="connsiteX206" fmla="*/ 262834 w 371689"/>
                  <a:gd name="connsiteY206" fmla="*/ 647148 h 993944"/>
                  <a:gd name="connsiteX207" fmla="*/ 256208 w 371689"/>
                  <a:gd name="connsiteY207" fmla="*/ 642730 h 993944"/>
                  <a:gd name="connsiteX208" fmla="*/ 249582 w 371689"/>
                  <a:gd name="connsiteY208" fmla="*/ 638313 h 993944"/>
                  <a:gd name="connsiteX209" fmla="*/ 236330 w 371689"/>
                  <a:gd name="connsiteY209" fmla="*/ 618435 h 993944"/>
                  <a:gd name="connsiteX210" fmla="*/ 229704 w 371689"/>
                  <a:gd name="connsiteY210" fmla="*/ 602974 h 993944"/>
                  <a:gd name="connsiteX211" fmla="*/ 225286 w 371689"/>
                  <a:gd name="connsiteY211" fmla="*/ 596348 h 993944"/>
                  <a:gd name="connsiteX212" fmla="*/ 214243 w 371689"/>
                  <a:gd name="connsiteY212" fmla="*/ 572052 h 993944"/>
                  <a:gd name="connsiteX213" fmla="*/ 209826 w 371689"/>
                  <a:gd name="connsiteY213" fmla="*/ 565426 h 993944"/>
                  <a:gd name="connsiteX214" fmla="*/ 212034 w 371689"/>
                  <a:gd name="connsiteY214" fmla="*/ 554382 h 993944"/>
                  <a:gd name="connsiteX215" fmla="*/ 218660 w 371689"/>
                  <a:gd name="connsiteY215" fmla="*/ 543339 h 993944"/>
                  <a:gd name="connsiteX216" fmla="*/ 220869 w 371689"/>
                  <a:gd name="connsiteY216" fmla="*/ 530087 h 993944"/>
                  <a:gd name="connsiteX217" fmla="*/ 223078 w 371689"/>
                  <a:gd name="connsiteY217" fmla="*/ 521252 h 993944"/>
                  <a:gd name="connsiteX218" fmla="*/ 225286 w 371689"/>
                  <a:gd name="connsiteY218" fmla="*/ 514626 h 993944"/>
                  <a:gd name="connsiteX219" fmla="*/ 227495 w 371689"/>
                  <a:gd name="connsiteY219" fmla="*/ 501374 h 993944"/>
                  <a:gd name="connsiteX220" fmla="*/ 234121 w 371689"/>
                  <a:gd name="connsiteY220" fmla="*/ 479287 h 993944"/>
                  <a:gd name="connsiteX221" fmla="*/ 240747 w 371689"/>
                  <a:gd name="connsiteY221" fmla="*/ 477078 h 993944"/>
                  <a:gd name="connsiteX222" fmla="*/ 256208 w 371689"/>
                  <a:gd name="connsiteY222" fmla="*/ 479287 h 993944"/>
                  <a:gd name="connsiteX223" fmla="*/ 262834 w 371689"/>
                  <a:gd name="connsiteY223" fmla="*/ 483704 h 993944"/>
                  <a:gd name="connsiteX224" fmla="*/ 273878 w 371689"/>
                  <a:gd name="connsiteY224" fmla="*/ 485913 h 993944"/>
                  <a:gd name="connsiteX225" fmla="*/ 282713 w 371689"/>
                  <a:gd name="connsiteY225" fmla="*/ 490330 h 993944"/>
                  <a:gd name="connsiteX226" fmla="*/ 293756 w 371689"/>
                  <a:gd name="connsiteY226" fmla="*/ 492539 h 993944"/>
                  <a:gd name="connsiteX227" fmla="*/ 300382 w 371689"/>
                  <a:gd name="connsiteY227" fmla="*/ 494748 h 993944"/>
                  <a:gd name="connsiteX228" fmla="*/ 309217 w 371689"/>
                  <a:gd name="connsiteY228" fmla="*/ 496956 h 993944"/>
                  <a:gd name="connsiteX229" fmla="*/ 326886 w 371689"/>
                  <a:gd name="connsiteY229" fmla="*/ 494748 h 993944"/>
                  <a:gd name="connsiteX230" fmla="*/ 329095 w 371689"/>
                  <a:gd name="connsiteY230" fmla="*/ 485913 h 993944"/>
                  <a:gd name="connsiteX231" fmla="*/ 326886 w 371689"/>
                  <a:gd name="connsiteY231" fmla="*/ 443948 h 993944"/>
                  <a:gd name="connsiteX232" fmla="*/ 320260 w 371689"/>
                  <a:gd name="connsiteY232" fmla="*/ 446156 h 993944"/>
                  <a:gd name="connsiteX233" fmla="*/ 307008 w 371689"/>
                  <a:gd name="connsiteY233" fmla="*/ 443948 h 993944"/>
                  <a:gd name="connsiteX234" fmla="*/ 278295 w 371689"/>
                  <a:gd name="connsiteY234" fmla="*/ 426278 h 993944"/>
                  <a:gd name="connsiteX235" fmla="*/ 256208 w 371689"/>
                  <a:gd name="connsiteY235" fmla="*/ 415235 h 993944"/>
                  <a:gd name="connsiteX236" fmla="*/ 236330 w 371689"/>
                  <a:gd name="connsiteY236" fmla="*/ 408608 h 993944"/>
                  <a:gd name="connsiteX237" fmla="*/ 216452 w 371689"/>
                  <a:gd name="connsiteY237" fmla="*/ 386521 h 993944"/>
                  <a:gd name="connsiteX238" fmla="*/ 214243 w 371689"/>
                  <a:gd name="connsiteY238" fmla="*/ 379895 h 993944"/>
                  <a:gd name="connsiteX239" fmla="*/ 254000 w 371689"/>
                  <a:gd name="connsiteY239" fmla="*/ 362226 h 993944"/>
                  <a:gd name="connsiteX240" fmla="*/ 291547 w 371689"/>
                  <a:gd name="connsiteY240" fmla="*/ 366643 h 993944"/>
                  <a:gd name="connsiteX241" fmla="*/ 298173 w 371689"/>
                  <a:gd name="connsiteY241" fmla="*/ 364435 h 993944"/>
                  <a:gd name="connsiteX242" fmla="*/ 295965 w 371689"/>
                  <a:gd name="connsiteY242" fmla="*/ 346765 h 993944"/>
                  <a:gd name="connsiteX243" fmla="*/ 282713 w 371689"/>
                  <a:gd name="connsiteY243" fmla="*/ 337930 h 993944"/>
                  <a:gd name="connsiteX244" fmla="*/ 273878 w 371689"/>
                  <a:gd name="connsiteY244" fmla="*/ 329095 h 993944"/>
                  <a:gd name="connsiteX245" fmla="*/ 262834 w 371689"/>
                  <a:gd name="connsiteY245" fmla="*/ 311426 h 993944"/>
                  <a:gd name="connsiteX246" fmla="*/ 256208 w 371689"/>
                  <a:gd name="connsiteY246" fmla="*/ 302591 h 993944"/>
                  <a:gd name="connsiteX247" fmla="*/ 251791 w 371689"/>
                  <a:gd name="connsiteY247" fmla="*/ 287130 h 993944"/>
                  <a:gd name="connsiteX248" fmla="*/ 249582 w 371689"/>
                  <a:gd name="connsiteY248" fmla="*/ 265043 h 993944"/>
                  <a:gd name="connsiteX249" fmla="*/ 247373 w 371689"/>
                  <a:gd name="connsiteY249" fmla="*/ 258417 h 993944"/>
                  <a:gd name="connsiteX250" fmla="*/ 245165 w 371689"/>
                  <a:gd name="connsiteY250" fmla="*/ 247374 h 993944"/>
                  <a:gd name="connsiteX251" fmla="*/ 242956 w 371689"/>
                  <a:gd name="connsiteY251" fmla="*/ 240748 h 993944"/>
                  <a:gd name="connsiteX252" fmla="*/ 240747 w 371689"/>
                  <a:gd name="connsiteY252" fmla="*/ 229704 h 993944"/>
                  <a:gd name="connsiteX253" fmla="*/ 236330 w 371689"/>
                  <a:gd name="connsiteY253" fmla="*/ 214243 h 993944"/>
                  <a:gd name="connsiteX254" fmla="*/ 236330 w 371689"/>
                  <a:gd name="connsiteY254" fmla="*/ 181113 h 993944"/>
                  <a:gd name="connsiteX255" fmla="*/ 242956 w 371689"/>
                  <a:gd name="connsiteY255" fmla="*/ 178904 h 993944"/>
                  <a:gd name="connsiteX256" fmla="*/ 254000 w 371689"/>
                  <a:gd name="connsiteY256" fmla="*/ 170069 h 993944"/>
                  <a:gd name="connsiteX257" fmla="*/ 260626 w 371689"/>
                  <a:gd name="connsiteY257" fmla="*/ 167861 h 993944"/>
                  <a:gd name="connsiteX258" fmla="*/ 271669 w 371689"/>
                  <a:gd name="connsiteY258" fmla="*/ 161235 h 993944"/>
                  <a:gd name="connsiteX259" fmla="*/ 280504 w 371689"/>
                  <a:gd name="connsiteY259" fmla="*/ 152400 h 993944"/>
                  <a:gd name="connsiteX260" fmla="*/ 295965 w 371689"/>
                  <a:gd name="connsiteY260" fmla="*/ 147982 h 993944"/>
                  <a:gd name="connsiteX261" fmla="*/ 322469 w 371689"/>
                  <a:gd name="connsiteY261" fmla="*/ 141356 h 993944"/>
                  <a:gd name="connsiteX262" fmla="*/ 351182 w 371689"/>
                  <a:gd name="connsiteY262" fmla="*/ 139148 h 993944"/>
                  <a:gd name="connsiteX263" fmla="*/ 357808 w 371689"/>
                  <a:gd name="connsiteY263" fmla="*/ 141356 h 993944"/>
                  <a:gd name="connsiteX264" fmla="*/ 371060 w 371689"/>
                  <a:gd name="connsiteY264" fmla="*/ 147982 h 993944"/>
                  <a:gd name="connsiteX265" fmla="*/ 360017 w 371689"/>
                  <a:gd name="connsiteY265" fmla="*/ 139148 h 993944"/>
                  <a:gd name="connsiteX266" fmla="*/ 353391 w 371689"/>
                  <a:gd name="connsiteY266" fmla="*/ 132521 h 993944"/>
                  <a:gd name="connsiteX267" fmla="*/ 344556 w 371689"/>
                  <a:gd name="connsiteY267" fmla="*/ 117061 h 993944"/>
                  <a:gd name="connsiteX268" fmla="*/ 340139 w 371689"/>
                  <a:gd name="connsiteY268" fmla="*/ 110435 h 993944"/>
                  <a:gd name="connsiteX269" fmla="*/ 318052 w 371689"/>
                  <a:gd name="connsiteY269" fmla="*/ 101600 h 993944"/>
                  <a:gd name="connsiteX270" fmla="*/ 309217 w 371689"/>
                  <a:gd name="connsiteY270" fmla="*/ 94974 h 993944"/>
                  <a:gd name="connsiteX271" fmla="*/ 295965 w 371689"/>
                  <a:gd name="connsiteY271" fmla="*/ 92765 h 993944"/>
                  <a:gd name="connsiteX272" fmla="*/ 287130 w 371689"/>
                  <a:gd name="connsiteY272" fmla="*/ 90556 h 993944"/>
                  <a:gd name="connsiteX273" fmla="*/ 269460 w 371689"/>
                  <a:gd name="connsiteY273" fmla="*/ 99391 h 993944"/>
                  <a:gd name="connsiteX274" fmla="*/ 262834 w 371689"/>
                  <a:gd name="connsiteY274" fmla="*/ 97182 h 993944"/>
                  <a:gd name="connsiteX275" fmla="*/ 258417 w 371689"/>
                  <a:gd name="connsiteY275" fmla="*/ 83930 h 993944"/>
                  <a:gd name="connsiteX276" fmla="*/ 247373 w 371689"/>
                  <a:gd name="connsiteY276" fmla="*/ 68469 h 993944"/>
                  <a:gd name="connsiteX277" fmla="*/ 242956 w 371689"/>
                  <a:gd name="connsiteY277" fmla="*/ 53008 h 993944"/>
                  <a:gd name="connsiteX278" fmla="*/ 240747 w 371689"/>
                  <a:gd name="connsiteY278" fmla="*/ 46382 h 993944"/>
                  <a:gd name="connsiteX279" fmla="*/ 236330 w 371689"/>
                  <a:gd name="connsiteY279" fmla="*/ 39756 h 993944"/>
                  <a:gd name="connsiteX280" fmla="*/ 231913 w 371689"/>
                  <a:gd name="connsiteY280" fmla="*/ 22087 h 993944"/>
                  <a:gd name="connsiteX281" fmla="*/ 256208 w 371689"/>
                  <a:gd name="connsiteY281" fmla="*/ 28713 h 993944"/>
                  <a:gd name="connsiteX282" fmla="*/ 276086 w 371689"/>
                  <a:gd name="connsiteY282" fmla="*/ 35339 h 993944"/>
                  <a:gd name="connsiteX283" fmla="*/ 289339 w 371689"/>
                  <a:gd name="connsiteY283" fmla="*/ 37548 h 993944"/>
                  <a:gd name="connsiteX284" fmla="*/ 300382 w 371689"/>
                  <a:gd name="connsiteY284" fmla="*/ 39756 h 993944"/>
                  <a:gd name="connsiteX285" fmla="*/ 315843 w 371689"/>
                  <a:gd name="connsiteY285" fmla="*/ 44174 h 993944"/>
                  <a:gd name="connsiteX286" fmla="*/ 331304 w 371689"/>
                  <a:gd name="connsiteY286" fmla="*/ 46382 h 993944"/>
                  <a:gd name="connsiteX287" fmla="*/ 348973 w 371689"/>
                  <a:gd name="connsiteY287" fmla="*/ 41965 h 993944"/>
                  <a:gd name="connsiteX288" fmla="*/ 351182 w 371689"/>
                  <a:gd name="connsiteY288" fmla="*/ 17669 h 993944"/>
                  <a:gd name="connsiteX289" fmla="*/ 331304 w 371689"/>
                  <a:gd name="connsiteY289" fmla="*/ 0 h 993944"/>
                  <a:gd name="connsiteX290" fmla="*/ 265043 w 371689"/>
                  <a:gd name="connsiteY290" fmla="*/ 2208 h 993944"/>
                  <a:gd name="connsiteX291" fmla="*/ 258417 w 371689"/>
                  <a:gd name="connsiteY291" fmla="*/ 4417 h 993944"/>
                  <a:gd name="connsiteX292" fmla="*/ 236330 w 371689"/>
                  <a:gd name="connsiteY292" fmla="*/ 6626 h 993944"/>
                  <a:gd name="connsiteX293" fmla="*/ 223078 w 371689"/>
                  <a:gd name="connsiteY293" fmla="*/ 13252 h 993944"/>
                  <a:gd name="connsiteX294" fmla="*/ 216452 w 371689"/>
                  <a:gd name="connsiteY294" fmla="*/ 17669 h 993944"/>
                  <a:gd name="connsiteX295" fmla="*/ 225286 w 371689"/>
                  <a:gd name="connsiteY295" fmla="*/ 0 h 99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371689" h="993944">
                    <a:moveTo>
                      <a:pt x="225286" y="0"/>
                    </a:moveTo>
                    <a:lnTo>
                      <a:pt x="225286" y="0"/>
                    </a:lnTo>
                    <a:cubicBezTo>
                      <a:pt x="223718" y="3137"/>
                      <a:pt x="218516" y="18198"/>
                      <a:pt x="212034" y="22087"/>
                    </a:cubicBezTo>
                    <a:cubicBezTo>
                      <a:pt x="210038" y="23285"/>
                      <a:pt x="207617" y="23559"/>
                      <a:pt x="205408" y="24295"/>
                    </a:cubicBezTo>
                    <a:cubicBezTo>
                      <a:pt x="203936" y="25768"/>
                      <a:pt x="203052" y="28418"/>
                      <a:pt x="200991" y="28713"/>
                    </a:cubicBezTo>
                    <a:cubicBezTo>
                      <a:pt x="191117" y="30124"/>
                      <a:pt x="189080" y="25637"/>
                      <a:pt x="183321" y="19878"/>
                    </a:cubicBezTo>
                    <a:cubicBezTo>
                      <a:pt x="177795" y="-2234"/>
                      <a:pt x="186105" y="20454"/>
                      <a:pt x="174486" y="8835"/>
                    </a:cubicBezTo>
                    <a:cubicBezTo>
                      <a:pt x="162867" y="-2784"/>
                      <a:pt x="185555" y="5526"/>
                      <a:pt x="163443" y="0"/>
                    </a:cubicBezTo>
                    <a:cubicBezTo>
                      <a:pt x="136121" y="5463"/>
                      <a:pt x="169403" y="-4823"/>
                      <a:pt x="150191" y="19878"/>
                    </a:cubicBezTo>
                    <a:cubicBezTo>
                      <a:pt x="147442" y="23413"/>
                      <a:pt x="141284" y="21001"/>
                      <a:pt x="136939" y="22087"/>
                    </a:cubicBezTo>
                    <a:cubicBezTo>
                      <a:pt x="132421" y="23216"/>
                      <a:pt x="128338" y="26302"/>
                      <a:pt x="123686" y="26504"/>
                    </a:cubicBezTo>
                    <a:lnTo>
                      <a:pt x="72886" y="28713"/>
                    </a:lnTo>
                    <a:cubicBezTo>
                      <a:pt x="69000" y="40376"/>
                      <a:pt x="68741" y="34048"/>
                      <a:pt x="83930" y="44174"/>
                    </a:cubicBezTo>
                    <a:cubicBezTo>
                      <a:pt x="86139" y="45646"/>
                      <a:pt x="88038" y="47751"/>
                      <a:pt x="90556" y="48591"/>
                    </a:cubicBezTo>
                    <a:cubicBezTo>
                      <a:pt x="104201" y="53140"/>
                      <a:pt x="94865" y="50568"/>
                      <a:pt x="119269" y="53008"/>
                    </a:cubicBezTo>
                    <a:cubicBezTo>
                      <a:pt x="133994" y="52272"/>
                      <a:pt x="148824" y="52707"/>
                      <a:pt x="163443" y="50800"/>
                    </a:cubicBezTo>
                    <a:cubicBezTo>
                      <a:pt x="166075" y="50457"/>
                      <a:pt x="167643" y="47460"/>
                      <a:pt x="170069" y="46382"/>
                    </a:cubicBezTo>
                    <a:cubicBezTo>
                      <a:pt x="174324" y="44491"/>
                      <a:pt x="183321" y="41965"/>
                      <a:pt x="183321" y="41965"/>
                    </a:cubicBezTo>
                    <a:cubicBezTo>
                      <a:pt x="189211" y="42701"/>
                      <a:pt x="196794" y="39977"/>
                      <a:pt x="200991" y="44174"/>
                    </a:cubicBezTo>
                    <a:cubicBezTo>
                      <a:pt x="204158" y="47341"/>
                      <a:pt x="199754" y="53054"/>
                      <a:pt x="198782" y="57426"/>
                    </a:cubicBezTo>
                    <a:cubicBezTo>
                      <a:pt x="196561" y="67417"/>
                      <a:pt x="196920" y="61149"/>
                      <a:pt x="192156" y="70678"/>
                    </a:cubicBezTo>
                    <a:cubicBezTo>
                      <a:pt x="191115" y="72760"/>
                      <a:pt x="190683" y="75095"/>
                      <a:pt x="189947" y="77304"/>
                    </a:cubicBezTo>
                    <a:cubicBezTo>
                      <a:pt x="190683" y="79513"/>
                      <a:pt x="190510" y="82284"/>
                      <a:pt x="192156" y="83930"/>
                    </a:cubicBezTo>
                    <a:cubicBezTo>
                      <a:pt x="193802" y="85576"/>
                      <a:pt x="196786" y="84941"/>
                      <a:pt x="198782" y="86139"/>
                    </a:cubicBezTo>
                    <a:cubicBezTo>
                      <a:pt x="200568" y="87210"/>
                      <a:pt x="201727" y="89084"/>
                      <a:pt x="203200" y="90556"/>
                    </a:cubicBezTo>
                    <a:cubicBezTo>
                      <a:pt x="201573" y="95436"/>
                      <a:pt x="200531" y="105143"/>
                      <a:pt x="194365" y="108226"/>
                    </a:cubicBezTo>
                    <a:cubicBezTo>
                      <a:pt x="190200" y="110308"/>
                      <a:pt x="181113" y="112643"/>
                      <a:pt x="181113" y="112643"/>
                    </a:cubicBezTo>
                    <a:cubicBezTo>
                      <a:pt x="179640" y="114116"/>
                      <a:pt x="178481" y="115990"/>
                      <a:pt x="176695" y="117061"/>
                    </a:cubicBezTo>
                    <a:cubicBezTo>
                      <a:pt x="170349" y="120868"/>
                      <a:pt x="149185" y="121389"/>
                      <a:pt x="147982" y="121478"/>
                    </a:cubicBezTo>
                    <a:cubicBezTo>
                      <a:pt x="135479" y="122404"/>
                      <a:pt x="122950" y="122951"/>
                      <a:pt x="110434" y="123687"/>
                    </a:cubicBezTo>
                    <a:cubicBezTo>
                      <a:pt x="108225" y="125159"/>
                      <a:pt x="104183" y="125476"/>
                      <a:pt x="103808" y="128104"/>
                    </a:cubicBezTo>
                    <a:cubicBezTo>
                      <a:pt x="102248" y="139029"/>
                      <a:pt x="108482" y="139233"/>
                      <a:pt x="114852" y="141356"/>
                    </a:cubicBezTo>
                    <a:cubicBezTo>
                      <a:pt x="116324" y="142829"/>
                      <a:pt x="117406" y="144843"/>
                      <a:pt x="119269" y="145774"/>
                    </a:cubicBezTo>
                    <a:cubicBezTo>
                      <a:pt x="136910" y="154595"/>
                      <a:pt x="162094" y="151599"/>
                      <a:pt x="178904" y="152400"/>
                    </a:cubicBezTo>
                    <a:cubicBezTo>
                      <a:pt x="181113" y="153872"/>
                      <a:pt x="183872" y="154744"/>
                      <a:pt x="185530" y="156817"/>
                    </a:cubicBezTo>
                    <a:cubicBezTo>
                      <a:pt x="194098" y="167526"/>
                      <a:pt x="179908" y="160832"/>
                      <a:pt x="194365" y="165652"/>
                    </a:cubicBezTo>
                    <a:cubicBezTo>
                      <a:pt x="207430" y="178717"/>
                      <a:pt x="200233" y="169248"/>
                      <a:pt x="207617" y="198782"/>
                    </a:cubicBezTo>
                    <a:cubicBezTo>
                      <a:pt x="208658" y="202947"/>
                      <a:pt x="212467" y="205918"/>
                      <a:pt x="214243" y="209826"/>
                    </a:cubicBezTo>
                    <a:cubicBezTo>
                      <a:pt x="216170" y="214065"/>
                      <a:pt x="218660" y="223078"/>
                      <a:pt x="218660" y="223078"/>
                    </a:cubicBezTo>
                    <a:cubicBezTo>
                      <a:pt x="199702" y="229398"/>
                      <a:pt x="229879" y="219721"/>
                      <a:pt x="198782" y="227495"/>
                    </a:cubicBezTo>
                    <a:cubicBezTo>
                      <a:pt x="194265" y="228624"/>
                      <a:pt x="185530" y="231913"/>
                      <a:pt x="185530" y="231913"/>
                    </a:cubicBezTo>
                    <a:cubicBezTo>
                      <a:pt x="183321" y="231177"/>
                      <a:pt x="181163" y="230269"/>
                      <a:pt x="178904" y="229704"/>
                    </a:cubicBezTo>
                    <a:cubicBezTo>
                      <a:pt x="175262" y="228793"/>
                      <a:pt x="171375" y="228813"/>
                      <a:pt x="167860" y="227495"/>
                    </a:cubicBezTo>
                    <a:cubicBezTo>
                      <a:pt x="165375" y="226563"/>
                      <a:pt x="163674" y="224124"/>
                      <a:pt x="161234" y="223078"/>
                    </a:cubicBezTo>
                    <a:cubicBezTo>
                      <a:pt x="158444" y="221882"/>
                      <a:pt x="155319" y="221703"/>
                      <a:pt x="152400" y="220869"/>
                    </a:cubicBezTo>
                    <a:cubicBezTo>
                      <a:pt x="150161" y="220229"/>
                      <a:pt x="148085" y="218933"/>
                      <a:pt x="145773" y="218661"/>
                    </a:cubicBezTo>
                    <a:cubicBezTo>
                      <a:pt x="135510" y="217454"/>
                      <a:pt x="125150" y="217310"/>
                      <a:pt x="114852" y="216452"/>
                    </a:cubicBezTo>
                    <a:cubicBezTo>
                      <a:pt x="107479" y="215837"/>
                      <a:pt x="100127" y="214979"/>
                      <a:pt x="92765" y="214243"/>
                    </a:cubicBezTo>
                    <a:cubicBezTo>
                      <a:pt x="89820" y="212771"/>
                      <a:pt x="87024" y="210951"/>
                      <a:pt x="83930" y="209826"/>
                    </a:cubicBezTo>
                    <a:cubicBezTo>
                      <a:pt x="71978" y="205480"/>
                      <a:pt x="67227" y="205201"/>
                      <a:pt x="55217" y="203200"/>
                    </a:cubicBezTo>
                    <a:cubicBezTo>
                      <a:pt x="52272" y="203936"/>
                      <a:pt x="48066" y="202882"/>
                      <a:pt x="46382" y="205408"/>
                    </a:cubicBezTo>
                    <a:cubicBezTo>
                      <a:pt x="45227" y="207141"/>
                      <a:pt x="48937" y="208895"/>
                      <a:pt x="50800" y="209826"/>
                    </a:cubicBezTo>
                    <a:cubicBezTo>
                      <a:pt x="54965" y="211908"/>
                      <a:pt x="59635" y="212771"/>
                      <a:pt x="64052" y="214243"/>
                    </a:cubicBezTo>
                    <a:cubicBezTo>
                      <a:pt x="66261" y="214979"/>
                      <a:pt x="68596" y="215411"/>
                      <a:pt x="70678" y="216452"/>
                    </a:cubicBezTo>
                    <a:cubicBezTo>
                      <a:pt x="73623" y="217924"/>
                      <a:pt x="76456" y="219646"/>
                      <a:pt x="79513" y="220869"/>
                    </a:cubicBezTo>
                    <a:cubicBezTo>
                      <a:pt x="83836" y="222598"/>
                      <a:pt x="88348" y="223815"/>
                      <a:pt x="92765" y="225287"/>
                    </a:cubicBezTo>
                    <a:lnTo>
                      <a:pt x="99391" y="227495"/>
                    </a:lnTo>
                    <a:cubicBezTo>
                      <a:pt x="102336" y="230440"/>
                      <a:pt x="105669" y="233042"/>
                      <a:pt x="108226" y="236330"/>
                    </a:cubicBezTo>
                    <a:cubicBezTo>
                      <a:pt x="110862" y="239719"/>
                      <a:pt x="112390" y="243857"/>
                      <a:pt x="114852" y="247374"/>
                    </a:cubicBezTo>
                    <a:cubicBezTo>
                      <a:pt x="117555" y="251236"/>
                      <a:pt x="120741" y="254736"/>
                      <a:pt x="123686" y="258417"/>
                    </a:cubicBezTo>
                    <a:cubicBezTo>
                      <a:pt x="133742" y="288580"/>
                      <a:pt x="122771" y="257755"/>
                      <a:pt x="132521" y="280504"/>
                    </a:cubicBezTo>
                    <a:cubicBezTo>
                      <a:pt x="133438" y="282644"/>
                      <a:pt x="132836" y="285777"/>
                      <a:pt x="134730" y="287130"/>
                    </a:cubicBezTo>
                    <a:cubicBezTo>
                      <a:pt x="140059" y="290936"/>
                      <a:pt x="155095" y="292733"/>
                      <a:pt x="161234" y="293756"/>
                    </a:cubicBezTo>
                    <a:cubicBezTo>
                      <a:pt x="158289" y="295229"/>
                      <a:pt x="155139" y="296348"/>
                      <a:pt x="152400" y="298174"/>
                    </a:cubicBezTo>
                    <a:cubicBezTo>
                      <a:pt x="147825" y="301224"/>
                      <a:pt x="146944" y="304993"/>
                      <a:pt x="143565" y="309217"/>
                    </a:cubicBezTo>
                    <a:cubicBezTo>
                      <a:pt x="142264" y="310843"/>
                      <a:pt x="140773" y="312334"/>
                      <a:pt x="139147" y="313635"/>
                    </a:cubicBezTo>
                    <a:cubicBezTo>
                      <a:pt x="128600" y="322072"/>
                      <a:pt x="136779" y="314819"/>
                      <a:pt x="125895" y="320261"/>
                    </a:cubicBezTo>
                    <a:cubicBezTo>
                      <a:pt x="108769" y="328824"/>
                      <a:pt x="129298" y="321335"/>
                      <a:pt x="112643" y="326887"/>
                    </a:cubicBezTo>
                    <a:cubicBezTo>
                      <a:pt x="115588" y="329096"/>
                      <a:pt x="118482" y="331373"/>
                      <a:pt x="121478" y="333513"/>
                    </a:cubicBezTo>
                    <a:cubicBezTo>
                      <a:pt x="137870" y="345221"/>
                      <a:pt x="131843" y="338138"/>
                      <a:pt x="167860" y="340139"/>
                    </a:cubicBezTo>
                    <a:cubicBezTo>
                      <a:pt x="170805" y="340875"/>
                      <a:pt x="173980" y="340990"/>
                      <a:pt x="176695" y="342348"/>
                    </a:cubicBezTo>
                    <a:cubicBezTo>
                      <a:pt x="178558" y="343279"/>
                      <a:pt x="179864" y="345099"/>
                      <a:pt x="181113" y="346765"/>
                    </a:cubicBezTo>
                    <a:cubicBezTo>
                      <a:pt x="196101" y="366749"/>
                      <a:pt x="184232" y="354302"/>
                      <a:pt x="194365" y="364435"/>
                    </a:cubicBezTo>
                    <a:cubicBezTo>
                      <a:pt x="199338" y="384330"/>
                      <a:pt x="192034" y="360550"/>
                      <a:pt x="207617" y="386521"/>
                    </a:cubicBezTo>
                    <a:cubicBezTo>
                      <a:pt x="209179" y="389124"/>
                      <a:pt x="208630" y="392566"/>
                      <a:pt x="209826" y="395356"/>
                    </a:cubicBezTo>
                    <a:cubicBezTo>
                      <a:pt x="210872" y="397796"/>
                      <a:pt x="213056" y="399608"/>
                      <a:pt x="214243" y="401982"/>
                    </a:cubicBezTo>
                    <a:cubicBezTo>
                      <a:pt x="215284" y="404064"/>
                      <a:pt x="215812" y="406369"/>
                      <a:pt x="216452" y="408608"/>
                    </a:cubicBezTo>
                    <a:cubicBezTo>
                      <a:pt x="217286" y="411527"/>
                      <a:pt x="217303" y="414728"/>
                      <a:pt x="218660" y="417443"/>
                    </a:cubicBezTo>
                    <a:cubicBezTo>
                      <a:pt x="219591" y="419306"/>
                      <a:pt x="221605" y="420388"/>
                      <a:pt x="223078" y="421861"/>
                    </a:cubicBezTo>
                    <a:cubicBezTo>
                      <a:pt x="222342" y="425542"/>
                      <a:pt x="222422" y="429487"/>
                      <a:pt x="220869" y="432904"/>
                    </a:cubicBezTo>
                    <a:cubicBezTo>
                      <a:pt x="218672" y="437737"/>
                      <a:pt x="212034" y="446156"/>
                      <a:pt x="212034" y="446156"/>
                    </a:cubicBezTo>
                    <a:lnTo>
                      <a:pt x="203200" y="472661"/>
                    </a:lnTo>
                    <a:cubicBezTo>
                      <a:pt x="201947" y="476422"/>
                      <a:pt x="200883" y="480342"/>
                      <a:pt x="198782" y="483704"/>
                    </a:cubicBezTo>
                    <a:cubicBezTo>
                      <a:pt x="197126" y="486353"/>
                      <a:pt x="194074" y="487864"/>
                      <a:pt x="192156" y="490330"/>
                    </a:cubicBezTo>
                    <a:cubicBezTo>
                      <a:pt x="186499" y="497603"/>
                      <a:pt x="185413" y="504731"/>
                      <a:pt x="176695" y="508000"/>
                    </a:cubicBezTo>
                    <a:cubicBezTo>
                      <a:pt x="173180" y="509318"/>
                      <a:pt x="169294" y="509298"/>
                      <a:pt x="165652" y="510208"/>
                    </a:cubicBezTo>
                    <a:cubicBezTo>
                      <a:pt x="163393" y="510773"/>
                      <a:pt x="161285" y="511852"/>
                      <a:pt x="159026" y="512417"/>
                    </a:cubicBezTo>
                    <a:cubicBezTo>
                      <a:pt x="155384" y="513328"/>
                      <a:pt x="151624" y="513715"/>
                      <a:pt x="147982" y="514626"/>
                    </a:cubicBezTo>
                    <a:cubicBezTo>
                      <a:pt x="145723" y="515191"/>
                      <a:pt x="143615" y="516270"/>
                      <a:pt x="141356" y="516835"/>
                    </a:cubicBezTo>
                    <a:cubicBezTo>
                      <a:pt x="137714" y="517745"/>
                      <a:pt x="133994" y="518307"/>
                      <a:pt x="130313" y="519043"/>
                    </a:cubicBezTo>
                    <a:cubicBezTo>
                      <a:pt x="126204" y="523152"/>
                      <a:pt x="124842" y="525091"/>
                      <a:pt x="119269" y="527878"/>
                    </a:cubicBezTo>
                    <a:cubicBezTo>
                      <a:pt x="117187" y="528919"/>
                      <a:pt x="114852" y="529351"/>
                      <a:pt x="112643" y="530087"/>
                    </a:cubicBezTo>
                    <a:cubicBezTo>
                      <a:pt x="110434" y="533032"/>
                      <a:pt x="108845" y="536565"/>
                      <a:pt x="106017" y="538921"/>
                    </a:cubicBezTo>
                    <a:cubicBezTo>
                      <a:pt x="104228" y="540411"/>
                      <a:pt x="101473" y="540089"/>
                      <a:pt x="99391" y="541130"/>
                    </a:cubicBezTo>
                    <a:cubicBezTo>
                      <a:pt x="82273" y="549690"/>
                      <a:pt x="102786" y="542209"/>
                      <a:pt x="86139" y="547756"/>
                    </a:cubicBezTo>
                    <a:cubicBezTo>
                      <a:pt x="83930" y="549229"/>
                      <a:pt x="81939" y="551096"/>
                      <a:pt x="79513" y="552174"/>
                    </a:cubicBezTo>
                    <a:cubicBezTo>
                      <a:pt x="54547" y="563270"/>
                      <a:pt x="27006" y="557900"/>
                      <a:pt x="0" y="558800"/>
                    </a:cubicBezTo>
                    <a:cubicBezTo>
                      <a:pt x="31504" y="569300"/>
                      <a:pt x="-1286" y="558747"/>
                      <a:pt x="22086" y="565426"/>
                    </a:cubicBezTo>
                    <a:cubicBezTo>
                      <a:pt x="24325" y="566066"/>
                      <a:pt x="26400" y="567363"/>
                      <a:pt x="28713" y="567635"/>
                    </a:cubicBezTo>
                    <a:cubicBezTo>
                      <a:pt x="38975" y="568842"/>
                      <a:pt x="49327" y="569107"/>
                      <a:pt x="59634" y="569843"/>
                    </a:cubicBezTo>
                    <a:cubicBezTo>
                      <a:pt x="68807" y="572901"/>
                      <a:pt x="67236" y="573526"/>
                      <a:pt x="79513" y="569843"/>
                    </a:cubicBezTo>
                    <a:cubicBezTo>
                      <a:pt x="82666" y="568897"/>
                      <a:pt x="85171" y="566292"/>
                      <a:pt x="88347" y="565426"/>
                    </a:cubicBezTo>
                    <a:cubicBezTo>
                      <a:pt x="93370" y="564056"/>
                      <a:pt x="98654" y="563953"/>
                      <a:pt x="103808" y="563217"/>
                    </a:cubicBezTo>
                    <a:cubicBezTo>
                      <a:pt x="105281" y="561745"/>
                      <a:pt x="106440" y="559871"/>
                      <a:pt x="108226" y="558800"/>
                    </a:cubicBezTo>
                    <a:cubicBezTo>
                      <a:pt x="110222" y="557602"/>
                      <a:pt x="112712" y="557508"/>
                      <a:pt x="114852" y="556591"/>
                    </a:cubicBezTo>
                    <a:cubicBezTo>
                      <a:pt x="117878" y="555294"/>
                      <a:pt x="120741" y="553646"/>
                      <a:pt x="123686" y="552174"/>
                    </a:cubicBezTo>
                    <a:cubicBezTo>
                      <a:pt x="136202" y="552910"/>
                      <a:pt x="150020" y="548775"/>
                      <a:pt x="161234" y="554382"/>
                    </a:cubicBezTo>
                    <a:cubicBezTo>
                      <a:pt x="165890" y="556710"/>
                      <a:pt x="159957" y="564721"/>
                      <a:pt x="159026" y="569843"/>
                    </a:cubicBezTo>
                    <a:cubicBezTo>
                      <a:pt x="158478" y="572857"/>
                      <a:pt x="153497" y="591656"/>
                      <a:pt x="152400" y="591930"/>
                    </a:cubicBezTo>
                    <a:cubicBezTo>
                      <a:pt x="125024" y="598775"/>
                      <a:pt x="167955" y="587801"/>
                      <a:pt x="130313" y="598556"/>
                    </a:cubicBezTo>
                    <a:cubicBezTo>
                      <a:pt x="124475" y="600224"/>
                      <a:pt x="112643" y="602974"/>
                      <a:pt x="112643" y="602974"/>
                    </a:cubicBezTo>
                    <a:cubicBezTo>
                      <a:pt x="111171" y="605183"/>
                      <a:pt x="110103" y="607723"/>
                      <a:pt x="108226" y="609600"/>
                    </a:cubicBezTo>
                    <a:cubicBezTo>
                      <a:pt x="102316" y="615510"/>
                      <a:pt x="101555" y="611875"/>
                      <a:pt x="97182" y="618435"/>
                    </a:cubicBezTo>
                    <a:cubicBezTo>
                      <a:pt x="91470" y="627003"/>
                      <a:pt x="94678" y="626659"/>
                      <a:pt x="88347" y="633895"/>
                    </a:cubicBezTo>
                    <a:cubicBezTo>
                      <a:pt x="88319" y="633927"/>
                      <a:pt x="75990" y="646252"/>
                      <a:pt x="72886" y="649356"/>
                    </a:cubicBezTo>
                    <a:cubicBezTo>
                      <a:pt x="71240" y="651002"/>
                      <a:pt x="68440" y="650748"/>
                      <a:pt x="66260" y="651565"/>
                    </a:cubicBezTo>
                    <a:cubicBezTo>
                      <a:pt x="62548" y="652957"/>
                      <a:pt x="58763" y="654209"/>
                      <a:pt x="55217" y="655982"/>
                    </a:cubicBezTo>
                    <a:cubicBezTo>
                      <a:pt x="49647" y="658767"/>
                      <a:pt x="48281" y="660710"/>
                      <a:pt x="44173" y="664817"/>
                    </a:cubicBezTo>
                    <a:cubicBezTo>
                      <a:pt x="46382" y="665553"/>
                      <a:pt x="48486" y="667283"/>
                      <a:pt x="50800" y="667026"/>
                    </a:cubicBezTo>
                    <a:cubicBezTo>
                      <a:pt x="55428" y="666512"/>
                      <a:pt x="59635" y="664080"/>
                      <a:pt x="64052" y="662608"/>
                    </a:cubicBezTo>
                    <a:lnTo>
                      <a:pt x="70678" y="660400"/>
                    </a:lnTo>
                    <a:cubicBezTo>
                      <a:pt x="76438" y="658481"/>
                      <a:pt x="88347" y="655982"/>
                      <a:pt x="88347" y="655982"/>
                    </a:cubicBezTo>
                    <a:cubicBezTo>
                      <a:pt x="92028" y="652301"/>
                      <a:pt x="94452" y="646585"/>
                      <a:pt x="99391" y="644939"/>
                    </a:cubicBezTo>
                    <a:cubicBezTo>
                      <a:pt x="101600" y="644203"/>
                      <a:pt x="103758" y="643295"/>
                      <a:pt x="106017" y="642730"/>
                    </a:cubicBezTo>
                    <a:cubicBezTo>
                      <a:pt x="109659" y="641819"/>
                      <a:pt x="113395" y="641335"/>
                      <a:pt x="117060" y="640521"/>
                    </a:cubicBezTo>
                    <a:cubicBezTo>
                      <a:pt x="120023" y="639863"/>
                      <a:pt x="122950" y="639049"/>
                      <a:pt x="125895" y="638313"/>
                    </a:cubicBezTo>
                    <a:cubicBezTo>
                      <a:pt x="128104" y="636840"/>
                      <a:pt x="129869" y="633774"/>
                      <a:pt x="132521" y="633895"/>
                    </a:cubicBezTo>
                    <a:cubicBezTo>
                      <a:pt x="146668" y="634538"/>
                      <a:pt x="161252" y="635479"/>
                      <a:pt x="174486" y="640521"/>
                    </a:cubicBezTo>
                    <a:cubicBezTo>
                      <a:pt x="178191" y="641933"/>
                      <a:pt x="177512" y="647853"/>
                      <a:pt x="178904" y="651565"/>
                    </a:cubicBezTo>
                    <a:cubicBezTo>
                      <a:pt x="182692" y="661666"/>
                      <a:pt x="180024" y="656047"/>
                      <a:pt x="183321" y="669235"/>
                    </a:cubicBezTo>
                    <a:cubicBezTo>
                      <a:pt x="183886" y="671494"/>
                      <a:pt x="184890" y="673622"/>
                      <a:pt x="185530" y="675861"/>
                    </a:cubicBezTo>
                    <a:cubicBezTo>
                      <a:pt x="186364" y="678780"/>
                      <a:pt x="187003" y="681750"/>
                      <a:pt x="187739" y="684695"/>
                    </a:cubicBezTo>
                    <a:cubicBezTo>
                      <a:pt x="187003" y="689113"/>
                      <a:pt x="188479" y="694577"/>
                      <a:pt x="185530" y="697948"/>
                    </a:cubicBezTo>
                    <a:cubicBezTo>
                      <a:pt x="182299" y="701640"/>
                      <a:pt x="163146" y="703658"/>
                      <a:pt x="159026" y="704574"/>
                    </a:cubicBezTo>
                    <a:cubicBezTo>
                      <a:pt x="156753" y="705079"/>
                      <a:pt x="154609" y="706046"/>
                      <a:pt x="152400" y="706782"/>
                    </a:cubicBezTo>
                    <a:cubicBezTo>
                      <a:pt x="150191" y="708255"/>
                      <a:pt x="145773" y="708545"/>
                      <a:pt x="145773" y="711200"/>
                    </a:cubicBezTo>
                    <a:cubicBezTo>
                      <a:pt x="145773" y="713528"/>
                      <a:pt x="150317" y="712367"/>
                      <a:pt x="152400" y="713408"/>
                    </a:cubicBezTo>
                    <a:cubicBezTo>
                      <a:pt x="154774" y="714595"/>
                      <a:pt x="156817" y="716353"/>
                      <a:pt x="159026" y="717826"/>
                    </a:cubicBezTo>
                    <a:cubicBezTo>
                      <a:pt x="159762" y="720035"/>
                      <a:pt x="160036" y="722456"/>
                      <a:pt x="161234" y="724452"/>
                    </a:cubicBezTo>
                    <a:cubicBezTo>
                      <a:pt x="167369" y="734676"/>
                      <a:pt x="164915" y="722242"/>
                      <a:pt x="167860" y="735495"/>
                    </a:cubicBezTo>
                    <a:cubicBezTo>
                      <a:pt x="168831" y="739867"/>
                      <a:pt x="169268" y="744342"/>
                      <a:pt x="170069" y="748748"/>
                    </a:cubicBezTo>
                    <a:cubicBezTo>
                      <a:pt x="171937" y="759020"/>
                      <a:pt x="172125" y="759179"/>
                      <a:pt x="174486" y="768626"/>
                    </a:cubicBezTo>
                    <a:cubicBezTo>
                      <a:pt x="172277" y="771571"/>
                      <a:pt x="170463" y="774858"/>
                      <a:pt x="167860" y="777461"/>
                    </a:cubicBezTo>
                    <a:cubicBezTo>
                      <a:pt x="165983" y="779338"/>
                      <a:pt x="162706" y="779669"/>
                      <a:pt x="161234" y="781878"/>
                    </a:cubicBezTo>
                    <a:cubicBezTo>
                      <a:pt x="159550" y="784404"/>
                      <a:pt x="160222" y="787923"/>
                      <a:pt x="159026" y="790713"/>
                    </a:cubicBezTo>
                    <a:cubicBezTo>
                      <a:pt x="157980" y="793153"/>
                      <a:pt x="156081" y="795130"/>
                      <a:pt x="154608" y="797339"/>
                    </a:cubicBezTo>
                    <a:cubicBezTo>
                      <a:pt x="155344" y="801756"/>
                      <a:pt x="155939" y="806200"/>
                      <a:pt x="156817" y="810591"/>
                    </a:cubicBezTo>
                    <a:cubicBezTo>
                      <a:pt x="157412" y="813568"/>
                      <a:pt x="159026" y="816390"/>
                      <a:pt x="159026" y="819426"/>
                    </a:cubicBezTo>
                    <a:cubicBezTo>
                      <a:pt x="159026" y="837846"/>
                      <a:pt x="158591" y="856308"/>
                      <a:pt x="156817" y="874643"/>
                    </a:cubicBezTo>
                    <a:cubicBezTo>
                      <a:pt x="156368" y="879278"/>
                      <a:pt x="155692" y="884603"/>
                      <a:pt x="152400" y="887895"/>
                    </a:cubicBezTo>
                    <a:cubicBezTo>
                      <a:pt x="131092" y="909203"/>
                      <a:pt x="150149" y="893439"/>
                      <a:pt x="134730" y="901148"/>
                    </a:cubicBezTo>
                    <a:cubicBezTo>
                      <a:pt x="132356" y="902335"/>
                      <a:pt x="130177" y="903907"/>
                      <a:pt x="128104" y="905565"/>
                    </a:cubicBezTo>
                    <a:cubicBezTo>
                      <a:pt x="126478" y="906866"/>
                      <a:pt x="125549" y="909051"/>
                      <a:pt x="123686" y="909982"/>
                    </a:cubicBezTo>
                    <a:cubicBezTo>
                      <a:pt x="119521" y="912064"/>
                      <a:pt x="114851" y="912927"/>
                      <a:pt x="110434" y="914400"/>
                    </a:cubicBezTo>
                    <a:cubicBezTo>
                      <a:pt x="103943" y="916564"/>
                      <a:pt x="104220" y="919613"/>
                      <a:pt x="99391" y="923235"/>
                    </a:cubicBezTo>
                    <a:cubicBezTo>
                      <a:pt x="87242" y="932347"/>
                      <a:pt x="89842" y="930834"/>
                      <a:pt x="79513" y="934278"/>
                    </a:cubicBezTo>
                    <a:cubicBezTo>
                      <a:pt x="78040" y="935750"/>
                      <a:pt x="76396" y="937069"/>
                      <a:pt x="75095" y="938695"/>
                    </a:cubicBezTo>
                    <a:cubicBezTo>
                      <a:pt x="73437" y="940768"/>
                      <a:pt x="72555" y="943444"/>
                      <a:pt x="70678" y="945321"/>
                    </a:cubicBezTo>
                    <a:cubicBezTo>
                      <a:pt x="59202" y="956798"/>
                      <a:pt x="68375" y="943231"/>
                      <a:pt x="59634" y="954156"/>
                    </a:cubicBezTo>
                    <a:cubicBezTo>
                      <a:pt x="46239" y="970898"/>
                      <a:pt x="62798" y="951090"/>
                      <a:pt x="53008" y="967408"/>
                    </a:cubicBezTo>
                    <a:cubicBezTo>
                      <a:pt x="51937" y="969194"/>
                      <a:pt x="50063" y="970353"/>
                      <a:pt x="48591" y="971826"/>
                    </a:cubicBezTo>
                    <a:lnTo>
                      <a:pt x="44173" y="985078"/>
                    </a:lnTo>
                    <a:lnTo>
                      <a:pt x="41965" y="991704"/>
                    </a:lnTo>
                    <a:cubicBezTo>
                      <a:pt x="44174" y="992440"/>
                      <a:pt x="46281" y="994202"/>
                      <a:pt x="48591" y="993913"/>
                    </a:cubicBezTo>
                    <a:cubicBezTo>
                      <a:pt x="60140" y="992469"/>
                      <a:pt x="65173" y="983956"/>
                      <a:pt x="72886" y="976243"/>
                    </a:cubicBezTo>
                    <a:lnTo>
                      <a:pt x="77304" y="971826"/>
                    </a:lnTo>
                    <a:cubicBezTo>
                      <a:pt x="79038" y="968358"/>
                      <a:pt x="83015" y="959489"/>
                      <a:pt x="86139" y="956365"/>
                    </a:cubicBezTo>
                    <a:cubicBezTo>
                      <a:pt x="88016" y="954488"/>
                      <a:pt x="90605" y="953491"/>
                      <a:pt x="92765" y="951948"/>
                    </a:cubicBezTo>
                    <a:cubicBezTo>
                      <a:pt x="95105" y="950276"/>
                      <a:pt x="104751" y="942642"/>
                      <a:pt x="108226" y="940904"/>
                    </a:cubicBezTo>
                    <a:cubicBezTo>
                      <a:pt x="110308" y="939863"/>
                      <a:pt x="112770" y="939736"/>
                      <a:pt x="114852" y="938695"/>
                    </a:cubicBezTo>
                    <a:cubicBezTo>
                      <a:pt x="121691" y="935275"/>
                      <a:pt x="123307" y="931656"/>
                      <a:pt x="130313" y="927652"/>
                    </a:cubicBezTo>
                    <a:cubicBezTo>
                      <a:pt x="132334" y="926497"/>
                      <a:pt x="134730" y="926179"/>
                      <a:pt x="136939" y="925443"/>
                    </a:cubicBezTo>
                    <a:cubicBezTo>
                      <a:pt x="170069" y="926179"/>
                      <a:pt x="203256" y="925585"/>
                      <a:pt x="236330" y="927652"/>
                    </a:cubicBezTo>
                    <a:cubicBezTo>
                      <a:pt x="247949" y="928378"/>
                      <a:pt x="239436" y="933921"/>
                      <a:pt x="245165" y="938695"/>
                    </a:cubicBezTo>
                    <a:cubicBezTo>
                      <a:pt x="246930" y="940166"/>
                      <a:pt x="259164" y="944098"/>
                      <a:pt x="262834" y="945321"/>
                    </a:cubicBezTo>
                    <a:cubicBezTo>
                      <a:pt x="270196" y="943849"/>
                      <a:pt x="279612" y="946213"/>
                      <a:pt x="284921" y="940904"/>
                    </a:cubicBezTo>
                    <a:cubicBezTo>
                      <a:pt x="287549" y="938276"/>
                      <a:pt x="278592" y="924033"/>
                      <a:pt x="276086" y="921026"/>
                    </a:cubicBezTo>
                    <a:cubicBezTo>
                      <a:pt x="274086" y="918626"/>
                      <a:pt x="272059" y="916133"/>
                      <a:pt x="269460" y="914400"/>
                    </a:cubicBezTo>
                    <a:cubicBezTo>
                      <a:pt x="267523" y="913109"/>
                      <a:pt x="265043" y="912927"/>
                      <a:pt x="262834" y="912191"/>
                    </a:cubicBezTo>
                    <a:cubicBezTo>
                      <a:pt x="261362" y="909982"/>
                      <a:pt x="260294" y="907442"/>
                      <a:pt x="258417" y="905565"/>
                    </a:cubicBezTo>
                    <a:cubicBezTo>
                      <a:pt x="256540" y="903688"/>
                      <a:pt x="253062" y="903478"/>
                      <a:pt x="251791" y="901148"/>
                    </a:cubicBezTo>
                    <a:cubicBezTo>
                      <a:pt x="248446" y="895016"/>
                      <a:pt x="247374" y="887895"/>
                      <a:pt x="245165" y="881269"/>
                    </a:cubicBezTo>
                    <a:cubicBezTo>
                      <a:pt x="244326" y="878751"/>
                      <a:pt x="242220" y="876852"/>
                      <a:pt x="240747" y="874643"/>
                    </a:cubicBezTo>
                    <a:cubicBezTo>
                      <a:pt x="232698" y="850489"/>
                      <a:pt x="245534" y="887068"/>
                      <a:pt x="234121" y="861391"/>
                    </a:cubicBezTo>
                    <a:cubicBezTo>
                      <a:pt x="229924" y="851947"/>
                      <a:pt x="230064" y="848296"/>
                      <a:pt x="227495" y="839304"/>
                    </a:cubicBezTo>
                    <a:cubicBezTo>
                      <a:pt x="226855" y="837065"/>
                      <a:pt x="226441" y="834699"/>
                      <a:pt x="225286" y="832678"/>
                    </a:cubicBezTo>
                    <a:cubicBezTo>
                      <a:pt x="223460" y="829482"/>
                      <a:pt x="220869" y="826788"/>
                      <a:pt x="218660" y="823843"/>
                    </a:cubicBezTo>
                    <a:cubicBezTo>
                      <a:pt x="213404" y="808073"/>
                      <a:pt x="216826" y="814465"/>
                      <a:pt x="209826" y="803965"/>
                    </a:cubicBezTo>
                    <a:cubicBezTo>
                      <a:pt x="202635" y="775202"/>
                      <a:pt x="200321" y="786101"/>
                      <a:pt x="205408" y="770835"/>
                    </a:cubicBezTo>
                    <a:cubicBezTo>
                      <a:pt x="206144" y="762000"/>
                      <a:pt x="206985" y="753173"/>
                      <a:pt x="207617" y="744330"/>
                    </a:cubicBezTo>
                    <a:cubicBezTo>
                      <a:pt x="210399" y="705383"/>
                      <a:pt x="206010" y="720442"/>
                      <a:pt x="212034" y="702365"/>
                    </a:cubicBezTo>
                    <a:cubicBezTo>
                      <a:pt x="212770" y="695003"/>
                      <a:pt x="213118" y="687591"/>
                      <a:pt x="214243" y="680278"/>
                    </a:cubicBezTo>
                    <a:cubicBezTo>
                      <a:pt x="214597" y="677977"/>
                      <a:pt x="215055" y="675515"/>
                      <a:pt x="216452" y="673652"/>
                    </a:cubicBezTo>
                    <a:cubicBezTo>
                      <a:pt x="219575" y="669487"/>
                      <a:pt x="223814" y="666289"/>
                      <a:pt x="227495" y="662608"/>
                    </a:cubicBezTo>
                    <a:lnTo>
                      <a:pt x="231913" y="658191"/>
                    </a:lnTo>
                    <a:cubicBezTo>
                      <a:pt x="237066" y="658927"/>
                      <a:pt x="242434" y="658754"/>
                      <a:pt x="247373" y="660400"/>
                    </a:cubicBezTo>
                    <a:cubicBezTo>
                      <a:pt x="249349" y="661059"/>
                      <a:pt x="249928" y="663886"/>
                      <a:pt x="251791" y="664817"/>
                    </a:cubicBezTo>
                    <a:cubicBezTo>
                      <a:pt x="255956" y="666899"/>
                      <a:pt x="260626" y="667762"/>
                      <a:pt x="265043" y="669235"/>
                    </a:cubicBezTo>
                    <a:lnTo>
                      <a:pt x="265043" y="669235"/>
                    </a:lnTo>
                    <a:cubicBezTo>
                      <a:pt x="268724" y="669971"/>
                      <a:pt x="272444" y="670533"/>
                      <a:pt x="276086" y="671443"/>
                    </a:cubicBezTo>
                    <a:cubicBezTo>
                      <a:pt x="278345" y="672008"/>
                      <a:pt x="280422" y="673235"/>
                      <a:pt x="282713" y="673652"/>
                    </a:cubicBezTo>
                    <a:cubicBezTo>
                      <a:pt x="288553" y="674714"/>
                      <a:pt x="294492" y="675125"/>
                      <a:pt x="300382" y="675861"/>
                    </a:cubicBezTo>
                    <a:cubicBezTo>
                      <a:pt x="302591" y="675125"/>
                      <a:pt x="307744" y="675861"/>
                      <a:pt x="307008" y="673652"/>
                    </a:cubicBezTo>
                    <a:cubicBezTo>
                      <a:pt x="305967" y="670528"/>
                      <a:pt x="300913" y="671061"/>
                      <a:pt x="298173" y="669235"/>
                    </a:cubicBezTo>
                    <a:cubicBezTo>
                      <a:pt x="296440" y="668080"/>
                      <a:pt x="295542" y="665889"/>
                      <a:pt x="293756" y="664817"/>
                    </a:cubicBezTo>
                    <a:cubicBezTo>
                      <a:pt x="291760" y="663619"/>
                      <a:pt x="289212" y="663649"/>
                      <a:pt x="287130" y="662608"/>
                    </a:cubicBezTo>
                    <a:cubicBezTo>
                      <a:pt x="280892" y="659489"/>
                      <a:pt x="268085" y="650649"/>
                      <a:pt x="262834" y="647148"/>
                    </a:cubicBezTo>
                    <a:lnTo>
                      <a:pt x="256208" y="642730"/>
                    </a:lnTo>
                    <a:lnTo>
                      <a:pt x="249582" y="638313"/>
                    </a:lnTo>
                    <a:lnTo>
                      <a:pt x="236330" y="618435"/>
                    </a:lnTo>
                    <a:cubicBezTo>
                      <a:pt x="227136" y="604643"/>
                      <a:pt x="235596" y="614756"/>
                      <a:pt x="229704" y="602974"/>
                    </a:cubicBezTo>
                    <a:cubicBezTo>
                      <a:pt x="228517" y="600600"/>
                      <a:pt x="226759" y="598557"/>
                      <a:pt x="225286" y="596348"/>
                    </a:cubicBezTo>
                    <a:cubicBezTo>
                      <a:pt x="222037" y="580097"/>
                      <a:pt x="225161" y="588429"/>
                      <a:pt x="214243" y="572052"/>
                    </a:cubicBezTo>
                    <a:lnTo>
                      <a:pt x="209826" y="565426"/>
                    </a:lnTo>
                    <a:cubicBezTo>
                      <a:pt x="210562" y="561745"/>
                      <a:pt x="210555" y="557833"/>
                      <a:pt x="212034" y="554382"/>
                    </a:cubicBezTo>
                    <a:cubicBezTo>
                      <a:pt x="220056" y="535662"/>
                      <a:pt x="213605" y="566090"/>
                      <a:pt x="218660" y="543339"/>
                    </a:cubicBezTo>
                    <a:cubicBezTo>
                      <a:pt x="219631" y="538967"/>
                      <a:pt x="219991" y="534478"/>
                      <a:pt x="220869" y="530087"/>
                    </a:cubicBezTo>
                    <a:cubicBezTo>
                      <a:pt x="221464" y="527110"/>
                      <a:pt x="222244" y="524171"/>
                      <a:pt x="223078" y="521252"/>
                    </a:cubicBezTo>
                    <a:cubicBezTo>
                      <a:pt x="223718" y="519013"/>
                      <a:pt x="224781" y="516899"/>
                      <a:pt x="225286" y="514626"/>
                    </a:cubicBezTo>
                    <a:cubicBezTo>
                      <a:pt x="226257" y="510254"/>
                      <a:pt x="226617" y="505765"/>
                      <a:pt x="227495" y="501374"/>
                    </a:cubicBezTo>
                    <a:cubicBezTo>
                      <a:pt x="228115" y="498277"/>
                      <a:pt x="232915" y="479689"/>
                      <a:pt x="234121" y="479287"/>
                    </a:cubicBezTo>
                    <a:lnTo>
                      <a:pt x="240747" y="477078"/>
                    </a:lnTo>
                    <a:cubicBezTo>
                      <a:pt x="245901" y="477814"/>
                      <a:pt x="251222" y="477791"/>
                      <a:pt x="256208" y="479287"/>
                    </a:cubicBezTo>
                    <a:cubicBezTo>
                      <a:pt x="258750" y="480050"/>
                      <a:pt x="260349" y="482772"/>
                      <a:pt x="262834" y="483704"/>
                    </a:cubicBezTo>
                    <a:cubicBezTo>
                      <a:pt x="266349" y="485022"/>
                      <a:pt x="270197" y="485177"/>
                      <a:pt x="273878" y="485913"/>
                    </a:cubicBezTo>
                    <a:cubicBezTo>
                      <a:pt x="276823" y="487385"/>
                      <a:pt x="279589" y="489289"/>
                      <a:pt x="282713" y="490330"/>
                    </a:cubicBezTo>
                    <a:cubicBezTo>
                      <a:pt x="286274" y="491517"/>
                      <a:pt x="290114" y="491628"/>
                      <a:pt x="293756" y="492539"/>
                    </a:cubicBezTo>
                    <a:cubicBezTo>
                      <a:pt x="296015" y="493104"/>
                      <a:pt x="298143" y="494108"/>
                      <a:pt x="300382" y="494748"/>
                    </a:cubicBezTo>
                    <a:cubicBezTo>
                      <a:pt x="303301" y="495582"/>
                      <a:pt x="306272" y="496220"/>
                      <a:pt x="309217" y="496956"/>
                    </a:cubicBezTo>
                    <a:cubicBezTo>
                      <a:pt x="315107" y="496220"/>
                      <a:pt x="321697" y="497630"/>
                      <a:pt x="326886" y="494748"/>
                    </a:cubicBezTo>
                    <a:cubicBezTo>
                      <a:pt x="329540" y="493274"/>
                      <a:pt x="329095" y="488949"/>
                      <a:pt x="329095" y="485913"/>
                    </a:cubicBezTo>
                    <a:cubicBezTo>
                      <a:pt x="329095" y="471905"/>
                      <a:pt x="327622" y="457936"/>
                      <a:pt x="326886" y="443948"/>
                    </a:cubicBezTo>
                    <a:cubicBezTo>
                      <a:pt x="324677" y="444684"/>
                      <a:pt x="322588" y="446156"/>
                      <a:pt x="320260" y="446156"/>
                    </a:cubicBezTo>
                    <a:cubicBezTo>
                      <a:pt x="315782" y="446156"/>
                      <a:pt x="311188" y="445556"/>
                      <a:pt x="307008" y="443948"/>
                    </a:cubicBezTo>
                    <a:cubicBezTo>
                      <a:pt x="296104" y="439755"/>
                      <a:pt x="288287" y="431898"/>
                      <a:pt x="278295" y="426278"/>
                    </a:cubicBezTo>
                    <a:cubicBezTo>
                      <a:pt x="271121" y="422243"/>
                      <a:pt x="256208" y="415235"/>
                      <a:pt x="256208" y="415235"/>
                    </a:cubicBezTo>
                    <a:cubicBezTo>
                      <a:pt x="244107" y="403132"/>
                      <a:pt x="263859" y="421121"/>
                      <a:pt x="236330" y="408608"/>
                    </a:cubicBezTo>
                    <a:cubicBezTo>
                      <a:pt x="232865" y="407033"/>
                      <a:pt x="217132" y="387337"/>
                      <a:pt x="216452" y="386521"/>
                    </a:cubicBezTo>
                    <a:cubicBezTo>
                      <a:pt x="215716" y="384312"/>
                      <a:pt x="214243" y="382223"/>
                      <a:pt x="214243" y="379895"/>
                    </a:cubicBezTo>
                    <a:cubicBezTo>
                      <a:pt x="214243" y="347345"/>
                      <a:pt x="216555" y="360023"/>
                      <a:pt x="254000" y="362226"/>
                    </a:cubicBezTo>
                    <a:cubicBezTo>
                      <a:pt x="268825" y="367168"/>
                      <a:pt x="265424" y="366643"/>
                      <a:pt x="291547" y="366643"/>
                    </a:cubicBezTo>
                    <a:cubicBezTo>
                      <a:pt x="293875" y="366643"/>
                      <a:pt x="295964" y="365171"/>
                      <a:pt x="298173" y="364435"/>
                    </a:cubicBezTo>
                    <a:cubicBezTo>
                      <a:pt x="297437" y="358545"/>
                      <a:pt x="297671" y="352450"/>
                      <a:pt x="295965" y="346765"/>
                    </a:cubicBezTo>
                    <a:cubicBezTo>
                      <a:pt x="294658" y="342409"/>
                      <a:pt x="284809" y="339502"/>
                      <a:pt x="282713" y="337930"/>
                    </a:cubicBezTo>
                    <a:cubicBezTo>
                      <a:pt x="279381" y="335431"/>
                      <a:pt x="276021" y="332666"/>
                      <a:pt x="273878" y="329095"/>
                    </a:cubicBezTo>
                    <a:cubicBezTo>
                      <a:pt x="270002" y="322636"/>
                      <a:pt x="267088" y="317381"/>
                      <a:pt x="262834" y="311426"/>
                    </a:cubicBezTo>
                    <a:cubicBezTo>
                      <a:pt x="260694" y="308431"/>
                      <a:pt x="258417" y="305536"/>
                      <a:pt x="256208" y="302591"/>
                    </a:cubicBezTo>
                    <a:cubicBezTo>
                      <a:pt x="254636" y="297874"/>
                      <a:pt x="252484" y="291979"/>
                      <a:pt x="251791" y="287130"/>
                    </a:cubicBezTo>
                    <a:cubicBezTo>
                      <a:pt x="250744" y="279805"/>
                      <a:pt x="250707" y="272356"/>
                      <a:pt x="249582" y="265043"/>
                    </a:cubicBezTo>
                    <a:cubicBezTo>
                      <a:pt x="249228" y="262742"/>
                      <a:pt x="247938" y="260676"/>
                      <a:pt x="247373" y="258417"/>
                    </a:cubicBezTo>
                    <a:cubicBezTo>
                      <a:pt x="246463" y="254775"/>
                      <a:pt x="246075" y="251016"/>
                      <a:pt x="245165" y="247374"/>
                    </a:cubicBezTo>
                    <a:cubicBezTo>
                      <a:pt x="244600" y="245115"/>
                      <a:pt x="243521" y="243007"/>
                      <a:pt x="242956" y="240748"/>
                    </a:cubicBezTo>
                    <a:cubicBezTo>
                      <a:pt x="242045" y="237106"/>
                      <a:pt x="241561" y="233369"/>
                      <a:pt x="240747" y="229704"/>
                    </a:cubicBezTo>
                    <a:cubicBezTo>
                      <a:pt x="238897" y="221376"/>
                      <a:pt x="238792" y="221627"/>
                      <a:pt x="236330" y="214243"/>
                    </a:cubicBezTo>
                    <a:cubicBezTo>
                      <a:pt x="235572" y="207418"/>
                      <a:pt x="231718" y="189183"/>
                      <a:pt x="236330" y="181113"/>
                    </a:cubicBezTo>
                    <a:cubicBezTo>
                      <a:pt x="237485" y="179092"/>
                      <a:pt x="240874" y="179945"/>
                      <a:pt x="242956" y="178904"/>
                    </a:cubicBezTo>
                    <a:cubicBezTo>
                      <a:pt x="269490" y="165637"/>
                      <a:pt x="233445" y="182401"/>
                      <a:pt x="254000" y="170069"/>
                    </a:cubicBezTo>
                    <a:cubicBezTo>
                      <a:pt x="255996" y="168871"/>
                      <a:pt x="258417" y="168597"/>
                      <a:pt x="260626" y="167861"/>
                    </a:cubicBezTo>
                    <a:cubicBezTo>
                      <a:pt x="276940" y="151543"/>
                      <a:pt x="251607" y="175564"/>
                      <a:pt x="271669" y="161235"/>
                    </a:cubicBezTo>
                    <a:cubicBezTo>
                      <a:pt x="275058" y="158814"/>
                      <a:pt x="277559" y="155345"/>
                      <a:pt x="280504" y="152400"/>
                    </a:cubicBezTo>
                    <a:cubicBezTo>
                      <a:pt x="281572" y="151332"/>
                      <a:pt x="295873" y="148017"/>
                      <a:pt x="295965" y="147982"/>
                    </a:cubicBezTo>
                    <a:cubicBezTo>
                      <a:pt x="317180" y="140027"/>
                      <a:pt x="288787" y="145567"/>
                      <a:pt x="322469" y="141356"/>
                    </a:cubicBezTo>
                    <a:cubicBezTo>
                      <a:pt x="340660" y="135293"/>
                      <a:pt x="331112" y="136280"/>
                      <a:pt x="351182" y="139148"/>
                    </a:cubicBezTo>
                    <a:cubicBezTo>
                      <a:pt x="353391" y="139884"/>
                      <a:pt x="355681" y="140411"/>
                      <a:pt x="357808" y="141356"/>
                    </a:cubicBezTo>
                    <a:cubicBezTo>
                      <a:pt x="362321" y="143362"/>
                      <a:pt x="367567" y="151473"/>
                      <a:pt x="371060" y="147982"/>
                    </a:cubicBezTo>
                    <a:cubicBezTo>
                      <a:pt x="374394" y="144650"/>
                      <a:pt x="363565" y="142252"/>
                      <a:pt x="360017" y="139148"/>
                    </a:cubicBezTo>
                    <a:cubicBezTo>
                      <a:pt x="357666" y="137091"/>
                      <a:pt x="355600" y="134730"/>
                      <a:pt x="353391" y="132521"/>
                    </a:cubicBezTo>
                    <a:cubicBezTo>
                      <a:pt x="349815" y="118220"/>
                      <a:pt x="353955" y="128340"/>
                      <a:pt x="344556" y="117061"/>
                    </a:cubicBezTo>
                    <a:cubicBezTo>
                      <a:pt x="342857" y="115022"/>
                      <a:pt x="342178" y="112134"/>
                      <a:pt x="340139" y="110435"/>
                    </a:cubicBezTo>
                    <a:cubicBezTo>
                      <a:pt x="335804" y="106823"/>
                      <a:pt x="322175" y="102974"/>
                      <a:pt x="318052" y="101600"/>
                    </a:cubicBezTo>
                    <a:cubicBezTo>
                      <a:pt x="315107" y="99391"/>
                      <a:pt x="312635" y="96341"/>
                      <a:pt x="309217" y="94974"/>
                    </a:cubicBezTo>
                    <a:cubicBezTo>
                      <a:pt x="305059" y="93311"/>
                      <a:pt x="300356" y="93643"/>
                      <a:pt x="295965" y="92765"/>
                    </a:cubicBezTo>
                    <a:cubicBezTo>
                      <a:pt x="292988" y="92170"/>
                      <a:pt x="290075" y="91292"/>
                      <a:pt x="287130" y="90556"/>
                    </a:cubicBezTo>
                    <a:cubicBezTo>
                      <a:pt x="271902" y="95633"/>
                      <a:pt x="277171" y="91682"/>
                      <a:pt x="269460" y="99391"/>
                    </a:cubicBezTo>
                    <a:cubicBezTo>
                      <a:pt x="267251" y="98655"/>
                      <a:pt x="264187" y="99077"/>
                      <a:pt x="262834" y="97182"/>
                    </a:cubicBezTo>
                    <a:cubicBezTo>
                      <a:pt x="260128" y="93393"/>
                      <a:pt x="261211" y="87655"/>
                      <a:pt x="258417" y="83930"/>
                    </a:cubicBezTo>
                    <a:cubicBezTo>
                      <a:pt x="250198" y="72971"/>
                      <a:pt x="253833" y="78158"/>
                      <a:pt x="247373" y="68469"/>
                    </a:cubicBezTo>
                    <a:cubicBezTo>
                      <a:pt x="245901" y="63315"/>
                      <a:pt x="244496" y="58142"/>
                      <a:pt x="242956" y="53008"/>
                    </a:cubicBezTo>
                    <a:cubicBezTo>
                      <a:pt x="242287" y="50778"/>
                      <a:pt x="241788" y="48464"/>
                      <a:pt x="240747" y="46382"/>
                    </a:cubicBezTo>
                    <a:cubicBezTo>
                      <a:pt x="239560" y="44008"/>
                      <a:pt x="237802" y="41965"/>
                      <a:pt x="236330" y="39756"/>
                    </a:cubicBezTo>
                    <a:cubicBezTo>
                      <a:pt x="234858" y="33866"/>
                      <a:pt x="226056" y="20490"/>
                      <a:pt x="231913" y="22087"/>
                    </a:cubicBezTo>
                    <a:cubicBezTo>
                      <a:pt x="240011" y="24296"/>
                      <a:pt x="248168" y="26301"/>
                      <a:pt x="256208" y="28713"/>
                    </a:cubicBezTo>
                    <a:cubicBezTo>
                      <a:pt x="262898" y="30720"/>
                      <a:pt x="269337" y="33539"/>
                      <a:pt x="276086" y="35339"/>
                    </a:cubicBezTo>
                    <a:cubicBezTo>
                      <a:pt x="280413" y="36493"/>
                      <a:pt x="284933" y="36747"/>
                      <a:pt x="289339" y="37548"/>
                    </a:cubicBezTo>
                    <a:cubicBezTo>
                      <a:pt x="293032" y="38219"/>
                      <a:pt x="296740" y="38846"/>
                      <a:pt x="300382" y="39756"/>
                    </a:cubicBezTo>
                    <a:cubicBezTo>
                      <a:pt x="313001" y="42911"/>
                      <a:pt x="300690" y="41419"/>
                      <a:pt x="315843" y="44174"/>
                    </a:cubicBezTo>
                    <a:cubicBezTo>
                      <a:pt x="320965" y="45105"/>
                      <a:pt x="326150" y="45646"/>
                      <a:pt x="331304" y="46382"/>
                    </a:cubicBezTo>
                    <a:cubicBezTo>
                      <a:pt x="337194" y="44910"/>
                      <a:pt x="343336" y="44220"/>
                      <a:pt x="348973" y="41965"/>
                    </a:cubicBezTo>
                    <a:cubicBezTo>
                      <a:pt x="358206" y="38272"/>
                      <a:pt x="353300" y="22208"/>
                      <a:pt x="351182" y="17669"/>
                    </a:cubicBezTo>
                    <a:cubicBezTo>
                      <a:pt x="347765" y="10348"/>
                      <a:pt x="338151" y="4565"/>
                      <a:pt x="331304" y="0"/>
                    </a:cubicBezTo>
                    <a:cubicBezTo>
                      <a:pt x="309217" y="736"/>
                      <a:pt x="287102" y="871"/>
                      <a:pt x="265043" y="2208"/>
                    </a:cubicBezTo>
                    <a:cubicBezTo>
                      <a:pt x="262719" y="2349"/>
                      <a:pt x="260718" y="4063"/>
                      <a:pt x="258417" y="4417"/>
                    </a:cubicBezTo>
                    <a:cubicBezTo>
                      <a:pt x="251104" y="5542"/>
                      <a:pt x="243692" y="5890"/>
                      <a:pt x="236330" y="6626"/>
                    </a:cubicBezTo>
                    <a:cubicBezTo>
                      <a:pt x="217341" y="19284"/>
                      <a:pt x="241366" y="4108"/>
                      <a:pt x="223078" y="13252"/>
                    </a:cubicBezTo>
                    <a:cubicBezTo>
                      <a:pt x="220704" y="14439"/>
                      <a:pt x="218728" y="16303"/>
                      <a:pt x="216452" y="17669"/>
                    </a:cubicBezTo>
                    <a:cubicBezTo>
                      <a:pt x="215040" y="18516"/>
                      <a:pt x="223814" y="2945"/>
                      <a:pt x="225286"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49" name="Group 448">
                <a:extLst>
                  <a:ext uri="{FF2B5EF4-FFF2-40B4-BE49-F238E27FC236}">
                    <a16:creationId xmlns:a16="http://schemas.microsoft.com/office/drawing/2014/main" id="{AD39EA37-5D89-7D04-C78E-077A7AFBDFB5}"/>
                  </a:ext>
                </a:extLst>
              </p:cNvPr>
              <p:cNvGrpSpPr/>
              <p:nvPr/>
            </p:nvGrpSpPr>
            <p:grpSpPr>
              <a:xfrm>
                <a:off x="5378286" y="4090555"/>
                <a:ext cx="232805" cy="1915189"/>
                <a:chOff x="5378286" y="4090555"/>
                <a:chExt cx="232805" cy="1915189"/>
              </a:xfrm>
            </p:grpSpPr>
            <p:sp>
              <p:nvSpPr>
                <p:cNvPr id="592" name="Freeform 591">
                  <a:extLst>
                    <a:ext uri="{FF2B5EF4-FFF2-40B4-BE49-F238E27FC236}">
                      <a16:creationId xmlns:a16="http://schemas.microsoft.com/office/drawing/2014/main" id="{2D3D1015-9526-8A4D-5A2D-24E7455EC6FB}"/>
                    </a:ext>
                  </a:extLst>
                </p:cNvPr>
                <p:cNvSpPr/>
                <p:nvPr/>
              </p:nvSpPr>
              <p:spPr>
                <a:xfrm>
                  <a:off x="5406501" y="4873841"/>
                  <a:ext cx="128726" cy="1131903"/>
                </a:xfrm>
                <a:custGeom>
                  <a:avLst/>
                  <a:gdLst>
                    <a:gd name="connsiteX0" fmla="*/ 62144 w 128726"/>
                    <a:gd name="connsiteY0" fmla="*/ 0 h 1131903"/>
                    <a:gd name="connsiteX1" fmla="*/ 53266 w 128726"/>
                    <a:gd name="connsiteY1" fmla="*/ 301841 h 1131903"/>
                    <a:gd name="connsiteX2" fmla="*/ 0 w 128726"/>
                    <a:gd name="connsiteY2" fmla="*/ 363984 h 1131903"/>
                    <a:gd name="connsiteX3" fmla="*/ 48827 w 128726"/>
                    <a:gd name="connsiteY3" fmla="*/ 328474 h 1131903"/>
                    <a:gd name="connsiteX4" fmla="*/ 22194 w 128726"/>
                    <a:gd name="connsiteY4" fmla="*/ 1131903 h 1131903"/>
                    <a:gd name="connsiteX5" fmla="*/ 84338 w 128726"/>
                    <a:gd name="connsiteY5" fmla="*/ 1131903 h 1131903"/>
                    <a:gd name="connsiteX6" fmla="*/ 79899 w 128726"/>
                    <a:gd name="connsiteY6" fmla="*/ 270769 h 1131903"/>
                    <a:gd name="connsiteX7" fmla="*/ 128726 w 128726"/>
                    <a:gd name="connsiteY7" fmla="*/ 297402 h 1131903"/>
                    <a:gd name="connsiteX8" fmla="*/ 79899 w 128726"/>
                    <a:gd name="connsiteY8" fmla="*/ 217503 h 1131903"/>
                    <a:gd name="connsiteX9" fmla="*/ 62144 w 128726"/>
                    <a:gd name="connsiteY9" fmla="*/ 0 h 113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6" h="1131903">
                      <a:moveTo>
                        <a:pt x="62144" y="0"/>
                      </a:moveTo>
                      <a:lnTo>
                        <a:pt x="53266" y="301841"/>
                      </a:lnTo>
                      <a:lnTo>
                        <a:pt x="0" y="363984"/>
                      </a:lnTo>
                      <a:lnTo>
                        <a:pt x="48827" y="328474"/>
                      </a:lnTo>
                      <a:lnTo>
                        <a:pt x="22194" y="1131903"/>
                      </a:lnTo>
                      <a:lnTo>
                        <a:pt x="84338" y="1131903"/>
                      </a:lnTo>
                      <a:cubicBezTo>
                        <a:pt x="82858" y="844858"/>
                        <a:pt x="81379" y="557814"/>
                        <a:pt x="79899" y="270769"/>
                      </a:cubicBezTo>
                      <a:lnTo>
                        <a:pt x="128726" y="297402"/>
                      </a:lnTo>
                      <a:lnTo>
                        <a:pt x="79899" y="217503"/>
                      </a:lnTo>
                      <a:lnTo>
                        <a:pt x="62144"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3" name="Freeform 592">
                  <a:extLst>
                    <a:ext uri="{FF2B5EF4-FFF2-40B4-BE49-F238E27FC236}">
                      <a16:creationId xmlns:a16="http://schemas.microsoft.com/office/drawing/2014/main" id="{D3D3B007-BCC2-6D8C-07C9-BAAFA218EBCF}"/>
                    </a:ext>
                  </a:extLst>
                </p:cNvPr>
                <p:cNvSpPr/>
                <p:nvPr/>
              </p:nvSpPr>
              <p:spPr>
                <a:xfrm>
                  <a:off x="5378286" y="4090555"/>
                  <a:ext cx="232805" cy="848590"/>
                </a:xfrm>
                <a:custGeom>
                  <a:avLst/>
                  <a:gdLst>
                    <a:gd name="connsiteX0" fmla="*/ 125432 w 232805"/>
                    <a:gd name="connsiteY0" fmla="*/ 0 h 848590"/>
                    <a:gd name="connsiteX1" fmla="*/ 125432 w 232805"/>
                    <a:gd name="connsiteY1" fmla="*/ 0 h 848590"/>
                    <a:gd name="connsiteX2" fmla="*/ 121969 w 232805"/>
                    <a:gd name="connsiteY2" fmla="*/ 31172 h 848590"/>
                    <a:gd name="connsiteX3" fmla="*/ 101187 w 232805"/>
                    <a:gd name="connsiteY3" fmla="*/ 72736 h 848590"/>
                    <a:gd name="connsiteX4" fmla="*/ 94259 w 232805"/>
                    <a:gd name="connsiteY4" fmla="*/ 79663 h 848590"/>
                    <a:gd name="connsiteX5" fmla="*/ 76941 w 232805"/>
                    <a:gd name="connsiteY5" fmla="*/ 96981 h 848590"/>
                    <a:gd name="connsiteX6" fmla="*/ 73478 w 232805"/>
                    <a:gd name="connsiteY6" fmla="*/ 107372 h 848590"/>
                    <a:gd name="connsiteX7" fmla="*/ 101187 w 232805"/>
                    <a:gd name="connsiteY7" fmla="*/ 117763 h 848590"/>
                    <a:gd name="connsiteX8" fmla="*/ 94259 w 232805"/>
                    <a:gd name="connsiteY8" fmla="*/ 124690 h 848590"/>
                    <a:gd name="connsiteX9" fmla="*/ 73478 w 232805"/>
                    <a:gd name="connsiteY9" fmla="*/ 128154 h 848590"/>
                    <a:gd name="connsiteX10" fmla="*/ 83869 w 232805"/>
                    <a:gd name="connsiteY10" fmla="*/ 138545 h 848590"/>
                    <a:gd name="connsiteX11" fmla="*/ 108114 w 232805"/>
                    <a:gd name="connsiteY11" fmla="*/ 145472 h 848590"/>
                    <a:gd name="connsiteX12" fmla="*/ 104650 w 232805"/>
                    <a:gd name="connsiteY12" fmla="*/ 169718 h 848590"/>
                    <a:gd name="connsiteX13" fmla="*/ 94259 w 232805"/>
                    <a:gd name="connsiteY13" fmla="*/ 176645 h 848590"/>
                    <a:gd name="connsiteX14" fmla="*/ 87332 w 232805"/>
                    <a:gd name="connsiteY14" fmla="*/ 197427 h 848590"/>
                    <a:gd name="connsiteX15" fmla="*/ 101187 w 232805"/>
                    <a:gd name="connsiteY15" fmla="*/ 211281 h 848590"/>
                    <a:gd name="connsiteX16" fmla="*/ 80405 w 232805"/>
                    <a:gd name="connsiteY16" fmla="*/ 225136 h 848590"/>
                    <a:gd name="connsiteX17" fmla="*/ 66550 w 232805"/>
                    <a:gd name="connsiteY17" fmla="*/ 242454 h 848590"/>
                    <a:gd name="connsiteX18" fmla="*/ 52696 w 232805"/>
                    <a:gd name="connsiteY18" fmla="*/ 249381 h 848590"/>
                    <a:gd name="connsiteX19" fmla="*/ 63087 w 232805"/>
                    <a:gd name="connsiteY19" fmla="*/ 256309 h 848590"/>
                    <a:gd name="connsiteX20" fmla="*/ 104650 w 232805"/>
                    <a:gd name="connsiteY20" fmla="*/ 259772 h 848590"/>
                    <a:gd name="connsiteX21" fmla="*/ 115041 w 232805"/>
                    <a:gd name="connsiteY21" fmla="*/ 263236 h 848590"/>
                    <a:gd name="connsiteX22" fmla="*/ 108114 w 232805"/>
                    <a:gd name="connsiteY22" fmla="*/ 284018 h 848590"/>
                    <a:gd name="connsiteX23" fmla="*/ 101187 w 232805"/>
                    <a:gd name="connsiteY23" fmla="*/ 311727 h 848590"/>
                    <a:gd name="connsiteX24" fmla="*/ 97723 w 232805"/>
                    <a:gd name="connsiteY24" fmla="*/ 322118 h 848590"/>
                    <a:gd name="connsiteX25" fmla="*/ 76941 w 232805"/>
                    <a:gd name="connsiteY25" fmla="*/ 335972 h 848590"/>
                    <a:gd name="connsiteX26" fmla="*/ 73478 w 232805"/>
                    <a:gd name="connsiteY26" fmla="*/ 346363 h 848590"/>
                    <a:gd name="connsiteX27" fmla="*/ 45769 w 232805"/>
                    <a:gd name="connsiteY27" fmla="*/ 367145 h 848590"/>
                    <a:gd name="connsiteX28" fmla="*/ 38841 w 232805"/>
                    <a:gd name="connsiteY28" fmla="*/ 374072 h 848590"/>
                    <a:gd name="connsiteX29" fmla="*/ 4205 w 232805"/>
                    <a:gd name="connsiteY29" fmla="*/ 381000 h 848590"/>
                    <a:gd name="connsiteX30" fmla="*/ 741 w 232805"/>
                    <a:gd name="connsiteY30" fmla="*/ 391390 h 848590"/>
                    <a:gd name="connsiteX31" fmla="*/ 21523 w 232805"/>
                    <a:gd name="connsiteY31" fmla="*/ 398318 h 848590"/>
                    <a:gd name="connsiteX32" fmla="*/ 73478 w 232805"/>
                    <a:gd name="connsiteY32" fmla="*/ 394854 h 848590"/>
                    <a:gd name="connsiteX33" fmla="*/ 94259 w 232805"/>
                    <a:gd name="connsiteY33" fmla="*/ 398318 h 848590"/>
                    <a:gd name="connsiteX34" fmla="*/ 90796 w 232805"/>
                    <a:gd name="connsiteY34" fmla="*/ 432954 h 848590"/>
                    <a:gd name="connsiteX35" fmla="*/ 83869 w 232805"/>
                    <a:gd name="connsiteY35" fmla="*/ 443345 h 848590"/>
                    <a:gd name="connsiteX36" fmla="*/ 87332 w 232805"/>
                    <a:gd name="connsiteY36" fmla="*/ 453736 h 848590"/>
                    <a:gd name="connsiteX37" fmla="*/ 97723 w 232805"/>
                    <a:gd name="connsiteY37" fmla="*/ 460663 h 848590"/>
                    <a:gd name="connsiteX38" fmla="*/ 94259 w 232805"/>
                    <a:gd name="connsiteY38" fmla="*/ 471054 h 848590"/>
                    <a:gd name="connsiteX39" fmla="*/ 73478 w 232805"/>
                    <a:gd name="connsiteY39" fmla="*/ 488372 h 848590"/>
                    <a:gd name="connsiteX40" fmla="*/ 66550 w 232805"/>
                    <a:gd name="connsiteY40" fmla="*/ 495300 h 848590"/>
                    <a:gd name="connsiteX41" fmla="*/ 63087 w 232805"/>
                    <a:gd name="connsiteY41" fmla="*/ 505690 h 848590"/>
                    <a:gd name="connsiteX42" fmla="*/ 66550 w 232805"/>
                    <a:gd name="connsiteY42" fmla="*/ 519545 h 848590"/>
                    <a:gd name="connsiteX43" fmla="*/ 76941 w 232805"/>
                    <a:gd name="connsiteY43" fmla="*/ 523009 h 848590"/>
                    <a:gd name="connsiteX44" fmla="*/ 101187 w 232805"/>
                    <a:gd name="connsiteY44" fmla="*/ 526472 h 848590"/>
                    <a:gd name="connsiteX45" fmla="*/ 90796 w 232805"/>
                    <a:gd name="connsiteY45" fmla="*/ 547254 h 848590"/>
                    <a:gd name="connsiteX46" fmla="*/ 80405 w 232805"/>
                    <a:gd name="connsiteY46" fmla="*/ 554181 h 848590"/>
                    <a:gd name="connsiteX47" fmla="*/ 73478 w 232805"/>
                    <a:gd name="connsiteY47" fmla="*/ 564572 h 848590"/>
                    <a:gd name="connsiteX48" fmla="*/ 70014 w 232805"/>
                    <a:gd name="connsiteY48" fmla="*/ 574963 h 848590"/>
                    <a:gd name="connsiteX49" fmla="*/ 59623 w 232805"/>
                    <a:gd name="connsiteY49" fmla="*/ 578427 h 848590"/>
                    <a:gd name="connsiteX50" fmla="*/ 49232 w 232805"/>
                    <a:gd name="connsiteY50" fmla="*/ 602672 h 848590"/>
                    <a:gd name="connsiteX51" fmla="*/ 42305 w 232805"/>
                    <a:gd name="connsiteY51" fmla="*/ 609600 h 848590"/>
                    <a:gd name="connsiteX52" fmla="*/ 35378 w 232805"/>
                    <a:gd name="connsiteY52" fmla="*/ 619990 h 848590"/>
                    <a:gd name="connsiteX53" fmla="*/ 45769 w 232805"/>
                    <a:gd name="connsiteY53" fmla="*/ 626918 h 848590"/>
                    <a:gd name="connsiteX54" fmla="*/ 73478 w 232805"/>
                    <a:gd name="connsiteY54" fmla="*/ 616527 h 848590"/>
                    <a:gd name="connsiteX55" fmla="*/ 90796 w 232805"/>
                    <a:gd name="connsiteY55" fmla="*/ 619990 h 848590"/>
                    <a:gd name="connsiteX56" fmla="*/ 94259 w 232805"/>
                    <a:gd name="connsiteY56" fmla="*/ 630381 h 848590"/>
                    <a:gd name="connsiteX57" fmla="*/ 101187 w 232805"/>
                    <a:gd name="connsiteY57" fmla="*/ 658090 h 848590"/>
                    <a:gd name="connsiteX58" fmla="*/ 94259 w 232805"/>
                    <a:gd name="connsiteY58" fmla="*/ 678872 h 848590"/>
                    <a:gd name="connsiteX59" fmla="*/ 90796 w 232805"/>
                    <a:gd name="connsiteY59" fmla="*/ 689263 h 848590"/>
                    <a:gd name="connsiteX60" fmla="*/ 101187 w 232805"/>
                    <a:gd name="connsiteY60" fmla="*/ 723900 h 848590"/>
                    <a:gd name="connsiteX61" fmla="*/ 115041 w 232805"/>
                    <a:gd name="connsiteY61" fmla="*/ 727363 h 848590"/>
                    <a:gd name="connsiteX62" fmla="*/ 101187 w 232805"/>
                    <a:gd name="connsiteY62" fmla="*/ 744681 h 848590"/>
                    <a:gd name="connsiteX63" fmla="*/ 94259 w 232805"/>
                    <a:gd name="connsiteY63" fmla="*/ 751609 h 848590"/>
                    <a:gd name="connsiteX64" fmla="*/ 87332 w 232805"/>
                    <a:gd name="connsiteY64" fmla="*/ 762000 h 848590"/>
                    <a:gd name="connsiteX65" fmla="*/ 83869 w 232805"/>
                    <a:gd name="connsiteY65" fmla="*/ 772390 h 848590"/>
                    <a:gd name="connsiteX66" fmla="*/ 76941 w 232805"/>
                    <a:gd name="connsiteY66" fmla="*/ 800100 h 848590"/>
                    <a:gd name="connsiteX67" fmla="*/ 70014 w 232805"/>
                    <a:gd name="connsiteY67" fmla="*/ 810490 h 848590"/>
                    <a:gd name="connsiteX68" fmla="*/ 104650 w 232805"/>
                    <a:gd name="connsiteY68" fmla="*/ 820881 h 848590"/>
                    <a:gd name="connsiteX69" fmla="*/ 128896 w 232805"/>
                    <a:gd name="connsiteY69" fmla="*/ 824345 h 848590"/>
                    <a:gd name="connsiteX70" fmla="*/ 160069 w 232805"/>
                    <a:gd name="connsiteY70" fmla="*/ 831272 h 848590"/>
                    <a:gd name="connsiteX71" fmla="*/ 194705 w 232805"/>
                    <a:gd name="connsiteY71" fmla="*/ 845127 h 848590"/>
                    <a:gd name="connsiteX72" fmla="*/ 205096 w 232805"/>
                    <a:gd name="connsiteY72" fmla="*/ 848590 h 848590"/>
                    <a:gd name="connsiteX73" fmla="*/ 212023 w 232805"/>
                    <a:gd name="connsiteY73" fmla="*/ 838200 h 848590"/>
                    <a:gd name="connsiteX74" fmla="*/ 218950 w 232805"/>
                    <a:gd name="connsiteY74" fmla="*/ 810490 h 848590"/>
                    <a:gd name="connsiteX75" fmla="*/ 222414 w 232805"/>
                    <a:gd name="connsiteY75" fmla="*/ 800100 h 848590"/>
                    <a:gd name="connsiteX76" fmla="*/ 225878 w 232805"/>
                    <a:gd name="connsiteY76" fmla="*/ 786245 h 848590"/>
                    <a:gd name="connsiteX77" fmla="*/ 232805 w 232805"/>
                    <a:gd name="connsiteY77" fmla="*/ 775854 h 848590"/>
                    <a:gd name="connsiteX78" fmla="*/ 218950 w 232805"/>
                    <a:gd name="connsiteY78" fmla="*/ 772390 h 848590"/>
                    <a:gd name="connsiteX79" fmla="*/ 208559 w 232805"/>
                    <a:gd name="connsiteY79" fmla="*/ 775854 h 848590"/>
                    <a:gd name="connsiteX80" fmla="*/ 198169 w 232805"/>
                    <a:gd name="connsiteY80" fmla="*/ 786245 h 848590"/>
                    <a:gd name="connsiteX81" fmla="*/ 184314 w 232805"/>
                    <a:gd name="connsiteY81" fmla="*/ 803563 h 848590"/>
                    <a:gd name="connsiteX82" fmla="*/ 163532 w 232805"/>
                    <a:gd name="connsiteY82" fmla="*/ 810490 h 848590"/>
                    <a:gd name="connsiteX83" fmla="*/ 139287 w 232805"/>
                    <a:gd name="connsiteY83" fmla="*/ 807027 h 848590"/>
                    <a:gd name="connsiteX84" fmla="*/ 121969 w 232805"/>
                    <a:gd name="connsiteY84" fmla="*/ 793172 h 848590"/>
                    <a:gd name="connsiteX85" fmla="*/ 121969 w 232805"/>
                    <a:gd name="connsiteY85" fmla="*/ 755072 h 848590"/>
                    <a:gd name="connsiteX86" fmla="*/ 132359 w 232805"/>
                    <a:gd name="connsiteY86" fmla="*/ 751609 h 848590"/>
                    <a:gd name="connsiteX87" fmla="*/ 180850 w 232805"/>
                    <a:gd name="connsiteY87" fmla="*/ 741218 h 848590"/>
                    <a:gd name="connsiteX88" fmla="*/ 205096 w 232805"/>
                    <a:gd name="connsiteY88" fmla="*/ 737754 h 848590"/>
                    <a:gd name="connsiteX89" fmla="*/ 201632 w 232805"/>
                    <a:gd name="connsiteY89" fmla="*/ 727363 h 848590"/>
                    <a:gd name="connsiteX90" fmla="*/ 191241 w 232805"/>
                    <a:gd name="connsiteY90" fmla="*/ 723900 h 848590"/>
                    <a:gd name="connsiteX91" fmla="*/ 184314 w 232805"/>
                    <a:gd name="connsiteY91" fmla="*/ 716972 h 848590"/>
                    <a:gd name="connsiteX92" fmla="*/ 163532 w 232805"/>
                    <a:gd name="connsiteY92" fmla="*/ 710045 h 848590"/>
                    <a:gd name="connsiteX93" fmla="*/ 153141 w 232805"/>
                    <a:gd name="connsiteY93" fmla="*/ 706581 h 848590"/>
                    <a:gd name="connsiteX94" fmla="*/ 149678 w 232805"/>
                    <a:gd name="connsiteY94" fmla="*/ 696190 h 848590"/>
                    <a:gd name="connsiteX95" fmla="*/ 142750 w 232805"/>
                    <a:gd name="connsiteY95" fmla="*/ 689263 h 848590"/>
                    <a:gd name="connsiteX96" fmla="*/ 139287 w 232805"/>
                    <a:gd name="connsiteY96" fmla="*/ 671945 h 848590"/>
                    <a:gd name="connsiteX97" fmla="*/ 125432 w 232805"/>
                    <a:gd name="connsiteY97" fmla="*/ 651163 h 848590"/>
                    <a:gd name="connsiteX98" fmla="*/ 132359 w 232805"/>
                    <a:gd name="connsiteY98" fmla="*/ 609600 h 848590"/>
                    <a:gd name="connsiteX99" fmla="*/ 135823 w 232805"/>
                    <a:gd name="connsiteY99" fmla="*/ 592281 h 848590"/>
                    <a:gd name="connsiteX100" fmla="*/ 146214 w 232805"/>
                    <a:gd name="connsiteY100" fmla="*/ 581890 h 848590"/>
                    <a:gd name="connsiteX101" fmla="*/ 153141 w 232805"/>
                    <a:gd name="connsiteY101" fmla="*/ 571500 h 848590"/>
                    <a:gd name="connsiteX102" fmla="*/ 180850 w 232805"/>
                    <a:gd name="connsiteY102" fmla="*/ 564572 h 848590"/>
                    <a:gd name="connsiteX103" fmla="*/ 156605 w 232805"/>
                    <a:gd name="connsiteY103" fmla="*/ 547254 h 848590"/>
                    <a:gd name="connsiteX104" fmla="*/ 142750 w 232805"/>
                    <a:gd name="connsiteY104" fmla="*/ 540327 h 848590"/>
                    <a:gd name="connsiteX105" fmla="*/ 139287 w 232805"/>
                    <a:gd name="connsiteY105" fmla="*/ 481445 h 848590"/>
                    <a:gd name="connsiteX106" fmla="*/ 149678 w 232805"/>
                    <a:gd name="connsiteY106" fmla="*/ 477981 h 848590"/>
                    <a:gd name="connsiteX107" fmla="*/ 170459 w 232805"/>
                    <a:gd name="connsiteY107" fmla="*/ 484909 h 848590"/>
                    <a:gd name="connsiteX108" fmla="*/ 191241 w 232805"/>
                    <a:gd name="connsiteY108" fmla="*/ 491836 h 848590"/>
                    <a:gd name="connsiteX109" fmla="*/ 201632 w 232805"/>
                    <a:gd name="connsiteY109" fmla="*/ 495300 h 848590"/>
                    <a:gd name="connsiteX110" fmla="*/ 173923 w 232805"/>
                    <a:gd name="connsiteY110" fmla="*/ 481445 h 848590"/>
                    <a:gd name="connsiteX111" fmla="*/ 163532 w 232805"/>
                    <a:gd name="connsiteY111" fmla="*/ 477981 h 848590"/>
                    <a:gd name="connsiteX112" fmla="*/ 156605 w 232805"/>
                    <a:gd name="connsiteY112" fmla="*/ 467590 h 848590"/>
                    <a:gd name="connsiteX113" fmla="*/ 146214 w 232805"/>
                    <a:gd name="connsiteY113" fmla="*/ 453736 h 848590"/>
                    <a:gd name="connsiteX114" fmla="*/ 142750 w 232805"/>
                    <a:gd name="connsiteY114" fmla="*/ 436418 h 848590"/>
                    <a:gd name="connsiteX115" fmla="*/ 146214 w 232805"/>
                    <a:gd name="connsiteY115" fmla="*/ 384463 h 848590"/>
                    <a:gd name="connsiteX116" fmla="*/ 166996 w 232805"/>
                    <a:gd name="connsiteY116" fmla="*/ 391390 h 848590"/>
                    <a:gd name="connsiteX117" fmla="*/ 177387 w 232805"/>
                    <a:gd name="connsiteY117" fmla="*/ 394854 h 848590"/>
                    <a:gd name="connsiteX118" fmla="*/ 156605 w 232805"/>
                    <a:gd name="connsiteY118" fmla="*/ 387927 h 848590"/>
                    <a:gd name="connsiteX119" fmla="*/ 149678 w 232805"/>
                    <a:gd name="connsiteY119" fmla="*/ 377536 h 848590"/>
                    <a:gd name="connsiteX120" fmla="*/ 142750 w 232805"/>
                    <a:gd name="connsiteY120" fmla="*/ 370609 h 848590"/>
                    <a:gd name="connsiteX121" fmla="*/ 139287 w 232805"/>
                    <a:gd name="connsiteY121" fmla="*/ 360218 h 848590"/>
                    <a:gd name="connsiteX122" fmla="*/ 160069 w 232805"/>
                    <a:gd name="connsiteY122" fmla="*/ 363681 h 848590"/>
                    <a:gd name="connsiteX123" fmla="*/ 180850 w 232805"/>
                    <a:gd name="connsiteY123" fmla="*/ 370609 h 848590"/>
                    <a:gd name="connsiteX124" fmla="*/ 187778 w 232805"/>
                    <a:gd name="connsiteY124" fmla="*/ 377536 h 848590"/>
                    <a:gd name="connsiteX125" fmla="*/ 173923 w 232805"/>
                    <a:gd name="connsiteY125" fmla="*/ 367145 h 848590"/>
                    <a:gd name="connsiteX126" fmla="*/ 163532 w 232805"/>
                    <a:gd name="connsiteY126" fmla="*/ 356754 h 848590"/>
                    <a:gd name="connsiteX127" fmla="*/ 149678 w 232805"/>
                    <a:gd name="connsiteY127" fmla="*/ 332509 h 848590"/>
                    <a:gd name="connsiteX128" fmla="*/ 146214 w 232805"/>
                    <a:gd name="connsiteY128" fmla="*/ 308263 h 848590"/>
                    <a:gd name="connsiteX129" fmla="*/ 146214 w 232805"/>
                    <a:gd name="connsiteY129" fmla="*/ 266700 h 848590"/>
                    <a:gd name="connsiteX130" fmla="*/ 163532 w 232805"/>
                    <a:gd name="connsiteY130" fmla="*/ 263236 h 848590"/>
                    <a:gd name="connsiteX131" fmla="*/ 160069 w 232805"/>
                    <a:gd name="connsiteY131" fmla="*/ 238990 h 848590"/>
                    <a:gd name="connsiteX132" fmla="*/ 156605 w 232805"/>
                    <a:gd name="connsiteY132" fmla="*/ 228600 h 848590"/>
                    <a:gd name="connsiteX133" fmla="*/ 153141 w 232805"/>
                    <a:gd name="connsiteY133" fmla="*/ 207818 h 848590"/>
                    <a:gd name="connsiteX134" fmla="*/ 156605 w 232805"/>
                    <a:gd name="connsiteY134" fmla="*/ 190500 h 848590"/>
                    <a:gd name="connsiteX135" fmla="*/ 208559 w 232805"/>
                    <a:gd name="connsiteY135" fmla="*/ 193963 h 848590"/>
                    <a:gd name="connsiteX136" fmla="*/ 215487 w 232805"/>
                    <a:gd name="connsiteY136" fmla="*/ 200890 h 848590"/>
                    <a:gd name="connsiteX137" fmla="*/ 198169 w 232805"/>
                    <a:gd name="connsiteY137" fmla="*/ 197427 h 848590"/>
                    <a:gd name="connsiteX138" fmla="*/ 173923 w 232805"/>
                    <a:gd name="connsiteY138" fmla="*/ 180109 h 848590"/>
                    <a:gd name="connsiteX139" fmla="*/ 166996 w 232805"/>
                    <a:gd name="connsiteY139" fmla="*/ 173181 h 848590"/>
                    <a:gd name="connsiteX140" fmla="*/ 163532 w 232805"/>
                    <a:gd name="connsiteY140" fmla="*/ 159327 h 848590"/>
                    <a:gd name="connsiteX141" fmla="*/ 160069 w 232805"/>
                    <a:gd name="connsiteY141" fmla="*/ 148936 h 848590"/>
                    <a:gd name="connsiteX142" fmla="*/ 156605 w 232805"/>
                    <a:gd name="connsiteY142" fmla="*/ 96981 h 848590"/>
                    <a:gd name="connsiteX143" fmla="*/ 177387 w 232805"/>
                    <a:gd name="connsiteY143" fmla="*/ 93518 h 848590"/>
                    <a:gd name="connsiteX144" fmla="*/ 166996 w 232805"/>
                    <a:gd name="connsiteY144" fmla="*/ 90054 h 848590"/>
                    <a:gd name="connsiteX145" fmla="*/ 153141 w 232805"/>
                    <a:gd name="connsiteY145" fmla="*/ 65809 h 848590"/>
                    <a:gd name="connsiteX146" fmla="*/ 146214 w 232805"/>
                    <a:gd name="connsiteY146" fmla="*/ 58881 h 848590"/>
                    <a:gd name="connsiteX147" fmla="*/ 125432 w 232805"/>
                    <a:gd name="connsiteY147" fmla="*/ 0 h 8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232805" h="848590">
                      <a:moveTo>
                        <a:pt x="125432" y="0"/>
                      </a:moveTo>
                      <a:lnTo>
                        <a:pt x="125432" y="0"/>
                      </a:lnTo>
                      <a:cubicBezTo>
                        <a:pt x="124278" y="10391"/>
                        <a:pt x="124019" y="20920"/>
                        <a:pt x="121969" y="31172"/>
                      </a:cubicBezTo>
                      <a:cubicBezTo>
                        <a:pt x="119153" y="45253"/>
                        <a:pt x="111401" y="62523"/>
                        <a:pt x="101187" y="72736"/>
                      </a:cubicBezTo>
                      <a:cubicBezTo>
                        <a:pt x="98878" y="75045"/>
                        <a:pt x="96299" y="77113"/>
                        <a:pt x="94259" y="79663"/>
                      </a:cubicBezTo>
                      <a:cubicBezTo>
                        <a:pt x="81063" y="96158"/>
                        <a:pt x="94756" y="85105"/>
                        <a:pt x="76941" y="96981"/>
                      </a:cubicBezTo>
                      <a:cubicBezTo>
                        <a:pt x="75787" y="100445"/>
                        <a:pt x="75356" y="104241"/>
                        <a:pt x="73478" y="107372"/>
                      </a:cubicBezTo>
                      <a:cubicBezTo>
                        <a:pt x="64056" y="123076"/>
                        <a:pt x="43010" y="111947"/>
                        <a:pt x="101187" y="117763"/>
                      </a:cubicBezTo>
                      <a:cubicBezTo>
                        <a:pt x="98878" y="120072"/>
                        <a:pt x="97317" y="123543"/>
                        <a:pt x="94259" y="124690"/>
                      </a:cubicBezTo>
                      <a:cubicBezTo>
                        <a:pt x="87684" y="127156"/>
                        <a:pt x="77691" y="122536"/>
                        <a:pt x="73478" y="128154"/>
                      </a:cubicBezTo>
                      <a:cubicBezTo>
                        <a:pt x="70539" y="132073"/>
                        <a:pt x="79793" y="135828"/>
                        <a:pt x="83869" y="138545"/>
                      </a:cubicBezTo>
                      <a:cubicBezTo>
                        <a:pt x="86854" y="140535"/>
                        <a:pt x="106262" y="145009"/>
                        <a:pt x="108114" y="145472"/>
                      </a:cubicBezTo>
                      <a:cubicBezTo>
                        <a:pt x="106959" y="153554"/>
                        <a:pt x="107966" y="162258"/>
                        <a:pt x="104650" y="169718"/>
                      </a:cubicBezTo>
                      <a:cubicBezTo>
                        <a:pt x="102959" y="173522"/>
                        <a:pt x="96465" y="173115"/>
                        <a:pt x="94259" y="176645"/>
                      </a:cubicBezTo>
                      <a:cubicBezTo>
                        <a:pt x="90389" y="182837"/>
                        <a:pt x="87332" y="197427"/>
                        <a:pt x="87332" y="197427"/>
                      </a:cubicBezTo>
                      <a:cubicBezTo>
                        <a:pt x="89463" y="198137"/>
                        <a:pt x="108292" y="201334"/>
                        <a:pt x="101187" y="211281"/>
                      </a:cubicBezTo>
                      <a:cubicBezTo>
                        <a:pt x="96348" y="218056"/>
                        <a:pt x="80405" y="225136"/>
                        <a:pt x="80405" y="225136"/>
                      </a:cubicBezTo>
                      <a:cubicBezTo>
                        <a:pt x="76698" y="230697"/>
                        <a:pt x="72475" y="238504"/>
                        <a:pt x="66550" y="242454"/>
                      </a:cubicBezTo>
                      <a:cubicBezTo>
                        <a:pt x="62254" y="245318"/>
                        <a:pt x="57314" y="247072"/>
                        <a:pt x="52696" y="249381"/>
                      </a:cubicBezTo>
                      <a:cubicBezTo>
                        <a:pt x="56160" y="251690"/>
                        <a:pt x="59005" y="255493"/>
                        <a:pt x="63087" y="256309"/>
                      </a:cubicBezTo>
                      <a:cubicBezTo>
                        <a:pt x="76719" y="259036"/>
                        <a:pt x="90870" y="257935"/>
                        <a:pt x="104650" y="259772"/>
                      </a:cubicBezTo>
                      <a:cubicBezTo>
                        <a:pt x="108269" y="260255"/>
                        <a:pt x="111577" y="262081"/>
                        <a:pt x="115041" y="263236"/>
                      </a:cubicBezTo>
                      <a:lnTo>
                        <a:pt x="108114" y="284018"/>
                      </a:lnTo>
                      <a:cubicBezTo>
                        <a:pt x="105103" y="293050"/>
                        <a:pt x="104198" y="302695"/>
                        <a:pt x="101187" y="311727"/>
                      </a:cubicBezTo>
                      <a:cubicBezTo>
                        <a:pt x="100032" y="315191"/>
                        <a:pt x="100305" y="319536"/>
                        <a:pt x="97723" y="322118"/>
                      </a:cubicBezTo>
                      <a:cubicBezTo>
                        <a:pt x="91836" y="328005"/>
                        <a:pt x="76941" y="335972"/>
                        <a:pt x="76941" y="335972"/>
                      </a:cubicBezTo>
                      <a:cubicBezTo>
                        <a:pt x="75787" y="339436"/>
                        <a:pt x="75600" y="343392"/>
                        <a:pt x="73478" y="346363"/>
                      </a:cubicBezTo>
                      <a:cubicBezTo>
                        <a:pt x="59860" y="365429"/>
                        <a:pt x="62391" y="356064"/>
                        <a:pt x="45769" y="367145"/>
                      </a:cubicBezTo>
                      <a:cubicBezTo>
                        <a:pt x="43052" y="368956"/>
                        <a:pt x="41641" y="372392"/>
                        <a:pt x="38841" y="374072"/>
                      </a:cubicBezTo>
                      <a:cubicBezTo>
                        <a:pt x="31283" y="378607"/>
                        <a:pt x="8412" y="380399"/>
                        <a:pt x="4205" y="381000"/>
                      </a:cubicBezTo>
                      <a:cubicBezTo>
                        <a:pt x="3050" y="384463"/>
                        <a:pt x="-1840" y="388809"/>
                        <a:pt x="741" y="391390"/>
                      </a:cubicBezTo>
                      <a:cubicBezTo>
                        <a:pt x="5904" y="396553"/>
                        <a:pt x="21523" y="398318"/>
                        <a:pt x="21523" y="398318"/>
                      </a:cubicBezTo>
                      <a:cubicBezTo>
                        <a:pt x="38841" y="397163"/>
                        <a:pt x="56121" y="394854"/>
                        <a:pt x="73478" y="394854"/>
                      </a:cubicBezTo>
                      <a:cubicBezTo>
                        <a:pt x="80501" y="394854"/>
                        <a:pt x="91353" y="391925"/>
                        <a:pt x="94259" y="398318"/>
                      </a:cubicBezTo>
                      <a:cubicBezTo>
                        <a:pt x="99060" y="408881"/>
                        <a:pt x="93405" y="421648"/>
                        <a:pt x="90796" y="432954"/>
                      </a:cubicBezTo>
                      <a:cubicBezTo>
                        <a:pt x="89860" y="437010"/>
                        <a:pt x="86178" y="439881"/>
                        <a:pt x="83869" y="443345"/>
                      </a:cubicBezTo>
                      <a:cubicBezTo>
                        <a:pt x="85023" y="446809"/>
                        <a:pt x="85051" y="450885"/>
                        <a:pt x="87332" y="453736"/>
                      </a:cubicBezTo>
                      <a:cubicBezTo>
                        <a:pt x="89932" y="456987"/>
                        <a:pt x="96177" y="456798"/>
                        <a:pt x="97723" y="460663"/>
                      </a:cubicBezTo>
                      <a:cubicBezTo>
                        <a:pt x="99079" y="464053"/>
                        <a:pt x="95892" y="467788"/>
                        <a:pt x="94259" y="471054"/>
                      </a:cubicBezTo>
                      <a:cubicBezTo>
                        <a:pt x="86368" y="486837"/>
                        <a:pt x="88699" y="478224"/>
                        <a:pt x="73478" y="488372"/>
                      </a:cubicBezTo>
                      <a:cubicBezTo>
                        <a:pt x="70761" y="490184"/>
                        <a:pt x="68859" y="492991"/>
                        <a:pt x="66550" y="495300"/>
                      </a:cubicBezTo>
                      <a:cubicBezTo>
                        <a:pt x="65396" y="498763"/>
                        <a:pt x="63087" y="502039"/>
                        <a:pt x="63087" y="505690"/>
                      </a:cubicBezTo>
                      <a:cubicBezTo>
                        <a:pt x="63087" y="510450"/>
                        <a:pt x="63576" y="515828"/>
                        <a:pt x="66550" y="519545"/>
                      </a:cubicBezTo>
                      <a:cubicBezTo>
                        <a:pt x="68831" y="522396"/>
                        <a:pt x="73361" y="522293"/>
                        <a:pt x="76941" y="523009"/>
                      </a:cubicBezTo>
                      <a:cubicBezTo>
                        <a:pt x="84946" y="524610"/>
                        <a:pt x="93105" y="525318"/>
                        <a:pt x="101187" y="526472"/>
                      </a:cubicBezTo>
                      <a:cubicBezTo>
                        <a:pt x="98370" y="534922"/>
                        <a:pt x="97509" y="540541"/>
                        <a:pt x="90796" y="547254"/>
                      </a:cubicBezTo>
                      <a:cubicBezTo>
                        <a:pt x="87852" y="550198"/>
                        <a:pt x="83869" y="551872"/>
                        <a:pt x="80405" y="554181"/>
                      </a:cubicBezTo>
                      <a:cubicBezTo>
                        <a:pt x="78096" y="557645"/>
                        <a:pt x="75340" y="560849"/>
                        <a:pt x="73478" y="564572"/>
                      </a:cubicBezTo>
                      <a:cubicBezTo>
                        <a:pt x="71845" y="567838"/>
                        <a:pt x="72596" y="572381"/>
                        <a:pt x="70014" y="574963"/>
                      </a:cubicBezTo>
                      <a:cubicBezTo>
                        <a:pt x="67432" y="577545"/>
                        <a:pt x="63087" y="577272"/>
                        <a:pt x="59623" y="578427"/>
                      </a:cubicBezTo>
                      <a:cubicBezTo>
                        <a:pt x="56544" y="587663"/>
                        <a:pt x="54938" y="594112"/>
                        <a:pt x="49232" y="602672"/>
                      </a:cubicBezTo>
                      <a:cubicBezTo>
                        <a:pt x="47421" y="605389"/>
                        <a:pt x="44345" y="607050"/>
                        <a:pt x="42305" y="609600"/>
                      </a:cubicBezTo>
                      <a:cubicBezTo>
                        <a:pt x="39705" y="612850"/>
                        <a:pt x="37687" y="616527"/>
                        <a:pt x="35378" y="619990"/>
                      </a:cubicBezTo>
                      <a:cubicBezTo>
                        <a:pt x="38842" y="622299"/>
                        <a:pt x="41638" y="626402"/>
                        <a:pt x="45769" y="626918"/>
                      </a:cubicBezTo>
                      <a:cubicBezTo>
                        <a:pt x="58382" y="628495"/>
                        <a:pt x="64402" y="622578"/>
                        <a:pt x="73478" y="616527"/>
                      </a:cubicBezTo>
                      <a:cubicBezTo>
                        <a:pt x="79251" y="617681"/>
                        <a:pt x="85898" y="616725"/>
                        <a:pt x="90796" y="619990"/>
                      </a:cubicBezTo>
                      <a:cubicBezTo>
                        <a:pt x="93834" y="622015"/>
                        <a:pt x="93374" y="626839"/>
                        <a:pt x="94259" y="630381"/>
                      </a:cubicBezTo>
                      <a:cubicBezTo>
                        <a:pt x="102613" y="663799"/>
                        <a:pt x="93273" y="634352"/>
                        <a:pt x="101187" y="658090"/>
                      </a:cubicBezTo>
                      <a:lnTo>
                        <a:pt x="94259" y="678872"/>
                      </a:lnTo>
                      <a:lnTo>
                        <a:pt x="90796" y="689263"/>
                      </a:lnTo>
                      <a:cubicBezTo>
                        <a:pt x="96030" y="710202"/>
                        <a:pt x="92753" y="698602"/>
                        <a:pt x="101187" y="723900"/>
                      </a:cubicBezTo>
                      <a:cubicBezTo>
                        <a:pt x="102692" y="728416"/>
                        <a:pt x="110423" y="726209"/>
                        <a:pt x="115041" y="727363"/>
                      </a:cubicBezTo>
                      <a:cubicBezTo>
                        <a:pt x="94345" y="741160"/>
                        <a:pt x="112340" y="726092"/>
                        <a:pt x="101187" y="744681"/>
                      </a:cubicBezTo>
                      <a:cubicBezTo>
                        <a:pt x="99507" y="747482"/>
                        <a:pt x="96299" y="749059"/>
                        <a:pt x="94259" y="751609"/>
                      </a:cubicBezTo>
                      <a:cubicBezTo>
                        <a:pt x="91659" y="754860"/>
                        <a:pt x="89641" y="758536"/>
                        <a:pt x="87332" y="762000"/>
                      </a:cubicBezTo>
                      <a:cubicBezTo>
                        <a:pt x="86178" y="765463"/>
                        <a:pt x="84754" y="768848"/>
                        <a:pt x="83869" y="772390"/>
                      </a:cubicBezTo>
                      <a:cubicBezTo>
                        <a:pt x="81893" y="780295"/>
                        <a:pt x="80900" y="792182"/>
                        <a:pt x="76941" y="800100"/>
                      </a:cubicBezTo>
                      <a:cubicBezTo>
                        <a:pt x="75079" y="803823"/>
                        <a:pt x="72323" y="807027"/>
                        <a:pt x="70014" y="810490"/>
                      </a:cubicBezTo>
                      <a:cubicBezTo>
                        <a:pt x="83627" y="824105"/>
                        <a:pt x="73402" y="816715"/>
                        <a:pt x="104650" y="820881"/>
                      </a:cubicBezTo>
                      <a:cubicBezTo>
                        <a:pt x="112742" y="821960"/>
                        <a:pt x="120843" y="823003"/>
                        <a:pt x="128896" y="824345"/>
                      </a:cubicBezTo>
                      <a:cubicBezTo>
                        <a:pt x="142078" y="826542"/>
                        <a:pt x="147622" y="828161"/>
                        <a:pt x="160069" y="831272"/>
                      </a:cubicBezTo>
                      <a:cubicBezTo>
                        <a:pt x="180452" y="841465"/>
                        <a:pt x="169027" y="836569"/>
                        <a:pt x="194705" y="845127"/>
                      </a:cubicBezTo>
                      <a:lnTo>
                        <a:pt x="205096" y="848590"/>
                      </a:lnTo>
                      <a:cubicBezTo>
                        <a:pt x="207405" y="845127"/>
                        <a:pt x="210161" y="841923"/>
                        <a:pt x="212023" y="838200"/>
                      </a:cubicBezTo>
                      <a:cubicBezTo>
                        <a:pt x="215984" y="830279"/>
                        <a:pt x="216972" y="818401"/>
                        <a:pt x="218950" y="810490"/>
                      </a:cubicBezTo>
                      <a:cubicBezTo>
                        <a:pt x="219835" y="806948"/>
                        <a:pt x="221411" y="803610"/>
                        <a:pt x="222414" y="800100"/>
                      </a:cubicBezTo>
                      <a:cubicBezTo>
                        <a:pt x="223722" y="795523"/>
                        <a:pt x="224003" y="790621"/>
                        <a:pt x="225878" y="786245"/>
                      </a:cubicBezTo>
                      <a:cubicBezTo>
                        <a:pt x="227518" y="782419"/>
                        <a:pt x="230496" y="779318"/>
                        <a:pt x="232805" y="775854"/>
                      </a:cubicBezTo>
                      <a:cubicBezTo>
                        <a:pt x="227198" y="753429"/>
                        <a:pt x="233690" y="762564"/>
                        <a:pt x="218950" y="772390"/>
                      </a:cubicBezTo>
                      <a:cubicBezTo>
                        <a:pt x="215912" y="774415"/>
                        <a:pt x="212023" y="774699"/>
                        <a:pt x="208559" y="775854"/>
                      </a:cubicBezTo>
                      <a:cubicBezTo>
                        <a:pt x="205096" y="779318"/>
                        <a:pt x="200886" y="782169"/>
                        <a:pt x="198169" y="786245"/>
                      </a:cubicBezTo>
                      <a:cubicBezTo>
                        <a:pt x="189077" y="799884"/>
                        <a:pt x="202659" y="795410"/>
                        <a:pt x="184314" y="803563"/>
                      </a:cubicBezTo>
                      <a:cubicBezTo>
                        <a:pt x="177641" y="806529"/>
                        <a:pt x="163532" y="810490"/>
                        <a:pt x="163532" y="810490"/>
                      </a:cubicBezTo>
                      <a:cubicBezTo>
                        <a:pt x="155450" y="809336"/>
                        <a:pt x="147106" y="809373"/>
                        <a:pt x="139287" y="807027"/>
                      </a:cubicBezTo>
                      <a:cubicBezTo>
                        <a:pt x="133043" y="805154"/>
                        <a:pt x="126454" y="797658"/>
                        <a:pt x="121969" y="793172"/>
                      </a:cubicBezTo>
                      <a:cubicBezTo>
                        <a:pt x="117244" y="778998"/>
                        <a:pt x="113763" y="773537"/>
                        <a:pt x="121969" y="755072"/>
                      </a:cubicBezTo>
                      <a:cubicBezTo>
                        <a:pt x="123452" y="751736"/>
                        <a:pt x="128896" y="752763"/>
                        <a:pt x="132359" y="751609"/>
                      </a:cubicBezTo>
                      <a:cubicBezTo>
                        <a:pt x="149376" y="734592"/>
                        <a:pt x="134933" y="746051"/>
                        <a:pt x="180850" y="741218"/>
                      </a:cubicBezTo>
                      <a:cubicBezTo>
                        <a:pt x="188969" y="740363"/>
                        <a:pt x="197014" y="738909"/>
                        <a:pt x="205096" y="737754"/>
                      </a:cubicBezTo>
                      <a:cubicBezTo>
                        <a:pt x="203941" y="734290"/>
                        <a:pt x="204214" y="729945"/>
                        <a:pt x="201632" y="727363"/>
                      </a:cubicBezTo>
                      <a:cubicBezTo>
                        <a:pt x="199050" y="724781"/>
                        <a:pt x="194372" y="725778"/>
                        <a:pt x="191241" y="723900"/>
                      </a:cubicBezTo>
                      <a:cubicBezTo>
                        <a:pt x="188441" y="722220"/>
                        <a:pt x="187235" y="718432"/>
                        <a:pt x="184314" y="716972"/>
                      </a:cubicBezTo>
                      <a:cubicBezTo>
                        <a:pt x="177783" y="713706"/>
                        <a:pt x="170459" y="712354"/>
                        <a:pt x="163532" y="710045"/>
                      </a:cubicBezTo>
                      <a:lnTo>
                        <a:pt x="153141" y="706581"/>
                      </a:lnTo>
                      <a:cubicBezTo>
                        <a:pt x="151987" y="703117"/>
                        <a:pt x="151556" y="699321"/>
                        <a:pt x="149678" y="696190"/>
                      </a:cubicBezTo>
                      <a:cubicBezTo>
                        <a:pt x="147998" y="693390"/>
                        <a:pt x="144036" y="692265"/>
                        <a:pt x="142750" y="689263"/>
                      </a:cubicBezTo>
                      <a:cubicBezTo>
                        <a:pt x="140431" y="683852"/>
                        <a:pt x="141723" y="677304"/>
                        <a:pt x="139287" y="671945"/>
                      </a:cubicBezTo>
                      <a:cubicBezTo>
                        <a:pt x="135842" y="664366"/>
                        <a:pt x="125432" y="651163"/>
                        <a:pt x="125432" y="651163"/>
                      </a:cubicBezTo>
                      <a:cubicBezTo>
                        <a:pt x="133176" y="581470"/>
                        <a:pt x="124236" y="642092"/>
                        <a:pt x="132359" y="609600"/>
                      </a:cubicBezTo>
                      <a:cubicBezTo>
                        <a:pt x="133787" y="603888"/>
                        <a:pt x="133190" y="597547"/>
                        <a:pt x="135823" y="592281"/>
                      </a:cubicBezTo>
                      <a:cubicBezTo>
                        <a:pt x="138014" y="587900"/>
                        <a:pt x="143078" y="585653"/>
                        <a:pt x="146214" y="581890"/>
                      </a:cubicBezTo>
                      <a:cubicBezTo>
                        <a:pt x="148879" y="578692"/>
                        <a:pt x="149891" y="574100"/>
                        <a:pt x="153141" y="571500"/>
                      </a:cubicBezTo>
                      <a:cubicBezTo>
                        <a:pt x="156692" y="568660"/>
                        <a:pt x="179986" y="564745"/>
                        <a:pt x="180850" y="564572"/>
                      </a:cubicBezTo>
                      <a:cubicBezTo>
                        <a:pt x="142877" y="545585"/>
                        <a:pt x="189373" y="570659"/>
                        <a:pt x="156605" y="547254"/>
                      </a:cubicBezTo>
                      <a:cubicBezTo>
                        <a:pt x="152403" y="544253"/>
                        <a:pt x="147368" y="542636"/>
                        <a:pt x="142750" y="540327"/>
                      </a:cubicBezTo>
                      <a:cubicBezTo>
                        <a:pt x="141596" y="520700"/>
                        <a:pt x="137116" y="500986"/>
                        <a:pt x="139287" y="481445"/>
                      </a:cubicBezTo>
                      <a:cubicBezTo>
                        <a:pt x="139690" y="477816"/>
                        <a:pt x="146049" y="477578"/>
                        <a:pt x="149678" y="477981"/>
                      </a:cubicBezTo>
                      <a:cubicBezTo>
                        <a:pt x="156935" y="478787"/>
                        <a:pt x="163532" y="482600"/>
                        <a:pt x="170459" y="484909"/>
                      </a:cubicBezTo>
                      <a:lnTo>
                        <a:pt x="191241" y="491836"/>
                      </a:lnTo>
                      <a:lnTo>
                        <a:pt x="201632" y="495300"/>
                      </a:lnTo>
                      <a:cubicBezTo>
                        <a:pt x="189542" y="483208"/>
                        <a:pt x="197804" y="489405"/>
                        <a:pt x="173923" y="481445"/>
                      </a:cubicBezTo>
                      <a:lnTo>
                        <a:pt x="163532" y="477981"/>
                      </a:lnTo>
                      <a:cubicBezTo>
                        <a:pt x="161223" y="474517"/>
                        <a:pt x="159025" y="470977"/>
                        <a:pt x="156605" y="467590"/>
                      </a:cubicBezTo>
                      <a:cubicBezTo>
                        <a:pt x="153250" y="462893"/>
                        <a:pt x="148559" y="459011"/>
                        <a:pt x="146214" y="453736"/>
                      </a:cubicBezTo>
                      <a:cubicBezTo>
                        <a:pt x="143823" y="448356"/>
                        <a:pt x="143905" y="442191"/>
                        <a:pt x="142750" y="436418"/>
                      </a:cubicBezTo>
                      <a:cubicBezTo>
                        <a:pt x="143905" y="419100"/>
                        <a:pt x="137985" y="399745"/>
                        <a:pt x="146214" y="384463"/>
                      </a:cubicBezTo>
                      <a:cubicBezTo>
                        <a:pt x="149676" y="378034"/>
                        <a:pt x="160069" y="389081"/>
                        <a:pt x="166996" y="391390"/>
                      </a:cubicBezTo>
                      <a:lnTo>
                        <a:pt x="177387" y="394854"/>
                      </a:lnTo>
                      <a:lnTo>
                        <a:pt x="156605" y="387927"/>
                      </a:lnTo>
                      <a:cubicBezTo>
                        <a:pt x="154296" y="384463"/>
                        <a:pt x="152279" y="380787"/>
                        <a:pt x="149678" y="377536"/>
                      </a:cubicBezTo>
                      <a:cubicBezTo>
                        <a:pt x="147638" y="374986"/>
                        <a:pt x="144430" y="373409"/>
                        <a:pt x="142750" y="370609"/>
                      </a:cubicBezTo>
                      <a:cubicBezTo>
                        <a:pt x="140872" y="367478"/>
                        <a:pt x="135897" y="361574"/>
                        <a:pt x="139287" y="360218"/>
                      </a:cubicBezTo>
                      <a:cubicBezTo>
                        <a:pt x="145808" y="357610"/>
                        <a:pt x="153142" y="362527"/>
                        <a:pt x="160069" y="363681"/>
                      </a:cubicBezTo>
                      <a:cubicBezTo>
                        <a:pt x="166996" y="365990"/>
                        <a:pt x="175686" y="365446"/>
                        <a:pt x="180850" y="370609"/>
                      </a:cubicBezTo>
                      <a:cubicBezTo>
                        <a:pt x="183159" y="372918"/>
                        <a:pt x="190699" y="378997"/>
                        <a:pt x="187778" y="377536"/>
                      </a:cubicBezTo>
                      <a:cubicBezTo>
                        <a:pt x="182615" y="374954"/>
                        <a:pt x="178306" y="370902"/>
                        <a:pt x="173923" y="367145"/>
                      </a:cubicBezTo>
                      <a:cubicBezTo>
                        <a:pt x="170204" y="363957"/>
                        <a:pt x="166668" y="360517"/>
                        <a:pt x="163532" y="356754"/>
                      </a:cubicBezTo>
                      <a:cubicBezTo>
                        <a:pt x="157413" y="349412"/>
                        <a:pt x="153912" y="340977"/>
                        <a:pt x="149678" y="332509"/>
                      </a:cubicBezTo>
                      <a:cubicBezTo>
                        <a:pt x="148523" y="324427"/>
                        <a:pt x="147675" y="316295"/>
                        <a:pt x="146214" y="308263"/>
                      </a:cubicBezTo>
                      <a:cubicBezTo>
                        <a:pt x="143644" y="294127"/>
                        <a:pt x="135997" y="282025"/>
                        <a:pt x="146214" y="266700"/>
                      </a:cubicBezTo>
                      <a:cubicBezTo>
                        <a:pt x="149480" y="261802"/>
                        <a:pt x="157759" y="264391"/>
                        <a:pt x="163532" y="263236"/>
                      </a:cubicBezTo>
                      <a:cubicBezTo>
                        <a:pt x="162378" y="255154"/>
                        <a:pt x="161670" y="246995"/>
                        <a:pt x="160069" y="238990"/>
                      </a:cubicBezTo>
                      <a:cubicBezTo>
                        <a:pt x="159353" y="235410"/>
                        <a:pt x="157397" y="232164"/>
                        <a:pt x="156605" y="228600"/>
                      </a:cubicBezTo>
                      <a:cubicBezTo>
                        <a:pt x="155081" y="221744"/>
                        <a:pt x="154296" y="214745"/>
                        <a:pt x="153141" y="207818"/>
                      </a:cubicBezTo>
                      <a:cubicBezTo>
                        <a:pt x="154296" y="202045"/>
                        <a:pt x="150894" y="191928"/>
                        <a:pt x="156605" y="190500"/>
                      </a:cubicBezTo>
                      <a:cubicBezTo>
                        <a:pt x="173443" y="186290"/>
                        <a:pt x="191467" y="190947"/>
                        <a:pt x="208559" y="193963"/>
                      </a:cubicBezTo>
                      <a:cubicBezTo>
                        <a:pt x="211775" y="194530"/>
                        <a:pt x="218585" y="199857"/>
                        <a:pt x="215487" y="200890"/>
                      </a:cubicBezTo>
                      <a:cubicBezTo>
                        <a:pt x="209902" y="202752"/>
                        <a:pt x="203942" y="198581"/>
                        <a:pt x="198169" y="197427"/>
                      </a:cubicBezTo>
                      <a:cubicBezTo>
                        <a:pt x="189172" y="191429"/>
                        <a:pt x="182514" y="187268"/>
                        <a:pt x="173923" y="180109"/>
                      </a:cubicBezTo>
                      <a:cubicBezTo>
                        <a:pt x="171414" y="178018"/>
                        <a:pt x="169305" y="175490"/>
                        <a:pt x="166996" y="173181"/>
                      </a:cubicBezTo>
                      <a:cubicBezTo>
                        <a:pt x="165841" y="168563"/>
                        <a:pt x="164840" y="163904"/>
                        <a:pt x="163532" y="159327"/>
                      </a:cubicBezTo>
                      <a:cubicBezTo>
                        <a:pt x="162529" y="155817"/>
                        <a:pt x="160472" y="152565"/>
                        <a:pt x="160069" y="148936"/>
                      </a:cubicBezTo>
                      <a:cubicBezTo>
                        <a:pt x="158152" y="131685"/>
                        <a:pt x="157760" y="114299"/>
                        <a:pt x="156605" y="96981"/>
                      </a:cubicBezTo>
                      <a:cubicBezTo>
                        <a:pt x="163532" y="95827"/>
                        <a:pt x="171544" y="97413"/>
                        <a:pt x="177387" y="93518"/>
                      </a:cubicBezTo>
                      <a:cubicBezTo>
                        <a:pt x="180425" y="91493"/>
                        <a:pt x="169847" y="92335"/>
                        <a:pt x="166996" y="90054"/>
                      </a:cubicBezTo>
                      <a:cubicBezTo>
                        <a:pt x="161938" y="86007"/>
                        <a:pt x="156061" y="70189"/>
                        <a:pt x="153141" y="65809"/>
                      </a:cubicBezTo>
                      <a:cubicBezTo>
                        <a:pt x="151330" y="63092"/>
                        <a:pt x="148523" y="61190"/>
                        <a:pt x="146214" y="58881"/>
                      </a:cubicBezTo>
                      <a:cubicBezTo>
                        <a:pt x="138471" y="35651"/>
                        <a:pt x="128896" y="9813"/>
                        <a:pt x="125432"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50" name="Freeform 449">
                <a:extLst>
                  <a:ext uri="{FF2B5EF4-FFF2-40B4-BE49-F238E27FC236}">
                    <a16:creationId xmlns:a16="http://schemas.microsoft.com/office/drawing/2014/main" id="{F8472551-5551-800B-699B-B393806EE26F}"/>
                  </a:ext>
                </a:extLst>
              </p:cNvPr>
              <p:cNvSpPr/>
              <p:nvPr/>
            </p:nvSpPr>
            <p:spPr>
              <a:xfrm>
                <a:off x="6271632" y="3803073"/>
                <a:ext cx="293741" cy="1110476"/>
              </a:xfrm>
              <a:custGeom>
                <a:avLst/>
                <a:gdLst>
                  <a:gd name="connsiteX0" fmla="*/ 167268 w 293741"/>
                  <a:gd name="connsiteY0" fmla="*/ 0 h 1110476"/>
                  <a:gd name="connsiteX1" fmla="*/ 167268 w 293741"/>
                  <a:gd name="connsiteY1" fmla="*/ 0 h 1110476"/>
                  <a:gd name="connsiteX2" fmla="*/ 143023 w 293741"/>
                  <a:gd name="connsiteY2" fmla="*/ 17318 h 1110476"/>
                  <a:gd name="connsiteX3" fmla="*/ 125704 w 293741"/>
                  <a:gd name="connsiteY3" fmla="*/ 31172 h 1110476"/>
                  <a:gd name="connsiteX4" fmla="*/ 122241 w 293741"/>
                  <a:gd name="connsiteY4" fmla="*/ 41563 h 1110476"/>
                  <a:gd name="connsiteX5" fmla="*/ 129168 w 293741"/>
                  <a:gd name="connsiteY5" fmla="*/ 51954 h 1110476"/>
                  <a:gd name="connsiteX6" fmla="*/ 167268 w 293741"/>
                  <a:gd name="connsiteY6" fmla="*/ 62345 h 1110476"/>
                  <a:gd name="connsiteX7" fmla="*/ 163804 w 293741"/>
                  <a:gd name="connsiteY7" fmla="*/ 72736 h 1110476"/>
                  <a:gd name="connsiteX8" fmla="*/ 153413 w 293741"/>
                  <a:gd name="connsiteY8" fmla="*/ 79663 h 1110476"/>
                  <a:gd name="connsiteX9" fmla="*/ 136095 w 293741"/>
                  <a:gd name="connsiteY9" fmla="*/ 107372 h 1110476"/>
                  <a:gd name="connsiteX10" fmla="*/ 122241 w 293741"/>
                  <a:gd name="connsiteY10" fmla="*/ 124691 h 1110476"/>
                  <a:gd name="connsiteX11" fmla="*/ 97995 w 293741"/>
                  <a:gd name="connsiteY11" fmla="*/ 131618 h 1110476"/>
                  <a:gd name="connsiteX12" fmla="*/ 77213 w 293741"/>
                  <a:gd name="connsiteY12" fmla="*/ 138545 h 1110476"/>
                  <a:gd name="connsiteX13" fmla="*/ 66823 w 293741"/>
                  <a:gd name="connsiteY13" fmla="*/ 145472 h 1110476"/>
                  <a:gd name="connsiteX14" fmla="*/ 63359 w 293741"/>
                  <a:gd name="connsiteY14" fmla="*/ 155863 h 1110476"/>
                  <a:gd name="connsiteX15" fmla="*/ 52968 w 293741"/>
                  <a:gd name="connsiteY15" fmla="*/ 159327 h 1110476"/>
                  <a:gd name="connsiteX16" fmla="*/ 39113 w 293741"/>
                  <a:gd name="connsiteY16" fmla="*/ 166254 h 1110476"/>
                  <a:gd name="connsiteX17" fmla="*/ 46041 w 293741"/>
                  <a:gd name="connsiteY17" fmla="*/ 176645 h 1110476"/>
                  <a:gd name="connsiteX18" fmla="*/ 66823 w 293741"/>
                  <a:gd name="connsiteY18" fmla="*/ 183572 h 1110476"/>
                  <a:gd name="connsiteX19" fmla="*/ 91068 w 293741"/>
                  <a:gd name="connsiteY19" fmla="*/ 190500 h 1110476"/>
                  <a:gd name="connsiteX20" fmla="*/ 115313 w 293741"/>
                  <a:gd name="connsiteY20" fmla="*/ 183572 h 1110476"/>
                  <a:gd name="connsiteX21" fmla="*/ 129168 w 293741"/>
                  <a:gd name="connsiteY21" fmla="*/ 187036 h 1110476"/>
                  <a:gd name="connsiteX22" fmla="*/ 132632 w 293741"/>
                  <a:gd name="connsiteY22" fmla="*/ 197427 h 1110476"/>
                  <a:gd name="connsiteX23" fmla="*/ 129168 w 293741"/>
                  <a:gd name="connsiteY23" fmla="*/ 218209 h 1110476"/>
                  <a:gd name="connsiteX24" fmla="*/ 108386 w 293741"/>
                  <a:gd name="connsiteY24" fmla="*/ 228600 h 1110476"/>
                  <a:gd name="connsiteX25" fmla="*/ 97995 w 293741"/>
                  <a:gd name="connsiteY25" fmla="*/ 235527 h 1110476"/>
                  <a:gd name="connsiteX26" fmla="*/ 94532 w 293741"/>
                  <a:gd name="connsiteY26" fmla="*/ 245918 h 1110476"/>
                  <a:gd name="connsiteX27" fmla="*/ 136095 w 293741"/>
                  <a:gd name="connsiteY27" fmla="*/ 259772 h 1110476"/>
                  <a:gd name="connsiteX28" fmla="*/ 125704 w 293741"/>
                  <a:gd name="connsiteY28" fmla="*/ 294409 h 1110476"/>
                  <a:gd name="connsiteX29" fmla="*/ 111850 w 293741"/>
                  <a:gd name="connsiteY29" fmla="*/ 315191 h 1110476"/>
                  <a:gd name="connsiteX30" fmla="*/ 91068 w 293741"/>
                  <a:gd name="connsiteY30" fmla="*/ 322118 h 1110476"/>
                  <a:gd name="connsiteX31" fmla="*/ 70286 w 293741"/>
                  <a:gd name="connsiteY31" fmla="*/ 329045 h 1110476"/>
                  <a:gd name="connsiteX32" fmla="*/ 59895 w 293741"/>
                  <a:gd name="connsiteY32" fmla="*/ 332509 h 1110476"/>
                  <a:gd name="connsiteX33" fmla="*/ 49504 w 293741"/>
                  <a:gd name="connsiteY33" fmla="*/ 335972 h 1110476"/>
                  <a:gd name="connsiteX34" fmla="*/ 46041 w 293741"/>
                  <a:gd name="connsiteY34" fmla="*/ 346363 h 1110476"/>
                  <a:gd name="connsiteX35" fmla="*/ 56432 w 293741"/>
                  <a:gd name="connsiteY35" fmla="*/ 349827 h 1110476"/>
                  <a:gd name="connsiteX36" fmla="*/ 104923 w 293741"/>
                  <a:gd name="connsiteY36" fmla="*/ 346363 h 1110476"/>
                  <a:gd name="connsiteX37" fmla="*/ 115313 w 293741"/>
                  <a:gd name="connsiteY37" fmla="*/ 349827 h 1110476"/>
                  <a:gd name="connsiteX38" fmla="*/ 97995 w 293741"/>
                  <a:gd name="connsiteY38" fmla="*/ 367145 h 1110476"/>
                  <a:gd name="connsiteX39" fmla="*/ 87604 w 293741"/>
                  <a:gd name="connsiteY39" fmla="*/ 387927 h 1110476"/>
                  <a:gd name="connsiteX40" fmla="*/ 70286 w 293741"/>
                  <a:gd name="connsiteY40" fmla="*/ 419100 h 1110476"/>
                  <a:gd name="connsiteX41" fmla="*/ 73750 w 293741"/>
                  <a:gd name="connsiteY41" fmla="*/ 432954 h 1110476"/>
                  <a:gd name="connsiteX42" fmla="*/ 122241 w 293741"/>
                  <a:gd name="connsiteY42" fmla="*/ 419100 h 1110476"/>
                  <a:gd name="connsiteX43" fmla="*/ 125704 w 293741"/>
                  <a:gd name="connsiteY43" fmla="*/ 408709 h 1110476"/>
                  <a:gd name="connsiteX44" fmla="*/ 132632 w 293741"/>
                  <a:gd name="connsiteY44" fmla="*/ 401782 h 1110476"/>
                  <a:gd name="connsiteX45" fmla="*/ 136095 w 293741"/>
                  <a:gd name="connsiteY45" fmla="*/ 415636 h 1110476"/>
                  <a:gd name="connsiteX46" fmla="*/ 132632 w 293741"/>
                  <a:gd name="connsiteY46" fmla="*/ 432954 h 1110476"/>
                  <a:gd name="connsiteX47" fmla="*/ 125704 w 293741"/>
                  <a:gd name="connsiteY47" fmla="*/ 439882 h 1110476"/>
                  <a:gd name="connsiteX48" fmla="*/ 118777 w 293741"/>
                  <a:gd name="connsiteY48" fmla="*/ 450272 h 1110476"/>
                  <a:gd name="connsiteX49" fmla="*/ 111850 w 293741"/>
                  <a:gd name="connsiteY49" fmla="*/ 457200 h 1110476"/>
                  <a:gd name="connsiteX50" fmla="*/ 104923 w 293741"/>
                  <a:gd name="connsiteY50" fmla="*/ 467591 h 1110476"/>
                  <a:gd name="connsiteX51" fmla="*/ 97995 w 293741"/>
                  <a:gd name="connsiteY51" fmla="*/ 474518 h 1110476"/>
                  <a:gd name="connsiteX52" fmla="*/ 77213 w 293741"/>
                  <a:gd name="connsiteY52" fmla="*/ 481445 h 1110476"/>
                  <a:gd name="connsiteX53" fmla="*/ 108386 w 293741"/>
                  <a:gd name="connsiteY53" fmla="*/ 495300 h 1110476"/>
                  <a:gd name="connsiteX54" fmla="*/ 111850 w 293741"/>
                  <a:gd name="connsiteY54" fmla="*/ 509154 h 1110476"/>
                  <a:gd name="connsiteX55" fmla="*/ 108386 w 293741"/>
                  <a:gd name="connsiteY55" fmla="*/ 529936 h 1110476"/>
                  <a:gd name="connsiteX56" fmla="*/ 97995 w 293741"/>
                  <a:gd name="connsiteY56" fmla="*/ 533400 h 1110476"/>
                  <a:gd name="connsiteX57" fmla="*/ 87604 w 293741"/>
                  <a:gd name="connsiteY57" fmla="*/ 540327 h 1110476"/>
                  <a:gd name="connsiteX58" fmla="*/ 66823 w 293741"/>
                  <a:gd name="connsiteY58" fmla="*/ 547254 h 1110476"/>
                  <a:gd name="connsiteX59" fmla="*/ 56432 w 293741"/>
                  <a:gd name="connsiteY59" fmla="*/ 554182 h 1110476"/>
                  <a:gd name="connsiteX60" fmla="*/ 42577 w 293741"/>
                  <a:gd name="connsiteY60" fmla="*/ 557645 h 1110476"/>
                  <a:gd name="connsiteX61" fmla="*/ 56432 w 293741"/>
                  <a:gd name="connsiteY61" fmla="*/ 564572 h 1110476"/>
                  <a:gd name="connsiteX62" fmla="*/ 87604 w 293741"/>
                  <a:gd name="connsiteY62" fmla="*/ 574963 h 1110476"/>
                  <a:gd name="connsiteX63" fmla="*/ 111850 w 293741"/>
                  <a:gd name="connsiteY63" fmla="*/ 578427 h 1110476"/>
                  <a:gd name="connsiteX64" fmla="*/ 87604 w 293741"/>
                  <a:gd name="connsiteY64" fmla="*/ 599209 h 1110476"/>
                  <a:gd name="connsiteX65" fmla="*/ 59895 w 293741"/>
                  <a:gd name="connsiteY65" fmla="*/ 619991 h 1110476"/>
                  <a:gd name="connsiteX66" fmla="*/ 35650 w 293741"/>
                  <a:gd name="connsiteY66" fmla="*/ 644236 h 1110476"/>
                  <a:gd name="connsiteX67" fmla="*/ 32186 w 293741"/>
                  <a:gd name="connsiteY67" fmla="*/ 654627 h 1110476"/>
                  <a:gd name="connsiteX68" fmla="*/ 11404 w 293741"/>
                  <a:gd name="connsiteY68" fmla="*/ 668482 h 1110476"/>
                  <a:gd name="connsiteX69" fmla="*/ 21795 w 293741"/>
                  <a:gd name="connsiteY69" fmla="*/ 671945 h 1110476"/>
                  <a:gd name="connsiteX70" fmla="*/ 56432 w 293741"/>
                  <a:gd name="connsiteY70" fmla="*/ 651163 h 1110476"/>
                  <a:gd name="connsiteX71" fmla="*/ 84141 w 293741"/>
                  <a:gd name="connsiteY71" fmla="*/ 630382 h 1110476"/>
                  <a:gd name="connsiteX72" fmla="*/ 139559 w 293741"/>
                  <a:gd name="connsiteY72" fmla="*/ 633845 h 1110476"/>
                  <a:gd name="connsiteX73" fmla="*/ 146486 w 293741"/>
                  <a:gd name="connsiteY73" fmla="*/ 644236 h 1110476"/>
                  <a:gd name="connsiteX74" fmla="*/ 153413 w 293741"/>
                  <a:gd name="connsiteY74" fmla="*/ 665018 h 1110476"/>
                  <a:gd name="connsiteX75" fmla="*/ 149950 w 293741"/>
                  <a:gd name="connsiteY75" fmla="*/ 682336 h 1110476"/>
                  <a:gd name="connsiteX76" fmla="*/ 129168 w 293741"/>
                  <a:gd name="connsiteY76" fmla="*/ 692727 h 1110476"/>
                  <a:gd name="connsiteX77" fmla="*/ 104923 w 293741"/>
                  <a:gd name="connsiteY77" fmla="*/ 706582 h 1110476"/>
                  <a:gd name="connsiteX78" fmla="*/ 87604 w 293741"/>
                  <a:gd name="connsiteY78" fmla="*/ 713509 h 1110476"/>
                  <a:gd name="connsiteX79" fmla="*/ 66823 w 293741"/>
                  <a:gd name="connsiteY79" fmla="*/ 723900 h 1110476"/>
                  <a:gd name="connsiteX80" fmla="*/ 59895 w 293741"/>
                  <a:gd name="connsiteY80" fmla="*/ 730827 h 1110476"/>
                  <a:gd name="connsiteX81" fmla="*/ 35650 w 293741"/>
                  <a:gd name="connsiteY81" fmla="*/ 741218 h 1110476"/>
                  <a:gd name="connsiteX82" fmla="*/ 28723 w 293741"/>
                  <a:gd name="connsiteY82" fmla="*/ 751609 h 1110476"/>
                  <a:gd name="connsiteX83" fmla="*/ 35650 w 293741"/>
                  <a:gd name="connsiteY83" fmla="*/ 762000 h 1110476"/>
                  <a:gd name="connsiteX84" fmla="*/ 84141 w 293741"/>
                  <a:gd name="connsiteY84" fmla="*/ 758536 h 1110476"/>
                  <a:gd name="connsiteX85" fmla="*/ 94532 w 293741"/>
                  <a:gd name="connsiteY85" fmla="*/ 755072 h 1110476"/>
                  <a:gd name="connsiteX86" fmla="*/ 101459 w 293741"/>
                  <a:gd name="connsiteY86" fmla="*/ 762000 h 1110476"/>
                  <a:gd name="connsiteX87" fmla="*/ 91068 w 293741"/>
                  <a:gd name="connsiteY87" fmla="*/ 772391 h 1110476"/>
                  <a:gd name="connsiteX88" fmla="*/ 73750 w 293741"/>
                  <a:gd name="connsiteY88" fmla="*/ 807027 h 1110476"/>
                  <a:gd name="connsiteX89" fmla="*/ 63359 w 293741"/>
                  <a:gd name="connsiteY89" fmla="*/ 813954 h 1110476"/>
                  <a:gd name="connsiteX90" fmla="*/ 49504 w 293741"/>
                  <a:gd name="connsiteY90" fmla="*/ 827809 h 1110476"/>
                  <a:gd name="connsiteX91" fmla="*/ 28723 w 293741"/>
                  <a:gd name="connsiteY91" fmla="*/ 841663 h 1110476"/>
                  <a:gd name="connsiteX92" fmla="*/ 25259 w 293741"/>
                  <a:gd name="connsiteY92" fmla="*/ 852054 h 1110476"/>
                  <a:gd name="connsiteX93" fmla="*/ 4477 w 293741"/>
                  <a:gd name="connsiteY93" fmla="*/ 865909 h 1110476"/>
                  <a:gd name="connsiteX94" fmla="*/ 1013 w 293741"/>
                  <a:gd name="connsiteY94" fmla="*/ 876300 h 1110476"/>
                  <a:gd name="connsiteX95" fmla="*/ 77213 w 293741"/>
                  <a:gd name="connsiteY95" fmla="*/ 876300 h 1110476"/>
                  <a:gd name="connsiteX96" fmla="*/ 80677 w 293741"/>
                  <a:gd name="connsiteY96" fmla="*/ 865909 h 1110476"/>
                  <a:gd name="connsiteX97" fmla="*/ 91068 w 293741"/>
                  <a:gd name="connsiteY97" fmla="*/ 862445 h 1110476"/>
                  <a:gd name="connsiteX98" fmla="*/ 87604 w 293741"/>
                  <a:gd name="connsiteY98" fmla="*/ 872836 h 1110476"/>
                  <a:gd name="connsiteX99" fmla="*/ 91068 w 293741"/>
                  <a:gd name="connsiteY99" fmla="*/ 904009 h 1110476"/>
                  <a:gd name="connsiteX100" fmla="*/ 111850 w 293741"/>
                  <a:gd name="connsiteY100" fmla="*/ 907472 h 1110476"/>
                  <a:gd name="connsiteX101" fmla="*/ 118777 w 293741"/>
                  <a:gd name="connsiteY101" fmla="*/ 914400 h 1110476"/>
                  <a:gd name="connsiteX102" fmla="*/ 111850 w 293741"/>
                  <a:gd name="connsiteY102" fmla="*/ 924791 h 1110476"/>
                  <a:gd name="connsiteX103" fmla="*/ 91068 w 293741"/>
                  <a:gd name="connsiteY103" fmla="*/ 931718 h 1110476"/>
                  <a:gd name="connsiteX104" fmla="*/ 80677 w 293741"/>
                  <a:gd name="connsiteY104" fmla="*/ 938645 h 1110476"/>
                  <a:gd name="connsiteX105" fmla="*/ 73750 w 293741"/>
                  <a:gd name="connsiteY105" fmla="*/ 949036 h 1110476"/>
                  <a:gd name="connsiteX106" fmla="*/ 63359 w 293741"/>
                  <a:gd name="connsiteY106" fmla="*/ 952500 h 1110476"/>
                  <a:gd name="connsiteX107" fmla="*/ 80677 w 293741"/>
                  <a:gd name="connsiteY107" fmla="*/ 955963 h 1110476"/>
                  <a:gd name="connsiteX108" fmla="*/ 122241 w 293741"/>
                  <a:gd name="connsiteY108" fmla="*/ 959427 h 1110476"/>
                  <a:gd name="connsiteX109" fmla="*/ 108386 w 293741"/>
                  <a:gd name="connsiteY109" fmla="*/ 980209 h 1110476"/>
                  <a:gd name="connsiteX110" fmla="*/ 101459 w 293741"/>
                  <a:gd name="connsiteY110" fmla="*/ 1004454 h 1110476"/>
                  <a:gd name="connsiteX111" fmla="*/ 94532 w 293741"/>
                  <a:gd name="connsiteY111" fmla="*/ 1011382 h 1110476"/>
                  <a:gd name="connsiteX112" fmla="*/ 108386 w 293741"/>
                  <a:gd name="connsiteY112" fmla="*/ 1014845 h 1110476"/>
                  <a:gd name="connsiteX113" fmla="*/ 125704 w 293741"/>
                  <a:gd name="connsiteY113" fmla="*/ 1028700 h 1110476"/>
                  <a:gd name="connsiteX114" fmla="*/ 136095 w 293741"/>
                  <a:gd name="connsiteY114" fmla="*/ 1032163 h 1110476"/>
                  <a:gd name="connsiteX115" fmla="*/ 160341 w 293741"/>
                  <a:gd name="connsiteY115" fmla="*/ 1049482 h 1110476"/>
                  <a:gd name="connsiteX116" fmla="*/ 181123 w 293741"/>
                  <a:gd name="connsiteY116" fmla="*/ 1063336 h 1110476"/>
                  <a:gd name="connsiteX117" fmla="*/ 201904 w 293741"/>
                  <a:gd name="connsiteY117" fmla="*/ 1087582 h 1110476"/>
                  <a:gd name="connsiteX118" fmla="*/ 212295 w 293741"/>
                  <a:gd name="connsiteY118" fmla="*/ 1094509 h 1110476"/>
                  <a:gd name="connsiteX119" fmla="*/ 226150 w 293741"/>
                  <a:gd name="connsiteY119" fmla="*/ 1097972 h 1110476"/>
                  <a:gd name="connsiteX120" fmla="*/ 278104 w 293741"/>
                  <a:gd name="connsiteY120" fmla="*/ 1101436 h 1110476"/>
                  <a:gd name="connsiteX121" fmla="*/ 274641 w 293741"/>
                  <a:gd name="connsiteY121" fmla="*/ 1091045 h 1110476"/>
                  <a:gd name="connsiteX122" fmla="*/ 264250 w 293741"/>
                  <a:gd name="connsiteY122" fmla="*/ 1087582 h 1110476"/>
                  <a:gd name="connsiteX123" fmla="*/ 236541 w 293741"/>
                  <a:gd name="connsiteY123" fmla="*/ 1066800 h 1110476"/>
                  <a:gd name="connsiteX124" fmla="*/ 226150 w 293741"/>
                  <a:gd name="connsiteY124" fmla="*/ 1063336 h 1110476"/>
                  <a:gd name="connsiteX125" fmla="*/ 201904 w 293741"/>
                  <a:gd name="connsiteY125" fmla="*/ 1052945 h 1110476"/>
                  <a:gd name="connsiteX126" fmla="*/ 194977 w 293741"/>
                  <a:gd name="connsiteY126" fmla="*/ 1042554 h 1110476"/>
                  <a:gd name="connsiteX127" fmla="*/ 177659 w 293741"/>
                  <a:gd name="connsiteY127" fmla="*/ 1025236 h 1110476"/>
                  <a:gd name="connsiteX128" fmla="*/ 170732 w 293741"/>
                  <a:gd name="connsiteY128" fmla="*/ 997527 h 1110476"/>
                  <a:gd name="connsiteX129" fmla="*/ 163804 w 293741"/>
                  <a:gd name="connsiteY129" fmla="*/ 990600 h 1110476"/>
                  <a:gd name="connsiteX130" fmla="*/ 167268 w 293741"/>
                  <a:gd name="connsiteY130" fmla="*/ 945572 h 1110476"/>
                  <a:gd name="connsiteX131" fmla="*/ 184586 w 293741"/>
                  <a:gd name="connsiteY131" fmla="*/ 949036 h 1110476"/>
                  <a:gd name="connsiteX132" fmla="*/ 177659 w 293741"/>
                  <a:gd name="connsiteY132" fmla="*/ 938645 h 1110476"/>
                  <a:gd name="connsiteX133" fmla="*/ 160341 w 293741"/>
                  <a:gd name="connsiteY133" fmla="*/ 917863 h 1110476"/>
                  <a:gd name="connsiteX134" fmla="*/ 156877 w 293741"/>
                  <a:gd name="connsiteY134" fmla="*/ 907472 h 1110476"/>
                  <a:gd name="connsiteX135" fmla="*/ 160341 w 293741"/>
                  <a:gd name="connsiteY135" fmla="*/ 872836 h 1110476"/>
                  <a:gd name="connsiteX136" fmla="*/ 181123 w 293741"/>
                  <a:gd name="connsiteY136" fmla="*/ 879763 h 1110476"/>
                  <a:gd name="connsiteX137" fmla="*/ 243468 w 293741"/>
                  <a:gd name="connsiteY137" fmla="*/ 883227 h 1110476"/>
                  <a:gd name="connsiteX138" fmla="*/ 267713 w 293741"/>
                  <a:gd name="connsiteY138" fmla="*/ 879763 h 1110476"/>
                  <a:gd name="connsiteX139" fmla="*/ 257323 w 293741"/>
                  <a:gd name="connsiteY139" fmla="*/ 872836 h 1110476"/>
                  <a:gd name="connsiteX140" fmla="*/ 246932 w 293741"/>
                  <a:gd name="connsiteY140" fmla="*/ 869372 h 1110476"/>
                  <a:gd name="connsiteX141" fmla="*/ 229613 w 293741"/>
                  <a:gd name="connsiteY141" fmla="*/ 858982 h 1110476"/>
                  <a:gd name="connsiteX142" fmla="*/ 215759 w 293741"/>
                  <a:gd name="connsiteY142" fmla="*/ 841663 h 1110476"/>
                  <a:gd name="connsiteX143" fmla="*/ 194977 w 293741"/>
                  <a:gd name="connsiteY143" fmla="*/ 824345 h 1110476"/>
                  <a:gd name="connsiteX144" fmla="*/ 177659 w 293741"/>
                  <a:gd name="connsiteY144" fmla="*/ 810491 h 1110476"/>
                  <a:gd name="connsiteX145" fmla="*/ 167268 w 293741"/>
                  <a:gd name="connsiteY145" fmla="*/ 800100 h 1110476"/>
                  <a:gd name="connsiteX146" fmla="*/ 156877 w 293741"/>
                  <a:gd name="connsiteY146" fmla="*/ 793172 h 1110476"/>
                  <a:gd name="connsiteX147" fmla="*/ 156877 w 293741"/>
                  <a:gd name="connsiteY147" fmla="*/ 748145 h 1110476"/>
                  <a:gd name="connsiteX148" fmla="*/ 167268 w 293741"/>
                  <a:gd name="connsiteY148" fmla="*/ 741218 h 1110476"/>
                  <a:gd name="connsiteX149" fmla="*/ 174195 w 293741"/>
                  <a:gd name="connsiteY149" fmla="*/ 689263 h 1110476"/>
                  <a:gd name="connsiteX150" fmla="*/ 177659 w 293741"/>
                  <a:gd name="connsiteY150" fmla="*/ 678872 h 1110476"/>
                  <a:gd name="connsiteX151" fmla="*/ 188050 w 293741"/>
                  <a:gd name="connsiteY151" fmla="*/ 671945 h 1110476"/>
                  <a:gd name="connsiteX152" fmla="*/ 215759 w 293741"/>
                  <a:gd name="connsiteY152" fmla="*/ 682336 h 1110476"/>
                  <a:gd name="connsiteX153" fmla="*/ 236541 w 293741"/>
                  <a:gd name="connsiteY153" fmla="*/ 689263 h 1110476"/>
                  <a:gd name="connsiteX154" fmla="*/ 246932 w 293741"/>
                  <a:gd name="connsiteY154" fmla="*/ 696191 h 1110476"/>
                  <a:gd name="connsiteX155" fmla="*/ 253859 w 293741"/>
                  <a:gd name="connsiteY155" fmla="*/ 706582 h 1110476"/>
                  <a:gd name="connsiteX156" fmla="*/ 250395 w 293741"/>
                  <a:gd name="connsiteY156" fmla="*/ 696191 h 1110476"/>
                  <a:gd name="connsiteX157" fmla="*/ 229613 w 293741"/>
                  <a:gd name="connsiteY157" fmla="*/ 689263 h 1110476"/>
                  <a:gd name="connsiteX158" fmla="*/ 208832 w 293741"/>
                  <a:gd name="connsiteY158" fmla="*/ 675409 h 1110476"/>
                  <a:gd name="connsiteX159" fmla="*/ 201904 w 293741"/>
                  <a:gd name="connsiteY159" fmla="*/ 668482 h 1110476"/>
                  <a:gd name="connsiteX160" fmla="*/ 181123 w 293741"/>
                  <a:gd name="connsiteY160" fmla="*/ 651163 h 1110476"/>
                  <a:gd name="connsiteX161" fmla="*/ 177659 w 293741"/>
                  <a:gd name="connsiteY161" fmla="*/ 640772 h 1110476"/>
                  <a:gd name="connsiteX162" fmla="*/ 188050 w 293741"/>
                  <a:gd name="connsiteY162" fmla="*/ 633845 h 1110476"/>
                  <a:gd name="connsiteX163" fmla="*/ 229613 w 293741"/>
                  <a:gd name="connsiteY163" fmla="*/ 630382 h 1110476"/>
                  <a:gd name="connsiteX164" fmla="*/ 208832 w 293741"/>
                  <a:gd name="connsiteY164" fmla="*/ 619991 h 1110476"/>
                  <a:gd name="connsiteX165" fmla="*/ 198441 w 293741"/>
                  <a:gd name="connsiteY165" fmla="*/ 616527 h 1110476"/>
                  <a:gd name="connsiteX166" fmla="*/ 184586 w 293741"/>
                  <a:gd name="connsiteY166" fmla="*/ 585354 h 1110476"/>
                  <a:gd name="connsiteX167" fmla="*/ 170732 w 293741"/>
                  <a:gd name="connsiteY167" fmla="*/ 557645 h 1110476"/>
                  <a:gd name="connsiteX168" fmla="*/ 167268 w 293741"/>
                  <a:gd name="connsiteY168" fmla="*/ 533400 h 1110476"/>
                  <a:gd name="connsiteX169" fmla="*/ 170732 w 293741"/>
                  <a:gd name="connsiteY169" fmla="*/ 523009 h 1110476"/>
                  <a:gd name="connsiteX170" fmla="*/ 184586 w 293741"/>
                  <a:gd name="connsiteY170" fmla="*/ 509154 h 1110476"/>
                  <a:gd name="connsiteX171" fmla="*/ 194977 w 293741"/>
                  <a:gd name="connsiteY171" fmla="*/ 505691 h 1110476"/>
                  <a:gd name="connsiteX172" fmla="*/ 229613 w 293741"/>
                  <a:gd name="connsiteY172" fmla="*/ 502227 h 1110476"/>
                  <a:gd name="connsiteX173" fmla="*/ 271177 w 293741"/>
                  <a:gd name="connsiteY173" fmla="*/ 498763 h 1110476"/>
                  <a:gd name="connsiteX174" fmla="*/ 291959 w 293741"/>
                  <a:gd name="connsiteY174" fmla="*/ 491836 h 1110476"/>
                  <a:gd name="connsiteX175" fmla="*/ 271177 w 293741"/>
                  <a:gd name="connsiteY175" fmla="*/ 471054 h 1110476"/>
                  <a:gd name="connsiteX176" fmla="*/ 233077 w 293741"/>
                  <a:gd name="connsiteY176" fmla="*/ 484909 h 1110476"/>
                  <a:gd name="connsiteX177" fmla="*/ 229613 w 293741"/>
                  <a:gd name="connsiteY177" fmla="*/ 495300 h 1110476"/>
                  <a:gd name="connsiteX178" fmla="*/ 208832 w 293741"/>
                  <a:gd name="connsiteY178" fmla="*/ 502227 h 1110476"/>
                  <a:gd name="connsiteX179" fmla="*/ 198441 w 293741"/>
                  <a:gd name="connsiteY179" fmla="*/ 505691 h 1110476"/>
                  <a:gd name="connsiteX180" fmla="*/ 188050 w 293741"/>
                  <a:gd name="connsiteY180" fmla="*/ 498763 h 1110476"/>
                  <a:gd name="connsiteX181" fmla="*/ 177659 w 293741"/>
                  <a:gd name="connsiteY181" fmla="*/ 471054 h 1110476"/>
                  <a:gd name="connsiteX182" fmla="*/ 174195 w 293741"/>
                  <a:gd name="connsiteY182" fmla="*/ 460663 h 1110476"/>
                  <a:gd name="connsiteX183" fmla="*/ 167268 w 293741"/>
                  <a:gd name="connsiteY183" fmla="*/ 432954 h 1110476"/>
                  <a:gd name="connsiteX184" fmla="*/ 170732 w 293741"/>
                  <a:gd name="connsiteY184" fmla="*/ 422563 h 1110476"/>
                  <a:gd name="connsiteX185" fmla="*/ 184586 w 293741"/>
                  <a:gd name="connsiteY185" fmla="*/ 419100 h 1110476"/>
                  <a:gd name="connsiteX186" fmla="*/ 201904 w 293741"/>
                  <a:gd name="connsiteY186" fmla="*/ 415636 h 1110476"/>
                  <a:gd name="connsiteX187" fmla="*/ 215759 w 293741"/>
                  <a:gd name="connsiteY187" fmla="*/ 412172 h 1110476"/>
                  <a:gd name="connsiteX188" fmla="*/ 257323 w 293741"/>
                  <a:gd name="connsiteY188" fmla="*/ 408709 h 1110476"/>
                  <a:gd name="connsiteX189" fmla="*/ 236541 w 293741"/>
                  <a:gd name="connsiteY189" fmla="*/ 401782 h 1110476"/>
                  <a:gd name="connsiteX190" fmla="*/ 229613 w 293741"/>
                  <a:gd name="connsiteY190" fmla="*/ 394854 h 1110476"/>
                  <a:gd name="connsiteX191" fmla="*/ 219223 w 293741"/>
                  <a:gd name="connsiteY191" fmla="*/ 391391 h 1110476"/>
                  <a:gd name="connsiteX192" fmla="*/ 212295 w 293741"/>
                  <a:gd name="connsiteY192" fmla="*/ 370609 h 1110476"/>
                  <a:gd name="connsiteX193" fmla="*/ 208832 w 293741"/>
                  <a:gd name="connsiteY193" fmla="*/ 360218 h 1110476"/>
                  <a:gd name="connsiteX194" fmla="*/ 219223 w 293741"/>
                  <a:gd name="connsiteY194" fmla="*/ 353291 h 1110476"/>
                  <a:gd name="connsiteX195" fmla="*/ 246932 w 293741"/>
                  <a:gd name="connsiteY195" fmla="*/ 360218 h 1110476"/>
                  <a:gd name="connsiteX196" fmla="*/ 291959 w 293741"/>
                  <a:gd name="connsiteY196" fmla="*/ 356754 h 1110476"/>
                  <a:gd name="connsiteX197" fmla="*/ 257323 w 293741"/>
                  <a:gd name="connsiteY197" fmla="*/ 339436 h 1110476"/>
                  <a:gd name="connsiteX198" fmla="*/ 246932 w 293741"/>
                  <a:gd name="connsiteY198" fmla="*/ 335972 h 1110476"/>
                  <a:gd name="connsiteX199" fmla="*/ 240004 w 293741"/>
                  <a:gd name="connsiteY199" fmla="*/ 329045 h 1110476"/>
                  <a:gd name="connsiteX200" fmla="*/ 226150 w 293741"/>
                  <a:gd name="connsiteY200" fmla="*/ 322118 h 1110476"/>
                  <a:gd name="connsiteX201" fmla="*/ 177659 w 293741"/>
                  <a:gd name="connsiteY201" fmla="*/ 277091 h 1110476"/>
                  <a:gd name="connsiteX202" fmla="*/ 177659 w 293741"/>
                  <a:gd name="connsiteY202" fmla="*/ 266700 h 1110476"/>
                  <a:gd name="connsiteX203" fmla="*/ 177659 w 293741"/>
                  <a:gd name="connsiteY203" fmla="*/ 266700 h 1110476"/>
                  <a:gd name="connsiteX204" fmla="*/ 281568 w 293741"/>
                  <a:gd name="connsiteY204" fmla="*/ 290945 h 1110476"/>
                  <a:gd name="connsiteX205" fmla="*/ 250395 w 293741"/>
                  <a:gd name="connsiteY205" fmla="*/ 284018 h 1110476"/>
                  <a:gd name="connsiteX206" fmla="*/ 226150 w 293741"/>
                  <a:gd name="connsiteY206" fmla="*/ 270163 h 1110476"/>
                  <a:gd name="connsiteX207" fmla="*/ 181123 w 293741"/>
                  <a:gd name="connsiteY207" fmla="*/ 235527 h 1110476"/>
                  <a:gd name="connsiteX208" fmla="*/ 194977 w 293741"/>
                  <a:gd name="connsiteY208" fmla="*/ 169718 h 1110476"/>
                  <a:gd name="connsiteX209" fmla="*/ 205368 w 293741"/>
                  <a:gd name="connsiteY209" fmla="*/ 173182 h 1110476"/>
                  <a:gd name="connsiteX210" fmla="*/ 212295 w 293741"/>
                  <a:gd name="connsiteY210" fmla="*/ 183572 h 1110476"/>
                  <a:gd name="connsiteX211" fmla="*/ 222686 w 293741"/>
                  <a:gd name="connsiteY211" fmla="*/ 187036 h 1110476"/>
                  <a:gd name="connsiteX212" fmla="*/ 226150 w 293741"/>
                  <a:gd name="connsiteY212" fmla="*/ 197427 h 1110476"/>
                  <a:gd name="connsiteX213" fmla="*/ 240004 w 293741"/>
                  <a:gd name="connsiteY213" fmla="*/ 200891 h 1110476"/>
                  <a:gd name="connsiteX214" fmla="*/ 250395 w 293741"/>
                  <a:gd name="connsiteY214" fmla="*/ 204354 h 1110476"/>
                  <a:gd name="connsiteX215" fmla="*/ 260786 w 293741"/>
                  <a:gd name="connsiteY215" fmla="*/ 200891 h 1110476"/>
                  <a:gd name="connsiteX216" fmla="*/ 250395 w 293741"/>
                  <a:gd name="connsiteY216" fmla="*/ 169718 h 1110476"/>
                  <a:gd name="connsiteX217" fmla="*/ 240004 w 293741"/>
                  <a:gd name="connsiteY217" fmla="*/ 162791 h 1110476"/>
                  <a:gd name="connsiteX218" fmla="*/ 184586 w 293741"/>
                  <a:gd name="connsiteY218" fmla="*/ 155863 h 1110476"/>
                  <a:gd name="connsiteX219" fmla="*/ 167268 w 293741"/>
                  <a:gd name="connsiteY219" fmla="*/ 135082 h 1110476"/>
                  <a:gd name="connsiteX220" fmla="*/ 170732 w 293741"/>
                  <a:gd name="connsiteY220" fmla="*/ 124691 h 1110476"/>
                  <a:gd name="connsiteX221" fmla="*/ 174195 w 293741"/>
                  <a:gd name="connsiteY221" fmla="*/ 86591 h 1110476"/>
                  <a:gd name="connsiteX222" fmla="*/ 191513 w 293741"/>
                  <a:gd name="connsiteY222" fmla="*/ 69272 h 1110476"/>
                  <a:gd name="connsiteX223" fmla="*/ 198441 w 293741"/>
                  <a:gd name="connsiteY223" fmla="*/ 62345 h 1110476"/>
                  <a:gd name="connsiteX224" fmla="*/ 191513 w 293741"/>
                  <a:gd name="connsiteY224" fmla="*/ 55418 h 1110476"/>
                  <a:gd name="connsiteX225" fmla="*/ 181123 w 293741"/>
                  <a:gd name="connsiteY225" fmla="*/ 51954 h 1110476"/>
                  <a:gd name="connsiteX226" fmla="*/ 167268 w 293741"/>
                  <a:gd name="connsiteY226" fmla="*/ 27709 h 1110476"/>
                  <a:gd name="connsiteX227" fmla="*/ 167268 w 293741"/>
                  <a:gd name="connsiteY227" fmla="*/ 0 h 111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293741" h="1110476">
                    <a:moveTo>
                      <a:pt x="167268" y="0"/>
                    </a:moveTo>
                    <a:lnTo>
                      <a:pt x="167268" y="0"/>
                    </a:lnTo>
                    <a:cubicBezTo>
                      <a:pt x="159186" y="5773"/>
                      <a:pt x="150863" y="11221"/>
                      <a:pt x="143023" y="17318"/>
                    </a:cubicBezTo>
                    <a:cubicBezTo>
                      <a:pt x="113421" y="40341"/>
                      <a:pt x="163963" y="5667"/>
                      <a:pt x="125704" y="31172"/>
                    </a:cubicBezTo>
                    <a:cubicBezTo>
                      <a:pt x="124550" y="34636"/>
                      <a:pt x="121641" y="37962"/>
                      <a:pt x="122241" y="41563"/>
                    </a:cubicBezTo>
                    <a:cubicBezTo>
                      <a:pt x="122925" y="45669"/>
                      <a:pt x="125638" y="49748"/>
                      <a:pt x="129168" y="51954"/>
                    </a:cubicBezTo>
                    <a:cubicBezTo>
                      <a:pt x="137443" y="57126"/>
                      <a:pt x="157375" y="60367"/>
                      <a:pt x="167268" y="62345"/>
                    </a:cubicBezTo>
                    <a:cubicBezTo>
                      <a:pt x="166113" y="65809"/>
                      <a:pt x="166085" y="69885"/>
                      <a:pt x="163804" y="72736"/>
                    </a:cubicBezTo>
                    <a:cubicBezTo>
                      <a:pt x="161203" y="75987"/>
                      <a:pt x="155619" y="76133"/>
                      <a:pt x="153413" y="79663"/>
                    </a:cubicBezTo>
                    <a:cubicBezTo>
                      <a:pt x="132804" y="112637"/>
                      <a:pt x="159611" y="91695"/>
                      <a:pt x="136095" y="107372"/>
                    </a:cubicBezTo>
                    <a:cubicBezTo>
                      <a:pt x="132950" y="112090"/>
                      <a:pt x="127723" y="121402"/>
                      <a:pt x="122241" y="124691"/>
                    </a:cubicBezTo>
                    <a:cubicBezTo>
                      <a:pt x="118365" y="127017"/>
                      <a:pt x="101008" y="130714"/>
                      <a:pt x="97995" y="131618"/>
                    </a:cubicBezTo>
                    <a:cubicBezTo>
                      <a:pt x="91001" y="133716"/>
                      <a:pt x="77213" y="138545"/>
                      <a:pt x="77213" y="138545"/>
                    </a:cubicBezTo>
                    <a:cubicBezTo>
                      <a:pt x="73750" y="140854"/>
                      <a:pt x="69423" y="142222"/>
                      <a:pt x="66823" y="145472"/>
                    </a:cubicBezTo>
                    <a:cubicBezTo>
                      <a:pt x="64542" y="148323"/>
                      <a:pt x="65941" y="153281"/>
                      <a:pt x="63359" y="155863"/>
                    </a:cubicBezTo>
                    <a:cubicBezTo>
                      <a:pt x="60777" y="158445"/>
                      <a:pt x="56324" y="157889"/>
                      <a:pt x="52968" y="159327"/>
                    </a:cubicBezTo>
                    <a:cubicBezTo>
                      <a:pt x="48222" y="161361"/>
                      <a:pt x="43731" y="163945"/>
                      <a:pt x="39113" y="166254"/>
                    </a:cubicBezTo>
                    <a:cubicBezTo>
                      <a:pt x="41422" y="169718"/>
                      <a:pt x="42511" y="174439"/>
                      <a:pt x="46041" y="176645"/>
                    </a:cubicBezTo>
                    <a:cubicBezTo>
                      <a:pt x="52233" y="180515"/>
                      <a:pt x="59896" y="181263"/>
                      <a:pt x="66823" y="183572"/>
                    </a:cubicBezTo>
                    <a:cubicBezTo>
                      <a:pt x="81739" y="188544"/>
                      <a:pt x="73659" y="186147"/>
                      <a:pt x="91068" y="190500"/>
                    </a:cubicBezTo>
                    <a:cubicBezTo>
                      <a:pt x="95967" y="188867"/>
                      <a:pt x="110965" y="183572"/>
                      <a:pt x="115313" y="183572"/>
                    </a:cubicBezTo>
                    <a:cubicBezTo>
                      <a:pt x="120073" y="183572"/>
                      <a:pt x="124550" y="185881"/>
                      <a:pt x="129168" y="187036"/>
                    </a:cubicBezTo>
                    <a:cubicBezTo>
                      <a:pt x="130323" y="190500"/>
                      <a:pt x="132632" y="193776"/>
                      <a:pt x="132632" y="197427"/>
                    </a:cubicBezTo>
                    <a:cubicBezTo>
                      <a:pt x="132632" y="204450"/>
                      <a:pt x="132309" y="211928"/>
                      <a:pt x="129168" y="218209"/>
                    </a:cubicBezTo>
                    <a:cubicBezTo>
                      <a:pt x="125860" y="224825"/>
                      <a:pt x="113849" y="225868"/>
                      <a:pt x="108386" y="228600"/>
                    </a:cubicBezTo>
                    <a:cubicBezTo>
                      <a:pt x="104663" y="230462"/>
                      <a:pt x="101459" y="233218"/>
                      <a:pt x="97995" y="235527"/>
                    </a:cubicBezTo>
                    <a:cubicBezTo>
                      <a:pt x="96841" y="238991"/>
                      <a:pt x="94532" y="242267"/>
                      <a:pt x="94532" y="245918"/>
                    </a:cubicBezTo>
                    <a:cubicBezTo>
                      <a:pt x="94532" y="267726"/>
                      <a:pt x="120538" y="258358"/>
                      <a:pt x="136095" y="259772"/>
                    </a:cubicBezTo>
                    <a:cubicBezTo>
                      <a:pt x="130974" y="295630"/>
                      <a:pt x="137706" y="273406"/>
                      <a:pt x="125704" y="294409"/>
                    </a:cubicBezTo>
                    <a:cubicBezTo>
                      <a:pt x="122330" y="300313"/>
                      <a:pt x="119257" y="311488"/>
                      <a:pt x="111850" y="315191"/>
                    </a:cubicBezTo>
                    <a:cubicBezTo>
                      <a:pt x="105319" y="318457"/>
                      <a:pt x="97995" y="319809"/>
                      <a:pt x="91068" y="322118"/>
                    </a:cubicBezTo>
                    <a:lnTo>
                      <a:pt x="70286" y="329045"/>
                    </a:lnTo>
                    <a:lnTo>
                      <a:pt x="59895" y="332509"/>
                    </a:lnTo>
                    <a:lnTo>
                      <a:pt x="49504" y="335972"/>
                    </a:lnTo>
                    <a:cubicBezTo>
                      <a:pt x="48350" y="339436"/>
                      <a:pt x="44408" y="343098"/>
                      <a:pt x="46041" y="346363"/>
                    </a:cubicBezTo>
                    <a:cubicBezTo>
                      <a:pt x="47674" y="349629"/>
                      <a:pt x="52781" y="349827"/>
                      <a:pt x="56432" y="349827"/>
                    </a:cubicBezTo>
                    <a:cubicBezTo>
                      <a:pt x="72637" y="349827"/>
                      <a:pt x="88759" y="347518"/>
                      <a:pt x="104923" y="346363"/>
                    </a:cubicBezTo>
                    <a:cubicBezTo>
                      <a:pt x="108386" y="347518"/>
                      <a:pt x="116468" y="346364"/>
                      <a:pt x="115313" y="349827"/>
                    </a:cubicBezTo>
                    <a:cubicBezTo>
                      <a:pt x="112731" y="357572"/>
                      <a:pt x="103768" y="361372"/>
                      <a:pt x="97995" y="367145"/>
                    </a:cubicBezTo>
                    <a:cubicBezTo>
                      <a:pt x="86465" y="378675"/>
                      <a:pt x="94645" y="375253"/>
                      <a:pt x="87604" y="387927"/>
                    </a:cubicBezTo>
                    <a:cubicBezTo>
                      <a:pt x="67754" y="423657"/>
                      <a:pt x="78124" y="395588"/>
                      <a:pt x="70286" y="419100"/>
                    </a:cubicBezTo>
                    <a:cubicBezTo>
                      <a:pt x="71441" y="423718"/>
                      <a:pt x="69112" y="431884"/>
                      <a:pt x="73750" y="432954"/>
                    </a:cubicBezTo>
                    <a:cubicBezTo>
                      <a:pt x="111165" y="441588"/>
                      <a:pt x="110085" y="437332"/>
                      <a:pt x="122241" y="419100"/>
                    </a:cubicBezTo>
                    <a:cubicBezTo>
                      <a:pt x="123395" y="415636"/>
                      <a:pt x="123826" y="411840"/>
                      <a:pt x="125704" y="408709"/>
                    </a:cubicBezTo>
                    <a:cubicBezTo>
                      <a:pt x="127384" y="405909"/>
                      <a:pt x="129915" y="399971"/>
                      <a:pt x="132632" y="401782"/>
                    </a:cubicBezTo>
                    <a:cubicBezTo>
                      <a:pt x="136593" y="404422"/>
                      <a:pt x="134941" y="411018"/>
                      <a:pt x="136095" y="415636"/>
                    </a:cubicBezTo>
                    <a:cubicBezTo>
                      <a:pt x="134941" y="421409"/>
                      <a:pt x="134951" y="427543"/>
                      <a:pt x="132632" y="432954"/>
                    </a:cubicBezTo>
                    <a:cubicBezTo>
                      <a:pt x="131346" y="435956"/>
                      <a:pt x="127744" y="437332"/>
                      <a:pt x="125704" y="439882"/>
                    </a:cubicBezTo>
                    <a:cubicBezTo>
                      <a:pt x="123104" y="443132"/>
                      <a:pt x="121377" y="447022"/>
                      <a:pt x="118777" y="450272"/>
                    </a:cubicBezTo>
                    <a:cubicBezTo>
                      <a:pt x="116737" y="452822"/>
                      <a:pt x="113890" y="454650"/>
                      <a:pt x="111850" y="457200"/>
                    </a:cubicBezTo>
                    <a:cubicBezTo>
                      <a:pt x="109250" y="460451"/>
                      <a:pt x="107524" y="464340"/>
                      <a:pt x="104923" y="467591"/>
                    </a:cubicBezTo>
                    <a:cubicBezTo>
                      <a:pt x="102883" y="470141"/>
                      <a:pt x="100916" y="473058"/>
                      <a:pt x="97995" y="474518"/>
                    </a:cubicBezTo>
                    <a:cubicBezTo>
                      <a:pt x="91464" y="477783"/>
                      <a:pt x="77213" y="481445"/>
                      <a:pt x="77213" y="481445"/>
                    </a:cubicBezTo>
                    <a:cubicBezTo>
                      <a:pt x="85786" y="507160"/>
                      <a:pt x="71535" y="474828"/>
                      <a:pt x="108386" y="495300"/>
                    </a:cubicBezTo>
                    <a:cubicBezTo>
                      <a:pt x="112547" y="497612"/>
                      <a:pt x="110695" y="504536"/>
                      <a:pt x="111850" y="509154"/>
                    </a:cubicBezTo>
                    <a:cubicBezTo>
                      <a:pt x="110695" y="516081"/>
                      <a:pt x="111870" y="523838"/>
                      <a:pt x="108386" y="529936"/>
                    </a:cubicBezTo>
                    <a:cubicBezTo>
                      <a:pt x="106575" y="533106"/>
                      <a:pt x="101261" y="531767"/>
                      <a:pt x="97995" y="533400"/>
                    </a:cubicBezTo>
                    <a:cubicBezTo>
                      <a:pt x="94272" y="535262"/>
                      <a:pt x="91408" y="538636"/>
                      <a:pt x="87604" y="540327"/>
                    </a:cubicBezTo>
                    <a:cubicBezTo>
                      <a:pt x="80932" y="543292"/>
                      <a:pt x="66823" y="547254"/>
                      <a:pt x="66823" y="547254"/>
                    </a:cubicBezTo>
                    <a:cubicBezTo>
                      <a:pt x="63359" y="549563"/>
                      <a:pt x="60258" y="552542"/>
                      <a:pt x="56432" y="554182"/>
                    </a:cubicBezTo>
                    <a:cubicBezTo>
                      <a:pt x="52056" y="556057"/>
                      <a:pt x="42577" y="552885"/>
                      <a:pt x="42577" y="557645"/>
                    </a:cubicBezTo>
                    <a:cubicBezTo>
                      <a:pt x="42577" y="562808"/>
                      <a:pt x="51638" y="562654"/>
                      <a:pt x="56432" y="564572"/>
                    </a:cubicBezTo>
                    <a:cubicBezTo>
                      <a:pt x="56473" y="564588"/>
                      <a:pt x="82388" y="573225"/>
                      <a:pt x="87604" y="574963"/>
                    </a:cubicBezTo>
                    <a:cubicBezTo>
                      <a:pt x="95349" y="577544"/>
                      <a:pt x="103768" y="577272"/>
                      <a:pt x="111850" y="578427"/>
                    </a:cubicBezTo>
                    <a:cubicBezTo>
                      <a:pt x="96025" y="588977"/>
                      <a:pt x="104403" y="582410"/>
                      <a:pt x="87604" y="599209"/>
                    </a:cubicBezTo>
                    <a:cubicBezTo>
                      <a:pt x="73273" y="613540"/>
                      <a:pt x="69114" y="607700"/>
                      <a:pt x="59895" y="619991"/>
                    </a:cubicBezTo>
                    <a:cubicBezTo>
                      <a:pt x="41369" y="644692"/>
                      <a:pt x="55100" y="637752"/>
                      <a:pt x="35650" y="644236"/>
                    </a:cubicBezTo>
                    <a:cubicBezTo>
                      <a:pt x="34495" y="647700"/>
                      <a:pt x="34768" y="652045"/>
                      <a:pt x="32186" y="654627"/>
                    </a:cubicBezTo>
                    <a:cubicBezTo>
                      <a:pt x="26299" y="660514"/>
                      <a:pt x="11404" y="668482"/>
                      <a:pt x="11404" y="668482"/>
                    </a:cubicBezTo>
                    <a:cubicBezTo>
                      <a:pt x="14868" y="669636"/>
                      <a:pt x="18144" y="671945"/>
                      <a:pt x="21795" y="671945"/>
                    </a:cubicBezTo>
                    <a:cubicBezTo>
                      <a:pt x="47268" y="671945"/>
                      <a:pt x="34744" y="665622"/>
                      <a:pt x="56432" y="651163"/>
                    </a:cubicBezTo>
                    <a:cubicBezTo>
                      <a:pt x="79930" y="635498"/>
                      <a:pt x="71326" y="643195"/>
                      <a:pt x="84141" y="630382"/>
                    </a:cubicBezTo>
                    <a:cubicBezTo>
                      <a:pt x="102614" y="631536"/>
                      <a:pt x="121491" y="629830"/>
                      <a:pt x="139559" y="633845"/>
                    </a:cubicBezTo>
                    <a:cubicBezTo>
                      <a:pt x="143623" y="634748"/>
                      <a:pt x="144795" y="640432"/>
                      <a:pt x="146486" y="644236"/>
                    </a:cubicBezTo>
                    <a:cubicBezTo>
                      <a:pt x="149452" y="650909"/>
                      <a:pt x="153413" y="665018"/>
                      <a:pt x="153413" y="665018"/>
                    </a:cubicBezTo>
                    <a:cubicBezTo>
                      <a:pt x="152259" y="670791"/>
                      <a:pt x="152871" y="677225"/>
                      <a:pt x="149950" y="682336"/>
                    </a:cubicBezTo>
                    <a:cubicBezTo>
                      <a:pt x="146353" y="688631"/>
                      <a:pt x="134885" y="690277"/>
                      <a:pt x="129168" y="692727"/>
                    </a:cubicBezTo>
                    <a:cubicBezTo>
                      <a:pt x="86636" y="710955"/>
                      <a:pt x="139727" y="689180"/>
                      <a:pt x="104923" y="706582"/>
                    </a:cubicBezTo>
                    <a:cubicBezTo>
                      <a:pt x="99362" y="709363"/>
                      <a:pt x="93165" y="710729"/>
                      <a:pt x="87604" y="713509"/>
                    </a:cubicBezTo>
                    <a:cubicBezTo>
                      <a:pt x="60738" y="726941"/>
                      <a:pt x="92946" y="715191"/>
                      <a:pt x="66823" y="723900"/>
                    </a:cubicBezTo>
                    <a:cubicBezTo>
                      <a:pt x="64514" y="726209"/>
                      <a:pt x="62612" y="729016"/>
                      <a:pt x="59895" y="730827"/>
                    </a:cubicBezTo>
                    <a:cubicBezTo>
                      <a:pt x="51335" y="736533"/>
                      <a:pt x="44886" y="738139"/>
                      <a:pt x="35650" y="741218"/>
                    </a:cubicBezTo>
                    <a:cubicBezTo>
                      <a:pt x="33341" y="744682"/>
                      <a:pt x="28723" y="747446"/>
                      <a:pt x="28723" y="751609"/>
                    </a:cubicBezTo>
                    <a:cubicBezTo>
                      <a:pt x="28723" y="755772"/>
                      <a:pt x="31519" y="761484"/>
                      <a:pt x="35650" y="762000"/>
                    </a:cubicBezTo>
                    <a:cubicBezTo>
                      <a:pt x="51730" y="764010"/>
                      <a:pt x="67977" y="759691"/>
                      <a:pt x="84141" y="758536"/>
                    </a:cubicBezTo>
                    <a:cubicBezTo>
                      <a:pt x="87605" y="757381"/>
                      <a:pt x="90952" y="754356"/>
                      <a:pt x="94532" y="755072"/>
                    </a:cubicBezTo>
                    <a:cubicBezTo>
                      <a:pt x="97734" y="755713"/>
                      <a:pt x="102099" y="758798"/>
                      <a:pt x="101459" y="762000"/>
                    </a:cubicBezTo>
                    <a:cubicBezTo>
                      <a:pt x="100498" y="766803"/>
                      <a:pt x="94532" y="768927"/>
                      <a:pt x="91068" y="772391"/>
                    </a:cubicBezTo>
                    <a:cubicBezTo>
                      <a:pt x="87943" y="784890"/>
                      <a:pt x="86120" y="798781"/>
                      <a:pt x="73750" y="807027"/>
                    </a:cubicBezTo>
                    <a:cubicBezTo>
                      <a:pt x="70286" y="809336"/>
                      <a:pt x="66520" y="811245"/>
                      <a:pt x="63359" y="813954"/>
                    </a:cubicBezTo>
                    <a:cubicBezTo>
                      <a:pt x="58400" y="818204"/>
                      <a:pt x="54938" y="824186"/>
                      <a:pt x="49504" y="827809"/>
                    </a:cubicBezTo>
                    <a:lnTo>
                      <a:pt x="28723" y="841663"/>
                    </a:lnTo>
                    <a:cubicBezTo>
                      <a:pt x="27568" y="845127"/>
                      <a:pt x="27841" y="849472"/>
                      <a:pt x="25259" y="852054"/>
                    </a:cubicBezTo>
                    <a:cubicBezTo>
                      <a:pt x="19372" y="857941"/>
                      <a:pt x="4477" y="865909"/>
                      <a:pt x="4477" y="865909"/>
                    </a:cubicBezTo>
                    <a:cubicBezTo>
                      <a:pt x="3322" y="869373"/>
                      <a:pt x="-2253" y="874667"/>
                      <a:pt x="1013" y="876300"/>
                    </a:cubicBezTo>
                    <a:cubicBezTo>
                      <a:pt x="16047" y="883817"/>
                      <a:pt x="66540" y="877121"/>
                      <a:pt x="77213" y="876300"/>
                    </a:cubicBezTo>
                    <a:cubicBezTo>
                      <a:pt x="78368" y="872836"/>
                      <a:pt x="78095" y="868491"/>
                      <a:pt x="80677" y="865909"/>
                    </a:cubicBezTo>
                    <a:cubicBezTo>
                      <a:pt x="83259" y="863327"/>
                      <a:pt x="88486" y="859863"/>
                      <a:pt x="91068" y="862445"/>
                    </a:cubicBezTo>
                    <a:cubicBezTo>
                      <a:pt x="93650" y="865027"/>
                      <a:pt x="88759" y="869372"/>
                      <a:pt x="87604" y="872836"/>
                    </a:cubicBezTo>
                    <a:cubicBezTo>
                      <a:pt x="88759" y="883227"/>
                      <a:pt x="85072" y="895444"/>
                      <a:pt x="91068" y="904009"/>
                    </a:cubicBezTo>
                    <a:cubicBezTo>
                      <a:pt x="95095" y="909762"/>
                      <a:pt x="105274" y="905006"/>
                      <a:pt x="111850" y="907472"/>
                    </a:cubicBezTo>
                    <a:cubicBezTo>
                      <a:pt x="114908" y="908619"/>
                      <a:pt x="116468" y="912091"/>
                      <a:pt x="118777" y="914400"/>
                    </a:cubicBezTo>
                    <a:cubicBezTo>
                      <a:pt x="116468" y="917864"/>
                      <a:pt x="115380" y="922585"/>
                      <a:pt x="111850" y="924791"/>
                    </a:cubicBezTo>
                    <a:cubicBezTo>
                      <a:pt x="105658" y="928661"/>
                      <a:pt x="97144" y="927668"/>
                      <a:pt x="91068" y="931718"/>
                    </a:cubicBezTo>
                    <a:lnTo>
                      <a:pt x="80677" y="938645"/>
                    </a:lnTo>
                    <a:cubicBezTo>
                      <a:pt x="78368" y="942109"/>
                      <a:pt x="77001" y="946435"/>
                      <a:pt x="73750" y="949036"/>
                    </a:cubicBezTo>
                    <a:cubicBezTo>
                      <a:pt x="70899" y="951317"/>
                      <a:pt x="60777" y="949918"/>
                      <a:pt x="63359" y="952500"/>
                    </a:cubicBezTo>
                    <a:cubicBezTo>
                      <a:pt x="67522" y="956663"/>
                      <a:pt x="74830" y="955275"/>
                      <a:pt x="80677" y="955963"/>
                    </a:cubicBezTo>
                    <a:cubicBezTo>
                      <a:pt x="94484" y="957587"/>
                      <a:pt x="108386" y="958272"/>
                      <a:pt x="122241" y="959427"/>
                    </a:cubicBezTo>
                    <a:cubicBezTo>
                      <a:pt x="114004" y="984137"/>
                      <a:pt x="125685" y="954260"/>
                      <a:pt x="108386" y="980209"/>
                    </a:cubicBezTo>
                    <a:cubicBezTo>
                      <a:pt x="104987" y="985308"/>
                      <a:pt x="103763" y="999846"/>
                      <a:pt x="101459" y="1004454"/>
                    </a:cubicBezTo>
                    <a:cubicBezTo>
                      <a:pt x="99999" y="1007375"/>
                      <a:pt x="96841" y="1009073"/>
                      <a:pt x="94532" y="1011382"/>
                    </a:cubicBezTo>
                    <a:cubicBezTo>
                      <a:pt x="99150" y="1012536"/>
                      <a:pt x="104011" y="1012970"/>
                      <a:pt x="108386" y="1014845"/>
                    </a:cubicBezTo>
                    <a:cubicBezTo>
                      <a:pt x="132653" y="1025244"/>
                      <a:pt x="107080" y="1017525"/>
                      <a:pt x="125704" y="1028700"/>
                    </a:cubicBezTo>
                    <a:cubicBezTo>
                      <a:pt x="128835" y="1030578"/>
                      <a:pt x="132631" y="1031009"/>
                      <a:pt x="136095" y="1032163"/>
                    </a:cubicBezTo>
                    <a:cubicBezTo>
                      <a:pt x="163107" y="1059175"/>
                      <a:pt x="128433" y="1026691"/>
                      <a:pt x="160341" y="1049482"/>
                    </a:cubicBezTo>
                    <a:cubicBezTo>
                      <a:pt x="183042" y="1065697"/>
                      <a:pt x="158834" y="1055905"/>
                      <a:pt x="181123" y="1063336"/>
                    </a:cubicBezTo>
                    <a:cubicBezTo>
                      <a:pt x="184782" y="1067910"/>
                      <a:pt x="195155" y="1082182"/>
                      <a:pt x="201904" y="1087582"/>
                    </a:cubicBezTo>
                    <a:cubicBezTo>
                      <a:pt x="205155" y="1090183"/>
                      <a:pt x="208469" y="1092869"/>
                      <a:pt x="212295" y="1094509"/>
                    </a:cubicBezTo>
                    <a:cubicBezTo>
                      <a:pt x="216671" y="1096384"/>
                      <a:pt x="221532" y="1096818"/>
                      <a:pt x="226150" y="1097972"/>
                    </a:cubicBezTo>
                    <a:cubicBezTo>
                      <a:pt x="241706" y="1113531"/>
                      <a:pt x="239105" y="1114436"/>
                      <a:pt x="278104" y="1101436"/>
                    </a:cubicBezTo>
                    <a:cubicBezTo>
                      <a:pt x="281568" y="1100281"/>
                      <a:pt x="277223" y="1093627"/>
                      <a:pt x="274641" y="1091045"/>
                    </a:cubicBezTo>
                    <a:cubicBezTo>
                      <a:pt x="272059" y="1088463"/>
                      <a:pt x="267714" y="1088736"/>
                      <a:pt x="264250" y="1087582"/>
                    </a:cubicBezTo>
                    <a:cubicBezTo>
                      <a:pt x="251436" y="1074767"/>
                      <a:pt x="260040" y="1082465"/>
                      <a:pt x="236541" y="1066800"/>
                    </a:cubicBezTo>
                    <a:cubicBezTo>
                      <a:pt x="233503" y="1064775"/>
                      <a:pt x="229416" y="1064969"/>
                      <a:pt x="226150" y="1063336"/>
                    </a:cubicBezTo>
                    <a:cubicBezTo>
                      <a:pt x="202231" y="1051377"/>
                      <a:pt x="230738" y="1060154"/>
                      <a:pt x="201904" y="1052945"/>
                    </a:cubicBezTo>
                    <a:cubicBezTo>
                      <a:pt x="199595" y="1049481"/>
                      <a:pt x="197921" y="1045498"/>
                      <a:pt x="194977" y="1042554"/>
                    </a:cubicBezTo>
                    <a:cubicBezTo>
                      <a:pt x="181121" y="1028698"/>
                      <a:pt x="186896" y="1043711"/>
                      <a:pt x="177659" y="1025236"/>
                    </a:cubicBezTo>
                    <a:cubicBezTo>
                      <a:pt x="167564" y="1005046"/>
                      <a:pt x="182601" y="1025221"/>
                      <a:pt x="170732" y="997527"/>
                    </a:cubicBezTo>
                    <a:cubicBezTo>
                      <a:pt x="169446" y="994525"/>
                      <a:pt x="166113" y="992909"/>
                      <a:pt x="163804" y="990600"/>
                    </a:cubicBezTo>
                    <a:cubicBezTo>
                      <a:pt x="156277" y="945435"/>
                      <a:pt x="143552" y="953478"/>
                      <a:pt x="167268" y="945572"/>
                    </a:cubicBezTo>
                    <a:lnTo>
                      <a:pt x="184586" y="949036"/>
                    </a:lnTo>
                    <a:cubicBezTo>
                      <a:pt x="182277" y="945572"/>
                      <a:pt x="180324" y="941843"/>
                      <a:pt x="177659" y="938645"/>
                    </a:cubicBezTo>
                    <a:cubicBezTo>
                      <a:pt x="168082" y="927153"/>
                      <a:pt x="166792" y="930764"/>
                      <a:pt x="160341" y="917863"/>
                    </a:cubicBezTo>
                    <a:cubicBezTo>
                      <a:pt x="158708" y="914597"/>
                      <a:pt x="158032" y="910936"/>
                      <a:pt x="156877" y="907472"/>
                    </a:cubicBezTo>
                    <a:cubicBezTo>
                      <a:pt x="158032" y="895927"/>
                      <a:pt x="152700" y="881568"/>
                      <a:pt x="160341" y="872836"/>
                    </a:cubicBezTo>
                    <a:cubicBezTo>
                      <a:pt x="165149" y="867341"/>
                      <a:pt x="173832" y="879358"/>
                      <a:pt x="181123" y="879763"/>
                    </a:cubicBezTo>
                    <a:lnTo>
                      <a:pt x="243468" y="883227"/>
                    </a:lnTo>
                    <a:cubicBezTo>
                      <a:pt x="251550" y="882072"/>
                      <a:pt x="261182" y="884661"/>
                      <a:pt x="267713" y="879763"/>
                    </a:cubicBezTo>
                    <a:cubicBezTo>
                      <a:pt x="271043" y="877266"/>
                      <a:pt x="261046" y="874698"/>
                      <a:pt x="257323" y="872836"/>
                    </a:cubicBezTo>
                    <a:cubicBezTo>
                      <a:pt x="254057" y="871203"/>
                      <a:pt x="250396" y="870527"/>
                      <a:pt x="246932" y="869372"/>
                    </a:cubicBezTo>
                    <a:cubicBezTo>
                      <a:pt x="229373" y="851816"/>
                      <a:pt x="252101" y="872475"/>
                      <a:pt x="229613" y="858982"/>
                    </a:cubicBezTo>
                    <a:cubicBezTo>
                      <a:pt x="222897" y="854952"/>
                      <a:pt x="220477" y="847324"/>
                      <a:pt x="215759" y="841663"/>
                    </a:cubicBezTo>
                    <a:cubicBezTo>
                      <a:pt x="207425" y="831662"/>
                      <a:pt x="205194" y="831156"/>
                      <a:pt x="194977" y="824345"/>
                    </a:cubicBezTo>
                    <a:cubicBezTo>
                      <a:pt x="179485" y="801106"/>
                      <a:pt x="197735" y="823874"/>
                      <a:pt x="177659" y="810491"/>
                    </a:cubicBezTo>
                    <a:cubicBezTo>
                      <a:pt x="173583" y="807774"/>
                      <a:pt x="171031" y="803236"/>
                      <a:pt x="167268" y="800100"/>
                    </a:cubicBezTo>
                    <a:cubicBezTo>
                      <a:pt x="164070" y="797435"/>
                      <a:pt x="160341" y="795481"/>
                      <a:pt x="156877" y="793172"/>
                    </a:cubicBezTo>
                    <a:cubicBezTo>
                      <a:pt x="151148" y="775988"/>
                      <a:pt x="148585" y="773022"/>
                      <a:pt x="156877" y="748145"/>
                    </a:cubicBezTo>
                    <a:cubicBezTo>
                      <a:pt x="158193" y="744196"/>
                      <a:pt x="163804" y="743527"/>
                      <a:pt x="167268" y="741218"/>
                    </a:cubicBezTo>
                    <a:cubicBezTo>
                      <a:pt x="169431" y="719591"/>
                      <a:pt x="169414" y="708387"/>
                      <a:pt x="174195" y="689263"/>
                    </a:cubicBezTo>
                    <a:cubicBezTo>
                      <a:pt x="175080" y="685721"/>
                      <a:pt x="175378" y="681723"/>
                      <a:pt x="177659" y="678872"/>
                    </a:cubicBezTo>
                    <a:cubicBezTo>
                      <a:pt x="180260" y="675621"/>
                      <a:pt x="184586" y="674254"/>
                      <a:pt x="188050" y="671945"/>
                    </a:cubicBezTo>
                    <a:cubicBezTo>
                      <a:pt x="211274" y="683557"/>
                      <a:pt x="192181" y="675263"/>
                      <a:pt x="215759" y="682336"/>
                    </a:cubicBezTo>
                    <a:cubicBezTo>
                      <a:pt x="222753" y="684434"/>
                      <a:pt x="236541" y="689263"/>
                      <a:pt x="236541" y="689263"/>
                    </a:cubicBezTo>
                    <a:cubicBezTo>
                      <a:pt x="240005" y="691572"/>
                      <a:pt x="243988" y="693247"/>
                      <a:pt x="246932" y="696191"/>
                    </a:cubicBezTo>
                    <a:cubicBezTo>
                      <a:pt x="249875" y="699135"/>
                      <a:pt x="249696" y="706582"/>
                      <a:pt x="253859" y="706582"/>
                    </a:cubicBezTo>
                    <a:cubicBezTo>
                      <a:pt x="257510" y="706582"/>
                      <a:pt x="253366" y="698313"/>
                      <a:pt x="250395" y="696191"/>
                    </a:cubicBezTo>
                    <a:cubicBezTo>
                      <a:pt x="244453" y="691947"/>
                      <a:pt x="235689" y="693313"/>
                      <a:pt x="229613" y="689263"/>
                    </a:cubicBezTo>
                    <a:cubicBezTo>
                      <a:pt x="222686" y="684645"/>
                      <a:pt x="214719" y="681295"/>
                      <a:pt x="208832" y="675409"/>
                    </a:cubicBezTo>
                    <a:cubicBezTo>
                      <a:pt x="206523" y="673100"/>
                      <a:pt x="204413" y="670573"/>
                      <a:pt x="201904" y="668482"/>
                    </a:cubicBezTo>
                    <a:cubicBezTo>
                      <a:pt x="177217" y="647910"/>
                      <a:pt x="196782" y="666824"/>
                      <a:pt x="181123" y="651163"/>
                    </a:cubicBezTo>
                    <a:cubicBezTo>
                      <a:pt x="179968" y="647699"/>
                      <a:pt x="176303" y="644162"/>
                      <a:pt x="177659" y="640772"/>
                    </a:cubicBezTo>
                    <a:cubicBezTo>
                      <a:pt x="179205" y="636907"/>
                      <a:pt x="183968" y="634661"/>
                      <a:pt x="188050" y="633845"/>
                    </a:cubicBezTo>
                    <a:cubicBezTo>
                      <a:pt x="201682" y="631119"/>
                      <a:pt x="215759" y="631536"/>
                      <a:pt x="229613" y="630382"/>
                    </a:cubicBezTo>
                    <a:cubicBezTo>
                      <a:pt x="203495" y="621674"/>
                      <a:pt x="235692" y="633421"/>
                      <a:pt x="208832" y="619991"/>
                    </a:cubicBezTo>
                    <a:cubicBezTo>
                      <a:pt x="205566" y="618358"/>
                      <a:pt x="201905" y="617682"/>
                      <a:pt x="198441" y="616527"/>
                    </a:cubicBezTo>
                    <a:cubicBezTo>
                      <a:pt x="187462" y="600061"/>
                      <a:pt x="192829" y="610085"/>
                      <a:pt x="184586" y="585354"/>
                    </a:cubicBezTo>
                    <a:cubicBezTo>
                      <a:pt x="181321" y="575557"/>
                      <a:pt x="170732" y="557645"/>
                      <a:pt x="170732" y="557645"/>
                    </a:cubicBezTo>
                    <a:cubicBezTo>
                      <a:pt x="169577" y="549563"/>
                      <a:pt x="167268" y="541564"/>
                      <a:pt x="167268" y="533400"/>
                    </a:cubicBezTo>
                    <a:cubicBezTo>
                      <a:pt x="167268" y="529749"/>
                      <a:pt x="168610" y="525980"/>
                      <a:pt x="170732" y="523009"/>
                    </a:cubicBezTo>
                    <a:cubicBezTo>
                      <a:pt x="174528" y="517694"/>
                      <a:pt x="179271" y="512950"/>
                      <a:pt x="184586" y="509154"/>
                    </a:cubicBezTo>
                    <a:cubicBezTo>
                      <a:pt x="187557" y="507032"/>
                      <a:pt x="191368" y="506246"/>
                      <a:pt x="194977" y="505691"/>
                    </a:cubicBezTo>
                    <a:cubicBezTo>
                      <a:pt x="206445" y="503927"/>
                      <a:pt x="218058" y="503278"/>
                      <a:pt x="229613" y="502227"/>
                    </a:cubicBezTo>
                    <a:lnTo>
                      <a:pt x="271177" y="498763"/>
                    </a:lnTo>
                    <a:lnTo>
                      <a:pt x="291959" y="491836"/>
                    </a:lnTo>
                    <a:cubicBezTo>
                      <a:pt x="301253" y="488738"/>
                      <a:pt x="271177" y="471054"/>
                      <a:pt x="271177" y="471054"/>
                    </a:cubicBezTo>
                    <a:cubicBezTo>
                      <a:pt x="244326" y="474038"/>
                      <a:pt x="242435" y="466193"/>
                      <a:pt x="233077" y="484909"/>
                    </a:cubicBezTo>
                    <a:cubicBezTo>
                      <a:pt x="231444" y="488175"/>
                      <a:pt x="232584" y="493178"/>
                      <a:pt x="229613" y="495300"/>
                    </a:cubicBezTo>
                    <a:cubicBezTo>
                      <a:pt x="223671" y="499544"/>
                      <a:pt x="215759" y="499918"/>
                      <a:pt x="208832" y="502227"/>
                    </a:cubicBezTo>
                    <a:lnTo>
                      <a:pt x="198441" y="505691"/>
                    </a:lnTo>
                    <a:cubicBezTo>
                      <a:pt x="194977" y="503382"/>
                      <a:pt x="190715" y="501961"/>
                      <a:pt x="188050" y="498763"/>
                    </a:cubicBezTo>
                    <a:cubicBezTo>
                      <a:pt x="181032" y="490341"/>
                      <a:pt x="180496" y="480983"/>
                      <a:pt x="177659" y="471054"/>
                    </a:cubicBezTo>
                    <a:cubicBezTo>
                      <a:pt x="176656" y="467543"/>
                      <a:pt x="175156" y="464185"/>
                      <a:pt x="174195" y="460663"/>
                    </a:cubicBezTo>
                    <a:cubicBezTo>
                      <a:pt x="171690" y="451478"/>
                      <a:pt x="167268" y="432954"/>
                      <a:pt x="167268" y="432954"/>
                    </a:cubicBezTo>
                    <a:cubicBezTo>
                      <a:pt x="168423" y="429490"/>
                      <a:pt x="167881" y="424844"/>
                      <a:pt x="170732" y="422563"/>
                    </a:cubicBezTo>
                    <a:cubicBezTo>
                      <a:pt x="174449" y="419589"/>
                      <a:pt x="179939" y="420133"/>
                      <a:pt x="184586" y="419100"/>
                    </a:cubicBezTo>
                    <a:cubicBezTo>
                      <a:pt x="190333" y="417823"/>
                      <a:pt x="196157" y="416913"/>
                      <a:pt x="201904" y="415636"/>
                    </a:cubicBezTo>
                    <a:cubicBezTo>
                      <a:pt x="206551" y="414603"/>
                      <a:pt x="211035" y="412762"/>
                      <a:pt x="215759" y="412172"/>
                    </a:cubicBezTo>
                    <a:cubicBezTo>
                      <a:pt x="229554" y="410448"/>
                      <a:pt x="243468" y="409863"/>
                      <a:pt x="257323" y="408709"/>
                    </a:cubicBezTo>
                    <a:lnTo>
                      <a:pt x="236541" y="401782"/>
                    </a:lnTo>
                    <a:cubicBezTo>
                      <a:pt x="233443" y="400749"/>
                      <a:pt x="232413" y="396534"/>
                      <a:pt x="229613" y="394854"/>
                    </a:cubicBezTo>
                    <a:cubicBezTo>
                      <a:pt x="226483" y="392976"/>
                      <a:pt x="222686" y="392545"/>
                      <a:pt x="219223" y="391391"/>
                    </a:cubicBezTo>
                    <a:lnTo>
                      <a:pt x="212295" y="370609"/>
                    </a:lnTo>
                    <a:lnTo>
                      <a:pt x="208832" y="360218"/>
                    </a:lnTo>
                    <a:cubicBezTo>
                      <a:pt x="212296" y="357909"/>
                      <a:pt x="215092" y="353807"/>
                      <a:pt x="219223" y="353291"/>
                    </a:cubicBezTo>
                    <a:cubicBezTo>
                      <a:pt x="225305" y="352531"/>
                      <a:pt x="240145" y="357956"/>
                      <a:pt x="246932" y="360218"/>
                    </a:cubicBezTo>
                    <a:cubicBezTo>
                      <a:pt x="261941" y="359063"/>
                      <a:pt x="279710" y="365504"/>
                      <a:pt x="291959" y="356754"/>
                    </a:cubicBezTo>
                    <a:cubicBezTo>
                      <a:pt x="302753" y="349044"/>
                      <a:pt x="258936" y="339897"/>
                      <a:pt x="257323" y="339436"/>
                    </a:cubicBezTo>
                    <a:cubicBezTo>
                      <a:pt x="253812" y="338433"/>
                      <a:pt x="250396" y="337127"/>
                      <a:pt x="246932" y="335972"/>
                    </a:cubicBezTo>
                    <a:cubicBezTo>
                      <a:pt x="244623" y="333663"/>
                      <a:pt x="242804" y="330725"/>
                      <a:pt x="240004" y="329045"/>
                    </a:cubicBezTo>
                    <a:cubicBezTo>
                      <a:pt x="220112" y="317111"/>
                      <a:pt x="235750" y="331721"/>
                      <a:pt x="226150" y="322118"/>
                    </a:cubicBezTo>
                    <a:lnTo>
                      <a:pt x="177659" y="277091"/>
                    </a:lnTo>
                    <a:lnTo>
                      <a:pt x="177659" y="266700"/>
                    </a:lnTo>
                    <a:lnTo>
                      <a:pt x="177659" y="266700"/>
                    </a:lnTo>
                    <a:lnTo>
                      <a:pt x="281568" y="290945"/>
                    </a:lnTo>
                    <a:cubicBezTo>
                      <a:pt x="271177" y="288636"/>
                      <a:pt x="260680" y="286761"/>
                      <a:pt x="250395" y="284018"/>
                    </a:cubicBezTo>
                    <a:cubicBezTo>
                      <a:pt x="228057" y="278061"/>
                      <a:pt x="232562" y="282991"/>
                      <a:pt x="226150" y="270163"/>
                    </a:cubicBezTo>
                    <a:lnTo>
                      <a:pt x="181123" y="235527"/>
                    </a:lnTo>
                    <a:cubicBezTo>
                      <a:pt x="186166" y="129604"/>
                      <a:pt x="164152" y="154306"/>
                      <a:pt x="194977" y="169718"/>
                    </a:cubicBezTo>
                    <a:cubicBezTo>
                      <a:pt x="198243" y="171351"/>
                      <a:pt x="201904" y="172027"/>
                      <a:pt x="205368" y="173182"/>
                    </a:cubicBezTo>
                    <a:cubicBezTo>
                      <a:pt x="207677" y="176645"/>
                      <a:pt x="209045" y="180972"/>
                      <a:pt x="212295" y="183572"/>
                    </a:cubicBezTo>
                    <a:cubicBezTo>
                      <a:pt x="215146" y="185853"/>
                      <a:pt x="220104" y="184454"/>
                      <a:pt x="222686" y="187036"/>
                    </a:cubicBezTo>
                    <a:cubicBezTo>
                      <a:pt x="225268" y="189618"/>
                      <a:pt x="223299" y="195146"/>
                      <a:pt x="226150" y="197427"/>
                    </a:cubicBezTo>
                    <a:cubicBezTo>
                      <a:pt x="229867" y="200401"/>
                      <a:pt x="235427" y="199583"/>
                      <a:pt x="240004" y="200891"/>
                    </a:cubicBezTo>
                    <a:cubicBezTo>
                      <a:pt x="243514" y="201894"/>
                      <a:pt x="246931" y="203200"/>
                      <a:pt x="250395" y="204354"/>
                    </a:cubicBezTo>
                    <a:cubicBezTo>
                      <a:pt x="253859" y="203200"/>
                      <a:pt x="259900" y="204433"/>
                      <a:pt x="260786" y="200891"/>
                    </a:cubicBezTo>
                    <a:cubicBezTo>
                      <a:pt x="264535" y="185898"/>
                      <a:pt x="260027" y="177423"/>
                      <a:pt x="250395" y="169718"/>
                    </a:cubicBezTo>
                    <a:cubicBezTo>
                      <a:pt x="247144" y="167118"/>
                      <a:pt x="243727" y="164653"/>
                      <a:pt x="240004" y="162791"/>
                    </a:cubicBezTo>
                    <a:cubicBezTo>
                      <a:pt x="225050" y="155314"/>
                      <a:pt x="193188" y="156525"/>
                      <a:pt x="184586" y="155863"/>
                    </a:cubicBezTo>
                    <a:cubicBezTo>
                      <a:pt x="181466" y="152743"/>
                      <a:pt x="168232" y="140868"/>
                      <a:pt x="167268" y="135082"/>
                    </a:cubicBezTo>
                    <a:cubicBezTo>
                      <a:pt x="166668" y="131481"/>
                      <a:pt x="169577" y="128155"/>
                      <a:pt x="170732" y="124691"/>
                    </a:cubicBezTo>
                    <a:cubicBezTo>
                      <a:pt x="171886" y="111991"/>
                      <a:pt x="169718" y="98531"/>
                      <a:pt x="174195" y="86591"/>
                    </a:cubicBezTo>
                    <a:cubicBezTo>
                      <a:pt x="177061" y="78947"/>
                      <a:pt x="185740" y="75045"/>
                      <a:pt x="191513" y="69272"/>
                    </a:cubicBezTo>
                    <a:lnTo>
                      <a:pt x="198441" y="62345"/>
                    </a:lnTo>
                    <a:cubicBezTo>
                      <a:pt x="196132" y="60036"/>
                      <a:pt x="194313" y="57098"/>
                      <a:pt x="191513" y="55418"/>
                    </a:cubicBezTo>
                    <a:cubicBezTo>
                      <a:pt x="188383" y="53540"/>
                      <a:pt x="183974" y="54235"/>
                      <a:pt x="181123" y="51954"/>
                    </a:cubicBezTo>
                    <a:cubicBezTo>
                      <a:pt x="176059" y="47903"/>
                      <a:pt x="170192" y="32096"/>
                      <a:pt x="167268" y="27709"/>
                    </a:cubicBezTo>
                    <a:cubicBezTo>
                      <a:pt x="165457" y="24992"/>
                      <a:pt x="167268" y="4618"/>
                      <a:pt x="167268"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51" name="Group 450">
                <a:extLst>
                  <a:ext uri="{FF2B5EF4-FFF2-40B4-BE49-F238E27FC236}">
                    <a16:creationId xmlns:a16="http://schemas.microsoft.com/office/drawing/2014/main" id="{5AEFAEAE-301A-CAD4-7B46-7F4BA82042AE}"/>
                  </a:ext>
                </a:extLst>
              </p:cNvPr>
              <p:cNvGrpSpPr/>
              <p:nvPr/>
            </p:nvGrpSpPr>
            <p:grpSpPr>
              <a:xfrm>
                <a:off x="5601810" y="4083627"/>
                <a:ext cx="169621" cy="1922117"/>
                <a:chOff x="5601810" y="4083627"/>
                <a:chExt cx="169621" cy="1922117"/>
              </a:xfrm>
            </p:grpSpPr>
            <p:sp>
              <p:nvSpPr>
                <p:cNvPr id="590" name="Freeform 589">
                  <a:extLst>
                    <a:ext uri="{FF2B5EF4-FFF2-40B4-BE49-F238E27FC236}">
                      <a16:creationId xmlns:a16="http://schemas.microsoft.com/office/drawing/2014/main" id="{54D31B6C-57CA-725A-C9D4-A4331DDDE4F7}"/>
                    </a:ext>
                  </a:extLst>
                </p:cNvPr>
                <p:cNvSpPr/>
                <p:nvPr/>
              </p:nvSpPr>
              <p:spPr>
                <a:xfrm>
                  <a:off x="5601810" y="4603072"/>
                  <a:ext cx="88777" cy="1402672"/>
                </a:xfrm>
                <a:custGeom>
                  <a:avLst/>
                  <a:gdLst>
                    <a:gd name="connsiteX0" fmla="*/ 88777 w 88777"/>
                    <a:gd name="connsiteY0" fmla="*/ 0 h 1402672"/>
                    <a:gd name="connsiteX1" fmla="*/ 0 w 88777"/>
                    <a:gd name="connsiteY1" fmla="*/ 1376039 h 1402672"/>
                    <a:gd name="connsiteX2" fmla="*/ 53266 w 88777"/>
                    <a:gd name="connsiteY2" fmla="*/ 1402672 h 1402672"/>
                    <a:gd name="connsiteX3" fmla="*/ 53266 w 88777"/>
                    <a:gd name="connsiteY3" fmla="*/ 1358283 h 1402672"/>
                    <a:gd name="connsiteX4" fmla="*/ 88777 w 88777"/>
                    <a:gd name="connsiteY4" fmla="*/ 0 h 1402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 h="1402672">
                      <a:moveTo>
                        <a:pt x="88777" y="0"/>
                      </a:moveTo>
                      <a:lnTo>
                        <a:pt x="0" y="1376039"/>
                      </a:lnTo>
                      <a:lnTo>
                        <a:pt x="53266" y="1402672"/>
                      </a:lnTo>
                      <a:lnTo>
                        <a:pt x="53266" y="1358283"/>
                      </a:lnTo>
                      <a:lnTo>
                        <a:pt x="88777"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1" name="Freeform 590">
                  <a:extLst>
                    <a:ext uri="{FF2B5EF4-FFF2-40B4-BE49-F238E27FC236}">
                      <a16:creationId xmlns:a16="http://schemas.microsoft.com/office/drawing/2014/main" id="{F67B4921-76F6-45CF-857B-F64E3084B02E}"/>
                    </a:ext>
                  </a:extLst>
                </p:cNvPr>
                <p:cNvSpPr/>
                <p:nvPr/>
              </p:nvSpPr>
              <p:spPr>
                <a:xfrm>
                  <a:off x="5610983" y="4083627"/>
                  <a:ext cx="160448" cy="578428"/>
                </a:xfrm>
                <a:custGeom>
                  <a:avLst/>
                  <a:gdLst>
                    <a:gd name="connsiteX0" fmla="*/ 90162 w 160448"/>
                    <a:gd name="connsiteY0" fmla="*/ 0 h 578428"/>
                    <a:gd name="connsiteX1" fmla="*/ 90162 w 160448"/>
                    <a:gd name="connsiteY1" fmla="*/ 0 h 578428"/>
                    <a:gd name="connsiteX2" fmla="*/ 86699 w 160448"/>
                    <a:gd name="connsiteY2" fmla="*/ 51955 h 578428"/>
                    <a:gd name="connsiteX3" fmla="*/ 76308 w 160448"/>
                    <a:gd name="connsiteY3" fmla="*/ 58882 h 578428"/>
                    <a:gd name="connsiteX4" fmla="*/ 72844 w 160448"/>
                    <a:gd name="connsiteY4" fmla="*/ 69273 h 578428"/>
                    <a:gd name="connsiteX5" fmla="*/ 52062 w 160448"/>
                    <a:gd name="connsiteY5" fmla="*/ 83128 h 578428"/>
                    <a:gd name="connsiteX6" fmla="*/ 41672 w 160448"/>
                    <a:gd name="connsiteY6" fmla="*/ 90055 h 578428"/>
                    <a:gd name="connsiteX7" fmla="*/ 34744 w 160448"/>
                    <a:gd name="connsiteY7" fmla="*/ 96982 h 578428"/>
                    <a:gd name="connsiteX8" fmla="*/ 20890 w 160448"/>
                    <a:gd name="connsiteY8" fmla="*/ 100446 h 578428"/>
                    <a:gd name="connsiteX9" fmla="*/ 7035 w 160448"/>
                    <a:gd name="connsiteY9" fmla="*/ 117764 h 578428"/>
                    <a:gd name="connsiteX10" fmla="*/ 17426 w 160448"/>
                    <a:gd name="connsiteY10" fmla="*/ 121228 h 578428"/>
                    <a:gd name="connsiteX11" fmla="*/ 55526 w 160448"/>
                    <a:gd name="connsiteY11" fmla="*/ 117764 h 578428"/>
                    <a:gd name="connsiteX12" fmla="*/ 83235 w 160448"/>
                    <a:gd name="connsiteY12" fmla="*/ 121228 h 578428"/>
                    <a:gd name="connsiteX13" fmla="*/ 86699 w 160448"/>
                    <a:gd name="connsiteY13" fmla="*/ 187037 h 578428"/>
                    <a:gd name="connsiteX14" fmla="*/ 90162 w 160448"/>
                    <a:gd name="connsiteY14" fmla="*/ 204355 h 578428"/>
                    <a:gd name="connsiteX15" fmla="*/ 86699 w 160448"/>
                    <a:gd name="connsiteY15" fmla="*/ 228600 h 578428"/>
                    <a:gd name="connsiteX16" fmla="*/ 83235 w 160448"/>
                    <a:gd name="connsiteY16" fmla="*/ 242455 h 578428"/>
                    <a:gd name="connsiteX17" fmla="*/ 69381 w 160448"/>
                    <a:gd name="connsiteY17" fmla="*/ 245918 h 578428"/>
                    <a:gd name="connsiteX18" fmla="*/ 62453 w 160448"/>
                    <a:gd name="connsiteY18" fmla="*/ 252846 h 578428"/>
                    <a:gd name="connsiteX19" fmla="*/ 52062 w 160448"/>
                    <a:gd name="connsiteY19" fmla="*/ 259773 h 578428"/>
                    <a:gd name="connsiteX20" fmla="*/ 38208 w 160448"/>
                    <a:gd name="connsiteY20" fmla="*/ 277091 h 578428"/>
                    <a:gd name="connsiteX21" fmla="*/ 31281 w 160448"/>
                    <a:gd name="connsiteY21" fmla="*/ 287482 h 578428"/>
                    <a:gd name="connsiteX22" fmla="*/ 13962 w 160448"/>
                    <a:gd name="connsiteY22" fmla="*/ 301337 h 578428"/>
                    <a:gd name="connsiteX23" fmla="*/ 24353 w 160448"/>
                    <a:gd name="connsiteY23" fmla="*/ 304800 h 578428"/>
                    <a:gd name="connsiteX24" fmla="*/ 55526 w 160448"/>
                    <a:gd name="connsiteY24" fmla="*/ 311728 h 578428"/>
                    <a:gd name="connsiteX25" fmla="*/ 58990 w 160448"/>
                    <a:gd name="connsiteY25" fmla="*/ 322118 h 578428"/>
                    <a:gd name="connsiteX26" fmla="*/ 65917 w 160448"/>
                    <a:gd name="connsiteY26" fmla="*/ 346364 h 578428"/>
                    <a:gd name="connsiteX27" fmla="*/ 52062 w 160448"/>
                    <a:gd name="connsiteY27" fmla="*/ 374073 h 578428"/>
                    <a:gd name="connsiteX28" fmla="*/ 48599 w 160448"/>
                    <a:gd name="connsiteY28" fmla="*/ 384464 h 578428"/>
                    <a:gd name="connsiteX29" fmla="*/ 34744 w 160448"/>
                    <a:gd name="connsiteY29" fmla="*/ 401782 h 578428"/>
                    <a:gd name="connsiteX30" fmla="*/ 31281 w 160448"/>
                    <a:gd name="connsiteY30" fmla="*/ 415637 h 578428"/>
                    <a:gd name="connsiteX31" fmla="*/ 24353 w 160448"/>
                    <a:gd name="connsiteY31" fmla="*/ 422564 h 578428"/>
                    <a:gd name="connsiteX32" fmla="*/ 20890 w 160448"/>
                    <a:gd name="connsiteY32" fmla="*/ 432955 h 578428"/>
                    <a:gd name="connsiteX33" fmla="*/ 31281 w 160448"/>
                    <a:gd name="connsiteY33" fmla="*/ 436418 h 578428"/>
                    <a:gd name="connsiteX34" fmla="*/ 62453 w 160448"/>
                    <a:gd name="connsiteY34" fmla="*/ 439882 h 578428"/>
                    <a:gd name="connsiteX35" fmla="*/ 69381 w 160448"/>
                    <a:gd name="connsiteY35" fmla="*/ 446809 h 578428"/>
                    <a:gd name="connsiteX36" fmla="*/ 65917 w 160448"/>
                    <a:gd name="connsiteY36" fmla="*/ 467591 h 578428"/>
                    <a:gd name="connsiteX37" fmla="*/ 34744 w 160448"/>
                    <a:gd name="connsiteY37" fmla="*/ 481446 h 578428"/>
                    <a:gd name="connsiteX38" fmla="*/ 10499 w 160448"/>
                    <a:gd name="connsiteY38" fmla="*/ 495300 h 578428"/>
                    <a:gd name="connsiteX39" fmla="*/ 3572 w 160448"/>
                    <a:gd name="connsiteY39" fmla="*/ 502228 h 578428"/>
                    <a:gd name="connsiteX40" fmla="*/ 108 w 160448"/>
                    <a:gd name="connsiteY40" fmla="*/ 512618 h 578428"/>
                    <a:gd name="connsiteX41" fmla="*/ 7035 w 160448"/>
                    <a:gd name="connsiteY41" fmla="*/ 519546 h 578428"/>
                    <a:gd name="connsiteX42" fmla="*/ 38208 w 160448"/>
                    <a:gd name="connsiteY42" fmla="*/ 533400 h 578428"/>
                    <a:gd name="connsiteX43" fmla="*/ 48599 w 160448"/>
                    <a:gd name="connsiteY43" fmla="*/ 536864 h 578428"/>
                    <a:gd name="connsiteX44" fmla="*/ 58990 w 160448"/>
                    <a:gd name="connsiteY44" fmla="*/ 540328 h 578428"/>
                    <a:gd name="connsiteX45" fmla="*/ 58990 w 160448"/>
                    <a:gd name="connsiteY45" fmla="*/ 574964 h 578428"/>
                    <a:gd name="connsiteX46" fmla="*/ 69381 w 160448"/>
                    <a:gd name="connsiteY46" fmla="*/ 578428 h 578428"/>
                    <a:gd name="connsiteX47" fmla="*/ 110944 w 160448"/>
                    <a:gd name="connsiteY47" fmla="*/ 574964 h 578428"/>
                    <a:gd name="connsiteX48" fmla="*/ 114408 w 160448"/>
                    <a:gd name="connsiteY48" fmla="*/ 554182 h 578428"/>
                    <a:gd name="connsiteX49" fmla="*/ 97090 w 160448"/>
                    <a:gd name="connsiteY49" fmla="*/ 536864 h 578428"/>
                    <a:gd name="connsiteX50" fmla="*/ 83235 w 160448"/>
                    <a:gd name="connsiteY50" fmla="*/ 519546 h 578428"/>
                    <a:gd name="connsiteX51" fmla="*/ 79772 w 160448"/>
                    <a:gd name="connsiteY51" fmla="*/ 509155 h 578428"/>
                    <a:gd name="connsiteX52" fmla="*/ 100553 w 160448"/>
                    <a:gd name="connsiteY52" fmla="*/ 502228 h 578428"/>
                    <a:gd name="connsiteX53" fmla="*/ 90162 w 160448"/>
                    <a:gd name="connsiteY53" fmla="*/ 450273 h 578428"/>
                    <a:gd name="connsiteX54" fmla="*/ 79772 w 160448"/>
                    <a:gd name="connsiteY54" fmla="*/ 443346 h 578428"/>
                    <a:gd name="connsiteX55" fmla="*/ 83235 w 160448"/>
                    <a:gd name="connsiteY55" fmla="*/ 374073 h 578428"/>
                    <a:gd name="connsiteX56" fmla="*/ 100553 w 160448"/>
                    <a:gd name="connsiteY56" fmla="*/ 377537 h 578428"/>
                    <a:gd name="connsiteX57" fmla="*/ 121335 w 160448"/>
                    <a:gd name="connsiteY57" fmla="*/ 384464 h 578428"/>
                    <a:gd name="connsiteX58" fmla="*/ 159435 w 160448"/>
                    <a:gd name="connsiteY58" fmla="*/ 381000 h 578428"/>
                    <a:gd name="connsiteX59" fmla="*/ 149044 w 160448"/>
                    <a:gd name="connsiteY59" fmla="*/ 370609 h 578428"/>
                    <a:gd name="connsiteX60" fmla="*/ 124799 w 160448"/>
                    <a:gd name="connsiteY60" fmla="*/ 360218 h 578428"/>
                    <a:gd name="connsiteX61" fmla="*/ 104017 w 160448"/>
                    <a:gd name="connsiteY61" fmla="*/ 346364 h 578428"/>
                    <a:gd name="connsiteX62" fmla="*/ 97090 w 160448"/>
                    <a:gd name="connsiteY62" fmla="*/ 335973 h 578428"/>
                    <a:gd name="connsiteX63" fmla="*/ 90162 w 160448"/>
                    <a:gd name="connsiteY63" fmla="*/ 329046 h 578428"/>
                    <a:gd name="connsiteX64" fmla="*/ 93626 w 160448"/>
                    <a:gd name="connsiteY64" fmla="*/ 290946 h 578428"/>
                    <a:gd name="connsiteX65" fmla="*/ 97090 w 160448"/>
                    <a:gd name="connsiteY65" fmla="*/ 280555 h 578428"/>
                    <a:gd name="connsiteX66" fmla="*/ 110944 w 160448"/>
                    <a:gd name="connsiteY66" fmla="*/ 277091 h 578428"/>
                    <a:gd name="connsiteX67" fmla="*/ 107481 w 160448"/>
                    <a:gd name="connsiteY67" fmla="*/ 259773 h 578428"/>
                    <a:gd name="connsiteX68" fmla="*/ 104017 w 160448"/>
                    <a:gd name="connsiteY68" fmla="*/ 249382 h 578428"/>
                    <a:gd name="connsiteX69" fmla="*/ 100553 w 160448"/>
                    <a:gd name="connsiteY69" fmla="*/ 232064 h 578428"/>
                    <a:gd name="connsiteX70" fmla="*/ 86699 w 160448"/>
                    <a:gd name="connsiteY70" fmla="*/ 211282 h 578428"/>
                    <a:gd name="connsiteX71" fmla="*/ 79772 w 160448"/>
                    <a:gd name="connsiteY71" fmla="*/ 187037 h 578428"/>
                    <a:gd name="connsiteX72" fmla="*/ 83235 w 160448"/>
                    <a:gd name="connsiteY72" fmla="*/ 142009 h 578428"/>
                    <a:gd name="connsiteX73" fmla="*/ 135190 w 160448"/>
                    <a:gd name="connsiteY73" fmla="*/ 138546 h 578428"/>
                    <a:gd name="connsiteX74" fmla="*/ 142117 w 160448"/>
                    <a:gd name="connsiteY74" fmla="*/ 131618 h 578428"/>
                    <a:gd name="connsiteX75" fmla="*/ 145581 w 160448"/>
                    <a:gd name="connsiteY75" fmla="*/ 121228 h 578428"/>
                    <a:gd name="connsiteX76" fmla="*/ 138653 w 160448"/>
                    <a:gd name="connsiteY76" fmla="*/ 100446 h 578428"/>
                    <a:gd name="connsiteX77" fmla="*/ 128262 w 160448"/>
                    <a:gd name="connsiteY77" fmla="*/ 69273 h 578428"/>
                    <a:gd name="connsiteX78" fmla="*/ 117872 w 160448"/>
                    <a:gd name="connsiteY78" fmla="*/ 41564 h 578428"/>
                    <a:gd name="connsiteX79" fmla="*/ 97090 w 160448"/>
                    <a:gd name="connsiteY79" fmla="*/ 31173 h 578428"/>
                    <a:gd name="connsiteX80" fmla="*/ 90162 w 160448"/>
                    <a:gd name="connsiteY80" fmla="*/ 0 h 5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60448" h="578428">
                      <a:moveTo>
                        <a:pt x="90162" y="0"/>
                      </a:moveTo>
                      <a:lnTo>
                        <a:pt x="90162" y="0"/>
                      </a:lnTo>
                      <a:cubicBezTo>
                        <a:pt x="89008" y="17318"/>
                        <a:pt x="90674" y="35060"/>
                        <a:pt x="86699" y="51955"/>
                      </a:cubicBezTo>
                      <a:cubicBezTo>
                        <a:pt x="85746" y="56007"/>
                        <a:pt x="78909" y="55631"/>
                        <a:pt x="76308" y="58882"/>
                      </a:cubicBezTo>
                      <a:cubicBezTo>
                        <a:pt x="74027" y="61733"/>
                        <a:pt x="75426" y="66691"/>
                        <a:pt x="72844" y="69273"/>
                      </a:cubicBezTo>
                      <a:cubicBezTo>
                        <a:pt x="66957" y="75160"/>
                        <a:pt x="58989" y="78510"/>
                        <a:pt x="52062" y="83128"/>
                      </a:cubicBezTo>
                      <a:lnTo>
                        <a:pt x="41672" y="90055"/>
                      </a:lnTo>
                      <a:cubicBezTo>
                        <a:pt x="38955" y="91867"/>
                        <a:pt x="37665" y="95522"/>
                        <a:pt x="34744" y="96982"/>
                      </a:cubicBezTo>
                      <a:cubicBezTo>
                        <a:pt x="30486" y="99111"/>
                        <a:pt x="25508" y="99291"/>
                        <a:pt x="20890" y="100446"/>
                      </a:cubicBezTo>
                      <a:cubicBezTo>
                        <a:pt x="17680" y="102586"/>
                        <a:pt x="2853" y="109399"/>
                        <a:pt x="7035" y="117764"/>
                      </a:cubicBezTo>
                      <a:cubicBezTo>
                        <a:pt x="8668" y="121030"/>
                        <a:pt x="13962" y="120073"/>
                        <a:pt x="17426" y="121228"/>
                      </a:cubicBezTo>
                      <a:cubicBezTo>
                        <a:pt x="30126" y="120073"/>
                        <a:pt x="42774" y="117764"/>
                        <a:pt x="55526" y="117764"/>
                      </a:cubicBezTo>
                      <a:cubicBezTo>
                        <a:pt x="64834" y="117764"/>
                        <a:pt x="79415" y="112740"/>
                        <a:pt x="83235" y="121228"/>
                      </a:cubicBezTo>
                      <a:cubicBezTo>
                        <a:pt x="92249" y="141260"/>
                        <a:pt x="84875" y="165146"/>
                        <a:pt x="86699" y="187037"/>
                      </a:cubicBezTo>
                      <a:cubicBezTo>
                        <a:pt x="87188" y="192904"/>
                        <a:pt x="89008" y="198582"/>
                        <a:pt x="90162" y="204355"/>
                      </a:cubicBezTo>
                      <a:cubicBezTo>
                        <a:pt x="89008" y="212437"/>
                        <a:pt x="88159" y="220568"/>
                        <a:pt x="86699" y="228600"/>
                      </a:cubicBezTo>
                      <a:cubicBezTo>
                        <a:pt x="85847" y="233284"/>
                        <a:pt x="86601" y="239089"/>
                        <a:pt x="83235" y="242455"/>
                      </a:cubicBezTo>
                      <a:cubicBezTo>
                        <a:pt x="79869" y="245821"/>
                        <a:pt x="73999" y="244764"/>
                        <a:pt x="69381" y="245918"/>
                      </a:cubicBezTo>
                      <a:cubicBezTo>
                        <a:pt x="67072" y="248227"/>
                        <a:pt x="65003" y="250806"/>
                        <a:pt x="62453" y="252846"/>
                      </a:cubicBezTo>
                      <a:cubicBezTo>
                        <a:pt x="59202" y="255446"/>
                        <a:pt x="54662" y="256522"/>
                        <a:pt x="52062" y="259773"/>
                      </a:cubicBezTo>
                      <a:cubicBezTo>
                        <a:pt x="32943" y="283673"/>
                        <a:pt x="67987" y="257239"/>
                        <a:pt x="38208" y="277091"/>
                      </a:cubicBezTo>
                      <a:cubicBezTo>
                        <a:pt x="35899" y="280555"/>
                        <a:pt x="34745" y="285173"/>
                        <a:pt x="31281" y="287482"/>
                      </a:cubicBezTo>
                      <a:cubicBezTo>
                        <a:pt x="10777" y="301152"/>
                        <a:pt x="21314" y="279282"/>
                        <a:pt x="13962" y="301337"/>
                      </a:cubicBezTo>
                      <a:cubicBezTo>
                        <a:pt x="17426" y="302491"/>
                        <a:pt x="20811" y="303915"/>
                        <a:pt x="24353" y="304800"/>
                      </a:cubicBezTo>
                      <a:cubicBezTo>
                        <a:pt x="34680" y="307382"/>
                        <a:pt x="46005" y="306968"/>
                        <a:pt x="55526" y="311728"/>
                      </a:cubicBezTo>
                      <a:cubicBezTo>
                        <a:pt x="58791" y="313361"/>
                        <a:pt x="57987" y="318608"/>
                        <a:pt x="58990" y="322118"/>
                      </a:cubicBezTo>
                      <a:cubicBezTo>
                        <a:pt x="67690" y="352570"/>
                        <a:pt x="57610" y="321444"/>
                        <a:pt x="65917" y="346364"/>
                      </a:cubicBezTo>
                      <a:cubicBezTo>
                        <a:pt x="58404" y="391436"/>
                        <a:pt x="70291" y="351286"/>
                        <a:pt x="52062" y="374073"/>
                      </a:cubicBezTo>
                      <a:cubicBezTo>
                        <a:pt x="49781" y="376924"/>
                        <a:pt x="50232" y="381198"/>
                        <a:pt x="48599" y="384464"/>
                      </a:cubicBezTo>
                      <a:cubicBezTo>
                        <a:pt x="44229" y="393204"/>
                        <a:pt x="41188" y="395338"/>
                        <a:pt x="34744" y="401782"/>
                      </a:cubicBezTo>
                      <a:cubicBezTo>
                        <a:pt x="33590" y="406400"/>
                        <a:pt x="33410" y="411379"/>
                        <a:pt x="31281" y="415637"/>
                      </a:cubicBezTo>
                      <a:cubicBezTo>
                        <a:pt x="29821" y="418558"/>
                        <a:pt x="26033" y="419764"/>
                        <a:pt x="24353" y="422564"/>
                      </a:cubicBezTo>
                      <a:cubicBezTo>
                        <a:pt x="22475" y="425695"/>
                        <a:pt x="22044" y="429491"/>
                        <a:pt x="20890" y="432955"/>
                      </a:cubicBezTo>
                      <a:cubicBezTo>
                        <a:pt x="24354" y="434109"/>
                        <a:pt x="27680" y="435818"/>
                        <a:pt x="31281" y="436418"/>
                      </a:cubicBezTo>
                      <a:cubicBezTo>
                        <a:pt x="41593" y="438137"/>
                        <a:pt x="52367" y="437131"/>
                        <a:pt x="62453" y="439882"/>
                      </a:cubicBezTo>
                      <a:cubicBezTo>
                        <a:pt x="65604" y="440741"/>
                        <a:pt x="67072" y="444500"/>
                        <a:pt x="69381" y="446809"/>
                      </a:cubicBezTo>
                      <a:cubicBezTo>
                        <a:pt x="68226" y="453736"/>
                        <a:pt x="69058" y="461310"/>
                        <a:pt x="65917" y="467591"/>
                      </a:cubicBezTo>
                      <a:cubicBezTo>
                        <a:pt x="62624" y="474177"/>
                        <a:pt x="36366" y="480905"/>
                        <a:pt x="34744" y="481446"/>
                      </a:cubicBezTo>
                      <a:cubicBezTo>
                        <a:pt x="28650" y="483477"/>
                        <a:pt x="15927" y="490957"/>
                        <a:pt x="10499" y="495300"/>
                      </a:cubicBezTo>
                      <a:cubicBezTo>
                        <a:pt x="7949" y="497340"/>
                        <a:pt x="5881" y="499919"/>
                        <a:pt x="3572" y="502228"/>
                      </a:cubicBezTo>
                      <a:cubicBezTo>
                        <a:pt x="2417" y="505691"/>
                        <a:pt x="-608" y="509038"/>
                        <a:pt x="108" y="512618"/>
                      </a:cubicBezTo>
                      <a:cubicBezTo>
                        <a:pt x="748" y="515820"/>
                        <a:pt x="4485" y="517506"/>
                        <a:pt x="7035" y="519546"/>
                      </a:cubicBezTo>
                      <a:cubicBezTo>
                        <a:pt x="18795" y="528955"/>
                        <a:pt x="21732" y="527908"/>
                        <a:pt x="38208" y="533400"/>
                      </a:cubicBezTo>
                      <a:lnTo>
                        <a:pt x="48599" y="536864"/>
                      </a:lnTo>
                      <a:lnTo>
                        <a:pt x="58990" y="540328"/>
                      </a:lnTo>
                      <a:cubicBezTo>
                        <a:pt x="55950" y="552487"/>
                        <a:pt x="51605" y="562040"/>
                        <a:pt x="58990" y="574964"/>
                      </a:cubicBezTo>
                      <a:cubicBezTo>
                        <a:pt x="60801" y="578134"/>
                        <a:pt x="65917" y="577273"/>
                        <a:pt x="69381" y="578428"/>
                      </a:cubicBezTo>
                      <a:cubicBezTo>
                        <a:pt x="83235" y="577273"/>
                        <a:pt x="97350" y="577877"/>
                        <a:pt x="110944" y="574964"/>
                      </a:cubicBezTo>
                      <a:cubicBezTo>
                        <a:pt x="122503" y="572487"/>
                        <a:pt x="116821" y="559811"/>
                        <a:pt x="114408" y="554182"/>
                      </a:cubicBezTo>
                      <a:cubicBezTo>
                        <a:pt x="108987" y="541532"/>
                        <a:pt x="107130" y="544895"/>
                        <a:pt x="97090" y="536864"/>
                      </a:cubicBezTo>
                      <a:cubicBezTo>
                        <a:pt x="90037" y="531222"/>
                        <a:pt x="88380" y="527264"/>
                        <a:pt x="83235" y="519546"/>
                      </a:cubicBezTo>
                      <a:cubicBezTo>
                        <a:pt x="82081" y="516082"/>
                        <a:pt x="77190" y="511737"/>
                        <a:pt x="79772" y="509155"/>
                      </a:cubicBezTo>
                      <a:cubicBezTo>
                        <a:pt x="84935" y="503992"/>
                        <a:pt x="100553" y="502228"/>
                        <a:pt x="100553" y="502228"/>
                      </a:cubicBezTo>
                      <a:cubicBezTo>
                        <a:pt x="98966" y="483176"/>
                        <a:pt x="104137" y="464248"/>
                        <a:pt x="90162" y="450273"/>
                      </a:cubicBezTo>
                      <a:cubicBezTo>
                        <a:pt x="87219" y="447330"/>
                        <a:pt x="83235" y="445655"/>
                        <a:pt x="79772" y="443346"/>
                      </a:cubicBezTo>
                      <a:cubicBezTo>
                        <a:pt x="80926" y="420255"/>
                        <a:pt x="76273" y="396120"/>
                        <a:pt x="83235" y="374073"/>
                      </a:cubicBezTo>
                      <a:cubicBezTo>
                        <a:pt x="85008" y="368459"/>
                        <a:pt x="94873" y="375988"/>
                        <a:pt x="100553" y="377537"/>
                      </a:cubicBezTo>
                      <a:cubicBezTo>
                        <a:pt x="107598" y="379458"/>
                        <a:pt x="121335" y="384464"/>
                        <a:pt x="121335" y="384464"/>
                      </a:cubicBezTo>
                      <a:lnTo>
                        <a:pt x="159435" y="381000"/>
                      </a:lnTo>
                      <a:cubicBezTo>
                        <a:pt x="163816" y="378809"/>
                        <a:pt x="152807" y="373745"/>
                        <a:pt x="149044" y="370609"/>
                      </a:cubicBezTo>
                      <a:cubicBezTo>
                        <a:pt x="138794" y="362067"/>
                        <a:pt x="138002" y="363519"/>
                        <a:pt x="124799" y="360218"/>
                      </a:cubicBezTo>
                      <a:cubicBezTo>
                        <a:pt x="107408" y="334132"/>
                        <a:pt x="130858" y="364258"/>
                        <a:pt x="104017" y="346364"/>
                      </a:cubicBezTo>
                      <a:cubicBezTo>
                        <a:pt x="100553" y="344055"/>
                        <a:pt x="99691" y="339224"/>
                        <a:pt x="97090" y="335973"/>
                      </a:cubicBezTo>
                      <a:cubicBezTo>
                        <a:pt x="95050" y="333423"/>
                        <a:pt x="92471" y="331355"/>
                        <a:pt x="90162" y="329046"/>
                      </a:cubicBezTo>
                      <a:cubicBezTo>
                        <a:pt x="91317" y="316346"/>
                        <a:pt x="91822" y="303570"/>
                        <a:pt x="93626" y="290946"/>
                      </a:cubicBezTo>
                      <a:cubicBezTo>
                        <a:pt x="94142" y="287332"/>
                        <a:pt x="94239" y="282836"/>
                        <a:pt x="97090" y="280555"/>
                      </a:cubicBezTo>
                      <a:cubicBezTo>
                        <a:pt x="100807" y="277581"/>
                        <a:pt x="106326" y="278246"/>
                        <a:pt x="110944" y="277091"/>
                      </a:cubicBezTo>
                      <a:cubicBezTo>
                        <a:pt x="109790" y="271318"/>
                        <a:pt x="108909" y="265484"/>
                        <a:pt x="107481" y="259773"/>
                      </a:cubicBezTo>
                      <a:cubicBezTo>
                        <a:pt x="106596" y="256231"/>
                        <a:pt x="104903" y="252924"/>
                        <a:pt x="104017" y="249382"/>
                      </a:cubicBezTo>
                      <a:cubicBezTo>
                        <a:pt x="102589" y="243671"/>
                        <a:pt x="102989" y="237423"/>
                        <a:pt x="100553" y="232064"/>
                      </a:cubicBezTo>
                      <a:cubicBezTo>
                        <a:pt x="97108" y="224485"/>
                        <a:pt x="89332" y="219180"/>
                        <a:pt x="86699" y="211282"/>
                      </a:cubicBezTo>
                      <a:cubicBezTo>
                        <a:pt x="81730" y="196375"/>
                        <a:pt x="84120" y="204433"/>
                        <a:pt x="79772" y="187037"/>
                      </a:cubicBezTo>
                      <a:cubicBezTo>
                        <a:pt x="80926" y="172028"/>
                        <a:pt x="71906" y="151922"/>
                        <a:pt x="83235" y="142009"/>
                      </a:cubicBezTo>
                      <a:cubicBezTo>
                        <a:pt x="96297" y="130579"/>
                        <a:pt x="118097" y="141562"/>
                        <a:pt x="135190" y="138546"/>
                      </a:cubicBezTo>
                      <a:cubicBezTo>
                        <a:pt x="138406" y="137978"/>
                        <a:pt x="139808" y="133927"/>
                        <a:pt x="142117" y="131618"/>
                      </a:cubicBezTo>
                      <a:cubicBezTo>
                        <a:pt x="143272" y="128155"/>
                        <a:pt x="145984" y="124856"/>
                        <a:pt x="145581" y="121228"/>
                      </a:cubicBezTo>
                      <a:cubicBezTo>
                        <a:pt x="144775" y="113971"/>
                        <a:pt x="140085" y="107606"/>
                        <a:pt x="138653" y="100446"/>
                      </a:cubicBezTo>
                      <a:cubicBezTo>
                        <a:pt x="134178" y="78065"/>
                        <a:pt x="137823" y="88393"/>
                        <a:pt x="128262" y="69273"/>
                      </a:cubicBezTo>
                      <a:cubicBezTo>
                        <a:pt x="125932" y="59951"/>
                        <a:pt x="124341" y="49327"/>
                        <a:pt x="117872" y="41564"/>
                      </a:cubicBezTo>
                      <a:cubicBezTo>
                        <a:pt x="110782" y="33057"/>
                        <a:pt x="105870" y="35563"/>
                        <a:pt x="97090" y="31173"/>
                      </a:cubicBezTo>
                      <a:cubicBezTo>
                        <a:pt x="95629" y="30443"/>
                        <a:pt x="91317" y="5196"/>
                        <a:pt x="90162"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52" name="Freeform 451">
                <a:extLst>
                  <a:ext uri="{FF2B5EF4-FFF2-40B4-BE49-F238E27FC236}">
                    <a16:creationId xmlns:a16="http://schemas.microsoft.com/office/drawing/2014/main" id="{FFDEDBA3-29FF-373E-5BBF-DE72008E3891}"/>
                  </a:ext>
                </a:extLst>
              </p:cNvPr>
              <p:cNvSpPr/>
              <p:nvPr/>
            </p:nvSpPr>
            <p:spPr>
              <a:xfrm>
                <a:off x="7935191" y="3848100"/>
                <a:ext cx="253683" cy="692727"/>
              </a:xfrm>
              <a:custGeom>
                <a:avLst/>
                <a:gdLst>
                  <a:gd name="connsiteX0" fmla="*/ 152400 w 253683"/>
                  <a:gd name="connsiteY0" fmla="*/ 0 h 692727"/>
                  <a:gd name="connsiteX1" fmla="*/ 152400 w 253683"/>
                  <a:gd name="connsiteY1" fmla="*/ 0 h 692727"/>
                  <a:gd name="connsiteX2" fmla="*/ 142009 w 253683"/>
                  <a:gd name="connsiteY2" fmla="*/ 27709 h 692727"/>
                  <a:gd name="connsiteX3" fmla="*/ 138545 w 253683"/>
                  <a:gd name="connsiteY3" fmla="*/ 38100 h 692727"/>
                  <a:gd name="connsiteX4" fmla="*/ 124691 w 253683"/>
                  <a:gd name="connsiteY4" fmla="*/ 62345 h 692727"/>
                  <a:gd name="connsiteX5" fmla="*/ 117764 w 253683"/>
                  <a:gd name="connsiteY5" fmla="*/ 90055 h 692727"/>
                  <a:gd name="connsiteX6" fmla="*/ 114300 w 253683"/>
                  <a:gd name="connsiteY6" fmla="*/ 100445 h 692727"/>
                  <a:gd name="connsiteX7" fmla="*/ 110836 w 253683"/>
                  <a:gd name="connsiteY7" fmla="*/ 117764 h 692727"/>
                  <a:gd name="connsiteX8" fmla="*/ 100445 w 253683"/>
                  <a:gd name="connsiteY8" fmla="*/ 148936 h 692727"/>
                  <a:gd name="connsiteX9" fmla="*/ 90054 w 253683"/>
                  <a:gd name="connsiteY9" fmla="*/ 155864 h 692727"/>
                  <a:gd name="connsiteX10" fmla="*/ 103909 w 253683"/>
                  <a:gd name="connsiteY10" fmla="*/ 152400 h 692727"/>
                  <a:gd name="connsiteX11" fmla="*/ 128154 w 253683"/>
                  <a:gd name="connsiteY11" fmla="*/ 148936 h 692727"/>
                  <a:gd name="connsiteX12" fmla="*/ 142009 w 253683"/>
                  <a:gd name="connsiteY12" fmla="*/ 152400 h 692727"/>
                  <a:gd name="connsiteX13" fmla="*/ 128154 w 253683"/>
                  <a:gd name="connsiteY13" fmla="*/ 155864 h 692727"/>
                  <a:gd name="connsiteX14" fmla="*/ 107373 w 253683"/>
                  <a:gd name="connsiteY14" fmla="*/ 169718 h 692727"/>
                  <a:gd name="connsiteX15" fmla="*/ 62345 w 253683"/>
                  <a:gd name="connsiteY15" fmla="*/ 180109 h 692727"/>
                  <a:gd name="connsiteX16" fmla="*/ 65809 w 253683"/>
                  <a:gd name="connsiteY16" fmla="*/ 190500 h 692727"/>
                  <a:gd name="connsiteX17" fmla="*/ 107373 w 253683"/>
                  <a:gd name="connsiteY17" fmla="*/ 200891 h 692727"/>
                  <a:gd name="connsiteX18" fmla="*/ 110836 w 253683"/>
                  <a:gd name="connsiteY18" fmla="*/ 211282 h 692727"/>
                  <a:gd name="connsiteX19" fmla="*/ 96982 w 253683"/>
                  <a:gd name="connsiteY19" fmla="*/ 232064 h 692727"/>
                  <a:gd name="connsiteX20" fmla="*/ 86591 w 253683"/>
                  <a:gd name="connsiteY20" fmla="*/ 252845 h 692727"/>
                  <a:gd name="connsiteX21" fmla="*/ 76200 w 253683"/>
                  <a:gd name="connsiteY21" fmla="*/ 270164 h 692727"/>
                  <a:gd name="connsiteX22" fmla="*/ 62345 w 253683"/>
                  <a:gd name="connsiteY22" fmla="*/ 301336 h 692727"/>
                  <a:gd name="connsiteX23" fmla="*/ 69273 w 253683"/>
                  <a:gd name="connsiteY23" fmla="*/ 315191 h 692727"/>
                  <a:gd name="connsiteX24" fmla="*/ 90054 w 253683"/>
                  <a:gd name="connsiteY24" fmla="*/ 301336 h 692727"/>
                  <a:gd name="connsiteX25" fmla="*/ 117764 w 253683"/>
                  <a:gd name="connsiteY25" fmla="*/ 294409 h 692727"/>
                  <a:gd name="connsiteX26" fmla="*/ 128154 w 253683"/>
                  <a:gd name="connsiteY26" fmla="*/ 297873 h 692727"/>
                  <a:gd name="connsiteX27" fmla="*/ 114300 w 253683"/>
                  <a:gd name="connsiteY27" fmla="*/ 346364 h 692727"/>
                  <a:gd name="connsiteX28" fmla="*/ 103909 w 253683"/>
                  <a:gd name="connsiteY28" fmla="*/ 349827 h 692727"/>
                  <a:gd name="connsiteX29" fmla="*/ 96982 w 253683"/>
                  <a:gd name="connsiteY29" fmla="*/ 356755 h 692727"/>
                  <a:gd name="connsiteX30" fmla="*/ 83127 w 253683"/>
                  <a:gd name="connsiteY30" fmla="*/ 360218 h 692727"/>
                  <a:gd name="connsiteX31" fmla="*/ 72736 w 253683"/>
                  <a:gd name="connsiteY31" fmla="*/ 363682 h 692727"/>
                  <a:gd name="connsiteX32" fmla="*/ 117764 w 253683"/>
                  <a:gd name="connsiteY32" fmla="*/ 387927 h 692727"/>
                  <a:gd name="connsiteX33" fmla="*/ 110836 w 253683"/>
                  <a:gd name="connsiteY33" fmla="*/ 405245 h 692727"/>
                  <a:gd name="connsiteX34" fmla="*/ 103909 w 253683"/>
                  <a:gd name="connsiteY34" fmla="*/ 426027 h 692727"/>
                  <a:gd name="connsiteX35" fmla="*/ 96982 w 253683"/>
                  <a:gd name="connsiteY35" fmla="*/ 436418 h 692727"/>
                  <a:gd name="connsiteX36" fmla="*/ 93518 w 253683"/>
                  <a:gd name="connsiteY36" fmla="*/ 446809 h 692727"/>
                  <a:gd name="connsiteX37" fmla="*/ 79664 w 253683"/>
                  <a:gd name="connsiteY37" fmla="*/ 467591 h 692727"/>
                  <a:gd name="connsiteX38" fmla="*/ 100445 w 253683"/>
                  <a:gd name="connsiteY38" fmla="*/ 471055 h 692727"/>
                  <a:gd name="connsiteX39" fmla="*/ 93518 w 253683"/>
                  <a:gd name="connsiteY39" fmla="*/ 481445 h 692727"/>
                  <a:gd name="connsiteX40" fmla="*/ 76200 w 253683"/>
                  <a:gd name="connsiteY40" fmla="*/ 491836 h 692727"/>
                  <a:gd name="connsiteX41" fmla="*/ 62345 w 253683"/>
                  <a:gd name="connsiteY41" fmla="*/ 505691 h 692727"/>
                  <a:gd name="connsiteX42" fmla="*/ 45027 w 253683"/>
                  <a:gd name="connsiteY42" fmla="*/ 523009 h 692727"/>
                  <a:gd name="connsiteX43" fmla="*/ 24245 w 253683"/>
                  <a:gd name="connsiteY43" fmla="*/ 529936 h 692727"/>
                  <a:gd name="connsiteX44" fmla="*/ 17318 w 253683"/>
                  <a:gd name="connsiteY44" fmla="*/ 536864 h 692727"/>
                  <a:gd name="connsiteX45" fmla="*/ 6927 w 253683"/>
                  <a:gd name="connsiteY45" fmla="*/ 543791 h 692727"/>
                  <a:gd name="connsiteX46" fmla="*/ 0 w 253683"/>
                  <a:gd name="connsiteY46" fmla="*/ 554182 h 692727"/>
                  <a:gd name="connsiteX47" fmla="*/ 10391 w 253683"/>
                  <a:gd name="connsiteY47" fmla="*/ 561109 h 692727"/>
                  <a:gd name="connsiteX48" fmla="*/ 38100 w 253683"/>
                  <a:gd name="connsiteY48" fmla="*/ 547255 h 692727"/>
                  <a:gd name="connsiteX49" fmla="*/ 65809 w 253683"/>
                  <a:gd name="connsiteY49" fmla="*/ 540327 h 692727"/>
                  <a:gd name="connsiteX50" fmla="*/ 76200 w 253683"/>
                  <a:gd name="connsiteY50" fmla="*/ 543791 h 692727"/>
                  <a:gd name="connsiteX51" fmla="*/ 65809 w 253683"/>
                  <a:gd name="connsiteY51" fmla="*/ 574964 h 692727"/>
                  <a:gd name="connsiteX52" fmla="*/ 62345 w 253683"/>
                  <a:gd name="connsiteY52" fmla="*/ 585355 h 692727"/>
                  <a:gd name="connsiteX53" fmla="*/ 48491 w 253683"/>
                  <a:gd name="connsiteY53" fmla="*/ 602673 h 692727"/>
                  <a:gd name="connsiteX54" fmla="*/ 24245 w 253683"/>
                  <a:gd name="connsiteY54" fmla="*/ 633845 h 692727"/>
                  <a:gd name="connsiteX55" fmla="*/ 20782 w 253683"/>
                  <a:gd name="connsiteY55" fmla="*/ 644236 h 692727"/>
                  <a:gd name="connsiteX56" fmla="*/ 13854 w 253683"/>
                  <a:gd name="connsiteY56" fmla="*/ 651164 h 692727"/>
                  <a:gd name="connsiteX57" fmla="*/ 17318 w 253683"/>
                  <a:gd name="connsiteY57" fmla="*/ 661555 h 692727"/>
                  <a:gd name="connsiteX58" fmla="*/ 27709 w 253683"/>
                  <a:gd name="connsiteY58" fmla="*/ 658091 h 692727"/>
                  <a:gd name="connsiteX59" fmla="*/ 38100 w 253683"/>
                  <a:gd name="connsiteY59" fmla="*/ 640773 h 692727"/>
                  <a:gd name="connsiteX60" fmla="*/ 48491 w 253683"/>
                  <a:gd name="connsiteY60" fmla="*/ 619991 h 692727"/>
                  <a:gd name="connsiteX61" fmla="*/ 76200 w 253683"/>
                  <a:gd name="connsiteY61" fmla="*/ 609600 h 692727"/>
                  <a:gd name="connsiteX62" fmla="*/ 86591 w 253683"/>
                  <a:gd name="connsiteY62" fmla="*/ 606136 h 692727"/>
                  <a:gd name="connsiteX63" fmla="*/ 110836 w 253683"/>
                  <a:gd name="connsiteY63" fmla="*/ 616527 h 692727"/>
                  <a:gd name="connsiteX64" fmla="*/ 121227 w 253683"/>
                  <a:gd name="connsiteY64" fmla="*/ 619991 h 692727"/>
                  <a:gd name="connsiteX65" fmla="*/ 138545 w 253683"/>
                  <a:gd name="connsiteY65" fmla="*/ 630382 h 692727"/>
                  <a:gd name="connsiteX66" fmla="*/ 148936 w 253683"/>
                  <a:gd name="connsiteY66" fmla="*/ 637309 h 692727"/>
                  <a:gd name="connsiteX67" fmla="*/ 169718 w 253683"/>
                  <a:gd name="connsiteY67" fmla="*/ 647700 h 692727"/>
                  <a:gd name="connsiteX68" fmla="*/ 204354 w 253683"/>
                  <a:gd name="connsiteY68" fmla="*/ 671945 h 692727"/>
                  <a:gd name="connsiteX69" fmla="*/ 211282 w 253683"/>
                  <a:gd name="connsiteY69" fmla="*/ 678873 h 692727"/>
                  <a:gd name="connsiteX70" fmla="*/ 242454 w 253683"/>
                  <a:gd name="connsiteY70" fmla="*/ 692727 h 692727"/>
                  <a:gd name="connsiteX71" fmla="*/ 238991 w 253683"/>
                  <a:gd name="connsiteY71" fmla="*/ 678873 h 692727"/>
                  <a:gd name="connsiteX72" fmla="*/ 218209 w 253683"/>
                  <a:gd name="connsiteY72" fmla="*/ 668482 h 692727"/>
                  <a:gd name="connsiteX73" fmla="*/ 211282 w 253683"/>
                  <a:gd name="connsiteY73" fmla="*/ 658091 h 692727"/>
                  <a:gd name="connsiteX74" fmla="*/ 197427 w 253683"/>
                  <a:gd name="connsiteY74" fmla="*/ 644236 h 692727"/>
                  <a:gd name="connsiteX75" fmla="*/ 183573 w 253683"/>
                  <a:gd name="connsiteY75" fmla="*/ 623455 h 692727"/>
                  <a:gd name="connsiteX76" fmla="*/ 169718 w 253683"/>
                  <a:gd name="connsiteY76" fmla="*/ 595745 h 692727"/>
                  <a:gd name="connsiteX77" fmla="*/ 166254 w 253683"/>
                  <a:gd name="connsiteY77" fmla="*/ 585355 h 692727"/>
                  <a:gd name="connsiteX78" fmla="*/ 159327 w 253683"/>
                  <a:gd name="connsiteY78" fmla="*/ 574964 h 692727"/>
                  <a:gd name="connsiteX79" fmla="*/ 152400 w 253683"/>
                  <a:gd name="connsiteY79" fmla="*/ 561109 h 692727"/>
                  <a:gd name="connsiteX80" fmla="*/ 152400 w 253683"/>
                  <a:gd name="connsiteY80" fmla="*/ 529936 h 692727"/>
                  <a:gd name="connsiteX81" fmla="*/ 162791 w 253683"/>
                  <a:gd name="connsiteY81" fmla="*/ 536864 h 692727"/>
                  <a:gd name="connsiteX82" fmla="*/ 183573 w 253683"/>
                  <a:gd name="connsiteY82" fmla="*/ 543791 h 692727"/>
                  <a:gd name="connsiteX83" fmla="*/ 166254 w 253683"/>
                  <a:gd name="connsiteY83" fmla="*/ 512618 h 692727"/>
                  <a:gd name="connsiteX84" fmla="*/ 162791 w 253683"/>
                  <a:gd name="connsiteY84" fmla="*/ 502227 h 692727"/>
                  <a:gd name="connsiteX85" fmla="*/ 176645 w 253683"/>
                  <a:gd name="connsiteY85" fmla="*/ 474518 h 692727"/>
                  <a:gd name="connsiteX86" fmla="*/ 187036 w 253683"/>
                  <a:gd name="connsiteY86" fmla="*/ 481445 h 692727"/>
                  <a:gd name="connsiteX87" fmla="*/ 225136 w 253683"/>
                  <a:gd name="connsiteY87" fmla="*/ 491836 h 692727"/>
                  <a:gd name="connsiteX88" fmla="*/ 232064 w 253683"/>
                  <a:gd name="connsiteY88" fmla="*/ 481445 h 692727"/>
                  <a:gd name="connsiteX89" fmla="*/ 218209 w 253683"/>
                  <a:gd name="connsiteY89" fmla="*/ 474518 h 692727"/>
                  <a:gd name="connsiteX90" fmla="*/ 211282 w 253683"/>
                  <a:gd name="connsiteY90" fmla="*/ 464127 h 692727"/>
                  <a:gd name="connsiteX91" fmla="*/ 190500 w 253683"/>
                  <a:gd name="connsiteY91" fmla="*/ 439882 h 692727"/>
                  <a:gd name="connsiteX92" fmla="*/ 183573 w 253683"/>
                  <a:gd name="connsiteY92" fmla="*/ 429491 h 692727"/>
                  <a:gd name="connsiteX93" fmla="*/ 176645 w 253683"/>
                  <a:gd name="connsiteY93" fmla="*/ 408709 h 692727"/>
                  <a:gd name="connsiteX94" fmla="*/ 190500 w 253683"/>
                  <a:gd name="connsiteY94" fmla="*/ 387927 h 692727"/>
                  <a:gd name="connsiteX95" fmla="*/ 200891 w 253683"/>
                  <a:gd name="connsiteY95" fmla="*/ 384464 h 692727"/>
                  <a:gd name="connsiteX96" fmla="*/ 190500 w 253683"/>
                  <a:gd name="connsiteY96" fmla="*/ 363682 h 692727"/>
                  <a:gd name="connsiteX97" fmla="*/ 183573 w 253683"/>
                  <a:gd name="connsiteY97" fmla="*/ 342900 h 692727"/>
                  <a:gd name="connsiteX98" fmla="*/ 176645 w 253683"/>
                  <a:gd name="connsiteY98" fmla="*/ 322118 h 692727"/>
                  <a:gd name="connsiteX99" fmla="*/ 169718 w 253683"/>
                  <a:gd name="connsiteY99" fmla="*/ 294409 h 692727"/>
                  <a:gd name="connsiteX100" fmla="*/ 166254 w 253683"/>
                  <a:gd name="connsiteY100" fmla="*/ 284018 h 692727"/>
                  <a:gd name="connsiteX101" fmla="*/ 187036 w 253683"/>
                  <a:gd name="connsiteY101" fmla="*/ 297873 h 692727"/>
                  <a:gd name="connsiteX102" fmla="*/ 190500 w 253683"/>
                  <a:gd name="connsiteY102" fmla="*/ 308264 h 692727"/>
                  <a:gd name="connsiteX103" fmla="*/ 211282 w 253683"/>
                  <a:gd name="connsiteY103" fmla="*/ 322118 h 692727"/>
                  <a:gd name="connsiteX104" fmla="*/ 218209 w 253683"/>
                  <a:gd name="connsiteY104" fmla="*/ 332509 h 692727"/>
                  <a:gd name="connsiteX105" fmla="*/ 235527 w 253683"/>
                  <a:gd name="connsiteY105" fmla="*/ 335973 h 692727"/>
                  <a:gd name="connsiteX106" fmla="*/ 245918 w 253683"/>
                  <a:gd name="connsiteY106" fmla="*/ 339436 h 692727"/>
                  <a:gd name="connsiteX107" fmla="*/ 252845 w 253683"/>
                  <a:gd name="connsiteY107" fmla="*/ 346364 h 692727"/>
                  <a:gd name="connsiteX108" fmla="*/ 249382 w 253683"/>
                  <a:gd name="connsiteY108" fmla="*/ 335973 h 692727"/>
                  <a:gd name="connsiteX109" fmla="*/ 238991 w 253683"/>
                  <a:gd name="connsiteY109" fmla="*/ 325582 h 692727"/>
                  <a:gd name="connsiteX110" fmla="*/ 228600 w 253683"/>
                  <a:gd name="connsiteY110" fmla="*/ 322118 h 692727"/>
                  <a:gd name="connsiteX111" fmla="*/ 200891 w 253683"/>
                  <a:gd name="connsiteY111" fmla="*/ 301336 h 692727"/>
                  <a:gd name="connsiteX112" fmla="*/ 197427 w 253683"/>
                  <a:gd name="connsiteY112" fmla="*/ 290945 h 692727"/>
                  <a:gd name="connsiteX113" fmla="*/ 190500 w 253683"/>
                  <a:gd name="connsiteY113" fmla="*/ 280555 h 692727"/>
                  <a:gd name="connsiteX114" fmla="*/ 176645 w 253683"/>
                  <a:gd name="connsiteY114" fmla="*/ 256309 h 692727"/>
                  <a:gd name="connsiteX115" fmla="*/ 169718 w 253683"/>
                  <a:gd name="connsiteY115" fmla="*/ 218209 h 692727"/>
                  <a:gd name="connsiteX116" fmla="*/ 173182 w 253683"/>
                  <a:gd name="connsiteY116" fmla="*/ 183573 h 692727"/>
                  <a:gd name="connsiteX117" fmla="*/ 190500 w 253683"/>
                  <a:gd name="connsiteY117" fmla="*/ 187036 h 692727"/>
                  <a:gd name="connsiteX118" fmla="*/ 200891 w 253683"/>
                  <a:gd name="connsiteY118" fmla="*/ 190500 h 692727"/>
                  <a:gd name="connsiteX119" fmla="*/ 204354 w 253683"/>
                  <a:gd name="connsiteY119" fmla="*/ 176645 h 692727"/>
                  <a:gd name="connsiteX120" fmla="*/ 183573 w 253683"/>
                  <a:gd name="connsiteY120" fmla="*/ 148936 h 692727"/>
                  <a:gd name="connsiteX121" fmla="*/ 176645 w 253683"/>
                  <a:gd name="connsiteY121" fmla="*/ 131618 h 692727"/>
                  <a:gd name="connsiteX122" fmla="*/ 173182 w 253683"/>
                  <a:gd name="connsiteY122" fmla="*/ 117764 h 692727"/>
                  <a:gd name="connsiteX123" fmla="*/ 162791 w 253683"/>
                  <a:gd name="connsiteY123" fmla="*/ 86591 h 692727"/>
                  <a:gd name="connsiteX124" fmla="*/ 155864 w 253683"/>
                  <a:gd name="connsiteY124" fmla="*/ 76200 h 692727"/>
                  <a:gd name="connsiteX125" fmla="*/ 152400 w 253683"/>
                  <a:gd name="connsiteY125" fmla="*/ 65809 h 692727"/>
                  <a:gd name="connsiteX126" fmla="*/ 138545 w 253683"/>
                  <a:gd name="connsiteY126" fmla="*/ 45027 h 692727"/>
                  <a:gd name="connsiteX127" fmla="*/ 138545 w 253683"/>
                  <a:gd name="connsiteY127" fmla="*/ 13855 h 692727"/>
                  <a:gd name="connsiteX128" fmla="*/ 152400 w 253683"/>
                  <a:gd name="connsiteY128" fmla="*/ 0 h 69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53683" h="692727">
                    <a:moveTo>
                      <a:pt x="152400" y="0"/>
                    </a:moveTo>
                    <a:lnTo>
                      <a:pt x="152400" y="0"/>
                    </a:lnTo>
                    <a:cubicBezTo>
                      <a:pt x="148936" y="9236"/>
                      <a:pt x="145380" y="18439"/>
                      <a:pt x="142009" y="27709"/>
                    </a:cubicBezTo>
                    <a:cubicBezTo>
                      <a:pt x="140761" y="31140"/>
                      <a:pt x="140178" y="34834"/>
                      <a:pt x="138545" y="38100"/>
                    </a:cubicBezTo>
                    <a:cubicBezTo>
                      <a:pt x="121153" y="72884"/>
                      <a:pt x="142907" y="19841"/>
                      <a:pt x="124691" y="62345"/>
                    </a:cubicBezTo>
                    <a:cubicBezTo>
                      <a:pt x="119938" y="73435"/>
                      <a:pt x="121019" y="77035"/>
                      <a:pt x="117764" y="90055"/>
                    </a:cubicBezTo>
                    <a:cubicBezTo>
                      <a:pt x="116879" y="93597"/>
                      <a:pt x="115186" y="96903"/>
                      <a:pt x="114300" y="100445"/>
                    </a:cubicBezTo>
                    <a:cubicBezTo>
                      <a:pt x="112872" y="106157"/>
                      <a:pt x="112385" y="112084"/>
                      <a:pt x="110836" y="117764"/>
                    </a:cubicBezTo>
                    <a:cubicBezTo>
                      <a:pt x="110833" y="117777"/>
                      <a:pt x="102179" y="143735"/>
                      <a:pt x="100445" y="148936"/>
                    </a:cubicBezTo>
                    <a:cubicBezTo>
                      <a:pt x="99128" y="152885"/>
                      <a:pt x="87110" y="152920"/>
                      <a:pt x="90054" y="155864"/>
                    </a:cubicBezTo>
                    <a:cubicBezTo>
                      <a:pt x="93420" y="159230"/>
                      <a:pt x="99225" y="153252"/>
                      <a:pt x="103909" y="152400"/>
                    </a:cubicBezTo>
                    <a:cubicBezTo>
                      <a:pt x="111941" y="150939"/>
                      <a:pt x="120072" y="150091"/>
                      <a:pt x="128154" y="148936"/>
                    </a:cubicBezTo>
                    <a:cubicBezTo>
                      <a:pt x="132772" y="150091"/>
                      <a:pt x="142009" y="147640"/>
                      <a:pt x="142009" y="152400"/>
                    </a:cubicBezTo>
                    <a:cubicBezTo>
                      <a:pt x="142009" y="157160"/>
                      <a:pt x="132412" y="153735"/>
                      <a:pt x="128154" y="155864"/>
                    </a:cubicBezTo>
                    <a:cubicBezTo>
                      <a:pt x="120708" y="159587"/>
                      <a:pt x="115537" y="168085"/>
                      <a:pt x="107373" y="169718"/>
                    </a:cubicBezTo>
                    <a:cubicBezTo>
                      <a:pt x="69156" y="177361"/>
                      <a:pt x="83906" y="172921"/>
                      <a:pt x="62345" y="180109"/>
                    </a:cubicBezTo>
                    <a:cubicBezTo>
                      <a:pt x="63500" y="183573"/>
                      <a:pt x="62838" y="188378"/>
                      <a:pt x="65809" y="190500"/>
                    </a:cubicBezTo>
                    <a:cubicBezTo>
                      <a:pt x="74161" y="196465"/>
                      <a:pt x="97751" y="199287"/>
                      <a:pt x="107373" y="200891"/>
                    </a:cubicBezTo>
                    <a:cubicBezTo>
                      <a:pt x="108527" y="204355"/>
                      <a:pt x="110836" y="207631"/>
                      <a:pt x="110836" y="211282"/>
                    </a:cubicBezTo>
                    <a:cubicBezTo>
                      <a:pt x="110836" y="221308"/>
                      <a:pt x="103231" y="225815"/>
                      <a:pt x="96982" y="232064"/>
                    </a:cubicBezTo>
                    <a:cubicBezTo>
                      <a:pt x="88275" y="258183"/>
                      <a:pt x="100020" y="225988"/>
                      <a:pt x="86591" y="252845"/>
                    </a:cubicBezTo>
                    <a:cubicBezTo>
                      <a:pt x="77597" y="270832"/>
                      <a:pt x="89731" y="256631"/>
                      <a:pt x="76200" y="270164"/>
                    </a:cubicBezTo>
                    <a:cubicBezTo>
                      <a:pt x="67957" y="294894"/>
                      <a:pt x="73324" y="284870"/>
                      <a:pt x="62345" y="301336"/>
                    </a:cubicBezTo>
                    <a:cubicBezTo>
                      <a:pt x="61191" y="304800"/>
                      <a:pt x="51955" y="320964"/>
                      <a:pt x="69273" y="315191"/>
                    </a:cubicBezTo>
                    <a:cubicBezTo>
                      <a:pt x="77171" y="312558"/>
                      <a:pt x="82156" y="303968"/>
                      <a:pt x="90054" y="301336"/>
                    </a:cubicBezTo>
                    <a:cubicBezTo>
                      <a:pt x="106030" y="296012"/>
                      <a:pt x="96865" y="298589"/>
                      <a:pt x="117764" y="294409"/>
                    </a:cubicBezTo>
                    <a:cubicBezTo>
                      <a:pt x="121227" y="295564"/>
                      <a:pt x="127554" y="294272"/>
                      <a:pt x="128154" y="297873"/>
                    </a:cubicBezTo>
                    <a:cubicBezTo>
                      <a:pt x="131683" y="319050"/>
                      <a:pt x="130852" y="335330"/>
                      <a:pt x="114300" y="346364"/>
                    </a:cubicBezTo>
                    <a:cubicBezTo>
                      <a:pt x="111262" y="348389"/>
                      <a:pt x="107373" y="348673"/>
                      <a:pt x="103909" y="349827"/>
                    </a:cubicBezTo>
                    <a:cubicBezTo>
                      <a:pt x="101600" y="352136"/>
                      <a:pt x="99903" y="355295"/>
                      <a:pt x="96982" y="356755"/>
                    </a:cubicBezTo>
                    <a:cubicBezTo>
                      <a:pt x="92724" y="358884"/>
                      <a:pt x="87704" y="358910"/>
                      <a:pt x="83127" y="360218"/>
                    </a:cubicBezTo>
                    <a:cubicBezTo>
                      <a:pt x="79616" y="361221"/>
                      <a:pt x="76200" y="362527"/>
                      <a:pt x="72736" y="363682"/>
                    </a:cubicBezTo>
                    <a:cubicBezTo>
                      <a:pt x="80833" y="412260"/>
                      <a:pt x="64554" y="356002"/>
                      <a:pt x="117764" y="387927"/>
                    </a:cubicBezTo>
                    <a:cubicBezTo>
                      <a:pt x="123095" y="391126"/>
                      <a:pt x="112961" y="399402"/>
                      <a:pt x="110836" y="405245"/>
                    </a:cubicBezTo>
                    <a:cubicBezTo>
                      <a:pt x="108341" y="412107"/>
                      <a:pt x="107959" y="419951"/>
                      <a:pt x="103909" y="426027"/>
                    </a:cubicBezTo>
                    <a:cubicBezTo>
                      <a:pt x="101600" y="429491"/>
                      <a:pt x="98844" y="432695"/>
                      <a:pt x="96982" y="436418"/>
                    </a:cubicBezTo>
                    <a:cubicBezTo>
                      <a:pt x="95349" y="439684"/>
                      <a:pt x="95291" y="443617"/>
                      <a:pt x="93518" y="446809"/>
                    </a:cubicBezTo>
                    <a:cubicBezTo>
                      <a:pt x="89475" y="454087"/>
                      <a:pt x="79664" y="467591"/>
                      <a:pt x="79664" y="467591"/>
                    </a:cubicBezTo>
                    <a:cubicBezTo>
                      <a:pt x="86591" y="468746"/>
                      <a:pt x="95479" y="466089"/>
                      <a:pt x="100445" y="471055"/>
                    </a:cubicBezTo>
                    <a:cubicBezTo>
                      <a:pt x="103388" y="473998"/>
                      <a:pt x="96118" y="478195"/>
                      <a:pt x="93518" y="481445"/>
                    </a:cubicBezTo>
                    <a:cubicBezTo>
                      <a:pt x="86601" y="490091"/>
                      <a:pt x="86792" y="488306"/>
                      <a:pt x="76200" y="491836"/>
                    </a:cubicBezTo>
                    <a:cubicBezTo>
                      <a:pt x="71582" y="496454"/>
                      <a:pt x="65968" y="500257"/>
                      <a:pt x="62345" y="505691"/>
                    </a:cubicBezTo>
                    <a:cubicBezTo>
                      <a:pt x="56025" y="515171"/>
                      <a:pt x="55965" y="518148"/>
                      <a:pt x="45027" y="523009"/>
                    </a:cubicBezTo>
                    <a:cubicBezTo>
                      <a:pt x="38354" y="525975"/>
                      <a:pt x="24245" y="529936"/>
                      <a:pt x="24245" y="529936"/>
                    </a:cubicBezTo>
                    <a:cubicBezTo>
                      <a:pt x="21936" y="532245"/>
                      <a:pt x="19868" y="534824"/>
                      <a:pt x="17318" y="536864"/>
                    </a:cubicBezTo>
                    <a:cubicBezTo>
                      <a:pt x="14067" y="539465"/>
                      <a:pt x="9871" y="540847"/>
                      <a:pt x="6927" y="543791"/>
                    </a:cubicBezTo>
                    <a:cubicBezTo>
                      <a:pt x="3983" y="546735"/>
                      <a:pt x="2309" y="550718"/>
                      <a:pt x="0" y="554182"/>
                    </a:cubicBezTo>
                    <a:cubicBezTo>
                      <a:pt x="3464" y="556491"/>
                      <a:pt x="6260" y="560593"/>
                      <a:pt x="10391" y="561109"/>
                    </a:cubicBezTo>
                    <a:cubicBezTo>
                      <a:pt x="30794" y="563659"/>
                      <a:pt x="24975" y="556004"/>
                      <a:pt x="38100" y="547255"/>
                    </a:cubicBezTo>
                    <a:cubicBezTo>
                      <a:pt x="42665" y="544212"/>
                      <a:pt x="63309" y="540827"/>
                      <a:pt x="65809" y="540327"/>
                    </a:cubicBezTo>
                    <a:cubicBezTo>
                      <a:pt x="69273" y="541482"/>
                      <a:pt x="75197" y="540280"/>
                      <a:pt x="76200" y="543791"/>
                    </a:cubicBezTo>
                    <a:cubicBezTo>
                      <a:pt x="80876" y="560158"/>
                      <a:pt x="71401" y="563780"/>
                      <a:pt x="65809" y="574964"/>
                    </a:cubicBezTo>
                    <a:cubicBezTo>
                      <a:pt x="64176" y="578230"/>
                      <a:pt x="63978" y="582089"/>
                      <a:pt x="62345" y="585355"/>
                    </a:cubicBezTo>
                    <a:cubicBezTo>
                      <a:pt x="53872" y="602300"/>
                      <a:pt x="58153" y="589790"/>
                      <a:pt x="48491" y="602673"/>
                    </a:cubicBezTo>
                    <a:cubicBezTo>
                      <a:pt x="23640" y="635809"/>
                      <a:pt x="45394" y="612698"/>
                      <a:pt x="24245" y="633845"/>
                    </a:cubicBezTo>
                    <a:cubicBezTo>
                      <a:pt x="23091" y="637309"/>
                      <a:pt x="22660" y="641105"/>
                      <a:pt x="20782" y="644236"/>
                    </a:cubicBezTo>
                    <a:cubicBezTo>
                      <a:pt x="19102" y="647037"/>
                      <a:pt x="14495" y="647962"/>
                      <a:pt x="13854" y="651164"/>
                    </a:cubicBezTo>
                    <a:cubicBezTo>
                      <a:pt x="13138" y="654744"/>
                      <a:pt x="16163" y="658091"/>
                      <a:pt x="17318" y="661555"/>
                    </a:cubicBezTo>
                    <a:cubicBezTo>
                      <a:pt x="20782" y="660400"/>
                      <a:pt x="25127" y="660673"/>
                      <a:pt x="27709" y="658091"/>
                    </a:cubicBezTo>
                    <a:cubicBezTo>
                      <a:pt x="32469" y="653331"/>
                      <a:pt x="35089" y="646794"/>
                      <a:pt x="38100" y="640773"/>
                    </a:cubicBezTo>
                    <a:cubicBezTo>
                      <a:pt x="43734" y="629506"/>
                      <a:pt x="38566" y="629916"/>
                      <a:pt x="48491" y="619991"/>
                    </a:cubicBezTo>
                    <a:cubicBezTo>
                      <a:pt x="57993" y="610489"/>
                      <a:pt x="62985" y="612904"/>
                      <a:pt x="76200" y="609600"/>
                    </a:cubicBezTo>
                    <a:cubicBezTo>
                      <a:pt x="79742" y="608714"/>
                      <a:pt x="83127" y="607291"/>
                      <a:pt x="86591" y="606136"/>
                    </a:cubicBezTo>
                    <a:cubicBezTo>
                      <a:pt x="115424" y="613345"/>
                      <a:pt x="86917" y="604567"/>
                      <a:pt x="110836" y="616527"/>
                    </a:cubicBezTo>
                    <a:cubicBezTo>
                      <a:pt x="114102" y="618160"/>
                      <a:pt x="117961" y="618358"/>
                      <a:pt x="121227" y="619991"/>
                    </a:cubicBezTo>
                    <a:cubicBezTo>
                      <a:pt x="127248" y="623002"/>
                      <a:pt x="132836" y="626814"/>
                      <a:pt x="138545" y="630382"/>
                    </a:cubicBezTo>
                    <a:cubicBezTo>
                      <a:pt x="142075" y="632588"/>
                      <a:pt x="145213" y="635447"/>
                      <a:pt x="148936" y="637309"/>
                    </a:cubicBezTo>
                    <a:cubicBezTo>
                      <a:pt x="171810" y="648746"/>
                      <a:pt x="146559" y="631158"/>
                      <a:pt x="169718" y="647700"/>
                    </a:cubicBezTo>
                    <a:cubicBezTo>
                      <a:pt x="205630" y="673350"/>
                      <a:pt x="156566" y="640086"/>
                      <a:pt x="204354" y="671945"/>
                    </a:cubicBezTo>
                    <a:cubicBezTo>
                      <a:pt x="207071" y="673757"/>
                      <a:pt x="208361" y="677412"/>
                      <a:pt x="211282" y="678873"/>
                    </a:cubicBezTo>
                    <a:cubicBezTo>
                      <a:pt x="260741" y="703603"/>
                      <a:pt x="211892" y="672351"/>
                      <a:pt x="242454" y="692727"/>
                    </a:cubicBezTo>
                    <a:cubicBezTo>
                      <a:pt x="241300" y="688109"/>
                      <a:pt x="241631" y="682834"/>
                      <a:pt x="238991" y="678873"/>
                    </a:cubicBezTo>
                    <a:cubicBezTo>
                      <a:pt x="235153" y="673116"/>
                      <a:pt x="224138" y="670458"/>
                      <a:pt x="218209" y="668482"/>
                    </a:cubicBezTo>
                    <a:cubicBezTo>
                      <a:pt x="215900" y="665018"/>
                      <a:pt x="213991" y="661252"/>
                      <a:pt x="211282" y="658091"/>
                    </a:cubicBezTo>
                    <a:cubicBezTo>
                      <a:pt x="207032" y="653132"/>
                      <a:pt x="201050" y="649670"/>
                      <a:pt x="197427" y="644236"/>
                    </a:cubicBezTo>
                    <a:lnTo>
                      <a:pt x="183573" y="623455"/>
                    </a:lnTo>
                    <a:cubicBezTo>
                      <a:pt x="176650" y="588841"/>
                      <a:pt x="186351" y="620692"/>
                      <a:pt x="169718" y="595745"/>
                    </a:cubicBezTo>
                    <a:cubicBezTo>
                      <a:pt x="167693" y="592707"/>
                      <a:pt x="167887" y="588620"/>
                      <a:pt x="166254" y="585355"/>
                    </a:cubicBezTo>
                    <a:cubicBezTo>
                      <a:pt x="164392" y="581632"/>
                      <a:pt x="161392" y="578578"/>
                      <a:pt x="159327" y="574964"/>
                    </a:cubicBezTo>
                    <a:cubicBezTo>
                      <a:pt x="156765" y="570481"/>
                      <a:pt x="154709" y="565727"/>
                      <a:pt x="152400" y="561109"/>
                    </a:cubicBezTo>
                    <a:cubicBezTo>
                      <a:pt x="151852" y="558370"/>
                      <a:pt x="144395" y="533938"/>
                      <a:pt x="152400" y="529936"/>
                    </a:cubicBezTo>
                    <a:cubicBezTo>
                      <a:pt x="156123" y="528074"/>
                      <a:pt x="158987" y="535173"/>
                      <a:pt x="162791" y="536864"/>
                    </a:cubicBezTo>
                    <a:cubicBezTo>
                      <a:pt x="169464" y="539830"/>
                      <a:pt x="183573" y="543791"/>
                      <a:pt x="183573" y="543791"/>
                    </a:cubicBezTo>
                    <a:cubicBezTo>
                      <a:pt x="175096" y="518362"/>
                      <a:pt x="181808" y="528172"/>
                      <a:pt x="166254" y="512618"/>
                    </a:cubicBezTo>
                    <a:cubicBezTo>
                      <a:pt x="165100" y="509154"/>
                      <a:pt x="161830" y="505749"/>
                      <a:pt x="162791" y="502227"/>
                    </a:cubicBezTo>
                    <a:cubicBezTo>
                      <a:pt x="165508" y="492264"/>
                      <a:pt x="168805" y="481238"/>
                      <a:pt x="176645" y="474518"/>
                    </a:cubicBezTo>
                    <a:cubicBezTo>
                      <a:pt x="179806" y="471809"/>
                      <a:pt x="183232" y="479754"/>
                      <a:pt x="187036" y="481445"/>
                    </a:cubicBezTo>
                    <a:cubicBezTo>
                      <a:pt x="201422" y="487839"/>
                      <a:pt x="210316" y="488873"/>
                      <a:pt x="225136" y="491836"/>
                    </a:cubicBezTo>
                    <a:cubicBezTo>
                      <a:pt x="227445" y="488372"/>
                      <a:pt x="233610" y="485310"/>
                      <a:pt x="232064" y="481445"/>
                    </a:cubicBezTo>
                    <a:cubicBezTo>
                      <a:pt x="230146" y="476651"/>
                      <a:pt x="222176" y="477823"/>
                      <a:pt x="218209" y="474518"/>
                    </a:cubicBezTo>
                    <a:cubicBezTo>
                      <a:pt x="215011" y="471853"/>
                      <a:pt x="213702" y="467514"/>
                      <a:pt x="211282" y="464127"/>
                    </a:cubicBezTo>
                    <a:cubicBezTo>
                      <a:pt x="185339" y="427807"/>
                      <a:pt x="215676" y="470094"/>
                      <a:pt x="190500" y="439882"/>
                    </a:cubicBezTo>
                    <a:cubicBezTo>
                      <a:pt x="187835" y="436684"/>
                      <a:pt x="185264" y="433295"/>
                      <a:pt x="183573" y="429491"/>
                    </a:cubicBezTo>
                    <a:cubicBezTo>
                      <a:pt x="180607" y="422818"/>
                      <a:pt x="176645" y="408709"/>
                      <a:pt x="176645" y="408709"/>
                    </a:cubicBezTo>
                    <a:cubicBezTo>
                      <a:pt x="182556" y="367335"/>
                      <a:pt x="171500" y="387927"/>
                      <a:pt x="190500" y="387927"/>
                    </a:cubicBezTo>
                    <a:cubicBezTo>
                      <a:pt x="194151" y="387927"/>
                      <a:pt x="197427" y="385618"/>
                      <a:pt x="200891" y="384464"/>
                    </a:cubicBezTo>
                    <a:cubicBezTo>
                      <a:pt x="188254" y="346557"/>
                      <a:pt x="208410" y="403980"/>
                      <a:pt x="190500" y="363682"/>
                    </a:cubicBezTo>
                    <a:cubicBezTo>
                      <a:pt x="187534" y="357009"/>
                      <a:pt x="185882" y="349827"/>
                      <a:pt x="183573" y="342900"/>
                    </a:cubicBezTo>
                    <a:lnTo>
                      <a:pt x="176645" y="322118"/>
                    </a:lnTo>
                    <a:cubicBezTo>
                      <a:pt x="168729" y="298370"/>
                      <a:pt x="178076" y="327838"/>
                      <a:pt x="169718" y="294409"/>
                    </a:cubicBezTo>
                    <a:cubicBezTo>
                      <a:pt x="168832" y="290867"/>
                      <a:pt x="162674" y="283302"/>
                      <a:pt x="166254" y="284018"/>
                    </a:cubicBezTo>
                    <a:cubicBezTo>
                      <a:pt x="174418" y="285651"/>
                      <a:pt x="187036" y="297873"/>
                      <a:pt x="187036" y="297873"/>
                    </a:cubicBezTo>
                    <a:cubicBezTo>
                      <a:pt x="188191" y="301337"/>
                      <a:pt x="187918" y="305682"/>
                      <a:pt x="190500" y="308264"/>
                    </a:cubicBezTo>
                    <a:cubicBezTo>
                      <a:pt x="196387" y="314151"/>
                      <a:pt x="211282" y="322118"/>
                      <a:pt x="211282" y="322118"/>
                    </a:cubicBezTo>
                    <a:cubicBezTo>
                      <a:pt x="213591" y="325582"/>
                      <a:pt x="214595" y="330444"/>
                      <a:pt x="218209" y="332509"/>
                    </a:cubicBezTo>
                    <a:cubicBezTo>
                      <a:pt x="223320" y="335430"/>
                      <a:pt x="229816" y="334545"/>
                      <a:pt x="235527" y="335973"/>
                    </a:cubicBezTo>
                    <a:cubicBezTo>
                      <a:pt x="239069" y="336858"/>
                      <a:pt x="242454" y="338282"/>
                      <a:pt x="245918" y="339436"/>
                    </a:cubicBezTo>
                    <a:cubicBezTo>
                      <a:pt x="248227" y="341745"/>
                      <a:pt x="250535" y="348673"/>
                      <a:pt x="252845" y="346364"/>
                    </a:cubicBezTo>
                    <a:cubicBezTo>
                      <a:pt x="255427" y="343783"/>
                      <a:pt x="251407" y="339011"/>
                      <a:pt x="249382" y="335973"/>
                    </a:cubicBezTo>
                    <a:cubicBezTo>
                      <a:pt x="246665" y="331897"/>
                      <a:pt x="243067" y="328299"/>
                      <a:pt x="238991" y="325582"/>
                    </a:cubicBezTo>
                    <a:cubicBezTo>
                      <a:pt x="235953" y="323557"/>
                      <a:pt x="231792" y="323891"/>
                      <a:pt x="228600" y="322118"/>
                    </a:cubicBezTo>
                    <a:cubicBezTo>
                      <a:pt x="210972" y="312325"/>
                      <a:pt x="211401" y="311848"/>
                      <a:pt x="200891" y="301336"/>
                    </a:cubicBezTo>
                    <a:cubicBezTo>
                      <a:pt x="199736" y="297872"/>
                      <a:pt x="199060" y="294211"/>
                      <a:pt x="197427" y="290945"/>
                    </a:cubicBezTo>
                    <a:cubicBezTo>
                      <a:pt x="195565" y="287222"/>
                      <a:pt x="192140" y="284381"/>
                      <a:pt x="190500" y="280555"/>
                    </a:cubicBezTo>
                    <a:cubicBezTo>
                      <a:pt x="180033" y="256133"/>
                      <a:pt x="196385" y="276049"/>
                      <a:pt x="176645" y="256309"/>
                    </a:cubicBezTo>
                    <a:cubicBezTo>
                      <a:pt x="171775" y="241697"/>
                      <a:pt x="169718" y="237788"/>
                      <a:pt x="169718" y="218209"/>
                    </a:cubicBezTo>
                    <a:cubicBezTo>
                      <a:pt x="169718" y="206606"/>
                      <a:pt x="172027" y="195118"/>
                      <a:pt x="173182" y="183573"/>
                    </a:cubicBezTo>
                    <a:cubicBezTo>
                      <a:pt x="178955" y="184727"/>
                      <a:pt x="184789" y="185608"/>
                      <a:pt x="190500" y="187036"/>
                    </a:cubicBezTo>
                    <a:cubicBezTo>
                      <a:pt x="194042" y="187921"/>
                      <a:pt x="197970" y="192691"/>
                      <a:pt x="200891" y="190500"/>
                    </a:cubicBezTo>
                    <a:cubicBezTo>
                      <a:pt x="204699" y="187644"/>
                      <a:pt x="203200" y="181263"/>
                      <a:pt x="204354" y="176645"/>
                    </a:cubicBezTo>
                    <a:cubicBezTo>
                      <a:pt x="188689" y="153147"/>
                      <a:pt x="196386" y="161751"/>
                      <a:pt x="183573" y="148936"/>
                    </a:cubicBezTo>
                    <a:cubicBezTo>
                      <a:pt x="181264" y="143163"/>
                      <a:pt x="178611" y="137516"/>
                      <a:pt x="176645" y="131618"/>
                    </a:cubicBezTo>
                    <a:cubicBezTo>
                      <a:pt x="175140" y="127102"/>
                      <a:pt x="174550" y="122323"/>
                      <a:pt x="173182" y="117764"/>
                    </a:cubicBezTo>
                    <a:cubicBezTo>
                      <a:pt x="170035" y="107273"/>
                      <a:pt x="166254" y="96982"/>
                      <a:pt x="162791" y="86591"/>
                    </a:cubicBezTo>
                    <a:cubicBezTo>
                      <a:pt x="161475" y="82642"/>
                      <a:pt x="157726" y="79923"/>
                      <a:pt x="155864" y="76200"/>
                    </a:cubicBezTo>
                    <a:cubicBezTo>
                      <a:pt x="154231" y="72934"/>
                      <a:pt x="154173" y="69001"/>
                      <a:pt x="152400" y="65809"/>
                    </a:cubicBezTo>
                    <a:cubicBezTo>
                      <a:pt x="148357" y="58531"/>
                      <a:pt x="138545" y="45027"/>
                      <a:pt x="138545" y="45027"/>
                    </a:cubicBezTo>
                    <a:cubicBezTo>
                      <a:pt x="133918" y="31144"/>
                      <a:pt x="132450" y="32140"/>
                      <a:pt x="138545" y="13855"/>
                    </a:cubicBezTo>
                    <a:cubicBezTo>
                      <a:pt x="138910" y="12760"/>
                      <a:pt x="150091" y="2309"/>
                      <a:pt x="152400"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3" name="Freeform 452">
                <a:extLst>
                  <a:ext uri="{FF2B5EF4-FFF2-40B4-BE49-F238E27FC236}">
                    <a16:creationId xmlns:a16="http://schemas.microsoft.com/office/drawing/2014/main" id="{7C0DB966-EC54-95E9-6E2B-15D8ADF76DA4}"/>
                  </a:ext>
                </a:extLst>
              </p:cNvPr>
              <p:cNvSpPr/>
              <p:nvPr/>
            </p:nvSpPr>
            <p:spPr>
              <a:xfrm flipH="1">
                <a:off x="8275108" y="4470396"/>
                <a:ext cx="53757" cy="1537697"/>
              </a:xfrm>
              <a:custGeom>
                <a:avLst/>
                <a:gdLst>
                  <a:gd name="connsiteX0" fmla="*/ 80846 w 105936"/>
                  <a:gd name="connsiteY0" fmla="*/ 0 h 1455234"/>
                  <a:gd name="connsiteX1" fmla="*/ 78058 w 105936"/>
                  <a:gd name="connsiteY1" fmla="*/ 214661 h 1455234"/>
                  <a:gd name="connsiteX2" fmla="*/ 72482 w 105936"/>
                  <a:gd name="connsiteY2" fmla="*/ 239751 h 1455234"/>
                  <a:gd name="connsiteX3" fmla="*/ 41817 w 105936"/>
                  <a:gd name="connsiteY3" fmla="*/ 716465 h 1455234"/>
                  <a:gd name="connsiteX4" fmla="*/ 0 w 105936"/>
                  <a:gd name="connsiteY4" fmla="*/ 1455234 h 1455234"/>
                  <a:gd name="connsiteX5" fmla="*/ 75270 w 105936"/>
                  <a:gd name="connsiteY5" fmla="*/ 1452446 h 1455234"/>
                  <a:gd name="connsiteX6" fmla="*/ 105936 w 105936"/>
                  <a:gd name="connsiteY6" fmla="*/ 248114 h 1455234"/>
                  <a:gd name="connsiteX7" fmla="*/ 80846 w 105936"/>
                  <a:gd name="connsiteY7" fmla="*/ 0 h 145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6" h="1455234">
                    <a:moveTo>
                      <a:pt x="80846" y="0"/>
                    </a:moveTo>
                    <a:cubicBezTo>
                      <a:pt x="79917" y="71554"/>
                      <a:pt x="78987" y="143107"/>
                      <a:pt x="78058" y="214661"/>
                    </a:cubicBezTo>
                    <a:lnTo>
                      <a:pt x="72482" y="239751"/>
                    </a:lnTo>
                    <a:lnTo>
                      <a:pt x="41817" y="716465"/>
                    </a:lnTo>
                    <a:lnTo>
                      <a:pt x="0" y="1455234"/>
                    </a:lnTo>
                    <a:lnTo>
                      <a:pt x="75270" y="1452446"/>
                    </a:lnTo>
                    <a:lnTo>
                      <a:pt x="105936" y="248114"/>
                    </a:lnTo>
                    <a:lnTo>
                      <a:pt x="80846" y="0"/>
                    </a:lnTo>
                    <a:close/>
                  </a:path>
                </a:pathLst>
              </a:cu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4" name="Freeform 453">
                <a:extLst>
                  <a:ext uri="{FF2B5EF4-FFF2-40B4-BE49-F238E27FC236}">
                    <a16:creationId xmlns:a16="http://schemas.microsoft.com/office/drawing/2014/main" id="{081FB01D-3E54-6015-553F-5F09EE157368}"/>
                  </a:ext>
                </a:extLst>
              </p:cNvPr>
              <p:cNvSpPr/>
              <p:nvPr/>
            </p:nvSpPr>
            <p:spPr>
              <a:xfrm>
                <a:off x="8177645" y="3969327"/>
                <a:ext cx="222015" cy="526473"/>
              </a:xfrm>
              <a:custGeom>
                <a:avLst/>
                <a:gdLst>
                  <a:gd name="connsiteX0" fmla="*/ 131619 w 222015"/>
                  <a:gd name="connsiteY0" fmla="*/ 0 h 526473"/>
                  <a:gd name="connsiteX1" fmla="*/ 131619 w 222015"/>
                  <a:gd name="connsiteY1" fmla="*/ 0 h 526473"/>
                  <a:gd name="connsiteX2" fmla="*/ 107373 w 222015"/>
                  <a:gd name="connsiteY2" fmla="*/ 55418 h 526473"/>
                  <a:gd name="connsiteX3" fmla="*/ 90055 w 222015"/>
                  <a:gd name="connsiteY3" fmla="*/ 69273 h 526473"/>
                  <a:gd name="connsiteX4" fmla="*/ 79664 w 222015"/>
                  <a:gd name="connsiteY4" fmla="*/ 90055 h 526473"/>
                  <a:gd name="connsiteX5" fmla="*/ 69273 w 222015"/>
                  <a:gd name="connsiteY5" fmla="*/ 93518 h 526473"/>
                  <a:gd name="connsiteX6" fmla="*/ 62346 w 222015"/>
                  <a:gd name="connsiteY6" fmla="*/ 100446 h 526473"/>
                  <a:gd name="connsiteX7" fmla="*/ 51955 w 222015"/>
                  <a:gd name="connsiteY7" fmla="*/ 107373 h 526473"/>
                  <a:gd name="connsiteX8" fmla="*/ 48491 w 222015"/>
                  <a:gd name="connsiteY8" fmla="*/ 117764 h 526473"/>
                  <a:gd name="connsiteX9" fmla="*/ 41564 w 222015"/>
                  <a:gd name="connsiteY9" fmla="*/ 128155 h 526473"/>
                  <a:gd name="connsiteX10" fmla="*/ 38100 w 222015"/>
                  <a:gd name="connsiteY10" fmla="*/ 138546 h 526473"/>
                  <a:gd name="connsiteX11" fmla="*/ 27710 w 222015"/>
                  <a:gd name="connsiteY11" fmla="*/ 145473 h 526473"/>
                  <a:gd name="connsiteX12" fmla="*/ 13855 w 222015"/>
                  <a:gd name="connsiteY12" fmla="*/ 159328 h 526473"/>
                  <a:gd name="connsiteX13" fmla="*/ 24246 w 222015"/>
                  <a:gd name="connsiteY13" fmla="*/ 166255 h 526473"/>
                  <a:gd name="connsiteX14" fmla="*/ 45028 w 222015"/>
                  <a:gd name="connsiteY14" fmla="*/ 152400 h 526473"/>
                  <a:gd name="connsiteX15" fmla="*/ 65810 w 222015"/>
                  <a:gd name="connsiteY15" fmla="*/ 138546 h 526473"/>
                  <a:gd name="connsiteX16" fmla="*/ 79664 w 222015"/>
                  <a:gd name="connsiteY16" fmla="*/ 135082 h 526473"/>
                  <a:gd name="connsiteX17" fmla="*/ 100446 w 222015"/>
                  <a:gd name="connsiteY17" fmla="*/ 128155 h 526473"/>
                  <a:gd name="connsiteX18" fmla="*/ 100446 w 222015"/>
                  <a:gd name="connsiteY18" fmla="*/ 166255 h 526473"/>
                  <a:gd name="connsiteX19" fmla="*/ 86591 w 222015"/>
                  <a:gd name="connsiteY19" fmla="*/ 197428 h 526473"/>
                  <a:gd name="connsiteX20" fmla="*/ 72737 w 222015"/>
                  <a:gd name="connsiteY20" fmla="*/ 200891 h 526473"/>
                  <a:gd name="connsiteX21" fmla="*/ 62346 w 222015"/>
                  <a:gd name="connsiteY21" fmla="*/ 207818 h 526473"/>
                  <a:gd name="connsiteX22" fmla="*/ 55419 w 222015"/>
                  <a:gd name="connsiteY22" fmla="*/ 214746 h 526473"/>
                  <a:gd name="connsiteX23" fmla="*/ 31173 w 222015"/>
                  <a:gd name="connsiteY23" fmla="*/ 221673 h 526473"/>
                  <a:gd name="connsiteX24" fmla="*/ 17319 w 222015"/>
                  <a:gd name="connsiteY24" fmla="*/ 238991 h 526473"/>
                  <a:gd name="connsiteX25" fmla="*/ 0 w 222015"/>
                  <a:gd name="connsiteY25" fmla="*/ 256309 h 526473"/>
                  <a:gd name="connsiteX26" fmla="*/ 6928 w 222015"/>
                  <a:gd name="connsiteY26" fmla="*/ 263237 h 526473"/>
                  <a:gd name="connsiteX27" fmla="*/ 45028 w 222015"/>
                  <a:gd name="connsiteY27" fmla="*/ 259773 h 526473"/>
                  <a:gd name="connsiteX28" fmla="*/ 58882 w 222015"/>
                  <a:gd name="connsiteY28" fmla="*/ 252846 h 526473"/>
                  <a:gd name="connsiteX29" fmla="*/ 83128 w 222015"/>
                  <a:gd name="connsiteY29" fmla="*/ 242455 h 526473"/>
                  <a:gd name="connsiteX30" fmla="*/ 93519 w 222015"/>
                  <a:gd name="connsiteY30" fmla="*/ 301337 h 526473"/>
                  <a:gd name="connsiteX31" fmla="*/ 90055 w 222015"/>
                  <a:gd name="connsiteY31" fmla="*/ 325582 h 526473"/>
                  <a:gd name="connsiteX32" fmla="*/ 79664 w 222015"/>
                  <a:gd name="connsiteY32" fmla="*/ 339437 h 526473"/>
                  <a:gd name="connsiteX33" fmla="*/ 72737 w 222015"/>
                  <a:gd name="connsiteY33" fmla="*/ 349828 h 526473"/>
                  <a:gd name="connsiteX34" fmla="*/ 62346 w 222015"/>
                  <a:gd name="connsiteY34" fmla="*/ 367146 h 526473"/>
                  <a:gd name="connsiteX35" fmla="*/ 65810 w 222015"/>
                  <a:gd name="connsiteY35" fmla="*/ 377537 h 526473"/>
                  <a:gd name="connsiteX36" fmla="*/ 76200 w 222015"/>
                  <a:gd name="connsiteY36" fmla="*/ 391391 h 526473"/>
                  <a:gd name="connsiteX37" fmla="*/ 62346 w 222015"/>
                  <a:gd name="connsiteY37" fmla="*/ 408709 h 526473"/>
                  <a:gd name="connsiteX38" fmla="*/ 58882 w 222015"/>
                  <a:gd name="connsiteY38" fmla="*/ 422564 h 526473"/>
                  <a:gd name="connsiteX39" fmla="*/ 62346 w 222015"/>
                  <a:gd name="connsiteY39" fmla="*/ 432955 h 526473"/>
                  <a:gd name="connsiteX40" fmla="*/ 76200 w 222015"/>
                  <a:gd name="connsiteY40" fmla="*/ 436418 h 526473"/>
                  <a:gd name="connsiteX41" fmla="*/ 86591 w 222015"/>
                  <a:gd name="connsiteY41" fmla="*/ 439882 h 526473"/>
                  <a:gd name="connsiteX42" fmla="*/ 93519 w 222015"/>
                  <a:gd name="connsiteY42" fmla="*/ 450273 h 526473"/>
                  <a:gd name="connsiteX43" fmla="*/ 83128 w 222015"/>
                  <a:gd name="connsiteY43" fmla="*/ 488373 h 526473"/>
                  <a:gd name="connsiteX44" fmla="*/ 79664 w 222015"/>
                  <a:gd name="connsiteY44" fmla="*/ 498764 h 526473"/>
                  <a:gd name="connsiteX45" fmla="*/ 69273 w 222015"/>
                  <a:gd name="connsiteY45" fmla="*/ 502228 h 526473"/>
                  <a:gd name="connsiteX46" fmla="*/ 72737 w 222015"/>
                  <a:gd name="connsiteY46" fmla="*/ 516082 h 526473"/>
                  <a:gd name="connsiteX47" fmla="*/ 76200 w 222015"/>
                  <a:gd name="connsiteY47" fmla="*/ 526473 h 526473"/>
                  <a:gd name="connsiteX48" fmla="*/ 90055 w 222015"/>
                  <a:gd name="connsiteY48" fmla="*/ 519546 h 526473"/>
                  <a:gd name="connsiteX49" fmla="*/ 124691 w 222015"/>
                  <a:gd name="connsiteY49" fmla="*/ 509155 h 526473"/>
                  <a:gd name="connsiteX50" fmla="*/ 152400 w 222015"/>
                  <a:gd name="connsiteY50" fmla="*/ 512618 h 526473"/>
                  <a:gd name="connsiteX51" fmla="*/ 162791 w 222015"/>
                  <a:gd name="connsiteY51" fmla="*/ 516082 h 526473"/>
                  <a:gd name="connsiteX52" fmla="*/ 152400 w 222015"/>
                  <a:gd name="connsiteY52" fmla="*/ 495300 h 526473"/>
                  <a:gd name="connsiteX53" fmla="*/ 148937 w 222015"/>
                  <a:gd name="connsiteY53" fmla="*/ 481446 h 526473"/>
                  <a:gd name="connsiteX54" fmla="*/ 138546 w 222015"/>
                  <a:gd name="connsiteY54" fmla="*/ 477982 h 526473"/>
                  <a:gd name="connsiteX55" fmla="*/ 131619 w 222015"/>
                  <a:gd name="connsiteY55" fmla="*/ 457200 h 526473"/>
                  <a:gd name="connsiteX56" fmla="*/ 135082 w 222015"/>
                  <a:gd name="connsiteY56" fmla="*/ 436418 h 526473"/>
                  <a:gd name="connsiteX57" fmla="*/ 148937 w 222015"/>
                  <a:gd name="connsiteY57" fmla="*/ 439882 h 526473"/>
                  <a:gd name="connsiteX58" fmla="*/ 166255 w 222015"/>
                  <a:gd name="connsiteY58" fmla="*/ 436418 h 526473"/>
                  <a:gd name="connsiteX59" fmla="*/ 148937 w 222015"/>
                  <a:gd name="connsiteY59" fmla="*/ 412173 h 526473"/>
                  <a:gd name="connsiteX60" fmla="*/ 142010 w 222015"/>
                  <a:gd name="connsiteY60" fmla="*/ 384464 h 526473"/>
                  <a:gd name="connsiteX61" fmla="*/ 135082 w 222015"/>
                  <a:gd name="connsiteY61" fmla="*/ 360218 h 526473"/>
                  <a:gd name="connsiteX62" fmla="*/ 131619 w 222015"/>
                  <a:gd name="connsiteY62" fmla="*/ 284018 h 526473"/>
                  <a:gd name="connsiteX63" fmla="*/ 124691 w 222015"/>
                  <a:gd name="connsiteY63" fmla="*/ 228600 h 526473"/>
                  <a:gd name="connsiteX64" fmla="*/ 128155 w 222015"/>
                  <a:gd name="connsiteY64" fmla="*/ 200891 h 526473"/>
                  <a:gd name="connsiteX65" fmla="*/ 145473 w 222015"/>
                  <a:gd name="connsiteY65" fmla="*/ 207818 h 526473"/>
                  <a:gd name="connsiteX66" fmla="*/ 166255 w 222015"/>
                  <a:gd name="connsiteY66" fmla="*/ 214746 h 526473"/>
                  <a:gd name="connsiteX67" fmla="*/ 176646 w 222015"/>
                  <a:gd name="connsiteY67" fmla="*/ 218209 h 526473"/>
                  <a:gd name="connsiteX68" fmla="*/ 180110 w 222015"/>
                  <a:gd name="connsiteY68" fmla="*/ 228600 h 526473"/>
                  <a:gd name="connsiteX69" fmla="*/ 190500 w 222015"/>
                  <a:gd name="connsiteY69" fmla="*/ 232064 h 526473"/>
                  <a:gd name="connsiteX70" fmla="*/ 197428 w 222015"/>
                  <a:gd name="connsiteY70" fmla="*/ 238991 h 526473"/>
                  <a:gd name="connsiteX71" fmla="*/ 211282 w 222015"/>
                  <a:gd name="connsiteY71" fmla="*/ 249382 h 526473"/>
                  <a:gd name="connsiteX72" fmla="*/ 200891 w 222015"/>
                  <a:gd name="connsiteY72" fmla="*/ 242455 h 526473"/>
                  <a:gd name="connsiteX73" fmla="*/ 190500 w 222015"/>
                  <a:gd name="connsiteY73" fmla="*/ 238991 h 526473"/>
                  <a:gd name="connsiteX74" fmla="*/ 183573 w 222015"/>
                  <a:gd name="connsiteY74" fmla="*/ 228600 h 526473"/>
                  <a:gd name="connsiteX75" fmla="*/ 173182 w 222015"/>
                  <a:gd name="connsiteY75" fmla="*/ 207818 h 526473"/>
                  <a:gd name="connsiteX76" fmla="*/ 162791 w 222015"/>
                  <a:gd name="connsiteY76" fmla="*/ 190500 h 526473"/>
                  <a:gd name="connsiteX77" fmla="*/ 166255 w 222015"/>
                  <a:gd name="connsiteY77" fmla="*/ 162791 h 526473"/>
                  <a:gd name="connsiteX78" fmla="*/ 190500 w 222015"/>
                  <a:gd name="connsiteY78" fmla="*/ 169718 h 526473"/>
                  <a:gd name="connsiteX79" fmla="*/ 211282 w 222015"/>
                  <a:gd name="connsiteY79" fmla="*/ 166255 h 526473"/>
                  <a:gd name="connsiteX80" fmla="*/ 187037 w 222015"/>
                  <a:gd name="connsiteY80" fmla="*/ 142009 h 526473"/>
                  <a:gd name="connsiteX81" fmla="*/ 169719 w 222015"/>
                  <a:gd name="connsiteY81" fmla="*/ 121228 h 526473"/>
                  <a:gd name="connsiteX82" fmla="*/ 166255 w 222015"/>
                  <a:gd name="connsiteY82" fmla="*/ 107373 h 526473"/>
                  <a:gd name="connsiteX83" fmla="*/ 207819 w 222015"/>
                  <a:gd name="connsiteY83" fmla="*/ 114300 h 526473"/>
                  <a:gd name="connsiteX84" fmla="*/ 221673 w 222015"/>
                  <a:gd name="connsiteY84" fmla="*/ 110837 h 526473"/>
                  <a:gd name="connsiteX85" fmla="*/ 214746 w 222015"/>
                  <a:gd name="connsiteY85" fmla="*/ 103909 h 526473"/>
                  <a:gd name="connsiteX86" fmla="*/ 193964 w 222015"/>
                  <a:gd name="connsiteY86" fmla="*/ 96982 h 526473"/>
                  <a:gd name="connsiteX87" fmla="*/ 173182 w 222015"/>
                  <a:gd name="connsiteY87" fmla="*/ 79664 h 526473"/>
                  <a:gd name="connsiteX88" fmla="*/ 159328 w 222015"/>
                  <a:gd name="connsiteY88" fmla="*/ 58882 h 526473"/>
                  <a:gd name="connsiteX89" fmla="*/ 155864 w 222015"/>
                  <a:gd name="connsiteY89" fmla="*/ 45028 h 526473"/>
                  <a:gd name="connsiteX90" fmla="*/ 148937 w 222015"/>
                  <a:gd name="connsiteY90" fmla="*/ 34637 h 526473"/>
                  <a:gd name="connsiteX91" fmla="*/ 131619 w 222015"/>
                  <a:gd name="connsiteY91" fmla="*/ 0 h 52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22015" h="526473">
                    <a:moveTo>
                      <a:pt x="131619" y="0"/>
                    </a:moveTo>
                    <a:lnTo>
                      <a:pt x="131619" y="0"/>
                    </a:lnTo>
                    <a:cubicBezTo>
                      <a:pt x="128070" y="9463"/>
                      <a:pt x="114681" y="48109"/>
                      <a:pt x="107373" y="55418"/>
                    </a:cubicBezTo>
                    <a:cubicBezTo>
                      <a:pt x="97503" y="65290"/>
                      <a:pt x="103163" y="60535"/>
                      <a:pt x="90055" y="69273"/>
                    </a:cubicBezTo>
                    <a:cubicBezTo>
                      <a:pt x="87773" y="76117"/>
                      <a:pt x="85767" y="85173"/>
                      <a:pt x="79664" y="90055"/>
                    </a:cubicBezTo>
                    <a:cubicBezTo>
                      <a:pt x="76813" y="92336"/>
                      <a:pt x="72737" y="92364"/>
                      <a:pt x="69273" y="93518"/>
                    </a:cubicBezTo>
                    <a:cubicBezTo>
                      <a:pt x="66964" y="95827"/>
                      <a:pt x="64896" y="98406"/>
                      <a:pt x="62346" y="100446"/>
                    </a:cubicBezTo>
                    <a:cubicBezTo>
                      <a:pt x="59095" y="103047"/>
                      <a:pt x="54556" y="104122"/>
                      <a:pt x="51955" y="107373"/>
                    </a:cubicBezTo>
                    <a:cubicBezTo>
                      <a:pt x="49674" y="110224"/>
                      <a:pt x="50124" y="114498"/>
                      <a:pt x="48491" y="117764"/>
                    </a:cubicBezTo>
                    <a:cubicBezTo>
                      <a:pt x="46629" y="121487"/>
                      <a:pt x="43426" y="124432"/>
                      <a:pt x="41564" y="128155"/>
                    </a:cubicBezTo>
                    <a:cubicBezTo>
                      <a:pt x="39931" y="131421"/>
                      <a:pt x="40381" y="135695"/>
                      <a:pt x="38100" y="138546"/>
                    </a:cubicBezTo>
                    <a:cubicBezTo>
                      <a:pt x="35500" y="141796"/>
                      <a:pt x="30870" y="142764"/>
                      <a:pt x="27710" y="145473"/>
                    </a:cubicBezTo>
                    <a:cubicBezTo>
                      <a:pt x="22751" y="149724"/>
                      <a:pt x="13855" y="159328"/>
                      <a:pt x="13855" y="159328"/>
                    </a:cubicBezTo>
                    <a:cubicBezTo>
                      <a:pt x="17319" y="161637"/>
                      <a:pt x="20182" y="167158"/>
                      <a:pt x="24246" y="166255"/>
                    </a:cubicBezTo>
                    <a:cubicBezTo>
                      <a:pt x="32373" y="164449"/>
                      <a:pt x="38101" y="157018"/>
                      <a:pt x="45028" y="152400"/>
                    </a:cubicBezTo>
                    <a:lnTo>
                      <a:pt x="65810" y="138546"/>
                    </a:lnTo>
                    <a:cubicBezTo>
                      <a:pt x="69771" y="135906"/>
                      <a:pt x="75105" y="136450"/>
                      <a:pt x="79664" y="135082"/>
                    </a:cubicBezTo>
                    <a:cubicBezTo>
                      <a:pt x="86658" y="132984"/>
                      <a:pt x="100446" y="128155"/>
                      <a:pt x="100446" y="128155"/>
                    </a:cubicBezTo>
                    <a:cubicBezTo>
                      <a:pt x="105775" y="149470"/>
                      <a:pt x="104780" y="138085"/>
                      <a:pt x="100446" y="166255"/>
                    </a:cubicBezTo>
                    <a:cubicBezTo>
                      <a:pt x="98129" y="181317"/>
                      <a:pt x="100587" y="189431"/>
                      <a:pt x="86591" y="197428"/>
                    </a:cubicBezTo>
                    <a:cubicBezTo>
                      <a:pt x="82458" y="199790"/>
                      <a:pt x="77355" y="199737"/>
                      <a:pt x="72737" y="200891"/>
                    </a:cubicBezTo>
                    <a:cubicBezTo>
                      <a:pt x="69273" y="203200"/>
                      <a:pt x="65597" y="205217"/>
                      <a:pt x="62346" y="207818"/>
                    </a:cubicBezTo>
                    <a:cubicBezTo>
                      <a:pt x="59796" y="209858"/>
                      <a:pt x="58219" y="213066"/>
                      <a:pt x="55419" y="214746"/>
                    </a:cubicBezTo>
                    <a:cubicBezTo>
                      <a:pt x="51873" y="216874"/>
                      <a:pt x="33756" y="221027"/>
                      <a:pt x="31173" y="221673"/>
                    </a:cubicBezTo>
                    <a:cubicBezTo>
                      <a:pt x="25240" y="239477"/>
                      <a:pt x="32064" y="226090"/>
                      <a:pt x="17319" y="238991"/>
                    </a:cubicBezTo>
                    <a:cubicBezTo>
                      <a:pt x="11175" y="244367"/>
                      <a:pt x="0" y="256309"/>
                      <a:pt x="0" y="256309"/>
                    </a:cubicBezTo>
                    <a:cubicBezTo>
                      <a:pt x="2309" y="258618"/>
                      <a:pt x="3672" y="262986"/>
                      <a:pt x="6928" y="263237"/>
                    </a:cubicBezTo>
                    <a:cubicBezTo>
                      <a:pt x="19643" y="264215"/>
                      <a:pt x="32523" y="262274"/>
                      <a:pt x="45028" y="259773"/>
                    </a:cubicBezTo>
                    <a:cubicBezTo>
                      <a:pt x="50091" y="258760"/>
                      <a:pt x="54136" y="254880"/>
                      <a:pt x="58882" y="252846"/>
                    </a:cubicBezTo>
                    <a:cubicBezTo>
                      <a:pt x="94567" y="237552"/>
                      <a:pt x="37164" y="265435"/>
                      <a:pt x="83128" y="242455"/>
                    </a:cubicBezTo>
                    <a:cubicBezTo>
                      <a:pt x="98078" y="264880"/>
                      <a:pt x="93519" y="254335"/>
                      <a:pt x="93519" y="301337"/>
                    </a:cubicBezTo>
                    <a:cubicBezTo>
                      <a:pt x="93519" y="309501"/>
                      <a:pt x="92845" y="317910"/>
                      <a:pt x="90055" y="325582"/>
                    </a:cubicBezTo>
                    <a:cubicBezTo>
                      <a:pt x="88082" y="331007"/>
                      <a:pt x="83019" y="334739"/>
                      <a:pt x="79664" y="339437"/>
                    </a:cubicBezTo>
                    <a:cubicBezTo>
                      <a:pt x="77245" y="342824"/>
                      <a:pt x="74599" y="346105"/>
                      <a:pt x="72737" y="349828"/>
                    </a:cubicBezTo>
                    <a:cubicBezTo>
                      <a:pt x="63744" y="367812"/>
                      <a:pt x="75876" y="353614"/>
                      <a:pt x="62346" y="367146"/>
                    </a:cubicBezTo>
                    <a:cubicBezTo>
                      <a:pt x="63501" y="370610"/>
                      <a:pt x="63005" y="375200"/>
                      <a:pt x="65810" y="377537"/>
                    </a:cubicBezTo>
                    <a:cubicBezTo>
                      <a:pt x="81350" y="390487"/>
                      <a:pt x="90051" y="377542"/>
                      <a:pt x="76200" y="391391"/>
                    </a:cubicBezTo>
                    <a:cubicBezTo>
                      <a:pt x="64880" y="425357"/>
                      <a:pt x="83232" y="377380"/>
                      <a:pt x="62346" y="408709"/>
                    </a:cubicBezTo>
                    <a:cubicBezTo>
                      <a:pt x="59705" y="412670"/>
                      <a:pt x="60037" y="417946"/>
                      <a:pt x="58882" y="422564"/>
                    </a:cubicBezTo>
                    <a:cubicBezTo>
                      <a:pt x="60037" y="426028"/>
                      <a:pt x="59495" y="430674"/>
                      <a:pt x="62346" y="432955"/>
                    </a:cubicBezTo>
                    <a:cubicBezTo>
                      <a:pt x="66063" y="435929"/>
                      <a:pt x="71623" y="435110"/>
                      <a:pt x="76200" y="436418"/>
                    </a:cubicBezTo>
                    <a:cubicBezTo>
                      <a:pt x="79711" y="437421"/>
                      <a:pt x="83127" y="438727"/>
                      <a:pt x="86591" y="439882"/>
                    </a:cubicBezTo>
                    <a:cubicBezTo>
                      <a:pt x="88900" y="443346"/>
                      <a:pt x="93142" y="446127"/>
                      <a:pt x="93519" y="450273"/>
                    </a:cubicBezTo>
                    <a:cubicBezTo>
                      <a:pt x="96396" y="481914"/>
                      <a:pt x="92152" y="470326"/>
                      <a:pt x="83128" y="488373"/>
                    </a:cubicBezTo>
                    <a:cubicBezTo>
                      <a:pt x="81495" y="491639"/>
                      <a:pt x="82246" y="496182"/>
                      <a:pt x="79664" y="498764"/>
                    </a:cubicBezTo>
                    <a:cubicBezTo>
                      <a:pt x="77082" y="501346"/>
                      <a:pt x="72737" y="501073"/>
                      <a:pt x="69273" y="502228"/>
                    </a:cubicBezTo>
                    <a:cubicBezTo>
                      <a:pt x="55961" y="522195"/>
                      <a:pt x="62221" y="505566"/>
                      <a:pt x="72737" y="516082"/>
                    </a:cubicBezTo>
                    <a:cubicBezTo>
                      <a:pt x="75319" y="518664"/>
                      <a:pt x="75046" y="523009"/>
                      <a:pt x="76200" y="526473"/>
                    </a:cubicBezTo>
                    <a:cubicBezTo>
                      <a:pt x="76200" y="526473"/>
                      <a:pt x="85261" y="521464"/>
                      <a:pt x="90055" y="519546"/>
                    </a:cubicBezTo>
                    <a:cubicBezTo>
                      <a:pt x="104117" y="513921"/>
                      <a:pt x="111077" y="512558"/>
                      <a:pt x="124691" y="509155"/>
                    </a:cubicBezTo>
                    <a:cubicBezTo>
                      <a:pt x="133927" y="510309"/>
                      <a:pt x="143242" y="510953"/>
                      <a:pt x="152400" y="512618"/>
                    </a:cubicBezTo>
                    <a:cubicBezTo>
                      <a:pt x="155992" y="513271"/>
                      <a:pt x="160765" y="519120"/>
                      <a:pt x="162791" y="516082"/>
                    </a:cubicBezTo>
                    <a:cubicBezTo>
                      <a:pt x="167899" y="508422"/>
                      <a:pt x="156270" y="499170"/>
                      <a:pt x="152400" y="495300"/>
                    </a:cubicBezTo>
                    <a:cubicBezTo>
                      <a:pt x="151246" y="490682"/>
                      <a:pt x="151911" y="485163"/>
                      <a:pt x="148937" y="481446"/>
                    </a:cubicBezTo>
                    <a:cubicBezTo>
                      <a:pt x="146656" y="478595"/>
                      <a:pt x="140668" y="480953"/>
                      <a:pt x="138546" y="477982"/>
                    </a:cubicBezTo>
                    <a:cubicBezTo>
                      <a:pt x="134302" y="472040"/>
                      <a:pt x="131619" y="457200"/>
                      <a:pt x="131619" y="457200"/>
                    </a:cubicBezTo>
                    <a:cubicBezTo>
                      <a:pt x="132773" y="450273"/>
                      <a:pt x="130116" y="441384"/>
                      <a:pt x="135082" y="436418"/>
                    </a:cubicBezTo>
                    <a:cubicBezTo>
                      <a:pt x="138448" y="433052"/>
                      <a:pt x="144177" y="439882"/>
                      <a:pt x="148937" y="439882"/>
                    </a:cubicBezTo>
                    <a:cubicBezTo>
                      <a:pt x="154824" y="439882"/>
                      <a:pt x="160482" y="437573"/>
                      <a:pt x="166255" y="436418"/>
                    </a:cubicBezTo>
                    <a:cubicBezTo>
                      <a:pt x="154106" y="387830"/>
                      <a:pt x="175433" y="460751"/>
                      <a:pt x="148937" y="412173"/>
                    </a:cubicBezTo>
                    <a:cubicBezTo>
                      <a:pt x="144378" y="403815"/>
                      <a:pt x="145021" y="393496"/>
                      <a:pt x="142010" y="384464"/>
                    </a:cubicBezTo>
                    <a:cubicBezTo>
                      <a:pt x="137040" y="369557"/>
                      <a:pt x="139432" y="377615"/>
                      <a:pt x="135082" y="360218"/>
                    </a:cubicBezTo>
                    <a:cubicBezTo>
                      <a:pt x="133928" y="334818"/>
                      <a:pt x="133205" y="309395"/>
                      <a:pt x="131619" y="284018"/>
                    </a:cubicBezTo>
                    <a:cubicBezTo>
                      <a:pt x="129954" y="257381"/>
                      <a:pt x="128551" y="251756"/>
                      <a:pt x="124691" y="228600"/>
                    </a:cubicBezTo>
                    <a:cubicBezTo>
                      <a:pt x="125846" y="219364"/>
                      <a:pt x="121573" y="207473"/>
                      <a:pt x="128155" y="200891"/>
                    </a:cubicBezTo>
                    <a:cubicBezTo>
                      <a:pt x="132551" y="196495"/>
                      <a:pt x="139630" y="205693"/>
                      <a:pt x="145473" y="207818"/>
                    </a:cubicBezTo>
                    <a:cubicBezTo>
                      <a:pt x="152335" y="210314"/>
                      <a:pt x="159328" y="212437"/>
                      <a:pt x="166255" y="214746"/>
                    </a:cubicBezTo>
                    <a:lnTo>
                      <a:pt x="176646" y="218209"/>
                    </a:lnTo>
                    <a:cubicBezTo>
                      <a:pt x="177801" y="221673"/>
                      <a:pt x="177528" y="226018"/>
                      <a:pt x="180110" y="228600"/>
                    </a:cubicBezTo>
                    <a:cubicBezTo>
                      <a:pt x="182691" y="231182"/>
                      <a:pt x="187370" y="230186"/>
                      <a:pt x="190500" y="232064"/>
                    </a:cubicBezTo>
                    <a:cubicBezTo>
                      <a:pt x="193300" y="233744"/>
                      <a:pt x="195119" y="236682"/>
                      <a:pt x="197428" y="238991"/>
                    </a:cubicBezTo>
                    <a:cubicBezTo>
                      <a:pt x="205671" y="263722"/>
                      <a:pt x="200305" y="265849"/>
                      <a:pt x="211282" y="249382"/>
                    </a:cubicBezTo>
                    <a:cubicBezTo>
                      <a:pt x="207818" y="247073"/>
                      <a:pt x="204614" y="244317"/>
                      <a:pt x="200891" y="242455"/>
                    </a:cubicBezTo>
                    <a:cubicBezTo>
                      <a:pt x="197625" y="240822"/>
                      <a:pt x="193351" y="241272"/>
                      <a:pt x="190500" y="238991"/>
                    </a:cubicBezTo>
                    <a:cubicBezTo>
                      <a:pt x="187249" y="236390"/>
                      <a:pt x="185882" y="232064"/>
                      <a:pt x="183573" y="228600"/>
                    </a:cubicBezTo>
                    <a:cubicBezTo>
                      <a:pt x="174870" y="202486"/>
                      <a:pt x="186609" y="234672"/>
                      <a:pt x="173182" y="207818"/>
                    </a:cubicBezTo>
                    <a:cubicBezTo>
                      <a:pt x="164188" y="189832"/>
                      <a:pt x="176324" y="204033"/>
                      <a:pt x="162791" y="190500"/>
                    </a:cubicBezTo>
                    <a:cubicBezTo>
                      <a:pt x="154548" y="165769"/>
                      <a:pt x="149788" y="173768"/>
                      <a:pt x="166255" y="162791"/>
                    </a:cubicBezTo>
                    <a:cubicBezTo>
                      <a:pt x="171157" y="164425"/>
                      <a:pt x="186148" y="169718"/>
                      <a:pt x="190500" y="169718"/>
                    </a:cubicBezTo>
                    <a:cubicBezTo>
                      <a:pt x="197523" y="169718"/>
                      <a:pt x="204355" y="167409"/>
                      <a:pt x="211282" y="166255"/>
                    </a:cubicBezTo>
                    <a:cubicBezTo>
                      <a:pt x="203446" y="142743"/>
                      <a:pt x="214825" y="169797"/>
                      <a:pt x="187037" y="142009"/>
                    </a:cubicBezTo>
                    <a:cubicBezTo>
                      <a:pt x="173703" y="128675"/>
                      <a:pt x="179363" y="135694"/>
                      <a:pt x="169719" y="121228"/>
                    </a:cubicBezTo>
                    <a:cubicBezTo>
                      <a:pt x="168564" y="116610"/>
                      <a:pt x="161997" y="109502"/>
                      <a:pt x="166255" y="107373"/>
                    </a:cubicBezTo>
                    <a:cubicBezTo>
                      <a:pt x="168707" y="106147"/>
                      <a:pt x="202413" y="113219"/>
                      <a:pt x="207819" y="114300"/>
                    </a:cubicBezTo>
                    <a:cubicBezTo>
                      <a:pt x="212437" y="113146"/>
                      <a:pt x="219033" y="114798"/>
                      <a:pt x="221673" y="110837"/>
                    </a:cubicBezTo>
                    <a:cubicBezTo>
                      <a:pt x="223484" y="108120"/>
                      <a:pt x="217667" y="105369"/>
                      <a:pt x="214746" y="103909"/>
                    </a:cubicBezTo>
                    <a:cubicBezTo>
                      <a:pt x="208215" y="100643"/>
                      <a:pt x="200891" y="99291"/>
                      <a:pt x="193964" y="96982"/>
                    </a:cubicBezTo>
                    <a:cubicBezTo>
                      <a:pt x="186730" y="94571"/>
                      <a:pt x="178006" y="84488"/>
                      <a:pt x="173182" y="79664"/>
                    </a:cubicBezTo>
                    <a:cubicBezTo>
                      <a:pt x="162373" y="47230"/>
                      <a:pt x="180079" y="95195"/>
                      <a:pt x="159328" y="58882"/>
                    </a:cubicBezTo>
                    <a:cubicBezTo>
                      <a:pt x="156966" y="54749"/>
                      <a:pt x="157739" y="49403"/>
                      <a:pt x="155864" y="45028"/>
                    </a:cubicBezTo>
                    <a:cubicBezTo>
                      <a:pt x="154224" y="41202"/>
                      <a:pt x="151246" y="38101"/>
                      <a:pt x="148937" y="34637"/>
                    </a:cubicBezTo>
                    <a:cubicBezTo>
                      <a:pt x="144847" y="18277"/>
                      <a:pt x="134505" y="5773"/>
                      <a:pt x="131619"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55" name="Group 454">
                <a:extLst>
                  <a:ext uri="{FF2B5EF4-FFF2-40B4-BE49-F238E27FC236}">
                    <a16:creationId xmlns:a16="http://schemas.microsoft.com/office/drawing/2014/main" id="{2FEE2BB4-C8D3-AEF6-61DE-CEBE1AFEEC51}"/>
                  </a:ext>
                </a:extLst>
              </p:cNvPr>
              <p:cNvGrpSpPr/>
              <p:nvPr/>
            </p:nvGrpSpPr>
            <p:grpSpPr>
              <a:xfrm>
                <a:off x="7101737" y="4606636"/>
                <a:ext cx="214143" cy="1407498"/>
                <a:chOff x="7101737" y="4606636"/>
                <a:chExt cx="214143" cy="1407498"/>
              </a:xfrm>
            </p:grpSpPr>
            <p:sp>
              <p:nvSpPr>
                <p:cNvPr id="588" name="Freeform 587">
                  <a:extLst>
                    <a:ext uri="{FF2B5EF4-FFF2-40B4-BE49-F238E27FC236}">
                      <a16:creationId xmlns:a16="http://schemas.microsoft.com/office/drawing/2014/main" id="{C2A9DD3D-AAD3-4E12-C1D6-0A7E21F8E2F0}"/>
                    </a:ext>
                  </a:extLst>
                </p:cNvPr>
                <p:cNvSpPr/>
                <p:nvPr/>
              </p:nvSpPr>
              <p:spPr>
                <a:xfrm>
                  <a:off x="7111608" y="4664495"/>
                  <a:ext cx="175692" cy="1349639"/>
                </a:xfrm>
                <a:custGeom>
                  <a:avLst/>
                  <a:gdLst>
                    <a:gd name="connsiteX0" fmla="*/ 0 w 175692"/>
                    <a:gd name="connsiteY0" fmla="*/ 1345646 h 1349639"/>
                    <a:gd name="connsiteX1" fmla="*/ 67881 w 175692"/>
                    <a:gd name="connsiteY1" fmla="*/ 1349639 h 1349639"/>
                    <a:gd name="connsiteX2" fmla="*/ 103818 w 175692"/>
                    <a:gd name="connsiteY2" fmla="*/ 383330 h 1349639"/>
                    <a:gd name="connsiteX3" fmla="*/ 147741 w 175692"/>
                    <a:gd name="connsiteY3" fmla="*/ 383330 h 1349639"/>
                    <a:gd name="connsiteX4" fmla="*/ 171699 w 175692"/>
                    <a:gd name="connsiteY4" fmla="*/ 399302 h 1349639"/>
                    <a:gd name="connsiteX5" fmla="*/ 175692 w 175692"/>
                    <a:gd name="connsiteY5" fmla="*/ 351385 h 1349639"/>
                    <a:gd name="connsiteX6" fmla="*/ 115797 w 175692"/>
                    <a:gd name="connsiteY6" fmla="*/ 371350 h 1349639"/>
                    <a:gd name="connsiteX7" fmla="*/ 115797 w 175692"/>
                    <a:gd name="connsiteY7" fmla="*/ 179686 h 1349639"/>
                    <a:gd name="connsiteX8" fmla="*/ 167706 w 175692"/>
                    <a:gd name="connsiteY8" fmla="*/ 199651 h 1349639"/>
                    <a:gd name="connsiteX9" fmla="*/ 119790 w 175692"/>
                    <a:gd name="connsiteY9" fmla="*/ 167707 h 1349639"/>
                    <a:gd name="connsiteX10" fmla="*/ 123783 w 175692"/>
                    <a:gd name="connsiteY10" fmla="*/ 0 h 1349639"/>
                    <a:gd name="connsiteX11" fmla="*/ 115797 w 175692"/>
                    <a:gd name="connsiteY11" fmla="*/ 43923 h 1349639"/>
                    <a:gd name="connsiteX12" fmla="*/ 111804 w 175692"/>
                    <a:gd name="connsiteY12" fmla="*/ 55902 h 1349639"/>
                    <a:gd name="connsiteX13" fmla="*/ 95832 w 175692"/>
                    <a:gd name="connsiteY13" fmla="*/ 411281 h 1349639"/>
                    <a:gd name="connsiteX14" fmla="*/ 55902 w 175692"/>
                    <a:gd name="connsiteY14" fmla="*/ 722736 h 1349639"/>
                    <a:gd name="connsiteX15" fmla="*/ 51909 w 175692"/>
                    <a:gd name="connsiteY15" fmla="*/ 902421 h 1349639"/>
                    <a:gd name="connsiteX16" fmla="*/ 0 w 175692"/>
                    <a:gd name="connsiteY16" fmla="*/ 1345646 h 1349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692" h="1349639">
                      <a:moveTo>
                        <a:pt x="0" y="1345646"/>
                      </a:moveTo>
                      <a:lnTo>
                        <a:pt x="67881" y="1349639"/>
                      </a:lnTo>
                      <a:lnTo>
                        <a:pt x="103818" y="383330"/>
                      </a:lnTo>
                      <a:lnTo>
                        <a:pt x="147741" y="383330"/>
                      </a:lnTo>
                      <a:lnTo>
                        <a:pt x="171699" y="399302"/>
                      </a:lnTo>
                      <a:lnTo>
                        <a:pt x="175692" y="351385"/>
                      </a:lnTo>
                      <a:lnTo>
                        <a:pt x="115797" y="371350"/>
                      </a:lnTo>
                      <a:lnTo>
                        <a:pt x="115797" y="179686"/>
                      </a:lnTo>
                      <a:lnTo>
                        <a:pt x="167706" y="199651"/>
                      </a:lnTo>
                      <a:lnTo>
                        <a:pt x="119790" y="167707"/>
                      </a:lnTo>
                      <a:lnTo>
                        <a:pt x="123783" y="0"/>
                      </a:lnTo>
                      <a:cubicBezTo>
                        <a:pt x="121121" y="14641"/>
                        <a:pt x="118915" y="29372"/>
                        <a:pt x="115797" y="43923"/>
                      </a:cubicBezTo>
                      <a:cubicBezTo>
                        <a:pt x="114915" y="48039"/>
                        <a:pt x="111804" y="55902"/>
                        <a:pt x="111804" y="55902"/>
                      </a:cubicBezTo>
                      <a:lnTo>
                        <a:pt x="95832" y="411281"/>
                      </a:lnTo>
                      <a:lnTo>
                        <a:pt x="55902" y="722736"/>
                      </a:lnTo>
                      <a:lnTo>
                        <a:pt x="51909" y="902421"/>
                      </a:lnTo>
                      <a:lnTo>
                        <a:pt x="0" y="1345646"/>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9" name="Freeform 588">
                  <a:extLst>
                    <a:ext uri="{FF2B5EF4-FFF2-40B4-BE49-F238E27FC236}">
                      <a16:creationId xmlns:a16="http://schemas.microsoft.com/office/drawing/2014/main" id="{A7E134D3-2E58-431F-DE92-8ED76F4F18DB}"/>
                    </a:ext>
                  </a:extLst>
                </p:cNvPr>
                <p:cNvSpPr/>
                <p:nvPr/>
              </p:nvSpPr>
              <p:spPr>
                <a:xfrm>
                  <a:off x="7101737" y="4606636"/>
                  <a:ext cx="214143" cy="1042555"/>
                </a:xfrm>
                <a:custGeom>
                  <a:avLst/>
                  <a:gdLst>
                    <a:gd name="connsiteX0" fmla="*/ 107372 w 214143"/>
                    <a:gd name="connsiteY0" fmla="*/ 0 h 1042555"/>
                    <a:gd name="connsiteX1" fmla="*/ 107372 w 214143"/>
                    <a:gd name="connsiteY1" fmla="*/ 0 h 1042555"/>
                    <a:gd name="connsiteX2" fmla="*/ 96981 w 214143"/>
                    <a:gd name="connsiteY2" fmla="*/ 31173 h 1042555"/>
                    <a:gd name="connsiteX3" fmla="*/ 76200 w 214143"/>
                    <a:gd name="connsiteY3" fmla="*/ 62346 h 1042555"/>
                    <a:gd name="connsiteX4" fmla="*/ 55418 w 214143"/>
                    <a:gd name="connsiteY4" fmla="*/ 103909 h 1042555"/>
                    <a:gd name="connsiteX5" fmla="*/ 48491 w 214143"/>
                    <a:gd name="connsiteY5" fmla="*/ 114300 h 1042555"/>
                    <a:gd name="connsiteX6" fmla="*/ 24245 w 214143"/>
                    <a:gd name="connsiteY6" fmla="*/ 142009 h 1042555"/>
                    <a:gd name="connsiteX7" fmla="*/ 27709 w 214143"/>
                    <a:gd name="connsiteY7" fmla="*/ 155864 h 1042555"/>
                    <a:gd name="connsiteX8" fmla="*/ 31172 w 214143"/>
                    <a:gd name="connsiteY8" fmla="*/ 166255 h 1042555"/>
                    <a:gd name="connsiteX9" fmla="*/ 34636 w 214143"/>
                    <a:gd name="connsiteY9" fmla="*/ 183573 h 1042555"/>
                    <a:gd name="connsiteX10" fmla="*/ 62345 w 214143"/>
                    <a:gd name="connsiteY10" fmla="*/ 180109 h 1042555"/>
                    <a:gd name="connsiteX11" fmla="*/ 83127 w 214143"/>
                    <a:gd name="connsiteY11" fmla="*/ 166255 h 1042555"/>
                    <a:gd name="connsiteX12" fmla="*/ 110836 w 214143"/>
                    <a:gd name="connsiteY12" fmla="*/ 155864 h 1042555"/>
                    <a:gd name="connsiteX13" fmla="*/ 121227 w 214143"/>
                    <a:gd name="connsiteY13" fmla="*/ 152400 h 1042555"/>
                    <a:gd name="connsiteX14" fmla="*/ 128154 w 214143"/>
                    <a:gd name="connsiteY14" fmla="*/ 142009 h 1042555"/>
                    <a:gd name="connsiteX15" fmla="*/ 124691 w 214143"/>
                    <a:gd name="connsiteY15" fmla="*/ 152400 h 1042555"/>
                    <a:gd name="connsiteX16" fmla="*/ 110836 w 214143"/>
                    <a:gd name="connsiteY16" fmla="*/ 173182 h 1042555"/>
                    <a:gd name="connsiteX17" fmla="*/ 96981 w 214143"/>
                    <a:gd name="connsiteY17" fmla="*/ 197428 h 1042555"/>
                    <a:gd name="connsiteX18" fmla="*/ 69272 w 214143"/>
                    <a:gd name="connsiteY18" fmla="*/ 218209 h 1042555"/>
                    <a:gd name="connsiteX19" fmla="*/ 51954 w 214143"/>
                    <a:gd name="connsiteY19" fmla="*/ 235528 h 1042555"/>
                    <a:gd name="connsiteX20" fmla="*/ 31172 w 214143"/>
                    <a:gd name="connsiteY20" fmla="*/ 252846 h 1042555"/>
                    <a:gd name="connsiteX21" fmla="*/ 13854 w 214143"/>
                    <a:gd name="connsiteY21" fmla="*/ 270164 h 1042555"/>
                    <a:gd name="connsiteX22" fmla="*/ 6927 w 214143"/>
                    <a:gd name="connsiteY22" fmla="*/ 280555 h 1042555"/>
                    <a:gd name="connsiteX23" fmla="*/ 17318 w 214143"/>
                    <a:gd name="connsiteY23" fmla="*/ 287482 h 1042555"/>
                    <a:gd name="connsiteX24" fmla="*/ 62345 w 214143"/>
                    <a:gd name="connsiteY24" fmla="*/ 284019 h 1042555"/>
                    <a:gd name="connsiteX25" fmla="*/ 93518 w 214143"/>
                    <a:gd name="connsiteY25" fmla="*/ 270164 h 1042555"/>
                    <a:gd name="connsiteX26" fmla="*/ 103909 w 214143"/>
                    <a:gd name="connsiteY26" fmla="*/ 263237 h 1042555"/>
                    <a:gd name="connsiteX27" fmla="*/ 114300 w 214143"/>
                    <a:gd name="connsiteY27" fmla="*/ 259773 h 1042555"/>
                    <a:gd name="connsiteX28" fmla="*/ 121227 w 214143"/>
                    <a:gd name="connsiteY28" fmla="*/ 270164 h 1042555"/>
                    <a:gd name="connsiteX29" fmla="*/ 117763 w 214143"/>
                    <a:gd name="connsiteY29" fmla="*/ 284019 h 1042555"/>
                    <a:gd name="connsiteX30" fmla="*/ 107372 w 214143"/>
                    <a:gd name="connsiteY30" fmla="*/ 301337 h 1042555"/>
                    <a:gd name="connsiteX31" fmla="*/ 110836 w 214143"/>
                    <a:gd name="connsiteY31" fmla="*/ 353291 h 1042555"/>
                    <a:gd name="connsiteX32" fmla="*/ 107372 w 214143"/>
                    <a:gd name="connsiteY32" fmla="*/ 367146 h 1042555"/>
                    <a:gd name="connsiteX33" fmla="*/ 93518 w 214143"/>
                    <a:gd name="connsiteY33" fmla="*/ 377537 h 1042555"/>
                    <a:gd name="connsiteX34" fmla="*/ 65809 w 214143"/>
                    <a:gd name="connsiteY34" fmla="*/ 394855 h 1042555"/>
                    <a:gd name="connsiteX35" fmla="*/ 58881 w 214143"/>
                    <a:gd name="connsiteY35" fmla="*/ 405246 h 1042555"/>
                    <a:gd name="connsiteX36" fmla="*/ 48491 w 214143"/>
                    <a:gd name="connsiteY36" fmla="*/ 408709 h 1042555"/>
                    <a:gd name="connsiteX37" fmla="*/ 41563 w 214143"/>
                    <a:gd name="connsiteY37" fmla="*/ 415637 h 1042555"/>
                    <a:gd name="connsiteX38" fmla="*/ 38100 w 214143"/>
                    <a:gd name="connsiteY38" fmla="*/ 426028 h 1042555"/>
                    <a:gd name="connsiteX39" fmla="*/ 48491 w 214143"/>
                    <a:gd name="connsiteY39" fmla="*/ 429491 h 1042555"/>
                    <a:gd name="connsiteX40" fmla="*/ 83127 w 214143"/>
                    <a:gd name="connsiteY40" fmla="*/ 432955 h 1042555"/>
                    <a:gd name="connsiteX41" fmla="*/ 76200 w 214143"/>
                    <a:gd name="connsiteY41" fmla="*/ 460664 h 1042555"/>
                    <a:gd name="connsiteX42" fmla="*/ 51954 w 214143"/>
                    <a:gd name="connsiteY42" fmla="*/ 495300 h 1042555"/>
                    <a:gd name="connsiteX43" fmla="*/ 45027 w 214143"/>
                    <a:gd name="connsiteY43" fmla="*/ 502228 h 1042555"/>
                    <a:gd name="connsiteX44" fmla="*/ 34636 w 214143"/>
                    <a:gd name="connsiteY44" fmla="*/ 523009 h 1042555"/>
                    <a:gd name="connsiteX45" fmla="*/ 27709 w 214143"/>
                    <a:gd name="connsiteY45" fmla="*/ 543791 h 1042555"/>
                    <a:gd name="connsiteX46" fmla="*/ 10391 w 214143"/>
                    <a:gd name="connsiteY46" fmla="*/ 557646 h 1042555"/>
                    <a:gd name="connsiteX47" fmla="*/ 0 w 214143"/>
                    <a:gd name="connsiteY47" fmla="*/ 568037 h 1042555"/>
                    <a:gd name="connsiteX48" fmla="*/ 10391 w 214143"/>
                    <a:gd name="connsiteY48" fmla="*/ 574964 h 1042555"/>
                    <a:gd name="connsiteX49" fmla="*/ 27709 w 214143"/>
                    <a:gd name="connsiteY49" fmla="*/ 571500 h 1042555"/>
                    <a:gd name="connsiteX50" fmla="*/ 38100 w 214143"/>
                    <a:gd name="connsiteY50" fmla="*/ 568037 h 1042555"/>
                    <a:gd name="connsiteX51" fmla="*/ 62345 w 214143"/>
                    <a:gd name="connsiteY51" fmla="*/ 557646 h 1042555"/>
                    <a:gd name="connsiteX52" fmla="*/ 96981 w 214143"/>
                    <a:gd name="connsiteY52" fmla="*/ 554182 h 1042555"/>
                    <a:gd name="connsiteX53" fmla="*/ 100445 w 214143"/>
                    <a:gd name="connsiteY53" fmla="*/ 564573 h 1042555"/>
                    <a:gd name="connsiteX54" fmla="*/ 79663 w 214143"/>
                    <a:gd name="connsiteY54" fmla="*/ 592282 h 1042555"/>
                    <a:gd name="connsiteX55" fmla="*/ 69272 w 214143"/>
                    <a:gd name="connsiteY55" fmla="*/ 599209 h 1042555"/>
                    <a:gd name="connsiteX56" fmla="*/ 62345 w 214143"/>
                    <a:gd name="connsiteY56" fmla="*/ 606137 h 1042555"/>
                    <a:gd name="connsiteX57" fmla="*/ 55418 w 214143"/>
                    <a:gd name="connsiteY57" fmla="*/ 616528 h 1042555"/>
                    <a:gd name="connsiteX58" fmla="*/ 41563 w 214143"/>
                    <a:gd name="connsiteY58" fmla="*/ 619991 h 1042555"/>
                    <a:gd name="connsiteX59" fmla="*/ 24245 w 214143"/>
                    <a:gd name="connsiteY59" fmla="*/ 651164 h 1042555"/>
                    <a:gd name="connsiteX60" fmla="*/ 17318 w 214143"/>
                    <a:gd name="connsiteY60" fmla="*/ 661555 h 1042555"/>
                    <a:gd name="connsiteX61" fmla="*/ 65809 w 214143"/>
                    <a:gd name="connsiteY61" fmla="*/ 682337 h 1042555"/>
                    <a:gd name="connsiteX62" fmla="*/ 58881 w 214143"/>
                    <a:gd name="connsiteY62" fmla="*/ 699655 h 1042555"/>
                    <a:gd name="connsiteX63" fmla="*/ 48491 w 214143"/>
                    <a:gd name="connsiteY63" fmla="*/ 706582 h 1042555"/>
                    <a:gd name="connsiteX64" fmla="*/ 31172 w 214143"/>
                    <a:gd name="connsiteY64" fmla="*/ 723900 h 1042555"/>
                    <a:gd name="connsiteX65" fmla="*/ 20781 w 214143"/>
                    <a:gd name="connsiteY65" fmla="*/ 734291 h 1042555"/>
                    <a:gd name="connsiteX66" fmla="*/ 6927 w 214143"/>
                    <a:gd name="connsiteY66" fmla="*/ 741219 h 1042555"/>
                    <a:gd name="connsiteX67" fmla="*/ 13854 w 214143"/>
                    <a:gd name="connsiteY67" fmla="*/ 755073 h 1042555"/>
                    <a:gd name="connsiteX68" fmla="*/ 20781 w 214143"/>
                    <a:gd name="connsiteY68" fmla="*/ 765464 h 1042555"/>
                    <a:gd name="connsiteX69" fmla="*/ 27709 w 214143"/>
                    <a:gd name="connsiteY69" fmla="*/ 793173 h 1042555"/>
                    <a:gd name="connsiteX70" fmla="*/ 38100 w 214143"/>
                    <a:gd name="connsiteY70" fmla="*/ 807028 h 1042555"/>
                    <a:gd name="connsiteX71" fmla="*/ 48491 w 214143"/>
                    <a:gd name="connsiteY71" fmla="*/ 813955 h 1042555"/>
                    <a:gd name="connsiteX72" fmla="*/ 45027 w 214143"/>
                    <a:gd name="connsiteY72" fmla="*/ 848591 h 1042555"/>
                    <a:gd name="connsiteX73" fmla="*/ 51954 w 214143"/>
                    <a:gd name="connsiteY73" fmla="*/ 858982 h 1042555"/>
                    <a:gd name="connsiteX74" fmla="*/ 55418 w 214143"/>
                    <a:gd name="connsiteY74" fmla="*/ 869373 h 1042555"/>
                    <a:gd name="connsiteX75" fmla="*/ 62345 w 214143"/>
                    <a:gd name="connsiteY75" fmla="*/ 883228 h 1042555"/>
                    <a:gd name="connsiteX76" fmla="*/ 55418 w 214143"/>
                    <a:gd name="connsiteY76" fmla="*/ 897082 h 1042555"/>
                    <a:gd name="connsiteX77" fmla="*/ 45027 w 214143"/>
                    <a:gd name="connsiteY77" fmla="*/ 904009 h 1042555"/>
                    <a:gd name="connsiteX78" fmla="*/ 41563 w 214143"/>
                    <a:gd name="connsiteY78" fmla="*/ 914400 h 1042555"/>
                    <a:gd name="connsiteX79" fmla="*/ 34636 w 214143"/>
                    <a:gd name="connsiteY79" fmla="*/ 921328 h 1042555"/>
                    <a:gd name="connsiteX80" fmla="*/ 107372 w 214143"/>
                    <a:gd name="connsiteY80" fmla="*/ 935182 h 1042555"/>
                    <a:gd name="connsiteX81" fmla="*/ 142009 w 214143"/>
                    <a:gd name="connsiteY81" fmla="*/ 973282 h 1042555"/>
                    <a:gd name="connsiteX82" fmla="*/ 166254 w 214143"/>
                    <a:gd name="connsiteY82" fmla="*/ 1004455 h 1042555"/>
                    <a:gd name="connsiteX83" fmla="*/ 169718 w 214143"/>
                    <a:gd name="connsiteY83" fmla="*/ 1014846 h 1042555"/>
                    <a:gd name="connsiteX84" fmla="*/ 173181 w 214143"/>
                    <a:gd name="connsiteY84" fmla="*/ 1028700 h 1042555"/>
                    <a:gd name="connsiteX85" fmla="*/ 180109 w 214143"/>
                    <a:gd name="connsiteY85" fmla="*/ 1042555 h 1042555"/>
                    <a:gd name="connsiteX86" fmla="*/ 187036 w 214143"/>
                    <a:gd name="connsiteY86" fmla="*/ 1032164 h 1042555"/>
                    <a:gd name="connsiteX87" fmla="*/ 180109 w 214143"/>
                    <a:gd name="connsiteY87" fmla="*/ 990600 h 1042555"/>
                    <a:gd name="connsiteX88" fmla="*/ 176645 w 214143"/>
                    <a:gd name="connsiteY88" fmla="*/ 976746 h 1042555"/>
                    <a:gd name="connsiteX89" fmla="*/ 166254 w 214143"/>
                    <a:gd name="connsiteY89" fmla="*/ 969819 h 1042555"/>
                    <a:gd name="connsiteX90" fmla="*/ 148936 w 214143"/>
                    <a:gd name="connsiteY90" fmla="*/ 952500 h 1042555"/>
                    <a:gd name="connsiteX91" fmla="*/ 128154 w 214143"/>
                    <a:gd name="connsiteY91" fmla="*/ 938646 h 1042555"/>
                    <a:gd name="connsiteX92" fmla="*/ 121227 w 214143"/>
                    <a:gd name="connsiteY92" fmla="*/ 921328 h 1042555"/>
                    <a:gd name="connsiteX93" fmla="*/ 117763 w 214143"/>
                    <a:gd name="connsiteY93" fmla="*/ 910937 h 1042555"/>
                    <a:gd name="connsiteX94" fmla="*/ 128154 w 214143"/>
                    <a:gd name="connsiteY94" fmla="*/ 890155 h 1042555"/>
                    <a:gd name="connsiteX95" fmla="*/ 138545 w 214143"/>
                    <a:gd name="connsiteY95" fmla="*/ 886691 h 1042555"/>
                    <a:gd name="connsiteX96" fmla="*/ 173181 w 214143"/>
                    <a:gd name="connsiteY96" fmla="*/ 886691 h 1042555"/>
                    <a:gd name="connsiteX97" fmla="*/ 162791 w 214143"/>
                    <a:gd name="connsiteY97" fmla="*/ 879764 h 1042555"/>
                    <a:gd name="connsiteX98" fmla="*/ 155863 w 214143"/>
                    <a:gd name="connsiteY98" fmla="*/ 872837 h 1042555"/>
                    <a:gd name="connsiteX99" fmla="*/ 135081 w 214143"/>
                    <a:gd name="connsiteY99" fmla="*/ 865909 h 1042555"/>
                    <a:gd name="connsiteX100" fmla="*/ 117763 w 214143"/>
                    <a:gd name="connsiteY100" fmla="*/ 852055 h 1042555"/>
                    <a:gd name="connsiteX101" fmla="*/ 114300 w 214143"/>
                    <a:gd name="connsiteY101" fmla="*/ 841664 h 1042555"/>
                    <a:gd name="connsiteX102" fmla="*/ 131618 w 214143"/>
                    <a:gd name="connsiteY102" fmla="*/ 813955 h 1042555"/>
                    <a:gd name="connsiteX103" fmla="*/ 148936 w 214143"/>
                    <a:gd name="connsiteY103" fmla="*/ 817419 h 1042555"/>
                    <a:gd name="connsiteX104" fmla="*/ 159327 w 214143"/>
                    <a:gd name="connsiteY104" fmla="*/ 824346 h 1042555"/>
                    <a:gd name="connsiteX105" fmla="*/ 169718 w 214143"/>
                    <a:gd name="connsiteY105" fmla="*/ 827809 h 1042555"/>
                    <a:gd name="connsiteX106" fmla="*/ 142009 w 214143"/>
                    <a:gd name="connsiteY106" fmla="*/ 803564 h 1042555"/>
                    <a:gd name="connsiteX107" fmla="*/ 128154 w 214143"/>
                    <a:gd name="connsiteY107" fmla="*/ 789709 h 1042555"/>
                    <a:gd name="connsiteX108" fmla="*/ 117763 w 214143"/>
                    <a:gd name="connsiteY108" fmla="*/ 779319 h 1042555"/>
                    <a:gd name="connsiteX109" fmla="*/ 107372 w 214143"/>
                    <a:gd name="connsiteY109" fmla="*/ 744682 h 1042555"/>
                    <a:gd name="connsiteX110" fmla="*/ 103909 w 214143"/>
                    <a:gd name="connsiteY110" fmla="*/ 734291 h 1042555"/>
                    <a:gd name="connsiteX111" fmla="*/ 128154 w 214143"/>
                    <a:gd name="connsiteY111" fmla="*/ 737755 h 1042555"/>
                    <a:gd name="connsiteX112" fmla="*/ 148936 w 214143"/>
                    <a:gd name="connsiteY112" fmla="*/ 744682 h 1042555"/>
                    <a:gd name="connsiteX113" fmla="*/ 152400 w 214143"/>
                    <a:gd name="connsiteY113" fmla="*/ 730828 h 1042555"/>
                    <a:gd name="connsiteX114" fmla="*/ 169718 w 214143"/>
                    <a:gd name="connsiteY114" fmla="*/ 703119 h 1042555"/>
                    <a:gd name="connsiteX115" fmla="*/ 193963 w 214143"/>
                    <a:gd name="connsiteY115" fmla="*/ 689264 h 1042555"/>
                    <a:gd name="connsiteX116" fmla="*/ 183572 w 214143"/>
                    <a:gd name="connsiteY116" fmla="*/ 685800 h 1042555"/>
                    <a:gd name="connsiteX117" fmla="*/ 162791 w 214143"/>
                    <a:gd name="connsiteY117" fmla="*/ 675409 h 1042555"/>
                    <a:gd name="connsiteX118" fmla="*/ 155863 w 214143"/>
                    <a:gd name="connsiteY118" fmla="*/ 668482 h 1042555"/>
                    <a:gd name="connsiteX119" fmla="*/ 145472 w 214143"/>
                    <a:gd name="connsiteY119" fmla="*/ 661555 h 1042555"/>
                    <a:gd name="connsiteX120" fmla="*/ 138545 w 214143"/>
                    <a:gd name="connsiteY120" fmla="*/ 640773 h 1042555"/>
                    <a:gd name="connsiteX121" fmla="*/ 135081 w 214143"/>
                    <a:gd name="connsiteY121" fmla="*/ 630382 h 1042555"/>
                    <a:gd name="connsiteX122" fmla="*/ 142009 w 214143"/>
                    <a:gd name="connsiteY122" fmla="*/ 613064 h 1042555"/>
                    <a:gd name="connsiteX123" fmla="*/ 173181 w 214143"/>
                    <a:gd name="connsiteY123" fmla="*/ 619991 h 1042555"/>
                    <a:gd name="connsiteX124" fmla="*/ 180109 w 214143"/>
                    <a:gd name="connsiteY124" fmla="*/ 626919 h 1042555"/>
                    <a:gd name="connsiteX125" fmla="*/ 176645 w 214143"/>
                    <a:gd name="connsiteY125" fmla="*/ 616528 h 1042555"/>
                    <a:gd name="connsiteX126" fmla="*/ 162791 w 214143"/>
                    <a:gd name="connsiteY126" fmla="*/ 595746 h 1042555"/>
                    <a:gd name="connsiteX127" fmla="*/ 155863 w 214143"/>
                    <a:gd name="connsiteY127" fmla="*/ 585355 h 1042555"/>
                    <a:gd name="connsiteX128" fmla="*/ 148936 w 214143"/>
                    <a:gd name="connsiteY128" fmla="*/ 557646 h 1042555"/>
                    <a:gd name="connsiteX129" fmla="*/ 138545 w 214143"/>
                    <a:gd name="connsiteY129" fmla="*/ 536864 h 1042555"/>
                    <a:gd name="connsiteX130" fmla="*/ 128154 w 214143"/>
                    <a:gd name="connsiteY130" fmla="*/ 516082 h 1042555"/>
                    <a:gd name="connsiteX131" fmla="*/ 138545 w 214143"/>
                    <a:gd name="connsiteY131" fmla="*/ 509155 h 1042555"/>
                    <a:gd name="connsiteX132" fmla="*/ 148936 w 214143"/>
                    <a:gd name="connsiteY132" fmla="*/ 516082 h 1042555"/>
                    <a:gd name="connsiteX133" fmla="*/ 159327 w 214143"/>
                    <a:gd name="connsiteY133" fmla="*/ 519546 h 1042555"/>
                    <a:gd name="connsiteX134" fmla="*/ 193963 w 214143"/>
                    <a:gd name="connsiteY134" fmla="*/ 550719 h 1042555"/>
                    <a:gd name="connsiteX135" fmla="*/ 187036 w 214143"/>
                    <a:gd name="connsiteY135" fmla="*/ 540328 h 1042555"/>
                    <a:gd name="connsiteX136" fmla="*/ 169718 w 214143"/>
                    <a:gd name="connsiteY136" fmla="*/ 523009 h 1042555"/>
                    <a:gd name="connsiteX137" fmla="*/ 155863 w 214143"/>
                    <a:gd name="connsiteY137" fmla="*/ 505691 h 1042555"/>
                    <a:gd name="connsiteX138" fmla="*/ 148936 w 214143"/>
                    <a:gd name="connsiteY138" fmla="*/ 477982 h 1042555"/>
                    <a:gd name="connsiteX139" fmla="*/ 142009 w 214143"/>
                    <a:gd name="connsiteY139" fmla="*/ 457200 h 1042555"/>
                    <a:gd name="connsiteX140" fmla="*/ 152400 w 214143"/>
                    <a:gd name="connsiteY140" fmla="*/ 450273 h 1042555"/>
                    <a:gd name="connsiteX141" fmla="*/ 180109 w 214143"/>
                    <a:gd name="connsiteY141" fmla="*/ 446809 h 1042555"/>
                    <a:gd name="connsiteX142" fmla="*/ 173181 w 214143"/>
                    <a:gd name="connsiteY142" fmla="*/ 439882 h 1042555"/>
                    <a:gd name="connsiteX143" fmla="*/ 159327 w 214143"/>
                    <a:gd name="connsiteY143" fmla="*/ 436419 h 1042555"/>
                    <a:gd name="connsiteX144" fmla="*/ 138545 w 214143"/>
                    <a:gd name="connsiteY144" fmla="*/ 419100 h 1042555"/>
                    <a:gd name="connsiteX145" fmla="*/ 131618 w 214143"/>
                    <a:gd name="connsiteY145" fmla="*/ 408709 h 1042555"/>
                    <a:gd name="connsiteX146" fmla="*/ 135081 w 214143"/>
                    <a:gd name="connsiteY146" fmla="*/ 394855 h 1042555"/>
                    <a:gd name="connsiteX147" fmla="*/ 183572 w 214143"/>
                    <a:gd name="connsiteY147" fmla="*/ 384464 h 1042555"/>
                    <a:gd name="connsiteX148" fmla="*/ 211281 w 214143"/>
                    <a:gd name="connsiteY148" fmla="*/ 363682 h 1042555"/>
                    <a:gd name="connsiteX149" fmla="*/ 207818 w 214143"/>
                    <a:gd name="connsiteY149" fmla="*/ 335973 h 1042555"/>
                    <a:gd name="connsiteX150" fmla="*/ 197427 w 214143"/>
                    <a:gd name="connsiteY150" fmla="*/ 315191 h 1042555"/>
                    <a:gd name="connsiteX151" fmla="*/ 193963 w 214143"/>
                    <a:gd name="connsiteY151" fmla="*/ 304800 h 1042555"/>
                    <a:gd name="connsiteX152" fmla="*/ 166254 w 214143"/>
                    <a:gd name="connsiteY152" fmla="*/ 280555 h 1042555"/>
                    <a:gd name="connsiteX153" fmla="*/ 204354 w 214143"/>
                    <a:gd name="connsiteY153" fmla="*/ 266700 h 1042555"/>
                    <a:gd name="connsiteX154" fmla="*/ 200891 w 214143"/>
                    <a:gd name="connsiteY154" fmla="*/ 256309 h 1042555"/>
                    <a:gd name="connsiteX155" fmla="*/ 193963 w 214143"/>
                    <a:gd name="connsiteY155" fmla="*/ 249382 h 1042555"/>
                    <a:gd name="connsiteX156" fmla="*/ 183572 w 214143"/>
                    <a:gd name="connsiteY156" fmla="*/ 228600 h 1042555"/>
                    <a:gd name="connsiteX157" fmla="*/ 176645 w 214143"/>
                    <a:gd name="connsiteY157" fmla="*/ 218209 h 1042555"/>
                    <a:gd name="connsiteX158" fmla="*/ 173181 w 214143"/>
                    <a:gd name="connsiteY158" fmla="*/ 204355 h 1042555"/>
                    <a:gd name="connsiteX159" fmla="*/ 166254 w 214143"/>
                    <a:gd name="connsiteY159" fmla="*/ 193964 h 1042555"/>
                    <a:gd name="connsiteX160" fmla="*/ 162791 w 214143"/>
                    <a:gd name="connsiteY160" fmla="*/ 166255 h 1042555"/>
                    <a:gd name="connsiteX161" fmla="*/ 180109 w 214143"/>
                    <a:gd name="connsiteY161" fmla="*/ 148937 h 1042555"/>
                    <a:gd name="connsiteX162" fmla="*/ 176645 w 214143"/>
                    <a:gd name="connsiteY162" fmla="*/ 138546 h 1042555"/>
                    <a:gd name="connsiteX163" fmla="*/ 155863 w 214143"/>
                    <a:gd name="connsiteY163" fmla="*/ 121228 h 1042555"/>
                    <a:gd name="connsiteX164" fmla="*/ 148936 w 214143"/>
                    <a:gd name="connsiteY164" fmla="*/ 114300 h 1042555"/>
                    <a:gd name="connsiteX165" fmla="*/ 138545 w 214143"/>
                    <a:gd name="connsiteY165" fmla="*/ 110837 h 1042555"/>
                    <a:gd name="connsiteX166" fmla="*/ 135081 w 214143"/>
                    <a:gd name="connsiteY166" fmla="*/ 76200 h 1042555"/>
                    <a:gd name="connsiteX167" fmla="*/ 128154 w 214143"/>
                    <a:gd name="connsiteY167" fmla="*/ 55419 h 1042555"/>
                    <a:gd name="connsiteX168" fmla="*/ 124691 w 214143"/>
                    <a:gd name="connsiteY168" fmla="*/ 45028 h 1042555"/>
                    <a:gd name="connsiteX169" fmla="*/ 107372 w 214143"/>
                    <a:gd name="connsiteY169" fmla="*/ 0 h 104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214143" h="1042555">
                      <a:moveTo>
                        <a:pt x="107372" y="0"/>
                      </a:moveTo>
                      <a:lnTo>
                        <a:pt x="107372" y="0"/>
                      </a:lnTo>
                      <a:cubicBezTo>
                        <a:pt x="103908" y="10391"/>
                        <a:pt x="101295" y="21105"/>
                        <a:pt x="96981" y="31173"/>
                      </a:cubicBezTo>
                      <a:cubicBezTo>
                        <a:pt x="92527" y="41567"/>
                        <a:pt x="82993" y="53288"/>
                        <a:pt x="76200" y="62346"/>
                      </a:cubicBezTo>
                      <a:cubicBezTo>
                        <a:pt x="66639" y="91027"/>
                        <a:pt x="73323" y="77051"/>
                        <a:pt x="55418" y="103909"/>
                      </a:cubicBezTo>
                      <a:cubicBezTo>
                        <a:pt x="53109" y="107373"/>
                        <a:pt x="51435" y="111356"/>
                        <a:pt x="48491" y="114300"/>
                      </a:cubicBezTo>
                      <a:cubicBezTo>
                        <a:pt x="28229" y="134562"/>
                        <a:pt x="35701" y="124826"/>
                        <a:pt x="24245" y="142009"/>
                      </a:cubicBezTo>
                      <a:cubicBezTo>
                        <a:pt x="25400" y="146627"/>
                        <a:pt x="26401" y="151287"/>
                        <a:pt x="27709" y="155864"/>
                      </a:cubicBezTo>
                      <a:cubicBezTo>
                        <a:pt x="28712" y="159374"/>
                        <a:pt x="30287" y="162713"/>
                        <a:pt x="31172" y="166255"/>
                      </a:cubicBezTo>
                      <a:cubicBezTo>
                        <a:pt x="32600" y="171966"/>
                        <a:pt x="33481" y="177800"/>
                        <a:pt x="34636" y="183573"/>
                      </a:cubicBezTo>
                      <a:cubicBezTo>
                        <a:pt x="43872" y="182418"/>
                        <a:pt x="53579" y="183240"/>
                        <a:pt x="62345" y="180109"/>
                      </a:cubicBezTo>
                      <a:cubicBezTo>
                        <a:pt x="70185" y="177309"/>
                        <a:pt x="76200" y="170873"/>
                        <a:pt x="83127" y="166255"/>
                      </a:cubicBezTo>
                      <a:cubicBezTo>
                        <a:pt x="95234" y="158184"/>
                        <a:pt x="97509" y="159672"/>
                        <a:pt x="110836" y="155864"/>
                      </a:cubicBezTo>
                      <a:cubicBezTo>
                        <a:pt x="114347" y="154861"/>
                        <a:pt x="117763" y="153555"/>
                        <a:pt x="121227" y="152400"/>
                      </a:cubicBezTo>
                      <a:cubicBezTo>
                        <a:pt x="123536" y="148936"/>
                        <a:pt x="123991" y="142009"/>
                        <a:pt x="128154" y="142009"/>
                      </a:cubicBezTo>
                      <a:cubicBezTo>
                        <a:pt x="131805" y="142009"/>
                        <a:pt x="126464" y="149208"/>
                        <a:pt x="124691" y="152400"/>
                      </a:cubicBezTo>
                      <a:cubicBezTo>
                        <a:pt x="120648" y="159678"/>
                        <a:pt x="113469" y="165284"/>
                        <a:pt x="110836" y="173182"/>
                      </a:cubicBezTo>
                      <a:cubicBezTo>
                        <a:pt x="106270" y="186880"/>
                        <a:pt x="108419" y="184083"/>
                        <a:pt x="96981" y="197428"/>
                      </a:cubicBezTo>
                      <a:cubicBezTo>
                        <a:pt x="80174" y="217037"/>
                        <a:pt x="93069" y="199172"/>
                        <a:pt x="69272" y="218209"/>
                      </a:cubicBezTo>
                      <a:cubicBezTo>
                        <a:pt x="62897" y="223309"/>
                        <a:pt x="58485" y="230629"/>
                        <a:pt x="51954" y="235528"/>
                      </a:cubicBezTo>
                      <a:cubicBezTo>
                        <a:pt x="45224" y="240576"/>
                        <a:pt x="36674" y="245969"/>
                        <a:pt x="31172" y="252846"/>
                      </a:cubicBezTo>
                      <a:cubicBezTo>
                        <a:pt x="17976" y="269341"/>
                        <a:pt x="31669" y="258288"/>
                        <a:pt x="13854" y="270164"/>
                      </a:cubicBezTo>
                      <a:cubicBezTo>
                        <a:pt x="11545" y="273628"/>
                        <a:pt x="6111" y="276473"/>
                        <a:pt x="6927" y="280555"/>
                      </a:cubicBezTo>
                      <a:cubicBezTo>
                        <a:pt x="7743" y="284637"/>
                        <a:pt x="13163" y="287222"/>
                        <a:pt x="17318" y="287482"/>
                      </a:cubicBezTo>
                      <a:cubicBezTo>
                        <a:pt x="32342" y="288421"/>
                        <a:pt x="47336" y="285173"/>
                        <a:pt x="62345" y="284019"/>
                      </a:cubicBezTo>
                      <a:cubicBezTo>
                        <a:pt x="78811" y="273040"/>
                        <a:pt x="68787" y="278407"/>
                        <a:pt x="93518" y="270164"/>
                      </a:cubicBezTo>
                      <a:cubicBezTo>
                        <a:pt x="97467" y="268848"/>
                        <a:pt x="100186" y="265099"/>
                        <a:pt x="103909" y="263237"/>
                      </a:cubicBezTo>
                      <a:cubicBezTo>
                        <a:pt x="107175" y="261604"/>
                        <a:pt x="110836" y="260928"/>
                        <a:pt x="114300" y="259773"/>
                      </a:cubicBezTo>
                      <a:cubicBezTo>
                        <a:pt x="116609" y="263237"/>
                        <a:pt x="120638" y="266043"/>
                        <a:pt x="121227" y="270164"/>
                      </a:cubicBezTo>
                      <a:cubicBezTo>
                        <a:pt x="121900" y="274877"/>
                        <a:pt x="119071" y="279442"/>
                        <a:pt x="117763" y="284019"/>
                      </a:cubicBezTo>
                      <a:cubicBezTo>
                        <a:pt x="114166" y="296609"/>
                        <a:pt x="116077" y="292632"/>
                        <a:pt x="107372" y="301337"/>
                      </a:cubicBezTo>
                      <a:cubicBezTo>
                        <a:pt x="108527" y="318655"/>
                        <a:pt x="110836" y="335935"/>
                        <a:pt x="110836" y="353291"/>
                      </a:cubicBezTo>
                      <a:cubicBezTo>
                        <a:pt x="110836" y="358051"/>
                        <a:pt x="110139" y="363272"/>
                        <a:pt x="107372" y="367146"/>
                      </a:cubicBezTo>
                      <a:cubicBezTo>
                        <a:pt x="104017" y="371843"/>
                        <a:pt x="98321" y="374335"/>
                        <a:pt x="93518" y="377537"/>
                      </a:cubicBezTo>
                      <a:cubicBezTo>
                        <a:pt x="84455" y="383579"/>
                        <a:pt x="65809" y="394855"/>
                        <a:pt x="65809" y="394855"/>
                      </a:cubicBezTo>
                      <a:cubicBezTo>
                        <a:pt x="63500" y="398319"/>
                        <a:pt x="62132" y="402645"/>
                        <a:pt x="58881" y="405246"/>
                      </a:cubicBezTo>
                      <a:cubicBezTo>
                        <a:pt x="56030" y="407526"/>
                        <a:pt x="51621" y="406831"/>
                        <a:pt x="48491" y="408709"/>
                      </a:cubicBezTo>
                      <a:cubicBezTo>
                        <a:pt x="45691" y="410389"/>
                        <a:pt x="43872" y="413328"/>
                        <a:pt x="41563" y="415637"/>
                      </a:cubicBezTo>
                      <a:cubicBezTo>
                        <a:pt x="40409" y="419101"/>
                        <a:pt x="36467" y="422763"/>
                        <a:pt x="38100" y="426028"/>
                      </a:cubicBezTo>
                      <a:cubicBezTo>
                        <a:pt x="39733" y="429293"/>
                        <a:pt x="44882" y="428936"/>
                        <a:pt x="48491" y="429491"/>
                      </a:cubicBezTo>
                      <a:cubicBezTo>
                        <a:pt x="59959" y="431255"/>
                        <a:pt x="71582" y="431800"/>
                        <a:pt x="83127" y="432955"/>
                      </a:cubicBezTo>
                      <a:cubicBezTo>
                        <a:pt x="82168" y="437747"/>
                        <a:pt x="79526" y="454676"/>
                        <a:pt x="76200" y="460664"/>
                      </a:cubicBezTo>
                      <a:cubicBezTo>
                        <a:pt x="72601" y="467142"/>
                        <a:pt x="58009" y="488034"/>
                        <a:pt x="51954" y="495300"/>
                      </a:cubicBezTo>
                      <a:cubicBezTo>
                        <a:pt x="49863" y="497809"/>
                        <a:pt x="47336" y="499919"/>
                        <a:pt x="45027" y="502228"/>
                      </a:cubicBezTo>
                      <a:cubicBezTo>
                        <a:pt x="32390" y="540136"/>
                        <a:pt x="52546" y="482711"/>
                        <a:pt x="34636" y="523009"/>
                      </a:cubicBezTo>
                      <a:cubicBezTo>
                        <a:pt x="31670" y="529682"/>
                        <a:pt x="30018" y="536864"/>
                        <a:pt x="27709" y="543791"/>
                      </a:cubicBezTo>
                      <a:cubicBezTo>
                        <a:pt x="26159" y="548442"/>
                        <a:pt x="12893" y="555561"/>
                        <a:pt x="10391" y="557646"/>
                      </a:cubicBezTo>
                      <a:cubicBezTo>
                        <a:pt x="6628" y="560782"/>
                        <a:pt x="3464" y="564573"/>
                        <a:pt x="0" y="568037"/>
                      </a:cubicBezTo>
                      <a:cubicBezTo>
                        <a:pt x="3464" y="570346"/>
                        <a:pt x="6260" y="574448"/>
                        <a:pt x="10391" y="574964"/>
                      </a:cubicBezTo>
                      <a:cubicBezTo>
                        <a:pt x="16233" y="575694"/>
                        <a:pt x="21998" y="572928"/>
                        <a:pt x="27709" y="571500"/>
                      </a:cubicBezTo>
                      <a:cubicBezTo>
                        <a:pt x="31251" y="570615"/>
                        <a:pt x="34744" y="569475"/>
                        <a:pt x="38100" y="568037"/>
                      </a:cubicBezTo>
                      <a:cubicBezTo>
                        <a:pt x="45553" y="564843"/>
                        <a:pt x="53891" y="558947"/>
                        <a:pt x="62345" y="557646"/>
                      </a:cubicBezTo>
                      <a:cubicBezTo>
                        <a:pt x="73813" y="555882"/>
                        <a:pt x="85436" y="555337"/>
                        <a:pt x="96981" y="554182"/>
                      </a:cubicBezTo>
                      <a:cubicBezTo>
                        <a:pt x="98136" y="557646"/>
                        <a:pt x="101599" y="561109"/>
                        <a:pt x="100445" y="564573"/>
                      </a:cubicBezTo>
                      <a:cubicBezTo>
                        <a:pt x="98429" y="570622"/>
                        <a:pt x="87125" y="586313"/>
                        <a:pt x="79663" y="592282"/>
                      </a:cubicBezTo>
                      <a:cubicBezTo>
                        <a:pt x="76412" y="594882"/>
                        <a:pt x="72523" y="596608"/>
                        <a:pt x="69272" y="599209"/>
                      </a:cubicBezTo>
                      <a:cubicBezTo>
                        <a:pt x="66722" y="601249"/>
                        <a:pt x="64385" y="603587"/>
                        <a:pt x="62345" y="606137"/>
                      </a:cubicBezTo>
                      <a:cubicBezTo>
                        <a:pt x="59745" y="609388"/>
                        <a:pt x="58882" y="614219"/>
                        <a:pt x="55418" y="616528"/>
                      </a:cubicBezTo>
                      <a:cubicBezTo>
                        <a:pt x="51457" y="619169"/>
                        <a:pt x="46181" y="618837"/>
                        <a:pt x="41563" y="619991"/>
                      </a:cubicBezTo>
                      <a:cubicBezTo>
                        <a:pt x="35467" y="638281"/>
                        <a:pt x="40126" y="627343"/>
                        <a:pt x="24245" y="651164"/>
                      </a:cubicBezTo>
                      <a:lnTo>
                        <a:pt x="17318" y="661555"/>
                      </a:lnTo>
                      <a:cubicBezTo>
                        <a:pt x="25826" y="704102"/>
                        <a:pt x="9559" y="651655"/>
                        <a:pt x="65809" y="682337"/>
                      </a:cubicBezTo>
                      <a:cubicBezTo>
                        <a:pt x="71267" y="685314"/>
                        <a:pt x="62495" y="694596"/>
                        <a:pt x="58881" y="699655"/>
                      </a:cubicBezTo>
                      <a:cubicBezTo>
                        <a:pt x="56462" y="703042"/>
                        <a:pt x="51624" y="703841"/>
                        <a:pt x="48491" y="706582"/>
                      </a:cubicBezTo>
                      <a:cubicBezTo>
                        <a:pt x="42347" y="711958"/>
                        <a:pt x="36945" y="718127"/>
                        <a:pt x="31172" y="723900"/>
                      </a:cubicBezTo>
                      <a:cubicBezTo>
                        <a:pt x="27708" y="727364"/>
                        <a:pt x="25162" y="732100"/>
                        <a:pt x="20781" y="734291"/>
                      </a:cubicBezTo>
                      <a:lnTo>
                        <a:pt x="6927" y="741219"/>
                      </a:lnTo>
                      <a:cubicBezTo>
                        <a:pt x="607" y="760176"/>
                        <a:pt x="1701" y="745350"/>
                        <a:pt x="13854" y="755073"/>
                      </a:cubicBezTo>
                      <a:cubicBezTo>
                        <a:pt x="17105" y="757674"/>
                        <a:pt x="18472" y="762000"/>
                        <a:pt x="20781" y="765464"/>
                      </a:cubicBezTo>
                      <a:cubicBezTo>
                        <a:pt x="21658" y="769851"/>
                        <a:pt x="24431" y="787437"/>
                        <a:pt x="27709" y="793173"/>
                      </a:cubicBezTo>
                      <a:cubicBezTo>
                        <a:pt x="30573" y="798185"/>
                        <a:pt x="34018" y="802946"/>
                        <a:pt x="38100" y="807028"/>
                      </a:cubicBezTo>
                      <a:cubicBezTo>
                        <a:pt x="41044" y="809972"/>
                        <a:pt x="45027" y="811646"/>
                        <a:pt x="48491" y="813955"/>
                      </a:cubicBezTo>
                      <a:cubicBezTo>
                        <a:pt x="47336" y="825500"/>
                        <a:pt x="44137" y="837022"/>
                        <a:pt x="45027" y="848591"/>
                      </a:cubicBezTo>
                      <a:cubicBezTo>
                        <a:pt x="45346" y="852741"/>
                        <a:pt x="50092" y="855259"/>
                        <a:pt x="51954" y="858982"/>
                      </a:cubicBezTo>
                      <a:cubicBezTo>
                        <a:pt x="53587" y="862248"/>
                        <a:pt x="53980" y="866017"/>
                        <a:pt x="55418" y="869373"/>
                      </a:cubicBezTo>
                      <a:cubicBezTo>
                        <a:pt x="57452" y="874119"/>
                        <a:pt x="60036" y="878610"/>
                        <a:pt x="62345" y="883228"/>
                      </a:cubicBezTo>
                      <a:cubicBezTo>
                        <a:pt x="60036" y="887846"/>
                        <a:pt x="58723" y="893116"/>
                        <a:pt x="55418" y="897082"/>
                      </a:cubicBezTo>
                      <a:cubicBezTo>
                        <a:pt x="52753" y="900280"/>
                        <a:pt x="47628" y="900758"/>
                        <a:pt x="45027" y="904009"/>
                      </a:cubicBezTo>
                      <a:cubicBezTo>
                        <a:pt x="42746" y="906860"/>
                        <a:pt x="43441" y="911269"/>
                        <a:pt x="41563" y="914400"/>
                      </a:cubicBezTo>
                      <a:cubicBezTo>
                        <a:pt x="39883" y="917200"/>
                        <a:pt x="36945" y="919019"/>
                        <a:pt x="34636" y="921328"/>
                      </a:cubicBezTo>
                      <a:cubicBezTo>
                        <a:pt x="62186" y="948878"/>
                        <a:pt x="29760" y="921071"/>
                        <a:pt x="107372" y="935182"/>
                      </a:cubicBezTo>
                      <a:cubicBezTo>
                        <a:pt x="119148" y="937323"/>
                        <a:pt x="140394" y="971308"/>
                        <a:pt x="142009" y="973282"/>
                      </a:cubicBezTo>
                      <a:cubicBezTo>
                        <a:pt x="152096" y="985611"/>
                        <a:pt x="160205" y="986309"/>
                        <a:pt x="166254" y="1004455"/>
                      </a:cubicBezTo>
                      <a:cubicBezTo>
                        <a:pt x="167409" y="1007919"/>
                        <a:pt x="168715" y="1011335"/>
                        <a:pt x="169718" y="1014846"/>
                      </a:cubicBezTo>
                      <a:cubicBezTo>
                        <a:pt x="171026" y="1019423"/>
                        <a:pt x="171510" y="1024243"/>
                        <a:pt x="173181" y="1028700"/>
                      </a:cubicBezTo>
                      <a:cubicBezTo>
                        <a:pt x="174994" y="1033535"/>
                        <a:pt x="177800" y="1037937"/>
                        <a:pt x="180109" y="1042555"/>
                      </a:cubicBezTo>
                      <a:cubicBezTo>
                        <a:pt x="182418" y="1039091"/>
                        <a:pt x="186690" y="1036312"/>
                        <a:pt x="187036" y="1032164"/>
                      </a:cubicBezTo>
                      <a:cubicBezTo>
                        <a:pt x="189032" y="1008204"/>
                        <a:pt x="184830" y="1007124"/>
                        <a:pt x="180109" y="990600"/>
                      </a:cubicBezTo>
                      <a:cubicBezTo>
                        <a:pt x="178801" y="986023"/>
                        <a:pt x="179286" y="980707"/>
                        <a:pt x="176645" y="976746"/>
                      </a:cubicBezTo>
                      <a:cubicBezTo>
                        <a:pt x="174336" y="973282"/>
                        <a:pt x="169718" y="972128"/>
                        <a:pt x="166254" y="969819"/>
                      </a:cubicBezTo>
                      <a:cubicBezTo>
                        <a:pt x="152289" y="941888"/>
                        <a:pt x="168047" y="965241"/>
                        <a:pt x="148936" y="952500"/>
                      </a:cubicBezTo>
                      <a:cubicBezTo>
                        <a:pt x="122995" y="935205"/>
                        <a:pt x="152858" y="946879"/>
                        <a:pt x="128154" y="938646"/>
                      </a:cubicBezTo>
                      <a:cubicBezTo>
                        <a:pt x="125845" y="932873"/>
                        <a:pt x="123410" y="927149"/>
                        <a:pt x="121227" y="921328"/>
                      </a:cubicBezTo>
                      <a:cubicBezTo>
                        <a:pt x="119945" y="917909"/>
                        <a:pt x="117763" y="914588"/>
                        <a:pt x="117763" y="910937"/>
                      </a:cubicBezTo>
                      <a:cubicBezTo>
                        <a:pt x="117763" y="905918"/>
                        <a:pt x="124652" y="892956"/>
                        <a:pt x="128154" y="890155"/>
                      </a:cubicBezTo>
                      <a:cubicBezTo>
                        <a:pt x="131005" y="887874"/>
                        <a:pt x="135081" y="887846"/>
                        <a:pt x="138545" y="886691"/>
                      </a:cubicBezTo>
                      <a:cubicBezTo>
                        <a:pt x="173182" y="898237"/>
                        <a:pt x="166255" y="907473"/>
                        <a:pt x="173181" y="886691"/>
                      </a:cubicBezTo>
                      <a:cubicBezTo>
                        <a:pt x="169718" y="884382"/>
                        <a:pt x="166041" y="882364"/>
                        <a:pt x="162791" y="879764"/>
                      </a:cubicBezTo>
                      <a:cubicBezTo>
                        <a:pt x="160241" y="877724"/>
                        <a:pt x="158784" y="874297"/>
                        <a:pt x="155863" y="872837"/>
                      </a:cubicBezTo>
                      <a:cubicBezTo>
                        <a:pt x="149332" y="869571"/>
                        <a:pt x="141157" y="869960"/>
                        <a:pt x="135081" y="865909"/>
                      </a:cubicBezTo>
                      <a:cubicBezTo>
                        <a:pt x="121974" y="857170"/>
                        <a:pt x="127635" y="861925"/>
                        <a:pt x="117763" y="852055"/>
                      </a:cubicBezTo>
                      <a:cubicBezTo>
                        <a:pt x="116609" y="848591"/>
                        <a:pt x="113897" y="845293"/>
                        <a:pt x="114300" y="841664"/>
                      </a:cubicBezTo>
                      <a:cubicBezTo>
                        <a:pt x="116609" y="820889"/>
                        <a:pt x="118535" y="822677"/>
                        <a:pt x="131618" y="813955"/>
                      </a:cubicBezTo>
                      <a:cubicBezTo>
                        <a:pt x="137391" y="815110"/>
                        <a:pt x="143424" y="815352"/>
                        <a:pt x="148936" y="817419"/>
                      </a:cubicBezTo>
                      <a:cubicBezTo>
                        <a:pt x="152834" y="818881"/>
                        <a:pt x="155604" y="822485"/>
                        <a:pt x="159327" y="824346"/>
                      </a:cubicBezTo>
                      <a:cubicBezTo>
                        <a:pt x="162593" y="825979"/>
                        <a:pt x="166254" y="826655"/>
                        <a:pt x="169718" y="827809"/>
                      </a:cubicBezTo>
                      <a:cubicBezTo>
                        <a:pt x="130078" y="801384"/>
                        <a:pt x="161251" y="826014"/>
                        <a:pt x="142009" y="803564"/>
                      </a:cubicBezTo>
                      <a:cubicBezTo>
                        <a:pt x="137759" y="798605"/>
                        <a:pt x="132772" y="794327"/>
                        <a:pt x="128154" y="789709"/>
                      </a:cubicBezTo>
                      <a:lnTo>
                        <a:pt x="117763" y="779319"/>
                      </a:lnTo>
                      <a:cubicBezTo>
                        <a:pt x="112528" y="758373"/>
                        <a:pt x="115808" y="769990"/>
                        <a:pt x="107372" y="744682"/>
                      </a:cubicBezTo>
                      <a:cubicBezTo>
                        <a:pt x="106217" y="741218"/>
                        <a:pt x="100295" y="733775"/>
                        <a:pt x="103909" y="734291"/>
                      </a:cubicBezTo>
                      <a:lnTo>
                        <a:pt x="128154" y="737755"/>
                      </a:lnTo>
                      <a:lnTo>
                        <a:pt x="148936" y="744682"/>
                      </a:lnTo>
                      <a:cubicBezTo>
                        <a:pt x="153452" y="746187"/>
                        <a:pt x="151032" y="735387"/>
                        <a:pt x="152400" y="730828"/>
                      </a:cubicBezTo>
                      <a:cubicBezTo>
                        <a:pt x="159614" y="706783"/>
                        <a:pt x="153838" y="713705"/>
                        <a:pt x="169718" y="703119"/>
                      </a:cubicBezTo>
                      <a:cubicBezTo>
                        <a:pt x="178117" y="677916"/>
                        <a:pt x="164355" y="709004"/>
                        <a:pt x="193963" y="689264"/>
                      </a:cubicBezTo>
                      <a:cubicBezTo>
                        <a:pt x="197001" y="687239"/>
                        <a:pt x="186838" y="687433"/>
                        <a:pt x="183572" y="685800"/>
                      </a:cubicBezTo>
                      <a:cubicBezTo>
                        <a:pt x="156712" y="672370"/>
                        <a:pt x="188909" y="684117"/>
                        <a:pt x="162791" y="675409"/>
                      </a:cubicBezTo>
                      <a:cubicBezTo>
                        <a:pt x="160482" y="673100"/>
                        <a:pt x="158413" y="670522"/>
                        <a:pt x="155863" y="668482"/>
                      </a:cubicBezTo>
                      <a:cubicBezTo>
                        <a:pt x="152612" y="665882"/>
                        <a:pt x="147678" y="665085"/>
                        <a:pt x="145472" y="661555"/>
                      </a:cubicBezTo>
                      <a:cubicBezTo>
                        <a:pt x="141602" y="655363"/>
                        <a:pt x="140854" y="647700"/>
                        <a:pt x="138545" y="640773"/>
                      </a:cubicBezTo>
                      <a:lnTo>
                        <a:pt x="135081" y="630382"/>
                      </a:lnTo>
                      <a:cubicBezTo>
                        <a:pt x="137390" y="624609"/>
                        <a:pt x="136448" y="615844"/>
                        <a:pt x="142009" y="613064"/>
                      </a:cubicBezTo>
                      <a:cubicBezTo>
                        <a:pt x="146885" y="610626"/>
                        <a:pt x="166269" y="617687"/>
                        <a:pt x="173181" y="619991"/>
                      </a:cubicBezTo>
                      <a:cubicBezTo>
                        <a:pt x="175490" y="622300"/>
                        <a:pt x="177799" y="629228"/>
                        <a:pt x="180109" y="626919"/>
                      </a:cubicBezTo>
                      <a:cubicBezTo>
                        <a:pt x="182691" y="624338"/>
                        <a:pt x="178418" y="619720"/>
                        <a:pt x="176645" y="616528"/>
                      </a:cubicBezTo>
                      <a:cubicBezTo>
                        <a:pt x="172602" y="609250"/>
                        <a:pt x="167409" y="602673"/>
                        <a:pt x="162791" y="595746"/>
                      </a:cubicBezTo>
                      <a:lnTo>
                        <a:pt x="155863" y="585355"/>
                      </a:lnTo>
                      <a:cubicBezTo>
                        <a:pt x="153554" y="576119"/>
                        <a:pt x="154217" y="565568"/>
                        <a:pt x="148936" y="557646"/>
                      </a:cubicBezTo>
                      <a:cubicBezTo>
                        <a:pt x="129084" y="527867"/>
                        <a:pt x="152885" y="565544"/>
                        <a:pt x="138545" y="536864"/>
                      </a:cubicBezTo>
                      <a:cubicBezTo>
                        <a:pt x="125116" y="510006"/>
                        <a:pt x="136861" y="542200"/>
                        <a:pt x="128154" y="516082"/>
                      </a:cubicBezTo>
                      <a:cubicBezTo>
                        <a:pt x="131618" y="513773"/>
                        <a:pt x="134382" y="509155"/>
                        <a:pt x="138545" y="509155"/>
                      </a:cubicBezTo>
                      <a:cubicBezTo>
                        <a:pt x="142708" y="509155"/>
                        <a:pt x="145213" y="514220"/>
                        <a:pt x="148936" y="516082"/>
                      </a:cubicBezTo>
                      <a:cubicBezTo>
                        <a:pt x="152202" y="517715"/>
                        <a:pt x="156061" y="517913"/>
                        <a:pt x="159327" y="519546"/>
                      </a:cubicBezTo>
                      <a:cubicBezTo>
                        <a:pt x="172596" y="526181"/>
                        <a:pt x="184983" y="541739"/>
                        <a:pt x="193963" y="550719"/>
                      </a:cubicBezTo>
                      <a:cubicBezTo>
                        <a:pt x="196906" y="553663"/>
                        <a:pt x="189777" y="543461"/>
                        <a:pt x="187036" y="540328"/>
                      </a:cubicBezTo>
                      <a:cubicBezTo>
                        <a:pt x="181660" y="534184"/>
                        <a:pt x="174247" y="529802"/>
                        <a:pt x="169718" y="523009"/>
                      </a:cubicBezTo>
                      <a:cubicBezTo>
                        <a:pt x="160979" y="509902"/>
                        <a:pt x="165734" y="515562"/>
                        <a:pt x="155863" y="505691"/>
                      </a:cubicBezTo>
                      <a:cubicBezTo>
                        <a:pt x="153554" y="496455"/>
                        <a:pt x="151947" y="487014"/>
                        <a:pt x="148936" y="477982"/>
                      </a:cubicBezTo>
                      <a:lnTo>
                        <a:pt x="142009" y="457200"/>
                      </a:lnTo>
                      <a:cubicBezTo>
                        <a:pt x="145473" y="454891"/>
                        <a:pt x="148384" y="451368"/>
                        <a:pt x="152400" y="450273"/>
                      </a:cubicBezTo>
                      <a:cubicBezTo>
                        <a:pt x="161380" y="447824"/>
                        <a:pt x="171784" y="450972"/>
                        <a:pt x="180109" y="446809"/>
                      </a:cubicBezTo>
                      <a:cubicBezTo>
                        <a:pt x="183030" y="445348"/>
                        <a:pt x="176102" y="441342"/>
                        <a:pt x="173181" y="439882"/>
                      </a:cubicBezTo>
                      <a:cubicBezTo>
                        <a:pt x="168923" y="437753"/>
                        <a:pt x="163945" y="437573"/>
                        <a:pt x="159327" y="436419"/>
                      </a:cubicBezTo>
                      <a:cubicBezTo>
                        <a:pt x="149111" y="429608"/>
                        <a:pt x="146878" y="429100"/>
                        <a:pt x="138545" y="419100"/>
                      </a:cubicBezTo>
                      <a:cubicBezTo>
                        <a:pt x="135880" y="415902"/>
                        <a:pt x="133927" y="412173"/>
                        <a:pt x="131618" y="408709"/>
                      </a:cubicBezTo>
                      <a:cubicBezTo>
                        <a:pt x="132772" y="404091"/>
                        <a:pt x="131467" y="397953"/>
                        <a:pt x="135081" y="394855"/>
                      </a:cubicBezTo>
                      <a:cubicBezTo>
                        <a:pt x="143507" y="387633"/>
                        <a:pt x="175626" y="385457"/>
                        <a:pt x="183572" y="384464"/>
                      </a:cubicBezTo>
                      <a:lnTo>
                        <a:pt x="211281" y="363682"/>
                      </a:lnTo>
                      <a:cubicBezTo>
                        <a:pt x="218728" y="358097"/>
                        <a:pt x="209483" y="345131"/>
                        <a:pt x="207818" y="335973"/>
                      </a:cubicBezTo>
                      <a:cubicBezTo>
                        <a:pt x="205331" y="322295"/>
                        <a:pt x="203764" y="327865"/>
                        <a:pt x="197427" y="315191"/>
                      </a:cubicBezTo>
                      <a:cubicBezTo>
                        <a:pt x="195794" y="311925"/>
                        <a:pt x="195898" y="307896"/>
                        <a:pt x="193963" y="304800"/>
                      </a:cubicBezTo>
                      <a:cubicBezTo>
                        <a:pt x="182317" y="286167"/>
                        <a:pt x="182926" y="288890"/>
                        <a:pt x="166254" y="280555"/>
                      </a:cubicBezTo>
                      <a:cubicBezTo>
                        <a:pt x="149075" y="254786"/>
                        <a:pt x="162054" y="280800"/>
                        <a:pt x="204354" y="266700"/>
                      </a:cubicBezTo>
                      <a:cubicBezTo>
                        <a:pt x="207818" y="265545"/>
                        <a:pt x="202769" y="259440"/>
                        <a:pt x="200891" y="256309"/>
                      </a:cubicBezTo>
                      <a:cubicBezTo>
                        <a:pt x="199211" y="253509"/>
                        <a:pt x="196003" y="251932"/>
                        <a:pt x="193963" y="249382"/>
                      </a:cubicBezTo>
                      <a:cubicBezTo>
                        <a:pt x="180732" y="232843"/>
                        <a:pt x="192106" y="245668"/>
                        <a:pt x="183572" y="228600"/>
                      </a:cubicBezTo>
                      <a:cubicBezTo>
                        <a:pt x="181710" y="224877"/>
                        <a:pt x="178954" y="221673"/>
                        <a:pt x="176645" y="218209"/>
                      </a:cubicBezTo>
                      <a:cubicBezTo>
                        <a:pt x="175490" y="213591"/>
                        <a:pt x="175056" y="208730"/>
                        <a:pt x="173181" y="204355"/>
                      </a:cubicBezTo>
                      <a:cubicBezTo>
                        <a:pt x="171541" y="200529"/>
                        <a:pt x="167349" y="197980"/>
                        <a:pt x="166254" y="193964"/>
                      </a:cubicBezTo>
                      <a:cubicBezTo>
                        <a:pt x="163805" y="184984"/>
                        <a:pt x="163945" y="175491"/>
                        <a:pt x="162791" y="166255"/>
                      </a:cubicBezTo>
                      <a:cubicBezTo>
                        <a:pt x="168852" y="162214"/>
                        <a:pt x="178666" y="157595"/>
                        <a:pt x="180109" y="148937"/>
                      </a:cubicBezTo>
                      <a:cubicBezTo>
                        <a:pt x="180709" y="145336"/>
                        <a:pt x="178278" y="141812"/>
                        <a:pt x="176645" y="138546"/>
                      </a:cubicBezTo>
                      <a:cubicBezTo>
                        <a:pt x="170117" y="125490"/>
                        <a:pt x="169394" y="127993"/>
                        <a:pt x="155863" y="121228"/>
                      </a:cubicBezTo>
                      <a:cubicBezTo>
                        <a:pt x="153554" y="118919"/>
                        <a:pt x="151736" y="115980"/>
                        <a:pt x="148936" y="114300"/>
                      </a:cubicBezTo>
                      <a:cubicBezTo>
                        <a:pt x="145805" y="112422"/>
                        <a:pt x="139793" y="114268"/>
                        <a:pt x="138545" y="110837"/>
                      </a:cubicBezTo>
                      <a:cubicBezTo>
                        <a:pt x="134580" y="99932"/>
                        <a:pt x="137219" y="87605"/>
                        <a:pt x="135081" y="76200"/>
                      </a:cubicBezTo>
                      <a:cubicBezTo>
                        <a:pt x="133735" y="69023"/>
                        <a:pt x="130463" y="62346"/>
                        <a:pt x="128154" y="55419"/>
                      </a:cubicBezTo>
                      <a:cubicBezTo>
                        <a:pt x="127000" y="51955"/>
                        <a:pt x="128155" y="46183"/>
                        <a:pt x="124691" y="45028"/>
                      </a:cubicBezTo>
                      <a:lnTo>
                        <a:pt x="107372"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56" name="Freeform 455">
                <a:extLst>
                  <a:ext uri="{FF2B5EF4-FFF2-40B4-BE49-F238E27FC236}">
                    <a16:creationId xmlns:a16="http://schemas.microsoft.com/office/drawing/2014/main" id="{972126C4-1456-AE50-BBF2-25C43BB8B542}"/>
                  </a:ext>
                </a:extLst>
              </p:cNvPr>
              <p:cNvSpPr/>
              <p:nvPr/>
            </p:nvSpPr>
            <p:spPr>
              <a:xfrm>
                <a:off x="7666015" y="4641273"/>
                <a:ext cx="108385" cy="356754"/>
              </a:xfrm>
              <a:custGeom>
                <a:avLst/>
                <a:gdLst>
                  <a:gd name="connsiteX0" fmla="*/ 39054 w 108385"/>
                  <a:gd name="connsiteY0" fmla="*/ 0 h 356754"/>
                  <a:gd name="connsiteX1" fmla="*/ 39054 w 108385"/>
                  <a:gd name="connsiteY1" fmla="*/ 0 h 356754"/>
                  <a:gd name="connsiteX2" fmla="*/ 49445 w 108385"/>
                  <a:gd name="connsiteY2" fmla="*/ 27709 h 356754"/>
                  <a:gd name="connsiteX3" fmla="*/ 56372 w 108385"/>
                  <a:gd name="connsiteY3" fmla="*/ 38100 h 356754"/>
                  <a:gd name="connsiteX4" fmla="*/ 63299 w 108385"/>
                  <a:gd name="connsiteY4" fmla="*/ 58882 h 356754"/>
                  <a:gd name="connsiteX5" fmla="*/ 66763 w 108385"/>
                  <a:gd name="connsiteY5" fmla="*/ 69272 h 356754"/>
                  <a:gd name="connsiteX6" fmla="*/ 73690 w 108385"/>
                  <a:gd name="connsiteY6" fmla="*/ 76200 h 356754"/>
                  <a:gd name="connsiteX7" fmla="*/ 77154 w 108385"/>
                  <a:gd name="connsiteY7" fmla="*/ 86591 h 356754"/>
                  <a:gd name="connsiteX8" fmla="*/ 84081 w 108385"/>
                  <a:gd name="connsiteY8" fmla="*/ 96982 h 356754"/>
                  <a:gd name="connsiteX9" fmla="*/ 80617 w 108385"/>
                  <a:gd name="connsiteY9" fmla="*/ 107372 h 356754"/>
                  <a:gd name="connsiteX10" fmla="*/ 66763 w 108385"/>
                  <a:gd name="connsiteY10" fmla="*/ 103909 h 356754"/>
                  <a:gd name="connsiteX11" fmla="*/ 45981 w 108385"/>
                  <a:gd name="connsiteY11" fmla="*/ 96982 h 356754"/>
                  <a:gd name="connsiteX12" fmla="*/ 52908 w 108385"/>
                  <a:gd name="connsiteY12" fmla="*/ 114300 h 356754"/>
                  <a:gd name="connsiteX13" fmla="*/ 70226 w 108385"/>
                  <a:gd name="connsiteY13" fmla="*/ 131618 h 356754"/>
                  <a:gd name="connsiteX14" fmla="*/ 73690 w 108385"/>
                  <a:gd name="connsiteY14" fmla="*/ 142009 h 356754"/>
                  <a:gd name="connsiteX15" fmla="*/ 80617 w 108385"/>
                  <a:gd name="connsiteY15" fmla="*/ 155863 h 356754"/>
                  <a:gd name="connsiteX16" fmla="*/ 84081 w 108385"/>
                  <a:gd name="connsiteY16" fmla="*/ 166254 h 356754"/>
                  <a:gd name="connsiteX17" fmla="*/ 94472 w 108385"/>
                  <a:gd name="connsiteY17" fmla="*/ 176645 h 356754"/>
                  <a:gd name="connsiteX18" fmla="*/ 94472 w 108385"/>
                  <a:gd name="connsiteY18" fmla="*/ 200891 h 356754"/>
                  <a:gd name="connsiteX19" fmla="*/ 80617 w 108385"/>
                  <a:gd name="connsiteY19" fmla="*/ 204354 h 356754"/>
                  <a:gd name="connsiteX20" fmla="*/ 56372 w 108385"/>
                  <a:gd name="connsiteY20" fmla="*/ 211282 h 356754"/>
                  <a:gd name="connsiteX21" fmla="*/ 63299 w 108385"/>
                  <a:gd name="connsiteY21" fmla="*/ 225136 h 356754"/>
                  <a:gd name="connsiteX22" fmla="*/ 87545 w 108385"/>
                  <a:gd name="connsiteY22" fmla="*/ 252845 h 356754"/>
                  <a:gd name="connsiteX23" fmla="*/ 101399 w 108385"/>
                  <a:gd name="connsiteY23" fmla="*/ 284018 h 356754"/>
                  <a:gd name="connsiteX24" fmla="*/ 108326 w 108385"/>
                  <a:gd name="connsiteY24" fmla="*/ 318654 h 356754"/>
                  <a:gd name="connsiteX25" fmla="*/ 101399 w 108385"/>
                  <a:gd name="connsiteY25" fmla="*/ 325582 h 356754"/>
                  <a:gd name="connsiteX26" fmla="*/ 91008 w 108385"/>
                  <a:gd name="connsiteY26" fmla="*/ 322118 h 356754"/>
                  <a:gd name="connsiteX27" fmla="*/ 73690 w 108385"/>
                  <a:gd name="connsiteY27" fmla="*/ 318654 h 356754"/>
                  <a:gd name="connsiteX28" fmla="*/ 63299 w 108385"/>
                  <a:gd name="connsiteY28" fmla="*/ 311727 h 356754"/>
                  <a:gd name="connsiteX29" fmla="*/ 52908 w 108385"/>
                  <a:gd name="connsiteY29" fmla="*/ 308263 h 356754"/>
                  <a:gd name="connsiteX30" fmla="*/ 49445 w 108385"/>
                  <a:gd name="connsiteY30" fmla="*/ 318654 h 356754"/>
                  <a:gd name="connsiteX31" fmla="*/ 56372 w 108385"/>
                  <a:gd name="connsiteY31" fmla="*/ 325582 h 356754"/>
                  <a:gd name="connsiteX32" fmla="*/ 42517 w 108385"/>
                  <a:gd name="connsiteY32" fmla="*/ 353291 h 356754"/>
                  <a:gd name="connsiteX33" fmla="*/ 32126 w 108385"/>
                  <a:gd name="connsiteY33" fmla="*/ 356754 h 356754"/>
                  <a:gd name="connsiteX34" fmla="*/ 18272 w 108385"/>
                  <a:gd name="connsiteY34" fmla="*/ 228600 h 356754"/>
                  <a:gd name="connsiteX35" fmla="*/ 28663 w 108385"/>
                  <a:gd name="connsiteY35" fmla="*/ 169718 h 356754"/>
                  <a:gd name="connsiteX36" fmla="*/ 35590 w 108385"/>
                  <a:gd name="connsiteY36" fmla="*/ 138545 h 356754"/>
                  <a:gd name="connsiteX37" fmla="*/ 45981 w 108385"/>
                  <a:gd name="connsiteY37" fmla="*/ 117763 h 356754"/>
                  <a:gd name="connsiteX38" fmla="*/ 39054 w 108385"/>
                  <a:gd name="connsiteY38" fmla="*/ 45027 h 356754"/>
                  <a:gd name="connsiteX39" fmla="*/ 39054 w 108385"/>
                  <a:gd name="connsiteY39" fmla="*/ 0 h 35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385" h="356754">
                    <a:moveTo>
                      <a:pt x="39054" y="0"/>
                    </a:moveTo>
                    <a:lnTo>
                      <a:pt x="39054" y="0"/>
                    </a:lnTo>
                    <a:cubicBezTo>
                      <a:pt x="42518" y="9236"/>
                      <a:pt x="45363" y="18729"/>
                      <a:pt x="49445" y="27709"/>
                    </a:cubicBezTo>
                    <a:cubicBezTo>
                      <a:pt x="51168" y="31499"/>
                      <a:pt x="54681" y="34296"/>
                      <a:pt x="56372" y="38100"/>
                    </a:cubicBezTo>
                    <a:cubicBezTo>
                      <a:pt x="59338" y="44773"/>
                      <a:pt x="60990" y="51955"/>
                      <a:pt x="63299" y="58882"/>
                    </a:cubicBezTo>
                    <a:cubicBezTo>
                      <a:pt x="64454" y="62345"/>
                      <a:pt x="64182" y="66690"/>
                      <a:pt x="66763" y="69272"/>
                    </a:cubicBezTo>
                    <a:lnTo>
                      <a:pt x="73690" y="76200"/>
                    </a:lnTo>
                    <a:cubicBezTo>
                      <a:pt x="74845" y="79664"/>
                      <a:pt x="75521" y="83325"/>
                      <a:pt x="77154" y="86591"/>
                    </a:cubicBezTo>
                    <a:cubicBezTo>
                      <a:pt x="79016" y="90314"/>
                      <a:pt x="83397" y="92876"/>
                      <a:pt x="84081" y="96982"/>
                    </a:cubicBezTo>
                    <a:cubicBezTo>
                      <a:pt x="84681" y="100583"/>
                      <a:pt x="81772" y="103909"/>
                      <a:pt x="80617" y="107372"/>
                    </a:cubicBezTo>
                    <a:cubicBezTo>
                      <a:pt x="75999" y="106218"/>
                      <a:pt x="71322" y="105277"/>
                      <a:pt x="66763" y="103909"/>
                    </a:cubicBezTo>
                    <a:cubicBezTo>
                      <a:pt x="59769" y="101811"/>
                      <a:pt x="45981" y="96982"/>
                      <a:pt x="45981" y="96982"/>
                    </a:cubicBezTo>
                    <a:cubicBezTo>
                      <a:pt x="48290" y="102755"/>
                      <a:pt x="49294" y="109241"/>
                      <a:pt x="52908" y="114300"/>
                    </a:cubicBezTo>
                    <a:cubicBezTo>
                      <a:pt x="76001" y="146630"/>
                      <a:pt x="51752" y="94670"/>
                      <a:pt x="70226" y="131618"/>
                    </a:cubicBezTo>
                    <a:cubicBezTo>
                      <a:pt x="71859" y="134884"/>
                      <a:pt x="72252" y="138653"/>
                      <a:pt x="73690" y="142009"/>
                    </a:cubicBezTo>
                    <a:cubicBezTo>
                      <a:pt x="75724" y="146755"/>
                      <a:pt x="78583" y="151117"/>
                      <a:pt x="80617" y="155863"/>
                    </a:cubicBezTo>
                    <a:cubicBezTo>
                      <a:pt x="82055" y="159219"/>
                      <a:pt x="82056" y="163216"/>
                      <a:pt x="84081" y="166254"/>
                    </a:cubicBezTo>
                    <a:cubicBezTo>
                      <a:pt x="86798" y="170330"/>
                      <a:pt x="91008" y="173181"/>
                      <a:pt x="94472" y="176645"/>
                    </a:cubicBezTo>
                    <a:cubicBezTo>
                      <a:pt x="96940" y="184047"/>
                      <a:pt x="102084" y="193280"/>
                      <a:pt x="94472" y="200891"/>
                    </a:cubicBezTo>
                    <a:cubicBezTo>
                      <a:pt x="91106" y="204257"/>
                      <a:pt x="85210" y="203101"/>
                      <a:pt x="80617" y="204354"/>
                    </a:cubicBezTo>
                    <a:cubicBezTo>
                      <a:pt x="72508" y="206566"/>
                      <a:pt x="64454" y="208973"/>
                      <a:pt x="56372" y="211282"/>
                    </a:cubicBezTo>
                    <a:cubicBezTo>
                      <a:pt x="58681" y="215900"/>
                      <a:pt x="60563" y="220758"/>
                      <a:pt x="63299" y="225136"/>
                    </a:cubicBezTo>
                    <a:cubicBezTo>
                      <a:pt x="71250" y="237858"/>
                      <a:pt x="76801" y="242102"/>
                      <a:pt x="87545" y="252845"/>
                    </a:cubicBezTo>
                    <a:cubicBezTo>
                      <a:pt x="95788" y="277576"/>
                      <a:pt x="90422" y="267551"/>
                      <a:pt x="101399" y="284018"/>
                    </a:cubicBezTo>
                    <a:cubicBezTo>
                      <a:pt x="103209" y="291256"/>
                      <a:pt x="109034" y="312988"/>
                      <a:pt x="108326" y="318654"/>
                    </a:cubicBezTo>
                    <a:cubicBezTo>
                      <a:pt x="107921" y="321894"/>
                      <a:pt x="103708" y="323273"/>
                      <a:pt x="101399" y="325582"/>
                    </a:cubicBezTo>
                    <a:cubicBezTo>
                      <a:pt x="97935" y="324427"/>
                      <a:pt x="94550" y="323004"/>
                      <a:pt x="91008" y="322118"/>
                    </a:cubicBezTo>
                    <a:cubicBezTo>
                      <a:pt x="85297" y="320690"/>
                      <a:pt x="79202" y="320721"/>
                      <a:pt x="73690" y="318654"/>
                    </a:cubicBezTo>
                    <a:cubicBezTo>
                      <a:pt x="69792" y="317192"/>
                      <a:pt x="67022" y="313589"/>
                      <a:pt x="63299" y="311727"/>
                    </a:cubicBezTo>
                    <a:cubicBezTo>
                      <a:pt x="60033" y="310094"/>
                      <a:pt x="56372" y="309418"/>
                      <a:pt x="52908" y="308263"/>
                    </a:cubicBezTo>
                    <a:cubicBezTo>
                      <a:pt x="51754" y="311727"/>
                      <a:pt x="48729" y="315074"/>
                      <a:pt x="49445" y="318654"/>
                    </a:cubicBezTo>
                    <a:cubicBezTo>
                      <a:pt x="50085" y="321856"/>
                      <a:pt x="56372" y="322316"/>
                      <a:pt x="56372" y="325582"/>
                    </a:cubicBezTo>
                    <a:cubicBezTo>
                      <a:pt x="56372" y="333872"/>
                      <a:pt x="51048" y="348173"/>
                      <a:pt x="42517" y="353291"/>
                    </a:cubicBezTo>
                    <a:cubicBezTo>
                      <a:pt x="39386" y="355169"/>
                      <a:pt x="35590" y="355600"/>
                      <a:pt x="32126" y="356754"/>
                    </a:cubicBezTo>
                    <a:cubicBezTo>
                      <a:pt x="-25331" y="345265"/>
                      <a:pt x="10167" y="358280"/>
                      <a:pt x="18272" y="228600"/>
                    </a:cubicBezTo>
                    <a:cubicBezTo>
                      <a:pt x="19356" y="211261"/>
                      <a:pt x="25299" y="188222"/>
                      <a:pt x="28663" y="169718"/>
                    </a:cubicBezTo>
                    <a:cubicBezTo>
                      <a:pt x="30184" y="161350"/>
                      <a:pt x="31226" y="147272"/>
                      <a:pt x="35590" y="138545"/>
                    </a:cubicBezTo>
                    <a:cubicBezTo>
                      <a:pt x="49019" y="111687"/>
                      <a:pt x="37274" y="143881"/>
                      <a:pt x="45981" y="117763"/>
                    </a:cubicBezTo>
                    <a:cubicBezTo>
                      <a:pt x="40341" y="16257"/>
                      <a:pt x="49444" y="81394"/>
                      <a:pt x="39054" y="45027"/>
                    </a:cubicBezTo>
                    <a:cubicBezTo>
                      <a:pt x="33602" y="25945"/>
                      <a:pt x="39054" y="7504"/>
                      <a:pt x="39054"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57" name="Group 456">
                <a:extLst>
                  <a:ext uri="{FF2B5EF4-FFF2-40B4-BE49-F238E27FC236}">
                    <a16:creationId xmlns:a16="http://schemas.microsoft.com/office/drawing/2014/main" id="{CA3897FB-53FB-9AB1-C265-1205E1D021D3}"/>
                  </a:ext>
                </a:extLst>
              </p:cNvPr>
              <p:cNvGrpSpPr/>
              <p:nvPr/>
            </p:nvGrpSpPr>
            <p:grpSpPr>
              <a:xfrm>
                <a:off x="8378085" y="3890563"/>
                <a:ext cx="226819" cy="2107765"/>
                <a:chOff x="8378085" y="3913909"/>
                <a:chExt cx="226819" cy="2107765"/>
              </a:xfrm>
            </p:grpSpPr>
            <p:sp>
              <p:nvSpPr>
                <p:cNvPr id="586" name="Freeform 585">
                  <a:extLst>
                    <a:ext uri="{FF2B5EF4-FFF2-40B4-BE49-F238E27FC236}">
                      <a16:creationId xmlns:a16="http://schemas.microsoft.com/office/drawing/2014/main" id="{D3512B59-F436-435A-62AC-143D4737DFA6}"/>
                    </a:ext>
                  </a:extLst>
                </p:cNvPr>
                <p:cNvSpPr/>
                <p:nvPr/>
              </p:nvSpPr>
              <p:spPr>
                <a:xfrm>
                  <a:off x="8452068" y="4566440"/>
                  <a:ext cx="52968" cy="1455234"/>
                </a:xfrm>
                <a:custGeom>
                  <a:avLst/>
                  <a:gdLst>
                    <a:gd name="connsiteX0" fmla="*/ 80846 w 105936"/>
                    <a:gd name="connsiteY0" fmla="*/ 0 h 1455234"/>
                    <a:gd name="connsiteX1" fmla="*/ 78058 w 105936"/>
                    <a:gd name="connsiteY1" fmla="*/ 214661 h 1455234"/>
                    <a:gd name="connsiteX2" fmla="*/ 72482 w 105936"/>
                    <a:gd name="connsiteY2" fmla="*/ 239751 h 1455234"/>
                    <a:gd name="connsiteX3" fmla="*/ 41817 w 105936"/>
                    <a:gd name="connsiteY3" fmla="*/ 716465 h 1455234"/>
                    <a:gd name="connsiteX4" fmla="*/ 0 w 105936"/>
                    <a:gd name="connsiteY4" fmla="*/ 1455234 h 1455234"/>
                    <a:gd name="connsiteX5" fmla="*/ 75270 w 105936"/>
                    <a:gd name="connsiteY5" fmla="*/ 1452446 h 1455234"/>
                    <a:gd name="connsiteX6" fmla="*/ 105936 w 105936"/>
                    <a:gd name="connsiteY6" fmla="*/ 248114 h 1455234"/>
                    <a:gd name="connsiteX7" fmla="*/ 80846 w 105936"/>
                    <a:gd name="connsiteY7" fmla="*/ 0 h 145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6" h="1455234">
                      <a:moveTo>
                        <a:pt x="80846" y="0"/>
                      </a:moveTo>
                      <a:cubicBezTo>
                        <a:pt x="79917" y="71554"/>
                        <a:pt x="78987" y="143107"/>
                        <a:pt x="78058" y="214661"/>
                      </a:cubicBezTo>
                      <a:lnTo>
                        <a:pt x="72482" y="239751"/>
                      </a:lnTo>
                      <a:lnTo>
                        <a:pt x="41817" y="716465"/>
                      </a:lnTo>
                      <a:lnTo>
                        <a:pt x="0" y="1455234"/>
                      </a:lnTo>
                      <a:lnTo>
                        <a:pt x="75270" y="1452446"/>
                      </a:lnTo>
                      <a:lnTo>
                        <a:pt x="105936" y="248114"/>
                      </a:lnTo>
                      <a:lnTo>
                        <a:pt x="80846" y="0"/>
                      </a:lnTo>
                      <a:close/>
                    </a:path>
                  </a:pathLst>
                </a:cu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7" name="Freeform 586">
                  <a:extLst>
                    <a:ext uri="{FF2B5EF4-FFF2-40B4-BE49-F238E27FC236}">
                      <a16:creationId xmlns:a16="http://schemas.microsoft.com/office/drawing/2014/main" id="{FA2B1302-9A8B-9C2A-8A41-09DFBC36DFFA}"/>
                    </a:ext>
                  </a:extLst>
                </p:cNvPr>
                <p:cNvSpPr/>
                <p:nvPr/>
              </p:nvSpPr>
              <p:spPr>
                <a:xfrm>
                  <a:off x="8378085" y="3913909"/>
                  <a:ext cx="226819" cy="748146"/>
                </a:xfrm>
                <a:custGeom>
                  <a:avLst/>
                  <a:gdLst>
                    <a:gd name="connsiteX0" fmla="*/ 166706 w 226819"/>
                    <a:gd name="connsiteY0" fmla="*/ 0 h 748146"/>
                    <a:gd name="connsiteX1" fmla="*/ 166706 w 226819"/>
                    <a:gd name="connsiteY1" fmla="*/ 0 h 748146"/>
                    <a:gd name="connsiteX2" fmla="*/ 142460 w 226819"/>
                    <a:gd name="connsiteY2" fmla="*/ 24246 h 748146"/>
                    <a:gd name="connsiteX3" fmla="*/ 135533 w 226819"/>
                    <a:gd name="connsiteY3" fmla="*/ 34636 h 748146"/>
                    <a:gd name="connsiteX4" fmla="*/ 121679 w 226819"/>
                    <a:gd name="connsiteY4" fmla="*/ 51955 h 748146"/>
                    <a:gd name="connsiteX5" fmla="*/ 132070 w 226819"/>
                    <a:gd name="connsiteY5" fmla="*/ 55418 h 748146"/>
                    <a:gd name="connsiteX6" fmla="*/ 159779 w 226819"/>
                    <a:gd name="connsiteY6" fmla="*/ 62346 h 748146"/>
                    <a:gd name="connsiteX7" fmla="*/ 152851 w 226819"/>
                    <a:gd name="connsiteY7" fmla="*/ 69273 h 748146"/>
                    <a:gd name="connsiteX8" fmla="*/ 142460 w 226819"/>
                    <a:gd name="connsiteY8" fmla="*/ 76200 h 748146"/>
                    <a:gd name="connsiteX9" fmla="*/ 138997 w 226819"/>
                    <a:gd name="connsiteY9" fmla="*/ 86591 h 748146"/>
                    <a:gd name="connsiteX10" fmla="*/ 128606 w 226819"/>
                    <a:gd name="connsiteY10" fmla="*/ 96982 h 748146"/>
                    <a:gd name="connsiteX11" fmla="*/ 114751 w 226819"/>
                    <a:gd name="connsiteY11" fmla="*/ 114300 h 748146"/>
                    <a:gd name="connsiteX12" fmla="*/ 111288 w 226819"/>
                    <a:gd name="connsiteY12" fmla="*/ 124691 h 748146"/>
                    <a:gd name="connsiteX13" fmla="*/ 121679 w 226819"/>
                    <a:gd name="connsiteY13" fmla="*/ 135082 h 748146"/>
                    <a:gd name="connsiteX14" fmla="*/ 132070 w 226819"/>
                    <a:gd name="connsiteY14" fmla="*/ 138546 h 748146"/>
                    <a:gd name="connsiteX15" fmla="*/ 135533 w 226819"/>
                    <a:gd name="connsiteY15" fmla="*/ 148936 h 748146"/>
                    <a:gd name="connsiteX16" fmla="*/ 125142 w 226819"/>
                    <a:gd name="connsiteY16" fmla="*/ 197427 h 748146"/>
                    <a:gd name="connsiteX17" fmla="*/ 80115 w 226819"/>
                    <a:gd name="connsiteY17" fmla="*/ 190500 h 748146"/>
                    <a:gd name="connsiteX18" fmla="*/ 69724 w 226819"/>
                    <a:gd name="connsiteY18" fmla="*/ 187036 h 748146"/>
                    <a:gd name="connsiteX19" fmla="*/ 59333 w 226819"/>
                    <a:gd name="connsiteY19" fmla="*/ 180109 h 748146"/>
                    <a:gd name="connsiteX20" fmla="*/ 48942 w 226819"/>
                    <a:gd name="connsiteY20" fmla="*/ 183573 h 748146"/>
                    <a:gd name="connsiteX21" fmla="*/ 73188 w 226819"/>
                    <a:gd name="connsiteY21" fmla="*/ 225136 h 748146"/>
                    <a:gd name="connsiteX22" fmla="*/ 87042 w 226819"/>
                    <a:gd name="connsiteY22" fmla="*/ 232064 h 748146"/>
                    <a:gd name="connsiteX23" fmla="*/ 114751 w 226819"/>
                    <a:gd name="connsiteY23" fmla="*/ 238991 h 748146"/>
                    <a:gd name="connsiteX24" fmla="*/ 118215 w 226819"/>
                    <a:gd name="connsiteY24" fmla="*/ 249382 h 748146"/>
                    <a:gd name="connsiteX25" fmla="*/ 97433 w 226819"/>
                    <a:gd name="connsiteY25" fmla="*/ 256309 h 748146"/>
                    <a:gd name="connsiteX26" fmla="*/ 42015 w 226819"/>
                    <a:gd name="connsiteY26" fmla="*/ 263236 h 748146"/>
                    <a:gd name="connsiteX27" fmla="*/ 45479 w 226819"/>
                    <a:gd name="connsiteY27" fmla="*/ 294409 h 748146"/>
                    <a:gd name="connsiteX28" fmla="*/ 55870 w 226819"/>
                    <a:gd name="connsiteY28" fmla="*/ 297873 h 748146"/>
                    <a:gd name="connsiteX29" fmla="*/ 100897 w 226819"/>
                    <a:gd name="connsiteY29" fmla="*/ 308264 h 748146"/>
                    <a:gd name="connsiteX30" fmla="*/ 104360 w 226819"/>
                    <a:gd name="connsiteY30" fmla="*/ 322118 h 748146"/>
                    <a:gd name="connsiteX31" fmla="*/ 114751 w 226819"/>
                    <a:gd name="connsiteY31" fmla="*/ 329046 h 748146"/>
                    <a:gd name="connsiteX32" fmla="*/ 104360 w 226819"/>
                    <a:gd name="connsiteY32" fmla="*/ 346364 h 748146"/>
                    <a:gd name="connsiteX33" fmla="*/ 83579 w 226819"/>
                    <a:gd name="connsiteY33" fmla="*/ 360218 h 748146"/>
                    <a:gd name="connsiteX34" fmla="*/ 73188 w 226819"/>
                    <a:gd name="connsiteY34" fmla="*/ 367146 h 748146"/>
                    <a:gd name="connsiteX35" fmla="*/ 66260 w 226819"/>
                    <a:gd name="connsiteY35" fmla="*/ 374073 h 748146"/>
                    <a:gd name="connsiteX36" fmla="*/ 55870 w 226819"/>
                    <a:gd name="connsiteY36" fmla="*/ 377536 h 748146"/>
                    <a:gd name="connsiteX37" fmla="*/ 28160 w 226819"/>
                    <a:gd name="connsiteY37" fmla="*/ 398318 h 748146"/>
                    <a:gd name="connsiteX38" fmla="*/ 451 w 226819"/>
                    <a:gd name="connsiteY38" fmla="*/ 412173 h 748146"/>
                    <a:gd name="connsiteX39" fmla="*/ 14306 w 226819"/>
                    <a:gd name="connsiteY39" fmla="*/ 415636 h 748146"/>
                    <a:gd name="connsiteX40" fmla="*/ 24697 w 226819"/>
                    <a:gd name="connsiteY40" fmla="*/ 419100 h 748146"/>
                    <a:gd name="connsiteX41" fmla="*/ 62797 w 226819"/>
                    <a:gd name="connsiteY41" fmla="*/ 412173 h 748146"/>
                    <a:gd name="connsiteX42" fmla="*/ 93970 w 226819"/>
                    <a:gd name="connsiteY42" fmla="*/ 405246 h 748146"/>
                    <a:gd name="connsiteX43" fmla="*/ 93970 w 226819"/>
                    <a:gd name="connsiteY43" fmla="*/ 432955 h 748146"/>
                    <a:gd name="connsiteX44" fmla="*/ 80115 w 226819"/>
                    <a:gd name="connsiteY44" fmla="*/ 436418 h 748146"/>
                    <a:gd name="connsiteX45" fmla="*/ 52406 w 226819"/>
                    <a:gd name="connsiteY45" fmla="*/ 450273 h 748146"/>
                    <a:gd name="connsiteX46" fmla="*/ 42015 w 226819"/>
                    <a:gd name="connsiteY46" fmla="*/ 457200 h 748146"/>
                    <a:gd name="connsiteX47" fmla="*/ 66260 w 226819"/>
                    <a:gd name="connsiteY47" fmla="*/ 474518 h 748146"/>
                    <a:gd name="connsiteX48" fmla="*/ 76651 w 226819"/>
                    <a:gd name="connsiteY48" fmla="*/ 481446 h 748146"/>
                    <a:gd name="connsiteX49" fmla="*/ 90506 w 226819"/>
                    <a:gd name="connsiteY49" fmla="*/ 491836 h 748146"/>
                    <a:gd name="connsiteX50" fmla="*/ 100897 w 226819"/>
                    <a:gd name="connsiteY50" fmla="*/ 495300 h 748146"/>
                    <a:gd name="connsiteX51" fmla="*/ 111288 w 226819"/>
                    <a:gd name="connsiteY51" fmla="*/ 502227 h 748146"/>
                    <a:gd name="connsiteX52" fmla="*/ 83579 w 226819"/>
                    <a:gd name="connsiteY52" fmla="*/ 505691 h 748146"/>
                    <a:gd name="connsiteX53" fmla="*/ 73188 w 226819"/>
                    <a:gd name="connsiteY53" fmla="*/ 512618 h 748146"/>
                    <a:gd name="connsiteX54" fmla="*/ 38551 w 226819"/>
                    <a:gd name="connsiteY54" fmla="*/ 533400 h 748146"/>
                    <a:gd name="connsiteX55" fmla="*/ 28160 w 226819"/>
                    <a:gd name="connsiteY55" fmla="*/ 536864 h 748146"/>
                    <a:gd name="connsiteX56" fmla="*/ 14306 w 226819"/>
                    <a:gd name="connsiteY56" fmla="*/ 543791 h 748146"/>
                    <a:gd name="connsiteX57" fmla="*/ 7379 w 226819"/>
                    <a:gd name="connsiteY57" fmla="*/ 554182 h 748146"/>
                    <a:gd name="connsiteX58" fmla="*/ 451 w 226819"/>
                    <a:gd name="connsiteY58" fmla="*/ 561109 h 748146"/>
                    <a:gd name="connsiteX59" fmla="*/ 21233 w 226819"/>
                    <a:gd name="connsiteY59" fmla="*/ 568036 h 748146"/>
                    <a:gd name="connsiteX60" fmla="*/ 73188 w 226819"/>
                    <a:gd name="connsiteY60" fmla="*/ 564573 h 748146"/>
                    <a:gd name="connsiteX61" fmla="*/ 90506 w 226819"/>
                    <a:gd name="connsiteY61" fmla="*/ 568036 h 748146"/>
                    <a:gd name="connsiteX62" fmla="*/ 93970 w 226819"/>
                    <a:gd name="connsiteY62" fmla="*/ 581891 h 748146"/>
                    <a:gd name="connsiteX63" fmla="*/ 97433 w 226819"/>
                    <a:gd name="connsiteY63" fmla="*/ 592282 h 748146"/>
                    <a:gd name="connsiteX64" fmla="*/ 80115 w 226819"/>
                    <a:gd name="connsiteY64" fmla="*/ 623455 h 748146"/>
                    <a:gd name="connsiteX65" fmla="*/ 66260 w 226819"/>
                    <a:gd name="connsiteY65" fmla="*/ 626918 h 748146"/>
                    <a:gd name="connsiteX66" fmla="*/ 59333 w 226819"/>
                    <a:gd name="connsiteY66" fmla="*/ 633846 h 748146"/>
                    <a:gd name="connsiteX67" fmla="*/ 38551 w 226819"/>
                    <a:gd name="connsiteY67" fmla="*/ 647700 h 748146"/>
                    <a:gd name="connsiteX68" fmla="*/ 28160 w 226819"/>
                    <a:gd name="connsiteY68" fmla="*/ 671946 h 748146"/>
                    <a:gd name="connsiteX69" fmla="*/ 31624 w 226819"/>
                    <a:gd name="connsiteY69" fmla="*/ 682336 h 748146"/>
                    <a:gd name="connsiteX70" fmla="*/ 87042 w 226819"/>
                    <a:gd name="connsiteY70" fmla="*/ 685800 h 748146"/>
                    <a:gd name="connsiteX71" fmla="*/ 111288 w 226819"/>
                    <a:gd name="connsiteY71" fmla="*/ 699655 h 748146"/>
                    <a:gd name="connsiteX72" fmla="*/ 132070 w 226819"/>
                    <a:gd name="connsiteY72" fmla="*/ 710046 h 748146"/>
                    <a:gd name="connsiteX73" fmla="*/ 194415 w 226819"/>
                    <a:gd name="connsiteY73" fmla="*/ 748146 h 748146"/>
                    <a:gd name="connsiteX74" fmla="*/ 201342 w 226819"/>
                    <a:gd name="connsiteY74" fmla="*/ 741218 h 748146"/>
                    <a:gd name="connsiteX75" fmla="*/ 197879 w 226819"/>
                    <a:gd name="connsiteY75" fmla="*/ 713509 h 748146"/>
                    <a:gd name="connsiteX76" fmla="*/ 190951 w 226819"/>
                    <a:gd name="connsiteY76" fmla="*/ 706582 h 748146"/>
                    <a:gd name="connsiteX77" fmla="*/ 163242 w 226819"/>
                    <a:gd name="connsiteY77" fmla="*/ 685800 h 748146"/>
                    <a:gd name="connsiteX78" fmla="*/ 149388 w 226819"/>
                    <a:gd name="connsiteY78" fmla="*/ 665018 h 748146"/>
                    <a:gd name="connsiteX79" fmla="*/ 145924 w 226819"/>
                    <a:gd name="connsiteY79" fmla="*/ 651164 h 748146"/>
                    <a:gd name="connsiteX80" fmla="*/ 149388 w 226819"/>
                    <a:gd name="connsiteY80" fmla="*/ 633846 h 748146"/>
                    <a:gd name="connsiteX81" fmla="*/ 166706 w 226819"/>
                    <a:gd name="connsiteY81" fmla="*/ 640773 h 748146"/>
                    <a:gd name="connsiteX82" fmla="*/ 201342 w 226819"/>
                    <a:gd name="connsiteY82" fmla="*/ 647700 h 748146"/>
                    <a:gd name="connsiteX83" fmla="*/ 218660 w 226819"/>
                    <a:gd name="connsiteY83" fmla="*/ 644236 h 748146"/>
                    <a:gd name="connsiteX84" fmla="*/ 215197 w 226819"/>
                    <a:gd name="connsiteY84" fmla="*/ 630382 h 748146"/>
                    <a:gd name="connsiteX85" fmla="*/ 201342 w 226819"/>
                    <a:gd name="connsiteY85" fmla="*/ 613064 h 748146"/>
                    <a:gd name="connsiteX86" fmla="*/ 197879 w 226819"/>
                    <a:gd name="connsiteY86" fmla="*/ 602673 h 748146"/>
                    <a:gd name="connsiteX87" fmla="*/ 190951 w 226819"/>
                    <a:gd name="connsiteY87" fmla="*/ 595746 h 748146"/>
                    <a:gd name="connsiteX88" fmla="*/ 177097 w 226819"/>
                    <a:gd name="connsiteY88" fmla="*/ 578427 h 748146"/>
                    <a:gd name="connsiteX89" fmla="*/ 159779 w 226819"/>
                    <a:gd name="connsiteY89" fmla="*/ 557646 h 748146"/>
                    <a:gd name="connsiteX90" fmla="*/ 166706 w 226819"/>
                    <a:gd name="connsiteY90" fmla="*/ 550718 h 748146"/>
                    <a:gd name="connsiteX91" fmla="*/ 190951 w 226819"/>
                    <a:gd name="connsiteY91" fmla="*/ 557646 h 748146"/>
                    <a:gd name="connsiteX92" fmla="*/ 204806 w 226819"/>
                    <a:gd name="connsiteY92" fmla="*/ 554182 h 748146"/>
                    <a:gd name="connsiteX93" fmla="*/ 211733 w 226819"/>
                    <a:gd name="connsiteY93" fmla="*/ 543791 h 748146"/>
                    <a:gd name="connsiteX94" fmla="*/ 201342 w 226819"/>
                    <a:gd name="connsiteY94" fmla="*/ 526473 h 748146"/>
                    <a:gd name="connsiteX95" fmla="*/ 187488 w 226819"/>
                    <a:gd name="connsiteY95" fmla="*/ 523009 h 748146"/>
                    <a:gd name="connsiteX96" fmla="*/ 166706 w 226819"/>
                    <a:gd name="connsiteY96" fmla="*/ 505691 h 748146"/>
                    <a:gd name="connsiteX97" fmla="*/ 156315 w 226819"/>
                    <a:gd name="connsiteY97" fmla="*/ 495300 h 748146"/>
                    <a:gd name="connsiteX98" fmla="*/ 149388 w 226819"/>
                    <a:gd name="connsiteY98" fmla="*/ 474518 h 748146"/>
                    <a:gd name="connsiteX99" fmla="*/ 142460 w 226819"/>
                    <a:gd name="connsiteY99" fmla="*/ 443346 h 748146"/>
                    <a:gd name="connsiteX100" fmla="*/ 149388 w 226819"/>
                    <a:gd name="connsiteY100" fmla="*/ 426027 h 748146"/>
                    <a:gd name="connsiteX101" fmla="*/ 170170 w 226819"/>
                    <a:gd name="connsiteY101" fmla="*/ 429491 h 748146"/>
                    <a:gd name="connsiteX102" fmla="*/ 201342 w 226819"/>
                    <a:gd name="connsiteY102" fmla="*/ 432955 h 748146"/>
                    <a:gd name="connsiteX103" fmla="*/ 204806 w 226819"/>
                    <a:gd name="connsiteY103" fmla="*/ 426027 h 748146"/>
                    <a:gd name="connsiteX104" fmla="*/ 194415 w 226819"/>
                    <a:gd name="connsiteY104" fmla="*/ 415636 h 748146"/>
                    <a:gd name="connsiteX105" fmla="*/ 190951 w 226819"/>
                    <a:gd name="connsiteY105" fmla="*/ 405246 h 748146"/>
                    <a:gd name="connsiteX106" fmla="*/ 184024 w 226819"/>
                    <a:gd name="connsiteY106" fmla="*/ 398318 h 748146"/>
                    <a:gd name="connsiteX107" fmla="*/ 180560 w 226819"/>
                    <a:gd name="connsiteY107" fmla="*/ 384464 h 748146"/>
                    <a:gd name="connsiteX108" fmla="*/ 170170 w 226819"/>
                    <a:gd name="connsiteY108" fmla="*/ 377536 h 748146"/>
                    <a:gd name="connsiteX109" fmla="*/ 152851 w 226819"/>
                    <a:gd name="connsiteY109" fmla="*/ 360218 h 748146"/>
                    <a:gd name="connsiteX110" fmla="*/ 156315 w 226819"/>
                    <a:gd name="connsiteY110" fmla="*/ 342900 h 748146"/>
                    <a:gd name="connsiteX111" fmla="*/ 208270 w 226819"/>
                    <a:gd name="connsiteY111" fmla="*/ 322118 h 748146"/>
                    <a:gd name="connsiteX112" fmla="*/ 201342 w 226819"/>
                    <a:gd name="connsiteY112" fmla="*/ 311727 h 748146"/>
                    <a:gd name="connsiteX113" fmla="*/ 197879 w 226819"/>
                    <a:gd name="connsiteY113" fmla="*/ 301336 h 748146"/>
                    <a:gd name="connsiteX114" fmla="*/ 187488 w 226819"/>
                    <a:gd name="connsiteY114" fmla="*/ 297873 h 748146"/>
                    <a:gd name="connsiteX115" fmla="*/ 180560 w 226819"/>
                    <a:gd name="connsiteY115" fmla="*/ 290946 h 748146"/>
                    <a:gd name="connsiteX116" fmla="*/ 190951 w 226819"/>
                    <a:gd name="connsiteY116" fmla="*/ 287482 h 748146"/>
                    <a:gd name="connsiteX117" fmla="*/ 225588 w 226819"/>
                    <a:gd name="connsiteY117" fmla="*/ 284018 h 748146"/>
                    <a:gd name="connsiteX118" fmla="*/ 222124 w 226819"/>
                    <a:gd name="connsiteY118" fmla="*/ 273627 h 748146"/>
                    <a:gd name="connsiteX119" fmla="*/ 201342 w 226819"/>
                    <a:gd name="connsiteY119" fmla="*/ 259773 h 748146"/>
                    <a:gd name="connsiteX120" fmla="*/ 187488 w 226819"/>
                    <a:gd name="connsiteY120" fmla="*/ 242455 h 748146"/>
                    <a:gd name="connsiteX121" fmla="*/ 173633 w 226819"/>
                    <a:gd name="connsiteY121" fmla="*/ 218209 h 748146"/>
                    <a:gd name="connsiteX122" fmla="*/ 166706 w 226819"/>
                    <a:gd name="connsiteY122" fmla="*/ 207818 h 748146"/>
                    <a:gd name="connsiteX123" fmla="*/ 177097 w 226819"/>
                    <a:gd name="connsiteY123" fmla="*/ 200891 h 748146"/>
                    <a:gd name="connsiteX124" fmla="*/ 211733 w 226819"/>
                    <a:gd name="connsiteY124" fmla="*/ 197427 h 748146"/>
                    <a:gd name="connsiteX125" fmla="*/ 208270 w 226819"/>
                    <a:gd name="connsiteY125" fmla="*/ 187036 h 748146"/>
                    <a:gd name="connsiteX126" fmla="*/ 180560 w 226819"/>
                    <a:gd name="connsiteY126" fmla="*/ 152400 h 748146"/>
                    <a:gd name="connsiteX127" fmla="*/ 170170 w 226819"/>
                    <a:gd name="connsiteY127" fmla="*/ 148936 h 748146"/>
                    <a:gd name="connsiteX128" fmla="*/ 163242 w 226819"/>
                    <a:gd name="connsiteY128" fmla="*/ 142009 h 748146"/>
                    <a:gd name="connsiteX129" fmla="*/ 163242 w 226819"/>
                    <a:gd name="connsiteY129" fmla="*/ 114300 h 748146"/>
                    <a:gd name="connsiteX130" fmla="*/ 170170 w 226819"/>
                    <a:gd name="connsiteY130" fmla="*/ 107373 h 748146"/>
                    <a:gd name="connsiteX131" fmla="*/ 173633 w 226819"/>
                    <a:gd name="connsiteY131" fmla="*/ 96982 h 748146"/>
                    <a:gd name="connsiteX132" fmla="*/ 170170 w 226819"/>
                    <a:gd name="connsiteY132" fmla="*/ 86591 h 748146"/>
                    <a:gd name="connsiteX133" fmla="*/ 145924 w 226819"/>
                    <a:gd name="connsiteY133" fmla="*/ 65809 h 748146"/>
                    <a:gd name="connsiteX134" fmla="*/ 149388 w 226819"/>
                    <a:gd name="connsiteY134" fmla="*/ 48491 h 748146"/>
                    <a:gd name="connsiteX135" fmla="*/ 166706 w 226819"/>
                    <a:gd name="connsiteY135" fmla="*/ 0 h 74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26819" h="748146">
                      <a:moveTo>
                        <a:pt x="166706" y="0"/>
                      </a:moveTo>
                      <a:lnTo>
                        <a:pt x="166706" y="0"/>
                      </a:lnTo>
                      <a:cubicBezTo>
                        <a:pt x="158624" y="8082"/>
                        <a:pt x="150106" y="15750"/>
                        <a:pt x="142460" y="24246"/>
                      </a:cubicBezTo>
                      <a:cubicBezTo>
                        <a:pt x="139675" y="27340"/>
                        <a:pt x="138133" y="31386"/>
                        <a:pt x="135533" y="34636"/>
                      </a:cubicBezTo>
                      <a:cubicBezTo>
                        <a:pt x="115798" y="59305"/>
                        <a:pt x="142992" y="19984"/>
                        <a:pt x="121679" y="51955"/>
                      </a:cubicBezTo>
                      <a:cubicBezTo>
                        <a:pt x="125143" y="53109"/>
                        <a:pt x="128548" y="54457"/>
                        <a:pt x="132070" y="55418"/>
                      </a:cubicBezTo>
                      <a:cubicBezTo>
                        <a:pt x="141255" y="57923"/>
                        <a:pt x="159779" y="62346"/>
                        <a:pt x="159779" y="62346"/>
                      </a:cubicBezTo>
                      <a:cubicBezTo>
                        <a:pt x="157470" y="64655"/>
                        <a:pt x="155401" y="67233"/>
                        <a:pt x="152851" y="69273"/>
                      </a:cubicBezTo>
                      <a:cubicBezTo>
                        <a:pt x="149600" y="71873"/>
                        <a:pt x="145060" y="72949"/>
                        <a:pt x="142460" y="76200"/>
                      </a:cubicBezTo>
                      <a:cubicBezTo>
                        <a:pt x="140179" y="79051"/>
                        <a:pt x="141022" y="83553"/>
                        <a:pt x="138997" y="86591"/>
                      </a:cubicBezTo>
                      <a:cubicBezTo>
                        <a:pt x="136280" y="90667"/>
                        <a:pt x="132070" y="93518"/>
                        <a:pt x="128606" y="96982"/>
                      </a:cubicBezTo>
                      <a:cubicBezTo>
                        <a:pt x="119898" y="123103"/>
                        <a:pt x="132658" y="91916"/>
                        <a:pt x="114751" y="114300"/>
                      </a:cubicBezTo>
                      <a:cubicBezTo>
                        <a:pt x="112470" y="117151"/>
                        <a:pt x="112442" y="121227"/>
                        <a:pt x="111288" y="124691"/>
                      </a:cubicBezTo>
                      <a:cubicBezTo>
                        <a:pt x="114752" y="128155"/>
                        <a:pt x="117603" y="132365"/>
                        <a:pt x="121679" y="135082"/>
                      </a:cubicBezTo>
                      <a:cubicBezTo>
                        <a:pt x="124717" y="137107"/>
                        <a:pt x="129488" y="135964"/>
                        <a:pt x="132070" y="138546"/>
                      </a:cubicBezTo>
                      <a:cubicBezTo>
                        <a:pt x="134651" y="141127"/>
                        <a:pt x="134379" y="145473"/>
                        <a:pt x="135533" y="148936"/>
                      </a:cubicBezTo>
                      <a:cubicBezTo>
                        <a:pt x="126903" y="183459"/>
                        <a:pt x="130171" y="167255"/>
                        <a:pt x="125142" y="197427"/>
                      </a:cubicBezTo>
                      <a:cubicBezTo>
                        <a:pt x="108312" y="195324"/>
                        <a:pt x="95986" y="194468"/>
                        <a:pt x="80115" y="190500"/>
                      </a:cubicBezTo>
                      <a:cubicBezTo>
                        <a:pt x="76573" y="189614"/>
                        <a:pt x="72990" y="188669"/>
                        <a:pt x="69724" y="187036"/>
                      </a:cubicBezTo>
                      <a:cubicBezTo>
                        <a:pt x="66001" y="185174"/>
                        <a:pt x="62797" y="182418"/>
                        <a:pt x="59333" y="180109"/>
                      </a:cubicBezTo>
                      <a:cubicBezTo>
                        <a:pt x="55869" y="181264"/>
                        <a:pt x="49945" y="180062"/>
                        <a:pt x="48942" y="183573"/>
                      </a:cubicBezTo>
                      <a:cubicBezTo>
                        <a:pt x="44272" y="199918"/>
                        <a:pt x="61033" y="219058"/>
                        <a:pt x="73188" y="225136"/>
                      </a:cubicBezTo>
                      <a:cubicBezTo>
                        <a:pt x="77806" y="227445"/>
                        <a:pt x="82144" y="230431"/>
                        <a:pt x="87042" y="232064"/>
                      </a:cubicBezTo>
                      <a:cubicBezTo>
                        <a:pt x="96074" y="235075"/>
                        <a:pt x="114751" y="238991"/>
                        <a:pt x="114751" y="238991"/>
                      </a:cubicBezTo>
                      <a:cubicBezTo>
                        <a:pt x="115906" y="242455"/>
                        <a:pt x="120797" y="246800"/>
                        <a:pt x="118215" y="249382"/>
                      </a:cubicBezTo>
                      <a:cubicBezTo>
                        <a:pt x="113052" y="254545"/>
                        <a:pt x="104360" y="254000"/>
                        <a:pt x="97433" y="256309"/>
                      </a:cubicBezTo>
                      <a:cubicBezTo>
                        <a:pt x="72758" y="264534"/>
                        <a:pt x="90695" y="259492"/>
                        <a:pt x="42015" y="263236"/>
                      </a:cubicBezTo>
                      <a:cubicBezTo>
                        <a:pt x="43170" y="273627"/>
                        <a:pt x="41596" y="284702"/>
                        <a:pt x="45479" y="294409"/>
                      </a:cubicBezTo>
                      <a:cubicBezTo>
                        <a:pt x="46835" y="297799"/>
                        <a:pt x="52604" y="296240"/>
                        <a:pt x="55870" y="297873"/>
                      </a:cubicBezTo>
                      <a:cubicBezTo>
                        <a:pt x="84266" y="312072"/>
                        <a:pt x="38837" y="302057"/>
                        <a:pt x="100897" y="308264"/>
                      </a:cubicBezTo>
                      <a:cubicBezTo>
                        <a:pt x="102051" y="312882"/>
                        <a:pt x="101720" y="318157"/>
                        <a:pt x="104360" y="322118"/>
                      </a:cubicBezTo>
                      <a:cubicBezTo>
                        <a:pt x="106669" y="325582"/>
                        <a:pt x="113205" y="325181"/>
                        <a:pt x="114751" y="329046"/>
                      </a:cubicBezTo>
                      <a:cubicBezTo>
                        <a:pt x="117046" y="334784"/>
                        <a:pt x="107794" y="343788"/>
                        <a:pt x="104360" y="346364"/>
                      </a:cubicBezTo>
                      <a:cubicBezTo>
                        <a:pt x="97700" y="351359"/>
                        <a:pt x="90506" y="355600"/>
                        <a:pt x="83579" y="360218"/>
                      </a:cubicBezTo>
                      <a:lnTo>
                        <a:pt x="73188" y="367146"/>
                      </a:lnTo>
                      <a:cubicBezTo>
                        <a:pt x="70471" y="368958"/>
                        <a:pt x="69060" y="372393"/>
                        <a:pt x="66260" y="374073"/>
                      </a:cubicBezTo>
                      <a:cubicBezTo>
                        <a:pt x="63130" y="375951"/>
                        <a:pt x="59333" y="376382"/>
                        <a:pt x="55870" y="377536"/>
                      </a:cubicBezTo>
                      <a:cubicBezTo>
                        <a:pt x="45512" y="387894"/>
                        <a:pt x="45395" y="388917"/>
                        <a:pt x="28160" y="398318"/>
                      </a:cubicBezTo>
                      <a:cubicBezTo>
                        <a:pt x="-18443" y="423738"/>
                        <a:pt x="33035" y="390452"/>
                        <a:pt x="451" y="412173"/>
                      </a:cubicBezTo>
                      <a:cubicBezTo>
                        <a:pt x="5069" y="413327"/>
                        <a:pt x="9729" y="414328"/>
                        <a:pt x="14306" y="415636"/>
                      </a:cubicBezTo>
                      <a:cubicBezTo>
                        <a:pt x="17817" y="416639"/>
                        <a:pt x="21055" y="419360"/>
                        <a:pt x="24697" y="419100"/>
                      </a:cubicBezTo>
                      <a:cubicBezTo>
                        <a:pt x="37572" y="418180"/>
                        <a:pt x="50110" y="414552"/>
                        <a:pt x="62797" y="412173"/>
                      </a:cubicBezTo>
                      <a:cubicBezTo>
                        <a:pt x="80374" y="408877"/>
                        <a:pt x="77969" y="409246"/>
                        <a:pt x="93970" y="405246"/>
                      </a:cubicBezTo>
                      <a:cubicBezTo>
                        <a:pt x="96950" y="414186"/>
                        <a:pt x="101930" y="423402"/>
                        <a:pt x="93970" y="432955"/>
                      </a:cubicBezTo>
                      <a:cubicBezTo>
                        <a:pt x="90922" y="436612"/>
                        <a:pt x="84733" y="435264"/>
                        <a:pt x="80115" y="436418"/>
                      </a:cubicBezTo>
                      <a:cubicBezTo>
                        <a:pt x="65890" y="450645"/>
                        <a:pt x="81060" y="437538"/>
                        <a:pt x="52406" y="450273"/>
                      </a:cubicBezTo>
                      <a:cubicBezTo>
                        <a:pt x="48602" y="451964"/>
                        <a:pt x="45479" y="454891"/>
                        <a:pt x="42015" y="457200"/>
                      </a:cubicBezTo>
                      <a:cubicBezTo>
                        <a:pt x="58942" y="474127"/>
                        <a:pt x="44984" y="462360"/>
                        <a:pt x="66260" y="474518"/>
                      </a:cubicBezTo>
                      <a:cubicBezTo>
                        <a:pt x="69874" y="476583"/>
                        <a:pt x="73263" y="479026"/>
                        <a:pt x="76651" y="481446"/>
                      </a:cubicBezTo>
                      <a:cubicBezTo>
                        <a:pt x="81348" y="484801"/>
                        <a:pt x="85494" y="488972"/>
                        <a:pt x="90506" y="491836"/>
                      </a:cubicBezTo>
                      <a:cubicBezTo>
                        <a:pt x="93676" y="493647"/>
                        <a:pt x="97631" y="493667"/>
                        <a:pt x="100897" y="495300"/>
                      </a:cubicBezTo>
                      <a:cubicBezTo>
                        <a:pt x="104620" y="497162"/>
                        <a:pt x="107824" y="499918"/>
                        <a:pt x="111288" y="502227"/>
                      </a:cubicBezTo>
                      <a:cubicBezTo>
                        <a:pt x="102052" y="503382"/>
                        <a:pt x="92559" y="503242"/>
                        <a:pt x="83579" y="505691"/>
                      </a:cubicBezTo>
                      <a:cubicBezTo>
                        <a:pt x="79563" y="506786"/>
                        <a:pt x="76802" y="510553"/>
                        <a:pt x="73188" y="512618"/>
                      </a:cubicBezTo>
                      <a:cubicBezTo>
                        <a:pt x="35911" y="533919"/>
                        <a:pt x="89388" y="499510"/>
                        <a:pt x="38551" y="533400"/>
                      </a:cubicBezTo>
                      <a:cubicBezTo>
                        <a:pt x="35513" y="535425"/>
                        <a:pt x="31516" y="535426"/>
                        <a:pt x="28160" y="536864"/>
                      </a:cubicBezTo>
                      <a:cubicBezTo>
                        <a:pt x="23414" y="538898"/>
                        <a:pt x="18924" y="541482"/>
                        <a:pt x="14306" y="543791"/>
                      </a:cubicBezTo>
                      <a:cubicBezTo>
                        <a:pt x="11997" y="547255"/>
                        <a:pt x="9980" y="550931"/>
                        <a:pt x="7379" y="554182"/>
                      </a:cubicBezTo>
                      <a:cubicBezTo>
                        <a:pt x="5339" y="556732"/>
                        <a:pt x="-1858" y="558800"/>
                        <a:pt x="451" y="561109"/>
                      </a:cubicBezTo>
                      <a:cubicBezTo>
                        <a:pt x="5614" y="566272"/>
                        <a:pt x="21233" y="568036"/>
                        <a:pt x="21233" y="568036"/>
                      </a:cubicBezTo>
                      <a:cubicBezTo>
                        <a:pt x="38551" y="566882"/>
                        <a:pt x="55831" y="564573"/>
                        <a:pt x="73188" y="564573"/>
                      </a:cubicBezTo>
                      <a:cubicBezTo>
                        <a:pt x="79075" y="564573"/>
                        <a:pt x="85983" y="564267"/>
                        <a:pt x="90506" y="568036"/>
                      </a:cubicBezTo>
                      <a:cubicBezTo>
                        <a:pt x="94163" y="571084"/>
                        <a:pt x="92662" y="577314"/>
                        <a:pt x="93970" y="581891"/>
                      </a:cubicBezTo>
                      <a:cubicBezTo>
                        <a:pt x="94973" y="585401"/>
                        <a:pt x="96279" y="588818"/>
                        <a:pt x="97433" y="592282"/>
                      </a:cubicBezTo>
                      <a:cubicBezTo>
                        <a:pt x="94502" y="601076"/>
                        <a:pt x="88778" y="621290"/>
                        <a:pt x="80115" y="623455"/>
                      </a:cubicBezTo>
                      <a:lnTo>
                        <a:pt x="66260" y="626918"/>
                      </a:lnTo>
                      <a:cubicBezTo>
                        <a:pt x="63951" y="629227"/>
                        <a:pt x="62050" y="632034"/>
                        <a:pt x="59333" y="633846"/>
                      </a:cubicBezTo>
                      <a:cubicBezTo>
                        <a:pt x="34163" y="650627"/>
                        <a:pt x="54440" y="631814"/>
                        <a:pt x="38551" y="647700"/>
                      </a:cubicBezTo>
                      <a:cubicBezTo>
                        <a:pt x="37199" y="650403"/>
                        <a:pt x="28160" y="666851"/>
                        <a:pt x="28160" y="671946"/>
                      </a:cubicBezTo>
                      <a:cubicBezTo>
                        <a:pt x="28160" y="675597"/>
                        <a:pt x="28070" y="681500"/>
                        <a:pt x="31624" y="682336"/>
                      </a:cubicBezTo>
                      <a:cubicBezTo>
                        <a:pt x="49641" y="686575"/>
                        <a:pt x="68569" y="684645"/>
                        <a:pt x="87042" y="685800"/>
                      </a:cubicBezTo>
                      <a:cubicBezTo>
                        <a:pt x="108878" y="693079"/>
                        <a:pt x="85075" y="683927"/>
                        <a:pt x="111288" y="699655"/>
                      </a:cubicBezTo>
                      <a:cubicBezTo>
                        <a:pt x="117929" y="703640"/>
                        <a:pt x="125461" y="706007"/>
                        <a:pt x="132070" y="710046"/>
                      </a:cubicBezTo>
                      <a:cubicBezTo>
                        <a:pt x="204081" y="754053"/>
                        <a:pt x="147575" y="724726"/>
                        <a:pt x="194415" y="748146"/>
                      </a:cubicBezTo>
                      <a:cubicBezTo>
                        <a:pt x="196724" y="745837"/>
                        <a:pt x="201017" y="744467"/>
                        <a:pt x="201342" y="741218"/>
                      </a:cubicBezTo>
                      <a:cubicBezTo>
                        <a:pt x="202268" y="731956"/>
                        <a:pt x="200554" y="722425"/>
                        <a:pt x="197879" y="713509"/>
                      </a:cubicBezTo>
                      <a:cubicBezTo>
                        <a:pt x="196941" y="710381"/>
                        <a:pt x="193564" y="708541"/>
                        <a:pt x="190951" y="706582"/>
                      </a:cubicBezTo>
                      <a:cubicBezTo>
                        <a:pt x="159619" y="683083"/>
                        <a:pt x="179130" y="701686"/>
                        <a:pt x="163242" y="685800"/>
                      </a:cubicBezTo>
                      <a:cubicBezTo>
                        <a:pt x="152433" y="653366"/>
                        <a:pt x="170139" y="701331"/>
                        <a:pt x="149388" y="665018"/>
                      </a:cubicBezTo>
                      <a:cubicBezTo>
                        <a:pt x="147026" y="660885"/>
                        <a:pt x="147079" y="655782"/>
                        <a:pt x="145924" y="651164"/>
                      </a:cubicBezTo>
                      <a:cubicBezTo>
                        <a:pt x="147079" y="645391"/>
                        <a:pt x="144122" y="636479"/>
                        <a:pt x="149388" y="633846"/>
                      </a:cubicBezTo>
                      <a:cubicBezTo>
                        <a:pt x="154949" y="631066"/>
                        <a:pt x="160699" y="639171"/>
                        <a:pt x="166706" y="640773"/>
                      </a:cubicBezTo>
                      <a:cubicBezTo>
                        <a:pt x="178082" y="643807"/>
                        <a:pt x="201342" y="647700"/>
                        <a:pt x="201342" y="647700"/>
                      </a:cubicBezTo>
                      <a:cubicBezTo>
                        <a:pt x="207115" y="646545"/>
                        <a:pt x="214982" y="648833"/>
                        <a:pt x="218660" y="644236"/>
                      </a:cubicBezTo>
                      <a:cubicBezTo>
                        <a:pt x="221634" y="640519"/>
                        <a:pt x="217072" y="634757"/>
                        <a:pt x="215197" y="630382"/>
                      </a:cubicBezTo>
                      <a:cubicBezTo>
                        <a:pt x="211919" y="622734"/>
                        <a:pt x="206930" y="618651"/>
                        <a:pt x="201342" y="613064"/>
                      </a:cubicBezTo>
                      <a:cubicBezTo>
                        <a:pt x="200188" y="609600"/>
                        <a:pt x="199757" y="605804"/>
                        <a:pt x="197879" y="602673"/>
                      </a:cubicBezTo>
                      <a:cubicBezTo>
                        <a:pt x="196199" y="599873"/>
                        <a:pt x="193076" y="598225"/>
                        <a:pt x="190951" y="595746"/>
                      </a:cubicBezTo>
                      <a:cubicBezTo>
                        <a:pt x="186140" y="590133"/>
                        <a:pt x="181198" y="584578"/>
                        <a:pt x="177097" y="578427"/>
                      </a:cubicBezTo>
                      <a:cubicBezTo>
                        <a:pt x="163037" y="557335"/>
                        <a:pt x="178716" y="570270"/>
                        <a:pt x="159779" y="557646"/>
                      </a:cubicBezTo>
                      <a:cubicBezTo>
                        <a:pt x="162088" y="555337"/>
                        <a:pt x="163485" y="551255"/>
                        <a:pt x="166706" y="550718"/>
                      </a:cubicBezTo>
                      <a:cubicBezTo>
                        <a:pt x="169605" y="550235"/>
                        <a:pt x="187164" y="556383"/>
                        <a:pt x="190951" y="557646"/>
                      </a:cubicBezTo>
                      <a:cubicBezTo>
                        <a:pt x="195569" y="556491"/>
                        <a:pt x="200845" y="556823"/>
                        <a:pt x="204806" y="554182"/>
                      </a:cubicBezTo>
                      <a:cubicBezTo>
                        <a:pt x="208270" y="551873"/>
                        <a:pt x="211049" y="547897"/>
                        <a:pt x="211733" y="543791"/>
                      </a:cubicBezTo>
                      <a:cubicBezTo>
                        <a:pt x="212645" y="538320"/>
                        <a:pt x="206015" y="528810"/>
                        <a:pt x="201342" y="526473"/>
                      </a:cubicBezTo>
                      <a:cubicBezTo>
                        <a:pt x="197084" y="524344"/>
                        <a:pt x="192106" y="524164"/>
                        <a:pt x="187488" y="523009"/>
                      </a:cubicBezTo>
                      <a:cubicBezTo>
                        <a:pt x="169484" y="505008"/>
                        <a:pt x="195535" y="530403"/>
                        <a:pt x="166706" y="505691"/>
                      </a:cubicBezTo>
                      <a:cubicBezTo>
                        <a:pt x="162987" y="502503"/>
                        <a:pt x="159779" y="498764"/>
                        <a:pt x="156315" y="495300"/>
                      </a:cubicBezTo>
                      <a:cubicBezTo>
                        <a:pt x="154006" y="488373"/>
                        <a:pt x="151159" y="481602"/>
                        <a:pt x="149388" y="474518"/>
                      </a:cubicBezTo>
                      <a:cubicBezTo>
                        <a:pt x="144496" y="454953"/>
                        <a:pt x="146858" y="465332"/>
                        <a:pt x="142460" y="443346"/>
                      </a:cubicBezTo>
                      <a:cubicBezTo>
                        <a:pt x="144769" y="437573"/>
                        <a:pt x="143827" y="428808"/>
                        <a:pt x="149388" y="426027"/>
                      </a:cubicBezTo>
                      <a:cubicBezTo>
                        <a:pt x="155669" y="422886"/>
                        <a:pt x="163209" y="428563"/>
                        <a:pt x="170170" y="429491"/>
                      </a:cubicBezTo>
                      <a:cubicBezTo>
                        <a:pt x="180533" y="430873"/>
                        <a:pt x="190951" y="431800"/>
                        <a:pt x="201342" y="432955"/>
                      </a:cubicBezTo>
                      <a:cubicBezTo>
                        <a:pt x="225806" y="426838"/>
                        <a:pt x="214293" y="432352"/>
                        <a:pt x="204806" y="426027"/>
                      </a:cubicBezTo>
                      <a:cubicBezTo>
                        <a:pt x="200730" y="423310"/>
                        <a:pt x="197879" y="419100"/>
                        <a:pt x="194415" y="415636"/>
                      </a:cubicBezTo>
                      <a:cubicBezTo>
                        <a:pt x="193260" y="412173"/>
                        <a:pt x="192829" y="408376"/>
                        <a:pt x="190951" y="405246"/>
                      </a:cubicBezTo>
                      <a:cubicBezTo>
                        <a:pt x="189271" y="402446"/>
                        <a:pt x="185484" y="401239"/>
                        <a:pt x="184024" y="398318"/>
                      </a:cubicBezTo>
                      <a:cubicBezTo>
                        <a:pt x="181895" y="394060"/>
                        <a:pt x="183200" y="388425"/>
                        <a:pt x="180560" y="384464"/>
                      </a:cubicBezTo>
                      <a:cubicBezTo>
                        <a:pt x="178251" y="381000"/>
                        <a:pt x="173303" y="380277"/>
                        <a:pt x="170170" y="377536"/>
                      </a:cubicBezTo>
                      <a:cubicBezTo>
                        <a:pt x="164026" y="372160"/>
                        <a:pt x="152851" y="360218"/>
                        <a:pt x="152851" y="360218"/>
                      </a:cubicBezTo>
                      <a:cubicBezTo>
                        <a:pt x="154006" y="354445"/>
                        <a:pt x="150730" y="344762"/>
                        <a:pt x="156315" y="342900"/>
                      </a:cubicBezTo>
                      <a:cubicBezTo>
                        <a:pt x="204101" y="326971"/>
                        <a:pt x="227970" y="361517"/>
                        <a:pt x="208270" y="322118"/>
                      </a:cubicBezTo>
                      <a:cubicBezTo>
                        <a:pt x="206408" y="318395"/>
                        <a:pt x="203651" y="315191"/>
                        <a:pt x="201342" y="311727"/>
                      </a:cubicBezTo>
                      <a:cubicBezTo>
                        <a:pt x="200188" y="308263"/>
                        <a:pt x="200461" y="303918"/>
                        <a:pt x="197879" y="301336"/>
                      </a:cubicBezTo>
                      <a:cubicBezTo>
                        <a:pt x="195297" y="298754"/>
                        <a:pt x="190619" y="299751"/>
                        <a:pt x="187488" y="297873"/>
                      </a:cubicBezTo>
                      <a:cubicBezTo>
                        <a:pt x="184688" y="296193"/>
                        <a:pt x="182869" y="293255"/>
                        <a:pt x="180560" y="290946"/>
                      </a:cubicBezTo>
                      <a:cubicBezTo>
                        <a:pt x="184024" y="289791"/>
                        <a:pt x="187342" y="288037"/>
                        <a:pt x="190951" y="287482"/>
                      </a:cubicBezTo>
                      <a:cubicBezTo>
                        <a:pt x="202419" y="285717"/>
                        <a:pt x="214985" y="288731"/>
                        <a:pt x="225588" y="284018"/>
                      </a:cubicBezTo>
                      <a:cubicBezTo>
                        <a:pt x="228924" y="282535"/>
                        <a:pt x="224706" y="276209"/>
                        <a:pt x="222124" y="273627"/>
                      </a:cubicBezTo>
                      <a:cubicBezTo>
                        <a:pt x="216237" y="267740"/>
                        <a:pt x="201342" y="259773"/>
                        <a:pt x="201342" y="259773"/>
                      </a:cubicBezTo>
                      <a:cubicBezTo>
                        <a:pt x="194601" y="239545"/>
                        <a:pt x="203154" y="258120"/>
                        <a:pt x="187488" y="242455"/>
                      </a:cubicBezTo>
                      <a:cubicBezTo>
                        <a:pt x="181860" y="236827"/>
                        <a:pt x="177257" y="224551"/>
                        <a:pt x="173633" y="218209"/>
                      </a:cubicBezTo>
                      <a:cubicBezTo>
                        <a:pt x="171568" y="214595"/>
                        <a:pt x="169015" y="211282"/>
                        <a:pt x="166706" y="207818"/>
                      </a:cubicBezTo>
                      <a:cubicBezTo>
                        <a:pt x="170170" y="205509"/>
                        <a:pt x="173041" y="201827"/>
                        <a:pt x="177097" y="200891"/>
                      </a:cubicBezTo>
                      <a:cubicBezTo>
                        <a:pt x="188403" y="198282"/>
                        <a:pt x="201130" y="202139"/>
                        <a:pt x="211733" y="197427"/>
                      </a:cubicBezTo>
                      <a:cubicBezTo>
                        <a:pt x="215069" y="195944"/>
                        <a:pt x="210043" y="190227"/>
                        <a:pt x="208270" y="187036"/>
                      </a:cubicBezTo>
                      <a:cubicBezTo>
                        <a:pt x="197348" y="167377"/>
                        <a:pt x="195158" y="166998"/>
                        <a:pt x="180560" y="152400"/>
                      </a:cubicBezTo>
                      <a:cubicBezTo>
                        <a:pt x="177979" y="149819"/>
                        <a:pt x="173633" y="150091"/>
                        <a:pt x="170170" y="148936"/>
                      </a:cubicBezTo>
                      <a:cubicBezTo>
                        <a:pt x="167861" y="146627"/>
                        <a:pt x="164922" y="144809"/>
                        <a:pt x="163242" y="142009"/>
                      </a:cubicBezTo>
                      <a:cubicBezTo>
                        <a:pt x="157871" y="133057"/>
                        <a:pt x="159139" y="123873"/>
                        <a:pt x="163242" y="114300"/>
                      </a:cubicBezTo>
                      <a:cubicBezTo>
                        <a:pt x="164528" y="111298"/>
                        <a:pt x="167861" y="109682"/>
                        <a:pt x="170170" y="107373"/>
                      </a:cubicBezTo>
                      <a:cubicBezTo>
                        <a:pt x="171324" y="103909"/>
                        <a:pt x="173633" y="100633"/>
                        <a:pt x="173633" y="96982"/>
                      </a:cubicBezTo>
                      <a:cubicBezTo>
                        <a:pt x="173633" y="93331"/>
                        <a:pt x="172292" y="89562"/>
                        <a:pt x="170170" y="86591"/>
                      </a:cubicBezTo>
                      <a:cubicBezTo>
                        <a:pt x="162534" y="75901"/>
                        <a:pt x="155909" y="72466"/>
                        <a:pt x="145924" y="65809"/>
                      </a:cubicBezTo>
                      <a:cubicBezTo>
                        <a:pt x="139908" y="47763"/>
                        <a:pt x="141237" y="62076"/>
                        <a:pt x="149388" y="48491"/>
                      </a:cubicBezTo>
                      <a:cubicBezTo>
                        <a:pt x="151266" y="45360"/>
                        <a:pt x="163820" y="8082"/>
                        <a:pt x="166706"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58" name="Freeform 457">
                <a:extLst>
                  <a:ext uri="{FF2B5EF4-FFF2-40B4-BE49-F238E27FC236}">
                    <a16:creationId xmlns:a16="http://schemas.microsoft.com/office/drawing/2014/main" id="{DF1A5441-345B-5CAE-113A-2A0601D3EFD9}"/>
                  </a:ext>
                </a:extLst>
              </p:cNvPr>
              <p:cNvSpPr/>
              <p:nvPr/>
            </p:nvSpPr>
            <p:spPr>
              <a:xfrm>
                <a:off x="8066150" y="5694218"/>
                <a:ext cx="101105" cy="218277"/>
              </a:xfrm>
              <a:custGeom>
                <a:avLst/>
                <a:gdLst>
                  <a:gd name="connsiteX0" fmla="*/ 56077 w 101105"/>
                  <a:gd name="connsiteY0" fmla="*/ 0 h 218277"/>
                  <a:gd name="connsiteX1" fmla="*/ 56077 w 101105"/>
                  <a:gd name="connsiteY1" fmla="*/ 0 h 218277"/>
                  <a:gd name="connsiteX2" fmla="*/ 56077 w 101105"/>
                  <a:gd name="connsiteY2" fmla="*/ 48491 h 218277"/>
                  <a:gd name="connsiteX3" fmla="*/ 35295 w 101105"/>
                  <a:gd name="connsiteY3" fmla="*/ 55418 h 218277"/>
                  <a:gd name="connsiteX4" fmla="*/ 38759 w 101105"/>
                  <a:gd name="connsiteY4" fmla="*/ 69273 h 218277"/>
                  <a:gd name="connsiteX5" fmla="*/ 49150 w 101105"/>
                  <a:gd name="connsiteY5" fmla="*/ 72737 h 218277"/>
                  <a:gd name="connsiteX6" fmla="*/ 59541 w 101105"/>
                  <a:gd name="connsiteY6" fmla="*/ 79664 h 218277"/>
                  <a:gd name="connsiteX7" fmla="*/ 52614 w 101105"/>
                  <a:gd name="connsiteY7" fmla="*/ 100446 h 218277"/>
                  <a:gd name="connsiteX8" fmla="*/ 49150 w 101105"/>
                  <a:gd name="connsiteY8" fmla="*/ 121227 h 218277"/>
                  <a:gd name="connsiteX9" fmla="*/ 35295 w 101105"/>
                  <a:gd name="connsiteY9" fmla="*/ 124691 h 218277"/>
                  <a:gd name="connsiteX10" fmla="*/ 11050 w 101105"/>
                  <a:gd name="connsiteY10" fmla="*/ 131618 h 218277"/>
                  <a:gd name="connsiteX11" fmla="*/ 4123 w 101105"/>
                  <a:gd name="connsiteY11" fmla="*/ 138546 h 218277"/>
                  <a:gd name="connsiteX12" fmla="*/ 659 w 101105"/>
                  <a:gd name="connsiteY12" fmla="*/ 173182 h 218277"/>
                  <a:gd name="connsiteX13" fmla="*/ 11050 w 101105"/>
                  <a:gd name="connsiteY13" fmla="*/ 180109 h 218277"/>
                  <a:gd name="connsiteX14" fmla="*/ 49150 w 101105"/>
                  <a:gd name="connsiteY14" fmla="*/ 187037 h 218277"/>
                  <a:gd name="connsiteX15" fmla="*/ 38759 w 101105"/>
                  <a:gd name="connsiteY15" fmla="*/ 193964 h 218277"/>
                  <a:gd name="connsiteX16" fmla="*/ 35295 w 101105"/>
                  <a:gd name="connsiteY16" fmla="*/ 204355 h 218277"/>
                  <a:gd name="connsiteX17" fmla="*/ 28368 w 101105"/>
                  <a:gd name="connsiteY17" fmla="*/ 214746 h 218277"/>
                  <a:gd name="connsiteX18" fmla="*/ 38759 w 101105"/>
                  <a:gd name="connsiteY18" fmla="*/ 218209 h 218277"/>
                  <a:gd name="connsiteX19" fmla="*/ 101105 w 101105"/>
                  <a:gd name="connsiteY19" fmla="*/ 211282 h 218277"/>
                  <a:gd name="connsiteX20" fmla="*/ 94177 w 101105"/>
                  <a:gd name="connsiteY20" fmla="*/ 197427 h 218277"/>
                  <a:gd name="connsiteX21" fmla="*/ 83786 w 101105"/>
                  <a:gd name="connsiteY21" fmla="*/ 193964 h 218277"/>
                  <a:gd name="connsiteX22" fmla="*/ 69932 w 101105"/>
                  <a:gd name="connsiteY22" fmla="*/ 183573 h 218277"/>
                  <a:gd name="connsiteX23" fmla="*/ 73395 w 101105"/>
                  <a:gd name="connsiteY23" fmla="*/ 155864 h 218277"/>
                  <a:gd name="connsiteX24" fmla="*/ 94177 w 101105"/>
                  <a:gd name="connsiteY24" fmla="*/ 152400 h 218277"/>
                  <a:gd name="connsiteX25" fmla="*/ 94177 w 101105"/>
                  <a:gd name="connsiteY25" fmla="*/ 48491 h 218277"/>
                  <a:gd name="connsiteX26" fmla="*/ 80323 w 101105"/>
                  <a:gd name="connsiteY26" fmla="*/ 20782 h 218277"/>
                  <a:gd name="connsiteX27" fmla="*/ 66468 w 101105"/>
                  <a:gd name="connsiteY27" fmla="*/ 6927 h 218277"/>
                  <a:gd name="connsiteX28" fmla="*/ 56077 w 101105"/>
                  <a:gd name="connsiteY28" fmla="*/ 0 h 2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1105" h="218277">
                    <a:moveTo>
                      <a:pt x="56077" y="0"/>
                    </a:moveTo>
                    <a:lnTo>
                      <a:pt x="56077" y="0"/>
                    </a:lnTo>
                    <a:cubicBezTo>
                      <a:pt x="56274" y="1772"/>
                      <a:pt x="63797" y="40771"/>
                      <a:pt x="56077" y="48491"/>
                    </a:cubicBezTo>
                    <a:cubicBezTo>
                      <a:pt x="50914" y="53654"/>
                      <a:pt x="35295" y="55418"/>
                      <a:pt x="35295" y="55418"/>
                    </a:cubicBezTo>
                    <a:cubicBezTo>
                      <a:pt x="36450" y="60036"/>
                      <a:pt x="35785" y="65556"/>
                      <a:pt x="38759" y="69273"/>
                    </a:cubicBezTo>
                    <a:cubicBezTo>
                      <a:pt x="41040" y="72124"/>
                      <a:pt x="45884" y="71104"/>
                      <a:pt x="49150" y="72737"/>
                    </a:cubicBezTo>
                    <a:cubicBezTo>
                      <a:pt x="52873" y="74599"/>
                      <a:pt x="56077" y="77355"/>
                      <a:pt x="59541" y="79664"/>
                    </a:cubicBezTo>
                    <a:cubicBezTo>
                      <a:pt x="57232" y="86591"/>
                      <a:pt x="53815" y="93243"/>
                      <a:pt x="52614" y="100446"/>
                    </a:cubicBezTo>
                    <a:cubicBezTo>
                      <a:pt x="51459" y="107373"/>
                      <a:pt x="53232" y="115513"/>
                      <a:pt x="49150" y="121227"/>
                    </a:cubicBezTo>
                    <a:cubicBezTo>
                      <a:pt x="46383" y="125101"/>
                      <a:pt x="39872" y="123383"/>
                      <a:pt x="35295" y="124691"/>
                    </a:cubicBezTo>
                    <a:cubicBezTo>
                      <a:pt x="552" y="134619"/>
                      <a:pt x="54313" y="120804"/>
                      <a:pt x="11050" y="131618"/>
                    </a:cubicBezTo>
                    <a:cubicBezTo>
                      <a:pt x="8741" y="133927"/>
                      <a:pt x="4915" y="135378"/>
                      <a:pt x="4123" y="138546"/>
                    </a:cubicBezTo>
                    <a:cubicBezTo>
                      <a:pt x="1309" y="149802"/>
                      <a:pt x="-1248" y="161737"/>
                      <a:pt x="659" y="173182"/>
                    </a:cubicBezTo>
                    <a:cubicBezTo>
                      <a:pt x="1343" y="177288"/>
                      <a:pt x="7047" y="178965"/>
                      <a:pt x="11050" y="180109"/>
                    </a:cubicBezTo>
                    <a:cubicBezTo>
                      <a:pt x="23462" y="183655"/>
                      <a:pt x="36450" y="184728"/>
                      <a:pt x="49150" y="187037"/>
                    </a:cubicBezTo>
                    <a:cubicBezTo>
                      <a:pt x="45686" y="189346"/>
                      <a:pt x="41360" y="190713"/>
                      <a:pt x="38759" y="193964"/>
                    </a:cubicBezTo>
                    <a:cubicBezTo>
                      <a:pt x="36478" y="196815"/>
                      <a:pt x="36928" y="201089"/>
                      <a:pt x="35295" y="204355"/>
                    </a:cubicBezTo>
                    <a:cubicBezTo>
                      <a:pt x="33433" y="208078"/>
                      <a:pt x="30677" y="211282"/>
                      <a:pt x="28368" y="214746"/>
                    </a:cubicBezTo>
                    <a:cubicBezTo>
                      <a:pt x="31832" y="215900"/>
                      <a:pt x="35108" y="218209"/>
                      <a:pt x="38759" y="218209"/>
                    </a:cubicBezTo>
                    <a:cubicBezTo>
                      <a:pt x="83241" y="218209"/>
                      <a:pt x="76586" y="219456"/>
                      <a:pt x="101105" y="211282"/>
                    </a:cubicBezTo>
                    <a:cubicBezTo>
                      <a:pt x="98796" y="206664"/>
                      <a:pt x="97828" y="201078"/>
                      <a:pt x="94177" y="197427"/>
                    </a:cubicBezTo>
                    <a:cubicBezTo>
                      <a:pt x="91595" y="194845"/>
                      <a:pt x="86956" y="195775"/>
                      <a:pt x="83786" y="193964"/>
                    </a:cubicBezTo>
                    <a:cubicBezTo>
                      <a:pt x="78774" y="191100"/>
                      <a:pt x="74550" y="187037"/>
                      <a:pt x="69932" y="183573"/>
                    </a:cubicBezTo>
                    <a:cubicBezTo>
                      <a:pt x="67698" y="174639"/>
                      <a:pt x="61647" y="163207"/>
                      <a:pt x="73395" y="155864"/>
                    </a:cubicBezTo>
                    <a:cubicBezTo>
                      <a:pt x="79350" y="152142"/>
                      <a:pt x="87250" y="153555"/>
                      <a:pt x="94177" y="152400"/>
                    </a:cubicBezTo>
                    <a:cubicBezTo>
                      <a:pt x="100937" y="105087"/>
                      <a:pt x="99505" y="125748"/>
                      <a:pt x="94177" y="48491"/>
                    </a:cubicBezTo>
                    <a:cubicBezTo>
                      <a:pt x="92578" y="25301"/>
                      <a:pt x="95047" y="30598"/>
                      <a:pt x="80323" y="20782"/>
                    </a:cubicBezTo>
                    <a:cubicBezTo>
                      <a:pt x="79003" y="16824"/>
                      <a:pt x="77024" y="1649"/>
                      <a:pt x="66468" y="6927"/>
                    </a:cubicBezTo>
                    <a:cubicBezTo>
                      <a:pt x="63202" y="8560"/>
                      <a:pt x="57809" y="1154"/>
                      <a:pt x="56077"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9" name="Freeform 458">
                <a:extLst>
                  <a:ext uri="{FF2B5EF4-FFF2-40B4-BE49-F238E27FC236}">
                    <a16:creationId xmlns:a16="http://schemas.microsoft.com/office/drawing/2014/main" id="{E56208CA-EADF-732C-7701-3B5EEE849611}"/>
                  </a:ext>
                </a:extLst>
              </p:cNvPr>
              <p:cNvSpPr/>
              <p:nvPr/>
            </p:nvSpPr>
            <p:spPr>
              <a:xfrm>
                <a:off x="6930736" y="4987636"/>
                <a:ext cx="96982" cy="388623"/>
              </a:xfrm>
              <a:custGeom>
                <a:avLst/>
                <a:gdLst>
                  <a:gd name="connsiteX0" fmla="*/ 24246 w 96982"/>
                  <a:gd name="connsiteY0" fmla="*/ 0 h 388623"/>
                  <a:gd name="connsiteX1" fmla="*/ 24246 w 96982"/>
                  <a:gd name="connsiteY1" fmla="*/ 0 h 388623"/>
                  <a:gd name="connsiteX2" fmla="*/ 34637 w 96982"/>
                  <a:gd name="connsiteY2" fmla="*/ 27709 h 388623"/>
                  <a:gd name="connsiteX3" fmla="*/ 38100 w 96982"/>
                  <a:gd name="connsiteY3" fmla="*/ 38100 h 388623"/>
                  <a:gd name="connsiteX4" fmla="*/ 48491 w 96982"/>
                  <a:gd name="connsiteY4" fmla="*/ 45028 h 388623"/>
                  <a:gd name="connsiteX5" fmla="*/ 51955 w 96982"/>
                  <a:gd name="connsiteY5" fmla="*/ 58882 h 388623"/>
                  <a:gd name="connsiteX6" fmla="*/ 55419 w 96982"/>
                  <a:gd name="connsiteY6" fmla="*/ 69273 h 388623"/>
                  <a:gd name="connsiteX7" fmla="*/ 51955 w 96982"/>
                  <a:gd name="connsiteY7" fmla="*/ 83128 h 388623"/>
                  <a:gd name="connsiteX8" fmla="*/ 41564 w 96982"/>
                  <a:gd name="connsiteY8" fmla="*/ 79664 h 388623"/>
                  <a:gd name="connsiteX9" fmla="*/ 31173 w 96982"/>
                  <a:gd name="connsiteY9" fmla="*/ 93519 h 388623"/>
                  <a:gd name="connsiteX10" fmla="*/ 41564 w 96982"/>
                  <a:gd name="connsiteY10" fmla="*/ 100446 h 388623"/>
                  <a:gd name="connsiteX11" fmla="*/ 58882 w 96982"/>
                  <a:gd name="connsiteY11" fmla="*/ 121228 h 388623"/>
                  <a:gd name="connsiteX12" fmla="*/ 62346 w 96982"/>
                  <a:gd name="connsiteY12" fmla="*/ 131619 h 388623"/>
                  <a:gd name="connsiteX13" fmla="*/ 51955 w 96982"/>
                  <a:gd name="connsiteY13" fmla="*/ 138546 h 388623"/>
                  <a:gd name="connsiteX14" fmla="*/ 41564 w 96982"/>
                  <a:gd name="connsiteY14" fmla="*/ 142009 h 388623"/>
                  <a:gd name="connsiteX15" fmla="*/ 34637 w 96982"/>
                  <a:gd name="connsiteY15" fmla="*/ 148937 h 388623"/>
                  <a:gd name="connsiteX16" fmla="*/ 41564 w 96982"/>
                  <a:gd name="connsiteY16" fmla="*/ 159328 h 388623"/>
                  <a:gd name="connsiteX17" fmla="*/ 45028 w 96982"/>
                  <a:gd name="connsiteY17" fmla="*/ 169719 h 388623"/>
                  <a:gd name="connsiteX18" fmla="*/ 55419 w 96982"/>
                  <a:gd name="connsiteY18" fmla="*/ 176646 h 388623"/>
                  <a:gd name="connsiteX19" fmla="*/ 72737 w 96982"/>
                  <a:gd name="connsiteY19" fmla="*/ 193964 h 388623"/>
                  <a:gd name="connsiteX20" fmla="*/ 83128 w 96982"/>
                  <a:gd name="connsiteY20" fmla="*/ 204355 h 388623"/>
                  <a:gd name="connsiteX21" fmla="*/ 55419 w 96982"/>
                  <a:gd name="connsiteY21" fmla="*/ 218209 h 388623"/>
                  <a:gd name="connsiteX22" fmla="*/ 51955 w 96982"/>
                  <a:gd name="connsiteY22" fmla="*/ 228600 h 388623"/>
                  <a:gd name="connsiteX23" fmla="*/ 65809 w 96982"/>
                  <a:gd name="connsiteY23" fmla="*/ 249382 h 388623"/>
                  <a:gd name="connsiteX24" fmla="*/ 76200 w 96982"/>
                  <a:gd name="connsiteY24" fmla="*/ 270164 h 388623"/>
                  <a:gd name="connsiteX25" fmla="*/ 69273 w 96982"/>
                  <a:gd name="connsiteY25" fmla="*/ 280555 h 388623"/>
                  <a:gd name="connsiteX26" fmla="*/ 58882 w 96982"/>
                  <a:gd name="connsiteY26" fmla="*/ 284019 h 388623"/>
                  <a:gd name="connsiteX27" fmla="*/ 55419 w 96982"/>
                  <a:gd name="connsiteY27" fmla="*/ 297873 h 388623"/>
                  <a:gd name="connsiteX28" fmla="*/ 62346 w 96982"/>
                  <a:gd name="connsiteY28" fmla="*/ 311728 h 388623"/>
                  <a:gd name="connsiteX29" fmla="*/ 72737 w 96982"/>
                  <a:gd name="connsiteY29" fmla="*/ 318655 h 388623"/>
                  <a:gd name="connsiteX30" fmla="*/ 76200 w 96982"/>
                  <a:gd name="connsiteY30" fmla="*/ 329046 h 388623"/>
                  <a:gd name="connsiteX31" fmla="*/ 83128 w 96982"/>
                  <a:gd name="connsiteY31" fmla="*/ 335973 h 388623"/>
                  <a:gd name="connsiteX32" fmla="*/ 86591 w 96982"/>
                  <a:gd name="connsiteY32" fmla="*/ 346364 h 388623"/>
                  <a:gd name="connsiteX33" fmla="*/ 90055 w 96982"/>
                  <a:gd name="connsiteY33" fmla="*/ 370609 h 388623"/>
                  <a:gd name="connsiteX34" fmla="*/ 96982 w 96982"/>
                  <a:gd name="connsiteY34" fmla="*/ 381000 h 388623"/>
                  <a:gd name="connsiteX35" fmla="*/ 90055 w 96982"/>
                  <a:gd name="connsiteY35" fmla="*/ 387928 h 388623"/>
                  <a:gd name="connsiteX36" fmla="*/ 55419 w 96982"/>
                  <a:gd name="connsiteY36" fmla="*/ 384464 h 388623"/>
                  <a:gd name="connsiteX37" fmla="*/ 41564 w 96982"/>
                  <a:gd name="connsiteY37" fmla="*/ 363682 h 388623"/>
                  <a:gd name="connsiteX38" fmla="*/ 31173 w 96982"/>
                  <a:gd name="connsiteY38" fmla="*/ 353291 h 388623"/>
                  <a:gd name="connsiteX39" fmla="*/ 24246 w 96982"/>
                  <a:gd name="connsiteY39" fmla="*/ 329046 h 388623"/>
                  <a:gd name="connsiteX40" fmla="*/ 31173 w 96982"/>
                  <a:gd name="connsiteY40" fmla="*/ 308264 h 388623"/>
                  <a:gd name="connsiteX41" fmla="*/ 34637 w 96982"/>
                  <a:gd name="connsiteY41" fmla="*/ 297873 h 388623"/>
                  <a:gd name="connsiteX42" fmla="*/ 38100 w 96982"/>
                  <a:gd name="connsiteY42" fmla="*/ 287482 h 388623"/>
                  <a:gd name="connsiteX43" fmla="*/ 34637 w 96982"/>
                  <a:gd name="connsiteY43" fmla="*/ 238991 h 388623"/>
                  <a:gd name="connsiteX44" fmla="*/ 20782 w 96982"/>
                  <a:gd name="connsiteY44" fmla="*/ 218209 h 388623"/>
                  <a:gd name="connsiteX45" fmla="*/ 13855 w 96982"/>
                  <a:gd name="connsiteY45" fmla="*/ 197428 h 388623"/>
                  <a:gd name="connsiteX46" fmla="*/ 10391 w 96982"/>
                  <a:gd name="connsiteY46" fmla="*/ 187037 h 388623"/>
                  <a:gd name="connsiteX47" fmla="*/ 6928 w 96982"/>
                  <a:gd name="connsiteY47" fmla="*/ 72737 h 388623"/>
                  <a:gd name="connsiteX48" fmla="*/ 0 w 96982"/>
                  <a:gd name="connsiteY48" fmla="*/ 45028 h 388623"/>
                  <a:gd name="connsiteX49" fmla="*/ 24246 w 96982"/>
                  <a:gd name="connsiteY49" fmla="*/ 0 h 38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6982" h="388623">
                    <a:moveTo>
                      <a:pt x="24246" y="0"/>
                    </a:moveTo>
                    <a:lnTo>
                      <a:pt x="24246" y="0"/>
                    </a:lnTo>
                    <a:cubicBezTo>
                      <a:pt x="27710" y="9236"/>
                      <a:pt x="31266" y="18438"/>
                      <a:pt x="34637" y="27709"/>
                    </a:cubicBezTo>
                    <a:cubicBezTo>
                      <a:pt x="35885" y="31140"/>
                      <a:pt x="35819" y="35249"/>
                      <a:pt x="38100" y="38100"/>
                    </a:cubicBezTo>
                    <a:cubicBezTo>
                      <a:pt x="40700" y="41351"/>
                      <a:pt x="45027" y="42719"/>
                      <a:pt x="48491" y="45028"/>
                    </a:cubicBezTo>
                    <a:cubicBezTo>
                      <a:pt x="49646" y="49646"/>
                      <a:pt x="50647" y="54305"/>
                      <a:pt x="51955" y="58882"/>
                    </a:cubicBezTo>
                    <a:cubicBezTo>
                      <a:pt x="52958" y="62393"/>
                      <a:pt x="55419" y="65622"/>
                      <a:pt x="55419" y="69273"/>
                    </a:cubicBezTo>
                    <a:cubicBezTo>
                      <a:pt x="55419" y="74033"/>
                      <a:pt x="53110" y="78510"/>
                      <a:pt x="51955" y="83128"/>
                    </a:cubicBezTo>
                    <a:cubicBezTo>
                      <a:pt x="48491" y="81973"/>
                      <a:pt x="45215" y="79664"/>
                      <a:pt x="41564" y="79664"/>
                    </a:cubicBezTo>
                    <a:cubicBezTo>
                      <a:pt x="29758" y="79664"/>
                      <a:pt x="21916" y="81948"/>
                      <a:pt x="31173" y="93519"/>
                    </a:cubicBezTo>
                    <a:cubicBezTo>
                      <a:pt x="33774" y="96770"/>
                      <a:pt x="38366" y="97781"/>
                      <a:pt x="41564" y="100446"/>
                    </a:cubicBezTo>
                    <a:cubicBezTo>
                      <a:pt x="48131" y="105918"/>
                      <a:pt x="54989" y="113443"/>
                      <a:pt x="58882" y="121228"/>
                    </a:cubicBezTo>
                    <a:cubicBezTo>
                      <a:pt x="60515" y="124494"/>
                      <a:pt x="61191" y="128155"/>
                      <a:pt x="62346" y="131619"/>
                    </a:cubicBezTo>
                    <a:cubicBezTo>
                      <a:pt x="58882" y="133928"/>
                      <a:pt x="55678" y="136685"/>
                      <a:pt x="51955" y="138546"/>
                    </a:cubicBezTo>
                    <a:cubicBezTo>
                      <a:pt x="48689" y="140179"/>
                      <a:pt x="44695" y="140131"/>
                      <a:pt x="41564" y="142009"/>
                    </a:cubicBezTo>
                    <a:cubicBezTo>
                      <a:pt x="38764" y="143689"/>
                      <a:pt x="36946" y="146628"/>
                      <a:pt x="34637" y="148937"/>
                    </a:cubicBezTo>
                    <a:cubicBezTo>
                      <a:pt x="36946" y="152401"/>
                      <a:pt x="39702" y="155605"/>
                      <a:pt x="41564" y="159328"/>
                    </a:cubicBezTo>
                    <a:cubicBezTo>
                      <a:pt x="43197" y="162594"/>
                      <a:pt x="42747" y="166868"/>
                      <a:pt x="45028" y="169719"/>
                    </a:cubicBezTo>
                    <a:cubicBezTo>
                      <a:pt x="47629" y="172970"/>
                      <a:pt x="52286" y="173905"/>
                      <a:pt x="55419" y="176646"/>
                    </a:cubicBezTo>
                    <a:cubicBezTo>
                      <a:pt x="61563" y="182022"/>
                      <a:pt x="66964" y="188191"/>
                      <a:pt x="72737" y="193964"/>
                    </a:cubicBezTo>
                    <a:lnTo>
                      <a:pt x="83128" y="204355"/>
                    </a:lnTo>
                    <a:cubicBezTo>
                      <a:pt x="90929" y="227762"/>
                      <a:pt x="87263" y="205472"/>
                      <a:pt x="55419" y="218209"/>
                    </a:cubicBezTo>
                    <a:cubicBezTo>
                      <a:pt x="52029" y="219565"/>
                      <a:pt x="53110" y="225136"/>
                      <a:pt x="51955" y="228600"/>
                    </a:cubicBezTo>
                    <a:cubicBezTo>
                      <a:pt x="56573" y="235527"/>
                      <a:pt x="63176" y="241484"/>
                      <a:pt x="65809" y="249382"/>
                    </a:cubicBezTo>
                    <a:cubicBezTo>
                      <a:pt x="70589" y="263722"/>
                      <a:pt x="67248" y="256735"/>
                      <a:pt x="76200" y="270164"/>
                    </a:cubicBezTo>
                    <a:cubicBezTo>
                      <a:pt x="73891" y="273628"/>
                      <a:pt x="72524" y="277954"/>
                      <a:pt x="69273" y="280555"/>
                    </a:cubicBezTo>
                    <a:cubicBezTo>
                      <a:pt x="66422" y="282836"/>
                      <a:pt x="61163" y="281168"/>
                      <a:pt x="58882" y="284019"/>
                    </a:cubicBezTo>
                    <a:cubicBezTo>
                      <a:pt x="55908" y="287736"/>
                      <a:pt x="56573" y="293255"/>
                      <a:pt x="55419" y="297873"/>
                    </a:cubicBezTo>
                    <a:cubicBezTo>
                      <a:pt x="57728" y="302491"/>
                      <a:pt x="59041" y="307761"/>
                      <a:pt x="62346" y="311728"/>
                    </a:cubicBezTo>
                    <a:cubicBezTo>
                      <a:pt x="65011" y="314926"/>
                      <a:pt x="70137" y="315404"/>
                      <a:pt x="72737" y="318655"/>
                    </a:cubicBezTo>
                    <a:cubicBezTo>
                      <a:pt x="75018" y="321506"/>
                      <a:pt x="74322" y="325915"/>
                      <a:pt x="76200" y="329046"/>
                    </a:cubicBezTo>
                    <a:cubicBezTo>
                      <a:pt x="77880" y="331846"/>
                      <a:pt x="80819" y="333664"/>
                      <a:pt x="83128" y="335973"/>
                    </a:cubicBezTo>
                    <a:cubicBezTo>
                      <a:pt x="84282" y="339437"/>
                      <a:pt x="85875" y="342784"/>
                      <a:pt x="86591" y="346364"/>
                    </a:cubicBezTo>
                    <a:cubicBezTo>
                      <a:pt x="88192" y="354369"/>
                      <a:pt x="87709" y="362790"/>
                      <a:pt x="90055" y="370609"/>
                    </a:cubicBezTo>
                    <a:cubicBezTo>
                      <a:pt x="91251" y="374596"/>
                      <a:pt x="94673" y="377536"/>
                      <a:pt x="96982" y="381000"/>
                    </a:cubicBezTo>
                    <a:cubicBezTo>
                      <a:pt x="94673" y="383309"/>
                      <a:pt x="93309" y="387657"/>
                      <a:pt x="90055" y="387928"/>
                    </a:cubicBezTo>
                    <a:cubicBezTo>
                      <a:pt x="78492" y="388892"/>
                      <a:pt x="65797" y="389653"/>
                      <a:pt x="55419" y="384464"/>
                    </a:cubicBezTo>
                    <a:cubicBezTo>
                      <a:pt x="47972" y="380741"/>
                      <a:pt x="46182" y="370609"/>
                      <a:pt x="41564" y="363682"/>
                    </a:cubicBezTo>
                    <a:cubicBezTo>
                      <a:pt x="38847" y="359606"/>
                      <a:pt x="34637" y="356755"/>
                      <a:pt x="31173" y="353291"/>
                    </a:cubicBezTo>
                    <a:cubicBezTo>
                      <a:pt x="29796" y="349159"/>
                      <a:pt x="23911" y="332394"/>
                      <a:pt x="24246" y="329046"/>
                    </a:cubicBezTo>
                    <a:cubicBezTo>
                      <a:pt x="24973" y="321780"/>
                      <a:pt x="28864" y="315191"/>
                      <a:pt x="31173" y="308264"/>
                    </a:cubicBezTo>
                    <a:lnTo>
                      <a:pt x="34637" y="297873"/>
                    </a:lnTo>
                    <a:lnTo>
                      <a:pt x="38100" y="287482"/>
                    </a:lnTo>
                    <a:cubicBezTo>
                      <a:pt x="36946" y="271318"/>
                      <a:pt x="38567" y="254712"/>
                      <a:pt x="34637" y="238991"/>
                    </a:cubicBezTo>
                    <a:cubicBezTo>
                      <a:pt x="32618" y="230914"/>
                      <a:pt x="20782" y="218209"/>
                      <a:pt x="20782" y="218209"/>
                    </a:cubicBezTo>
                    <a:lnTo>
                      <a:pt x="13855" y="197428"/>
                    </a:lnTo>
                    <a:lnTo>
                      <a:pt x="10391" y="187037"/>
                    </a:lnTo>
                    <a:cubicBezTo>
                      <a:pt x="9237" y="148937"/>
                      <a:pt x="9710" y="110753"/>
                      <a:pt x="6928" y="72737"/>
                    </a:cubicBezTo>
                    <a:cubicBezTo>
                      <a:pt x="6233" y="63242"/>
                      <a:pt x="0" y="54549"/>
                      <a:pt x="0" y="45028"/>
                    </a:cubicBezTo>
                    <a:lnTo>
                      <a:pt x="24246"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60" name="Group 459">
                <a:extLst>
                  <a:ext uri="{FF2B5EF4-FFF2-40B4-BE49-F238E27FC236}">
                    <a16:creationId xmlns:a16="http://schemas.microsoft.com/office/drawing/2014/main" id="{BF6FC923-0B14-5241-6DFD-4DC39424CBED}"/>
                  </a:ext>
                </a:extLst>
              </p:cNvPr>
              <p:cNvGrpSpPr/>
              <p:nvPr/>
            </p:nvGrpSpPr>
            <p:grpSpPr>
              <a:xfrm>
                <a:off x="7200900" y="3768436"/>
                <a:ext cx="342900" cy="2237308"/>
                <a:chOff x="7200900" y="3768436"/>
                <a:chExt cx="342900" cy="2237308"/>
              </a:xfrm>
            </p:grpSpPr>
            <p:sp>
              <p:nvSpPr>
                <p:cNvPr id="583" name="Freeform 582">
                  <a:extLst>
                    <a:ext uri="{FF2B5EF4-FFF2-40B4-BE49-F238E27FC236}">
                      <a16:creationId xmlns:a16="http://schemas.microsoft.com/office/drawing/2014/main" id="{EA82F2A5-C2D9-C7CD-C25A-73DA326A3D91}"/>
                    </a:ext>
                  </a:extLst>
                </p:cNvPr>
                <p:cNvSpPr/>
                <p:nvPr/>
              </p:nvSpPr>
              <p:spPr>
                <a:xfrm>
                  <a:off x="7239740" y="4492101"/>
                  <a:ext cx="164237" cy="1513643"/>
                </a:xfrm>
                <a:custGeom>
                  <a:avLst/>
                  <a:gdLst>
                    <a:gd name="connsiteX0" fmla="*/ 88777 w 164237"/>
                    <a:gd name="connsiteY0" fmla="*/ 0 h 1513643"/>
                    <a:gd name="connsiteX1" fmla="*/ 71021 w 164237"/>
                    <a:gd name="connsiteY1" fmla="*/ 84338 h 1513643"/>
                    <a:gd name="connsiteX2" fmla="*/ 0 w 164237"/>
                    <a:gd name="connsiteY2" fmla="*/ 110971 h 1513643"/>
                    <a:gd name="connsiteX3" fmla="*/ 79899 w 164237"/>
                    <a:gd name="connsiteY3" fmla="*/ 115410 h 1513643"/>
                    <a:gd name="connsiteX4" fmla="*/ 13316 w 164237"/>
                    <a:gd name="connsiteY4" fmla="*/ 1504765 h 1513643"/>
                    <a:gd name="connsiteX5" fmla="*/ 110971 w 164237"/>
                    <a:gd name="connsiteY5" fmla="*/ 1513643 h 1513643"/>
                    <a:gd name="connsiteX6" fmla="*/ 124287 w 164237"/>
                    <a:gd name="connsiteY6" fmla="*/ 119849 h 1513643"/>
                    <a:gd name="connsiteX7" fmla="*/ 164237 w 164237"/>
                    <a:gd name="connsiteY7" fmla="*/ 155359 h 1513643"/>
                    <a:gd name="connsiteX8" fmla="*/ 128726 w 164237"/>
                    <a:gd name="connsiteY8" fmla="*/ 66582 h 1513643"/>
                    <a:gd name="connsiteX9" fmla="*/ 88777 w 164237"/>
                    <a:gd name="connsiteY9" fmla="*/ 0 h 1513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237" h="1513643">
                      <a:moveTo>
                        <a:pt x="88777" y="0"/>
                      </a:moveTo>
                      <a:lnTo>
                        <a:pt x="71021" y="84338"/>
                      </a:lnTo>
                      <a:lnTo>
                        <a:pt x="0" y="110971"/>
                      </a:lnTo>
                      <a:lnTo>
                        <a:pt x="79899" y="115410"/>
                      </a:lnTo>
                      <a:lnTo>
                        <a:pt x="13316" y="1504765"/>
                      </a:lnTo>
                      <a:lnTo>
                        <a:pt x="110971" y="1513643"/>
                      </a:lnTo>
                      <a:lnTo>
                        <a:pt x="124287" y="119849"/>
                      </a:lnTo>
                      <a:lnTo>
                        <a:pt x="164237" y="155359"/>
                      </a:lnTo>
                      <a:lnTo>
                        <a:pt x="128726" y="66582"/>
                      </a:lnTo>
                      <a:lnTo>
                        <a:pt x="88777"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4" name="Freeform 583">
                  <a:extLst>
                    <a:ext uri="{FF2B5EF4-FFF2-40B4-BE49-F238E27FC236}">
                      <a16:creationId xmlns:a16="http://schemas.microsoft.com/office/drawing/2014/main" id="{FA137F12-745C-D8D7-0427-8FF6D0B3FD7C}"/>
                    </a:ext>
                  </a:extLst>
                </p:cNvPr>
                <p:cNvSpPr/>
                <p:nvPr/>
              </p:nvSpPr>
              <p:spPr>
                <a:xfrm>
                  <a:off x="7200900" y="3768436"/>
                  <a:ext cx="342900" cy="803564"/>
                </a:xfrm>
                <a:custGeom>
                  <a:avLst/>
                  <a:gdLst>
                    <a:gd name="connsiteX0" fmla="*/ 162791 w 342900"/>
                    <a:gd name="connsiteY0" fmla="*/ 0 h 803564"/>
                    <a:gd name="connsiteX1" fmla="*/ 162791 w 342900"/>
                    <a:gd name="connsiteY1" fmla="*/ 0 h 803564"/>
                    <a:gd name="connsiteX2" fmla="*/ 148936 w 342900"/>
                    <a:gd name="connsiteY2" fmla="*/ 27709 h 803564"/>
                    <a:gd name="connsiteX3" fmla="*/ 135082 w 342900"/>
                    <a:gd name="connsiteY3" fmla="*/ 31173 h 803564"/>
                    <a:gd name="connsiteX4" fmla="*/ 117764 w 342900"/>
                    <a:gd name="connsiteY4" fmla="*/ 45028 h 803564"/>
                    <a:gd name="connsiteX5" fmla="*/ 107373 w 342900"/>
                    <a:gd name="connsiteY5" fmla="*/ 51955 h 803564"/>
                    <a:gd name="connsiteX6" fmla="*/ 100445 w 342900"/>
                    <a:gd name="connsiteY6" fmla="*/ 58882 h 803564"/>
                    <a:gd name="connsiteX7" fmla="*/ 90055 w 342900"/>
                    <a:gd name="connsiteY7" fmla="*/ 62346 h 803564"/>
                    <a:gd name="connsiteX8" fmla="*/ 83127 w 342900"/>
                    <a:gd name="connsiteY8" fmla="*/ 69273 h 803564"/>
                    <a:gd name="connsiteX9" fmla="*/ 93518 w 342900"/>
                    <a:gd name="connsiteY9" fmla="*/ 72737 h 803564"/>
                    <a:gd name="connsiteX10" fmla="*/ 145473 w 342900"/>
                    <a:gd name="connsiteY10" fmla="*/ 76200 h 803564"/>
                    <a:gd name="connsiteX11" fmla="*/ 148936 w 342900"/>
                    <a:gd name="connsiteY11" fmla="*/ 86591 h 803564"/>
                    <a:gd name="connsiteX12" fmla="*/ 128155 w 342900"/>
                    <a:gd name="connsiteY12" fmla="*/ 93519 h 803564"/>
                    <a:gd name="connsiteX13" fmla="*/ 117764 w 342900"/>
                    <a:gd name="connsiteY13" fmla="*/ 96982 h 803564"/>
                    <a:gd name="connsiteX14" fmla="*/ 93518 w 342900"/>
                    <a:gd name="connsiteY14" fmla="*/ 117764 h 803564"/>
                    <a:gd name="connsiteX15" fmla="*/ 100445 w 342900"/>
                    <a:gd name="connsiteY15" fmla="*/ 128155 h 803564"/>
                    <a:gd name="connsiteX16" fmla="*/ 117764 w 342900"/>
                    <a:gd name="connsiteY16" fmla="*/ 131619 h 803564"/>
                    <a:gd name="connsiteX17" fmla="*/ 107373 w 342900"/>
                    <a:gd name="connsiteY17" fmla="*/ 138546 h 803564"/>
                    <a:gd name="connsiteX18" fmla="*/ 100445 w 342900"/>
                    <a:gd name="connsiteY18" fmla="*/ 145473 h 803564"/>
                    <a:gd name="connsiteX19" fmla="*/ 93518 w 342900"/>
                    <a:gd name="connsiteY19" fmla="*/ 155864 h 803564"/>
                    <a:gd name="connsiteX20" fmla="*/ 72736 w 342900"/>
                    <a:gd name="connsiteY20" fmla="*/ 166255 h 803564"/>
                    <a:gd name="connsiteX21" fmla="*/ 51955 w 342900"/>
                    <a:gd name="connsiteY21" fmla="*/ 176646 h 803564"/>
                    <a:gd name="connsiteX22" fmla="*/ 41564 w 342900"/>
                    <a:gd name="connsiteY22" fmla="*/ 200891 h 803564"/>
                    <a:gd name="connsiteX23" fmla="*/ 86591 w 342900"/>
                    <a:gd name="connsiteY23" fmla="*/ 197428 h 803564"/>
                    <a:gd name="connsiteX24" fmla="*/ 96982 w 342900"/>
                    <a:gd name="connsiteY24" fmla="*/ 190500 h 803564"/>
                    <a:gd name="connsiteX25" fmla="*/ 124691 w 342900"/>
                    <a:gd name="connsiteY25" fmla="*/ 187037 h 803564"/>
                    <a:gd name="connsiteX26" fmla="*/ 138545 w 342900"/>
                    <a:gd name="connsiteY26" fmla="*/ 180109 h 803564"/>
                    <a:gd name="connsiteX27" fmla="*/ 148936 w 342900"/>
                    <a:gd name="connsiteY27" fmla="*/ 176646 h 803564"/>
                    <a:gd name="connsiteX28" fmla="*/ 145473 w 342900"/>
                    <a:gd name="connsiteY28" fmla="*/ 190500 h 803564"/>
                    <a:gd name="connsiteX29" fmla="*/ 128155 w 342900"/>
                    <a:gd name="connsiteY29" fmla="*/ 200891 h 803564"/>
                    <a:gd name="connsiteX30" fmla="*/ 107373 w 342900"/>
                    <a:gd name="connsiteY30" fmla="*/ 211282 h 803564"/>
                    <a:gd name="connsiteX31" fmla="*/ 69273 w 342900"/>
                    <a:gd name="connsiteY31" fmla="*/ 221673 h 803564"/>
                    <a:gd name="connsiteX32" fmla="*/ 31173 w 342900"/>
                    <a:gd name="connsiteY32" fmla="*/ 225137 h 803564"/>
                    <a:gd name="connsiteX33" fmla="*/ 6927 w 342900"/>
                    <a:gd name="connsiteY33" fmla="*/ 249382 h 803564"/>
                    <a:gd name="connsiteX34" fmla="*/ 17318 w 342900"/>
                    <a:gd name="connsiteY34" fmla="*/ 252846 h 803564"/>
                    <a:gd name="connsiteX35" fmla="*/ 103909 w 342900"/>
                    <a:gd name="connsiteY35" fmla="*/ 256309 h 803564"/>
                    <a:gd name="connsiteX36" fmla="*/ 124691 w 342900"/>
                    <a:gd name="connsiteY36" fmla="*/ 270164 h 803564"/>
                    <a:gd name="connsiteX37" fmla="*/ 114300 w 342900"/>
                    <a:gd name="connsiteY37" fmla="*/ 304800 h 803564"/>
                    <a:gd name="connsiteX38" fmla="*/ 107373 w 342900"/>
                    <a:gd name="connsiteY38" fmla="*/ 315191 h 803564"/>
                    <a:gd name="connsiteX39" fmla="*/ 103909 w 342900"/>
                    <a:gd name="connsiteY39" fmla="*/ 325582 h 803564"/>
                    <a:gd name="connsiteX40" fmla="*/ 86591 w 342900"/>
                    <a:gd name="connsiteY40" fmla="*/ 346364 h 803564"/>
                    <a:gd name="connsiteX41" fmla="*/ 76200 w 342900"/>
                    <a:gd name="connsiteY41" fmla="*/ 377537 h 803564"/>
                    <a:gd name="connsiteX42" fmla="*/ 65809 w 342900"/>
                    <a:gd name="connsiteY42" fmla="*/ 381000 h 803564"/>
                    <a:gd name="connsiteX43" fmla="*/ 45027 w 342900"/>
                    <a:gd name="connsiteY43" fmla="*/ 408709 h 803564"/>
                    <a:gd name="connsiteX44" fmla="*/ 38100 w 342900"/>
                    <a:gd name="connsiteY44" fmla="*/ 419100 h 803564"/>
                    <a:gd name="connsiteX45" fmla="*/ 51955 w 342900"/>
                    <a:gd name="connsiteY45" fmla="*/ 415637 h 803564"/>
                    <a:gd name="connsiteX46" fmla="*/ 76200 w 342900"/>
                    <a:gd name="connsiteY46" fmla="*/ 412173 h 803564"/>
                    <a:gd name="connsiteX47" fmla="*/ 86591 w 342900"/>
                    <a:gd name="connsiteY47" fmla="*/ 408709 h 803564"/>
                    <a:gd name="connsiteX48" fmla="*/ 93518 w 342900"/>
                    <a:gd name="connsiteY48" fmla="*/ 384464 h 803564"/>
                    <a:gd name="connsiteX49" fmla="*/ 100445 w 342900"/>
                    <a:gd name="connsiteY49" fmla="*/ 374073 h 803564"/>
                    <a:gd name="connsiteX50" fmla="*/ 117764 w 342900"/>
                    <a:gd name="connsiteY50" fmla="*/ 360219 h 803564"/>
                    <a:gd name="connsiteX51" fmla="*/ 128155 w 342900"/>
                    <a:gd name="connsiteY51" fmla="*/ 356755 h 803564"/>
                    <a:gd name="connsiteX52" fmla="*/ 142009 w 342900"/>
                    <a:gd name="connsiteY52" fmla="*/ 387928 h 803564"/>
                    <a:gd name="connsiteX53" fmla="*/ 145473 w 342900"/>
                    <a:gd name="connsiteY53" fmla="*/ 398319 h 803564"/>
                    <a:gd name="connsiteX54" fmla="*/ 142009 w 342900"/>
                    <a:gd name="connsiteY54" fmla="*/ 439882 h 803564"/>
                    <a:gd name="connsiteX55" fmla="*/ 138545 w 342900"/>
                    <a:gd name="connsiteY55" fmla="*/ 450273 h 803564"/>
                    <a:gd name="connsiteX56" fmla="*/ 128155 w 342900"/>
                    <a:gd name="connsiteY56" fmla="*/ 453737 h 803564"/>
                    <a:gd name="connsiteX57" fmla="*/ 110836 w 342900"/>
                    <a:gd name="connsiteY57" fmla="*/ 464128 h 803564"/>
                    <a:gd name="connsiteX58" fmla="*/ 79664 w 342900"/>
                    <a:gd name="connsiteY58" fmla="*/ 477982 h 803564"/>
                    <a:gd name="connsiteX59" fmla="*/ 69273 w 342900"/>
                    <a:gd name="connsiteY59" fmla="*/ 481446 h 803564"/>
                    <a:gd name="connsiteX60" fmla="*/ 41564 w 342900"/>
                    <a:gd name="connsiteY60" fmla="*/ 488373 h 803564"/>
                    <a:gd name="connsiteX61" fmla="*/ 0 w 342900"/>
                    <a:gd name="connsiteY61" fmla="*/ 498764 h 803564"/>
                    <a:gd name="connsiteX62" fmla="*/ 3464 w 342900"/>
                    <a:gd name="connsiteY62" fmla="*/ 516082 h 803564"/>
                    <a:gd name="connsiteX63" fmla="*/ 20782 w 342900"/>
                    <a:gd name="connsiteY63" fmla="*/ 533400 h 803564"/>
                    <a:gd name="connsiteX64" fmla="*/ 34636 w 342900"/>
                    <a:gd name="connsiteY64" fmla="*/ 536864 h 803564"/>
                    <a:gd name="connsiteX65" fmla="*/ 51955 w 342900"/>
                    <a:gd name="connsiteY65" fmla="*/ 523009 h 803564"/>
                    <a:gd name="connsiteX66" fmla="*/ 58882 w 342900"/>
                    <a:gd name="connsiteY66" fmla="*/ 512619 h 803564"/>
                    <a:gd name="connsiteX67" fmla="*/ 72736 w 342900"/>
                    <a:gd name="connsiteY67" fmla="*/ 509155 h 803564"/>
                    <a:gd name="connsiteX68" fmla="*/ 83127 w 342900"/>
                    <a:gd name="connsiteY68" fmla="*/ 505691 h 803564"/>
                    <a:gd name="connsiteX69" fmla="*/ 110836 w 342900"/>
                    <a:gd name="connsiteY69" fmla="*/ 498764 h 803564"/>
                    <a:gd name="connsiteX70" fmla="*/ 110836 w 342900"/>
                    <a:gd name="connsiteY70" fmla="*/ 529937 h 803564"/>
                    <a:gd name="connsiteX71" fmla="*/ 100445 w 342900"/>
                    <a:gd name="connsiteY71" fmla="*/ 533400 h 803564"/>
                    <a:gd name="connsiteX72" fmla="*/ 93518 w 342900"/>
                    <a:gd name="connsiteY72" fmla="*/ 540328 h 803564"/>
                    <a:gd name="connsiteX73" fmla="*/ 110836 w 342900"/>
                    <a:gd name="connsiteY73" fmla="*/ 554182 h 803564"/>
                    <a:gd name="connsiteX74" fmla="*/ 117764 w 342900"/>
                    <a:gd name="connsiteY74" fmla="*/ 561109 h 803564"/>
                    <a:gd name="connsiteX75" fmla="*/ 128155 w 342900"/>
                    <a:gd name="connsiteY75" fmla="*/ 585355 h 803564"/>
                    <a:gd name="connsiteX76" fmla="*/ 110836 w 342900"/>
                    <a:gd name="connsiteY76" fmla="*/ 595746 h 803564"/>
                    <a:gd name="connsiteX77" fmla="*/ 100445 w 342900"/>
                    <a:gd name="connsiteY77" fmla="*/ 599209 h 803564"/>
                    <a:gd name="connsiteX78" fmla="*/ 83127 w 342900"/>
                    <a:gd name="connsiteY78" fmla="*/ 616528 h 803564"/>
                    <a:gd name="connsiteX79" fmla="*/ 79664 w 342900"/>
                    <a:gd name="connsiteY79" fmla="*/ 626919 h 803564"/>
                    <a:gd name="connsiteX80" fmla="*/ 69273 w 342900"/>
                    <a:gd name="connsiteY80" fmla="*/ 633846 h 803564"/>
                    <a:gd name="connsiteX81" fmla="*/ 51955 w 342900"/>
                    <a:gd name="connsiteY81" fmla="*/ 651164 h 803564"/>
                    <a:gd name="connsiteX82" fmla="*/ 27709 w 342900"/>
                    <a:gd name="connsiteY82" fmla="*/ 668482 h 803564"/>
                    <a:gd name="connsiteX83" fmla="*/ 17318 w 342900"/>
                    <a:gd name="connsiteY83" fmla="*/ 675409 h 803564"/>
                    <a:gd name="connsiteX84" fmla="*/ 10391 w 342900"/>
                    <a:gd name="connsiteY84" fmla="*/ 682337 h 803564"/>
                    <a:gd name="connsiteX85" fmla="*/ 20782 w 342900"/>
                    <a:gd name="connsiteY85" fmla="*/ 685800 h 803564"/>
                    <a:gd name="connsiteX86" fmla="*/ 31173 w 342900"/>
                    <a:gd name="connsiteY86" fmla="*/ 682337 h 803564"/>
                    <a:gd name="connsiteX87" fmla="*/ 55418 w 342900"/>
                    <a:gd name="connsiteY87" fmla="*/ 671946 h 803564"/>
                    <a:gd name="connsiteX88" fmla="*/ 79664 w 342900"/>
                    <a:gd name="connsiteY88" fmla="*/ 668482 h 803564"/>
                    <a:gd name="connsiteX89" fmla="*/ 90055 w 342900"/>
                    <a:gd name="connsiteY89" fmla="*/ 665019 h 803564"/>
                    <a:gd name="connsiteX90" fmla="*/ 96982 w 342900"/>
                    <a:gd name="connsiteY90" fmla="*/ 658091 h 803564"/>
                    <a:gd name="connsiteX91" fmla="*/ 117764 w 342900"/>
                    <a:gd name="connsiteY91" fmla="*/ 665019 h 803564"/>
                    <a:gd name="connsiteX92" fmla="*/ 117764 w 342900"/>
                    <a:gd name="connsiteY92" fmla="*/ 706582 h 803564"/>
                    <a:gd name="connsiteX93" fmla="*/ 110836 w 342900"/>
                    <a:gd name="connsiteY93" fmla="*/ 713509 h 803564"/>
                    <a:gd name="connsiteX94" fmla="*/ 90055 w 342900"/>
                    <a:gd name="connsiteY94" fmla="*/ 720437 h 803564"/>
                    <a:gd name="connsiteX95" fmla="*/ 83127 w 342900"/>
                    <a:gd name="connsiteY95" fmla="*/ 727364 h 803564"/>
                    <a:gd name="connsiteX96" fmla="*/ 72736 w 342900"/>
                    <a:gd name="connsiteY96" fmla="*/ 730828 h 803564"/>
                    <a:gd name="connsiteX97" fmla="*/ 62345 w 342900"/>
                    <a:gd name="connsiteY97" fmla="*/ 737755 h 803564"/>
                    <a:gd name="connsiteX98" fmla="*/ 55418 w 342900"/>
                    <a:gd name="connsiteY98" fmla="*/ 748146 h 803564"/>
                    <a:gd name="connsiteX99" fmla="*/ 34636 w 342900"/>
                    <a:gd name="connsiteY99" fmla="*/ 762000 h 803564"/>
                    <a:gd name="connsiteX100" fmla="*/ 27709 w 342900"/>
                    <a:gd name="connsiteY100" fmla="*/ 772391 h 803564"/>
                    <a:gd name="connsiteX101" fmla="*/ 31173 w 342900"/>
                    <a:gd name="connsiteY101" fmla="*/ 786246 h 803564"/>
                    <a:gd name="connsiteX102" fmla="*/ 34636 w 342900"/>
                    <a:gd name="connsiteY102" fmla="*/ 803564 h 803564"/>
                    <a:gd name="connsiteX103" fmla="*/ 72736 w 342900"/>
                    <a:gd name="connsiteY103" fmla="*/ 793173 h 803564"/>
                    <a:gd name="connsiteX104" fmla="*/ 83127 w 342900"/>
                    <a:gd name="connsiteY104" fmla="*/ 782782 h 803564"/>
                    <a:gd name="connsiteX105" fmla="*/ 107373 w 342900"/>
                    <a:gd name="connsiteY105" fmla="*/ 772391 h 803564"/>
                    <a:gd name="connsiteX106" fmla="*/ 166255 w 342900"/>
                    <a:gd name="connsiteY106" fmla="*/ 765464 h 803564"/>
                    <a:gd name="connsiteX107" fmla="*/ 180109 w 342900"/>
                    <a:gd name="connsiteY107" fmla="*/ 772391 h 803564"/>
                    <a:gd name="connsiteX108" fmla="*/ 200891 w 342900"/>
                    <a:gd name="connsiteY108" fmla="*/ 779319 h 803564"/>
                    <a:gd name="connsiteX109" fmla="*/ 214745 w 342900"/>
                    <a:gd name="connsiteY109" fmla="*/ 786246 h 803564"/>
                    <a:gd name="connsiteX110" fmla="*/ 249382 w 342900"/>
                    <a:gd name="connsiteY110" fmla="*/ 793173 h 803564"/>
                    <a:gd name="connsiteX111" fmla="*/ 273627 w 342900"/>
                    <a:gd name="connsiteY111" fmla="*/ 800100 h 803564"/>
                    <a:gd name="connsiteX112" fmla="*/ 284018 w 342900"/>
                    <a:gd name="connsiteY112" fmla="*/ 793173 h 803564"/>
                    <a:gd name="connsiteX113" fmla="*/ 266700 w 342900"/>
                    <a:gd name="connsiteY113" fmla="*/ 779319 h 803564"/>
                    <a:gd name="connsiteX114" fmla="*/ 232064 w 342900"/>
                    <a:gd name="connsiteY114" fmla="*/ 758537 h 803564"/>
                    <a:gd name="connsiteX115" fmla="*/ 221673 w 342900"/>
                    <a:gd name="connsiteY115" fmla="*/ 751609 h 803564"/>
                    <a:gd name="connsiteX116" fmla="*/ 197427 w 342900"/>
                    <a:gd name="connsiteY116" fmla="*/ 720437 h 803564"/>
                    <a:gd name="connsiteX117" fmla="*/ 190500 w 342900"/>
                    <a:gd name="connsiteY117" fmla="*/ 699655 h 803564"/>
                    <a:gd name="connsiteX118" fmla="*/ 200891 w 342900"/>
                    <a:gd name="connsiteY118" fmla="*/ 692728 h 803564"/>
                    <a:gd name="connsiteX119" fmla="*/ 249382 w 342900"/>
                    <a:gd name="connsiteY119" fmla="*/ 703119 h 803564"/>
                    <a:gd name="connsiteX120" fmla="*/ 273627 w 342900"/>
                    <a:gd name="connsiteY120" fmla="*/ 706582 h 803564"/>
                    <a:gd name="connsiteX121" fmla="*/ 263236 w 342900"/>
                    <a:gd name="connsiteY121" fmla="*/ 689264 h 803564"/>
                    <a:gd name="connsiteX122" fmla="*/ 242455 w 342900"/>
                    <a:gd name="connsiteY122" fmla="*/ 682337 h 803564"/>
                    <a:gd name="connsiteX123" fmla="*/ 214745 w 342900"/>
                    <a:gd name="connsiteY123" fmla="*/ 661555 h 803564"/>
                    <a:gd name="connsiteX124" fmla="*/ 204355 w 342900"/>
                    <a:gd name="connsiteY124" fmla="*/ 658091 h 803564"/>
                    <a:gd name="connsiteX125" fmla="*/ 197427 w 342900"/>
                    <a:gd name="connsiteY125" fmla="*/ 633846 h 803564"/>
                    <a:gd name="connsiteX126" fmla="*/ 190500 w 342900"/>
                    <a:gd name="connsiteY126" fmla="*/ 613064 h 803564"/>
                    <a:gd name="connsiteX127" fmla="*/ 187036 w 342900"/>
                    <a:gd name="connsiteY127" fmla="*/ 602673 h 803564"/>
                    <a:gd name="connsiteX128" fmla="*/ 190500 w 342900"/>
                    <a:gd name="connsiteY128" fmla="*/ 585355 h 803564"/>
                    <a:gd name="connsiteX129" fmla="*/ 193964 w 342900"/>
                    <a:gd name="connsiteY129" fmla="*/ 574964 h 803564"/>
                    <a:gd name="connsiteX130" fmla="*/ 197427 w 342900"/>
                    <a:gd name="connsiteY130" fmla="*/ 547255 h 803564"/>
                    <a:gd name="connsiteX131" fmla="*/ 200891 w 342900"/>
                    <a:gd name="connsiteY131" fmla="*/ 533400 h 803564"/>
                    <a:gd name="connsiteX132" fmla="*/ 211282 w 342900"/>
                    <a:gd name="connsiteY132" fmla="*/ 529937 h 803564"/>
                    <a:gd name="connsiteX133" fmla="*/ 221673 w 342900"/>
                    <a:gd name="connsiteY133" fmla="*/ 533400 h 803564"/>
                    <a:gd name="connsiteX134" fmla="*/ 232064 w 342900"/>
                    <a:gd name="connsiteY134" fmla="*/ 540328 h 803564"/>
                    <a:gd name="connsiteX135" fmla="*/ 249382 w 342900"/>
                    <a:gd name="connsiteY135" fmla="*/ 543791 h 803564"/>
                    <a:gd name="connsiteX136" fmla="*/ 259773 w 342900"/>
                    <a:gd name="connsiteY136" fmla="*/ 547255 h 803564"/>
                    <a:gd name="connsiteX137" fmla="*/ 280555 w 342900"/>
                    <a:gd name="connsiteY137" fmla="*/ 550719 h 803564"/>
                    <a:gd name="connsiteX138" fmla="*/ 259773 w 342900"/>
                    <a:gd name="connsiteY138" fmla="*/ 536864 h 803564"/>
                    <a:gd name="connsiteX139" fmla="*/ 232064 w 342900"/>
                    <a:gd name="connsiteY139" fmla="*/ 529937 h 803564"/>
                    <a:gd name="connsiteX140" fmla="*/ 225136 w 342900"/>
                    <a:gd name="connsiteY140" fmla="*/ 523009 h 803564"/>
                    <a:gd name="connsiteX141" fmla="*/ 214745 w 342900"/>
                    <a:gd name="connsiteY141" fmla="*/ 519546 h 803564"/>
                    <a:gd name="connsiteX142" fmla="*/ 200891 w 342900"/>
                    <a:gd name="connsiteY142" fmla="*/ 498764 h 803564"/>
                    <a:gd name="connsiteX143" fmla="*/ 197427 w 342900"/>
                    <a:gd name="connsiteY143" fmla="*/ 460664 h 803564"/>
                    <a:gd name="connsiteX144" fmla="*/ 193964 w 342900"/>
                    <a:gd name="connsiteY144" fmla="*/ 450273 h 803564"/>
                    <a:gd name="connsiteX145" fmla="*/ 204355 w 342900"/>
                    <a:gd name="connsiteY145" fmla="*/ 453737 h 803564"/>
                    <a:gd name="connsiteX146" fmla="*/ 238991 w 342900"/>
                    <a:gd name="connsiteY146" fmla="*/ 464128 h 803564"/>
                    <a:gd name="connsiteX147" fmla="*/ 249382 w 342900"/>
                    <a:gd name="connsiteY147" fmla="*/ 467591 h 803564"/>
                    <a:gd name="connsiteX148" fmla="*/ 259773 w 342900"/>
                    <a:gd name="connsiteY148" fmla="*/ 471055 h 803564"/>
                    <a:gd name="connsiteX149" fmla="*/ 238991 w 342900"/>
                    <a:gd name="connsiteY149" fmla="*/ 464128 h 803564"/>
                    <a:gd name="connsiteX150" fmla="*/ 232064 w 342900"/>
                    <a:gd name="connsiteY150" fmla="*/ 457200 h 803564"/>
                    <a:gd name="connsiteX151" fmla="*/ 221673 w 342900"/>
                    <a:gd name="connsiteY151" fmla="*/ 453737 h 803564"/>
                    <a:gd name="connsiteX152" fmla="*/ 204355 w 342900"/>
                    <a:gd name="connsiteY152" fmla="*/ 436419 h 803564"/>
                    <a:gd name="connsiteX153" fmla="*/ 200891 w 342900"/>
                    <a:gd name="connsiteY153" fmla="*/ 315191 h 803564"/>
                    <a:gd name="connsiteX154" fmla="*/ 214745 w 342900"/>
                    <a:gd name="connsiteY154" fmla="*/ 311728 h 803564"/>
                    <a:gd name="connsiteX155" fmla="*/ 221673 w 342900"/>
                    <a:gd name="connsiteY155" fmla="*/ 318655 h 803564"/>
                    <a:gd name="connsiteX156" fmla="*/ 232064 w 342900"/>
                    <a:gd name="connsiteY156" fmla="*/ 322119 h 803564"/>
                    <a:gd name="connsiteX157" fmla="*/ 322118 w 342900"/>
                    <a:gd name="connsiteY157" fmla="*/ 335973 h 803564"/>
                    <a:gd name="connsiteX158" fmla="*/ 332509 w 342900"/>
                    <a:gd name="connsiteY158" fmla="*/ 342900 h 803564"/>
                    <a:gd name="connsiteX159" fmla="*/ 342900 w 342900"/>
                    <a:gd name="connsiteY159" fmla="*/ 346364 h 803564"/>
                    <a:gd name="connsiteX160" fmla="*/ 339436 w 342900"/>
                    <a:gd name="connsiteY160" fmla="*/ 325582 h 803564"/>
                    <a:gd name="connsiteX161" fmla="*/ 318655 w 342900"/>
                    <a:gd name="connsiteY161" fmla="*/ 315191 h 803564"/>
                    <a:gd name="connsiteX162" fmla="*/ 273627 w 342900"/>
                    <a:gd name="connsiteY162" fmla="*/ 311728 h 803564"/>
                    <a:gd name="connsiteX163" fmla="*/ 256309 w 342900"/>
                    <a:gd name="connsiteY163" fmla="*/ 301337 h 803564"/>
                    <a:gd name="connsiteX164" fmla="*/ 228600 w 342900"/>
                    <a:gd name="connsiteY164" fmla="*/ 284019 h 803564"/>
                    <a:gd name="connsiteX165" fmla="*/ 200891 w 342900"/>
                    <a:gd name="connsiteY165" fmla="*/ 263237 h 803564"/>
                    <a:gd name="connsiteX166" fmla="*/ 197427 w 342900"/>
                    <a:gd name="connsiteY166" fmla="*/ 252846 h 803564"/>
                    <a:gd name="connsiteX167" fmla="*/ 214745 w 342900"/>
                    <a:gd name="connsiteY167" fmla="*/ 256309 h 803564"/>
                    <a:gd name="connsiteX168" fmla="*/ 225136 w 342900"/>
                    <a:gd name="connsiteY168" fmla="*/ 259773 h 803564"/>
                    <a:gd name="connsiteX169" fmla="*/ 256309 w 342900"/>
                    <a:gd name="connsiteY169" fmla="*/ 266700 h 803564"/>
                    <a:gd name="connsiteX170" fmla="*/ 273627 w 342900"/>
                    <a:gd name="connsiteY170" fmla="*/ 263237 h 803564"/>
                    <a:gd name="connsiteX171" fmla="*/ 284018 w 342900"/>
                    <a:gd name="connsiteY171" fmla="*/ 259773 h 803564"/>
                    <a:gd name="connsiteX172" fmla="*/ 287482 w 342900"/>
                    <a:gd name="connsiteY172" fmla="*/ 249382 h 803564"/>
                    <a:gd name="connsiteX173" fmla="*/ 294409 w 342900"/>
                    <a:gd name="connsiteY173" fmla="*/ 238991 h 803564"/>
                    <a:gd name="connsiteX174" fmla="*/ 287482 w 342900"/>
                    <a:gd name="connsiteY174" fmla="*/ 228600 h 803564"/>
                    <a:gd name="connsiteX175" fmla="*/ 249382 w 342900"/>
                    <a:gd name="connsiteY175" fmla="*/ 238991 h 803564"/>
                    <a:gd name="connsiteX176" fmla="*/ 228600 w 342900"/>
                    <a:gd name="connsiteY176" fmla="*/ 228600 h 803564"/>
                    <a:gd name="connsiteX177" fmla="*/ 218209 w 342900"/>
                    <a:gd name="connsiteY177" fmla="*/ 214746 h 803564"/>
                    <a:gd name="connsiteX178" fmla="*/ 197427 w 342900"/>
                    <a:gd name="connsiteY178" fmla="*/ 197428 h 803564"/>
                    <a:gd name="connsiteX179" fmla="*/ 193964 w 342900"/>
                    <a:gd name="connsiteY179" fmla="*/ 187037 h 803564"/>
                    <a:gd name="connsiteX180" fmla="*/ 207818 w 342900"/>
                    <a:gd name="connsiteY180" fmla="*/ 183573 h 803564"/>
                    <a:gd name="connsiteX181" fmla="*/ 277091 w 342900"/>
                    <a:gd name="connsiteY181" fmla="*/ 187037 h 803564"/>
                    <a:gd name="connsiteX182" fmla="*/ 290945 w 342900"/>
                    <a:gd name="connsiteY182" fmla="*/ 193964 h 803564"/>
                    <a:gd name="connsiteX183" fmla="*/ 301336 w 342900"/>
                    <a:gd name="connsiteY183" fmla="*/ 197428 h 803564"/>
                    <a:gd name="connsiteX184" fmla="*/ 311727 w 342900"/>
                    <a:gd name="connsiteY184" fmla="*/ 204355 h 803564"/>
                    <a:gd name="connsiteX185" fmla="*/ 332509 w 342900"/>
                    <a:gd name="connsiteY185" fmla="*/ 214746 h 803564"/>
                    <a:gd name="connsiteX186" fmla="*/ 325582 w 342900"/>
                    <a:gd name="connsiteY186" fmla="*/ 204355 h 803564"/>
                    <a:gd name="connsiteX187" fmla="*/ 315191 w 342900"/>
                    <a:gd name="connsiteY187" fmla="*/ 197428 h 803564"/>
                    <a:gd name="connsiteX188" fmla="*/ 308264 w 342900"/>
                    <a:gd name="connsiteY188" fmla="*/ 190500 h 803564"/>
                    <a:gd name="connsiteX189" fmla="*/ 304800 w 342900"/>
                    <a:gd name="connsiteY189" fmla="*/ 180109 h 803564"/>
                    <a:gd name="connsiteX190" fmla="*/ 294409 w 342900"/>
                    <a:gd name="connsiteY190" fmla="*/ 176646 h 803564"/>
                    <a:gd name="connsiteX191" fmla="*/ 284018 w 342900"/>
                    <a:gd name="connsiteY191" fmla="*/ 169719 h 803564"/>
                    <a:gd name="connsiteX192" fmla="*/ 277091 w 342900"/>
                    <a:gd name="connsiteY192" fmla="*/ 162791 h 803564"/>
                    <a:gd name="connsiteX193" fmla="*/ 263236 w 342900"/>
                    <a:gd name="connsiteY193" fmla="*/ 159328 h 803564"/>
                    <a:gd name="connsiteX194" fmla="*/ 252845 w 342900"/>
                    <a:gd name="connsiteY194" fmla="*/ 155864 h 803564"/>
                    <a:gd name="connsiteX195" fmla="*/ 242455 w 342900"/>
                    <a:gd name="connsiteY195" fmla="*/ 148937 h 803564"/>
                    <a:gd name="connsiteX196" fmla="*/ 235527 w 342900"/>
                    <a:gd name="connsiteY196" fmla="*/ 142009 h 803564"/>
                    <a:gd name="connsiteX197" fmla="*/ 214745 w 342900"/>
                    <a:gd name="connsiteY197" fmla="*/ 135082 h 803564"/>
                    <a:gd name="connsiteX198" fmla="*/ 245918 w 342900"/>
                    <a:gd name="connsiteY198" fmla="*/ 117764 h 803564"/>
                    <a:gd name="connsiteX199" fmla="*/ 287482 w 342900"/>
                    <a:gd name="connsiteY199" fmla="*/ 114300 h 803564"/>
                    <a:gd name="connsiteX200" fmla="*/ 290945 w 342900"/>
                    <a:gd name="connsiteY200" fmla="*/ 103909 h 803564"/>
                    <a:gd name="connsiteX201" fmla="*/ 277091 w 342900"/>
                    <a:gd name="connsiteY201" fmla="*/ 96982 h 803564"/>
                    <a:gd name="connsiteX202" fmla="*/ 242455 w 342900"/>
                    <a:gd name="connsiteY202" fmla="*/ 93519 h 803564"/>
                    <a:gd name="connsiteX203" fmla="*/ 235527 w 342900"/>
                    <a:gd name="connsiteY203" fmla="*/ 86591 h 803564"/>
                    <a:gd name="connsiteX204" fmla="*/ 214745 w 342900"/>
                    <a:gd name="connsiteY204" fmla="*/ 79664 h 803564"/>
                    <a:gd name="connsiteX205" fmla="*/ 211282 w 342900"/>
                    <a:gd name="connsiteY205" fmla="*/ 48491 h 803564"/>
                    <a:gd name="connsiteX206" fmla="*/ 245918 w 342900"/>
                    <a:gd name="connsiteY206" fmla="*/ 58882 h 803564"/>
                    <a:gd name="connsiteX207" fmla="*/ 256309 w 342900"/>
                    <a:gd name="connsiteY207" fmla="*/ 62346 h 803564"/>
                    <a:gd name="connsiteX208" fmla="*/ 266700 w 342900"/>
                    <a:gd name="connsiteY208" fmla="*/ 65809 h 803564"/>
                    <a:gd name="connsiteX209" fmla="*/ 290945 w 342900"/>
                    <a:gd name="connsiteY209" fmla="*/ 79664 h 803564"/>
                    <a:gd name="connsiteX210" fmla="*/ 287482 w 342900"/>
                    <a:gd name="connsiteY210" fmla="*/ 69273 h 803564"/>
                    <a:gd name="connsiteX211" fmla="*/ 259773 w 342900"/>
                    <a:gd name="connsiteY211" fmla="*/ 58882 h 803564"/>
                    <a:gd name="connsiteX212" fmla="*/ 238991 w 342900"/>
                    <a:gd name="connsiteY212" fmla="*/ 45028 h 803564"/>
                    <a:gd name="connsiteX213" fmla="*/ 228600 w 342900"/>
                    <a:gd name="connsiteY213" fmla="*/ 38100 h 803564"/>
                    <a:gd name="connsiteX214" fmla="*/ 225136 w 342900"/>
                    <a:gd name="connsiteY214" fmla="*/ 27709 h 803564"/>
                    <a:gd name="connsiteX215" fmla="*/ 214745 w 342900"/>
                    <a:gd name="connsiteY215" fmla="*/ 24246 h 803564"/>
                    <a:gd name="connsiteX216" fmla="*/ 204355 w 342900"/>
                    <a:gd name="connsiteY216" fmla="*/ 17319 h 803564"/>
                    <a:gd name="connsiteX217" fmla="*/ 183573 w 342900"/>
                    <a:gd name="connsiteY217" fmla="*/ 10391 h 803564"/>
                    <a:gd name="connsiteX218" fmla="*/ 176645 w 342900"/>
                    <a:gd name="connsiteY218" fmla="*/ 3464 h 803564"/>
                    <a:gd name="connsiteX219" fmla="*/ 162791 w 342900"/>
                    <a:gd name="connsiteY219" fmla="*/ 0 h 80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342900" h="803564">
                      <a:moveTo>
                        <a:pt x="162791" y="0"/>
                      </a:moveTo>
                      <a:lnTo>
                        <a:pt x="162791" y="0"/>
                      </a:lnTo>
                      <a:cubicBezTo>
                        <a:pt x="158173" y="9236"/>
                        <a:pt x="155797" y="19991"/>
                        <a:pt x="148936" y="27709"/>
                      </a:cubicBezTo>
                      <a:cubicBezTo>
                        <a:pt x="145774" y="31267"/>
                        <a:pt x="139457" y="29298"/>
                        <a:pt x="135082" y="31173"/>
                      </a:cubicBezTo>
                      <a:cubicBezTo>
                        <a:pt x="123596" y="36096"/>
                        <a:pt x="126361" y="38150"/>
                        <a:pt x="117764" y="45028"/>
                      </a:cubicBezTo>
                      <a:cubicBezTo>
                        <a:pt x="114513" y="47629"/>
                        <a:pt x="110624" y="49355"/>
                        <a:pt x="107373" y="51955"/>
                      </a:cubicBezTo>
                      <a:cubicBezTo>
                        <a:pt x="104823" y="53995"/>
                        <a:pt x="103245" y="57202"/>
                        <a:pt x="100445" y="58882"/>
                      </a:cubicBezTo>
                      <a:cubicBezTo>
                        <a:pt x="97315" y="60760"/>
                        <a:pt x="93518" y="61191"/>
                        <a:pt x="90055" y="62346"/>
                      </a:cubicBezTo>
                      <a:cubicBezTo>
                        <a:pt x="87746" y="64655"/>
                        <a:pt x="82094" y="66175"/>
                        <a:pt x="83127" y="69273"/>
                      </a:cubicBezTo>
                      <a:cubicBezTo>
                        <a:pt x="84281" y="72737"/>
                        <a:pt x="89889" y="72334"/>
                        <a:pt x="93518" y="72737"/>
                      </a:cubicBezTo>
                      <a:cubicBezTo>
                        <a:pt x="110769" y="74654"/>
                        <a:pt x="128155" y="75046"/>
                        <a:pt x="145473" y="76200"/>
                      </a:cubicBezTo>
                      <a:cubicBezTo>
                        <a:pt x="146627" y="79664"/>
                        <a:pt x="151518" y="84009"/>
                        <a:pt x="148936" y="86591"/>
                      </a:cubicBezTo>
                      <a:cubicBezTo>
                        <a:pt x="143773" y="91754"/>
                        <a:pt x="135082" y="91210"/>
                        <a:pt x="128155" y="93519"/>
                      </a:cubicBezTo>
                      <a:lnTo>
                        <a:pt x="117764" y="96982"/>
                      </a:lnTo>
                      <a:cubicBezTo>
                        <a:pt x="100965" y="113781"/>
                        <a:pt x="109343" y="107214"/>
                        <a:pt x="93518" y="117764"/>
                      </a:cubicBezTo>
                      <a:cubicBezTo>
                        <a:pt x="95827" y="121228"/>
                        <a:pt x="96831" y="126090"/>
                        <a:pt x="100445" y="128155"/>
                      </a:cubicBezTo>
                      <a:cubicBezTo>
                        <a:pt x="105557" y="131076"/>
                        <a:pt x="114498" y="126721"/>
                        <a:pt x="117764" y="131619"/>
                      </a:cubicBezTo>
                      <a:cubicBezTo>
                        <a:pt x="120073" y="135083"/>
                        <a:pt x="110624" y="135946"/>
                        <a:pt x="107373" y="138546"/>
                      </a:cubicBezTo>
                      <a:cubicBezTo>
                        <a:pt x="104823" y="140586"/>
                        <a:pt x="102485" y="142923"/>
                        <a:pt x="100445" y="145473"/>
                      </a:cubicBezTo>
                      <a:cubicBezTo>
                        <a:pt x="97844" y="148724"/>
                        <a:pt x="96462" y="152920"/>
                        <a:pt x="93518" y="155864"/>
                      </a:cubicBezTo>
                      <a:cubicBezTo>
                        <a:pt x="83594" y="165788"/>
                        <a:pt x="84002" y="160622"/>
                        <a:pt x="72736" y="166255"/>
                      </a:cubicBezTo>
                      <a:cubicBezTo>
                        <a:pt x="45876" y="179685"/>
                        <a:pt x="78073" y="167938"/>
                        <a:pt x="51955" y="176646"/>
                      </a:cubicBezTo>
                      <a:cubicBezTo>
                        <a:pt x="32327" y="196273"/>
                        <a:pt x="28863" y="188192"/>
                        <a:pt x="41564" y="200891"/>
                      </a:cubicBezTo>
                      <a:cubicBezTo>
                        <a:pt x="56573" y="199737"/>
                        <a:pt x="71796" y="200202"/>
                        <a:pt x="86591" y="197428"/>
                      </a:cubicBezTo>
                      <a:cubicBezTo>
                        <a:pt x="90683" y="196661"/>
                        <a:pt x="92966" y="191595"/>
                        <a:pt x="96982" y="190500"/>
                      </a:cubicBezTo>
                      <a:cubicBezTo>
                        <a:pt x="105962" y="188051"/>
                        <a:pt x="115455" y="188191"/>
                        <a:pt x="124691" y="187037"/>
                      </a:cubicBezTo>
                      <a:cubicBezTo>
                        <a:pt x="129309" y="184728"/>
                        <a:pt x="133799" y="182143"/>
                        <a:pt x="138545" y="180109"/>
                      </a:cubicBezTo>
                      <a:cubicBezTo>
                        <a:pt x="141901" y="178671"/>
                        <a:pt x="146911" y="173608"/>
                        <a:pt x="148936" y="176646"/>
                      </a:cubicBezTo>
                      <a:cubicBezTo>
                        <a:pt x="151577" y="180607"/>
                        <a:pt x="147602" y="186242"/>
                        <a:pt x="145473" y="190500"/>
                      </a:cubicBezTo>
                      <a:cubicBezTo>
                        <a:pt x="141669" y="198108"/>
                        <a:pt x="135266" y="198521"/>
                        <a:pt x="128155" y="200891"/>
                      </a:cubicBezTo>
                      <a:cubicBezTo>
                        <a:pt x="117277" y="211769"/>
                        <a:pt x="125247" y="206175"/>
                        <a:pt x="107373" y="211282"/>
                      </a:cubicBezTo>
                      <a:cubicBezTo>
                        <a:pt x="92985" y="215393"/>
                        <a:pt x="87395" y="220025"/>
                        <a:pt x="69273" y="221673"/>
                      </a:cubicBezTo>
                      <a:lnTo>
                        <a:pt x="31173" y="225137"/>
                      </a:lnTo>
                      <a:cubicBezTo>
                        <a:pt x="7353" y="241016"/>
                        <a:pt x="13024" y="231093"/>
                        <a:pt x="6927" y="249382"/>
                      </a:cubicBezTo>
                      <a:cubicBezTo>
                        <a:pt x="10391" y="250537"/>
                        <a:pt x="13676" y="252586"/>
                        <a:pt x="17318" y="252846"/>
                      </a:cubicBezTo>
                      <a:cubicBezTo>
                        <a:pt x="46131" y="254904"/>
                        <a:pt x="75391" y="251709"/>
                        <a:pt x="103909" y="256309"/>
                      </a:cubicBezTo>
                      <a:cubicBezTo>
                        <a:pt x="112128" y="257635"/>
                        <a:pt x="124691" y="270164"/>
                        <a:pt x="124691" y="270164"/>
                      </a:cubicBezTo>
                      <a:cubicBezTo>
                        <a:pt x="122755" y="277908"/>
                        <a:pt x="117672" y="299741"/>
                        <a:pt x="114300" y="304800"/>
                      </a:cubicBezTo>
                      <a:cubicBezTo>
                        <a:pt x="111991" y="308264"/>
                        <a:pt x="109235" y="311468"/>
                        <a:pt x="107373" y="315191"/>
                      </a:cubicBezTo>
                      <a:cubicBezTo>
                        <a:pt x="105740" y="318457"/>
                        <a:pt x="105542" y="322316"/>
                        <a:pt x="103909" y="325582"/>
                      </a:cubicBezTo>
                      <a:cubicBezTo>
                        <a:pt x="99086" y="335227"/>
                        <a:pt x="94252" y="338703"/>
                        <a:pt x="86591" y="346364"/>
                      </a:cubicBezTo>
                      <a:lnTo>
                        <a:pt x="76200" y="377537"/>
                      </a:lnTo>
                      <a:cubicBezTo>
                        <a:pt x="75045" y="381001"/>
                        <a:pt x="69273" y="379846"/>
                        <a:pt x="65809" y="381000"/>
                      </a:cubicBezTo>
                      <a:cubicBezTo>
                        <a:pt x="59763" y="399136"/>
                        <a:pt x="64927" y="388809"/>
                        <a:pt x="45027" y="408709"/>
                      </a:cubicBezTo>
                      <a:cubicBezTo>
                        <a:pt x="42083" y="411653"/>
                        <a:pt x="35156" y="416156"/>
                        <a:pt x="38100" y="419100"/>
                      </a:cubicBezTo>
                      <a:cubicBezTo>
                        <a:pt x="41466" y="422466"/>
                        <a:pt x="47271" y="416489"/>
                        <a:pt x="51955" y="415637"/>
                      </a:cubicBezTo>
                      <a:cubicBezTo>
                        <a:pt x="59987" y="414177"/>
                        <a:pt x="68118" y="413328"/>
                        <a:pt x="76200" y="412173"/>
                      </a:cubicBezTo>
                      <a:cubicBezTo>
                        <a:pt x="79664" y="411018"/>
                        <a:pt x="84009" y="411291"/>
                        <a:pt x="86591" y="408709"/>
                      </a:cubicBezTo>
                      <a:cubicBezTo>
                        <a:pt x="88279" y="407021"/>
                        <a:pt x="93449" y="384625"/>
                        <a:pt x="93518" y="384464"/>
                      </a:cubicBezTo>
                      <a:cubicBezTo>
                        <a:pt x="95158" y="380638"/>
                        <a:pt x="97844" y="377324"/>
                        <a:pt x="100445" y="374073"/>
                      </a:cubicBezTo>
                      <a:cubicBezTo>
                        <a:pt x="104740" y="368705"/>
                        <a:pt x="111765" y="363219"/>
                        <a:pt x="117764" y="360219"/>
                      </a:cubicBezTo>
                      <a:cubicBezTo>
                        <a:pt x="121030" y="358586"/>
                        <a:pt x="124691" y="357910"/>
                        <a:pt x="128155" y="356755"/>
                      </a:cubicBezTo>
                      <a:cubicBezTo>
                        <a:pt x="139133" y="373222"/>
                        <a:pt x="133765" y="363196"/>
                        <a:pt x="142009" y="387928"/>
                      </a:cubicBezTo>
                      <a:lnTo>
                        <a:pt x="145473" y="398319"/>
                      </a:lnTo>
                      <a:cubicBezTo>
                        <a:pt x="144318" y="412173"/>
                        <a:pt x="143847" y="426102"/>
                        <a:pt x="142009" y="439882"/>
                      </a:cubicBezTo>
                      <a:cubicBezTo>
                        <a:pt x="141526" y="443501"/>
                        <a:pt x="141127" y="447691"/>
                        <a:pt x="138545" y="450273"/>
                      </a:cubicBezTo>
                      <a:cubicBezTo>
                        <a:pt x="135964" y="452855"/>
                        <a:pt x="131618" y="452582"/>
                        <a:pt x="128155" y="453737"/>
                      </a:cubicBezTo>
                      <a:cubicBezTo>
                        <a:pt x="114623" y="467267"/>
                        <a:pt x="128822" y="455135"/>
                        <a:pt x="110836" y="464128"/>
                      </a:cubicBezTo>
                      <a:cubicBezTo>
                        <a:pt x="77904" y="480594"/>
                        <a:pt x="133275" y="460111"/>
                        <a:pt x="79664" y="477982"/>
                      </a:cubicBezTo>
                      <a:cubicBezTo>
                        <a:pt x="76200" y="479137"/>
                        <a:pt x="72815" y="480561"/>
                        <a:pt x="69273" y="481446"/>
                      </a:cubicBezTo>
                      <a:cubicBezTo>
                        <a:pt x="60037" y="483755"/>
                        <a:pt x="50596" y="485362"/>
                        <a:pt x="41564" y="488373"/>
                      </a:cubicBezTo>
                      <a:cubicBezTo>
                        <a:pt x="14119" y="497521"/>
                        <a:pt x="27985" y="494099"/>
                        <a:pt x="0" y="498764"/>
                      </a:cubicBezTo>
                      <a:cubicBezTo>
                        <a:pt x="1155" y="504537"/>
                        <a:pt x="1397" y="510570"/>
                        <a:pt x="3464" y="516082"/>
                      </a:cubicBezTo>
                      <a:cubicBezTo>
                        <a:pt x="6412" y="523944"/>
                        <a:pt x="13215" y="530157"/>
                        <a:pt x="20782" y="533400"/>
                      </a:cubicBezTo>
                      <a:cubicBezTo>
                        <a:pt x="25157" y="535275"/>
                        <a:pt x="30018" y="535709"/>
                        <a:pt x="34636" y="536864"/>
                      </a:cubicBezTo>
                      <a:cubicBezTo>
                        <a:pt x="42353" y="531720"/>
                        <a:pt x="46313" y="530061"/>
                        <a:pt x="51955" y="523009"/>
                      </a:cubicBezTo>
                      <a:cubicBezTo>
                        <a:pt x="54555" y="519759"/>
                        <a:pt x="55419" y="514928"/>
                        <a:pt x="58882" y="512619"/>
                      </a:cubicBezTo>
                      <a:cubicBezTo>
                        <a:pt x="62843" y="509979"/>
                        <a:pt x="68159" y="510463"/>
                        <a:pt x="72736" y="509155"/>
                      </a:cubicBezTo>
                      <a:cubicBezTo>
                        <a:pt x="76247" y="508152"/>
                        <a:pt x="79585" y="506576"/>
                        <a:pt x="83127" y="505691"/>
                      </a:cubicBezTo>
                      <a:lnTo>
                        <a:pt x="110836" y="498764"/>
                      </a:lnTo>
                      <a:cubicBezTo>
                        <a:pt x="113465" y="509279"/>
                        <a:pt x="118032" y="519144"/>
                        <a:pt x="110836" y="529937"/>
                      </a:cubicBezTo>
                      <a:cubicBezTo>
                        <a:pt x="108811" y="532975"/>
                        <a:pt x="103909" y="532246"/>
                        <a:pt x="100445" y="533400"/>
                      </a:cubicBezTo>
                      <a:cubicBezTo>
                        <a:pt x="98136" y="535709"/>
                        <a:pt x="94158" y="537126"/>
                        <a:pt x="93518" y="540328"/>
                      </a:cubicBezTo>
                      <a:cubicBezTo>
                        <a:pt x="90916" y="553342"/>
                        <a:pt x="103311" y="552301"/>
                        <a:pt x="110836" y="554182"/>
                      </a:cubicBezTo>
                      <a:cubicBezTo>
                        <a:pt x="113145" y="556491"/>
                        <a:pt x="115953" y="558392"/>
                        <a:pt x="117764" y="561109"/>
                      </a:cubicBezTo>
                      <a:cubicBezTo>
                        <a:pt x="123469" y="569666"/>
                        <a:pt x="125077" y="576121"/>
                        <a:pt x="128155" y="585355"/>
                      </a:cubicBezTo>
                      <a:cubicBezTo>
                        <a:pt x="98713" y="595170"/>
                        <a:pt x="134614" y="581481"/>
                        <a:pt x="110836" y="595746"/>
                      </a:cubicBezTo>
                      <a:cubicBezTo>
                        <a:pt x="107705" y="597624"/>
                        <a:pt x="103909" y="598055"/>
                        <a:pt x="100445" y="599209"/>
                      </a:cubicBezTo>
                      <a:cubicBezTo>
                        <a:pt x="90056" y="606136"/>
                        <a:pt x="88899" y="604984"/>
                        <a:pt x="83127" y="616528"/>
                      </a:cubicBezTo>
                      <a:cubicBezTo>
                        <a:pt x="81494" y="619794"/>
                        <a:pt x="81945" y="624068"/>
                        <a:pt x="79664" y="626919"/>
                      </a:cubicBezTo>
                      <a:cubicBezTo>
                        <a:pt x="77064" y="630170"/>
                        <a:pt x="72737" y="631537"/>
                        <a:pt x="69273" y="633846"/>
                      </a:cubicBezTo>
                      <a:cubicBezTo>
                        <a:pt x="55930" y="653859"/>
                        <a:pt x="69914" y="635770"/>
                        <a:pt x="51955" y="651164"/>
                      </a:cubicBezTo>
                      <a:cubicBezTo>
                        <a:pt x="31037" y="669094"/>
                        <a:pt x="46801" y="662119"/>
                        <a:pt x="27709" y="668482"/>
                      </a:cubicBezTo>
                      <a:cubicBezTo>
                        <a:pt x="24245" y="670791"/>
                        <a:pt x="20569" y="672808"/>
                        <a:pt x="17318" y="675409"/>
                      </a:cubicBezTo>
                      <a:cubicBezTo>
                        <a:pt x="14768" y="677449"/>
                        <a:pt x="9358" y="679239"/>
                        <a:pt x="10391" y="682337"/>
                      </a:cubicBezTo>
                      <a:cubicBezTo>
                        <a:pt x="11546" y="685801"/>
                        <a:pt x="17318" y="684646"/>
                        <a:pt x="20782" y="685800"/>
                      </a:cubicBezTo>
                      <a:cubicBezTo>
                        <a:pt x="24246" y="684646"/>
                        <a:pt x="27817" y="683775"/>
                        <a:pt x="31173" y="682337"/>
                      </a:cubicBezTo>
                      <a:cubicBezTo>
                        <a:pt x="41039" y="678108"/>
                        <a:pt x="45257" y="673978"/>
                        <a:pt x="55418" y="671946"/>
                      </a:cubicBezTo>
                      <a:cubicBezTo>
                        <a:pt x="63424" y="670345"/>
                        <a:pt x="71582" y="669637"/>
                        <a:pt x="79664" y="668482"/>
                      </a:cubicBezTo>
                      <a:cubicBezTo>
                        <a:pt x="83128" y="667328"/>
                        <a:pt x="86924" y="666897"/>
                        <a:pt x="90055" y="665019"/>
                      </a:cubicBezTo>
                      <a:cubicBezTo>
                        <a:pt x="92855" y="663339"/>
                        <a:pt x="93716" y="658091"/>
                        <a:pt x="96982" y="658091"/>
                      </a:cubicBezTo>
                      <a:cubicBezTo>
                        <a:pt x="104284" y="658091"/>
                        <a:pt x="117764" y="665019"/>
                        <a:pt x="117764" y="665019"/>
                      </a:cubicBezTo>
                      <a:cubicBezTo>
                        <a:pt x="122382" y="678872"/>
                        <a:pt x="131619" y="692729"/>
                        <a:pt x="117764" y="706582"/>
                      </a:cubicBezTo>
                      <a:cubicBezTo>
                        <a:pt x="115455" y="708891"/>
                        <a:pt x="113757" y="712049"/>
                        <a:pt x="110836" y="713509"/>
                      </a:cubicBezTo>
                      <a:cubicBezTo>
                        <a:pt x="104305" y="716775"/>
                        <a:pt x="90055" y="720437"/>
                        <a:pt x="90055" y="720437"/>
                      </a:cubicBezTo>
                      <a:cubicBezTo>
                        <a:pt x="87746" y="722746"/>
                        <a:pt x="85927" y="725684"/>
                        <a:pt x="83127" y="727364"/>
                      </a:cubicBezTo>
                      <a:cubicBezTo>
                        <a:pt x="79996" y="729242"/>
                        <a:pt x="76002" y="729195"/>
                        <a:pt x="72736" y="730828"/>
                      </a:cubicBezTo>
                      <a:cubicBezTo>
                        <a:pt x="69013" y="732690"/>
                        <a:pt x="65809" y="735446"/>
                        <a:pt x="62345" y="737755"/>
                      </a:cubicBezTo>
                      <a:cubicBezTo>
                        <a:pt x="60036" y="741219"/>
                        <a:pt x="58551" y="745405"/>
                        <a:pt x="55418" y="748146"/>
                      </a:cubicBezTo>
                      <a:cubicBezTo>
                        <a:pt x="49152" y="753628"/>
                        <a:pt x="34636" y="762000"/>
                        <a:pt x="34636" y="762000"/>
                      </a:cubicBezTo>
                      <a:cubicBezTo>
                        <a:pt x="32327" y="765464"/>
                        <a:pt x="28298" y="768270"/>
                        <a:pt x="27709" y="772391"/>
                      </a:cubicBezTo>
                      <a:cubicBezTo>
                        <a:pt x="27036" y="777104"/>
                        <a:pt x="30140" y="781599"/>
                        <a:pt x="31173" y="786246"/>
                      </a:cubicBezTo>
                      <a:cubicBezTo>
                        <a:pt x="32450" y="791993"/>
                        <a:pt x="33482" y="797791"/>
                        <a:pt x="34636" y="803564"/>
                      </a:cubicBezTo>
                      <a:cubicBezTo>
                        <a:pt x="65887" y="795752"/>
                        <a:pt x="53313" y="799648"/>
                        <a:pt x="72736" y="793173"/>
                      </a:cubicBezTo>
                      <a:cubicBezTo>
                        <a:pt x="76200" y="789709"/>
                        <a:pt x="79141" y="785629"/>
                        <a:pt x="83127" y="782782"/>
                      </a:cubicBezTo>
                      <a:cubicBezTo>
                        <a:pt x="90615" y="777433"/>
                        <a:pt x="98895" y="775217"/>
                        <a:pt x="107373" y="772391"/>
                      </a:cubicBezTo>
                      <a:cubicBezTo>
                        <a:pt x="127906" y="751858"/>
                        <a:pt x="117235" y="757294"/>
                        <a:pt x="166255" y="765464"/>
                      </a:cubicBezTo>
                      <a:cubicBezTo>
                        <a:pt x="171348" y="766313"/>
                        <a:pt x="175315" y="770473"/>
                        <a:pt x="180109" y="772391"/>
                      </a:cubicBezTo>
                      <a:cubicBezTo>
                        <a:pt x="186889" y="775103"/>
                        <a:pt x="194360" y="776053"/>
                        <a:pt x="200891" y="779319"/>
                      </a:cubicBezTo>
                      <a:cubicBezTo>
                        <a:pt x="205509" y="781628"/>
                        <a:pt x="209999" y="784212"/>
                        <a:pt x="214745" y="786246"/>
                      </a:cubicBezTo>
                      <a:cubicBezTo>
                        <a:pt x="227845" y="791860"/>
                        <a:pt x="232783" y="790155"/>
                        <a:pt x="249382" y="793173"/>
                      </a:cubicBezTo>
                      <a:cubicBezTo>
                        <a:pt x="258943" y="794912"/>
                        <a:pt x="264729" y="797135"/>
                        <a:pt x="273627" y="800100"/>
                      </a:cubicBezTo>
                      <a:cubicBezTo>
                        <a:pt x="277091" y="797791"/>
                        <a:pt x="283202" y="797255"/>
                        <a:pt x="284018" y="793173"/>
                      </a:cubicBezTo>
                      <a:cubicBezTo>
                        <a:pt x="286072" y="782903"/>
                        <a:pt x="271387" y="781328"/>
                        <a:pt x="266700" y="779319"/>
                      </a:cubicBezTo>
                      <a:cubicBezTo>
                        <a:pt x="251794" y="772931"/>
                        <a:pt x="246831" y="768382"/>
                        <a:pt x="232064" y="758537"/>
                      </a:cubicBezTo>
                      <a:cubicBezTo>
                        <a:pt x="228600" y="756228"/>
                        <a:pt x="224617" y="754553"/>
                        <a:pt x="221673" y="751609"/>
                      </a:cubicBezTo>
                      <a:cubicBezTo>
                        <a:pt x="206282" y="736218"/>
                        <a:pt x="204478" y="738065"/>
                        <a:pt x="197427" y="720437"/>
                      </a:cubicBezTo>
                      <a:cubicBezTo>
                        <a:pt x="194715" y="713657"/>
                        <a:pt x="190500" y="699655"/>
                        <a:pt x="190500" y="699655"/>
                      </a:cubicBezTo>
                      <a:cubicBezTo>
                        <a:pt x="193964" y="697346"/>
                        <a:pt x="196728" y="692728"/>
                        <a:pt x="200891" y="692728"/>
                      </a:cubicBezTo>
                      <a:cubicBezTo>
                        <a:pt x="220414" y="692728"/>
                        <a:pt x="232103" y="699977"/>
                        <a:pt x="249382" y="703119"/>
                      </a:cubicBezTo>
                      <a:cubicBezTo>
                        <a:pt x="257414" y="704579"/>
                        <a:pt x="265545" y="705428"/>
                        <a:pt x="273627" y="706582"/>
                      </a:cubicBezTo>
                      <a:cubicBezTo>
                        <a:pt x="271257" y="699470"/>
                        <a:pt x="270845" y="693068"/>
                        <a:pt x="263236" y="689264"/>
                      </a:cubicBezTo>
                      <a:cubicBezTo>
                        <a:pt x="256705" y="685999"/>
                        <a:pt x="242455" y="682337"/>
                        <a:pt x="242455" y="682337"/>
                      </a:cubicBezTo>
                      <a:cubicBezTo>
                        <a:pt x="229640" y="669522"/>
                        <a:pt x="238244" y="677221"/>
                        <a:pt x="214745" y="661555"/>
                      </a:cubicBezTo>
                      <a:cubicBezTo>
                        <a:pt x="211707" y="659530"/>
                        <a:pt x="207818" y="659246"/>
                        <a:pt x="204355" y="658091"/>
                      </a:cubicBezTo>
                      <a:cubicBezTo>
                        <a:pt x="192723" y="623198"/>
                        <a:pt x="210463" y="677300"/>
                        <a:pt x="197427" y="633846"/>
                      </a:cubicBezTo>
                      <a:cubicBezTo>
                        <a:pt x="195329" y="626852"/>
                        <a:pt x="192809" y="619991"/>
                        <a:pt x="190500" y="613064"/>
                      </a:cubicBezTo>
                      <a:lnTo>
                        <a:pt x="187036" y="602673"/>
                      </a:lnTo>
                      <a:cubicBezTo>
                        <a:pt x="188191" y="596900"/>
                        <a:pt x="189072" y="591066"/>
                        <a:pt x="190500" y="585355"/>
                      </a:cubicBezTo>
                      <a:cubicBezTo>
                        <a:pt x="191386" y="581813"/>
                        <a:pt x="193311" y="578556"/>
                        <a:pt x="193964" y="574964"/>
                      </a:cubicBezTo>
                      <a:cubicBezTo>
                        <a:pt x="195629" y="565806"/>
                        <a:pt x="195897" y="556437"/>
                        <a:pt x="197427" y="547255"/>
                      </a:cubicBezTo>
                      <a:cubicBezTo>
                        <a:pt x="198210" y="542559"/>
                        <a:pt x="197917" y="537117"/>
                        <a:pt x="200891" y="533400"/>
                      </a:cubicBezTo>
                      <a:cubicBezTo>
                        <a:pt x="203172" y="530549"/>
                        <a:pt x="207818" y="531091"/>
                        <a:pt x="211282" y="529937"/>
                      </a:cubicBezTo>
                      <a:cubicBezTo>
                        <a:pt x="214746" y="531091"/>
                        <a:pt x="218407" y="531767"/>
                        <a:pt x="221673" y="533400"/>
                      </a:cubicBezTo>
                      <a:cubicBezTo>
                        <a:pt x="225396" y="535262"/>
                        <a:pt x="228166" y="538866"/>
                        <a:pt x="232064" y="540328"/>
                      </a:cubicBezTo>
                      <a:cubicBezTo>
                        <a:pt x="237576" y="542395"/>
                        <a:pt x="243671" y="542363"/>
                        <a:pt x="249382" y="543791"/>
                      </a:cubicBezTo>
                      <a:cubicBezTo>
                        <a:pt x="252924" y="544676"/>
                        <a:pt x="256209" y="546463"/>
                        <a:pt x="259773" y="547255"/>
                      </a:cubicBezTo>
                      <a:cubicBezTo>
                        <a:pt x="266629" y="548779"/>
                        <a:pt x="273628" y="549564"/>
                        <a:pt x="280555" y="550719"/>
                      </a:cubicBezTo>
                      <a:cubicBezTo>
                        <a:pt x="273628" y="546101"/>
                        <a:pt x="267850" y="538883"/>
                        <a:pt x="259773" y="536864"/>
                      </a:cubicBezTo>
                      <a:lnTo>
                        <a:pt x="232064" y="529937"/>
                      </a:lnTo>
                      <a:cubicBezTo>
                        <a:pt x="229755" y="527628"/>
                        <a:pt x="227937" y="524689"/>
                        <a:pt x="225136" y="523009"/>
                      </a:cubicBezTo>
                      <a:cubicBezTo>
                        <a:pt x="222005" y="521131"/>
                        <a:pt x="217327" y="522128"/>
                        <a:pt x="214745" y="519546"/>
                      </a:cubicBezTo>
                      <a:cubicBezTo>
                        <a:pt x="208858" y="513659"/>
                        <a:pt x="200891" y="498764"/>
                        <a:pt x="200891" y="498764"/>
                      </a:cubicBezTo>
                      <a:cubicBezTo>
                        <a:pt x="199736" y="486064"/>
                        <a:pt x="199230" y="473288"/>
                        <a:pt x="197427" y="460664"/>
                      </a:cubicBezTo>
                      <a:cubicBezTo>
                        <a:pt x="196911" y="457050"/>
                        <a:pt x="191382" y="452854"/>
                        <a:pt x="193964" y="450273"/>
                      </a:cubicBezTo>
                      <a:cubicBezTo>
                        <a:pt x="196546" y="447691"/>
                        <a:pt x="200844" y="452734"/>
                        <a:pt x="204355" y="453737"/>
                      </a:cubicBezTo>
                      <a:cubicBezTo>
                        <a:pt x="241019" y="464212"/>
                        <a:pt x="189569" y="447654"/>
                        <a:pt x="238991" y="464128"/>
                      </a:cubicBezTo>
                      <a:lnTo>
                        <a:pt x="249382" y="467591"/>
                      </a:lnTo>
                      <a:lnTo>
                        <a:pt x="259773" y="471055"/>
                      </a:lnTo>
                      <a:lnTo>
                        <a:pt x="238991" y="464128"/>
                      </a:lnTo>
                      <a:cubicBezTo>
                        <a:pt x="236682" y="461819"/>
                        <a:pt x="234864" y="458880"/>
                        <a:pt x="232064" y="457200"/>
                      </a:cubicBezTo>
                      <a:cubicBezTo>
                        <a:pt x="228933" y="455322"/>
                        <a:pt x="224594" y="455928"/>
                        <a:pt x="221673" y="453737"/>
                      </a:cubicBezTo>
                      <a:cubicBezTo>
                        <a:pt x="215142" y="448839"/>
                        <a:pt x="204355" y="436419"/>
                        <a:pt x="204355" y="436419"/>
                      </a:cubicBezTo>
                      <a:cubicBezTo>
                        <a:pt x="203200" y="396010"/>
                        <a:pt x="197534" y="355477"/>
                        <a:pt x="200891" y="315191"/>
                      </a:cubicBezTo>
                      <a:cubicBezTo>
                        <a:pt x="201286" y="310447"/>
                        <a:pt x="210050" y="310945"/>
                        <a:pt x="214745" y="311728"/>
                      </a:cubicBezTo>
                      <a:cubicBezTo>
                        <a:pt x="217966" y="312265"/>
                        <a:pt x="218873" y="316975"/>
                        <a:pt x="221673" y="318655"/>
                      </a:cubicBezTo>
                      <a:cubicBezTo>
                        <a:pt x="224804" y="320533"/>
                        <a:pt x="228600" y="320964"/>
                        <a:pt x="232064" y="322119"/>
                      </a:cubicBezTo>
                      <a:cubicBezTo>
                        <a:pt x="262517" y="352569"/>
                        <a:pt x="230688" y="325423"/>
                        <a:pt x="322118" y="335973"/>
                      </a:cubicBezTo>
                      <a:cubicBezTo>
                        <a:pt x="326253" y="336450"/>
                        <a:pt x="328786" y="341038"/>
                        <a:pt x="332509" y="342900"/>
                      </a:cubicBezTo>
                      <a:cubicBezTo>
                        <a:pt x="335775" y="344533"/>
                        <a:pt x="339436" y="345209"/>
                        <a:pt x="342900" y="346364"/>
                      </a:cubicBezTo>
                      <a:cubicBezTo>
                        <a:pt x="341745" y="339437"/>
                        <a:pt x="342577" y="331863"/>
                        <a:pt x="339436" y="325582"/>
                      </a:cubicBezTo>
                      <a:cubicBezTo>
                        <a:pt x="337374" y="321458"/>
                        <a:pt x="323025" y="315737"/>
                        <a:pt x="318655" y="315191"/>
                      </a:cubicBezTo>
                      <a:cubicBezTo>
                        <a:pt x="303718" y="313324"/>
                        <a:pt x="288636" y="312882"/>
                        <a:pt x="273627" y="311728"/>
                      </a:cubicBezTo>
                      <a:cubicBezTo>
                        <a:pt x="254736" y="292834"/>
                        <a:pt x="280288" y="316324"/>
                        <a:pt x="256309" y="301337"/>
                      </a:cubicBezTo>
                      <a:cubicBezTo>
                        <a:pt x="224039" y="281168"/>
                        <a:pt x="251981" y="291811"/>
                        <a:pt x="228600" y="284019"/>
                      </a:cubicBezTo>
                      <a:cubicBezTo>
                        <a:pt x="208700" y="264118"/>
                        <a:pt x="219027" y="269281"/>
                        <a:pt x="200891" y="263237"/>
                      </a:cubicBezTo>
                      <a:cubicBezTo>
                        <a:pt x="199736" y="259773"/>
                        <a:pt x="194161" y="254479"/>
                        <a:pt x="197427" y="252846"/>
                      </a:cubicBezTo>
                      <a:cubicBezTo>
                        <a:pt x="202692" y="250213"/>
                        <a:pt x="209034" y="254881"/>
                        <a:pt x="214745" y="256309"/>
                      </a:cubicBezTo>
                      <a:cubicBezTo>
                        <a:pt x="218287" y="257194"/>
                        <a:pt x="221572" y="258981"/>
                        <a:pt x="225136" y="259773"/>
                      </a:cubicBezTo>
                      <a:cubicBezTo>
                        <a:pt x="261721" y="267904"/>
                        <a:pt x="232912" y="258902"/>
                        <a:pt x="256309" y="266700"/>
                      </a:cubicBezTo>
                      <a:cubicBezTo>
                        <a:pt x="262082" y="265546"/>
                        <a:pt x="267916" y="264665"/>
                        <a:pt x="273627" y="263237"/>
                      </a:cubicBezTo>
                      <a:cubicBezTo>
                        <a:pt x="277169" y="262352"/>
                        <a:pt x="281436" y="262355"/>
                        <a:pt x="284018" y="259773"/>
                      </a:cubicBezTo>
                      <a:cubicBezTo>
                        <a:pt x="286600" y="257191"/>
                        <a:pt x="285849" y="252648"/>
                        <a:pt x="287482" y="249382"/>
                      </a:cubicBezTo>
                      <a:cubicBezTo>
                        <a:pt x="289344" y="245659"/>
                        <a:pt x="292100" y="242455"/>
                        <a:pt x="294409" y="238991"/>
                      </a:cubicBezTo>
                      <a:cubicBezTo>
                        <a:pt x="292100" y="235527"/>
                        <a:pt x="291624" y="229014"/>
                        <a:pt x="287482" y="228600"/>
                      </a:cubicBezTo>
                      <a:cubicBezTo>
                        <a:pt x="281478" y="228000"/>
                        <a:pt x="259124" y="235744"/>
                        <a:pt x="249382" y="238991"/>
                      </a:cubicBezTo>
                      <a:cubicBezTo>
                        <a:pt x="240929" y="236174"/>
                        <a:pt x="235316" y="235316"/>
                        <a:pt x="228600" y="228600"/>
                      </a:cubicBezTo>
                      <a:cubicBezTo>
                        <a:pt x="224518" y="224518"/>
                        <a:pt x="221966" y="219129"/>
                        <a:pt x="218209" y="214746"/>
                      </a:cubicBezTo>
                      <a:cubicBezTo>
                        <a:pt x="209318" y="204374"/>
                        <a:pt x="208117" y="204554"/>
                        <a:pt x="197427" y="197428"/>
                      </a:cubicBezTo>
                      <a:cubicBezTo>
                        <a:pt x="196273" y="193964"/>
                        <a:pt x="191773" y="189958"/>
                        <a:pt x="193964" y="187037"/>
                      </a:cubicBezTo>
                      <a:cubicBezTo>
                        <a:pt x="196820" y="183229"/>
                        <a:pt x="203058" y="183573"/>
                        <a:pt x="207818" y="183573"/>
                      </a:cubicBezTo>
                      <a:cubicBezTo>
                        <a:pt x="230938" y="183573"/>
                        <a:pt x="254000" y="185882"/>
                        <a:pt x="277091" y="187037"/>
                      </a:cubicBezTo>
                      <a:cubicBezTo>
                        <a:pt x="281709" y="189346"/>
                        <a:pt x="286199" y="191930"/>
                        <a:pt x="290945" y="193964"/>
                      </a:cubicBezTo>
                      <a:cubicBezTo>
                        <a:pt x="294301" y="195402"/>
                        <a:pt x="298070" y="195795"/>
                        <a:pt x="301336" y="197428"/>
                      </a:cubicBezTo>
                      <a:cubicBezTo>
                        <a:pt x="305059" y="199290"/>
                        <a:pt x="308004" y="202493"/>
                        <a:pt x="311727" y="204355"/>
                      </a:cubicBezTo>
                      <a:cubicBezTo>
                        <a:pt x="340407" y="218695"/>
                        <a:pt x="302730" y="194894"/>
                        <a:pt x="332509" y="214746"/>
                      </a:cubicBezTo>
                      <a:cubicBezTo>
                        <a:pt x="330200" y="211282"/>
                        <a:pt x="328526" y="207299"/>
                        <a:pt x="325582" y="204355"/>
                      </a:cubicBezTo>
                      <a:cubicBezTo>
                        <a:pt x="322638" y="201411"/>
                        <a:pt x="318442" y="200029"/>
                        <a:pt x="315191" y="197428"/>
                      </a:cubicBezTo>
                      <a:cubicBezTo>
                        <a:pt x="312641" y="195388"/>
                        <a:pt x="310573" y="192809"/>
                        <a:pt x="308264" y="190500"/>
                      </a:cubicBezTo>
                      <a:cubicBezTo>
                        <a:pt x="307109" y="187036"/>
                        <a:pt x="307382" y="182691"/>
                        <a:pt x="304800" y="180109"/>
                      </a:cubicBezTo>
                      <a:cubicBezTo>
                        <a:pt x="302218" y="177527"/>
                        <a:pt x="297675" y="178279"/>
                        <a:pt x="294409" y="176646"/>
                      </a:cubicBezTo>
                      <a:cubicBezTo>
                        <a:pt x="290686" y="174785"/>
                        <a:pt x="287269" y="172320"/>
                        <a:pt x="284018" y="169719"/>
                      </a:cubicBezTo>
                      <a:cubicBezTo>
                        <a:pt x="281468" y="167679"/>
                        <a:pt x="280012" y="164251"/>
                        <a:pt x="277091" y="162791"/>
                      </a:cubicBezTo>
                      <a:cubicBezTo>
                        <a:pt x="272833" y="160662"/>
                        <a:pt x="267813" y="160636"/>
                        <a:pt x="263236" y="159328"/>
                      </a:cubicBezTo>
                      <a:cubicBezTo>
                        <a:pt x="259725" y="158325"/>
                        <a:pt x="256111" y="157497"/>
                        <a:pt x="252845" y="155864"/>
                      </a:cubicBezTo>
                      <a:cubicBezTo>
                        <a:pt x="249122" y="154002"/>
                        <a:pt x="245705" y="151537"/>
                        <a:pt x="242455" y="148937"/>
                      </a:cubicBezTo>
                      <a:cubicBezTo>
                        <a:pt x="239905" y="146897"/>
                        <a:pt x="238448" y="143470"/>
                        <a:pt x="235527" y="142009"/>
                      </a:cubicBezTo>
                      <a:cubicBezTo>
                        <a:pt x="228996" y="138743"/>
                        <a:pt x="214745" y="135082"/>
                        <a:pt x="214745" y="135082"/>
                      </a:cubicBezTo>
                      <a:cubicBezTo>
                        <a:pt x="192541" y="101775"/>
                        <a:pt x="192590" y="113661"/>
                        <a:pt x="245918" y="117764"/>
                      </a:cubicBezTo>
                      <a:cubicBezTo>
                        <a:pt x="259773" y="116609"/>
                        <a:pt x="274194" y="118389"/>
                        <a:pt x="287482" y="114300"/>
                      </a:cubicBezTo>
                      <a:cubicBezTo>
                        <a:pt x="290971" y="113226"/>
                        <a:pt x="292823" y="107040"/>
                        <a:pt x="290945" y="103909"/>
                      </a:cubicBezTo>
                      <a:cubicBezTo>
                        <a:pt x="288289" y="99482"/>
                        <a:pt x="282139" y="98064"/>
                        <a:pt x="277091" y="96982"/>
                      </a:cubicBezTo>
                      <a:cubicBezTo>
                        <a:pt x="265746" y="94551"/>
                        <a:pt x="254000" y="94673"/>
                        <a:pt x="242455" y="93519"/>
                      </a:cubicBezTo>
                      <a:cubicBezTo>
                        <a:pt x="240146" y="91210"/>
                        <a:pt x="238448" y="88052"/>
                        <a:pt x="235527" y="86591"/>
                      </a:cubicBezTo>
                      <a:cubicBezTo>
                        <a:pt x="228996" y="83325"/>
                        <a:pt x="214745" y="79664"/>
                        <a:pt x="214745" y="79664"/>
                      </a:cubicBezTo>
                      <a:cubicBezTo>
                        <a:pt x="206663" y="55418"/>
                        <a:pt x="205509" y="65809"/>
                        <a:pt x="211282" y="48491"/>
                      </a:cubicBezTo>
                      <a:cubicBezTo>
                        <a:pt x="232217" y="53725"/>
                        <a:pt x="220625" y="50451"/>
                        <a:pt x="245918" y="58882"/>
                      </a:cubicBezTo>
                      <a:lnTo>
                        <a:pt x="256309" y="62346"/>
                      </a:lnTo>
                      <a:cubicBezTo>
                        <a:pt x="259773" y="63500"/>
                        <a:pt x="263435" y="64176"/>
                        <a:pt x="266700" y="65809"/>
                      </a:cubicBezTo>
                      <a:cubicBezTo>
                        <a:pt x="284278" y="74599"/>
                        <a:pt x="276259" y="69873"/>
                        <a:pt x="290945" y="79664"/>
                      </a:cubicBezTo>
                      <a:cubicBezTo>
                        <a:pt x="289791" y="76200"/>
                        <a:pt x="289763" y="72124"/>
                        <a:pt x="287482" y="69273"/>
                      </a:cubicBezTo>
                      <a:cubicBezTo>
                        <a:pt x="280688" y="60780"/>
                        <a:pt x="269159" y="60759"/>
                        <a:pt x="259773" y="58882"/>
                      </a:cubicBezTo>
                      <a:lnTo>
                        <a:pt x="238991" y="45028"/>
                      </a:lnTo>
                      <a:lnTo>
                        <a:pt x="228600" y="38100"/>
                      </a:lnTo>
                      <a:cubicBezTo>
                        <a:pt x="227445" y="34636"/>
                        <a:pt x="227718" y="30291"/>
                        <a:pt x="225136" y="27709"/>
                      </a:cubicBezTo>
                      <a:cubicBezTo>
                        <a:pt x="222554" y="25127"/>
                        <a:pt x="218011" y="25879"/>
                        <a:pt x="214745" y="24246"/>
                      </a:cubicBezTo>
                      <a:cubicBezTo>
                        <a:pt x="211022" y="22385"/>
                        <a:pt x="208159" y="19010"/>
                        <a:pt x="204355" y="17319"/>
                      </a:cubicBezTo>
                      <a:cubicBezTo>
                        <a:pt x="197682" y="14353"/>
                        <a:pt x="183573" y="10391"/>
                        <a:pt x="183573" y="10391"/>
                      </a:cubicBezTo>
                      <a:cubicBezTo>
                        <a:pt x="181264" y="8082"/>
                        <a:pt x="179566" y="4924"/>
                        <a:pt x="176645" y="3464"/>
                      </a:cubicBezTo>
                      <a:cubicBezTo>
                        <a:pt x="170114" y="199"/>
                        <a:pt x="165100" y="577"/>
                        <a:pt x="162791"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5" name="Freeform 584">
                  <a:extLst>
                    <a:ext uri="{FF2B5EF4-FFF2-40B4-BE49-F238E27FC236}">
                      <a16:creationId xmlns:a16="http://schemas.microsoft.com/office/drawing/2014/main" id="{7E2A7A5A-70EC-A6BE-DFD7-8181358D3DC9}"/>
                    </a:ext>
                  </a:extLst>
                </p:cNvPr>
                <p:cNvSpPr/>
                <p:nvPr/>
              </p:nvSpPr>
              <p:spPr>
                <a:xfrm>
                  <a:off x="7311223" y="4686300"/>
                  <a:ext cx="132246" cy="142750"/>
                </a:xfrm>
                <a:custGeom>
                  <a:avLst/>
                  <a:gdLst>
                    <a:gd name="connsiteX0" fmla="*/ 42077 w 132246"/>
                    <a:gd name="connsiteY0" fmla="*/ 0 h 142750"/>
                    <a:gd name="connsiteX1" fmla="*/ 42077 w 132246"/>
                    <a:gd name="connsiteY1" fmla="*/ 0 h 142750"/>
                    <a:gd name="connsiteX2" fmla="*/ 87104 w 132246"/>
                    <a:gd name="connsiteY2" fmla="*/ 20782 h 142750"/>
                    <a:gd name="connsiteX3" fmla="*/ 107886 w 132246"/>
                    <a:gd name="connsiteY3" fmla="*/ 34636 h 142750"/>
                    <a:gd name="connsiteX4" fmla="*/ 121741 w 132246"/>
                    <a:gd name="connsiteY4" fmla="*/ 48491 h 142750"/>
                    <a:gd name="connsiteX5" fmla="*/ 125204 w 132246"/>
                    <a:gd name="connsiteY5" fmla="*/ 58882 h 142750"/>
                    <a:gd name="connsiteX6" fmla="*/ 132132 w 132246"/>
                    <a:gd name="connsiteY6" fmla="*/ 65809 h 142750"/>
                    <a:gd name="connsiteX7" fmla="*/ 121741 w 132246"/>
                    <a:gd name="connsiteY7" fmla="*/ 69273 h 142750"/>
                    <a:gd name="connsiteX8" fmla="*/ 83641 w 132246"/>
                    <a:gd name="connsiteY8" fmla="*/ 72736 h 142750"/>
                    <a:gd name="connsiteX9" fmla="*/ 100959 w 132246"/>
                    <a:gd name="connsiteY9" fmla="*/ 93518 h 142750"/>
                    <a:gd name="connsiteX10" fmla="*/ 104422 w 132246"/>
                    <a:gd name="connsiteY10" fmla="*/ 103909 h 142750"/>
                    <a:gd name="connsiteX11" fmla="*/ 111350 w 132246"/>
                    <a:gd name="connsiteY11" fmla="*/ 114300 h 142750"/>
                    <a:gd name="connsiteX12" fmla="*/ 121741 w 132246"/>
                    <a:gd name="connsiteY12" fmla="*/ 131618 h 142750"/>
                    <a:gd name="connsiteX13" fmla="*/ 125204 w 132246"/>
                    <a:gd name="connsiteY13" fmla="*/ 142009 h 142750"/>
                    <a:gd name="connsiteX14" fmla="*/ 100959 w 132246"/>
                    <a:gd name="connsiteY14" fmla="*/ 138545 h 142750"/>
                    <a:gd name="connsiteX15" fmla="*/ 90568 w 132246"/>
                    <a:gd name="connsiteY15" fmla="*/ 135082 h 142750"/>
                    <a:gd name="connsiteX16" fmla="*/ 66322 w 132246"/>
                    <a:gd name="connsiteY16" fmla="*/ 114300 h 142750"/>
                    <a:gd name="connsiteX17" fmla="*/ 52468 w 132246"/>
                    <a:gd name="connsiteY17" fmla="*/ 107373 h 142750"/>
                    <a:gd name="connsiteX18" fmla="*/ 38613 w 132246"/>
                    <a:gd name="connsiteY18" fmla="*/ 90055 h 142750"/>
                    <a:gd name="connsiteX19" fmla="*/ 31686 w 132246"/>
                    <a:gd name="connsiteY19" fmla="*/ 76200 h 142750"/>
                    <a:gd name="connsiteX20" fmla="*/ 24759 w 132246"/>
                    <a:gd name="connsiteY20" fmla="*/ 65809 h 142750"/>
                    <a:gd name="connsiteX21" fmla="*/ 14368 w 132246"/>
                    <a:gd name="connsiteY21" fmla="*/ 31173 h 142750"/>
                    <a:gd name="connsiteX22" fmla="*/ 513 w 132246"/>
                    <a:gd name="connsiteY22" fmla="*/ 10391 h 142750"/>
                    <a:gd name="connsiteX23" fmla="*/ 14368 w 132246"/>
                    <a:gd name="connsiteY23" fmla="*/ 13855 h 142750"/>
                    <a:gd name="connsiteX24" fmla="*/ 24759 w 132246"/>
                    <a:gd name="connsiteY24" fmla="*/ 17318 h 142750"/>
                    <a:gd name="connsiteX25" fmla="*/ 52468 w 132246"/>
                    <a:gd name="connsiteY25" fmla="*/ 24245 h 142750"/>
                    <a:gd name="connsiteX26" fmla="*/ 66322 w 132246"/>
                    <a:gd name="connsiteY26" fmla="*/ 20782 h 142750"/>
                    <a:gd name="connsiteX27" fmla="*/ 42077 w 132246"/>
                    <a:gd name="connsiteY27" fmla="*/ 0 h 14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2246" h="142750">
                      <a:moveTo>
                        <a:pt x="42077" y="0"/>
                      </a:moveTo>
                      <a:lnTo>
                        <a:pt x="42077" y="0"/>
                      </a:lnTo>
                      <a:cubicBezTo>
                        <a:pt x="57086" y="6927"/>
                        <a:pt x="72476" y="13083"/>
                        <a:pt x="87104" y="20782"/>
                      </a:cubicBezTo>
                      <a:cubicBezTo>
                        <a:pt x="94471" y="24660"/>
                        <a:pt x="101999" y="28749"/>
                        <a:pt x="107886" y="34636"/>
                      </a:cubicBezTo>
                      <a:lnTo>
                        <a:pt x="121741" y="48491"/>
                      </a:lnTo>
                      <a:cubicBezTo>
                        <a:pt x="122895" y="51955"/>
                        <a:pt x="123326" y="55751"/>
                        <a:pt x="125204" y="58882"/>
                      </a:cubicBezTo>
                      <a:cubicBezTo>
                        <a:pt x="126884" y="61682"/>
                        <a:pt x="133165" y="62711"/>
                        <a:pt x="132132" y="65809"/>
                      </a:cubicBezTo>
                      <a:cubicBezTo>
                        <a:pt x="130978" y="69273"/>
                        <a:pt x="125355" y="68757"/>
                        <a:pt x="121741" y="69273"/>
                      </a:cubicBezTo>
                      <a:cubicBezTo>
                        <a:pt x="109117" y="71076"/>
                        <a:pt x="96341" y="71582"/>
                        <a:pt x="83641" y="72736"/>
                      </a:cubicBezTo>
                      <a:cubicBezTo>
                        <a:pt x="90766" y="79862"/>
                        <a:pt x="95473" y="83917"/>
                        <a:pt x="100959" y="93518"/>
                      </a:cubicBezTo>
                      <a:cubicBezTo>
                        <a:pt x="102770" y="96688"/>
                        <a:pt x="102789" y="100643"/>
                        <a:pt x="104422" y="103909"/>
                      </a:cubicBezTo>
                      <a:cubicBezTo>
                        <a:pt x="106284" y="107632"/>
                        <a:pt x="109041" y="110836"/>
                        <a:pt x="111350" y="114300"/>
                      </a:cubicBezTo>
                      <a:cubicBezTo>
                        <a:pt x="121160" y="143735"/>
                        <a:pt x="107478" y="107846"/>
                        <a:pt x="121741" y="131618"/>
                      </a:cubicBezTo>
                      <a:cubicBezTo>
                        <a:pt x="123619" y="134749"/>
                        <a:pt x="128668" y="140855"/>
                        <a:pt x="125204" y="142009"/>
                      </a:cubicBezTo>
                      <a:cubicBezTo>
                        <a:pt x="117459" y="144590"/>
                        <a:pt x="109041" y="139700"/>
                        <a:pt x="100959" y="138545"/>
                      </a:cubicBezTo>
                      <a:cubicBezTo>
                        <a:pt x="97495" y="137391"/>
                        <a:pt x="93834" y="136715"/>
                        <a:pt x="90568" y="135082"/>
                      </a:cubicBezTo>
                      <a:cubicBezTo>
                        <a:pt x="80018" y="129807"/>
                        <a:pt x="74844" y="122822"/>
                        <a:pt x="66322" y="114300"/>
                      </a:cubicBezTo>
                      <a:cubicBezTo>
                        <a:pt x="62671" y="110649"/>
                        <a:pt x="57086" y="109682"/>
                        <a:pt x="52468" y="107373"/>
                      </a:cubicBezTo>
                      <a:cubicBezTo>
                        <a:pt x="44197" y="82561"/>
                        <a:pt x="56022" y="110946"/>
                        <a:pt x="38613" y="90055"/>
                      </a:cubicBezTo>
                      <a:cubicBezTo>
                        <a:pt x="35308" y="86088"/>
                        <a:pt x="34248" y="80683"/>
                        <a:pt x="31686" y="76200"/>
                      </a:cubicBezTo>
                      <a:cubicBezTo>
                        <a:pt x="29621" y="72586"/>
                        <a:pt x="27068" y="69273"/>
                        <a:pt x="24759" y="65809"/>
                      </a:cubicBezTo>
                      <a:cubicBezTo>
                        <a:pt x="23189" y="59531"/>
                        <a:pt x="17177" y="33983"/>
                        <a:pt x="14368" y="31173"/>
                      </a:cubicBezTo>
                      <a:cubicBezTo>
                        <a:pt x="11217" y="28022"/>
                        <a:pt x="-2841" y="15422"/>
                        <a:pt x="513" y="10391"/>
                      </a:cubicBezTo>
                      <a:cubicBezTo>
                        <a:pt x="3154" y="6430"/>
                        <a:pt x="9791" y="12547"/>
                        <a:pt x="14368" y="13855"/>
                      </a:cubicBezTo>
                      <a:cubicBezTo>
                        <a:pt x="17878" y="14858"/>
                        <a:pt x="21237" y="16357"/>
                        <a:pt x="24759" y="17318"/>
                      </a:cubicBezTo>
                      <a:cubicBezTo>
                        <a:pt x="33944" y="19823"/>
                        <a:pt x="52468" y="24245"/>
                        <a:pt x="52468" y="24245"/>
                      </a:cubicBezTo>
                      <a:cubicBezTo>
                        <a:pt x="57086" y="23091"/>
                        <a:pt x="64193" y="25039"/>
                        <a:pt x="66322" y="20782"/>
                      </a:cubicBezTo>
                      <a:cubicBezTo>
                        <a:pt x="68420" y="16588"/>
                        <a:pt x="46118" y="3464"/>
                        <a:pt x="42077"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61" name="Group 460">
                <a:extLst>
                  <a:ext uri="{FF2B5EF4-FFF2-40B4-BE49-F238E27FC236}">
                    <a16:creationId xmlns:a16="http://schemas.microsoft.com/office/drawing/2014/main" id="{9D03A127-90F3-D38E-15C6-CFB1CEA7B233}"/>
                  </a:ext>
                </a:extLst>
              </p:cNvPr>
              <p:cNvGrpSpPr/>
              <p:nvPr/>
            </p:nvGrpSpPr>
            <p:grpSpPr>
              <a:xfrm>
                <a:off x="8400808" y="4810991"/>
                <a:ext cx="233565" cy="1205092"/>
                <a:chOff x="8400808" y="4810991"/>
                <a:chExt cx="233565" cy="1205092"/>
              </a:xfrm>
            </p:grpSpPr>
            <p:cxnSp>
              <p:nvCxnSpPr>
                <p:cNvPr id="581" name="Straight Connector 580">
                  <a:extLst>
                    <a:ext uri="{FF2B5EF4-FFF2-40B4-BE49-F238E27FC236}">
                      <a16:creationId xmlns:a16="http://schemas.microsoft.com/office/drawing/2014/main" id="{A922FAFC-41EC-E841-462D-7267E1C4DF41}"/>
                    </a:ext>
                  </a:extLst>
                </p:cNvPr>
                <p:cNvCxnSpPr/>
                <p:nvPr/>
              </p:nvCxnSpPr>
              <p:spPr>
                <a:xfrm flipH="1" flipV="1">
                  <a:off x="8514785" y="5677842"/>
                  <a:ext cx="22056" cy="338241"/>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sp>
              <p:nvSpPr>
                <p:cNvPr id="582" name="Freeform 581">
                  <a:extLst>
                    <a:ext uri="{FF2B5EF4-FFF2-40B4-BE49-F238E27FC236}">
                      <a16:creationId xmlns:a16="http://schemas.microsoft.com/office/drawing/2014/main" id="{5FDEFCAD-AB29-F2C2-397A-1FFB7B431F5D}"/>
                    </a:ext>
                  </a:extLst>
                </p:cNvPr>
                <p:cNvSpPr/>
                <p:nvPr/>
              </p:nvSpPr>
              <p:spPr>
                <a:xfrm>
                  <a:off x="8400808" y="4810991"/>
                  <a:ext cx="233565" cy="1005693"/>
                </a:xfrm>
                <a:custGeom>
                  <a:avLst/>
                  <a:gdLst>
                    <a:gd name="connsiteX0" fmla="*/ 136584 w 233565"/>
                    <a:gd name="connsiteY0" fmla="*/ 0 h 1005693"/>
                    <a:gd name="connsiteX1" fmla="*/ 136584 w 233565"/>
                    <a:gd name="connsiteY1" fmla="*/ 0 h 1005693"/>
                    <a:gd name="connsiteX2" fmla="*/ 140047 w 233565"/>
                    <a:gd name="connsiteY2" fmla="*/ 69273 h 1005693"/>
                    <a:gd name="connsiteX3" fmla="*/ 143511 w 233565"/>
                    <a:gd name="connsiteY3" fmla="*/ 110836 h 1005693"/>
                    <a:gd name="connsiteX4" fmla="*/ 136584 w 233565"/>
                    <a:gd name="connsiteY4" fmla="*/ 121227 h 1005693"/>
                    <a:gd name="connsiteX5" fmla="*/ 122729 w 233565"/>
                    <a:gd name="connsiteY5" fmla="*/ 135082 h 1005693"/>
                    <a:gd name="connsiteX6" fmla="*/ 119265 w 233565"/>
                    <a:gd name="connsiteY6" fmla="*/ 169718 h 1005693"/>
                    <a:gd name="connsiteX7" fmla="*/ 126193 w 233565"/>
                    <a:gd name="connsiteY7" fmla="*/ 176645 h 1005693"/>
                    <a:gd name="connsiteX8" fmla="*/ 136584 w 233565"/>
                    <a:gd name="connsiteY8" fmla="*/ 180109 h 1005693"/>
                    <a:gd name="connsiteX9" fmla="*/ 119265 w 233565"/>
                    <a:gd name="connsiteY9" fmla="*/ 193964 h 1005693"/>
                    <a:gd name="connsiteX10" fmla="*/ 112338 w 233565"/>
                    <a:gd name="connsiteY10" fmla="*/ 204354 h 1005693"/>
                    <a:gd name="connsiteX11" fmla="*/ 105411 w 233565"/>
                    <a:gd name="connsiteY11" fmla="*/ 211282 h 1005693"/>
                    <a:gd name="connsiteX12" fmla="*/ 101947 w 233565"/>
                    <a:gd name="connsiteY12" fmla="*/ 221673 h 1005693"/>
                    <a:gd name="connsiteX13" fmla="*/ 115802 w 233565"/>
                    <a:gd name="connsiteY13" fmla="*/ 242454 h 1005693"/>
                    <a:gd name="connsiteX14" fmla="*/ 122729 w 233565"/>
                    <a:gd name="connsiteY14" fmla="*/ 252845 h 1005693"/>
                    <a:gd name="connsiteX15" fmla="*/ 119265 w 233565"/>
                    <a:gd name="connsiteY15" fmla="*/ 263236 h 1005693"/>
                    <a:gd name="connsiteX16" fmla="*/ 101947 w 233565"/>
                    <a:gd name="connsiteY16" fmla="*/ 277091 h 1005693"/>
                    <a:gd name="connsiteX17" fmla="*/ 98484 w 233565"/>
                    <a:gd name="connsiteY17" fmla="*/ 287482 h 1005693"/>
                    <a:gd name="connsiteX18" fmla="*/ 108874 w 233565"/>
                    <a:gd name="connsiteY18" fmla="*/ 290945 h 1005693"/>
                    <a:gd name="connsiteX19" fmla="*/ 126193 w 233565"/>
                    <a:gd name="connsiteY19" fmla="*/ 301336 h 1005693"/>
                    <a:gd name="connsiteX20" fmla="*/ 133120 w 233565"/>
                    <a:gd name="connsiteY20" fmla="*/ 308264 h 1005693"/>
                    <a:gd name="connsiteX21" fmla="*/ 133120 w 233565"/>
                    <a:gd name="connsiteY21" fmla="*/ 339436 h 1005693"/>
                    <a:gd name="connsiteX22" fmla="*/ 129656 w 233565"/>
                    <a:gd name="connsiteY22" fmla="*/ 367145 h 1005693"/>
                    <a:gd name="connsiteX23" fmla="*/ 133120 w 233565"/>
                    <a:gd name="connsiteY23" fmla="*/ 384464 h 1005693"/>
                    <a:gd name="connsiteX24" fmla="*/ 129656 w 233565"/>
                    <a:gd name="connsiteY24" fmla="*/ 398318 h 1005693"/>
                    <a:gd name="connsiteX25" fmla="*/ 108874 w 233565"/>
                    <a:gd name="connsiteY25" fmla="*/ 426027 h 1005693"/>
                    <a:gd name="connsiteX26" fmla="*/ 105411 w 233565"/>
                    <a:gd name="connsiteY26" fmla="*/ 460664 h 1005693"/>
                    <a:gd name="connsiteX27" fmla="*/ 115802 w 233565"/>
                    <a:gd name="connsiteY27" fmla="*/ 471054 h 1005693"/>
                    <a:gd name="connsiteX28" fmla="*/ 112338 w 233565"/>
                    <a:gd name="connsiteY28" fmla="*/ 488373 h 1005693"/>
                    <a:gd name="connsiteX29" fmla="*/ 126193 w 233565"/>
                    <a:gd name="connsiteY29" fmla="*/ 505691 h 1005693"/>
                    <a:gd name="connsiteX30" fmla="*/ 133120 w 233565"/>
                    <a:gd name="connsiteY30" fmla="*/ 516082 h 1005693"/>
                    <a:gd name="connsiteX31" fmla="*/ 98484 w 233565"/>
                    <a:gd name="connsiteY31" fmla="*/ 529936 h 1005693"/>
                    <a:gd name="connsiteX32" fmla="*/ 74238 w 233565"/>
                    <a:gd name="connsiteY32" fmla="*/ 561109 h 1005693"/>
                    <a:gd name="connsiteX33" fmla="*/ 56920 w 233565"/>
                    <a:gd name="connsiteY33" fmla="*/ 592282 h 1005693"/>
                    <a:gd name="connsiteX34" fmla="*/ 53456 w 233565"/>
                    <a:gd name="connsiteY34" fmla="*/ 602673 h 1005693"/>
                    <a:gd name="connsiteX35" fmla="*/ 46529 w 233565"/>
                    <a:gd name="connsiteY35" fmla="*/ 613064 h 1005693"/>
                    <a:gd name="connsiteX36" fmla="*/ 39602 w 233565"/>
                    <a:gd name="connsiteY36" fmla="*/ 633845 h 1005693"/>
                    <a:gd name="connsiteX37" fmla="*/ 32674 w 233565"/>
                    <a:gd name="connsiteY37" fmla="*/ 654627 h 1005693"/>
                    <a:gd name="connsiteX38" fmla="*/ 25747 w 233565"/>
                    <a:gd name="connsiteY38" fmla="*/ 665018 h 1005693"/>
                    <a:gd name="connsiteX39" fmla="*/ 22284 w 233565"/>
                    <a:gd name="connsiteY39" fmla="*/ 675409 h 1005693"/>
                    <a:gd name="connsiteX40" fmla="*/ 15356 w 233565"/>
                    <a:gd name="connsiteY40" fmla="*/ 682336 h 1005693"/>
                    <a:gd name="connsiteX41" fmla="*/ 63847 w 233565"/>
                    <a:gd name="connsiteY41" fmla="*/ 678873 h 1005693"/>
                    <a:gd name="connsiteX42" fmla="*/ 74238 w 233565"/>
                    <a:gd name="connsiteY42" fmla="*/ 675409 h 1005693"/>
                    <a:gd name="connsiteX43" fmla="*/ 91556 w 233565"/>
                    <a:gd name="connsiteY43" fmla="*/ 678873 h 1005693"/>
                    <a:gd name="connsiteX44" fmla="*/ 95020 w 233565"/>
                    <a:gd name="connsiteY44" fmla="*/ 696191 h 1005693"/>
                    <a:gd name="connsiteX45" fmla="*/ 98484 w 233565"/>
                    <a:gd name="connsiteY45" fmla="*/ 706582 h 1005693"/>
                    <a:gd name="connsiteX46" fmla="*/ 91556 w 233565"/>
                    <a:gd name="connsiteY46" fmla="*/ 713509 h 1005693"/>
                    <a:gd name="connsiteX47" fmla="*/ 70774 w 233565"/>
                    <a:gd name="connsiteY47" fmla="*/ 727364 h 1005693"/>
                    <a:gd name="connsiteX48" fmla="*/ 63847 w 233565"/>
                    <a:gd name="connsiteY48" fmla="*/ 737754 h 1005693"/>
                    <a:gd name="connsiteX49" fmla="*/ 67311 w 233565"/>
                    <a:gd name="connsiteY49" fmla="*/ 748145 h 1005693"/>
                    <a:gd name="connsiteX50" fmla="*/ 95020 w 233565"/>
                    <a:gd name="connsiteY50" fmla="*/ 772391 h 1005693"/>
                    <a:gd name="connsiteX51" fmla="*/ 63847 w 233565"/>
                    <a:gd name="connsiteY51" fmla="*/ 779318 h 1005693"/>
                    <a:gd name="connsiteX52" fmla="*/ 53456 w 233565"/>
                    <a:gd name="connsiteY52" fmla="*/ 782782 h 1005693"/>
                    <a:gd name="connsiteX53" fmla="*/ 49993 w 233565"/>
                    <a:gd name="connsiteY53" fmla="*/ 793173 h 1005693"/>
                    <a:gd name="connsiteX54" fmla="*/ 63847 w 233565"/>
                    <a:gd name="connsiteY54" fmla="*/ 800100 h 1005693"/>
                    <a:gd name="connsiteX55" fmla="*/ 105411 w 233565"/>
                    <a:gd name="connsiteY55" fmla="*/ 807027 h 1005693"/>
                    <a:gd name="connsiteX56" fmla="*/ 81165 w 233565"/>
                    <a:gd name="connsiteY56" fmla="*/ 820882 h 1005693"/>
                    <a:gd name="connsiteX57" fmla="*/ 56920 w 233565"/>
                    <a:gd name="connsiteY57" fmla="*/ 841664 h 1005693"/>
                    <a:gd name="connsiteX58" fmla="*/ 46529 w 233565"/>
                    <a:gd name="connsiteY58" fmla="*/ 855518 h 1005693"/>
                    <a:gd name="connsiteX59" fmla="*/ 32674 w 233565"/>
                    <a:gd name="connsiteY59" fmla="*/ 862445 h 1005693"/>
                    <a:gd name="connsiteX60" fmla="*/ 25747 w 233565"/>
                    <a:gd name="connsiteY60" fmla="*/ 883227 h 1005693"/>
                    <a:gd name="connsiteX61" fmla="*/ 36138 w 233565"/>
                    <a:gd name="connsiteY61" fmla="*/ 890154 h 1005693"/>
                    <a:gd name="connsiteX62" fmla="*/ 39602 w 233565"/>
                    <a:gd name="connsiteY62" fmla="*/ 900545 h 1005693"/>
                    <a:gd name="connsiteX63" fmla="*/ 32674 w 233565"/>
                    <a:gd name="connsiteY63" fmla="*/ 938645 h 1005693"/>
                    <a:gd name="connsiteX64" fmla="*/ 25747 w 233565"/>
                    <a:gd name="connsiteY64" fmla="*/ 966354 h 1005693"/>
                    <a:gd name="connsiteX65" fmla="*/ 18820 w 233565"/>
                    <a:gd name="connsiteY65" fmla="*/ 973282 h 1005693"/>
                    <a:gd name="connsiteX66" fmla="*/ 4965 w 233565"/>
                    <a:gd name="connsiteY66" fmla="*/ 990600 h 1005693"/>
                    <a:gd name="connsiteX67" fmla="*/ 1502 w 233565"/>
                    <a:gd name="connsiteY67" fmla="*/ 1004454 h 1005693"/>
                    <a:gd name="connsiteX68" fmla="*/ 43065 w 233565"/>
                    <a:gd name="connsiteY68" fmla="*/ 997527 h 1005693"/>
                    <a:gd name="connsiteX69" fmla="*/ 56920 w 233565"/>
                    <a:gd name="connsiteY69" fmla="*/ 983673 h 1005693"/>
                    <a:gd name="connsiteX70" fmla="*/ 60384 w 233565"/>
                    <a:gd name="connsiteY70" fmla="*/ 973282 h 1005693"/>
                    <a:gd name="connsiteX71" fmla="*/ 70774 w 233565"/>
                    <a:gd name="connsiteY71" fmla="*/ 969818 h 1005693"/>
                    <a:gd name="connsiteX72" fmla="*/ 81165 w 233565"/>
                    <a:gd name="connsiteY72" fmla="*/ 962891 h 1005693"/>
                    <a:gd name="connsiteX73" fmla="*/ 105411 w 233565"/>
                    <a:gd name="connsiteY73" fmla="*/ 942109 h 1005693"/>
                    <a:gd name="connsiteX74" fmla="*/ 115802 w 233565"/>
                    <a:gd name="connsiteY74" fmla="*/ 938645 h 1005693"/>
                    <a:gd name="connsiteX75" fmla="*/ 205856 w 233565"/>
                    <a:gd name="connsiteY75" fmla="*/ 938645 h 1005693"/>
                    <a:gd name="connsiteX76" fmla="*/ 202393 w 233565"/>
                    <a:gd name="connsiteY76" fmla="*/ 917864 h 1005693"/>
                    <a:gd name="connsiteX77" fmla="*/ 167756 w 233565"/>
                    <a:gd name="connsiteY77" fmla="*/ 907473 h 1005693"/>
                    <a:gd name="connsiteX78" fmla="*/ 164293 w 233565"/>
                    <a:gd name="connsiteY78" fmla="*/ 862445 h 1005693"/>
                    <a:gd name="connsiteX79" fmla="*/ 167756 w 233565"/>
                    <a:gd name="connsiteY79" fmla="*/ 852054 h 1005693"/>
                    <a:gd name="connsiteX80" fmla="*/ 185074 w 233565"/>
                    <a:gd name="connsiteY80" fmla="*/ 855518 h 1005693"/>
                    <a:gd name="connsiteX81" fmla="*/ 205856 w 233565"/>
                    <a:gd name="connsiteY81" fmla="*/ 862445 h 1005693"/>
                    <a:gd name="connsiteX82" fmla="*/ 216247 w 233565"/>
                    <a:gd name="connsiteY82" fmla="*/ 858982 h 1005693"/>
                    <a:gd name="connsiteX83" fmla="*/ 216247 w 233565"/>
                    <a:gd name="connsiteY83" fmla="*/ 834736 h 1005693"/>
                    <a:gd name="connsiteX84" fmla="*/ 212784 w 233565"/>
                    <a:gd name="connsiteY84" fmla="*/ 824345 h 1005693"/>
                    <a:gd name="connsiteX85" fmla="*/ 195465 w 233565"/>
                    <a:gd name="connsiteY85" fmla="*/ 810491 h 1005693"/>
                    <a:gd name="connsiteX86" fmla="*/ 171220 w 233565"/>
                    <a:gd name="connsiteY86" fmla="*/ 779318 h 1005693"/>
                    <a:gd name="connsiteX87" fmla="*/ 160829 w 233565"/>
                    <a:gd name="connsiteY87" fmla="*/ 772391 h 1005693"/>
                    <a:gd name="connsiteX88" fmla="*/ 157365 w 233565"/>
                    <a:gd name="connsiteY88" fmla="*/ 762000 h 1005693"/>
                    <a:gd name="connsiteX89" fmla="*/ 150438 w 233565"/>
                    <a:gd name="connsiteY89" fmla="*/ 751609 h 1005693"/>
                    <a:gd name="connsiteX90" fmla="*/ 146974 w 233565"/>
                    <a:gd name="connsiteY90" fmla="*/ 723900 h 1005693"/>
                    <a:gd name="connsiteX91" fmla="*/ 143511 w 233565"/>
                    <a:gd name="connsiteY91" fmla="*/ 713509 h 1005693"/>
                    <a:gd name="connsiteX92" fmla="*/ 136584 w 233565"/>
                    <a:gd name="connsiteY92" fmla="*/ 685800 h 1005693"/>
                    <a:gd name="connsiteX93" fmla="*/ 133120 w 233565"/>
                    <a:gd name="connsiteY93" fmla="*/ 675409 h 1005693"/>
                    <a:gd name="connsiteX94" fmla="*/ 126193 w 233565"/>
                    <a:gd name="connsiteY94" fmla="*/ 665018 h 1005693"/>
                    <a:gd name="connsiteX95" fmla="*/ 133120 w 233565"/>
                    <a:gd name="connsiteY95" fmla="*/ 654627 h 1005693"/>
                    <a:gd name="connsiteX96" fmla="*/ 153902 w 233565"/>
                    <a:gd name="connsiteY96" fmla="*/ 647700 h 1005693"/>
                    <a:gd name="connsiteX97" fmla="*/ 167756 w 233565"/>
                    <a:gd name="connsiteY97" fmla="*/ 647700 h 1005693"/>
                    <a:gd name="connsiteX98" fmla="*/ 178147 w 233565"/>
                    <a:gd name="connsiteY98" fmla="*/ 654627 h 1005693"/>
                    <a:gd name="connsiteX99" fmla="*/ 185074 w 233565"/>
                    <a:gd name="connsiteY99" fmla="*/ 665018 h 1005693"/>
                    <a:gd name="connsiteX100" fmla="*/ 195465 w 233565"/>
                    <a:gd name="connsiteY100" fmla="*/ 685800 h 1005693"/>
                    <a:gd name="connsiteX101" fmla="*/ 205856 w 233565"/>
                    <a:gd name="connsiteY101" fmla="*/ 713509 h 1005693"/>
                    <a:gd name="connsiteX102" fmla="*/ 216247 w 233565"/>
                    <a:gd name="connsiteY102" fmla="*/ 716973 h 1005693"/>
                    <a:gd name="connsiteX103" fmla="*/ 219711 w 233565"/>
                    <a:gd name="connsiteY103" fmla="*/ 706582 h 1005693"/>
                    <a:gd name="connsiteX104" fmla="*/ 212784 w 233565"/>
                    <a:gd name="connsiteY104" fmla="*/ 668482 h 1005693"/>
                    <a:gd name="connsiteX105" fmla="*/ 205856 w 233565"/>
                    <a:gd name="connsiteY105" fmla="*/ 658091 h 1005693"/>
                    <a:gd name="connsiteX106" fmla="*/ 195465 w 233565"/>
                    <a:gd name="connsiteY106" fmla="*/ 626918 h 1005693"/>
                    <a:gd name="connsiteX107" fmla="*/ 192002 w 233565"/>
                    <a:gd name="connsiteY107" fmla="*/ 616527 h 1005693"/>
                    <a:gd name="connsiteX108" fmla="*/ 185074 w 233565"/>
                    <a:gd name="connsiteY108" fmla="*/ 606136 h 1005693"/>
                    <a:gd name="connsiteX109" fmla="*/ 178147 w 233565"/>
                    <a:gd name="connsiteY109" fmla="*/ 585354 h 1005693"/>
                    <a:gd name="connsiteX110" fmla="*/ 174684 w 233565"/>
                    <a:gd name="connsiteY110" fmla="*/ 574964 h 1005693"/>
                    <a:gd name="connsiteX111" fmla="*/ 146974 w 233565"/>
                    <a:gd name="connsiteY111" fmla="*/ 543791 h 1005693"/>
                    <a:gd name="connsiteX112" fmla="*/ 143511 w 233565"/>
                    <a:gd name="connsiteY112" fmla="*/ 533400 h 1005693"/>
                    <a:gd name="connsiteX113" fmla="*/ 150438 w 233565"/>
                    <a:gd name="connsiteY113" fmla="*/ 488373 h 1005693"/>
                    <a:gd name="connsiteX114" fmla="*/ 212784 w 233565"/>
                    <a:gd name="connsiteY114" fmla="*/ 495300 h 1005693"/>
                    <a:gd name="connsiteX115" fmla="*/ 223174 w 233565"/>
                    <a:gd name="connsiteY115" fmla="*/ 502227 h 1005693"/>
                    <a:gd name="connsiteX116" fmla="*/ 233565 w 233565"/>
                    <a:gd name="connsiteY116" fmla="*/ 502227 h 1005693"/>
                    <a:gd name="connsiteX117" fmla="*/ 223174 w 233565"/>
                    <a:gd name="connsiteY117" fmla="*/ 484909 h 1005693"/>
                    <a:gd name="connsiteX118" fmla="*/ 216247 w 233565"/>
                    <a:gd name="connsiteY118" fmla="*/ 474518 h 1005693"/>
                    <a:gd name="connsiteX119" fmla="*/ 188538 w 233565"/>
                    <a:gd name="connsiteY119" fmla="*/ 467591 h 1005693"/>
                    <a:gd name="connsiteX120" fmla="*/ 178147 w 233565"/>
                    <a:gd name="connsiteY120" fmla="*/ 443345 h 1005693"/>
                    <a:gd name="connsiteX121" fmla="*/ 181611 w 233565"/>
                    <a:gd name="connsiteY121" fmla="*/ 432954 h 1005693"/>
                    <a:gd name="connsiteX122" fmla="*/ 192002 w 233565"/>
                    <a:gd name="connsiteY122" fmla="*/ 429491 h 1005693"/>
                    <a:gd name="connsiteX123" fmla="*/ 181611 w 233565"/>
                    <a:gd name="connsiteY123" fmla="*/ 398318 h 1005693"/>
                    <a:gd name="connsiteX124" fmla="*/ 174684 w 233565"/>
                    <a:gd name="connsiteY124" fmla="*/ 384464 h 1005693"/>
                    <a:gd name="connsiteX125" fmla="*/ 160829 w 233565"/>
                    <a:gd name="connsiteY125" fmla="*/ 346364 h 1005693"/>
                    <a:gd name="connsiteX126" fmla="*/ 153902 w 233565"/>
                    <a:gd name="connsiteY126" fmla="*/ 335973 h 1005693"/>
                    <a:gd name="connsiteX127" fmla="*/ 143511 w 233565"/>
                    <a:gd name="connsiteY127" fmla="*/ 304800 h 1005693"/>
                    <a:gd name="connsiteX128" fmla="*/ 195465 w 233565"/>
                    <a:gd name="connsiteY128" fmla="*/ 311727 h 1005693"/>
                    <a:gd name="connsiteX129" fmla="*/ 216247 w 233565"/>
                    <a:gd name="connsiteY129" fmla="*/ 318654 h 1005693"/>
                    <a:gd name="connsiteX130" fmla="*/ 226638 w 233565"/>
                    <a:gd name="connsiteY130" fmla="*/ 322118 h 1005693"/>
                    <a:gd name="connsiteX131" fmla="*/ 212784 w 233565"/>
                    <a:gd name="connsiteY131" fmla="*/ 308264 h 1005693"/>
                    <a:gd name="connsiteX132" fmla="*/ 192002 w 233565"/>
                    <a:gd name="connsiteY132" fmla="*/ 290945 h 1005693"/>
                    <a:gd name="connsiteX133" fmla="*/ 185074 w 233565"/>
                    <a:gd name="connsiteY133" fmla="*/ 280554 h 1005693"/>
                    <a:gd name="connsiteX134" fmla="*/ 167756 w 233565"/>
                    <a:gd name="connsiteY134" fmla="*/ 263236 h 1005693"/>
                    <a:gd name="connsiteX135" fmla="*/ 164293 w 233565"/>
                    <a:gd name="connsiteY135" fmla="*/ 252845 h 1005693"/>
                    <a:gd name="connsiteX136" fmla="*/ 160829 w 233565"/>
                    <a:gd name="connsiteY136" fmla="*/ 238991 h 1005693"/>
                    <a:gd name="connsiteX137" fmla="*/ 146974 w 233565"/>
                    <a:gd name="connsiteY137" fmla="*/ 218209 h 1005693"/>
                    <a:gd name="connsiteX138" fmla="*/ 136584 w 233565"/>
                    <a:gd name="connsiteY138" fmla="*/ 193964 h 1005693"/>
                    <a:gd name="connsiteX139" fmla="*/ 133120 w 233565"/>
                    <a:gd name="connsiteY139" fmla="*/ 183573 h 1005693"/>
                    <a:gd name="connsiteX140" fmla="*/ 143511 w 233565"/>
                    <a:gd name="connsiteY140" fmla="*/ 187036 h 1005693"/>
                    <a:gd name="connsiteX141" fmla="*/ 167756 w 233565"/>
                    <a:gd name="connsiteY141" fmla="*/ 193964 h 1005693"/>
                    <a:gd name="connsiteX142" fmla="*/ 198929 w 233565"/>
                    <a:gd name="connsiteY142" fmla="*/ 207818 h 1005693"/>
                    <a:gd name="connsiteX143" fmla="*/ 223174 w 233565"/>
                    <a:gd name="connsiteY143" fmla="*/ 214745 h 1005693"/>
                    <a:gd name="connsiteX144" fmla="*/ 212784 w 233565"/>
                    <a:gd name="connsiteY144" fmla="*/ 200891 h 1005693"/>
                    <a:gd name="connsiteX145" fmla="*/ 202393 w 233565"/>
                    <a:gd name="connsiteY145" fmla="*/ 193964 h 1005693"/>
                    <a:gd name="connsiteX146" fmla="*/ 188538 w 233565"/>
                    <a:gd name="connsiteY146" fmla="*/ 183573 h 1005693"/>
                    <a:gd name="connsiteX147" fmla="*/ 181611 w 233565"/>
                    <a:gd name="connsiteY147" fmla="*/ 169718 h 1005693"/>
                    <a:gd name="connsiteX148" fmla="*/ 178147 w 233565"/>
                    <a:gd name="connsiteY148" fmla="*/ 159327 h 1005693"/>
                    <a:gd name="connsiteX149" fmla="*/ 157365 w 233565"/>
                    <a:gd name="connsiteY149" fmla="*/ 124691 h 1005693"/>
                    <a:gd name="connsiteX150" fmla="*/ 153902 w 233565"/>
                    <a:gd name="connsiteY150" fmla="*/ 114300 h 1005693"/>
                    <a:gd name="connsiteX151" fmla="*/ 153902 w 233565"/>
                    <a:gd name="connsiteY151" fmla="*/ 76200 h 1005693"/>
                    <a:gd name="connsiteX152" fmla="*/ 136584 w 233565"/>
                    <a:gd name="connsiteY152" fmla="*/ 0 h 100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33565" h="1005693">
                      <a:moveTo>
                        <a:pt x="136584" y="0"/>
                      </a:moveTo>
                      <a:lnTo>
                        <a:pt x="136584" y="0"/>
                      </a:lnTo>
                      <a:cubicBezTo>
                        <a:pt x="137738" y="23091"/>
                        <a:pt x="138605" y="46198"/>
                        <a:pt x="140047" y="69273"/>
                      </a:cubicBezTo>
                      <a:cubicBezTo>
                        <a:pt x="140914" y="83148"/>
                        <a:pt x="144436" y="96964"/>
                        <a:pt x="143511" y="110836"/>
                      </a:cubicBezTo>
                      <a:cubicBezTo>
                        <a:pt x="143234" y="114990"/>
                        <a:pt x="139293" y="118066"/>
                        <a:pt x="136584" y="121227"/>
                      </a:cubicBezTo>
                      <a:cubicBezTo>
                        <a:pt x="132334" y="126186"/>
                        <a:pt x="122729" y="135082"/>
                        <a:pt x="122729" y="135082"/>
                      </a:cubicBezTo>
                      <a:cubicBezTo>
                        <a:pt x="117509" y="150742"/>
                        <a:pt x="111937" y="155063"/>
                        <a:pt x="119265" y="169718"/>
                      </a:cubicBezTo>
                      <a:cubicBezTo>
                        <a:pt x="120726" y="172639"/>
                        <a:pt x="123393" y="174965"/>
                        <a:pt x="126193" y="176645"/>
                      </a:cubicBezTo>
                      <a:cubicBezTo>
                        <a:pt x="129324" y="178523"/>
                        <a:pt x="133120" y="178954"/>
                        <a:pt x="136584" y="180109"/>
                      </a:cubicBezTo>
                      <a:cubicBezTo>
                        <a:pt x="116730" y="209888"/>
                        <a:pt x="143166" y="174844"/>
                        <a:pt x="119265" y="193964"/>
                      </a:cubicBezTo>
                      <a:cubicBezTo>
                        <a:pt x="116015" y="196564"/>
                        <a:pt x="114938" y="201104"/>
                        <a:pt x="112338" y="204354"/>
                      </a:cubicBezTo>
                      <a:cubicBezTo>
                        <a:pt x="110298" y="206904"/>
                        <a:pt x="107720" y="208973"/>
                        <a:pt x="105411" y="211282"/>
                      </a:cubicBezTo>
                      <a:cubicBezTo>
                        <a:pt x="104256" y="214746"/>
                        <a:pt x="101947" y="218022"/>
                        <a:pt x="101947" y="221673"/>
                      </a:cubicBezTo>
                      <a:cubicBezTo>
                        <a:pt x="101947" y="232630"/>
                        <a:pt x="109555" y="234957"/>
                        <a:pt x="115802" y="242454"/>
                      </a:cubicBezTo>
                      <a:cubicBezTo>
                        <a:pt x="118467" y="245652"/>
                        <a:pt x="120420" y="249381"/>
                        <a:pt x="122729" y="252845"/>
                      </a:cubicBezTo>
                      <a:cubicBezTo>
                        <a:pt x="121574" y="256309"/>
                        <a:pt x="121143" y="260105"/>
                        <a:pt x="119265" y="263236"/>
                      </a:cubicBezTo>
                      <a:cubicBezTo>
                        <a:pt x="115973" y="268722"/>
                        <a:pt x="106669" y="273943"/>
                        <a:pt x="101947" y="277091"/>
                      </a:cubicBezTo>
                      <a:cubicBezTo>
                        <a:pt x="100793" y="280555"/>
                        <a:pt x="96851" y="284216"/>
                        <a:pt x="98484" y="287482"/>
                      </a:cubicBezTo>
                      <a:cubicBezTo>
                        <a:pt x="100117" y="290747"/>
                        <a:pt x="105744" y="289067"/>
                        <a:pt x="108874" y="290945"/>
                      </a:cubicBezTo>
                      <a:cubicBezTo>
                        <a:pt x="132644" y="305207"/>
                        <a:pt x="96762" y="291528"/>
                        <a:pt x="126193" y="301336"/>
                      </a:cubicBezTo>
                      <a:cubicBezTo>
                        <a:pt x="128502" y="303645"/>
                        <a:pt x="131440" y="305464"/>
                        <a:pt x="133120" y="308264"/>
                      </a:cubicBezTo>
                      <a:cubicBezTo>
                        <a:pt x="139923" y="319603"/>
                        <a:pt x="135033" y="326044"/>
                        <a:pt x="133120" y="339436"/>
                      </a:cubicBezTo>
                      <a:cubicBezTo>
                        <a:pt x="131803" y="348651"/>
                        <a:pt x="130811" y="357909"/>
                        <a:pt x="129656" y="367145"/>
                      </a:cubicBezTo>
                      <a:cubicBezTo>
                        <a:pt x="130811" y="372918"/>
                        <a:pt x="133120" y="378577"/>
                        <a:pt x="133120" y="384464"/>
                      </a:cubicBezTo>
                      <a:cubicBezTo>
                        <a:pt x="133120" y="389224"/>
                        <a:pt x="131785" y="394060"/>
                        <a:pt x="129656" y="398318"/>
                      </a:cubicBezTo>
                      <a:cubicBezTo>
                        <a:pt x="121821" y="413988"/>
                        <a:pt x="118618" y="416284"/>
                        <a:pt x="108874" y="426027"/>
                      </a:cubicBezTo>
                      <a:cubicBezTo>
                        <a:pt x="104245" y="439915"/>
                        <a:pt x="97696" y="447164"/>
                        <a:pt x="105411" y="460664"/>
                      </a:cubicBezTo>
                      <a:cubicBezTo>
                        <a:pt x="107841" y="464917"/>
                        <a:pt x="112338" y="467591"/>
                        <a:pt x="115802" y="471054"/>
                      </a:cubicBezTo>
                      <a:cubicBezTo>
                        <a:pt x="125613" y="500492"/>
                        <a:pt x="117092" y="464597"/>
                        <a:pt x="112338" y="488373"/>
                      </a:cubicBezTo>
                      <a:cubicBezTo>
                        <a:pt x="110370" y="498214"/>
                        <a:pt x="120458" y="501868"/>
                        <a:pt x="126193" y="505691"/>
                      </a:cubicBezTo>
                      <a:cubicBezTo>
                        <a:pt x="128502" y="509155"/>
                        <a:pt x="133804" y="511976"/>
                        <a:pt x="133120" y="516082"/>
                      </a:cubicBezTo>
                      <a:cubicBezTo>
                        <a:pt x="130754" y="530275"/>
                        <a:pt x="104582" y="529065"/>
                        <a:pt x="98484" y="529936"/>
                      </a:cubicBezTo>
                      <a:cubicBezTo>
                        <a:pt x="81912" y="554794"/>
                        <a:pt x="90516" y="544831"/>
                        <a:pt x="74238" y="561109"/>
                      </a:cubicBezTo>
                      <a:cubicBezTo>
                        <a:pt x="68141" y="579398"/>
                        <a:pt x="72799" y="568462"/>
                        <a:pt x="56920" y="592282"/>
                      </a:cubicBezTo>
                      <a:cubicBezTo>
                        <a:pt x="54895" y="595320"/>
                        <a:pt x="55089" y="599407"/>
                        <a:pt x="53456" y="602673"/>
                      </a:cubicBezTo>
                      <a:cubicBezTo>
                        <a:pt x="51594" y="606396"/>
                        <a:pt x="48220" y="609260"/>
                        <a:pt x="46529" y="613064"/>
                      </a:cubicBezTo>
                      <a:cubicBezTo>
                        <a:pt x="43564" y="619736"/>
                        <a:pt x="41911" y="626918"/>
                        <a:pt x="39602" y="633845"/>
                      </a:cubicBezTo>
                      <a:lnTo>
                        <a:pt x="32674" y="654627"/>
                      </a:lnTo>
                      <a:cubicBezTo>
                        <a:pt x="31358" y="658576"/>
                        <a:pt x="28056" y="661554"/>
                        <a:pt x="25747" y="665018"/>
                      </a:cubicBezTo>
                      <a:cubicBezTo>
                        <a:pt x="24593" y="668482"/>
                        <a:pt x="24162" y="672278"/>
                        <a:pt x="22284" y="675409"/>
                      </a:cubicBezTo>
                      <a:cubicBezTo>
                        <a:pt x="20604" y="678209"/>
                        <a:pt x="12102" y="682065"/>
                        <a:pt x="15356" y="682336"/>
                      </a:cubicBezTo>
                      <a:cubicBezTo>
                        <a:pt x="31505" y="683682"/>
                        <a:pt x="47683" y="680027"/>
                        <a:pt x="63847" y="678873"/>
                      </a:cubicBezTo>
                      <a:cubicBezTo>
                        <a:pt x="67311" y="677718"/>
                        <a:pt x="70587" y="675409"/>
                        <a:pt x="74238" y="675409"/>
                      </a:cubicBezTo>
                      <a:cubicBezTo>
                        <a:pt x="80125" y="675409"/>
                        <a:pt x="87393" y="674710"/>
                        <a:pt x="91556" y="678873"/>
                      </a:cubicBezTo>
                      <a:cubicBezTo>
                        <a:pt x="95719" y="683036"/>
                        <a:pt x="93592" y="690480"/>
                        <a:pt x="95020" y="696191"/>
                      </a:cubicBezTo>
                      <a:cubicBezTo>
                        <a:pt x="95906" y="699733"/>
                        <a:pt x="97329" y="703118"/>
                        <a:pt x="98484" y="706582"/>
                      </a:cubicBezTo>
                      <a:cubicBezTo>
                        <a:pt x="96175" y="708891"/>
                        <a:pt x="94169" y="711550"/>
                        <a:pt x="91556" y="713509"/>
                      </a:cubicBezTo>
                      <a:cubicBezTo>
                        <a:pt x="84895" y="718504"/>
                        <a:pt x="70774" y="727364"/>
                        <a:pt x="70774" y="727364"/>
                      </a:cubicBezTo>
                      <a:cubicBezTo>
                        <a:pt x="68465" y="730827"/>
                        <a:pt x="64531" y="733648"/>
                        <a:pt x="63847" y="737754"/>
                      </a:cubicBezTo>
                      <a:cubicBezTo>
                        <a:pt x="63247" y="741355"/>
                        <a:pt x="65120" y="745224"/>
                        <a:pt x="67311" y="748145"/>
                      </a:cubicBezTo>
                      <a:cubicBezTo>
                        <a:pt x="77443" y="761655"/>
                        <a:pt x="83001" y="764379"/>
                        <a:pt x="95020" y="772391"/>
                      </a:cubicBezTo>
                      <a:cubicBezTo>
                        <a:pt x="83110" y="774773"/>
                        <a:pt x="75265" y="776055"/>
                        <a:pt x="63847" y="779318"/>
                      </a:cubicBezTo>
                      <a:cubicBezTo>
                        <a:pt x="60336" y="780321"/>
                        <a:pt x="56920" y="781627"/>
                        <a:pt x="53456" y="782782"/>
                      </a:cubicBezTo>
                      <a:cubicBezTo>
                        <a:pt x="52302" y="786246"/>
                        <a:pt x="48115" y="790042"/>
                        <a:pt x="49993" y="793173"/>
                      </a:cubicBezTo>
                      <a:cubicBezTo>
                        <a:pt x="52649" y="797600"/>
                        <a:pt x="58838" y="798848"/>
                        <a:pt x="63847" y="800100"/>
                      </a:cubicBezTo>
                      <a:cubicBezTo>
                        <a:pt x="77473" y="803506"/>
                        <a:pt x="91556" y="804718"/>
                        <a:pt x="105411" y="807027"/>
                      </a:cubicBezTo>
                      <a:cubicBezTo>
                        <a:pt x="99974" y="809745"/>
                        <a:pt x="86063" y="815984"/>
                        <a:pt x="81165" y="820882"/>
                      </a:cubicBezTo>
                      <a:cubicBezTo>
                        <a:pt x="58684" y="843363"/>
                        <a:pt x="83980" y="828132"/>
                        <a:pt x="56920" y="841664"/>
                      </a:cubicBezTo>
                      <a:cubicBezTo>
                        <a:pt x="53456" y="846282"/>
                        <a:pt x="50912" y="851761"/>
                        <a:pt x="46529" y="855518"/>
                      </a:cubicBezTo>
                      <a:cubicBezTo>
                        <a:pt x="42609" y="858878"/>
                        <a:pt x="35772" y="858314"/>
                        <a:pt x="32674" y="862445"/>
                      </a:cubicBezTo>
                      <a:cubicBezTo>
                        <a:pt x="28293" y="868287"/>
                        <a:pt x="25747" y="883227"/>
                        <a:pt x="25747" y="883227"/>
                      </a:cubicBezTo>
                      <a:cubicBezTo>
                        <a:pt x="29211" y="885536"/>
                        <a:pt x="33537" y="886903"/>
                        <a:pt x="36138" y="890154"/>
                      </a:cubicBezTo>
                      <a:cubicBezTo>
                        <a:pt x="38419" y="893005"/>
                        <a:pt x="39602" y="896894"/>
                        <a:pt x="39602" y="900545"/>
                      </a:cubicBezTo>
                      <a:cubicBezTo>
                        <a:pt x="39602" y="932554"/>
                        <a:pt x="37545" y="919158"/>
                        <a:pt x="32674" y="938645"/>
                      </a:cubicBezTo>
                      <a:cubicBezTo>
                        <a:pt x="31608" y="942908"/>
                        <a:pt x="29143" y="960695"/>
                        <a:pt x="25747" y="966354"/>
                      </a:cubicBezTo>
                      <a:cubicBezTo>
                        <a:pt x="24067" y="969154"/>
                        <a:pt x="20860" y="970732"/>
                        <a:pt x="18820" y="973282"/>
                      </a:cubicBezTo>
                      <a:cubicBezTo>
                        <a:pt x="1353" y="995117"/>
                        <a:pt x="21684" y="973883"/>
                        <a:pt x="4965" y="990600"/>
                      </a:cubicBezTo>
                      <a:cubicBezTo>
                        <a:pt x="3811" y="995218"/>
                        <a:pt x="-2955" y="1002783"/>
                        <a:pt x="1502" y="1004454"/>
                      </a:cubicBezTo>
                      <a:cubicBezTo>
                        <a:pt x="12422" y="1008549"/>
                        <a:pt x="31096" y="1001517"/>
                        <a:pt x="43065" y="997527"/>
                      </a:cubicBezTo>
                      <a:cubicBezTo>
                        <a:pt x="52302" y="969817"/>
                        <a:pt x="38447" y="1002145"/>
                        <a:pt x="56920" y="983673"/>
                      </a:cubicBezTo>
                      <a:cubicBezTo>
                        <a:pt x="59502" y="981091"/>
                        <a:pt x="57802" y="975864"/>
                        <a:pt x="60384" y="973282"/>
                      </a:cubicBezTo>
                      <a:cubicBezTo>
                        <a:pt x="62965" y="970700"/>
                        <a:pt x="67509" y="971451"/>
                        <a:pt x="70774" y="969818"/>
                      </a:cubicBezTo>
                      <a:cubicBezTo>
                        <a:pt x="74497" y="967956"/>
                        <a:pt x="78004" y="965600"/>
                        <a:pt x="81165" y="962891"/>
                      </a:cubicBezTo>
                      <a:cubicBezTo>
                        <a:pt x="93098" y="952663"/>
                        <a:pt x="92686" y="948471"/>
                        <a:pt x="105411" y="942109"/>
                      </a:cubicBezTo>
                      <a:cubicBezTo>
                        <a:pt x="108677" y="940476"/>
                        <a:pt x="112338" y="939800"/>
                        <a:pt x="115802" y="938645"/>
                      </a:cubicBezTo>
                      <a:cubicBezTo>
                        <a:pt x="146844" y="946407"/>
                        <a:pt x="164849" y="952314"/>
                        <a:pt x="205856" y="938645"/>
                      </a:cubicBezTo>
                      <a:cubicBezTo>
                        <a:pt x="212518" y="936424"/>
                        <a:pt x="204859" y="924439"/>
                        <a:pt x="202393" y="917864"/>
                      </a:cubicBezTo>
                      <a:cubicBezTo>
                        <a:pt x="197742" y="905461"/>
                        <a:pt x="173457" y="908185"/>
                        <a:pt x="167756" y="907473"/>
                      </a:cubicBezTo>
                      <a:cubicBezTo>
                        <a:pt x="159252" y="881961"/>
                        <a:pt x="158673" y="890549"/>
                        <a:pt x="164293" y="862445"/>
                      </a:cubicBezTo>
                      <a:cubicBezTo>
                        <a:pt x="165009" y="858865"/>
                        <a:pt x="166602" y="855518"/>
                        <a:pt x="167756" y="852054"/>
                      </a:cubicBezTo>
                      <a:cubicBezTo>
                        <a:pt x="173529" y="853209"/>
                        <a:pt x="179394" y="853969"/>
                        <a:pt x="185074" y="855518"/>
                      </a:cubicBezTo>
                      <a:cubicBezTo>
                        <a:pt x="192119" y="857439"/>
                        <a:pt x="205856" y="862445"/>
                        <a:pt x="205856" y="862445"/>
                      </a:cubicBezTo>
                      <a:cubicBezTo>
                        <a:pt x="209320" y="861291"/>
                        <a:pt x="213665" y="861564"/>
                        <a:pt x="216247" y="858982"/>
                      </a:cubicBezTo>
                      <a:cubicBezTo>
                        <a:pt x="223055" y="852175"/>
                        <a:pt x="218200" y="841572"/>
                        <a:pt x="216247" y="834736"/>
                      </a:cubicBezTo>
                      <a:cubicBezTo>
                        <a:pt x="215244" y="831226"/>
                        <a:pt x="214662" y="827476"/>
                        <a:pt x="212784" y="824345"/>
                      </a:cubicBezTo>
                      <a:cubicBezTo>
                        <a:pt x="209495" y="818863"/>
                        <a:pt x="200183" y="813636"/>
                        <a:pt x="195465" y="810491"/>
                      </a:cubicBezTo>
                      <a:cubicBezTo>
                        <a:pt x="185810" y="796008"/>
                        <a:pt x="183429" y="789492"/>
                        <a:pt x="171220" y="779318"/>
                      </a:cubicBezTo>
                      <a:cubicBezTo>
                        <a:pt x="168022" y="776653"/>
                        <a:pt x="164293" y="774700"/>
                        <a:pt x="160829" y="772391"/>
                      </a:cubicBezTo>
                      <a:cubicBezTo>
                        <a:pt x="159674" y="768927"/>
                        <a:pt x="158998" y="765266"/>
                        <a:pt x="157365" y="762000"/>
                      </a:cubicBezTo>
                      <a:cubicBezTo>
                        <a:pt x="155503" y="758277"/>
                        <a:pt x="151533" y="755625"/>
                        <a:pt x="150438" y="751609"/>
                      </a:cubicBezTo>
                      <a:cubicBezTo>
                        <a:pt x="147989" y="742629"/>
                        <a:pt x="148639" y="733058"/>
                        <a:pt x="146974" y="723900"/>
                      </a:cubicBezTo>
                      <a:cubicBezTo>
                        <a:pt x="146321" y="720308"/>
                        <a:pt x="144472" y="717031"/>
                        <a:pt x="143511" y="713509"/>
                      </a:cubicBezTo>
                      <a:cubicBezTo>
                        <a:pt x="141006" y="704324"/>
                        <a:pt x="139595" y="694832"/>
                        <a:pt x="136584" y="685800"/>
                      </a:cubicBezTo>
                      <a:cubicBezTo>
                        <a:pt x="135429" y="682336"/>
                        <a:pt x="134753" y="678675"/>
                        <a:pt x="133120" y="675409"/>
                      </a:cubicBezTo>
                      <a:cubicBezTo>
                        <a:pt x="131258" y="671686"/>
                        <a:pt x="128502" y="668482"/>
                        <a:pt x="126193" y="665018"/>
                      </a:cubicBezTo>
                      <a:cubicBezTo>
                        <a:pt x="128502" y="661554"/>
                        <a:pt x="129590" y="656833"/>
                        <a:pt x="133120" y="654627"/>
                      </a:cubicBezTo>
                      <a:cubicBezTo>
                        <a:pt x="139312" y="650757"/>
                        <a:pt x="153902" y="647700"/>
                        <a:pt x="153902" y="647700"/>
                      </a:cubicBezTo>
                      <a:cubicBezTo>
                        <a:pt x="164985" y="631074"/>
                        <a:pt x="156673" y="636617"/>
                        <a:pt x="167756" y="647700"/>
                      </a:cubicBezTo>
                      <a:cubicBezTo>
                        <a:pt x="170700" y="650644"/>
                        <a:pt x="174683" y="652318"/>
                        <a:pt x="178147" y="654627"/>
                      </a:cubicBezTo>
                      <a:cubicBezTo>
                        <a:pt x="180456" y="658091"/>
                        <a:pt x="183212" y="661295"/>
                        <a:pt x="185074" y="665018"/>
                      </a:cubicBezTo>
                      <a:cubicBezTo>
                        <a:pt x="199414" y="693698"/>
                        <a:pt x="175613" y="656021"/>
                        <a:pt x="195465" y="685800"/>
                      </a:cubicBezTo>
                      <a:cubicBezTo>
                        <a:pt x="197398" y="693530"/>
                        <a:pt x="199820" y="707472"/>
                        <a:pt x="205856" y="713509"/>
                      </a:cubicBezTo>
                      <a:cubicBezTo>
                        <a:pt x="208438" y="716091"/>
                        <a:pt x="212783" y="715818"/>
                        <a:pt x="216247" y="716973"/>
                      </a:cubicBezTo>
                      <a:cubicBezTo>
                        <a:pt x="217402" y="713509"/>
                        <a:pt x="219711" y="710233"/>
                        <a:pt x="219711" y="706582"/>
                      </a:cubicBezTo>
                      <a:cubicBezTo>
                        <a:pt x="219711" y="702841"/>
                        <a:pt x="215815" y="675553"/>
                        <a:pt x="212784" y="668482"/>
                      </a:cubicBezTo>
                      <a:cubicBezTo>
                        <a:pt x="211144" y="664656"/>
                        <a:pt x="208165" y="661555"/>
                        <a:pt x="205856" y="658091"/>
                      </a:cubicBezTo>
                      <a:lnTo>
                        <a:pt x="195465" y="626918"/>
                      </a:lnTo>
                      <a:cubicBezTo>
                        <a:pt x="194311" y="623454"/>
                        <a:pt x="194027" y="619565"/>
                        <a:pt x="192002" y="616527"/>
                      </a:cubicBezTo>
                      <a:lnTo>
                        <a:pt x="185074" y="606136"/>
                      </a:lnTo>
                      <a:lnTo>
                        <a:pt x="178147" y="585354"/>
                      </a:lnTo>
                      <a:cubicBezTo>
                        <a:pt x="176993" y="581891"/>
                        <a:pt x="177265" y="577545"/>
                        <a:pt x="174684" y="574964"/>
                      </a:cubicBezTo>
                      <a:cubicBezTo>
                        <a:pt x="153283" y="553563"/>
                        <a:pt x="162264" y="564176"/>
                        <a:pt x="146974" y="543791"/>
                      </a:cubicBezTo>
                      <a:cubicBezTo>
                        <a:pt x="145820" y="540327"/>
                        <a:pt x="143511" y="537051"/>
                        <a:pt x="143511" y="533400"/>
                      </a:cubicBezTo>
                      <a:cubicBezTo>
                        <a:pt x="143511" y="506609"/>
                        <a:pt x="144509" y="506160"/>
                        <a:pt x="150438" y="488373"/>
                      </a:cubicBezTo>
                      <a:cubicBezTo>
                        <a:pt x="153482" y="488627"/>
                        <a:pt x="201282" y="491466"/>
                        <a:pt x="212784" y="495300"/>
                      </a:cubicBezTo>
                      <a:cubicBezTo>
                        <a:pt x="216733" y="496616"/>
                        <a:pt x="219711" y="499918"/>
                        <a:pt x="223174" y="502227"/>
                      </a:cubicBezTo>
                      <a:cubicBezTo>
                        <a:pt x="226678" y="507482"/>
                        <a:pt x="233565" y="523736"/>
                        <a:pt x="233565" y="502227"/>
                      </a:cubicBezTo>
                      <a:cubicBezTo>
                        <a:pt x="233565" y="491698"/>
                        <a:pt x="228663" y="491770"/>
                        <a:pt x="223174" y="484909"/>
                      </a:cubicBezTo>
                      <a:cubicBezTo>
                        <a:pt x="220573" y="481658"/>
                        <a:pt x="219970" y="476380"/>
                        <a:pt x="216247" y="474518"/>
                      </a:cubicBezTo>
                      <a:cubicBezTo>
                        <a:pt x="207732" y="470260"/>
                        <a:pt x="188538" y="467591"/>
                        <a:pt x="188538" y="467591"/>
                      </a:cubicBezTo>
                      <a:cubicBezTo>
                        <a:pt x="182882" y="459107"/>
                        <a:pt x="178147" y="454528"/>
                        <a:pt x="178147" y="443345"/>
                      </a:cubicBezTo>
                      <a:cubicBezTo>
                        <a:pt x="178147" y="439694"/>
                        <a:pt x="179029" y="435536"/>
                        <a:pt x="181611" y="432954"/>
                      </a:cubicBezTo>
                      <a:cubicBezTo>
                        <a:pt x="184193" y="430372"/>
                        <a:pt x="188538" y="430645"/>
                        <a:pt x="192002" y="429491"/>
                      </a:cubicBezTo>
                      <a:cubicBezTo>
                        <a:pt x="188538" y="419100"/>
                        <a:pt x="185543" y="408541"/>
                        <a:pt x="181611" y="398318"/>
                      </a:cubicBezTo>
                      <a:cubicBezTo>
                        <a:pt x="179758" y="393499"/>
                        <a:pt x="176448" y="389316"/>
                        <a:pt x="174684" y="384464"/>
                      </a:cubicBezTo>
                      <a:cubicBezTo>
                        <a:pt x="164428" y="356260"/>
                        <a:pt x="172688" y="367118"/>
                        <a:pt x="160829" y="346364"/>
                      </a:cubicBezTo>
                      <a:cubicBezTo>
                        <a:pt x="158764" y="342750"/>
                        <a:pt x="155503" y="339816"/>
                        <a:pt x="153902" y="335973"/>
                      </a:cubicBezTo>
                      <a:cubicBezTo>
                        <a:pt x="149689" y="325862"/>
                        <a:pt x="143511" y="304800"/>
                        <a:pt x="143511" y="304800"/>
                      </a:cubicBezTo>
                      <a:cubicBezTo>
                        <a:pt x="172169" y="299068"/>
                        <a:pt x="156172" y="299448"/>
                        <a:pt x="195465" y="311727"/>
                      </a:cubicBezTo>
                      <a:cubicBezTo>
                        <a:pt x="202435" y="313905"/>
                        <a:pt x="209320" y="316345"/>
                        <a:pt x="216247" y="318654"/>
                      </a:cubicBezTo>
                      <a:lnTo>
                        <a:pt x="226638" y="322118"/>
                      </a:lnTo>
                      <a:cubicBezTo>
                        <a:pt x="222020" y="317500"/>
                        <a:pt x="217743" y="312514"/>
                        <a:pt x="212784" y="308264"/>
                      </a:cubicBezTo>
                      <a:cubicBezTo>
                        <a:pt x="196891" y="294641"/>
                        <a:pt x="207015" y="308960"/>
                        <a:pt x="192002" y="290945"/>
                      </a:cubicBezTo>
                      <a:cubicBezTo>
                        <a:pt x="189337" y="287747"/>
                        <a:pt x="187815" y="283687"/>
                        <a:pt x="185074" y="280554"/>
                      </a:cubicBezTo>
                      <a:cubicBezTo>
                        <a:pt x="179698" y="274410"/>
                        <a:pt x="167756" y="263236"/>
                        <a:pt x="167756" y="263236"/>
                      </a:cubicBezTo>
                      <a:cubicBezTo>
                        <a:pt x="166602" y="259772"/>
                        <a:pt x="165296" y="256355"/>
                        <a:pt x="164293" y="252845"/>
                      </a:cubicBezTo>
                      <a:cubicBezTo>
                        <a:pt x="162985" y="248268"/>
                        <a:pt x="162958" y="243249"/>
                        <a:pt x="160829" y="238991"/>
                      </a:cubicBezTo>
                      <a:cubicBezTo>
                        <a:pt x="157105" y="231544"/>
                        <a:pt x="146974" y="218209"/>
                        <a:pt x="146974" y="218209"/>
                      </a:cubicBezTo>
                      <a:cubicBezTo>
                        <a:pt x="139768" y="189377"/>
                        <a:pt x="148542" y="217880"/>
                        <a:pt x="136584" y="193964"/>
                      </a:cubicBezTo>
                      <a:cubicBezTo>
                        <a:pt x="134951" y="190698"/>
                        <a:pt x="130538" y="186155"/>
                        <a:pt x="133120" y="183573"/>
                      </a:cubicBezTo>
                      <a:cubicBezTo>
                        <a:pt x="135701" y="180991"/>
                        <a:pt x="140014" y="185987"/>
                        <a:pt x="143511" y="187036"/>
                      </a:cubicBezTo>
                      <a:cubicBezTo>
                        <a:pt x="151562" y="189451"/>
                        <a:pt x="159723" y="191492"/>
                        <a:pt x="167756" y="193964"/>
                      </a:cubicBezTo>
                      <a:cubicBezTo>
                        <a:pt x="214223" y="208262"/>
                        <a:pt x="170071" y="193389"/>
                        <a:pt x="198929" y="207818"/>
                      </a:cubicBezTo>
                      <a:cubicBezTo>
                        <a:pt x="203901" y="210304"/>
                        <a:pt x="218730" y="213634"/>
                        <a:pt x="223174" y="214745"/>
                      </a:cubicBezTo>
                      <a:cubicBezTo>
                        <a:pt x="219711" y="210127"/>
                        <a:pt x="216866" y="204973"/>
                        <a:pt x="212784" y="200891"/>
                      </a:cubicBezTo>
                      <a:cubicBezTo>
                        <a:pt x="209840" y="197947"/>
                        <a:pt x="205780" y="196383"/>
                        <a:pt x="202393" y="193964"/>
                      </a:cubicBezTo>
                      <a:cubicBezTo>
                        <a:pt x="197695" y="190609"/>
                        <a:pt x="193156" y="187037"/>
                        <a:pt x="188538" y="183573"/>
                      </a:cubicBezTo>
                      <a:cubicBezTo>
                        <a:pt x="186229" y="178955"/>
                        <a:pt x="183645" y="174464"/>
                        <a:pt x="181611" y="169718"/>
                      </a:cubicBezTo>
                      <a:cubicBezTo>
                        <a:pt x="180173" y="166362"/>
                        <a:pt x="179920" y="162519"/>
                        <a:pt x="178147" y="159327"/>
                      </a:cubicBezTo>
                      <a:cubicBezTo>
                        <a:pt x="162769" y="131645"/>
                        <a:pt x="167186" y="147606"/>
                        <a:pt x="157365" y="124691"/>
                      </a:cubicBezTo>
                      <a:cubicBezTo>
                        <a:pt x="155927" y="121335"/>
                        <a:pt x="154162" y="117942"/>
                        <a:pt x="153902" y="114300"/>
                      </a:cubicBezTo>
                      <a:cubicBezTo>
                        <a:pt x="152997" y="101632"/>
                        <a:pt x="153902" y="88900"/>
                        <a:pt x="153902" y="76200"/>
                      </a:cubicBezTo>
                      <a:lnTo>
                        <a:pt x="136584"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62" name="Freeform 461">
                <a:extLst>
                  <a:ext uri="{FF2B5EF4-FFF2-40B4-BE49-F238E27FC236}">
                    <a16:creationId xmlns:a16="http://schemas.microsoft.com/office/drawing/2014/main" id="{8709138E-5FA2-C999-F2E9-9FE49F0501F7}"/>
                  </a:ext>
                </a:extLst>
              </p:cNvPr>
              <p:cNvSpPr/>
              <p:nvPr/>
            </p:nvSpPr>
            <p:spPr>
              <a:xfrm>
                <a:off x="6719449" y="3799609"/>
                <a:ext cx="263242" cy="1011382"/>
              </a:xfrm>
              <a:custGeom>
                <a:avLst/>
                <a:gdLst>
                  <a:gd name="connsiteX0" fmla="*/ 232069 w 263242"/>
                  <a:gd name="connsiteY0" fmla="*/ 17318 h 1011382"/>
                  <a:gd name="connsiteX1" fmla="*/ 232069 w 263242"/>
                  <a:gd name="connsiteY1" fmla="*/ 17318 h 1011382"/>
                  <a:gd name="connsiteX2" fmla="*/ 193969 w 263242"/>
                  <a:gd name="connsiteY2" fmla="*/ 55418 h 1011382"/>
                  <a:gd name="connsiteX3" fmla="*/ 183578 w 263242"/>
                  <a:gd name="connsiteY3" fmla="*/ 51955 h 1011382"/>
                  <a:gd name="connsiteX4" fmla="*/ 166260 w 263242"/>
                  <a:gd name="connsiteY4" fmla="*/ 41564 h 1011382"/>
                  <a:gd name="connsiteX5" fmla="*/ 173187 w 263242"/>
                  <a:gd name="connsiteY5" fmla="*/ 34636 h 1011382"/>
                  <a:gd name="connsiteX6" fmla="*/ 190506 w 263242"/>
                  <a:gd name="connsiteY6" fmla="*/ 24246 h 1011382"/>
                  <a:gd name="connsiteX7" fmla="*/ 169724 w 263242"/>
                  <a:gd name="connsiteY7" fmla="*/ 13855 h 1011382"/>
                  <a:gd name="connsiteX8" fmla="*/ 145478 w 263242"/>
                  <a:gd name="connsiteY8" fmla="*/ 0 h 1011382"/>
                  <a:gd name="connsiteX9" fmla="*/ 135087 w 263242"/>
                  <a:gd name="connsiteY9" fmla="*/ 10391 h 1011382"/>
                  <a:gd name="connsiteX10" fmla="*/ 148942 w 263242"/>
                  <a:gd name="connsiteY10" fmla="*/ 34636 h 1011382"/>
                  <a:gd name="connsiteX11" fmla="*/ 159333 w 263242"/>
                  <a:gd name="connsiteY11" fmla="*/ 38100 h 1011382"/>
                  <a:gd name="connsiteX12" fmla="*/ 162796 w 263242"/>
                  <a:gd name="connsiteY12" fmla="*/ 90055 h 1011382"/>
                  <a:gd name="connsiteX13" fmla="*/ 162796 w 263242"/>
                  <a:gd name="connsiteY13" fmla="*/ 121227 h 1011382"/>
                  <a:gd name="connsiteX14" fmla="*/ 142015 w 263242"/>
                  <a:gd name="connsiteY14" fmla="*/ 131618 h 1011382"/>
                  <a:gd name="connsiteX15" fmla="*/ 135087 w 263242"/>
                  <a:gd name="connsiteY15" fmla="*/ 138546 h 1011382"/>
                  <a:gd name="connsiteX16" fmla="*/ 152406 w 263242"/>
                  <a:gd name="connsiteY16" fmla="*/ 148936 h 1011382"/>
                  <a:gd name="connsiteX17" fmla="*/ 159333 w 263242"/>
                  <a:gd name="connsiteY17" fmla="*/ 155864 h 1011382"/>
                  <a:gd name="connsiteX18" fmla="*/ 148942 w 263242"/>
                  <a:gd name="connsiteY18" fmla="*/ 176646 h 1011382"/>
                  <a:gd name="connsiteX19" fmla="*/ 138551 w 263242"/>
                  <a:gd name="connsiteY19" fmla="*/ 180109 h 1011382"/>
                  <a:gd name="connsiteX20" fmla="*/ 128160 w 263242"/>
                  <a:gd name="connsiteY20" fmla="*/ 200891 h 1011382"/>
                  <a:gd name="connsiteX21" fmla="*/ 138551 w 263242"/>
                  <a:gd name="connsiteY21" fmla="*/ 207818 h 1011382"/>
                  <a:gd name="connsiteX22" fmla="*/ 145478 w 263242"/>
                  <a:gd name="connsiteY22" fmla="*/ 218209 h 1011382"/>
                  <a:gd name="connsiteX23" fmla="*/ 155869 w 263242"/>
                  <a:gd name="connsiteY23" fmla="*/ 225136 h 1011382"/>
                  <a:gd name="connsiteX24" fmla="*/ 159333 w 263242"/>
                  <a:gd name="connsiteY24" fmla="*/ 235527 h 1011382"/>
                  <a:gd name="connsiteX25" fmla="*/ 155869 w 263242"/>
                  <a:gd name="connsiteY25" fmla="*/ 252846 h 1011382"/>
                  <a:gd name="connsiteX26" fmla="*/ 135087 w 263242"/>
                  <a:gd name="connsiteY26" fmla="*/ 266700 h 1011382"/>
                  <a:gd name="connsiteX27" fmla="*/ 124696 w 263242"/>
                  <a:gd name="connsiteY27" fmla="*/ 287482 h 1011382"/>
                  <a:gd name="connsiteX28" fmla="*/ 142015 w 263242"/>
                  <a:gd name="connsiteY28" fmla="*/ 301336 h 1011382"/>
                  <a:gd name="connsiteX29" fmla="*/ 145478 w 263242"/>
                  <a:gd name="connsiteY29" fmla="*/ 311727 h 1011382"/>
                  <a:gd name="connsiteX30" fmla="*/ 128160 w 263242"/>
                  <a:gd name="connsiteY30" fmla="*/ 335973 h 1011382"/>
                  <a:gd name="connsiteX31" fmla="*/ 107378 w 263242"/>
                  <a:gd name="connsiteY31" fmla="*/ 346364 h 1011382"/>
                  <a:gd name="connsiteX32" fmla="*/ 96987 w 263242"/>
                  <a:gd name="connsiteY32" fmla="*/ 356755 h 1011382"/>
                  <a:gd name="connsiteX33" fmla="*/ 65815 w 263242"/>
                  <a:gd name="connsiteY33" fmla="*/ 363682 h 1011382"/>
                  <a:gd name="connsiteX34" fmla="*/ 72742 w 263242"/>
                  <a:gd name="connsiteY34" fmla="*/ 374073 h 1011382"/>
                  <a:gd name="connsiteX35" fmla="*/ 93524 w 263242"/>
                  <a:gd name="connsiteY35" fmla="*/ 381000 h 1011382"/>
                  <a:gd name="connsiteX36" fmla="*/ 114306 w 263242"/>
                  <a:gd name="connsiteY36" fmla="*/ 387927 h 1011382"/>
                  <a:gd name="connsiteX37" fmla="*/ 128160 w 263242"/>
                  <a:gd name="connsiteY37" fmla="*/ 391391 h 1011382"/>
                  <a:gd name="connsiteX38" fmla="*/ 124696 w 263242"/>
                  <a:gd name="connsiteY38" fmla="*/ 422564 h 1011382"/>
                  <a:gd name="connsiteX39" fmla="*/ 117769 w 263242"/>
                  <a:gd name="connsiteY39" fmla="*/ 432955 h 1011382"/>
                  <a:gd name="connsiteX40" fmla="*/ 114306 w 263242"/>
                  <a:gd name="connsiteY40" fmla="*/ 443346 h 1011382"/>
                  <a:gd name="connsiteX41" fmla="*/ 124696 w 263242"/>
                  <a:gd name="connsiteY41" fmla="*/ 446809 h 1011382"/>
                  <a:gd name="connsiteX42" fmla="*/ 142015 w 263242"/>
                  <a:gd name="connsiteY42" fmla="*/ 467591 h 1011382"/>
                  <a:gd name="connsiteX43" fmla="*/ 145478 w 263242"/>
                  <a:gd name="connsiteY43" fmla="*/ 477982 h 1011382"/>
                  <a:gd name="connsiteX44" fmla="*/ 142015 w 263242"/>
                  <a:gd name="connsiteY44" fmla="*/ 488373 h 1011382"/>
                  <a:gd name="connsiteX45" fmla="*/ 131624 w 263242"/>
                  <a:gd name="connsiteY45" fmla="*/ 509155 h 1011382"/>
                  <a:gd name="connsiteX46" fmla="*/ 121233 w 263242"/>
                  <a:gd name="connsiteY46" fmla="*/ 512618 h 1011382"/>
                  <a:gd name="connsiteX47" fmla="*/ 124696 w 263242"/>
                  <a:gd name="connsiteY47" fmla="*/ 547255 h 1011382"/>
                  <a:gd name="connsiteX48" fmla="*/ 121233 w 263242"/>
                  <a:gd name="connsiteY48" fmla="*/ 585355 h 1011382"/>
                  <a:gd name="connsiteX49" fmla="*/ 110842 w 263242"/>
                  <a:gd name="connsiteY49" fmla="*/ 588818 h 1011382"/>
                  <a:gd name="connsiteX50" fmla="*/ 86596 w 263242"/>
                  <a:gd name="connsiteY50" fmla="*/ 609600 h 1011382"/>
                  <a:gd name="connsiteX51" fmla="*/ 65815 w 263242"/>
                  <a:gd name="connsiteY51" fmla="*/ 613064 h 1011382"/>
                  <a:gd name="connsiteX52" fmla="*/ 31178 w 263242"/>
                  <a:gd name="connsiteY52" fmla="*/ 623455 h 1011382"/>
                  <a:gd name="connsiteX53" fmla="*/ 20787 w 263242"/>
                  <a:gd name="connsiteY53" fmla="*/ 630382 h 1011382"/>
                  <a:gd name="connsiteX54" fmla="*/ 17324 w 263242"/>
                  <a:gd name="connsiteY54" fmla="*/ 640773 h 1011382"/>
                  <a:gd name="connsiteX55" fmla="*/ 38106 w 263242"/>
                  <a:gd name="connsiteY55" fmla="*/ 651164 h 1011382"/>
                  <a:gd name="connsiteX56" fmla="*/ 48496 w 263242"/>
                  <a:gd name="connsiteY56" fmla="*/ 658091 h 1011382"/>
                  <a:gd name="connsiteX57" fmla="*/ 100451 w 263242"/>
                  <a:gd name="connsiteY57" fmla="*/ 668482 h 1011382"/>
                  <a:gd name="connsiteX58" fmla="*/ 93524 w 263242"/>
                  <a:gd name="connsiteY58" fmla="*/ 678873 h 1011382"/>
                  <a:gd name="connsiteX59" fmla="*/ 90060 w 263242"/>
                  <a:gd name="connsiteY59" fmla="*/ 699655 h 1011382"/>
                  <a:gd name="connsiteX60" fmla="*/ 110842 w 263242"/>
                  <a:gd name="connsiteY60" fmla="*/ 713509 h 1011382"/>
                  <a:gd name="connsiteX61" fmla="*/ 114306 w 263242"/>
                  <a:gd name="connsiteY61" fmla="*/ 741218 h 1011382"/>
                  <a:gd name="connsiteX62" fmla="*/ 103915 w 263242"/>
                  <a:gd name="connsiteY62" fmla="*/ 748146 h 1011382"/>
                  <a:gd name="connsiteX63" fmla="*/ 86596 w 263242"/>
                  <a:gd name="connsiteY63" fmla="*/ 762000 h 1011382"/>
                  <a:gd name="connsiteX64" fmla="*/ 76206 w 263242"/>
                  <a:gd name="connsiteY64" fmla="*/ 768927 h 1011382"/>
                  <a:gd name="connsiteX65" fmla="*/ 69278 w 263242"/>
                  <a:gd name="connsiteY65" fmla="*/ 775855 h 1011382"/>
                  <a:gd name="connsiteX66" fmla="*/ 58887 w 263242"/>
                  <a:gd name="connsiteY66" fmla="*/ 779318 h 1011382"/>
                  <a:gd name="connsiteX67" fmla="*/ 51960 w 263242"/>
                  <a:gd name="connsiteY67" fmla="*/ 786246 h 1011382"/>
                  <a:gd name="connsiteX68" fmla="*/ 41569 w 263242"/>
                  <a:gd name="connsiteY68" fmla="*/ 789709 h 1011382"/>
                  <a:gd name="connsiteX69" fmla="*/ 31178 w 263242"/>
                  <a:gd name="connsiteY69" fmla="*/ 810491 h 1011382"/>
                  <a:gd name="connsiteX70" fmla="*/ 24251 w 263242"/>
                  <a:gd name="connsiteY70" fmla="*/ 820882 h 1011382"/>
                  <a:gd name="connsiteX71" fmla="*/ 10396 w 263242"/>
                  <a:gd name="connsiteY71" fmla="*/ 852055 h 1011382"/>
                  <a:gd name="connsiteX72" fmla="*/ 6933 w 263242"/>
                  <a:gd name="connsiteY72" fmla="*/ 865909 h 1011382"/>
                  <a:gd name="connsiteX73" fmla="*/ 31178 w 263242"/>
                  <a:gd name="connsiteY73" fmla="*/ 883227 h 1011382"/>
                  <a:gd name="connsiteX74" fmla="*/ 45033 w 263242"/>
                  <a:gd name="connsiteY74" fmla="*/ 876300 h 1011382"/>
                  <a:gd name="connsiteX75" fmla="*/ 51960 w 263242"/>
                  <a:gd name="connsiteY75" fmla="*/ 865909 h 1011382"/>
                  <a:gd name="connsiteX76" fmla="*/ 76206 w 263242"/>
                  <a:gd name="connsiteY76" fmla="*/ 852055 h 1011382"/>
                  <a:gd name="connsiteX77" fmla="*/ 93524 w 263242"/>
                  <a:gd name="connsiteY77" fmla="*/ 834736 h 1011382"/>
                  <a:gd name="connsiteX78" fmla="*/ 100451 w 263242"/>
                  <a:gd name="connsiteY78" fmla="*/ 845127 h 1011382"/>
                  <a:gd name="connsiteX79" fmla="*/ 93524 w 263242"/>
                  <a:gd name="connsiteY79" fmla="*/ 879764 h 1011382"/>
                  <a:gd name="connsiteX80" fmla="*/ 90060 w 263242"/>
                  <a:gd name="connsiteY80" fmla="*/ 893618 h 1011382"/>
                  <a:gd name="connsiteX81" fmla="*/ 69278 w 263242"/>
                  <a:gd name="connsiteY81" fmla="*/ 900546 h 1011382"/>
                  <a:gd name="connsiteX82" fmla="*/ 38106 w 263242"/>
                  <a:gd name="connsiteY82" fmla="*/ 917864 h 1011382"/>
                  <a:gd name="connsiteX83" fmla="*/ 20787 w 263242"/>
                  <a:gd name="connsiteY83" fmla="*/ 938646 h 1011382"/>
                  <a:gd name="connsiteX84" fmla="*/ 17324 w 263242"/>
                  <a:gd name="connsiteY84" fmla="*/ 949036 h 1011382"/>
                  <a:gd name="connsiteX85" fmla="*/ 31178 w 263242"/>
                  <a:gd name="connsiteY85" fmla="*/ 952500 h 1011382"/>
                  <a:gd name="connsiteX86" fmla="*/ 79669 w 263242"/>
                  <a:gd name="connsiteY86" fmla="*/ 945573 h 1011382"/>
                  <a:gd name="connsiteX87" fmla="*/ 96987 w 263242"/>
                  <a:gd name="connsiteY87" fmla="*/ 952500 h 1011382"/>
                  <a:gd name="connsiteX88" fmla="*/ 110842 w 263242"/>
                  <a:gd name="connsiteY88" fmla="*/ 959427 h 1011382"/>
                  <a:gd name="connsiteX89" fmla="*/ 121233 w 263242"/>
                  <a:gd name="connsiteY89" fmla="*/ 955964 h 1011382"/>
                  <a:gd name="connsiteX90" fmla="*/ 138551 w 263242"/>
                  <a:gd name="connsiteY90" fmla="*/ 962891 h 1011382"/>
                  <a:gd name="connsiteX91" fmla="*/ 148942 w 263242"/>
                  <a:gd name="connsiteY91" fmla="*/ 966355 h 1011382"/>
                  <a:gd name="connsiteX92" fmla="*/ 159333 w 263242"/>
                  <a:gd name="connsiteY92" fmla="*/ 973282 h 1011382"/>
                  <a:gd name="connsiteX93" fmla="*/ 180115 w 263242"/>
                  <a:gd name="connsiteY93" fmla="*/ 983673 h 1011382"/>
                  <a:gd name="connsiteX94" fmla="*/ 193969 w 263242"/>
                  <a:gd name="connsiteY94" fmla="*/ 994064 h 1011382"/>
                  <a:gd name="connsiteX95" fmla="*/ 207824 w 263242"/>
                  <a:gd name="connsiteY95" fmla="*/ 1000991 h 1011382"/>
                  <a:gd name="connsiteX96" fmla="*/ 228606 w 263242"/>
                  <a:gd name="connsiteY96" fmla="*/ 1011382 h 1011382"/>
                  <a:gd name="connsiteX97" fmla="*/ 211287 w 263242"/>
                  <a:gd name="connsiteY97" fmla="*/ 980209 h 1011382"/>
                  <a:gd name="connsiteX98" fmla="*/ 200896 w 263242"/>
                  <a:gd name="connsiteY98" fmla="*/ 973282 h 1011382"/>
                  <a:gd name="connsiteX99" fmla="*/ 197433 w 263242"/>
                  <a:gd name="connsiteY99" fmla="*/ 945573 h 1011382"/>
                  <a:gd name="connsiteX100" fmla="*/ 190506 w 263242"/>
                  <a:gd name="connsiteY100" fmla="*/ 935182 h 1011382"/>
                  <a:gd name="connsiteX101" fmla="*/ 183578 w 263242"/>
                  <a:gd name="connsiteY101" fmla="*/ 907473 h 1011382"/>
                  <a:gd name="connsiteX102" fmla="*/ 190506 w 263242"/>
                  <a:gd name="connsiteY102" fmla="*/ 900546 h 1011382"/>
                  <a:gd name="connsiteX103" fmla="*/ 238996 w 263242"/>
                  <a:gd name="connsiteY103" fmla="*/ 907473 h 1011382"/>
                  <a:gd name="connsiteX104" fmla="*/ 228606 w 263242"/>
                  <a:gd name="connsiteY104" fmla="*/ 883227 h 1011382"/>
                  <a:gd name="connsiteX105" fmla="*/ 218215 w 263242"/>
                  <a:gd name="connsiteY105" fmla="*/ 879764 h 1011382"/>
                  <a:gd name="connsiteX106" fmla="*/ 211287 w 263242"/>
                  <a:gd name="connsiteY106" fmla="*/ 872836 h 1011382"/>
                  <a:gd name="connsiteX107" fmla="*/ 204360 w 263242"/>
                  <a:gd name="connsiteY107" fmla="*/ 862446 h 1011382"/>
                  <a:gd name="connsiteX108" fmla="*/ 193969 w 263242"/>
                  <a:gd name="connsiteY108" fmla="*/ 855518 h 1011382"/>
                  <a:gd name="connsiteX109" fmla="*/ 190506 w 263242"/>
                  <a:gd name="connsiteY109" fmla="*/ 845127 h 1011382"/>
                  <a:gd name="connsiteX110" fmla="*/ 183578 w 263242"/>
                  <a:gd name="connsiteY110" fmla="*/ 838200 h 1011382"/>
                  <a:gd name="connsiteX111" fmla="*/ 193969 w 263242"/>
                  <a:gd name="connsiteY111" fmla="*/ 834736 h 1011382"/>
                  <a:gd name="connsiteX112" fmla="*/ 242460 w 263242"/>
                  <a:gd name="connsiteY112" fmla="*/ 831273 h 1011382"/>
                  <a:gd name="connsiteX113" fmla="*/ 259778 w 263242"/>
                  <a:gd name="connsiteY113" fmla="*/ 817418 h 1011382"/>
                  <a:gd name="connsiteX114" fmla="*/ 256315 w 263242"/>
                  <a:gd name="connsiteY114" fmla="*/ 796636 h 1011382"/>
                  <a:gd name="connsiteX115" fmla="*/ 238996 w 263242"/>
                  <a:gd name="connsiteY115" fmla="*/ 782782 h 1011382"/>
                  <a:gd name="connsiteX116" fmla="*/ 235533 w 263242"/>
                  <a:gd name="connsiteY116" fmla="*/ 772391 h 1011382"/>
                  <a:gd name="connsiteX117" fmla="*/ 225142 w 263242"/>
                  <a:gd name="connsiteY117" fmla="*/ 765464 h 1011382"/>
                  <a:gd name="connsiteX118" fmla="*/ 218215 w 263242"/>
                  <a:gd name="connsiteY118" fmla="*/ 758536 h 1011382"/>
                  <a:gd name="connsiteX119" fmla="*/ 197433 w 263242"/>
                  <a:gd name="connsiteY119" fmla="*/ 741218 h 1011382"/>
                  <a:gd name="connsiteX120" fmla="*/ 193969 w 263242"/>
                  <a:gd name="connsiteY120" fmla="*/ 730827 h 1011382"/>
                  <a:gd name="connsiteX121" fmla="*/ 173187 w 263242"/>
                  <a:gd name="connsiteY121" fmla="*/ 706582 h 1011382"/>
                  <a:gd name="connsiteX122" fmla="*/ 159333 w 263242"/>
                  <a:gd name="connsiteY122" fmla="*/ 682336 h 1011382"/>
                  <a:gd name="connsiteX123" fmla="*/ 166260 w 263242"/>
                  <a:gd name="connsiteY123" fmla="*/ 651164 h 1011382"/>
                  <a:gd name="connsiteX124" fmla="*/ 173187 w 263242"/>
                  <a:gd name="connsiteY124" fmla="*/ 640773 h 1011382"/>
                  <a:gd name="connsiteX125" fmla="*/ 204360 w 263242"/>
                  <a:gd name="connsiteY125" fmla="*/ 644236 h 1011382"/>
                  <a:gd name="connsiteX126" fmla="*/ 214751 w 263242"/>
                  <a:gd name="connsiteY126" fmla="*/ 651164 h 1011382"/>
                  <a:gd name="connsiteX127" fmla="*/ 225142 w 263242"/>
                  <a:gd name="connsiteY127" fmla="*/ 654627 h 1011382"/>
                  <a:gd name="connsiteX128" fmla="*/ 232069 w 263242"/>
                  <a:gd name="connsiteY128" fmla="*/ 661555 h 1011382"/>
                  <a:gd name="connsiteX129" fmla="*/ 235533 w 263242"/>
                  <a:gd name="connsiteY129" fmla="*/ 644236 h 1011382"/>
                  <a:gd name="connsiteX130" fmla="*/ 225142 w 263242"/>
                  <a:gd name="connsiteY130" fmla="*/ 633846 h 1011382"/>
                  <a:gd name="connsiteX131" fmla="*/ 204360 w 263242"/>
                  <a:gd name="connsiteY131" fmla="*/ 619991 h 1011382"/>
                  <a:gd name="connsiteX132" fmla="*/ 197433 w 263242"/>
                  <a:gd name="connsiteY132" fmla="*/ 609600 h 1011382"/>
                  <a:gd name="connsiteX133" fmla="*/ 187042 w 263242"/>
                  <a:gd name="connsiteY133" fmla="*/ 606136 h 1011382"/>
                  <a:gd name="connsiteX134" fmla="*/ 176651 w 263242"/>
                  <a:gd name="connsiteY134" fmla="*/ 595746 h 1011382"/>
                  <a:gd name="connsiteX135" fmla="*/ 183578 w 263242"/>
                  <a:gd name="connsiteY135" fmla="*/ 588818 h 1011382"/>
                  <a:gd name="connsiteX136" fmla="*/ 190506 w 263242"/>
                  <a:gd name="connsiteY136" fmla="*/ 595746 h 1011382"/>
                  <a:gd name="connsiteX137" fmla="*/ 211287 w 263242"/>
                  <a:gd name="connsiteY137" fmla="*/ 599209 h 1011382"/>
                  <a:gd name="connsiteX138" fmla="*/ 232069 w 263242"/>
                  <a:gd name="connsiteY138" fmla="*/ 595746 h 1011382"/>
                  <a:gd name="connsiteX139" fmla="*/ 232069 w 263242"/>
                  <a:gd name="connsiteY139" fmla="*/ 568036 h 1011382"/>
                  <a:gd name="connsiteX140" fmla="*/ 200896 w 263242"/>
                  <a:gd name="connsiteY140" fmla="*/ 547255 h 1011382"/>
                  <a:gd name="connsiteX141" fmla="*/ 190506 w 263242"/>
                  <a:gd name="connsiteY141" fmla="*/ 543791 h 1011382"/>
                  <a:gd name="connsiteX142" fmla="*/ 187042 w 263242"/>
                  <a:gd name="connsiteY142" fmla="*/ 526473 h 1011382"/>
                  <a:gd name="connsiteX143" fmla="*/ 183578 w 263242"/>
                  <a:gd name="connsiteY143" fmla="*/ 516082 h 1011382"/>
                  <a:gd name="connsiteX144" fmla="*/ 176651 w 263242"/>
                  <a:gd name="connsiteY144" fmla="*/ 491836 h 1011382"/>
                  <a:gd name="connsiteX145" fmla="*/ 173187 w 263242"/>
                  <a:gd name="connsiteY145" fmla="*/ 467591 h 1011382"/>
                  <a:gd name="connsiteX146" fmla="*/ 187042 w 263242"/>
                  <a:gd name="connsiteY146" fmla="*/ 443346 h 1011382"/>
                  <a:gd name="connsiteX147" fmla="*/ 221678 w 263242"/>
                  <a:gd name="connsiteY147" fmla="*/ 446809 h 1011382"/>
                  <a:gd name="connsiteX148" fmla="*/ 259778 w 263242"/>
                  <a:gd name="connsiteY148" fmla="*/ 443346 h 1011382"/>
                  <a:gd name="connsiteX149" fmla="*/ 249387 w 263242"/>
                  <a:gd name="connsiteY149" fmla="*/ 436418 h 1011382"/>
                  <a:gd name="connsiteX150" fmla="*/ 238996 w 263242"/>
                  <a:gd name="connsiteY150" fmla="*/ 432955 h 1011382"/>
                  <a:gd name="connsiteX151" fmla="*/ 207824 w 263242"/>
                  <a:gd name="connsiteY151" fmla="*/ 412173 h 1011382"/>
                  <a:gd name="connsiteX152" fmla="*/ 183578 w 263242"/>
                  <a:gd name="connsiteY152" fmla="*/ 391391 h 1011382"/>
                  <a:gd name="connsiteX153" fmla="*/ 169724 w 263242"/>
                  <a:gd name="connsiteY153" fmla="*/ 370609 h 1011382"/>
                  <a:gd name="connsiteX154" fmla="*/ 162796 w 263242"/>
                  <a:gd name="connsiteY154" fmla="*/ 346364 h 1011382"/>
                  <a:gd name="connsiteX155" fmla="*/ 159333 w 263242"/>
                  <a:gd name="connsiteY155" fmla="*/ 335973 h 1011382"/>
                  <a:gd name="connsiteX156" fmla="*/ 155869 w 263242"/>
                  <a:gd name="connsiteY156" fmla="*/ 311727 h 1011382"/>
                  <a:gd name="connsiteX157" fmla="*/ 159333 w 263242"/>
                  <a:gd name="connsiteY157" fmla="*/ 290946 h 1011382"/>
                  <a:gd name="connsiteX158" fmla="*/ 162796 w 263242"/>
                  <a:gd name="connsiteY158" fmla="*/ 280555 h 1011382"/>
                  <a:gd name="connsiteX159" fmla="*/ 193969 w 263242"/>
                  <a:gd name="connsiteY159" fmla="*/ 284018 h 1011382"/>
                  <a:gd name="connsiteX160" fmla="*/ 242460 w 263242"/>
                  <a:gd name="connsiteY160" fmla="*/ 294409 h 1011382"/>
                  <a:gd name="connsiteX161" fmla="*/ 252851 w 263242"/>
                  <a:gd name="connsiteY161" fmla="*/ 322118 h 1011382"/>
                  <a:gd name="connsiteX162" fmla="*/ 256315 w 263242"/>
                  <a:gd name="connsiteY162" fmla="*/ 311727 h 1011382"/>
                  <a:gd name="connsiteX163" fmla="*/ 242460 w 263242"/>
                  <a:gd name="connsiteY163" fmla="*/ 290946 h 1011382"/>
                  <a:gd name="connsiteX164" fmla="*/ 235533 w 263242"/>
                  <a:gd name="connsiteY164" fmla="*/ 284018 h 1011382"/>
                  <a:gd name="connsiteX165" fmla="*/ 228606 w 263242"/>
                  <a:gd name="connsiteY165" fmla="*/ 273627 h 1011382"/>
                  <a:gd name="connsiteX166" fmla="*/ 207824 w 263242"/>
                  <a:gd name="connsiteY166" fmla="*/ 256309 h 1011382"/>
                  <a:gd name="connsiteX167" fmla="*/ 204360 w 263242"/>
                  <a:gd name="connsiteY167" fmla="*/ 245918 h 1011382"/>
                  <a:gd name="connsiteX168" fmla="*/ 193969 w 263242"/>
                  <a:gd name="connsiteY168" fmla="*/ 235527 h 1011382"/>
                  <a:gd name="connsiteX169" fmla="*/ 197433 w 263242"/>
                  <a:gd name="connsiteY169" fmla="*/ 225136 h 1011382"/>
                  <a:gd name="connsiteX170" fmla="*/ 232069 w 263242"/>
                  <a:gd name="connsiteY170" fmla="*/ 228600 h 1011382"/>
                  <a:gd name="connsiteX171" fmla="*/ 228606 w 263242"/>
                  <a:gd name="connsiteY171" fmla="*/ 204355 h 1011382"/>
                  <a:gd name="connsiteX172" fmla="*/ 207824 w 263242"/>
                  <a:gd name="connsiteY172" fmla="*/ 187036 h 1011382"/>
                  <a:gd name="connsiteX173" fmla="*/ 187042 w 263242"/>
                  <a:gd name="connsiteY173" fmla="*/ 176646 h 1011382"/>
                  <a:gd name="connsiteX174" fmla="*/ 176651 w 263242"/>
                  <a:gd name="connsiteY174" fmla="*/ 148936 h 1011382"/>
                  <a:gd name="connsiteX175" fmla="*/ 180115 w 263242"/>
                  <a:gd name="connsiteY175" fmla="*/ 131618 h 1011382"/>
                  <a:gd name="connsiteX176" fmla="*/ 214751 w 263242"/>
                  <a:gd name="connsiteY176" fmla="*/ 128155 h 1011382"/>
                  <a:gd name="connsiteX177" fmla="*/ 245924 w 263242"/>
                  <a:gd name="connsiteY177" fmla="*/ 124691 h 1011382"/>
                  <a:gd name="connsiteX178" fmla="*/ 249387 w 263242"/>
                  <a:gd name="connsiteY178" fmla="*/ 114300 h 1011382"/>
                  <a:gd name="connsiteX179" fmla="*/ 252851 w 263242"/>
                  <a:gd name="connsiteY179" fmla="*/ 90055 h 1011382"/>
                  <a:gd name="connsiteX180" fmla="*/ 263242 w 263242"/>
                  <a:gd name="connsiteY180" fmla="*/ 86591 h 1011382"/>
                  <a:gd name="connsiteX181" fmla="*/ 259778 w 263242"/>
                  <a:gd name="connsiteY181" fmla="*/ 72736 h 1011382"/>
                  <a:gd name="connsiteX182" fmla="*/ 249387 w 263242"/>
                  <a:gd name="connsiteY182" fmla="*/ 65809 h 1011382"/>
                  <a:gd name="connsiteX183" fmla="*/ 232069 w 263242"/>
                  <a:gd name="connsiteY183" fmla="*/ 17318 h 101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263242" h="1011382">
                    <a:moveTo>
                      <a:pt x="232069" y="17318"/>
                    </a:moveTo>
                    <a:lnTo>
                      <a:pt x="232069" y="17318"/>
                    </a:lnTo>
                    <a:cubicBezTo>
                      <a:pt x="215633" y="66627"/>
                      <a:pt x="232672" y="60947"/>
                      <a:pt x="193969" y="55418"/>
                    </a:cubicBezTo>
                    <a:cubicBezTo>
                      <a:pt x="190505" y="54264"/>
                      <a:pt x="186709" y="53833"/>
                      <a:pt x="183578" y="51955"/>
                    </a:cubicBezTo>
                    <a:cubicBezTo>
                      <a:pt x="159806" y="37692"/>
                      <a:pt x="195695" y="51374"/>
                      <a:pt x="166260" y="41564"/>
                    </a:cubicBezTo>
                    <a:cubicBezTo>
                      <a:pt x="168569" y="39255"/>
                      <a:pt x="170387" y="36316"/>
                      <a:pt x="173187" y="34636"/>
                    </a:cubicBezTo>
                    <a:cubicBezTo>
                      <a:pt x="195675" y="21143"/>
                      <a:pt x="172947" y="41802"/>
                      <a:pt x="190506" y="24246"/>
                    </a:cubicBezTo>
                    <a:cubicBezTo>
                      <a:pt x="174372" y="8112"/>
                      <a:pt x="195258" y="26621"/>
                      <a:pt x="169724" y="13855"/>
                    </a:cubicBezTo>
                    <a:cubicBezTo>
                      <a:pt x="127777" y="-7118"/>
                      <a:pt x="177265" y="10597"/>
                      <a:pt x="145478" y="0"/>
                    </a:cubicBezTo>
                    <a:cubicBezTo>
                      <a:pt x="142014" y="3464"/>
                      <a:pt x="136275" y="5639"/>
                      <a:pt x="135087" y="10391"/>
                    </a:cubicBezTo>
                    <a:cubicBezTo>
                      <a:pt x="131608" y="24308"/>
                      <a:pt x="139140" y="29735"/>
                      <a:pt x="148942" y="34636"/>
                    </a:cubicBezTo>
                    <a:cubicBezTo>
                      <a:pt x="152208" y="36269"/>
                      <a:pt x="155869" y="36945"/>
                      <a:pt x="159333" y="38100"/>
                    </a:cubicBezTo>
                    <a:cubicBezTo>
                      <a:pt x="160487" y="55418"/>
                      <a:pt x="160879" y="72804"/>
                      <a:pt x="162796" y="90055"/>
                    </a:cubicBezTo>
                    <a:cubicBezTo>
                      <a:pt x="164612" y="106397"/>
                      <a:pt x="174303" y="98213"/>
                      <a:pt x="162796" y="121227"/>
                    </a:cubicBezTo>
                    <a:cubicBezTo>
                      <a:pt x="160109" y="126601"/>
                      <a:pt x="146935" y="129978"/>
                      <a:pt x="142015" y="131618"/>
                    </a:cubicBezTo>
                    <a:cubicBezTo>
                      <a:pt x="139706" y="133927"/>
                      <a:pt x="135087" y="135280"/>
                      <a:pt x="135087" y="138546"/>
                    </a:cubicBezTo>
                    <a:cubicBezTo>
                      <a:pt x="135087" y="144885"/>
                      <a:pt x="149549" y="147984"/>
                      <a:pt x="152406" y="148936"/>
                    </a:cubicBezTo>
                    <a:cubicBezTo>
                      <a:pt x="154715" y="151245"/>
                      <a:pt x="158796" y="152643"/>
                      <a:pt x="159333" y="155864"/>
                    </a:cubicBezTo>
                    <a:cubicBezTo>
                      <a:pt x="160615" y="163560"/>
                      <a:pt x="155435" y="172750"/>
                      <a:pt x="148942" y="176646"/>
                    </a:cubicBezTo>
                    <a:cubicBezTo>
                      <a:pt x="145811" y="178524"/>
                      <a:pt x="142015" y="178955"/>
                      <a:pt x="138551" y="180109"/>
                    </a:cubicBezTo>
                    <a:cubicBezTo>
                      <a:pt x="137093" y="182297"/>
                      <a:pt x="126368" y="196410"/>
                      <a:pt x="128160" y="200891"/>
                    </a:cubicBezTo>
                    <a:cubicBezTo>
                      <a:pt x="129706" y="204756"/>
                      <a:pt x="135087" y="205509"/>
                      <a:pt x="138551" y="207818"/>
                    </a:cubicBezTo>
                    <a:cubicBezTo>
                      <a:pt x="140860" y="211282"/>
                      <a:pt x="142534" y="215265"/>
                      <a:pt x="145478" y="218209"/>
                    </a:cubicBezTo>
                    <a:cubicBezTo>
                      <a:pt x="148422" y="221153"/>
                      <a:pt x="153268" y="221885"/>
                      <a:pt x="155869" y="225136"/>
                    </a:cubicBezTo>
                    <a:cubicBezTo>
                      <a:pt x="158150" y="227987"/>
                      <a:pt x="158178" y="232063"/>
                      <a:pt x="159333" y="235527"/>
                    </a:cubicBezTo>
                    <a:cubicBezTo>
                      <a:pt x="158178" y="241300"/>
                      <a:pt x="158502" y="247580"/>
                      <a:pt x="155869" y="252846"/>
                    </a:cubicBezTo>
                    <a:cubicBezTo>
                      <a:pt x="150681" y="263223"/>
                      <a:pt x="144322" y="263621"/>
                      <a:pt x="135087" y="266700"/>
                    </a:cubicBezTo>
                    <a:cubicBezTo>
                      <a:pt x="132843" y="270066"/>
                      <a:pt x="123593" y="281968"/>
                      <a:pt x="124696" y="287482"/>
                    </a:cubicBezTo>
                    <a:cubicBezTo>
                      <a:pt x="125455" y="291278"/>
                      <a:pt x="140523" y="300341"/>
                      <a:pt x="142015" y="301336"/>
                    </a:cubicBezTo>
                    <a:cubicBezTo>
                      <a:pt x="143169" y="304800"/>
                      <a:pt x="145881" y="308098"/>
                      <a:pt x="145478" y="311727"/>
                    </a:cubicBezTo>
                    <a:cubicBezTo>
                      <a:pt x="142422" y="339232"/>
                      <a:pt x="142966" y="328570"/>
                      <a:pt x="128160" y="335973"/>
                    </a:cubicBezTo>
                    <a:cubicBezTo>
                      <a:pt x="101302" y="349402"/>
                      <a:pt x="133496" y="337657"/>
                      <a:pt x="107378" y="346364"/>
                    </a:cubicBezTo>
                    <a:cubicBezTo>
                      <a:pt x="103914" y="349828"/>
                      <a:pt x="101509" y="354871"/>
                      <a:pt x="96987" y="356755"/>
                    </a:cubicBezTo>
                    <a:cubicBezTo>
                      <a:pt x="87162" y="360849"/>
                      <a:pt x="74476" y="357495"/>
                      <a:pt x="65815" y="363682"/>
                    </a:cubicBezTo>
                    <a:cubicBezTo>
                      <a:pt x="62428" y="366102"/>
                      <a:pt x="69212" y="371867"/>
                      <a:pt x="72742" y="374073"/>
                    </a:cubicBezTo>
                    <a:cubicBezTo>
                      <a:pt x="78934" y="377943"/>
                      <a:pt x="86597" y="378691"/>
                      <a:pt x="93524" y="381000"/>
                    </a:cubicBezTo>
                    <a:lnTo>
                      <a:pt x="114306" y="387927"/>
                    </a:lnTo>
                    <a:lnTo>
                      <a:pt x="128160" y="391391"/>
                    </a:lnTo>
                    <a:cubicBezTo>
                      <a:pt x="127005" y="401782"/>
                      <a:pt x="127232" y="412421"/>
                      <a:pt x="124696" y="422564"/>
                    </a:cubicBezTo>
                    <a:cubicBezTo>
                      <a:pt x="123686" y="426602"/>
                      <a:pt x="119630" y="429232"/>
                      <a:pt x="117769" y="432955"/>
                    </a:cubicBezTo>
                    <a:cubicBezTo>
                      <a:pt x="116136" y="436221"/>
                      <a:pt x="115460" y="439882"/>
                      <a:pt x="114306" y="443346"/>
                    </a:cubicBezTo>
                    <a:cubicBezTo>
                      <a:pt x="117769" y="444500"/>
                      <a:pt x="121658" y="444784"/>
                      <a:pt x="124696" y="446809"/>
                    </a:cubicBezTo>
                    <a:cubicBezTo>
                      <a:pt x="132696" y="452142"/>
                      <a:pt x="136904" y="459925"/>
                      <a:pt x="142015" y="467591"/>
                    </a:cubicBezTo>
                    <a:cubicBezTo>
                      <a:pt x="143169" y="471055"/>
                      <a:pt x="145478" y="474331"/>
                      <a:pt x="145478" y="477982"/>
                    </a:cubicBezTo>
                    <a:cubicBezTo>
                      <a:pt x="145478" y="481633"/>
                      <a:pt x="143018" y="484863"/>
                      <a:pt x="142015" y="488373"/>
                    </a:cubicBezTo>
                    <a:cubicBezTo>
                      <a:pt x="139096" y="498590"/>
                      <a:pt x="140999" y="503530"/>
                      <a:pt x="131624" y="509155"/>
                    </a:cubicBezTo>
                    <a:cubicBezTo>
                      <a:pt x="128493" y="511033"/>
                      <a:pt x="124697" y="511464"/>
                      <a:pt x="121233" y="512618"/>
                    </a:cubicBezTo>
                    <a:cubicBezTo>
                      <a:pt x="122387" y="524164"/>
                      <a:pt x="122932" y="535787"/>
                      <a:pt x="124696" y="547255"/>
                    </a:cubicBezTo>
                    <a:cubicBezTo>
                      <a:pt x="127646" y="566431"/>
                      <a:pt x="138237" y="554748"/>
                      <a:pt x="121233" y="585355"/>
                    </a:cubicBezTo>
                    <a:cubicBezTo>
                      <a:pt x="119460" y="588546"/>
                      <a:pt x="114306" y="587664"/>
                      <a:pt x="110842" y="588818"/>
                    </a:cubicBezTo>
                    <a:cubicBezTo>
                      <a:pt x="106457" y="593203"/>
                      <a:pt x="94510" y="606962"/>
                      <a:pt x="86596" y="609600"/>
                    </a:cubicBezTo>
                    <a:cubicBezTo>
                      <a:pt x="79934" y="611821"/>
                      <a:pt x="72701" y="611687"/>
                      <a:pt x="65815" y="613064"/>
                    </a:cubicBezTo>
                    <a:cubicBezTo>
                      <a:pt x="52718" y="615683"/>
                      <a:pt x="44446" y="619032"/>
                      <a:pt x="31178" y="623455"/>
                    </a:cubicBezTo>
                    <a:cubicBezTo>
                      <a:pt x="27229" y="624771"/>
                      <a:pt x="24251" y="628073"/>
                      <a:pt x="20787" y="630382"/>
                    </a:cubicBezTo>
                    <a:cubicBezTo>
                      <a:pt x="19633" y="633846"/>
                      <a:pt x="15968" y="637383"/>
                      <a:pt x="17324" y="640773"/>
                    </a:cubicBezTo>
                    <a:cubicBezTo>
                      <a:pt x="19806" y="646976"/>
                      <a:pt x="33368" y="648795"/>
                      <a:pt x="38106" y="651164"/>
                    </a:cubicBezTo>
                    <a:cubicBezTo>
                      <a:pt x="41829" y="653026"/>
                      <a:pt x="44692" y="656400"/>
                      <a:pt x="48496" y="658091"/>
                    </a:cubicBezTo>
                    <a:cubicBezTo>
                      <a:pt x="68962" y="667187"/>
                      <a:pt x="76675" y="665840"/>
                      <a:pt x="100451" y="668482"/>
                    </a:cubicBezTo>
                    <a:cubicBezTo>
                      <a:pt x="98142" y="671946"/>
                      <a:pt x="96125" y="675622"/>
                      <a:pt x="93524" y="678873"/>
                    </a:cubicBezTo>
                    <a:cubicBezTo>
                      <a:pt x="87791" y="686038"/>
                      <a:pt x="79154" y="687191"/>
                      <a:pt x="90060" y="699655"/>
                    </a:cubicBezTo>
                    <a:cubicBezTo>
                      <a:pt x="95542" y="705921"/>
                      <a:pt x="110842" y="713509"/>
                      <a:pt x="110842" y="713509"/>
                    </a:cubicBezTo>
                    <a:cubicBezTo>
                      <a:pt x="118008" y="724258"/>
                      <a:pt x="122865" y="726238"/>
                      <a:pt x="114306" y="741218"/>
                    </a:cubicBezTo>
                    <a:cubicBezTo>
                      <a:pt x="112241" y="744832"/>
                      <a:pt x="107379" y="745837"/>
                      <a:pt x="103915" y="748146"/>
                    </a:cubicBezTo>
                    <a:cubicBezTo>
                      <a:pt x="92236" y="765661"/>
                      <a:pt x="103327" y="753634"/>
                      <a:pt x="86596" y="762000"/>
                    </a:cubicBezTo>
                    <a:cubicBezTo>
                      <a:pt x="82873" y="763862"/>
                      <a:pt x="79456" y="766327"/>
                      <a:pt x="76206" y="768927"/>
                    </a:cubicBezTo>
                    <a:cubicBezTo>
                      <a:pt x="73656" y="770967"/>
                      <a:pt x="72079" y="774175"/>
                      <a:pt x="69278" y="775855"/>
                    </a:cubicBezTo>
                    <a:cubicBezTo>
                      <a:pt x="66147" y="777733"/>
                      <a:pt x="62351" y="778164"/>
                      <a:pt x="58887" y="779318"/>
                    </a:cubicBezTo>
                    <a:cubicBezTo>
                      <a:pt x="56578" y="781627"/>
                      <a:pt x="54760" y="784566"/>
                      <a:pt x="51960" y="786246"/>
                    </a:cubicBezTo>
                    <a:cubicBezTo>
                      <a:pt x="48829" y="788124"/>
                      <a:pt x="44420" y="787428"/>
                      <a:pt x="41569" y="789709"/>
                    </a:cubicBezTo>
                    <a:cubicBezTo>
                      <a:pt x="33299" y="796325"/>
                      <a:pt x="35360" y="802126"/>
                      <a:pt x="31178" y="810491"/>
                    </a:cubicBezTo>
                    <a:cubicBezTo>
                      <a:pt x="29316" y="814214"/>
                      <a:pt x="25942" y="817078"/>
                      <a:pt x="24251" y="820882"/>
                    </a:cubicBezTo>
                    <a:cubicBezTo>
                      <a:pt x="7767" y="857974"/>
                      <a:pt x="26073" y="828542"/>
                      <a:pt x="10396" y="852055"/>
                    </a:cubicBezTo>
                    <a:cubicBezTo>
                      <a:pt x="9242" y="856673"/>
                      <a:pt x="8301" y="861350"/>
                      <a:pt x="6933" y="865909"/>
                    </a:cubicBezTo>
                    <a:cubicBezTo>
                      <a:pt x="-2241" y="896492"/>
                      <a:pt x="-8767" y="887666"/>
                      <a:pt x="31178" y="883227"/>
                    </a:cubicBezTo>
                    <a:cubicBezTo>
                      <a:pt x="35796" y="880918"/>
                      <a:pt x="41066" y="879605"/>
                      <a:pt x="45033" y="876300"/>
                    </a:cubicBezTo>
                    <a:cubicBezTo>
                      <a:pt x="48231" y="873635"/>
                      <a:pt x="49016" y="868853"/>
                      <a:pt x="51960" y="865909"/>
                    </a:cubicBezTo>
                    <a:cubicBezTo>
                      <a:pt x="62445" y="855424"/>
                      <a:pt x="64317" y="856017"/>
                      <a:pt x="76206" y="852055"/>
                    </a:cubicBezTo>
                    <a:cubicBezTo>
                      <a:pt x="78379" y="848795"/>
                      <a:pt x="86733" y="833378"/>
                      <a:pt x="93524" y="834736"/>
                    </a:cubicBezTo>
                    <a:cubicBezTo>
                      <a:pt x="97606" y="835552"/>
                      <a:pt x="98142" y="841663"/>
                      <a:pt x="100451" y="845127"/>
                    </a:cubicBezTo>
                    <a:cubicBezTo>
                      <a:pt x="92404" y="877312"/>
                      <a:pt x="102017" y="837296"/>
                      <a:pt x="93524" y="879764"/>
                    </a:cubicBezTo>
                    <a:cubicBezTo>
                      <a:pt x="92590" y="884432"/>
                      <a:pt x="93674" y="890520"/>
                      <a:pt x="90060" y="893618"/>
                    </a:cubicBezTo>
                    <a:cubicBezTo>
                      <a:pt x="84516" y="898370"/>
                      <a:pt x="75354" y="896496"/>
                      <a:pt x="69278" y="900546"/>
                    </a:cubicBezTo>
                    <a:cubicBezTo>
                      <a:pt x="45458" y="916425"/>
                      <a:pt x="56394" y="911767"/>
                      <a:pt x="38106" y="917864"/>
                    </a:cubicBezTo>
                    <a:cubicBezTo>
                      <a:pt x="30976" y="924993"/>
                      <a:pt x="26278" y="929037"/>
                      <a:pt x="20787" y="938646"/>
                    </a:cubicBezTo>
                    <a:cubicBezTo>
                      <a:pt x="18976" y="941816"/>
                      <a:pt x="18478" y="945573"/>
                      <a:pt x="17324" y="949036"/>
                    </a:cubicBezTo>
                    <a:cubicBezTo>
                      <a:pt x="21942" y="950191"/>
                      <a:pt x="26418" y="952500"/>
                      <a:pt x="31178" y="952500"/>
                    </a:cubicBezTo>
                    <a:cubicBezTo>
                      <a:pt x="54798" y="952500"/>
                      <a:pt x="61021" y="950234"/>
                      <a:pt x="79669" y="945573"/>
                    </a:cubicBezTo>
                    <a:cubicBezTo>
                      <a:pt x="85442" y="947882"/>
                      <a:pt x="91305" y="949975"/>
                      <a:pt x="96987" y="952500"/>
                    </a:cubicBezTo>
                    <a:cubicBezTo>
                      <a:pt x="101705" y="954597"/>
                      <a:pt x="105731" y="958697"/>
                      <a:pt x="110842" y="959427"/>
                    </a:cubicBezTo>
                    <a:cubicBezTo>
                      <a:pt x="114456" y="959943"/>
                      <a:pt x="117769" y="957118"/>
                      <a:pt x="121233" y="955964"/>
                    </a:cubicBezTo>
                    <a:cubicBezTo>
                      <a:pt x="127006" y="958273"/>
                      <a:pt x="132730" y="960708"/>
                      <a:pt x="138551" y="962891"/>
                    </a:cubicBezTo>
                    <a:cubicBezTo>
                      <a:pt x="141970" y="964173"/>
                      <a:pt x="145676" y="964722"/>
                      <a:pt x="148942" y="966355"/>
                    </a:cubicBezTo>
                    <a:cubicBezTo>
                      <a:pt x="152665" y="968217"/>
                      <a:pt x="155694" y="971260"/>
                      <a:pt x="159333" y="973282"/>
                    </a:cubicBezTo>
                    <a:cubicBezTo>
                      <a:pt x="166103" y="977043"/>
                      <a:pt x="173474" y="979688"/>
                      <a:pt x="180115" y="983673"/>
                    </a:cubicBezTo>
                    <a:cubicBezTo>
                      <a:pt x="185065" y="986643"/>
                      <a:pt x="189074" y="991005"/>
                      <a:pt x="193969" y="994064"/>
                    </a:cubicBezTo>
                    <a:cubicBezTo>
                      <a:pt x="198348" y="996801"/>
                      <a:pt x="203341" y="998429"/>
                      <a:pt x="207824" y="1000991"/>
                    </a:cubicBezTo>
                    <a:cubicBezTo>
                      <a:pt x="226626" y="1011734"/>
                      <a:pt x="209553" y="1005030"/>
                      <a:pt x="228606" y="1011382"/>
                    </a:cubicBezTo>
                    <a:cubicBezTo>
                      <a:pt x="224996" y="1000554"/>
                      <a:pt x="221495" y="987014"/>
                      <a:pt x="211287" y="980209"/>
                    </a:cubicBezTo>
                    <a:lnTo>
                      <a:pt x="200896" y="973282"/>
                    </a:lnTo>
                    <a:cubicBezTo>
                      <a:pt x="199742" y="964046"/>
                      <a:pt x="199882" y="954553"/>
                      <a:pt x="197433" y="945573"/>
                    </a:cubicBezTo>
                    <a:cubicBezTo>
                      <a:pt x="196338" y="941557"/>
                      <a:pt x="192368" y="938905"/>
                      <a:pt x="190506" y="935182"/>
                    </a:cubicBezTo>
                    <a:cubicBezTo>
                      <a:pt x="186955" y="928081"/>
                      <a:pt x="184896" y="914062"/>
                      <a:pt x="183578" y="907473"/>
                    </a:cubicBezTo>
                    <a:cubicBezTo>
                      <a:pt x="185887" y="905164"/>
                      <a:pt x="187250" y="900796"/>
                      <a:pt x="190506" y="900546"/>
                    </a:cubicBezTo>
                    <a:cubicBezTo>
                      <a:pt x="215172" y="898648"/>
                      <a:pt x="221395" y="901605"/>
                      <a:pt x="238996" y="907473"/>
                    </a:cubicBezTo>
                    <a:cubicBezTo>
                      <a:pt x="236710" y="896042"/>
                      <a:pt x="238687" y="889276"/>
                      <a:pt x="228606" y="883227"/>
                    </a:cubicBezTo>
                    <a:cubicBezTo>
                      <a:pt x="225475" y="881349"/>
                      <a:pt x="221679" y="880918"/>
                      <a:pt x="218215" y="879764"/>
                    </a:cubicBezTo>
                    <a:cubicBezTo>
                      <a:pt x="215906" y="877455"/>
                      <a:pt x="213327" y="875386"/>
                      <a:pt x="211287" y="872836"/>
                    </a:cubicBezTo>
                    <a:cubicBezTo>
                      <a:pt x="208687" y="869586"/>
                      <a:pt x="207303" y="865389"/>
                      <a:pt x="204360" y="862446"/>
                    </a:cubicBezTo>
                    <a:cubicBezTo>
                      <a:pt x="201416" y="859502"/>
                      <a:pt x="197433" y="857827"/>
                      <a:pt x="193969" y="855518"/>
                    </a:cubicBezTo>
                    <a:cubicBezTo>
                      <a:pt x="192815" y="852054"/>
                      <a:pt x="192384" y="848258"/>
                      <a:pt x="190506" y="845127"/>
                    </a:cubicBezTo>
                    <a:cubicBezTo>
                      <a:pt x="188826" y="842327"/>
                      <a:pt x="182545" y="841298"/>
                      <a:pt x="183578" y="838200"/>
                    </a:cubicBezTo>
                    <a:cubicBezTo>
                      <a:pt x="184732" y="834736"/>
                      <a:pt x="190343" y="835163"/>
                      <a:pt x="193969" y="834736"/>
                    </a:cubicBezTo>
                    <a:cubicBezTo>
                      <a:pt x="210063" y="832843"/>
                      <a:pt x="226296" y="832427"/>
                      <a:pt x="242460" y="831273"/>
                    </a:cubicBezTo>
                    <a:cubicBezTo>
                      <a:pt x="243559" y="830541"/>
                      <a:pt x="259329" y="821009"/>
                      <a:pt x="259778" y="817418"/>
                    </a:cubicBezTo>
                    <a:cubicBezTo>
                      <a:pt x="260649" y="810449"/>
                      <a:pt x="258781" y="803212"/>
                      <a:pt x="256315" y="796636"/>
                    </a:cubicBezTo>
                    <a:cubicBezTo>
                      <a:pt x="254670" y="792250"/>
                      <a:pt x="241617" y="784529"/>
                      <a:pt x="238996" y="782782"/>
                    </a:cubicBezTo>
                    <a:cubicBezTo>
                      <a:pt x="237842" y="779318"/>
                      <a:pt x="237814" y="775242"/>
                      <a:pt x="235533" y="772391"/>
                    </a:cubicBezTo>
                    <a:cubicBezTo>
                      <a:pt x="232933" y="769140"/>
                      <a:pt x="228393" y="768065"/>
                      <a:pt x="225142" y="765464"/>
                    </a:cubicBezTo>
                    <a:cubicBezTo>
                      <a:pt x="222592" y="763424"/>
                      <a:pt x="220765" y="760576"/>
                      <a:pt x="218215" y="758536"/>
                    </a:cubicBezTo>
                    <a:cubicBezTo>
                      <a:pt x="194097" y="739241"/>
                      <a:pt x="222124" y="765909"/>
                      <a:pt x="197433" y="741218"/>
                    </a:cubicBezTo>
                    <a:cubicBezTo>
                      <a:pt x="196278" y="737754"/>
                      <a:pt x="195781" y="733997"/>
                      <a:pt x="193969" y="730827"/>
                    </a:cubicBezTo>
                    <a:cubicBezTo>
                      <a:pt x="184535" y="714318"/>
                      <a:pt x="184354" y="719983"/>
                      <a:pt x="173187" y="706582"/>
                    </a:cubicBezTo>
                    <a:cubicBezTo>
                      <a:pt x="167068" y="699239"/>
                      <a:pt x="163567" y="690805"/>
                      <a:pt x="159333" y="682336"/>
                    </a:cubicBezTo>
                    <a:cubicBezTo>
                      <a:pt x="160664" y="674349"/>
                      <a:pt x="161996" y="659693"/>
                      <a:pt x="166260" y="651164"/>
                    </a:cubicBezTo>
                    <a:cubicBezTo>
                      <a:pt x="168122" y="647441"/>
                      <a:pt x="170878" y="644237"/>
                      <a:pt x="173187" y="640773"/>
                    </a:cubicBezTo>
                    <a:cubicBezTo>
                      <a:pt x="183578" y="641927"/>
                      <a:pt x="194217" y="641700"/>
                      <a:pt x="204360" y="644236"/>
                    </a:cubicBezTo>
                    <a:cubicBezTo>
                      <a:pt x="208399" y="645246"/>
                      <a:pt x="211028" y="649302"/>
                      <a:pt x="214751" y="651164"/>
                    </a:cubicBezTo>
                    <a:cubicBezTo>
                      <a:pt x="218017" y="652797"/>
                      <a:pt x="221678" y="653473"/>
                      <a:pt x="225142" y="654627"/>
                    </a:cubicBezTo>
                    <a:cubicBezTo>
                      <a:pt x="227451" y="656936"/>
                      <a:pt x="228803" y="661555"/>
                      <a:pt x="232069" y="661555"/>
                    </a:cubicBezTo>
                    <a:cubicBezTo>
                      <a:pt x="243895" y="661555"/>
                      <a:pt x="237438" y="647093"/>
                      <a:pt x="235533" y="644236"/>
                    </a:cubicBezTo>
                    <a:cubicBezTo>
                      <a:pt x="232816" y="640161"/>
                      <a:pt x="229008" y="636853"/>
                      <a:pt x="225142" y="633846"/>
                    </a:cubicBezTo>
                    <a:cubicBezTo>
                      <a:pt x="218570" y="628735"/>
                      <a:pt x="204360" y="619991"/>
                      <a:pt x="204360" y="619991"/>
                    </a:cubicBezTo>
                    <a:cubicBezTo>
                      <a:pt x="202051" y="616527"/>
                      <a:pt x="200684" y="612201"/>
                      <a:pt x="197433" y="609600"/>
                    </a:cubicBezTo>
                    <a:cubicBezTo>
                      <a:pt x="194582" y="607319"/>
                      <a:pt x="190080" y="608161"/>
                      <a:pt x="187042" y="606136"/>
                    </a:cubicBezTo>
                    <a:cubicBezTo>
                      <a:pt x="182966" y="603419"/>
                      <a:pt x="180115" y="599209"/>
                      <a:pt x="176651" y="595746"/>
                    </a:cubicBezTo>
                    <a:cubicBezTo>
                      <a:pt x="178960" y="593437"/>
                      <a:pt x="180312" y="588818"/>
                      <a:pt x="183578" y="588818"/>
                    </a:cubicBezTo>
                    <a:cubicBezTo>
                      <a:pt x="186844" y="588818"/>
                      <a:pt x="187448" y="594599"/>
                      <a:pt x="190506" y="595746"/>
                    </a:cubicBezTo>
                    <a:cubicBezTo>
                      <a:pt x="197081" y="598212"/>
                      <a:pt x="204360" y="598055"/>
                      <a:pt x="211287" y="599209"/>
                    </a:cubicBezTo>
                    <a:cubicBezTo>
                      <a:pt x="218214" y="598055"/>
                      <a:pt x="225971" y="599230"/>
                      <a:pt x="232069" y="595746"/>
                    </a:cubicBezTo>
                    <a:cubicBezTo>
                      <a:pt x="239452" y="591527"/>
                      <a:pt x="232931" y="569976"/>
                      <a:pt x="232069" y="568036"/>
                    </a:cubicBezTo>
                    <a:cubicBezTo>
                      <a:pt x="224362" y="550695"/>
                      <a:pt x="218217" y="553029"/>
                      <a:pt x="200896" y="547255"/>
                    </a:cubicBezTo>
                    <a:lnTo>
                      <a:pt x="190506" y="543791"/>
                    </a:lnTo>
                    <a:cubicBezTo>
                      <a:pt x="189351" y="538018"/>
                      <a:pt x="188470" y="532184"/>
                      <a:pt x="187042" y="526473"/>
                    </a:cubicBezTo>
                    <a:cubicBezTo>
                      <a:pt x="186156" y="522931"/>
                      <a:pt x="184627" y="519579"/>
                      <a:pt x="183578" y="516082"/>
                    </a:cubicBezTo>
                    <a:cubicBezTo>
                      <a:pt x="181163" y="508031"/>
                      <a:pt x="178412" y="500055"/>
                      <a:pt x="176651" y="491836"/>
                    </a:cubicBezTo>
                    <a:cubicBezTo>
                      <a:pt x="174940" y="483853"/>
                      <a:pt x="174342" y="475673"/>
                      <a:pt x="173187" y="467591"/>
                    </a:cubicBezTo>
                    <a:cubicBezTo>
                      <a:pt x="188264" y="399751"/>
                      <a:pt x="170306" y="439162"/>
                      <a:pt x="187042" y="443346"/>
                    </a:cubicBezTo>
                    <a:cubicBezTo>
                      <a:pt x="198298" y="446160"/>
                      <a:pt x="210133" y="445655"/>
                      <a:pt x="221678" y="446809"/>
                    </a:cubicBezTo>
                    <a:cubicBezTo>
                      <a:pt x="234378" y="445655"/>
                      <a:pt x="247838" y="447824"/>
                      <a:pt x="259778" y="443346"/>
                    </a:cubicBezTo>
                    <a:cubicBezTo>
                      <a:pt x="263676" y="441884"/>
                      <a:pt x="253110" y="438280"/>
                      <a:pt x="249387" y="436418"/>
                    </a:cubicBezTo>
                    <a:cubicBezTo>
                      <a:pt x="246121" y="434785"/>
                      <a:pt x="242460" y="434109"/>
                      <a:pt x="238996" y="432955"/>
                    </a:cubicBezTo>
                    <a:cubicBezTo>
                      <a:pt x="218312" y="412270"/>
                      <a:pt x="229598" y="417616"/>
                      <a:pt x="207824" y="412173"/>
                    </a:cubicBezTo>
                    <a:cubicBezTo>
                      <a:pt x="191999" y="401623"/>
                      <a:pt x="200377" y="408190"/>
                      <a:pt x="183578" y="391391"/>
                    </a:cubicBezTo>
                    <a:cubicBezTo>
                      <a:pt x="177691" y="385504"/>
                      <a:pt x="169724" y="370609"/>
                      <a:pt x="169724" y="370609"/>
                    </a:cubicBezTo>
                    <a:cubicBezTo>
                      <a:pt x="167415" y="362527"/>
                      <a:pt x="165211" y="354415"/>
                      <a:pt x="162796" y="346364"/>
                    </a:cubicBezTo>
                    <a:cubicBezTo>
                      <a:pt x="161747" y="342867"/>
                      <a:pt x="160049" y="339553"/>
                      <a:pt x="159333" y="335973"/>
                    </a:cubicBezTo>
                    <a:cubicBezTo>
                      <a:pt x="157732" y="327967"/>
                      <a:pt x="157024" y="319809"/>
                      <a:pt x="155869" y="311727"/>
                    </a:cubicBezTo>
                    <a:cubicBezTo>
                      <a:pt x="157024" y="304800"/>
                      <a:pt x="157810" y="297801"/>
                      <a:pt x="159333" y="290946"/>
                    </a:cubicBezTo>
                    <a:cubicBezTo>
                      <a:pt x="160125" y="287382"/>
                      <a:pt x="159216" y="281271"/>
                      <a:pt x="162796" y="280555"/>
                    </a:cubicBezTo>
                    <a:cubicBezTo>
                      <a:pt x="173048" y="278504"/>
                      <a:pt x="183630" y="282467"/>
                      <a:pt x="193969" y="284018"/>
                    </a:cubicBezTo>
                    <a:cubicBezTo>
                      <a:pt x="228419" y="289185"/>
                      <a:pt x="221871" y="287547"/>
                      <a:pt x="242460" y="294409"/>
                    </a:cubicBezTo>
                    <a:cubicBezTo>
                      <a:pt x="243381" y="298091"/>
                      <a:pt x="247912" y="320472"/>
                      <a:pt x="252851" y="322118"/>
                    </a:cubicBezTo>
                    <a:cubicBezTo>
                      <a:pt x="256315" y="323272"/>
                      <a:pt x="255160" y="315191"/>
                      <a:pt x="256315" y="311727"/>
                    </a:cubicBezTo>
                    <a:cubicBezTo>
                      <a:pt x="251697" y="304800"/>
                      <a:pt x="248347" y="296833"/>
                      <a:pt x="242460" y="290946"/>
                    </a:cubicBezTo>
                    <a:cubicBezTo>
                      <a:pt x="240151" y="288637"/>
                      <a:pt x="237573" y="286568"/>
                      <a:pt x="235533" y="284018"/>
                    </a:cubicBezTo>
                    <a:cubicBezTo>
                      <a:pt x="232933" y="280767"/>
                      <a:pt x="231271" y="276825"/>
                      <a:pt x="228606" y="273627"/>
                    </a:cubicBezTo>
                    <a:cubicBezTo>
                      <a:pt x="220272" y="263626"/>
                      <a:pt x="218041" y="263120"/>
                      <a:pt x="207824" y="256309"/>
                    </a:cubicBezTo>
                    <a:cubicBezTo>
                      <a:pt x="206669" y="252845"/>
                      <a:pt x="206385" y="248956"/>
                      <a:pt x="204360" y="245918"/>
                    </a:cubicBezTo>
                    <a:cubicBezTo>
                      <a:pt x="201643" y="241842"/>
                      <a:pt x="195518" y="240174"/>
                      <a:pt x="193969" y="235527"/>
                    </a:cubicBezTo>
                    <a:lnTo>
                      <a:pt x="197433" y="225136"/>
                    </a:lnTo>
                    <a:cubicBezTo>
                      <a:pt x="222731" y="233569"/>
                      <a:pt x="211131" y="233835"/>
                      <a:pt x="232069" y="228600"/>
                    </a:cubicBezTo>
                    <a:cubicBezTo>
                      <a:pt x="230915" y="220518"/>
                      <a:pt x="231396" y="212027"/>
                      <a:pt x="228606" y="204355"/>
                    </a:cubicBezTo>
                    <a:cubicBezTo>
                      <a:pt x="222088" y="186430"/>
                      <a:pt x="219857" y="193052"/>
                      <a:pt x="207824" y="187036"/>
                    </a:cubicBezTo>
                    <a:cubicBezTo>
                      <a:pt x="180974" y="173611"/>
                      <a:pt x="213153" y="185348"/>
                      <a:pt x="187042" y="176646"/>
                    </a:cubicBezTo>
                    <a:cubicBezTo>
                      <a:pt x="179876" y="165896"/>
                      <a:pt x="176651" y="163916"/>
                      <a:pt x="176651" y="148936"/>
                    </a:cubicBezTo>
                    <a:cubicBezTo>
                      <a:pt x="176651" y="143049"/>
                      <a:pt x="174947" y="134437"/>
                      <a:pt x="180115" y="131618"/>
                    </a:cubicBezTo>
                    <a:cubicBezTo>
                      <a:pt x="190301" y="126062"/>
                      <a:pt x="203212" y="129370"/>
                      <a:pt x="214751" y="128155"/>
                    </a:cubicBezTo>
                    <a:lnTo>
                      <a:pt x="245924" y="124691"/>
                    </a:lnTo>
                    <a:cubicBezTo>
                      <a:pt x="247078" y="121227"/>
                      <a:pt x="248671" y="117880"/>
                      <a:pt x="249387" y="114300"/>
                    </a:cubicBezTo>
                    <a:cubicBezTo>
                      <a:pt x="250988" y="106295"/>
                      <a:pt x="249200" y="97357"/>
                      <a:pt x="252851" y="90055"/>
                    </a:cubicBezTo>
                    <a:cubicBezTo>
                      <a:pt x="254484" y="86789"/>
                      <a:pt x="259778" y="87746"/>
                      <a:pt x="263242" y="86591"/>
                    </a:cubicBezTo>
                    <a:cubicBezTo>
                      <a:pt x="262087" y="81973"/>
                      <a:pt x="262419" y="76697"/>
                      <a:pt x="259778" y="72736"/>
                    </a:cubicBezTo>
                    <a:cubicBezTo>
                      <a:pt x="257469" y="69272"/>
                      <a:pt x="252128" y="68942"/>
                      <a:pt x="249387" y="65809"/>
                    </a:cubicBezTo>
                    <a:cubicBezTo>
                      <a:pt x="240473" y="55622"/>
                      <a:pt x="234955" y="25400"/>
                      <a:pt x="232069" y="17318"/>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3" name="Freeform 462">
                <a:extLst>
                  <a:ext uri="{FF2B5EF4-FFF2-40B4-BE49-F238E27FC236}">
                    <a16:creationId xmlns:a16="http://schemas.microsoft.com/office/drawing/2014/main" id="{644A4EC7-8027-4FB8-10E3-BDBD72AFD811}"/>
                  </a:ext>
                </a:extLst>
              </p:cNvPr>
              <p:cNvSpPr/>
              <p:nvPr/>
            </p:nvSpPr>
            <p:spPr>
              <a:xfrm>
                <a:off x="8298791" y="4696691"/>
                <a:ext cx="153277" cy="907473"/>
              </a:xfrm>
              <a:custGeom>
                <a:avLst/>
                <a:gdLst>
                  <a:gd name="connsiteX0" fmla="*/ 76282 w 153277"/>
                  <a:gd name="connsiteY0" fmla="*/ 0 h 907473"/>
                  <a:gd name="connsiteX1" fmla="*/ 76282 w 153277"/>
                  <a:gd name="connsiteY1" fmla="*/ 0 h 907473"/>
                  <a:gd name="connsiteX2" fmla="*/ 79745 w 153277"/>
                  <a:gd name="connsiteY2" fmla="*/ 34636 h 907473"/>
                  <a:gd name="connsiteX3" fmla="*/ 83209 w 153277"/>
                  <a:gd name="connsiteY3" fmla="*/ 45027 h 907473"/>
                  <a:gd name="connsiteX4" fmla="*/ 86673 w 153277"/>
                  <a:gd name="connsiteY4" fmla="*/ 62345 h 907473"/>
                  <a:gd name="connsiteX5" fmla="*/ 79745 w 153277"/>
                  <a:gd name="connsiteY5" fmla="*/ 86591 h 907473"/>
                  <a:gd name="connsiteX6" fmla="*/ 58964 w 153277"/>
                  <a:gd name="connsiteY6" fmla="*/ 100445 h 907473"/>
                  <a:gd name="connsiteX7" fmla="*/ 45109 w 153277"/>
                  <a:gd name="connsiteY7" fmla="*/ 114300 h 907473"/>
                  <a:gd name="connsiteX8" fmla="*/ 41645 w 153277"/>
                  <a:gd name="connsiteY8" fmla="*/ 124691 h 907473"/>
                  <a:gd name="connsiteX9" fmla="*/ 27791 w 153277"/>
                  <a:gd name="connsiteY9" fmla="*/ 145473 h 907473"/>
                  <a:gd name="connsiteX10" fmla="*/ 65891 w 153277"/>
                  <a:gd name="connsiteY10" fmla="*/ 148936 h 907473"/>
                  <a:gd name="connsiteX11" fmla="*/ 62427 w 153277"/>
                  <a:gd name="connsiteY11" fmla="*/ 162791 h 907473"/>
                  <a:gd name="connsiteX12" fmla="*/ 52036 w 153277"/>
                  <a:gd name="connsiteY12" fmla="*/ 183573 h 907473"/>
                  <a:gd name="connsiteX13" fmla="*/ 48573 w 153277"/>
                  <a:gd name="connsiteY13" fmla="*/ 193964 h 907473"/>
                  <a:gd name="connsiteX14" fmla="*/ 45109 w 153277"/>
                  <a:gd name="connsiteY14" fmla="*/ 238991 h 907473"/>
                  <a:gd name="connsiteX15" fmla="*/ 24327 w 153277"/>
                  <a:gd name="connsiteY15" fmla="*/ 249382 h 907473"/>
                  <a:gd name="connsiteX16" fmla="*/ 58964 w 153277"/>
                  <a:gd name="connsiteY16" fmla="*/ 263236 h 907473"/>
                  <a:gd name="connsiteX17" fmla="*/ 69354 w 153277"/>
                  <a:gd name="connsiteY17" fmla="*/ 266700 h 907473"/>
                  <a:gd name="connsiteX18" fmla="*/ 69354 w 153277"/>
                  <a:gd name="connsiteY18" fmla="*/ 335973 h 907473"/>
                  <a:gd name="connsiteX19" fmla="*/ 65891 w 153277"/>
                  <a:gd name="connsiteY19" fmla="*/ 346364 h 907473"/>
                  <a:gd name="connsiteX20" fmla="*/ 45109 w 153277"/>
                  <a:gd name="connsiteY20" fmla="*/ 353291 h 907473"/>
                  <a:gd name="connsiteX21" fmla="*/ 34718 w 153277"/>
                  <a:gd name="connsiteY21" fmla="*/ 356754 h 907473"/>
                  <a:gd name="connsiteX22" fmla="*/ 31254 w 153277"/>
                  <a:gd name="connsiteY22" fmla="*/ 384464 h 907473"/>
                  <a:gd name="connsiteX23" fmla="*/ 52036 w 153277"/>
                  <a:gd name="connsiteY23" fmla="*/ 391391 h 907473"/>
                  <a:gd name="connsiteX24" fmla="*/ 58964 w 153277"/>
                  <a:gd name="connsiteY24" fmla="*/ 398318 h 907473"/>
                  <a:gd name="connsiteX25" fmla="*/ 41645 w 153277"/>
                  <a:gd name="connsiteY25" fmla="*/ 419100 h 907473"/>
                  <a:gd name="connsiteX26" fmla="*/ 17400 w 153277"/>
                  <a:gd name="connsiteY26" fmla="*/ 426027 h 907473"/>
                  <a:gd name="connsiteX27" fmla="*/ 7009 w 153277"/>
                  <a:gd name="connsiteY27" fmla="*/ 429491 h 907473"/>
                  <a:gd name="connsiteX28" fmla="*/ 82 w 153277"/>
                  <a:gd name="connsiteY28" fmla="*/ 439882 h 907473"/>
                  <a:gd name="connsiteX29" fmla="*/ 10473 w 153277"/>
                  <a:gd name="connsiteY29" fmla="*/ 446809 h 907473"/>
                  <a:gd name="connsiteX30" fmla="*/ 31254 w 153277"/>
                  <a:gd name="connsiteY30" fmla="*/ 453736 h 907473"/>
                  <a:gd name="connsiteX31" fmla="*/ 38182 w 153277"/>
                  <a:gd name="connsiteY31" fmla="*/ 460664 h 907473"/>
                  <a:gd name="connsiteX32" fmla="*/ 31254 w 153277"/>
                  <a:gd name="connsiteY32" fmla="*/ 491836 h 907473"/>
                  <a:gd name="connsiteX33" fmla="*/ 34718 w 153277"/>
                  <a:gd name="connsiteY33" fmla="*/ 509154 h 907473"/>
                  <a:gd name="connsiteX34" fmla="*/ 17400 w 153277"/>
                  <a:gd name="connsiteY34" fmla="*/ 523009 h 907473"/>
                  <a:gd name="connsiteX35" fmla="*/ 13936 w 153277"/>
                  <a:gd name="connsiteY35" fmla="*/ 536864 h 907473"/>
                  <a:gd name="connsiteX36" fmla="*/ 17400 w 153277"/>
                  <a:gd name="connsiteY36" fmla="*/ 550718 h 907473"/>
                  <a:gd name="connsiteX37" fmla="*/ 38182 w 153277"/>
                  <a:gd name="connsiteY37" fmla="*/ 561109 h 907473"/>
                  <a:gd name="connsiteX38" fmla="*/ 31254 w 153277"/>
                  <a:gd name="connsiteY38" fmla="*/ 571500 h 907473"/>
                  <a:gd name="connsiteX39" fmla="*/ 20864 w 153277"/>
                  <a:gd name="connsiteY39" fmla="*/ 581891 h 907473"/>
                  <a:gd name="connsiteX40" fmla="*/ 31254 w 153277"/>
                  <a:gd name="connsiteY40" fmla="*/ 588818 h 907473"/>
                  <a:gd name="connsiteX41" fmla="*/ 45109 w 153277"/>
                  <a:gd name="connsiteY41" fmla="*/ 595745 h 907473"/>
                  <a:gd name="connsiteX42" fmla="*/ 48573 w 153277"/>
                  <a:gd name="connsiteY42" fmla="*/ 606136 h 907473"/>
                  <a:gd name="connsiteX43" fmla="*/ 45109 w 153277"/>
                  <a:gd name="connsiteY43" fmla="*/ 619991 h 907473"/>
                  <a:gd name="connsiteX44" fmla="*/ 34718 w 153277"/>
                  <a:gd name="connsiteY44" fmla="*/ 640773 h 907473"/>
                  <a:gd name="connsiteX45" fmla="*/ 24327 w 153277"/>
                  <a:gd name="connsiteY45" fmla="*/ 647700 h 907473"/>
                  <a:gd name="connsiteX46" fmla="*/ 24327 w 153277"/>
                  <a:gd name="connsiteY46" fmla="*/ 668482 h 907473"/>
                  <a:gd name="connsiteX47" fmla="*/ 34718 w 153277"/>
                  <a:gd name="connsiteY47" fmla="*/ 671945 h 907473"/>
                  <a:gd name="connsiteX48" fmla="*/ 41645 w 153277"/>
                  <a:gd name="connsiteY48" fmla="*/ 682336 h 907473"/>
                  <a:gd name="connsiteX49" fmla="*/ 48573 w 153277"/>
                  <a:gd name="connsiteY49" fmla="*/ 689264 h 907473"/>
                  <a:gd name="connsiteX50" fmla="*/ 38182 w 153277"/>
                  <a:gd name="connsiteY50" fmla="*/ 716973 h 907473"/>
                  <a:gd name="connsiteX51" fmla="*/ 31254 w 153277"/>
                  <a:gd name="connsiteY51" fmla="*/ 727364 h 907473"/>
                  <a:gd name="connsiteX52" fmla="*/ 20864 w 153277"/>
                  <a:gd name="connsiteY52" fmla="*/ 762000 h 907473"/>
                  <a:gd name="connsiteX53" fmla="*/ 13936 w 153277"/>
                  <a:gd name="connsiteY53" fmla="*/ 772391 h 907473"/>
                  <a:gd name="connsiteX54" fmla="*/ 10473 w 153277"/>
                  <a:gd name="connsiteY54" fmla="*/ 782782 h 907473"/>
                  <a:gd name="connsiteX55" fmla="*/ 7009 w 153277"/>
                  <a:gd name="connsiteY55" fmla="*/ 800100 h 907473"/>
                  <a:gd name="connsiteX56" fmla="*/ 17400 w 153277"/>
                  <a:gd name="connsiteY56" fmla="*/ 803564 h 907473"/>
                  <a:gd name="connsiteX57" fmla="*/ 20864 w 153277"/>
                  <a:gd name="connsiteY57" fmla="*/ 817418 h 907473"/>
                  <a:gd name="connsiteX58" fmla="*/ 10473 w 153277"/>
                  <a:gd name="connsiteY58" fmla="*/ 841664 h 907473"/>
                  <a:gd name="connsiteX59" fmla="*/ 38182 w 153277"/>
                  <a:gd name="connsiteY59" fmla="*/ 855518 h 907473"/>
                  <a:gd name="connsiteX60" fmla="*/ 58964 w 153277"/>
                  <a:gd name="connsiteY60" fmla="*/ 862445 h 907473"/>
                  <a:gd name="connsiteX61" fmla="*/ 62427 w 153277"/>
                  <a:gd name="connsiteY61" fmla="*/ 872836 h 907473"/>
                  <a:gd name="connsiteX62" fmla="*/ 69354 w 153277"/>
                  <a:gd name="connsiteY62" fmla="*/ 879764 h 907473"/>
                  <a:gd name="connsiteX63" fmla="*/ 83209 w 153277"/>
                  <a:gd name="connsiteY63" fmla="*/ 907473 h 907473"/>
                  <a:gd name="connsiteX64" fmla="*/ 97064 w 153277"/>
                  <a:gd name="connsiteY64" fmla="*/ 904009 h 907473"/>
                  <a:gd name="connsiteX65" fmla="*/ 83209 w 153277"/>
                  <a:gd name="connsiteY65" fmla="*/ 872836 h 907473"/>
                  <a:gd name="connsiteX66" fmla="*/ 72818 w 153277"/>
                  <a:gd name="connsiteY66" fmla="*/ 852054 h 907473"/>
                  <a:gd name="connsiteX67" fmla="*/ 62427 w 153277"/>
                  <a:gd name="connsiteY67" fmla="*/ 834736 h 907473"/>
                  <a:gd name="connsiteX68" fmla="*/ 65891 w 153277"/>
                  <a:gd name="connsiteY68" fmla="*/ 824345 h 907473"/>
                  <a:gd name="connsiteX69" fmla="*/ 86673 w 153277"/>
                  <a:gd name="connsiteY69" fmla="*/ 817418 h 907473"/>
                  <a:gd name="connsiteX70" fmla="*/ 93600 w 153277"/>
                  <a:gd name="connsiteY70" fmla="*/ 807027 h 907473"/>
                  <a:gd name="connsiteX71" fmla="*/ 90136 w 153277"/>
                  <a:gd name="connsiteY71" fmla="*/ 793173 h 907473"/>
                  <a:gd name="connsiteX72" fmla="*/ 86673 w 153277"/>
                  <a:gd name="connsiteY72" fmla="*/ 782782 h 907473"/>
                  <a:gd name="connsiteX73" fmla="*/ 79745 w 153277"/>
                  <a:gd name="connsiteY73" fmla="*/ 775854 h 907473"/>
                  <a:gd name="connsiteX74" fmla="*/ 72818 w 153277"/>
                  <a:gd name="connsiteY74" fmla="*/ 765464 h 907473"/>
                  <a:gd name="connsiteX75" fmla="*/ 65891 w 153277"/>
                  <a:gd name="connsiteY75" fmla="*/ 741218 h 907473"/>
                  <a:gd name="connsiteX76" fmla="*/ 90136 w 153277"/>
                  <a:gd name="connsiteY76" fmla="*/ 723900 h 907473"/>
                  <a:gd name="connsiteX77" fmla="*/ 83209 w 153277"/>
                  <a:gd name="connsiteY77" fmla="*/ 699654 h 907473"/>
                  <a:gd name="connsiteX78" fmla="*/ 72818 w 153277"/>
                  <a:gd name="connsiteY78" fmla="*/ 692727 h 907473"/>
                  <a:gd name="connsiteX79" fmla="*/ 69354 w 153277"/>
                  <a:gd name="connsiteY79" fmla="*/ 678873 h 907473"/>
                  <a:gd name="connsiteX80" fmla="*/ 65891 w 153277"/>
                  <a:gd name="connsiteY80" fmla="*/ 668482 h 907473"/>
                  <a:gd name="connsiteX81" fmla="*/ 69354 w 153277"/>
                  <a:gd name="connsiteY81" fmla="*/ 658091 h 907473"/>
                  <a:gd name="connsiteX82" fmla="*/ 86673 w 153277"/>
                  <a:gd name="connsiteY82" fmla="*/ 647700 h 907473"/>
                  <a:gd name="connsiteX83" fmla="*/ 107454 w 153277"/>
                  <a:gd name="connsiteY83" fmla="*/ 644236 h 907473"/>
                  <a:gd name="connsiteX84" fmla="*/ 114382 w 153277"/>
                  <a:gd name="connsiteY84" fmla="*/ 637309 h 907473"/>
                  <a:gd name="connsiteX85" fmla="*/ 124773 w 153277"/>
                  <a:gd name="connsiteY85" fmla="*/ 633845 h 907473"/>
                  <a:gd name="connsiteX86" fmla="*/ 135164 w 153277"/>
                  <a:gd name="connsiteY86" fmla="*/ 613064 h 907473"/>
                  <a:gd name="connsiteX87" fmla="*/ 124773 w 153277"/>
                  <a:gd name="connsiteY87" fmla="*/ 609600 h 907473"/>
                  <a:gd name="connsiteX88" fmla="*/ 97064 w 153277"/>
                  <a:gd name="connsiteY88" fmla="*/ 606136 h 907473"/>
                  <a:gd name="connsiteX89" fmla="*/ 90136 w 153277"/>
                  <a:gd name="connsiteY89" fmla="*/ 599209 h 907473"/>
                  <a:gd name="connsiteX90" fmla="*/ 79745 w 153277"/>
                  <a:gd name="connsiteY90" fmla="*/ 592282 h 907473"/>
                  <a:gd name="connsiteX91" fmla="*/ 76282 w 153277"/>
                  <a:gd name="connsiteY91" fmla="*/ 523009 h 907473"/>
                  <a:gd name="connsiteX92" fmla="*/ 79745 w 153277"/>
                  <a:gd name="connsiteY92" fmla="*/ 505691 h 907473"/>
                  <a:gd name="connsiteX93" fmla="*/ 107454 w 153277"/>
                  <a:gd name="connsiteY93" fmla="*/ 512618 h 907473"/>
                  <a:gd name="connsiteX94" fmla="*/ 114382 w 153277"/>
                  <a:gd name="connsiteY94" fmla="*/ 505691 h 907473"/>
                  <a:gd name="connsiteX95" fmla="*/ 107454 w 153277"/>
                  <a:gd name="connsiteY95" fmla="*/ 495300 h 907473"/>
                  <a:gd name="connsiteX96" fmla="*/ 86673 w 153277"/>
                  <a:gd name="connsiteY96" fmla="*/ 481445 h 907473"/>
                  <a:gd name="connsiteX97" fmla="*/ 79745 w 153277"/>
                  <a:gd name="connsiteY97" fmla="*/ 474518 h 907473"/>
                  <a:gd name="connsiteX98" fmla="*/ 107454 w 153277"/>
                  <a:gd name="connsiteY98" fmla="*/ 464127 h 907473"/>
                  <a:gd name="connsiteX99" fmla="*/ 110918 w 153277"/>
                  <a:gd name="connsiteY99" fmla="*/ 453736 h 907473"/>
                  <a:gd name="connsiteX100" fmla="*/ 107454 w 153277"/>
                  <a:gd name="connsiteY100" fmla="*/ 439882 h 907473"/>
                  <a:gd name="connsiteX101" fmla="*/ 90136 w 153277"/>
                  <a:gd name="connsiteY101" fmla="*/ 426027 h 907473"/>
                  <a:gd name="connsiteX102" fmla="*/ 79745 w 153277"/>
                  <a:gd name="connsiteY102" fmla="*/ 412173 h 907473"/>
                  <a:gd name="connsiteX103" fmla="*/ 72818 w 153277"/>
                  <a:gd name="connsiteY103" fmla="*/ 384464 h 907473"/>
                  <a:gd name="connsiteX104" fmla="*/ 65891 w 153277"/>
                  <a:gd name="connsiteY104" fmla="*/ 360218 h 907473"/>
                  <a:gd name="connsiteX105" fmla="*/ 76282 w 153277"/>
                  <a:gd name="connsiteY105" fmla="*/ 342900 h 907473"/>
                  <a:gd name="connsiteX106" fmla="*/ 97064 w 153277"/>
                  <a:gd name="connsiteY106" fmla="*/ 335973 h 907473"/>
                  <a:gd name="connsiteX107" fmla="*/ 152482 w 153277"/>
                  <a:gd name="connsiteY107" fmla="*/ 335973 h 907473"/>
                  <a:gd name="connsiteX108" fmla="*/ 142091 w 153277"/>
                  <a:gd name="connsiteY108" fmla="*/ 322118 h 907473"/>
                  <a:gd name="connsiteX109" fmla="*/ 131700 w 153277"/>
                  <a:gd name="connsiteY109" fmla="*/ 318654 h 907473"/>
                  <a:gd name="connsiteX110" fmla="*/ 128236 w 153277"/>
                  <a:gd name="connsiteY110" fmla="*/ 308264 h 907473"/>
                  <a:gd name="connsiteX111" fmla="*/ 121309 w 153277"/>
                  <a:gd name="connsiteY111" fmla="*/ 301336 h 907473"/>
                  <a:gd name="connsiteX112" fmla="*/ 107454 w 153277"/>
                  <a:gd name="connsiteY112" fmla="*/ 284018 h 907473"/>
                  <a:gd name="connsiteX113" fmla="*/ 97064 w 153277"/>
                  <a:gd name="connsiteY113" fmla="*/ 245918 h 907473"/>
                  <a:gd name="connsiteX114" fmla="*/ 100527 w 153277"/>
                  <a:gd name="connsiteY114" fmla="*/ 193964 h 907473"/>
                  <a:gd name="connsiteX115" fmla="*/ 107454 w 153277"/>
                  <a:gd name="connsiteY115" fmla="*/ 152400 h 907473"/>
                  <a:gd name="connsiteX116" fmla="*/ 117845 w 153277"/>
                  <a:gd name="connsiteY116" fmla="*/ 155864 h 907473"/>
                  <a:gd name="connsiteX117" fmla="*/ 124773 w 153277"/>
                  <a:gd name="connsiteY117" fmla="*/ 162791 h 907473"/>
                  <a:gd name="connsiteX118" fmla="*/ 135164 w 153277"/>
                  <a:gd name="connsiteY118" fmla="*/ 169718 h 907473"/>
                  <a:gd name="connsiteX119" fmla="*/ 142091 w 153277"/>
                  <a:gd name="connsiteY119" fmla="*/ 180109 h 907473"/>
                  <a:gd name="connsiteX120" fmla="*/ 138627 w 153277"/>
                  <a:gd name="connsiteY120" fmla="*/ 169718 h 907473"/>
                  <a:gd name="connsiteX121" fmla="*/ 124773 w 153277"/>
                  <a:gd name="connsiteY121" fmla="*/ 148936 h 907473"/>
                  <a:gd name="connsiteX122" fmla="*/ 114382 w 153277"/>
                  <a:gd name="connsiteY122" fmla="*/ 142009 h 907473"/>
                  <a:gd name="connsiteX123" fmla="*/ 100527 w 153277"/>
                  <a:gd name="connsiteY123" fmla="*/ 124691 h 907473"/>
                  <a:gd name="connsiteX124" fmla="*/ 93600 w 153277"/>
                  <a:gd name="connsiteY124" fmla="*/ 103909 h 907473"/>
                  <a:gd name="connsiteX125" fmla="*/ 90136 w 153277"/>
                  <a:gd name="connsiteY125" fmla="*/ 58882 h 907473"/>
                  <a:gd name="connsiteX126" fmla="*/ 76282 w 153277"/>
                  <a:gd name="connsiteY126" fmla="*/ 0 h 90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3277" h="907473">
                    <a:moveTo>
                      <a:pt x="76282" y="0"/>
                    </a:moveTo>
                    <a:lnTo>
                      <a:pt x="76282" y="0"/>
                    </a:lnTo>
                    <a:cubicBezTo>
                      <a:pt x="77436" y="11545"/>
                      <a:pt x="77981" y="23168"/>
                      <a:pt x="79745" y="34636"/>
                    </a:cubicBezTo>
                    <a:cubicBezTo>
                      <a:pt x="80300" y="38245"/>
                      <a:pt x="82323" y="41485"/>
                      <a:pt x="83209" y="45027"/>
                    </a:cubicBezTo>
                    <a:cubicBezTo>
                      <a:pt x="84637" y="50738"/>
                      <a:pt x="85518" y="56572"/>
                      <a:pt x="86673" y="62345"/>
                    </a:cubicBezTo>
                    <a:cubicBezTo>
                      <a:pt x="86643" y="62465"/>
                      <a:pt x="81402" y="84934"/>
                      <a:pt x="79745" y="86591"/>
                    </a:cubicBezTo>
                    <a:cubicBezTo>
                      <a:pt x="73858" y="92478"/>
                      <a:pt x="58964" y="100445"/>
                      <a:pt x="58964" y="100445"/>
                    </a:cubicBezTo>
                    <a:cubicBezTo>
                      <a:pt x="49727" y="128154"/>
                      <a:pt x="63582" y="95827"/>
                      <a:pt x="45109" y="114300"/>
                    </a:cubicBezTo>
                    <a:cubicBezTo>
                      <a:pt x="42527" y="116882"/>
                      <a:pt x="43418" y="121499"/>
                      <a:pt x="41645" y="124691"/>
                    </a:cubicBezTo>
                    <a:cubicBezTo>
                      <a:pt x="37602" y="131969"/>
                      <a:pt x="27791" y="145473"/>
                      <a:pt x="27791" y="145473"/>
                    </a:cubicBezTo>
                    <a:lnTo>
                      <a:pt x="65891" y="148936"/>
                    </a:lnTo>
                    <a:cubicBezTo>
                      <a:pt x="70149" y="151065"/>
                      <a:pt x="63735" y="158214"/>
                      <a:pt x="62427" y="162791"/>
                    </a:cubicBezTo>
                    <a:cubicBezTo>
                      <a:pt x="58842" y="175341"/>
                      <a:pt x="59628" y="172186"/>
                      <a:pt x="52036" y="183573"/>
                    </a:cubicBezTo>
                    <a:cubicBezTo>
                      <a:pt x="50882" y="187037"/>
                      <a:pt x="49026" y="190341"/>
                      <a:pt x="48573" y="193964"/>
                    </a:cubicBezTo>
                    <a:cubicBezTo>
                      <a:pt x="46706" y="208901"/>
                      <a:pt x="48988" y="224446"/>
                      <a:pt x="45109" y="238991"/>
                    </a:cubicBezTo>
                    <a:cubicBezTo>
                      <a:pt x="43799" y="243903"/>
                      <a:pt x="28038" y="248145"/>
                      <a:pt x="24327" y="249382"/>
                    </a:cubicBezTo>
                    <a:cubicBezTo>
                      <a:pt x="44716" y="259576"/>
                      <a:pt x="33279" y="254674"/>
                      <a:pt x="58964" y="263236"/>
                    </a:cubicBezTo>
                    <a:lnTo>
                      <a:pt x="69354" y="266700"/>
                    </a:lnTo>
                    <a:cubicBezTo>
                      <a:pt x="75662" y="298237"/>
                      <a:pt x="74862" y="286403"/>
                      <a:pt x="69354" y="335973"/>
                    </a:cubicBezTo>
                    <a:cubicBezTo>
                      <a:pt x="68951" y="339602"/>
                      <a:pt x="68862" y="344242"/>
                      <a:pt x="65891" y="346364"/>
                    </a:cubicBezTo>
                    <a:cubicBezTo>
                      <a:pt x="59949" y="350608"/>
                      <a:pt x="52036" y="350982"/>
                      <a:pt x="45109" y="353291"/>
                    </a:cubicBezTo>
                    <a:lnTo>
                      <a:pt x="34718" y="356754"/>
                    </a:lnTo>
                    <a:cubicBezTo>
                      <a:pt x="23891" y="363973"/>
                      <a:pt x="13118" y="366328"/>
                      <a:pt x="31254" y="384464"/>
                    </a:cubicBezTo>
                    <a:cubicBezTo>
                      <a:pt x="36417" y="389627"/>
                      <a:pt x="52036" y="391391"/>
                      <a:pt x="52036" y="391391"/>
                    </a:cubicBezTo>
                    <a:cubicBezTo>
                      <a:pt x="54345" y="393700"/>
                      <a:pt x="58427" y="395097"/>
                      <a:pt x="58964" y="398318"/>
                    </a:cubicBezTo>
                    <a:cubicBezTo>
                      <a:pt x="61399" y="412925"/>
                      <a:pt x="52002" y="414662"/>
                      <a:pt x="41645" y="419100"/>
                    </a:cubicBezTo>
                    <a:cubicBezTo>
                      <a:pt x="33334" y="422662"/>
                      <a:pt x="26197" y="423513"/>
                      <a:pt x="17400" y="426027"/>
                    </a:cubicBezTo>
                    <a:cubicBezTo>
                      <a:pt x="13889" y="427030"/>
                      <a:pt x="10473" y="428336"/>
                      <a:pt x="7009" y="429491"/>
                    </a:cubicBezTo>
                    <a:cubicBezTo>
                      <a:pt x="4700" y="432955"/>
                      <a:pt x="-734" y="435800"/>
                      <a:pt x="82" y="439882"/>
                    </a:cubicBezTo>
                    <a:cubicBezTo>
                      <a:pt x="898" y="443964"/>
                      <a:pt x="6669" y="445118"/>
                      <a:pt x="10473" y="446809"/>
                    </a:cubicBezTo>
                    <a:cubicBezTo>
                      <a:pt x="17145" y="449774"/>
                      <a:pt x="31254" y="453736"/>
                      <a:pt x="31254" y="453736"/>
                    </a:cubicBezTo>
                    <a:cubicBezTo>
                      <a:pt x="33563" y="456045"/>
                      <a:pt x="37720" y="457431"/>
                      <a:pt x="38182" y="460664"/>
                    </a:cubicBezTo>
                    <a:cubicBezTo>
                      <a:pt x="38582" y="463463"/>
                      <a:pt x="32267" y="487785"/>
                      <a:pt x="31254" y="491836"/>
                    </a:cubicBezTo>
                    <a:cubicBezTo>
                      <a:pt x="32409" y="497609"/>
                      <a:pt x="35550" y="503326"/>
                      <a:pt x="34718" y="509154"/>
                    </a:cubicBezTo>
                    <a:cubicBezTo>
                      <a:pt x="34198" y="512792"/>
                      <a:pt x="18589" y="522216"/>
                      <a:pt x="17400" y="523009"/>
                    </a:cubicBezTo>
                    <a:cubicBezTo>
                      <a:pt x="16245" y="527627"/>
                      <a:pt x="13936" y="532104"/>
                      <a:pt x="13936" y="536864"/>
                    </a:cubicBezTo>
                    <a:cubicBezTo>
                      <a:pt x="13936" y="541624"/>
                      <a:pt x="14759" y="546757"/>
                      <a:pt x="17400" y="550718"/>
                    </a:cubicBezTo>
                    <a:cubicBezTo>
                      <a:pt x="21237" y="556472"/>
                      <a:pt x="32255" y="559133"/>
                      <a:pt x="38182" y="561109"/>
                    </a:cubicBezTo>
                    <a:cubicBezTo>
                      <a:pt x="35873" y="564573"/>
                      <a:pt x="33919" y="568302"/>
                      <a:pt x="31254" y="571500"/>
                    </a:cubicBezTo>
                    <a:cubicBezTo>
                      <a:pt x="28118" y="575263"/>
                      <a:pt x="20864" y="576993"/>
                      <a:pt x="20864" y="581891"/>
                    </a:cubicBezTo>
                    <a:cubicBezTo>
                      <a:pt x="20864" y="586053"/>
                      <a:pt x="27640" y="586753"/>
                      <a:pt x="31254" y="588818"/>
                    </a:cubicBezTo>
                    <a:cubicBezTo>
                      <a:pt x="35737" y="591380"/>
                      <a:pt x="40491" y="593436"/>
                      <a:pt x="45109" y="595745"/>
                    </a:cubicBezTo>
                    <a:cubicBezTo>
                      <a:pt x="46264" y="599209"/>
                      <a:pt x="48573" y="602485"/>
                      <a:pt x="48573" y="606136"/>
                    </a:cubicBezTo>
                    <a:cubicBezTo>
                      <a:pt x="48573" y="610896"/>
                      <a:pt x="46417" y="615414"/>
                      <a:pt x="45109" y="619991"/>
                    </a:cubicBezTo>
                    <a:cubicBezTo>
                      <a:pt x="42855" y="627878"/>
                      <a:pt x="40789" y="634702"/>
                      <a:pt x="34718" y="640773"/>
                    </a:cubicBezTo>
                    <a:cubicBezTo>
                      <a:pt x="31774" y="643717"/>
                      <a:pt x="27791" y="645391"/>
                      <a:pt x="24327" y="647700"/>
                    </a:cubicBezTo>
                    <a:cubicBezTo>
                      <a:pt x="22019" y="654626"/>
                      <a:pt x="17401" y="661556"/>
                      <a:pt x="24327" y="668482"/>
                    </a:cubicBezTo>
                    <a:cubicBezTo>
                      <a:pt x="26909" y="671064"/>
                      <a:pt x="31254" y="670791"/>
                      <a:pt x="34718" y="671945"/>
                    </a:cubicBezTo>
                    <a:cubicBezTo>
                      <a:pt x="37027" y="675409"/>
                      <a:pt x="39045" y="679085"/>
                      <a:pt x="41645" y="682336"/>
                    </a:cubicBezTo>
                    <a:cubicBezTo>
                      <a:pt x="43685" y="684886"/>
                      <a:pt x="48168" y="686023"/>
                      <a:pt x="48573" y="689264"/>
                    </a:cubicBezTo>
                    <a:cubicBezTo>
                      <a:pt x="51318" y="711224"/>
                      <a:pt x="46937" y="706029"/>
                      <a:pt x="38182" y="716973"/>
                    </a:cubicBezTo>
                    <a:cubicBezTo>
                      <a:pt x="35581" y="720224"/>
                      <a:pt x="33563" y="723900"/>
                      <a:pt x="31254" y="727364"/>
                    </a:cubicBezTo>
                    <a:cubicBezTo>
                      <a:pt x="29318" y="735109"/>
                      <a:pt x="24237" y="756940"/>
                      <a:pt x="20864" y="762000"/>
                    </a:cubicBezTo>
                    <a:lnTo>
                      <a:pt x="13936" y="772391"/>
                    </a:lnTo>
                    <a:cubicBezTo>
                      <a:pt x="12782" y="775855"/>
                      <a:pt x="12351" y="779651"/>
                      <a:pt x="10473" y="782782"/>
                    </a:cubicBezTo>
                    <a:cubicBezTo>
                      <a:pt x="6357" y="789642"/>
                      <a:pt x="-3518" y="789573"/>
                      <a:pt x="7009" y="800100"/>
                    </a:cubicBezTo>
                    <a:cubicBezTo>
                      <a:pt x="9591" y="802682"/>
                      <a:pt x="13936" y="802409"/>
                      <a:pt x="17400" y="803564"/>
                    </a:cubicBezTo>
                    <a:cubicBezTo>
                      <a:pt x="18555" y="808182"/>
                      <a:pt x="20864" y="812658"/>
                      <a:pt x="20864" y="817418"/>
                    </a:cubicBezTo>
                    <a:cubicBezTo>
                      <a:pt x="20864" y="828601"/>
                      <a:pt x="16129" y="833180"/>
                      <a:pt x="10473" y="841664"/>
                    </a:cubicBezTo>
                    <a:cubicBezTo>
                      <a:pt x="24335" y="850905"/>
                      <a:pt x="19541" y="848740"/>
                      <a:pt x="38182" y="855518"/>
                    </a:cubicBezTo>
                    <a:cubicBezTo>
                      <a:pt x="45044" y="858013"/>
                      <a:pt x="58964" y="862445"/>
                      <a:pt x="58964" y="862445"/>
                    </a:cubicBezTo>
                    <a:cubicBezTo>
                      <a:pt x="60118" y="865909"/>
                      <a:pt x="60549" y="869705"/>
                      <a:pt x="62427" y="872836"/>
                    </a:cubicBezTo>
                    <a:cubicBezTo>
                      <a:pt x="64107" y="875636"/>
                      <a:pt x="67894" y="876843"/>
                      <a:pt x="69354" y="879764"/>
                    </a:cubicBezTo>
                    <a:cubicBezTo>
                      <a:pt x="85275" y="911604"/>
                      <a:pt x="67559" y="891821"/>
                      <a:pt x="83209" y="907473"/>
                    </a:cubicBezTo>
                    <a:cubicBezTo>
                      <a:pt x="87827" y="906318"/>
                      <a:pt x="94935" y="908267"/>
                      <a:pt x="97064" y="904009"/>
                    </a:cubicBezTo>
                    <a:cubicBezTo>
                      <a:pt x="102119" y="893899"/>
                      <a:pt x="87668" y="878781"/>
                      <a:pt x="83209" y="872836"/>
                    </a:cubicBezTo>
                    <a:cubicBezTo>
                      <a:pt x="74503" y="846721"/>
                      <a:pt x="86246" y="878908"/>
                      <a:pt x="72818" y="852054"/>
                    </a:cubicBezTo>
                    <a:cubicBezTo>
                      <a:pt x="63825" y="834070"/>
                      <a:pt x="75957" y="848268"/>
                      <a:pt x="62427" y="834736"/>
                    </a:cubicBezTo>
                    <a:cubicBezTo>
                      <a:pt x="63582" y="831272"/>
                      <a:pt x="62920" y="826467"/>
                      <a:pt x="65891" y="824345"/>
                    </a:cubicBezTo>
                    <a:cubicBezTo>
                      <a:pt x="71833" y="820101"/>
                      <a:pt x="86673" y="817418"/>
                      <a:pt x="86673" y="817418"/>
                    </a:cubicBezTo>
                    <a:cubicBezTo>
                      <a:pt x="88982" y="813954"/>
                      <a:pt x="93011" y="811148"/>
                      <a:pt x="93600" y="807027"/>
                    </a:cubicBezTo>
                    <a:cubicBezTo>
                      <a:pt x="94273" y="802315"/>
                      <a:pt x="91444" y="797750"/>
                      <a:pt x="90136" y="793173"/>
                    </a:cubicBezTo>
                    <a:cubicBezTo>
                      <a:pt x="89133" y="789663"/>
                      <a:pt x="88551" y="785913"/>
                      <a:pt x="86673" y="782782"/>
                    </a:cubicBezTo>
                    <a:cubicBezTo>
                      <a:pt x="84993" y="779981"/>
                      <a:pt x="81785" y="778404"/>
                      <a:pt x="79745" y="775854"/>
                    </a:cubicBezTo>
                    <a:cubicBezTo>
                      <a:pt x="77145" y="772604"/>
                      <a:pt x="74680" y="769187"/>
                      <a:pt x="72818" y="765464"/>
                    </a:cubicBezTo>
                    <a:cubicBezTo>
                      <a:pt x="70332" y="760491"/>
                      <a:pt x="67002" y="745662"/>
                      <a:pt x="65891" y="741218"/>
                    </a:cubicBezTo>
                    <a:cubicBezTo>
                      <a:pt x="90137" y="733137"/>
                      <a:pt x="84364" y="741218"/>
                      <a:pt x="90136" y="723900"/>
                    </a:cubicBezTo>
                    <a:cubicBezTo>
                      <a:pt x="89909" y="722992"/>
                      <a:pt x="85018" y="701915"/>
                      <a:pt x="83209" y="699654"/>
                    </a:cubicBezTo>
                    <a:cubicBezTo>
                      <a:pt x="80608" y="696403"/>
                      <a:pt x="76282" y="695036"/>
                      <a:pt x="72818" y="692727"/>
                    </a:cubicBezTo>
                    <a:cubicBezTo>
                      <a:pt x="71663" y="688109"/>
                      <a:pt x="70662" y="683450"/>
                      <a:pt x="69354" y="678873"/>
                    </a:cubicBezTo>
                    <a:cubicBezTo>
                      <a:pt x="68351" y="675363"/>
                      <a:pt x="65891" y="672133"/>
                      <a:pt x="65891" y="668482"/>
                    </a:cubicBezTo>
                    <a:cubicBezTo>
                      <a:pt x="65891" y="664831"/>
                      <a:pt x="67476" y="661222"/>
                      <a:pt x="69354" y="658091"/>
                    </a:cubicBezTo>
                    <a:cubicBezTo>
                      <a:pt x="73546" y="651105"/>
                      <a:pt x="79130" y="649376"/>
                      <a:pt x="86673" y="647700"/>
                    </a:cubicBezTo>
                    <a:cubicBezTo>
                      <a:pt x="93528" y="646176"/>
                      <a:pt x="100527" y="645391"/>
                      <a:pt x="107454" y="644236"/>
                    </a:cubicBezTo>
                    <a:cubicBezTo>
                      <a:pt x="109763" y="641927"/>
                      <a:pt x="111582" y="638989"/>
                      <a:pt x="114382" y="637309"/>
                    </a:cubicBezTo>
                    <a:cubicBezTo>
                      <a:pt x="117513" y="635431"/>
                      <a:pt x="121922" y="636126"/>
                      <a:pt x="124773" y="633845"/>
                    </a:cubicBezTo>
                    <a:cubicBezTo>
                      <a:pt x="130876" y="628963"/>
                      <a:pt x="132882" y="619908"/>
                      <a:pt x="135164" y="613064"/>
                    </a:cubicBezTo>
                    <a:cubicBezTo>
                      <a:pt x="131700" y="611909"/>
                      <a:pt x="128365" y="610253"/>
                      <a:pt x="124773" y="609600"/>
                    </a:cubicBezTo>
                    <a:cubicBezTo>
                      <a:pt x="115615" y="607935"/>
                      <a:pt x="105980" y="608811"/>
                      <a:pt x="97064" y="606136"/>
                    </a:cubicBezTo>
                    <a:cubicBezTo>
                      <a:pt x="93936" y="605198"/>
                      <a:pt x="92686" y="601249"/>
                      <a:pt x="90136" y="599209"/>
                    </a:cubicBezTo>
                    <a:cubicBezTo>
                      <a:pt x="86885" y="596609"/>
                      <a:pt x="83209" y="594591"/>
                      <a:pt x="79745" y="592282"/>
                    </a:cubicBezTo>
                    <a:cubicBezTo>
                      <a:pt x="78591" y="569191"/>
                      <a:pt x="76282" y="546129"/>
                      <a:pt x="76282" y="523009"/>
                    </a:cubicBezTo>
                    <a:cubicBezTo>
                      <a:pt x="76282" y="517122"/>
                      <a:pt x="74847" y="508957"/>
                      <a:pt x="79745" y="505691"/>
                    </a:cubicBezTo>
                    <a:cubicBezTo>
                      <a:pt x="82534" y="503832"/>
                      <a:pt x="102709" y="511036"/>
                      <a:pt x="107454" y="512618"/>
                    </a:cubicBezTo>
                    <a:cubicBezTo>
                      <a:pt x="109763" y="510309"/>
                      <a:pt x="114382" y="508957"/>
                      <a:pt x="114382" y="505691"/>
                    </a:cubicBezTo>
                    <a:cubicBezTo>
                      <a:pt x="114382" y="501528"/>
                      <a:pt x="110587" y="498041"/>
                      <a:pt x="107454" y="495300"/>
                    </a:cubicBezTo>
                    <a:cubicBezTo>
                      <a:pt x="101189" y="489818"/>
                      <a:pt x="93600" y="486063"/>
                      <a:pt x="86673" y="481445"/>
                    </a:cubicBezTo>
                    <a:cubicBezTo>
                      <a:pt x="83956" y="479633"/>
                      <a:pt x="82054" y="476827"/>
                      <a:pt x="79745" y="474518"/>
                    </a:cubicBezTo>
                    <a:cubicBezTo>
                      <a:pt x="102185" y="452081"/>
                      <a:pt x="60774" y="490803"/>
                      <a:pt x="107454" y="464127"/>
                    </a:cubicBezTo>
                    <a:cubicBezTo>
                      <a:pt x="110624" y="462315"/>
                      <a:pt x="109763" y="457200"/>
                      <a:pt x="110918" y="453736"/>
                    </a:cubicBezTo>
                    <a:cubicBezTo>
                      <a:pt x="109763" y="449118"/>
                      <a:pt x="109583" y="444140"/>
                      <a:pt x="107454" y="439882"/>
                    </a:cubicBezTo>
                    <a:cubicBezTo>
                      <a:pt x="104985" y="434944"/>
                      <a:pt x="93810" y="428476"/>
                      <a:pt x="90136" y="426027"/>
                    </a:cubicBezTo>
                    <a:cubicBezTo>
                      <a:pt x="86672" y="421409"/>
                      <a:pt x="82609" y="417185"/>
                      <a:pt x="79745" y="412173"/>
                    </a:cubicBezTo>
                    <a:cubicBezTo>
                      <a:pt x="76371" y="406268"/>
                      <a:pt x="73853" y="389122"/>
                      <a:pt x="72818" y="384464"/>
                    </a:cubicBezTo>
                    <a:cubicBezTo>
                      <a:pt x="69919" y="371419"/>
                      <a:pt x="69747" y="371788"/>
                      <a:pt x="65891" y="360218"/>
                    </a:cubicBezTo>
                    <a:cubicBezTo>
                      <a:pt x="68261" y="353106"/>
                      <a:pt x="68673" y="346704"/>
                      <a:pt x="76282" y="342900"/>
                    </a:cubicBezTo>
                    <a:cubicBezTo>
                      <a:pt x="82813" y="339635"/>
                      <a:pt x="97064" y="335973"/>
                      <a:pt x="97064" y="335973"/>
                    </a:cubicBezTo>
                    <a:cubicBezTo>
                      <a:pt x="100313" y="336334"/>
                      <a:pt x="146028" y="344041"/>
                      <a:pt x="152482" y="335973"/>
                    </a:cubicBezTo>
                    <a:cubicBezTo>
                      <a:pt x="156088" y="331465"/>
                      <a:pt x="146526" y="325814"/>
                      <a:pt x="142091" y="322118"/>
                    </a:cubicBezTo>
                    <a:cubicBezTo>
                      <a:pt x="139286" y="319781"/>
                      <a:pt x="135164" y="319809"/>
                      <a:pt x="131700" y="318654"/>
                    </a:cubicBezTo>
                    <a:cubicBezTo>
                      <a:pt x="130545" y="315191"/>
                      <a:pt x="130114" y="311394"/>
                      <a:pt x="128236" y="308264"/>
                    </a:cubicBezTo>
                    <a:cubicBezTo>
                      <a:pt x="126556" y="305464"/>
                      <a:pt x="123349" y="303886"/>
                      <a:pt x="121309" y="301336"/>
                    </a:cubicBezTo>
                    <a:cubicBezTo>
                      <a:pt x="103842" y="279501"/>
                      <a:pt x="124173" y="300735"/>
                      <a:pt x="107454" y="284018"/>
                    </a:cubicBezTo>
                    <a:cubicBezTo>
                      <a:pt x="103827" y="273135"/>
                      <a:pt x="97455" y="254899"/>
                      <a:pt x="97064" y="245918"/>
                    </a:cubicBezTo>
                    <a:cubicBezTo>
                      <a:pt x="96310" y="228578"/>
                      <a:pt x="99086" y="211260"/>
                      <a:pt x="100527" y="193964"/>
                    </a:cubicBezTo>
                    <a:cubicBezTo>
                      <a:pt x="103105" y="163032"/>
                      <a:pt x="101136" y="171358"/>
                      <a:pt x="107454" y="152400"/>
                    </a:cubicBezTo>
                    <a:cubicBezTo>
                      <a:pt x="110918" y="153555"/>
                      <a:pt x="114714" y="153986"/>
                      <a:pt x="117845" y="155864"/>
                    </a:cubicBezTo>
                    <a:cubicBezTo>
                      <a:pt x="120645" y="157544"/>
                      <a:pt x="122223" y="160751"/>
                      <a:pt x="124773" y="162791"/>
                    </a:cubicBezTo>
                    <a:cubicBezTo>
                      <a:pt x="128024" y="165391"/>
                      <a:pt x="131700" y="167409"/>
                      <a:pt x="135164" y="169718"/>
                    </a:cubicBezTo>
                    <a:cubicBezTo>
                      <a:pt x="137473" y="173182"/>
                      <a:pt x="137928" y="180109"/>
                      <a:pt x="142091" y="180109"/>
                    </a:cubicBezTo>
                    <a:cubicBezTo>
                      <a:pt x="145742" y="180109"/>
                      <a:pt x="140400" y="172910"/>
                      <a:pt x="138627" y="169718"/>
                    </a:cubicBezTo>
                    <a:cubicBezTo>
                      <a:pt x="134584" y="162440"/>
                      <a:pt x="129391" y="155863"/>
                      <a:pt x="124773" y="148936"/>
                    </a:cubicBezTo>
                    <a:cubicBezTo>
                      <a:pt x="122464" y="145472"/>
                      <a:pt x="117633" y="144609"/>
                      <a:pt x="114382" y="142009"/>
                    </a:cubicBezTo>
                    <a:cubicBezTo>
                      <a:pt x="107329" y="136367"/>
                      <a:pt x="105672" y="132409"/>
                      <a:pt x="100527" y="124691"/>
                    </a:cubicBezTo>
                    <a:lnTo>
                      <a:pt x="93600" y="103909"/>
                    </a:lnTo>
                    <a:cubicBezTo>
                      <a:pt x="86485" y="82563"/>
                      <a:pt x="90136" y="97176"/>
                      <a:pt x="90136" y="58882"/>
                    </a:cubicBezTo>
                    <a:lnTo>
                      <a:pt x="76282"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64" name="Group 463">
                <a:extLst>
                  <a:ext uri="{FF2B5EF4-FFF2-40B4-BE49-F238E27FC236}">
                    <a16:creationId xmlns:a16="http://schemas.microsoft.com/office/drawing/2014/main" id="{C7BFB61A-6CC1-8E74-6950-366DF03909E6}"/>
                  </a:ext>
                </a:extLst>
              </p:cNvPr>
              <p:cNvGrpSpPr/>
              <p:nvPr/>
            </p:nvGrpSpPr>
            <p:grpSpPr>
              <a:xfrm>
                <a:off x="4982817" y="4121426"/>
                <a:ext cx="284922" cy="1884318"/>
                <a:chOff x="4982817" y="4121426"/>
                <a:chExt cx="284922" cy="1884318"/>
              </a:xfrm>
            </p:grpSpPr>
            <p:sp>
              <p:nvSpPr>
                <p:cNvPr id="579" name="Freeform 578">
                  <a:extLst>
                    <a:ext uri="{FF2B5EF4-FFF2-40B4-BE49-F238E27FC236}">
                      <a16:creationId xmlns:a16="http://schemas.microsoft.com/office/drawing/2014/main" id="{B160A241-E76A-6E96-AE53-ADD5FC207044}"/>
                    </a:ext>
                  </a:extLst>
                </p:cNvPr>
                <p:cNvSpPr/>
                <p:nvPr/>
              </p:nvSpPr>
              <p:spPr>
                <a:xfrm>
                  <a:off x="5007006" y="4869402"/>
                  <a:ext cx="186431" cy="1136342"/>
                </a:xfrm>
                <a:custGeom>
                  <a:avLst/>
                  <a:gdLst>
                    <a:gd name="connsiteX0" fmla="*/ 97654 w 186431"/>
                    <a:gd name="connsiteY0" fmla="*/ 44388 h 1136342"/>
                    <a:gd name="connsiteX1" fmla="*/ 93215 w 186431"/>
                    <a:gd name="connsiteY1" fmla="*/ 261891 h 1136342"/>
                    <a:gd name="connsiteX2" fmla="*/ 48827 w 186431"/>
                    <a:gd name="connsiteY2" fmla="*/ 315157 h 1136342"/>
                    <a:gd name="connsiteX3" fmla="*/ 93215 w 186431"/>
                    <a:gd name="connsiteY3" fmla="*/ 297402 h 1136342"/>
                    <a:gd name="connsiteX4" fmla="*/ 88777 w 186431"/>
                    <a:gd name="connsiteY4" fmla="*/ 395056 h 1136342"/>
                    <a:gd name="connsiteX5" fmla="*/ 35511 w 186431"/>
                    <a:gd name="connsiteY5" fmla="*/ 417250 h 1136342"/>
                    <a:gd name="connsiteX6" fmla="*/ 93215 w 186431"/>
                    <a:gd name="connsiteY6" fmla="*/ 426128 h 1136342"/>
                    <a:gd name="connsiteX7" fmla="*/ 97654 w 186431"/>
                    <a:gd name="connsiteY7" fmla="*/ 501588 h 1136342"/>
                    <a:gd name="connsiteX8" fmla="*/ 0 w 186431"/>
                    <a:gd name="connsiteY8" fmla="*/ 545977 h 1136342"/>
                    <a:gd name="connsiteX9" fmla="*/ 84338 w 186431"/>
                    <a:gd name="connsiteY9" fmla="*/ 523782 h 1136342"/>
                    <a:gd name="connsiteX10" fmla="*/ 62144 w 186431"/>
                    <a:gd name="connsiteY10" fmla="*/ 1131903 h 1136342"/>
                    <a:gd name="connsiteX11" fmla="*/ 137604 w 186431"/>
                    <a:gd name="connsiteY11" fmla="*/ 1136342 h 1136342"/>
                    <a:gd name="connsiteX12" fmla="*/ 124287 w 186431"/>
                    <a:gd name="connsiteY12" fmla="*/ 208625 h 1136342"/>
                    <a:gd name="connsiteX13" fmla="*/ 186431 w 186431"/>
                    <a:gd name="connsiteY13" fmla="*/ 235258 h 1136342"/>
                    <a:gd name="connsiteX14" fmla="*/ 133165 w 186431"/>
                    <a:gd name="connsiteY14" fmla="*/ 199748 h 1136342"/>
                    <a:gd name="connsiteX15" fmla="*/ 142043 w 186431"/>
                    <a:gd name="connsiteY15" fmla="*/ 0 h 1136342"/>
                    <a:gd name="connsiteX16" fmla="*/ 97654 w 186431"/>
                    <a:gd name="connsiteY16" fmla="*/ 44388 h 113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431" h="1136342">
                      <a:moveTo>
                        <a:pt x="97654" y="44388"/>
                      </a:moveTo>
                      <a:cubicBezTo>
                        <a:pt x="96174" y="116889"/>
                        <a:pt x="94695" y="189390"/>
                        <a:pt x="93215" y="261891"/>
                      </a:cubicBezTo>
                      <a:lnTo>
                        <a:pt x="48827" y="315157"/>
                      </a:lnTo>
                      <a:lnTo>
                        <a:pt x="93215" y="297402"/>
                      </a:lnTo>
                      <a:lnTo>
                        <a:pt x="88777" y="395056"/>
                      </a:lnTo>
                      <a:lnTo>
                        <a:pt x="35511" y="417250"/>
                      </a:lnTo>
                      <a:lnTo>
                        <a:pt x="93215" y="426128"/>
                      </a:lnTo>
                      <a:lnTo>
                        <a:pt x="97654" y="501588"/>
                      </a:lnTo>
                      <a:lnTo>
                        <a:pt x="0" y="545977"/>
                      </a:lnTo>
                      <a:lnTo>
                        <a:pt x="84338" y="523782"/>
                      </a:lnTo>
                      <a:lnTo>
                        <a:pt x="62144" y="1131903"/>
                      </a:lnTo>
                      <a:lnTo>
                        <a:pt x="137604" y="1136342"/>
                      </a:lnTo>
                      <a:lnTo>
                        <a:pt x="124287" y="208625"/>
                      </a:lnTo>
                      <a:lnTo>
                        <a:pt x="186431" y="235258"/>
                      </a:lnTo>
                      <a:lnTo>
                        <a:pt x="133165" y="199748"/>
                      </a:lnTo>
                      <a:lnTo>
                        <a:pt x="142043" y="0"/>
                      </a:lnTo>
                      <a:lnTo>
                        <a:pt x="97654" y="44388"/>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0" name="Freeform 579">
                  <a:extLst>
                    <a:ext uri="{FF2B5EF4-FFF2-40B4-BE49-F238E27FC236}">
                      <a16:creationId xmlns:a16="http://schemas.microsoft.com/office/drawing/2014/main" id="{46D66AC6-BA37-77C5-3A9A-315E1B6413DB}"/>
                    </a:ext>
                  </a:extLst>
                </p:cNvPr>
                <p:cNvSpPr/>
                <p:nvPr/>
              </p:nvSpPr>
              <p:spPr>
                <a:xfrm>
                  <a:off x="4982817" y="4121426"/>
                  <a:ext cx="284922" cy="921026"/>
                </a:xfrm>
                <a:custGeom>
                  <a:avLst/>
                  <a:gdLst>
                    <a:gd name="connsiteX0" fmla="*/ 168966 w 284922"/>
                    <a:gd name="connsiteY0" fmla="*/ 0 h 921026"/>
                    <a:gd name="connsiteX1" fmla="*/ 168966 w 284922"/>
                    <a:gd name="connsiteY1" fmla="*/ 0 h 921026"/>
                    <a:gd name="connsiteX2" fmla="*/ 168966 w 284922"/>
                    <a:gd name="connsiteY2" fmla="*/ 69574 h 921026"/>
                    <a:gd name="connsiteX3" fmla="*/ 165653 w 284922"/>
                    <a:gd name="connsiteY3" fmla="*/ 86139 h 921026"/>
                    <a:gd name="connsiteX4" fmla="*/ 145774 w 284922"/>
                    <a:gd name="connsiteY4" fmla="*/ 99391 h 921026"/>
                    <a:gd name="connsiteX5" fmla="*/ 142461 w 284922"/>
                    <a:gd name="connsiteY5" fmla="*/ 109331 h 921026"/>
                    <a:gd name="connsiteX6" fmla="*/ 125896 w 284922"/>
                    <a:gd name="connsiteY6" fmla="*/ 132522 h 921026"/>
                    <a:gd name="connsiteX7" fmla="*/ 119270 w 284922"/>
                    <a:gd name="connsiteY7" fmla="*/ 152400 h 921026"/>
                    <a:gd name="connsiteX8" fmla="*/ 112644 w 284922"/>
                    <a:gd name="connsiteY8" fmla="*/ 172278 h 921026"/>
                    <a:gd name="connsiteX9" fmla="*/ 102705 w 284922"/>
                    <a:gd name="connsiteY9" fmla="*/ 175591 h 921026"/>
                    <a:gd name="connsiteX10" fmla="*/ 132522 w 284922"/>
                    <a:gd name="connsiteY10" fmla="*/ 192157 h 921026"/>
                    <a:gd name="connsiteX11" fmla="*/ 142461 w 284922"/>
                    <a:gd name="connsiteY11" fmla="*/ 195470 h 921026"/>
                    <a:gd name="connsiteX12" fmla="*/ 152400 w 284922"/>
                    <a:gd name="connsiteY12" fmla="*/ 198783 h 921026"/>
                    <a:gd name="connsiteX13" fmla="*/ 142461 w 284922"/>
                    <a:gd name="connsiteY13" fmla="*/ 218661 h 921026"/>
                    <a:gd name="connsiteX14" fmla="*/ 129209 w 284922"/>
                    <a:gd name="connsiteY14" fmla="*/ 228600 h 921026"/>
                    <a:gd name="connsiteX15" fmla="*/ 112644 w 284922"/>
                    <a:gd name="connsiteY15" fmla="*/ 245165 h 921026"/>
                    <a:gd name="connsiteX16" fmla="*/ 99392 w 284922"/>
                    <a:gd name="connsiteY16" fmla="*/ 261731 h 921026"/>
                    <a:gd name="connsiteX17" fmla="*/ 92766 w 284922"/>
                    <a:gd name="connsiteY17" fmla="*/ 271670 h 921026"/>
                    <a:gd name="connsiteX18" fmla="*/ 82826 w 284922"/>
                    <a:gd name="connsiteY18" fmla="*/ 274983 h 921026"/>
                    <a:gd name="connsiteX19" fmla="*/ 66261 w 284922"/>
                    <a:gd name="connsiteY19" fmla="*/ 291548 h 921026"/>
                    <a:gd name="connsiteX20" fmla="*/ 56322 w 284922"/>
                    <a:gd name="connsiteY20" fmla="*/ 298174 h 921026"/>
                    <a:gd name="connsiteX21" fmla="*/ 46383 w 284922"/>
                    <a:gd name="connsiteY21" fmla="*/ 308113 h 921026"/>
                    <a:gd name="connsiteX22" fmla="*/ 49696 w 284922"/>
                    <a:gd name="connsiteY22" fmla="*/ 318052 h 921026"/>
                    <a:gd name="connsiteX23" fmla="*/ 59635 w 284922"/>
                    <a:gd name="connsiteY23" fmla="*/ 321365 h 921026"/>
                    <a:gd name="connsiteX24" fmla="*/ 89453 w 284922"/>
                    <a:gd name="connsiteY24" fmla="*/ 318052 h 921026"/>
                    <a:gd name="connsiteX25" fmla="*/ 129209 w 284922"/>
                    <a:gd name="connsiteY25" fmla="*/ 284922 h 921026"/>
                    <a:gd name="connsiteX26" fmla="*/ 165653 w 284922"/>
                    <a:gd name="connsiteY26" fmla="*/ 281609 h 921026"/>
                    <a:gd name="connsiteX27" fmla="*/ 149087 w 284922"/>
                    <a:gd name="connsiteY27" fmla="*/ 298174 h 921026"/>
                    <a:gd name="connsiteX28" fmla="*/ 135835 w 284922"/>
                    <a:gd name="connsiteY28" fmla="*/ 311426 h 921026"/>
                    <a:gd name="connsiteX29" fmla="*/ 102705 w 284922"/>
                    <a:gd name="connsiteY29" fmla="*/ 331304 h 921026"/>
                    <a:gd name="connsiteX30" fmla="*/ 99392 w 284922"/>
                    <a:gd name="connsiteY30" fmla="*/ 341244 h 921026"/>
                    <a:gd name="connsiteX31" fmla="*/ 86140 w 284922"/>
                    <a:gd name="connsiteY31" fmla="*/ 344557 h 921026"/>
                    <a:gd name="connsiteX32" fmla="*/ 76200 w 284922"/>
                    <a:gd name="connsiteY32" fmla="*/ 347870 h 921026"/>
                    <a:gd name="connsiteX33" fmla="*/ 66261 w 284922"/>
                    <a:gd name="connsiteY33" fmla="*/ 354496 h 921026"/>
                    <a:gd name="connsiteX34" fmla="*/ 46383 w 284922"/>
                    <a:gd name="connsiteY34" fmla="*/ 381000 h 921026"/>
                    <a:gd name="connsiteX35" fmla="*/ 3313 w 284922"/>
                    <a:gd name="connsiteY35" fmla="*/ 410817 h 921026"/>
                    <a:gd name="connsiteX36" fmla="*/ 19879 w 284922"/>
                    <a:gd name="connsiteY36" fmla="*/ 414131 h 921026"/>
                    <a:gd name="connsiteX37" fmla="*/ 66261 w 284922"/>
                    <a:gd name="connsiteY37" fmla="*/ 400878 h 921026"/>
                    <a:gd name="connsiteX38" fmla="*/ 76200 w 284922"/>
                    <a:gd name="connsiteY38" fmla="*/ 390939 h 921026"/>
                    <a:gd name="connsiteX39" fmla="*/ 86140 w 284922"/>
                    <a:gd name="connsiteY39" fmla="*/ 387626 h 921026"/>
                    <a:gd name="connsiteX40" fmla="*/ 109331 w 284922"/>
                    <a:gd name="connsiteY40" fmla="*/ 381000 h 921026"/>
                    <a:gd name="connsiteX41" fmla="*/ 122583 w 284922"/>
                    <a:gd name="connsiteY41" fmla="*/ 384313 h 921026"/>
                    <a:gd name="connsiteX42" fmla="*/ 112644 w 284922"/>
                    <a:gd name="connsiteY42" fmla="*/ 424070 h 921026"/>
                    <a:gd name="connsiteX43" fmla="*/ 99392 w 284922"/>
                    <a:gd name="connsiteY43" fmla="*/ 427383 h 921026"/>
                    <a:gd name="connsiteX44" fmla="*/ 89453 w 284922"/>
                    <a:gd name="connsiteY44" fmla="*/ 437322 h 921026"/>
                    <a:gd name="connsiteX45" fmla="*/ 79513 w 284922"/>
                    <a:gd name="connsiteY45" fmla="*/ 440635 h 921026"/>
                    <a:gd name="connsiteX46" fmla="*/ 66261 w 284922"/>
                    <a:gd name="connsiteY46" fmla="*/ 460513 h 921026"/>
                    <a:gd name="connsiteX47" fmla="*/ 56322 w 284922"/>
                    <a:gd name="connsiteY47" fmla="*/ 480391 h 921026"/>
                    <a:gd name="connsiteX48" fmla="*/ 33131 w 284922"/>
                    <a:gd name="connsiteY48" fmla="*/ 496957 h 921026"/>
                    <a:gd name="connsiteX49" fmla="*/ 26505 w 284922"/>
                    <a:gd name="connsiteY49" fmla="*/ 506896 h 921026"/>
                    <a:gd name="connsiteX50" fmla="*/ 33131 w 284922"/>
                    <a:gd name="connsiteY50" fmla="*/ 516835 h 921026"/>
                    <a:gd name="connsiteX51" fmla="*/ 76200 w 284922"/>
                    <a:gd name="connsiteY51" fmla="*/ 513522 h 921026"/>
                    <a:gd name="connsiteX52" fmla="*/ 106018 w 284922"/>
                    <a:gd name="connsiteY52" fmla="*/ 500270 h 921026"/>
                    <a:gd name="connsiteX53" fmla="*/ 89453 w 284922"/>
                    <a:gd name="connsiteY53" fmla="*/ 533400 h 921026"/>
                    <a:gd name="connsiteX54" fmla="*/ 72887 w 284922"/>
                    <a:gd name="connsiteY54" fmla="*/ 549965 h 921026"/>
                    <a:gd name="connsiteX55" fmla="*/ 66261 w 284922"/>
                    <a:gd name="connsiteY55" fmla="*/ 576470 h 921026"/>
                    <a:gd name="connsiteX56" fmla="*/ 76200 w 284922"/>
                    <a:gd name="connsiteY56" fmla="*/ 579783 h 921026"/>
                    <a:gd name="connsiteX57" fmla="*/ 109331 w 284922"/>
                    <a:gd name="connsiteY57" fmla="*/ 576470 h 921026"/>
                    <a:gd name="connsiteX58" fmla="*/ 119270 w 284922"/>
                    <a:gd name="connsiteY58" fmla="*/ 569844 h 921026"/>
                    <a:gd name="connsiteX59" fmla="*/ 112644 w 284922"/>
                    <a:gd name="connsiteY59" fmla="*/ 579783 h 921026"/>
                    <a:gd name="connsiteX60" fmla="*/ 82826 w 284922"/>
                    <a:gd name="connsiteY60" fmla="*/ 609600 h 921026"/>
                    <a:gd name="connsiteX61" fmla="*/ 59635 w 284922"/>
                    <a:gd name="connsiteY61" fmla="*/ 626165 h 921026"/>
                    <a:gd name="connsiteX62" fmla="*/ 39757 w 284922"/>
                    <a:gd name="connsiteY62" fmla="*/ 649357 h 921026"/>
                    <a:gd name="connsiteX63" fmla="*/ 29818 w 284922"/>
                    <a:gd name="connsiteY63" fmla="*/ 659296 h 921026"/>
                    <a:gd name="connsiteX64" fmla="*/ 16566 w 284922"/>
                    <a:gd name="connsiteY64" fmla="*/ 682487 h 921026"/>
                    <a:gd name="connsiteX65" fmla="*/ 26505 w 284922"/>
                    <a:gd name="connsiteY65" fmla="*/ 689113 h 921026"/>
                    <a:gd name="connsiteX66" fmla="*/ 46383 w 284922"/>
                    <a:gd name="connsiteY66" fmla="*/ 675861 h 921026"/>
                    <a:gd name="connsiteX67" fmla="*/ 59635 w 284922"/>
                    <a:gd name="connsiteY67" fmla="*/ 672548 h 921026"/>
                    <a:gd name="connsiteX68" fmla="*/ 89453 w 284922"/>
                    <a:gd name="connsiteY68" fmla="*/ 665922 h 921026"/>
                    <a:gd name="connsiteX69" fmla="*/ 79513 w 284922"/>
                    <a:gd name="connsiteY69" fmla="*/ 675861 h 921026"/>
                    <a:gd name="connsiteX70" fmla="*/ 76200 w 284922"/>
                    <a:gd name="connsiteY70" fmla="*/ 699052 h 921026"/>
                    <a:gd name="connsiteX71" fmla="*/ 62948 w 284922"/>
                    <a:gd name="connsiteY71" fmla="*/ 718931 h 921026"/>
                    <a:gd name="connsiteX72" fmla="*/ 59635 w 284922"/>
                    <a:gd name="connsiteY72" fmla="*/ 732183 h 921026"/>
                    <a:gd name="connsiteX73" fmla="*/ 46383 w 284922"/>
                    <a:gd name="connsiteY73" fmla="*/ 752061 h 921026"/>
                    <a:gd name="connsiteX74" fmla="*/ 43070 w 284922"/>
                    <a:gd name="connsiteY74" fmla="*/ 771939 h 921026"/>
                    <a:gd name="connsiteX75" fmla="*/ 59635 w 284922"/>
                    <a:gd name="connsiteY75" fmla="*/ 768626 h 921026"/>
                    <a:gd name="connsiteX76" fmla="*/ 82826 w 284922"/>
                    <a:gd name="connsiteY76" fmla="*/ 755374 h 921026"/>
                    <a:gd name="connsiteX77" fmla="*/ 89453 w 284922"/>
                    <a:gd name="connsiteY77" fmla="*/ 745435 h 921026"/>
                    <a:gd name="connsiteX78" fmla="*/ 109331 w 284922"/>
                    <a:gd name="connsiteY78" fmla="*/ 738809 h 921026"/>
                    <a:gd name="connsiteX79" fmla="*/ 119270 w 284922"/>
                    <a:gd name="connsiteY79" fmla="*/ 732183 h 921026"/>
                    <a:gd name="connsiteX80" fmla="*/ 92766 w 284922"/>
                    <a:gd name="connsiteY80" fmla="*/ 755374 h 921026"/>
                    <a:gd name="connsiteX81" fmla="*/ 79513 w 284922"/>
                    <a:gd name="connsiteY81" fmla="*/ 778565 h 921026"/>
                    <a:gd name="connsiteX82" fmla="*/ 62948 w 284922"/>
                    <a:gd name="connsiteY82" fmla="*/ 795131 h 921026"/>
                    <a:gd name="connsiteX83" fmla="*/ 46383 w 284922"/>
                    <a:gd name="connsiteY83" fmla="*/ 818322 h 921026"/>
                    <a:gd name="connsiteX84" fmla="*/ 43070 w 284922"/>
                    <a:gd name="connsiteY84" fmla="*/ 828261 h 921026"/>
                    <a:gd name="connsiteX85" fmla="*/ 23192 w 284922"/>
                    <a:gd name="connsiteY85" fmla="*/ 844826 h 921026"/>
                    <a:gd name="connsiteX86" fmla="*/ 6626 w 284922"/>
                    <a:gd name="connsiteY86" fmla="*/ 861391 h 921026"/>
                    <a:gd name="connsiteX87" fmla="*/ 0 w 284922"/>
                    <a:gd name="connsiteY87" fmla="*/ 871331 h 921026"/>
                    <a:gd name="connsiteX88" fmla="*/ 56322 w 284922"/>
                    <a:gd name="connsiteY88" fmla="*/ 868017 h 921026"/>
                    <a:gd name="connsiteX89" fmla="*/ 76200 w 284922"/>
                    <a:gd name="connsiteY89" fmla="*/ 854765 h 921026"/>
                    <a:gd name="connsiteX90" fmla="*/ 99392 w 284922"/>
                    <a:gd name="connsiteY90" fmla="*/ 848139 h 921026"/>
                    <a:gd name="connsiteX91" fmla="*/ 109331 w 284922"/>
                    <a:gd name="connsiteY91" fmla="*/ 844826 h 921026"/>
                    <a:gd name="connsiteX92" fmla="*/ 119270 w 284922"/>
                    <a:gd name="connsiteY92" fmla="*/ 848139 h 921026"/>
                    <a:gd name="connsiteX93" fmla="*/ 132522 w 284922"/>
                    <a:gd name="connsiteY93" fmla="*/ 864704 h 921026"/>
                    <a:gd name="connsiteX94" fmla="*/ 139148 w 284922"/>
                    <a:gd name="connsiteY94" fmla="*/ 871331 h 921026"/>
                    <a:gd name="connsiteX95" fmla="*/ 145774 w 284922"/>
                    <a:gd name="connsiteY95" fmla="*/ 881270 h 921026"/>
                    <a:gd name="connsiteX96" fmla="*/ 159026 w 284922"/>
                    <a:gd name="connsiteY96" fmla="*/ 891209 h 921026"/>
                    <a:gd name="connsiteX97" fmla="*/ 165653 w 284922"/>
                    <a:gd name="connsiteY97" fmla="*/ 901148 h 921026"/>
                    <a:gd name="connsiteX98" fmla="*/ 185531 w 284922"/>
                    <a:gd name="connsiteY98" fmla="*/ 921026 h 921026"/>
                    <a:gd name="connsiteX99" fmla="*/ 205409 w 284922"/>
                    <a:gd name="connsiteY99" fmla="*/ 917713 h 921026"/>
                    <a:gd name="connsiteX100" fmla="*/ 198783 w 284922"/>
                    <a:gd name="connsiteY100" fmla="*/ 907774 h 921026"/>
                    <a:gd name="connsiteX101" fmla="*/ 195470 w 284922"/>
                    <a:gd name="connsiteY101" fmla="*/ 897835 h 921026"/>
                    <a:gd name="connsiteX102" fmla="*/ 192157 w 284922"/>
                    <a:gd name="connsiteY102" fmla="*/ 884583 h 921026"/>
                    <a:gd name="connsiteX103" fmla="*/ 188844 w 284922"/>
                    <a:gd name="connsiteY103" fmla="*/ 874644 h 921026"/>
                    <a:gd name="connsiteX104" fmla="*/ 185531 w 284922"/>
                    <a:gd name="connsiteY104" fmla="*/ 861391 h 921026"/>
                    <a:gd name="connsiteX105" fmla="*/ 175592 w 284922"/>
                    <a:gd name="connsiteY105" fmla="*/ 844826 h 921026"/>
                    <a:gd name="connsiteX106" fmla="*/ 165653 w 284922"/>
                    <a:gd name="connsiteY106" fmla="*/ 821635 h 921026"/>
                    <a:gd name="connsiteX107" fmla="*/ 168966 w 284922"/>
                    <a:gd name="connsiteY107" fmla="*/ 785191 h 921026"/>
                    <a:gd name="connsiteX108" fmla="*/ 178905 w 284922"/>
                    <a:gd name="connsiteY108" fmla="*/ 791817 h 921026"/>
                    <a:gd name="connsiteX109" fmla="*/ 188844 w 284922"/>
                    <a:gd name="connsiteY109" fmla="*/ 795131 h 921026"/>
                    <a:gd name="connsiteX110" fmla="*/ 202096 w 284922"/>
                    <a:gd name="connsiteY110" fmla="*/ 801757 h 921026"/>
                    <a:gd name="connsiteX111" fmla="*/ 235226 w 284922"/>
                    <a:gd name="connsiteY111" fmla="*/ 788504 h 921026"/>
                    <a:gd name="connsiteX112" fmla="*/ 228600 w 284922"/>
                    <a:gd name="connsiteY112" fmla="*/ 778565 h 921026"/>
                    <a:gd name="connsiteX113" fmla="*/ 205409 w 284922"/>
                    <a:gd name="connsiteY113" fmla="*/ 755374 h 921026"/>
                    <a:gd name="connsiteX114" fmla="*/ 195470 w 284922"/>
                    <a:gd name="connsiteY114" fmla="*/ 735496 h 921026"/>
                    <a:gd name="connsiteX115" fmla="*/ 192157 w 284922"/>
                    <a:gd name="connsiteY115" fmla="*/ 725557 h 921026"/>
                    <a:gd name="connsiteX116" fmla="*/ 195470 w 284922"/>
                    <a:gd name="connsiteY116" fmla="*/ 695739 h 921026"/>
                    <a:gd name="connsiteX117" fmla="*/ 198783 w 284922"/>
                    <a:gd name="connsiteY117" fmla="*/ 682487 h 921026"/>
                    <a:gd name="connsiteX118" fmla="*/ 218661 w 284922"/>
                    <a:gd name="connsiteY118" fmla="*/ 685800 h 921026"/>
                    <a:gd name="connsiteX119" fmla="*/ 261731 w 284922"/>
                    <a:gd name="connsiteY119" fmla="*/ 689113 h 921026"/>
                    <a:gd name="connsiteX120" fmla="*/ 258418 w 284922"/>
                    <a:gd name="connsiteY120" fmla="*/ 675861 h 921026"/>
                    <a:gd name="connsiteX121" fmla="*/ 238540 w 284922"/>
                    <a:gd name="connsiteY121" fmla="*/ 652670 h 921026"/>
                    <a:gd name="connsiteX122" fmla="*/ 231913 w 284922"/>
                    <a:gd name="connsiteY122" fmla="*/ 632791 h 921026"/>
                    <a:gd name="connsiteX123" fmla="*/ 225287 w 284922"/>
                    <a:gd name="connsiteY123" fmla="*/ 619539 h 921026"/>
                    <a:gd name="connsiteX124" fmla="*/ 218661 w 284922"/>
                    <a:gd name="connsiteY124" fmla="*/ 593035 h 921026"/>
                    <a:gd name="connsiteX125" fmla="*/ 215348 w 284922"/>
                    <a:gd name="connsiteY125" fmla="*/ 579783 h 921026"/>
                    <a:gd name="connsiteX126" fmla="*/ 208722 w 284922"/>
                    <a:gd name="connsiteY126" fmla="*/ 559904 h 921026"/>
                    <a:gd name="connsiteX127" fmla="*/ 238540 w 284922"/>
                    <a:gd name="connsiteY127" fmla="*/ 579783 h 921026"/>
                    <a:gd name="connsiteX128" fmla="*/ 258418 w 284922"/>
                    <a:gd name="connsiteY128" fmla="*/ 593035 h 921026"/>
                    <a:gd name="connsiteX129" fmla="*/ 268357 w 284922"/>
                    <a:gd name="connsiteY129" fmla="*/ 596348 h 921026"/>
                    <a:gd name="connsiteX130" fmla="*/ 265044 w 284922"/>
                    <a:gd name="connsiteY130" fmla="*/ 563217 h 921026"/>
                    <a:gd name="connsiteX131" fmla="*/ 255105 w 284922"/>
                    <a:gd name="connsiteY131" fmla="*/ 549965 h 921026"/>
                    <a:gd name="connsiteX132" fmla="*/ 251792 w 284922"/>
                    <a:gd name="connsiteY132" fmla="*/ 536713 h 921026"/>
                    <a:gd name="connsiteX133" fmla="*/ 245166 w 284922"/>
                    <a:gd name="connsiteY133" fmla="*/ 526774 h 921026"/>
                    <a:gd name="connsiteX134" fmla="*/ 235226 w 284922"/>
                    <a:gd name="connsiteY134" fmla="*/ 510209 h 921026"/>
                    <a:gd name="connsiteX135" fmla="*/ 228600 w 284922"/>
                    <a:gd name="connsiteY135" fmla="*/ 490331 h 921026"/>
                    <a:gd name="connsiteX136" fmla="*/ 218661 w 284922"/>
                    <a:gd name="connsiteY136" fmla="*/ 460513 h 921026"/>
                    <a:gd name="connsiteX137" fmla="*/ 215348 w 284922"/>
                    <a:gd name="connsiteY137" fmla="*/ 450574 h 921026"/>
                    <a:gd name="connsiteX138" fmla="*/ 212035 w 284922"/>
                    <a:gd name="connsiteY138" fmla="*/ 440635 h 921026"/>
                    <a:gd name="connsiteX139" fmla="*/ 215348 w 284922"/>
                    <a:gd name="connsiteY139" fmla="*/ 424070 h 921026"/>
                    <a:gd name="connsiteX140" fmla="*/ 225287 w 284922"/>
                    <a:gd name="connsiteY140" fmla="*/ 430696 h 921026"/>
                    <a:gd name="connsiteX141" fmla="*/ 235226 w 284922"/>
                    <a:gd name="connsiteY141" fmla="*/ 434009 h 921026"/>
                    <a:gd name="connsiteX142" fmla="*/ 238540 w 284922"/>
                    <a:gd name="connsiteY142" fmla="*/ 407504 h 921026"/>
                    <a:gd name="connsiteX143" fmla="*/ 231913 w 284922"/>
                    <a:gd name="connsiteY143" fmla="*/ 400878 h 921026"/>
                    <a:gd name="connsiteX144" fmla="*/ 221974 w 284922"/>
                    <a:gd name="connsiteY144" fmla="*/ 387626 h 921026"/>
                    <a:gd name="connsiteX145" fmla="*/ 212035 w 284922"/>
                    <a:gd name="connsiteY145" fmla="*/ 364435 h 921026"/>
                    <a:gd name="connsiteX146" fmla="*/ 192157 w 284922"/>
                    <a:gd name="connsiteY146" fmla="*/ 327991 h 921026"/>
                    <a:gd name="connsiteX147" fmla="*/ 182218 w 284922"/>
                    <a:gd name="connsiteY147" fmla="*/ 298174 h 921026"/>
                    <a:gd name="connsiteX148" fmla="*/ 178905 w 284922"/>
                    <a:gd name="connsiteY148" fmla="*/ 288235 h 921026"/>
                    <a:gd name="connsiteX149" fmla="*/ 208722 w 284922"/>
                    <a:gd name="connsiteY149" fmla="*/ 284922 h 921026"/>
                    <a:gd name="connsiteX150" fmla="*/ 215348 w 284922"/>
                    <a:gd name="connsiteY150" fmla="*/ 274983 h 921026"/>
                    <a:gd name="connsiteX151" fmla="*/ 225287 w 284922"/>
                    <a:gd name="connsiteY151" fmla="*/ 271670 h 921026"/>
                    <a:gd name="connsiteX152" fmla="*/ 202096 w 284922"/>
                    <a:gd name="connsiteY152" fmla="*/ 258417 h 921026"/>
                    <a:gd name="connsiteX153" fmla="*/ 198783 w 284922"/>
                    <a:gd name="connsiteY153" fmla="*/ 248478 h 921026"/>
                    <a:gd name="connsiteX154" fmla="*/ 215348 w 284922"/>
                    <a:gd name="connsiteY154" fmla="*/ 251791 h 921026"/>
                    <a:gd name="connsiteX155" fmla="*/ 225287 w 284922"/>
                    <a:gd name="connsiteY155" fmla="*/ 255104 h 921026"/>
                    <a:gd name="connsiteX156" fmla="*/ 255105 w 284922"/>
                    <a:gd name="connsiteY156" fmla="*/ 258417 h 921026"/>
                    <a:gd name="connsiteX157" fmla="*/ 248479 w 284922"/>
                    <a:gd name="connsiteY157" fmla="*/ 248478 h 921026"/>
                    <a:gd name="connsiteX158" fmla="*/ 231913 w 284922"/>
                    <a:gd name="connsiteY158" fmla="*/ 231913 h 921026"/>
                    <a:gd name="connsiteX159" fmla="*/ 221974 w 284922"/>
                    <a:gd name="connsiteY159" fmla="*/ 208722 h 921026"/>
                    <a:gd name="connsiteX160" fmla="*/ 212035 w 284922"/>
                    <a:gd name="connsiteY160" fmla="*/ 172278 h 921026"/>
                    <a:gd name="connsiteX161" fmla="*/ 205409 w 284922"/>
                    <a:gd name="connsiteY161" fmla="*/ 152400 h 921026"/>
                    <a:gd name="connsiteX162" fmla="*/ 202096 w 284922"/>
                    <a:gd name="connsiteY162" fmla="*/ 122583 h 921026"/>
                    <a:gd name="connsiteX163" fmla="*/ 241853 w 284922"/>
                    <a:gd name="connsiteY163" fmla="*/ 135835 h 921026"/>
                    <a:gd name="connsiteX164" fmla="*/ 251792 w 284922"/>
                    <a:gd name="connsiteY164" fmla="*/ 139148 h 921026"/>
                    <a:gd name="connsiteX165" fmla="*/ 274983 w 284922"/>
                    <a:gd name="connsiteY165" fmla="*/ 155713 h 921026"/>
                    <a:gd name="connsiteX166" fmla="*/ 284922 w 284922"/>
                    <a:gd name="connsiteY166" fmla="*/ 168965 h 921026"/>
                    <a:gd name="connsiteX167" fmla="*/ 271670 w 284922"/>
                    <a:gd name="connsiteY167" fmla="*/ 152400 h 921026"/>
                    <a:gd name="connsiteX168" fmla="*/ 251792 w 284922"/>
                    <a:gd name="connsiteY168" fmla="*/ 132522 h 921026"/>
                    <a:gd name="connsiteX169" fmla="*/ 241853 w 284922"/>
                    <a:gd name="connsiteY169" fmla="*/ 112644 h 921026"/>
                    <a:gd name="connsiteX170" fmla="*/ 235226 w 284922"/>
                    <a:gd name="connsiteY170" fmla="*/ 106017 h 921026"/>
                    <a:gd name="connsiteX171" fmla="*/ 228600 w 284922"/>
                    <a:gd name="connsiteY171" fmla="*/ 96078 h 921026"/>
                    <a:gd name="connsiteX172" fmla="*/ 218661 w 284922"/>
                    <a:gd name="connsiteY172" fmla="*/ 89452 h 921026"/>
                    <a:gd name="connsiteX173" fmla="*/ 188844 w 284922"/>
                    <a:gd name="connsiteY173" fmla="*/ 66261 h 921026"/>
                    <a:gd name="connsiteX174" fmla="*/ 168966 w 284922"/>
                    <a:gd name="connsiteY174" fmla="*/ 49696 h 921026"/>
                    <a:gd name="connsiteX175" fmla="*/ 152400 w 284922"/>
                    <a:gd name="connsiteY175" fmla="*/ 39757 h 921026"/>
                    <a:gd name="connsiteX176" fmla="*/ 125896 w 284922"/>
                    <a:gd name="connsiteY176" fmla="*/ 23191 h 921026"/>
                    <a:gd name="connsiteX177" fmla="*/ 129209 w 284922"/>
                    <a:gd name="connsiteY177" fmla="*/ 13252 h 921026"/>
                    <a:gd name="connsiteX178" fmla="*/ 139148 w 284922"/>
                    <a:gd name="connsiteY178" fmla="*/ 6626 h 921026"/>
                    <a:gd name="connsiteX179" fmla="*/ 165653 w 284922"/>
                    <a:gd name="connsiteY179" fmla="*/ 13252 h 921026"/>
                    <a:gd name="connsiteX180" fmla="*/ 168966 w 284922"/>
                    <a:gd name="connsiteY180" fmla="*/ 0 h 92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284922" h="921026">
                      <a:moveTo>
                        <a:pt x="168966" y="0"/>
                      </a:moveTo>
                      <a:lnTo>
                        <a:pt x="168966" y="0"/>
                      </a:lnTo>
                      <a:cubicBezTo>
                        <a:pt x="173124" y="37425"/>
                        <a:pt x="173938" y="27310"/>
                        <a:pt x="168966" y="69574"/>
                      </a:cubicBezTo>
                      <a:cubicBezTo>
                        <a:pt x="168308" y="75166"/>
                        <a:pt x="169110" y="81694"/>
                        <a:pt x="165653" y="86139"/>
                      </a:cubicBezTo>
                      <a:cubicBezTo>
                        <a:pt x="160764" y="92425"/>
                        <a:pt x="145774" y="99391"/>
                        <a:pt x="145774" y="99391"/>
                      </a:cubicBezTo>
                      <a:cubicBezTo>
                        <a:pt x="144670" y="102704"/>
                        <a:pt x="144194" y="106299"/>
                        <a:pt x="142461" y="109331"/>
                      </a:cubicBezTo>
                      <a:cubicBezTo>
                        <a:pt x="140013" y="113615"/>
                        <a:pt x="128460" y="126753"/>
                        <a:pt x="125896" y="132522"/>
                      </a:cubicBezTo>
                      <a:cubicBezTo>
                        <a:pt x="123059" y="138904"/>
                        <a:pt x="121479" y="145774"/>
                        <a:pt x="119270" y="152400"/>
                      </a:cubicBezTo>
                      <a:lnTo>
                        <a:pt x="112644" y="172278"/>
                      </a:lnTo>
                      <a:cubicBezTo>
                        <a:pt x="111540" y="175591"/>
                        <a:pt x="106018" y="174487"/>
                        <a:pt x="102705" y="175591"/>
                      </a:cubicBezTo>
                      <a:cubicBezTo>
                        <a:pt x="117582" y="190470"/>
                        <a:pt x="108199" y="184049"/>
                        <a:pt x="132522" y="192157"/>
                      </a:cubicBezTo>
                      <a:lnTo>
                        <a:pt x="142461" y="195470"/>
                      </a:lnTo>
                      <a:lnTo>
                        <a:pt x="152400" y="198783"/>
                      </a:lnTo>
                      <a:cubicBezTo>
                        <a:pt x="149705" y="206867"/>
                        <a:pt x="148883" y="212239"/>
                        <a:pt x="142461" y="218661"/>
                      </a:cubicBezTo>
                      <a:cubicBezTo>
                        <a:pt x="138557" y="222565"/>
                        <a:pt x="133113" y="224696"/>
                        <a:pt x="129209" y="228600"/>
                      </a:cubicBezTo>
                      <a:cubicBezTo>
                        <a:pt x="107122" y="250687"/>
                        <a:pt x="139148" y="227496"/>
                        <a:pt x="112644" y="245165"/>
                      </a:cubicBezTo>
                      <a:cubicBezTo>
                        <a:pt x="92251" y="275755"/>
                        <a:pt x="118275" y="238126"/>
                        <a:pt x="99392" y="261731"/>
                      </a:cubicBezTo>
                      <a:cubicBezTo>
                        <a:pt x="96905" y="264840"/>
                        <a:pt x="95875" y="269183"/>
                        <a:pt x="92766" y="271670"/>
                      </a:cubicBezTo>
                      <a:cubicBezTo>
                        <a:pt x="90039" y="273852"/>
                        <a:pt x="86139" y="273879"/>
                        <a:pt x="82826" y="274983"/>
                      </a:cubicBezTo>
                      <a:cubicBezTo>
                        <a:pt x="56322" y="292652"/>
                        <a:pt x="88348" y="269461"/>
                        <a:pt x="66261" y="291548"/>
                      </a:cubicBezTo>
                      <a:cubicBezTo>
                        <a:pt x="63445" y="294364"/>
                        <a:pt x="59381" y="295625"/>
                        <a:pt x="56322" y="298174"/>
                      </a:cubicBezTo>
                      <a:cubicBezTo>
                        <a:pt x="52723" y="301173"/>
                        <a:pt x="49696" y="304800"/>
                        <a:pt x="46383" y="308113"/>
                      </a:cubicBezTo>
                      <a:cubicBezTo>
                        <a:pt x="47487" y="311426"/>
                        <a:pt x="47227" y="315583"/>
                        <a:pt x="49696" y="318052"/>
                      </a:cubicBezTo>
                      <a:cubicBezTo>
                        <a:pt x="52165" y="320521"/>
                        <a:pt x="56143" y="321365"/>
                        <a:pt x="59635" y="321365"/>
                      </a:cubicBezTo>
                      <a:cubicBezTo>
                        <a:pt x="69635" y="321365"/>
                        <a:pt x="79514" y="319156"/>
                        <a:pt x="89453" y="318052"/>
                      </a:cubicBezTo>
                      <a:cubicBezTo>
                        <a:pt x="117128" y="299602"/>
                        <a:pt x="103700" y="310431"/>
                        <a:pt x="129209" y="284922"/>
                      </a:cubicBezTo>
                      <a:cubicBezTo>
                        <a:pt x="137834" y="276297"/>
                        <a:pt x="153505" y="282713"/>
                        <a:pt x="165653" y="281609"/>
                      </a:cubicBezTo>
                      <a:lnTo>
                        <a:pt x="149087" y="298174"/>
                      </a:lnTo>
                      <a:cubicBezTo>
                        <a:pt x="144670" y="302591"/>
                        <a:pt x="141423" y="308632"/>
                        <a:pt x="135835" y="311426"/>
                      </a:cubicBezTo>
                      <a:cubicBezTo>
                        <a:pt x="111018" y="323834"/>
                        <a:pt x="121883" y="316920"/>
                        <a:pt x="102705" y="331304"/>
                      </a:cubicBezTo>
                      <a:cubicBezTo>
                        <a:pt x="101601" y="334617"/>
                        <a:pt x="102119" y="339062"/>
                        <a:pt x="99392" y="341244"/>
                      </a:cubicBezTo>
                      <a:cubicBezTo>
                        <a:pt x="95837" y="344089"/>
                        <a:pt x="90518" y="343306"/>
                        <a:pt x="86140" y="344557"/>
                      </a:cubicBezTo>
                      <a:cubicBezTo>
                        <a:pt x="82782" y="345516"/>
                        <a:pt x="79513" y="346766"/>
                        <a:pt x="76200" y="347870"/>
                      </a:cubicBezTo>
                      <a:cubicBezTo>
                        <a:pt x="72887" y="350079"/>
                        <a:pt x="68925" y="351536"/>
                        <a:pt x="66261" y="354496"/>
                      </a:cubicBezTo>
                      <a:cubicBezTo>
                        <a:pt x="58873" y="362704"/>
                        <a:pt x="55853" y="375318"/>
                        <a:pt x="46383" y="381000"/>
                      </a:cubicBezTo>
                      <a:cubicBezTo>
                        <a:pt x="9235" y="403289"/>
                        <a:pt x="22360" y="391772"/>
                        <a:pt x="3313" y="410817"/>
                      </a:cubicBezTo>
                      <a:cubicBezTo>
                        <a:pt x="8835" y="411922"/>
                        <a:pt x="14248" y="414131"/>
                        <a:pt x="19879" y="414131"/>
                      </a:cubicBezTo>
                      <a:cubicBezTo>
                        <a:pt x="35778" y="414131"/>
                        <a:pt x="51875" y="406633"/>
                        <a:pt x="66261" y="400878"/>
                      </a:cubicBezTo>
                      <a:cubicBezTo>
                        <a:pt x="69574" y="397565"/>
                        <a:pt x="72302" y="393538"/>
                        <a:pt x="76200" y="390939"/>
                      </a:cubicBezTo>
                      <a:cubicBezTo>
                        <a:pt x="79106" y="389002"/>
                        <a:pt x="82782" y="388585"/>
                        <a:pt x="86140" y="387626"/>
                      </a:cubicBezTo>
                      <a:cubicBezTo>
                        <a:pt x="115252" y="379309"/>
                        <a:pt x="85506" y="388942"/>
                        <a:pt x="109331" y="381000"/>
                      </a:cubicBezTo>
                      <a:cubicBezTo>
                        <a:pt x="113748" y="382104"/>
                        <a:pt x="121275" y="379952"/>
                        <a:pt x="122583" y="384313"/>
                      </a:cubicBezTo>
                      <a:cubicBezTo>
                        <a:pt x="124032" y="389142"/>
                        <a:pt x="122746" y="417335"/>
                        <a:pt x="112644" y="424070"/>
                      </a:cubicBezTo>
                      <a:cubicBezTo>
                        <a:pt x="108855" y="426596"/>
                        <a:pt x="103809" y="426279"/>
                        <a:pt x="99392" y="427383"/>
                      </a:cubicBezTo>
                      <a:cubicBezTo>
                        <a:pt x="96079" y="430696"/>
                        <a:pt x="93351" y="434723"/>
                        <a:pt x="89453" y="437322"/>
                      </a:cubicBezTo>
                      <a:cubicBezTo>
                        <a:pt x="86547" y="439259"/>
                        <a:pt x="81983" y="438165"/>
                        <a:pt x="79513" y="440635"/>
                      </a:cubicBezTo>
                      <a:cubicBezTo>
                        <a:pt x="73882" y="446266"/>
                        <a:pt x="68779" y="452958"/>
                        <a:pt x="66261" y="460513"/>
                      </a:cubicBezTo>
                      <a:cubicBezTo>
                        <a:pt x="63566" y="468597"/>
                        <a:pt x="62745" y="473968"/>
                        <a:pt x="56322" y="480391"/>
                      </a:cubicBezTo>
                      <a:cubicBezTo>
                        <a:pt x="52210" y="484504"/>
                        <a:pt x="38777" y="493193"/>
                        <a:pt x="33131" y="496957"/>
                      </a:cubicBezTo>
                      <a:cubicBezTo>
                        <a:pt x="30922" y="500270"/>
                        <a:pt x="26505" y="502914"/>
                        <a:pt x="26505" y="506896"/>
                      </a:cubicBezTo>
                      <a:cubicBezTo>
                        <a:pt x="26505" y="510878"/>
                        <a:pt x="29184" y="516309"/>
                        <a:pt x="33131" y="516835"/>
                      </a:cubicBezTo>
                      <a:cubicBezTo>
                        <a:pt x="47403" y="518738"/>
                        <a:pt x="61844" y="514626"/>
                        <a:pt x="76200" y="513522"/>
                      </a:cubicBezTo>
                      <a:cubicBezTo>
                        <a:pt x="99856" y="505637"/>
                        <a:pt x="90267" y="510770"/>
                        <a:pt x="106018" y="500270"/>
                      </a:cubicBezTo>
                      <a:cubicBezTo>
                        <a:pt x="100774" y="521248"/>
                        <a:pt x="105231" y="509733"/>
                        <a:pt x="89453" y="533400"/>
                      </a:cubicBezTo>
                      <a:cubicBezTo>
                        <a:pt x="85121" y="539898"/>
                        <a:pt x="72887" y="549965"/>
                        <a:pt x="72887" y="549965"/>
                      </a:cubicBezTo>
                      <a:cubicBezTo>
                        <a:pt x="71099" y="555329"/>
                        <a:pt x="64928" y="572471"/>
                        <a:pt x="66261" y="576470"/>
                      </a:cubicBezTo>
                      <a:cubicBezTo>
                        <a:pt x="67365" y="579783"/>
                        <a:pt x="72887" y="578679"/>
                        <a:pt x="76200" y="579783"/>
                      </a:cubicBezTo>
                      <a:cubicBezTo>
                        <a:pt x="87244" y="578679"/>
                        <a:pt x="98516" y="578966"/>
                        <a:pt x="109331" y="576470"/>
                      </a:cubicBezTo>
                      <a:cubicBezTo>
                        <a:pt x="113211" y="575575"/>
                        <a:pt x="116454" y="567028"/>
                        <a:pt x="119270" y="569844"/>
                      </a:cubicBezTo>
                      <a:cubicBezTo>
                        <a:pt x="122086" y="572660"/>
                        <a:pt x="115308" y="576823"/>
                        <a:pt x="112644" y="579783"/>
                      </a:cubicBezTo>
                      <a:cubicBezTo>
                        <a:pt x="112589" y="579844"/>
                        <a:pt x="89942" y="602485"/>
                        <a:pt x="82826" y="609600"/>
                      </a:cubicBezTo>
                      <a:cubicBezTo>
                        <a:pt x="52840" y="639584"/>
                        <a:pt x="94528" y="599995"/>
                        <a:pt x="59635" y="626165"/>
                      </a:cubicBezTo>
                      <a:cubicBezTo>
                        <a:pt x="41937" y="639439"/>
                        <a:pt x="50887" y="636000"/>
                        <a:pt x="39757" y="649357"/>
                      </a:cubicBezTo>
                      <a:cubicBezTo>
                        <a:pt x="36758" y="652956"/>
                        <a:pt x="32817" y="655697"/>
                        <a:pt x="29818" y="659296"/>
                      </a:cubicBezTo>
                      <a:cubicBezTo>
                        <a:pt x="23965" y="666320"/>
                        <a:pt x="20617" y="674386"/>
                        <a:pt x="16566" y="682487"/>
                      </a:cubicBezTo>
                      <a:cubicBezTo>
                        <a:pt x="19879" y="684696"/>
                        <a:pt x="22618" y="689977"/>
                        <a:pt x="26505" y="689113"/>
                      </a:cubicBezTo>
                      <a:cubicBezTo>
                        <a:pt x="34279" y="687385"/>
                        <a:pt x="39757" y="680278"/>
                        <a:pt x="46383" y="675861"/>
                      </a:cubicBezTo>
                      <a:cubicBezTo>
                        <a:pt x="50172" y="673335"/>
                        <a:pt x="55218" y="673652"/>
                        <a:pt x="59635" y="672548"/>
                      </a:cubicBezTo>
                      <a:cubicBezTo>
                        <a:pt x="65780" y="666403"/>
                        <a:pt x="77203" y="649588"/>
                        <a:pt x="89453" y="665922"/>
                      </a:cubicBezTo>
                      <a:cubicBezTo>
                        <a:pt x="92264" y="669670"/>
                        <a:pt x="82826" y="672548"/>
                        <a:pt x="79513" y="675861"/>
                      </a:cubicBezTo>
                      <a:cubicBezTo>
                        <a:pt x="78409" y="683591"/>
                        <a:pt x="79003" y="691764"/>
                        <a:pt x="76200" y="699052"/>
                      </a:cubicBezTo>
                      <a:cubicBezTo>
                        <a:pt x="73341" y="706485"/>
                        <a:pt x="62948" y="718931"/>
                        <a:pt x="62948" y="718931"/>
                      </a:cubicBezTo>
                      <a:cubicBezTo>
                        <a:pt x="61844" y="723348"/>
                        <a:pt x="61671" y="728110"/>
                        <a:pt x="59635" y="732183"/>
                      </a:cubicBezTo>
                      <a:cubicBezTo>
                        <a:pt x="56074" y="739306"/>
                        <a:pt x="46383" y="752061"/>
                        <a:pt x="46383" y="752061"/>
                      </a:cubicBezTo>
                      <a:cubicBezTo>
                        <a:pt x="45279" y="758687"/>
                        <a:pt x="38874" y="766694"/>
                        <a:pt x="43070" y="771939"/>
                      </a:cubicBezTo>
                      <a:cubicBezTo>
                        <a:pt x="46588" y="776336"/>
                        <a:pt x="54598" y="771144"/>
                        <a:pt x="59635" y="768626"/>
                      </a:cubicBezTo>
                      <a:cubicBezTo>
                        <a:pt x="99111" y="748888"/>
                        <a:pt x="39453" y="766217"/>
                        <a:pt x="82826" y="755374"/>
                      </a:cubicBezTo>
                      <a:cubicBezTo>
                        <a:pt x="85035" y="752061"/>
                        <a:pt x="86076" y="747545"/>
                        <a:pt x="89453" y="745435"/>
                      </a:cubicBezTo>
                      <a:cubicBezTo>
                        <a:pt x="95376" y="741733"/>
                        <a:pt x="109331" y="738809"/>
                        <a:pt x="109331" y="738809"/>
                      </a:cubicBezTo>
                      <a:cubicBezTo>
                        <a:pt x="112644" y="736600"/>
                        <a:pt x="122086" y="729367"/>
                        <a:pt x="119270" y="732183"/>
                      </a:cubicBezTo>
                      <a:cubicBezTo>
                        <a:pt x="102497" y="748956"/>
                        <a:pt x="108251" y="734727"/>
                        <a:pt x="92766" y="755374"/>
                      </a:cubicBezTo>
                      <a:cubicBezTo>
                        <a:pt x="76705" y="776788"/>
                        <a:pt x="95051" y="760807"/>
                        <a:pt x="79513" y="778565"/>
                      </a:cubicBezTo>
                      <a:cubicBezTo>
                        <a:pt x="74371" y="784442"/>
                        <a:pt x="67280" y="788633"/>
                        <a:pt x="62948" y="795131"/>
                      </a:cubicBezTo>
                      <a:cubicBezTo>
                        <a:pt x="53259" y="809664"/>
                        <a:pt x="58711" y="801885"/>
                        <a:pt x="46383" y="818322"/>
                      </a:cubicBezTo>
                      <a:cubicBezTo>
                        <a:pt x="45279" y="821635"/>
                        <a:pt x="45007" y="825355"/>
                        <a:pt x="43070" y="828261"/>
                      </a:cubicBezTo>
                      <a:cubicBezTo>
                        <a:pt x="37968" y="835914"/>
                        <a:pt x="30526" y="839937"/>
                        <a:pt x="23192" y="844826"/>
                      </a:cubicBezTo>
                      <a:cubicBezTo>
                        <a:pt x="5521" y="871333"/>
                        <a:pt x="28716" y="839301"/>
                        <a:pt x="6626" y="861391"/>
                      </a:cubicBezTo>
                      <a:cubicBezTo>
                        <a:pt x="3810" y="864207"/>
                        <a:pt x="2209" y="868018"/>
                        <a:pt x="0" y="871331"/>
                      </a:cubicBezTo>
                      <a:cubicBezTo>
                        <a:pt x="21991" y="878661"/>
                        <a:pt x="18849" y="879260"/>
                        <a:pt x="56322" y="868017"/>
                      </a:cubicBezTo>
                      <a:cubicBezTo>
                        <a:pt x="63950" y="865729"/>
                        <a:pt x="68645" y="857283"/>
                        <a:pt x="76200" y="854765"/>
                      </a:cubicBezTo>
                      <a:cubicBezTo>
                        <a:pt x="100039" y="846819"/>
                        <a:pt x="70263" y="856462"/>
                        <a:pt x="99392" y="848139"/>
                      </a:cubicBezTo>
                      <a:cubicBezTo>
                        <a:pt x="102750" y="847180"/>
                        <a:pt x="106018" y="845930"/>
                        <a:pt x="109331" y="844826"/>
                      </a:cubicBezTo>
                      <a:cubicBezTo>
                        <a:pt x="112644" y="845930"/>
                        <a:pt x="116619" y="845866"/>
                        <a:pt x="119270" y="848139"/>
                      </a:cubicBezTo>
                      <a:cubicBezTo>
                        <a:pt x="124639" y="852741"/>
                        <a:pt x="127920" y="859335"/>
                        <a:pt x="132522" y="864704"/>
                      </a:cubicBezTo>
                      <a:cubicBezTo>
                        <a:pt x="134555" y="867076"/>
                        <a:pt x="137197" y="868892"/>
                        <a:pt x="139148" y="871331"/>
                      </a:cubicBezTo>
                      <a:cubicBezTo>
                        <a:pt x="141635" y="874440"/>
                        <a:pt x="142958" y="878454"/>
                        <a:pt x="145774" y="881270"/>
                      </a:cubicBezTo>
                      <a:cubicBezTo>
                        <a:pt x="149678" y="885174"/>
                        <a:pt x="155121" y="887305"/>
                        <a:pt x="159026" y="891209"/>
                      </a:cubicBezTo>
                      <a:cubicBezTo>
                        <a:pt x="161842" y="894025"/>
                        <a:pt x="163008" y="898172"/>
                        <a:pt x="165653" y="901148"/>
                      </a:cubicBezTo>
                      <a:cubicBezTo>
                        <a:pt x="171879" y="908152"/>
                        <a:pt x="185531" y="921026"/>
                        <a:pt x="185531" y="921026"/>
                      </a:cubicBezTo>
                      <a:cubicBezTo>
                        <a:pt x="192157" y="919922"/>
                        <a:pt x="200659" y="922463"/>
                        <a:pt x="205409" y="917713"/>
                      </a:cubicBezTo>
                      <a:cubicBezTo>
                        <a:pt x="208225" y="914897"/>
                        <a:pt x="200564" y="911335"/>
                        <a:pt x="198783" y="907774"/>
                      </a:cubicBezTo>
                      <a:cubicBezTo>
                        <a:pt x="197221" y="904650"/>
                        <a:pt x="196429" y="901193"/>
                        <a:pt x="195470" y="897835"/>
                      </a:cubicBezTo>
                      <a:cubicBezTo>
                        <a:pt x="194219" y="893457"/>
                        <a:pt x="193408" y="888961"/>
                        <a:pt x="192157" y="884583"/>
                      </a:cubicBezTo>
                      <a:cubicBezTo>
                        <a:pt x="191198" y="881225"/>
                        <a:pt x="189803" y="878002"/>
                        <a:pt x="188844" y="874644"/>
                      </a:cubicBezTo>
                      <a:cubicBezTo>
                        <a:pt x="187593" y="870266"/>
                        <a:pt x="187380" y="865552"/>
                        <a:pt x="185531" y="861391"/>
                      </a:cubicBezTo>
                      <a:cubicBezTo>
                        <a:pt x="182916" y="855507"/>
                        <a:pt x="178719" y="850455"/>
                        <a:pt x="175592" y="844826"/>
                      </a:cubicBezTo>
                      <a:cubicBezTo>
                        <a:pt x="168769" y="832544"/>
                        <a:pt x="169563" y="833364"/>
                        <a:pt x="165653" y="821635"/>
                      </a:cubicBezTo>
                      <a:cubicBezTo>
                        <a:pt x="166757" y="809487"/>
                        <a:pt x="164012" y="796338"/>
                        <a:pt x="168966" y="785191"/>
                      </a:cubicBezTo>
                      <a:cubicBezTo>
                        <a:pt x="170583" y="781552"/>
                        <a:pt x="175344" y="790036"/>
                        <a:pt x="178905" y="791817"/>
                      </a:cubicBezTo>
                      <a:cubicBezTo>
                        <a:pt x="182029" y="793379"/>
                        <a:pt x="185634" y="793755"/>
                        <a:pt x="188844" y="795131"/>
                      </a:cubicBezTo>
                      <a:cubicBezTo>
                        <a:pt x="193383" y="797077"/>
                        <a:pt x="197679" y="799548"/>
                        <a:pt x="202096" y="801757"/>
                      </a:cubicBezTo>
                      <a:cubicBezTo>
                        <a:pt x="208079" y="801092"/>
                        <a:pt x="238287" y="806872"/>
                        <a:pt x="235226" y="788504"/>
                      </a:cubicBezTo>
                      <a:cubicBezTo>
                        <a:pt x="234571" y="784576"/>
                        <a:pt x="231264" y="781525"/>
                        <a:pt x="228600" y="778565"/>
                      </a:cubicBezTo>
                      <a:cubicBezTo>
                        <a:pt x="221287" y="770439"/>
                        <a:pt x="205409" y="755374"/>
                        <a:pt x="205409" y="755374"/>
                      </a:cubicBezTo>
                      <a:cubicBezTo>
                        <a:pt x="197082" y="730392"/>
                        <a:pt x="208315" y="761185"/>
                        <a:pt x="195470" y="735496"/>
                      </a:cubicBezTo>
                      <a:cubicBezTo>
                        <a:pt x="193908" y="732372"/>
                        <a:pt x="193261" y="728870"/>
                        <a:pt x="192157" y="725557"/>
                      </a:cubicBezTo>
                      <a:cubicBezTo>
                        <a:pt x="193261" y="715618"/>
                        <a:pt x="193949" y="705623"/>
                        <a:pt x="195470" y="695739"/>
                      </a:cubicBezTo>
                      <a:cubicBezTo>
                        <a:pt x="196162" y="691239"/>
                        <a:pt x="194598" y="684281"/>
                        <a:pt x="198783" y="682487"/>
                      </a:cubicBezTo>
                      <a:cubicBezTo>
                        <a:pt x="204957" y="679841"/>
                        <a:pt x="212035" y="684696"/>
                        <a:pt x="218661" y="685800"/>
                      </a:cubicBezTo>
                      <a:cubicBezTo>
                        <a:pt x="232875" y="695276"/>
                        <a:pt x="238463" y="702039"/>
                        <a:pt x="261731" y="689113"/>
                      </a:cubicBezTo>
                      <a:cubicBezTo>
                        <a:pt x="265711" y="686902"/>
                        <a:pt x="260454" y="679934"/>
                        <a:pt x="258418" y="675861"/>
                      </a:cubicBezTo>
                      <a:cubicBezTo>
                        <a:pt x="254168" y="667361"/>
                        <a:pt x="245171" y="659301"/>
                        <a:pt x="238540" y="652670"/>
                      </a:cubicBezTo>
                      <a:cubicBezTo>
                        <a:pt x="236331" y="646044"/>
                        <a:pt x="235037" y="639038"/>
                        <a:pt x="231913" y="632791"/>
                      </a:cubicBezTo>
                      <a:cubicBezTo>
                        <a:pt x="229704" y="628374"/>
                        <a:pt x="226849" y="624224"/>
                        <a:pt x="225287" y="619539"/>
                      </a:cubicBezTo>
                      <a:cubicBezTo>
                        <a:pt x="222407" y="610900"/>
                        <a:pt x="220870" y="601870"/>
                        <a:pt x="218661" y="593035"/>
                      </a:cubicBezTo>
                      <a:cubicBezTo>
                        <a:pt x="217557" y="588618"/>
                        <a:pt x="216788" y="584103"/>
                        <a:pt x="215348" y="579783"/>
                      </a:cubicBezTo>
                      <a:cubicBezTo>
                        <a:pt x="213139" y="573157"/>
                        <a:pt x="202910" y="556029"/>
                        <a:pt x="208722" y="559904"/>
                      </a:cubicBezTo>
                      <a:lnTo>
                        <a:pt x="238540" y="579783"/>
                      </a:lnTo>
                      <a:lnTo>
                        <a:pt x="258418" y="593035"/>
                      </a:lnTo>
                      <a:cubicBezTo>
                        <a:pt x="261324" y="594972"/>
                        <a:pt x="265044" y="595244"/>
                        <a:pt x="268357" y="596348"/>
                      </a:cubicBezTo>
                      <a:cubicBezTo>
                        <a:pt x="267253" y="585304"/>
                        <a:pt x="268093" y="573889"/>
                        <a:pt x="265044" y="563217"/>
                      </a:cubicBezTo>
                      <a:cubicBezTo>
                        <a:pt x="263527" y="557908"/>
                        <a:pt x="257574" y="554904"/>
                        <a:pt x="255105" y="549965"/>
                      </a:cubicBezTo>
                      <a:cubicBezTo>
                        <a:pt x="253069" y="545892"/>
                        <a:pt x="253586" y="540898"/>
                        <a:pt x="251792" y="536713"/>
                      </a:cubicBezTo>
                      <a:cubicBezTo>
                        <a:pt x="250224" y="533053"/>
                        <a:pt x="247276" y="530150"/>
                        <a:pt x="245166" y="526774"/>
                      </a:cubicBezTo>
                      <a:cubicBezTo>
                        <a:pt x="241753" y="521313"/>
                        <a:pt x="237891" y="516071"/>
                        <a:pt x="235226" y="510209"/>
                      </a:cubicBezTo>
                      <a:cubicBezTo>
                        <a:pt x="232336" y="503851"/>
                        <a:pt x="230809" y="496957"/>
                        <a:pt x="228600" y="490331"/>
                      </a:cubicBezTo>
                      <a:lnTo>
                        <a:pt x="218661" y="460513"/>
                      </a:lnTo>
                      <a:lnTo>
                        <a:pt x="215348" y="450574"/>
                      </a:lnTo>
                      <a:lnTo>
                        <a:pt x="212035" y="440635"/>
                      </a:lnTo>
                      <a:cubicBezTo>
                        <a:pt x="213139" y="435113"/>
                        <a:pt x="210843" y="427449"/>
                        <a:pt x="215348" y="424070"/>
                      </a:cubicBezTo>
                      <a:cubicBezTo>
                        <a:pt x="218533" y="421681"/>
                        <a:pt x="221726" y="428915"/>
                        <a:pt x="225287" y="430696"/>
                      </a:cubicBezTo>
                      <a:cubicBezTo>
                        <a:pt x="228411" y="432258"/>
                        <a:pt x="231913" y="432905"/>
                        <a:pt x="235226" y="434009"/>
                      </a:cubicBezTo>
                      <a:cubicBezTo>
                        <a:pt x="251199" y="428685"/>
                        <a:pt x="249797" y="432831"/>
                        <a:pt x="238540" y="407504"/>
                      </a:cubicBezTo>
                      <a:cubicBezTo>
                        <a:pt x="237271" y="404649"/>
                        <a:pt x="233913" y="403278"/>
                        <a:pt x="231913" y="400878"/>
                      </a:cubicBezTo>
                      <a:cubicBezTo>
                        <a:pt x="228378" y="396636"/>
                        <a:pt x="224900" y="392308"/>
                        <a:pt x="221974" y="387626"/>
                      </a:cubicBezTo>
                      <a:cubicBezTo>
                        <a:pt x="211985" y="371644"/>
                        <a:pt x="218183" y="378781"/>
                        <a:pt x="212035" y="364435"/>
                      </a:cubicBezTo>
                      <a:cubicBezTo>
                        <a:pt x="205504" y="349196"/>
                        <a:pt x="200509" y="344696"/>
                        <a:pt x="192157" y="327991"/>
                      </a:cubicBezTo>
                      <a:cubicBezTo>
                        <a:pt x="184542" y="312760"/>
                        <a:pt x="186436" y="312937"/>
                        <a:pt x="182218" y="298174"/>
                      </a:cubicBezTo>
                      <a:cubicBezTo>
                        <a:pt x="181259" y="294816"/>
                        <a:pt x="180009" y="291548"/>
                        <a:pt x="178905" y="288235"/>
                      </a:cubicBezTo>
                      <a:cubicBezTo>
                        <a:pt x="188844" y="287131"/>
                        <a:pt x="199324" y="288339"/>
                        <a:pt x="208722" y="284922"/>
                      </a:cubicBezTo>
                      <a:cubicBezTo>
                        <a:pt x="212464" y="283561"/>
                        <a:pt x="212239" y="277470"/>
                        <a:pt x="215348" y="274983"/>
                      </a:cubicBezTo>
                      <a:cubicBezTo>
                        <a:pt x="218075" y="272801"/>
                        <a:pt x="221974" y="272774"/>
                        <a:pt x="225287" y="271670"/>
                      </a:cubicBezTo>
                      <a:cubicBezTo>
                        <a:pt x="207432" y="244887"/>
                        <a:pt x="234029" y="279707"/>
                        <a:pt x="202096" y="258417"/>
                      </a:cubicBezTo>
                      <a:cubicBezTo>
                        <a:pt x="199190" y="256480"/>
                        <a:pt x="195659" y="250040"/>
                        <a:pt x="198783" y="248478"/>
                      </a:cubicBezTo>
                      <a:cubicBezTo>
                        <a:pt x="203820" y="245960"/>
                        <a:pt x="209885" y="250425"/>
                        <a:pt x="215348" y="251791"/>
                      </a:cubicBezTo>
                      <a:cubicBezTo>
                        <a:pt x="218736" y="252638"/>
                        <a:pt x="221974" y="254000"/>
                        <a:pt x="225287" y="255104"/>
                      </a:cubicBezTo>
                      <a:cubicBezTo>
                        <a:pt x="233597" y="263415"/>
                        <a:pt x="238415" y="271769"/>
                        <a:pt x="255105" y="258417"/>
                      </a:cubicBezTo>
                      <a:cubicBezTo>
                        <a:pt x="258214" y="255930"/>
                        <a:pt x="251101" y="251475"/>
                        <a:pt x="248479" y="248478"/>
                      </a:cubicBezTo>
                      <a:cubicBezTo>
                        <a:pt x="243337" y="242601"/>
                        <a:pt x="231913" y="231913"/>
                        <a:pt x="231913" y="231913"/>
                      </a:cubicBezTo>
                      <a:cubicBezTo>
                        <a:pt x="223149" y="196858"/>
                        <a:pt x="235048" y="238138"/>
                        <a:pt x="221974" y="208722"/>
                      </a:cubicBezTo>
                      <a:cubicBezTo>
                        <a:pt x="212551" y="187520"/>
                        <a:pt x="217537" y="192453"/>
                        <a:pt x="212035" y="172278"/>
                      </a:cubicBezTo>
                      <a:cubicBezTo>
                        <a:pt x="210197" y="165540"/>
                        <a:pt x="205409" y="152400"/>
                        <a:pt x="205409" y="152400"/>
                      </a:cubicBezTo>
                      <a:cubicBezTo>
                        <a:pt x="204305" y="142461"/>
                        <a:pt x="195025" y="129654"/>
                        <a:pt x="202096" y="122583"/>
                      </a:cubicBezTo>
                      <a:cubicBezTo>
                        <a:pt x="207980" y="116699"/>
                        <a:pt x="234237" y="132571"/>
                        <a:pt x="241853" y="135835"/>
                      </a:cubicBezTo>
                      <a:cubicBezTo>
                        <a:pt x="245063" y="137211"/>
                        <a:pt x="248479" y="138044"/>
                        <a:pt x="251792" y="139148"/>
                      </a:cubicBezTo>
                      <a:cubicBezTo>
                        <a:pt x="257435" y="142910"/>
                        <a:pt x="270874" y="151604"/>
                        <a:pt x="274983" y="155713"/>
                      </a:cubicBezTo>
                      <a:cubicBezTo>
                        <a:pt x="278887" y="159617"/>
                        <a:pt x="281609" y="164548"/>
                        <a:pt x="284922" y="168965"/>
                      </a:cubicBezTo>
                      <a:cubicBezTo>
                        <a:pt x="279164" y="151691"/>
                        <a:pt x="285867" y="165019"/>
                        <a:pt x="271670" y="152400"/>
                      </a:cubicBezTo>
                      <a:cubicBezTo>
                        <a:pt x="264666" y="146175"/>
                        <a:pt x="251792" y="132522"/>
                        <a:pt x="251792" y="132522"/>
                      </a:cubicBezTo>
                      <a:cubicBezTo>
                        <a:pt x="248293" y="122025"/>
                        <a:pt x="249193" y="121819"/>
                        <a:pt x="241853" y="112644"/>
                      </a:cubicBezTo>
                      <a:cubicBezTo>
                        <a:pt x="239901" y="110205"/>
                        <a:pt x="237178" y="108456"/>
                        <a:pt x="235226" y="106017"/>
                      </a:cubicBezTo>
                      <a:cubicBezTo>
                        <a:pt x="232739" y="102908"/>
                        <a:pt x="231416" y="98894"/>
                        <a:pt x="228600" y="96078"/>
                      </a:cubicBezTo>
                      <a:cubicBezTo>
                        <a:pt x="225784" y="93262"/>
                        <a:pt x="221846" y="91841"/>
                        <a:pt x="218661" y="89452"/>
                      </a:cubicBezTo>
                      <a:cubicBezTo>
                        <a:pt x="208588" y="81897"/>
                        <a:pt x="198676" y="74127"/>
                        <a:pt x="188844" y="66261"/>
                      </a:cubicBezTo>
                      <a:cubicBezTo>
                        <a:pt x="182109" y="60873"/>
                        <a:pt x="176362" y="54133"/>
                        <a:pt x="168966" y="49696"/>
                      </a:cubicBezTo>
                      <a:cubicBezTo>
                        <a:pt x="163444" y="46383"/>
                        <a:pt x="157676" y="43450"/>
                        <a:pt x="152400" y="39757"/>
                      </a:cubicBezTo>
                      <a:cubicBezTo>
                        <a:pt x="127844" y="22568"/>
                        <a:pt x="145143" y="29607"/>
                        <a:pt x="125896" y="23191"/>
                      </a:cubicBezTo>
                      <a:cubicBezTo>
                        <a:pt x="127000" y="19878"/>
                        <a:pt x="127027" y="15979"/>
                        <a:pt x="129209" y="13252"/>
                      </a:cubicBezTo>
                      <a:cubicBezTo>
                        <a:pt x="131696" y="10143"/>
                        <a:pt x="135197" y="7120"/>
                        <a:pt x="139148" y="6626"/>
                      </a:cubicBezTo>
                      <a:cubicBezTo>
                        <a:pt x="144962" y="5899"/>
                        <a:pt x="159163" y="11089"/>
                        <a:pt x="165653" y="13252"/>
                      </a:cubicBezTo>
                      <a:cubicBezTo>
                        <a:pt x="180672" y="24516"/>
                        <a:pt x="168414" y="2209"/>
                        <a:pt x="168966"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65" name="Group 464">
                <a:extLst>
                  <a:ext uri="{FF2B5EF4-FFF2-40B4-BE49-F238E27FC236}">
                    <a16:creationId xmlns:a16="http://schemas.microsoft.com/office/drawing/2014/main" id="{2A6D3203-B3FA-FF6B-B344-88436403417F}"/>
                  </a:ext>
                </a:extLst>
              </p:cNvPr>
              <p:cNvGrpSpPr/>
              <p:nvPr/>
            </p:nvGrpSpPr>
            <p:grpSpPr>
              <a:xfrm>
                <a:off x="6926398" y="3830715"/>
                <a:ext cx="312710" cy="2179468"/>
                <a:chOff x="6926398" y="3830715"/>
                <a:chExt cx="312710" cy="2179468"/>
              </a:xfrm>
            </p:grpSpPr>
            <p:sp>
              <p:nvSpPr>
                <p:cNvPr id="577" name="Freeform 576">
                  <a:extLst>
                    <a:ext uri="{FF2B5EF4-FFF2-40B4-BE49-F238E27FC236}">
                      <a16:creationId xmlns:a16="http://schemas.microsoft.com/office/drawing/2014/main" id="{D526DA61-DBE3-691F-2552-609F77F1D19A}"/>
                    </a:ext>
                  </a:extLst>
                </p:cNvPr>
                <p:cNvSpPr/>
                <p:nvPr/>
              </p:nvSpPr>
              <p:spPr>
                <a:xfrm>
                  <a:off x="7026676" y="3830715"/>
                  <a:ext cx="124287" cy="2179468"/>
                </a:xfrm>
                <a:custGeom>
                  <a:avLst/>
                  <a:gdLst>
                    <a:gd name="connsiteX0" fmla="*/ 0 w 124287"/>
                    <a:gd name="connsiteY0" fmla="*/ 0 h 2179468"/>
                    <a:gd name="connsiteX1" fmla="*/ 35510 w 124287"/>
                    <a:gd name="connsiteY1" fmla="*/ 2179468 h 2179468"/>
                    <a:gd name="connsiteX2" fmla="*/ 124287 w 124287"/>
                    <a:gd name="connsiteY2" fmla="*/ 2179468 h 2179468"/>
                    <a:gd name="connsiteX3" fmla="*/ 0 w 124287"/>
                    <a:gd name="connsiteY3" fmla="*/ 0 h 2179468"/>
                  </a:gdLst>
                  <a:ahLst/>
                  <a:cxnLst>
                    <a:cxn ang="0">
                      <a:pos x="connsiteX0" y="connsiteY0"/>
                    </a:cxn>
                    <a:cxn ang="0">
                      <a:pos x="connsiteX1" y="connsiteY1"/>
                    </a:cxn>
                    <a:cxn ang="0">
                      <a:pos x="connsiteX2" y="connsiteY2"/>
                    </a:cxn>
                    <a:cxn ang="0">
                      <a:pos x="connsiteX3" y="connsiteY3"/>
                    </a:cxn>
                  </a:cxnLst>
                  <a:rect l="l" t="t" r="r" b="b"/>
                  <a:pathLst>
                    <a:path w="124287" h="2179468">
                      <a:moveTo>
                        <a:pt x="0" y="0"/>
                      </a:moveTo>
                      <a:lnTo>
                        <a:pt x="35510" y="2179468"/>
                      </a:lnTo>
                      <a:lnTo>
                        <a:pt x="124287" y="2179468"/>
                      </a:lnTo>
                      <a:lnTo>
                        <a:pt x="0"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8" name="Freeform 577">
                  <a:extLst>
                    <a:ext uri="{FF2B5EF4-FFF2-40B4-BE49-F238E27FC236}">
                      <a16:creationId xmlns:a16="http://schemas.microsoft.com/office/drawing/2014/main" id="{18CE7FAF-5093-1042-7C64-D394F2D3DF69}"/>
                    </a:ext>
                  </a:extLst>
                </p:cNvPr>
                <p:cNvSpPr/>
                <p:nvPr/>
              </p:nvSpPr>
              <p:spPr>
                <a:xfrm>
                  <a:off x="6926398" y="4007166"/>
                  <a:ext cx="312710" cy="1130241"/>
                </a:xfrm>
                <a:custGeom>
                  <a:avLst/>
                  <a:gdLst>
                    <a:gd name="connsiteX0" fmla="*/ 115175 w 312710"/>
                    <a:gd name="connsiteY0" fmla="*/ 3725 h 1130241"/>
                    <a:gd name="connsiteX1" fmla="*/ 115175 w 312710"/>
                    <a:gd name="connsiteY1" fmla="*/ 3725 h 1130241"/>
                    <a:gd name="connsiteX2" fmla="*/ 187911 w 312710"/>
                    <a:gd name="connsiteY2" fmla="*/ 3725 h 1130241"/>
                    <a:gd name="connsiteX3" fmla="*/ 191375 w 312710"/>
                    <a:gd name="connsiteY3" fmla="*/ 21043 h 1130241"/>
                    <a:gd name="connsiteX4" fmla="*/ 212157 w 312710"/>
                    <a:gd name="connsiteY4" fmla="*/ 38361 h 1130241"/>
                    <a:gd name="connsiteX5" fmla="*/ 232938 w 312710"/>
                    <a:gd name="connsiteY5" fmla="*/ 45289 h 1130241"/>
                    <a:gd name="connsiteX6" fmla="*/ 239866 w 312710"/>
                    <a:gd name="connsiteY6" fmla="*/ 55679 h 1130241"/>
                    <a:gd name="connsiteX7" fmla="*/ 260647 w 312710"/>
                    <a:gd name="connsiteY7" fmla="*/ 62607 h 1130241"/>
                    <a:gd name="connsiteX8" fmla="*/ 267575 w 312710"/>
                    <a:gd name="connsiteY8" fmla="*/ 69534 h 1130241"/>
                    <a:gd name="connsiteX9" fmla="*/ 295284 w 312710"/>
                    <a:gd name="connsiteY9" fmla="*/ 76461 h 1130241"/>
                    <a:gd name="connsiteX10" fmla="*/ 302211 w 312710"/>
                    <a:gd name="connsiteY10" fmla="*/ 83389 h 1130241"/>
                    <a:gd name="connsiteX11" fmla="*/ 312602 w 312710"/>
                    <a:gd name="connsiteY11" fmla="*/ 86852 h 1130241"/>
                    <a:gd name="connsiteX12" fmla="*/ 298747 w 312710"/>
                    <a:gd name="connsiteY12" fmla="*/ 93779 h 1130241"/>
                    <a:gd name="connsiteX13" fmla="*/ 281429 w 312710"/>
                    <a:gd name="connsiteY13" fmla="*/ 97243 h 1130241"/>
                    <a:gd name="connsiteX14" fmla="*/ 271038 w 312710"/>
                    <a:gd name="connsiteY14" fmla="*/ 100707 h 1130241"/>
                    <a:gd name="connsiteX15" fmla="*/ 246793 w 312710"/>
                    <a:gd name="connsiteY15" fmla="*/ 97243 h 1130241"/>
                    <a:gd name="connsiteX16" fmla="*/ 226011 w 312710"/>
                    <a:gd name="connsiteY16" fmla="*/ 83389 h 1130241"/>
                    <a:gd name="connsiteX17" fmla="*/ 198302 w 312710"/>
                    <a:gd name="connsiteY17" fmla="*/ 72998 h 1130241"/>
                    <a:gd name="connsiteX18" fmla="*/ 191375 w 312710"/>
                    <a:gd name="connsiteY18" fmla="*/ 83389 h 1130241"/>
                    <a:gd name="connsiteX19" fmla="*/ 187911 w 312710"/>
                    <a:gd name="connsiteY19" fmla="*/ 100707 h 1130241"/>
                    <a:gd name="connsiteX20" fmla="*/ 174057 w 312710"/>
                    <a:gd name="connsiteY20" fmla="*/ 97243 h 1130241"/>
                    <a:gd name="connsiteX21" fmla="*/ 163666 w 312710"/>
                    <a:gd name="connsiteY21" fmla="*/ 79925 h 1130241"/>
                    <a:gd name="connsiteX22" fmla="*/ 156738 w 312710"/>
                    <a:gd name="connsiteY22" fmla="*/ 69534 h 1130241"/>
                    <a:gd name="connsiteX23" fmla="*/ 153275 w 312710"/>
                    <a:gd name="connsiteY23" fmla="*/ 48752 h 1130241"/>
                    <a:gd name="connsiteX24" fmla="*/ 146347 w 312710"/>
                    <a:gd name="connsiteY24" fmla="*/ 38361 h 1130241"/>
                    <a:gd name="connsiteX25" fmla="*/ 142884 w 312710"/>
                    <a:gd name="connsiteY25" fmla="*/ 48752 h 1130241"/>
                    <a:gd name="connsiteX26" fmla="*/ 139420 w 312710"/>
                    <a:gd name="connsiteY26" fmla="*/ 79925 h 1130241"/>
                    <a:gd name="connsiteX27" fmla="*/ 142884 w 312710"/>
                    <a:gd name="connsiteY27" fmla="*/ 114561 h 1130241"/>
                    <a:gd name="connsiteX28" fmla="*/ 180984 w 312710"/>
                    <a:gd name="connsiteY28" fmla="*/ 131879 h 1130241"/>
                    <a:gd name="connsiteX29" fmla="*/ 187911 w 312710"/>
                    <a:gd name="connsiteY29" fmla="*/ 138807 h 1130241"/>
                    <a:gd name="connsiteX30" fmla="*/ 198302 w 312710"/>
                    <a:gd name="connsiteY30" fmla="*/ 142270 h 1130241"/>
                    <a:gd name="connsiteX31" fmla="*/ 253720 w 312710"/>
                    <a:gd name="connsiteY31" fmla="*/ 145734 h 1130241"/>
                    <a:gd name="connsiteX32" fmla="*/ 257184 w 312710"/>
                    <a:gd name="connsiteY32" fmla="*/ 156125 h 1130241"/>
                    <a:gd name="connsiteX33" fmla="*/ 253720 w 312710"/>
                    <a:gd name="connsiteY33" fmla="*/ 169979 h 1130241"/>
                    <a:gd name="connsiteX34" fmla="*/ 250257 w 312710"/>
                    <a:gd name="connsiteY34" fmla="*/ 194225 h 1130241"/>
                    <a:gd name="connsiteX35" fmla="*/ 222547 w 312710"/>
                    <a:gd name="connsiteY35" fmla="*/ 180370 h 1130241"/>
                    <a:gd name="connsiteX36" fmla="*/ 201766 w 312710"/>
                    <a:gd name="connsiteY36" fmla="*/ 173443 h 1130241"/>
                    <a:gd name="connsiteX37" fmla="*/ 191375 w 312710"/>
                    <a:gd name="connsiteY37" fmla="*/ 169979 h 1130241"/>
                    <a:gd name="connsiteX38" fmla="*/ 184447 w 312710"/>
                    <a:gd name="connsiteY38" fmla="*/ 163052 h 1130241"/>
                    <a:gd name="connsiteX39" fmla="*/ 160202 w 312710"/>
                    <a:gd name="connsiteY39" fmla="*/ 159589 h 1130241"/>
                    <a:gd name="connsiteX40" fmla="*/ 149811 w 312710"/>
                    <a:gd name="connsiteY40" fmla="*/ 156125 h 1130241"/>
                    <a:gd name="connsiteX41" fmla="*/ 146347 w 312710"/>
                    <a:gd name="connsiteY41" fmla="*/ 180370 h 1130241"/>
                    <a:gd name="connsiteX42" fmla="*/ 142884 w 312710"/>
                    <a:gd name="connsiteY42" fmla="*/ 201152 h 1130241"/>
                    <a:gd name="connsiteX43" fmla="*/ 139420 w 312710"/>
                    <a:gd name="connsiteY43" fmla="*/ 232325 h 1130241"/>
                    <a:gd name="connsiteX44" fmla="*/ 149811 w 312710"/>
                    <a:gd name="connsiteY44" fmla="*/ 239252 h 1130241"/>
                    <a:gd name="connsiteX45" fmla="*/ 205229 w 312710"/>
                    <a:gd name="connsiteY45" fmla="*/ 246179 h 1130241"/>
                    <a:gd name="connsiteX46" fmla="*/ 212157 w 312710"/>
                    <a:gd name="connsiteY46" fmla="*/ 260034 h 1130241"/>
                    <a:gd name="connsiteX47" fmla="*/ 232938 w 312710"/>
                    <a:gd name="connsiteY47" fmla="*/ 270425 h 1130241"/>
                    <a:gd name="connsiteX48" fmla="*/ 232938 w 312710"/>
                    <a:gd name="connsiteY48" fmla="*/ 332770 h 1130241"/>
                    <a:gd name="connsiteX49" fmla="*/ 208693 w 312710"/>
                    <a:gd name="connsiteY49" fmla="*/ 318916 h 1130241"/>
                    <a:gd name="connsiteX50" fmla="*/ 184447 w 312710"/>
                    <a:gd name="connsiteY50" fmla="*/ 311989 h 1130241"/>
                    <a:gd name="connsiteX51" fmla="*/ 163666 w 312710"/>
                    <a:gd name="connsiteY51" fmla="*/ 305061 h 1130241"/>
                    <a:gd name="connsiteX52" fmla="*/ 149811 w 312710"/>
                    <a:gd name="connsiteY52" fmla="*/ 308525 h 1130241"/>
                    <a:gd name="connsiteX53" fmla="*/ 153275 w 312710"/>
                    <a:gd name="connsiteY53" fmla="*/ 332770 h 1130241"/>
                    <a:gd name="connsiteX54" fmla="*/ 163666 w 312710"/>
                    <a:gd name="connsiteY54" fmla="*/ 336234 h 1130241"/>
                    <a:gd name="connsiteX55" fmla="*/ 180984 w 312710"/>
                    <a:gd name="connsiteY55" fmla="*/ 357016 h 1130241"/>
                    <a:gd name="connsiteX56" fmla="*/ 184447 w 312710"/>
                    <a:gd name="connsiteY56" fmla="*/ 367407 h 1130241"/>
                    <a:gd name="connsiteX57" fmla="*/ 187911 w 312710"/>
                    <a:gd name="connsiteY57" fmla="*/ 384725 h 1130241"/>
                    <a:gd name="connsiteX58" fmla="*/ 226011 w 312710"/>
                    <a:gd name="connsiteY58" fmla="*/ 395116 h 1130241"/>
                    <a:gd name="connsiteX59" fmla="*/ 236402 w 312710"/>
                    <a:gd name="connsiteY59" fmla="*/ 408970 h 1130241"/>
                    <a:gd name="connsiteX60" fmla="*/ 212157 w 312710"/>
                    <a:gd name="connsiteY60" fmla="*/ 412434 h 1130241"/>
                    <a:gd name="connsiteX61" fmla="*/ 180984 w 312710"/>
                    <a:gd name="connsiteY61" fmla="*/ 408970 h 1130241"/>
                    <a:gd name="connsiteX62" fmla="*/ 156738 w 312710"/>
                    <a:gd name="connsiteY62" fmla="*/ 412434 h 1130241"/>
                    <a:gd name="connsiteX63" fmla="*/ 149811 w 312710"/>
                    <a:gd name="connsiteY63" fmla="*/ 422825 h 1130241"/>
                    <a:gd name="connsiteX64" fmla="*/ 153275 w 312710"/>
                    <a:gd name="connsiteY64" fmla="*/ 488634 h 1130241"/>
                    <a:gd name="connsiteX65" fmla="*/ 156738 w 312710"/>
                    <a:gd name="connsiteY65" fmla="*/ 512879 h 1130241"/>
                    <a:gd name="connsiteX66" fmla="*/ 167129 w 312710"/>
                    <a:gd name="connsiteY66" fmla="*/ 519807 h 1130241"/>
                    <a:gd name="connsiteX67" fmla="*/ 177520 w 312710"/>
                    <a:gd name="connsiteY67" fmla="*/ 523270 h 1130241"/>
                    <a:gd name="connsiteX68" fmla="*/ 205229 w 312710"/>
                    <a:gd name="connsiteY68" fmla="*/ 530198 h 1130241"/>
                    <a:gd name="connsiteX69" fmla="*/ 212157 w 312710"/>
                    <a:gd name="connsiteY69" fmla="*/ 537125 h 1130241"/>
                    <a:gd name="connsiteX70" fmla="*/ 222547 w 312710"/>
                    <a:gd name="connsiteY70" fmla="*/ 540589 h 1130241"/>
                    <a:gd name="connsiteX71" fmla="*/ 229475 w 312710"/>
                    <a:gd name="connsiteY71" fmla="*/ 550979 h 1130241"/>
                    <a:gd name="connsiteX72" fmla="*/ 236402 w 312710"/>
                    <a:gd name="connsiteY72" fmla="*/ 557907 h 1130241"/>
                    <a:gd name="connsiteX73" fmla="*/ 187911 w 312710"/>
                    <a:gd name="connsiteY73" fmla="*/ 564834 h 1130241"/>
                    <a:gd name="connsiteX74" fmla="*/ 184447 w 312710"/>
                    <a:gd name="connsiteY74" fmla="*/ 575225 h 1130241"/>
                    <a:gd name="connsiteX75" fmla="*/ 167129 w 312710"/>
                    <a:gd name="connsiteY75" fmla="*/ 592543 h 1130241"/>
                    <a:gd name="connsiteX76" fmla="*/ 160202 w 312710"/>
                    <a:gd name="connsiteY76" fmla="*/ 602934 h 1130241"/>
                    <a:gd name="connsiteX77" fmla="*/ 160202 w 312710"/>
                    <a:gd name="connsiteY77" fmla="*/ 637570 h 1130241"/>
                    <a:gd name="connsiteX78" fmla="*/ 180984 w 312710"/>
                    <a:gd name="connsiteY78" fmla="*/ 644498 h 1130241"/>
                    <a:gd name="connsiteX79" fmla="*/ 191375 w 312710"/>
                    <a:gd name="connsiteY79" fmla="*/ 647961 h 1130241"/>
                    <a:gd name="connsiteX80" fmla="*/ 201766 w 312710"/>
                    <a:gd name="connsiteY80" fmla="*/ 665279 h 1130241"/>
                    <a:gd name="connsiteX81" fmla="*/ 191375 w 312710"/>
                    <a:gd name="connsiteY81" fmla="*/ 661816 h 1130241"/>
                    <a:gd name="connsiteX82" fmla="*/ 146347 w 312710"/>
                    <a:gd name="connsiteY82" fmla="*/ 658352 h 1130241"/>
                    <a:gd name="connsiteX83" fmla="*/ 139420 w 312710"/>
                    <a:gd name="connsiteY83" fmla="*/ 672207 h 1130241"/>
                    <a:gd name="connsiteX84" fmla="*/ 135957 w 312710"/>
                    <a:gd name="connsiteY84" fmla="*/ 686061 h 1130241"/>
                    <a:gd name="connsiteX85" fmla="*/ 135957 w 312710"/>
                    <a:gd name="connsiteY85" fmla="*/ 717234 h 1130241"/>
                    <a:gd name="connsiteX86" fmla="*/ 146347 w 312710"/>
                    <a:gd name="connsiteY86" fmla="*/ 720698 h 1130241"/>
                    <a:gd name="connsiteX87" fmla="*/ 163666 w 312710"/>
                    <a:gd name="connsiteY87" fmla="*/ 724161 h 1130241"/>
                    <a:gd name="connsiteX88" fmla="*/ 170593 w 312710"/>
                    <a:gd name="connsiteY88" fmla="*/ 731089 h 1130241"/>
                    <a:gd name="connsiteX89" fmla="*/ 180984 w 312710"/>
                    <a:gd name="connsiteY89" fmla="*/ 734552 h 1130241"/>
                    <a:gd name="connsiteX90" fmla="*/ 205229 w 312710"/>
                    <a:gd name="connsiteY90" fmla="*/ 769189 h 1130241"/>
                    <a:gd name="connsiteX91" fmla="*/ 219084 w 312710"/>
                    <a:gd name="connsiteY91" fmla="*/ 783043 h 1130241"/>
                    <a:gd name="connsiteX92" fmla="*/ 239866 w 312710"/>
                    <a:gd name="connsiteY92" fmla="*/ 807289 h 1130241"/>
                    <a:gd name="connsiteX93" fmla="*/ 236402 w 312710"/>
                    <a:gd name="connsiteY93" fmla="*/ 828070 h 1130241"/>
                    <a:gd name="connsiteX94" fmla="*/ 232938 w 312710"/>
                    <a:gd name="connsiteY94" fmla="*/ 841925 h 1130241"/>
                    <a:gd name="connsiteX95" fmla="*/ 222547 w 312710"/>
                    <a:gd name="connsiteY95" fmla="*/ 838461 h 1130241"/>
                    <a:gd name="connsiteX96" fmla="*/ 208693 w 312710"/>
                    <a:gd name="connsiteY96" fmla="*/ 810752 h 1130241"/>
                    <a:gd name="connsiteX97" fmla="*/ 205229 w 312710"/>
                    <a:gd name="connsiteY97" fmla="*/ 796898 h 1130241"/>
                    <a:gd name="connsiteX98" fmla="*/ 198302 w 312710"/>
                    <a:gd name="connsiteY98" fmla="*/ 786507 h 1130241"/>
                    <a:gd name="connsiteX99" fmla="*/ 191375 w 312710"/>
                    <a:gd name="connsiteY99" fmla="*/ 765725 h 1130241"/>
                    <a:gd name="connsiteX100" fmla="*/ 187911 w 312710"/>
                    <a:gd name="connsiteY100" fmla="*/ 731089 h 1130241"/>
                    <a:gd name="connsiteX101" fmla="*/ 174057 w 312710"/>
                    <a:gd name="connsiteY101" fmla="*/ 734552 h 1130241"/>
                    <a:gd name="connsiteX102" fmla="*/ 170593 w 312710"/>
                    <a:gd name="connsiteY102" fmla="*/ 751870 h 1130241"/>
                    <a:gd name="connsiteX103" fmla="*/ 160202 w 312710"/>
                    <a:gd name="connsiteY103" fmla="*/ 786507 h 1130241"/>
                    <a:gd name="connsiteX104" fmla="*/ 153275 w 312710"/>
                    <a:gd name="connsiteY104" fmla="*/ 897343 h 1130241"/>
                    <a:gd name="connsiteX105" fmla="*/ 156738 w 312710"/>
                    <a:gd name="connsiteY105" fmla="*/ 914661 h 1130241"/>
                    <a:gd name="connsiteX106" fmla="*/ 170593 w 312710"/>
                    <a:gd name="connsiteY106" fmla="*/ 911198 h 1130241"/>
                    <a:gd name="connsiteX107" fmla="*/ 180984 w 312710"/>
                    <a:gd name="connsiteY107" fmla="*/ 907734 h 1130241"/>
                    <a:gd name="connsiteX108" fmla="*/ 194838 w 312710"/>
                    <a:gd name="connsiteY108" fmla="*/ 911198 h 1130241"/>
                    <a:gd name="connsiteX109" fmla="*/ 201766 w 312710"/>
                    <a:gd name="connsiteY109" fmla="*/ 921589 h 1130241"/>
                    <a:gd name="connsiteX110" fmla="*/ 205229 w 312710"/>
                    <a:gd name="connsiteY110" fmla="*/ 931979 h 1130241"/>
                    <a:gd name="connsiteX111" fmla="*/ 212157 w 312710"/>
                    <a:gd name="connsiteY111" fmla="*/ 938907 h 1130241"/>
                    <a:gd name="connsiteX112" fmla="*/ 222547 w 312710"/>
                    <a:gd name="connsiteY112" fmla="*/ 952761 h 1130241"/>
                    <a:gd name="connsiteX113" fmla="*/ 226011 w 312710"/>
                    <a:gd name="connsiteY113" fmla="*/ 970079 h 1130241"/>
                    <a:gd name="connsiteX114" fmla="*/ 243329 w 312710"/>
                    <a:gd name="connsiteY114" fmla="*/ 997789 h 1130241"/>
                    <a:gd name="connsiteX115" fmla="*/ 250257 w 312710"/>
                    <a:gd name="connsiteY115" fmla="*/ 1011643 h 1130241"/>
                    <a:gd name="connsiteX116" fmla="*/ 260647 w 312710"/>
                    <a:gd name="connsiteY116" fmla="*/ 1053207 h 1130241"/>
                    <a:gd name="connsiteX117" fmla="*/ 267575 w 312710"/>
                    <a:gd name="connsiteY117" fmla="*/ 1084379 h 1130241"/>
                    <a:gd name="connsiteX118" fmla="*/ 271038 w 312710"/>
                    <a:gd name="connsiteY118" fmla="*/ 1122479 h 1130241"/>
                    <a:gd name="connsiteX119" fmla="*/ 277966 w 312710"/>
                    <a:gd name="connsiteY119" fmla="*/ 1129407 h 1130241"/>
                    <a:gd name="connsiteX120" fmla="*/ 274502 w 312710"/>
                    <a:gd name="connsiteY120" fmla="*/ 1098234 h 1130241"/>
                    <a:gd name="connsiteX121" fmla="*/ 271038 w 312710"/>
                    <a:gd name="connsiteY121" fmla="*/ 1084379 h 1130241"/>
                    <a:gd name="connsiteX122" fmla="*/ 260647 w 312710"/>
                    <a:gd name="connsiteY122" fmla="*/ 1080916 h 1130241"/>
                    <a:gd name="connsiteX123" fmla="*/ 250257 w 312710"/>
                    <a:gd name="connsiteY123" fmla="*/ 1060134 h 1130241"/>
                    <a:gd name="connsiteX124" fmla="*/ 239866 w 312710"/>
                    <a:gd name="connsiteY124" fmla="*/ 1035889 h 1130241"/>
                    <a:gd name="connsiteX125" fmla="*/ 226011 w 312710"/>
                    <a:gd name="connsiteY125" fmla="*/ 1011643 h 1130241"/>
                    <a:gd name="connsiteX126" fmla="*/ 215620 w 312710"/>
                    <a:gd name="connsiteY126" fmla="*/ 990861 h 1130241"/>
                    <a:gd name="connsiteX127" fmla="*/ 205229 w 312710"/>
                    <a:gd name="connsiteY127" fmla="*/ 987398 h 1130241"/>
                    <a:gd name="connsiteX128" fmla="*/ 191375 w 312710"/>
                    <a:gd name="connsiteY128" fmla="*/ 963152 h 1130241"/>
                    <a:gd name="connsiteX129" fmla="*/ 184447 w 312710"/>
                    <a:gd name="connsiteY129" fmla="*/ 956225 h 1130241"/>
                    <a:gd name="connsiteX130" fmla="*/ 174057 w 312710"/>
                    <a:gd name="connsiteY130" fmla="*/ 935443 h 1130241"/>
                    <a:gd name="connsiteX131" fmla="*/ 163666 w 312710"/>
                    <a:gd name="connsiteY131" fmla="*/ 911198 h 1130241"/>
                    <a:gd name="connsiteX132" fmla="*/ 153275 w 312710"/>
                    <a:gd name="connsiteY132" fmla="*/ 907734 h 1130241"/>
                    <a:gd name="connsiteX133" fmla="*/ 135957 w 312710"/>
                    <a:gd name="connsiteY133" fmla="*/ 880025 h 1130241"/>
                    <a:gd name="connsiteX134" fmla="*/ 125566 w 312710"/>
                    <a:gd name="connsiteY134" fmla="*/ 862707 h 1130241"/>
                    <a:gd name="connsiteX135" fmla="*/ 111711 w 312710"/>
                    <a:gd name="connsiteY135" fmla="*/ 841925 h 1130241"/>
                    <a:gd name="connsiteX136" fmla="*/ 115175 w 312710"/>
                    <a:gd name="connsiteY136" fmla="*/ 810752 h 1130241"/>
                    <a:gd name="connsiteX137" fmla="*/ 111711 w 312710"/>
                    <a:gd name="connsiteY137" fmla="*/ 821143 h 1130241"/>
                    <a:gd name="connsiteX138" fmla="*/ 104784 w 312710"/>
                    <a:gd name="connsiteY138" fmla="*/ 834998 h 1130241"/>
                    <a:gd name="connsiteX139" fmla="*/ 90929 w 312710"/>
                    <a:gd name="connsiteY139" fmla="*/ 855779 h 1130241"/>
                    <a:gd name="connsiteX140" fmla="*/ 87466 w 312710"/>
                    <a:gd name="connsiteY140" fmla="*/ 866170 h 1130241"/>
                    <a:gd name="connsiteX141" fmla="*/ 45902 w 312710"/>
                    <a:gd name="connsiteY141" fmla="*/ 859243 h 1130241"/>
                    <a:gd name="connsiteX142" fmla="*/ 63220 w 312710"/>
                    <a:gd name="connsiteY142" fmla="*/ 831534 h 1130241"/>
                    <a:gd name="connsiteX143" fmla="*/ 70147 w 312710"/>
                    <a:gd name="connsiteY143" fmla="*/ 821143 h 1130241"/>
                    <a:gd name="connsiteX144" fmla="*/ 73611 w 312710"/>
                    <a:gd name="connsiteY144" fmla="*/ 810752 h 1130241"/>
                    <a:gd name="connsiteX145" fmla="*/ 84002 w 312710"/>
                    <a:gd name="connsiteY145" fmla="*/ 803825 h 1130241"/>
                    <a:gd name="connsiteX146" fmla="*/ 87466 w 312710"/>
                    <a:gd name="connsiteY146" fmla="*/ 789970 h 1130241"/>
                    <a:gd name="connsiteX147" fmla="*/ 90929 w 312710"/>
                    <a:gd name="connsiteY147" fmla="*/ 779579 h 1130241"/>
                    <a:gd name="connsiteX148" fmla="*/ 94393 w 312710"/>
                    <a:gd name="connsiteY148" fmla="*/ 755334 h 1130241"/>
                    <a:gd name="connsiteX149" fmla="*/ 97857 w 312710"/>
                    <a:gd name="connsiteY149" fmla="*/ 744943 h 1130241"/>
                    <a:gd name="connsiteX150" fmla="*/ 66684 w 312710"/>
                    <a:gd name="connsiteY150" fmla="*/ 765725 h 1130241"/>
                    <a:gd name="connsiteX151" fmla="*/ 45902 w 312710"/>
                    <a:gd name="connsiteY151" fmla="*/ 783043 h 1130241"/>
                    <a:gd name="connsiteX152" fmla="*/ 18193 w 312710"/>
                    <a:gd name="connsiteY152" fmla="*/ 789970 h 1130241"/>
                    <a:gd name="connsiteX153" fmla="*/ 875 w 312710"/>
                    <a:gd name="connsiteY153" fmla="*/ 783043 h 1130241"/>
                    <a:gd name="connsiteX154" fmla="*/ 4338 w 312710"/>
                    <a:gd name="connsiteY154" fmla="*/ 769189 h 1130241"/>
                    <a:gd name="connsiteX155" fmla="*/ 21657 w 312710"/>
                    <a:gd name="connsiteY155" fmla="*/ 758798 h 1130241"/>
                    <a:gd name="connsiteX156" fmla="*/ 28584 w 312710"/>
                    <a:gd name="connsiteY156" fmla="*/ 751870 h 1130241"/>
                    <a:gd name="connsiteX157" fmla="*/ 49366 w 312710"/>
                    <a:gd name="connsiteY157" fmla="*/ 738016 h 1130241"/>
                    <a:gd name="connsiteX158" fmla="*/ 56293 w 312710"/>
                    <a:gd name="connsiteY158" fmla="*/ 727625 h 1130241"/>
                    <a:gd name="connsiteX159" fmla="*/ 66684 w 312710"/>
                    <a:gd name="connsiteY159" fmla="*/ 717234 h 1130241"/>
                    <a:gd name="connsiteX160" fmla="*/ 70147 w 312710"/>
                    <a:gd name="connsiteY160" fmla="*/ 706843 h 1130241"/>
                    <a:gd name="connsiteX161" fmla="*/ 77075 w 312710"/>
                    <a:gd name="connsiteY161" fmla="*/ 696452 h 1130241"/>
                    <a:gd name="connsiteX162" fmla="*/ 80538 w 312710"/>
                    <a:gd name="connsiteY162" fmla="*/ 686061 h 1130241"/>
                    <a:gd name="connsiteX163" fmla="*/ 90929 w 312710"/>
                    <a:gd name="connsiteY163" fmla="*/ 682598 h 1130241"/>
                    <a:gd name="connsiteX164" fmla="*/ 97857 w 312710"/>
                    <a:gd name="connsiteY164" fmla="*/ 675670 h 1130241"/>
                    <a:gd name="connsiteX165" fmla="*/ 90929 w 312710"/>
                    <a:gd name="connsiteY165" fmla="*/ 668743 h 1130241"/>
                    <a:gd name="connsiteX166" fmla="*/ 56293 w 312710"/>
                    <a:gd name="connsiteY166" fmla="*/ 661816 h 1130241"/>
                    <a:gd name="connsiteX167" fmla="*/ 49366 w 312710"/>
                    <a:gd name="connsiteY167" fmla="*/ 651425 h 1130241"/>
                    <a:gd name="connsiteX168" fmla="*/ 38975 w 312710"/>
                    <a:gd name="connsiteY168" fmla="*/ 644498 h 1130241"/>
                    <a:gd name="connsiteX169" fmla="*/ 42438 w 312710"/>
                    <a:gd name="connsiteY169" fmla="*/ 634107 h 1130241"/>
                    <a:gd name="connsiteX170" fmla="*/ 59757 w 312710"/>
                    <a:gd name="connsiteY170" fmla="*/ 623716 h 1130241"/>
                    <a:gd name="connsiteX171" fmla="*/ 73611 w 312710"/>
                    <a:gd name="connsiteY171" fmla="*/ 602934 h 1130241"/>
                    <a:gd name="connsiteX172" fmla="*/ 80538 w 312710"/>
                    <a:gd name="connsiteY172" fmla="*/ 582152 h 1130241"/>
                    <a:gd name="connsiteX173" fmla="*/ 77075 w 312710"/>
                    <a:gd name="connsiteY173" fmla="*/ 537125 h 1130241"/>
                    <a:gd name="connsiteX174" fmla="*/ 59757 w 312710"/>
                    <a:gd name="connsiteY174" fmla="*/ 516343 h 1130241"/>
                    <a:gd name="connsiteX175" fmla="*/ 52829 w 312710"/>
                    <a:gd name="connsiteY175" fmla="*/ 505952 h 1130241"/>
                    <a:gd name="connsiteX176" fmla="*/ 52829 w 312710"/>
                    <a:gd name="connsiteY176" fmla="*/ 485170 h 1130241"/>
                    <a:gd name="connsiteX177" fmla="*/ 66684 w 312710"/>
                    <a:gd name="connsiteY177" fmla="*/ 481707 h 1130241"/>
                    <a:gd name="connsiteX178" fmla="*/ 66684 w 312710"/>
                    <a:gd name="connsiteY178" fmla="*/ 433216 h 1130241"/>
                    <a:gd name="connsiteX179" fmla="*/ 38975 w 312710"/>
                    <a:gd name="connsiteY179" fmla="*/ 422825 h 1130241"/>
                    <a:gd name="connsiteX180" fmla="*/ 11266 w 312710"/>
                    <a:gd name="connsiteY180" fmla="*/ 426289 h 1130241"/>
                    <a:gd name="connsiteX181" fmla="*/ 25120 w 312710"/>
                    <a:gd name="connsiteY181" fmla="*/ 398579 h 1130241"/>
                    <a:gd name="connsiteX182" fmla="*/ 28584 w 312710"/>
                    <a:gd name="connsiteY182" fmla="*/ 388189 h 1130241"/>
                    <a:gd name="connsiteX183" fmla="*/ 49366 w 312710"/>
                    <a:gd name="connsiteY183" fmla="*/ 367407 h 1130241"/>
                    <a:gd name="connsiteX184" fmla="*/ 56293 w 312710"/>
                    <a:gd name="connsiteY184" fmla="*/ 360479 h 1130241"/>
                    <a:gd name="connsiteX185" fmla="*/ 70147 w 312710"/>
                    <a:gd name="connsiteY185" fmla="*/ 336234 h 1130241"/>
                    <a:gd name="connsiteX186" fmla="*/ 90929 w 312710"/>
                    <a:gd name="connsiteY186" fmla="*/ 325843 h 1130241"/>
                    <a:gd name="connsiteX187" fmla="*/ 94393 w 312710"/>
                    <a:gd name="connsiteY187" fmla="*/ 260034 h 1130241"/>
                    <a:gd name="connsiteX188" fmla="*/ 97857 w 312710"/>
                    <a:gd name="connsiteY188" fmla="*/ 246179 h 1130241"/>
                    <a:gd name="connsiteX189" fmla="*/ 87466 w 312710"/>
                    <a:gd name="connsiteY189" fmla="*/ 221934 h 1130241"/>
                    <a:gd name="connsiteX190" fmla="*/ 63220 w 312710"/>
                    <a:gd name="connsiteY190" fmla="*/ 211543 h 1130241"/>
                    <a:gd name="connsiteX191" fmla="*/ 38975 w 312710"/>
                    <a:gd name="connsiteY191" fmla="*/ 201152 h 1130241"/>
                    <a:gd name="connsiteX192" fmla="*/ 14729 w 312710"/>
                    <a:gd name="connsiteY192" fmla="*/ 211543 h 1130241"/>
                    <a:gd name="connsiteX193" fmla="*/ 875 w 312710"/>
                    <a:gd name="connsiteY193" fmla="*/ 228861 h 1130241"/>
                    <a:gd name="connsiteX194" fmla="*/ 4338 w 312710"/>
                    <a:gd name="connsiteY194" fmla="*/ 208079 h 1130241"/>
                    <a:gd name="connsiteX195" fmla="*/ 14729 w 312710"/>
                    <a:gd name="connsiteY195" fmla="*/ 197689 h 1130241"/>
                    <a:gd name="connsiteX196" fmla="*/ 45902 w 312710"/>
                    <a:gd name="connsiteY196" fmla="*/ 176907 h 1130241"/>
                    <a:gd name="connsiteX197" fmla="*/ 59757 w 312710"/>
                    <a:gd name="connsiteY197" fmla="*/ 173443 h 1130241"/>
                    <a:gd name="connsiteX198" fmla="*/ 70147 w 312710"/>
                    <a:gd name="connsiteY198" fmla="*/ 166516 h 1130241"/>
                    <a:gd name="connsiteX199" fmla="*/ 77075 w 312710"/>
                    <a:gd name="connsiteY199" fmla="*/ 159589 h 1130241"/>
                    <a:gd name="connsiteX200" fmla="*/ 94393 w 312710"/>
                    <a:gd name="connsiteY200" fmla="*/ 156125 h 1130241"/>
                    <a:gd name="connsiteX201" fmla="*/ 97857 w 312710"/>
                    <a:gd name="connsiteY201" fmla="*/ 145734 h 1130241"/>
                    <a:gd name="connsiteX202" fmla="*/ 111711 w 312710"/>
                    <a:gd name="connsiteY202" fmla="*/ 131879 h 1130241"/>
                    <a:gd name="connsiteX203" fmla="*/ 108247 w 312710"/>
                    <a:gd name="connsiteY203" fmla="*/ 121489 h 1130241"/>
                    <a:gd name="connsiteX204" fmla="*/ 101320 w 312710"/>
                    <a:gd name="connsiteY204" fmla="*/ 114561 h 1130241"/>
                    <a:gd name="connsiteX205" fmla="*/ 77075 w 312710"/>
                    <a:gd name="connsiteY205" fmla="*/ 100707 h 1130241"/>
                    <a:gd name="connsiteX206" fmla="*/ 66684 w 312710"/>
                    <a:gd name="connsiteY206" fmla="*/ 97243 h 1130241"/>
                    <a:gd name="connsiteX207" fmla="*/ 45902 w 312710"/>
                    <a:gd name="connsiteY207" fmla="*/ 100707 h 1130241"/>
                    <a:gd name="connsiteX208" fmla="*/ 56293 w 312710"/>
                    <a:gd name="connsiteY208" fmla="*/ 97243 h 1130241"/>
                    <a:gd name="connsiteX209" fmla="*/ 84002 w 312710"/>
                    <a:gd name="connsiteY209" fmla="*/ 93779 h 1130241"/>
                    <a:gd name="connsiteX210" fmla="*/ 101320 w 312710"/>
                    <a:gd name="connsiteY210" fmla="*/ 90316 h 1130241"/>
                    <a:gd name="connsiteX211" fmla="*/ 111711 w 312710"/>
                    <a:gd name="connsiteY211" fmla="*/ 79925 h 1130241"/>
                    <a:gd name="connsiteX212" fmla="*/ 118638 w 312710"/>
                    <a:gd name="connsiteY212" fmla="*/ 59143 h 1130241"/>
                    <a:gd name="connsiteX213" fmla="*/ 115175 w 312710"/>
                    <a:gd name="connsiteY213" fmla="*/ 41825 h 1130241"/>
                    <a:gd name="connsiteX214" fmla="*/ 111711 w 312710"/>
                    <a:gd name="connsiteY214" fmla="*/ 31434 h 1130241"/>
                    <a:gd name="connsiteX215" fmla="*/ 115175 w 312710"/>
                    <a:gd name="connsiteY215" fmla="*/ 21043 h 1130241"/>
                    <a:gd name="connsiteX216" fmla="*/ 115175 w 312710"/>
                    <a:gd name="connsiteY216" fmla="*/ 3725 h 113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312710" h="1130241">
                      <a:moveTo>
                        <a:pt x="115175" y="3725"/>
                      </a:moveTo>
                      <a:lnTo>
                        <a:pt x="115175" y="3725"/>
                      </a:lnTo>
                      <a:cubicBezTo>
                        <a:pt x="128422" y="2521"/>
                        <a:pt x="173712" y="-4020"/>
                        <a:pt x="187911" y="3725"/>
                      </a:cubicBezTo>
                      <a:cubicBezTo>
                        <a:pt x="193079" y="6544"/>
                        <a:pt x="188742" y="15778"/>
                        <a:pt x="191375" y="21043"/>
                      </a:cubicBezTo>
                      <a:cubicBezTo>
                        <a:pt x="193706" y="25705"/>
                        <a:pt x="207041" y="36087"/>
                        <a:pt x="212157" y="38361"/>
                      </a:cubicBezTo>
                      <a:cubicBezTo>
                        <a:pt x="218829" y="41327"/>
                        <a:pt x="232938" y="45289"/>
                        <a:pt x="232938" y="45289"/>
                      </a:cubicBezTo>
                      <a:cubicBezTo>
                        <a:pt x="235247" y="48752"/>
                        <a:pt x="236336" y="53473"/>
                        <a:pt x="239866" y="55679"/>
                      </a:cubicBezTo>
                      <a:cubicBezTo>
                        <a:pt x="246058" y="59549"/>
                        <a:pt x="260647" y="62607"/>
                        <a:pt x="260647" y="62607"/>
                      </a:cubicBezTo>
                      <a:cubicBezTo>
                        <a:pt x="262956" y="64916"/>
                        <a:pt x="264543" y="68321"/>
                        <a:pt x="267575" y="69534"/>
                      </a:cubicBezTo>
                      <a:cubicBezTo>
                        <a:pt x="276415" y="73070"/>
                        <a:pt x="295284" y="76461"/>
                        <a:pt x="295284" y="76461"/>
                      </a:cubicBezTo>
                      <a:cubicBezTo>
                        <a:pt x="297593" y="78770"/>
                        <a:pt x="299411" y="81709"/>
                        <a:pt x="302211" y="83389"/>
                      </a:cubicBezTo>
                      <a:cubicBezTo>
                        <a:pt x="305342" y="85267"/>
                        <a:pt x="313757" y="83388"/>
                        <a:pt x="312602" y="86852"/>
                      </a:cubicBezTo>
                      <a:cubicBezTo>
                        <a:pt x="310969" y="91750"/>
                        <a:pt x="303645" y="92146"/>
                        <a:pt x="298747" y="93779"/>
                      </a:cubicBezTo>
                      <a:cubicBezTo>
                        <a:pt x="293162" y="95641"/>
                        <a:pt x="287140" y="95815"/>
                        <a:pt x="281429" y="97243"/>
                      </a:cubicBezTo>
                      <a:cubicBezTo>
                        <a:pt x="277887" y="98129"/>
                        <a:pt x="274502" y="99552"/>
                        <a:pt x="271038" y="100707"/>
                      </a:cubicBezTo>
                      <a:cubicBezTo>
                        <a:pt x="262956" y="99552"/>
                        <a:pt x="254413" y="100174"/>
                        <a:pt x="246793" y="97243"/>
                      </a:cubicBezTo>
                      <a:cubicBezTo>
                        <a:pt x="239022" y="94254"/>
                        <a:pt x="233457" y="87113"/>
                        <a:pt x="226011" y="83389"/>
                      </a:cubicBezTo>
                      <a:cubicBezTo>
                        <a:pt x="207899" y="74332"/>
                        <a:pt x="217166" y="77713"/>
                        <a:pt x="198302" y="72998"/>
                      </a:cubicBezTo>
                      <a:cubicBezTo>
                        <a:pt x="195993" y="76462"/>
                        <a:pt x="192059" y="79283"/>
                        <a:pt x="191375" y="83389"/>
                      </a:cubicBezTo>
                      <a:cubicBezTo>
                        <a:pt x="187777" y="104971"/>
                        <a:pt x="204659" y="83957"/>
                        <a:pt x="187911" y="100707"/>
                      </a:cubicBezTo>
                      <a:cubicBezTo>
                        <a:pt x="183293" y="99552"/>
                        <a:pt x="178315" y="99372"/>
                        <a:pt x="174057" y="97243"/>
                      </a:cubicBezTo>
                      <a:cubicBezTo>
                        <a:pt x="165034" y="92731"/>
                        <a:pt x="167617" y="87828"/>
                        <a:pt x="163666" y="79925"/>
                      </a:cubicBezTo>
                      <a:cubicBezTo>
                        <a:pt x="161804" y="76202"/>
                        <a:pt x="159047" y="72998"/>
                        <a:pt x="156738" y="69534"/>
                      </a:cubicBezTo>
                      <a:cubicBezTo>
                        <a:pt x="155584" y="62607"/>
                        <a:pt x="155496" y="55414"/>
                        <a:pt x="153275" y="48752"/>
                      </a:cubicBezTo>
                      <a:cubicBezTo>
                        <a:pt x="151959" y="44803"/>
                        <a:pt x="150510" y="38361"/>
                        <a:pt x="146347" y="38361"/>
                      </a:cubicBezTo>
                      <a:cubicBezTo>
                        <a:pt x="142696" y="38361"/>
                        <a:pt x="144038" y="45288"/>
                        <a:pt x="142884" y="48752"/>
                      </a:cubicBezTo>
                      <a:cubicBezTo>
                        <a:pt x="141729" y="59143"/>
                        <a:pt x="140898" y="69575"/>
                        <a:pt x="139420" y="79925"/>
                      </a:cubicBezTo>
                      <a:cubicBezTo>
                        <a:pt x="137670" y="92172"/>
                        <a:pt x="130674" y="103571"/>
                        <a:pt x="142884" y="114561"/>
                      </a:cubicBezTo>
                      <a:cubicBezTo>
                        <a:pt x="151997" y="122763"/>
                        <a:pt x="168525" y="127727"/>
                        <a:pt x="180984" y="131879"/>
                      </a:cubicBezTo>
                      <a:cubicBezTo>
                        <a:pt x="183293" y="134188"/>
                        <a:pt x="185111" y="137127"/>
                        <a:pt x="187911" y="138807"/>
                      </a:cubicBezTo>
                      <a:cubicBezTo>
                        <a:pt x="191042" y="140685"/>
                        <a:pt x="194671" y="141888"/>
                        <a:pt x="198302" y="142270"/>
                      </a:cubicBezTo>
                      <a:cubicBezTo>
                        <a:pt x="216709" y="144208"/>
                        <a:pt x="235247" y="144579"/>
                        <a:pt x="253720" y="145734"/>
                      </a:cubicBezTo>
                      <a:cubicBezTo>
                        <a:pt x="254875" y="149198"/>
                        <a:pt x="257184" y="152474"/>
                        <a:pt x="257184" y="156125"/>
                      </a:cubicBezTo>
                      <a:cubicBezTo>
                        <a:pt x="257184" y="160885"/>
                        <a:pt x="254571" y="165296"/>
                        <a:pt x="253720" y="169979"/>
                      </a:cubicBezTo>
                      <a:cubicBezTo>
                        <a:pt x="252260" y="178011"/>
                        <a:pt x="251411" y="186143"/>
                        <a:pt x="250257" y="194225"/>
                      </a:cubicBezTo>
                      <a:cubicBezTo>
                        <a:pt x="206269" y="185427"/>
                        <a:pt x="255293" y="198563"/>
                        <a:pt x="222547" y="180370"/>
                      </a:cubicBezTo>
                      <a:cubicBezTo>
                        <a:pt x="216164" y="176824"/>
                        <a:pt x="208693" y="175752"/>
                        <a:pt x="201766" y="173443"/>
                      </a:cubicBezTo>
                      <a:lnTo>
                        <a:pt x="191375" y="169979"/>
                      </a:lnTo>
                      <a:cubicBezTo>
                        <a:pt x="189066" y="167670"/>
                        <a:pt x="187545" y="164085"/>
                        <a:pt x="184447" y="163052"/>
                      </a:cubicBezTo>
                      <a:cubicBezTo>
                        <a:pt x="176702" y="160471"/>
                        <a:pt x="168207" y="161190"/>
                        <a:pt x="160202" y="159589"/>
                      </a:cubicBezTo>
                      <a:cubicBezTo>
                        <a:pt x="156622" y="158873"/>
                        <a:pt x="153275" y="157280"/>
                        <a:pt x="149811" y="156125"/>
                      </a:cubicBezTo>
                      <a:cubicBezTo>
                        <a:pt x="136332" y="176344"/>
                        <a:pt x="146347" y="155768"/>
                        <a:pt x="146347" y="180370"/>
                      </a:cubicBezTo>
                      <a:cubicBezTo>
                        <a:pt x="146347" y="187393"/>
                        <a:pt x="143812" y="194191"/>
                        <a:pt x="142884" y="201152"/>
                      </a:cubicBezTo>
                      <a:cubicBezTo>
                        <a:pt x="141502" y="211515"/>
                        <a:pt x="140575" y="221934"/>
                        <a:pt x="139420" y="232325"/>
                      </a:cubicBezTo>
                      <a:cubicBezTo>
                        <a:pt x="142884" y="234634"/>
                        <a:pt x="146088" y="237390"/>
                        <a:pt x="149811" y="239252"/>
                      </a:cubicBezTo>
                      <a:cubicBezTo>
                        <a:pt x="164766" y="246729"/>
                        <a:pt x="196625" y="245517"/>
                        <a:pt x="205229" y="246179"/>
                      </a:cubicBezTo>
                      <a:cubicBezTo>
                        <a:pt x="207538" y="250797"/>
                        <a:pt x="208851" y="256067"/>
                        <a:pt x="212157" y="260034"/>
                      </a:cubicBezTo>
                      <a:cubicBezTo>
                        <a:pt x="217322" y="266232"/>
                        <a:pt x="225846" y="268061"/>
                        <a:pt x="232938" y="270425"/>
                      </a:cubicBezTo>
                      <a:cubicBezTo>
                        <a:pt x="240165" y="292103"/>
                        <a:pt x="244852" y="301793"/>
                        <a:pt x="232938" y="332770"/>
                      </a:cubicBezTo>
                      <a:cubicBezTo>
                        <a:pt x="231959" y="335316"/>
                        <a:pt x="209998" y="319568"/>
                        <a:pt x="208693" y="318916"/>
                      </a:cubicBezTo>
                      <a:cubicBezTo>
                        <a:pt x="202867" y="316003"/>
                        <a:pt x="190004" y="313656"/>
                        <a:pt x="184447" y="311989"/>
                      </a:cubicBezTo>
                      <a:cubicBezTo>
                        <a:pt x="177453" y="309891"/>
                        <a:pt x="163666" y="305061"/>
                        <a:pt x="163666" y="305061"/>
                      </a:cubicBezTo>
                      <a:cubicBezTo>
                        <a:pt x="159048" y="306216"/>
                        <a:pt x="153528" y="305551"/>
                        <a:pt x="149811" y="308525"/>
                      </a:cubicBezTo>
                      <a:cubicBezTo>
                        <a:pt x="141848" y="314896"/>
                        <a:pt x="148768" y="328263"/>
                        <a:pt x="153275" y="332770"/>
                      </a:cubicBezTo>
                      <a:cubicBezTo>
                        <a:pt x="155857" y="335352"/>
                        <a:pt x="160202" y="335079"/>
                        <a:pt x="163666" y="336234"/>
                      </a:cubicBezTo>
                      <a:cubicBezTo>
                        <a:pt x="171326" y="343894"/>
                        <a:pt x="176162" y="347372"/>
                        <a:pt x="180984" y="357016"/>
                      </a:cubicBezTo>
                      <a:cubicBezTo>
                        <a:pt x="182617" y="360282"/>
                        <a:pt x="183562" y="363865"/>
                        <a:pt x="184447" y="367407"/>
                      </a:cubicBezTo>
                      <a:cubicBezTo>
                        <a:pt x="185875" y="373118"/>
                        <a:pt x="183748" y="380562"/>
                        <a:pt x="187911" y="384725"/>
                      </a:cubicBezTo>
                      <a:cubicBezTo>
                        <a:pt x="192305" y="389118"/>
                        <a:pt x="219248" y="393763"/>
                        <a:pt x="226011" y="395116"/>
                      </a:cubicBezTo>
                      <a:cubicBezTo>
                        <a:pt x="229475" y="399734"/>
                        <a:pt x="236402" y="403197"/>
                        <a:pt x="236402" y="408970"/>
                      </a:cubicBezTo>
                      <a:cubicBezTo>
                        <a:pt x="236402" y="422252"/>
                        <a:pt x="213639" y="412662"/>
                        <a:pt x="212157" y="412434"/>
                      </a:cubicBezTo>
                      <a:cubicBezTo>
                        <a:pt x="201824" y="410844"/>
                        <a:pt x="191375" y="410125"/>
                        <a:pt x="180984" y="408970"/>
                      </a:cubicBezTo>
                      <a:cubicBezTo>
                        <a:pt x="172902" y="410125"/>
                        <a:pt x="164198" y="409118"/>
                        <a:pt x="156738" y="412434"/>
                      </a:cubicBezTo>
                      <a:cubicBezTo>
                        <a:pt x="152934" y="414125"/>
                        <a:pt x="150000" y="418667"/>
                        <a:pt x="149811" y="422825"/>
                      </a:cubicBezTo>
                      <a:cubicBezTo>
                        <a:pt x="148814" y="444769"/>
                        <a:pt x="151590" y="466732"/>
                        <a:pt x="153275" y="488634"/>
                      </a:cubicBezTo>
                      <a:cubicBezTo>
                        <a:pt x="153901" y="496774"/>
                        <a:pt x="153423" y="505419"/>
                        <a:pt x="156738" y="512879"/>
                      </a:cubicBezTo>
                      <a:cubicBezTo>
                        <a:pt x="158429" y="516683"/>
                        <a:pt x="163406" y="517945"/>
                        <a:pt x="167129" y="519807"/>
                      </a:cubicBezTo>
                      <a:cubicBezTo>
                        <a:pt x="170395" y="521440"/>
                        <a:pt x="173998" y="522309"/>
                        <a:pt x="177520" y="523270"/>
                      </a:cubicBezTo>
                      <a:cubicBezTo>
                        <a:pt x="186705" y="525775"/>
                        <a:pt x="195993" y="527889"/>
                        <a:pt x="205229" y="530198"/>
                      </a:cubicBezTo>
                      <a:cubicBezTo>
                        <a:pt x="207538" y="532507"/>
                        <a:pt x="209357" y="535445"/>
                        <a:pt x="212157" y="537125"/>
                      </a:cubicBezTo>
                      <a:cubicBezTo>
                        <a:pt x="215287" y="539003"/>
                        <a:pt x="219696" y="538308"/>
                        <a:pt x="222547" y="540589"/>
                      </a:cubicBezTo>
                      <a:cubicBezTo>
                        <a:pt x="225798" y="543189"/>
                        <a:pt x="226875" y="547729"/>
                        <a:pt x="229475" y="550979"/>
                      </a:cubicBezTo>
                      <a:cubicBezTo>
                        <a:pt x="231515" y="553529"/>
                        <a:pt x="234093" y="555598"/>
                        <a:pt x="236402" y="557907"/>
                      </a:cubicBezTo>
                      <a:cubicBezTo>
                        <a:pt x="220238" y="560216"/>
                        <a:pt x="203401" y="559671"/>
                        <a:pt x="187911" y="564834"/>
                      </a:cubicBezTo>
                      <a:cubicBezTo>
                        <a:pt x="184447" y="565989"/>
                        <a:pt x="186080" y="571959"/>
                        <a:pt x="184447" y="575225"/>
                      </a:cubicBezTo>
                      <a:cubicBezTo>
                        <a:pt x="178674" y="586771"/>
                        <a:pt x="177521" y="585616"/>
                        <a:pt x="167129" y="592543"/>
                      </a:cubicBezTo>
                      <a:cubicBezTo>
                        <a:pt x="164820" y="596007"/>
                        <a:pt x="162064" y="599211"/>
                        <a:pt x="160202" y="602934"/>
                      </a:cubicBezTo>
                      <a:cubicBezTo>
                        <a:pt x="155412" y="612514"/>
                        <a:pt x="153413" y="628842"/>
                        <a:pt x="160202" y="637570"/>
                      </a:cubicBezTo>
                      <a:cubicBezTo>
                        <a:pt x="164685" y="643334"/>
                        <a:pt x="174057" y="642189"/>
                        <a:pt x="180984" y="644498"/>
                      </a:cubicBezTo>
                      <a:lnTo>
                        <a:pt x="191375" y="647961"/>
                      </a:lnTo>
                      <a:cubicBezTo>
                        <a:pt x="192840" y="649426"/>
                        <a:pt x="206261" y="660784"/>
                        <a:pt x="201766" y="665279"/>
                      </a:cubicBezTo>
                      <a:cubicBezTo>
                        <a:pt x="199184" y="667861"/>
                        <a:pt x="194839" y="662970"/>
                        <a:pt x="191375" y="661816"/>
                      </a:cubicBezTo>
                      <a:cubicBezTo>
                        <a:pt x="177676" y="648119"/>
                        <a:pt x="178926" y="645822"/>
                        <a:pt x="146347" y="658352"/>
                      </a:cubicBezTo>
                      <a:cubicBezTo>
                        <a:pt x="141528" y="660206"/>
                        <a:pt x="141729" y="667589"/>
                        <a:pt x="139420" y="672207"/>
                      </a:cubicBezTo>
                      <a:cubicBezTo>
                        <a:pt x="138266" y="676825"/>
                        <a:pt x="137265" y="681484"/>
                        <a:pt x="135957" y="686061"/>
                      </a:cubicBezTo>
                      <a:cubicBezTo>
                        <a:pt x="132524" y="698077"/>
                        <a:pt x="127561" y="702540"/>
                        <a:pt x="135957" y="717234"/>
                      </a:cubicBezTo>
                      <a:cubicBezTo>
                        <a:pt x="137768" y="720404"/>
                        <a:pt x="142805" y="719813"/>
                        <a:pt x="146347" y="720698"/>
                      </a:cubicBezTo>
                      <a:cubicBezTo>
                        <a:pt x="152059" y="722126"/>
                        <a:pt x="157893" y="723007"/>
                        <a:pt x="163666" y="724161"/>
                      </a:cubicBezTo>
                      <a:cubicBezTo>
                        <a:pt x="165975" y="726470"/>
                        <a:pt x="167793" y="729409"/>
                        <a:pt x="170593" y="731089"/>
                      </a:cubicBezTo>
                      <a:cubicBezTo>
                        <a:pt x="173724" y="732967"/>
                        <a:pt x="178179" y="732215"/>
                        <a:pt x="180984" y="734552"/>
                      </a:cubicBezTo>
                      <a:cubicBezTo>
                        <a:pt x="185003" y="737901"/>
                        <a:pt x="204566" y="768360"/>
                        <a:pt x="205229" y="769189"/>
                      </a:cubicBezTo>
                      <a:cubicBezTo>
                        <a:pt x="209309" y="774289"/>
                        <a:pt x="214745" y="778162"/>
                        <a:pt x="219084" y="783043"/>
                      </a:cubicBezTo>
                      <a:cubicBezTo>
                        <a:pt x="250883" y="818816"/>
                        <a:pt x="220684" y="788107"/>
                        <a:pt x="239866" y="807289"/>
                      </a:cubicBezTo>
                      <a:cubicBezTo>
                        <a:pt x="238711" y="814216"/>
                        <a:pt x="237779" y="821184"/>
                        <a:pt x="236402" y="828070"/>
                      </a:cubicBezTo>
                      <a:cubicBezTo>
                        <a:pt x="235468" y="832738"/>
                        <a:pt x="236746" y="839069"/>
                        <a:pt x="232938" y="841925"/>
                      </a:cubicBezTo>
                      <a:cubicBezTo>
                        <a:pt x="230017" y="844116"/>
                        <a:pt x="226011" y="839616"/>
                        <a:pt x="222547" y="838461"/>
                      </a:cubicBezTo>
                      <a:cubicBezTo>
                        <a:pt x="214062" y="825733"/>
                        <a:pt x="214342" y="827699"/>
                        <a:pt x="208693" y="810752"/>
                      </a:cubicBezTo>
                      <a:cubicBezTo>
                        <a:pt x="207188" y="806236"/>
                        <a:pt x="207104" y="801273"/>
                        <a:pt x="205229" y="796898"/>
                      </a:cubicBezTo>
                      <a:cubicBezTo>
                        <a:pt x="203589" y="793072"/>
                        <a:pt x="199993" y="790311"/>
                        <a:pt x="198302" y="786507"/>
                      </a:cubicBezTo>
                      <a:cubicBezTo>
                        <a:pt x="195336" y="779834"/>
                        <a:pt x="191375" y="765725"/>
                        <a:pt x="191375" y="765725"/>
                      </a:cubicBezTo>
                      <a:cubicBezTo>
                        <a:pt x="190220" y="754180"/>
                        <a:pt x="193546" y="741232"/>
                        <a:pt x="187911" y="731089"/>
                      </a:cubicBezTo>
                      <a:cubicBezTo>
                        <a:pt x="185599" y="726928"/>
                        <a:pt x="177104" y="730895"/>
                        <a:pt x="174057" y="734552"/>
                      </a:cubicBezTo>
                      <a:cubicBezTo>
                        <a:pt x="170288" y="739074"/>
                        <a:pt x="171561" y="746063"/>
                        <a:pt x="170593" y="751870"/>
                      </a:cubicBezTo>
                      <a:cubicBezTo>
                        <a:pt x="165640" y="781588"/>
                        <a:pt x="172117" y="768634"/>
                        <a:pt x="160202" y="786507"/>
                      </a:cubicBezTo>
                      <a:cubicBezTo>
                        <a:pt x="157318" y="821117"/>
                        <a:pt x="153275" y="864064"/>
                        <a:pt x="153275" y="897343"/>
                      </a:cubicBezTo>
                      <a:cubicBezTo>
                        <a:pt x="153275" y="903230"/>
                        <a:pt x="155584" y="908888"/>
                        <a:pt x="156738" y="914661"/>
                      </a:cubicBezTo>
                      <a:cubicBezTo>
                        <a:pt x="161356" y="913507"/>
                        <a:pt x="166016" y="912506"/>
                        <a:pt x="170593" y="911198"/>
                      </a:cubicBezTo>
                      <a:cubicBezTo>
                        <a:pt x="174104" y="910195"/>
                        <a:pt x="177333" y="907734"/>
                        <a:pt x="180984" y="907734"/>
                      </a:cubicBezTo>
                      <a:cubicBezTo>
                        <a:pt x="185744" y="907734"/>
                        <a:pt x="190220" y="910043"/>
                        <a:pt x="194838" y="911198"/>
                      </a:cubicBezTo>
                      <a:cubicBezTo>
                        <a:pt x="197147" y="914662"/>
                        <a:pt x="199904" y="917866"/>
                        <a:pt x="201766" y="921589"/>
                      </a:cubicBezTo>
                      <a:cubicBezTo>
                        <a:pt x="203399" y="924854"/>
                        <a:pt x="203351" y="928849"/>
                        <a:pt x="205229" y="931979"/>
                      </a:cubicBezTo>
                      <a:cubicBezTo>
                        <a:pt x="206909" y="934779"/>
                        <a:pt x="210066" y="936398"/>
                        <a:pt x="212157" y="938907"/>
                      </a:cubicBezTo>
                      <a:cubicBezTo>
                        <a:pt x="215852" y="943342"/>
                        <a:pt x="219084" y="948143"/>
                        <a:pt x="222547" y="952761"/>
                      </a:cubicBezTo>
                      <a:cubicBezTo>
                        <a:pt x="223702" y="958534"/>
                        <a:pt x="224149" y="964494"/>
                        <a:pt x="226011" y="970079"/>
                      </a:cubicBezTo>
                      <a:cubicBezTo>
                        <a:pt x="231026" y="985124"/>
                        <a:pt x="234864" y="984246"/>
                        <a:pt x="243329" y="997789"/>
                      </a:cubicBezTo>
                      <a:cubicBezTo>
                        <a:pt x="246066" y="1002167"/>
                        <a:pt x="247948" y="1007025"/>
                        <a:pt x="250257" y="1011643"/>
                      </a:cubicBezTo>
                      <a:cubicBezTo>
                        <a:pt x="253720" y="1025498"/>
                        <a:pt x="257846" y="1039203"/>
                        <a:pt x="260647" y="1053207"/>
                      </a:cubicBezTo>
                      <a:cubicBezTo>
                        <a:pt x="265045" y="1075193"/>
                        <a:pt x="262683" y="1064814"/>
                        <a:pt x="267575" y="1084379"/>
                      </a:cubicBezTo>
                      <a:cubicBezTo>
                        <a:pt x="268729" y="1097079"/>
                        <a:pt x="268171" y="1110053"/>
                        <a:pt x="271038" y="1122479"/>
                      </a:cubicBezTo>
                      <a:cubicBezTo>
                        <a:pt x="271772" y="1125661"/>
                        <a:pt x="277504" y="1132640"/>
                        <a:pt x="277966" y="1129407"/>
                      </a:cubicBezTo>
                      <a:cubicBezTo>
                        <a:pt x="279445" y="1119057"/>
                        <a:pt x="276092" y="1108567"/>
                        <a:pt x="274502" y="1098234"/>
                      </a:cubicBezTo>
                      <a:cubicBezTo>
                        <a:pt x="273778" y="1093529"/>
                        <a:pt x="274012" y="1088096"/>
                        <a:pt x="271038" y="1084379"/>
                      </a:cubicBezTo>
                      <a:cubicBezTo>
                        <a:pt x="268757" y="1081528"/>
                        <a:pt x="264111" y="1082070"/>
                        <a:pt x="260647" y="1080916"/>
                      </a:cubicBezTo>
                      <a:cubicBezTo>
                        <a:pt x="254299" y="1061868"/>
                        <a:pt x="260998" y="1078931"/>
                        <a:pt x="250257" y="1060134"/>
                      </a:cubicBezTo>
                      <a:cubicBezTo>
                        <a:pt x="237121" y="1037147"/>
                        <a:pt x="248196" y="1055325"/>
                        <a:pt x="239866" y="1035889"/>
                      </a:cubicBezTo>
                      <a:cubicBezTo>
                        <a:pt x="221651" y="993389"/>
                        <a:pt x="243400" y="1046422"/>
                        <a:pt x="226011" y="1011643"/>
                      </a:cubicBezTo>
                      <a:cubicBezTo>
                        <a:pt x="221829" y="1003278"/>
                        <a:pt x="223890" y="997477"/>
                        <a:pt x="215620" y="990861"/>
                      </a:cubicBezTo>
                      <a:cubicBezTo>
                        <a:pt x="212769" y="988580"/>
                        <a:pt x="208693" y="988552"/>
                        <a:pt x="205229" y="987398"/>
                      </a:cubicBezTo>
                      <a:cubicBezTo>
                        <a:pt x="200490" y="977919"/>
                        <a:pt x="197902" y="971310"/>
                        <a:pt x="191375" y="963152"/>
                      </a:cubicBezTo>
                      <a:cubicBezTo>
                        <a:pt x="189335" y="960602"/>
                        <a:pt x="186756" y="958534"/>
                        <a:pt x="184447" y="956225"/>
                      </a:cubicBezTo>
                      <a:cubicBezTo>
                        <a:pt x="175745" y="930114"/>
                        <a:pt x="187482" y="962293"/>
                        <a:pt x="174057" y="935443"/>
                      </a:cubicBezTo>
                      <a:cubicBezTo>
                        <a:pt x="169918" y="927165"/>
                        <a:pt x="170872" y="918404"/>
                        <a:pt x="163666" y="911198"/>
                      </a:cubicBezTo>
                      <a:cubicBezTo>
                        <a:pt x="161084" y="908616"/>
                        <a:pt x="156739" y="908889"/>
                        <a:pt x="153275" y="907734"/>
                      </a:cubicBezTo>
                      <a:cubicBezTo>
                        <a:pt x="146567" y="887613"/>
                        <a:pt x="153925" y="905694"/>
                        <a:pt x="135957" y="880025"/>
                      </a:cubicBezTo>
                      <a:cubicBezTo>
                        <a:pt x="132096" y="874510"/>
                        <a:pt x="129479" y="868185"/>
                        <a:pt x="125566" y="862707"/>
                      </a:cubicBezTo>
                      <a:cubicBezTo>
                        <a:pt x="107936" y="838025"/>
                        <a:pt x="131246" y="880996"/>
                        <a:pt x="111711" y="841925"/>
                      </a:cubicBezTo>
                      <a:cubicBezTo>
                        <a:pt x="112866" y="831534"/>
                        <a:pt x="115175" y="821207"/>
                        <a:pt x="115175" y="810752"/>
                      </a:cubicBezTo>
                      <a:cubicBezTo>
                        <a:pt x="115175" y="807101"/>
                        <a:pt x="113149" y="817787"/>
                        <a:pt x="111711" y="821143"/>
                      </a:cubicBezTo>
                      <a:cubicBezTo>
                        <a:pt x="109677" y="825889"/>
                        <a:pt x="107441" y="830570"/>
                        <a:pt x="104784" y="834998"/>
                      </a:cubicBezTo>
                      <a:cubicBezTo>
                        <a:pt x="100501" y="842137"/>
                        <a:pt x="90929" y="855779"/>
                        <a:pt x="90929" y="855779"/>
                      </a:cubicBezTo>
                      <a:cubicBezTo>
                        <a:pt x="89775" y="859243"/>
                        <a:pt x="90048" y="863588"/>
                        <a:pt x="87466" y="866170"/>
                      </a:cubicBezTo>
                      <a:cubicBezTo>
                        <a:pt x="77075" y="876562"/>
                        <a:pt x="49366" y="860398"/>
                        <a:pt x="45902" y="859243"/>
                      </a:cubicBezTo>
                      <a:cubicBezTo>
                        <a:pt x="52103" y="840643"/>
                        <a:pt x="46278" y="854124"/>
                        <a:pt x="63220" y="831534"/>
                      </a:cubicBezTo>
                      <a:cubicBezTo>
                        <a:pt x="65718" y="828204"/>
                        <a:pt x="68285" y="824866"/>
                        <a:pt x="70147" y="821143"/>
                      </a:cubicBezTo>
                      <a:cubicBezTo>
                        <a:pt x="71780" y="817877"/>
                        <a:pt x="71330" y="813603"/>
                        <a:pt x="73611" y="810752"/>
                      </a:cubicBezTo>
                      <a:cubicBezTo>
                        <a:pt x="76212" y="807501"/>
                        <a:pt x="80538" y="806134"/>
                        <a:pt x="84002" y="803825"/>
                      </a:cubicBezTo>
                      <a:cubicBezTo>
                        <a:pt x="85157" y="799207"/>
                        <a:pt x="86158" y="794547"/>
                        <a:pt x="87466" y="789970"/>
                      </a:cubicBezTo>
                      <a:cubicBezTo>
                        <a:pt x="88469" y="786460"/>
                        <a:pt x="90213" y="783159"/>
                        <a:pt x="90929" y="779579"/>
                      </a:cubicBezTo>
                      <a:cubicBezTo>
                        <a:pt x="92530" y="771574"/>
                        <a:pt x="92792" y="763339"/>
                        <a:pt x="94393" y="755334"/>
                      </a:cubicBezTo>
                      <a:cubicBezTo>
                        <a:pt x="95109" y="751754"/>
                        <a:pt x="101276" y="743661"/>
                        <a:pt x="97857" y="744943"/>
                      </a:cubicBezTo>
                      <a:cubicBezTo>
                        <a:pt x="86164" y="749328"/>
                        <a:pt x="77075" y="758798"/>
                        <a:pt x="66684" y="765725"/>
                      </a:cubicBezTo>
                      <a:cubicBezTo>
                        <a:pt x="43700" y="781047"/>
                        <a:pt x="68569" y="771710"/>
                        <a:pt x="45902" y="783043"/>
                      </a:cubicBezTo>
                      <a:cubicBezTo>
                        <a:pt x="38799" y="786595"/>
                        <a:pt x="24785" y="788652"/>
                        <a:pt x="18193" y="789970"/>
                      </a:cubicBezTo>
                      <a:cubicBezTo>
                        <a:pt x="12420" y="787661"/>
                        <a:pt x="4324" y="788216"/>
                        <a:pt x="875" y="783043"/>
                      </a:cubicBezTo>
                      <a:cubicBezTo>
                        <a:pt x="-1766" y="779082"/>
                        <a:pt x="2209" y="773447"/>
                        <a:pt x="4338" y="769189"/>
                      </a:cubicBezTo>
                      <a:cubicBezTo>
                        <a:pt x="8142" y="761581"/>
                        <a:pt x="14546" y="761168"/>
                        <a:pt x="21657" y="758798"/>
                      </a:cubicBezTo>
                      <a:cubicBezTo>
                        <a:pt x="23966" y="756489"/>
                        <a:pt x="25971" y="753829"/>
                        <a:pt x="28584" y="751870"/>
                      </a:cubicBezTo>
                      <a:cubicBezTo>
                        <a:pt x="35244" y="746875"/>
                        <a:pt x="49366" y="738016"/>
                        <a:pt x="49366" y="738016"/>
                      </a:cubicBezTo>
                      <a:cubicBezTo>
                        <a:pt x="51675" y="734552"/>
                        <a:pt x="53628" y="730823"/>
                        <a:pt x="56293" y="727625"/>
                      </a:cubicBezTo>
                      <a:cubicBezTo>
                        <a:pt x="59429" y="723862"/>
                        <a:pt x="63967" y="721310"/>
                        <a:pt x="66684" y="717234"/>
                      </a:cubicBezTo>
                      <a:cubicBezTo>
                        <a:pt x="68709" y="714196"/>
                        <a:pt x="68514" y="710109"/>
                        <a:pt x="70147" y="706843"/>
                      </a:cubicBezTo>
                      <a:cubicBezTo>
                        <a:pt x="72009" y="703120"/>
                        <a:pt x="74766" y="699916"/>
                        <a:pt x="77075" y="696452"/>
                      </a:cubicBezTo>
                      <a:cubicBezTo>
                        <a:pt x="78229" y="692988"/>
                        <a:pt x="77956" y="688643"/>
                        <a:pt x="80538" y="686061"/>
                      </a:cubicBezTo>
                      <a:cubicBezTo>
                        <a:pt x="83120" y="683479"/>
                        <a:pt x="87798" y="684476"/>
                        <a:pt x="90929" y="682598"/>
                      </a:cubicBezTo>
                      <a:cubicBezTo>
                        <a:pt x="93730" y="680918"/>
                        <a:pt x="95548" y="677979"/>
                        <a:pt x="97857" y="675670"/>
                      </a:cubicBezTo>
                      <a:cubicBezTo>
                        <a:pt x="95548" y="673361"/>
                        <a:pt x="93850" y="670203"/>
                        <a:pt x="90929" y="668743"/>
                      </a:cubicBezTo>
                      <a:cubicBezTo>
                        <a:pt x="85758" y="666158"/>
                        <a:pt x="58908" y="662252"/>
                        <a:pt x="56293" y="661816"/>
                      </a:cubicBezTo>
                      <a:cubicBezTo>
                        <a:pt x="53984" y="658352"/>
                        <a:pt x="52310" y="654369"/>
                        <a:pt x="49366" y="651425"/>
                      </a:cubicBezTo>
                      <a:cubicBezTo>
                        <a:pt x="46422" y="648481"/>
                        <a:pt x="40521" y="648363"/>
                        <a:pt x="38975" y="644498"/>
                      </a:cubicBezTo>
                      <a:cubicBezTo>
                        <a:pt x="37619" y="641108"/>
                        <a:pt x="40560" y="637238"/>
                        <a:pt x="42438" y="634107"/>
                      </a:cubicBezTo>
                      <a:cubicBezTo>
                        <a:pt x="47193" y="626182"/>
                        <a:pt x="51583" y="626440"/>
                        <a:pt x="59757" y="623716"/>
                      </a:cubicBezTo>
                      <a:cubicBezTo>
                        <a:pt x="71212" y="589344"/>
                        <a:pt x="51994" y="641846"/>
                        <a:pt x="73611" y="602934"/>
                      </a:cubicBezTo>
                      <a:cubicBezTo>
                        <a:pt x="77157" y="596551"/>
                        <a:pt x="80538" y="582152"/>
                        <a:pt x="80538" y="582152"/>
                      </a:cubicBezTo>
                      <a:cubicBezTo>
                        <a:pt x="79384" y="567143"/>
                        <a:pt x="79849" y="551920"/>
                        <a:pt x="77075" y="537125"/>
                      </a:cubicBezTo>
                      <a:cubicBezTo>
                        <a:pt x="75827" y="530470"/>
                        <a:pt x="63210" y="520487"/>
                        <a:pt x="59757" y="516343"/>
                      </a:cubicBezTo>
                      <a:cubicBezTo>
                        <a:pt x="57092" y="513145"/>
                        <a:pt x="55138" y="509416"/>
                        <a:pt x="52829" y="505952"/>
                      </a:cubicBezTo>
                      <a:cubicBezTo>
                        <a:pt x="50885" y="500119"/>
                        <a:pt x="45538" y="491003"/>
                        <a:pt x="52829" y="485170"/>
                      </a:cubicBezTo>
                      <a:cubicBezTo>
                        <a:pt x="56546" y="482196"/>
                        <a:pt x="62066" y="482861"/>
                        <a:pt x="66684" y="481707"/>
                      </a:cubicBezTo>
                      <a:cubicBezTo>
                        <a:pt x="70807" y="465212"/>
                        <a:pt x="75870" y="451588"/>
                        <a:pt x="66684" y="433216"/>
                      </a:cubicBezTo>
                      <a:cubicBezTo>
                        <a:pt x="65856" y="431560"/>
                        <a:pt x="43590" y="424363"/>
                        <a:pt x="38975" y="422825"/>
                      </a:cubicBezTo>
                      <a:lnTo>
                        <a:pt x="11266" y="426289"/>
                      </a:lnTo>
                      <a:cubicBezTo>
                        <a:pt x="18150" y="398746"/>
                        <a:pt x="9421" y="426050"/>
                        <a:pt x="25120" y="398579"/>
                      </a:cubicBezTo>
                      <a:cubicBezTo>
                        <a:pt x="26931" y="395409"/>
                        <a:pt x="26343" y="391071"/>
                        <a:pt x="28584" y="388189"/>
                      </a:cubicBezTo>
                      <a:cubicBezTo>
                        <a:pt x="34599" y="380456"/>
                        <a:pt x="42439" y="374334"/>
                        <a:pt x="49366" y="367407"/>
                      </a:cubicBezTo>
                      <a:cubicBezTo>
                        <a:pt x="51675" y="365098"/>
                        <a:pt x="54833" y="363400"/>
                        <a:pt x="56293" y="360479"/>
                      </a:cubicBezTo>
                      <a:cubicBezTo>
                        <a:pt x="59009" y="355047"/>
                        <a:pt x="65252" y="341129"/>
                        <a:pt x="70147" y="336234"/>
                      </a:cubicBezTo>
                      <a:cubicBezTo>
                        <a:pt x="76860" y="329521"/>
                        <a:pt x="82479" y="328660"/>
                        <a:pt x="90929" y="325843"/>
                      </a:cubicBezTo>
                      <a:cubicBezTo>
                        <a:pt x="112368" y="304407"/>
                        <a:pt x="94393" y="325831"/>
                        <a:pt x="94393" y="260034"/>
                      </a:cubicBezTo>
                      <a:cubicBezTo>
                        <a:pt x="94393" y="255274"/>
                        <a:pt x="96702" y="250797"/>
                        <a:pt x="97857" y="246179"/>
                      </a:cubicBezTo>
                      <a:cubicBezTo>
                        <a:pt x="94393" y="238097"/>
                        <a:pt x="93683" y="228151"/>
                        <a:pt x="87466" y="221934"/>
                      </a:cubicBezTo>
                      <a:cubicBezTo>
                        <a:pt x="81248" y="215717"/>
                        <a:pt x="71225" y="215182"/>
                        <a:pt x="63220" y="211543"/>
                      </a:cubicBezTo>
                      <a:cubicBezTo>
                        <a:pt x="39678" y="200842"/>
                        <a:pt x="58806" y="207763"/>
                        <a:pt x="38975" y="201152"/>
                      </a:cubicBezTo>
                      <a:cubicBezTo>
                        <a:pt x="32024" y="202890"/>
                        <a:pt x="19512" y="204368"/>
                        <a:pt x="14729" y="211543"/>
                      </a:cubicBezTo>
                      <a:cubicBezTo>
                        <a:pt x="1061" y="232046"/>
                        <a:pt x="22930" y="221511"/>
                        <a:pt x="875" y="228861"/>
                      </a:cubicBezTo>
                      <a:cubicBezTo>
                        <a:pt x="2029" y="221934"/>
                        <a:pt x="1486" y="214497"/>
                        <a:pt x="4338" y="208079"/>
                      </a:cubicBezTo>
                      <a:cubicBezTo>
                        <a:pt x="6327" y="203603"/>
                        <a:pt x="10863" y="200696"/>
                        <a:pt x="14729" y="197689"/>
                      </a:cubicBezTo>
                      <a:cubicBezTo>
                        <a:pt x="14739" y="197681"/>
                        <a:pt x="40701" y="180374"/>
                        <a:pt x="45902" y="176907"/>
                      </a:cubicBezTo>
                      <a:cubicBezTo>
                        <a:pt x="49863" y="174266"/>
                        <a:pt x="55139" y="174598"/>
                        <a:pt x="59757" y="173443"/>
                      </a:cubicBezTo>
                      <a:cubicBezTo>
                        <a:pt x="63220" y="171134"/>
                        <a:pt x="66897" y="169116"/>
                        <a:pt x="70147" y="166516"/>
                      </a:cubicBezTo>
                      <a:cubicBezTo>
                        <a:pt x="72697" y="164476"/>
                        <a:pt x="74073" y="160875"/>
                        <a:pt x="77075" y="159589"/>
                      </a:cubicBezTo>
                      <a:cubicBezTo>
                        <a:pt x="82486" y="157270"/>
                        <a:pt x="88620" y="157280"/>
                        <a:pt x="94393" y="156125"/>
                      </a:cubicBezTo>
                      <a:cubicBezTo>
                        <a:pt x="95548" y="152661"/>
                        <a:pt x="95275" y="148316"/>
                        <a:pt x="97857" y="145734"/>
                      </a:cubicBezTo>
                      <a:cubicBezTo>
                        <a:pt x="116329" y="127260"/>
                        <a:pt x="102473" y="159590"/>
                        <a:pt x="111711" y="131879"/>
                      </a:cubicBezTo>
                      <a:cubicBezTo>
                        <a:pt x="110556" y="128416"/>
                        <a:pt x="110125" y="124619"/>
                        <a:pt x="108247" y="121489"/>
                      </a:cubicBezTo>
                      <a:cubicBezTo>
                        <a:pt x="106567" y="118689"/>
                        <a:pt x="103870" y="116601"/>
                        <a:pt x="101320" y="114561"/>
                      </a:cubicBezTo>
                      <a:cubicBezTo>
                        <a:pt x="94632" y="109211"/>
                        <a:pt x="84731" y="103988"/>
                        <a:pt x="77075" y="100707"/>
                      </a:cubicBezTo>
                      <a:cubicBezTo>
                        <a:pt x="73719" y="99269"/>
                        <a:pt x="70148" y="98398"/>
                        <a:pt x="66684" y="97243"/>
                      </a:cubicBezTo>
                      <a:cubicBezTo>
                        <a:pt x="59757" y="98398"/>
                        <a:pt x="52925" y="100707"/>
                        <a:pt x="45902" y="100707"/>
                      </a:cubicBezTo>
                      <a:cubicBezTo>
                        <a:pt x="42251" y="100707"/>
                        <a:pt x="52701" y="97896"/>
                        <a:pt x="56293" y="97243"/>
                      </a:cubicBezTo>
                      <a:cubicBezTo>
                        <a:pt x="65451" y="95578"/>
                        <a:pt x="74802" y="95194"/>
                        <a:pt x="84002" y="93779"/>
                      </a:cubicBezTo>
                      <a:cubicBezTo>
                        <a:pt x="89820" y="92884"/>
                        <a:pt x="95547" y="91470"/>
                        <a:pt x="101320" y="90316"/>
                      </a:cubicBezTo>
                      <a:cubicBezTo>
                        <a:pt x="104784" y="86852"/>
                        <a:pt x="109332" y="84207"/>
                        <a:pt x="111711" y="79925"/>
                      </a:cubicBezTo>
                      <a:cubicBezTo>
                        <a:pt x="115257" y="73542"/>
                        <a:pt x="118638" y="59143"/>
                        <a:pt x="118638" y="59143"/>
                      </a:cubicBezTo>
                      <a:cubicBezTo>
                        <a:pt x="117484" y="53370"/>
                        <a:pt x="116603" y="47536"/>
                        <a:pt x="115175" y="41825"/>
                      </a:cubicBezTo>
                      <a:cubicBezTo>
                        <a:pt x="114290" y="38283"/>
                        <a:pt x="111711" y="35085"/>
                        <a:pt x="111711" y="31434"/>
                      </a:cubicBezTo>
                      <a:cubicBezTo>
                        <a:pt x="111711" y="27783"/>
                        <a:pt x="114872" y="24681"/>
                        <a:pt x="115175" y="21043"/>
                      </a:cubicBezTo>
                      <a:cubicBezTo>
                        <a:pt x="116038" y="10688"/>
                        <a:pt x="115175" y="6611"/>
                        <a:pt x="115175" y="3725"/>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66" name="Group 465">
                <a:extLst>
                  <a:ext uri="{FF2B5EF4-FFF2-40B4-BE49-F238E27FC236}">
                    <a16:creationId xmlns:a16="http://schemas.microsoft.com/office/drawing/2014/main" id="{40AE3B58-B14D-C15C-00DE-8CF2E140913E}"/>
                  </a:ext>
                </a:extLst>
              </p:cNvPr>
              <p:cNvGrpSpPr/>
              <p:nvPr/>
            </p:nvGrpSpPr>
            <p:grpSpPr>
              <a:xfrm>
                <a:off x="7432964" y="4369827"/>
                <a:ext cx="187081" cy="1634583"/>
                <a:chOff x="7432964" y="4381500"/>
                <a:chExt cx="187081" cy="1634583"/>
              </a:xfrm>
            </p:grpSpPr>
            <p:sp>
              <p:nvSpPr>
                <p:cNvPr id="575" name="Freeform 574">
                  <a:extLst>
                    <a:ext uri="{FF2B5EF4-FFF2-40B4-BE49-F238E27FC236}">
                      <a16:creationId xmlns:a16="http://schemas.microsoft.com/office/drawing/2014/main" id="{26CEC31C-5C08-AFB9-FEC4-15FD7BEA5289}"/>
                    </a:ext>
                  </a:extLst>
                </p:cNvPr>
                <p:cNvSpPr/>
                <p:nvPr/>
              </p:nvSpPr>
              <p:spPr>
                <a:xfrm>
                  <a:off x="7515922" y="4800600"/>
                  <a:ext cx="86422" cy="1215483"/>
                </a:xfrm>
                <a:custGeom>
                  <a:avLst/>
                  <a:gdLst>
                    <a:gd name="connsiteX0" fmla="*/ 30666 w 86422"/>
                    <a:gd name="connsiteY0" fmla="*/ 0 h 1215483"/>
                    <a:gd name="connsiteX1" fmla="*/ 0 w 86422"/>
                    <a:gd name="connsiteY1" fmla="*/ 1215483 h 1215483"/>
                    <a:gd name="connsiteX2" fmla="*/ 86422 w 86422"/>
                    <a:gd name="connsiteY2" fmla="*/ 1198756 h 1215483"/>
                    <a:gd name="connsiteX3" fmla="*/ 78058 w 86422"/>
                    <a:gd name="connsiteY3" fmla="*/ 1159727 h 1215483"/>
                    <a:gd name="connsiteX4" fmla="*/ 30666 w 86422"/>
                    <a:gd name="connsiteY4" fmla="*/ 0 h 1215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22" h="1215483">
                      <a:moveTo>
                        <a:pt x="30666" y="0"/>
                      </a:moveTo>
                      <a:lnTo>
                        <a:pt x="0" y="1215483"/>
                      </a:lnTo>
                      <a:lnTo>
                        <a:pt x="86422" y="1198756"/>
                      </a:lnTo>
                      <a:lnTo>
                        <a:pt x="78058" y="1159727"/>
                      </a:lnTo>
                      <a:lnTo>
                        <a:pt x="30666" y="0"/>
                      </a:lnTo>
                      <a:close/>
                    </a:path>
                  </a:pathLst>
                </a:cu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6" name="Freeform 575">
                  <a:extLst>
                    <a:ext uri="{FF2B5EF4-FFF2-40B4-BE49-F238E27FC236}">
                      <a16:creationId xmlns:a16="http://schemas.microsoft.com/office/drawing/2014/main" id="{85A05108-E46D-AF95-B02B-003FF0E18D7E}"/>
                    </a:ext>
                  </a:extLst>
                </p:cNvPr>
                <p:cNvSpPr/>
                <p:nvPr/>
              </p:nvSpPr>
              <p:spPr>
                <a:xfrm>
                  <a:off x="7432964" y="4381500"/>
                  <a:ext cx="187081" cy="488444"/>
                </a:xfrm>
                <a:custGeom>
                  <a:avLst/>
                  <a:gdLst>
                    <a:gd name="connsiteX0" fmla="*/ 145472 w 187081"/>
                    <a:gd name="connsiteY0" fmla="*/ 0 h 488444"/>
                    <a:gd name="connsiteX1" fmla="*/ 145472 w 187081"/>
                    <a:gd name="connsiteY1" fmla="*/ 0 h 488444"/>
                    <a:gd name="connsiteX2" fmla="*/ 100445 w 187081"/>
                    <a:gd name="connsiteY2" fmla="*/ 34636 h 488444"/>
                    <a:gd name="connsiteX3" fmla="*/ 90054 w 187081"/>
                    <a:gd name="connsiteY3" fmla="*/ 38100 h 488444"/>
                    <a:gd name="connsiteX4" fmla="*/ 79663 w 187081"/>
                    <a:gd name="connsiteY4" fmla="*/ 55418 h 488444"/>
                    <a:gd name="connsiteX5" fmla="*/ 76200 w 187081"/>
                    <a:gd name="connsiteY5" fmla="*/ 65809 h 488444"/>
                    <a:gd name="connsiteX6" fmla="*/ 69272 w 187081"/>
                    <a:gd name="connsiteY6" fmla="*/ 76200 h 488444"/>
                    <a:gd name="connsiteX7" fmla="*/ 58881 w 187081"/>
                    <a:gd name="connsiteY7" fmla="*/ 93518 h 488444"/>
                    <a:gd name="connsiteX8" fmla="*/ 51954 w 187081"/>
                    <a:gd name="connsiteY8" fmla="*/ 103909 h 488444"/>
                    <a:gd name="connsiteX9" fmla="*/ 31172 w 187081"/>
                    <a:gd name="connsiteY9" fmla="*/ 110836 h 488444"/>
                    <a:gd name="connsiteX10" fmla="*/ 38100 w 187081"/>
                    <a:gd name="connsiteY10" fmla="*/ 117764 h 488444"/>
                    <a:gd name="connsiteX11" fmla="*/ 51954 w 187081"/>
                    <a:gd name="connsiteY11" fmla="*/ 114300 h 488444"/>
                    <a:gd name="connsiteX12" fmla="*/ 72736 w 187081"/>
                    <a:gd name="connsiteY12" fmla="*/ 110836 h 488444"/>
                    <a:gd name="connsiteX13" fmla="*/ 86591 w 187081"/>
                    <a:gd name="connsiteY13" fmla="*/ 103909 h 488444"/>
                    <a:gd name="connsiteX14" fmla="*/ 96981 w 187081"/>
                    <a:gd name="connsiteY14" fmla="*/ 96982 h 488444"/>
                    <a:gd name="connsiteX15" fmla="*/ 117763 w 187081"/>
                    <a:gd name="connsiteY15" fmla="*/ 90055 h 488444"/>
                    <a:gd name="connsiteX16" fmla="*/ 124691 w 187081"/>
                    <a:gd name="connsiteY16" fmla="*/ 83127 h 488444"/>
                    <a:gd name="connsiteX17" fmla="*/ 131618 w 187081"/>
                    <a:gd name="connsiteY17" fmla="*/ 90055 h 488444"/>
                    <a:gd name="connsiteX18" fmla="*/ 128154 w 187081"/>
                    <a:gd name="connsiteY18" fmla="*/ 110836 h 488444"/>
                    <a:gd name="connsiteX19" fmla="*/ 128154 w 187081"/>
                    <a:gd name="connsiteY19" fmla="*/ 166255 h 488444"/>
                    <a:gd name="connsiteX20" fmla="*/ 124691 w 187081"/>
                    <a:gd name="connsiteY20" fmla="*/ 176645 h 488444"/>
                    <a:gd name="connsiteX21" fmla="*/ 110836 w 187081"/>
                    <a:gd name="connsiteY21" fmla="*/ 183573 h 488444"/>
                    <a:gd name="connsiteX22" fmla="*/ 90054 w 187081"/>
                    <a:gd name="connsiteY22" fmla="*/ 197427 h 488444"/>
                    <a:gd name="connsiteX23" fmla="*/ 79663 w 187081"/>
                    <a:gd name="connsiteY23" fmla="*/ 200891 h 488444"/>
                    <a:gd name="connsiteX24" fmla="*/ 65809 w 187081"/>
                    <a:gd name="connsiteY24" fmla="*/ 207818 h 488444"/>
                    <a:gd name="connsiteX25" fmla="*/ 55418 w 187081"/>
                    <a:gd name="connsiteY25" fmla="*/ 211282 h 488444"/>
                    <a:gd name="connsiteX26" fmla="*/ 34636 w 187081"/>
                    <a:gd name="connsiteY26" fmla="*/ 228600 h 488444"/>
                    <a:gd name="connsiteX27" fmla="*/ 20781 w 187081"/>
                    <a:gd name="connsiteY27" fmla="*/ 245918 h 488444"/>
                    <a:gd name="connsiteX28" fmla="*/ 13854 w 187081"/>
                    <a:gd name="connsiteY28" fmla="*/ 259773 h 488444"/>
                    <a:gd name="connsiteX29" fmla="*/ 0 w 187081"/>
                    <a:gd name="connsiteY29" fmla="*/ 277091 h 488444"/>
                    <a:gd name="connsiteX30" fmla="*/ 48491 w 187081"/>
                    <a:gd name="connsiteY30" fmla="*/ 273627 h 488444"/>
                    <a:gd name="connsiteX31" fmla="*/ 58881 w 187081"/>
                    <a:gd name="connsiteY31" fmla="*/ 270164 h 488444"/>
                    <a:gd name="connsiteX32" fmla="*/ 72736 w 187081"/>
                    <a:gd name="connsiteY32" fmla="*/ 266700 h 488444"/>
                    <a:gd name="connsiteX33" fmla="*/ 83127 w 187081"/>
                    <a:gd name="connsiteY33" fmla="*/ 263236 h 488444"/>
                    <a:gd name="connsiteX34" fmla="*/ 110836 w 187081"/>
                    <a:gd name="connsiteY34" fmla="*/ 256309 h 488444"/>
                    <a:gd name="connsiteX35" fmla="*/ 121227 w 187081"/>
                    <a:gd name="connsiteY35" fmla="*/ 263236 h 488444"/>
                    <a:gd name="connsiteX36" fmla="*/ 114300 w 187081"/>
                    <a:gd name="connsiteY36" fmla="*/ 273627 h 488444"/>
                    <a:gd name="connsiteX37" fmla="*/ 110836 w 187081"/>
                    <a:gd name="connsiteY37" fmla="*/ 287482 h 488444"/>
                    <a:gd name="connsiteX38" fmla="*/ 103909 w 187081"/>
                    <a:gd name="connsiteY38" fmla="*/ 308264 h 488444"/>
                    <a:gd name="connsiteX39" fmla="*/ 100445 w 187081"/>
                    <a:gd name="connsiteY39" fmla="*/ 318655 h 488444"/>
                    <a:gd name="connsiteX40" fmla="*/ 79663 w 187081"/>
                    <a:gd name="connsiteY40" fmla="*/ 329045 h 488444"/>
                    <a:gd name="connsiteX41" fmla="*/ 72736 w 187081"/>
                    <a:gd name="connsiteY41" fmla="*/ 335973 h 488444"/>
                    <a:gd name="connsiteX42" fmla="*/ 62345 w 187081"/>
                    <a:gd name="connsiteY42" fmla="*/ 342900 h 488444"/>
                    <a:gd name="connsiteX43" fmla="*/ 45027 w 187081"/>
                    <a:gd name="connsiteY43" fmla="*/ 374073 h 488444"/>
                    <a:gd name="connsiteX44" fmla="*/ 48491 w 187081"/>
                    <a:gd name="connsiteY44" fmla="*/ 384464 h 488444"/>
                    <a:gd name="connsiteX45" fmla="*/ 83127 w 187081"/>
                    <a:gd name="connsiteY45" fmla="*/ 387927 h 488444"/>
                    <a:gd name="connsiteX46" fmla="*/ 90054 w 187081"/>
                    <a:gd name="connsiteY46" fmla="*/ 377536 h 488444"/>
                    <a:gd name="connsiteX47" fmla="*/ 110836 w 187081"/>
                    <a:gd name="connsiteY47" fmla="*/ 367145 h 488444"/>
                    <a:gd name="connsiteX48" fmla="*/ 107372 w 187081"/>
                    <a:gd name="connsiteY48" fmla="*/ 377536 h 488444"/>
                    <a:gd name="connsiteX49" fmla="*/ 100445 w 187081"/>
                    <a:gd name="connsiteY49" fmla="*/ 405245 h 488444"/>
                    <a:gd name="connsiteX50" fmla="*/ 93518 w 187081"/>
                    <a:gd name="connsiteY50" fmla="*/ 415636 h 488444"/>
                    <a:gd name="connsiteX51" fmla="*/ 83127 w 187081"/>
                    <a:gd name="connsiteY51" fmla="*/ 439882 h 488444"/>
                    <a:gd name="connsiteX52" fmla="*/ 79663 w 187081"/>
                    <a:gd name="connsiteY52" fmla="*/ 453736 h 488444"/>
                    <a:gd name="connsiteX53" fmla="*/ 72736 w 187081"/>
                    <a:gd name="connsiteY53" fmla="*/ 481445 h 488444"/>
                    <a:gd name="connsiteX54" fmla="*/ 83127 w 187081"/>
                    <a:gd name="connsiteY54" fmla="*/ 488373 h 488444"/>
                    <a:gd name="connsiteX55" fmla="*/ 103909 w 187081"/>
                    <a:gd name="connsiteY55" fmla="*/ 477982 h 488444"/>
                    <a:gd name="connsiteX56" fmla="*/ 110836 w 187081"/>
                    <a:gd name="connsiteY56" fmla="*/ 464127 h 488444"/>
                    <a:gd name="connsiteX57" fmla="*/ 131618 w 187081"/>
                    <a:gd name="connsiteY57" fmla="*/ 453736 h 488444"/>
                    <a:gd name="connsiteX58" fmla="*/ 138545 w 187081"/>
                    <a:gd name="connsiteY58" fmla="*/ 443345 h 488444"/>
                    <a:gd name="connsiteX59" fmla="*/ 148936 w 187081"/>
                    <a:gd name="connsiteY59" fmla="*/ 408709 h 488444"/>
                    <a:gd name="connsiteX60" fmla="*/ 145472 w 187081"/>
                    <a:gd name="connsiteY60" fmla="*/ 391391 h 488444"/>
                    <a:gd name="connsiteX61" fmla="*/ 138545 w 187081"/>
                    <a:gd name="connsiteY61" fmla="*/ 381000 h 488444"/>
                    <a:gd name="connsiteX62" fmla="*/ 135081 w 187081"/>
                    <a:gd name="connsiteY62" fmla="*/ 370609 h 488444"/>
                    <a:gd name="connsiteX63" fmla="*/ 162791 w 187081"/>
                    <a:gd name="connsiteY63" fmla="*/ 356755 h 488444"/>
                    <a:gd name="connsiteX64" fmla="*/ 169718 w 187081"/>
                    <a:gd name="connsiteY64" fmla="*/ 346364 h 488444"/>
                    <a:gd name="connsiteX65" fmla="*/ 180109 w 187081"/>
                    <a:gd name="connsiteY65" fmla="*/ 342900 h 488444"/>
                    <a:gd name="connsiteX66" fmla="*/ 173181 w 187081"/>
                    <a:gd name="connsiteY66" fmla="*/ 315191 h 488444"/>
                    <a:gd name="connsiteX67" fmla="*/ 166254 w 187081"/>
                    <a:gd name="connsiteY67" fmla="*/ 304800 h 488444"/>
                    <a:gd name="connsiteX68" fmla="*/ 169718 w 187081"/>
                    <a:gd name="connsiteY68" fmla="*/ 277091 h 488444"/>
                    <a:gd name="connsiteX69" fmla="*/ 180109 w 187081"/>
                    <a:gd name="connsiteY69" fmla="*/ 270164 h 488444"/>
                    <a:gd name="connsiteX70" fmla="*/ 176645 w 187081"/>
                    <a:gd name="connsiteY70" fmla="*/ 221673 h 488444"/>
                    <a:gd name="connsiteX71" fmla="*/ 183572 w 187081"/>
                    <a:gd name="connsiteY71" fmla="*/ 166255 h 488444"/>
                    <a:gd name="connsiteX72" fmla="*/ 180109 w 187081"/>
                    <a:gd name="connsiteY72" fmla="*/ 152400 h 488444"/>
                    <a:gd name="connsiteX73" fmla="*/ 173181 w 187081"/>
                    <a:gd name="connsiteY73" fmla="*/ 103909 h 488444"/>
                    <a:gd name="connsiteX74" fmla="*/ 176645 w 187081"/>
                    <a:gd name="connsiteY74" fmla="*/ 83127 h 488444"/>
                    <a:gd name="connsiteX75" fmla="*/ 180109 w 187081"/>
                    <a:gd name="connsiteY75" fmla="*/ 72736 h 488444"/>
                    <a:gd name="connsiteX76" fmla="*/ 176645 w 187081"/>
                    <a:gd name="connsiteY76" fmla="*/ 58882 h 488444"/>
                    <a:gd name="connsiteX77" fmla="*/ 166254 w 187081"/>
                    <a:gd name="connsiteY77" fmla="*/ 38100 h 488444"/>
                    <a:gd name="connsiteX78" fmla="*/ 145472 w 187081"/>
                    <a:gd name="connsiteY78" fmla="*/ 27709 h 488444"/>
                    <a:gd name="connsiteX79" fmla="*/ 145472 w 187081"/>
                    <a:gd name="connsiteY79" fmla="*/ 0 h 48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87081" h="488444">
                      <a:moveTo>
                        <a:pt x="145472" y="0"/>
                      </a:moveTo>
                      <a:lnTo>
                        <a:pt x="145472" y="0"/>
                      </a:lnTo>
                      <a:cubicBezTo>
                        <a:pt x="114906" y="26200"/>
                        <a:pt x="130084" y="14878"/>
                        <a:pt x="100445" y="34636"/>
                      </a:cubicBezTo>
                      <a:cubicBezTo>
                        <a:pt x="97407" y="36661"/>
                        <a:pt x="93518" y="36945"/>
                        <a:pt x="90054" y="38100"/>
                      </a:cubicBezTo>
                      <a:cubicBezTo>
                        <a:pt x="80244" y="67535"/>
                        <a:pt x="93926" y="31646"/>
                        <a:pt x="79663" y="55418"/>
                      </a:cubicBezTo>
                      <a:cubicBezTo>
                        <a:pt x="77785" y="58549"/>
                        <a:pt x="77833" y="62543"/>
                        <a:pt x="76200" y="65809"/>
                      </a:cubicBezTo>
                      <a:cubicBezTo>
                        <a:pt x="74338" y="69532"/>
                        <a:pt x="71581" y="72736"/>
                        <a:pt x="69272" y="76200"/>
                      </a:cubicBezTo>
                      <a:cubicBezTo>
                        <a:pt x="63258" y="94247"/>
                        <a:pt x="69749" y="79933"/>
                        <a:pt x="58881" y="93518"/>
                      </a:cubicBezTo>
                      <a:cubicBezTo>
                        <a:pt x="56280" y="96769"/>
                        <a:pt x="55484" y="101703"/>
                        <a:pt x="51954" y="103909"/>
                      </a:cubicBezTo>
                      <a:cubicBezTo>
                        <a:pt x="45762" y="107779"/>
                        <a:pt x="31172" y="110836"/>
                        <a:pt x="31172" y="110836"/>
                      </a:cubicBezTo>
                      <a:cubicBezTo>
                        <a:pt x="33481" y="113145"/>
                        <a:pt x="34879" y="117227"/>
                        <a:pt x="38100" y="117764"/>
                      </a:cubicBezTo>
                      <a:cubicBezTo>
                        <a:pt x="42795" y="118547"/>
                        <a:pt x="47286" y="115234"/>
                        <a:pt x="51954" y="114300"/>
                      </a:cubicBezTo>
                      <a:cubicBezTo>
                        <a:pt x="58840" y="112923"/>
                        <a:pt x="65809" y="111991"/>
                        <a:pt x="72736" y="110836"/>
                      </a:cubicBezTo>
                      <a:cubicBezTo>
                        <a:pt x="77354" y="108527"/>
                        <a:pt x="82108" y="106471"/>
                        <a:pt x="86591" y="103909"/>
                      </a:cubicBezTo>
                      <a:cubicBezTo>
                        <a:pt x="90205" y="101844"/>
                        <a:pt x="93177" y="98673"/>
                        <a:pt x="96981" y="96982"/>
                      </a:cubicBezTo>
                      <a:cubicBezTo>
                        <a:pt x="103654" y="94016"/>
                        <a:pt x="117763" y="90055"/>
                        <a:pt x="117763" y="90055"/>
                      </a:cubicBezTo>
                      <a:cubicBezTo>
                        <a:pt x="120072" y="87746"/>
                        <a:pt x="121425" y="83127"/>
                        <a:pt x="124691" y="83127"/>
                      </a:cubicBezTo>
                      <a:cubicBezTo>
                        <a:pt x="127957" y="83127"/>
                        <a:pt x="131213" y="86815"/>
                        <a:pt x="131618" y="90055"/>
                      </a:cubicBezTo>
                      <a:cubicBezTo>
                        <a:pt x="132489" y="97023"/>
                        <a:pt x="129309" y="103909"/>
                        <a:pt x="128154" y="110836"/>
                      </a:cubicBezTo>
                      <a:cubicBezTo>
                        <a:pt x="131370" y="149422"/>
                        <a:pt x="135211" y="141557"/>
                        <a:pt x="128154" y="166255"/>
                      </a:cubicBezTo>
                      <a:cubicBezTo>
                        <a:pt x="127151" y="169765"/>
                        <a:pt x="127272" y="174064"/>
                        <a:pt x="124691" y="176645"/>
                      </a:cubicBezTo>
                      <a:cubicBezTo>
                        <a:pt x="121040" y="180296"/>
                        <a:pt x="115264" y="180916"/>
                        <a:pt x="110836" y="183573"/>
                      </a:cubicBezTo>
                      <a:cubicBezTo>
                        <a:pt x="103697" y="187856"/>
                        <a:pt x="96981" y="192809"/>
                        <a:pt x="90054" y="197427"/>
                      </a:cubicBezTo>
                      <a:cubicBezTo>
                        <a:pt x="87016" y="199452"/>
                        <a:pt x="83019" y="199453"/>
                        <a:pt x="79663" y="200891"/>
                      </a:cubicBezTo>
                      <a:cubicBezTo>
                        <a:pt x="74917" y="202925"/>
                        <a:pt x="70555" y="205784"/>
                        <a:pt x="65809" y="207818"/>
                      </a:cubicBezTo>
                      <a:cubicBezTo>
                        <a:pt x="62453" y="209256"/>
                        <a:pt x="58684" y="209649"/>
                        <a:pt x="55418" y="211282"/>
                      </a:cubicBezTo>
                      <a:cubicBezTo>
                        <a:pt x="47633" y="215175"/>
                        <a:pt x="40108" y="222033"/>
                        <a:pt x="34636" y="228600"/>
                      </a:cubicBezTo>
                      <a:cubicBezTo>
                        <a:pt x="12799" y="254805"/>
                        <a:pt x="40929" y="225773"/>
                        <a:pt x="20781" y="245918"/>
                      </a:cubicBezTo>
                      <a:cubicBezTo>
                        <a:pt x="18472" y="250536"/>
                        <a:pt x="17159" y="255806"/>
                        <a:pt x="13854" y="259773"/>
                      </a:cubicBezTo>
                      <a:cubicBezTo>
                        <a:pt x="-3553" y="280662"/>
                        <a:pt x="8268" y="252282"/>
                        <a:pt x="0" y="277091"/>
                      </a:cubicBezTo>
                      <a:cubicBezTo>
                        <a:pt x="21938" y="284404"/>
                        <a:pt x="9270" y="282032"/>
                        <a:pt x="48491" y="273627"/>
                      </a:cubicBezTo>
                      <a:cubicBezTo>
                        <a:pt x="52061" y="272862"/>
                        <a:pt x="55371" y="271167"/>
                        <a:pt x="58881" y="270164"/>
                      </a:cubicBezTo>
                      <a:cubicBezTo>
                        <a:pt x="63458" y="268856"/>
                        <a:pt x="68159" y="268008"/>
                        <a:pt x="72736" y="266700"/>
                      </a:cubicBezTo>
                      <a:cubicBezTo>
                        <a:pt x="76247" y="265697"/>
                        <a:pt x="79585" y="264121"/>
                        <a:pt x="83127" y="263236"/>
                      </a:cubicBezTo>
                      <a:lnTo>
                        <a:pt x="110836" y="256309"/>
                      </a:lnTo>
                      <a:cubicBezTo>
                        <a:pt x="114300" y="258618"/>
                        <a:pt x="120411" y="259154"/>
                        <a:pt x="121227" y="263236"/>
                      </a:cubicBezTo>
                      <a:cubicBezTo>
                        <a:pt x="122043" y="267318"/>
                        <a:pt x="115940" y="269801"/>
                        <a:pt x="114300" y="273627"/>
                      </a:cubicBezTo>
                      <a:cubicBezTo>
                        <a:pt x="112425" y="278003"/>
                        <a:pt x="112204" y="282922"/>
                        <a:pt x="110836" y="287482"/>
                      </a:cubicBezTo>
                      <a:cubicBezTo>
                        <a:pt x="108738" y="294476"/>
                        <a:pt x="106218" y="301337"/>
                        <a:pt x="103909" y="308264"/>
                      </a:cubicBezTo>
                      <a:cubicBezTo>
                        <a:pt x="102754" y="311728"/>
                        <a:pt x="103483" y="316630"/>
                        <a:pt x="100445" y="318655"/>
                      </a:cubicBezTo>
                      <a:cubicBezTo>
                        <a:pt x="87016" y="327607"/>
                        <a:pt x="94003" y="324266"/>
                        <a:pt x="79663" y="329045"/>
                      </a:cubicBezTo>
                      <a:cubicBezTo>
                        <a:pt x="77354" y="331354"/>
                        <a:pt x="75286" y="333933"/>
                        <a:pt x="72736" y="335973"/>
                      </a:cubicBezTo>
                      <a:cubicBezTo>
                        <a:pt x="69485" y="338574"/>
                        <a:pt x="65086" y="339767"/>
                        <a:pt x="62345" y="342900"/>
                      </a:cubicBezTo>
                      <a:cubicBezTo>
                        <a:pt x="49520" y="357557"/>
                        <a:pt x="49784" y="359802"/>
                        <a:pt x="45027" y="374073"/>
                      </a:cubicBezTo>
                      <a:cubicBezTo>
                        <a:pt x="46182" y="377537"/>
                        <a:pt x="46210" y="381613"/>
                        <a:pt x="48491" y="384464"/>
                      </a:cubicBezTo>
                      <a:cubicBezTo>
                        <a:pt x="58478" y="396948"/>
                        <a:pt x="68874" y="389963"/>
                        <a:pt x="83127" y="387927"/>
                      </a:cubicBezTo>
                      <a:cubicBezTo>
                        <a:pt x="85436" y="384463"/>
                        <a:pt x="87110" y="380480"/>
                        <a:pt x="90054" y="377536"/>
                      </a:cubicBezTo>
                      <a:cubicBezTo>
                        <a:pt x="96767" y="370823"/>
                        <a:pt x="102386" y="369962"/>
                        <a:pt x="110836" y="367145"/>
                      </a:cubicBezTo>
                      <a:cubicBezTo>
                        <a:pt x="109681" y="370609"/>
                        <a:pt x="108257" y="373994"/>
                        <a:pt x="107372" y="377536"/>
                      </a:cubicBezTo>
                      <a:cubicBezTo>
                        <a:pt x="105394" y="385449"/>
                        <a:pt x="104406" y="397323"/>
                        <a:pt x="100445" y="405245"/>
                      </a:cubicBezTo>
                      <a:cubicBezTo>
                        <a:pt x="98583" y="408968"/>
                        <a:pt x="95827" y="412172"/>
                        <a:pt x="93518" y="415636"/>
                      </a:cubicBezTo>
                      <a:cubicBezTo>
                        <a:pt x="83574" y="455410"/>
                        <a:pt x="97478" y="406397"/>
                        <a:pt x="83127" y="439882"/>
                      </a:cubicBezTo>
                      <a:cubicBezTo>
                        <a:pt x="81252" y="444257"/>
                        <a:pt x="80696" y="449089"/>
                        <a:pt x="79663" y="453736"/>
                      </a:cubicBezTo>
                      <a:cubicBezTo>
                        <a:pt x="74089" y="478819"/>
                        <a:pt x="78927" y="462876"/>
                        <a:pt x="72736" y="481445"/>
                      </a:cubicBezTo>
                      <a:cubicBezTo>
                        <a:pt x="76200" y="483754"/>
                        <a:pt x="79021" y="487689"/>
                        <a:pt x="83127" y="488373"/>
                      </a:cubicBezTo>
                      <a:cubicBezTo>
                        <a:pt x="88862" y="489329"/>
                        <a:pt x="100291" y="480394"/>
                        <a:pt x="103909" y="477982"/>
                      </a:cubicBezTo>
                      <a:cubicBezTo>
                        <a:pt x="106218" y="473364"/>
                        <a:pt x="107531" y="468094"/>
                        <a:pt x="110836" y="464127"/>
                      </a:cubicBezTo>
                      <a:cubicBezTo>
                        <a:pt x="116000" y="457930"/>
                        <a:pt x="124527" y="456100"/>
                        <a:pt x="131618" y="453736"/>
                      </a:cubicBezTo>
                      <a:cubicBezTo>
                        <a:pt x="133927" y="450272"/>
                        <a:pt x="136854" y="447149"/>
                        <a:pt x="138545" y="443345"/>
                      </a:cubicBezTo>
                      <a:cubicBezTo>
                        <a:pt x="143363" y="432504"/>
                        <a:pt x="146057" y="420222"/>
                        <a:pt x="148936" y="408709"/>
                      </a:cubicBezTo>
                      <a:cubicBezTo>
                        <a:pt x="147781" y="402936"/>
                        <a:pt x="147539" y="396903"/>
                        <a:pt x="145472" y="391391"/>
                      </a:cubicBezTo>
                      <a:cubicBezTo>
                        <a:pt x="144010" y="387493"/>
                        <a:pt x="140407" y="384723"/>
                        <a:pt x="138545" y="381000"/>
                      </a:cubicBezTo>
                      <a:cubicBezTo>
                        <a:pt x="136912" y="377734"/>
                        <a:pt x="136236" y="374073"/>
                        <a:pt x="135081" y="370609"/>
                      </a:cubicBezTo>
                      <a:cubicBezTo>
                        <a:pt x="142597" y="348062"/>
                        <a:pt x="131642" y="370598"/>
                        <a:pt x="162791" y="356755"/>
                      </a:cubicBezTo>
                      <a:cubicBezTo>
                        <a:pt x="166595" y="355064"/>
                        <a:pt x="166467" y="348965"/>
                        <a:pt x="169718" y="346364"/>
                      </a:cubicBezTo>
                      <a:cubicBezTo>
                        <a:pt x="172569" y="344083"/>
                        <a:pt x="176645" y="344055"/>
                        <a:pt x="180109" y="342900"/>
                      </a:cubicBezTo>
                      <a:cubicBezTo>
                        <a:pt x="178791" y="336311"/>
                        <a:pt x="176732" y="322292"/>
                        <a:pt x="173181" y="315191"/>
                      </a:cubicBezTo>
                      <a:cubicBezTo>
                        <a:pt x="171319" y="311468"/>
                        <a:pt x="168563" y="308264"/>
                        <a:pt x="166254" y="304800"/>
                      </a:cubicBezTo>
                      <a:cubicBezTo>
                        <a:pt x="167409" y="295564"/>
                        <a:pt x="166261" y="285733"/>
                        <a:pt x="169718" y="277091"/>
                      </a:cubicBezTo>
                      <a:cubicBezTo>
                        <a:pt x="171264" y="273226"/>
                        <a:pt x="179593" y="274295"/>
                        <a:pt x="180109" y="270164"/>
                      </a:cubicBezTo>
                      <a:cubicBezTo>
                        <a:pt x="182119" y="254084"/>
                        <a:pt x="177800" y="237837"/>
                        <a:pt x="176645" y="221673"/>
                      </a:cubicBezTo>
                      <a:cubicBezTo>
                        <a:pt x="188432" y="186313"/>
                        <a:pt x="189469" y="198691"/>
                        <a:pt x="183572" y="166255"/>
                      </a:cubicBezTo>
                      <a:cubicBezTo>
                        <a:pt x="182720" y="161571"/>
                        <a:pt x="180892" y="157096"/>
                        <a:pt x="180109" y="152400"/>
                      </a:cubicBezTo>
                      <a:cubicBezTo>
                        <a:pt x="177425" y="136294"/>
                        <a:pt x="173181" y="103909"/>
                        <a:pt x="173181" y="103909"/>
                      </a:cubicBezTo>
                      <a:cubicBezTo>
                        <a:pt x="174336" y="96982"/>
                        <a:pt x="175121" y="89983"/>
                        <a:pt x="176645" y="83127"/>
                      </a:cubicBezTo>
                      <a:cubicBezTo>
                        <a:pt x="177437" y="79563"/>
                        <a:pt x="180109" y="76387"/>
                        <a:pt x="180109" y="72736"/>
                      </a:cubicBezTo>
                      <a:cubicBezTo>
                        <a:pt x="180109" y="67976"/>
                        <a:pt x="177953" y="63459"/>
                        <a:pt x="176645" y="58882"/>
                      </a:cubicBezTo>
                      <a:cubicBezTo>
                        <a:pt x="174391" y="50995"/>
                        <a:pt x="172325" y="44171"/>
                        <a:pt x="166254" y="38100"/>
                      </a:cubicBezTo>
                      <a:cubicBezTo>
                        <a:pt x="156330" y="28176"/>
                        <a:pt x="156738" y="33342"/>
                        <a:pt x="145472" y="27709"/>
                      </a:cubicBezTo>
                      <a:cubicBezTo>
                        <a:pt x="130337" y="20142"/>
                        <a:pt x="145472" y="4618"/>
                        <a:pt x="145472"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67" name="Freeform 466">
                <a:extLst>
                  <a:ext uri="{FF2B5EF4-FFF2-40B4-BE49-F238E27FC236}">
                    <a16:creationId xmlns:a16="http://schemas.microsoft.com/office/drawing/2014/main" id="{41BF5209-E696-177D-12A5-4A51BC5A15E7}"/>
                  </a:ext>
                </a:extLst>
              </p:cNvPr>
              <p:cNvSpPr/>
              <p:nvPr/>
            </p:nvSpPr>
            <p:spPr>
              <a:xfrm>
                <a:off x="7633010" y="4979020"/>
                <a:ext cx="61332" cy="1028700"/>
              </a:xfrm>
              <a:custGeom>
                <a:avLst/>
                <a:gdLst>
                  <a:gd name="connsiteX0" fmla="*/ 61332 w 61332"/>
                  <a:gd name="connsiteY0" fmla="*/ 0 h 1028700"/>
                  <a:gd name="connsiteX1" fmla="*/ 0 w 61332"/>
                  <a:gd name="connsiteY1" fmla="*/ 1028700 h 1028700"/>
                  <a:gd name="connsiteX2" fmla="*/ 44605 w 61332"/>
                  <a:gd name="connsiteY2" fmla="*/ 1028700 h 1028700"/>
                  <a:gd name="connsiteX3" fmla="*/ 36242 w 61332"/>
                  <a:gd name="connsiteY3" fmla="*/ 1003609 h 1028700"/>
                  <a:gd name="connsiteX4" fmla="*/ 33454 w 61332"/>
                  <a:gd name="connsiteY4" fmla="*/ 992458 h 1028700"/>
                  <a:gd name="connsiteX5" fmla="*/ 61332 w 61332"/>
                  <a:gd name="connsiteY5" fmla="*/ 0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32" h="1028700">
                    <a:moveTo>
                      <a:pt x="61332" y="0"/>
                    </a:moveTo>
                    <a:lnTo>
                      <a:pt x="0" y="1028700"/>
                    </a:lnTo>
                    <a:lnTo>
                      <a:pt x="44605" y="1028700"/>
                    </a:lnTo>
                    <a:cubicBezTo>
                      <a:pt x="41817" y="1020336"/>
                      <a:pt x="38835" y="1012035"/>
                      <a:pt x="36242" y="1003609"/>
                    </a:cubicBezTo>
                    <a:cubicBezTo>
                      <a:pt x="35115" y="999947"/>
                      <a:pt x="33454" y="992458"/>
                      <a:pt x="33454" y="992458"/>
                    </a:cubicBezTo>
                    <a:lnTo>
                      <a:pt x="61332" y="0"/>
                    </a:lnTo>
                    <a:close/>
                  </a:path>
                </a:pathLst>
              </a:cu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68" name="Straight Connector 467">
                <a:extLst>
                  <a:ext uri="{FF2B5EF4-FFF2-40B4-BE49-F238E27FC236}">
                    <a16:creationId xmlns:a16="http://schemas.microsoft.com/office/drawing/2014/main" id="{A8850FEA-41CB-DC83-1BA8-98149857F78C}"/>
                  </a:ext>
                </a:extLst>
              </p:cNvPr>
              <p:cNvCxnSpPr/>
              <p:nvPr/>
            </p:nvCxnSpPr>
            <p:spPr>
              <a:xfrm flipV="1">
                <a:off x="8186980" y="5441865"/>
                <a:ext cx="0" cy="572269"/>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sp>
            <p:nvSpPr>
              <p:cNvPr id="469" name="Freeform 468">
                <a:extLst>
                  <a:ext uri="{FF2B5EF4-FFF2-40B4-BE49-F238E27FC236}">
                    <a16:creationId xmlns:a16="http://schemas.microsoft.com/office/drawing/2014/main" id="{378ACC4E-77AE-AC03-51D1-9A8F9FAF43B7}"/>
                  </a:ext>
                </a:extLst>
              </p:cNvPr>
              <p:cNvSpPr/>
              <p:nvPr/>
            </p:nvSpPr>
            <p:spPr>
              <a:xfrm>
                <a:off x="8024516" y="4485409"/>
                <a:ext cx="302146" cy="1126097"/>
              </a:xfrm>
              <a:custGeom>
                <a:avLst/>
                <a:gdLst>
                  <a:gd name="connsiteX0" fmla="*/ 191229 w 302146"/>
                  <a:gd name="connsiteY0" fmla="*/ 0 h 1126097"/>
                  <a:gd name="connsiteX1" fmla="*/ 191229 w 302146"/>
                  <a:gd name="connsiteY1" fmla="*/ 0 h 1126097"/>
                  <a:gd name="connsiteX2" fmla="*/ 180839 w 302146"/>
                  <a:gd name="connsiteY2" fmla="*/ 27709 h 1126097"/>
                  <a:gd name="connsiteX3" fmla="*/ 173911 w 302146"/>
                  <a:gd name="connsiteY3" fmla="*/ 38100 h 1126097"/>
                  <a:gd name="connsiteX4" fmla="*/ 160057 w 302146"/>
                  <a:gd name="connsiteY4" fmla="*/ 76200 h 1126097"/>
                  <a:gd name="connsiteX5" fmla="*/ 153129 w 302146"/>
                  <a:gd name="connsiteY5" fmla="*/ 83127 h 1126097"/>
                  <a:gd name="connsiteX6" fmla="*/ 149666 w 302146"/>
                  <a:gd name="connsiteY6" fmla="*/ 93518 h 1126097"/>
                  <a:gd name="connsiteX7" fmla="*/ 128884 w 302146"/>
                  <a:gd name="connsiteY7" fmla="*/ 117764 h 1126097"/>
                  <a:gd name="connsiteX8" fmla="*/ 121957 w 302146"/>
                  <a:gd name="connsiteY8" fmla="*/ 138546 h 1126097"/>
                  <a:gd name="connsiteX9" fmla="*/ 115029 w 302146"/>
                  <a:gd name="connsiteY9" fmla="*/ 159327 h 1126097"/>
                  <a:gd name="connsiteX10" fmla="*/ 104639 w 302146"/>
                  <a:gd name="connsiteY10" fmla="*/ 176646 h 1126097"/>
                  <a:gd name="connsiteX11" fmla="*/ 94248 w 302146"/>
                  <a:gd name="connsiteY11" fmla="*/ 180109 h 1126097"/>
                  <a:gd name="connsiteX12" fmla="*/ 76929 w 302146"/>
                  <a:gd name="connsiteY12" fmla="*/ 204355 h 1126097"/>
                  <a:gd name="connsiteX13" fmla="*/ 87320 w 302146"/>
                  <a:gd name="connsiteY13" fmla="*/ 207818 h 1126097"/>
                  <a:gd name="connsiteX14" fmla="*/ 97711 w 302146"/>
                  <a:gd name="connsiteY14" fmla="*/ 204355 h 1126097"/>
                  <a:gd name="connsiteX15" fmla="*/ 111566 w 302146"/>
                  <a:gd name="connsiteY15" fmla="*/ 200891 h 1126097"/>
                  <a:gd name="connsiteX16" fmla="*/ 132348 w 302146"/>
                  <a:gd name="connsiteY16" fmla="*/ 193964 h 1126097"/>
                  <a:gd name="connsiteX17" fmla="*/ 142739 w 302146"/>
                  <a:gd name="connsiteY17" fmla="*/ 190500 h 1126097"/>
                  <a:gd name="connsiteX18" fmla="*/ 163520 w 302146"/>
                  <a:gd name="connsiteY18" fmla="*/ 193964 h 1126097"/>
                  <a:gd name="connsiteX19" fmla="*/ 166984 w 302146"/>
                  <a:gd name="connsiteY19" fmla="*/ 218209 h 1126097"/>
                  <a:gd name="connsiteX20" fmla="*/ 160057 w 302146"/>
                  <a:gd name="connsiteY20" fmla="*/ 228600 h 1126097"/>
                  <a:gd name="connsiteX21" fmla="*/ 156593 w 302146"/>
                  <a:gd name="connsiteY21" fmla="*/ 238991 h 1126097"/>
                  <a:gd name="connsiteX22" fmla="*/ 135811 w 302146"/>
                  <a:gd name="connsiteY22" fmla="*/ 249382 h 1126097"/>
                  <a:gd name="connsiteX23" fmla="*/ 125420 w 302146"/>
                  <a:gd name="connsiteY23" fmla="*/ 256309 h 1126097"/>
                  <a:gd name="connsiteX24" fmla="*/ 108102 w 302146"/>
                  <a:gd name="connsiteY24" fmla="*/ 280555 h 1126097"/>
                  <a:gd name="connsiteX25" fmla="*/ 97711 w 302146"/>
                  <a:gd name="connsiteY25" fmla="*/ 290946 h 1126097"/>
                  <a:gd name="connsiteX26" fmla="*/ 94248 w 302146"/>
                  <a:gd name="connsiteY26" fmla="*/ 301336 h 1126097"/>
                  <a:gd name="connsiteX27" fmla="*/ 97711 w 302146"/>
                  <a:gd name="connsiteY27" fmla="*/ 315191 h 1126097"/>
                  <a:gd name="connsiteX28" fmla="*/ 118493 w 302146"/>
                  <a:gd name="connsiteY28" fmla="*/ 311727 h 1126097"/>
                  <a:gd name="connsiteX29" fmla="*/ 128884 w 302146"/>
                  <a:gd name="connsiteY29" fmla="*/ 308264 h 1126097"/>
                  <a:gd name="connsiteX30" fmla="*/ 139275 w 302146"/>
                  <a:gd name="connsiteY30" fmla="*/ 311727 h 1126097"/>
                  <a:gd name="connsiteX31" fmla="*/ 128884 w 302146"/>
                  <a:gd name="connsiteY31" fmla="*/ 322118 h 1126097"/>
                  <a:gd name="connsiteX32" fmla="*/ 115029 w 302146"/>
                  <a:gd name="connsiteY32" fmla="*/ 329046 h 1126097"/>
                  <a:gd name="connsiteX33" fmla="*/ 97711 w 302146"/>
                  <a:gd name="connsiteY33" fmla="*/ 342900 h 1126097"/>
                  <a:gd name="connsiteX34" fmla="*/ 80393 w 302146"/>
                  <a:gd name="connsiteY34" fmla="*/ 377536 h 1126097"/>
                  <a:gd name="connsiteX35" fmla="*/ 87320 w 302146"/>
                  <a:gd name="connsiteY35" fmla="*/ 384464 h 1126097"/>
                  <a:gd name="connsiteX36" fmla="*/ 146202 w 302146"/>
                  <a:gd name="connsiteY36" fmla="*/ 374073 h 1126097"/>
                  <a:gd name="connsiteX37" fmla="*/ 149666 w 302146"/>
                  <a:gd name="connsiteY37" fmla="*/ 384464 h 1126097"/>
                  <a:gd name="connsiteX38" fmla="*/ 135811 w 302146"/>
                  <a:gd name="connsiteY38" fmla="*/ 405246 h 1126097"/>
                  <a:gd name="connsiteX39" fmla="*/ 128884 w 302146"/>
                  <a:gd name="connsiteY39" fmla="*/ 419100 h 1126097"/>
                  <a:gd name="connsiteX40" fmla="*/ 118493 w 302146"/>
                  <a:gd name="connsiteY40" fmla="*/ 432955 h 1126097"/>
                  <a:gd name="connsiteX41" fmla="*/ 115029 w 302146"/>
                  <a:gd name="connsiteY41" fmla="*/ 443346 h 1126097"/>
                  <a:gd name="connsiteX42" fmla="*/ 108102 w 302146"/>
                  <a:gd name="connsiteY42" fmla="*/ 457200 h 1126097"/>
                  <a:gd name="connsiteX43" fmla="*/ 121957 w 302146"/>
                  <a:gd name="connsiteY43" fmla="*/ 464127 h 1126097"/>
                  <a:gd name="connsiteX44" fmla="*/ 153129 w 302146"/>
                  <a:gd name="connsiteY44" fmla="*/ 467591 h 1126097"/>
                  <a:gd name="connsiteX45" fmla="*/ 142739 w 302146"/>
                  <a:gd name="connsiteY45" fmla="*/ 495300 h 1126097"/>
                  <a:gd name="connsiteX46" fmla="*/ 139275 w 302146"/>
                  <a:gd name="connsiteY46" fmla="*/ 505691 h 1126097"/>
                  <a:gd name="connsiteX47" fmla="*/ 132348 w 302146"/>
                  <a:gd name="connsiteY47" fmla="*/ 519546 h 1126097"/>
                  <a:gd name="connsiteX48" fmla="*/ 118493 w 302146"/>
                  <a:gd name="connsiteY48" fmla="*/ 536864 h 1126097"/>
                  <a:gd name="connsiteX49" fmla="*/ 108102 w 302146"/>
                  <a:gd name="connsiteY49" fmla="*/ 543791 h 1126097"/>
                  <a:gd name="connsiteX50" fmla="*/ 76929 w 302146"/>
                  <a:gd name="connsiteY50" fmla="*/ 568036 h 1126097"/>
                  <a:gd name="connsiteX51" fmla="*/ 70002 w 302146"/>
                  <a:gd name="connsiteY51" fmla="*/ 574964 h 1126097"/>
                  <a:gd name="connsiteX52" fmla="*/ 66539 w 302146"/>
                  <a:gd name="connsiteY52" fmla="*/ 588818 h 1126097"/>
                  <a:gd name="connsiteX53" fmla="*/ 73466 w 302146"/>
                  <a:gd name="connsiteY53" fmla="*/ 595746 h 1126097"/>
                  <a:gd name="connsiteX54" fmla="*/ 101175 w 302146"/>
                  <a:gd name="connsiteY54" fmla="*/ 592282 h 1126097"/>
                  <a:gd name="connsiteX55" fmla="*/ 128884 w 302146"/>
                  <a:gd name="connsiteY55" fmla="*/ 595746 h 1126097"/>
                  <a:gd name="connsiteX56" fmla="*/ 118493 w 302146"/>
                  <a:gd name="connsiteY56" fmla="*/ 619991 h 1126097"/>
                  <a:gd name="connsiteX57" fmla="*/ 108102 w 302146"/>
                  <a:gd name="connsiteY57" fmla="*/ 623455 h 1126097"/>
                  <a:gd name="connsiteX58" fmla="*/ 149666 w 302146"/>
                  <a:gd name="connsiteY58" fmla="*/ 637309 h 1126097"/>
                  <a:gd name="connsiteX59" fmla="*/ 146202 w 302146"/>
                  <a:gd name="connsiteY59" fmla="*/ 671946 h 1126097"/>
                  <a:gd name="connsiteX60" fmla="*/ 139275 w 302146"/>
                  <a:gd name="connsiteY60" fmla="*/ 682336 h 1126097"/>
                  <a:gd name="connsiteX61" fmla="*/ 132348 w 302146"/>
                  <a:gd name="connsiteY61" fmla="*/ 696191 h 1126097"/>
                  <a:gd name="connsiteX62" fmla="*/ 111566 w 302146"/>
                  <a:gd name="connsiteY62" fmla="*/ 706582 h 1126097"/>
                  <a:gd name="connsiteX63" fmla="*/ 101175 w 302146"/>
                  <a:gd name="connsiteY63" fmla="*/ 710046 h 1126097"/>
                  <a:gd name="connsiteX64" fmla="*/ 73466 w 302146"/>
                  <a:gd name="connsiteY64" fmla="*/ 730827 h 1126097"/>
                  <a:gd name="connsiteX65" fmla="*/ 63075 w 302146"/>
                  <a:gd name="connsiteY65" fmla="*/ 741218 h 1126097"/>
                  <a:gd name="connsiteX66" fmla="*/ 52684 w 302146"/>
                  <a:gd name="connsiteY66" fmla="*/ 748146 h 1126097"/>
                  <a:gd name="connsiteX67" fmla="*/ 49220 w 302146"/>
                  <a:gd name="connsiteY67" fmla="*/ 758536 h 1126097"/>
                  <a:gd name="connsiteX68" fmla="*/ 128884 w 302146"/>
                  <a:gd name="connsiteY68" fmla="*/ 751609 h 1126097"/>
                  <a:gd name="connsiteX69" fmla="*/ 139275 w 302146"/>
                  <a:gd name="connsiteY69" fmla="*/ 758536 h 1126097"/>
                  <a:gd name="connsiteX70" fmla="*/ 121957 w 302146"/>
                  <a:gd name="connsiteY70" fmla="*/ 803564 h 1126097"/>
                  <a:gd name="connsiteX71" fmla="*/ 118493 w 302146"/>
                  <a:gd name="connsiteY71" fmla="*/ 813955 h 1126097"/>
                  <a:gd name="connsiteX72" fmla="*/ 108102 w 302146"/>
                  <a:gd name="connsiteY72" fmla="*/ 817418 h 1126097"/>
                  <a:gd name="connsiteX73" fmla="*/ 104639 w 302146"/>
                  <a:gd name="connsiteY73" fmla="*/ 838200 h 1126097"/>
                  <a:gd name="connsiteX74" fmla="*/ 90784 w 302146"/>
                  <a:gd name="connsiteY74" fmla="*/ 852055 h 1126097"/>
                  <a:gd name="connsiteX75" fmla="*/ 80393 w 302146"/>
                  <a:gd name="connsiteY75" fmla="*/ 862446 h 1126097"/>
                  <a:gd name="connsiteX76" fmla="*/ 70002 w 302146"/>
                  <a:gd name="connsiteY76" fmla="*/ 900546 h 1126097"/>
                  <a:gd name="connsiteX77" fmla="*/ 97711 w 302146"/>
                  <a:gd name="connsiteY77" fmla="*/ 893618 h 1126097"/>
                  <a:gd name="connsiteX78" fmla="*/ 128884 w 302146"/>
                  <a:gd name="connsiteY78" fmla="*/ 879764 h 1126097"/>
                  <a:gd name="connsiteX79" fmla="*/ 128884 w 302146"/>
                  <a:gd name="connsiteY79" fmla="*/ 900546 h 1126097"/>
                  <a:gd name="connsiteX80" fmla="*/ 118493 w 302146"/>
                  <a:gd name="connsiteY80" fmla="*/ 904009 h 1126097"/>
                  <a:gd name="connsiteX81" fmla="*/ 108102 w 302146"/>
                  <a:gd name="connsiteY81" fmla="*/ 910936 h 1126097"/>
                  <a:gd name="connsiteX82" fmla="*/ 90784 w 302146"/>
                  <a:gd name="connsiteY82" fmla="*/ 924791 h 1126097"/>
                  <a:gd name="connsiteX83" fmla="*/ 83857 w 302146"/>
                  <a:gd name="connsiteY83" fmla="*/ 935182 h 1126097"/>
                  <a:gd name="connsiteX84" fmla="*/ 66539 w 302146"/>
                  <a:gd name="connsiteY84" fmla="*/ 949036 h 1126097"/>
                  <a:gd name="connsiteX85" fmla="*/ 70002 w 302146"/>
                  <a:gd name="connsiteY85" fmla="*/ 959427 h 1126097"/>
                  <a:gd name="connsiteX86" fmla="*/ 104639 w 302146"/>
                  <a:gd name="connsiteY86" fmla="*/ 952500 h 1126097"/>
                  <a:gd name="connsiteX87" fmla="*/ 111566 w 302146"/>
                  <a:gd name="connsiteY87" fmla="*/ 942109 h 1126097"/>
                  <a:gd name="connsiteX88" fmla="*/ 139275 w 302146"/>
                  <a:gd name="connsiteY88" fmla="*/ 942109 h 1126097"/>
                  <a:gd name="connsiteX89" fmla="*/ 135811 w 302146"/>
                  <a:gd name="connsiteY89" fmla="*/ 955964 h 1126097"/>
                  <a:gd name="connsiteX90" fmla="*/ 128884 w 302146"/>
                  <a:gd name="connsiteY90" fmla="*/ 983673 h 1126097"/>
                  <a:gd name="connsiteX91" fmla="*/ 115029 w 302146"/>
                  <a:gd name="connsiteY91" fmla="*/ 1004455 h 1126097"/>
                  <a:gd name="connsiteX92" fmla="*/ 104639 w 302146"/>
                  <a:gd name="connsiteY92" fmla="*/ 1011382 h 1126097"/>
                  <a:gd name="connsiteX93" fmla="*/ 90784 w 302146"/>
                  <a:gd name="connsiteY93" fmla="*/ 1028700 h 1126097"/>
                  <a:gd name="connsiteX94" fmla="*/ 83857 w 302146"/>
                  <a:gd name="connsiteY94" fmla="*/ 1039091 h 1126097"/>
                  <a:gd name="connsiteX95" fmla="*/ 56148 w 302146"/>
                  <a:gd name="connsiteY95" fmla="*/ 1056409 h 1126097"/>
                  <a:gd name="connsiteX96" fmla="*/ 45757 w 302146"/>
                  <a:gd name="connsiteY96" fmla="*/ 1070264 h 1126097"/>
                  <a:gd name="connsiteX97" fmla="*/ 35366 w 302146"/>
                  <a:gd name="connsiteY97" fmla="*/ 1080655 h 1126097"/>
                  <a:gd name="connsiteX98" fmla="*/ 28439 w 302146"/>
                  <a:gd name="connsiteY98" fmla="*/ 1094509 h 1126097"/>
                  <a:gd name="connsiteX99" fmla="*/ 14584 w 302146"/>
                  <a:gd name="connsiteY99" fmla="*/ 1108364 h 1126097"/>
                  <a:gd name="connsiteX100" fmla="*/ 7657 w 302146"/>
                  <a:gd name="connsiteY100" fmla="*/ 1118755 h 1126097"/>
                  <a:gd name="connsiteX101" fmla="*/ 729 w 302146"/>
                  <a:gd name="connsiteY101" fmla="*/ 1125682 h 1126097"/>
                  <a:gd name="connsiteX102" fmla="*/ 21511 w 302146"/>
                  <a:gd name="connsiteY102" fmla="*/ 1122218 h 1126097"/>
                  <a:gd name="connsiteX103" fmla="*/ 31902 w 302146"/>
                  <a:gd name="connsiteY103" fmla="*/ 1097973 h 1126097"/>
                  <a:gd name="connsiteX104" fmla="*/ 45757 w 302146"/>
                  <a:gd name="connsiteY104" fmla="*/ 1080655 h 1126097"/>
                  <a:gd name="connsiteX105" fmla="*/ 56148 w 302146"/>
                  <a:gd name="connsiteY105" fmla="*/ 1077191 h 1126097"/>
                  <a:gd name="connsiteX106" fmla="*/ 83857 w 302146"/>
                  <a:gd name="connsiteY106" fmla="*/ 1066800 h 1126097"/>
                  <a:gd name="connsiteX107" fmla="*/ 111566 w 302146"/>
                  <a:gd name="connsiteY107" fmla="*/ 1056409 h 1126097"/>
                  <a:gd name="connsiteX108" fmla="*/ 121957 w 302146"/>
                  <a:gd name="connsiteY108" fmla="*/ 1049482 h 1126097"/>
                  <a:gd name="connsiteX109" fmla="*/ 132348 w 302146"/>
                  <a:gd name="connsiteY109" fmla="*/ 1046018 h 1126097"/>
                  <a:gd name="connsiteX110" fmla="*/ 184302 w 302146"/>
                  <a:gd name="connsiteY110" fmla="*/ 1049482 h 1126097"/>
                  <a:gd name="connsiteX111" fmla="*/ 208548 w 302146"/>
                  <a:gd name="connsiteY111" fmla="*/ 1059873 h 1126097"/>
                  <a:gd name="connsiteX112" fmla="*/ 225866 w 302146"/>
                  <a:gd name="connsiteY112" fmla="*/ 1066800 h 1126097"/>
                  <a:gd name="connsiteX113" fmla="*/ 236257 w 302146"/>
                  <a:gd name="connsiteY113" fmla="*/ 1070264 h 1126097"/>
                  <a:gd name="connsiteX114" fmla="*/ 260502 w 302146"/>
                  <a:gd name="connsiteY114" fmla="*/ 1080655 h 1126097"/>
                  <a:gd name="connsiteX115" fmla="*/ 257039 w 302146"/>
                  <a:gd name="connsiteY115" fmla="*/ 1070264 h 1126097"/>
                  <a:gd name="connsiteX116" fmla="*/ 243184 w 302146"/>
                  <a:gd name="connsiteY116" fmla="*/ 1042555 h 1126097"/>
                  <a:gd name="connsiteX117" fmla="*/ 225866 w 302146"/>
                  <a:gd name="connsiteY117" fmla="*/ 1014846 h 1126097"/>
                  <a:gd name="connsiteX118" fmla="*/ 222402 w 302146"/>
                  <a:gd name="connsiteY118" fmla="*/ 983673 h 1126097"/>
                  <a:gd name="connsiteX119" fmla="*/ 208548 w 302146"/>
                  <a:gd name="connsiteY119" fmla="*/ 949036 h 1126097"/>
                  <a:gd name="connsiteX120" fmla="*/ 205084 w 302146"/>
                  <a:gd name="connsiteY120" fmla="*/ 931718 h 1126097"/>
                  <a:gd name="connsiteX121" fmla="*/ 243184 w 302146"/>
                  <a:gd name="connsiteY121" fmla="*/ 921327 h 1126097"/>
                  <a:gd name="connsiteX122" fmla="*/ 239720 w 302146"/>
                  <a:gd name="connsiteY122" fmla="*/ 910936 h 1126097"/>
                  <a:gd name="connsiteX123" fmla="*/ 225866 w 302146"/>
                  <a:gd name="connsiteY123" fmla="*/ 893618 h 1126097"/>
                  <a:gd name="connsiteX124" fmla="*/ 215475 w 302146"/>
                  <a:gd name="connsiteY124" fmla="*/ 872836 h 1126097"/>
                  <a:gd name="connsiteX125" fmla="*/ 205084 w 302146"/>
                  <a:gd name="connsiteY125" fmla="*/ 855518 h 1126097"/>
                  <a:gd name="connsiteX126" fmla="*/ 201620 w 302146"/>
                  <a:gd name="connsiteY126" fmla="*/ 824346 h 1126097"/>
                  <a:gd name="connsiteX127" fmla="*/ 205084 w 302146"/>
                  <a:gd name="connsiteY127" fmla="*/ 813955 h 1126097"/>
                  <a:gd name="connsiteX128" fmla="*/ 239720 w 302146"/>
                  <a:gd name="connsiteY128" fmla="*/ 810491 h 1126097"/>
                  <a:gd name="connsiteX129" fmla="*/ 229329 w 302146"/>
                  <a:gd name="connsiteY129" fmla="*/ 772391 h 1126097"/>
                  <a:gd name="connsiteX130" fmla="*/ 222402 w 302146"/>
                  <a:gd name="connsiteY130" fmla="*/ 758536 h 1126097"/>
                  <a:gd name="connsiteX131" fmla="*/ 232793 w 302146"/>
                  <a:gd name="connsiteY131" fmla="*/ 751609 h 1126097"/>
                  <a:gd name="connsiteX132" fmla="*/ 243184 w 302146"/>
                  <a:gd name="connsiteY132" fmla="*/ 748146 h 1126097"/>
                  <a:gd name="connsiteX133" fmla="*/ 236257 w 302146"/>
                  <a:gd name="connsiteY133" fmla="*/ 713509 h 1126097"/>
                  <a:gd name="connsiteX134" fmla="*/ 232793 w 302146"/>
                  <a:gd name="connsiteY134" fmla="*/ 640773 h 1126097"/>
                  <a:gd name="connsiteX135" fmla="*/ 229329 w 302146"/>
                  <a:gd name="connsiteY135" fmla="*/ 626918 h 1126097"/>
                  <a:gd name="connsiteX136" fmla="*/ 225866 w 302146"/>
                  <a:gd name="connsiteY136" fmla="*/ 609600 h 1126097"/>
                  <a:gd name="connsiteX137" fmla="*/ 222402 w 302146"/>
                  <a:gd name="connsiteY137" fmla="*/ 561109 h 1126097"/>
                  <a:gd name="connsiteX138" fmla="*/ 218939 w 302146"/>
                  <a:gd name="connsiteY138" fmla="*/ 550718 h 1126097"/>
                  <a:gd name="connsiteX139" fmla="*/ 215475 w 302146"/>
                  <a:gd name="connsiteY139" fmla="*/ 526473 h 1126097"/>
                  <a:gd name="connsiteX140" fmla="*/ 212011 w 302146"/>
                  <a:gd name="connsiteY140" fmla="*/ 516082 h 1126097"/>
                  <a:gd name="connsiteX141" fmla="*/ 222402 w 302146"/>
                  <a:gd name="connsiteY141" fmla="*/ 519546 h 1126097"/>
                  <a:gd name="connsiteX142" fmla="*/ 236257 w 302146"/>
                  <a:gd name="connsiteY142" fmla="*/ 529936 h 1126097"/>
                  <a:gd name="connsiteX143" fmla="*/ 250111 w 302146"/>
                  <a:gd name="connsiteY143" fmla="*/ 533400 h 1126097"/>
                  <a:gd name="connsiteX144" fmla="*/ 257039 w 302146"/>
                  <a:gd name="connsiteY144" fmla="*/ 543791 h 1126097"/>
                  <a:gd name="connsiteX145" fmla="*/ 267429 w 302146"/>
                  <a:gd name="connsiteY145" fmla="*/ 547255 h 1126097"/>
                  <a:gd name="connsiteX146" fmla="*/ 277820 w 302146"/>
                  <a:gd name="connsiteY146" fmla="*/ 554182 h 1126097"/>
                  <a:gd name="connsiteX147" fmla="*/ 257039 w 302146"/>
                  <a:gd name="connsiteY147" fmla="*/ 519546 h 1126097"/>
                  <a:gd name="connsiteX148" fmla="*/ 243184 w 302146"/>
                  <a:gd name="connsiteY148" fmla="*/ 495300 h 1126097"/>
                  <a:gd name="connsiteX149" fmla="*/ 222402 w 302146"/>
                  <a:gd name="connsiteY149" fmla="*/ 481446 h 1126097"/>
                  <a:gd name="connsiteX150" fmla="*/ 212011 w 302146"/>
                  <a:gd name="connsiteY150" fmla="*/ 457200 h 1126097"/>
                  <a:gd name="connsiteX151" fmla="*/ 198157 w 302146"/>
                  <a:gd name="connsiteY151" fmla="*/ 422564 h 1126097"/>
                  <a:gd name="connsiteX152" fmla="*/ 208548 w 302146"/>
                  <a:gd name="connsiteY152" fmla="*/ 426027 h 1126097"/>
                  <a:gd name="connsiteX153" fmla="*/ 250111 w 302146"/>
                  <a:gd name="connsiteY153" fmla="*/ 436418 h 1126097"/>
                  <a:gd name="connsiteX154" fmla="*/ 281284 w 302146"/>
                  <a:gd name="connsiteY154" fmla="*/ 450273 h 1126097"/>
                  <a:gd name="connsiteX155" fmla="*/ 291675 w 302146"/>
                  <a:gd name="connsiteY155" fmla="*/ 453736 h 1126097"/>
                  <a:gd name="connsiteX156" fmla="*/ 302066 w 302146"/>
                  <a:gd name="connsiteY156" fmla="*/ 457200 h 1126097"/>
                  <a:gd name="connsiteX157" fmla="*/ 295139 w 302146"/>
                  <a:gd name="connsiteY157" fmla="*/ 446809 h 1126097"/>
                  <a:gd name="connsiteX158" fmla="*/ 284748 w 302146"/>
                  <a:gd name="connsiteY158" fmla="*/ 439882 h 1126097"/>
                  <a:gd name="connsiteX159" fmla="*/ 277820 w 302146"/>
                  <a:gd name="connsiteY159" fmla="*/ 432955 h 1126097"/>
                  <a:gd name="connsiteX160" fmla="*/ 253575 w 302146"/>
                  <a:gd name="connsiteY160" fmla="*/ 419100 h 1126097"/>
                  <a:gd name="connsiteX161" fmla="*/ 243184 w 302146"/>
                  <a:gd name="connsiteY161" fmla="*/ 412173 h 1126097"/>
                  <a:gd name="connsiteX162" fmla="*/ 239720 w 302146"/>
                  <a:gd name="connsiteY162" fmla="*/ 401782 h 1126097"/>
                  <a:gd name="connsiteX163" fmla="*/ 229329 w 302146"/>
                  <a:gd name="connsiteY163" fmla="*/ 391391 h 1126097"/>
                  <a:gd name="connsiteX164" fmla="*/ 222402 w 302146"/>
                  <a:gd name="connsiteY164" fmla="*/ 381000 h 1126097"/>
                  <a:gd name="connsiteX165" fmla="*/ 218939 w 302146"/>
                  <a:gd name="connsiteY165" fmla="*/ 370609 h 1126097"/>
                  <a:gd name="connsiteX166" fmla="*/ 212011 w 302146"/>
                  <a:gd name="connsiteY166" fmla="*/ 363682 h 1126097"/>
                  <a:gd name="connsiteX167" fmla="*/ 208548 w 302146"/>
                  <a:gd name="connsiteY167" fmla="*/ 349827 h 1126097"/>
                  <a:gd name="connsiteX168" fmla="*/ 205084 w 302146"/>
                  <a:gd name="connsiteY168" fmla="*/ 339436 h 1126097"/>
                  <a:gd name="connsiteX169" fmla="*/ 208548 w 302146"/>
                  <a:gd name="connsiteY169" fmla="*/ 322118 h 1126097"/>
                  <a:gd name="connsiteX170" fmla="*/ 201620 w 302146"/>
                  <a:gd name="connsiteY170" fmla="*/ 290946 h 1126097"/>
                  <a:gd name="connsiteX171" fmla="*/ 198157 w 302146"/>
                  <a:gd name="connsiteY171" fmla="*/ 273627 h 1126097"/>
                  <a:gd name="connsiteX172" fmla="*/ 201620 w 302146"/>
                  <a:gd name="connsiteY172" fmla="*/ 252846 h 1126097"/>
                  <a:gd name="connsiteX173" fmla="*/ 225866 w 302146"/>
                  <a:gd name="connsiteY173" fmla="*/ 256309 h 1126097"/>
                  <a:gd name="connsiteX174" fmla="*/ 236257 w 302146"/>
                  <a:gd name="connsiteY174" fmla="*/ 266700 h 1126097"/>
                  <a:gd name="connsiteX175" fmla="*/ 246648 w 302146"/>
                  <a:gd name="connsiteY175" fmla="*/ 270164 h 1126097"/>
                  <a:gd name="connsiteX176" fmla="*/ 267429 w 302146"/>
                  <a:gd name="connsiteY176" fmla="*/ 284018 h 1126097"/>
                  <a:gd name="connsiteX177" fmla="*/ 288211 w 302146"/>
                  <a:gd name="connsiteY177" fmla="*/ 290946 h 1126097"/>
                  <a:gd name="connsiteX178" fmla="*/ 298602 w 302146"/>
                  <a:gd name="connsiteY178" fmla="*/ 294409 h 1126097"/>
                  <a:gd name="connsiteX179" fmla="*/ 302066 w 302146"/>
                  <a:gd name="connsiteY179" fmla="*/ 284018 h 1126097"/>
                  <a:gd name="connsiteX180" fmla="*/ 295139 w 302146"/>
                  <a:gd name="connsiteY180" fmla="*/ 273627 h 1126097"/>
                  <a:gd name="connsiteX181" fmla="*/ 267429 w 302146"/>
                  <a:gd name="connsiteY181" fmla="*/ 252846 h 1126097"/>
                  <a:gd name="connsiteX182" fmla="*/ 260502 w 302146"/>
                  <a:gd name="connsiteY182" fmla="*/ 245918 h 1126097"/>
                  <a:gd name="connsiteX183" fmla="*/ 257039 w 302146"/>
                  <a:gd name="connsiteY183" fmla="*/ 235527 h 1126097"/>
                  <a:gd name="connsiteX184" fmla="*/ 239720 w 302146"/>
                  <a:gd name="connsiteY184" fmla="*/ 221673 h 1126097"/>
                  <a:gd name="connsiteX185" fmla="*/ 232793 w 302146"/>
                  <a:gd name="connsiteY185" fmla="*/ 200891 h 1126097"/>
                  <a:gd name="connsiteX186" fmla="*/ 229329 w 302146"/>
                  <a:gd name="connsiteY186" fmla="*/ 173182 h 1126097"/>
                  <a:gd name="connsiteX187" fmla="*/ 218939 w 302146"/>
                  <a:gd name="connsiteY187" fmla="*/ 166255 h 1126097"/>
                  <a:gd name="connsiteX188" fmla="*/ 212011 w 302146"/>
                  <a:gd name="connsiteY188" fmla="*/ 155864 h 1126097"/>
                  <a:gd name="connsiteX189" fmla="*/ 205084 w 302146"/>
                  <a:gd name="connsiteY189" fmla="*/ 128155 h 1126097"/>
                  <a:gd name="connsiteX190" fmla="*/ 205084 w 302146"/>
                  <a:gd name="connsiteY190" fmla="*/ 10391 h 1126097"/>
                  <a:gd name="connsiteX191" fmla="*/ 191229 w 302146"/>
                  <a:gd name="connsiteY191" fmla="*/ 0 h 1126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02146" h="1126097">
                    <a:moveTo>
                      <a:pt x="191229" y="0"/>
                    </a:moveTo>
                    <a:lnTo>
                      <a:pt x="191229" y="0"/>
                    </a:lnTo>
                    <a:cubicBezTo>
                      <a:pt x="187766" y="9236"/>
                      <a:pt x="184921" y="18729"/>
                      <a:pt x="180839" y="27709"/>
                    </a:cubicBezTo>
                    <a:cubicBezTo>
                      <a:pt x="179116" y="31499"/>
                      <a:pt x="175334" y="34188"/>
                      <a:pt x="173911" y="38100"/>
                    </a:cubicBezTo>
                    <a:cubicBezTo>
                      <a:pt x="164015" y="65313"/>
                      <a:pt x="173122" y="59870"/>
                      <a:pt x="160057" y="76200"/>
                    </a:cubicBezTo>
                    <a:cubicBezTo>
                      <a:pt x="158017" y="78750"/>
                      <a:pt x="155438" y="80818"/>
                      <a:pt x="153129" y="83127"/>
                    </a:cubicBezTo>
                    <a:cubicBezTo>
                      <a:pt x="151975" y="86591"/>
                      <a:pt x="151788" y="90547"/>
                      <a:pt x="149666" y="93518"/>
                    </a:cubicBezTo>
                    <a:cubicBezTo>
                      <a:pt x="139567" y="107657"/>
                      <a:pt x="135164" y="103633"/>
                      <a:pt x="128884" y="117764"/>
                    </a:cubicBezTo>
                    <a:cubicBezTo>
                      <a:pt x="125918" y="124437"/>
                      <a:pt x="124266" y="131619"/>
                      <a:pt x="121957" y="138546"/>
                    </a:cubicBezTo>
                    <a:lnTo>
                      <a:pt x="115029" y="159327"/>
                    </a:lnTo>
                    <a:cubicBezTo>
                      <a:pt x="112305" y="167500"/>
                      <a:pt x="112563" y="171892"/>
                      <a:pt x="104639" y="176646"/>
                    </a:cubicBezTo>
                    <a:cubicBezTo>
                      <a:pt x="101508" y="178524"/>
                      <a:pt x="97712" y="178955"/>
                      <a:pt x="94248" y="180109"/>
                    </a:cubicBezTo>
                    <a:cubicBezTo>
                      <a:pt x="77811" y="196546"/>
                      <a:pt x="82459" y="187768"/>
                      <a:pt x="76929" y="204355"/>
                    </a:cubicBezTo>
                    <a:cubicBezTo>
                      <a:pt x="80393" y="205509"/>
                      <a:pt x="83669" y="207818"/>
                      <a:pt x="87320" y="207818"/>
                    </a:cubicBezTo>
                    <a:cubicBezTo>
                      <a:pt x="90971" y="207818"/>
                      <a:pt x="94201" y="205358"/>
                      <a:pt x="97711" y="204355"/>
                    </a:cubicBezTo>
                    <a:cubicBezTo>
                      <a:pt x="102288" y="203047"/>
                      <a:pt x="107006" y="202259"/>
                      <a:pt x="111566" y="200891"/>
                    </a:cubicBezTo>
                    <a:cubicBezTo>
                      <a:pt x="118560" y="198793"/>
                      <a:pt x="125421" y="196273"/>
                      <a:pt x="132348" y="193964"/>
                    </a:cubicBezTo>
                    <a:lnTo>
                      <a:pt x="142739" y="190500"/>
                    </a:lnTo>
                    <a:cubicBezTo>
                      <a:pt x="149666" y="191655"/>
                      <a:pt x="156945" y="191498"/>
                      <a:pt x="163520" y="193964"/>
                    </a:cubicBezTo>
                    <a:cubicBezTo>
                      <a:pt x="175143" y="198323"/>
                      <a:pt x="170129" y="209822"/>
                      <a:pt x="166984" y="218209"/>
                    </a:cubicBezTo>
                    <a:cubicBezTo>
                      <a:pt x="165522" y="222107"/>
                      <a:pt x="161919" y="224877"/>
                      <a:pt x="160057" y="228600"/>
                    </a:cubicBezTo>
                    <a:cubicBezTo>
                      <a:pt x="158424" y="231866"/>
                      <a:pt x="158874" y="236140"/>
                      <a:pt x="156593" y="238991"/>
                    </a:cubicBezTo>
                    <a:cubicBezTo>
                      <a:pt x="149976" y="247262"/>
                      <a:pt x="144176" y="245199"/>
                      <a:pt x="135811" y="249382"/>
                    </a:cubicBezTo>
                    <a:cubicBezTo>
                      <a:pt x="132088" y="251244"/>
                      <a:pt x="128884" y="254000"/>
                      <a:pt x="125420" y="256309"/>
                    </a:cubicBezTo>
                    <a:cubicBezTo>
                      <a:pt x="119892" y="272896"/>
                      <a:pt x="124539" y="264118"/>
                      <a:pt x="108102" y="280555"/>
                    </a:cubicBezTo>
                    <a:lnTo>
                      <a:pt x="97711" y="290946"/>
                    </a:lnTo>
                    <a:cubicBezTo>
                      <a:pt x="96557" y="294409"/>
                      <a:pt x="96126" y="298206"/>
                      <a:pt x="94248" y="301336"/>
                    </a:cubicBezTo>
                    <a:cubicBezTo>
                      <a:pt x="87197" y="313088"/>
                      <a:pt x="81008" y="304056"/>
                      <a:pt x="97711" y="315191"/>
                    </a:cubicBezTo>
                    <a:cubicBezTo>
                      <a:pt x="104638" y="314036"/>
                      <a:pt x="111637" y="313250"/>
                      <a:pt x="118493" y="311727"/>
                    </a:cubicBezTo>
                    <a:cubicBezTo>
                      <a:pt x="122057" y="310935"/>
                      <a:pt x="125233" y="308264"/>
                      <a:pt x="128884" y="308264"/>
                    </a:cubicBezTo>
                    <a:cubicBezTo>
                      <a:pt x="132535" y="308264"/>
                      <a:pt x="135811" y="310573"/>
                      <a:pt x="139275" y="311727"/>
                    </a:cubicBezTo>
                    <a:cubicBezTo>
                      <a:pt x="135811" y="315191"/>
                      <a:pt x="132870" y="319271"/>
                      <a:pt x="128884" y="322118"/>
                    </a:cubicBezTo>
                    <a:cubicBezTo>
                      <a:pt x="124682" y="325119"/>
                      <a:pt x="118996" y="325740"/>
                      <a:pt x="115029" y="329046"/>
                    </a:cubicBezTo>
                    <a:cubicBezTo>
                      <a:pt x="94140" y="346453"/>
                      <a:pt x="122521" y="334629"/>
                      <a:pt x="97711" y="342900"/>
                    </a:cubicBezTo>
                    <a:cubicBezTo>
                      <a:pt x="81217" y="367643"/>
                      <a:pt x="85877" y="355605"/>
                      <a:pt x="80393" y="377536"/>
                    </a:cubicBezTo>
                    <a:cubicBezTo>
                      <a:pt x="82702" y="379845"/>
                      <a:pt x="84054" y="384464"/>
                      <a:pt x="87320" y="384464"/>
                    </a:cubicBezTo>
                    <a:cubicBezTo>
                      <a:pt x="117088" y="384464"/>
                      <a:pt x="125316" y="381034"/>
                      <a:pt x="146202" y="374073"/>
                    </a:cubicBezTo>
                    <a:cubicBezTo>
                      <a:pt x="147357" y="377537"/>
                      <a:pt x="149666" y="380813"/>
                      <a:pt x="149666" y="384464"/>
                    </a:cubicBezTo>
                    <a:cubicBezTo>
                      <a:pt x="149666" y="396351"/>
                      <a:pt x="142058" y="396500"/>
                      <a:pt x="135811" y="405246"/>
                    </a:cubicBezTo>
                    <a:cubicBezTo>
                      <a:pt x="132810" y="409447"/>
                      <a:pt x="131620" y="414722"/>
                      <a:pt x="128884" y="419100"/>
                    </a:cubicBezTo>
                    <a:cubicBezTo>
                      <a:pt x="125824" y="423995"/>
                      <a:pt x="121957" y="428337"/>
                      <a:pt x="118493" y="432955"/>
                    </a:cubicBezTo>
                    <a:cubicBezTo>
                      <a:pt x="117338" y="436419"/>
                      <a:pt x="116467" y="439990"/>
                      <a:pt x="115029" y="443346"/>
                    </a:cubicBezTo>
                    <a:cubicBezTo>
                      <a:pt x="112995" y="448092"/>
                      <a:pt x="106469" y="452302"/>
                      <a:pt x="108102" y="457200"/>
                    </a:cubicBezTo>
                    <a:cubicBezTo>
                      <a:pt x="109735" y="462098"/>
                      <a:pt x="116926" y="462966"/>
                      <a:pt x="121957" y="464127"/>
                    </a:cubicBezTo>
                    <a:cubicBezTo>
                      <a:pt x="132144" y="466478"/>
                      <a:pt x="142738" y="466436"/>
                      <a:pt x="153129" y="467591"/>
                    </a:cubicBezTo>
                    <a:cubicBezTo>
                      <a:pt x="146448" y="501000"/>
                      <a:pt x="154629" y="471519"/>
                      <a:pt x="142739" y="495300"/>
                    </a:cubicBezTo>
                    <a:cubicBezTo>
                      <a:pt x="141106" y="498566"/>
                      <a:pt x="140713" y="502335"/>
                      <a:pt x="139275" y="505691"/>
                    </a:cubicBezTo>
                    <a:cubicBezTo>
                      <a:pt x="137241" y="510437"/>
                      <a:pt x="134910" y="515063"/>
                      <a:pt x="132348" y="519546"/>
                    </a:cubicBezTo>
                    <a:cubicBezTo>
                      <a:pt x="128561" y="526173"/>
                      <a:pt x="124478" y="532076"/>
                      <a:pt x="118493" y="536864"/>
                    </a:cubicBezTo>
                    <a:cubicBezTo>
                      <a:pt x="115242" y="539465"/>
                      <a:pt x="111716" y="541726"/>
                      <a:pt x="108102" y="543791"/>
                    </a:cubicBezTo>
                    <a:cubicBezTo>
                      <a:pt x="83422" y="557893"/>
                      <a:pt x="103471" y="541494"/>
                      <a:pt x="76929" y="568036"/>
                    </a:cubicBezTo>
                    <a:lnTo>
                      <a:pt x="70002" y="574964"/>
                    </a:lnTo>
                    <a:cubicBezTo>
                      <a:pt x="68848" y="579582"/>
                      <a:pt x="65756" y="584123"/>
                      <a:pt x="66539" y="588818"/>
                    </a:cubicBezTo>
                    <a:cubicBezTo>
                      <a:pt x="67076" y="592039"/>
                      <a:pt x="70217" y="595421"/>
                      <a:pt x="73466" y="595746"/>
                    </a:cubicBezTo>
                    <a:cubicBezTo>
                      <a:pt x="82728" y="596672"/>
                      <a:pt x="91939" y="593437"/>
                      <a:pt x="101175" y="592282"/>
                    </a:cubicBezTo>
                    <a:cubicBezTo>
                      <a:pt x="125906" y="584039"/>
                      <a:pt x="117907" y="579279"/>
                      <a:pt x="128884" y="595746"/>
                    </a:cubicBezTo>
                    <a:cubicBezTo>
                      <a:pt x="126804" y="604065"/>
                      <a:pt x="125967" y="614012"/>
                      <a:pt x="118493" y="619991"/>
                    </a:cubicBezTo>
                    <a:cubicBezTo>
                      <a:pt x="115642" y="622272"/>
                      <a:pt x="111566" y="622300"/>
                      <a:pt x="108102" y="623455"/>
                    </a:cubicBezTo>
                    <a:cubicBezTo>
                      <a:pt x="87721" y="654028"/>
                      <a:pt x="114406" y="607473"/>
                      <a:pt x="149666" y="637309"/>
                    </a:cubicBezTo>
                    <a:cubicBezTo>
                      <a:pt x="158524" y="644804"/>
                      <a:pt x="148811" y="660640"/>
                      <a:pt x="146202" y="671946"/>
                    </a:cubicBezTo>
                    <a:cubicBezTo>
                      <a:pt x="145266" y="676002"/>
                      <a:pt x="141340" y="678722"/>
                      <a:pt x="139275" y="682336"/>
                    </a:cubicBezTo>
                    <a:cubicBezTo>
                      <a:pt x="136713" y="686819"/>
                      <a:pt x="135212" y="691895"/>
                      <a:pt x="132348" y="696191"/>
                    </a:cubicBezTo>
                    <a:cubicBezTo>
                      <a:pt x="125950" y="705787"/>
                      <a:pt x="122908" y="703341"/>
                      <a:pt x="111566" y="706582"/>
                    </a:cubicBezTo>
                    <a:cubicBezTo>
                      <a:pt x="108055" y="707585"/>
                      <a:pt x="104639" y="708891"/>
                      <a:pt x="101175" y="710046"/>
                    </a:cubicBezTo>
                    <a:cubicBezTo>
                      <a:pt x="64978" y="746241"/>
                      <a:pt x="107938" y="706204"/>
                      <a:pt x="73466" y="730827"/>
                    </a:cubicBezTo>
                    <a:cubicBezTo>
                      <a:pt x="69480" y="733674"/>
                      <a:pt x="66838" y="738082"/>
                      <a:pt x="63075" y="741218"/>
                    </a:cubicBezTo>
                    <a:cubicBezTo>
                      <a:pt x="59877" y="743883"/>
                      <a:pt x="56148" y="745837"/>
                      <a:pt x="52684" y="748146"/>
                    </a:cubicBezTo>
                    <a:cubicBezTo>
                      <a:pt x="51529" y="751609"/>
                      <a:pt x="45573" y="758370"/>
                      <a:pt x="49220" y="758536"/>
                    </a:cubicBezTo>
                    <a:cubicBezTo>
                      <a:pt x="75847" y="759746"/>
                      <a:pt x="128884" y="751609"/>
                      <a:pt x="128884" y="751609"/>
                    </a:cubicBezTo>
                    <a:cubicBezTo>
                      <a:pt x="132348" y="753918"/>
                      <a:pt x="138591" y="754430"/>
                      <a:pt x="139275" y="758536"/>
                    </a:cubicBezTo>
                    <a:cubicBezTo>
                      <a:pt x="144808" y="791738"/>
                      <a:pt x="140331" y="789782"/>
                      <a:pt x="121957" y="803564"/>
                    </a:cubicBezTo>
                    <a:cubicBezTo>
                      <a:pt x="120802" y="807028"/>
                      <a:pt x="121075" y="811373"/>
                      <a:pt x="118493" y="813955"/>
                    </a:cubicBezTo>
                    <a:cubicBezTo>
                      <a:pt x="115911" y="816537"/>
                      <a:pt x="109913" y="814248"/>
                      <a:pt x="108102" y="817418"/>
                    </a:cubicBezTo>
                    <a:cubicBezTo>
                      <a:pt x="104618" y="823516"/>
                      <a:pt x="107780" y="831919"/>
                      <a:pt x="104639" y="838200"/>
                    </a:cubicBezTo>
                    <a:cubicBezTo>
                      <a:pt x="101718" y="844042"/>
                      <a:pt x="95402" y="847437"/>
                      <a:pt x="90784" y="852055"/>
                    </a:cubicBezTo>
                    <a:lnTo>
                      <a:pt x="80393" y="862446"/>
                    </a:lnTo>
                    <a:cubicBezTo>
                      <a:pt x="75497" y="886924"/>
                      <a:pt x="78791" y="874179"/>
                      <a:pt x="70002" y="900546"/>
                    </a:cubicBezTo>
                    <a:cubicBezTo>
                      <a:pt x="66991" y="909578"/>
                      <a:pt x="88475" y="895927"/>
                      <a:pt x="97711" y="893618"/>
                    </a:cubicBezTo>
                    <a:cubicBezTo>
                      <a:pt x="117498" y="888671"/>
                      <a:pt x="115236" y="888862"/>
                      <a:pt x="128884" y="879764"/>
                    </a:cubicBezTo>
                    <a:cubicBezTo>
                      <a:pt x="131193" y="886691"/>
                      <a:pt x="135812" y="893619"/>
                      <a:pt x="128884" y="900546"/>
                    </a:cubicBezTo>
                    <a:cubicBezTo>
                      <a:pt x="126302" y="903128"/>
                      <a:pt x="121957" y="902855"/>
                      <a:pt x="118493" y="904009"/>
                    </a:cubicBezTo>
                    <a:cubicBezTo>
                      <a:pt x="115029" y="906318"/>
                      <a:pt x="111353" y="908335"/>
                      <a:pt x="108102" y="910936"/>
                    </a:cubicBezTo>
                    <a:cubicBezTo>
                      <a:pt x="83426" y="930678"/>
                      <a:pt x="122766" y="903471"/>
                      <a:pt x="90784" y="924791"/>
                    </a:cubicBezTo>
                    <a:cubicBezTo>
                      <a:pt x="88475" y="928255"/>
                      <a:pt x="86458" y="931931"/>
                      <a:pt x="83857" y="935182"/>
                    </a:cubicBezTo>
                    <a:cubicBezTo>
                      <a:pt x="78218" y="942230"/>
                      <a:pt x="74251" y="943894"/>
                      <a:pt x="66539" y="949036"/>
                    </a:cubicBezTo>
                    <a:cubicBezTo>
                      <a:pt x="67693" y="952500"/>
                      <a:pt x="66460" y="958541"/>
                      <a:pt x="70002" y="959427"/>
                    </a:cubicBezTo>
                    <a:cubicBezTo>
                      <a:pt x="79101" y="961702"/>
                      <a:pt x="94893" y="955749"/>
                      <a:pt x="104639" y="952500"/>
                    </a:cubicBezTo>
                    <a:cubicBezTo>
                      <a:pt x="106948" y="949036"/>
                      <a:pt x="108102" y="944418"/>
                      <a:pt x="111566" y="942109"/>
                    </a:cubicBezTo>
                    <a:cubicBezTo>
                      <a:pt x="121641" y="935393"/>
                      <a:pt x="129200" y="939591"/>
                      <a:pt x="139275" y="942109"/>
                    </a:cubicBezTo>
                    <a:cubicBezTo>
                      <a:pt x="138120" y="946727"/>
                      <a:pt x="136844" y="951317"/>
                      <a:pt x="135811" y="955964"/>
                    </a:cubicBezTo>
                    <a:cubicBezTo>
                      <a:pt x="134673" y="961086"/>
                      <a:pt x="132324" y="977481"/>
                      <a:pt x="128884" y="983673"/>
                    </a:cubicBezTo>
                    <a:cubicBezTo>
                      <a:pt x="124841" y="990951"/>
                      <a:pt x="119647" y="997528"/>
                      <a:pt x="115029" y="1004455"/>
                    </a:cubicBezTo>
                    <a:cubicBezTo>
                      <a:pt x="112720" y="1007918"/>
                      <a:pt x="108102" y="1009073"/>
                      <a:pt x="104639" y="1011382"/>
                    </a:cubicBezTo>
                    <a:cubicBezTo>
                      <a:pt x="97895" y="1031612"/>
                      <a:pt x="106452" y="1013032"/>
                      <a:pt x="90784" y="1028700"/>
                    </a:cubicBezTo>
                    <a:cubicBezTo>
                      <a:pt x="87840" y="1031644"/>
                      <a:pt x="86801" y="1036147"/>
                      <a:pt x="83857" y="1039091"/>
                    </a:cubicBezTo>
                    <a:cubicBezTo>
                      <a:pt x="74865" y="1048083"/>
                      <a:pt x="67122" y="1050922"/>
                      <a:pt x="56148" y="1056409"/>
                    </a:cubicBezTo>
                    <a:cubicBezTo>
                      <a:pt x="52684" y="1061027"/>
                      <a:pt x="49514" y="1065881"/>
                      <a:pt x="45757" y="1070264"/>
                    </a:cubicBezTo>
                    <a:cubicBezTo>
                      <a:pt x="42569" y="1073983"/>
                      <a:pt x="38213" y="1076669"/>
                      <a:pt x="35366" y="1080655"/>
                    </a:cubicBezTo>
                    <a:cubicBezTo>
                      <a:pt x="32365" y="1084856"/>
                      <a:pt x="31537" y="1090379"/>
                      <a:pt x="28439" y="1094509"/>
                    </a:cubicBezTo>
                    <a:cubicBezTo>
                      <a:pt x="24520" y="1099734"/>
                      <a:pt x="18207" y="1102930"/>
                      <a:pt x="14584" y="1108364"/>
                    </a:cubicBezTo>
                    <a:cubicBezTo>
                      <a:pt x="12275" y="1111828"/>
                      <a:pt x="10258" y="1115504"/>
                      <a:pt x="7657" y="1118755"/>
                    </a:cubicBezTo>
                    <a:cubicBezTo>
                      <a:pt x="5617" y="1121305"/>
                      <a:pt x="-2439" y="1124890"/>
                      <a:pt x="729" y="1125682"/>
                    </a:cubicBezTo>
                    <a:cubicBezTo>
                      <a:pt x="7542" y="1127385"/>
                      <a:pt x="14584" y="1123373"/>
                      <a:pt x="21511" y="1122218"/>
                    </a:cubicBezTo>
                    <a:cubicBezTo>
                      <a:pt x="38902" y="1096135"/>
                      <a:pt x="18485" y="1129280"/>
                      <a:pt x="31902" y="1097973"/>
                    </a:cubicBezTo>
                    <a:cubicBezTo>
                      <a:pt x="33537" y="1094159"/>
                      <a:pt x="41458" y="1083234"/>
                      <a:pt x="45757" y="1080655"/>
                    </a:cubicBezTo>
                    <a:cubicBezTo>
                      <a:pt x="48888" y="1078777"/>
                      <a:pt x="52882" y="1078824"/>
                      <a:pt x="56148" y="1077191"/>
                    </a:cubicBezTo>
                    <a:cubicBezTo>
                      <a:pt x="79930" y="1065300"/>
                      <a:pt x="50446" y="1073483"/>
                      <a:pt x="83857" y="1066800"/>
                    </a:cubicBezTo>
                    <a:cubicBezTo>
                      <a:pt x="108226" y="1050555"/>
                      <a:pt x="77326" y="1069249"/>
                      <a:pt x="111566" y="1056409"/>
                    </a:cubicBezTo>
                    <a:cubicBezTo>
                      <a:pt x="115464" y="1054947"/>
                      <a:pt x="118234" y="1051344"/>
                      <a:pt x="121957" y="1049482"/>
                    </a:cubicBezTo>
                    <a:cubicBezTo>
                      <a:pt x="125223" y="1047849"/>
                      <a:pt x="128884" y="1047173"/>
                      <a:pt x="132348" y="1046018"/>
                    </a:cubicBezTo>
                    <a:cubicBezTo>
                      <a:pt x="149666" y="1047173"/>
                      <a:pt x="167052" y="1047565"/>
                      <a:pt x="184302" y="1049482"/>
                    </a:cubicBezTo>
                    <a:cubicBezTo>
                      <a:pt x="191414" y="1050272"/>
                      <a:pt x="202992" y="1057404"/>
                      <a:pt x="208548" y="1059873"/>
                    </a:cubicBezTo>
                    <a:cubicBezTo>
                      <a:pt x="214230" y="1062398"/>
                      <a:pt x="220045" y="1064617"/>
                      <a:pt x="225866" y="1066800"/>
                    </a:cubicBezTo>
                    <a:cubicBezTo>
                      <a:pt x="229285" y="1068082"/>
                      <a:pt x="232901" y="1068826"/>
                      <a:pt x="236257" y="1070264"/>
                    </a:cubicBezTo>
                    <a:cubicBezTo>
                      <a:pt x="266217" y="1083104"/>
                      <a:pt x="236133" y="1072531"/>
                      <a:pt x="260502" y="1080655"/>
                    </a:cubicBezTo>
                    <a:cubicBezTo>
                      <a:pt x="259348" y="1077191"/>
                      <a:pt x="258550" y="1073588"/>
                      <a:pt x="257039" y="1070264"/>
                    </a:cubicBezTo>
                    <a:cubicBezTo>
                      <a:pt x="252766" y="1060863"/>
                      <a:pt x="247802" y="1051791"/>
                      <a:pt x="243184" y="1042555"/>
                    </a:cubicBezTo>
                    <a:cubicBezTo>
                      <a:pt x="239003" y="1034193"/>
                      <a:pt x="231364" y="1023093"/>
                      <a:pt x="225866" y="1014846"/>
                    </a:cubicBezTo>
                    <a:cubicBezTo>
                      <a:pt x="224711" y="1004455"/>
                      <a:pt x="224452" y="993925"/>
                      <a:pt x="222402" y="983673"/>
                    </a:cubicBezTo>
                    <a:cubicBezTo>
                      <a:pt x="219549" y="969406"/>
                      <a:pt x="214705" y="961352"/>
                      <a:pt x="208548" y="949036"/>
                    </a:cubicBezTo>
                    <a:cubicBezTo>
                      <a:pt x="207393" y="943263"/>
                      <a:pt x="202765" y="937129"/>
                      <a:pt x="205084" y="931718"/>
                    </a:cubicBezTo>
                    <a:cubicBezTo>
                      <a:pt x="208533" y="923670"/>
                      <a:pt x="241825" y="921521"/>
                      <a:pt x="243184" y="921327"/>
                    </a:cubicBezTo>
                    <a:cubicBezTo>
                      <a:pt x="242029" y="917863"/>
                      <a:pt x="241353" y="914202"/>
                      <a:pt x="239720" y="910936"/>
                    </a:cubicBezTo>
                    <a:cubicBezTo>
                      <a:pt x="235352" y="902200"/>
                      <a:pt x="232308" y="900060"/>
                      <a:pt x="225866" y="893618"/>
                    </a:cubicBezTo>
                    <a:cubicBezTo>
                      <a:pt x="217160" y="867503"/>
                      <a:pt x="228903" y="899690"/>
                      <a:pt x="215475" y="872836"/>
                    </a:cubicBezTo>
                    <a:cubicBezTo>
                      <a:pt x="206482" y="854852"/>
                      <a:pt x="218614" y="869050"/>
                      <a:pt x="205084" y="855518"/>
                    </a:cubicBezTo>
                    <a:cubicBezTo>
                      <a:pt x="203929" y="845127"/>
                      <a:pt x="201620" y="834801"/>
                      <a:pt x="201620" y="824346"/>
                    </a:cubicBezTo>
                    <a:cubicBezTo>
                      <a:pt x="201620" y="820695"/>
                      <a:pt x="201653" y="815203"/>
                      <a:pt x="205084" y="813955"/>
                    </a:cubicBezTo>
                    <a:cubicBezTo>
                      <a:pt x="215988" y="809990"/>
                      <a:pt x="228175" y="811646"/>
                      <a:pt x="239720" y="810491"/>
                    </a:cubicBezTo>
                    <a:cubicBezTo>
                      <a:pt x="238657" y="806241"/>
                      <a:pt x="233215" y="781459"/>
                      <a:pt x="229329" y="772391"/>
                    </a:cubicBezTo>
                    <a:cubicBezTo>
                      <a:pt x="227295" y="767645"/>
                      <a:pt x="224711" y="763154"/>
                      <a:pt x="222402" y="758536"/>
                    </a:cubicBezTo>
                    <a:cubicBezTo>
                      <a:pt x="225866" y="756227"/>
                      <a:pt x="229070" y="753470"/>
                      <a:pt x="232793" y="751609"/>
                    </a:cubicBezTo>
                    <a:cubicBezTo>
                      <a:pt x="236059" y="749976"/>
                      <a:pt x="242299" y="751688"/>
                      <a:pt x="243184" y="748146"/>
                    </a:cubicBezTo>
                    <a:cubicBezTo>
                      <a:pt x="245458" y="739051"/>
                      <a:pt x="239504" y="723253"/>
                      <a:pt x="236257" y="713509"/>
                    </a:cubicBezTo>
                    <a:cubicBezTo>
                      <a:pt x="235102" y="689264"/>
                      <a:pt x="234729" y="664968"/>
                      <a:pt x="232793" y="640773"/>
                    </a:cubicBezTo>
                    <a:cubicBezTo>
                      <a:pt x="232413" y="636028"/>
                      <a:pt x="230362" y="631565"/>
                      <a:pt x="229329" y="626918"/>
                    </a:cubicBezTo>
                    <a:cubicBezTo>
                      <a:pt x="228052" y="621171"/>
                      <a:pt x="227020" y="615373"/>
                      <a:pt x="225866" y="609600"/>
                    </a:cubicBezTo>
                    <a:cubicBezTo>
                      <a:pt x="224711" y="593436"/>
                      <a:pt x="224295" y="577203"/>
                      <a:pt x="222402" y="561109"/>
                    </a:cubicBezTo>
                    <a:cubicBezTo>
                      <a:pt x="221975" y="557483"/>
                      <a:pt x="219655" y="554298"/>
                      <a:pt x="218939" y="550718"/>
                    </a:cubicBezTo>
                    <a:cubicBezTo>
                      <a:pt x="217338" y="542713"/>
                      <a:pt x="217076" y="534478"/>
                      <a:pt x="215475" y="526473"/>
                    </a:cubicBezTo>
                    <a:cubicBezTo>
                      <a:pt x="214759" y="522893"/>
                      <a:pt x="209429" y="518664"/>
                      <a:pt x="212011" y="516082"/>
                    </a:cubicBezTo>
                    <a:cubicBezTo>
                      <a:pt x="214593" y="513500"/>
                      <a:pt x="218938" y="518391"/>
                      <a:pt x="222402" y="519546"/>
                    </a:cubicBezTo>
                    <a:cubicBezTo>
                      <a:pt x="227020" y="523009"/>
                      <a:pt x="231094" y="527354"/>
                      <a:pt x="236257" y="529936"/>
                    </a:cubicBezTo>
                    <a:cubicBezTo>
                      <a:pt x="240515" y="532065"/>
                      <a:pt x="246150" y="530759"/>
                      <a:pt x="250111" y="533400"/>
                    </a:cubicBezTo>
                    <a:cubicBezTo>
                      <a:pt x="253575" y="535709"/>
                      <a:pt x="253788" y="541190"/>
                      <a:pt x="257039" y="543791"/>
                    </a:cubicBezTo>
                    <a:cubicBezTo>
                      <a:pt x="259890" y="546072"/>
                      <a:pt x="264164" y="545622"/>
                      <a:pt x="267429" y="547255"/>
                    </a:cubicBezTo>
                    <a:cubicBezTo>
                      <a:pt x="271152" y="549117"/>
                      <a:pt x="274356" y="551873"/>
                      <a:pt x="277820" y="554182"/>
                    </a:cubicBezTo>
                    <a:cubicBezTo>
                      <a:pt x="267595" y="503050"/>
                      <a:pt x="285676" y="576817"/>
                      <a:pt x="257039" y="519546"/>
                    </a:cubicBezTo>
                    <a:cubicBezTo>
                      <a:pt x="254998" y="515465"/>
                      <a:pt x="247534" y="499106"/>
                      <a:pt x="243184" y="495300"/>
                    </a:cubicBezTo>
                    <a:cubicBezTo>
                      <a:pt x="236918" y="489818"/>
                      <a:pt x="222402" y="481446"/>
                      <a:pt x="222402" y="481446"/>
                    </a:cubicBezTo>
                    <a:cubicBezTo>
                      <a:pt x="199422" y="435482"/>
                      <a:pt x="227305" y="492885"/>
                      <a:pt x="212011" y="457200"/>
                    </a:cubicBezTo>
                    <a:cubicBezTo>
                      <a:pt x="196725" y="421533"/>
                      <a:pt x="213921" y="469857"/>
                      <a:pt x="198157" y="422564"/>
                    </a:cubicBezTo>
                    <a:cubicBezTo>
                      <a:pt x="197003" y="419100"/>
                      <a:pt x="205006" y="425141"/>
                      <a:pt x="208548" y="426027"/>
                    </a:cubicBezTo>
                    <a:cubicBezTo>
                      <a:pt x="254863" y="437606"/>
                      <a:pt x="225650" y="428266"/>
                      <a:pt x="250111" y="436418"/>
                    </a:cubicBezTo>
                    <a:cubicBezTo>
                      <a:pt x="266577" y="447396"/>
                      <a:pt x="256554" y="442030"/>
                      <a:pt x="281284" y="450273"/>
                    </a:cubicBezTo>
                    <a:lnTo>
                      <a:pt x="291675" y="453736"/>
                    </a:lnTo>
                    <a:lnTo>
                      <a:pt x="302066" y="457200"/>
                    </a:lnTo>
                    <a:cubicBezTo>
                      <a:pt x="299757" y="453736"/>
                      <a:pt x="298083" y="449753"/>
                      <a:pt x="295139" y="446809"/>
                    </a:cubicBezTo>
                    <a:cubicBezTo>
                      <a:pt x="292195" y="443865"/>
                      <a:pt x="287999" y="442482"/>
                      <a:pt x="284748" y="439882"/>
                    </a:cubicBezTo>
                    <a:cubicBezTo>
                      <a:pt x="282198" y="437842"/>
                      <a:pt x="280370" y="434995"/>
                      <a:pt x="277820" y="432955"/>
                    </a:cubicBezTo>
                    <a:cubicBezTo>
                      <a:pt x="267267" y="424513"/>
                      <a:pt x="266025" y="426214"/>
                      <a:pt x="253575" y="419100"/>
                    </a:cubicBezTo>
                    <a:cubicBezTo>
                      <a:pt x="249961" y="417035"/>
                      <a:pt x="246648" y="414482"/>
                      <a:pt x="243184" y="412173"/>
                    </a:cubicBezTo>
                    <a:cubicBezTo>
                      <a:pt x="242029" y="408709"/>
                      <a:pt x="241745" y="404820"/>
                      <a:pt x="239720" y="401782"/>
                    </a:cubicBezTo>
                    <a:cubicBezTo>
                      <a:pt x="237003" y="397706"/>
                      <a:pt x="232465" y="395154"/>
                      <a:pt x="229329" y="391391"/>
                    </a:cubicBezTo>
                    <a:cubicBezTo>
                      <a:pt x="226664" y="388193"/>
                      <a:pt x="224711" y="384464"/>
                      <a:pt x="222402" y="381000"/>
                    </a:cubicBezTo>
                    <a:cubicBezTo>
                      <a:pt x="221248" y="377536"/>
                      <a:pt x="220817" y="373740"/>
                      <a:pt x="218939" y="370609"/>
                    </a:cubicBezTo>
                    <a:cubicBezTo>
                      <a:pt x="217259" y="367809"/>
                      <a:pt x="213471" y="366603"/>
                      <a:pt x="212011" y="363682"/>
                    </a:cubicBezTo>
                    <a:cubicBezTo>
                      <a:pt x="209882" y="359424"/>
                      <a:pt x="209856" y="354404"/>
                      <a:pt x="208548" y="349827"/>
                    </a:cubicBezTo>
                    <a:cubicBezTo>
                      <a:pt x="207545" y="346316"/>
                      <a:pt x="206239" y="342900"/>
                      <a:pt x="205084" y="339436"/>
                    </a:cubicBezTo>
                    <a:cubicBezTo>
                      <a:pt x="206239" y="333663"/>
                      <a:pt x="208548" y="328005"/>
                      <a:pt x="208548" y="322118"/>
                    </a:cubicBezTo>
                    <a:cubicBezTo>
                      <a:pt x="208548" y="303048"/>
                      <a:pt x="205192" y="305236"/>
                      <a:pt x="201620" y="290946"/>
                    </a:cubicBezTo>
                    <a:cubicBezTo>
                      <a:pt x="200192" y="285234"/>
                      <a:pt x="199311" y="279400"/>
                      <a:pt x="198157" y="273627"/>
                    </a:cubicBezTo>
                    <a:cubicBezTo>
                      <a:pt x="199311" y="266700"/>
                      <a:pt x="195665" y="256568"/>
                      <a:pt x="201620" y="252846"/>
                    </a:cubicBezTo>
                    <a:cubicBezTo>
                      <a:pt x="208543" y="248519"/>
                      <a:pt x="218286" y="253277"/>
                      <a:pt x="225866" y="256309"/>
                    </a:cubicBezTo>
                    <a:cubicBezTo>
                      <a:pt x="230414" y="258128"/>
                      <a:pt x="232181" y="263983"/>
                      <a:pt x="236257" y="266700"/>
                    </a:cubicBezTo>
                    <a:cubicBezTo>
                      <a:pt x="239295" y="268725"/>
                      <a:pt x="243456" y="268391"/>
                      <a:pt x="246648" y="270164"/>
                    </a:cubicBezTo>
                    <a:cubicBezTo>
                      <a:pt x="253926" y="274207"/>
                      <a:pt x="259531" y="281385"/>
                      <a:pt x="267429" y="284018"/>
                    </a:cubicBezTo>
                    <a:lnTo>
                      <a:pt x="288211" y="290946"/>
                    </a:lnTo>
                    <a:lnTo>
                      <a:pt x="298602" y="294409"/>
                    </a:lnTo>
                    <a:cubicBezTo>
                      <a:pt x="299757" y="290945"/>
                      <a:pt x="302666" y="287619"/>
                      <a:pt x="302066" y="284018"/>
                    </a:cubicBezTo>
                    <a:cubicBezTo>
                      <a:pt x="301382" y="279912"/>
                      <a:pt x="297740" y="276878"/>
                      <a:pt x="295139" y="273627"/>
                    </a:cubicBezTo>
                    <a:cubicBezTo>
                      <a:pt x="287818" y="264476"/>
                      <a:pt x="276920" y="259173"/>
                      <a:pt x="267429" y="252846"/>
                    </a:cubicBezTo>
                    <a:cubicBezTo>
                      <a:pt x="264712" y="251035"/>
                      <a:pt x="262811" y="248227"/>
                      <a:pt x="260502" y="245918"/>
                    </a:cubicBezTo>
                    <a:cubicBezTo>
                      <a:pt x="259348" y="242454"/>
                      <a:pt x="258917" y="238658"/>
                      <a:pt x="257039" y="235527"/>
                    </a:cubicBezTo>
                    <a:cubicBezTo>
                      <a:pt x="253750" y="230045"/>
                      <a:pt x="244438" y="224818"/>
                      <a:pt x="239720" y="221673"/>
                    </a:cubicBezTo>
                    <a:lnTo>
                      <a:pt x="232793" y="200891"/>
                    </a:lnTo>
                    <a:cubicBezTo>
                      <a:pt x="229850" y="192060"/>
                      <a:pt x="232786" y="181825"/>
                      <a:pt x="229329" y="173182"/>
                    </a:cubicBezTo>
                    <a:cubicBezTo>
                      <a:pt x="227783" y="169317"/>
                      <a:pt x="222402" y="168564"/>
                      <a:pt x="218939" y="166255"/>
                    </a:cubicBezTo>
                    <a:cubicBezTo>
                      <a:pt x="216630" y="162791"/>
                      <a:pt x="213434" y="159776"/>
                      <a:pt x="212011" y="155864"/>
                    </a:cubicBezTo>
                    <a:cubicBezTo>
                      <a:pt x="208757" y="146917"/>
                      <a:pt x="205084" y="128155"/>
                      <a:pt x="205084" y="128155"/>
                    </a:cubicBezTo>
                    <a:cubicBezTo>
                      <a:pt x="209251" y="73982"/>
                      <a:pt x="211132" y="73886"/>
                      <a:pt x="205084" y="10391"/>
                    </a:cubicBezTo>
                    <a:cubicBezTo>
                      <a:pt x="204975" y="9242"/>
                      <a:pt x="193538" y="1732"/>
                      <a:pt x="191229"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74" name="Group 473">
                <a:extLst>
                  <a:ext uri="{FF2B5EF4-FFF2-40B4-BE49-F238E27FC236}">
                    <a16:creationId xmlns:a16="http://schemas.microsoft.com/office/drawing/2014/main" id="{04DA39D8-9B63-3CD3-AA2E-BBF1725F583C}"/>
                  </a:ext>
                </a:extLst>
              </p:cNvPr>
              <p:cNvGrpSpPr/>
              <p:nvPr/>
            </p:nvGrpSpPr>
            <p:grpSpPr>
              <a:xfrm>
                <a:off x="3147391" y="4678017"/>
                <a:ext cx="165652" cy="1338066"/>
                <a:chOff x="3147391" y="4678017"/>
                <a:chExt cx="165652" cy="1338066"/>
              </a:xfrm>
            </p:grpSpPr>
            <p:cxnSp>
              <p:nvCxnSpPr>
                <p:cNvPr id="561" name="Straight Connector 560">
                  <a:extLst>
                    <a:ext uri="{FF2B5EF4-FFF2-40B4-BE49-F238E27FC236}">
                      <a16:creationId xmlns:a16="http://schemas.microsoft.com/office/drawing/2014/main" id="{75BA1FA7-4689-6030-05E6-23EAA2D09E24}"/>
                    </a:ext>
                  </a:extLst>
                </p:cNvPr>
                <p:cNvCxnSpPr/>
                <p:nvPr/>
              </p:nvCxnSpPr>
              <p:spPr>
                <a:xfrm flipV="1">
                  <a:off x="3232546" y="5011693"/>
                  <a:ext cx="0" cy="1004390"/>
                </a:xfrm>
                <a:prstGeom prst="line">
                  <a:avLst/>
                </a:prstGeom>
                <a:ln w="12700">
                  <a:solidFill>
                    <a:srgbClr val="CC6600"/>
                  </a:solidFill>
                </a:ln>
              </p:spPr>
              <p:style>
                <a:lnRef idx="1">
                  <a:schemeClr val="accent1"/>
                </a:lnRef>
                <a:fillRef idx="0">
                  <a:schemeClr val="accent1"/>
                </a:fillRef>
                <a:effectRef idx="0">
                  <a:schemeClr val="accent1"/>
                </a:effectRef>
                <a:fontRef idx="minor">
                  <a:schemeClr val="tx1"/>
                </a:fontRef>
              </p:style>
            </p:cxnSp>
            <p:sp>
              <p:nvSpPr>
                <p:cNvPr id="562" name="Freeform 561">
                  <a:extLst>
                    <a:ext uri="{FF2B5EF4-FFF2-40B4-BE49-F238E27FC236}">
                      <a16:creationId xmlns:a16="http://schemas.microsoft.com/office/drawing/2014/main" id="{F1545096-2ADE-3841-6941-1DB2C9B4E67C}"/>
                    </a:ext>
                  </a:extLst>
                </p:cNvPr>
                <p:cNvSpPr/>
                <p:nvPr/>
              </p:nvSpPr>
              <p:spPr>
                <a:xfrm>
                  <a:off x="3147391" y="4678017"/>
                  <a:ext cx="165652" cy="536713"/>
                </a:xfrm>
                <a:custGeom>
                  <a:avLst/>
                  <a:gdLst>
                    <a:gd name="connsiteX0" fmla="*/ 102705 w 165652"/>
                    <a:gd name="connsiteY0" fmla="*/ 0 h 536713"/>
                    <a:gd name="connsiteX1" fmla="*/ 102705 w 165652"/>
                    <a:gd name="connsiteY1" fmla="*/ 0 h 536713"/>
                    <a:gd name="connsiteX2" fmla="*/ 99392 w 165652"/>
                    <a:gd name="connsiteY2" fmla="*/ 46383 h 536713"/>
                    <a:gd name="connsiteX3" fmla="*/ 69574 w 165652"/>
                    <a:gd name="connsiteY3" fmla="*/ 79513 h 536713"/>
                    <a:gd name="connsiteX4" fmla="*/ 56322 w 165652"/>
                    <a:gd name="connsiteY4" fmla="*/ 99392 h 536713"/>
                    <a:gd name="connsiteX5" fmla="*/ 49696 w 165652"/>
                    <a:gd name="connsiteY5" fmla="*/ 119270 h 536713"/>
                    <a:gd name="connsiteX6" fmla="*/ 53009 w 165652"/>
                    <a:gd name="connsiteY6" fmla="*/ 132522 h 536713"/>
                    <a:gd name="connsiteX7" fmla="*/ 82826 w 165652"/>
                    <a:gd name="connsiteY7" fmla="*/ 132522 h 536713"/>
                    <a:gd name="connsiteX8" fmla="*/ 89452 w 165652"/>
                    <a:gd name="connsiteY8" fmla="*/ 139148 h 536713"/>
                    <a:gd name="connsiteX9" fmla="*/ 72887 w 165652"/>
                    <a:gd name="connsiteY9" fmla="*/ 152400 h 536713"/>
                    <a:gd name="connsiteX10" fmla="*/ 56322 w 165652"/>
                    <a:gd name="connsiteY10" fmla="*/ 165653 h 536713"/>
                    <a:gd name="connsiteX11" fmla="*/ 36444 w 165652"/>
                    <a:gd name="connsiteY11" fmla="*/ 178905 h 536713"/>
                    <a:gd name="connsiteX12" fmla="*/ 46383 w 165652"/>
                    <a:gd name="connsiteY12" fmla="*/ 195470 h 536713"/>
                    <a:gd name="connsiteX13" fmla="*/ 66261 w 165652"/>
                    <a:gd name="connsiteY13" fmla="*/ 198783 h 536713"/>
                    <a:gd name="connsiteX14" fmla="*/ 79513 w 165652"/>
                    <a:gd name="connsiteY14" fmla="*/ 202096 h 536713"/>
                    <a:gd name="connsiteX15" fmla="*/ 69574 w 165652"/>
                    <a:gd name="connsiteY15" fmla="*/ 231913 h 536713"/>
                    <a:gd name="connsiteX16" fmla="*/ 49696 w 165652"/>
                    <a:gd name="connsiteY16" fmla="*/ 245166 h 536713"/>
                    <a:gd name="connsiteX17" fmla="*/ 39757 w 165652"/>
                    <a:gd name="connsiteY17" fmla="*/ 251792 h 536713"/>
                    <a:gd name="connsiteX18" fmla="*/ 26505 w 165652"/>
                    <a:gd name="connsiteY18" fmla="*/ 271670 h 536713"/>
                    <a:gd name="connsiteX19" fmla="*/ 19879 w 165652"/>
                    <a:gd name="connsiteY19" fmla="*/ 281609 h 536713"/>
                    <a:gd name="connsiteX20" fmla="*/ 29818 w 165652"/>
                    <a:gd name="connsiteY20" fmla="*/ 288235 h 536713"/>
                    <a:gd name="connsiteX21" fmla="*/ 66261 w 165652"/>
                    <a:gd name="connsiteY21" fmla="*/ 298174 h 536713"/>
                    <a:gd name="connsiteX22" fmla="*/ 59635 w 165652"/>
                    <a:gd name="connsiteY22" fmla="*/ 314740 h 536713"/>
                    <a:gd name="connsiteX23" fmla="*/ 49696 w 165652"/>
                    <a:gd name="connsiteY23" fmla="*/ 337931 h 536713"/>
                    <a:gd name="connsiteX24" fmla="*/ 59635 w 165652"/>
                    <a:gd name="connsiteY24" fmla="*/ 341244 h 536713"/>
                    <a:gd name="connsiteX25" fmla="*/ 86139 w 165652"/>
                    <a:gd name="connsiteY25" fmla="*/ 344557 h 536713"/>
                    <a:gd name="connsiteX26" fmla="*/ 82826 w 165652"/>
                    <a:gd name="connsiteY26" fmla="*/ 354496 h 536713"/>
                    <a:gd name="connsiteX27" fmla="*/ 69574 w 165652"/>
                    <a:gd name="connsiteY27" fmla="*/ 374374 h 536713"/>
                    <a:gd name="connsiteX28" fmla="*/ 62948 w 165652"/>
                    <a:gd name="connsiteY28" fmla="*/ 384313 h 536713"/>
                    <a:gd name="connsiteX29" fmla="*/ 49696 w 165652"/>
                    <a:gd name="connsiteY29" fmla="*/ 400879 h 536713"/>
                    <a:gd name="connsiteX30" fmla="*/ 43070 w 165652"/>
                    <a:gd name="connsiteY30" fmla="*/ 420757 h 536713"/>
                    <a:gd name="connsiteX31" fmla="*/ 39757 w 165652"/>
                    <a:gd name="connsiteY31" fmla="*/ 430696 h 536713"/>
                    <a:gd name="connsiteX32" fmla="*/ 53009 w 165652"/>
                    <a:gd name="connsiteY32" fmla="*/ 434009 h 536713"/>
                    <a:gd name="connsiteX33" fmla="*/ 62948 w 165652"/>
                    <a:gd name="connsiteY33" fmla="*/ 437322 h 536713"/>
                    <a:gd name="connsiteX34" fmla="*/ 82826 w 165652"/>
                    <a:gd name="connsiteY34" fmla="*/ 440635 h 536713"/>
                    <a:gd name="connsiteX35" fmla="*/ 66261 w 165652"/>
                    <a:gd name="connsiteY35" fmla="*/ 453887 h 536713"/>
                    <a:gd name="connsiteX36" fmla="*/ 56322 w 165652"/>
                    <a:gd name="connsiteY36" fmla="*/ 457200 h 536713"/>
                    <a:gd name="connsiteX37" fmla="*/ 33131 w 165652"/>
                    <a:gd name="connsiteY37" fmla="*/ 490331 h 536713"/>
                    <a:gd name="connsiteX38" fmla="*/ 23192 w 165652"/>
                    <a:gd name="connsiteY38" fmla="*/ 500270 h 536713"/>
                    <a:gd name="connsiteX39" fmla="*/ 0 w 165652"/>
                    <a:gd name="connsiteY39" fmla="*/ 523461 h 536713"/>
                    <a:gd name="connsiteX40" fmla="*/ 3313 w 165652"/>
                    <a:gd name="connsiteY40" fmla="*/ 533400 h 536713"/>
                    <a:gd name="connsiteX41" fmla="*/ 13252 w 165652"/>
                    <a:gd name="connsiteY41" fmla="*/ 536713 h 536713"/>
                    <a:gd name="connsiteX42" fmla="*/ 59635 w 165652"/>
                    <a:gd name="connsiteY42" fmla="*/ 533400 h 536713"/>
                    <a:gd name="connsiteX43" fmla="*/ 82826 w 165652"/>
                    <a:gd name="connsiteY43" fmla="*/ 523461 h 536713"/>
                    <a:gd name="connsiteX44" fmla="*/ 86139 w 165652"/>
                    <a:gd name="connsiteY44" fmla="*/ 513522 h 536713"/>
                    <a:gd name="connsiteX45" fmla="*/ 92766 w 165652"/>
                    <a:gd name="connsiteY45" fmla="*/ 506896 h 536713"/>
                    <a:gd name="connsiteX46" fmla="*/ 99392 w 165652"/>
                    <a:gd name="connsiteY46" fmla="*/ 496957 h 536713"/>
                    <a:gd name="connsiteX47" fmla="*/ 112644 w 165652"/>
                    <a:gd name="connsiteY47" fmla="*/ 493644 h 536713"/>
                    <a:gd name="connsiteX48" fmla="*/ 122583 w 165652"/>
                    <a:gd name="connsiteY48" fmla="*/ 487018 h 536713"/>
                    <a:gd name="connsiteX49" fmla="*/ 149087 w 165652"/>
                    <a:gd name="connsiteY49" fmla="*/ 490331 h 536713"/>
                    <a:gd name="connsiteX50" fmla="*/ 155713 w 165652"/>
                    <a:gd name="connsiteY50" fmla="*/ 477079 h 536713"/>
                    <a:gd name="connsiteX51" fmla="*/ 152400 w 165652"/>
                    <a:gd name="connsiteY51" fmla="*/ 460513 h 536713"/>
                    <a:gd name="connsiteX52" fmla="*/ 132522 w 165652"/>
                    <a:gd name="connsiteY52" fmla="*/ 447261 h 536713"/>
                    <a:gd name="connsiteX53" fmla="*/ 125896 w 165652"/>
                    <a:gd name="connsiteY53" fmla="*/ 437322 h 536713"/>
                    <a:gd name="connsiteX54" fmla="*/ 125896 w 165652"/>
                    <a:gd name="connsiteY54" fmla="*/ 404192 h 536713"/>
                    <a:gd name="connsiteX55" fmla="*/ 135835 w 165652"/>
                    <a:gd name="connsiteY55" fmla="*/ 400879 h 536713"/>
                    <a:gd name="connsiteX56" fmla="*/ 145774 w 165652"/>
                    <a:gd name="connsiteY56" fmla="*/ 404192 h 536713"/>
                    <a:gd name="connsiteX57" fmla="*/ 132522 w 165652"/>
                    <a:gd name="connsiteY57" fmla="*/ 384313 h 536713"/>
                    <a:gd name="connsiteX58" fmla="*/ 125896 w 165652"/>
                    <a:gd name="connsiteY58" fmla="*/ 371061 h 536713"/>
                    <a:gd name="connsiteX59" fmla="*/ 115957 w 165652"/>
                    <a:gd name="connsiteY59" fmla="*/ 364435 h 536713"/>
                    <a:gd name="connsiteX60" fmla="*/ 155713 w 165652"/>
                    <a:gd name="connsiteY60" fmla="*/ 351183 h 536713"/>
                    <a:gd name="connsiteX61" fmla="*/ 152400 w 165652"/>
                    <a:gd name="connsiteY61" fmla="*/ 341244 h 536713"/>
                    <a:gd name="connsiteX62" fmla="*/ 142461 w 165652"/>
                    <a:gd name="connsiteY62" fmla="*/ 337931 h 536713"/>
                    <a:gd name="connsiteX63" fmla="*/ 132522 w 165652"/>
                    <a:gd name="connsiteY63" fmla="*/ 324679 h 536713"/>
                    <a:gd name="connsiteX64" fmla="*/ 125896 w 165652"/>
                    <a:gd name="connsiteY64" fmla="*/ 314740 h 536713"/>
                    <a:gd name="connsiteX65" fmla="*/ 115957 w 165652"/>
                    <a:gd name="connsiteY65" fmla="*/ 304800 h 536713"/>
                    <a:gd name="connsiteX66" fmla="*/ 125896 w 165652"/>
                    <a:gd name="connsiteY66" fmla="*/ 298174 h 536713"/>
                    <a:gd name="connsiteX67" fmla="*/ 139148 w 165652"/>
                    <a:gd name="connsiteY67" fmla="*/ 294861 h 536713"/>
                    <a:gd name="connsiteX68" fmla="*/ 135835 w 165652"/>
                    <a:gd name="connsiteY68" fmla="*/ 284922 h 536713"/>
                    <a:gd name="connsiteX69" fmla="*/ 129209 w 165652"/>
                    <a:gd name="connsiteY69" fmla="*/ 271670 h 536713"/>
                    <a:gd name="connsiteX70" fmla="*/ 115957 w 165652"/>
                    <a:gd name="connsiteY70" fmla="*/ 251792 h 536713"/>
                    <a:gd name="connsiteX71" fmla="*/ 145774 w 165652"/>
                    <a:gd name="connsiteY71" fmla="*/ 251792 h 536713"/>
                    <a:gd name="connsiteX72" fmla="*/ 155713 w 165652"/>
                    <a:gd name="connsiteY72" fmla="*/ 255105 h 536713"/>
                    <a:gd name="connsiteX73" fmla="*/ 165652 w 165652"/>
                    <a:gd name="connsiteY73" fmla="*/ 258418 h 536713"/>
                    <a:gd name="connsiteX74" fmla="*/ 145774 w 165652"/>
                    <a:gd name="connsiteY74" fmla="*/ 241853 h 536713"/>
                    <a:gd name="connsiteX75" fmla="*/ 135835 w 165652"/>
                    <a:gd name="connsiteY75" fmla="*/ 238540 h 536713"/>
                    <a:gd name="connsiteX76" fmla="*/ 112644 w 165652"/>
                    <a:gd name="connsiteY76" fmla="*/ 212035 h 536713"/>
                    <a:gd name="connsiteX77" fmla="*/ 102705 w 165652"/>
                    <a:gd name="connsiteY77" fmla="*/ 192157 h 536713"/>
                    <a:gd name="connsiteX78" fmla="*/ 96079 w 165652"/>
                    <a:gd name="connsiteY78" fmla="*/ 182218 h 536713"/>
                    <a:gd name="connsiteX79" fmla="*/ 106018 w 165652"/>
                    <a:gd name="connsiteY79" fmla="*/ 175592 h 536713"/>
                    <a:gd name="connsiteX80" fmla="*/ 142461 w 165652"/>
                    <a:gd name="connsiteY80" fmla="*/ 175592 h 536713"/>
                    <a:gd name="connsiteX81" fmla="*/ 122583 w 165652"/>
                    <a:gd name="connsiteY81" fmla="*/ 149087 h 536713"/>
                    <a:gd name="connsiteX82" fmla="*/ 109331 w 165652"/>
                    <a:gd name="connsiteY82" fmla="*/ 129209 h 536713"/>
                    <a:gd name="connsiteX83" fmla="*/ 102705 w 165652"/>
                    <a:gd name="connsiteY83" fmla="*/ 119270 h 536713"/>
                    <a:gd name="connsiteX84" fmla="*/ 99392 w 165652"/>
                    <a:gd name="connsiteY84" fmla="*/ 106018 h 536713"/>
                    <a:gd name="connsiteX85" fmla="*/ 86139 w 165652"/>
                    <a:gd name="connsiteY85" fmla="*/ 82826 h 536713"/>
                    <a:gd name="connsiteX86" fmla="*/ 102705 w 165652"/>
                    <a:gd name="connsiteY86" fmla="*/ 0 h 536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65652" h="536713">
                      <a:moveTo>
                        <a:pt x="102705" y="0"/>
                      </a:moveTo>
                      <a:lnTo>
                        <a:pt x="102705" y="0"/>
                      </a:lnTo>
                      <a:cubicBezTo>
                        <a:pt x="101601" y="15461"/>
                        <a:pt x="101203" y="30989"/>
                        <a:pt x="99392" y="46383"/>
                      </a:cubicBezTo>
                      <a:cubicBezTo>
                        <a:pt x="97510" y="62381"/>
                        <a:pt x="81731" y="71408"/>
                        <a:pt x="69574" y="79513"/>
                      </a:cubicBezTo>
                      <a:lnTo>
                        <a:pt x="56322" y="99392"/>
                      </a:lnTo>
                      <a:cubicBezTo>
                        <a:pt x="52448" y="105203"/>
                        <a:pt x="49696" y="119270"/>
                        <a:pt x="49696" y="119270"/>
                      </a:cubicBezTo>
                      <a:cubicBezTo>
                        <a:pt x="50800" y="123687"/>
                        <a:pt x="50165" y="128966"/>
                        <a:pt x="53009" y="132522"/>
                      </a:cubicBezTo>
                      <a:cubicBezTo>
                        <a:pt x="58766" y="139718"/>
                        <a:pt x="79806" y="133025"/>
                        <a:pt x="82826" y="132522"/>
                      </a:cubicBezTo>
                      <a:cubicBezTo>
                        <a:pt x="114316" y="138820"/>
                        <a:pt x="97602" y="132628"/>
                        <a:pt x="89452" y="139148"/>
                      </a:cubicBezTo>
                      <a:cubicBezTo>
                        <a:pt x="68042" y="156275"/>
                        <a:pt x="97871" y="144072"/>
                        <a:pt x="72887" y="152400"/>
                      </a:cubicBezTo>
                      <a:cubicBezTo>
                        <a:pt x="58069" y="174629"/>
                        <a:pt x="75524" y="152851"/>
                        <a:pt x="56322" y="165653"/>
                      </a:cubicBezTo>
                      <a:cubicBezTo>
                        <a:pt x="31505" y="182197"/>
                        <a:pt x="60077" y="171027"/>
                        <a:pt x="36444" y="178905"/>
                      </a:cubicBezTo>
                      <a:cubicBezTo>
                        <a:pt x="39757" y="184427"/>
                        <a:pt x="41025" y="191898"/>
                        <a:pt x="46383" y="195470"/>
                      </a:cubicBezTo>
                      <a:cubicBezTo>
                        <a:pt x="51972" y="199196"/>
                        <a:pt x="59674" y="197466"/>
                        <a:pt x="66261" y="198783"/>
                      </a:cubicBezTo>
                      <a:cubicBezTo>
                        <a:pt x="70726" y="199676"/>
                        <a:pt x="75096" y="200992"/>
                        <a:pt x="79513" y="202096"/>
                      </a:cubicBezTo>
                      <a:cubicBezTo>
                        <a:pt x="77675" y="213123"/>
                        <a:pt x="78664" y="223959"/>
                        <a:pt x="69574" y="231913"/>
                      </a:cubicBezTo>
                      <a:cubicBezTo>
                        <a:pt x="63581" y="237157"/>
                        <a:pt x="56322" y="240748"/>
                        <a:pt x="49696" y="245166"/>
                      </a:cubicBezTo>
                      <a:lnTo>
                        <a:pt x="39757" y="251792"/>
                      </a:lnTo>
                      <a:lnTo>
                        <a:pt x="26505" y="271670"/>
                      </a:lnTo>
                      <a:lnTo>
                        <a:pt x="19879" y="281609"/>
                      </a:lnTo>
                      <a:cubicBezTo>
                        <a:pt x="23192" y="283818"/>
                        <a:pt x="26179" y="286618"/>
                        <a:pt x="29818" y="288235"/>
                      </a:cubicBezTo>
                      <a:cubicBezTo>
                        <a:pt x="43574" y="294349"/>
                        <a:pt x="52090" y="295340"/>
                        <a:pt x="66261" y="298174"/>
                      </a:cubicBezTo>
                      <a:cubicBezTo>
                        <a:pt x="64052" y="303696"/>
                        <a:pt x="62050" y="309305"/>
                        <a:pt x="59635" y="314740"/>
                      </a:cubicBezTo>
                      <a:cubicBezTo>
                        <a:pt x="48717" y="339307"/>
                        <a:pt x="56501" y="317515"/>
                        <a:pt x="49696" y="337931"/>
                      </a:cubicBezTo>
                      <a:cubicBezTo>
                        <a:pt x="53009" y="339035"/>
                        <a:pt x="56199" y="340619"/>
                        <a:pt x="59635" y="341244"/>
                      </a:cubicBezTo>
                      <a:cubicBezTo>
                        <a:pt x="68395" y="342837"/>
                        <a:pt x="78409" y="340140"/>
                        <a:pt x="86139" y="344557"/>
                      </a:cubicBezTo>
                      <a:cubicBezTo>
                        <a:pt x="89171" y="346290"/>
                        <a:pt x="84522" y="351443"/>
                        <a:pt x="82826" y="354496"/>
                      </a:cubicBezTo>
                      <a:cubicBezTo>
                        <a:pt x="78959" y="361457"/>
                        <a:pt x="73991" y="367748"/>
                        <a:pt x="69574" y="374374"/>
                      </a:cubicBezTo>
                      <a:lnTo>
                        <a:pt x="62948" y="384313"/>
                      </a:lnTo>
                      <a:cubicBezTo>
                        <a:pt x="53772" y="398077"/>
                        <a:pt x="57717" y="382833"/>
                        <a:pt x="49696" y="400879"/>
                      </a:cubicBezTo>
                      <a:cubicBezTo>
                        <a:pt x="46859" y="407261"/>
                        <a:pt x="45279" y="414131"/>
                        <a:pt x="43070" y="420757"/>
                      </a:cubicBezTo>
                      <a:lnTo>
                        <a:pt x="39757" y="430696"/>
                      </a:lnTo>
                      <a:cubicBezTo>
                        <a:pt x="44174" y="431800"/>
                        <a:pt x="48631" y="432758"/>
                        <a:pt x="53009" y="434009"/>
                      </a:cubicBezTo>
                      <a:cubicBezTo>
                        <a:pt x="56367" y="434968"/>
                        <a:pt x="59539" y="436564"/>
                        <a:pt x="62948" y="437322"/>
                      </a:cubicBezTo>
                      <a:cubicBezTo>
                        <a:pt x="69505" y="438779"/>
                        <a:pt x="76200" y="439531"/>
                        <a:pt x="82826" y="440635"/>
                      </a:cubicBezTo>
                      <a:cubicBezTo>
                        <a:pt x="57844" y="448962"/>
                        <a:pt x="87669" y="436761"/>
                        <a:pt x="66261" y="453887"/>
                      </a:cubicBezTo>
                      <a:cubicBezTo>
                        <a:pt x="63534" y="456069"/>
                        <a:pt x="59635" y="456096"/>
                        <a:pt x="56322" y="457200"/>
                      </a:cubicBezTo>
                      <a:cubicBezTo>
                        <a:pt x="50618" y="465756"/>
                        <a:pt x="40491" y="481744"/>
                        <a:pt x="33131" y="490331"/>
                      </a:cubicBezTo>
                      <a:cubicBezTo>
                        <a:pt x="30082" y="493888"/>
                        <a:pt x="26277" y="496744"/>
                        <a:pt x="23192" y="500270"/>
                      </a:cubicBezTo>
                      <a:cubicBezTo>
                        <a:pt x="3911" y="522304"/>
                        <a:pt x="17816" y="511583"/>
                        <a:pt x="0" y="523461"/>
                      </a:cubicBezTo>
                      <a:cubicBezTo>
                        <a:pt x="1104" y="526774"/>
                        <a:pt x="844" y="530931"/>
                        <a:pt x="3313" y="533400"/>
                      </a:cubicBezTo>
                      <a:cubicBezTo>
                        <a:pt x="5782" y="535869"/>
                        <a:pt x="9760" y="536713"/>
                        <a:pt x="13252" y="536713"/>
                      </a:cubicBezTo>
                      <a:cubicBezTo>
                        <a:pt x="28752" y="536713"/>
                        <a:pt x="44174" y="534504"/>
                        <a:pt x="59635" y="533400"/>
                      </a:cubicBezTo>
                      <a:cubicBezTo>
                        <a:pt x="67593" y="531411"/>
                        <a:pt x="77106" y="530611"/>
                        <a:pt x="82826" y="523461"/>
                      </a:cubicBezTo>
                      <a:cubicBezTo>
                        <a:pt x="85008" y="520734"/>
                        <a:pt x="84342" y="516516"/>
                        <a:pt x="86139" y="513522"/>
                      </a:cubicBezTo>
                      <a:cubicBezTo>
                        <a:pt x="87746" y="510843"/>
                        <a:pt x="90815" y="509335"/>
                        <a:pt x="92766" y="506896"/>
                      </a:cubicBezTo>
                      <a:cubicBezTo>
                        <a:pt x="95253" y="503787"/>
                        <a:pt x="96079" y="499166"/>
                        <a:pt x="99392" y="496957"/>
                      </a:cubicBezTo>
                      <a:cubicBezTo>
                        <a:pt x="103181" y="494431"/>
                        <a:pt x="108227" y="494748"/>
                        <a:pt x="112644" y="493644"/>
                      </a:cubicBezTo>
                      <a:cubicBezTo>
                        <a:pt x="115957" y="491435"/>
                        <a:pt x="118618" y="487378"/>
                        <a:pt x="122583" y="487018"/>
                      </a:cubicBezTo>
                      <a:cubicBezTo>
                        <a:pt x="131450" y="486212"/>
                        <a:pt x="140559" y="492889"/>
                        <a:pt x="149087" y="490331"/>
                      </a:cubicBezTo>
                      <a:cubicBezTo>
                        <a:pt x="153817" y="488912"/>
                        <a:pt x="153504" y="481496"/>
                        <a:pt x="155713" y="477079"/>
                      </a:cubicBezTo>
                      <a:cubicBezTo>
                        <a:pt x="154609" y="471557"/>
                        <a:pt x="155857" y="464958"/>
                        <a:pt x="152400" y="460513"/>
                      </a:cubicBezTo>
                      <a:cubicBezTo>
                        <a:pt x="147511" y="454227"/>
                        <a:pt x="132522" y="447261"/>
                        <a:pt x="132522" y="447261"/>
                      </a:cubicBezTo>
                      <a:cubicBezTo>
                        <a:pt x="130313" y="443948"/>
                        <a:pt x="127464" y="440982"/>
                        <a:pt x="125896" y="437322"/>
                      </a:cubicBezTo>
                      <a:cubicBezTo>
                        <a:pt x="121802" y="427769"/>
                        <a:pt x="120583" y="413490"/>
                        <a:pt x="125896" y="404192"/>
                      </a:cubicBezTo>
                      <a:cubicBezTo>
                        <a:pt x="127629" y="401160"/>
                        <a:pt x="132522" y="401983"/>
                        <a:pt x="135835" y="400879"/>
                      </a:cubicBezTo>
                      <a:cubicBezTo>
                        <a:pt x="139148" y="401983"/>
                        <a:pt x="146459" y="407616"/>
                        <a:pt x="145774" y="404192"/>
                      </a:cubicBezTo>
                      <a:cubicBezTo>
                        <a:pt x="144212" y="396383"/>
                        <a:pt x="136939" y="390939"/>
                        <a:pt x="132522" y="384313"/>
                      </a:cubicBezTo>
                      <a:cubicBezTo>
                        <a:pt x="129783" y="380204"/>
                        <a:pt x="129058" y="374855"/>
                        <a:pt x="125896" y="371061"/>
                      </a:cubicBezTo>
                      <a:cubicBezTo>
                        <a:pt x="123347" y="368002"/>
                        <a:pt x="119270" y="366644"/>
                        <a:pt x="115957" y="364435"/>
                      </a:cubicBezTo>
                      <a:cubicBezTo>
                        <a:pt x="124486" y="338848"/>
                        <a:pt x="111046" y="369050"/>
                        <a:pt x="155713" y="351183"/>
                      </a:cubicBezTo>
                      <a:cubicBezTo>
                        <a:pt x="158955" y="349886"/>
                        <a:pt x="154869" y="343713"/>
                        <a:pt x="152400" y="341244"/>
                      </a:cubicBezTo>
                      <a:cubicBezTo>
                        <a:pt x="149931" y="338775"/>
                        <a:pt x="145774" y="339035"/>
                        <a:pt x="142461" y="337931"/>
                      </a:cubicBezTo>
                      <a:cubicBezTo>
                        <a:pt x="139148" y="333514"/>
                        <a:pt x="135731" y="329172"/>
                        <a:pt x="132522" y="324679"/>
                      </a:cubicBezTo>
                      <a:cubicBezTo>
                        <a:pt x="130208" y="321439"/>
                        <a:pt x="128445" y="317799"/>
                        <a:pt x="125896" y="314740"/>
                      </a:cubicBezTo>
                      <a:cubicBezTo>
                        <a:pt x="122896" y="311140"/>
                        <a:pt x="119270" y="308113"/>
                        <a:pt x="115957" y="304800"/>
                      </a:cubicBezTo>
                      <a:cubicBezTo>
                        <a:pt x="119270" y="302591"/>
                        <a:pt x="122236" y="299742"/>
                        <a:pt x="125896" y="298174"/>
                      </a:cubicBezTo>
                      <a:cubicBezTo>
                        <a:pt x="130081" y="296380"/>
                        <a:pt x="136416" y="298504"/>
                        <a:pt x="139148" y="294861"/>
                      </a:cubicBezTo>
                      <a:cubicBezTo>
                        <a:pt x="141243" y="292067"/>
                        <a:pt x="137211" y="288132"/>
                        <a:pt x="135835" y="284922"/>
                      </a:cubicBezTo>
                      <a:cubicBezTo>
                        <a:pt x="133890" y="280383"/>
                        <a:pt x="131750" y="275905"/>
                        <a:pt x="129209" y="271670"/>
                      </a:cubicBezTo>
                      <a:cubicBezTo>
                        <a:pt x="125112" y="264841"/>
                        <a:pt x="115957" y="251792"/>
                        <a:pt x="115957" y="251792"/>
                      </a:cubicBezTo>
                      <a:cubicBezTo>
                        <a:pt x="131707" y="241292"/>
                        <a:pt x="122119" y="243907"/>
                        <a:pt x="145774" y="251792"/>
                      </a:cubicBezTo>
                      <a:lnTo>
                        <a:pt x="155713" y="255105"/>
                      </a:lnTo>
                      <a:lnTo>
                        <a:pt x="165652" y="258418"/>
                      </a:lnTo>
                      <a:cubicBezTo>
                        <a:pt x="158325" y="251091"/>
                        <a:pt x="154999" y="246465"/>
                        <a:pt x="145774" y="241853"/>
                      </a:cubicBezTo>
                      <a:cubicBezTo>
                        <a:pt x="142650" y="240291"/>
                        <a:pt x="139148" y="239644"/>
                        <a:pt x="135835" y="238540"/>
                      </a:cubicBezTo>
                      <a:cubicBezTo>
                        <a:pt x="120374" y="215348"/>
                        <a:pt x="129209" y="223078"/>
                        <a:pt x="112644" y="212035"/>
                      </a:cubicBezTo>
                      <a:cubicBezTo>
                        <a:pt x="93655" y="183551"/>
                        <a:pt x="116421" y="219590"/>
                        <a:pt x="102705" y="192157"/>
                      </a:cubicBezTo>
                      <a:cubicBezTo>
                        <a:pt x="100924" y="188596"/>
                        <a:pt x="98288" y="185531"/>
                        <a:pt x="96079" y="182218"/>
                      </a:cubicBezTo>
                      <a:cubicBezTo>
                        <a:pt x="99392" y="180009"/>
                        <a:pt x="102053" y="175952"/>
                        <a:pt x="106018" y="175592"/>
                      </a:cubicBezTo>
                      <a:cubicBezTo>
                        <a:pt x="162679" y="170441"/>
                        <a:pt x="113606" y="185210"/>
                        <a:pt x="142461" y="175592"/>
                      </a:cubicBezTo>
                      <a:cubicBezTo>
                        <a:pt x="136679" y="158245"/>
                        <a:pt x="141617" y="168122"/>
                        <a:pt x="122583" y="149087"/>
                      </a:cubicBezTo>
                      <a:cubicBezTo>
                        <a:pt x="116952" y="143456"/>
                        <a:pt x="113748" y="135835"/>
                        <a:pt x="109331" y="129209"/>
                      </a:cubicBezTo>
                      <a:lnTo>
                        <a:pt x="102705" y="119270"/>
                      </a:lnTo>
                      <a:cubicBezTo>
                        <a:pt x="101601" y="114853"/>
                        <a:pt x="101428" y="110091"/>
                        <a:pt x="99392" y="106018"/>
                      </a:cubicBezTo>
                      <a:cubicBezTo>
                        <a:pt x="79336" y="65910"/>
                        <a:pt x="96271" y="113224"/>
                        <a:pt x="86139" y="82826"/>
                      </a:cubicBezTo>
                      <a:cubicBezTo>
                        <a:pt x="90274" y="49747"/>
                        <a:pt x="99944" y="13804"/>
                        <a:pt x="102705"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75" name="Freeform 474">
                <a:extLst>
                  <a:ext uri="{FF2B5EF4-FFF2-40B4-BE49-F238E27FC236}">
                    <a16:creationId xmlns:a16="http://schemas.microsoft.com/office/drawing/2014/main" id="{71FA97BD-9A40-5288-9CFE-90DC7CC64E6A}"/>
                  </a:ext>
                </a:extLst>
              </p:cNvPr>
              <p:cNvSpPr/>
              <p:nvPr/>
            </p:nvSpPr>
            <p:spPr>
              <a:xfrm>
                <a:off x="6915358" y="5501861"/>
                <a:ext cx="103964" cy="431980"/>
              </a:xfrm>
              <a:custGeom>
                <a:avLst/>
                <a:gdLst>
                  <a:gd name="connsiteX0" fmla="*/ 48659 w 103964"/>
                  <a:gd name="connsiteY0" fmla="*/ 0 h 431980"/>
                  <a:gd name="connsiteX1" fmla="*/ 48659 w 103964"/>
                  <a:gd name="connsiteY1" fmla="*/ 0 h 431980"/>
                  <a:gd name="connsiteX2" fmla="*/ 42033 w 103964"/>
                  <a:gd name="connsiteY2" fmla="*/ 17669 h 431980"/>
                  <a:gd name="connsiteX3" fmla="*/ 37616 w 103964"/>
                  <a:gd name="connsiteY3" fmla="*/ 22087 h 431980"/>
                  <a:gd name="connsiteX4" fmla="*/ 35407 w 103964"/>
                  <a:gd name="connsiteY4" fmla="*/ 30922 h 431980"/>
                  <a:gd name="connsiteX5" fmla="*/ 30990 w 103964"/>
                  <a:gd name="connsiteY5" fmla="*/ 44174 h 431980"/>
                  <a:gd name="connsiteX6" fmla="*/ 30990 w 103964"/>
                  <a:gd name="connsiteY6" fmla="*/ 119269 h 431980"/>
                  <a:gd name="connsiteX7" fmla="*/ 28781 w 103964"/>
                  <a:gd name="connsiteY7" fmla="*/ 125896 h 431980"/>
                  <a:gd name="connsiteX8" fmla="*/ 19946 w 103964"/>
                  <a:gd name="connsiteY8" fmla="*/ 136939 h 431980"/>
                  <a:gd name="connsiteX9" fmla="*/ 17738 w 103964"/>
                  <a:gd name="connsiteY9" fmla="*/ 143565 h 431980"/>
                  <a:gd name="connsiteX10" fmla="*/ 4485 w 103964"/>
                  <a:gd name="connsiteY10" fmla="*/ 152400 h 431980"/>
                  <a:gd name="connsiteX11" fmla="*/ 13320 w 103964"/>
                  <a:gd name="connsiteY11" fmla="*/ 154609 h 431980"/>
                  <a:gd name="connsiteX12" fmla="*/ 55285 w 103964"/>
                  <a:gd name="connsiteY12" fmla="*/ 150191 h 431980"/>
                  <a:gd name="connsiteX13" fmla="*/ 61912 w 103964"/>
                  <a:gd name="connsiteY13" fmla="*/ 152400 h 431980"/>
                  <a:gd name="connsiteX14" fmla="*/ 50868 w 103964"/>
                  <a:gd name="connsiteY14" fmla="*/ 165652 h 431980"/>
                  <a:gd name="connsiteX15" fmla="*/ 44242 w 103964"/>
                  <a:gd name="connsiteY15" fmla="*/ 176696 h 431980"/>
                  <a:gd name="connsiteX16" fmla="*/ 33199 w 103964"/>
                  <a:gd name="connsiteY16" fmla="*/ 189948 h 431980"/>
                  <a:gd name="connsiteX17" fmla="*/ 26572 w 103964"/>
                  <a:gd name="connsiteY17" fmla="*/ 192156 h 431980"/>
                  <a:gd name="connsiteX18" fmla="*/ 15529 w 103964"/>
                  <a:gd name="connsiteY18" fmla="*/ 198782 h 431980"/>
                  <a:gd name="connsiteX19" fmla="*/ 6694 w 103964"/>
                  <a:gd name="connsiteY19" fmla="*/ 207617 h 431980"/>
                  <a:gd name="connsiteX20" fmla="*/ 19946 w 103964"/>
                  <a:gd name="connsiteY20" fmla="*/ 212035 h 431980"/>
                  <a:gd name="connsiteX21" fmla="*/ 17738 w 103964"/>
                  <a:gd name="connsiteY21" fmla="*/ 220869 h 431980"/>
                  <a:gd name="connsiteX22" fmla="*/ 13320 w 103964"/>
                  <a:gd name="connsiteY22" fmla="*/ 225287 h 431980"/>
                  <a:gd name="connsiteX23" fmla="*/ 2277 w 103964"/>
                  <a:gd name="connsiteY23" fmla="*/ 236330 h 431980"/>
                  <a:gd name="connsiteX24" fmla="*/ 68 w 103964"/>
                  <a:gd name="connsiteY24" fmla="*/ 242956 h 431980"/>
                  <a:gd name="connsiteX25" fmla="*/ 4485 w 103964"/>
                  <a:gd name="connsiteY25" fmla="*/ 247374 h 431980"/>
                  <a:gd name="connsiteX26" fmla="*/ 22155 w 103964"/>
                  <a:gd name="connsiteY26" fmla="*/ 254000 h 431980"/>
                  <a:gd name="connsiteX27" fmla="*/ 39825 w 103964"/>
                  <a:gd name="connsiteY27" fmla="*/ 258417 h 431980"/>
                  <a:gd name="connsiteX28" fmla="*/ 50868 w 103964"/>
                  <a:gd name="connsiteY28" fmla="*/ 267252 h 431980"/>
                  <a:gd name="connsiteX29" fmla="*/ 57494 w 103964"/>
                  <a:gd name="connsiteY29" fmla="*/ 273878 h 431980"/>
                  <a:gd name="connsiteX30" fmla="*/ 53077 w 103964"/>
                  <a:gd name="connsiteY30" fmla="*/ 280504 h 431980"/>
                  <a:gd name="connsiteX31" fmla="*/ 44242 w 103964"/>
                  <a:gd name="connsiteY31" fmla="*/ 282713 h 431980"/>
                  <a:gd name="connsiteX32" fmla="*/ 26572 w 103964"/>
                  <a:gd name="connsiteY32" fmla="*/ 287130 h 431980"/>
                  <a:gd name="connsiteX33" fmla="*/ 28781 w 103964"/>
                  <a:gd name="connsiteY33" fmla="*/ 293756 h 431980"/>
                  <a:gd name="connsiteX34" fmla="*/ 42033 w 103964"/>
                  <a:gd name="connsiteY34" fmla="*/ 298174 h 431980"/>
                  <a:gd name="connsiteX35" fmla="*/ 35407 w 103964"/>
                  <a:gd name="connsiteY35" fmla="*/ 311426 h 431980"/>
                  <a:gd name="connsiteX36" fmla="*/ 33199 w 103964"/>
                  <a:gd name="connsiteY36" fmla="*/ 318052 h 431980"/>
                  <a:gd name="connsiteX37" fmla="*/ 26572 w 103964"/>
                  <a:gd name="connsiteY37" fmla="*/ 331304 h 431980"/>
                  <a:gd name="connsiteX38" fmla="*/ 35407 w 103964"/>
                  <a:gd name="connsiteY38" fmla="*/ 342348 h 431980"/>
                  <a:gd name="connsiteX39" fmla="*/ 37616 w 103964"/>
                  <a:gd name="connsiteY39" fmla="*/ 351182 h 431980"/>
                  <a:gd name="connsiteX40" fmla="*/ 30990 w 103964"/>
                  <a:gd name="connsiteY40" fmla="*/ 366643 h 431980"/>
                  <a:gd name="connsiteX41" fmla="*/ 19946 w 103964"/>
                  <a:gd name="connsiteY41" fmla="*/ 384313 h 431980"/>
                  <a:gd name="connsiteX42" fmla="*/ 17738 w 103964"/>
                  <a:gd name="connsiteY42" fmla="*/ 390939 h 431980"/>
                  <a:gd name="connsiteX43" fmla="*/ 13320 w 103964"/>
                  <a:gd name="connsiteY43" fmla="*/ 395356 h 431980"/>
                  <a:gd name="connsiteX44" fmla="*/ 4485 w 103964"/>
                  <a:gd name="connsiteY44" fmla="*/ 413026 h 431980"/>
                  <a:gd name="connsiteX45" fmla="*/ 26572 w 103964"/>
                  <a:gd name="connsiteY45" fmla="*/ 419652 h 431980"/>
                  <a:gd name="connsiteX46" fmla="*/ 44242 w 103964"/>
                  <a:gd name="connsiteY46" fmla="*/ 424069 h 431980"/>
                  <a:gd name="connsiteX47" fmla="*/ 92833 w 103964"/>
                  <a:gd name="connsiteY47" fmla="*/ 426278 h 431980"/>
                  <a:gd name="connsiteX48" fmla="*/ 103877 w 103964"/>
                  <a:gd name="connsiteY48" fmla="*/ 428487 h 431980"/>
                  <a:gd name="connsiteX49" fmla="*/ 92833 w 103964"/>
                  <a:gd name="connsiteY49" fmla="*/ 421861 h 431980"/>
                  <a:gd name="connsiteX50" fmla="*/ 81790 w 103964"/>
                  <a:gd name="connsiteY50" fmla="*/ 410817 h 431980"/>
                  <a:gd name="connsiteX51" fmla="*/ 75164 w 103964"/>
                  <a:gd name="connsiteY51" fmla="*/ 397565 h 431980"/>
                  <a:gd name="connsiteX52" fmla="*/ 72955 w 103964"/>
                  <a:gd name="connsiteY52" fmla="*/ 390939 h 431980"/>
                  <a:gd name="connsiteX53" fmla="*/ 75164 w 103964"/>
                  <a:gd name="connsiteY53" fmla="*/ 384313 h 431980"/>
                  <a:gd name="connsiteX54" fmla="*/ 70746 w 103964"/>
                  <a:gd name="connsiteY54" fmla="*/ 366643 h 431980"/>
                  <a:gd name="connsiteX55" fmla="*/ 68538 w 103964"/>
                  <a:gd name="connsiteY55" fmla="*/ 357809 h 431980"/>
                  <a:gd name="connsiteX56" fmla="*/ 66329 w 103964"/>
                  <a:gd name="connsiteY56" fmla="*/ 335722 h 431980"/>
                  <a:gd name="connsiteX57" fmla="*/ 79581 w 103964"/>
                  <a:gd name="connsiteY57" fmla="*/ 331304 h 431980"/>
                  <a:gd name="connsiteX58" fmla="*/ 75164 w 103964"/>
                  <a:gd name="connsiteY58" fmla="*/ 298174 h 431980"/>
                  <a:gd name="connsiteX59" fmla="*/ 70746 w 103964"/>
                  <a:gd name="connsiteY59" fmla="*/ 284922 h 431980"/>
                  <a:gd name="connsiteX60" fmla="*/ 68538 w 103964"/>
                  <a:gd name="connsiteY60" fmla="*/ 278296 h 431980"/>
                  <a:gd name="connsiteX61" fmla="*/ 75164 w 103964"/>
                  <a:gd name="connsiteY61" fmla="*/ 260626 h 431980"/>
                  <a:gd name="connsiteX62" fmla="*/ 81790 w 103964"/>
                  <a:gd name="connsiteY62" fmla="*/ 258417 h 431980"/>
                  <a:gd name="connsiteX63" fmla="*/ 79581 w 103964"/>
                  <a:gd name="connsiteY63" fmla="*/ 251791 h 431980"/>
                  <a:gd name="connsiteX64" fmla="*/ 77372 w 103964"/>
                  <a:gd name="connsiteY64" fmla="*/ 242956 h 431980"/>
                  <a:gd name="connsiteX65" fmla="*/ 72955 w 103964"/>
                  <a:gd name="connsiteY65" fmla="*/ 225287 h 431980"/>
                  <a:gd name="connsiteX66" fmla="*/ 68538 w 103964"/>
                  <a:gd name="connsiteY66" fmla="*/ 220869 h 431980"/>
                  <a:gd name="connsiteX67" fmla="*/ 64120 w 103964"/>
                  <a:gd name="connsiteY67" fmla="*/ 203200 h 431980"/>
                  <a:gd name="connsiteX68" fmla="*/ 66329 w 103964"/>
                  <a:gd name="connsiteY68" fmla="*/ 183322 h 431980"/>
                  <a:gd name="connsiteX69" fmla="*/ 68538 w 103964"/>
                  <a:gd name="connsiteY69" fmla="*/ 176696 h 431980"/>
                  <a:gd name="connsiteX70" fmla="*/ 72955 w 103964"/>
                  <a:gd name="connsiteY70" fmla="*/ 172278 h 431980"/>
                  <a:gd name="connsiteX71" fmla="*/ 86207 w 103964"/>
                  <a:gd name="connsiteY71" fmla="*/ 174487 h 431980"/>
                  <a:gd name="connsiteX72" fmla="*/ 92833 w 103964"/>
                  <a:gd name="connsiteY72" fmla="*/ 176696 h 431980"/>
                  <a:gd name="connsiteX73" fmla="*/ 95042 w 103964"/>
                  <a:gd name="connsiteY73" fmla="*/ 170069 h 431980"/>
                  <a:gd name="connsiteX74" fmla="*/ 90625 w 103964"/>
                  <a:gd name="connsiteY74" fmla="*/ 161235 h 431980"/>
                  <a:gd name="connsiteX75" fmla="*/ 88416 w 103964"/>
                  <a:gd name="connsiteY75" fmla="*/ 154609 h 431980"/>
                  <a:gd name="connsiteX76" fmla="*/ 83999 w 103964"/>
                  <a:gd name="connsiteY76" fmla="*/ 147982 h 431980"/>
                  <a:gd name="connsiteX77" fmla="*/ 77372 w 103964"/>
                  <a:gd name="connsiteY77" fmla="*/ 136939 h 431980"/>
                  <a:gd name="connsiteX78" fmla="*/ 72955 w 103964"/>
                  <a:gd name="connsiteY78" fmla="*/ 128104 h 431980"/>
                  <a:gd name="connsiteX79" fmla="*/ 68538 w 103964"/>
                  <a:gd name="connsiteY79" fmla="*/ 121478 h 431980"/>
                  <a:gd name="connsiteX80" fmla="*/ 66329 w 103964"/>
                  <a:gd name="connsiteY80" fmla="*/ 114852 h 431980"/>
                  <a:gd name="connsiteX81" fmla="*/ 61912 w 103964"/>
                  <a:gd name="connsiteY81" fmla="*/ 97182 h 431980"/>
                  <a:gd name="connsiteX82" fmla="*/ 59703 w 103964"/>
                  <a:gd name="connsiteY82" fmla="*/ 88348 h 431980"/>
                  <a:gd name="connsiteX83" fmla="*/ 57494 w 103964"/>
                  <a:gd name="connsiteY83" fmla="*/ 81722 h 431980"/>
                  <a:gd name="connsiteX84" fmla="*/ 53077 w 103964"/>
                  <a:gd name="connsiteY84" fmla="*/ 55217 h 431980"/>
                  <a:gd name="connsiteX85" fmla="*/ 50868 w 103964"/>
                  <a:gd name="connsiteY85" fmla="*/ 41965 h 431980"/>
                  <a:gd name="connsiteX86" fmla="*/ 42033 w 103964"/>
                  <a:gd name="connsiteY86" fmla="*/ 19878 h 431980"/>
                  <a:gd name="connsiteX87" fmla="*/ 48659 w 103964"/>
                  <a:gd name="connsiteY87" fmla="*/ 0 h 43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3964" h="431980">
                    <a:moveTo>
                      <a:pt x="48659" y="0"/>
                    </a:moveTo>
                    <a:lnTo>
                      <a:pt x="48659" y="0"/>
                    </a:lnTo>
                    <a:cubicBezTo>
                      <a:pt x="46450" y="5890"/>
                      <a:pt x="44846" y="12043"/>
                      <a:pt x="42033" y="17669"/>
                    </a:cubicBezTo>
                    <a:cubicBezTo>
                      <a:pt x="41102" y="19532"/>
                      <a:pt x="38547" y="20224"/>
                      <a:pt x="37616" y="22087"/>
                    </a:cubicBezTo>
                    <a:cubicBezTo>
                      <a:pt x="36258" y="24802"/>
                      <a:pt x="36279" y="28014"/>
                      <a:pt x="35407" y="30922"/>
                    </a:cubicBezTo>
                    <a:cubicBezTo>
                      <a:pt x="34069" y="35382"/>
                      <a:pt x="30990" y="44174"/>
                      <a:pt x="30990" y="44174"/>
                    </a:cubicBezTo>
                    <a:cubicBezTo>
                      <a:pt x="32478" y="88813"/>
                      <a:pt x="38673" y="92382"/>
                      <a:pt x="30990" y="119269"/>
                    </a:cubicBezTo>
                    <a:cubicBezTo>
                      <a:pt x="30350" y="121508"/>
                      <a:pt x="29822" y="123813"/>
                      <a:pt x="28781" y="125896"/>
                    </a:cubicBezTo>
                    <a:cubicBezTo>
                      <a:pt x="25994" y="131470"/>
                      <a:pt x="24056" y="132830"/>
                      <a:pt x="19946" y="136939"/>
                    </a:cubicBezTo>
                    <a:cubicBezTo>
                      <a:pt x="19210" y="139148"/>
                      <a:pt x="19384" y="141919"/>
                      <a:pt x="17738" y="143565"/>
                    </a:cubicBezTo>
                    <a:cubicBezTo>
                      <a:pt x="13984" y="147319"/>
                      <a:pt x="4485" y="152400"/>
                      <a:pt x="4485" y="152400"/>
                    </a:cubicBezTo>
                    <a:cubicBezTo>
                      <a:pt x="7430" y="153136"/>
                      <a:pt x="10284" y="154609"/>
                      <a:pt x="13320" y="154609"/>
                    </a:cubicBezTo>
                    <a:cubicBezTo>
                      <a:pt x="31185" y="154609"/>
                      <a:pt x="39708" y="152788"/>
                      <a:pt x="55285" y="150191"/>
                    </a:cubicBezTo>
                    <a:cubicBezTo>
                      <a:pt x="57494" y="150927"/>
                      <a:pt x="61347" y="150141"/>
                      <a:pt x="61912" y="152400"/>
                    </a:cubicBezTo>
                    <a:cubicBezTo>
                      <a:pt x="62527" y="154859"/>
                      <a:pt x="51410" y="165110"/>
                      <a:pt x="50868" y="165652"/>
                    </a:cubicBezTo>
                    <a:cubicBezTo>
                      <a:pt x="47032" y="177159"/>
                      <a:pt x="51171" y="168033"/>
                      <a:pt x="44242" y="176696"/>
                    </a:cubicBezTo>
                    <a:cubicBezTo>
                      <a:pt x="39587" y="182515"/>
                      <a:pt x="39943" y="185453"/>
                      <a:pt x="33199" y="189948"/>
                    </a:cubicBezTo>
                    <a:cubicBezTo>
                      <a:pt x="31262" y="191239"/>
                      <a:pt x="28781" y="191420"/>
                      <a:pt x="26572" y="192156"/>
                    </a:cubicBezTo>
                    <a:cubicBezTo>
                      <a:pt x="10258" y="208474"/>
                      <a:pt x="35591" y="184453"/>
                      <a:pt x="15529" y="198782"/>
                    </a:cubicBezTo>
                    <a:cubicBezTo>
                      <a:pt x="12140" y="201203"/>
                      <a:pt x="6694" y="207617"/>
                      <a:pt x="6694" y="207617"/>
                    </a:cubicBezTo>
                    <a:cubicBezTo>
                      <a:pt x="11111" y="209090"/>
                      <a:pt x="21075" y="207518"/>
                      <a:pt x="19946" y="212035"/>
                    </a:cubicBezTo>
                    <a:cubicBezTo>
                      <a:pt x="19210" y="214980"/>
                      <a:pt x="19095" y="218154"/>
                      <a:pt x="17738" y="220869"/>
                    </a:cubicBezTo>
                    <a:cubicBezTo>
                      <a:pt x="16807" y="222732"/>
                      <a:pt x="14621" y="223661"/>
                      <a:pt x="13320" y="225287"/>
                    </a:cubicBezTo>
                    <a:cubicBezTo>
                      <a:pt x="4906" y="235805"/>
                      <a:pt x="13636" y="228758"/>
                      <a:pt x="2277" y="236330"/>
                    </a:cubicBezTo>
                    <a:cubicBezTo>
                      <a:pt x="1541" y="238539"/>
                      <a:pt x="-388" y="240673"/>
                      <a:pt x="68" y="242956"/>
                    </a:cubicBezTo>
                    <a:cubicBezTo>
                      <a:pt x="476" y="244998"/>
                      <a:pt x="2859" y="246073"/>
                      <a:pt x="4485" y="247374"/>
                    </a:cubicBezTo>
                    <a:cubicBezTo>
                      <a:pt x="12470" y="253762"/>
                      <a:pt x="11005" y="251427"/>
                      <a:pt x="22155" y="254000"/>
                    </a:cubicBezTo>
                    <a:cubicBezTo>
                      <a:pt x="28071" y="255365"/>
                      <a:pt x="39825" y="258417"/>
                      <a:pt x="39825" y="258417"/>
                    </a:cubicBezTo>
                    <a:cubicBezTo>
                      <a:pt x="52667" y="271262"/>
                      <a:pt x="34162" y="253331"/>
                      <a:pt x="50868" y="267252"/>
                    </a:cubicBezTo>
                    <a:cubicBezTo>
                      <a:pt x="53268" y="269252"/>
                      <a:pt x="55285" y="271669"/>
                      <a:pt x="57494" y="273878"/>
                    </a:cubicBezTo>
                    <a:cubicBezTo>
                      <a:pt x="56022" y="276087"/>
                      <a:pt x="55286" y="279032"/>
                      <a:pt x="53077" y="280504"/>
                    </a:cubicBezTo>
                    <a:cubicBezTo>
                      <a:pt x="50551" y="282188"/>
                      <a:pt x="47161" y="281879"/>
                      <a:pt x="44242" y="282713"/>
                    </a:cubicBezTo>
                    <a:cubicBezTo>
                      <a:pt x="28400" y="287240"/>
                      <a:pt x="49016" y="282643"/>
                      <a:pt x="26572" y="287130"/>
                    </a:cubicBezTo>
                    <a:cubicBezTo>
                      <a:pt x="27308" y="289339"/>
                      <a:pt x="26887" y="292403"/>
                      <a:pt x="28781" y="293756"/>
                    </a:cubicBezTo>
                    <a:cubicBezTo>
                      <a:pt x="32570" y="296463"/>
                      <a:pt x="42033" y="298174"/>
                      <a:pt x="42033" y="298174"/>
                    </a:cubicBezTo>
                    <a:cubicBezTo>
                      <a:pt x="36587" y="319966"/>
                      <a:pt x="43847" y="297360"/>
                      <a:pt x="35407" y="311426"/>
                    </a:cubicBezTo>
                    <a:cubicBezTo>
                      <a:pt x="34209" y="313422"/>
                      <a:pt x="34240" y="315970"/>
                      <a:pt x="33199" y="318052"/>
                    </a:cubicBezTo>
                    <a:cubicBezTo>
                      <a:pt x="24632" y="335186"/>
                      <a:pt x="32127" y="314643"/>
                      <a:pt x="26572" y="331304"/>
                    </a:cubicBezTo>
                    <a:cubicBezTo>
                      <a:pt x="33793" y="352964"/>
                      <a:pt x="22086" y="322368"/>
                      <a:pt x="35407" y="342348"/>
                    </a:cubicBezTo>
                    <a:cubicBezTo>
                      <a:pt x="37091" y="344874"/>
                      <a:pt x="36880" y="348237"/>
                      <a:pt x="37616" y="351182"/>
                    </a:cubicBezTo>
                    <a:cubicBezTo>
                      <a:pt x="31773" y="374553"/>
                      <a:pt x="39706" y="347032"/>
                      <a:pt x="30990" y="366643"/>
                    </a:cubicBezTo>
                    <a:cubicBezTo>
                      <a:pt x="23243" y="384074"/>
                      <a:pt x="31866" y="376367"/>
                      <a:pt x="19946" y="384313"/>
                    </a:cubicBezTo>
                    <a:cubicBezTo>
                      <a:pt x="19210" y="386522"/>
                      <a:pt x="18936" y="388943"/>
                      <a:pt x="17738" y="390939"/>
                    </a:cubicBezTo>
                    <a:cubicBezTo>
                      <a:pt x="16667" y="392725"/>
                      <a:pt x="14251" y="393493"/>
                      <a:pt x="13320" y="395356"/>
                    </a:cubicBezTo>
                    <a:cubicBezTo>
                      <a:pt x="3168" y="415660"/>
                      <a:pt x="14466" y="403047"/>
                      <a:pt x="4485" y="413026"/>
                    </a:cubicBezTo>
                    <a:cubicBezTo>
                      <a:pt x="17836" y="416364"/>
                      <a:pt x="10442" y="414276"/>
                      <a:pt x="26572" y="419652"/>
                    </a:cubicBezTo>
                    <a:cubicBezTo>
                      <a:pt x="32747" y="421710"/>
                      <a:pt x="37385" y="423561"/>
                      <a:pt x="44242" y="424069"/>
                    </a:cubicBezTo>
                    <a:cubicBezTo>
                      <a:pt x="60411" y="425267"/>
                      <a:pt x="76636" y="425542"/>
                      <a:pt x="92833" y="426278"/>
                    </a:cubicBezTo>
                    <a:cubicBezTo>
                      <a:pt x="93767" y="427212"/>
                      <a:pt x="101011" y="437090"/>
                      <a:pt x="103877" y="428487"/>
                    </a:cubicBezTo>
                    <a:cubicBezTo>
                      <a:pt x="105090" y="424848"/>
                      <a:pt x="93301" y="422017"/>
                      <a:pt x="92833" y="421861"/>
                    </a:cubicBezTo>
                    <a:cubicBezTo>
                      <a:pt x="89152" y="418180"/>
                      <a:pt x="83436" y="415756"/>
                      <a:pt x="81790" y="410817"/>
                    </a:cubicBezTo>
                    <a:cubicBezTo>
                      <a:pt x="76238" y="394162"/>
                      <a:pt x="83727" y="414691"/>
                      <a:pt x="75164" y="397565"/>
                    </a:cubicBezTo>
                    <a:cubicBezTo>
                      <a:pt x="74123" y="395483"/>
                      <a:pt x="73691" y="393148"/>
                      <a:pt x="72955" y="390939"/>
                    </a:cubicBezTo>
                    <a:cubicBezTo>
                      <a:pt x="73691" y="388730"/>
                      <a:pt x="75164" y="386641"/>
                      <a:pt x="75164" y="384313"/>
                    </a:cubicBezTo>
                    <a:cubicBezTo>
                      <a:pt x="75164" y="377575"/>
                      <a:pt x="72489" y="372745"/>
                      <a:pt x="70746" y="366643"/>
                    </a:cubicBezTo>
                    <a:cubicBezTo>
                      <a:pt x="69912" y="363725"/>
                      <a:pt x="69274" y="360754"/>
                      <a:pt x="68538" y="357809"/>
                    </a:cubicBezTo>
                    <a:cubicBezTo>
                      <a:pt x="67802" y="350447"/>
                      <a:pt x="63483" y="342552"/>
                      <a:pt x="66329" y="335722"/>
                    </a:cubicBezTo>
                    <a:cubicBezTo>
                      <a:pt x="68120" y="331424"/>
                      <a:pt x="79581" y="331304"/>
                      <a:pt x="79581" y="331304"/>
                    </a:cubicBezTo>
                    <a:cubicBezTo>
                      <a:pt x="78519" y="320681"/>
                      <a:pt x="78051" y="308761"/>
                      <a:pt x="75164" y="298174"/>
                    </a:cubicBezTo>
                    <a:cubicBezTo>
                      <a:pt x="73939" y="293682"/>
                      <a:pt x="72218" y="289339"/>
                      <a:pt x="70746" y="284922"/>
                    </a:cubicBezTo>
                    <a:lnTo>
                      <a:pt x="68538" y="278296"/>
                    </a:lnTo>
                    <a:cubicBezTo>
                      <a:pt x="69881" y="270235"/>
                      <a:pt x="68140" y="264840"/>
                      <a:pt x="75164" y="260626"/>
                    </a:cubicBezTo>
                    <a:cubicBezTo>
                      <a:pt x="77160" y="259428"/>
                      <a:pt x="79581" y="259153"/>
                      <a:pt x="81790" y="258417"/>
                    </a:cubicBezTo>
                    <a:cubicBezTo>
                      <a:pt x="81790" y="258417"/>
                      <a:pt x="80221" y="254030"/>
                      <a:pt x="79581" y="251791"/>
                    </a:cubicBezTo>
                    <a:cubicBezTo>
                      <a:pt x="78747" y="248872"/>
                      <a:pt x="78030" y="245919"/>
                      <a:pt x="77372" y="242956"/>
                    </a:cubicBezTo>
                    <a:cubicBezTo>
                      <a:pt x="76812" y="240436"/>
                      <a:pt x="75046" y="228772"/>
                      <a:pt x="72955" y="225287"/>
                    </a:cubicBezTo>
                    <a:cubicBezTo>
                      <a:pt x="71884" y="223501"/>
                      <a:pt x="70010" y="222342"/>
                      <a:pt x="68538" y="220869"/>
                    </a:cubicBezTo>
                    <a:cubicBezTo>
                      <a:pt x="66795" y="215641"/>
                      <a:pt x="64120" y="208530"/>
                      <a:pt x="64120" y="203200"/>
                    </a:cubicBezTo>
                    <a:cubicBezTo>
                      <a:pt x="64120" y="196533"/>
                      <a:pt x="65233" y="189898"/>
                      <a:pt x="66329" y="183322"/>
                    </a:cubicBezTo>
                    <a:cubicBezTo>
                      <a:pt x="66712" y="181026"/>
                      <a:pt x="67340" y="178692"/>
                      <a:pt x="68538" y="176696"/>
                    </a:cubicBezTo>
                    <a:cubicBezTo>
                      <a:pt x="69609" y="174910"/>
                      <a:pt x="71483" y="173751"/>
                      <a:pt x="72955" y="172278"/>
                    </a:cubicBezTo>
                    <a:cubicBezTo>
                      <a:pt x="77372" y="173014"/>
                      <a:pt x="81835" y="173515"/>
                      <a:pt x="86207" y="174487"/>
                    </a:cubicBezTo>
                    <a:cubicBezTo>
                      <a:pt x="88480" y="174992"/>
                      <a:pt x="90751" y="177737"/>
                      <a:pt x="92833" y="176696"/>
                    </a:cubicBezTo>
                    <a:cubicBezTo>
                      <a:pt x="94916" y="175655"/>
                      <a:pt x="94306" y="172278"/>
                      <a:pt x="95042" y="170069"/>
                    </a:cubicBezTo>
                    <a:cubicBezTo>
                      <a:pt x="93570" y="167124"/>
                      <a:pt x="91922" y="164261"/>
                      <a:pt x="90625" y="161235"/>
                    </a:cubicBezTo>
                    <a:cubicBezTo>
                      <a:pt x="89708" y="159095"/>
                      <a:pt x="89457" y="156691"/>
                      <a:pt x="88416" y="154609"/>
                    </a:cubicBezTo>
                    <a:cubicBezTo>
                      <a:pt x="87229" y="152235"/>
                      <a:pt x="85186" y="150356"/>
                      <a:pt x="83999" y="147982"/>
                    </a:cubicBezTo>
                    <a:cubicBezTo>
                      <a:pt x="78267" y="136516"/>
                      <a:pt x="85999" y="145564"/>
                      <a:pt x="77372" y="136939"/>
                    </a:cubicBezTo>
                    <a:cubicBezTo>
                      <a:pt x="75900" y="133994"/>
                      <a:pt x="74588" y="130963"/>
                      <a:pt x="72955" y="128104"/>
                    </a:cubicBezTo>
                    <a:cubicBezTo>
                      <a:pt x="71638" y="125799"/>
                      <a:pt x="69725" y="123852"/>
                      <a:pt x="68538" y="121478"/>
                    </a:cubicBezTo>
                    <a:cubicBezTo>
                      <a:pt x="67497" y="119396"/>
                      <a:pt x="66942" y="117098"/>
                      <a:pt x="66329" y="114852"/>
                    </a:cubicBezTo>
                    <a:cubicBezTo>
                      <a:pt x="64732" y="108995"/>
                      <a:pt x="63384" y="103072"/>
                      <a:pt x="61912" y="97182"/>
                    </a:cubicBezTo>
                    <a:cubicBezTo>
                      <a:pt x="61176" y="94237"/>
                      <a:pt x="60663" y="91228"/>
                      <a:pt x="59703" y="88348"/>
                    </a:cubicBezTo>
                    <a:cubicBezTo>
                      <a:pt x="58967" y="86139"/>
                      <a:pt x="58059" y="83981"/>
                      <a:pt x="57494" y="81722"/>
                    </a:cubicBezTo>
                    <a:cubicBezTo>
                      <a:pt x="55159" y="72384"/>
                      <a:pt x="54574" y="64950"/>
                      <a:pt x="53077" y="55217"/>
                    </a:cubicBezTo>
                    <a:cubicBezTo>
                      <a:pt x="52396" y="50791"/>
                      <a:pt x="52204" y="46239"/>
                      <a:pt x="50868" y="41965"/>
                    </a:cubicBezTo>
                    <a:cubicBezTo>
                      <a:pt x="48503" y="34396"/>
                      <a:pt x="42033" y="19878"/>
                      <a:pt x="42033" y="19878"/>
                    </a:cubicBezTo>
                    <a:cubicBezTo>
                      <a:pt x="39502" y="7220"/>
                      <a:pt x="47555" y="3313"/>
                      <a:pt x="48659"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76" name="Group 475">
                <a:extLst>
                  <a:ext uri="{FF2B5EF4-FFF2-40B4-BE49-F238E27FC236}">
                    <a16:creationId xmlns:a16="http://schemas.microsoft.com/office/drawing/2014/main" id="{A8649354-F0B6-4021-55E6-6FCEFB45FA6E}"/>
                  </a:ext>
                </a:extLst>
              </p:cNvPr>
              <p:cNvGrpSpPr/>
              <p:nvPr/>
            </p:nvGrpSpPr>
            <p:grpSpPr>
              <a:xfrm>
                <a:off x="7286487" y="5307496"/>
                <a:ext cx="145774" cy="711132"/>
                <a:chOff x="7286487" y="5307496"/>
                <a:chExt cx="145774" cy="711132"/>
              </a:xfrm>
            </p:grpSpPr>
            <p:cxnSp>
              <p:nvCxnSpPr>
                <p:cNvPr id="559" name="Straight Connector 558">
                  <a:extLst>
                    <a:ext uri="{FF2B5EF4-FFF2-40B4-BE49-F238E27FC236}">
                      <a16:creationId xmlns:a16="http://schemas.microsoft.com/office/drawing/2014/main" id="{330A04DA-9CF1-13B4-6672-1E9FE77E0C09}"/>
                    </a:ext>
                  </a:extLst>
                </p:cNvPr>
                <p:cNvCxnSpPr/>
                <p:nvPr/>
              </p:nvCxnSpPr>
              <p:spPr>
                <a:xfrm flipV="1">
                  <a:off x="7377009" y="5803613"/>
                  <a:ext cx="0" cy="215015"/>
                </a:xfrm>
                <a:prstGeom prst="line">
                  <a:avLst/>
                </a:prstGeom>
                <a:ln w="19050">
                  <a:solidFill>
                    <a:srgbClr val="CC6600"/>
                  </a:solidFill>
                </a:ln>
              </p:spPr>
              <p:style>
                <a:lnRef idx="1">
                  <a:schemeClr val="accent1"/>
                </a:lnRef>
                <a:fillRef idx="0">
                  <a:schemeClr val="accent1"/>
                </a:fillRef>
                <a:effectRef idx="0">
                  <a:schemeClr val="accent1"/>
                </a:effectRef>
                <a:fontRef idx="minor">
                  <a:schemeClr val="tx1"/>
                </a:fontRef>
              </p:style>
            </p:cxnSp>
            <p:sp>
              <p:nvSpPr>
                <p:cNvPr id="560" name="Freeform 559">
                  <a:extLst>
                    <a:ext uri="{FF2B5EF4-FFF2-40B4-BE49-F238E27FC236}">
                      <a16:creationId xmlns:a16="http://schemas.microsoft.com/office/drawing/2014/main" id="{D08FD5CA-9FF7-167C-4C34-3B419AD9EAA8}"/>
                    </a:ext>
                  </a:extLst>
                </p:cNvPr>
                <p:cNvSpPr/>
                <p:nvPr/>
              </p:nvSpPr>
              <p:spPr>
                <a:xfrm>
                  <a:off x="7286487" y="5307496"/>
                  <a:ext cx="145774" cy="577141"/>
                </a:xfrm>
                <a:custGeom>
                  <a:avLst/>
                  <a:gdLst>
                    <a:gd name="connsiteX0" fmla="*/ 86139 w 145774"/>
                    <a:gd name="connsiteY0" fmla="*/ 0 h 577141"/>
                    <a:gd name="connsiteX1" fmla="*/ 86139 w 145774"/>
                    <a:gd name="connsiteY1" fmla="*/ 0 h 577141"/>
                    <a:gd name="connsiteX2" fmla="*/ 81722 w 145774"/>
                    <a:gd name="connsiteY2" fmla="*/ 59634 h 577141"/>
                    <a:gd name="connsiteX3" fmla="*/ 79513 w 145774"/>
                    <a:gd name="connsiteY3" fmla="*/ 66261 h 577141"/>
                    <a:gd name="connsiteX4" fmla="*/ 77304 w 145774"/>
                    <a:gd name="connsiteY4" fmla="*/ 75095 h 577141"/>
                    <a:gd name="connsiteX5" fmla="*/ 66261 w 145774"/>
                    <a:gd name="connsiteY5" fmla="*/ 83930 h 577141"/>
                    <a:gd name="connsiteX6" fmla="*/ 61843 w 145774"/>
                    <a:gd name="connsiteY6" fmla="*/ 97182 h 577141"/>
                    <a:gd name="connsiteX7" fmla="*/ 55217 w 145774"/>
                    <a:gd name="connsiteY7" fmla="*/ 130313 h 577141"/>
                    <a:gd name="connsiteX8" fmla="*/ 50800 w 145774"/>
                    <a:gd name="connsiteY8" fmla="*/ 145774 h 577141"/>
                    <a:gd name="connsiteX9" fmla="*/ 44174 w 145774"/>
                    <a:gd name="connsiteY9" fmla="*/ 167861 h 577141"/>
                    <a:gd name="connsiteX10" fmla="*/ 39756 w 145774"/>
                    <a:gd name="connsiteY10" fmla="*/ 172278 h 577141"/>
                    <a:gd name="connsiteX11" fmla="*/ 35339 w 145774"/>
                    <a:gd name="connsiteY11" fmla="*/ 185530 h 577141"/>
                    <a:gd name="connsiteX12" fmla="*/ 33130 w 145774"/>
                    <a:gd name="connsiteY12" fmla="*/ 192156 h 577141"/>
                    <a:gd name="connsiteX13" fmla="*/ 37548 w 145774"/>
                    <a:gd name="connsiteY13" fmla="*/ 216452 h 577141"/>
                    <a:gd name="connsiteX14" fmla="*/ 59635 w 145774"/>
                    <a:gd name="connsiteY14" fmla="*/ 218661 h 577141"/>
                    <a:gd name="connsiteX15" fmla="*/ 53009 w 145774"/>
                    <a:gd name="connsiteY15" fmla="*/ 254000 h 577141"/>
                    <a:gd name="connsiteX16" fmla="*/ 46383 w 145774"/>
                    <a:gd name="connsiteY16" fmla="*/ 269461 h 577141"/>
                    <a:gd name="connsiteX17" fmla="*/ 44174 w 145774"/>
                    <a:gd name="connsiteY17" fmla="*/ 276087 h 577141"/>
                    <a:gd name="connsiteX18" fmla="*/ 35339 w 145774"/>
                    <a:gd name="connsiteY18" fmla="*/ 282713 h 577141"/>
                    <a:gd name="connsiteX19" fmla="*/ 28713 w 145774"/>
                    <a:gd name="connsiteY19" fmla="*/ 289339 h 577141"/>
                    <a:gd name="connsiteX20" fmla="*/ 24296 w 145774"/>
                    <a:gd name="connsiteY20" fmla="*/ 302591 h 577141"/>
                    <a:gd name="connsiteX21" fmla="*/ 22087 w 145774"/>
                    <a:gd name="connsiteY21" fmla="*/ 309217 h 577141"/>
                    <a:gd name="connsiteX22" fmla="*/ 17670 w 145774"/>
                    <a:gd name="connsiteY22" fmla="*/ 315843 h 577141"/>
                    <a:gd name="connsiteX23" fmla="*/ 8835 w 145774"/>
                    <a:gd name="connsiteY23" fmla="*/ 331304 h 577141"/>
                    <a:gd name="connsiteX24" fmla="*/ 0 w 145774"/>
                    <a:gd name="connsiteY24" fmla="*/ 342347 h 577141"/>
                    <a:gd name="connsiteX25" fmla="*/ 13252 w 145774"/>
                    <a:gd name="connsiteY25" fmla="*/ 340139 h 577141"/>
                    <a:gd name="connsiteX26" fmla="*/ 26504 w 145774"/>
                    <a:gd name="connsiteY26" fmla="*/ 335721 h 577141"/>
                    <a:gd name="connsiteX27" fmla="*/ 41965 w 145774"/>
                    <a:gd name="connsiteY27" fmla="*/ 331304 h 577141"/>
                    <a:gd name="connsiteX28" fmla="*/ 48591 w 145774"/>
                    <a:gd name="connsiteY28" fmla="*/ 329095 h 577141"/>
                    <a:gd name="connsiteX29" fmla="*/ 50800 w 145774"/>
                    <a:gd name="connsiteY29" fmla="*/ 335721 h 577141"/>
                    <a:gd name="connsiteX30" fmla="*/ 48591 w 145774"/>
                    <a:gd name="connsiteY30" fmla="*/ 342347 h 577141"/>
                    <a:gd name="connsiteX31" fmla="*/ 46383 w 145774"/>
                    <a:gd name="connsiteY31" fmla="*/ 366643 h 577141"/>
                    <a:gd name="connsiteX32" fmla="*/ 41965 w 145774"/>
                    <a:gd name="connsiteY32" fmla="*/ 373269 h 577141"/>
                    <a:gd name="connsiteX33" fmla="*/ 39756 w 145774"/>
                    <a:gd name="connsiteY33" fmla="*/ 379895 h 577141"/>
                    <a:gd name="connsiteX34" fmla="*/ 37548 w 145774"/>
                    <a:gd name="connsiteY34" fmla="*/ 393147 h 577141"/>
                    <a:gd name="connsiteX35" fmla="*/ 33130 w 145774"/>
                    <a:gd name="connsiteY35" fmla="*/ 397565 h 577141"/>
                    <a:gd name="connsiteX36" fmla="*/ 30922 w 145774"/>
                    <a:gd name="connsiteY36" fmla="*/ 404191 h 577141"/>
                    <a:gd name="connsiteX37" fmla="*/ 26504 w 145774"/>
                    <a:gd name="connsiteY37" fmla="*/ 421861 h 577141"/>
                    <a:gd name="connsiteX38" fmla="*/ 28713 w 145774"/>
                    <a:gd name="connsiteY38" fmla="*/ 432904 h 577141"/>
                    <a:gd name="connsiteX39" fmla="*/ 57426 w 145774"/>
                    <a:gd name="connsiteY39" fmla="*/ 428487 h 577141"/>
                    <a:gd name="connsiteX40" fmla="*/ 61843 w 145774"/>
                    <a:gd name="connsiteY40" fmla="*/ 437321 h 577141"/>
                    <a:gd name="connsiteX41" fmla="*/ 59635 w 145774"/>
                    <a:gd name="connsiteY41" fmla="*/ 452782 h 577141"/>
                    <a:gd name="connsiteX42" fmla="*/ 57426 w 145774"/>
                    <a:gd name="connsiteY42" fmla="*/ 463826 h 577141"/>
                    <a:gd name="connsiteX43" fmla="*/ 44174 w 145774"/>
                    <a:gd name="connsiteY43" fmla="*/ 479287 h 577141"/>
                    <a:gd name="connsiteX44" fmla="*/ 33130 w 145774"/>
                    <a:gd name="connsiteY44" fmla="*/ 490330 h 577141"/>
                    <a:gd name="connsiteX45" fmla="*/ 28713 w 145774"/>
                    <a:gd name="connsiteY45" fmla="*/ 496956 h 577141"/>
                    <a:gd name="connsiteX46" fmla="*/ 19878 w 145774"/>
                    <a:gd name="connsiteY46" fmla="*/ 508000 h 577141"/>
                    <a:gd name="connsiteX47" fmla="*/ 22087 w 145774"/>
                    <a:gd name="connsiteY47" fmla="*/ 519043 h 577141"/>
                    <a:gd name="connsiteX48" fmla="*/ 48591 w 145774"/>
                    <a:gd name="connsiteY48" fmla="*/ 521252 h 577141"/>
                    <a:gd name="connsiteX49" fmla="*/ 37548 w 145774"/>
                    <a:gd name="connsiteY49" fmla="*/ 543339 h 577141"/>
                    <a:gd name="connsiteX50" fmla="*/ 33130 w 145774"/>
                    <a:gd name="connsiteY50" fmla="*/ 549965 h 577141"/>
                    <a:gd name="connsiteX51" fmla="*/ 30922 w 145774"/>
                    <a:gd name="connsiteY51" fmla="*/ 558800 h 577141"/>
                    <a:gd name="connsiteX52" fmla="*/ 24296 w 145774"/>
                    <a:gd name="connsiteY52" fmla="*/ 563217 h 577141"/>
                    <a:gd name="connsiteX53" fmla="*/ 17670 w 145774"/>
                    <a:gd name="connsiteY53" fmla="*/ 569843 h 577141"/>
                    <a:gd name="connsiteX54" fmla="*/ 13252 w 145774"/>
                    <a:gd name="connsiteY54" fmla="*/ 576469 h 577141"/>
                    <a:gd name="connsiteX55" fmla="*/ 22087 w 145774"/>
                    <a:gd name="connsiteY55" fmla="*/ 574261 h 577141"/>
                    <a:gd name="connsiteX56" fmla="*/ 30922 w 145774"/>
                    <a:gd name="connsiteY56" fmla="*/ 563217 h 577141"/>
                    <a:gd name="connsiteX57" fmla="*/ 33130 w 145774"/>
                    <a:gd name="connsiteY57" fmla="*/ 556591 h 577141"/>
                    <a:gd name="connsiteX58" fmla="*/ 46383 w 145774"/>
                    <a:gd name="connsiteY58" fmla="*/ 549965 h 577141"/>
                    <a:gd name="connsiteX59" fmla="*/ 64052 w 145774"/>
                    <a:gd name="connsiteY59" fmla="*/ 534504 h 577141"/>
                    <a:gd name="connsiteX60" fmla="*/ 83930 w 145774"/>
                    <a:gd name="connsiteY60" fmla="*/ 545547 h 577141"/>
                    <a:gd name="connsiteX61" fmla="*/ 88348 w 145774"/>
                    <a:gd name="connsiteY61" fmla="*/ 549965 h 577141"/>
                    <a:gd name="connsiteX62" fmla="*/ 97183 w 145774"/>
                    <a:gd name="connsiteY62" fmla="*/ 552174 h 577141"/>
                    <a:gd name="connsiteX63" fmla="*/ 103809 w 145774"/>
                    <a:gd name="connsiteY63" fmla="*/ 556591 h 577141"/>
                    <a:gd name="connsiteX64" fmla="*/ 130313 w 145774"/>
                    <a:gd name="connsiteY64" fmla="*/ 561008 h 577141"/>
                    <a:gd name="connsiteX65" fmla="*/ 136939 w 145774"/>
                    <a:gd name="connsiteY65" fmla="*/ 563217 h 577141"/>
                    <a:gd name="connsiteX66" fmla="*/ 134730 w 145774"/>
                    <a:gd name="connsiteY66" fmla="*/ 552174 h 577141"/>
                    <a:gd name="connsiteX67" fmla="*/ 130313 w 145774"/>
                    <a:gd name="connsiteY67" fmla="*/ 541130 h 577141"/>
                    <a:gd name="connsiteX68" fmla="*/ 121478 w 145774"/>
                    <a:gd name="connsiteY68" fmla="*/ 534504 h 577141"/>
                    <a:gd name="connsiteX69" fmla="*/ 117061 w 145774"/>
                    <a:gd name="connsiteY69" fmla="*/ 521252 h 577141"/>
                    <a:gd name="connsiteX70" fmla="*/ 112643 w 145774"/>
                    <a:gd name="connsiteY70" fmla="*/ 512417 h 577141"/>
                    <a:gd name="connsiteX71" fmla="*/ 108226 w 145774"/>
                    <a:gd name="connsiteY71" fmla="*/ 488121 h 577141"/>
                    <a:gd name="connsiteX72" fmla="*/ 106017 w 145774"/>
                    <a:gd name="connsiteY72" fmla="*/ 477078 h 577141"/>
                    <a:gd name="connsiteX73" fmla="*/ 128104 w 145774"/>
                    <a:gd name="connsiteY73" fmla="*/ 483704 h 577141"/>
                    <a:gd name="connsiteX74" fmla="*/ 134730 w 145774"/>
                    <a:gd name="connsiteY74" fmla="*/ 481495 h 577141"/>
                    <a:gd name="connsiteX75" fmla="*/ 125896 w 145774"/>
                    <a:gd name="connsiteY75" fmla="*/ 474869 h 577141"/>
                    <a:gd name="connsiteX76" fmla="*/ 108226 w 145774"/>
                    <a:gd name="connsiteY76" fmla="*/ 459408 h 577141"/>
                    <a:gd name="connsiteX77" fmla="*/ 106017 w 145774"/>
                    <a:gd name="connsiteY77" fmla="*/ 450574 h 577141"/>
                    <a:gd name="connsiteX78" fmla="*/ 94974 w 145774"/>
                    <a:gd name="connsiteY78" fmla="*/ 432904 h 577141"/>
                    <a:gd name="connsiteX79" fmla="*/ 128104 w 145774"/>
                    <a:gd name="connsiteY79" fmla="*/ 430695 h 577141"/>
                    <a:gd name="connsiteX80" fmla="*/ 132522 w 145774"/>
                    <a:gd name="connsiteY80" fmla="*/ 424069 h 577141"/>
                    <a:gd name="connsiteX81" fmla="*/ 128104 w 145774"/>
                    <a:gd name="connsiteY81" fmla="*/ 415234 h 577141"/>
                    <a:gd name="connsiteX82" fmla="*/ 125896 w 145774"/>
                    <a:gd name="connsiteY82" fmla="*/ 408608 h 577141"/>
                    <a:gd name="connsiteX83" fmla="*/ 110435 w 145774"/>
                    <a:gd name="connsiteY83" fmla="*/ 401982 h 577141"/>
                    <a:gd name="connsiteX84" fmla="*/ 103809 w 145774"/>
                    <a:gd name="connsiteY84" fmla="*/ 397565 h 577141"/>
                    <a:gd name="connsiteX85" fmla="*/ 99391 w 145774"/>
                    <a:gd name="connsiteY85" fmla="*/ 390939 h 577141"/>
                    <a:gd name="connsiteX86" fmla="*/ 92765 w 145774"/>
                    <a:gd name="connsiteY86" fmla="*/ 375478 h 577141"/>
                    <a:gd name="connsiteX87" fmla="*/ 86139 w 145774"/>
                    <a:gd name="connsiteY87" fmla="*/ 368852 h 577141"/>
                    <a:gd name="connsiteX88" fmla="*/ 81722 w 145774"/>
                    <a:gd name="connsiteY88" fmla="*/ 362226 h 577141"/>
                    <a:gd name="connsiteX89" fmla="*/ 83930 w 145774"/>
                    <a:gd name="connsiteY89" fmla="*/ 355600 h 577141"/>
                    <a:gd name="connsiteX90" fmla="*/ 101600 w 145774"/>
                    <a:gd name="connsiteY90" fmla="*/ 360017 h 577141"/>
                    <a:gd name="connsiteX91" fmla="*/ 114852 w 145774"/>
                    <a:gd name="connsiteY91" fmla="*/ 362226 h 577141"/>
                    <a:gd name="connsiteX92" fmla="*/ 123687 w 145774"/>
                    <a:gd name="connsiteY92" fmla="*/ 364434 h 577141"/>
                    <a:gd name="connsiteX93" fmla="*/ 141356 w 145774"/>
                    <a:gd name="connsiteY93" fmla="*/ 366643 h 577141"/>
                    <a:gd name="connsiteX94" fmla="*/ 145774 w 145774"/>
                    <a:gd name="connsiteY94" fmla="*/ 362226 h 577141"/>
                    <a:gd name="connsiteX95" fmla="*/ 141356 w 145774"/>
                    <a:gd name="connsiteY95" fmla="*/ 357808 h 577141"/>
                    <a:gd name="connsiteX96" fmla="*/ 130313 w 145774"/>
                    <a:gd name="connsiteY96" fmla="*/ 346765 h 577141"/>
                    <a:gd name="connsiteX97" fmla="*/ 121478 w 145774"/>
                    <a:gd name="connsiteY97" fmla="*/ 337930 h 577141"/>
                    <a:gd name="connsiteX98" fmla="*/ 108226 w 145774"/>
                    <a:gd name="connsiteY98" fmla="*/ 331304 h 577141"/>
                    <a:gd name="connsiteX99" fmla="*/ 103809 w 145774"/>
                    <a:gd name="connsiteY99" fmla="*/ 304800 h 577141"/>
                    <a:gd name="connsiteX100" fmla="*/ 108226 w 145774"/>
                    <a:gd name="connsiteY100" fmla="*/ 265043 h 577141"/>
                    <a:gd name="connsiteX101" fmla="*/ 117061 w 145774"/>
                    <a:gd name="connsiteY101" fmla="*/ 249582 h 577141"/>
                    <a:gd name="connsiteX102" fmla="*/ 119270 w 145774"/>
                    <a:gd name="connsiteY102" fmla="*/ 238539 h 577141"/>
                    <a:gd name="connsiteX103" fmla="*/ 128104 w 145774"/>
                    <a:gd name="connsiteY103" fmla="*/ 249582 h 577141"/>
                    <a:gd name="connsiteX104" fmla="*/ 141356 w 145774"/>
                    <a:gd name="connsiteY104" fmla="*/ 247374 h 577141"/>
                    <a:gd name="connsiteX105" fmla="*/ 143565 w 145774"/>
                    <a:gd name="connsiteY105" fmla="*/ 240747 h 577141"/>
                    <a:gd name="connsiteX106" fmla="*/ 132522 w 145774"/>
                    <a:gd name="connsiteY106" fmla="*/ 227495 h 577141"/>
                    <a:gd name="connsiteX107" fmla="*/ 128104 w 145774"/>
                    <a:gd name="connsiteY107" fmla="*/ 223078 h 577141"/>
                    <a:gd name="connsiteX108" fmla="*/ 121478 w 145774"/>
                    <a:gd name="connsiteY108" fmla="*/ 212034 h 577141"/>
                    <a:gd name="connsiteX109" fmla="*/ 119270 w 145774"/>
                    <a:gd name="connsiteY109" fmla="*/ 205408 h 577141"/>
                    <a:gd name="connsiteX110" fmla="*/ 117061 w 145774"/>
                    <a:gd name="connsiteY110" fmla="*/ 196574 h 577141"/>
                    <a:gd name="connsiteX111" fmla="*/ 114852 w 145774"/>
                    <a:gd name="connsiteY111" fmla="*/ 189947 h 577141"/>
                    <a:gd name="connsiteX112" fmla="*/ 112643 w 145774"/>
                    <a:gd name="connsiteY112" fmla="*/ 181113 h 577141"/>
                    <a:gd name="connsiteX113" fmla="*/ 106017 w 145774"/>
                    <a:gd name="connsiteY113" fmla="*/ 174487 h 577141"/>
                    <a:gd name="connsiteX114" fmla="*/ 117061 w 145774"/>
                    <a:gd name="connsiteY114" fmla="*/ 176695 h 577141"/>
                    <a:gd name="connsiteX115" fmla="*/ 130313 w 145774"/>
                    <a:gd name="connsiteY115" fmla="*/ 181113 h 577141"/>
                    <a:gd name="connsiteX116" fmla="*/ 125896 w 145774"/>
                    <a:gd name="connsiteY116" fmla="*/ 154608 h 577141"/>
                    <a:gd name="connsiteX117" fmla="*/ 121478 w 145774"/>
                    <a:gd name="connsiteY117" fmla="*/ 150191 h 577141"/>
                    <a:gd name="connsiteX118" fmla="*/ 114852 w 145774"/>
                    <a:gd name="connsiteY118" fmla="*/ 147982 h 577141"/>
                    <a:gd name="connsiteX119" fmla="*/ 108226 w 145774"/>
                    <a:gd name="connsiteY119" fmla="*/ 143565 h 577141"/>
                    <a:gd name="connsiteX120" fmla="*/ 106017 w 145774"/>
                    <a:gd name="connsiteY120" fmla="*/ 136939 h 577141"/>
                    <a:gd name="connsiteX121" fmla="*/ 97183 w 145774"/>
                    <a:gd name="connsiteY121" fmla="*/ 125895 h 577141"/>
                    <a:gd name="connsiteX122" fmla="*/ 92765 w 145774"/>
                    <a:gd name="connsiteY122" fmla="*/ 112643 h 577141"/>
                    <a:gd name="connsiteX123" fmla="*/ 90556 w 145774"/>
                    <a:gd name="connsiteY123" fmla="*/ 106017 h 577141"/>
                    <a:gd name="connsiteX124" fmla="*/ 88348 w 145774"/>
                    <a:gd name="connsiteY124" fmla="*/ 59634 h 577141"/>
                    <a:gd name="connsiteX125" fmla="*/ 86139 w 145774"/>
                    <a:gd name="connsiteY125" fmla="*/ 0 h 577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145774" h="577141">
                      <a:moveTo>
                        <a:pt x="86139" y="0"/>
                      </a:moveTo>
                      <a:lnTo>
                        <a:pt x="86139" y="0"/>
                      </a:lnTo>
                      <a:cubicBezTo>
                        <a:pt x="85390" y="13478"/>
                        <a:pt x="84476" y="43108"/>
                        <a:pt x="81722" y="59634"/>
                      </a:cubicBezTo>
                      <a:cubicBezTo>
                        <a:pt x="81339" y="61931"/>
                        <a:pt x="80153" y="64022"/>
                        <a:pt x="79513" y="66261"/>
                      </a:cubicBezTo>
                      <a:cubicBezTo>
                        <a:pt x="78679" y="69180"/>
                        <a:pt x="78661" y="72380"/>
                        <a:pt x="77304" y="75095"/>
                      </a:cubicBezTo>
                      <a:cubicBezTo>
                        <a:pt x="75729" y="78244"/>
                        <a:pt x="68604" y="82368"/>
                        <a:pt x="66261" y="83930"/>
                      </a:cubicBezTo>
                      <a:lnTo>
                        <a:pt x="61843" y="97182"/>
                      </a:lnTo>
                      <a:cubicBezTo>
                        <a:pt x="47629" y="139818"/>
                        <a:pt x="68993" y="116537"/>
                        <a:pt x="55217" y="130313"/>
                      </a:cubicBezTo>
                      <a:cubicBezTo>
                        <a:pt x="48329" y="157873"/>
                        <a:pt x="57126" y="123635"/>
                        <a:pt x="50800" y="145774"/>
                      </a:cubicBezTo>
                      <a:cubicBezTo>
                        <a:pt x="49599" y="149976"/>
                        <a:pt x="46271" y="165764"/>
                        <a:pt x="44174" y="167861"/>
                      </a:cubicBezTo>
                      <a:lnTo>
                        <a:pt x="39756" y="172278"/>
                      </a:lnTo>
                      <a:lnTo>
                        <a:pt x="35339" y="185530"/>
                      </a:lnTo>
                      <a:lnTo>
                        <a:pt x="33130" y="192156"/>
                      </a:lnTo>
                      <a:cubicBezTo>
                        <a:pt x="34603" y="200255"/>
                        <a:pt x="31727" y="210631"/>
                        <a:pt x="37548" y="216452"/>
                      </a:cubicBezTo>
                      <a:cubicBezTo>
                        <a:pt x="42780" y="221684"/>
                        <a:pt x="55634" y="212437"/>
                        <a:pt x="59635" y="218661"/>
                      </a:cubicBezTo>
                      <a:cubicBezTo>
                        <a:pt x="68713" y="232783"/>
                        <a:pt x="59573" y="244153"/>
                        <a:pt x="53009" y="254000"/>
                      </a:cubicBezTo>
                      <a:cubicBezTo>
                        <a:pt x="48412" y="272384"/>
                        <a:pt x="54009" y="254208"/>
                        <a:pt x="46383" y="269461"/>
                      </a:cubicBezTo>
                      <a:cubicBezTo>
                        <a:pt x="45342" y="271543"/>
                        <a:pt x="45665" y="274298"/>
                        <a:pt x="44174" y="276087"/>
                      </a:cubicBezTo>
                      <a:cubicBezTo>
                        <a:pt x="41817" y="278915"/>
                        <a:pt x="38134" y="280317"/>
                        <a:pt x="35339" y="282713"/>
                      </a:cubicBezTo>
                      <a:cubicBezTo>
                        <a:pt x="32967" y="284746"/>
                        <a:pt x="30922" y="287130"/>
                        <a:pt x="28713" y="289339"/>
                      </a:cubicBezTo>
                      <a:lnTo>
                        <a:pt x="24296" y="302591"/>
                      </a:lnTo>
                      <a:cubicBezTo>
                        <a:pt x="23560" y="304800"/>
                        <a:pt x="23378" y="307280"/>
                        <a:pt x="22087" y="309217"/>
                      </a:cubicBezTo>
                      <a:cubicBezTo>
                        <a:pt x="20615" y="311426"/>
                        <a:pt x="18987" y="313538"/>
                        <a:pt x="17670" y="315843"/>
                      </a:cubicBezTo>
                      <a:cubicBezTo>
                        <a:pt x="13140" y="323771"/>
                        <a:pt x="14212" y="324583"/>
                        <a:pt x="8835" y="331304"/>
                      </a:cubicBezTo>
                      <a:cubicBezTo>
                        <a:pt x="-3754" y="347039"/>
                        <a:pt x="13595" y="321954"/>
                        <a:pt x="0" y="342347"/>
                      </a:cubicBezTo>
                      <a:cubicBezTo>
                        <a:pt x="11289" y="346111"/>
                        <a:pt x="2243" y="345032"/>
                        <a:pt x="13252" y="340139"/>
                      </a:cubicBezTo>
                      <a:cubicBezTo>
                        <a:pt x="17507" y="338248"/>
                        <a:pt x="22087" y="337193"/>
                        <a:pt x="26504" y="335721"/>
                      </a:cubicBezTo>
                      <a:cubicBezTo>
                        <a:pt x="42377" y="330430"/>
                        <a:pt x="22569" y="336846"/>
                        <a:pt x="41965" y="331304"/>
                      </a:cubicBezTo>
                      <a:cubicBezTo>
                        <a:pt x="44204" y="330664"/>
                        <a:pt x="46382" y="329831"/>
                        <a:pt x="48591" y="329095"/>
                      </a:cubicBezTo>
                      <a:cubicBezTo>
                        <a:pt x="49327" y="331304"/>
                        <a:pt x="50800" y="333393"/>
                        <a:pt x="50800" y="335721"/>
                      </a:cubicBezTo>
                      <a:cubicBezTo>
                        <a:pt x="50800" y="338049"/>
                        <a:pt x="48920" y="340042"/>
                        <a:pt x="48591" y="342347"/>
                      </a:cubicBezTo>
                      <a:cubicBezTo>
                        <a:pt x="47441" y="350397"/>
                        <a:pt x="48087" y="358691"/>
                        <a:pt x="46383" y="366643"/>
                      </a:cubicBezTo>
                      <a:cubicBezTo>
                        <a:pt x="45827" y="369239"/>
                        <a:pt x="43152" y="370895"/>
                        <a:pt x="41965" y="373269"/>
                      </a:cubicBezTo>
                      <a:cubicBezTo>
                        <a:pt x="40924" y="375351"/>
                        <a:pt x="40492" y="377686"/>
                        <a:pt x="39756" y="379895"/>
                      </a:cubicBezTo>
                      <a:cubicBezTo>
                        <a:pt x="39020" y="384312"/>
                        <a:pt x="39120" y="388954"/>
                        <a:pt x="37548" y="393147"/>
                      </a:cubicBezTo>
                      <a:cubicBezTo>
                        <a:pt x="36817" y="395097"/>
                        <a:pt x="34201" y="395779"/>
                        <a:pt x="33130" y="397565"/>
                      </a:cubicBezTo>
                      <a:cubicBezTo>
                        <a:pt x="31932" y="399561"/>
                        <a:pt x="31535" y="401945"/>
                        <a:pt x="30922" y="404191"/>
                      </a:cubicBezTo>
                      <a:cubicBezTo>
                        <a:pt x="29325" y="410048"/>
                        <a:pt x="26504" y="421861"/>
                        <a:pt x="26504" y="421861"/>
                      </a:cubicBezTo>
                      <a:cubicBezTo>
                        <a:pt x="27240" y="425542"/>
                        <a:pt x="25185" y="431621"/>
                        <a:pt x="28713" y="432904"/>
                      </a:cubicBezTo>
                      <a:cubicBezTo>
                        <a:pt x="36880" y="435874"/>
                        <a:pt x="48889" y="431332"/>
                        <a:pt x="57426" y="428487"/>
                      </a:cubicBezTo>
                      <a:cubicBezTo>
                        <a:pt x="58898" y="431432"/>
                        <a:pt x="61545" y="434042"/>
                        <a:pt x="61843" y="437321"/>
                      </a:cubicBezTo>
                      <a:cubicBezTo>
                        <a:pt x="62314" y="442506"/>
                        <a:pt x="60491" y="447647"/>
                        <a:pt x="59635" y="452782"/>
                      </a:cubicBezTo>
                      <a:cubicBezTo>
                        <a:pt x="59018" y="456485"/>
                        <a:pt x="58744" y="460311"/>
                        <a:pt x="57426" y="463826"/>
                      </a:cubicBezTo>
                      <a:cubicBezTo>
                        <a:pt x="55408" y="469209"/>
                        <a:pt x="47498" y="475963"/>
                        <a:pt x="44174" y="479287"/>
                      </a:cubicBezTo>
                      <a:cubicBezTo>
                        <a:pt x="29453" y="494008"/>
                        <a:pt x="50795" y="478554"/>
                        <a:pt x="33130" y="490330"/>
                      </a:cubicBezTo>
                      <a:cubicBezTo>
                        <a:pt x="31658" y="492539"/>
                        <a:pt x="30371" y="494883"/>
                        <a:pt x="28713" y="496956"/>
                      </a:cubicBezTo>
                      <a:cubicBezTo>
                        <a:pt x="16117" y="512704"/>
                        <a:pt x="33485" y="487592"/>
                        <a:pt x="19878" y="508000"/>
                      </a:cubicBezTo>
                      <a:cubicBezTo>
                        <a:pt x="20614" y="511681"/>
                        <a:pt x="18559" y="517760"/>
                        <a:pt x="22087" y="519043"/>
                      </a:cubicBezTo>
                      <a:cubicBezTo>
                        <a:pt x="63840" y="534224"/>
                        <a:pt x="33991" y="506649"/>
                        <a:pt x="48591" y="521252"/>
                      </a:cubicBezTo>
                      <a:cubicBezTo>
                        <a:pt x="45096" y="535237"/>
                        <a:pt x="48067" y="527562"/>
                        <a:pt x="37548" y="543339"/>
                      </a:cubicBezTo>
                      <a:lnTo>
                        <a:pt x="33130" y="549965"/>
                      </a:lnTo>
                      <a:cubicBezTo>
                        <a:pt x="32394" y="552910"/>
                        <a:pt x="32606" y="556274"/>
                        <a:pt x="30922" y="558800"/>
                      </a:cubicBezTo>
                      <a:cubicBezTo>
                        <a:pt x="29450" y="561009"/>
                        <a:pt x="26335" y="561518"/>
                        <a:pt x="24296" y="563217"/>
                      </a:cubicBezTo>
                      <a:cubicBezTo>
                        <a:pt x="21896" y="565217"/>
                        <a:pt x="19670" y="567443"/>
                        <a:pt x="17670" y="569843"/>
                      </a:cubicBezTo>
                      <a:cubicBezTo>
                        <a:pt x="15970" y="571882"/>
                        <a:pt x="11375" y="574592"/>
                        <a:pt x="13252" y="576469"/>
                      </a:cubicBezTo>
                      <a:cubicBezTo>
                        <a:pt x="15398" y="578616"/>
                        <a:pt x="19142" y="574997"/>
                        <a:pt x="22087" y="574261"/>
                      </a:cubicBezTo>
                      <a:cubicBezTo>
                        <a:pt x="26193" y="570154"/>
                        <a:pt x="28137" y="568786"/>
                        <a:pt x="30922" y="563217"/>
                      </a:cubicBezTo>
                      <a:cubicBezTo>
                        <a:pt x="31963" y="561135"/>
                        <a:pt x="31676" y="558409"/>
                        <a:pt x="33130" y="556591"/>
                      </a:cubicBezTo>
                      <a:cubicBezTo>
                        <a:pt x="36243" y="552699"/>
                        <a:pt x="42019" y="551420"/>
                        <a:pt x="46383" y="549965"/>
                      </a:cubicBezTo>
                      <a:cubicBezTo>
                        <a:pt x="59303" y="537044"/>
                        <a:pt x="53094" y="541809"/>
                        <a:pt x="64052" y="534504"/>
                      </a:cubicBezTo>
                      <a:cubicBezTo>
                        <a:pt x="72383" y="537281"/>
                        <a:pt x="76337" y="537954"/>
                        <a:pt x="83930" y="545547"/>
                      </a:cubicBezTo>
                      <a:cubicBezTo>
                        <a:pt x="85403" y="547020"/>
                        <a:pt x="86485" y="549034"/>
                        <a:pt x="88348" y="549965"/>
                      </a:cubicBezTo>
                      <a:cubicBezTo>
                        <a:pt x="91063" y="551323"/>
                        <a:pt x="94238" y="551438"/>
                        <a:pt x="97183" y="552174"/>
                      </a:cubicBezTo>
                      <a:cubicBezTo>
                        <a:pt x="99392" y="553646"/>
                        <a:pt x="101369" y="555545"/>
                        <a:pt x="103809" y="556591"/>
                      </a:cubicBezTo>
                      <a:cubicBezTo>
                        <a:pt x="109821" y="559168"/>
                        <a:pt x="126410" y="560520"/>
                        <a:pt x="130313" y="561008"/>
                      </a:cubicBezTo>
                      <a:cubicBezTo>
                        <a:pt x="132522" y="561744"/>
                        <a:pt x="134857" y="564258"/>
                        <a:pt x="136939" y="563217"/>
                      </a:cubicBezTo>
                      <a:cubicBezTo>
                        <a:pt x="144586" y="559394"/>
                        <a:pt x="136519" y="553963"/>
                        <a:pt x="134730" y="552174"/>
                      </a:cubicBezTo>
                      <a:cubicBezTo>
                        <a:pt x="133258" y="548493"/>
                        <a:pt x="132692" y="544302"/>
                        <a:pt x="130313" y="541130"/>
                      </a:cubicBezTo>
                      <a:cubicBezTo>
                        <a:pt x="128104" y="538185"/>
                        <a:pt x="123520" y="537567"/>
                        <a:pt x="121478" y="534504"/>
                      </a:cubicBezTo>
                      <a:cubicBezTo>
                        <a:pt x="118895" y="530630"/>
                        <a:pt x="118790" y="525575"/>
                        <a:pt x="117061" y="521252"/>
                      </a:cubicBezTo>
                      <a:cubicBezTo>
                        <a:pt x="115838" y="518195"/>
                        <a:pt x="114116" y="515362"/>
                        <a:pt x="112643" y="512417"/>
                      </a:cubicBezTo>
                      <a:cubicBezTo>
                        <a:pt x="108403" y="495450"/>
                        <a:pt x="112185" y="511872"/>
                        <a:pt x="108226" y="488121"/>
                      </a:cubicBezTo>
                      <a:cubicBezTo>
                        <a:pt x="107609" y="484418"/>
                        <a:pt x="102659" y="478757"/>
                        <a:pt x="106017" y="477078"/>
                      </a:cubicBezTo>
                      <a:cubicBezTo>
                        <a:pt x="107030" y="476571"/>
                        <a:pt x="123641" y="482216"/>
                        <a:pt x="128104" y="483704"/>
                      </a:cubicBezTo>
                      <a:cubicBezTo>
                        <a:pt x="130313" y="482968"/>
                        <a:pt x="135294" y="483754"/>
                        <a:pt x="134730" y="481495"/>
                      </a:cubicBezTo>
                      <a:cubicBezTo>
                        <a:pt x="133838" y="477924"/>
                        <a:pt x="128666" y="477293"/>
                        <a:pt x="125896" y="474869"/>
                      </a:cubicBezTo>
                      <a:cubicBezTo>
                        <a:pt x="103029" y="454860"/>
                        <a:pt x="130495" y="476109"/>
                        <a:pt x="108226" y="459408"/>
                      </a:cubicBezTo>
                      <a:cubicBezTo>
                        <a:pt x="107490" y="456463"/>
                        <a:pt x="107491" y="453227"/>
                        <a:pt x="106017" y="450574"/>
                      </a:cubicBezTo>
                      <a:cubicBezTo>
                        <a:pt x="91012" y="423565"/>
                        <a:pt x="101003" y="450989"/>
                        <a:pt x="94974" y="432904"/>
                      </a:cubicBezTo>
                      <a:cubicBezTo>
                        <a:pt x="112746" y="421057"/>
                        <a:pt x="86366" y="436658"/>
                        <a:pt x="128104" y="430695"/>
                      </a:cubicBezTo>
                      <a:cubicBezTo>
                        <a:pt x="130732" y="430320"/>
                        <a:pt x="131049" y="426278"/>
                        <a:pt x="132522" y="424069"/>
                      </a:cubicBezTo>
                      <a:cubicBezTo>
                        <a:pt x="131049" y="421124"/>
                        <a:pt x="129401" y="418260"/>
                        <a:pt x="128104" y="415234"/>
                      </a:cubicBezTo>
                      <a:cubicBezTo>
                        <a:pt x="127187" y="413094"/>
                        <a:pt x="127542" y="410254"/>
                        <a:pt x="125896" y="408608"/>
                      </a:cubicBezTo>
                      <a:cubicBezTo>
                        <a:pt x="121303" y="404015"/>
                        <a:pt x="115713" y="404621"/>
                        <a:pt x="110435" y="401982"/>
                      </a:cubicBezTo>
                      <a:cubicBezTo>
                        <a:pt x="108061" y="400795"/>
                        <a:pt x="106018" y="399037"/>
                        <a:pt x="103809" y="397565"/>
                      </a:cubicBezTo>
                      <a:cubicBezTo>
                        <a:pt x="102336" y="395356"/>
                        <a:pt x="100578" y="393313"/>
                        <a:pt x="99391" y="390939"/>
                      </a:cubicBezTo>
                      <a:cubicBezTo>
                        <a:pt x="96883" y="385924"/>
                        <a:pt x="95650" y="380286"/>
                        <a:pt x="92765" y="375478"/>
                      </a:cubicBezTo>
                      <a:cubicBezTo>
                        <a:pt x="91158" y="372800"/>
                        <a:pt x="88139" y="371252"/>
                        <a:pt x="86139" y="368852"/>
                      </a:cubicBezTo>
                      <a:cubicBezTo>
                        <a:pt x="84440" y="366813"/>
                        <a:pt x="83194" y="364435"/>
                        <a:pt x="81722" y="362226"/>
                      </a:cubicBezTo>
                      <a:cubicBezTo>
                        <a:pt x="82458" y="360017"/>
                        <a:pt x="81616" y="355857"/>
                        <a:pt x="83930" y="355600"/>
                      </a:cubicBezTo>
                      <a:cubicBezTo>
                        <a:pt x="89964" y="354929"/>
                        <a:pt x="95611" y="359019"/>
                        <a:pt x="101600" y="360017"/>
                      </a:cubicBezTo>
                      <a:cubicBezTo>
                        <a:pt x="106017" y="360753"/>
                        <a:pt x="110461" y="361348"/>
                        <a:pt x="114852" y="362226"/>
                      </a:cubicBezTo>
                      <a:cubicBezTo>
                        <a:pt x="117829" y="362821"/>
                        <a:pt x="120693" y="363935"/>
                        <a:pt x="123687" y="364434"/>
                      </a:cubicBezTo>
                      <a:cubicBezTo>
                        <a:pt x="129542" y="365410"/>
                        <a:pt x="135466" y="365907"/>
                        <a:pt x="141356" y="366643"/>
                      </a:cubicBezTo>
                      <a:cubicBezTo>
                        <a:pt x="142829" y="365171"/>
                        <a:pt x="145774" y="364308"/>
                        <a:pt x="145774" y="362226"/>
                      </a:cubicBezTo>
                      <a:cubicBezTo>
                        <a:pt x="145774" y="360143"/>
                        <a:pt x="142657" y="359434"/>
                        <a:pt x="141356" y="357808"/>
                      </a:cubicBezTo>
                      <a:cubicBezTo>
                        <a:pt x="127434" y="340406"/>
                        <a:pt x="147180" y="361222"/>
                        <a:pt x="130313" y="346765"/>
                      </a:cubicBezTo>
                      <a:cubicBezTo>
                        <a:pt x="127151" y="344055"/>
                        <a:pt x="125429" y="339247"/>
                        <a:pt x="121478" y="337930"/>
                      </a:cubicBezTo>
                      <a:cubicBezTo>
                        <a:pt x="112334" y="334881"/>
                        <a:pt x="116789" y="337012"/>
                        <a:pt x="108226" y="331304"/>
                      </a:cubicBezTo>
                      <a:cubicBezTo>
                        <a:pt x="107103" y="325688"/>
                        <a:pt x="103626" y="309372"/>
                        <a:pt x="103809" y="304800"/>
                      </a:cubicBezTo>
                      <a:cubicBezTo>
                        <a:pt x="104342" y="291477"/>
                        <a:pt x="105841" y="278162"/>
                        <a:pt x="108226" y="265043"/>
                      </a:cubicBezTo>
                      <a:cubicBezTo>
                        <a:pt x="108927" y="261187"/>
                        <a:pt x="114770" y="253019"/>
                        <a:pt x="117061" y="249582"/>
                      </a:cubicBezTo>
                      <a:cubicBezTo>
                        <a:pt x="117797" y="245901"/>
                        <a:pt x="116267" y="240791"/>
                        <a:pt x="119270" y="238539"/>
                      </a:cubicBezTo>
                      <a:cubicBezTo>
                        <a:pt x="124599" y="234542"/>
                        <a:pt x="127893" y="248949"/>
                        <a:pt x="128104" y="249582"/>
                      </a:cubicBezTo>
                      <a:cubicBezTo>
                        <a:pt x="132521" y="248846"/>
                        <a:pt x="137468" y="249596"/>
                        <a:pt x="141356" y="247374"/>
                      </a:cubicBezTo>
                      <a:cubicBezTo>
                        <a:pt x="143378" y="246219"/>
                        <a:pt x="143565" y="243075"/>
                        <a:pt x="143565" y="240747"/>
                      </a:cubicBezTo>
                      <a:cubicBezTo>
                        <a:pt x="143565" y="232877"/>
                        <a:pt x="137885" y="231964"/>
                        <a:pt x="132522" y="227495"/>
                      </a:cubicBezTo>
                      <a:cubicBezTo>
                        <a:pt x="130922" y="226162"/>
                        <a:pt x="129577" y="224550"/>
                        <a:pt x="128104" y="223078"/>
                      </a:cubicBezTo>
                      <a:cubicBezTo>
                        <a:pt x="121850" y="204310"/>
                        <a:pt x="130573" y="227193"/>
                        <a:pt x="121478" y="212034"/>
                      </a:cubicBezTo>
                      <a:cubicBezTo>
                        <a:pt x="120280" y="210038"/>
                        <a:pt x="119910" y="207646"/>
                        <a:pt x="119270" y="205408"/>
                      </a:cubicBezTo>
                      <a:cubicBezTo>
                        <a:pt x="118436" y="202489"/>
                        <a:pt x="117895" y="199493"/>
                        <a:pt x="117061" y="196574"/>
                      </a:cubicBezTo>
                      <a:cubicBezTo>
                        <a:pt x="116421" y="194335"/>
                        <a:pt x="115492" y="192186"/>
                        <a:pt x="114852" y="189947"/>
                      </a:cubicBezTo>
                      <a:cubicBezTo>
                        <a:pt x="114018" y="187028"/>
                        <a:pt x="114149" y="183748"/>
                        <a:pt x="112643" y="181113"/>
                      </a:cubicBezTo>
                      <a:cubicBezTo>
                        <a:pt x="111093" y="178401"/>
                        <a:pt x="108226" y="176696"/>
                        <a:pt x="106017" y="174487"/>
                      </a:cubicBezTo>
                      <a:cubicBezTo>
                        <a:pt x="118685" y="170264"/>
                        <a:pt x="107360" y="171844"/>
                        <a:pt x="117061" y="176695"/>
                      </a:cubicBezTo>
                      <a:cubicBezTo>
                        <a:pt x="121226" y="178777"/>
                        <a:pt x="130313" y="181113"/>
                        <a:pt x="130313" y="181113"/>
                      </a:cubicBezTo>
                      <a:cubicBezTo>
                        <a:pt x="130096" y="179160"/>
                        <a:pt x="129426" y="160492"/>
                        <a:pt x="125896" y="154608"/>
                      </a:cubicBezTo>
                      <a:cubicBezTo>
                        <a:pt x="124825" y="152822"/>
                        <a:pt x="123264" y="151262"/>
                        <a:pt x="121478" y="150191"/>
                      </a:cubicBezTo>
                      <a:cubicBezTo>
                        <a:pt x="119482" y="148993"/>
                        <a:pt x="116934" y="149023"/>
                        <a:pt x="114852" y="147982"/>
                      </a:cubicBezTo>
                      <a:cubicBezTo>
                        <a:pt x="112478" y="146795"/>
                        <a:pt x="110435" y="145037"/>
                        <a:pt x="108226" y="143565"/>
                      </a:cubicBezTo>
                      <a:cubicBezTo>
                        <a:pt x="107490" y="141356"/>
                        <a:pt x="107058" y="139021"/>
                        <a:pt x="106017" y="136939"/>
                      </a:cubicBezTo>
                      <a:cubicBezTo>
                        <a:pt x="103231" y="131367"/>
                        <a:pt x="101291" y="130004"/>
                        <a:pt x="97183" y="125895"/>
                      </a:cubicBezTo>
                      <a:lnTo>
                        <a:pt x="92765" y="112643"/>
                      </a:lnTo>
                      <a:lnTo>
                        <a:pt x="90556" y="106017"/>
                      </a:lnTo>
                      <a:cubicBezTo>
                        <a:pt x="87373" y="77358"/>
                        <a:pt x="88348" y="92806"/>
                        <a:pt x="88348" y="59634"/>
                      </a:cubicBezTo>
                      <a:cubicBezTo>
                        <a:pt x="87612" y="39756"/>
                        <a:pt x="86875" y="19878"/>
                        <a:pt x="86139"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77" name="Group 476">
                <a:extLst>
                  <a:ext uri="{FF2B5EF4-FFF2-40B4-BE49-F238E27FC236}">
                    <a16:creationId xmlns:a16="http://schemas.microsoft.com/office/drawing/2014/main" id="{F376DE21-1DCA-824D-449D-2CD60FDBA3A6}"/>
                  </a:ext>
                </a:extLst>
              </p:cNvPr>
              <p:cNvGrpSpPr/>
              <p:nvPr/>
            </p:nvGrpSpPr>
            <p:grpSpPr>
              <a:xfrm>
                <a:off x="6140175" y="5799566"/>
                <a:ext cx="80099" cy="217870"/>
                <a:chOff x="6140175" y="5799566"/>
                <a:chExt cx="80099" cy="217870"/>
              </a:xfrm>
            </p:grpSpPr>
            <p:cxnSp>
              <p:nvCxnSpPr>
                <p:cNvPr id="557" name="Straight Connector 556">
                  <a:extLst>
                    <a:ext uri="{FF2B5EF4-FFF2-40B4-BE49-F238E27FC236}">
                      <a16:creationId xmlns:a16="http://schemas.microsoft.com/office/drawing/2014/main" id="{2CCF2FB8-56FA-D5CC-0829-08E0CC482A5A}"/>
                    </a:ext>
                  </a:extLst>
                </p:cNvPr>
                <p:cNvCxnSpPr/>
                <p:nvPr/>
              </p:nvCxnSpPr>
              <p:spPr>
                <a:xfrm flipV="1">
                  <a:off x="6187005" y="5889729"/>
                  <a:ext cx="1" cy="12770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558" name="Freeform 557">
                  <a:extLst>
                    <a:ext uri="{FF2B5EF4-FFF2-40B4-BE49-F238E27FC236}">
                      <a16:creationId xmlns:a16="http://schemas.microsoft.com/office/drawing/2014/main" id="{70745388-6646-029E-184F-4AEA68899500}"/>
                    </a:ext>
                  </a:extLst>
                </p:cNvPr>
                <p:cNvSpPr/>
                <p:nvPr/>
              </p:nvSpPr>
              <p:spPr>
                <a:xfrm>
                  <a:off x="6140175" y="5799566"/>
                  <a:ext cx="80099" cy="150660"/>
                </a:xfrm>
                <a:custGeom>
                  <a:avLst/>
                  <a:gdLst>
                    <a:gd name="connsiteX0" fmla="*/ 35338 w 80099"/>
                    <a:gd name="connsiteY0" fmla="*/ 102069 h 150660"/>
                    <a:gd name="connsiteX1" fmla="*/ 35338 w 80099"/>
                    <a:gd name="connsiteY1" fmla="*/ 102069 h 150660"/>
                    <a:gd name="connsiteX2" fmla="*/ 24295 w 80099"/>
                    <a:gd name="connsiteY2" fmla="*/ 117530 h 150660"/>
                    <a:gd name="connsiteX3" fmla="*/ 17668 w 80099"/>
                    <a:gd name="connsiteY3" fmla="*/ 119738 h 150660"/>
                    <a:gd name="connsiteX4" fmla="*/ 15460 w 80099"/>
                    <a:gd name="connsiteY4" fmla="*/ 126364 h 150660"/>
                    <a:gd name="connsiteX5" fmla="*/ 4416 w 80099"/>
                    <a:gd name="connsiteY5" fmla="*/ 135199 h 150660"/>
                    <a:gd name="connsiteX6" fmla="*/ 24295 w 80099"/>
                    <a:gd name="connsiteY6" fmla="*/ 146243 h 150660"/>
                    <a:gd name="connsiteX7" fmla="*/ 30921 w 80099"/>
                    <a:gd name="connsiteY7" fmla="*/ 141825 h 150660"/>
                    <a:gd name="connsiteX8" fmla="*/ 48590 w 80099"/>
                    <a:gd name="connsiteY8" fmla="*/ 137408 h 150660"/>
                    <a:gd name="connsiteX9" fmla="*/ 55216 w 80099"/>
                    <a:gd name="connsiteY9" fmla="*/ 135199 h 150660"/>
                    <a:gd name="connsiteX10" fmla="*/ 61842 w 80099"/>
                    <a:gd name="connsiteY10" fmla="*/ 137408 h 150660"/>
                    <a:gd name="connsiteX11" fmla="*/ 64051 w 80099"/>
                    <a:gd name="connsiteY11" fmla="*/ 144034 h 150660"/>
                    <a:gd name="connsiteX12" fmla="*/ 72886 w 80099"/>
                    <a:gd name="connsiteY12" fmla="*/ 146243 h 150660"/>
                    <a:gd name="connsiteX13" fmla="*/ 79512 w 80099"/>
                    <a:gd name="connsiteY13" fmla="*/ 150660 h 150660"/>
                    <a:gd name="connsiteX14" fmla="*/ 66260 w 80099"/>
                    <a:gd name="connsiteY14" fmla="*/ 139617 h 150660"/>
                    <a:gd name="connsiteX15" fmla="*/ 59634 w 80099"/>
                    <a:gd name="connsiteY15" fmla="*/ 135199 h 150660"/>
                    <a:gd name="connsiteX16" fmla="*/ 44173 w 80099"/>
                    <a:gd name="connsiteY16" fmla="*/ 121947 h 150660"/>
                    <a:gd name="connsiteX17" fmla="*/ 44173 w 80099"/>
                    <a:gd name="connsiteY17" fmla="*/ 104277 h 150660"/>
                    <a:gd name="connsiteX18" fmla="*/ 50799 w 80099"/>
                    <a:gd name="connsiteY18" fmla="*/ 102069 h 150660"/>
                    <a:gd name="connsiteX19" fmla="*/ 57425 w 80099"/>
                    <a:gd name="connsiteY19" fmla="*/ 97651 h 150660"/>
                    <a:gd name="connsiteX20" fmla="*/ 70677 w 80099"/>
                    <a:gd name="connsiteY20" fmla="*/ 95443 h 150660"/>
                    <a:gd name="connsiteX21" fmla="*/ 64051 w 80099"/>
                    <a:gd name="connsiteY21" fmla="*/ 91025 h 150660"/>
                    <a:gd name="connsiteX22" fmla="*/ 48590 w 80099"/>
                    <a:gd name="connsiteY22" fmla="*/ 82191 h 150660"/>
                    <a:gd name="connsiteX23" fmla="*/ 44173 w 80099"/>
                    <a:gd name="connsiteY23" fmla="*/ 75564 h 150660"/>
                    <a:gd name="connsiteX24" fmla="*/ 41964 w 80099"/>
                    <a:gd name="connsiteY24" fmla="*/ 42434 h 150660"/>
                    <a:gd name="connsiteX25" fmla="*/ 46382 w 80099"/>
                    <a:gd name="connsiteY25" fmla="*/ 29182 h 150660"/>
                    <a:gd name="connsiteX26" fmla="*/ 44173 w 80099"/>
                    <a:gd name="connsiteY26" fmla="*/ 469 h 150660"/>
                    <a:gd name="connsiteX27" fmla="*/ 41964 w 80099"/>
                    <a:gd name="connsiteY27" fmla="*/ 7095 h 150660"/>
                    <a:gd name="connsiteX28" fmla="*/ 33129 w 80099"/>
                    <a:gd name="connsiteY28" fmla="*/ 29182 h 150660"/>
                    <a:gd name="connsiteX29" fmla="*/ 28712 w 80099"/>
                    <a:gd name="connsiteY29" fmla="*/ 53477 h 150660"/>
                    <a:gd name="connsiteX30" fmla="*/ 24295 w 80099"/>
                    <a:gd name="connsiteY30" fmla="*/ 57895 h 150660"/>
                    <a:gd name="connsiteX31" fmla="*/ 17668 w 80099"/>
                    <a:gd name="connsiteY31" fmla="*/ 68938 h 150660"/>
                    <a:gd name="connsiteX32" fmla="*/ 15460 w 80099"/>
                    <a:gd name="connsiteY32" fmla="*/ 75564 h 150660"/>
                    <a:gd name="connsiteX33" fmla="*/ 19877 w 80099"/>
                    <a:gd name="connsiteY33" fmla="*/ 79982 h 150660"/>
                    <a:gd name="connsiteX34" fmla="*/ 28712 w 80099"/>
                    <a:gd name="connsiteY34" fmla="*/ 82191 h 150660"/>
                    <a:gd name="connsiteX35" fmla="*/ 35338 w 80099"/>
                    <a:gd name="connsiteY35" fmla="*/ 84399 h 150660"/>
                    <a:gd name="connsiteX36" fmla="*/ 35338 w 80099"/>
                    <a:gd name="connsiteY36" fmla="*/ 102069 h 15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0099" h="150660">
                      <a:moveTo>
                        <a:pt x="35338" y="102069"/>
                      </a:moveTo>
                      <a:lnTo>
                        <a:pt x="35338" y="102069"/>
                      </a:lnTo>
                      <a:cubicBezTo>
                        <a:pt x="31657" y="107223"/>
                        <a:pt x="28773" y="113052"/>
                        <a:pt x="24295" y="117530"/>
                      </a:cubicBezTo>
                      <a:cubicBezTo>
                        <a:pt x="22649" y="119176"/>
                        <a:pt x="19315" y="118092"/>
                        <a:pt x="17668" y="119738"/>
                      </a:cubicBezTo>
                      <a:cubicBezTo>
                        <a:pt x="16022" y="121384"/>
                        <a:pt x="16658" y="124368"/>
                        <a:pt x="15460" y="126364"/>
                      </a:cubicBezTo>
                      <a:cubicBezTo>
                        <a:pt x="13362" y="129861"/>
                        <a:pt x="7426" y="133192"/>
                        <a:pt x="4416" y="135199"/>
                      </a:cubicBezTo>
                      <a:cubicBezTo>
                        <a:pt x="-2572" y="156166"/>
                        <a:pt x="-4638" y="148872"/>
                        <a:pt x="24295" y="146243"/>
                      </a:cubicBezTo>
                      <a:cubicBezTo>
                        <a:pt x="26504" y="144770"/>
                        <a:pt x="28547" y="143012"/>
                        <a:pt x="30921" y="141825"/>
                      </a:cubicBezTo>
                      <a:cubicBezTo>
                        <a:pt x="35965" y="139303"/>
                        <a:pt x="43558" y="138666"/>
                        <a:pt x="48590" y="137408"/>
                      </a:cubicBezTo>
                      <a:cubicBezTo>
                        <a:pt x="50849" y="136843"/>
                        <a:pt x="53007" y="135935"/>
                        <a:pt x="55216" y="135199"/>
                      </a:cubicBezTo>
                      <a:cubicBezTo>
                        <a:pt x="57425" y="135935"/>
                        <a:pt x="60196" y="135762"/>
                        <a:pt x="61842" y="137408"/>
                      </a:cubicBezTo>
                      <a:cubicBezTo>
                        <a:pt x="63488" y="139054"/>
                        <a:pt x="62233" y="142580"/>
                        <a:pt x="64051" y="144034"/>
                      </a:cubicBezTo>
                      <a:cubicBezTo>
                        <a:pt x="66421" y="145930"/>
                        <a:pt x="69941" y="145507"/>
                        <a:pt x="72886" y="146243"/>
                      </a:cubicBezTo>
                      <a:cubicBezTo>
                        <a:pt x="75095" y="147715"/>
                        <a:pt x="82166" y="150660"/>
                        <a:pt x="79512" y="150660"/>
                      </a:cubicBezTo>
                      <a:cubicBezTo>
                        <a:pt x="70034" y="150660"/>
                        <a:pt x="71107" y="144465"/>
                        <a:pt x="66260" y="139617"/>
                      </a:cubicBezTo>
                      <a:cubicBezTo>
                        <a:pt x="64383" y="137740"/>
                        <a:pt x="61649" y="136927"/>
                        <a:pt x="59634" y="135199"/>
                      </a:cubicBezTo>
                      <a:cubicBezTo>
                        <a:pt x="40895" y="119136"/>
                        <a:pt x="59381" y="132085"/>
                        <a:pt x="44173" y="121947"/>
                      </a:cubicBezTo>
                      <a:cubicBezTo>
                        <a:pt x="42062" y="115616"/>
                        <a:pt x="39434" y="111385"/>
                        <a:pt x="44173" y="104277"/>
                      </a:cubicBezTo>
                      <a:cubicBezTo>
                        <a:pt x="45464" y="102340"/>
                        <a:pt x="48590" y="102805"/>
                        <a:pt x="50799" y="102069"/>
                      </a:cubicBezTo>
                      <a:cubicBezTo>
                        <a:pt x="53008" y="100596"/>
                        <a:pt x="54907" y="98490"/>
                        <a:pt x="57425" y="97651"/>
                      </a:cubicBezTo>
                      <a:cubicBezTo>
                        <a:pt x="61673" y="96235"/>
                        <a:pt x="67510" y="98610"/>
                        <a:pt x="70677" y="95443"/>
                      </a:cubicBezTo>
                      <a:cubicBezTo>
                        <a:pt x="72554" y="93566"/>
                        <a:pt x="66356" y="92342"/>
                        <a:pt x="64051" y="91025"/>
                      </a:cubicBezTo>
                      <a:cubicBezTo>
                        <a:pt x="44422" y="79808"/>
                        <a:pt x="64744" y="92959"/>
                        <a:pt x="48590" y="82191"/>
                      </a:cubicBezTo>
                      <a:cubicBezTo>
                        <a:pt x="47118" y="79982"/>
                        <a:pt x="45831" y="77637"/>
                        <a:pt x="44173" y="75564"/>
                      </a:cubicBezTo>
                      <a:cubicBezTo>
                        <a:pt x="33788" y="62583"/>
                        <a:pt x="35808" y="81417"/>
                        <a:pt x="41964" y="42434"/>
                      </a:cubicBezTo>
                      <a:cubicBezTo>
                        <a:pt x="42690" y="37835"/>
                        <a:pt x="46382" y="29182"/>
                        <a:pt x="46382" y="29182"/>
                      </a:cubicBezTo>
                      <a:cubicBezTo>
                        <a:pt x="45646" y="19611"/>
                        <a:pt x="46056" y="9882"/>
                        <a:pt x="44173" y="469"/>
                      </a:cubicBezTo>
                      <a:cubicBezTo>
                        <a:pt x="43716" y="-1814"/>
                        <a:pt x="42577" y="4849"/>
                        <a:pt x="41964" y="7095"/>
                      </a:cubicBezTo>
                      <a:cubicBezTo>
                        <a:pt x="36426" y="27400"/>
                        <a:pt x="42051" y="20260"/>
                        <a:pt x="33129" y="29182"/>
                      </a:cubicBezTo>
                      <a:cubicBezTo>
                        <a:pt x="32824" y="31624"/>
                        <a:pt x="31939" y="48099"/>
                        <a:pt x="28712" y="53477"/>
                      </a:cubicBezTo>
                      <a:cubicBezTo>
                        <a:pt x="27641" y="55263"/>
                        <a:pt x="25767" y="56422"/>
                        <a:pt x="24295" y="57895"/>
                      </a:cubicBezTo>
                      <a:cubicBezTo>
                        <a:pt x="18035" y="76671"/>
                        <a:pt x="26766" y="53774"/>
                        <a:pt x="17668" y="68938"/>
                      </a:cubicBezTo>
                      <a:cubicBezTo>
                        <a:pt x="16470" y="70934"/>
                        <a:pt x="16196" y="73355"/>
                        <a:pt x="15460" y="75564"/>
                      </a:cubicBezTo>
                      <a:cubicBezTo>
                        <a:pt x="16932" y="77037"/>
                        <a:pt x="18014" y="79051"/>
                        <a:pt x="19877" y="79982"/>
                      </a:cubicBezTo>
                      <a:cubicBezTo>
                        <a:pt x="22592" y="81340"/>
                        <a:pt x="25793" y="81357"/>
                        <a:pt x="28712" y="82191"/>
                      </a:cubicBezTo>
                      <a:cubicBezTo>
                        <a:pt x="30951" y="82831"/>
                        <a:pt x="33129" y="83663"/>
                        <a:pt x="35338" y="84399"/>
                      </a:cubicBezTo>
                      <a:lnTo>
                        <a:pt x="35338" y="102069"/>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78" name="Group 477">
                <a:extLst>
                  <a:ext uri="{FF2B5EF4-FFF2-40B4-BE49-F238E27FC236}">
                    <a16:creationId xmlns:a16="http://schemas.microsoft.com/office/drawing/2014/main" id="{0EEB90DD-EC98-E9E5-6BC8-62330B14C742}"/>
                  </a:ext>
                </a:extLst>
              </p:cNvPr>
              <p:cNvGrpSpPr/>
              <p:nvPr/>
            </p:nvGrpSpPr>
            <p:grpSpPr>
              <a:xfrm>
                <a:off x="4813837" y="5476461"/>
                <a:ext cx="142984" cy="521045"/>
                <a:chOff x="4813837" y="5476461"/>
                <a:chExt cx="142984" cy="521045"/>
              </a:xfrm>
            </p:grpSpPr>
            <p:cxnSp>
              <p:nvCxnSpPr>
                <p:cNvPr id="555" name="Straight Connector 554">
                  <a:extLst>
                    <a:ext uri="{FF2B5EF4-FFF2-40B4-BE49-F238E27FC236}">
                      <a16:creationId xmlns:a16="http://schemas.microsoft.com/office/drawing/2014/main" id="{238E529B-5E81-7C2F-2DF4-8341CB8520F8}"/>
                    </a:ext>
                  </a:extLst>
                </p:cNvPr>
                <p:cNvCxnSpPr/>
                <p:nvPr/>
              </p:nvCxnSpPr>
              <p:spPr>
                <a:xfrm flipV="1">
                  <a:off x="4885329" y="5741438"/>
                  <a:ext cx="0" cy="256068"/>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556" name="Freeform 555">
                  <a:extLst>
                    <a:ext uri="{FF2B5EF4-FFF2-40B4-BE49-F238E27FC236}">
                      <a16:creationId xmlns:a16="http://schemas.microsoft.com/office/drawing/2014/main" id="{E9EAC4EB-B431-D244-137F-36722B55C444}"/>
                    </a:ext>
                  </a:extLst>
                </p:cNvPr>
                <p:cNvSpPr/>
                <p:nvPr/>
              </p:nvSpPr>
              <p:spPr>
                <a:xfrm>
                  <a:off x="4813837" y="5476461"/>
                  <a:ext cx="142984" cy="331304"/>
                </a:xfrm>
                <a:custGeom>
                  <a:avLst/>
                  <a:gdLst>
                    <a:gd name="connsiteX0" fmla="*/ 76215 w 142984"/>
                    <a:gd name="connsiteY0" fmla="*/ 0 h 331304"/>
                    <a:gd name="connsiteX1" fmla="*/ 76215 w 142984"/>
                    <a:gd name="connsiteY1" fmla="*/ 0 h 331304"/>
                    <a:gd name="connsiteX2" fmla="*/ 62963 w 142984"/>
                    <a:gd name="connsiteY2" fmla="*/ 39756 h 331304"/>
                    <a:gd name="connsiteX3" fmla="*/ 56337 w 142984"/>
                    <a:gd name="connsiteY3" fmla="*/ 49696 h 331304"/>
                    <a:gd name="connsiteX4" fmla="*/ 53024 w 142984"/>
                    <a:gd name="connsiteY4" fmla="*/ 59635 h 331304"/>
                    <a:gd name="connsiteX5" fmla="*/ 33146 w 142984"/>
                    <a:gd name="connsiteY5" fmla="*/ 89452 h 331304"/>
                    <a:gd name="connsiteX6" fmla="*/ 23206 w 142984"/>
                    <a:gd name="connsiteY6" fmla="*/ 106017 h 331304"/>
                    <a:gd name="connsiteX7" fmla="*/ 16580 w 142984"/>
                    <a:gd name="connsiteY7" fmla="*/ 132522 h 331304"/>
                    <a:gd name="connsiteX8" fmla="*/ 13267 w 142984"/>
                    <a:gd name="connsiteY8" fmla="*/ 142461 h 331304"/>
                    <a:gd name="connsiteX9" fmla="*/ 62963 w 142984"/>
                    <a:gd name="connsiteY9" fmla="*/ 159026 h 331304"/>
                    <a:gd name="connsiteX10" fmla="*/ 59650 w 142984"/>
                    <a:gd name="connsiteY10" fmla="*/ 168965 h 331304"/>
                    <a:gd name="connsiteX11" fmla="*/ 46398 w 142984"/>
                    <a:gd name="connsiteY11" fmla="*/ 188843 h 331304"/>
                    <a:gd name="connsiteX12" fmla="*/ 39772 w 142984"/>
                    <a:gd name="connsiteY12" fmla="*/ 198782 h 331304"/>
                    <a:gd name="connsiteX13" fmla="*/ 46398 w 142984"/>
                    <a:gd name="connsiteY13" fmla="*/ 205409 h 331304"/>
                    <a:gd name="connsiteX14" fmla="*/ 66276 w 142984"/>
                    <a:gd name="connsiteY14" fmla="*/ 202096 h 331304"/>
                    <a:gd name="connsiteX15" fmla="*/ 62963 w 142984"/>
                    <a:gd name="connsiteY15" fmla="*/ 215348 h 331304"/>
                    <a:gd name="connsiteX16" fmla="*/ 43085 w 142984"/>
                    <a:gd name="connsiteY16" fmla="*/ 225287 h 331304"/>
                    <a:gd name="connsiteX17" fmla="*/ 33146 w 142984"/>
                    <a:gd name="connsiteY17" fmla="*/ 235226 h 331304"/>
                    <a:gd name="connsiteX18" fmla="*/ 23206 w 142984"/>
                    <a:gd name="connsiteY18" fmla="*/ 238539 h 331304"/>
                    <a:gd name="connsiteX19" fmla="*/ 13267 w 142984"/>
                    <a:gd name="connsiteY19" fmla="*/ 245165 h 331304"/>
                    <a:gd name="connsiteX20" fmla="*/ 9954 w 142984"/>
                    <a:gd name="connsiteY20" fmla="*/ 261730 h 331304"/>
                    <a:gd name="connsiteX21" fmla="*/ 39772 w 142984"/>
                    <a:gd name="connsiteY21" fmla="*/ 274982 h 331304"/>
                    <a:gd name="connsiteX22" fmla="*/ 33146 w 142984"/>
                    <a:gd name="connsiteY22" fmla="*/ 284922 h 331304"/>
                    <a:gd name="connsiteX23" fmla="*/ 23206 w 142984"/>
                    <a:gd name="connsiteY23" fmla="*/ 301487 h 331304"/>
                    <a:gd name="connsiteX24" fmla="*/ 13267 w 142984"/>
                    <a:gd name="connsiteY24" fmla="*/ 304800 h 331304"/>
                    <a:gd name="connsiteX25" fmla="*/ 9954 w 142984"/>
                    <a:gd name="connsiteY25" fmla="*/ 314739 h 331304"/>
                    <a:gd name="connsiteX26" fmla="*/ 9954 w 142984"/>
                    <a:gd name="connsiteY26" fmla="*/ 331304 h 331304"/>
                    <a:gd name="connsiteX27" fmla="*/ 39772 w 142984"/>
                    <a:gd name="connsiteY27" fmla="*/ 324678 h 331304"/>
                    <a:gd name="connsiteX28" fmla="*/ 53024 w 142984"/>
                    <a:gd name="connsiteY28" fmla="*/ 321365 h 331304"/>
                    <a:gd name="connsiteX29" fmla="*/ 62963 w 142984"/>
                    <a:gd name="connsiteY29" fmla="*/ 324678 h 331304"/>
                    <a:gd name="connsiteX30" fmla="*/ 76215 w 142984"/>
                    <a:gd name="connsiteY30" fmla="*/ 304800 h 331304"/>
                    <a:gd name="connsiteX31" fmla="*/ 86154 w 142984"/>
                    <a:gd name="connsiteY31" fmla="*/ 301487 h 331304"/>
                    <a:gd name="connsiteX32" fmla="*/ 96093 w 142984"/>
                    <a:gd name="connsiteY32" fmla="*/ 294861 h 331304"/>
                    <a:gd name="connsiteX33" fmla="*/ 102720 w 142984"/>
                    <a:gd name="connsiteY33" fmla="*/ 288235 h 331304"/>
                    <a:gd name="connsiteX34" fmla="*/ 106033 w 142984"/>
                    <a:gd name="connsiteY34" fmla="*/ 298174 h 331304"/>
                    <a:gd name="connsiteX35" fmla="*/ 125911 w 142984"/>
                    <a:gd name="connsiteY35" fmla="*/ 294861 h 331304"/>
                    <a:gd name="connsiteX36" fmla="*/ 129224 w 142984"/>
                    <a:gd name="connsiteY36" fmla="*/ 284922 h 331304"/>
                    <a:gd name="connsiteX37" fmla="*/ 119285 w 142984"/>
                    <a:gd name="connsiteY37" fmla="*/ 258417 h 331304"/>
                    <a:gd name="connsiteX38" fmla="*/ 109346 w 142984"/>
                    <a:gd name="connsiteY38" fmla="*/ 228600 h 331304"/>
                    <a:gd name="connsiteX39" fmla="*/ 119285 w 142984"/>
                    <a:gd name="connsiteY39" fmla="*/ 235226 h 331304"/>
                    <a:gd name="connsiteX40" fmla="*/ 129224 w 142984"/>
                    <a:gd name="connsiteY40" fmla="*/ 238539 h 331304"/>
                    <a:gd name="connsiteX41" fmla="*/ 139163 w 142984"/>
                    <a:gd name="connsiteY41" fmla="*/ 231913 h 331304"/>
                    <a:gd name="connsiteX42" fmla="*/ 115972 w 142984"/>
                    <a:gd name="connsiteY42" fmla="*/ 185530 h 331304"/>
                    <a:gd name="connsiteX43" fmla="*/ 109346 w 142984"/>
                    <a:gd name="connsiteY43" fmla="*/ 175591 h 331304"/>
                    <a:gd name="connsiteX44" fmla="*/ 119285 w 142984"/>
                    <a:gd name="connsiteY44" fmla="*/ 168965 h 331304"/>
                    <a:gd name="connsiteX45" fmla="*/ 129224 w 142984"/>
                    <a:gd name="connsiteY45" fmla="*/ 175591 h 331304"/>
                    <a:gd name="connsiteX46" fmla="*/ 139163 w 142984"/>
                    <a:gd name="connsiteY46" fmla="*/ 178904 h 331304"/>
                    <a:gd name="connsiteX47" fmla="*/ 139163 w 142984"/>
                    <a:gd name="connsiteY47" fmla="*/ 152400 h 331304"/>
                    <a:gd name="connsiteX48" fmla="*/ 129224 w 142984"/>
                    <a:gd name="connsiteY48" fmla="*/ 142461 h 331304"/>
                    <a:gd name="connsiteX49" fmla="*/ 115972 w 142984"/>
                    <a:gd name="connsiteY49" fmla="*/ 122582 h 331304"/>
                    <a:gd name="connsiteX50" fmla="*/ 109346 w 142984"/>
                    <a:gd name="connsiteY50" fmla="*/ 102704 h 331304"/>
                    <a:gd name="connsiteX51" fmla="*/ 106033 w 142984"/>
                    <a:gd name="connsiteY51" fmla="*/ 92765 h 331304"/>
                    <a:gd name="connsiteX52" fmla="*/ 99406 w 142984"/>
                    <a:gd name="connsiteY52" fmla="*/ 82826 h 331304"/>
                    <a:gd name="connsiteX53" fmla="*/ 89467 w 142984"/>
                    <a:gd name="connsiteY53" fmla="*/ 79513 h 331304"/>
                    <a:gd name="connsiteX54" fmla="*/ 82841 w 142984"/>
                    <a:gd name="connsiteY54" fmla="*/ 69574 h 331304"/>
                    <a:gd name="connsiteX55" fmla="*/ 72902 w 142984"/>
                    <a:gd name="connsiteY55" fmla="*/ 62948 h 331304"/>
                    <a:gd name="connsiteX56" fmla="*/ 69589 w 142984"/>
                    <a:gd name="connsiteY56" fmla="*/ 53009 h 331304"/>
                    <a:gd name="connsiteX57" fmla="*/ 62963 w 142984"/>
                    <a:gd name="connsiteY57" fmla="*/ 46382 h 331304"/>
                    <a:gd name="connsiteX58" fmla="*/ 59650 w 142984"/>
                    <a:gd name="connsiteY58" fmla="*/ 36443 h 331304"/>
                    <a:gd name="connsiteX59" fmla="*/ 49711 w 142984"/>
                    <a:gd name="connsiteY59" fmla="*/ 13252 h 331304"/>
                    <a:gd name="connsiteX60" fmla="*/ 76215 w 142984"/>
                    <a:gd name="connsiteY60" fmla="*/ 0 h 33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42984" h="331304">
                      <a:moveTo>
                        <a:pt x="76215" y="0"/>
                      </a:moveTo>
                      <a:lnTo>
                        <a:pt x="76215" y="0"/>
                      </a:lnTo>
                      <a:lnTo>
                        <a:pt x="62963" y="39756"/>
                      </a:lnTo>
                      <a:cubicBezTo>
                        <a:pt x="61704" y="43534"/>
                        <a:pt x="58118" y="46134"/>
                        <a:pt x="56337" y="49696"/>
                      </a:cubicBezTo>
                      <a:cubicBezTo>
                        <a:pt x="54775" y="52820"/>
                        <a:pt x="54720" y="56582"/>
                        <a:pt x="53024" y="59635"/>
                      </a:cubicBezTo>
                      <a:lnTo>
                        <a:pt x="33146" y="89452"/>
                      </a:lnTo>
                      <a:cubicBezTo>
                        <a:pt x="15947" y="115251"/>
                        <a:pt x="43840" y="85386"/>
                        <a:pt x="23206" y="106017"/>
                      </a:cubicBezTo>
                      <a:cubicBezTo>
                        <a:pt x="15633" y="128736"/>
                        <a:pt x="24576" y="100538"/>
                        <a:pt x="16580" y="132522"/>
                      </a:cubicBezTo>
                      <a:cubicBezTo>
                        <a:pt x="15733" y="135910"/>
                        <a:pt x="14371" y="139148"/>
                        <a:pt x="13267" y="142461"/>
                      </a:cubicBezTo>
                      <a:cubicBezTo>
                        <a:pt x="28865" y="173657"/>
                        <a:pt x="7585" y="140567"/>
                        <a:pt x="62963" y="159026"/>
                      </a:cubicBezTo>
                      <a:cubicBezTo>
                        <a:pt x="66276" y="160130"/>
                        <a:pt x="61346" y="165912"/>
                        <a:pt x="59650" y="168965"/>
                      </a:cubicBezTo>
                      <a:cubicBezTo>
                        <a:pt x="55783" y="175926"/>
                        <a:pt x="50815" y="182217"/>
                        <a:pt x="46398" y="188843"/>
                      </a:cubicBezTo>
                      <a:lnTo>
                        <a:pt x="39772" y="198782"/>
                      </a:lnTo>
                      <a:cubicBezTo>
                        <a:pt x="41981" y="200991"/>
                        <a:pt x="43298" y="205021"/>
                        <a:pt x="46398" y="205409"/>
                      </a:cubicBezTo>
                      <a:cubicBezTo>
                        <a:pt x="53063" y="206242"/>
                        <a:pt x="60516" y="198640"/>
                        <a:pt x="66276" y="202096"/>
                      </a:cubicBezTo>
                      <a:cubicBezTo>
                        <a:pt x="70180" y="204439"/>
                        <a:pt x="65489" y="211559"/>
                        <a:pt x="62963" y="215348"/>
                      </a:cubicBezTo>
                      <a:cubicBezTo>
                        <a:pt x="59293" y="220853"/>
                        <a:pt x="48755" y="223397"/>
                        <a:pt x="43085" y="225287"/>
                      </a:cubicBezTo>
                      <a:cubicBezTo>
                        <a:pt x="39772" y="228600"/>
                        <a:pt x="37044" y="232627"/>
                        <a:pt x="33146" y="235226"/>
                      </a:cubicBezTo>
                      <a:cubicBezTo>
                        <a:pt x="30240" y="237163"/>
                        <a:pt x="26330" y="236977"/>
                        <a:pt x="23206" y="238539"/>
                      </a:cubicBezTo>
                      <a:cubicBezTo>
                        <a:pt x="19645" y="240320"/>
                        <a:pt x="16580" y="242956"/>
                        <a:pt x="13267" y="245165"/>
                      </a:cubicBezTo>
                      <a:cubicBezTo>
                        <a:pt x="12163" y="250687"/>
                        <a:pt x="11320" y="256267"/>
                        <a:pt x="9954" y="261730"/>
                      </a:cubicBezTo>
                      <a:cubicBezTo>
                        <a:pt x="4795" y="282365"/>
                        <a:pt x="-2123" y="270793"/>
                        <a:pt x="39772" y="274982"/>
                      </a:cubicBezTo>
                      <a:cubicBezTo>
                        <a:pt x="37563" y="278295"/>
                        <a:pt x="34927" y="281360"/>
                        <a:pt x="33146" y="284922"/>
                      </a:cubicBezTo>
                      <a:cubicBezTo>
                        <a:pt x="28678" y="293858"/>
                        <a:pt x="32452" y="295940"/>
                        <a:pt x="23206" y="301487"/>
                      </a:cubicBezTo>
                      <a:cubicBezTo>
                        <a:pt x="20211" y="303284"/>
                        <a:pt x="16580" y="303696"/>
                        <a:pt x="13267" y="304800"/>
                      </a:cubicBezTo>
                      <a:cubicBezTo>
                        <a:pt x="12163" y="308113"/>
                        <a:pt x="11891" y="311833"/>
                        <a:pt x="9954" y="314739"/>
                      </a:cubicBezTo>
                      <a:cubicBezTo>
                        <a:pt x="143" y="329456"/>
                        <a:pt x="-6385" y="320411"/>
                        <a:pt x="9954" y="331304"/>
                      </a:cubicBezTo>
                      <a:cubicBezTo>
                        <a:pt x="42272" y="323224"/>
                        <a:pt x="1917" y="333090"/>
                        <a:pt x="39772" y="324678"/>
                      </a:cubicBezTo>
                      <a:cubicBezTo>
                        <a:pt x="44217" y="323690"/>
                        <a:pt x="48607" y="322469"/>
                        <a:pt x="53024" y="321365"/>
                      </a:cubicBezTo>
                      <a:cubicBezTo>
                        <a:pt x="56337" y="322469"/>
                        <a:pt x="60121" y="326708"/>
                        <a:pt x="62963" y="324678"/>
                      </a:cubicBezTo>
                      <a:cubicBezTo>
                        <a:pt x="69443" y="320049"/>
                        <a:pt x="68660" y="307318"/>
                        <a:pt x="76215" y="304800"/>
                      </a:cubicBezTo>
                      <a:lnTo>
                        <a:pt x="86154" y="301487"/>
                      </a:lnTo>
                      <a:cubicBezTo>
                        <a:pt x="89467" y="299278"/>
                        <a:pt x="92984" y="297348"/>
                        <a:pt x="96093" y="294861"/>
                      </a:cubicBezTo>
                      <a:cubicBezTo>
                        <a:pt x="98532" y="292910"/>
                        <a:pt x="99757" y="287247"/>
                        <a:pt x="102720" y="288235"/>
                      </a:cubicBezTo>
                      <a:cubicBezTo>
                        <a:pt x="106033" y="289339"/>
                        <a:pt x="104929" y="294861"/>
                        <a:pt x="106033" y="298174"/>
                      </a:cubicBezTo>
                      <a:cubicBezTo>
                        <a:pt x="112659" y="297070"/>
                        <a:pt x="120079" y="298194"/>
                        <a:pt x="125911" y="294861"/>
                      </a:cubicBezTo>
                      <a:cubicBezTo>
                        <a:pt x="128943" y="293128"/>
                        <a:pt x="129224" y="288414"/>
                        <a:pt x="129224" y="284922"/>
                      </a:cubicBezTo>
                      <a:cubicBezTo>
                        <a:pt x="129224" y="263321"/>
                        <a:pt x="126140" y="273841"/>
                        <a:pt x="119285" y="258417"/>
                      </a:cubicBezTo>
                      <a:lnTo>
                        <a:pt x="109346" y="228600"/>
                      </a:lnTo>
                      <a:cubicBezTo>
                        <a:pt x="108087" y="224823"/>
                        <a:pt x="115724" y="233445"/>
                        <a:pt x="119285" y="235226"/>
                      </a:cubicBezTo>
                      <a:cubicBezTo>
                        <a:pt x="122409" y="236788"/>
                        <a:pt x="125911" y="237435"/>
                        <a:pt x="129224" y="238539"/>
                      </a:cubicBezTo>
                      <a:cubicBezTo>
                        <a:pt x="132537" y="236330"/>
                        <a:pt x="138382" y="235817"/>
                        <a:pt x="139163" y="231913"/>
                      </a:cubicBezTo>
                      <a:cubicBezTo>
                        <a:pt x="145551" y="199973"/>
                        <a:pt x="130712" y="207640"/>
                        <a:pt x="115972" y="185530"/>
                      </a:cubicBezTo>
                      <a:lnTo>
                        <a:pt x="109346" y="175591"/>
                      </a:lnTo>
                      <a:cubicBezTo>
                        <a:pt x="112659" y="173382"/>
                        <a:pt x="115303" y="168965"/>
                        <a:pt x="119285" y="168965"/>
                      </a:cubicBezTo>
                      <a:cubicBezTo>
                        <a:pt x="123267" y="168965"/>
                        <a:pt x="125663" y="173810"/>
                        <a:pt x="129224" y="175591"/>
                      </a:cubicBezTo>
                      <a:cubicBezTo>
                        <a:pt x="132348" y="177153"/>
                        <a:pt x="135850" y="177800"/>
                        <a:pt x="139163" y="178904"/>
                      </a:cubicBezTo>
                      <a:cubicBezTo>
                        <a:pt x="142769" y="168086"/>
                        <a:pt x="145560" y="165193"/>
                        <a:pt x="139163" y="152400"/>
                      </a:cubicBezTo>
                      <a:cubicBezTo>
                        <a:pt x="137068" y="148209"/>
                        <a:pt x="132537" y="145774"/>
                        <a:pt x="129224" y="142461"/>
                      </a:cubicBezTo>
                      <a:cubicBezTo>
                        <a:pt x="118264" y="109581"/>
                        <a:pt x="136652" y="159808"/>
                        <a:pt x="115972" y="122582"/>
                      </a:cubicBezTo>
                      <a:cubicBezTo>
                        <a:pt x="112580" y="116476"/>
                        <a:pt x="111555" y="109330"/>
                        <a:pt x="109346" y="102704"/>
                      </a:cubicBezTo>
                      <a:cubicBezTo>
                        <a:pt x="108242" y="99391"/>
                        <a:pt x="107970" y="95671"/>
                        <a:pt x="106033" y="92765"/>
                      </a:cubicBezTo>
                      <a:cubicBezTo>
                        <a:pt x="103824" y="89452"/>
                        <a:pt x="102515" y="85313"/>
                        <a:pt x="99406" y="82826"/>
                      </a:cubicBezTo>
                      <a:cubicBezTo>
                        <a:pt x="96679" y="80645"/>
                        <a:pt x="92780" y="80617"/>
                        <a:pt x="89467" y="79513"/>
                      </a:cubicBezTo>
                      <a:cubicBezTo>
                        <a:pt x="87258" y="76200"/>
                        <a:pt x="85657" y="72390"/>
                        <a:pt x="82841" y="69574"/>
                      </a:cubicBezTo>
                      <a:cubicBezTo>
                        <a:pt x="80025" y="66758"/>
                        <a:pt x="75389" y="66057"/>
                        <a:pt x="72902" y="62948"/>
                      </a:cubicBezTo>
                      <a:cubicBezTo>
                        <a:pt x="70720" y="60221"/>
                        <a:pt x="71386" y="56004"/>
                        <a:pt x="69589" y="53009"/>
                      </a:cubicBezTo>
                      <a:cubicBezTo>
                        <a:pt x="67982" y="50330"/>
                        <a:pt x="65172" y="48591"/>
                        <a:pt x="62963" y="46382"/>
                      </a:cubicBezTo>
                      <a:cubicBezTo>
                        <a:pt x="61859" y="43069"/>
                        <a:pt x="60609" y="39801"/>
                        <a:pt x="59650" y="36443"/>
                      </a:cubicBezTo>
                      <a:cubicBezTo>
                        <a:pt x="56609" y="25798"/>
                        <a:pt x="57781" y="21322"/>
                        <a:pt x="49711" y="13252"/>
                      </a:cubicBezTo>
                      <a:cubicBezTo>
                        <a:pt x="47965" y="11506"/>
                        <a:pt x="45294" y="11043"/>
                        <a:pt x="76215"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79" name="Group 478">
                <a:extLst>
                  <a:ext uri="{FF2B5EF4-FFF2-40B4-BE49-F238E27FC236}">
                    <a16:creationId xmlns:a16="http://schemas.microsoft.com/office/drawing/2014/main" id="{C20001CE-A259-FAAD-6F56-BA2E0AA76657}"/>
                  </a:ext>
                </a:extLst>
              </p:cNvPr>
              <p:cNvGrpSpPr/>
              <p:nvPr/>
            </p:nvGrpSpPr>
            <p:grpSpPr>
              <a:xfrm>
                <a:off x="5002696" y="5744817"/>
                <a:ext cx="76259" cy="260020"/>
                <a:chOff x="5002696" y="5744817"/>
                <a:chExt cx="76259" cy="260020"/>
              </a:xfrm>
            </p:grpSpPr>
            <p:cxnSp>
              <p:nvCxnSpPr>
                <p:cNvPr id="553" name="Straight Connector 552">
                  <a:extLst>
                    <a:ext uri="{FF2B5EF4-FFF2-40B4-BE49-F238E27FC236}">
                      <a16:creationId xmlns:a16="http://schemas.microsoft.com/office/drawing/2014/main" id="{235F451F-07E5-CB2D-E0E6-2559B84E3E47}"/>
                    </a:ext>
                  </a:extLst>
                </p:cNvPr>
                <p:cNvCxnSpPr/>
                <p:nvPr/>
              </p:nvCxnSpPr>
              <p:spPr>
                <a:xfrm flipV="1">
                  <a:off x="5037313" y="5877130"/>
                  <a:ext cx="1" cy="12770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554" name="Freeform 553">
                  <a:extLst>
                    <a:ext uri="{FF2B5EF4-FFF2-40B4-BE49-F238E27FC236}">
                      <a16:creationId xmlns:a16="http://schemas.microsoft.com/office/drawing/2014/main" id="{09FB241E-C642-7BBA-0C74-74C519841BBC}"/>
                    </a:ext>
                  </a:extLst>
                </p:cNvPr>
                <p:cNvSpPr/>
                <p:nvPr/>
              </p:nvSpPr>
              <p:spPr>
                <a:xfrm>
                  <a:off x="5002696" y="5744817"/>
                  <a:ext cx="76259" cy="155713"/>
                </a:xfrm>
                <a:custGeom>
                  <a:avLst/>
                  <a:gdLst>
                    <a:gd name="connsiteX0" fmla="*/ 26504 w 76259"/>
                    <a:gd name="connsiteY0" fmla="*/ 0 h 155713"/>
                    <a:gd name="connsiteX1" fmla="*/ 26504 w 76259"/>
                    <a:gd name="connsiteY1" fmla="*/ 0 h 155713"/>
                    <a:gd name="connsiteX2" fmla="*/ 16565 w 76259"/>
                    <a:gd name="connsiteY2" fmla="*/ 72887 h 155713"/>
                    <a:gd name="connsiteX3" fmla="*/ 6626 w 76259"/>
                    <a:gd name="connsiteY3" fmla="*/ 102705 h 155713"/>
                    <a:gd name="connsiteX4" fmla="*/ 3313 w 76259"/>
                    <a:gd name="connsiteY4" fmla="*/ 112644 h 155713"/>
                    <a:gd name="connsiteX5" fmla="*/ 0 w 76259"/>
                    <a:gd name="connsiteY5" fmla="*/ 122583 h 155713"/>
                    <a:gd name="connsiteX6" fmla="*/ 3313 w 76259"/>
                    <a:gd name="connsiteY6" fmla="*/ 139148 h 155713"/>
                    <a:gd name="connsiteX7" fmla="*/ 6626 w 76259"/>
                    <a:gd name="connsiteY7" fmla="*/ 149087 h 155713"/>
                    <a:gd name="connsiteX8" fmla="*/ 36443 w 76259"/>
                    <a:gd name="connsiteY8" fmla="*/ 145774 h 155713"/>
                    <a:gd name="connsiteX9" fmla="*/ 53008 w 76259"/>
                    <a:gd name="connsiteY9" fmla="*/ 149087 h 155713"/>
                    <a:gd name="connsiteX10" fmla="*/ 72887 w 76259"/>
                    <a:gd name="connsiteY10" fmla="*/ 155713 h 155713"/>
                    <a:gd name="connsiteX11" fmla="*/ 76200 w 76259"/>
                    <a:gd name="connsiteY11" fmla="*/ 145774 h 155713"/>
                    <a:gd name="connsiteX12" fmla="*/ 62947 w 76259"/>
                    <a:gd name="connsiteY12" fmla="*/ 125896 h 155713"/>
                    <a:gd name="connsiteX13" fmla="*/ 59634 w 76259"/>
                    <a:gd name="connsiteY13" fmla="*/ 109331 h 155713"/>
                    <a:gd name="connsiteX14" fmla="*/ 53008 w 76259"/>
                    <a:gd name="connsiteY14" fmla="*/ 99392 h 155713"/>
                    <a:gd name="connsiteX15" fmla="*/ 39756 w 76259"/>
                    <a:gd name="connsiteY15" fmla="*/ 59635 h 155713"/>
                    <a:gd name="connsiteX16" fmla="*/ 26504 w 76259"/>
                    <a:gd name="connsiteY16" fmla="*/ 0 h 15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59" h="155713">
                      <a:moveTo>
                        <a:pt x="26504" y="0"/>
                      </a:moveTo>
                      <a:lnTo>
                        <a:pt x="26504" y="0"/>
                      </a:lnTo>
                      <a:cubicBezTo>
                        <a:pt x="22086" y="75099"/>
                        <a:pt x="30414" y="34800"/>
                        <a:pt x="16565" y="72887"/>
                      </a:cubicBezTo>
                      <a:cubicBezTo>
                        <a:pt x="12985" y="82733"/>
                        <a:pt x="9939" y="92766"/>
                        <a:pt x="6626" y="102705"/>
                      </a:cubicBezTo>
                      <a:lnTo>
                        <a:pt x="3313" y="112644"/>
                      </a:lnTo>
                      <a:lnTo>
                        <a:pt x="0" y="122583"/>
                      </a:lnTo>
                      <a:cubicBezTo>
                        <a:pt x="1104" y="128105"/>
                        <a:pt x="1947" y="133685"/>
                        <a:pt x="3313" y="139148"/>
                      </a:cubicBezTo>
                      <a:cubicBezTo>
                        <a:pt x="4160" y="142536"/>
                        <a:pt x="3202" y="148402"/>
                        <a:pt x="6626" y="149087"/>
                      </a:cubicBezTo>
                      <a:cubicBezTo>
                        <a:pt x="16432" y="151048"/>
                        <a:pt x="26504" y="146878"/>
                        <a:pt x="36443" y="145774"/>
                      </a:cubicBezTo>
                      <a:cubicBezTo>
                        <a:pt x="41965" y="146878"/>
                        <a:pt x="47575" y="147605"/>
                        <a:pt x="53008" y="149087"/>
                      </a:cubicBezTo>
                      <a:cubicBezTo>
                        <a:pt x="59747" y="150925"/>
                        <a:pt x="72887" y="155713"/>
                        <a:pt x="72887" y="155713"/>
                      </a:cubicBezTo>
                      <a:cubicBezTo>
                        <a:pt x="73991" y="152400"/>
                        <a:pt x="76694" y="149231"/>
                        <a:pt x="76200" y="145774"/>
                      </a:cubicBezTo>
                      <a:cubicBezTo>
                        <a:pt x="74863" y="136413"/>
                        <a:pt x="68838" y="131786"/>
                        <a:pt x="62947" y="125896"/>
                      </a:cubicBezTo>
                      <a:cubicBezTo>
                        <a:pt x="61843" y="120374"/>
                        <a:pt x="61611" y="114603"/>
                        <a:pt x="59634" y="109331"/>
                      </a:cubicBezTo>
                      <a:cubicBezTo>
                        <a:pt x="58236" y="105603"/>
                        <a:pt x="54369" y="103134"/>
                        <a:pt x="53008" y="99392"/>
                      </a:cubicBezTo>
                      <a:cubicBezTo>
                        <a:pt x="32145" y="42018"/>
                        <a:pt x="57526" y="95175"/>
                        <a:pt x="39756" y="59635"/>
                      </a:cubicBezTo>
                      <a:cubicBezTo>
                        <a:pt x="35843" y="16593"/>
                        <a:pt x="28713" y="9939"/>
                        <a:pt x="26504"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80" name="Group 479">
                <a:extLst>
                  <a:ext uri="{FF2B5EF4-FFF2-40B4-BE49-F238E27FC236}">
                    <a16:creationId xmlns:a16="http://schemas.microsoft.com/office/drawing/2014/main" id="{9E7C1781-0331-883B-8539-535BC2E46511}"/>
                  </a:ext>
                </a:extLst>
              </p:cNvPr>
              <p:cNvGrpSpPr/>
              <p:nvPr/>
            </p:nvGrpSpPr>
            <p:grpSpPr>
              <a:xfrm>
                <a:off x="4890052" y="5545326"/>
                <a:ext cx="69593" cy="458252"/>
                <a:chOff x="4890052" y="5545326"/>
                <a:chExt cx="69593" cy="458252"/>
              </a:xfrm>
            </p:grpSpPr>
            <p:cxnSp>
              <p:nvCxnSpPr>
                <p:cNvPr id="551" name="Straight Connector 550">
                  <a:extLst>
                    <a:ext uri="{FF2B5EF4-FFF2-40B4-BE49-F238E27FC236}">
                      <a16:creationId xmlns:a16="http://schemas.microsoft.com/office/drawing/2014/main" id="{5DF01136-0756-131C-9709-EA1D9B5737F9}"/>
                    </a:ext>
                  </a:extLst>
                </p:cNvPr>
                <p:cNvCxnSpPr/>
                <p:nvPr/>
              </p:nvCxnSpPr>
              <p:spPr>
                <a:xfrm flipV="1">
                  <a:off x="4919567" y="5875871"/>
                  <a:ext cx="1" cy="12770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552" name="Freeform 551">
                  <a:extLst>
                    <a:ext uri="{FF2B5EF4-FFF2-40B4-BE49-F238E27FC236}">
                      <a16:creationId xmlns:a16="http://schemas.microsoft.com/office/drawing/2014/main" id="{AD5BE450-08CC-67A6-C7F7-8ADB5A2C48EB}"/>
                    </a:ext>
                  </a:extLst>
                </p:cNvPr>
                <p:cNvSpPr/>
                <p:nvPr/>
              </p:nvSpPr>
              <p:spPr>
                <a:xfrm>
                  <a:off x="4890052" y="5545326"/>
                  <a:ext cx="69593" cy="335512"/>
                </a:xfrm>
                <a:custGeom>
                  <a:avLst/>
                  <a:gdLst>
                    <a:gd name="connsiteX0" fmla="*/ 0 w 69593"/>
                    <a:gd name="connsiteY0" fmla="*/ 328700 h 335512"/>
                    <a:gd name="connsiteX1" fmla="*/ 0 w 69593"/>
                    <a:gd name="connsiteY1" fmla="*/ 328700 h 335512"/>
                    <a:gd name="connsiteX2" fmla="*/ 49696 w 69593"/>
                    <a:gd name="connsiteY2" fmla="*/ 332013 h 335512"/>
                    <a:gd name="connsiteX3" fmla="*/ 69574 w 69593"/>
                    <a:gd name="connsiteY3" fmla="*/ 332013 h 335512"/>
                    <a:gd name="connsiteX4" fmla="*/ 59635 w 69593"/>
                    <a:gd name="connsiteY4" fmla="*/ 308822 h 335512"/>
                    <a:gd name="connsiteX5" fmla="*/ 49696 w 69593"/>
                    <a:gd name="connsiteY5" fmla="*/ 295570 h 335512"/>
                    <a:gd name="connsiteX6" fmla="*/ 43070 w 69593"/>
                    <a:gd name="connsiteY6" fmla="*/ 285631 h 335512"/>
                    <a:gd name="connsiteX7" fmla="*/ 46383 w 69593"/>
                    <a:gd name="connsiteY7" fmla="*/ 275691 h 335512"/>
                    <a:gd name="connsiteX8" fmla="*/ 59635 w 69593"/>
                    <a:gd name="connsiteY8" fmla="*/ 272378 h 335512"/>
                    <a:gd name="connsiteX9" fmla="*/ 53009 w 69593"/>
                    <a:gd name="connsiteY9" fmla="*/ 259126 h 335512"/>
                    <a:gd name="connsiteX10" fmla="*/ 49696 w 69593"/>
                    <a:gd name="connsiteY10" fmla="*/ 249187 h 335512"/>
                    <a:gd name="connsiteX11" fmla="*/ 53009 w 69593"/>
                    <a:gd name="connsiteY11" fmla="*/ 235935 h 335512"/>
                    <a:gd name="connsiteX12" fmla="*/ 49696 w 69593"/>
                    <a:gd name="connsiteY12" fmla="*/ 219370 h 335512"/>
                    <a:gd name="connsiteX13" fmla="*/ 39757 w 69593"/>
                    <a:gd name="connsiteY13" fmla="*/ 196178 h 335512"/>
                    <a:gd name="connsiteX14" fmla="*/ 66261 w 69593"/>
                    <a:gd name="connsiteY14" fmla="*/ 166361 h 335512"/>
                    <a:gd name="connsiteX15" fmla="*/ 62948 w 69593"/>
                    <a:gd name="connsiteY15" fmla="*/ 96787 h 335512"/>
                    <a:gd name="connsiteX16" fmla="*/ 59635 w 69593"/>
                    <a:gd name="connsiteY16" fmla="*/ 86848 h 335512"/>
                    <a:gd name="connsiteX17" fmla="*/ 46383 w 69593"/>
                    <a:gd name="connsiteY17" fmla="*/ 66970 h 335512"/>
                    <a:gd name="connsiteX18" fmla="*/ 49696 w 69593"/>
                    <a:gd name="connsiteY18" fmla="*/ 17274 h 335512"/>
                    <a:gd name="connsiteX19" fmla="*/ 46383 w 69593"/>
                    <a:gd name="connsiteY19" fmla="*/ 709 h 335512"/>
                    <a:gd name="connsiteX20" fmla="*/ 36444 w 69593"/>
                    <a:gd name="connsiteY20" fmla="*/ 4022 h 335512"/>
                    <a:gd name="connsiteX21" fmla="*/ 43070 w 69593"/>
                    <a:gd name="connsiteY21" fmla="*/ 103413 h 335512"/>
                    <a:gd name="connsiteX22" fmla="*/ 46383 w 69593"/>
                    <a:gd name="connsiteY22" fmla="*/ 113352 h 335512"/>
                    <a:gd name="connsiteX23" fmla="*/ 49696 w 69593"/>
                    <a:gd name="connsiteY23" fmla="*/ 153109 h 335512"/>
                    <a:gd name="connsiteX24" fmla="*/ 59635 w 69593"/>
                    <a:gd name="connsiteY24" fmla="*/ 186239 h 335512"/>
                    <a:gd name="connsiteX25" fmla="*/ 66261 w 69593"/>
                    <a:gd name="connsiteY25" fmla="*/ 219370 h 335512"/>
                    <a:gd name="connsiteX26" fmla="*/ 53009 w 69593"/>
                    <a:gd name="connsiteY26" fmla="*/ 249187 h 335512"/>
                    <a:gd name="connsiteX27" fmla="*/ 36444 w 69593"/>
                    <a:gd name="connsiteY27" fmla="*/ 265752 h 335512"/>
                    <a:gd name="connsiteX28" fmla="*/ 29818 w 69593"/>
                    <a:gd name="connsiteY28" fmla="*/ 275691 h 335512"/>
                    <a:gd name="connsiteX29" fmla="*/ 19878 w 69593"/>
                    <a:gd name="connsiteY29" fmla="*/ 295570 h 335512"/>
                    <a:gd name="connsiteX30" fmla="*/ 9939 w 69593"/>
                    <a:gd name="connsiteY30" fmla="*/ 302196 h 335512"/>
                    <a:gd name="connsiteX31" fmla="*/ 0 w 69593"/>
                    <a:gd name="connsiteY31" fmla="*/ 328700 h 3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9593" h="335512">
                      <a:moveTo>
                        <a:pt x="0" y="328700"/>
                      </a:moveTo>
                      <a:lnTo>
                        <a:pt x="0" y="328700"/>
                      </a:lnTo>
                      <a:cubicBezTo>
                        <a:pt x="16565" y="329804"/>
                        <a:pt x="33195" y="330180"/>
                        <a:pt x="49696" y="332013"/>
                      </a:cubicBezTo>
                      <a:cubicBezTo>
                        <a:pt x="69574" y="334222"/>
                        <a:pt x="49696" y="338639"/>
                        <a:pt x="69574" y="332013"/>
                      </a:cubicBezTo>
                      <a:cubicBezTo>
                        <a:pt x="66353" y="322351"/>
                        <a:pt x="65483" y="318179"/>
                        <a:pt x="59635" y="308822"/>
                      </a:cubicBezTo>
                      <a:cubicBezTo>
                        <a:pt x="56709" y="304140"/>
                        <a:pt x="52905" y="300063"/>
                        <a:pt x="49696" y="295570"/>
                      </a:cubicBezTo>
                      <a:cubicBezTo>
                        <a:pt x="47382" y="292330"/>
                        <a:pt x="45279" y="288944"/>
                        <a:pt x="43070" y="285631"/>
                      </a:cubicBezTo>
                      <a:cubicBezTo>
                        <a:pt x="44174" y="282318"/>
                        <a:pt x="43656" y="277873"/>
                        <a:pt x="46383" y="275691"/>
                      </a:cubicBezTo>
                      <a:cubicBezTo>
                        <a:pt x="49938" y="272846"/>
                        <a:pt x="57944" y="276606"/>
                        <a:pt x="59635" y="272378"/>
                      </a:cubicBezTo>
                      <a:cubicBezTo>
                        <a:pt x="61469" y="267793"/>
                        <a:pt x="54954" y="263665"/>
                        <a:pt x="53009" y="259126"/>
                      </a:cubicBezTo>
                      <a:cubicBezTo>
                        <a:pt x="51633" y="255916"/>
                        <a:pt x="50800" y="252500"/>
                        <a:pt x="49696" y="249187"/>
                      </a:cubicBezTo>
                      <a:cubicBezTo>
                        <a:pt x="50800" y="244770"/>
                        <a:pt x="53009" y="240488"/>
                        <a:pt x="53009" y="235935"/>
                      </a:cubicBezTo>
                      <a:cubicBezTo>
                        <a:pt x="53009" y="230304"/>
                        <a:pt x="51062" y="224833"/>
                        <a:pt x="49696" y="219370"/>
                      </a:cubicBezTo>
                      <a:cubicBezTo>
                        <a:pt x="47259" y="209621"/>
                        <a:pt x="44497" y="205659"/>
                        <a:pt x="39757" y="196178"/>
                      </a:cubicBezTo>
                      <a:cubicBezTo>
                        <a:pt x="64583" y="179627"/>
                        <a:pt x="56677" y="190320"/>
                        <a:pt x="66261" y="166361"/>
                      </a:cubicBezTo>
                      <a:cubicBezTo>
                        <a:pt x="70618" y="127148"/>
                        <a:pt x="71809" y="141091"/>
                        <a:pt x="62948" y="96787"/>
                      </a:cubicBezTo>
                      <a:cubicBezTo>
                        <a:pt x="62263" y="93363"/>
                        <a:pt x="61331" y="89901"/>
                        <a:pt x="59635" y="86848"/>
                      </a:cubicBezTo>
                      <a:cubicBezTo>
                        <a:pt x="55768" y="79887"/>
                        <a:pt x="46383" y="66970"/>
                        <a:pt x="46383" y="66970"/>
                      </a:cubicBezTo>
                      <a:cubicBezTo>
                        <a:pt x="47487" y="50405"/>
                        <a:pt x="49696" y="33876"/>
                        <a:pt x="49696" y="17274"/>
                      </a:cubicBezTo>
                      <a:cubicBezTo>
                        <a:pt x="49696" y="11643"/>
                        <a:pt x="50365" y="4691"/>
                        <a:pt x="46383" y="709"/>
                      </a:cubicBezTo>
                      <a:cubicBezTo>
                        <a:pt x="43914" y="-1760"/>
                        <a:pt x="39757" y="2918"/>
                        <a:pt x="36444" y="4022"/>
                      </a:cubicBezTo>
                      <a:cubicBezTo>
                        <a:pt x="37942" y="41467"/>
                        <a:pt x="34754" y="70149"/>
                        <a:pt x="43070" y="103413"/>
                      </a:cubicBezTo>
                      <a:cubicBezTo>
                        <a:pt x="43917" y="106801"/>
                        <a:pt x="45279" y="110039"/>
                        <a:pt x="46383" y="113352"/>
                      </a:cubicBezTo>
                      <a:cubicBezTo>
                        <a:pt x="47487" y="126604"/>
                        <a:pt x="48047" y="139913"/>
                        <a:pt x="49696" y="153109"/>
                      </a:cubicBezTo>
                      <a:cubicBezTo>
                        <a:pt x="52576" y="176152"/>
                        <a:pt x="54831" y="157417"/>
                        <a:pt x="59635" y="186239"/>
                      </a:cubicBezTo>
                      <a:cubicBezTo>
                        <a:pt x="63697" y="210609"/>
                        <a:pt x="61319" y="199600"/>
                        <a:pt x="66261" y="219370"/>
                      </a:cubicBezTo>
                      <a:cubicBezTo>
                        <a:pt x="59838" y="257909"/>
                        <a:pt x="69330" y="224705"/>
                        <a:pt x="53009" y="249187"/>
                      </a:cubicBezTo>
                      <a:cubicBezTo>
                        <a:pt x="40822" y="267467"/>
                        <a:pt x="63160" y="252394"/>
                        <a:pt x="36444" y="265752"/>
                      </a:cubicBezTo>
                      <a:cubicBezTo>
                        <a:pt x="34235" y="269065"/>
                        <a:pt x="31599" y="272130"/>
                        <a:pt x="29818" y="275691"/>
                      </a:cubicBezTo>
                      <a:cubicBezTo>
                        <a:pt x="24428" y="286472"/>
                        <a:pt x="29375" y="286073"/>
                        <a:pt x="19878" y="295570"/>
                      </a:cubicBezTo>
                      <a:cubicBezTo>
                        <a:pt x="17062" y="298385"/>
                        <a:pt x="13500" y="300415"/>
                        <a:pt x="9939" y="302196"/>
                      </a:cubicBezTo>
                      <a:cubicBezTo>
                        <a:pt x="6815" y="303758"/>
                        <a:pt x="1656" y="324283"/>
                        <a:pt x="0" y="32870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81" name="Group 480">
                <a:extLst>
                  <a:ext uri="{FF2B5EF4-FFF2-40B4-BE49-F238E27FC236}">
                    <a16:creationId xmlns:a16="http://schemas.microsoft.com/office/drawing/2014/main" id="{6B643792-AF96-A1A3-187E-DA86BCE0323B}"/>
                  </a:ext>
                </a:extLst>
              </p:cNvPr>
              <p:cNvGrpSpPr/>
              <p:nvPr/>
            </p:nvGrpSpPr>
            <p:grpSpPr>
              <a:xfrm>
                <a:off x="4568687" y="5738191"/>
                <a:ext cx="115956" cy="257516"/>
                <a:chOff x="4568687" y="5738191"/>
                <a:chExt cx="115956" cy="257516"/>
              </a:xfrm>
            </p:grpSpPr>
            <p:cxnSp>
              <p:nvCxnSpPr>
                <p:cNvPr id="549" name="Straight Connector 548">
                  <a:extLst>
                    <a:ext uri="{FF2B5EF4-FFF2-40B4-BE49-F238E27FC236}">
                      <a16:creationId xmlns:a16="http://schemas.microsoft.com/office/drawing/2014/main" id="{5018BDF9-466A-872A-3FF3-ACFFB74FEA2D}"/>
                    </a:ext>
                  </a:extLst>
                </p:cNvPr>
                <p:cNvCxnSpPr/>
                <p:nvPr/>
              </p:nvCxnSpPr>
              <p:spPr>
                <a:xfrm flipV="1">
                  <a:off x="4611680" y="5868000"/>
                  <a:ext cx="1" cy="12770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550" name="Freeform 549">
                  <a:extLst>
                    <a:ext uri="{FF2B5EF4-FFF2-40B4-BE49-F238E27FC236}">
                      <a16:creationId xmlns:a16="http://schemas.microsoft.com/office/drawing/2014/main" id="{D9850D21-ADF2-C2C5-3F09-06346EAC2C45}"/>
                    </a:ext>
                  </a:extLst>
                </p:cNvPr>
                <p:cNvSpPr/>
                <p:nvPr/>
              </p:nvSpPr>
              <p:spPr>
                <a:xfrm>
                  <a:off x="4568687" y="5738191"/>
                  <a:ext cx="115956" cy="170263"/>
                </a:xfrm>
                <a:custGeom>
                  <a:avLst/>
                  <a:gdLst>
                    <a:gd name="connsiteX0" fmla="*/ 29817 w 115956"/>
                    <a:gd name="connsiteY0" fmla="*/ 0 h 170263"/>
                    <a:gd name="connsiteX1" fmla="*/ 29817 w 115956"/>
                    <a:gd name="connsiteY1" fmla="*/ 0 h 170263"/>
                    <a:gd name="connsiteX2" fmla="*/ 16565 w 115956"/>
                    <a:gd name="connsiteY2" fmla="*/ 49696 h 170263"/>
                    <a:gd name="connsiteX3" fmla="*/ 13252 w 115956"/>
                    <a:gd name="connsiteY3" fmla="*/ 59635 h 170263"/>
                    <a:gd name="connsiteX4" fmla="*/ 9939 w 115956"/>
                    <a:gd name="connsiteY4" fmla="*/ 69574 h 170263"/>
                    <a:gd name="connsiteX5" fmla="*/ 49696 w 115956"/>
                    <a:gd name="connsiteY5" fmla="*/ 82826 h 170263"/>
                    <a:gd name="connsiteX6" fmla="*/ 46383 w 115956"/>
                    <a:gd name="connsiteY6" fmla="*/ 92766 h 170263"/>
                    <a:gd name="connsiteX7" fmla="*/ 29817 w 115956"/>
                    <a:gd name="connsiteY7" fmla="*/ 109331 h 170263"/>
                    <a:gd name="connsiteX8" fmla="*/ 13252 w 115956"/>
                    <a:gd name="connsiteY8" fmla="*/ 129209 h 170263"/>
                    <a:gd name="connsiteX9" fmla="*/ 9939 w 115956"/>
                    <a:gd name="connsiteY9" fmla="*/ 139148 h 170263"/>
                    <a:gd name="connsiteX10" fmla="*/ 0 w 115956"/>
                    <a:gd name="connsiteY10" fmla="*/ 142461 h 170263"/>
                    <a:gd name="connsiteX11" fmla="*/ 3313 w 115956"/>
                    <a:gd name="connsiteY11" fmla="*/ 168966 h 170263"/>
                    <a:gd name="connsiteX12" fmla="*/ 16565 w 115956"/>
                    <a:gd name="connsiteY12" fmla="*/ 165652 h 170263"/>
                    <a:gd name="connsiteX13" fmla="*/ 26504 w 115956"/>
                    <a:gd name="connsiteY13" fmla="*/ 159026 h 170263"/>
                    <a:gd name="connsiteX14" fmla="*/ 39756 w 115956"/>
                    <a:gd name="connsiteY14" fmla="*/ 152400 h 170263"/>
                    <a:gd name="connsiteX15" fmla="*/ 46383 w 115956"/>
                    <a:gd name="connsiteY15" fmla="*/ 145774 h 170263"/>
                    <a:gd name="connsiteX16" fmla="*/ 79513 w 115956"/>
                    <a:gd name="connsiteY16" fmla="*/ 132522 h 170263"/>
                    <a:gd name="connsiteX17" fmla="*/ 106017 w 115956"/>
                    <a:gd name="connsiteY17" fmla="*/ 135835 h 170263"/>
                    <a:gd name="connsiteX18" fmla="*/ 109330 w 115956"/>
                    <a:gd name="connsiteY18" fmla="*/ 145774 h 170263"/>
                    <a:gd name="connsiteX19" fmla="*/ 106017 w 115956"/>
                    <a:gd name="connsiteY19" fmla="*/ 152400 h 170263"/>
                    <a:gd name="connsiteX20" fmla="*/ 99391 w 115956"/>
                    <a:gd name="connsiteY20" fmla="*/ 132522 h 170263"/>
                    <a:gd name="connsiteX21" fmla="*/ 96078 w 115956"/>
                    <a:gd name="connsiteY21" fmla="*/ 122583 h 170263"/>
                    <a:gd name="connsiteX22" fmla="*/ 89452 w 115956"/>
                    <a:gd name="connsiteY22" fmla="*/ 109331 h 170263"/>
                    <a:gd name="connsiteX23" fmla="*/ 86139 w 115956"/>
                    <a:gd name="connsiteY23" fmla="*/ 99392 h 170263"/>
                    <a:gd name="connsiteX24" fmla="*/ 76200 w 115956"/>
                    <a:gd name="connsiteY24" fmla="*/ 96079 h 170263"/>
                    <a:gd name="connsiteX25" fmla="*/ 62948 w 115956"/>
                    <a:gd name="connsiteY25" fmla="*/ 79513 h 170263"/>
                    <a:gd name="connsiteX26" fmla="*/ 56322 w 115956"/>
                    <a:gd name="connsiteY26" fmla="*/ 66261 h 170263"/>
                    <a:gd name="connsiteX27" fmla="*/ 49696 w 115956"/>
                    <a:gd name="connsiteY27" fmla="*/ 56322 h 170263"/>
                    <a:gd name="connsiteX28" fmla="*/ 36443 w 115956"/>
                    <a:gd name="connsiteY28" fmla="*/ 29818 h 170263"/>
                    <a:gd name="connsiteX29" fmla="*/ 29817 w 115956"/>
                    <a:gd name="connsiteY29" fmla="*/ 0 h 17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56" h="170263">
                      <a:moveTo>
                        <a:pt x="29817" y="0"/>
                      </a:moveTo>
                      <a:lnTo>
                        <a:pt x="29817" y="0"/>
                      </a:lnTo>
                      <a:cubicBezTo>
                        <a:pt x="21676" y="36636"/>
                        <a:pt x="26411" y="20159"/>
                        <a:pt x="16565" y="49696"/>
                      </a:cubicBezTo>
                      <a:lnTo>
                        <a:pt x="13252" y="59635"/>
                      </a:lnTo>
                      <a:lnTo>
                        <a:pt x="9939" y="69574"/>
                      </a:lnTo>
                      <a:cubicBezTo>
                        <a:pt x="18468" y="95162"/>
                        <a:pt x="5028" y="64958"/>
                        <a:pt x="49696" y="82826"/>
                      </a:cubicBezTo>
                      <a:cubicBezTo>
                        <a:pt x="52939" y="84123"/>
                        <a:pt x="48479" y="89972"/>
                        <a:pt x="46383" y="92766"/>
                      </a:cubicBezTo>
                      <a:cubicBezTo>
                        <a:pt x="41698" y="99013"/>
                        <a:pt x="35339" y="103809"/>
                        <a:pt x="29817" y="109331"/>
                      </a:cubicBezTo>
                      <a:cubicBezTo>
                        <a:pt x="22490" y="116657"/>
                        <a:pt x="17864" y="119985"/>
                        <a:pt x="13252" y="129209"/>
                      </a:cubicBezTo>
                      <a:cubicBezTo>
                        <a:pt x="11690" y="132333"/>
                        <a:pt x="12408" y="136679"/>
                        <a:pt x="9939" y="139148"/>
                      </a:cubicBezTo>
                      <a:cubicBezTo>
                        <a:pt x="7470" y="141617"/>
                        <a:pt x="3313" y="141357"/>
                        <a:pt x="0" y="142461"/>
                      </a:cubicBezTo>
                      <a:cubicBezTo>
                        <a:pt x="1104" y="151296"/>
                        <a:pt x="-1862" y="161721"/>
                        <a:pt x="3313" y="168966"/>
                      </a:cubicBezTo>
                      <a:cubicBezTo>
                        <a:pt x="5960" y="172671"/>
                        <a:pt x="12380" y="167446"/>
                        <a:pt x="16565" y="165652"/>
                      </a:cubicBezTo>
                      <a:cubicBezTo>
                        <a:pt x="20225" y="164083"/>
                        <a:pt x="23047" y="161001"/>
                        <a:pt x="26504" y="159026"/>
                      </a:cubicBezTo>
                      <a:cubicBezTo>
                        <a:pt x="30792" y="156576"/>
                        <a:pt x="35647" y="155139"/>
                        <a:pt x="39756" y="152400"/>
                      </a:cubicBezTo>
                      <a:cubicBezTo>
                        <a:pt x="42355" y="150667"/>
                        <a:pt x="43784" y="147507"/>
                        <a:pt x="46383" y="145774"/>
                      </a:cubicBezTo>
                      <a:cubicBezTo>
                        <a:pt x="56134" y="139274"/>
                        <a:pt x="68736" y="136114"/>
                        <a:pt x="79513" y="132522"/>
                      </a:cubicBezTo>
                      <a:cubicBezTo>
                        <a:pt x="88348" y="133626"/>
                        <a:pt x="97881" y="132219"/>
                        <a:pt x="106017" y="135835"/>
                      </a:cubicBezTo>
                      <a:cubicBezTo>
                        <a:pt x="109208" y="137253"/>
                        <a:pt x="107768" y="142650"/>
                        <a:pt x="109330" y="145774"/>
                      </a:cubicBezTo>
                      <a:cubicBezTo>
                        <a:pt x="115324" y="157762"/>
                        <a:pt x="121987" y="157723"/>
                        <a:pt x="106017" y="152400"/>
                      </a:cubicBezTo>
                      <a:lnTo>
                        <a:pt x="99391" y="132522"/>
                      </a:lnTo>
                      <a:cubicBezTo>
                        <a:pt x="98287" y="129209"/>
                        <a:pt x="97640" y="125707"/>
                        <a:pt x="96078" y="122583"/>
                      </a:cubicBezTo>
                      <a:cubicBezTo>
                        <a:pt x="93869" y="118166"/>
                        <a:pt x="91397" y="113870"/>
                        <a:pt x="89452" y="109331"/>
                      </a:cubicBezTo>
                      <a:cubicBezTo>
                        <a:pt x="88076" y="106121"/>
                        <a:pt x="88608" y="101861"/>
                        <a:pt x="86139" y="99392"/>
                      </a:cubicBezTo>
                      <a:cubicBezTo>
                        <a:pt x="83670" y="96923"/>
                        <a:pt x="79513" y="97183"/>
                        <a:pt x="76200" y="96079"/>
                      </a:cubicBezTo>
                      <a:cubicBezTo>
                        <a:pt x="68945" y="88823"/>
                        <a:pt x="68520" y="89264"/>
                        <a:pt x="62948" y="79513"/>
                      </a:cubicBezTo>
                      <a:cubicBezTo>
                        <a:pt x="60498" y="75225"/>
                        <a:pt x="58772" y="70549"/>
                        <a:pt x="56322" y="66261"/>
                      </a:cubicBezTo>
                      <a:cubicBezTo>
                        <a:pt x="54347" y="62804"/>
                        <a:pt x="51313" y="59961"/>
                        <a:pt x="49696" y="56322"/>
                      </a:cubicBezTo>
                      <a:cubicBezTo>
                        <a:pt x="37514" y="28913"/>
                        <a:pt x="50052" y="43425"/>
                        <a:pt x="36443" y="29818"/>
                      </a:cubicBezTo>
                      <a:cubicBezTo>
                        <a:pt x="31384" y="14641"/>
                        <a:pt x="30921" y="4970"/>
                        <a:pt x="29817"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82" name="Group 481">
                <a:extLst>
                  <a:ext uri="{FF2B5EF4-FFF2-40B4-BE49-F238E27FC236}">
                    <a16:creationId xmlns:a16="http://schemas.microsoft.com/office/drawing/2014/main" id="{FE8C79AF-35DF-1E6F-D8D0-B4AF70421571}"/>
                  </a:ext>
                </a:extLst>
              </p:cNvPr>
              <p:cNvGrpSpPr/>
              <p:nvPr/>
            </p:nvGrpSpPr>
            <p:grpSpPr>
              <a:xfrm>
                <a:off x="4022035" y="4326835"/>
                <a:ext cx="241852" cy="1677239"/>
                <a:chOff x="4022035" y="4326835"/>
                <a:chExt cx="241852" cy="1677239"/>
              </a:xfrm>
            </p:grpSpPr>
            <p:cxnSp>
              <p:nvCxnSpPr>
                <p:cNvPr id="547" name="Straight Connector 546">
                  <a:extLst>
                    <a:ext uri="{FF2B5EF4-FFF2-40B4-BE49-F238E27FC236}">
                      <a16:creationId xmlns:a16="http://schemas.microsoft.com/office/drawing/2014/main" id="{4173AF81-91CB-253F-2497-03C17F5073C1}"/>
                    </a:ext>
                  </a:extLst>
                </p:cNvPr>
                <p:cNvCxnSpPr/>
                <p:nvPr/>
              </p:nvCxnSpPr>
              <p:spPr>
                <a:xfrm flipV="1">
                  <a:off x="4120784" y="4960125"/>
                  <a:ext cx="0" cy="1043949"/>
                </a:xfrm>
                <a:prstGeom prst="line">
                  <a:avLst/>
                </a:prstGeom>
                <a:ln w="19050">
                  <a:solidFill>
                    <a:srgbClr val="CC6600"/>
                  </a:solidFill>
                </a:ln>
              </p:spPr>
              <p:style>
                <a:lnRef idx="1">
                  <a:schemeClr val="accent1"/>
                </a:lnRef>
                <a:fillRef idx="0">
                  <a:schemeClr val="accent1"/>
                </a:fillRef>
                <a:effectRef idx="0">
                  <a:schemeClr val="accent1"/>
                </a:effectRef>
                <a:fontRef idx="minor">
                  <a:schemeClr val="tx1"/>
                </a:fontRef>
              </p:style>
            </p:cxnSp>
            <p:sp>
              <p:nvSpPr>
                <p:cNvPr id="548" name="Freeform 547">
                  <a:extLst>
                    <a:ext uri="{FF2B5EF4-FFF2-40B4-BE49-F238E27FC236}">
                      <a16:creationId xmlns:a16="http://schemas.microsoft.com/office/drawing/2014/main" id="{C5797AD8-5361-E26E-A839-B53E5305DF98}"/>
                    </a:ext>
                  </a:extLst>
                </p:cNvPr>
                <p:cNvSpPr/>
                <p:nvPr/>
              </p:nvSpPr>
              <p:spPr>
                <a:xfrm>
                  <a:off x="4022035" y="4326835"/>
                  <a:ext cx="241852" cy="865295"/>
                </a:xfrm>
                <a:custGeom>
                  <a:avLst/>
                  <a:gdLst>
                    <a:gd name="connsiteX0" fmla="*/ 109330 w 241852"/>
                    <a:gd name="connsiteY0" fmla="*/ 0 h 865295"/>
                    <a:gd name="connsiteX1" fmla="*/ 109330 w 241852"/>
                    <a:gd name="connsiteY1" fmla="*/ 0 h 865295"/>
                    <a:gd name="connsiteX2" fmla="*/ 99391 w 241852"/>
                    <a:gd name="connsiteY2" fmla="*/ 26504 h 865295"/>
                    <a:gd name="connsiteX3" fmla="*/ 96078 w 241852"/>
                    <a:gd name="connsiteY3" fmla="*/ 39756 h 865295"/>
                    <a:gd name="connsiteX4" fmla="*/ 89452 w 241852"/>
                    <a:gd name="connsiteY4" fmla="*/ 59635 h 865295"/>
                    <a:gd name="connsiteX5" fmla="*/ 82826 w 241852"/>
                    <a:gd name="connsiteY5" fmla="*/ 69574 h 865295"/>
                    <a:gd name="connsiteX6" fmla="*/ 79513 w 241852"/>
                    <a:gd name="connsiteY6" fmla="*/ 79513 h 865295"/>
                    <a:gd name="connsiteX7" fmla="*/ 66261 w 241852"/>
                    <a:gd name="connsiteY7" fmla="*/ 109330 h 865295"/>
                    <a:gd name="connsiteX8" fmla="*/ 62948 w 241852"/>
                    <a:gd name="connsiteY8" fmla="*/ 119269 h 865295"/>
                    <a:gd name="connsiteX9" fmla="*/ 59635 w 241852"/>
                    <a:gd name="connsiteY9" fmla="*/ 139148 h 865295"/>
                    <a:gd name="connsiteX10" fmla="*/ 62948 w 241852"/>
                    <a:gd name="connsiteY10" fmla="*/ 155713 h 865295"/>
                    <a:gd name="connsiteX11" fmla="*/ 46382 w 241852"/>
                    <a:gd name="connsiteY11" fmla="*/ 185530 h 865295"/>
                    <a:gd name="connsiteX12" fmla="*/ 36443 w 241852"/>
                    <a:gd name="connsiteY12" fmla="*/ 192156 h 865295"/>
                    <a:gd name="connsiteX13" fmla="*/ 33130 w 241852"/>
                    <a:gd name="connsiteY13" fmla="*/ 202095 h 865295"/>
                    <a:gd name="connsiteX14" fmla="*/ 23191 w 241852"/>
                    <a:gd name="connsiteY14" fmla="*/ 205408 h 865295"/>
                    <a:gd name="connsiteX15" fmla="*/ 19878 w 241852"/>
                    <a:gd name="connsiteY15" fmla="*/ 218661 h 865295"/>
                    <a:gd name="connsiteX16" fmla="*/ 23191 w 241852"/>
                    <a:gd name="connsiteY16" fmla="*/ 231913 h 865295"/>
                    <a:gd name="connsiteX17" fmla="*/ 39756 w 241852"/>
                    <a:gd name="connsiteY17" fmla="*/ 228600 h 865295"/>
                    <a:gd name="connsiteX18" fmla="*/ 53008 w 241852"/>
                    <a:gd name="connsiteY18" fmla="*/ 221974 h 865295"/>
                    <a:gd name="connsiteX19" fmla="*/ 72887 w 241852"/>
                    <a:gd name="connsiteY19" fmla="*/ 205408 h 865295"/>
                    <a:gd name="connsiteX20" fmla="*/ 92765 w 241852"/>
                    <a:gd name="connsiteY20" fmla="*/ 198782 h 865295"/>
                    <a:gd name="connsiteX21" fmla="*/ 102704 w 241852"/>
                    <a:gd name="connsiteY21" fmla="*/ 195469 h 865295"/>
                    <a:gd name="connsiteX22" fmla="*/ 109330 w 241852"/>
                    <a:gd name="connsiteY22" fmla="*/ 225287 h 865295"/>
                    <a:gd name="connsiteX23" fmla="*/ 89452 w 241852"/>
                    <a:gd name="connsiteY23" fmla="*/ 238539 h 865295"/>
                    <a:gd name="connsiteX24" fmla="*/ 79513 w 241852"/>
                    <a:gd name="connsiteY24" fmla="*/ 245165 h 865295"/>
                    <a:gd name="connsiteX25" fmla="*/ 69574 w 241852"/>
                    <a:gd name="connsiteY25" fmla="*/ 255104 h 865295"/>
                    <a:gd name="connsiteX26" fmla="*/ 59635 w 241852"/>
                    <a:gd name="connsiteY26" fmla="*/ 261730 h 865295"/>
                    <a:gd name="connsiteX27" fmla="*/ 53008 w 241852"/>
                    <a:gd name="connsiteY27" fmla="*/ 281608 h 865295"/>
                    <a:gd name="connsiteX28" fmla="*/ 49695 w 241852"/>
                    <a:gd name="connsiteY28" fmla="*/ 291548 h 865295"/>
                    <a:gd name="connsiteX29" fmla="*/ 62948 w 241852"/>
                    <a:gd name="connsiteY29" fmla="*/ 304800 h 865295"/>
                    <a:gd name="connsiteX30" fmla="*/ 69574 w 241852"/>
                    <a:gd name="connsiteY30" fmla="*/ 314739 h 865295"/>
                    <a:gd name="connsiteX31" fmla="*/ 56322 w 241852"/>
                    <a:gd name="connsiteY31" fmla="*/ 337930 h 865295"/>
                    <a:gd name="connsiteX32" fmla="*/ 49695 w 241852"/>
                    <a:gd name="connsiteY32" fmla="*/ 357808 h 865295"/>
                    <a:gd name="connsiteX33" fmla="*/ 46382 w 241852"/>
                    <a:gd name="connsiteY33" fmla="*/ 367748 h 865295"/>
                    <a:gd name="connsiteX34" fmla="*/ 43069 w 241852"/>
                    <a:gd name="connsiteY34" fmla="*/ 381000 h 865295"/>
                    <a:gd name="connsiteX35" fmla="*/ 36443 w 241852"/>
                    <a:gd name="connsiteY35" fmla="*/ 390939 h 865295"/>
                    <a:gd name="connsiteX36" fmla="*/ 33130 w 241852"/>
                    <a:gd name="connsiteY36" fmla="*/ 400878 h 865295"/>
                    <a:gd name="connsiteX37" fmla="*/ 29817 w 241852"/>
                    <a:gd name="connsiteY37" fmla="*/ 414130 h 865295"/>
                    <a:gd name="connsiteX38" fmla="*/ 19878 w 241852"/>
                    <a:gd name="connsiteY38" fmla="*/ 427382 h 865295"/>
                    <a:gd name="connsiteX39" fmla="*/ 29817 w 241852"/>
                    <a:gd name="connsiteY39" fmla="*/ 434008 h 865295"/>
                    <a:gd name="connsiteX40" fmla="*/ 59635 w 241852"/>
                    <a:gd name="connsiteY40" fmla="*/ 440635 h 865295"/>
                    <a:gd name="connsiteX41" fmla="*/ 49695 w 241852"/>
                    <a:gd name="connsiteY41" fmla="*/ 467139 h 865295"/>
                    <a:gd name="connsiteX42" fmla="*/ 29817 w 241852"/>
                    <a:gd name="connsiteY42" fmla="*/ 480391 h 865295"/>
                    <a:gd name="connsiteX43" fmla="*/ 26504 w 241852"/>
                    <a:gd name="connsiteY43" fmla="*/ 490330 h 865295"/>
                    <a:gd name="connsiteX44" fmla="*/ 19878 w 241852"/>
                    <a:gd name="connsiteY44" fmla="*/ 500269 h 865295"/>
                    <a:gd name="connsiteX45" fmla="*/ 16565 w 241852"/>
                    <a:gd name="connsiteY45" fmla="*/ 513522 h 865295"/>
                    <a:gd name="connsiteX46" fmla="*/ 19878 w 241852"/>
                    <a:gd name="connsiteY46" fmla="*/ 530087 h 865295"/>
                    <a:gd name="connsiteX47" fmla="*/ 33130 w 241852"/>
                    <a:gd name="connsiteY47" fmla="*/ 533400 h 865295"/>
                    <a:gd name="connsiteX48" fmla="*/ 66261 w 241852"/>
                    <a:gd name="connsiteY48" fmla="*/ 536713 h 865295"/>
                    <a:gd name="connsiteX49" fmla="*/ 62948 w 241852"/>
                    <a:gd name="connsiteY49" fmla="*/ 566530 h 865295"/>
                    <a:gd name="connsiteX50" fmla="*/ 59635 w 241852"/>
                    <a:gd name="connsiteY50" fmla="*/ 576469 h 865295"/>
                    <a:gd name="connsiteX51" fmla="*/ 46382 w 241852"/>
                    <a:gd name="connsiteY51" fmla="*/ 583095 h 865295"/>
                    <a:gd name="connsiteX52" fmla="*/ 26504 w 241852"/>
                    <a:gd name="connsiteY52" fmla="*/ 589722 h 865295"/>
                    <a:gd name="connsiteX53" fmla="*/ 19878 w 241852"/>
                    <a:gd name="connsiteY53" fmla="*/ 599661 h 865295"/>
                    <a:gd name="connsiteX54" fmla="*/ 13252 w 241852"/>
                    <a:gd name="connsiteY54" fmla="*/ 626165 h 865295"/>
                    <a:gd name="connsiteX55" fmla="*/ 19878 w 241852"/>
                    <a:gd name="connsiteY55" fmla="*/ 636104 h 865295"/>
                    <a:gd name="connsiteX56" fmla="*/ 43069 w 241852"/>
                    <a:gd name="connsiteY56" fmla="*/ 639417 h 865295"/>
                    <a:gd name="connsiteX57" fmla="*/ 39756 w 241852"/>
                    <a:gd name="connsiteY57" fmla="*/ 665922 h 865295"/>
                    <a:gd name="connsiteX58" fmla="*/ 33130 w 241852"/>
                    <a:gd name="connsiteY58" fmla="*/ 689113 h 865295"/>
                    <a:gd name="connsiteX59" fmla="*/ 23191 w 241852"/>
                    <a:gd name="connsiteY59" fmla="*/ 699052 h 865295"/>
                    <a:gd name="connsiteX60" fmla="*/ 13252 w 241852"/>
                    <a:gd name="connsiteY60" fmla="*/ 725556 h 865295"/>
                    <a:gd name="connsiteX61" fmla="*/ 3313 w 241852"/>
                    <a:gd name="connsiteY61" fmla="*/ 745435 h 865295"/>
                    <a:gd name="connsiteX62" fmla="*/ 6626 w 241852"/>
                    <a:gd name="connsiteY62" fmla="*/ 771939 h 865295"/>
                    <a:gd name="connsiteX63" fmla="*/ 16565 w 241852"/>
                    <a:gd name="connsiteY63" fmla="*/ 775252 h 865295"/>
                    <a:gd name="connsiteX64" fmla="*/ 26504 w 241852"/>
                    <a:gd name="connsiteY64" fmla="*/ 765313 h 865295"/>
                    <a:gd name="connsiteX65" fmla="*/ 39756 w 241852"/>
                    <a:gd name="connsiteY65" fmla="*/ 748748 h 865295"/>
                    <a:gd name="connsiteX66" fmla="*/ 56322 w 241852"/>
                    <a:gd name="connsiteY66" fmla="*/ 732182 h 865295"/>
                    <a:gd name="connsiteX67" fmla="*/ 66261 w 241852"/>
                    <a:gd name="connsiteY67" fmla="*/ 725556 h 865295"/>
                    <a:gd name="connsiteX68" fmla="*/ 59635 w 241852"/>
                    <a:gd name="connsiteY68" fmla="*/ 758687 h 865295"/>
                    <a:gd name="connsiteX69" fmla="*/ 53008 w 241852"/>
                    <a:gd name="connsiteY69" fmla="*/ 765313 h 865295"/>
                    <a:gd name="connsiteX70" fmla="*/ 29817 w 241852"/>
                    <a:gd name="connsiteY70" fmla="*/ 778565 h 865295"/>
                    <a:gd name="connsiteX71" fmla="*/ 23191 w 241852"/>
                    <a:gd name="connsiteY71" fmla="*/ 788504 h 865295"/>
                    <a:gd name="connsiteX72" fmla="*/ 19878 w 241852"/>
                    <a:gd name="connsiteY72" fmla="*/ 798443 h 865295"/>
                    <a:gd name="connsiteX73" fmla="*/ 13252 w 241852"/>
                    <a:gd name="connsiteY73" fmla="*/ 811695 h 865295"/>
                    <a:gd name="connsiteX74" fmla="*/ 9939 w 241852"/>
                    <a:gd name="connsiteY74" fmla="*/ 828261 h 865295"/>
                    <a:gd name="connsiteX75" fmla="*/ 3313 w 241852"/>
                    <a:gd name="connsiteY75" fmla="*/ 841513 h 865295"/>
                    <a:gd name="connsiteX76" fmla="*/ 0 w 241852"/>
                    <a:gd name="connsiteY76" fmla="*/ 854765 h 865295"/>
                    <a:gd name="connsiteX77" fmla="*/ 3313 w 241852"/>
                    <a:gd name="connsiteY77" fmla="*/ 864704 h 865295"/>
                    <a:gd name="connsiteX78" fmla="*/ 19878 w 241852"/>
                    <a:gd name="connsiteY78" fmla="*/ 861391 h 865295"/>
                    <a:gd name="connsiteX79" fmla="*/ 43069 w 241852"/>
                    <a:gd name="connsiteY79" fmla="*/ 834887 h 865295"/>
                    <a:gd name="connsiteX80" fmla="*/ 59635 w 241852"/>
                    <a:gd name="connsiteY80" fmla="*/ 808382 h 865295"/>
                    <a:gd name="connsiteX81" fmla="*/ 82826 w 241852"/>
                    <a:gd name="connsiteY81" fmla="*/ 775252 h 865295"/>
                    <a:gd name="connsiteX82" fmla="*/ 106017 w 241852"/>
                    <a:gd name="connsiteY82" fmla="*/ 762000 h 865295"/>
                    <a:gd name="connsiteX83" fmla="*/ 112643 w 241852"/>
                    <a:gd name="connsiteY83" fmla="*/ 752061 h 865295"/>
                    <a:gd name="connsiteX84" fmla="*/ 149087 w 241852"/>
                    <a:gd name="connsiteY84" fmla="*/ 758687 h 865295"/>
                    <a:gd name="connsiteX85" fmla="*/ 175591 w 241852"/>
                    <a:gd name="connsiteY85" fmla="*/ 765313 h 865295"/>
                    <a:gd name="connsiteX86" fmla="*/ 202095 w 241852"/>
                    <a:gd name="connsiteY86" fmla="*/ 775252 h 865295"/>
                    <a:gd name="connsiteX87" fmla="*/ 212035 w 241852"/>
                    <a:gd name="connsiteY87" fmla="*/ 781878 h 865295"/>
                    <a:gd name="connsiteX88" fmla="*/ 221974 w 241852"/>
                    <a:gd name="connsiteY88" fmla="*/ 785191 h 865295"/>
                    <a:gd name="connsiteX89" fmla="*/ 212035 w 241852"/>
                    <a:gd name="connsiteY89" fmla="*/ 778565 h 865295"/>
                    <a:gd name="connsiteX90" fmla="*/ 202095 w 241852"/>
                    <a:gd name="connsiteY90" fmla="*/ 775252 h 865295"/>
                    <a:gd name="connsiteX91" fmla="*/ 182217 w 241852"/>
                    <a:gd name="connsiteY91" fmla="*/ 762000 h 865295"/>
                    <a:gd name="connsiteX92" fmla="*/ 159026 w 241852"/>
                    <a:gd name="connsiteY92" fmla="*/ 745435 h 865295"/>
                    <a:gd name="connsiteX93" fmla="*/ 152400 w 241852"/>
                    <a:gd name="connsiteY93" fmla="*/ 725556 h 865295"/>
                    <a:gd name="connsiteX94" fmla="*/ 145774 w 241852"/>
                    <a:gd name="connsiteY94" fmla="*/ 702365 h 865295"/>
                    <a:gd name="connsiteX95" fmla="*/ 149087 w 241852"/>
                    <a:gd name="connsiteY95" fmla="*/ 692426 h 865295"/>
                    <a:gd name="connsiteX96" fmla="*/ 175591 w 241852"/>
                    <a:gd name="connsiteY96" fmla="*/ 699052 h 865295"/>
                    <a:gd name="connsiteX97" fmla="*/ 195469 w 241852"/>
                    <a:gd name="connsiteY97" fmla="*/ 708991 h 865295"/>
                    <a:gd name="connsiteX98" fmla="*/ 205408 w 241852"/>
                    <a:gd name="connsiteY98" fmla="*/ 705678 h 865295"/>
                    <a:gd name="connsiteX99" fmla="*/ 205408 w 241852"/>
                    <a:gd name="connsiteY99" fmla="*/ 675861 h 865295"/>
                    <a:gd name="connsiteX100" fmla="*/ 192156 w 241852"/>
                    <a:gd name="connsiteY100" fmla="*/ 662608 h 865295"/>
                    <a:gd name="connsiteX101" fmla="*/ 172278 w 241852"/>
                    <a:gd name="connsiteY101" fmla="*/ 649356 h 865295"/>
                    <a:gd name="connsiteX102" fmla="*/ 152400 w 241852"/>
                    <a:gd name="connsiteY102" fmla="*/ 636104 h 865295"/>
                    <a:gd name="connsiteX103" fmla="*/ 135835 w 241852"/>
                    <a:gd name="connsiteY103" fmla="*/ 622852 h 865295"/>
                    <a:gd name="connsiteX104" fmla="*/ 119269 w 241852"/>
                    <a:gd name="connsiteY104" fmla="*/ 586408 h 865295"/>
                    <a:gd name="connsiteX105" fmla="*/ 109330 w 241852"/>
                    <a:gd name="connsiteY105" fmla="*/ 583095 h 865295"/>
                    <a:gd name="connsiteX106" fmla="*/ 106017 w 241852"/>
                    <a:gd name="connsiteY106" fmla="*/ 569843 h 865295"/>
                    <a:gd name="connsiteX107" fmla="*/ 96078 w 241852"/>
                    <a:gd name="connsiteY107" fmla="*/ 559904 h 865295"/>
                    <a:gd name="connsiteX108" fmla="*/ 102704 w 241852"/>
                    <a:gd name="connsiteY108" fmla="*/ 546652 h 865295"/>
                    <a:gd name="connsiteX109" fmla="*/ 119269 w 241852"/>
                    <a:gd name="connsiteY109" fmla="*/ 536713 h 865295"/>
                    <a:gd name="connsiteX110" fmla="*/ 132522 w 241852"/>
                    <a:gd name="connsiteY110" fmla="*/ 526774 h 865295"/>
                    <a:gd name="connsiteX111" fmla="*/ 142461 w 241852"/>
                    <a:gd name="connsiteY111" fmla="*/ 520148 h 865295"/>
                    <a:gd name="connsiteX112" fmla="*/ 155713 w 241852"/>
                    <a:gd name="connsiteY112" fmla="*/ 523461 h 865295"/>
                    <a:gd name="connsiteX113" fmla="*/ 175591 w 241852"/>
                    <a:gd name="connsiteY113" fmla="*/ 530087 h 865295"/>
                    <a:gd name="connsiteX114" fmla="*/ 188843 w 241852"/>
                    <a:gd name="connsiteY114" fmla="*/ 540026 h 865295"/>
                    <a:gd name="connsiteX115" fmla="*/ 198782 w 241852"/>
                    <a:gd name="connsiteY115" fmla="*/ 543339 h 865295"/>
                    <a:gd name="connsiteX116" fmla="*/ 208722 w 241852"/>
                    <a:gd name="connsiteY116" fmla="*/ 549965 h 865295"/>
                    <a:gd name="connsiteX117" fmla="*/ 215348 w 241852"/>
                    <a:gd name="connsiteY117" fmla="*/ 559904 h 865295"/>
                    <a:gd name="connsiteX118" fmla="*/ 235226 w 241852"/>
                    <a:gd name="connsiteY118" fmla="*/ 566530 h 865295"/>
                    <a:gd name="connsiteX119" fmla="*/ 238539 w 241852"/>
                    <a:gd name="connsiteY119" fmla="*/ 553278 h 865295"/>
                    <a:gd name="connsiteX120" fmla="*/ 208722 w 241852"/>
                    <a:gd name="connsiteY120" fmla="*/ 530087 h 865295"/>
                    <a:gd name="connsiteX121" fmla="*/ 202095 w 241852"/>
                    <a:gd name="connsiteY121" fmla="*/ 520148 h 865295"/>
                    <a:gd name="connsiteX122" fmla="*/ 185530 w 241852"/>
                    <a:gd name="connsiteY122" fmla="*/ 506895 h 865295"/>
                    <a:gd name="connsiteX123" fmla="*/ 168965 w 241852"/>
                    <a:gd name="connsiteY123" fmla="*/ 487017 h 865295"/>
                    <a:gd name="connsiteX124" fmla="*/ 165652 w 241852"/>
                    <a:gd name="connsiteY124" fmla="*/ 477078 h 865295"/>
                    <a:gd name="connsiteX125" fmla="*/ 159026 w 241852"/>
                    <a:gd name="connsiteY125" fmla="*/ 467139 h 865295"/>
                    <a:gd name="connsiteX126" fmla="*/ 149087 w 241852"/>
                    <a:gd name="connsiteY126" fmla="*/ 437322 h 865295"/>
                    <a:gd name="connsiteX127" fmla="*/ 142461 w 241852"/>
                    <a:gd name="connsiteY127" fmla="*/ 424069 h 865295"/>
                    <a:gd name="connsiteX128" fmla="*/ 155713 w 241852"/>
                    <a:gd name="connsiteY128" fmla="*/ 417443 h 865295"/>
                    <a:gd name="connsiteX129" fmla="*/ 172278 w 241852"/>
                    <a:gd name="connsiteY129" fmla="*/ 424069 h 865295"/>
                    <a:gd name="connsiteX130" fmla="*/ 185530 w 241852"/>
                    <a:gd name="connsiteY130" fmla="*/ 427382 h 865295"/>
                    <a:gd name="connsiteX131" fmla="*/ 195469 w 241852"/>
                    <a:gd name="connsiteY131" fmla="*/ 430695 h 865295"/>
                    <a:gd name="connsiteX132" fmla="*/ 205408 w 241852"/>
                    <a:gd name="connsiteY132" fmla="*/ 427382 h 865295"/>
                    <a:gd name="connsiteX133" fmla="*/ 202095 w 241852"/>
                    <a:gd name="connsiteY133" fmla="*/ 414130 h 865295"/>
                    <a:gd name="connsiteX134" fmla="*/ 178904 w 241852"/>
                    <a:gd name="connsiteY134" fmla="*/ 394252 h 865295"/>
                    <a:gd name="connsiteX135" fmla="*/ 168965 w 241852"/>
                    <a:gd name="connsiteY135" fmla="*/ 381000 h 865295"/>
                    <a:gd name="connsiteX136" fmla="*/ 155713 w 241852"/>
                    <a:gd name="connsiteY136" fmla="*/ 357808 h 865295"/>
                    <a:gd name="connsiteX137" fmla="*/ 149087 w 241852"/>
                    <a:gd name="connsiteY137" fmla="*/ 334617 h 865295"/>
                    <a:gd name="connsiteX138" fmla="*/ 142461 w 241852"/>
                    <a:gd name="connsiteY138" fmla="*/ 314739 h 865295"/>
                    <a:gd name="connsiteX139" fmla="*/ 152400 w 241852"/>
                    <a:gd name="connsiteY139" fmla="*/ 308113 h 865295"/>
                    <a:gd name="connsiteX140" fmla="*/ 192156 w 241852"/>
                    <a:gd name="connsiteY140" fmla="*/ 311426 h 865295"/>
                    <a:gd name="connsiteX141" fmla="*/ 202095 w 241852"/>
                    <a:gd name="connsiteY141" fmla="*/ 318052 h 865295"/>
                    <a:gd name="connsiteX142" fmla="*/ 208722 w 241852"/>
                    <a:gd name="connsiteY142" fmla="*/ 324678 h 865295"/>
                    <a:gd name="connsiteX143" fmla="*/ 218661 w 241852"/>
                    <a:gd name="connsiteY143" fmla="*/ 327991 h 865295"/>
                    <a:gd name="connsiteX144" fmla="*/ 238539 w 241852"/>
                    <a:gd name="connsiteY144" fmla="*/ 344556 h 865295"/>
                    <a:gd name="connsiteX145" fmla="*/ 241852 w 241852"/>
                    <a:gd name="connsiteY145" fmla="*/ 331304 h 865295"/>
                    <a:gd name="connsiteX146" fmla="*/ 235226 w 241852"/>
                    <a:gd name="connsiteY146" fmla="*/ 321365 h 865295"/>
                    <a:gd name="connsiteX147" fmla="*/ 231913 w 241852"/>
                    <a:gd name="connsiteY147" fmla="*/ 311426 h 865295"/>
                    <a:gd name="connsiteX148" fmla="*/ 198782 w 241852"/>
                    <a:gd name="connsiteY148" fmla="*/ 291548 h 865295"/>
                    <a:gd name="connsiteX149" fmla="*/ 188843 w 241852"/>
                    <a:gd name="connsiteY149" fmla="*/ 278295 h 865295"/>
                    <a:gd name="connsiteX150" fmla="*/ 182217 w 241852"/>
                    <a:gd name="connsiteY150" fmla="*/ 258417 h 865295"/>
                    <a:gd name="connsiteX151" fmla="*/ 178904 w 241852"/>
                    <a:gd name="connsiteY151" fmla="*/ 248478 h 865295"/>
                    <a:gd name="connsiteX152" fmla="*/ 172278 w 241852"/>
                    <a:gd name="connsiteY152" fmla="*/ 238539 h 865295"/>
                    <a:gd name="connsiteX153" fmla="*/ 165652 w 241852"/>
                    <a:gd name="connsiteY153" fmla="*/ 218661 h 865295"/>
                    <a:gd name="connsiteX154" fmla="*/ 178904 w 241852"/>
                    <a:gd name="connsiteY154" fmla="*/ 212035 h 865295"/>
                    <a:gd name="connsiteX155" fmla="*/ 205408 w 241852"/>
                    <a:gd name="connsiteY155" fmla="*/ 208722 h 865295"/>
                    <a:gd name="connsiteX156" fmla="*/ 198782 w 241852"/>
                    <a:gd name="connsiteY156" fmla="*/ 202095 h 865295"/>
                    <a:gd name="connsiteX157" fmla="*/ 188843 w 241852"/>
                    <a:gd name="connsiteY157" fmla="*/ 195469 h 865295"/>
                    <a:gd name="connsiteX158" fmla="*/ 178904 w 241852"/>
                    <a:gd name="connsiteY158" fmla="*/ 165652 h 865295"/>
                    <a:gd name="connsiteX159" fmla="*/ 175591 w 241852"/>
                    <a:gd name="connsiteY159" fmla="*/ 152400 h 865295"/>
                    <a:gd name="connsiteX160" fmla="*/ 165652 w 241852"/>
                    <a:gd name="connsiteY160" fmla="*/ 145774 h 865295"/>
                    <a:gd name="connsiteX161" fmla="*/ 155713 w 241852"/>
                    <a:gd name="connsiteY161" fmla="*/ 132522 h 865295"/>
                    <a:gd name="connsiteX162" fmla="*/ 149087 w 241852"/>
                    <a:gd name="connsiteY162" fmla="*/ 119269 h 865295"/>
                    <a:gd name="connsiteX163" fmla="*/ 139148 w 241852"/>
                    <a:gd name="connsiteY163" fmla="*/ 112643 h 865295"/>
                    <a:gd name="connsiteX164" fmla="*/ 125895 w 241852"/>
                    <a:gd name="connsiteY164" fmla="*/ 86139 h 865295"/>
                    <a:gd name="connsiteX165" fmla="*/ 122582 w 241852"/>
                    <a:gd name="connsiteY165" fmla="*/ 76200 h 865295"/>
                    <a:gd name="connsiteX166" fmla="*/ 106017 w 241852"/>
                    <a:gd name="connsiteY166" fmla="*/ 53008 h 865295"/>
                    <a:gd name="connsiteX167" fmla="*/ 99391 w 241852"/>
                    <a:gd name="connsiteY167" fmla="*/ 29817 h 865295"/>
                    <a:gd name="connsiteX168" fmla="*/ 92765 w 241852"/>
                    <a:gd name="connsiteY168" fmla="*/ 13252 h 865295"/>
                    <a:gd name="connsiteX169" fmla="*/ 109330 w 241852"/>
                    <a:gd name="connsiteY169" fmla="*/ 0 h 86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241852" h="865295">
                      <a:moveTo>
                        <a:pt x="109330" y="0"/>
                      </a:moveTo>
                      <a:lnTo>
                        <a:pt x="109330" y="0"/>
                      </a:lnTo>
                      <a:cubicBezTo>
                        <a:pt x="106017" y="8835"/>
                        <a:pt x="102375" y="17553"/>
                        <a:pt x="99391" y="26504"/>
                      </a:cubicBezTo>
                      <a:cubicBezTo>
                        <a:pt x="97951" y="30824"/>
                        <a:pt x="97386" y="35395"/>
                        <a:pt x="96078" y="39756"/>
                      </a:cubicBezTo>
                      <a:cubicBezTo>
                        <a:pt x="94071" y="46446"/>
                        <a:pt x="91661" y="53009"/>
                        <a:pt x="89452" y="59635"/>
                      </a:cubicBezTo>
                      <a:cubicBezTo>
                        <a:pt x="88193" y="63412"/>
                        <a:pt x="84607" y="66013"/>
                        <a:pt x="82826" y="69574"/>
                      </a:cubicBezTo>
                      <a:cubicBezTo>
                        <a:pt x="81264" y="72698"/>
                        <a:pt x="81075" y="76389"/>
                        <a:pt x="79513" y="79513"/>
                      </a:cubicBezTo>
                      <a:cubicBezTo>
                        <a:pt x="63763" y="111014"/>
                        <a:pt x="83355" y="58047"/>
                        <a:pt x="66261" y="109330"/>
                      </a:cubicBezTo>
                      <a:lnTo>
                        <a:pt x="62948" y="119269"/>
                      </a:lnTo>
                      <a:cubicBezTo>
                        <a:pt x="61844" y="125895"/>
                        <a:pt x="59635" y="132430"/>
                        <a:pt x="59635" y="139148"/>
                      </a:cubicBezTo>
                      <a:cubicBezTo>
                        <a:pt x="59635" y="144779"/>
                        <a:pt x="63458" y="150105"/>
                        <a:pt x="62948" y="155713"/>
                      </a:cubicBezTo>
                      <a:cubicBezTo>
                        <a:pt x="61584" y="170722"/>
                        <a:pt x="56737" y="176901"/>
                        <a:pt x="46382" y="185530"/>
                      </a:cubicBezTo>
                      <a:cubicBezTo>
                        <a:pt x="43323" y="188079"/>
                        <a:pt x="39756" y="189947"/>
                        <a:pt x="36443" y="192156"/>
                      </a:cubicBezTo>
                      <a:cubicBezTo>
                        <a:pt x="35339" y="195469"/>
                        <a:pt x="35599" y="199626"/>
                        <a:pt x="33130" y="202095"/>
                      </a:cubicBezTo>
                      <a:cubicBezTo>
                        <a:pt x="30661" y="204564"/>
                        <a:pt x="25372" y="202681"/>
                        <a:pt x="23191" y="205408"/>
                      </a:cubicBezTo>
                      <a:cubicBezTo>
                        <a:pt x="20346" y="208964"/>
                        <a:pt x="20982" y="214243"/>
                        <a:pt x="19878" y="218661"/>
                      </a:cubicBezTo>
                      <a:cubicBezTo>
                        <a:pt x="20982" y="223078"/>
                        <a:pt x="19118" y="229877"/>
                        <a:pt x="23191" y="231913"/>
                      </a:cubicBezTo>
                      <a:cubicBezTo>
                        <a:pt x="28228" y="234431"/>
                        <a:pt x="34414" y="230381"/>
                        <a:pt x="39756" y="228600"/>
                      </a:cubicBezTo>
                      <a:cubicBezTo>
                        <a:pt x="44441" y="227038"/>
                        <a:pt x="48899" y="224713"/>
                        <a:pt x="53008" y="221974"/>
                      </a:cubicBezTo>
                      <a:cubicBezTo>
                        <a:pt x="71231" y="209826"/>
                        <a:pt x="43540" y="220082"/>
                        <a:pt x="72887" y="205408"/>
                      </a:cubicBezTo>
                      <a:cubicBezTo>
                        <a:pt x="79134" y="202284"/>
                        <a:pt x="86139" y="200991"/>
                        <a:pt x="92765" y="198782"/>
                      </a:cubicBezTo>
                      <a:lnTo>
                        <a:pt x="102704" y="195469"/>
                      </a:lnTo>
                      <a:cubicBezTo>
                        <a:pt x="116579" y="200094"/>
                        <a:pt x="124576" y="199150"/>
                        <a:pt x="109330" y="225287"/>
                      </a:cubicBezTo>
                      <a:cubicBezTo>
                        <a:pt x="105318" y="232166"/>
                        <a:pt x="96078" y="234122"/>
                        <a:pt x="89452" y="238539"/>
                      </a:cubicBezTo>
                      <a:lnTo>
                        <a:pt x="79513" y="245165"/>
                      </a:lnTo>
                      <a:cubicBezTo>
                        <a:pt x="75615" y="247764"/>
                        <a:pt x="73173" y="252105"/>
                        <a:pt x="69574" y="255104"/>
                      </a:cubicBezTo>
                      <a:cubicBezTo>
                        <a:pt x="66515" y="257653"/>
                        <a:pt x="62948" y="259521"/>
                        <a:pt x="59635" y="261730"/>
                      </a:cubicBezTo>
                      <a:lnTo>
                        <a:pt x="53008" y="281608"/>
                      </a:lnTo>
                      <a:lnTo>
                        <a:pt x="49695" y="291548"/>
                      </a:lnTo>
                      <a:cubicBezTo>
                        <a:pt x="56923" y="313233"/>
                        <a:pt x="46884" y="291949"/>
                        <a:pt x="62948" y="304800"/>
                      </a:cubicBezTo>
                      <a:cubicBezTo>
                        <a:pt x="66057" y="307287"/>
                        <a:pt x="67365" y="311426"/>
                        <a:pt x="69574" y="314739"/>
                      </a:cubicBezTo>
                      <a:cubicBezTo>
                        <a:pt x="63597" y="323705"/>
                        <a:pt x="60526" y="327420"/>
                        <a:pt x="56322" y="337930"/>
                      </a:cubicBezTo>
                      <a:cubicBezTo>
                        <a:pt x="53728" y="344415"/>
                        <a:pt x="51904" y="351182"/>
                        <a:pt x="49695" y="357808"/>
                      </a:cubicBezTo>
                      <a:cubicBezTo>
                        <a:pt x="48590" y="361121"/>
                        <a:pt x="47229" y="364360"/>
                        <a:pt x="46382" y="367748"/>
                      </a:cubicBezTo>
                      <a:cubicBezTo>
                        <a:pt x="45278" y="372165"/>
                        <a:pt x="44863" y="376815"/>
                        <a:pt x="43069" y="381000"/>
                      </a:cubicBezTo>
                      <a:cubicBezTo>
                        <a:pt x="41501" y="384660"/>
                        <a:pt x="38224" y="387378"/>
                        <a:pt x="36443" y="390939"/>
                      </a:cubicBezTo>
                      <a:cubicBezTo>
                        <a:pt x="34881" y="394063"/>
                        <a:pt x="34089" y="397520"/>
                        <a:pt x="33130" y="400878"/>
                      </a:cubicBezTo>
                      <a:cubicBezTo>
                        <a:pt x="31879" y="405256"/>
                        <a:pt x="31853" y="410057"/>
                        <a:pt x="29817" y="414130"/>
                      </a:cubicBezTo>
                      <a:cubicBezTo>
                        <a:pt x="27348" y="419069"/>
                        <a:pt x="23191" y="422965"/>
                        <a:pt x="19878" y="427382"/>
                      </a:cubicBezTo>
                      <a:cubicBezTo>
                        <a:pt x="23191" y="429591"/>
                        <a:pt x="26040" y="432749"/>
                        <a:pt x="29817" y="434008"/>
                      </a:cubicBezTo>
                      <a:cubicBezTo>
                        <a:pt x="39476" y="437228"/>
                        <a:pt x="52435" y="433435"/>
                        <a:pt x="59635" y="440635"/>
                      </a:cubicBezTo>
                      <a:cubicBezTo>
                        <a:pt x="67621" y="448621"/>
                        <a:pt x="55579" y="462726"/>
                        <a:pt x="49695" y="467139"/>
                      </a:cubicBezTo>
                      <a:cubicBezTo>
                        <a:pt x="43324" y="471917"/>
                        <a:pt x="29817" y="480391"/>
                        <a:pt x="29817" y="480391"/>
                      </a:cubicBezTo>
                      <a:cubicBezTo>
                        <a:pt x="28713" y="483704"/>
                        <a:pt x="28066" y="487206"/>
                        <a:pt x="26504" y="490330"/>
                      </a:cubicBezTo>
                      <a:cubicBezTo>
                        <a:pt x="24723" y="493891"/>
                        <a:pt x="21446" y="496609"/>
                        <a:pt x="19878" y="500269"/>
                      </a:cubicBezTo>
                      <a:cubicBezTo>
                        <a:pt x="18084" y="504454"/>
                        <a:pt x="17669" y="509104"/>
                        <a:pt x="16565" y="513522"/>
                      </a:cubicBezTo>
                      <a:cubicBezTo>
                        <a:pt x="17669" y="519044"/>
                        <a:pt x="16273" y="525761"/>
                        <a:pt x="19878" y="530087"/>
                      </a:cubicBezTo>
                      <a:cubicBezTo>
                        <a:pt x="22793" y="533585"/>
                        <a:pt x="28622" y="532756"/>
                        <a:pt x="33130" y="533400"/>
                      </a:cubicBezTo>
                      <a:cubicBezTo>
                        <a:pt x="44117" y="534970"/>
                        <a:pt x="55217" y="535609"/>
                        <a:pt x="66261" y="536713"/>
                      </a:cubicBezTo>
                      <a:cubicBezTo>
                        <a:pt x="65157" y="546652"/>
                        <a:pt x="64592" y="556666"/>
                        <a:pt x="62948" y="566530"/>
                      </a:cubicBezTo>
                      <a:cubicBezTo>
                        <a:pt x="62374" y="569975"/>
                        <a:pt x="62104" y="574000"/>
                        <a:pt x="59635" y="576469"/>
                      </a:cubicBezTo>
                      <a:cubicBezTo>
                        <a:pt x="56142" y="579961"/>
                        <a:pt x="50968" y="581261"/>
                        <a:pt x="46382" y="583095"/>
                      </a:cubicBezTo>
                      <a:cubicBezTo>
                        <a:pt x="39897" y="585689"/>
                        <a:pt x="26504" y="589722"/>
                        <a:pt x="26504" y="589722"/>
                      </a:cubicBezTo>
                      <a:cubicBezTo>
                        <a:pt x="24295" y="593035"/>
                        <a:pt x="21239" y="595919"/>
                        <a:pt x="19878" y="599661"/>
                      </a:cubicBezTo>
                      <a:cubicBezTo>
                        <a:pt x="16766" y="608219"/>
                        <a:pt x="13252" y="626165"/>
                        <a:pt x="13252" y="626165"/>
                      </a:cubicBezTo>
                      <a:cubicBezTo>
                        <a:pt x="15461" y="629478"/>
                        <a:pt x="16239" y="634487"/>
                        <a:pt x="19878" y="636104"/>
                      </a:cubicBezTo>
                      <a:cubicBezTo>
                        <a:pt x="27014" y="639275"/>
                        <a:pt x="38738" y="632920"/>
                        <a:pt x="43069" y="639417"/>
                      </a:cubicBezTo>
                      <a:cubicBezTo>
                        <a:pt x="48008" y="646825"/>
                        <a:pt x="41220" y="657139"/>
                        <a:pt x="39756" y="665922"/>
                      </a:cubicBezTo>
                      <a:cubicBezTo>
                        <a:pt x="39511" y="667395"/>
                        <a:pt x="34881" y="686487"/>
                        <a:pt x="33130" y="689113"/>
                      </a:cubicBezTo>
                      <a:cubicBezTo>
                        <a:pt x="30531" y="693011"/>
                        <a:pt x="26504" y="695739"/>
                        <a:pt x="23191" y="699052"/>
                      </a:cubicBezTo>
                      <a:cubicBezTo>
                        <a:pt x="14687" y="733068"/>
                        <a:pt x="26245" y="690907"/>
                        <a:pt x="13252" y="725556"/>
                      </a:cubicBezTo>
                      <a:cubicBezTo>
                        <a:pt x="5925" y="745096"/>
                        <a:pt x="15393" y="733353"/>
                        <a:pt x="3313" y="745435"/>
                      </a:cubicBezTo>
                      <a:cubicBezTo>
                        <a:pt x="4417" y="754270"/>
                        <a:pt x="3010" y="763803"/>
                        <a:pt x="6626" y="771939"/>
                      </a:cubicBezTo>
                      <a:cubicBezTo>
                        <a:pt x="8044" y="775130"/>
                        <a:pt x="13252" y="776356"/>
                        <a:pt x="16565" y="775252"/>
                      </a:cubicBezTo>
                      <a:cubicBezTo>
                        <a:pt x="21010" y="773770"/>
                        <a:pt x="23191" y="768626"/>
                        <a:pt x="26504" y="765313"/>
                      </a:cubicBezTo>
                      <a:cubicBezTo>
                        <a:pt x="34415" y="741581"/>
                        <a:pt x="23105" y="768730"/>
                        <a:pt x="39756" y="748748"/>
                      </a:cubicBezTo>
                      <a:cubicBezTo>
                        <a:pt x="55502" y="729852"/>
                        <a:pt x="36352" y="738838"/>
                        <a:pt x="56322" y="732182"/>
                      </a:cubicBezTo>
                      <a:cubicBezTo>
                        <a:pt x="59635" y="729973"/>
                        <a:pt x="64480" y="721995"/>
                        <a:pt x="66261" y="725556"/>
                      </a:cubicBezTo>
                      <a:cubicBezTo>
                        <a:pt x="66677" y="726388"/>
                        <a:pt x="61543" y="754872"/>
                        <a:pt x="59635" y="758687"/>
                      </a:cubicBezTo>
                      <a:cubicBezTo>
                        <a:pt x="58238" y="761481"/>
                        <a:pt x="55447" y="763362"/>
                        <a:pt x="53008" y="765313"/>
                      </a:cubicBezTo>
                      <a:cubicBezTo>
                        <a:pt x="45202" y="771557"/>
                        <a:pt x="38888" y="774030"/>
                        <a:pt x="29817" y="778565"/>
                      </a:cubicBezTo>
                      <a:cubicBezTo>
                        <a:pt x="27608" y="781878"/>
                        <a:pt x="24972" y="784943"/>
                        <a:pt x="23191" y="788504"/>
                      </a:cubicBezTo>
                      <a:cubicBezTo>
                        <a:pt x="21629" y="791628"/>
                        <a:pt x="21254" y="795233"/>
                        <a:pt x="19878" y="798443"/>
                      </a:cubicBezTo>
                      <a:cubicBezTo>
                        <a:pt x="17933" y="802982"/>
                        <a:pt x="15461" y="807278"/>
                        <a:pt x="13252" y="811695"/>
                      </a:cubicBezTo>
                      <a:cubicBezTo>
                        <a:pt x="12148" y="817217"/>
                        <a:pt x="11720" y="822919"/>
                        <a:pt x="9939" y="828261"/>
                      </a:cubicBezTo>
                      <a:cubicBezTo>
                        <a:pt x="8377" y="832946"/>
                        <a:pt x="5047" y="836889"/>
                        <a:pt x="3313" y="841513"/>
                      </a:cubicBezTo>
                      <a:cubicBezTo>
                        <a:pt x="1714" y="845776"/>
                        <a:pt x="1104" y="850348"/>
                        <a:pt x="0" y="854765"/>
                      </a:cubicBezTo>
                      <a:cubicBezTo>
                        <a:pt x="1104" y="858078"/>
                        <a:pt x="0" y="863600"/>
                        <a:pt x="3313" y="864704"/>
                      </a:cubicBezTo>
                      <a:cubicBezTo>
                        <a:pt x="8655" y="866485"/>
                        <a:pt x="14841" y="863909"/>
                        <a:pt x="19878" y="861391"/>
                      </a:cubicBezTo>
                      <a:cubicBezTo>
                        <a:pt x="24858" y="858901"/>
                        <a:pt x="41921" y="836322"/>
                        <a:pt x="43069" y="834887"/>
                      </a:cubicBezTo>
                      <a:cubicBezTo>
                        <a:pt x="48497" y="813173"/>
                        <a:pt x="42339" y="828149"/>
                        <a:pt x="59635" y="808382"/>
                      </a:cubicBezTo>
                      <a:cubicBezTo>
                        <a:pt x="66503" y="800533"/>
                        <a:pt x="77831" y="782744"/>
                        <a:pt x="82826" y="775252"/>
                      </a:cubicBezTo>
                      <a:cubicBezTo>
                        <a:pt x="85167" y="771740"/>
                        <a:pt x="103724" y="763146"/>
                        <a:pt x="106017" y="762000"/>
                      </a:cubicBezTo>
                      <a:cubicBezTo>
                        <a:pt x="108226" y="758687"/>
                        <a:pt x="108739" y="752842"/>
                        <a:pt x="112643" y="752061"/>
                      </a:cubicBezTo>
                      <a:cubicBezTo>
                        <a:pt x="129649" y="748660"/>
                        <a:pt x="135786" y="755362"/>
                        <a:pt x="149087" y="758687"/>
                      </a:cubicBezTo>
                      <a:lnTo>
                        <a:pt x="175591" y="765313"/>
                      </a:lnTo>
                      <a:cubicBezTo>
                        <a:pt x="198899" y="780851"/>
                        <a:pt x="169346" y="762971"/>
                        <a:pt x="202095" y="775252"/>
                      </a:cubicBezTo>
                      <a:cubicBezTo>
                        <a:pt x="205823" y="776650"/>
                        <a:pt x="208473" y="780097"/>
                        <a:pt x="212035" y="781878"/>
                      </a:cubicBezTo>
                      <a:cubicBezTo>
                        <a:pt x="215159" y="783440"/>
                        <a:pt x="218661" y="784087"/>
                        <a:pt x="221974" y="785191"/>
                      </a:cubicBezTo>
                      <a:cubicBezTo>
                        <a:pt x="218661" y="782982"/>
                        <a:pt x="215596" y="780346"/>
                        <a:pt x="212035" y="778565"/>
                      </a:cubicBezTo>
                      <a:cubicBezTo>
                        <a:pt x="208911" y="777003"/>
                        <a:pt x="205001" y="777189"/>
                        <a:pt x="202095" y="775252"/>
                      </a:cubicBezTo>
                      <a:cubicBezTo>
                        <a:pt x="177276" y="758707"/>
                        <a:pt x="205851" y="769878"/>
                        <a:pt x="182217" y="762000"/>
                      </a:cubicBezTo>
                      <a:cubicBezTo>
                        <a:pt x="178352" y="759423"/>
                        <a:pt x="160670" y="747901"/>
                        <a:pt x="159026" y="745435"/>
                      </a:cubicBezTo>
                      <a:cubicBezTo>
                        <a:pt x="155152" y="739623"/>
                        <a:pt x="154609" y="732182"/>
                        <a:pt x="152400" y="725556"/>
                      </a:cubicBezTo>
                      <a:cubicBezTo>
                        <a:pt x="147647" y="711295"/>
                        <a:pt x="149935" y="719007"/>
                        <a:pt x="145774" y="702365"/>
                      </a:cubicBezTo>
                      <a:cubicBezTo>
                        <a:pt x="146878" y="699052"/>
                        <a:pt x="145774" y="693530"/>
                        <a:pt x="149087" y="692426"/>
                      </a:cubicBezTo>
                      <a:cubicBezTo>
                        <a:pt x="153085" y="691093"/>
                        <a:pt x="170227" y="697264"/>
                        <a:pt x="175591" y="699052"/>
                      </a:cubicBezTo>
                      <a:cubicBezTo>
                        <a:pt x="180616" y="702402"/>
                        <a:pt x="188611" y="708991"/>
                        <a:pt x="195469" y="708991"/>
                      </a:cubicBezTo>
                      <a:cubicBezTo>
                        <a:pt x="198961" y="708991"/>
                        <a:pt x="202095" y="706782"/>
                        <a:pt x="205408" y="705678"/>
                      </a:cubicBezTo>
                      <a:cubicBezTo>
                        <a:pt x="213294" y="682022"/>
                        <a:pt x="215910" y="691611"/>
                        <a:pt x="205408" y="675861"/>
                      </a:cubicBezTo>
                      <a:cubicBezTo>
                        <a:pt x="199098" y="656930"/>
                        <a:pt x="207301" y="672705"/>
                        <a:pt x="192156" y="662608"/>
                      </a:cubicBezTo>
                      <a:cubicBezTo>
                        <a:pt x="167343" y="646065"/>
                        <a:pt x="195908" y="657233"/>
                        <a:pt x="172278" y="649356"/>
                      </a:cubicBezTo>
                      <a:cubicBezTo>
                        <a:pt x="165652" y="644939"/>
                        <a:pt x="156817" y="642730"/>
                        <a:pt x="152400" y="636104"/>
                      </a:cubicBezTo>
                      <a:cubicBezTo>
                        <a:pt x="143837" y="623259"/>
                        <a:pt x="149551" y="627424"/>
                        <a:pt x="135835" y="622852"/>
                      </a:cubicBezTo>
                      <a:cubicBezTo>
                        <a:pt x="132672" y="613362"/>
                        <a:pt x="124825" y="588260"/>
                        <a:pt x="119269" y="586408"/>
                      </a:cubicBezTo>
                      <a:lnTo>
                        <a:pt x="109330" y="583095"/>
                      </a:lnTo>
                      <a:cubicBezTo>
                        <a:pt x="108226" y="578678"/>
                        <a:pt x="108276" y="573796"/>
                        <a:pt x="106017" y="569843"/>
                      </a:cubicBezTo>
                      <a:cubicBezTo>
                        <a:pt x="103692" y="565775"/>
                        <a:pt x="96741" y="564542"/>
                        <a:pt x="96078" y="559904"/>
                      </a:cubicBezTo>
                      <a:cubicBezTo>
                        <a:pt x="95380" y="555015"/>
                        <a:pt x="99212" y="550144"/>
                        <a:pt x="102704" y="546652"/>
                      </a:cubicBezTo>
                      <a:cubicBezTo>
                        <a:pt x="107257" y="542099"/>
                        <a:pt x="113911" y="540285"/>
                        <a:pt x="119269" y="536713"/>
                      </a:cubicBezTo>
                      <a:cubicBezTo>
                        <a:pt x="123864" y="533650"/>
                        <a:pt x="128029" y="529983"/>
                        <a:pt x="132522" y="526774"/>
                      </a:cubicBezTo>
                      <a:cubicBezTo>
                        <a:pt x="135762" y="524460"/>
                        <a:pt x="139148" y="522357"/>
                        <a:pt x="142461" y="520148"/>
                      </a:cubicBezTo>
                      <a:cubicBezTo>
                        <a:pt x="146878" y="521252"/>
                        <a:pt x="151352" y="522153"/>
                        <a:pt x="155713" y="523461"/>
                      </a:cubicBezTo>
                      <a:cubicBezTo>
                        <a:pt x="162403" y="525468"/>
                        <a:pt x="175591" y="530087"/>
                        <a:pt x="175591" y="530087"/>
                      </a:cubicBezTo>
                      <a:cubicBezTo>
                        <a:pt x="180008" y="533400"/>
                        <a:pt x="184049" y="537286"/>
                        <a:pt x="188843" y="540026"/>
                      </a:cubicBezTo>
                      <a:cubicBezTo>
                        <a:pt x="191875" y="541759"/>
                        <a:pt x="195658" y="541777"/>
                        <a:pt x="198782" y="543339"/>
                      </a:cubicBezTo>
                      <a:cubicBezTo>
                        <a:pt x="202344" y="545120"/>
                        <a:pt x="205409" y="547756"/>
                        <a:pt x="208722" y="549965"/>
                      </a:cubicBezTo>
                      <a:cubicBezTo>
                        <a:pt x="210931" y="553278"/>
                        <a:pt x="211971" y="557794"/>
                        <a:pt x="215348" y="559904"/>
                      </a:cubicBezTo>
                      <a:cubicBezTo>
                        <a:pt x="221271" y="563606"/>
                        <a:pt x="235226" y="566530"/>
                        <a:pt x="235226" y="566530"/>
                      </a:cubicBezTo>
                      <a:cubicBezTo>
                        <a:pt x="236330" y="562113"/>
                        <a:pt x="240575" y="557351"/>
                        <a:pt x="238539" y="553278"/>
                      </a:cubicBezTo>
                      <a:cubicBezTo>
                        <a:pt x="229600" y="535400"/>
                        <a:pt x="222554" y="534698"/>
                        <a:pt x="208722" y="530087"/>
                      </a:cubicBezTo>
                      <a:cubicBezTo>
                        <a:pt x="206513" y="526774"/>
                        <a:pt x="204911" y="522964"/>
                        <a:pt x="202095" y="520148"/>
                      </a:cubicBezTo>
                      <a:cubicBezTo>
                        <a:pt x="184876" y="502930"/>
                        <a:pt x="198644" y="523288"/>
                        <a:pt x="185530" y="506895"/>
                      </a:cubicBezTo>
                      <a:cubicBezTo>
                        <a:pt x="167086" y="483838"/>
                        <a:pt x="192568" y="510620"/>
                        <a:pt x="168965" y="487017"/>
                      </a:cubicBezTo>
                      <a:cubicBezTo>
                        <a:pt x="167861" y="483704"/>
                        <a:pt x="167214" y="480202"/>
                        <a:pt x="165652" y="477078"/>
                      </a:cubicBezTo>
                      <a:cubicBezTo>
                        <a:pt x="163871" y="473517"/>
                        <a:pt x="160557" y="470814"/>
                        <a:pt x="159026" y="467139"/>
                      </a:cubicBezTo>
                      <a:cubicBezTo>
                        <a:pt x="154997" y="457468"/>
                        <a:pt x="153772" y="446693"/>
                        <a:pt x="149087" y="437322"/>
                      </a:cubicBezTo>
                      <a:lnTo>
                        <a:pt x="142461" y="424069"/>
                      </a:lnTo>
                      <a:cubicBezTo>
                        <a:pt x="146878" y="421860"/>
                        <a:pt x="150774" y="417443"/>
                        <a:pt x="155713" y="417443"/>
                      </a:cubicBezTo>
                      <a:cubicBezTo>
                        <a:pt x="161660" y="417443"/>
                        <a:pt x="166636" y="422188"/>
                        <a:pt x="172278" y="424069"/>
                      </a:cubicBezTo>
                      <a:cubicBezTo>
                        <a:pt x="176598" y="425509"/>
                        <a:pt x="181152" y="426131"/>
                        <a:pt x="185530" y="427382"/>
                      </a:cubicBezTo>
                      <a:cubicBezTo>
                        <a:pt x="188888" y="428341"/>
                        <a:pt x="192156" y="429591"/>
                        <a:pt x="195469" y="430695"/>
                      </a:cubicBezTo>
                      <a:cubicBezTo>
                        <a:pt x="198782" y="429591"/>
                        <a:pt x="204111" y="430624"/>
                        <a:pt x="205408" y="427382"/>
                      </a:cubicBezTo>
                      <a:cubicBezTo>
                        <a:pt x="207099" y="423154"/>
                        <a:pt x="204354" y="418083"/>
                        <a:pt x="202095" y="414130"/>
                      </a:cubicBezTo>
                      <a:cubicBezTo>
                        <a:pt x="197287" y="405715"/>
                        <a:pt x="185256" y="400604"/>
                        <a:pt x="178904" y="394252"/>
                      </a:cubicBezTo>
                      <a:cubicBezTo>
                        <a:pt x="175000" y="390348"/>
                        <a:pt x="172278" y="385417"/>
                        <a:pt x="168965" y="381000"/>
                      </a:cubicBezTo>
                      <a:cubicBezTo>
                        <a:pt x="161369" y="358212"/>
                        <a:pt x="171759" y="385889"/>
                        <a:pt x="155713" y="357808"/>
                      </a:cubicBezTo>
                      <a:cubicBezTo>
                        <a:pt x="153369" y="353706"/>
                        <a:pt x="150106" y="338015"/>
                        <a:pt x="149087" y="334617"/>
                      </a:cubicBezTo>
                      <a:cubicBezTo>
                        <a:pt x="147080" y="327927"/>
                        <a:pt x="142461" y="314739"/>
                        <a:pt x="142461" y="314739"/>
                      </a:cubicBezTo>
                      <a:cubicBezTo>
                        <a:pt x="145774" y="312530"/>
                        <a:pt x="148672" y="309511"/>
                        <a:pt x="152400" y="308113"/>
                      </a:cubicBezTo>
                      <a:cubicBezTo>
                        <a:pt x="170373" y="301373"/>
                        <a:pt x="172796" y="305895"/>
                        <a:pt x="192156" y="311426"/>
                      </a:cubicBezTo>
                      <a:cubicBezTo>
                        <a:pt x="195469" y="313635"/>
                        <a:pt x="198986" y="315565"/>
                        <a:pt x="202095" y="318052"/>
                      </a:cubicBezTo>
                      <a:cubicBezTo>
                        <a:pt x="204534" y="320003"/>
                        <a:pt x="206043" y="323071"/>
                        <a:pt x="208722" y="324678"/>
                      </a:cubicBezTo>
                      <a:cubicBezTo>
                        <a:pt x="211717" y="326475"/>
                        <a:pt x="215348" y="326887"/>
                        <a:pt x="218661" y="327991"/>
                      </a:cubicBezTo>
                      <a:cubicBezTo>
                        <a:pt x="218751" y="328081"/>
                        <a:pt x="235464" y="346093"/>
                        <a:pt x="238539" y="344556"/>
                      </a:cubicBezTo>
                      <a:cubicBezTo>
                        <a:pt x="242612" y="342520"/>
                        <a:pt x="240748" y="335721"/>
                        <a:pt x="241852" y="331304"/>
                      </a:cubicBezTo>
                      <a:cubicBezTo>
                        <a:pt x="239643" y="327991"/>
                        <a:pt x="237007" y="324926"/>
                        <a:pt x="235226" y="321365"/>
                      </a:cubicBezTo>
                      <a:cubicBezTo>
                        <a:pt x="233664" y="318241"/>
                        <a:pt x="233850" y="314332"/>
                        <a:pt x="231913" y="311426"/>
                      </a:cubicBezTo>
                      <a:cubicBezTo>
                        <a:pt x="223999" y="299555"/>
                        <a:pt x="211432" y="295764"/>
                        <a:pt x="198782" y="291548"/>
                      </a:cubicBezTo>
                      <a:cubicBezTo>
                        <a:pt x="195469" y="287130"/>
                        <a:pt x="191312" y="283234"/>
                        <a:pt x="188843" y="278295"/>
                      </a:cubicBezTo>
                      <a:cubicBezTo>
                        <a:pt x="185720" y="272048"/>
                        <a:pt x="184426" y="265043"/>
                        <a:pt x="182217" y="258417"/>
                      </a:cubicBezTo>
                      <a:cubicBezTo>
                        <a:pt x="181113" y="255104"/>
                        <a:pt x="180841" y="251384"/>
                        <a:pt x="178904" y="248478"/>
                      </a:cubicBezTo>
                      <a:cubicBezTo>
                        <a:pt x="176695" y="245165"/>
                        <a:pt x="173895" y="242178"/>
                        <a:pt x="172278" y="238539"/>
                      </a:cubicBezTo>
                      <a:cubicBezTo>
                        <a:pt x="169441" y="232157"/>
                        <a:pt x="165652" y="218661"/>
                        <a:pt x="165652" y="218661"/>
                      </a:cubicBezTo>
                      <a:cubicBezTo>
                        <a:pt x="170069" y="216452"/>
                        <a:pt x="174113" y="213233"/>
                        <a:pt x="178904" y="212035"/>
                      </a:cubicBezTo>
                      <a:cubicBezTo>
                        <a:pt x="187542" y="209876"/>
                        <a:pt x="197445" y="212704"/>
                        <a:pt x="205408" y="208722"/>
                      </a:cubicBezTo>
                      <a:cubicBezTo>
                        <a:pt x="208202" y="207325"/>
                        <a:pt x="201221" y="204046"/>
                        <a:pt x="198782" y="202095"/>
                      </a:cubicBezTo>
                      <a:cubicBezTo>
                        <a:pt x="195673" y="199608"/>
                        <a:pt x="192156" y="197678"/>
                        <a:pt x="188843" y="195469"/>
                      </a:cubicBezTo>
                      <a:lnTo>
                        <a:pt x="178904" y="165652"/>
                      </a:lnTo>
                      <a:cubicBezTo>
                        <a:pt x="177464" y="161332"/>
                        <a:pt x="178117" y="156189"/>
                        <a:pt x="175591" y="152400"/>
                      </a:cubicBezTo>
                      <a:cubicBezTo>
                        <a:pt x="173382" y="149087"/>
                        <a:pt x="168965" y="147983"/>
                        <a:pt x="165652" y="145774"/>
                      </a:cubicBezTo>
                      <a:cubicBezTo>
                        <a:pt x="162339" y="141357"/>
                        <a:pt x="158639" y="137204"/>
                        <a:pt x="155713" y="132522"/>
                      </a:cubicBezTo>
                      <a:cubicBezTo>
                        <a:pt x="153095" y="128334"/>
                        <a:pt x="152249" y="123063"/>
                        <a:pt x="149087" y="119269"/>
                      </a:cubicBezTo>
                      <a:cubicBezTo>
                        <a:pt x="146538" y="116210"/>
                        <a:pt x="142461" y="114852"/>
                        <a:pt x="139148" y="112643"/>
                      </a:cubicBezTo>
                      <a:cubicBezTo>
                        <a:pt x="131534" y="89802"/>
                        <a:pt x="137461" y="97703"/>
                        <a:pt x="125895" y="86139"/>
                      </a:cubicBezTo>
                      <a:cubicBezTo>
                        <a:pt x="124791" y="82826"/>
                        <a:pt x="124315" y="79232"/>
                        <a:pt x="122582" y="76200"/>
                      </a:cubicBezTo>
                      <a:cubicBezTo>
                        <a:pt x="116571" y="65681"/>
                        <a:pt x="111150" y="63274"/>
                        <a:pt x="106017" y="53008"/>
                      </a:cubicBezTo>
                      <a:cubicBezTo>
                        <a:pt x="102826" y="46626"/>
                        <a:pt x="101514" y="36187"/>
                        <a:pt x="99391" y="29817"/>
                      </a:cubicBezTo>
                      <a:cubicBezTo>
                        <a:pt x="97510" y="24175"/>
                        <a:pt x="95425" y="18571"/>
                        <a:pt x="92765" y="13252"/>
                      </a:cubicBezTo>
                      <a:cubicBezTo>
                        <a:pt x="90984" y="9691"/>
                        <a:pt x="106569" y="2209"/>
                        <a:pt x="109330"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83" name="Group 482">
                <a:extLst>
                  <a:ext uri="{FF2B5EF4-FFF2-40B4-BE49-F238E27FC236}">
                    <a16:creationId xmlns:a16="http://schemas.microsoft.com/office/drawing/2014/main" id="{D4DDA953-FAA3-8D8E-D7B6-81670266C2F7}"/>
                  </a:ext>
                </a:extLst>
              </p:cNvPr>
              <p:cNvGrpSpPr/>
              <p:nvPr/>
            </p:nvGrpSpPr>
            <p:grpSpPr>
              <a:xfrm>
                <a:off x="3787486" y="4456043"/>
                <a:ext cx="181656" cy="1548517"/>
                <a:chOff x="3787486" y="4456043"/>
                <a:chExt cx="181656" cy="1548517"/>
              </a:xfrm>
            </p:grpSpPr>
            <p:cxnSp>
              <p:nvCxnSpPr>
                <p:cNvPr id="545" name="Straight Connector 544">
                  <a:extLst>
                    <a:ext uri="{FF2B5EF4-FFF2-40B4-BE49-F238E27FC236}">
                      <a16:creationId xmlns:a16="http://schemas.microsoft.com/office/drawing/2014/main" id="{629A14F7-D2F8-BD13-D401-C30F6352D603}"/>
                    </a:ext>
                  </a:extLst>
                </p:cNvPr>
                <p:cNvCxnSpPr/>
                <p:nvPr/>
              </p:nvCxnSpPr>
              <p:spPr>
                <a:xfrm flipV="1">
                  <a:off x="3887836" y="5061611"/>
                  <a:ext cx="0" cy="942949"/>
                </a:xfrm>
                <a:prstGeom prst="line">
                  <a:avLst/>
                </a:prstGeom>
                <a:ln w="12700">
                  <a:solidFill>
                    <a:srgbClr val="CC6600"/>
                  </a:solidFill>
                </a:ln>
              </p:spPr>
              <p:style>
                <a:lnRef idx="1">
                  <a:schemeClr val="accent1"/>
                </a:lnRef>
                <a:fillRef idx="0">
                  <a:schemeClr val="accent1"/>
                </a:fillRef>
                <a:effectRef idx="0">
                  <a:schemeClr val="accent1"/>
                </a:effectRef>
                <a:fontRef idx="minor">
                  <a:schemeClr val="tx1"/>
                </a:fontRef>
              </p:style>
            </p:cxnSp>
            <p:sp>
              <p:nvSpPr>
                <p:cNvPr id="546" name="Freeform 545">
                  <a:extLst>
                    <a:ext uri="{FF2B5EF4-FFF2-40B4-BE49-F238E27FC236}">
                      <a16:creationId xmlns:a16="http://schemas.microsoft.com/office/drawing/2014/main" id="{48515550-DC21-B7DE-23B9-8F9282C32182}"/>
                    </a:ext>
                  </a:extLst>
                </p:cNvPr>
                <p:cNvSpPr/>
                <p:nvPr/>
              </p:nvSpPr>
              <p:spPr>
                <a:xfrm>
                  <a:off x="3787486" y="4456043"/>
                  <a:ext cx="181656" cy="818575"/>
                </a:xfrm>
                <a:custGeom>
                  <a:avLst/>
                  <a:gdLst>
                    <a:gd name="connsiteX0" fmla="*/ 111966 w 181656"/>
                    <a:gd name="connsiteY0" fmla="*/ 0 h 818575"/>
                    <a:gd name="connsiteX1" fmla="*/ 111966 w 181656"/>
                    <a:gd name="connsiteY1" fmla="*/ 0 h 818575"/>
                    <a:gd name="connsiteX2" fmla="*/ 108653 w 181656"/>
                    <a:gd name="connsiteY2" fmla="*/ 29818 h 818575"/>
                    <a:gd name="connsiteX3" fmla="*/ 95401 w 181656"/>
                    <a:gd name="connsiteY3" fmla="*/ 92766 h 818575"/>
                    <a:gd name="connsiteX4" fmla="*/ 85462 w 181656"/>
                    <a:gd name="connsiteY4" fmla="*/ 112644 h 818575"/>
                    <a:gd name="connsiteX5" fmla="*/ 95401 w 181656"/>
                    <a:gd name="connsiteY5" fmla="*/ 115957 h 818575"/>
                    <a:gd name="connsiteX6" fmla="*/ 98714 w 181656"/>
                    <a:gd name="connsiteY6" fmla="*/ 135835 h 818575"/>
                    <a:gd name="connsiteX7" fmla="*/ 88775 w 181656"/>
                    <a:gd name="connsiteY7" fmla="*/ 139148 h 818575"/>
                    <a:gd name="connsiteX8" fmla="*/ 72210 w 181656"/>
                    <a:gd name="connsiteY8" fmla="*/ 168966 h 818575"/>
                    <a:gd name="connsiteX9" fmla="*/ 85462 w 181656"/>
                    <a:gd name="connsiteY9" fmla="*/ 172279 h 818575"/>
                    <a:gd name="connsiteX10" fmla="*/ 95401 w 181656"/>
                    <a:gd name="connsiteY10" fmla="*/ 175592 h 818575"/>
                    <a:gd name="connsiteX11" fmla="*/ 105340 w 181656"/>
                    <a:gd name="connsiteY11" fmla="*/ 182218 h 818575"/>
                    <a:gd name="connsiteX12" fmla="*/ 105340 w 181656"/>
                    <a:gd name="connsiteY12" fmla="*/ 205409 h 818575"/>
                    <a:gd name="connsiteX13" fmla="*/ 92088 w 181656"/>
                    <a:gd name="connsiteY13" fmla="*/ 225287 h 818575"/>
                    <a:gd name="connsiteX14" fmla="*/ 78836 w 181656"/>
                    <a:gd name="connsiteY14" fmla="*/ 241853 h 818575"/>
                    <a:gd name="connsiteX15" fmla="*/ 75523 w 181656"/>
                    <a:gd name="connsiteY15" fmla="*/ 251792 h 818575"/>
                    <a:gd name="connsiteX16" fmla="*/ 78836 w 181656"/>
                    <a:gd name="connsiteY16" fmla="*/ 261731 h 818575"/>
                    <a:gd name="connsiteX17" fmla="*/ 98714 w 181656"/>
                    <a:gd name="connsiteY17" fmla="*/ 268357 h 818575"/>
                    <a:gd name="connsiteX18" fmla="*/ 95401 w 181656"/>
                    <a:gd name="connsiteY18" fmla="*/ 278296 h 818575"/>
                    <a:gd name="connsiteX19" fmla="*/ 88775 w 181656"/>
                    <a:gd name="connsiteY19" fmla="*/ 291548 h 818575"/>
                    <a:gd name="connsiteX20" fmla="*/ 85462 w 181656"/>
                    <a:gd name="connsiteY20" fmla="*/ 304800 h 818575"/>
                    <a:gd name="connsiteX21" fmla="*/ 82149 w 181656"/>
                    <a:gd name="connsiteY21" fmla="*/ 314740 h 818575"/>
                    <a:gd name="connsiteX22" fmla="*/ 98714 w 181656"/>
                    <a:gd name="connsiteY22" fmla="*/ 337931 h 818575"/>
                    <a:gd name="connsiteX23" fmla="*/ 92088 w 181656"/>
                    <a:gd name="connsiteY23" fmla="*/ 367748 h 818575"/>
                    <a:gd name="connsiteX24" fmla="*/ 88775 w 181656"/>
                    <a:gd name="connsiteY24" fmla="*/ 384314 h 818575"/>
                    <a:gd name="connsiteX25" fmla="*/ 82149 w 181656"/>
                    <a:gd name="connsiteY25" fmla="*/ 397566 h 818575"/>
                    <a:gd name="connsiteX26" fmla="*/ 78836 w 181656"/>
                    <a:gd name="connsiteY26" fmla="*/ 407505 h 818575"/>
                    <a:gd name="connsiteX27" fmla="*/ 85462 w 181656"/>
                    <a:gd name="connsiteY27" fmla="*/ 420757 h 818575"/>
                    <a:gd name="connsiteX28" fmla="*/ 95401 w 181656"/>
                    <a:gd name="connsiteY28" fmla="*/ 427383 h 818575"/>
                    <a:gd name="connsiteX29" fmla="*/ 102027 w 181656"/>
                    <a:gd name="connsiteY29" fmla="*/ 437322 h 818575"/>
                    <a:gd name="connsiteX30" fmla="*/ 98714 w 181656"/>
                    <a:gd name="connsiteY30" fmla="*/ 457200 h 818575"/>
                    <a:gd name="connsiteX31" fmla="*/ 85462 w 181656"/>
                    <a:gd name="connsiteY31" fmla="*/ 493644 h 818575"/>
                    <a:gd name="connsiteX32" fmla="*/ 68897 w 181656"/>
                    <a:gd name="connsiteY32" fmla="*/ 516835 h 818575"/>
                    <a:gd name="connsiteX33" fmla="*/ 55644 w 181656"/>
                    <a:gd name="connsiteY33" fmla="*/ 536714 h 818575"/>
                    <a:gd name="connsiteX34" fmla="*/ 42392 w 181656"/>
                    <a:gd name="connsiteY34" fmla="*/ 556592 h 818575"/>
                    <a:gd name="connsiteX35" fmla="*/ 22514 w 181656"/>
                    <a:gd name="connsiteY35" fmla="*/ 563218 h 818575"/>
                    <a:gd name="connsiteX36" fmla="*/ 15888 w 181656"/>
                    <a:gd name="connsiteY36" fmla="*/ 573157 h 818575"/>
                    <a:gd name="connsiteX37" fmla="*/ 15888 w 181656"/>
                    <a:gd name="connsiteY37" fmla="*/ 606287 h 818575"/>
                    <a:gd name="connsiteX38" fmla="*/ 35766 w 181656"/>
                    <a:gd name="connsiteY38" fmla="*/ 599661 h 818575"/>
                    <a:gd name="connsiteX39" fmla="*/ 42392 w 181656"/>
                    <a:gd name="connsiteY39" fmla="*/ 589722 h 818575"/>
                    <a:gd name="connsiteX40" fmla="*/ 45705 w 181656"/>
                    <a:gd name="connsiteY40" fmla="*/ 579783 h 818575"/>
                    <a:gd name="connsiteX41" fmla="*/ 65584 w 181656"/>
                    <a:gd name="connsiteY41" fmla="*/ 573157 h 818575"/>
                    <a:gd name="connsiteX42" fmla="*/ 72210 w 181656"/>
                    <a:gd name="connsiteY42" fmla="*/ 589722 h 818575"/>
                    <a:gd name="connsiteX43" fmla="*/ 62271 w 181656"/>
                    <a:gd name="connsiteY43" fmla="*/ 609600 h 818575"/>
                    <a:gd name="connsiteX44" fmla="*/ 45705 w 181656"/>
                    <a:gd name="connsiteY44" fmla="*/ 629479 h 818575"/>
                    <a:gd name="connsiteX45" fmla="*/ 39079 w 181656"/>
                    <a:gd name="connsiteY45" fmla="*/ 642731 h 818575"/>
                    <a:gd name="connsiteX46" fmla="*/ 29140 w 181656"/>
                    <a:gd name="connsiteY46" fmla="*/ 646044 h 818575"/>
                    <a:gd name="connsiteX47" fmla="*/ 25827 w 181656"/>
                    <a:gd name="connsiteY47" fmla="*/ 675861 h 818575"/>
                    <a:gd name="connsiteX48" fmla="*/ 55644 w 181656"/>
                    <a:gd name="connsiteY48" fmla="*/ 685800 h 818575"/>
                    <a:gd name="connsiteX49" fmla="*/ 49018 w 181656"/>
                    <a:gd name="connsiteY49" fmla="*/ 699053 h 818575"/>
                    <a:gd name="connsiteX50" fmla="*/ 39079 w 181656"/>
                    <a:gd name="connsiteY50" fmla="*/ 728870 h 818575"/>
                    <a:gd name="connsiteX51" fmla="*/ 32453 w 181656"/>
                    <a:gd name="connsiteY51" fmla="*/ 738809 h 818575"/>
                    <a:gd name="connsiteX52" fmla="*/ 25827 w 181656"/>
                    <a:gd name="connsiteY52" fmla="*/ 758687 h 818575"/>
                    <a:gd name="connsiteX53" fmla="*/ 15888 w 181656"/>
                    <a:gd name="connsiteY53" fmla="*/ 788505 h 818575"/>
                    <a:gd name="connsiteX54" fmla="*/ 2636 w 181656"/>
                    <a:gd name="connsiteY54" fmla="*/ 818322 h 818575"/>
                    <a:gd name="connsiteX55" fmla="*/ 12575 w 181656"/>
                    <a:gd name="connsiteY55" fmla="*/ 815009 h 818575"/>
                    <a:gd name="connsiteX56" fmla="*/ 19201 w 181656"/>
                    <a:gd name="connsiteY56" fmla="*/ 798444 h 818575"/>
                    <a:gd name="connsiteX57" fmla="*/ 22514 w 181656"/>
                    <a:gd name="connsiteY57" fmla="*/ 788505 h 818575"/>
                    <a:gd name="connsiteX58" fmla="*/ 35766 w 181656"/>
                    <a:gd name="connsiteY58" fmla="*/ 768627 h 818575"/>
                    <a:gd name="connsiteX59" fmla="*/ 45705 w 181656"/>
                    <a:gd name="connsiteY59" fmla="*/ 755374 h 818575"/>
                    <a:gd name="connsiteX60" fmla="*/ 55644 w 181656"/>
                    <a:gd name="connsiteY60" fmla="*/ 752061 h 818575"/>
                    <a:gd name="connsiteX61" fmla="*/ 75523 w 181656"/>
                    <a:gd name="connsiteY61" fmla="*/ 728870 h 818575"/>
                    <a:gd name="connsiteX62" fmla="*/ 85462 w 181656"/>
                    <a:gd name="connsiteY62" fmla="*/ 715618 h 818575"/>
                    <a:gd name="connsiteX63" fmla="*/ 98714 w 181656"/>
                    <a:gd name="connsiteY63" fmla="*/ 708992 h 818575"/>
                    <a:gd name="connsiteX64" fmla="*/ 108653 w 181656"/>
                    <a:gd name="connsiteY64" fmla="*/ 702366 h 818575"/>
                    <a:gd name="connsiteX65" fmla="*/ 128531 w 181656"/>
                    <a:gd name="connsiteY65" fmla="*/ 705679 h 818575"/>
                    <a:gd name="connsiteX66" fmla="*/ 135157 w 181656"/>
                    <a:gd name="connsiteY66" fmla="*/ 715618 h 818575"/>
                    <a:gd name="connsiteX67" fmla="*/ 141784 w 181656"/>
                    <a:gd name="connsiteY67" fmla="*/ 722244 h 818575"/>
                    <a:gd name="connsiteX68" fmla="*/ 141784 w 181656"/>
                    <a:gd name="connsiteY68" fmla="*/ 639418 h 818575"/>
                    <a:gd name="connsiteX69" fmla="*/ 161662 w 181656"/>
                    <a:gd name="connsiteY69" fmla="*/ 646044 h 818575"/>
                    <a:gd name="connsiteX70" fmla="*/ 141784 w 181656"/>
                    <a:gd name="connsiteY70" fmla="*/ 622853 h 818575"/>
                    <a:gd name="connsiteX71" fmla="*/ 131844 w 181656"/>
                    <a:gd name="connsiteY71" fmla="*/ 609600 h 818575"/>
                    <a:gd name="connsiteX72" fmla="*/ 128531 w 181656"/>
                    <a:gd name="connsiteY72" fmla="*/ 599661 h 818575"/>
                    <a:gd name="connsiteX73" fmla="*/ 115279 w 181656"/>
                    <a:gd name="connsiteY73" fmla="*/ 576470 h 818575"/>
                    <a:gd name="connsiteX74" fmla="*/ 111966 w 181656"/>
                    <a:gd name="connsiteY74" fmla="*/ 559905 h 818575"/>
                    <a:gd name="connsiteX75" fmla="*/ 128531 w 181656"/>
                    <a:gd name="connsiteY75" fmla="*/ 546653 h 818575"/>
                    <a:gd name="connsiteX76" fmla="*/ 151723 w 181656"/>
                    <a:gd name="connsiteY76" fmla="*/ 536714 h 818575"/>
                    <a:gd name="connsiteX77" fmla="*/ 145097 w 181656"/>
                    <a:gd name="connsiteY77" fmla="*/ 530087 h 818575"/>
                    <a:gd name="connsiteX78" fmla="*/ 131844 w 181656"/>
                    <a:gd name="connsiteY78" fmla="*/ 510209 h 818575"/>
                    <a:gd name="connsiteX79" fmla="*/ 131844 w 181656"/>
                    <a:gd name="connsiteY79" fmla="*/ 490331 h 818575"/>
                    <a:gd name="connsiteX80" fmla="*/ 141784 w 181656"/>
                    <a:gd name="connsiteY80" fmla="*/ 496957 h 818575"/>
                    <a:gd name="connsiteX81" fmla="*/ 151723 w 181656"/>
                    <a:gd name="connsiteY81" fmla="*/ 500270 h 818575"/>
                    <a:gd name="connsiteX82" fmla="*/ 161662 w 181656"/>
                    <a:gd name="connsiteY82" fmla="*/ 506896 h 818575"/>
                    <a:gd name="connsiteX83" fmla="*/ 168288 w 181656"/>
                    <a:gd name="connsiteY83" fmla="*/ 496957 h 818575"/>
                    <a:gd name="connsiteX84" fmla="*/ 158349 w 181656"/>
                    <a:gd name="connsiteY84" fmla="*/ 490331 h 818575"/>
                    <a:gd name="connsiteX85" fmla="*/ 135157 w 181656"/>
                    <a:gd name="connsiteY85" fmla="*/ 467140 h 818575"/>
                    <a:gd name="connsiteX86" fmla="*/ 125218 w 181656"/>
                    <a:gd name="connsiteY86" fmla="*/ 457200 h 818575"/>
                    <a:gd name="connsiteX87" fmla="*/ 118592 w 181656"/>
                    <a:gd name="connsiteY87" fmla="*/ 437322 h 818575"/>
                    <a:gd name="connsiteX88" fmla="*/ 111966 w 181656"/>
                    <a:gd name="connsiteY88" fmla="*/ 427383 h 818575"/>
                    <a:gd name="connsiteX89" fmla="*/ 151723 w 181656"/>
                    <a:gd name="connsiteY89" fmla="*/ 430696 h 818575"/>
                    <a:gd name="connsiteX90" fmla="*/ 178227 w 181656"/>
                    <a:gd name="connsiteY90" fmla="*/ 427383 h 818575"/>
                    <a:gd name="connsiteX91" fmla="*/ 168288 w 181656"/>
                    <a:gd name="connsiteY91" fmla="*/ 417444 h 818575"/>
                    <a:gd name="connsiteX92" fmla="*/ 158349 w 181656"/>
                    <a:gd name="connsiteY92" fmla="*/ 410818 h 818575"/>
                    <a:gd name="connsiteX93" fmla="*/ 138471 w 181656"/>
                    <a:gd name="connsiteY93" fmla="*/ 390940 h 818575"/>
                    <a:gd name="connsiteX94" fmla="*/ 135157 w 181656"/>
                    <a:gd name="connsiteY94" fmla="*/ 381000 h 818575"/>
                    <a:gd name="connsiteX95" fmla="*/ 131844 w 181656"/>
                    <a:gd name="connsiteY95" fmla="*/ 357809 h 818575"/>
                    <a:gd name="connsiteX96" fmla="*/ 125218 w 181656"/>
                    <a:gd name="connsiteY96" fmla="*/ 344557 h 818575"/>
                    <a:gd name="connsiteX97" fmla="*/ 145097 w 181656"/>
                    <a:gd name="connsiteY97" fmla="*/ 347870 h 818575"/>
                    <a:gd name="connsiteX98" fmla="*/ 174914 w 181656"/>
                    <a:gd name="connsiteY98" fmla="*/ 361122 h 818575"/>
                    <a:gd name="connsiteX99" fmla="*/ 181540 w 181656"/>
                    <a:gd name="connsiteY99" fmla="*/ 347870 h 818575"/>
                    <a:gd name="connsiteX100" fmla="*/ 168288 w 181656"/>
                    <a:gd name="connsiteY100" fmla="*/ 327992 h 818575"/>
                    <a:gd name="connsiteX101" fmla="*/ 158349 w 181656"/>
                    <a:gd name="connsiteY101" fmla="*/ 311427 h 818575"/>
                    <a:gd name="connsiteX102" fmla="*/ 148410 w 181656"/>
                    <a:gd name="connsiteY102" fmla="*/ 284922 h 818575"/>
                    <a:gd name="connsiteX103" fmla="*/ 141784 w 181656"/>
                    <a:gd name="connsiteY103" fmla="*/ 271670 h 818575"/>
                    <a:gd name="connsiteX104" fmla="*/ 145097 w 181656"/>
                    <a:gd name="connsiteY104" fmla="*/ 248479 h 818575"/>
                    <a:gd name="connsiteX105" fmla="*/ 155036 w 181656"/>
                    <a:gd name="connsiteY105" fmla="*/ 245166 h 818575"/>
                    <a:gd name="connsiteX106" fmla="*/ 174914 w 181656"/>
                    <a:gd name="connsiteY106" fmla="*/ 251792 h 818575"/>
                    <a:gd name="connsiteX107" fmla="*/ 171601 w 181656"/>
                    <a:gd name="connsiteY107" fmla="*/ 231914 h 818575"/>
                    <a:gd name="connsiteX108" fmla="*/ 158349 w 181656"/>
                    <a:gd name="connsiteY108" fmla="*/ 208722 h 818575"/>
                    <a:gd name="connsiteX109" fmla="*/ 145097 w 181656"/>
                    <a:gd name="connsiteY109" fmla="*/ 172279 h 818575"/>
                    <a:gd name="connsiteX110" fmla="*/ 138471 w 181656"/>
                    <a:gd name="connsiteY110" fmla="*/ 162340 h 818575"/>
                    <a:gd name="connsiteX111" fmla="*/ 135157 w 181656"/>
                    <a:gd name="connsiteY111" fmla="*/ 149087 h 818575"/>
                    <a:gd name="connsiteX112" fmla="*/ 131844 w 181656"/>
                    <a:gd name="connsiteY112" fmla="*/ 125896 h 818575"/>
                    <a:gd name="connsiteX113" fmla="*/ 128531 w 181656"/>
                    <a:gd name="connsiteY113" fmla="*/ 99392 h 818575"/>
                    <a:gd name="connsiteX114" fmla="*/ 125218 w 181656"/>
                    <a:gd name="connsiteY114" fmla="*/ 89453 h 818575"/>
                    <a:gd name="connsiteX115" fmla="*/ 121905 w 181656"/>
                    <a:gd name="connsiteY115" fmla="*/ 76200 h 818575"/>
                    <a:gd name="connsiteX116" fmla="*/ 111966 w 181656"/>
                    <a:gd name="connsiteY116" fmla="*/ 46383 h 818575"/>
                    <a:gd name="connsiteX117" fmla="*/ 111966 w 181656"/>
                    <a:gd name="connsiteY117" fmla="*/ 0 h 81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81656" h="818575">
                      <a:moveTo>
                        <a:pt x="111966" y="0"/>
                      </a:moveTo>
                      <a:lnTo>
                        <a:pt x="111966" y="0"/>
                      </a:lnTo>
                      <a:cubicBezTo>
                        <a:pt x="110862" y="9939"/>
                        <a:pt x="109420" y="19847"/>
                        <a:pt x="108653" y="29818"/>
                      </a:cubicBezTo>
                      <a:cubicBezTo>
                        <a:pt x="103956" y="90882"/>
                        <a:pt x="121231" y="75546"/>
                        <a:pt x="95401" y="92766"/>
                      </a:cubicBezTo>
                      <a:cubicBezTo>
                        <a:pt x="94285" y="94440"/>
                        <a:pt x="83503" y="108725"/>
                        <a:pt x="85462" y="112644"/>
                      </a:cubicBezTo>
                      <a:cubicBezTo>
                        <a:pt x="87024" y="115768"/>
                        <a:pt x="92088" y="114853"/>
                        <a:pt x="95401" y="115957"/>
                      </a:cubicBezTo>
                      <a:cubicBezTo>
                        <a:pt x="99794" y="122546"/>
                        <a:pt x="106944" y="127605"/>
                        <a:pt x="98714" y="135835"/>
                      </a:cubicBezTo>
                      <a:cubicBezTo>
                        <a:pt x="96245" y="138304"/>
                        <a:pt x="92088" y="138044"/>
                        <a:pt x="88775" y="139148"/>
                      </a:cubicBezTo>
                      <a:cubicBezTo>
                        <a:pt x="78245" y="146168"/>
                        <a:pt x="57412" y="151207"/>
                        <a:pt x="72210" y="168966"/>
                      </a:cubicBezTo>
                      <a:cubicBezTo>
                        <a:pt x="75125" y="172464"/>
                        <a:pt x="81084" y="171028"/>
                        <a:pt x="85462" y="172279"/>
                      </a:cubicBezTo>
                      <a:cubicBezTo>
                        <a:pt x="88820" y="173238"/>
                        <a:pt x="92088" y="174488"/>
                        <a:pt x="95401" y="175592"/>
                      </a:cubicBezTo>
                      <a:cubicBezTo>
                        <a:pt x="98714" y="177801"/>
                        <a:pt x="102853" y="179109"/>
                        <a:pt x="105340" y="182218"/>
                      </a:cubicBezTo>
                      <a:cubicBezTo>
                        <a:pt x="110689" y="188904"/>
                        <a:pt x="108723" y="198643"/>
                        <a:pt x="105340" y="205409"/>
                      </a:cubicBezTo>
                      <a:cubicBezTo>
                        <a:pt x="101779" y="212532"/>
                        <a:pt x="97719" y="219656"/>
                        <a:pt x="92088" y="225287"/>
                      </a:cubicBezTo>
                      <a:cubicBezTo>
                        <a:pt x="85926" y="231450"/>
                        <a:pt x="83015" y="233496"/>
                        <a:pt x="78836" y="241853"/>
                      </a:cubicBezTo>
                      <a:cubicBezTo>
                        <a:pt x="77274" y="244977"/>
                        <a:pt x="76627" y="248479"/>
                        <a:pt x="75523" y="251792"/>
                      </a:cubicBezTo>
                      <a:cubicBezTo>
                        <a:pt x="76627" y="255105"/>
                        <a:pt x="75994" y="259701"/>
                        <a:pt x="78836" y="261731"/>
                      </a:cubicBezTo>
                      <a:cubicBezTo>
                        <a:pt x="84519" y="265791"/>
                        <a:pt x="98714" y="268357"/>
                        <a:pt x="98714" y="268357"/>
                      </a:cubicBezTo>
                      <a:cubicBezTo>
                        <a:pt x="97610" y="271670"/>
                        <a:pt x="96777" y="275086"/>
                        <a:pt x="95401" y="278296"/>
                      </a:cubicBezTo>
                      <a:cubicBezTo>
                        <a:pt x="93456" y="282835"/>
                        <a:pt x="90509" y="286924"/>
                        <a:pt x="88775" y="291548"/>
                      </a:cubicBezTo>
                      <a:cubicBezTo>
                        <a:pt x="87176" y="295811"/>
                        <a:pt x="86713" y="300422"/>
                        <a:pt x="85462" y="304800"/>
                      </a:cubicBezTo>
                      <a:cubicBezTo>
                        <a:pt x="84503" y="308158"/>
                        <a:pt x="83253" y="311427"/>
                        <a:pt x="82149" y="314740"/>
                      </a:cubicBezTo>
                      <a:cubicBezTo>
                        <a:pt x="89879" y="337931"/>
                        <a:pt x="82149" y="332409"/>
                        <a:pt x="98714" y="337931"/>
                      </a:cubicBezTo>
                      <a:cubicBezTo>
                        <a:pt x="96505" y="347870"/>
                        <a:pt x="94221" y="357793"/>
                        <a:pt x="92088" y="367748"/>
                      </a:cubicBezTo>
                      <a:cubicBezTo>
                        <a:pt x="90908" y="373254"/>
                        <a:pt x="90556" y="378972"/>
                        <a:pt x="88775" y="384314"/>
                      </a:cubicBezTo>
                      <a:cubicBezTo>
                        <a:pt x="87213" y="388999"/>
                        <a:pt x="84094" y="393027"/>
                        <a:pt x="82149" y="397566"/>
                      </a:cubicBezTo>
                      <a:cubicBezTo>
                        <a:pt x="80773" y="400776"/>
                        <a:pt x="79940" y="404192"/>
                        <a:pt x="78836" y="407505"/>
                      </a:cubicBezTo>
                      <a:cubicBezTo>
                        <a:pt x="81045" y="411922"/>
                        <a:pt x="82300" y="416963"/>
                        <a:pt x="85462" y="420757"/>
                      </a:cubicBezTo>
                      <a:cubicBezTo>
                        <a:pt x="88011" y="423816"/>
                        <a:pt x="92585" y="424567"/>
                        <a:pt x="95401" y="427383"/>
                      </a:cubicBezTo>
                      <a:cubicBezTo>
                        <a:pt x="98217" y="430199"/>
                        <a:pt x="99818" y="434009"/>
                        <a:pt x="102027" y="437322"/>
                      </a:cubicBezTo>
                      <a:cubicBezTo>
                        <a:pt x="100923" y="443948"/>
                        <a:pt x="100343" y="450683"/>
                        <a:pt x="98714" y="457200"/>
                      </a:cubicBezTo>
                      <a:cubicBezTo>
                        <a:pt x="97167" y="463387"/>
                        <a:pt x="88756" y="487056"/>
                        <a:pt x="85462" y="493644"/>
                      </a:cubicBezTo>
                      <a:cubicBezTo>
                        <a:pt x="81958" y="500653"/>
                        <a:pt x="72649" y="510832"/>
                        <a:pt x="68897" y="516835"/>
                      </a:cubicBezTo>
                      <a:cubicBezTo>
                        <a:pt x="55525" y="538230"/>
                        <a:pt x="69147" y="523211"/>
                        <a:pt x="55644" y="536714"/>
                      </a:cubicBezTo>
                      <a:cubicBezTo>
                        <a:pt x="52531" y="546053"/>
                        <a:pt x="52544" y="550952"/>
                        <a:pt x="42392" y="556592"/>
                      </a:cubicBezTo>
                      <a:cubicBezTo>
                        <a:pt x="36287" y="559984"/>
                        <a:pt x="22514" y="563218"/>
                        <a:pt x="22514" y="563218"/>
                      </a:cubicBezTo>
                      <a:cubicBezTo>
                        <a:pt x="20305" y="566531"/>
                        <a:pt x="17669" y="569596"/>
                        <a:pt x="15888" y="573157"/>
                      </a:cubicBezTo>
                      <a:cubicBezTo>
                        <a:pt x="9463" y="586007"/>
                        <a:pt x="13518" y="589695"/>
                        <a:pt x="15888" y="606287"/>
                      </a:cubicBezTo>
                      <a:cubicBezTo>
                        <a:pt x="22514" y="604078"/>
                        <a:pt x="29843" y="603363"/>
                        <a:pt x="35766" y="599661"/>
                      </a:cubicBezTo>
                      <a:cubicBezTo>
                        <a:pt x="39143" y="597551"/>
                        <a:pt x="40611" y="593283"/>
                        <a:pt x="42392" y="589722"/>
                      </a:cubicBezTo>
                      <a:cubicBezTo>
                        <a:pt x="43954" y="586598"/>
                        <a:pt x="42863" y="581813"/>
                        <a:pt x="45705" y="579783"/>
                      </a:cubicBezTo>
                      <a:cubicBezTo>
                        <a:pt x="51389" y="575723"/>
                        <a:pt x="65584" y="573157"/>
                        <a:pt x="65584" y="573157"/>
                      </a:cubicBezTo>
                      <a:cubicBezTo>
                        <a:pt x="67793" y="578679"/>
                        <a:pt x="71472" y="583821"/>
                        <a:pt x="72210" y="589722"/>
                      </a:cubicBezTo>
                      <a:cubicBezTo>
                        <a:pt x="73043" y="596384"/>
                        <a:pt x="64672" y="604799"/>
                        <a:pt x="62271" y="609600"/>
                      </a:cubicBezTo>
                      <a:cubicBezTo>
                        <a:pt x="53164" y="627813"/>
                        <a:pt x="68149" y="612646"/>
                        <a:pt x="45705" y="629479"/>
                      </a:cubicBezTo>
                      <a:cubicBezTo>
                        <a:pt x="43496" y="633896"/>
                        <a:pt x="42571" y="639239"/>
                        <a:pt x="39079" y="642731"/>
                      </a:cubicBezTo>
                      <a:cubicBezTo>
                        <a:pt x="36610" y="645200"/>
                        <a:pt x="30437" y="642802"/>
                        <a:pt x="29140" y="646044"/>
                      </a:cubicBezTo>
                      <a:cubicBezTo>
                        <a:pt x="25426" y="655329"/>
                        <a:pt x="26931" y="665922"/>
                        <a:pt x="25827" y="675861"/>
                      </a:cubicBezTo>
                      <a:cubicBezTo>
                        <a:pt x="34132" y="709085"/>
                        <a:pt x="19082" y="667519"/>
                        <a:pt x="55644" y="685800"/>
                      </a:cubicBezTo>
                      <a:cubicBezTo>
                        <a:pt x="60062" y="688009"/>
                        <a:pt x="50852" y="694467"/>
                        <a:pt x="49018" y="699053"/>
                      </a:cubicBezTo>
                      <a:lnTo>
                        <a:pt x="39079" y="728870"/>
                      </a:lnTo>
                      <a:cubicBezTo>
                        <a:pt x="37820" y="732647"/>
                        <a:pt x="34070" y="735170"/>
                        <a:pt x="32453" y="738809"/>
                      </a:cubicBezTo>
                      <a:cubicBezTo>
                        <a:pt x="29616" y="745191"/>
                        <a:pt x="28036" y="752061"/>
                        <a:pt x="25827" y="758687"/>
                      </a:cubicBezTo>
                      <a:lnTo>
                        <a:pt x="15888" y="788505"/>
                      </a:lnTo>
                      <a:cubicBezTo>
                        <a:pt x="15789" y="788801"/>
                        <a:pt x="-7725" y="821776"/>
                        <a:pt x="2636" y="818322"/>
                      </a:cubicBezTo>
                      <a:lnTo>
                        <a:pt x="12575" y="815009"/>
                      </a:lnTo>
                      <a:cubicBezTo>
                        <a:pt x="14784" y="809487"/>
                        <a:pt x="17113" y="804012"/>
                        <a:pt x="19201" y="798444"/>
                      </a:cubicBezTo>
                      <a:cubicBezTo>
                        <a:pt x="20427" y="795174"/>
                        <a:pt x="20818" y="791558"/>
                        <a:pt x="22514" y="788505"/>
                      </a:cubicBezTo>
                      <a:cubicBezTo>
                        <a:pt x="26381" y="781544"/>
                        <a:pt x="31349" y="775253"/>
                        <a:pt x="35766" y="768627"/>
                      </a:cubicBezTo>
                      <a:cubicBezTo>
                        <a:pt x="38829" y="764032"/>
                        <a:pt x="41463" y="758909"/>
                        <a:pt x="45705" y="755374"/>
                      </a:cubicBezTo>
                      <a:cubicBezTo>
                        <a:pt x="48388" y="753138"/>
                        <a:pt x="52331" y="753165"/>
                        <a:pt x="55644" y="752061"/>
                      </a:cubicBezTo>
                      <a:cubicBezTo>
                        <a:pt x="84724" y="713292"/>
                        <a:pt x="47825" y="761185"/>
                        <a:pt x="75523" y="728870"/>
                      </a:cubicBezTo>
                      <a:cubicBezTo>
                        <a:pt x="79116" y="724678"/>
                        <a:pt x="81270" y="719211"/>
                        <a:pt x="85462" y="715618"/>
                      </a:cubicBezTo>
                      <a:cubicBezTo>
                        <a:pt x="89212" y="712404"/>
                        <a:pt x="94426" y="711442"/>
                        <a:pt x="98714" y="708992"/>
                      </a:cubicBezTo>
                      <a:cubicBezTo>
                        <a:pt x="102171" y="707017"/>
                        <a:pt x="105340" y="704575"/>
                        <a:pt x="108653" y="702366"/>
                      </a:cubicBezTo>
                      <a:cubicBezTo>
                        <a:pt x="115279" y="703470"/>
                        <a:pt x="122523" y="702675"/>
                        <a:pt x="128531" y="705679"/>
                      </a:cubicBezTo>
                      <a:cubicBezTo>
                        <a:pt x="132092" y="707460"/>
                        <a:pt x="132670" y="712509"/>
                        <a:pt x="135157" y="715618"/>
                      </a:cubicBezTo>
                      <a:cubicBezTo>
                        <a:pt x="137108" y="718057"/>
                        <a:pt x="139575" y="720035"/>
                        <a:pt x="141784" y="722244"/>
                      </a:cubicBezTo>
                      <a:cubicBezTo>
                        <a:pt x="132409" y="694120"/>
                        <a:pt x="126966" y="681755"/>
                        <a:pt x="141784" y="639418"/>
                      </a:cubicBezTo>
                      <a:cubicBezTo>
                        <a:pt x="144091" y="632826"/>
                        <a:pt x="161662" y="646044"/>
                        <a:pt x="161662" y="646044"/>
                      </a:cubicBezTo>
                      <a:cubicBezTo>
                        <a:pt x="147475" y="624763"/>
                        <a:pt x="164278" y="648560"/>
                        <a:pt x="141784" y="622853"/>
                      </a:cubicBezTo>
                      <a:cubicBezTo>
                        <a:pt x="138148" y="618697"/>
                        <a:pt x="135157" y="614018"/>
                        <a:pt x="131844" y="609600"/>
                      </a:cubicBezTo>
                      <a:cubicBezTo>
                        <a:pt x="130740" y="606287"/>
                        <a:pt x="129907" y="602871"/>
                        <a:pt x="128531" y="599661"/>
                      </a:cubicBezTo>
                      <a:cubicBezTo>
                        <a:pt x="123487" y="587892"/>
                        <a:pt x="121933" y="586452"/>
                        <a:pt x="115279" y="576470"/>
                      </a:cubicBezTo>
                      <a:cubicBezTo>
                        <a:pt x="114175" y="570948"/>
                        <a:pt x="111268" y="565493"/>
                        <a:pt x="111966" y="559905"/>
                      </a:cubicBezTo>
                      <a:cubicBezTo>
                        <a:pt x="113455" y="547991"/>
                        <a:pt x="121019" y="550409"/>
                        <a:pt x="128531" y="546653"/>
                      </a:cubicBezTo>
                      <a:cubicBezTo>
                        <a:pt x="151411" y="535214"/>
                        <a:pt x="124144" y="543609"/>
                        <a:pt x="151723" y="536714"/>
                      </a:cubicBezTo>
                      <a:cubicBezTo>
                        <a:pt x="149514" y="534505"/>
                        <a:pt x="146971" y="532586"/>
                        <a:pt x="145097" y="530087"/>
                      </a:cubicBezTo>
                      <a:cubicBezTo>
                        <a:pt x="140319" y="523716"/>
                        <a:pt x="131844" y="510209"/>
                        <a:pt x="131844" y="510209"/>
                      </a:cubicBezTo>
                      <a:cubicBezTo>
                        <a:pt x="131164" y="508170"/>
                        <a:pt x="123689" y="492370"/>
                        <a:pt x="131844" y="490331"/>
                      </a:cubicBezTo>
                      <a:cubicBezTo>
                        <a:pt x="135707" y="489365"/>
                        <a:pt x="138222" y="495176"/>
                        <a:pt x="141784" y="496957"/>
                      </a:cubicBezTo>
                      <a:cubicBezTo>
                        <a:pt x="144908" y="498519"/>
                        <a:pt x="148410" y="499166"/>
                        <a:pt x="151723" y="500270"/>
                      </a:cubicBezTo>
                      <a:cubicBezTo>
                        <a:pt x="155036" y="502479"/>
                        <a:pt x="157758" y="507677"/>
                        <a:pt x="161662" y="506896"/>
                      </a:cubicBezTo>
                      <a:cubicBezTo>
                        <a:pt x="165566" y="506115"/>
                        <a:pt x="169069" y="500861"/>
                        <a:pt x="168288" y="496957"/>
                      </a:cubicBezTo>
                      <a:cubicBezTo>
                        <a:pt x="167507" y="493053"/>
                        <a:pt x="161309" y="492995"/>
                        <a:pt x="158349" y="490331"/>
                      </a:cubicBezTo>
                      <a:cubicBezTo>
                        <a:pt x="150223" y="483018"/>
                        <a:pt x="142888" y="474871"/>
                        <a:pt x="135157" y="467140"/>
                      </a:cubicBezTo>
                      <a:lnTo>
                        <a:pt x="125218" y="457200"/>
                      </a:lnTo>
                      <a:cubicBezTo>
                        <a:pt x="123009" y="450574"/>
                        <a:pt x="122466" y="443133"/>
                        <a:pt x="118592" y="437322"/>
                      </a:cubicBezTo>
                      <a:cubicBezTo>
                        <a:pt x="116383" y="434009"/>
                        <a:pt x="108062" y="428164"/>
                        <a:pt x="111966" y="427383"/>
                      </a:cubicBezTo>
                      <a:cubicBezTo>
                        <a:pt x="125006" y="424775"/>
                        <a:pt x="138471" y="429592"/>
                        <a:pt x="151723" y="430696"/>
                      </a:cubicBezTo>
                      <a:cubicBezTo>
                        <a:pt x="175378" y="438581"/>
                        <a:pt x="167727" y="443133"/>
                        <a:pt x="178227" y="427383"/>
                      </a:cubicBezTo>
                      <a:cubicBezTo>
                        <a:pt x="174914" y="424070"/>
                        <a:pt x="171887" y="420443"/>
                        <a:pt x="168288" y="417444"/>
                      </a:cubicBezTo>
                      <a:cubicBezTo>
                        <a:pt x="165229" y="414895"/>
                        <a:pt x="161165" y="413634"/>
                        <a:pt x="158349" y="410818"/>
                      </a:cubicBezTo>
                      <a:cubicBezTo>
                        <a:pt x="133693" y="386162"/>
                        <a:pt x="161894" y="406555"/>
                        <a:pt x="138471" y="390940"/>
                      </a:cubicBezTo>
                      <a:cubicBezTo>
                        <a:pt x="137366" y="387627"/>
                        <a:pt x="135842" y="384425"/>
                        <a:pt x="135157" y="381000"/>
                      </a:cubicBezTo>
                      <a:cubicBezTo>
                        <a:pt x="133625" y="373343"/>
                        <a:pt x="133899" y="365343"/>
                        <a:pt x="131844" y="357809"/>
                      </a:cubicBezTo>
                      <a:cubicBezTo>
                        <a:pt x="130545" y="353044"/>
                        <a:pt x="121267" y="347520"/>
                        <a:pt x="125218" y="344557"/>
                      </a:cubicBezTo>
                      <a:cubicBezTo>
                        <a:pt x="130592" y="340527"/>
                        <a:pt x="138471" y="346766"/>
                        <a:pt x="145097" y="347870"/>
                      </a:cubicBezTo>
                      <a:cubicBezTo>
                        <a:pt x="168752" y="355755"/>
                        <a:pt x="159164" y="350622"/>
                        <a:pt x="174914" y="361122"/>
                      </a:cubicBezTo>
                      <a:cubicBezTo>
                        <a:pt x="177123" y="356705"/>
                        <a:pt x="180842" y="352759"/>
                        <a:pt x="181540" y="347870"/>
                      </a:cubicBezTo>
                      <a:cubicBezTo>
                        <a:pt x="182869" y="338568"/>
                        <a:pt x="172481" y="333582"/>
                        <a:pt x="168288" y="327992"/>
                      </a:cubicBezTo>
                      <a:cubicBezTo>
                        <a:pt x="164424" y="322841"/>
                        <a:pt x="161476" y="317056"/>
                        <a:pt x="158349" y="311427"/>
                      </a:cubicBezTo>
                      <a:cubicBezTo>
                        <a:pt x="144159" y="285883"/>
                        <a:pt x="158017" y="310542"/>
                        <a:pt x="148410" y="284922"/>
                      </a:cubicBezTo>
                      <a:cubicBezTo>
                        <a:pt x="146676" y="280298"/>
                        <a:pt x="143993" y="276087"/>
                        <a:pt x="141784" y="271670"/>
                      </a:cubicBezTo>
                      <a:cubicBezTo>
                        <a:pt x="142888" y="263940"/>
                        <a:pt x="141605" y="255463"/>
                        <a:pt x="145097" y="248479"/>
                      </a:cubicBezTo>
                      <a:cubicBezTo>
                        <a:pt x="146659" y="245355"/>
                        <a:pt x="151565" y="244780"/>
                        <a:pt x="155036" y="245166"/>
                      </a:cubicBezTo>
                      <a:cubicBezTo>
                        <a:pt x="161978" y="245937"/>
                        <a:pt x="174914" y="251792"/>
                        <a:pt x="174914" y="251792"/>
                      </a:cubicBezTo>
                      <a:cubicBezTo>
                        <a:pt x="180660" y="234555"/>
                        <a:pt x="178826" y="248773"/>
                        <a:pt x="171601" y="231914"/>
                      </a:cubicBezTo>
                      <a:cubicBezTo>
                        <a:pt x="161590" y="208554"/>
                        <a:pt x="177231" y="227604"/>
                        <a:pt x="158349" y="208722"/>
                      </a:cubicBezTo>
                      <a:cubicBezTo>
                        <a:pt x="155257" y="199445"/>
                        <a:pt x="149707" y="181499"/>
                        <a:pt x="145097" y="172279"/>
                      </a:cubicBezTo>
                      <a:cubicBezTo>
                        <a:pt x="143316" y="168718"/>
                        <a:pt x="140680" y="165653"/>
                        <a:pt x="138471" y="162340"/>
                      </a:cubicBezTo>
                      <a:cubicBezTo>
                        <a:pt x="137366" y="157922"/>
                        <a:pt x="135972" y="153567"/>
                        <a:pt x="135157" y="149087"/>
                      </a:cubicBezTo>
                      <a:cubicBezTo>
                        <a:pt x="133760" y="141404"/>
                        <a:pt x="132876" y="133636"/>
                        <a:pt x="131844" y="125896"/>
                      </a:cubicBezTo>
                      <a:cubicBezTo>
                        <a:pt x="130667" y="117071"/>
                        <a:pt x="130124" y="108152"/>
                        <a:pt x="128531" y="99392"/>
                      </a:cubicBezTo>
                      <a:cubicBezTo>
                        <a:pt x="127906" y="95956"/>
                        <a:pt x="126177" y="92811"/>
                        <a:pt x="125218" y="89453"/>
                      </a:cubicBezTo>
                      <a:cubicBezTo>
                        <a:pt x="123967" y="85075"/>
                        <a:pt x="123213" y="80562"/>
                        <a:pt x="121905" y="76200"/>
                      </a:cubicBezTo>
                      <a:lnTo>
                        <a:pt x="111966" y="46383"/>
                      </a:lnTo>
                      <a:cubicBezTo>
                        <a:pt x="110526" y="42063"/>
                        <a:pt x="111966" y="7730"/>
                        <a:pt x="111966"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84" name="Group 483">
                <a:extLst>
                  <a:ext uri="{FF2B5EF4-FFF2-40B4-BE49-F238E27FC236}">
                    <a16:creationId xmlns:a16="http://schemas.microsoft.com/office/drawing/2014/main" id="{9BDFF3A1-B516-A56D-D6E4-FBAB1603A3C2}"/>
                  </a:ext>
                </a:extLst>
              </p:cNvPr>
              <p:cNvGrpSpPr/>
              <p:nvPr/>
            </p:nvGrpSpPr>
            <p:grpSpPr>
              <a:xfrm>
                <a:off x="4213089" y="4379843"/>
                <a:ext cx="226389" cy="1631187"/>
                <a:chOff x="4213089" y="4379843"/>
                <a:chExt cx="226389" cy="1631187"/>
              </a:xfrm>
            </p:grpSpPr>
            <p:cxnSp>
              <p:nvCxnSpPr>
                <p:cNvPr id="543" name="Straight Connector 542">
                  <a:extLst>
                    <a:ext uri="{FF2B5EF4-FFF2-40B4-BE49-F238E27FC236}">
                      <a16:creationId xmlns:a16="http://schemas.microsoft.com/office/drawing/2014/main" id="{4DE22201-7441-8D73-D4E2-8ED22F5F02F8}"/>
                    </a:ext>
                  </a:extLst>
                </p:cNvPr>
                <p:cNvCxnSpPr/>
                <p:nvPr/>
              </p:nvCxnSpPr>
              <p:spPr>
                <a:xfrm flipV="1">
                  <a:off x="4263887" y="4893438"/>
                  <a:ext cx="51290" cy="1117592"/>
                </a:xfrm>
                <a:prstGeom prst="line">
                  <a:avLst/>
                </a:prstGeom>
                <a:ln w="19050">
                  <a:solidFill>
                    <a:srgbClr val="CC6600"/>
                  </a:solidFill>
                </a:ln>
              </p:spPr>
              <p:style>
                <a:lnRef idx="1">
                  <a:schemeClr val="accent1"/>
                </a:lnRef>
                <a:fillRef idx="0">
                  <a:schemeClr val="accent1"/>
                </a:fillRef>
                <a:effectRef idx="0">
                  <a:schemeClr val="accent1"/>
                </a:effectRef>
                <a:fontRef idx="minor">
                  <a:schemeClr val="tx1"/>
                </a:fontRef>
              </p:style>
            </p:cxnSp>
            <p:sp>
              <p:nvSpPr>
                <p:cNvPr id="544" name="Freeform 543">
                  <a:extLst>
                    <a:ext uri="{FF2B5EF4-FFF2-40B4-BE49-F238E27FC236}">
                      <a16:creationId xmlns:a16="http://schemas.microsoft.com/office/drawing/2014/main" id="{06CDF069-84CE-D438-57F2-073F0869A767}"/>
                    </a:ext>
                  </a:extLst>
                </p:cNvPr>
                <p:cNvSpPr/>
                <p:nvPr/>
              </p:nvSpPr>
              <p:spPr>
                <a:xfrm>
                  <a:off x="4213089" y="4379843"/>
                  <a:ext cx="226389" cy="672908"/>
                </a:xfrm>
                <a:custGeom>
                  <a:avLst/>
                  <a:gdLst>
                    <a:gd name="connsiteX0" fmla="*/ 107120 w 226389"/>
                    <a:gd name="connsiteY0" fmla="*/ 0 h 672908"/>
                    <a:gd name="connsiteX1" fmla="*/ 107120 w 226389"/>
                    <a:gd name="connsiteY1" fmla="*/ 0 h 672908"/>
                    <a:gd name="connsiteX2" fmla="*/ 97181 w 226389"/>
                    <a:gd name="connsiteY2" fmla="*/ 33131 h 672908"/>
                    <a:gd name="connsiteX3" fmla="*/ 90554 w 226389"/>
                    <a:gd name="connsiteY3" fmla="*/ 59635 h 672908"/>
                    <a:gd name="connsiteX4" fmla="*/ 87241 w 226389"/>
                    <a:gd name="connsiteY4" fmla="*/ 69574 h 672908"/>
                    <a:gd name="connsiteX5" fmla="*/ 80615 w 226389"/>
                    <a:gd name="connsiteY5" fmla="*/ 79514 h 672908"/>
                    <a:gd name="connsiteX6" fmla="*/ 73989 w 226389"/>
                    <a:gd name="connsiteY6" fmla="*/ 99392 h 672908"/>
                    <a:gd name="connsiteX7" fmla="*/ 64050 w 226389"/>
                    <a:gd name="connsiteY7" fmla="*/ 142461 h 672908"/>
                    <a:gd name="connsiteX8" fmla="*/ 54111 w 226389"/>
                    <a:gd name="connsiteY8" fmla="*/ 149087 h 672908"/>
                    <a:gd name="connsiteX9" fmla="*/ 47485 w 226389"/>
                    <a:gd name="connsiteY9" fmla="*/ 168966 h 672908"/>
                    <a:gd name="connsiteX10" fmla="*/ 77302 w 226389"/>
                    <a:gd name="connsiteY10" fmla="*/ 178905 h 672908"/>
                    <a:gd name="connsiteX11" fmla="*/ 87241 w 226389"/>
                    <a:gd name="connsiteY11" fmla="*/ 182218 h 672908"/>
                    <a:gd name="connsiteX12" fmla="*/ 83928 w 226389"/>
                    <a:gd name="connsiteY12" fmla="*/ 212035 h 672908"/>
                    <a:gd name="connsiteX13" fmla="*/ 80615 w 226389"/>
                    <a:gd name="connsiteY13" fmla="*/ 221974 h 672908"/>
                    <a:gd name="connsiteX14" fmla="*/ 70676 w 226389"/>
                    <a:gd name="connsiteY14" fmla="*/ 225287 h 672908"/>
                    <a:gd name="connsiteX15" fmla="*/ 57424 w 226389"/>
                    <a:gd name="connsiteY15" fmla="*/ 241853 h 672908"/>
                    <a:gd name="connsiteX16" fmla="*/ 67363 w 226389"/>
                    <a:gd name="connsiteY16" fmla="*/ 245166 h 672908"/>
                    <a:gd name="connsiteX17" fmla="*/ 77302 w 226389"/>
                    <a:gd name="connsiteY17" fmla="*/ 251792 h 672908"/>
                    <a:gd name="connsiteX18" fmla="*/ 90554 w 226389"/>
                    <a:gd name="connsiteY18" fmla="*/ 255105 h 672908"/>
                    <a:gd name="connsiteX19" fmla="*/ 87241 w 226389"/>
                    <a:gd name="connsiteY19" fmla="*/ 271670 h 672908"/>
                    <a:gd name="connsiteX20" fmla="*/ 73989 w 226389"/>
                    <a:gd name="connsiteY20" fmla="*/ 291548 h 672908"/>
                    <a:gd name="connsiteX21" fmla="*/ 70676 w 226389"/>
                    <a:gd name="connsiteY21" fmla="*/ 301487 h 672908"/>
                    <a:gd name="connsiteX22" fmla="*/ 54111 w 226389"/>
                    <a:gd name="connsiteY22" fmla="*/ 321366 h 672908"/>
                    <a:gd name="connsiteX23" fmla="*/ 47485 w 226389"/>
                    <a:gd name="connsiteY23" fmla="*/ 331305 h 672908"/>
                    <a:gd name="connsiteX24" fmla="*/ 50798 w 226389"/>
                    <a:gd name="connsiteY24" fmla="*/ 341244 h 672908"/>
                    <a:gd name="connsiteX25" fmla="*/ 70676 w 226389"/>
                    <a:gd name="connsiteY25" fmla="*/ 347870 h 672908"/>
                    <a:gd name="connsiteX26" fmla="*/ 93868 w 226389"/>
                    <a:gd name="connsiteY26" fmla="*/ 354496 h 672908"/>
                    <a:gd name="connsiteX27" fmla="*/ 83928 w 226389"/>
                    <a:gd name="connsiteY27" fmla="*/ 381000 h 672908"/>
                    <a:gd name="connsiteX28" fmla="*/ 70676 w 226389"/>
                    <a:gd name="connsiteY28" fmla="*/ 410818 h 672908"/>
                    <a:gd name="connsiteX29" fmla="*/ 50798 w 226389"/>
                    <a:gd name="connsiteY29" fmla="*/ 414131 h 672908"/>
                    <a:gd name="connsiteX30" fmla="*/ 30920 w 226389"/>
                    <a:gd name="connsiteY30" fmla="*/ 424070 h 672908"/>
                    <a:gd name="connsiteX31" fmla="*/ 20981 w 226389"/>
                    <a:gd name="connsiteY31" fmla="*/ 430696 h 672908"/>
                    <a:gd name="connsiteX32" fmla="*/ 11041 w 226389"/>
                    <a:gd name="connsiteY32" fmla="*/ 460514 h 672908"/>
                    <a:gd name="connsiteX33" fmla="*/ 4415 w 226389"/>
                    <a:gd name="connsiteY33" fmla="*/ 470453 h 672908"/>
                    <a:gd name="connsiteX34" fmla="*/ 1102 w 226389"/>
                    <a:gd name="connsiteY34" fmla="*/ 480392 h 672908"/>
                    <a:gd name="connsiteX35" fmla="*/ 14354 w 226389"/>
                    <a:gd name="connsiteY35" fmla="*/ 467140 h 672908"/>
                    <a:gd name="connsiteX36" fmla="*/ 24294 w 226389"/>
                    <a:gd name="connsiteY36" fmla="*/ 460514 h 672908"/>
                    <a:gd name="connsiteX37" fmla="*/ 60737 w 226389"/>
                    <a:gd name="connsiteY37" fmla="*/ 463827 h 672908"/>
                    <a:gd name="connsiteX38" fmla="*/ 47485 w 226389"/>
                    <a:gd name="connsiteY38" fmla="*/ 506896 h 672908"/>
                    <a:gd name="connsiteX39" fmla="*/ 44172 w 226389"/>
                    <a:gd name="connsiteY39" fmla="*/ 516835 h 672908"/>
                    <a:gd name="connsiteX40" fmla="*/ 50798 w 226389"/>
                    <a:gd name="connsiteY40" fmla="*/ 530087 h 672908"/>
                    <a:gd name="connsiteX41" fmla="*/ 54111 w 226389"/>
                    <a:gd name="connsiteY41" fmla="*/ 546653 h 672908"/>
                    <a:gd name="connsiteX42" fmla="*/ 34233 w 226389"/>
                    <a:gd name="connsiteY42" fmla="*/ 566531 h 672908"/>
                    <a:gd name="connsiteX43" fmla="*/ 47485 w 226389"/>
                    <a:gd name="connsiteY43" fmla="*/ 586409 h 672908"/>
                    <a:gd name="connsiteX44" fmla="*/ 67363 w 226389"/>
                    <a:gd name="connsiteY44" fmla="*/ 599661 h 672908"/>
                    <a:gd name="connsiteX45" fmla="*/ 113746 w 226389"/>
                    <a:gd name="connsiteY45" fmla="*/ 619540 h 672908"/>
                    <a:gd name="connsiteX46" fmla="*/ 126998 w 226389"/>
                    <a:gd name="connsiteY46" fmla="*/ 626166 h 672908"/>
                    <a:gd name="connsiteX47" fmla="*/ 136937 w 226389"/>
                    <a:gd name="connsiteY47" fmla="*/ 632792 h 672908"/>
                    <a:gd name="connsiteX48" fmla="*/ 156815 w 226389"/>
                    <a:gd name="connsiteY48" fmla="*/ 639418 h 672908"/>
                    <a:gd name="connsiteX49" fmla="*/ 166754 w 226389"/>
                    <a:gd name="connsiteY49" fmla="*/ 642731 h 672908"/>
                    <a:gd name="connsiteX50" fmla="*/ 180007 w 226389"/>
                    <a:gd name="connsiteY50" fmla="*/ 649357 h 672908"/>
                    <a:gd name="connsiteX51" fmla="*/ 189946 w 226389"/>
                    <a:gd name="connsiteY51" fmla="*/ 655983 h 672908"/>
                    <a:gd name="connsiteX52" fmla="*/ 199885 w 226389"/>
                    <a:gd name="connsiteY52" fmla="*/ 659296 h 672908"/>
                    <a:gd name="connsiteX53" fmla="*/ 219763 w 226389"/>
                    <a:gd name="connsiteY53" fmla="*/ 672548 h 672908"/>
                    <a:gd name="connsiteX54" fmla="*/ 226389 w 226389"/>
                    <a:gd name="connsiteY54" fmla="*/ 662609 h 672908"/>
                    <a:gd name="connsiteX55" fmla="*/ 209824 w 226389"/>
                    <a:gd name="connsiteY55" fmla="*/ 639418 h 672908"/>
                    <a:gd name="connsiteX56" fmla="*/ 203198 w 226389"/>
                    <a:gd name="connsiteY56" fmla="*/ 629479 h 672908"/>
                    <a:gd name="connsiteX57" fmla="*/ 176694 w 226389"/>
                    <a:gd name="connsiteY57" fmla="*/ 606287 h 672908"/>
                    <a:gd name="connsiteX58" fmla="*/ 170068 w 226389"/>
                    <a:gd name="connsiteY58" fmla="*/ 596348 h 672908"/>
                    <a:gd name="connsiteX59" fmla="*/ 153502 w 226389"/>
                    <a:gd name="connsiteY59" fmla="*/ 579783 h 672908"/>
                    <a:gd name="connsiteX60" fmla="*/ 143563 w 226389"/>
                    <a:gd name="connsiteY60" fmla="*/ 569844 h 672908"/>
                    <a:gd name="connsiteX61" fmla="*/ 136937 w 226389"/>
                    <a:gd name="connsiteY61" fmla="*/ 556592 h 672908"/>
                    <a:gd name="connsiteX62" fmla="*/ 130311 w 226389"/>
                    <a:gd name="connsiteY62" fmla="*/ 546653 h 672908"/>
                    <a:gd name="connsiteX63" fmla="*/ 126998 w 226389"/>
                    <a:gd name="connsiteY63" fmla="*/ 536714 h 672908"/>
                    <a:gd name="connsiteX64" fmla="*/ 113746 w 226389"/>
                    <a:gd name="connsiteY64" fmla="*/ 516835 h 672908"/>
                    <a:gd name="connsiteX65" fmla="*/ 117059 w 226389"/>
                    <a:gd name="connsiteY65" fmla="*/ 490331 h 672908"/>
                    <a:gd name="connsiteX66" fmla="*/ 126998 w 226389"/>
                    <a:gd name="connsiteY66" fmla="*/ 493644 h 672908"/>
                    <a:gd name="connsiteX67" fmla="*/ 156815 w 226389"/>
                    <a:gd name="connsiteY67" fmla="*/ 510209 h 672908"/>
                    <a:gd name="connsiteX68" fmla="*/ 166754 w 226389"/>
                    <a:gd name="connsiteY68" fmla="*/ 516835 h 672908"/>
                    <a:gd name="connsiteX69" fmla="*/ 176694 w 226389"/>
                    <a:gd name="connsiteY69" fmla="*/ 520148 h 672908"/>
                    <a:gd name="connsiteX70" fmla="*/ 183320 w 226389"/>
                    <a:gd name="connsiteY70" fmla="*/ 530087 h 672908"/>
                    <a:gd name="connsiteX71" fmla="*/ 196572 w 226389"/>
                    <a:gd name="connsiteY71" fmla="*/ 526774 h 672908"/>
                    <a:gd name="connsiteX72" fmla="*/ 193259 w 226389"/>
                    <a:gd name="connsiteY72" fmla="*/ 516835 h 672908"/>
                    <a:gd name="connsiteX73" fmla="*/ 173381 w 226389"/>
                    <a:gd name="connsiteY73" fmla="*/ 490331 h 672908"/>
                    <a:gd name="connsiteX74" fmla="*/ 166754 w 226389"/>
                    <a:gd name="connsiteY74" fmla="*/ 483705 h 672908"/>
                    <a:gd name="connsiteX75" fmla="*/ 153502 w 226389"/>
                    <a:gd name="connsiteY75" fmla="*/ 463827 h 672908"/>
                    <a:gd name="connsiteX76" fmla="*/ 146876 w 226389"/>
                    <a:gd name="connsiteY76" fmla="*/ 457200 h 672908"/>
                    <a:gd name="connsiteX77" fmla="*/ 133624 w 226389"/>
                    <a:gd name="connsiteY77" fmla="*/ 437322 h 672908"/>
                    <a:gd name="connsiteX78" fmla="*/ 123685 w 226389"/>
                    <a:gd name="connsiteY78" fmla="*/ 400879 h 672908"/>
                    <a:gd name="connsiteX79" fmla="*/ 120372 w 226389"/>
                    <a:gd name="connsiteY79" fmla="*/ 381000 h 672908"/>
                    <a:gd name="connsiteX80" fmla="*/ 123685 w 226389"/>
                    <a:gd name="connsiteY80" fmla="*/ 371061 h 672908"/>
                    <a:gd name="connsiteX81" fmla="*/ 143563 w 226389"/>
                    <a:gd name="connsiteY81" fmla="*/ 377687 h 672908"/>
                    <a:gd name="connsiteX82" fmla="*/ 150189 w 226389"/>
                    <a:gd name="connsiteY82" fmla="*/ 384314 h 672908"/>
                    <a:gd name="connsiteX83" fmla="*/ 170068 w 226389"/>
                    <a:gd name="connsiteY83" fmla="*/ 390940 h 672908"/>
                    <a:gd name="connsiteX84" fmla="*/ 196572 w 226389"/>
                    <a:gd name="connsiteY84" fmla="*/ 404192 h 672908"/>
                    <a:gd name="connsiteX85" fmla="*/ 216450 w 226389"/>
                    <a:gd name="connsiteY85" fmla="*/ 414131 h 672908"/>
                    <a:gd name="connsiteX86" fmla="*/ 189946 w 226389"/>
                    <a:gd name="connsiteY86" fmla="*/ 394253 h 672908"/>
                    <a:gd name="connsiteX87" fmla="*/ 163441 w 226389"/>
                    <a:gd name="connsiteY87" fmla="*/ 367748 h 672908"/>
                    <a:gd name="connsiteX88" fmla="*/ 146876 w 226389"/>
                    <a:gd name="connsiteY88" fmla="*/ 347870 h 672908"/>
                    <a:gd name="connsiteX89" fmla="*/ 143563 w 226389"/>
                    <a:gd name="connsiteY89" fmla="*/ 337931 h 672908"/>
                    <a:gd name="connsiteX90" fmla="*/ 126998 w 226389"/>
                    <a:gd name="connsiteY90" fmla="*/ 318053 h 672908"/>
                    <a:gd name="connsiteX91" fmla="*/ 117059 w 226389"/>
                    <a:gd name="connsiteY91" fmla="*/ 271670 h 672908"/>
                    <a:gd name="connsiteX92" fmla="*/ 120372 w 226389"/>
                    <a:gd name="connsiteY92" fmla="*/ 241853 h 672908"/>
                    <a:gd name="connsiteX93" fmla="*/ 146876 w 226389"/>
                    <a:gd name="connsiteY93" fmla="*/ 245166 h 672908"/>
                    <a:gd name="connsiteX94" fmla="*/ 173381 w 226389"/>
                    <a:gd name="connsiteY94" fmla="*/ 268357 h 672908"/>
                    <a:gd name="connsiteX95" fmla="*/ 193259 w 226389"/>
                    <a:gd name="connsiteY95" fmla="*/ 274983 h 672908"/>
                    <a:gd name="connsiteX96" fmla="*/ 203198 w 226389"/>
                    <a:gd name="connsiteY96" fmla="*/ 278296 h 672908"/>
                    <a:gd name="connsiteX97" fmla="*/ 199885 w 226389"/>
                    <a:gd name="connsiteY97" fmla="*/ 265044 h 672908"/>
                    <a:gd name="connsiteX98" fmla="*/ 186633 w 226389"/>
                    <a:gd name="connsiteY98" fmla="*/ 258418 h 672908"/>
                    <a:gd name="connsiteX99" fmla="*/ 173381 w 226389"/>
                    <a:gd name="connsiteY99" fmla="*/ 248479 h 672908"/>
                    <a:gd name="connsiteX100" fmla="*/ 170068 w 226389"/>
                    <a:gd name="connsiteY100" fmla="*/ 238540 h 672908"/>
                    <a:gd name="connsiteX101" fmla="*/ 150189 w 226389"/>
                    <a:gd name="connsiteY101" fmla="*/ 225287 h 672908"/>
                    <a:gd name="connsiteX102" fmla="*/ 136937 w 226389"/>
                    <a:gd name="connsiteY102" fmla="*/ 215348 h 672908"/>
                    <a:gd name="connsiteX103" fmla="*/ 130311 w 226389"/>
                    <a:gd name="connsiteY103" fmla="*/ 202096 h 672908"/>
                    <a:gd name="connsiteX104" fmla="*/ 117059 w 226389"/>
                    <a:gd name="connsiteY104" fmla="*/ 182218 h 672908"/>
                    <a:gd name="connsiteX105" fmla="*/ 130311 w 226389"/>
                    <a:gd name="connsiteY105" fmla="*/ 165653 h 672908"/>
                    <a:gd name="connsiteX106" fmla="*/ 146876 w 226389"/>
                    <a:gd name="connsiteY106" fmla="*/ 168966 h 672908"/>
                    <a:gd name="connsiteX107" fmla="*/ 166754 w 226389"/>
                    <a:gd name="connsiteY107" fmla="*/ 175592 h 672908"/>
                    <a:gd name="connsiteX108" fmla="*/ 166754 w 226389"/>
                    <a:gd name="connsiteY108" fmla="*/ 168966 h 672908"/>
                    <a:gd name="connsiteX109" fmla="*/ 163441 w 226389"/>
                    <a:gd name="connsiteY109" fmla="*/ 159027 h 672908"/>
                    <a:gd name="connsiteX110" fmla="*/ 213137 w 226389"/>
                    <a:gd name="connsiteY110" fmla="*/ 155714 h 672908"/>
                    <a:gd name="connsiteX111" fmla="*/ 203198 w 226389"/>
                    <a:gd name="connsiteY111" fmla="*/ 152400 h 672908"/>
                    <a:gd name="connsiteX112" fmla="*/ 183320 w 226389"/>
                    <a:gd name="connsiteY112" fmla="*/ 149087 h 672908"/>
                    <a:gd name="connsiteX113" fmla="*/ 160128 w 226389"/>
                    <a:gd name="connsiteY113" fmla="*/ 139148 h 672908"/>
                    <a:gd name="connsiteX114" fmla="*/ 150189 w 226389"/>
                    <a:gd name="connsiteY114" fmla="*/ 129209 h 672908"/>
                    <a:gd name="connsiteX115" fmla="*/ 140250 w 226389"/>
                    <a:gd name="connsiteY115" fmla="*/ 109331 h 672908"/>
                    <a:gd name="connsiteX116" fmla="*/ 136937 w 226389"/>
                    <a:gd name="connsiteY116" fmla="*/ 89453 h 672908"/>
                    <a:gd name="connsiteX117" fmla="*/ 130311 w 226389"/>
                    <a:gd name="connsiteY117" fmla="*/ 69574 h 672908"/>
                    <a:gd name="connsiteX118" fmla="*/ 123685 w 226389"/>
                    <a:gd name="connsiteY118" fmla="*/ 59635 h 672908"/>
                    <a:gd name="connsiteX119" fmla="*/ 120372 w 226389"/>
                    <a:gd name="connsiteY119" fmla="*/ 49696 h 672908"/>
                    <a:gd name="connsiteX120" fmla="*/ 113746 w 226389"/>
                    <a:gd name="connsiteY120" fmla="*/ 39757 h 672908"/>
                    <a:gd name="connsiteX121" fmla="*/ 107120 w 226389"/>
                    <a:gd name="connsiteY121" fmla="*/ 0 h 67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226389" h="672908">
                      <a:moveTo>
                        <a:pt x="107120" y="0"/>
                      </a:moveTo>
                      <a:lnTo>
                        <a:pt x="107120" y="0"/>
                      </a:lnTo>
                      <a:cubicBezTo>
                        <a:pt x="103807" y="11044"/>
                        <a:pt x="100267" y="22022"/>
                        <a:pt x="97181" y="33131"/>
                      </a:cubicBezTo>
                      <a:cubicBezTo>
                        <a:pt x="94744" y="41905"/>
                        <a:pt x="93434" y="50996"/>
                        <a:pt x="90554" y="59635"/>
                      </a:cubicBezTo>
                      <a:cubicBezTo>
                        <a:pt x="89450" y="62948"/>
                        <a:pt x="88803" y="66450"/>
                        <a:pt x="87241" y="69574"/>
                      </a:cubicBezTo>
                      <a:cubicBezTo>
                        <a:pt x="85460" y="73136"/>
                        <a:pt x="82232" y="75875"/>
                        <a:pt x="80615" y="79514"/>
                      </a:cubicBezTo>
                      <a:cubicBezTo>
                        <a:pt x="77778" y="85896"/>
                        <a:pt x="73989" y="99392"/>
                        <a:pt x="73989" y="99392"/>
                      </a:cubicBezTo>
                      <a:cubicBezTo>
                        <a:pt x="69688" y="129497"/>
                        <a:pt x="73145" y="115175"/>
                        <a:pt x="64050" y="142461"/>
                      </a:cubicBezTo>
                      <a:cubicBezTo>
                        <a:pt x="62791" y="146238"/>
                        <a:pt x="57424" y="146878"/>
                        <a:pt x="54111" y="149087"/>
                      </a:cubicBezTo>
                      <a:cubicBezTo>
                        <a:pt x="51902" y="155713"/>
                        <a:pt x="40859" y="166757"/>
                        <a:pt x="47485" y="168966"/>
                      </a:cubicBezTo>
                      <a:lnTo>
                        <a:pt x="77302" y="178905"/>
                      </a:lnTo>
                      <a:lnTo>
                        <a:pt x="87241" y="182218"/>
                      </a:lnTo>
                      <a:cubicBezTo>
                        <a:pt x="86137" y="192157"/>
                        <a:pt x="85572" y="202171"/>
                        <a:pt x="83928" y="212035"/>
                      </a:cubicBezTo>
                      <a:cubicBezTo>
                        <a:pt x="83354" y="215480"/>
                        <a:pt x="83084" y="219505"/>
                        <a:pt x="80615" y="221974"/>
                      </a:cubicBezTo>
                      <a:cubicBezTo>
                        <a:pt x="78146" y="224443"/>
                        <a:pt x="73989" y="224183"/>
                        <a:pt x="70676" y="225287"/>
                      </a:cubicBezTo>
                      <a:cubicBezTo>
                        <a:pt x="68448" y="227515"/>
                        <a:pt x="56588" y="238511"/>
                        <a:pt x="57424" y="241853"/>
                      </a:cubicBezTo>
                      <a:cubicBezTo>
                        <a:pt x="58271" y="245241"/>
                        <a:pt x="64050" y="244062"/>
                        <a:pt x="67363" y="245166"/>
                      </a:cubicBezTo>
                      <a:cubicBezTo>
                        <a:pt x="70676" y="247375"/>
                        <a:pt x="73642" y="250224"/>
                        <a:pt x="77302" y="251792"/>
                      </a:cubicBezTo>
                      <a:cubicBezTo>
                        <a:pt x="81487" y="253586"/>
                        <a:pt x="88518" y="251032"/>
                        <a:pt x="90554" y="255105"/>
                      </a:cubicBezTo>
                      <a:cubicBezTo>
                        <a:pt x="93072" y="260142"/>
                        <a:pt x="88607" y="266207"/>
                        <a:pt x="87241" y="271670"/>
                      </a:cubicBezTo>
                      <a:cubicBezTo>
                        <a:pt x="84045" y="284456"/>
                        <a:pt x="84253" y="281284"/>
                        <a:pt x="73989" y="291548"/>
                      </a:cubicBezTo>
                      <a:cubicBezTo>
                        <a:pt x="72885" y="294861"/>
                        <a:pt x="72238" y="298363"/>
                        <a:pt x="70676" y="301487"/>
                      </a:cubicBezTo>
                      <a:cubicBezTo>
                        <a:pt x="64506" y="313828"/>
                        <a:pt x="63272" y="310373"/>
                        <a:pt x="54111" y="321366"/>
                      </a:cubicBezTo>
                      <a:cubicBezTo>
                        <a:pt x="51562" y="324425"/>
                        <a:pt x="49694" y="327992"/>
                        <a:pt x="47485" y="331305"/>
                      </a:cubicBezTo>
                      <a:cubicBezTo>
                        <a:pt x="48589" y="334618"/>
                        <a:pt x="47956" y="339214"/>
                        <a:pt x="50798" y="341244"/>
                      </a:cubicBezTo>
                      <a:cubicBezTo>
                        <a:pt x="56481" y="345304"/>
                        <a:pt x="64050" y="345661"/>
                        <a:pt x="70676" y="347870"/>
                      </a:cubicBezTo>
                      <a:cubicBezTo>
                        <a:pt x="84935" y="352623"/>
                        <a:pt x="77227" y="350336"/>
                        <a:pt x="93868" y="354496"/>
                      </a:cubicBezTo>
                      <a:cubicBezTo>
                        <a:pt x="85461" y="396518"/>
                        <a:pt x="96727" y="351136"/>
                        <a:pt x="83928" y="381000"/>
                      </a:cubicBezTo>
                      <a:cubicBezTo>
                        <a:pt x="79389" y="391591"/>
                        <a:pt x="82483" y="402947"/>
                        <a:pt x="70676" y="410818"/>
                      </a:cubicBezTo>
                      <a:cubicBezTo>
                        <a:pt x="65087" y="414544"/>
                        <a:pt x="57424" y="413027"/>
                        <a:pt x="50798" y="414131"/>
                      </a:cubicBezTo>
                      <a:cubicBezTo>
                        <a:pt x="22314" y="433120"/>
                        <a:pt x="58353" y="410354"/>
                        <a:pt x="30920" y="424070"/>
                      </a:cubicBezTo>
                      <a:cubicBezTo>
                        <a:pt x="27359" y="425851"/>
                        <a:pt x="24294" y="428487"/>
                        <a:pt x="20981" y="430696"/>
                      </a:cubicBezTo>
                      <a:lnTo>
                        <a:pt x="11041" y="460514"/>
                      </a:lnTo>
                      <a:cubicBezTo>
                        <a:pt x="9782" y="464291"/>
                        <a:pt x="6196" y="466892"/>
                        <a:pt x="4415" y="470453"/>
                      </a:cubicBezTo>
                      <a:cubicBezTo>
                        <a:pt x="2853" y="473577"/>
                        <a:pt x="-2211" y="481496"/>
                        <a:pt x="1102" y="480392"/>
                      </a:cubicBezTo>
                      <a:cubicBezTo>
                        <a:pt x="7028" y="478417"/>
                        <a:pt x="9611" y="471205"/>
                        <a:pt x="14354" y="467140"/>
                      </a:cubicBezTo>
                      <a:cubicBezTo>
                        <a:pt x="17377" y="464549"/>
                        <a:pt x="20981" y="462723"/>
                        <a:pt x="24294" y="460514"/>
                      </a:cubicBezTo>
                      <a:cubicBezTo>
                        <a:pt x="36442" y="461618"/>
                        <a:pt x="53013" y="454386"/>
                        <a:pt x="60737" y="463827"/>
                      </a:cubicBezTo>
                      <a:cubicBezTo>
                        <a:pt x="73283" y="479161"/>
                        <a:pt x="53304" y="495259"/>
                        <a:pt x="47485" y="506896"/>
                      </a:cubicBezTo>
                      <a:cubicBezTo>
                        <a:pt x="45923" y="510020"/>
                        <a:pt x="45276" y="513522"/>
                        <a:pt x="44172" y="516835"/>
                      </a:cubicBezTo>
                      <a:cubicBezTo>
                        <a:pt x="46381" y="521252"/>
                        <a:pt x="48059" y="525978"/>
                        <a:pt x="50798" y="530087"/>
                      </a:cubicBezTo>
                      <a:cubicBezTo>
                        <a:pt x="55894" y="537731"/>
                        <a:pt x="62883" y="535375"/>
                        <a:pt x="54111" y="546653"/>
                      </a:cubicBezTo>
                      <a:cubicBezTo>
                        <a:pt x="48358" y="554050"/>
                        <a:pt x="34233" y="566531"/>
                        <a:pt x="34233" y="566531"/>
                      </a:cubicBezTo>
                      <a:cubicBezTo>
                        <a:pt x="38650" y="573157"/>
                        <a:pt x="41854" y="580778"/>
                        <a:pt x="47485" y="586409"/>
                      </a:cubicBezTo>
                      <a:cubicBezTo>
                        <a:pt x="53116" y="592040"/>
                        <a:pt x="60449" y="595710"/>
                        <a:pt x="67363" y="599661"/>
                      </a:cubicBezTo>
                      <a:cubicBezTo>
                        <a:pt x="102557" y="619772"/>
                        <a:pt x="82770" y="607150"/>
                        <a:pt x="113746" y="619540"/>
                      </a:cubicBezTo>
                      <a:cubicBezTo>
                        <a:pt x="118331" y="621374"/>
                        <a:pt x="122710" y="623716"/>
                        <a:pt x="126998" y="626166"/>
                      </a:cubicBezTo>
                      <a:cubicBezTo>
                        <a:pt x="130455" y="628141"/>
                        <a:pt x="133298" y="631175"/>
                        <a:pt x="136937" y="632792"/>
                      </a:cubicBezTo>
                      <a:cubicBezTo>
                        <a:pt x="143319" y="635629"/>
                        <a:pt x="150189" y="637209"/>
                        <a:pt x="156815" y="639418"/>
                      </a:cubicBezTo>
                      <a:cubicBezTo>
                        <a:pt x="160128" y="640522"/>
                        <a:pt x="163630" y="641169"/>
                        <a:pt x="166754" y="642731"/>
                      </a:cubicBezTo>
                      <a:cubicBezTo>
                        <a:pt x="171172" y="644940"/>
                        <a:pt x="175719" y="646907"/>
                        <a:pt x="180007" y="649357"/>
                      </a:cubicBezTo>
                      <a:cubicBezTo>
                        <a:pt x="183464" y="651332"/>
                        <a:pt x="186385" y="654202"/>
                        <a:pt x="189946" y="655983"/>
                      </a:cubicBezTo>
                      <a:cubicBezTo>
                        <a:pt x="193070" y="657545"/>
                        <a:pt x="196572" y="658192"/>
                        <a:pt x="199885" y="659296"/>
                      </a:cubicBezTo>
                      <a:cubicBezTo>
                        <a:pt x="202185" y="661596"/>
                        <a:pt x="212914" y="675288"/>
                        <a:pt x="219763" y="672548"/>
                      </a:cubicBezTo>
                      <a:cubicBezTo>
                        <a:pt x="223460" y="671069"/>
                        <a:pt x="224180" y="665922"/>
                        <a:pt x="226389" y="662609"/>
                      </a:cubicBezTo>
                      <a:cubicBezTo>
                        <a:pt x="214128" y="638087"/>
                        <a:pt x="226613" y="659565"/>
                        <a:pt x="209824" y="639418"/>
                      </a:cubicBezTo>
                      <a:cubicBezTo>
                        <a:pt x="207275" y="636359"/>
                        <a:pt x="206014" y="632295"/>
                        <a:pt x="203198" y="629479"/>
                      </a:cubicBezTo>
                      <a:cubicBezTo>
                        <a:pt x="185684" y="611965"/>
                        <a:pt x="198187" y="638526"/>
                        <a:pt x="176694" y="606287"/>
                      </a:cubicBezTo>
                      <a:cubicBezTo>
                        <a:pt x="174485" y="602974"/>
                        <a:pt x="172690" y="599345"/>
                        <a:pt x="170068" y="596348"/>
                      </a:cubicBezTo>
                      <a:cubicBezTo>
                        <a:pt x="164926" y="590471"/>
                        <a:pt x="159024" y="585305"/>
                        <a:pt x="153502" y="579783"/>
                      </a:cubicBezTo>
                      <a:cubicBezTo>
                        <a:pt x="150189" y="576470"/>
                        <a:pt x="145658" y="574035"/>
                        <a:pt x="143563" y="569844"/>
                      </a:cubicBezTo>
                      <a:cubicBezTo>
                        <a:pt x="141354" y="565427"/>
                        <a:pt x="139387" y="560880"/>
                        <a:pt x="136937" y="556592"/>
                      </a:cubicBezTo>
                      <a:cubicBezTo>
                        <a:pt x="134962" y="553135"/>
                        <a:pt x="132092" y="550214"/>
                        <a:pt x="130311" y="546653"/>
                      </a:cubicBezTo>
                      <a:cubicBezTo>
                        <a:pt x="128749" y="543529"/>
                        <a:pt x="128694" y="539767"/>
                        <a:pt x="126998" y="536714"/>
                      </a:cubicBezTo>
                      <a:cubicBezTo>
                        <a:pt x="123131" y="529752"/>
                        <a:pt x="113746" y="516835"/>
                        <a:pt x="113746" y="516835"/>
                      </a:cubicBezTo>
                      <a:cubicBezTo>
                        <a:pt x="114850" y="508000"/>
                        <a:pt x="112642" y="498061"/>
                        <a:pt x="117059" y="490331"/>
                      </a:cubicBezTo>
                      <a:cubicBezTo>
                        <a:pt x="118792" y="487299"/>
                        <a:pt x="123945" y="491948"/>
                        <a:pt x="126998" y="493644"/>
                      </a:cubicBezTo>
                      <a:cubicBezTo>
                        <a:pt x="161174" y="512630"/>
                        <a:pt x="134326" y="502713"/>
                        <a:pt x="156815" y="510209"/>
                      </a:cubicBezTo>
                      <a:cubicBezTo>
                        <a:pt x="160128" y="512418"/>
                        <a:pt x="163193" y="515054"/>
                        <a:pt x="166754" y="516835"/>
                      </a:cubicBezTo>
                      <a:cubicBezTo>
                        <a:pt x="169878" y="518397"/>
                        <a:pt x="173967" y="517966"/>
                        <a:pt x="176694" y="520148"/>
                      </a:cubicBezTo>
                      <a:cubicBezTo>
                        <a:pt x="179803" y="522635"/>
                        <a:pt x="181111" y="526774"/>
                        <a:pt x="183320" y="530087"/>
                      </a:cubicBezTo>
                      <a:cubicBezTo>
                        <a:pt x="187737" y="528983"/>
                        <a:pt x="193840" y="530417"/>
                        <a:pt x="196572" y="526774"/>
                      </a:cubicBezTo>
                      <a:cubicBezTo>
                        <a:pt x="198667" y="523980"/>
                        <a:pt x="195134" y="519781"/>
                        <a:pt x="193259" y="516835"/>
                      </a:cubicBezTo>
                      <a:cubicBezTo>
                        <a:pt x="187330" y="507518"/>
                        <a:pt x="181190" y="498139"/>
                        <a:pt x="173381" y="490331"/>
                      </a:cubicBezTo>
                      <a:cubicBezTo>
                        <a:pt x="171172" y="488122"/>
                        <a:pt x="168628" y="486204"/>
                        <a:pt x="166754" y="483705"/>
                      </a:cubicBezTo>
                      <a:cubicBezTo>
                        <a:pt x="161976" y="477334"/>
                        <a:pt x="159133" y="469458"/>
                        <a:pt x="153502" y="463827"/>
                      </a:cubicBezTo>
                      <a:cubicBezTo>
                        <a:pt x="151293" y="461618"/>
                        <a:pt x="148750" y="459699"/>
                        <a:pt x="146876" y="457200"/>
                      </a:cubicBezTo>
                      <a:cubicBezTo>
                        <a:pt x="142098" y="450829"/>
                        <a:pt x="133624" y="437322"/>
                        <a:pt x="133624" y="437322"/>
                      </a:cubicBezTo>
                      <a:cubicBezTo>
                        <a:pt x="126151" y="407430"/>
                        <a:pt x="129878" y="419457"/>
                        <a:pt x="123685" y="400879"/>
                      </a:cubicBezTo>
                      <a:cubicBezTo>
                        <a:pt x="122581" y="394253"/>
                        <a:pt x="120372" y="387718"/>
                        <a:pt x="120372" y="381000"/>
                      </a:cubicBezTo>
                      <a:cubicBezTo>
                        <a:pt x="120372" y="377508"/>
                        <a:pt x="120228" y="371555"/>
                        <a:pt x="123685" y="371061"/>
                      </a:cubicBezTo>
                      <a:cubicBezTo>
                        <a:pt x="130599" y="370073"/>
                        <a:pt x="136937" y="375478"/>
                        <a:pt x="143563" y="377687"/>
                      </a:cubicBezTo>
                      <a:cubicBezTo>
                        <a:pt x="145772" y="379896"/>
                        <a:pt x="147395" y="382917"/>
                        <a:pt x="150189" y="384314"/>
                      </a:cubicBezTo>
                      <a:cubicBezTo>
                        <a:pt x="156436" y="387438"/>
                        <a:pt x="170068" y="390940"/>
                        <a:pt x="170068" y="390940"/>
                      </a:cubicBezTo>
                      <a:cubicBezTo>
                        <a:pt x="193095" y="406291"/>
                        <a:pt x="164153" y="387982"/>
                        <a:pt x="196572" y="404192"/>
                      </a:cubicBezTo>
                      <a:cubicBezTo>
                        <a:pt x="222261" y="417037"/>
                        <a:pt x="191468" y="405804"/>
                        <a:pt x="216450" y="414131"/>
                      </a:cubicBezTo>
                      <a:cubicBezTo>
                        <a:pt x="177995" y="375676"/>
                        <a:pt x="243462" y="439536"/>
                        <a:pt x="189946" y="394253"/>
                      </a:cubicBezTo>
                      <a:cubicBezTo>
                        <a:pt x="180408" y="386182"/>
                        <a:pt x="170372" y="378144"/>
                        <a:pt x="163441" y="367748"/>
                      </a:cubicBezTo>
                      <a:cubicBezTo>
                        <a:pt x="154216" y="353911"/>
                        <a:pt x="159631" y="360625"/>
                        <a:pt x="146876" y="347870"/>
                      </a:cubicBezTo>
                      <a:cubicBezTo>
                        <a:pt x="145772" y="344557"/>
                        <a:pt x="145125" y="341055"/>
                        <a:pt x="143563" y="337931"/>
                      </a:cubicBezTo>
                      <a:cubicBezTo>
                        <a:pt x="138951" y="328706"/>
                        <a:pt x="134325" y="325380"/>
                        <a:pt x="126998" y="318053"/>
                      </a:cubicBezTo>
                      <a:cubicBezTo>
                        <a:pt x="118743" y="285031"/>
                        <a:pt x="121869" y="300531"/>
                        <a:pt x="117059" y="271670"/>
                      </a:cubicBezTo>
                      <a:cubicBezTo>
                        <a:pt x="118163" y="261731"/>
                        <a:pt x="112898" y="248497"/>
                        <a:pt x="120372" y="241853"/>
                      </a:cubicBezTo>
                      <a:cubicBezTo>
                        <a:pt x="127026" y="235938"/>
                        <a:pt x="138286" y="242823"/>
                        <a:pt x="146876" y="245166"/>
                      </a:cubicBezTo>
                      <a:cubicBezTo>
                        <a:pt x="154409" y="247220"/>
                        <a:pt x="171462" y="266438"/>
                        <a:pt x="173381" y="268357"/>
                      </a:cubicBezTo>
                      <a:cubicBezTo>
                        <a:pt x="178320" y="273296"/>
                        <a:pt x="186633" y="272774"/>
                        <a:pt x="193259" y="274983"/>
                      </a:cubicBezTo>
                      <a:lnTo>
                        <a:pt x="203198" y="278296"/>
                      </a:lnTo>
                      <a:cubicBezTo>
                        <a:pt x="202094" y="273879"/>
                        <a:pt x="202800" y="268542"/>
                        <a:pt x="199885" y="265044"/>
                      </a:cubicBezTo>
                      <a:cubicBezTo>
                        <a:pt x="196723" y="261250"/>
                        <a:pt x="190821" y="261036"/>
                        <a:pt x="186633" y="258418"/>
                      </a:cubicBezTo>
                      <a:cubicBezTo>
                        <a:pt x="181951" y="255492"/>
                        <a:pt x="177798" y="251792"/>
                        <a:pt x="173381" y="248479"/>
                      </a:cubicBezTo>
                      <a:cubicBezTo>
                        <a:pt x="172277" y="245166"/>
                        <a:pt x="172537" y="241009"/>
                        <a:pt x="170068" y="238540"/>
                      </a:cubicBezTo>
                      <a:cubicBezTo>
                        <a:pt x="164437" y="232909"/>
                        <a:pt x="156815" y="229705"/>
                        <a:pt x="150189" y="225287"/>
                      </a:cubicBezTo>
                      <a:cubicBezTo>
                        <a:pt x="145595" y="222224"/>
                        <a:pt x="141354" y="218661"/>
                        <a:pt x="136937" y="215348"/>
                      </a:cubicBezTo>
                      <a:cubicBezTo>
                        <a:pt x="134728" y="210931"/>
                        <a:pt x="132852" y="206331"/>
                        <a:pt x="130311" y="202096"/>
                      </a:cubicBezTo>
                      <a:cubicBezTo>
                        <a:pt x="126214" y="195267"/>
                        <a:pt x="117059" y="182218"/>
                        <a:pt x="117059" y="182218"/>
                      </a:cubicBezTo>
                      <a:cubicBezTo>
                        <a:pt x="119670" y="171775"/>
                        <a:pt x="117241" y="165653"/>
                        <a:pt x="130311" y="165653"/>
                      </a:cubicBezTo>
                      <a:cubicBezTo>
                        <a:pt x="135942" y="165653"/>
                        <a:pt x="141443" y="167484"/>
                        <a:pt x="146876" y="168966"/>
                      </a:cubicBezTo>
                      <a:cubicBezTo>
                        <a:pt x="153614" y="170804"/>
                        <a:pt x="166754" y="175592"/>
                        <a:pt x="166754" y="175592"/>
                      </a:cubicBezTo>
                      <a:cubicBezTo>
                        <a:pt x="186634" y="168966"/>
                        <a:pt x="173381" y="175592"/>
                        <a:pt x="166754" y="168966"/>
                      </a:cubicBezTo>
                      <a:cubicBezTo>
                        <a:pt x="164285" y="166497"/>
                        <a:pt x="164545" y="162340"/>
                        <a:pt x="163441" y="159027"/>
                      </a:cubicBezTo>
                      <a:cubicBezTo>
                        <a:pt x="186083" y="143932"/>
                        <a:pt x="163946" y="155714"/>
                        <a:pt x="213137" y="155714"/>
                      </a:cubicBezTo>
                      <a:cubicBezTo>
                        <a:pt x="216629" y="155714"/>
                        <a:pt x="206607" y="153158"/>
                        <a:pt x="203198" y="152400"/>
                      </a:cubicBezTo>
                      <a:cubicBezTo>
                        <a:pt x="196641" y="150943"/>
                        <a:pt x="189946" y="150191"/>
                        <a:pt x="183320" y="149087"/>
                      </a:cubicBezTo>
                      <a:cubicBezTo>
                        <a:pt x="175210" y="146384"/>
                        <a:pt x="167292" y="144265"/>
                        <a:pt x="160128" y="139148"/>
                      </a:cubicBezTo>
                      <a:cubicBezTo>
                        <a:pt x="156315" y="136425"/>
                        <a:pt x="153188" y="132808"/>
                        <a:pt x="150189" y="129209"/>
                      </a:cubicBezTo>
                      <a:cubicBezTo>
                        <a:pt x="144774" y="122711"/>
                        <a:pt x="142061" y="117481"/>
                        <a:pt x="140250" y="109331"/>
                      </a:cubicBezTo>
                      <a:cubicBezTo>
                        <a:pt x="138793" y="102774"/>
                        <a:pt x="138566" y="95970"/>
                        <a:pt x="136937" y="89453"/>
                      </a:cubicBezTo>
                      <a:cubicBezTo>
                        <a:pt x="135243" y="82677"/>
                        <a:pt x="132520" y="76200"/>
                        <a:pt x="130311" y="69574"/>
                      </a:cubicBezTo>
                      <a:cubicBezTo>
                        <a:pt x="129052" y="65797"/>
                        <a:pt x="125466" y="63196"/>
                        <a:pt x="123685" y="59635"/>
                      </a:cubicBezTo>
                      <a:cubicBezTo>
                        <a:pt x="122123" y="56511"/>
                        <a:pt x="121934" y="52820"/>
                        <a:pt x="120372" y="49696"/>
                      </a:cubicBezTo>
                      <a:cubicBezTo>
                        <a:pt x="118591" y="46135"/>
                        <a:pt x="115527" y="43318"/>
                        <a:pt x="113746" y="39757"/>
                      </a:cubicBezTo>
                      <a:cubicBezTo>
                        <a:pt x="112184" y="36633"/>
                        <a:pt x="108224" y="6626"/>
                        <a:pt x="107120"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85" name="Group 484">
                <a:extLst>
                  <a:ext uri="{FF2B5EF4-FFF2-40B4-BE49-F238E27FC236}">
                    <a16:creationId xmlns:a16="http://schemas.microsoft.com/office/drawing/2014/main" id="{4F1C75A0-A5A8-05EB-E86A-253C14167CF3}"/>
                  </a:ext>
                </a:extLst>
              </p:cNvPr>
              <p:cNvGrpSpPr/>
              <p:nvPr/>
            </p:nvGrpSpPr>
            <p:grpSpPr>
              <a:xfrm>
                <a:off x="3720548" y="4442791"/>
                <a:ext cx="122583" cy="1577009"/>
                <a:chOff x="3720548" y="4442791"/>
                <a:chExt cx="122583" cy="1577009"/>
              </a:xfrm>
            </p:grpSpPr>
            <p:cxnSp>
              <p:nvCxnSpPr>
                <p:cNvPr id="541" name="Straight Connector 540">
                  <a:extLst>
                    <a:ext uri="{FF2B5EF4-FFF2-40B4-BE49-F238E27FC236}">
                      <a16:creationId xmlns:a16="http://schemas.microsoft.com/office/drawing/2014/main" id="{22D5268E-3934-4E74-4408-1C4FE17DC6F4}"/>
                    </a:ext>
                  </a:extLst>
                </p:cNvPr>
                <p:cNvCxnSpPr/>
                <p:nvPr/>
              </p:nvCxnSpPr>
              <p:spPr>
                <a:xfrm flipH="1" flipV="1">
                  <a:off x="3765916" y="4977792"/>
                  <a:ext cx="21570" cy="1042008"/>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542" name="Freeform 541">
                  <a:extLst>
                    <a:ext uri="{FF2B5EF4-FFF2-40B4-BE49-F238E27FC236}">
                      <a16:creationId xmlns:a16="http://schemas.microsoft.com/office/drawing/2014/main" id="{43965347-5001-ADBA-B8DC-BE1942B81BBB}"/>
                    </a:ext>
                  </a:extLst>
                </p:cNvPr>
                <p:cNvSpPr/>
                <p:nvPr/>
              </p:nvSpPr>
              <p:spPr>
                <a:xfrm>
                  <a:off x="3720548" y="4442791"/>
                  <a:ext cx="122583" cy="580801"/>
                </a:xfrm>
                <a:custGeom>
                  <a:avLst/>
                  <a:gdLst>
                    <a:gd name="connsiteX0" fmla="*/ 72887 w 122583"/>
                    <a:gd name="connsiteY0" fmla="*/ 0 h 580801"/>
                    <a:gd name="connsiteX1" fmla="*/ 72887 w 122583"/>
                    <a:gd name="connsiteY1" fmla="*/ 0 h 580801"/>
                    <a:gd name="connsiteX2" fmla="*/ 66261 w 122583"/>
                    <a:gd name="connsiteY2" fmla="*/ 29818 h 580801"/>
                    <a:gd name="connsiteX3" fmla="*/ 62948 w 122583"/>
                    <a:gd name="connsiteY3" fmla="*/ 39757 h 580801"/>
                    <a:gd name="connsiteX4" fmla="*/ 56322 w 122583"/>
                    <a:gd name="connsiteY4" fmla="*/ 72887 h 580801"/>
                    <a:gd name="connsiteX5" fmla="*/ 49695 w 122583"/>
                    <a:gd name="connsiteY5" fmla="*/ 79513 h 580801"/>
                    <a:gd name="connsiteX6" fmla="*/ 46382 w 122583"/>
                    <a:gd name="connsiteY6" fmla="*/ 89452 h 580801"/>
                    <a:gd name="connsiteX7" fmla="*/ 43069 w 122583"/>
                    <a:gd name="connsiteY7" fmla="*/ 102705 h 580801"/>
                    <a:gd name="connsiteX8" fmla="*/ 36443 w 122583"/>
                    <a:gd name="connsiteY8" fmla="*/ 122583 h 580801"/>
                    <a:gd name="connsiteX9" fmla="*/ 59635 w 122583"/>
                    <a:gd name="connsiteY9" fmla="*/ 125896 h 580801"/>
                    <a:gd name="connsiteX10" fmla="*/ 66261 w 122583"/>
                    <a:gd name="connsiteY10" fmla="*/ 135835 h 580801"/>
                    <a:gd name="connsiteX11" fmla="*/ 46382 w 122583"/>
                    <a:gd name="connsiteY11" fmla="*/ 162339 h 580801"/>
                    <a:gd name="connsiteX12" fmla="*/ 36443 w 122583"/>
                    <a:gd name="connsiteY12" fmla="*/ 165652 h 580801"/>
                    <a:gd name="connsiteX13" fmla="*/ 33130 w 122583"/>
                    <a:gd name="connsiteY13" fmla="*/ 175592 h 580801"/>
                    <a:gd name="connsiteX14" fmla="*/ 23191 w 122583"/>
                    <a:gd name="connsiteY14" fmla="*/ 178905 h 580801"/>
                    <a:gd name="connsiteX15" fmla="*/ 19878 w 122583"/>
                    <a:gd name="connsiteY15" fmla="*/ 195470 h 580801"/>
                    <a:gd name="connsiteX16" fmla="*/ 16565 w 122583"/>
                    <a:gd name="connsiteY16" fmla="*/ 205409 h 580801"/>
                    <a:gd name="connsiteX17" fmla="*/ 19878 w 122583"/>
                    <a:gd name="connsiteY17" fmla="*/ 218661 h 580801"/>
                    <a:gd name="connsiteX18" fmla="*/ 49695 w 122583"/>
                    <a:gd name="connsiteY18" fmla="*/ 228600 h 580801"/>
                    <a:gd name="connsiteX19" fmla="*/ 69574 w 122583"/>
                    <a:gd name="connsiteY19" fmla="*/ 235226 h 580801"/>
                    <a:gd name="connsiteX20" fmla="*/ 66261 w 122583"/>
                    <a:gd name="connsiteY20" fmla="*/ 255105 h 580801"/>
                    <a:gd name="connsiteX21" fmla="*/ 49695 w 122583"/>
                    <a:gd name="connsiteY21" fmla="*/ 274983 h 580801"/>
                    <a:gd name="connsiteX22" fmla="*/ 46382 w 122583"/>
                    <a:gd name="connsiteY22" fmla="*/ 284922 h 580801"/>
                    <a:gd name="connsiteX23" fmla="*/ 29817 w 122583"/>
                    <a:gd name="connsiteY23" fmla="*/ 314739 h 580801"/>
                    <a:gd name="connsiteX24" fmla="*/ 53009 w 122583"/>
                    <a:gd name="connsiteY24" fmla="*/ 331305 h 580801"/>
                    <a:gd name="connsiteX25" fmla="*/ 62948 w 122583"/>
                    <a:gd name="connsiteY25" fmla="*/ 334618 h 580801"/>
                    <a:gd name="connsiteX26" fmla="*/ 43069 w 122583"/>
                    <a:gd name="connsiteY26" fmla="*/ 344557 h 580801"/>
                    <a:gd name="connsiteX27" fmla="*/ 33130 w 122583"/>
                    <a:gd name="connsiteY27" fmla="*/ 351183 h 580801"/>
                    <a:gd name="connsiteX28" fmla="*/ 19878 w 122583"/>
                    <a:gd name="connsiteY28" fmla="*/ 357809 h 580801"/>
                    <a:gd name="connsiteX29" fmla="*/ 6626 w 122583"/>
                    <a:gd name="connsiteY29" fmla="*/ 377687 h 580801"/>
                    <a:gd name="connsiteX30" fmla="*/ 0 w 122583"/>
                    <a:gd name="connsiteY30" fmla="*/ 387626 h 580801"/>
                    <a:gd name="connsiteX31" fmla="*/ 9939 w 122583"/>
                    <a:gd name="connsiteY31" fmla="*/ 410818 h 580801"/>
                    <a:gd name="connsiteX32" fmla="*/ 29817 w 122583"/>
                    <a:gd name="connsiteY32" fmla="*/ 430696 h 580801"/>
                    <a:gd name="connsiteX33" fmla="*/ 16565 w 122583"/>
                    <a:gd name="connsiteY33" fmla="*/ 477079 h 580801"/>
                    <a:gd name="connsiteX34" fmla="*/ 13252 w 122583"/>
                    <a:gd name="connsiteY34" fmla="*/ 490331 h 580801"/>
                    <a:gd name="connsiteX35" fmla="*/ 6626 w 122583"/>
                    <a:gd name="connsiteY35" fmla="*/ 510209 h 580801"/>
                    <a:gd name="connsiteX36" fmla="*/ 13252 w 122583"/>
                    <a:gd name="connsiteY36" fmla="*/ 553279 h 580801"/>
                    <a:gd name="connsiteX37" fmla="*/ 16565 w 122583"/>
                    <a:gd name="connsiteY37" fmla="*/ 576470 h 580801"/>
                    <a:gd name="connsiteX38" fmla="*/ 92765 w 122583"/>
                    <a:gd name="connsiteY38" fmla="*/ 579783 h 580801"/>
                    <a:gd name="connsiteX39" fmla="*/ 109330 w 122583"/>
                    <a:gd name="connsiteY39" fmla="*/ 576470 h 580801"/>
                    <a:gd name="connsiteX40" fmla="*/ 99391 w 122583"/>
                    <a:gd name="connsiteY40" fmla="*/ 569844 h 580801"/>
                    <a:gd name="connsiteX41" fmla="*/ 92765 w 122583"/>
                    <a:gd name="connsiteY41" fmla="*/ 559905 h 580801"/>
                    <a:gd name="connsiteX42" fmla="*/ 76200 w 122583"/>
                    <a:gd name="connsiteY42" fmla="*/ 540026 h 580801"/>
                    <a:gd name="connsiteX43" fmla="*/ 69574 w 122583"/>
                    <a:gd name="connsiteY43" fmla="*/ 520148 h 580801"/>
                    <a:gd name="connsiteX44" fmla="*/ 62948 w 122583"/>
                    <a:gd name="connsiteY44" fmla="*/ 490331 h 580801"/>
                    <a:gd name="connsiteX45" fmla="*/ 56322 w 122583"/>
                    <a:gd name="connsiteY45" fmla="*/ 480392 h 580801"/>
                    <a:gd name="connsiteX46" fmla="*/ 53009 w 122583"/>
                    <a:gd name="connsiteY46" fmla="*/ 470452 h 580801"/>
                    <a:gd name="connsiteX47" fmla="*/ 62948 w 122583"/>
                    <a:gd name="connsiteY47" fmla="*/ 467139 h 580801"/>
                    <a:gd name="connsiteX48" fmla="*/ 86139 w 122583"/>
                    <a:gd name="connsiteY48" fmla="*/ 477079 h 580801"/>
                    <a:gd name="connsiteX49" fmla="*/ 96078 w 122583"/>
                    <a:gd name="connsiteY49" fmla="*/ 480392 h 580801"/>
                    <a:gd name="connsiteX50" fmla="*/ 112643 w 122583"/>
                    <a:gd name="connsiteY50" fmla="*/ 477079 h 580801"/>
                    <a:gd name="connsiteX51" fmla="*/ 115956 w 122583"/>
                    <a:gd name="connsiteY51" fmla="*/ 443948 h 580801"/>
                    <a:gd name="connsiteX52" fmla="*/ 112643 w 122583"/>
                    <a:gd name="connsiteY52" fmla="*/ 434009 h 580801"/>
                    <a:gd name="connsiteX53" fmla="*/ 102704 w 122583"/>
                    <a:gd name="connsiteY53" fmla="*/ 430696 h 580801"/>
                    <a:gd name="connsiteX54" fmla="*/ 106017 w 122583"/>
                    <a:gd name="connsiteY54" fmla="*/ 394252 h 580801"/>
                    <a:gd name="connsiteX55" fmla="*/ 115956 w 122583"/>
                    <a:gd name="connsiteY55" fmla="*/ 390939 h 580801"/>
                    <a:gd name="connsiteX56" fmla="*/ 119269 w 122583"/>
                    <a:gd name="connsiteY56" fmla="*/ 361122 h 580801"/>
                    <a:gd name="connsiteX57" fmla="*/ 109330 w 122583"/>
                    <a:gd name="connsiteY57" fmla="*/ 347870 h 580801"/>
                    <a:gd name="connsiteX58" fmla="*/ 99391 w 122583"/>
                    <a:gd name="connsiteY58" fmla="*/ 327992 h 580801"/>
                    <a:gd name="connsiteX59" fmla="*/ 86139 w 122583"/>
                    <a:gd name="connsiteY59" fmla="*/ 301487 h 580801"/>
                    <a:gd name="connsiteX60" fmla="*/ 96078 w 122583"/>
                    <a:gd name="connsiteY60" fmla="*/ 294861 h 580801"/>
                    <a:gd name="connsiteX61" fmla="*/ 112643 w 122583"/>
                    <a:gd name="connsiteY61" fmla="*/ 291548 h 580801"/>
                    <a:gd name="connsiteX62" fmla="*/ 115956 w 122583"/>
                    <a:gd name="connsiteY62" fmla="*/ 281609 h 580801"/>
                    <a:gd name="connsiteX63" fmla="*/ 99391 w 122583"/>
                    <a:gd name="connsiteY63" fmla="*/ 261731 h 580801"/>
                    <a:gd name="connsiteX64" fmla="*/ 89452 w 122583"/>
                    <a:gd name="connsiteY64" fmla="*/ 258418 h 580801"/>
                    <a:gd name="connsiteX65" fmla="*/ 86139 w 122583"/>
                    <a:gd name="connsiteY65" fmla="*/ 248479 h 580801"/>
                    <a:gd name="connsiteX66" fmla="*/ 82826 w 122583"/>
                    <a:gd name="connsiteY66" fmla="*/ 235226 h 580801"/>
                    <a:gd name="connsiteX67" fmla="*/ 72887 w 122583"/>
                    <a:gd name="connsiteY67" fmla="*/ 225287 h 580801"/>
                    <a:gd name="connsiteX68" fmla="*/ 72887 w 122583"/>
                    <a:gd name="connsiteY68" fmla="*/ 185531 h 580801"/>
                    <a:gd name="connsiteX69" fmla="*/ 79513 w 122583"/>
                    <a:gd name="connsiteY69" fmla="*/ 165652 h 580801"/>
                    <a:gd name="connsiteX70" fmla="*/ 76200 w 122583"/>
                    <a:gd name="connsiteY70" fmla="*/ 152400 h 580801"/>
                    <a:gd name="connsiteX71" fmla="*/ 62948 w 122583"/>
                    <a:gd name="connsiteY71" fmla="*/ 132522 h 580801"/>
                    <a:gd name="connsiteX72" fmla="*/ 59635 w 122583"/>
                    <a:gd name="connsiteY72" fmla="*/ 112644 h 580801"/>
                    <a:gd name="connsiteX73" fmla="*/ 56322 w 122583"/>
                    <a:gd name="connsiteY73" fmla="*/ 96079 h 580801"/>
                    <a:gd name="connsiteX74" fmla="*/ 49695 w 122583"/>
                    <a:gd name="connsiteY74" fmla="*/ 62948 h 580801"/>
                    <a:gd name="connsiteX75" fmla="*/ 53009 w 122583"/>
                    <a:gd name="connsiteY75" fmla="*/ 43070 h 580801"/>
                    <a:gd name="connsiteX76" fmla="*/ 66261 w 122583"/>
                    <a:gd name="connsiteY76" fmla="*/ 26505 h 580801"/>
                    <a:gd name="connsiteX77" fmla="*/ 72887 w 122583"/>
                    <a:gd name="connsiteY77" fmla="*/ 0 h 580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22583" h="580801">
                      <a:moveTo>
                        <a:pt x="72887" y="0"/>
                      </a:moveTo>
                      <a:lnTo>
                        <a:pt x="72887" y="0"/>
                      </a:lnTo>
                      <a:cubicBezTo>
                        <a:pt x="70678" y="9939"/>
                        <a:pt x="68730" y="19940"/>
                        <a:pt x="66261" y="29818"/>
                      </a:cubicBezTo>
                      <a:cubicBezTo>
                        <a:pt x="65414" y="33206"/>
                        <a:pt x="63633" y="36333"/>
                        <a:pt x="62948" y="39757"/>
                      </a:cubicBezTo>
                      <a:cubicBezTo>
                        <a:pt x="62029" y="44350"/>
                        <a:pt x="60813" y="65403"/>
                        <a:pt x="56322" y="72887"/>
                      </a:cubicBezTo>
                      <a:cubicBezTo>
                        <a:pt x="54715" y="75566"/>
                        <a:pt x="51904" y="77304"/>
                        <a:pt x="49695" y="79513"/>
                      </a:cubicBezTo>
                      <a:cubicBezTo>
                        <a:pt x="48591" y="82826"/>
                        <a:pt x="47341" y="86094"/>
                        <a:pt x="46382" y="89452"/>
                      </a:cubicBezTo>
                      <a:cubicBezTo>
                        <a:pt x="45131" y="93830"/>
                        <a:pt x="44377" y="98343"/>
                        <a:pt x="43069" y="102705"/>
                      </a:cubicBezTo>
                      <a:cubicBezTo>
                        <a:pt x="41062" y="109395"/>
                        <a:pt x="36443" y="122583"/>
                        <a:pt x="36443" y="122583"/>
                      </a:cubicBezTo>
                      <a:cubicBezTo>
                        <a:pt x="44174" y="123687"/>
                        <a:pt x="52499" y="122724"/>
                        <a:pt x="59635" y="125896"/>
                      </a:cubicBezTo>
                      <a:cubicBezTo>
                        <a:pt x="63274" y="127513"/>
                        <a:pt x="67125" y="131948"/>
                        <a:pt x="66261" y="135835"/>
                      </a:cubicBezTo>
                      <a:cubicBezTo>
                        <a:pt x="66007" y="136977"/>
                        <a:pt x="52862" y="158451"/>
                        <a:pt x="46382" y="162339"/>
                      </a:cubicBezTo>
                      <a:cubicBezTo>
                        <a:pt x="43387" y="164136"/>
                        <a:pt x="39756" y="164548"/>
                        <a:pt x="36443" y="165652"/>
                      </a:cubicBezTo>
                      <a:cubicBezTo>
                        <a:pt x="35339" y="168965"/>
                        <a:pt x="35599" y="173122"/>
                        <a:pt x="33130" y="175592"/>
                      </a:cubicBezTo>
                      <a:cubicBezTo>
                        <a:pt x="30661" y="178061"/>
                        <a:pt x="25128" y="175999"/>
                        <a:pt x="23191" y="178905"/>
                      </a:cubicBezTo>
                      <a:cubicBezTo>
                        <a:pt x="20067" y="183590"/>
                        <a:pt x="21244" y="190007"/>
                        <a:pt x="19878" y="195470"/>
                      </a:cubicBezTo>
                      <a:cubicBezTo>
                        <a:pt x="19031" y="198858"/>
                        <a:pt x="17669" y="202096"/>
                        <a:pt x="16565" y="205409"/>
                      </a:cubicBezTo>
                      <a:cubicBezTo>
                        <a:pt x="17669" y="209826"/>
                        <a:pt x="17352" y="214872"/>
                        <a:pt x="19878" y="218661"/>
                      </a:cubicBezTo>
                      <a:cubicBezTo>
                        <a:pt x="25995" y="227836"/>
                        <a:pt x="41767" y="226618"/>
                        <a:pt x="49695" y="228600"/>
                      </a:cubicBezTo>
                      <a:cubicBezTo>
                        <a:pt x="56471" y="230294"/>
                        <a:pt x="69574" y="235226"/>
                        <a:pt x="69574" y="235226"/>
                      </a:cubicBezTo>
                      <a:cubicBezTo>
                        <a:pt x="68470" y="241852"/>
                        <a:pt x="68756" y="248868"/>
                        <a:pt x="66261" y="255105"/>
                      </a:cubicBezTo>
                      <a:cubicBezTo>
                        <a:pt x="63635" y="261670"/>
                        <a:pt x="55029" y="269650"/>
                        <a:pt x="49695" y="274983"/>
                      </a:cubicBezTo>
                      <a:cubicBezTo>
                        <a:pt x="48591" y="278296"/>
                        <a:pt x="48078" y="281869"/>
                        <a:pt x="46382" y="284922"/>
                      </a:cubicBezTo>
                      <a:cubicBezTo>
                        <a:pt x="27396" y="319098"/>
                        <a:pt x="37313" y="292250"/>
                        <a:pt x="29817" y="314739"/>
                      </a:cubicBezTo>
                      <a:cubicBezTo>
                        <a:pt x="35339" y="331305"/>
                        <a:pt x="29817" y="323574"/>
                        <a:pt x="53009" y="331305"/>
                      </a:cubicBezTo>
                      <a:lnTo>
                        <a:pt x="62948" y="334618"/>
                      </a:lnTo>
                      <a:cubicBezTo>
                        <a:pt x="34466" y="353606"/>
                        <a:pt x="70502" y="330841"/>
                        <a:pt x="43069" y="344557"/>
                      </a:cubicBezTo>
                      <a:cubicBezTo>
                        <a:pt x="39508" y="346338"/>
                        <a:pt x="36587" y="349208"/>
                        <a:pt x="33130" y="351183"/>
                      </a:cubicBezTo>
                      <a:cubicBezTo>
                        <a:pt x="28842" y="353633"/>
                        <a:pt x="24295" y="355600"/>
                        <a:pt x="19878" y="357809"/>
                      </a:cubicBezTo>
                      <a:lnTo>
                        <a:pt x="6626" y="377687"/>
                      </a:lnTo>
                      <a:lnTo>
                        <a:pt x="0" y="387626"/>
                      </a:lnTo>
                      <a:cubicBezTo>
                        <a:pt x="2534" y="397764"/>
                        <a:pt x="2312" y="403191"/>
                        <a:pt x="9939" y="410818"/>
                      </a:cubicBezTo>
                      <a:cubicBezTo>
                        <a:pt x="34595" y="435474"/>
                        <a:pt x="14202" y="407273"/>
                        <a:pt x="29817" y="430696"/>
                      </a:cubicBezTo>
                      <a:cubicBezTo>
                        <a:pt x="23175" y="497119"/>
                        <a:pt x="34546" y="441116"/>
                        <a:pt x="16565" y="477079"/>
                      </a:cubicBezTo>
                      <a:cubicBezTo>
                        <a:pt x="14529" y="481152"/>
                        <a:pt x="14560" y="485970"/>
                        <a:pt x="13252" y="490331"/>
                      </a:cubicBezTo>
                      <a:cubicBezTo>
                        <a:pt x="11245" y="497021"/>
                        <a:pt x="6626" y="510209"/>
                        <a:pt x="6626" y="510209"/>
                      </a:cubicBezTo>
                      <a:cubicBezTo>
                        <a:pt x="13763" y="531620"/>
                        <a:pt x="8593" y="513678"/>
                        <a:pt x="13252" y="553279"/>
                      </a:cubicBezTo>
                      <a:cubicBezTo>
                        <a:pt x="14164" y="561034"/>
                        <a:pt x="9157" y="574001"/>
                        <a:pt x="16565" y="576470"/>
                      </a:cubicBezTo>
                      <a:cubicBezTo>
                        <a:pt x="40684" y="584510"/>
                        <a:pt x="67365" y="578679"/>
                        <a:pt x="92765" y="579783"/>
                      </a:cubicBezTo>
                      <a:cubicBezTo>
                        <a:pt x="98287" y="578679"/>
                        <a:pt x="106206" y="581155"/>
                        <a:pt x="109330" y="576470"/>
                      </a:cubicBezTo>
                      <a:cubicBezTo>
                        <a:pt x="111539" y="573157"/>
                        <a:pt x="102207" y="572660"/>
                        <a:pt x="99391" y="569844"/>
                      </a:cubicBezTo>
                      <a:cubicBezTo>
                        <a:pt x="96575" y="567028"/>
                        <a:pt x="95314" y="562964"/>
                        <a:pt x="92765" y="559905"/>
                      </a:cubicBezTo>
                      <a:cubicBezTo>
                        <a:pt x="85333" y="550986"/>
                        <a:pt x="80901" y="550605"/>
                        <a:pt x="76200" y="540026"/>
                      </a:cubicBezTo>
                      <a:cubicBezTo>
                        <a:pt x="73363" y="533644"/>
                        <a:pt x="70722" y="527037"/>
                        <a:pt x="69574" y="520148"/>
                      </a:cubicBezTo>
                      <a:cubicBezTo>
                        <a:pt x="68302" y="512513"/>
                        <a:pt x="67026" y="498487"/>
                        <a:pt x="62948" y="490331"/>
                      </a:cubicBezTo>
                      <a:cubicBezTo>
                        <a:pt x="61167" y="486770"/>
                        <a:pt x="58531" y="483705"/>
                        <a:pt x="56322" y="480392"/>
                      </a:cubicBezTo>
                      <a:cubicBezTo>
                        <a:pt x="55218" y="477079"/>
                        <a:pt x="51447" y="473576"/>
                        <a:pt x="53009" y="470452"/>
                      </a:cubicBezTo>
                      <a:cubicBezTo>
                        <a:pt x="54571" y="467328"/>
                        <a:pt x="59524" y="466454"/>
                        <a:pt x="62948" y="467139"/>
                      </a:cubicBezTo>
                      <a:cubicBezTo>
                        <a:pt x="71195" y="468789"/>
                        <a:pt x="78330" y="473955"/>
                        <a:pt x="86139" y="477079"/>
                      </a:cubicBezTo>
                      <a:cubicBezTo>
                        <a:pt x="89381" y="478376"/>
                        <a:pt x="92765" y="479288"/>
                        <a:pt x="96078" y="480392"/>
                      </a:cubicBezTo>
                      <a:cubicBezTo>
                        <a:pt x="101600" y="479288"/>
                        <a:pt x="107754" y="479873"/>
                        <a:pt x="112643" y="477079"/>
                      </a:cubicBezTo>
                      <a:cubicBezTo>
                        <a:pt x="124717" y="470179"/>
                        <a:pt x="117642" y="452378"/>
                        <a:pt x="115956" y="443948"/>
                      </a:cubicBezTo>
                      <a:cubicBezTo>
                        <a:pt x="115271" y="440524"/>
                        <a:pt x="115112" y="436478"/>
                        <a:pt x="112643" y="434009"/>
                      </a:cubicBezTo>
                      <a:cubicBezTo>
                        <a:pt x="110174" y="431540"/>
                        <a:pt x="106017" y="431800"/>
                        <a:pt x="102704" y="430696"/>
                      </a:cubicBezTo>
                      <a:cubicBezTo>
                        <a:pt x="100873" y="414221"/>
                        <a:pt x="91750" y="402813"/>
                        <a:pt x="106017" y="394252"/>
                      </a:cubicBezTo>
                      <a:cubicBezTo>
                        <a:pt x="109011" y="392455"/>
                        <a:pt x="112643" y="392043"/>
                        <a:pt x="115956" y="390939"/>
                      </a:cubicBezTo>
                      <a:cubicBezTo>
                        <a:pt x="120780" y="376466"/>
                        <a:pt x="126244" y="373328"/>
                        <a:pt x="119269" y="361122"/>
                      </a:cubicBezTo>
                      <a:cubicBezTo>
                        <a:pt x="116529" y="356328"/>
                        <a:pt x="112643" y="352287"/>
                        <a:pt x="109330" y="347870"/>
                      </a:cubicBezTo>
                      <a:cubicBezTo>
                        <a:pt x="102612" y="327715"/>
                        <a:pt x="110401" y="348178"/>
                        <a:pt x="99391" y="327992"/>
                      </a:cubicBezTo>
                      <a:cubicBezTo>
                        <a:pt x="94661" y="319320"/>
                        <a:pt x="86139" y="301487"/>
                        <a:pt x="86139" y="301487"/>
                      </a:cubicBezTo>
                      <a:cubicBezTo>
                        <a:pt x="89452" y="299278"/>
                        <a:pt x="92350" y="296259"/>
                        <a:pt x="96078" y="294861"/>
                      </a:cubicBezTo>
                      <a:cubicBezTo>
                        <a:pt x="101350" y="292884"/>
                        <a:pt x="107958" y="294672"/>
                        <a:pt x="112643" y="291548"/>
                      </a:cubicBezTo>
                      <a:cubicBezTo>
                        <a:pt x="115549" y="289611"/>
                        <a:pt x="114852" y="284922"/>
                        <a:pt x="115956" y="281609"/>
                      </a:cubicBezTo>
                      <a:cubicBezTo>
                        <a:pt x="111067" y="274275"/>
                        <a:pt x="107044" y="266833"/>
                        <a:pt x="99391" y="261731"/>
                      </a:cubicBezTo>
                      <a:cubicBezTo>
                        <a:pt x="96485" y="259794"/>
                        <a:pt x="92765" y="259522"/>
                        <a:pt x="89452" y="258418"/>
                      </a:cubicBezTo>
                      <a:cubicBezTo>
                        <a:pt x="88348" y="255105"/>
                        <a:pt x="87098" y="251837"/>
                        <a:pt x="86139" y="248479"/>
                      </a:cubicBezTo>
                      <a:cubicBezTo>
                        <a:pt x="84888" y="244101"/>
                        <a:pt x="85085" y="239180"/>
                        <a:pt x="82826" y="235226"/>
                      </a:cubicBezTo>
                      <a:cubicBezTo>
                        <a:pt x="80502" y="231158"/>
                        <a:pt x="76200" y="228600"/>
                        <a:pt x="72887" y="225287"/>
                      </a:cubicBezTo>
                      <a:cubicBezTo>
                        <a:pt x="68177" y="206448"/>
                        <a:pt x="67518" y="210588"/>
                        <a:pt x="72887" y="185531"/>
                      </a:cubicBezTo>
                      <a:cubicBezTo>
                        <a:pt x="74350" y="178701"/>
                        <a:pt x="79513" y="165652"/>
                        <a:pt x="79513" y="165652"/>
                      </a:cubicBezTo>
                      <a:cubicBezTo>
                        <a:pt x="78409" y="161235"/>
                        <a:pt x="78236" y="156473"/>
                        <a:pt x="76200" y="152400"/>
                      </a:cubicBezTo>
                      <a:cubicBezTo>
                        <a:pt x="72639" y="145277"/>
                        <a:pt x="62948" y="132522"/>
                        <a:pt x="62948" y="132522"/>
                      </a:cubicBezTo>
                      <a:cubicBezTo>
                        <a:pt x="61844" y="125896"/>
                        <a:pt x="60837" y="119253"/>
                        <a:pt x="59635" y="112644"/>
                      </a:cubicBezTo>
                      <a:cubicBezTo>
                        <a:pt x="58628" y="107104"/>
                        <a:pt x="57248" y="101633"/>
                        <a:pt x="56322" y="96079"/>
                      </a:cubicBezTo>
                      <a:cubicBezTo>
                        <a:pt x="51246" y="65625"/>
                        <a:pt x="56047" y="81997"/>
                        <a:pt x="49695" y="62948"/>
                      </a:cubicBezTo>
                      <a:cubicBezTo>
                        <a:pt x="50800" y="56322"/>
                        <a:pt x="50005" y="49078"/>
                        <a:pt x="53009" y="43070"/>
                      </a:cubicBezTo>
                      <a:cubicBezTo>
                        <a:pt x="56173" y="36743"/>
                        <a:pt x="70179" y="38260"/>
                        <a:pt x="66261" y="26505"/>
                      </a:cubicBezTo>
                      <a:cubicBezTo>
                        <a:pt x="65563" y="24410"/>
                        <a:pt x="71783" y="4417"/>
                        <a:pt x="72887"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86" name="Group 485">
                <a:extLst>
                  <a:ext uri="{FF2B5EF4-FFF2-40B4-BE49-F238E27FC236}">
                    <a16:creationId xmlns:a16="http://schemas.microsoft.com/office/drawing/2014/main" id="{1A179448-B2CF-520F-C47A-25CD1EA69B83}"/>
                  </a:ext>
                </a:extLst>
              </p:cNvPr>
              <p:cNvGrpSpPr/>
              <p:nvPr/>
            </p:nvGrpSpPr>
            <p:grpSpPr>
              <a:xfrm>
                <a:off x="3876542" y="4208821"/>
                <a:ext cx="173819" cy="1803035"/>
                <a:chOff x="3876542" y="4208821"/>
                <a:chExt cx="173819" cy="1803035"/>
              </a:xfrm>
            </p:grpSpPr>
            <p:cxnSp>
              <p:nvCxnSpPr>
                <p:cNvPr id="539" name="Straight Connector 538">
                  <a:extLst>
                    <a:ext uri="{FF2B5EF4-FFF2-40B4-BE49-F238E27FC236}">
                      <a16:creationId xmlns:a16="http://schemas.microsoft.com/office/drawing/2014/main" id="{1AFAC9C3-74AA-4A78-A470-D62733796FC8}"/>
                    </a:ext>
                  </a:extLst>
                </p:cNvPr>
                <p:cNvCxnSpPr/>
                <p:nvPr/>
              </p:nvCxnSpPr>
              <p:spPr>
                <a:xfrm flipV="1">
                  <a:off x="3956416" y="5068907"/>
                  <a:ext cx="0" cy="942949"/>
                </a:xfrm>
                <a:prstGeom prst="line">
                  <a:avLst/>
                </a:prstGeom>
                <a:ln w="12700">
                  <a:solidFill>
                    <a:srgbClr val="CC6600"/>
                  </a:solidFill>
                </a:ln>
              </p:spPr>
              <p:style>
                <a:lnRef idx="1">
                  <a:schemeClr val="accent1"/>
                </a:lnRef>
                <a:fillRef idx="0">
                  <a:schemeClr val="accent1"/>
                </a:fillRef>
                <a:effectRef idx="0">
                  <a:schemeClr val="accent1"/>
                </a:effectRef>
                <a:fontRef idx="minor">
                  <a:schemeClr val="tx1"/>
                </a:fontRef>
              </p:style>
            </p:cxnSp>
            <p:sp>
              <p:nvSpPr>
                <p:cNvPr id="540" name="Freeform 539">
                  <a:extLst>
                    <a:ext uri="{FF2B5EF4-FFF2-40B4-BE49-F238E27FC236}">
                      <a16:creationId xmlns:a16="http://schemas.microsoft.com/office/drawing/2014/main" id="{EAB9D47C-6AE4-C23D-40A0-7B26C7F249BB}"/>
                    </a:ext>
                  </a:extLst>
                </p:cNvPr>
                <p:cNvSpPr/>
                <p:nvPr/>
              </p:nvSpPr>
              <p:spPr>
                <a:xfrm>
                  <a:off x="3876542" y="4208821"/>
                  <a:ext cx="173819" cy="1000856"/>
                </a:xfrm>
                <a:custGeom>
                  <a:avLst/>
                  <a:gdLst>
                    <a:gd name="connsiteX0" fmla="*/ 172278 w 292369"/>
                    <a:gd name="connsiteY0" fmla="*/ 0 h 1000856"/>
                    <a:gd name="connsiteX1" fmla="*/ 172278 w 292369"/>
                    <a:gd name="connsiteY1" fmla="*/ 0 h 1000856"/>
                    <a:gd name="connsiteX2" fmla="*/ 202095 w 292369"/>
                    <a:gd name="connsiteY2" fmla="*/ 23191 h 1000856"/>
                    <a:gd name="connsiteX3" fmla="*/ 231913 w 292369"/>
                    <a:gd name="connsiteY3" fmla="*/ 46382 h 1000856"/>
                    <a:gd name="connsiteX4" fmla="*/ 221974 w 292369"/>
                    <a:gd name="connsiteY4" fmla="*/ 53008 h 1000856"/>
                    <a:gd name="connsiteX5" fmla="*/ 202095 w 292369"/>
                    <a:gd name="connsiteY5" fmla="*/ 46382 h 1000856"/>
                    <a:gd name="connsiteX6" fmla="*/ 192156 w 292369"/>
                    <a:gd name="connsiteY6" fmla="*/ 39756 h 1000856"/>
                    <a:gd name="connsiteX7" fmla="*/ 188843 w 292369"/>
                    <a:gd name="connsiteY7" fmla="*/ 49695 h 1000856"/>
                    <a:gd name="connsiteX8" fmla="*/ 205408 w 292369"/>
                    <a:gd name="connsiteY8" fmla="*/ 79513 h 1000856"/>
                    <a:gd name="connsiteX9" fmla="*/ 208721 w 292369"/>
                    <a:gd name="connsiteY9" fmla="*/ 89452 h 1000856"/>
                    <a:gd name="connsiteX10" fmla="*/ 215348 w 292369"/>
                    <a:gd name="connsiteY10" fmla="*/ 96078 h 1000856"/>
                    <a:gd name="connsiteX11" fmla="*/ 205408 w 292369"/>
                    <a:gd name="connsiteY11" fmla="*/ 99391 h 1000856"/>
                    <a:gd name="connsiteX12" fmla="*/ 172278 w 292369"/>
                    <a:gd name="connsiteY12" fmla="*/ 102704 h 1000856"/>
                    <a:gd name="connsiteX13" fmla="*/ 165652 w 292369"/>
                    <a:gd name="connsiteY13" fmla="*/ 122582 h 1000856"/>
                    <a:gd name="connsiteX14" fmla="*/ 168965 w 292369"/>
                    <a:gd name="connsiteY14" fmla="*/ 139148 h 1000856"/>
                    <a:gd name="connsiteX15" fmla="*/ 182217 w 292369"/>
                    <a:gd name="connsiteY15" fmla="*/ 162339 h 1000856"/>
                    <a:gd name="connsiteX16" fmla="*/ 192156 w 292369"/>
                    <a:gd name="connsiteY16" fmla="*/ 175591 h 1000856"/>
                    <a:gd name="connsiteX17" fmla="*/ 202095 w 292369"/>
                    <a:gd name="connsiteY17" fmla="*/ 178904 h 1000856"/>
                    <a:gd name="connsiteX18" fmla="*/ 212034 w 292369"/>
                    <a:gd name="connsiteY18" fmla="*/ 198782 h 1000856"/>
                    <a:gd name="connsiteX19" fmla="*/ 215348 w 292369"/>
                    <a:gd name="connsiteY19" fmla="*/ 208721 h 1000856"/>
                    <a:gd name="connsiteX20" fmla="*/ 225287 w 292369"/>
                    <a:gd name="connsiteY20" fmla="*/ 215348 h 1000856"/>
                    <a:gd name="connsiteX21" fmla="*/ 238539 w 292369"/>
                    <a:gd name="connsiteY21" fmla="*/ 235226 h 1000856"/>
                    <a:gd name="connsiteX22" fmla="*/ 255104 w 292369"/>
                    <a:gd name="connsiteY22" fmla="*/ 255104 h 1000856"/>
                    <a:gd name="connsiteX23" fmla="*/ 261730 w 292369"/>
                    <a:gd name="connsiteY23" fmla="*/ 265043 h 1000856"/>
                    <a:gd name="connsiteX24" fmla="*/ 265043 w 292369"/>
                    <a:gd name="connsiteY24" fmla="*/ 278295 h 1000856"/>
                    <a:gd name="connsiteX25" fmla="*/ 274982 w 292369"/>
                    <a:gd name="connsiteY25" fmla="*/ 288235 h 1000856"/>
                    <a:gd name="connsiteX26" fmla="*/ 284921 w 292369"/>
                    <a:gd name="connsiteY26" fmla="*/ 301487 h 1000856"/>
                    <a:gd name="connsiteX27" fmla="*/ 291548 w 292369"/>
                    <a:gd name="connsiteY27" fmla="*/ 311426 h 1000856"/>
                    <a:gd name="connsiteX28" fmla="*/ 274982 w 292369"/>
                    <a:gd name="connsiteY28" fmla="*/ 308113 h 1000856"/>
                    <a:gd name="connsiteX29" fmla="*/ 241852 w 292369"/>
                    <a:gd name="connsiteY29" fmla="*/ 294861 h 1000856"/>
                    <a:gd name="connsiteX30" fmla="*/ 231913 w 292369"/>
                    <a:gd name="connsiteY30" fmla="*/ 291548 h 1000856"/>
                    <a:gd name="connsiteX31" fmla="*/ 215348 w 292369"/>
                    <a:gd name="connsiteY31" fmla="*/ 278295 h 1000856"/>
                    <a:gd name="connsiteX32" fmla="*/ 221974 w 292369"/>
                    <a:gd name="connsiteY32" fmla="*/ 301487 h 1000856"/>
                    <a:gd name="connsiteX33" fmla="*/ 245165 w 292369"/>
                    <a:gd name="connsiteY33" fmla="*/ 334617 h 1000856"/>
                    <a:gd name="connsiteX34" fmla="*/ 251791 w 292369"/>
                    <a:gd name="connsiteY34" fmla="*/ 351182 h 1000856"/>
                    <a:gd name="connsiteX35" fmla="*/ 265043 w 292369"/>
                    <a:gd name="connsiteY35" fmla="*/ 371061 h 1000856"/>
                    <a:gd name="connsiteX36" fmla="*/ 271669 w 292369"/>
                    <a:gd name="connsiteY36" fmla="*/ 394252 h 1000856"/>
                    <a:gd name="connsiteX37" fmla="*/ 251791 w 292369"/>
                    <a:gd name="connsiteY37" fmla="*/ 390939 h 1000856"/>
                    <a:gd name="connsiteX38" fmla="*/ 218661 w 292369"/>
                    <a:gd name="connsiteY38" fmla="*/ 381000 h 1000856"/>
                    <a:gd name="connsiteX39" fmla="*/ 208721 w 292369"/>
                    <a:gd name="connsiteY39" fmla="*/ 377687 h 1000856"/>
                    <a:gd name="connsiteX40" fmla="*/ 172278 w 292369"/>
                    <a:gd name="connsiteY40" fmla="*/ 371061 h 1000856"/>
                    <a:gd name="connsiteX41" fmla="*/ 162339 w 292369"/>
                    <a:gd name="connsiteY41" fmla="*/ 364435 h 1000856"/>
                    <a:gd name="connsiteX42" fmla="*/ 165652 w 292369"/>
                    <a:gd name="connsiteY42" fmla="*/ 374374 h 1000856"/>
                    <a:gd name="connsiteX43" fmla="*/ 175591 w 292369"/>
                    <a:gd name="connsiteY43" fmla="*/ 377687 h 1000856"/>
                    <a:gd name="connsiteX44" fmla="*/ 192156 w 292369"/>
                    <a:gd name="connsiteY44" fmla="*/ 397565 h 1000856"/>
                    <a:gd name="connsiteX45" fmla="*/ 198782 w 292369"/>
                    <a:gd name="connsiteY45" fmla="*/ 407504 h 1000856"/>
                    <a:gd name="connsiteX46" fmla="*/ 202095 w 292369"/>
                    <a:gd name="connsiteY46" fmla="*/ 417443 h 1000856"/>
                    <a:gd name="connsiteX47" fmla="*/ 231913 w 292369"/>
                    <a:gd name="connsiteY47" fmla="*/ 434008 h 1000856"/>
                    <a:gd name="connsiteX48" fmla="*/ 238539 w 292369"/>
                    <a:gd name="connsiteY48" fmla="*/ 443948 h 1000856"/>
                    <a:gd name="connsiteX49" fmla="*/ 241852 w 292369"/>
                    <a:gd name="connsiteY49" fmla="*/ 453887 h 1000856"/>
                    <a:gd name="connsiteX50" fmla="*/ 255104 w 292369"/>
                    <a:gd name="connsiteY50" fmla="*/ 473765 h 1000856"/>
                    <a:gd name="connsiteX51" fmla="*/ 228600 w 292369"/>
                    <a:gd name="connsiteY51" fmla="*/ 477078 h 1000856"/>
                    <a:gd name="connsiteX52" fmla="*/ 198782 w 292369"/>
                    <a:gd name="connsiteY52" fmla="*/ 480391 h 1000856"/>
                    <a:gd name="connsiteX53" fmla="*/ 205408 w 292369"/>
                    <a:gd name="connsiteY53" fmla="*/ 506895 h 1000856"/>
                    <a:gd name="connsiteX54" fmla="*/ 218661 w 292369"/>
                    <a:gd name="connsiteY54" fmla="*/ 523461 h 1000856"/>
                    <a:gd name="connsiteX55" fmla="*/ 228600 w 292369"/>
                    <a:gd name="connsiteY55" fmla="*/ 530087 h 1000856"/>
                    <a:gd name="connsiteX56" fmla="*/ 238539 w 292369"/>
                    <a:gd name="connsiteY56" fmla="*/ 540026 h 1000856"/>
                    <a:gd name="connsiteX57" fmla="*/ 245165 w 292369"/>
                    <a:gd name="connsiteY57" fmla="*/ 573156 h 1000856"/>
                    <a:gd name="connsiteX58" fmla="*/ 231913 w 292369"/>
                    <a:gd name="connsiteY58" fmla="*/ 576469 h 1000856"/>
                    <a:gd name="connsiteX59" fmla="*/ 212034 w 292369"/>
                    <a:gd name="connsiteY59" fmla="*/ 583095 h 1000856"/>
                    <a:gd name="connsiteX60" fmla="*/ 205408 w 292369"/>
                    <a:gd name="connsiteY60" fmla="*/ 593035 h 1000856"/>
                    <a:gd name="connsiteX61" fmla="*/ 215348 w 292369"/>
                    <a:gd name="connsiteY61" fmla="*/ 602974 h 1000856"/>
                    <a:gd name="connsiteX62" fmla="*/ 251791 w 292369"/>
                    <a:gd name="connsiteY62" fmla="*/ 619539 h 1000856"/>
                    <a:gd name="connsiteX63" fmla="*/ 251791 w 292369"/>
                    <a:gd name="connsiteY63" fmla="*/ 642730 h 1000856"/>
                    <a:gd name="connsiteX64" fmla="*/ 241852 w 292369"/>
                    <a:gd name="connsiteY64" fmla="*/ 646043 h 1000856"/>
                    <a:gd name="connsiteX65" fmla="*/ 205408 w 292369"/>
                    <a:gd name="connsiteY65" fmla="*/ 639417 h 1000856"/>
                    <a:gd name="connsiteX66" fmla="*/ 212034 w 292369"/>
                    <a:gd name="connsiteY66" fmla="*/ 652669 h 1000856"/>
                    <a:gd name="connsiteX67" fmla="*/ 215348 w 292369"/>
                    <a:gd name="connsiteY67" fmla="*/ 662608 h 1000856"/>
                    <a:gd name="connsiteX68" fmla="*/ 228600 w 292369"/>
                    <a:gd name="connsiteY68" fmla="*/ 669235 h 1000856"/>
                    <a:gd name="connsiteX69" fmla="*/ 241852 w 292369"/>
                    <a:gd name="connsiteY69" fmla="*/ 679174 h 1000856"/>
                    <a:gd name="connsiteX70" fmla="*/ 245165 w 292369"/>
                    <a:gd name="connsiteY70" fmla="*/ 689113 h 1000856"/>
                    <a:gd name="connsiteX71" fmla="*/ 255104 w 292369"/>
                    <a:gd name="connsiteY71" fmla="*/ 695739 h 1000856"/>
                    <a:gd name="connsiteX72" fmla="*/ 265043 w 292369"/>
                    <a:gd name="connsiteY72" fmla="*/ 705678 h 1000856"/>
                    <a:gd name="connsiteX73" fmla="*/ 202095 w 292369"/>
                    <a:gd name="connsiteY73" fmla="*/ 705678 h 1000856"/>
                    <a:gd name="connsiteX74" fmla="*/ 188843 w 292369"/>
                    <a:gd name="connsiteY74" fmla="*/ 699052 h 1000856"/>
                    <a:gd name="connsiteX75" fmla="*/ 208721 w 292369"/>
                    <a:gd name="connsiteY75" fmla="*/ 718930 h 1000856"/>
                    <a:gd name="connsiteX76" fmla="*/ 228600 w 292369"/>
                    <a:gd name="connsiteY76" fmla="*/ 745435 h 1000856"/>
                    <a:gd name="connsiteX77" fmla="*/ 235226 w 292369"/>
                    <a:gd name="connsiteY77" fmla="*/ 755374 h 1000856"/>
                    <a:gd name="connsiteX78" fmla="*/ 245165 w 292369"/>
                    <a:gd name="connsiteY78" fmla="*/ 762000 h 1000856"/>
                    <a:gd name="connsiteX79" fmla="*/ 231913 w 292369"/>
                    <a:gd name="connsiteY79" fmla="*/ 758687 h 1000856"/>
                    <a:gd name="connsiteX80" fmla="*/ 198782 w 292369"/>
                    <a:gd name="connsiteY80" fmla="*/ 752061 h 1000856"/>
                    <a:gd name="connsiteX81" fmla="*/ 185530 w 292369"/>
                    <a:gd name="connsiteY81" fmla="*/ 755374 h 1000856"/>
                    <a:gd name="connsiteX82" fmla="*/ 202095 w 292369"/>
                    <a:gd name="connsiteY82" fmla="*/ 771939 h 1000856"/>
                    <a:gd name="connsiteX83" fmla="*/ 215348 w 292369"/>
                    <a:gd name="connsiteY83" fmla="*/ 788504 h 1000856"/>
                    <a:gd name="connsiteX84" fmla="*/ 228600 w 292369"/>
                    <a:gd name="connsiteY84" fmla="*/ 808382 h 1000856"/>
                    <a:gd name="connsiteX85" fmla="*/ 215348 w 292369"/>
                    <a:gd name="connsiteY85" fmla="*/ 821635 h 1000856"/>
                    <a:gd name="connsiteX86" fmla="*/ 205408 w 292369"/>
                    <a:gd name="connsiteY86" fmla="*/ 824948 h 1000856"/>
                    <a:gd name="connsiteX87" fmla="*/ 198782 w 292369"/>
                    <a:gd name="connsiteY87" fmla="*/ 834887 h 1000856"/>
                    <a:gd name="connsiteX88" fmla="*/ 175591 w 292369"/>
                    <a:gd name="connsiteY88" fmla="*/ 838200 h 1000856"/>
                    <a:gd name="connsiteX89" fmla="*/ 185530 w 292369"/>
                    <a:gd name="connsiteY89" fmla="*/ 848139 h 1000856"/>
                    <a:gd name="connsiteX90" fmla="*/ 198782 w 292369"/>
                    <a:gd name="connsiteY90" fmla="*/ 868017 h 1000856"/>
                    <a:gd name="connsiteX91" fmla="*/ 205408 w 292369"/>
                    <a:gd name="connsiteY91" fmla="*/ 877956 h 1000856"/>
                    <a:gd name="connsiteX92" fmla="*/ 212034 w 292369"/>
                    <a:gd name="connsiteY92" fmla="*/ 907774 h 1000856"/>
                    <a:gd name="connsiteX93" fmla="*/ 202095 w 292369"/>
                    <a:gd name="connsiteY93" fmla="*/ 911087 h 1000856"/>
                    <a:gd name="connsiteX94" fmla="*/ 188843 w 292369"/>
                    <a:gd name="connsiteY94" fmla="*/ 921026 h 1000856"/>
                    <a:gd name="connsiteX95" fmla="*/ 185530 w 292369"/>
                    <a:gd name="connsiteY95" fmla="*/ 934278 h 1000856"/>
                    <a:gd name="connsiteX96" fmla="*/ 175591 w 292369"/>
                    <a:gd name="connsiteY96" fmla="*/ 937591 h 1000856"/>
                    <a:gd name="connsiteX97" fmla="*/ 145774 w 292369"/>
                    <a:gd name="connsiteY97" fmla="*/ 940904 h 1000856"/>
                    <a:gd name="connsiteX98" fmla="*/ 159026 w 292369"/>
                    <a:gd name="connsiteY98" fmla="*/ 960782 h 1000856"/>
                    <a:gd name="connsiteX99" fmla="*/ 168965 w 292369"/>
                    <a:gd name="connsiteY99" fmla="*/ 967408 h 1000856"/>
                    <a:gd name="connsiteX100" fmla="*/ 175591 w 292369"/>
                    <a:gd name="connsiteY100" fmla="*/ 987287 h 1000856"/>
                    <a:gd name="connsiteX101" fmla="*/ 165652 w 292369"/>
                    <a:gd name="connsiteY101" fmla="*/ 987287 h 1000856"/>
                    <a:gd name="connsiteX102" fmla="*/ 155713 w 292369"/>
                    <a:gd name="connsiteY102" fmla="*/ 983974 h 1000856"/>
                    <a:gd name="connsiteX103" fmla="*/ 145774 w 292369"/>
                    <a:gd name="connsiteY103" fmla="*/ 974035 h 1000856"/>
                    <a:gd name="connsiteX104" fmla="*/ 135834 w 292369"/>
                    <a:gd name="connsiteY104" fmla="*/ 970721 h 1000856"/>
                    <a:gd name="connsiteX105" fmla="*/ 115956 w 292369"/>
                    <a:gd name="connsiteY105" fmla="*/ 957469 h 1000856"/>
                    <a:gd name="connsiteX106" fmla="*/ 106017 w 292369"/>
                    <a:gd name="connsiteY106" fmla="*/ 950843 h 1000856"/>
                    <a:gd name="connsiteX107" fmla="*/ 96078 w 292369"/>
                    <a:gd name="connsiteY107" fmla="*/ 957469 h 1000856"/>
                    <a:gd name="connsiteX108" fmla="*/ 79513 w 292369"/>
                    <a:gd name="connsiteY108" fmla="*/ 990600 h 1000856"/>
                    <a:gd name="connsiteX109" fmla="*/ 19878 w 292369"/>
                    <a:gd name="connsiteY109" fmla="*/ 993913 h 1000856"/>
                    <a:gd name="connsiteX110" fmla="*/ 9939 w 292369"/>
                    <a:gd name="connsiteY110" fmla="*/ 1000539 h 1000856"/>
                    <a:gd name="connsiteX111" fmla="*/ 13252 w 292369"/>
                    <a:gd name="connsiteY111" fmla="*/ 990600 h 1000856"/>
                    <a:gd name="connsiteX112" fmla="*/ 16565 w 292369"/>
                    <a:gd name="connsiteY112" fmla="*/ 977348 h 1000856"/>
                    <a:gd name="connsiteX113" fmla="*/ 19878 w 292369"/>
                    <a:gd name="connsiteY113" fmla="*/ 960782 h 1000856"/>
                    <a:gd name="connsiteX114" fmla="*/ 29817 w 292369"/>
                    <a:gd name="connsiteY114" fmla="*/ 947530 h 1000856"/>
                    <a:gd name="connsiteX115" fmla="*/ 36443 w 292369"/>
                    <a:gd name="connsiteY115" fmla="*/ 937591 h 1000856"/>
                    <a:gd name="connsiteX116" fmla="*/ 56321 w 292369"/>
                    <a:gd name="connsiteY116" fmla="*/ 921026 h 1000856"/>
                    <a:gd name="connsiteX117" fmla="*/ 76200 w 292369"/>
                    <a:gd name="connsiteY117" fmla="*/ 914400 h 1000856"/>
                    <a:gd name="connsiteX118" fmla="*/ 86139 w 292369"/>
                    <a:gd name="connsiteY118" fmla="*/ 884582 h 1000856"/>
                    <a:gd name="connsiteX119" fmla="*/ 89452 w 292369"/>
                    <a:gd name="connsiteY119" fmla="*/ 874643 h 1000856"/>
                    <a:gd name="connsiteX120" fmla="*/ 53008 w 292369"/>
                    <a:gd name="connsiteY120" fmla="*/ 877956 h 1000856"/>
                    <a:gd name="connsiteX121" fmla="*/ 33130 w 292369"/>
                    <a:gd name="connsiteY121" fmla="*/ 884582 h 1000856"/>
                    <a:gd name="connsiteX122" fmla="*/ 9939 w 292369"/>
                    <a:gd name="connsiteY122" fmla="*/ 877956 h 1000856"/>
                    <a:gd name="connsiteX123" fmla="*/ 0 w 292369"/>
                    <a:gd name="connsiteY123" fmla="*/ 874643 h 1000856"/>
                    <a:gd name="connsiteX124" fmla="*/ 13252 w 292369"/>
                    <a:gd name="connsiteY124" fmla="*/ 861391 h 1000856"/>
                    <a:gd name="connsiteX125" fmla="*/ 19878 w 292369"/>
                    <a:gd name="connsiteY125" fmla="*/ 851452 h 1000856"/>
                    <a:gd name="connsiteX126" fmla="*/ 29817 w 292369"/>
                    <a:gd name="connsiteY126" fmla="*/ 844826 h 1000856"/>
                    <a:gd name="connsiteX127" fmla="*/ 39756 w 292369"/>
                    <a:gd name="connsiteY127" fmla="*/ 831574 h 1000856"/>
                    <a:gd name="connsiteX128" fmla="*/ 49695 w 292369"/>
                    <a:gd name="connsiteY128" fmla="*/ 821635 h 1000856"/>
                    <a:gd name="connsiteX129" fmla="*/ 56321 w 292369"/>
                    <a:gd name="connsiteY129" fmla="*/ 811695 h 1000856"/>
                    <a:gd name="connsiteX130" fmla="*/ 62948 w 292369"/>
                    <a:gd name="connsiteY130" fmla="*/ 805069 h 1000856"/>
                    <a:gd name="connsiteX131" fmla="*/ 72887 w 292369"/>
                    <a:gd name="connsiteY131" fmla="*/ 785191 h 1000856"/>
                    <a:gd name="connsiteX132" fmla="*/ 82826 w 292369"/>
                    <a:gd name="connsiteY132" fmla="*/ 775252 h 1000856"/>
                    <a:gd name="connsiteX133" fmla="*/ 72887 w 292369"/>
                    <a:gd name="connsiteY133" fmla="*/ 765313 h 1000856"/>
                    <a:gd name="connsiteX134" fmla="*/ 62948 w 292369"/>
                    <a:gd name="connsiteY134" fmla="*/ 762000 h 1000856"/>
                    <a:gd name="connsiteX135" fmla="*/ 76200 w 292369"/>
                    <a:gd name="connsiteY135" fmla="*/ 722243 h 1000856"/>
                    <a:gd name="connsiteX136" fmla="*/ 82826 w 292369"/>
                    <a:gd name="connsiteY136" fmla="*/ 695739 h 1000856"/>
                    <a:gd name="connsiteX137" fmla="*/ 89452 w 292369"/>
                    <a:gd name="connsiteY137" fmla="*/ 665921 h 1000856"/>
                    <a:gd name="connsiteX138" fmla="*/ 89452 w 292369"/>
                    <a:gd name="connsiteY138" fmla="*/ 612913 h 1000856"/>
                    <a:gd name="connsiteX139" fmla="*/ 96078 w 292369"/>
                    <a:gd name="connsiteY139" fmla="*/ 602974 h 1000856"/>
                    <a:gd name="connsiteX140" fmla="*/ 79513 w 292369"/>
                    <a:gd name="connsiteY140" fmla="*/ 606287 h 1000856"/>
                    <a:gd name="connsiteX141" fmla="*/ 53008 w 292369"/>
                    <a:gd name="connsiteY141" fmla="*/ 616226 h 1000856"/>
                    <a:gd name="connsiteX142" fmla="*/ 29817 w 292369"/>
                    <a:gd name="connsiteY142" fmla="*/ 619539 h 1000856"/>
                    <a:gd name="connsiteX143" fmla="*/ 36443 w 292369"/>
                    <a:gd name="connsiteY143" fmla="*/ 566530 h 1000856"/>
                    <a:gd name="connsiteX144" fmla="*/ 39756 w 292369"/>
                    <a:gd name="connsiteY144" fmla="*/ 553278 h 1000856"/>
                    <a:gd name="connsiteX145" fmla="*/ 53008 w 292369"/>
                    <a:gd name="connsiteY145" fmla="*/ 520148 h 1000856"/>
                    <a:gd name="connsiteX146" fmla="*/ 62948 w 292369"/>
                    <a:gd name="connsiteY146" fmla="*/ 493643 h 1000856"/>
                    <a:gd name="connsiteX147" fmla="*/ 72887 w 292369"/>
                    <a:gd name="connsiteY147" fmla="*/ 487017 h 1000856"/>
                    <a:gd name="connsiteX148" fmla="*/ 99391 w 292369"/>
                    <a:gd name="connsiteY148" fmla="*/ 447261 h 1000856"/>
                    <a:gd name="connsiteX149" fmla="*/ 106017 w 292369"/>
                    <a:gd name="connsiteY149" fmla="*/ 437321 h 1000856"/>
                    <a:gd name="connsiteX150" fmla="*/ 115956 w 292369"/>
                    <a:gd name="connsiteY150" fmla="*/ 414130 h 1000856"/>
                    <a:gd name="connsiteX151" fmla="*/ 119269 w 292369"/>
                    <a:gd name="connsiteY151" fmla="*/ 404191 h 1000856"/>
                    <a:gd name="connsiteX152" fmla="*/ 129208 w 292369"/>
                    <a:gd name="connsiteY152" fmla="*/ 400878 h 1000856"/>
                    <a:gd name="connsiteX153" fmla="*/ 125895 w 292369"/>
                    <a:gd name="connsiteY153" fmla="*/ 384313 h 1000856"/>
                    <a:gd name="connsiteX154" fmla="*/ 99391 w 292369"/>
                    <a:gd name="connsiteY154" fmla="*/ 381000 h 1000856"/>
                    <a:gd name="connsiteX155" fmla="*/ 102704 w 292369"/>
                    <a:gd name="connsiteY155" fmla="*/ 357808 h 1000856"/>
                    <a:gd name="connsiteX156" fmla="*/ 109330 w 292369"/>
                    <a:gd name="connsiteY156" fmla="*/ 337930 h 1000856"/>
                    <a:gd name="connsiteX157" fmla="*/ 112643 w 292369"/>
                    <a:gd name="connsiteY157" fmla="*/ 327991 h 1000856"/>
                    <a:gd name="connsiteX158" fmla="*/ 129208 w 292369"/>
                    <a:gd name="connsiteY158" fmla="*/ 304800 h 1000856"/>
                    <a:gd name="connsiteX159" fmla="*/ 132521 w 292369"/>
                    <a:gd name="connsiteY159" fmla="*/ 291548 h 1000856"/>
                    <a:gd name="connsiteX160" fmla="*/ 139148 w 292369"/>
                    <a:gd name="connsiteY160" fmla="*/ 261730 h 1000856"/>
                    <a:gd name="connsiteX161" fmla="*/ 142461 w 292369"/>
                    <a:gd name="connsiteY161" fmla="*/ 251791 h 1000856"/>
                    <a:gd name="connsiteX162" fmla="*/ 139148 w 292369"/>
                    <a:gd name="connsiteY162" fmla="*/ 225287 h 1000856"/>
                    <a:gd name="connsiteX163" fmla="*/ 135834 w 292369"/>
                    <a:gd name="connsiteY163" fmla="*/ 212035 h 1000856"/>
                    <a:gd name="connsiteX164" fmla="*/ 142461 w 292369"/>
                    <a:gd name="connsiteY164" fmla="*/ 162339 h 1000856"/>
                    <a:gd name="connsiteX165" fmla="*/ 145774 w 292369"/>
                    <a:gd name="connsiteY165" fmla="*/ 145774 h 1000856"/>
                    <a:gd name="connsiteX166" fmla="*/ 152400 w 292369"/>
                    <a:gd name="connsiteY166" fmla="*/ 132521 h 1000856"/>
                    <a:gd name="connsiteX167" fmla="*/ 159026 w 292369"/>
                    <a:gd name="connsiteY167" fmla="*/ 112643 h 1000856"/>
                    <a:gd name="connsiteX168" fmla="*/ 165652 w 292369"/>
                    <a:gd name="connsiteY168" fmla="*/ 99391 h 1000856"/>
                    <a:gd name="connsiteX169" fmla="*/ 172278 w 292369"/>
                    <a:gd name="connsiteY169" fmla="*/ 89452 h 1000856"/>
                    <a:gd name="connsiteX170" fmla="*/ 178904 w 292369"/>
                    <a:gd name="connsiteY170" fmla="*/ 69574 h 1000856"/>
                    <a:gd name="connsiteX171" fmla="*/ 182217 w 292369"/>
                    <a:gd name="connsiteY171" fmla="*/ 59635 h 1000856"/>
                    <a:gd name="connsiteX172" fmla="*/ 172278 w 292369"/>
                    <a:gd name="connsiteY172" fmla="*/ 0 h 100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292369" h="1000856">
                      <a:moveTo>
                        <a:pt x="172278" y="0"/>
                      </a:moveTo>
                      <a:lnTo>
                        <a:pt x="172278" y="0"/>
                      </a:lnTo>
                      <a:cubicBezTo>
                        <a:pt x="182217" y="7730"/>
                        <a:pt x="192535" y="14997"/>
                        <a:pt x="202095" y="23191"/>
                      </a:cubicBezTo>
                      <a:cubicBezTo>
                        <a:pt x="230175" y="47259"/>
                        <a:pt x="206603" y="33727"/>
                        <a:pt x="231913" y="46382"/>
                      </a:cubicBezTo>
                      <a:cubicBezTo>
                        <a:pt x="228600" y="48591"/>
                        <a:pt x="225956" y="53008"/>
                        <a:pt x="221974" y="53008"/>
                      </a:cubicBezTo>
                      <a:cubicBezTo>
                        <a:pt x="214989" y="53008"/>
                        <a:pt x="202095" y="46382"/>
                        <a:pt x="202095" y="46382"/>
                      </a:cubicBezTo>
                      <a:cubicBezTo>
                        <a:pt x="198782" y="44173"/>
                        <a:pt x="196019" y="38790"/>
                        <a:pt x="192156" y="39756"/>
                      </a:cubicBezTo>
                      <a:cubicBezTo>
                        <a:pt x="188768" y="40603"/>
                        <a:pt x="188457" y="46224"/>
                        <a:pt x="188843" y="49695"/>
                      </a:cubicBezTo>
                      <a:cubicBezTo>
                        <a:pt x="190870" y="67938"/>
                        <a:pt x="194609" y="68714"/>
                        <a:pt x="205408" y="79513"/>
                      </a:cubicBezTo>
                      <a:cubicBezTo>
                        <a:pt x="206512" y="82826"/>
                        <a:pt x="206924" y="86458"/>
                        <a:pt x="208721" y="89452"/>
                      </a:cubicBezTo>
                      <a:cubicBezTo>
                        <a:pt x="210328" y="92131"/>
                        <a:pt x="216336" y="93115"/>
                        <a:pt x="215348" y="96078"/>
                      </a:cubicBezTo>
                      <a:cubicBezTo>
                        <a:pt x="214244" y="99391"/>
                        <a:pt x="208860" y="98860"/>
                        <a:pt x="205408" y="99391"/>
                      </a:cubicBezTo>
                      <a:cubicBezTo>
                        <a:pt x="194439" y="101079"/>
                        <a:pt x="183321" y="101600"/>
                        <a:pt x="172278" y="102704"/>
                      </a:cubicBezTo>
                      <a:cubicBezTo>
                        <a:pt x="170069" y="109330"/>
                        <a:pt x="164282" y="115733"/>
                        <a:pt x="165652" y="122582"/>
                      </a:cubicBezTo>
                      <a:cubicBezTo>
                        <a:pt x="166756" y="128104"/>
                        <a:pt x="167184" y="133806"/>
                        <a:pt x="168965" y="139148"/>
                      </a:cubicBezTo>
                      <a:cubicBezTo>
                        <a:pt x="171391" y="146427"/>
                        <a:pt x="177673" y="155977"/>
                        <a:pt x="182217" y="162339"/>
                      </a:cubicBezTo>
                      <a:cubicBezTo>
                        <a:pt x="185426" y="166832"/>
                        <a:pt x="187914" y="172056"/>
                        <a:pt x="192156" y="175591"/>
                      </a:cubicBezTo>
                      <a:cubicBezTo>
                        <a:pt x="194839" y="177827"/>
                        <a:pt x="198782" y="177800"/>
                        <a:pt x="202095" y="178904"/>
                      </a:cubicBezTo>
                      <a:cubicBezTo>
                        <a:pt x="210420" y="203879"/>
                        <a:pt x="199192" y="173100"/>
                        <a:pt x="212034" y="198782"/>
                      </a:cubicBezTo>
                      <a:cubicBezTo>
                        <a:pt x="213596" y="201906"/>
                        <a:pt x="213166" y="205994"/>
                        <a:pt x="215348" y="208721"/>
                      </a:cubicBezTo>
                      <a:cubicBezTo>
                        <a:pt x="217836" y="211830"/>
                        <a:pt x="221974" y="213139"/>
                        <a:pt x="225287" y="215348"/>
                      </a:cubicBezTo>
                      <a:cubicBezTo>
                        <a:pt x="232394" y="236668"/>
                        <a:pt x="223029" y="213511"/>
                        <a:pt x="238539" y="235226"/>
                      </a:cubicBezTo>
                      <a:cubicBezTo>
                        <a:pt x="253824" y="256625"/>
                        <a:pt x="235510" y="242042"/>
                        <a:pt x="255104" y="255104"/>
                      </a:cubicBezTo>
                      <a:cubicBezTo>
                        <a:pt x="257313" y="258417"/>
                        <a:pt x="260162" y="261383"/>
                        <a:pt x="261730" y="265043"/>
                      </a:cubicBezTo>
                      <a:cubicBezTo>
                        <a:pt x="263524" y="269228"/>
                        <a:pt x="262784" y="274342"/>
                        <a:pt x="265043" y="278295"/>
                      </a:cubicBezTo>
                      <a:cubicBezTo>
                        <a:pt x="267368" y="282363"/>
                        <a:pt x="271933" y="284677"/>
                        <a:pt x="274982" y="288235"/>
                      </a:cubicBezTo>
                      <a:cubicBezTo>
                        <a:pt x="278575" y="292427"/>
                        <a:pt x="281711" y="296994"/>
                        <a:pt x="284921" y="301487"/>
                      </a:cubicBezTo>
                      <a:cubicBezTo>
                        <a:pt x="287236" y="304727"/>
                        <a:pt x="294861" y="309217"/>
                        <a:pt x="291548" y="311426"/>
                      </a:cubicBezTo>
                      <a:cubicBezTo>
                        <a:pt x="286862" y="314550"/>
                        <a:pt x="280504" y="309217"/>
                        <a:pt x="274982" y="308113"/>
                      </a:cubicBezTo>
                      <a:cubicBezTo>
                        <a:pt x="255483" y="298363"/>
                        <a:pt x="266415" y="303049"/>
                        <a:pt x="241852" y="294861"/>
                      </a:cubicBezTo>
                      <a:lnTo>
                        <a:pt x="231913" y="291548"/>
                      </a:lnTo>
                      <a:cubicBezTo>
                        <a:pt x="231761" y="291396"/>
                        <a:pt x="216045" y="274811"/>
                        <a:pt x="215348" y="278295"/>
                      </a:cubicBezTo>
                      <a:cubicBezTo>
                        <a:pt x="213771" y="286179"/>
                        <a:pt x="218605" y="294187"/>
                        <a:pt x="221974" y="301487"/>
                      </a:cubicBezTo>
                      <a:cubicBezTo>
                        <a:pt x="235638" y="331092"/>
                        <a:pt x="232286" y="311435"/>
                        <a:pt x="245165" y="334617"/>
                      </a:cubicBezTo>
                      <a:cubicBezTo>
                        <a:pt x="248053" y="339816"/>
                        <a:pt x="248943" y="345961"/>
                        <a:pt x="251791" y="351182"/>
                      </a:cubicBezTo>
                      <a:cubicBezTo>
                        <a:pt x="255604" y="358173"/>
                        <a:pt x="262525" y="363506"/>
                        <a:pt x="265043" y="371061"/>
                      </a:cubicBezTo>
                      <a:cubicBezTo>
                        <a:pt x="265719" y="373089"/>
                        <a:pt x="272825" y="393559"/>
                        <a:pt x="271669" y="394252"/>
                      </a:cubicBezTo>
                      <a:cubicBezTo>
                        <a:pt x="265909" y="397708"/>
                        <a:pt x="258417" y="392043"/>
                        <a:pt x="251791" y="390939"/>
                      </a:cubicBezTo>
                      <a:cubicBezTo>
                        <a:pt x="204566" y="375197"/>
                        <a:pt x="253701" y="391011"/>
                        <a:pt x="218661" y="381000"/>
                      </a:cubicBezTo>
                      <a:cubicBezTo>
                        <a:pt x="215303" y="380041"/>
                        <a:pt x="212109" y="378534"/>
                        <a:pt x="208721" y="377687"/>
                      </a:cubicBezTo>
                      <a:cubicBezTo>
                        <a:pt x="199459" y="375372"/>
                        <a:pt x="181140" y="372538"/>
                        <a:pt x="172278" y="371061"/>
                      </a:cubicBezTo>
                      <a:cubicBezTo>
                        <a:pt x="168965" y="368852"/>
                        <a:pt x="165900" y="362654"/>
                        <a:pt x="162339" y="364435"/>
                      </a:cubicBezTo>
                      <a:cubicBezTo>
                        <a:pt x="159215" y="365997"/>
                        <a:pt x="163183" y="371905"/>
                        <a:pt x="165652" y="374374"/>
                      </a:cubicBezTo>
                      <a:cubicBezTo>
                        <a:pt x="168121" y="376843"/>
                        <a:pt x="172278" y="376583"/>
                        <a:pt x="175591" y="377687"/>
                      </a:cubicBezTo>
                      <a:cubicBezTo>
                        <a:pt x="192042" y="402364"/>
                        <a:pt x="170898" y="372056"/>
                        <a:pt x="192156" y="397565"/>
                      </a:cubicBezTo>
                      <a:cubicBezTo>
                        <a:pt x="194705" y="400624"/>
                        <a:pt x="197001" y="403943"/>
                        <a:pt x="198782" y="407504"/>
                      </a:cubicBezTo>
                      <a:cubicBezTo>
                        <a:pt x="200344" y="410628"/>
                        <a:pt x="199626" y="414974"/>
                        <a:pt x="202095" y="417443"/>
                      </a:cubicBezTo>
                      <a:cubicBezTo>
                        <a:pt x="213487" y="428834"/>
                        <a:pt x="219415" y="429842"/>
                        <a:pt x="231913" y="434008"/>
                      </a:cubicBezTo>
                      <a:cubicBezTo>
                        <a:pt x="234122" y="437321"/>
                        <a:pt x="236758" y="440386"/>
                        <a:pt x="238539" y="443948"/>
                      </a:cubicBezTo>
                      <a:cubicBezTo>
                        <a:pt x="240101" y="447072"/>
                        <a:pt x="240156" y="450834"/>
                        <a:pt x="241852" y="453887"/>
                      </a:cubicBezTo>
                      <a:cubicBezTo>
                        <a:pt x="245719" y="460848"/>
                        <a:pt x="255104" y="473765"/>
                        <a:pt x="255104" y="473765"/>
                      </a:cubicBezTo>
                      <a:cubicBezTo>
                        <a:pt x="236137" y="486409"/>
                        <a:pt x="255210" y="477078"/>
                        <a:pt x="228600" y="477078"/>
                      </a:cubicBezTo>
                      <a:cubicBezTo>
                        <a:pt x="218600" y="477078"/>
                        <a:pt x="208721" y="479287"/>
                        <a:pt x="198782" y="480391"/>
                      </a:cubicBezTo>
                      <a:cubicBezTo>
                        <a:pt x="200042" y="486692"/>
                        <a:pt x="202012" y="500103"/>
                        <a:pt x="205408" y="506895"/>
                      </a:cubicBezTo>
                      <a:cubicBezTo>
                        <a:pt x="208280" y="512639"/>
                        <a:pt x="213522" y="519350"/>
                        <a:pt x="218661" y="523461"/>
                      </a:cubicBezTo>
                      <a:cubicBezTo>
                        <a:pt x="221770" y="525948"/>
                        <a:pt x="225541" y="527538"/>
                        <a:pt x="228600" y="530087"/>
                      </a:cubicBezTo>
                      <a:cubicBezTo>
                        <a:pt x="232199" y="533086"/>
                        <a:pt x="235226" y="536713"/>
                        <a:pt x="238539" y="540026"/>
                      </a:cubicBezTo>
                      <a:cubicBezTo>
                        <a:pt x="240748" y="551069"/>
                        <a:pt x="256091" y="570425"/>
                        <a:pt x="245165" y="573156"/>
                      </a:cubicBezTo>
                      <a:cubicBezTo>
                        <a:pt x="240748" y="574260"/>
                        <a:pt x="236274" y="575161"/>
                        <a:pt x="231913" y="576469"/>
                      </a:cubicBezTo>
                      <a:cubicBezTo>
                        <a:pt x="225223" y="578476"/>
                        <a:pt x="212034" y="583095"/>
                        <a:pt x="212034" y="583095"/>
                      </a:cubicBezTo>
                      <a:cubicBezTo>
                        <a:pt x="209825" y="586408"/>
                        <a:pt x="204753" y="589107"/>
                        <a:pt x="205408" y="593035"/>
                      </a:cubicBezTo>
                      <a:cubicBezTo>
                        <a:pt x="206178" y="597657"/>
                        <a:pt x="211649" y="600097"/>
                        <a:pt x="215348" y="602974"/>
                      </a:cubicBezTo>
                      <a:cubicBezTo>
                        <a:pt x="235188" y="618405"/>
                        <a:pt x="230757" y="615332"/>
                        <a:pt x="251791" y="619539"/>
                      </a:cubicBezTo>
                      <a:cubicBezTo>
                        <a:pt x="254479" y="627604"/>
                        <a:pt x="258643" y="634165"/>
                        <a:pt x="251791" y="642730"/>
                      </a:cubicBezTo>
                      <a:cubicBezTo>
                        <a:pt x="249609" y="645457"/>
                        <a:pt x="245165" y="644939"/>
                        <a:pt x="241852" y="646043"/>
                      </a:cubicBezTo>
                      <a:cubicBezTo>
                        <a:pt x="232277" y="638862"/>
                        <a:pt x="220030" y="624796"/>
                        <a:pt x="205408" y="639417"/>
                      </a:cubicBezTo>
                      <a:cubicBezTo>
                        <a:pt x="201916" y="642909"/>
                        <a:pt x="210088" y="648130"/>
                        <a:pt x="212034" y="652669"/>
                      </a:cubicBezTo>
                      <a:cubicBezTo>
                        <a:pt x="213410" y="655879"/>
                        <a:pt x="212879" y="660139"/>
                        <a:pt x="215348" y="662608"/>
                      </a:cubicBezTo>
                      <a:cubicBezTo>
                        <a:pt x="218840" y="666100"/>
                        <a:pt x="224412" y="666617"/>
                        <a:pt x="228600" y="669235"/>
                      </a:cubicBezTo>
                      <a:cubicBezTo>
                        <a:pt x="233282" y="672162"/>
                        <a:pt x="237435" y="675861"/>
                        <a:pt x="241852" y="679174"/>
                      </a:cubicBezTo>
                      <a:cubicBezTo>
                        <a:pt x="242956" y="682487"/>
                        <a:pt x="242983" y="686386"/>
                        <a:pt x="245165" y="689113"/>
                      </a:cubicBezTo>
                      <a:cubicBezTo>
                        <a:pt x="247652" y="692222"/>
                        <a:pt x="252045" y="693190"/>
                        <a:pt x="255104" y="695739"/>
                      </a:cubicBezTo>
                      <a:cubicBezTo>
                        <a:pt x="258703" y="698738"/>
                        <a:pt x="261730" y="702365"/>
                        <a:pt x="265043" y="705678"/>
                      </a:cubicBezTo>
                      <a:cubicBezTo>
                        <a:pt x="239012" y="712186"/>
                        <a:pt x="244203" y="712327"/>
                        <a:pt x="202095" y="705678"/>
                      </a:cubicBezTo>
                      <a:cubicBezTo>
                        <a:pt x="197217" y="704908"/>
                        <a:pt x="193260" y="701261"/>
                        <a:pt x="188843" y="699052"/>
                      </a:cubicBezTo>
                      <a:cubicBezTo>
                        <a:pt x="208903" y="729142"/>
                        <a:pt x="177901" y="685028"/>
                        <a:pt x="208721" y="718930"/>
                      </a:cubicBezTo>
                      <a:cubicBezTo>
                        <a:pt x="216150" y="727102"/>
                        <a:pt x="222474" y="736246"/>
                        <a:pt x="228600" y="745435"/>
                      </a:cubicBezTo>
                      <a:cubicBezTo>
                        <a:pt x="230809" y="748748"/>
                        <a:pt x="232410" y="752558"/>
                        <a:pt x="235226" y="755374"/>
                      </a:cubicBezTo>
                      <a:cubicBezTo>
                        <a:pt x="238042" y="758190"/>
                        <a:pt x="247981" y="759184"/>
                        <a:pt x="245165" y="762000"/>
                      </a:cubicBezTo>
                      <a:cubicBezTo>
                        <a:pt x="241945" y="765220"/>
                        <a:pt x="236365" y="759641"/>
                        <a:pt x="231913" y="758687"/>
                      </a:cubicBezTo>
                      <a:cubicBezTo>
                        <a:pt x="220901" y="756327"/>
                        <a:pt x="209826" y="754270"/>
                        <a:pt x="198782" y="752061"/>
                      </a:cubicBezTo>
                      <a:cubicBezTo>
                        <a:pt x="194365" y="753165"/>
                        <a:pt x="187221" y="751146"/>
                        <a:pt x="185530" y="755374"/>
                      </a:cubicBezTo>
                      <a:cubicBezTo>
                        <a:pt x="180714" y="767415"/>
                        <a:pt x="196666" y="770129"/>
                        <a:pt x="202095" y="771939"/>
                      </a:cubicBezTo>
                      <a:cubicBezTo>
                        <a:pt x="220458" y="784181"/>
                        <a:pt x="205935" y="771561"/>
                        <a:pt x="215348" y="788504"/>
                      </a:cubicBezTo>
                      <a:cubicBezTo>
                        <a:pt x="219216" y="795465"/>
                        <a:pt x="228600" y="808382"/>
                        <a:pt x="228600" y="808382"/>
                      </a:cubicBezTo>
                      <a:cubicBezTo>
                        <a:pt x="224183" y="812800"/>
                        <a:pt x="220432" y="818004"/>
                        <a:pt x="215348" y="821635"/>
                      </a:cubicBezTo>
                      <a:cubicBezTo>
                        <a:pt x="212506" y="823665"/>
                        <a:pt x="208135" y="822766"/>
                        <a:pt x="205408" y="824948"/>
                      </a:cubicBezTo>
                      <a:cubicBezTo>
                        <a:pt x="202299" y="827435"/>
                        <a:pt x="202421" y="833270"/>
                        <a:pt x="198782" y="834887"/>
                      </a:cubicBezTo>
                      <a:cubicBezTo>
                        <a:pt x="191646" y="838058"/>
                        <a:pt x="183321" y="837096"/>
                        <a:pt x="175591" y="838200"/>
                      </a:cubicBezTo>
                      <a:cubicBezTo>
                        <a:pt x="178904" y="841513"/>
                        <a:pt x="183205" y="844071"/>
                        <a:pt x="185530" y="848139"/>
                      </a:cubicBezTo>
                      <a:cubicBezTo>
                        <a:pt x="198695" y="871178"/>
                        <a:pt x="177283" y="853685"/>
                        <a:pt x="198782" y="868017"/>
                      </a:cubicBezTo>
                      <a:cubicBezTo>
                        <a:pt x="200991" y="871330"/>
                        <a:pt x="203627" y="874395"/>
                        <a:pt x="205408" y="877956"/>
                      </a:cubicBezTo>
                      <a:cubicBezTo>
                        <a:pt x="209486" y="886112"/>
                        <a:pt x="210762" y="900139"/>
                        <a:pt x="212034" y="907774"/>
                      </a:cubicBezTo>
                      <a:cubicBezTo>
                        <a:pt x="208721" y="908878"/>
                        <a:pt x="205587" y="911087"/>
                        <a:pt x="202095" y="911087"/>
                      </a:cubicBezTo>
                      <a:cubicBezTo>
                        <a:pt x="182117" y="911087"/>
                        <a:pt x="183314" y="898910"/>
                        <a:pt x="188843" y="921026"/>
                      </a:cubicBezTo>
                      <a:cubicBezTo>
                        <a:pt x="187739" y="925443"/>
                        <a:pt x="188374" y="930722"/>
                        <a:pt x="185530" y="934278"/>
                      </a:cubicBezTo>
                      <a:cubicBezTo>
                        <a:pt x="183348" y="937005"/>
                        <a:pt x="179036" y="937017"/>
                        <a:pt x="175591" y="937591"/>
                      </a:cubicBezTo>
                      <a:cubicBezTo>
                        <a:pt x="165727" y="939235"/>
                        <a:pt x="155713" y="939800"/>
                        <a:pt x="145774" y="940904"/>
                      </a:cubicBezTo>
                      <a:cubicBezTo>
                        <a:pt x="170726" y="957539"/>
                        <a:pt x="141911" y="935110"/>
                        <a:pt x="159026" y="960782"/>
                      </a:cubicBezTo>
                      <a:cubicBezTo>
                        <a:pt x="161235" y="964095"/>
                        <a:pt x="165652" y="965199"/>
                        <a:pt x="168965" y="967408"/>
                      </a:cubicBezTo>
                      <a:lnTo>
                        <a:pt x="175591" y="987287"/>
                      </a:lnTo>
                      <a:cubicBezTo>
                        <a:pt x="181396" y="1004703"/>
                        <a:pt x="180518" y="995782"/>
                        <a:pt x="165652" y="987287"/>
                      </a:cubicBezTo>
                      <a:cubicBezTo>
                        <a:pt x="162620" y="985554"/>
                        <a:pt x="159026" y="985078"/>
                        <a:pt x="155713" y="983974"/>
                      </a:cubicBezTo>
                      <a:cubicBezTo>
                        <a:pt x="152400" y="980661"/>
                        <a:pt x="149672" y="976634"/>
                        <a:pt x="145774" y="974035"/>
                      </a:cubicBezTo>
                      <a:cubicBezTo>
                        <a:pt x="142868" y="972098"/>
                        <a:pt x="138887" y="972417"/>
                        <a:pt x="135834" y="970721"/>
                      </a:cubicBezTo>
                      <a:cubicBezTo>
                        <a:pt x="128873" y="966854"/>
                        <a:pt x="122582" y="961886"/>
                        <a:pt x="115956" y="957469"/>
                      </a:cubicBezTo>
                      <a:lnTo>
                        <a:pt x="106017" y="950843"/>
                      </a:lnTo>
                      <a:cubicBezTo>
                        <a:pt x="102704" y="953052"/>
                        <a:pt x="97859" y="953908"/>
                        <a:pt x="96078" y="957469"/>
                      </a:cubicBezTo>
                      <a:cubicBezTo>
                        <a:pt x="91610" y="966405"/>
                        <a:pt x="95664" y="988293"/>
                        <a:pt x="79513" y="990600"/>
                      </a:cubicBezTo>
                      <a:cubicBezTo>
                        <a:pt x="59804" y="993416"/>
                        <a:pt x="39756" y="992809"/>
                        <a:pt x="19878" y="993913"/>
                      </a:cubicBezTo>
                      <a:cubicBezTo>
                        <a:pt x="16565" y="996122"/>
                        <a:pt x="13500" y="1002320"/>
                        <a:pt x="9939" y="1000539"/>
                      </a:cubicBezTo>
                      <a:cubicBezTo>
                        <a:pt x="6815" y="998977"/>
                        <a:pt x="12293" y="993958"/>
                        <a:pt x="13252" y="990600"/>
                      </a:cubicBezTo>
                      <a:cubicBezTo>
                        <a:pt x="14503" y="986222"/>
                        <a:pt x="15577" y="981793"/>
                        <a:pt x="16565" y="977348"/>
                      </a:cubicBezTo>
                      <a:cubicBezTo>
                        <a:pt x="17787" y="971851"/>
                        <a:pt x="17591" y="965928"/>
                        <a:pt x="19878" y="960782"/>
                      </a:cubicBezTo>
                      <a:cubicBezTo>
                        <a:pt x="22120" y="955736"/>
                        <a:pt x="26608" y="952023"/>
                        <a:pt x="29817" y="947530"/>
                      </a:cubicBezTo>
                      <a:cubicBezTo>
                        <a:pt x="32131" y="944290"/>
                        <a:pt x="33894" y="940650"/>
                        <a:pt x="36443" y="937591"/>
                      </a:cubicBezTo>
                      <a:cubicBezTo>
                        <a:pt x="41032" y="932084"/>
                        <a:pt x="49423" y="924092"/>
                        <a:pt x="56321" y="921026"/>
                      </a:cubicBezTo>
                      <a:cubicBezTo>
                        <a:pt x="62704" y="918189"/>
                        <a:pt x="69574" y="916609"/>
                        <a:pt x="76200" y="914400"/>
                      </a:cubicBezTo>
                      <a:cubicBezTo>
                        <a:pt x="87728" y="897108"/>
                        <a:pt x="80188" y="911364"/>
                        <a:pt x="86139" y="884582"/>
                      </a:cubicBezTo>
                      <a:cubicBezTo>
                        <a:pt x="86897" y="881173"/>
                        <a:pt x="92876" y="875328"/>
                        <a:pt x="89452" y="874643"/>
                      </a:cubicBezTo>
                      <a:cubicBezTo>
                        <a:pt x="77491" y="872251"/>
                        <a:pt x="65156" y="876852"/>
                        <a:pt x="53008" y="877956"/>
                      </a:cubicBezTo>
                      <a:cubicBezTo>
                        <a:pt x="46382" y="880165"/>
                        <a:pt x="39756" y="886791"/>
                        <a:pt x="33130" y="884582"/>
                      </a:cubicBezTo>
                      <a:cubicBezTo>
                        <a:pt x="9300" y="876639"/>
                        <a:pt x="39059" y="886276"/>
                        <a:pt x="9939" y="877956"/>
                      </a:cubicBezTo>
                      <a:cubicBezTo>
                        <a:pt x="6581" y="876997"/>
                        <a:pt x="3313" y="875747"/>
                        <a:pt x="0" y="874643"/>
                      </a:cubicBezTo>
                      <a:cubicBezTo>
                        <a:pt x="4417" y="870226"/>
                        <a:pt x="9186" y="866134"/>
                        <a:pt x="13252" y="861391"/>
                      </a:cubicBezTo>
                      <a:cubicBezTo>
                        <a:pt x="15843" y="858368"/>
                        <a:pt x="17062" y="854268"/>
                        <a:pt x="19878" y="851452"/>
                      </a:cubicBezTo>
                      <a:cubicBezTo>
                        <a:pt x="22694" y="848636"/>
                        <a:pt x="26504" y="847035"/>
                        <a:pt x="29817" y="844826"/>
                      </a:cubicBezTo>
                      <a:cubicBezTo>
                        <a:pt x="33130" y="840409"/>
                        <a:pt x="36163" y="835766"/>
                        <a:pt x="39756" y="831574"/>
                      </a:cubicBezTo>
                      <a:cubicBezTo>
                        <a:pt x="42805" y="828017"/>
                        <a:pt x="46696" y="825234"/>
                        <a:pt x="49695" y="821635"/>
                      </a:cubicBezTo>
                      <a:cubicBezTo>
                        <a:pt x="52244" y="818576"/>
                        <a:pt x="53833" y="814804"/>
                        <a:pt x="56321" y="811695"/>
                      </a:cubicBezTo>
                      <a:cubicBezTo>
                        <a:pt x="58272" y="809256"/>
                        <a:pt x="60997" y="807508"/>
                        <a:pt x="62948" y="805069"/>
                      </a:cubicBezTo>
                      <a:cubicBezTo>
                        <a:pt x="94214" y="765989"/>
                        <a:pt x="48403" y="821917"/>
                        <a:pt x="72887" y="785191"/>
                      </a:cubicBezTo>
                      <a:cubicBezTo>
                        <a:pt x="75486" y="781293"/>
                        <a:pt x="79513" y="778565"/>
                        <a:pt x="82826" y="775252"/>
                      </a:cubicBezTo>
                      <a:cubicBezTo>
                        <a:pt x="79513" y="771939"/>
                        <a:pt x="76785" y="767912"/>
                        <a:pt x="72887" y="765313"/>
                      </a:cubicBezTo>
                      <a:cubicBezTo>
                        <a:pt x="69981" y="763376"/>
                        <a:pt x="63295" y="765475"/>
                        <a:pt x="62948" y="762000"/>
                      </a:cubicBezTo>
                      <a:cubicBezTo>
                        <a:pt x="60994" y="742461"/>
                        <a:pt x="67619" y="735114"/>
                        <a:pt x="76200" y="722243"/>
                      </a:cubicBezTo>
                      <a:cubicBezTo>
                        <a:pt x="82936" y="688565"/>
                        <a:pt x="76034" y="719510"/>
                        <a:pt x="82826" y="695739"/>
                      </a:cubicBezTo>
                      <a:cubicBezTo>
                        <a:pt x="85946" y="684821"/>
                        <a:pt x="87175" y="677309"/>
                        <a:pt x="89452" y="665921"/>
                      </a:cubicBezTo>
                      <a:cubicBezTo>
                        <a:pt x="83897" y="643700"/>
                        <a:pt x="82890" y="645723"/>
                        <a:pt x="89452" y="612913"/>
                      </a:cubicBezTo>
                      <a:cubicBezTo>
                        <a:pt x="90233" y="609009"/>
                        <a:pt x="99391" y="605183"/>
                        <a:pt x="96078" y="602974"/>
                      </a:cubicBezTo>
                      <a:cubicBezTo>
                        <a:pt x="91393" y="599850"/>
                        <a:pt x="84907" y="604669"/>
                        <a:pt x="79513" y="606287"/>
                      </a:cubicBezTo>
                      <a:cubicBezTo>
                        <a:pt x="75266" y="607561"/>
                        <a:pt x="59451" y="614937"/>
                        <a:pt x="53008" y="616226"/>
                      </a:cubicBezTo>
                      <a:cubicBezTo>
                        <a:pt x="45351" y="617757"/>
                        <a:pt x="37547" y="618435"/>
                        <a:pt x="29817" y="619539"/>
                      </a:cubicBezTo>
                      <a:cubicBezTo>
                        <a:pt x="32689" y="587944"/>
                        <a:pt x="31177" y="590229"/>
                        <a:pt x="36443" y="566530"/>
                      </a:cubicBezTo>
                      <a:cubicBezTo>
                        <a:pt x="37431" y="562085"/>
                        <a:pt x="38225" y="557566"/>
                        <a:pt x="39756" y="553278"/>
                      </a:cubicBezTo>
                      <a:cubicBezTo>
                        <a:pt x="43756" y="542077"/>
                        <a:pt x="49247" y="531432"/>
                        <a:pt x="53008" y="520148"/>
                      </a:cubicBezTo>
                      <a:cubicBezTo>
                        <a:pt x="55004" y="514160"/>
                        <a:pt x="60469" y="497114"/>
                        <a:pt x="62948" y="493643"/>
                      </a:cubicBezTo>
                      <a:cubicBezTo>
                        <a:pt x="65262" y="490403"/>
                        <a:pt x="69574" y="489226"/>
                        <a:pt x="72887" y="487017"/>
                      </a:cubicBezTo>
                      <a:lnTo>
                        <a:pt x="99391" y="447261"/>
                      </a:lnTo>
                      <a:cubicBezTo>
                        <a:pt x="101600" y="443948"/>
                        <a:pt x="104758" y="441099"/>
                        <a:pt x="106017" y="437321"/>
                      </a:cubicBezTo>
                      <a:cubicBezTo>
                        <a:pt x="113787" y="414012"/>
                        <a:pt x="103674" y="442787"/>
                        <a:pt x="115956" y="414130"/>
                      </a:cubicBezTo>
                      <a:cubicBezTo>
                        <a:pt x="117332" y="410920"/>
                        <a:pt x="116800" y="406660"/>
                        <a:pt x="119269" y="404191"/>
                      </a:cubicBezTo>
                      <a:cubicBezTo>
                        <a:pt x="121738" y="401722"/>
                        <a:pt x="125895" y="401982"/>
                        <a:pt x="129208" y="400878"/>
                      </a:cubicBezTo>
                      <a:cubicBezTo>
                        <a:pt x="128104" y="395356"/>
                        <a:pt x="130580" y="387437"/>
                        <a:pt x="125895" y="384313"/>
                      </a:cubicBezTo>
                      <a:cubicBezTo>
                        <a:pt x="118487" y="379374"/>
                        <a:pt x="105254" y="387701"/>
                        <a:pt x="99391" y="381000"/>
                      </a:cubicBezTo>
                      <a:cubicBezTo>
                        <a:pt x="94249" y="375123"/>
                        <a:pt x="100948" y="365417"/>
                        <a:pt x="102704" y="357808"/>
                      </a:cubicBezTo>
                      <a:cubicBezTo>
                        <a:pt x="104274" y="351002"/>
                        <a:pt x="107121" y="344556"/>
                        <a:pt x="109330" y="337930"/>
                      </a:cubicBezTo>
                      <a:cubicBezTo>
                        <a:pt x="110434" y="334617"/>
                        <a:pt x="110548" y="330785"/>
                        <a:pt x="112643" y="327991"/>
                      </a:cubicBezTo>
                      <a:cubicBezTo>
                        <a:pt x="124971" y="311554"/>
                        <a:pt x="119519" y="319333"/>
                        <a:pt x="129208" y="304800"/>
                      </a:cubicBezTo>
                      <a:cubicBezTo>
                        <a:pt x="130312" y="300383"/>
                        <a:pt x="131533" y="295993"/>
                        <a:pt x="132521" y="291548"/>
                      </a:cubicBezTo>
                      <a:cubicBezTo>
                        <a:pt x="135941" y="276158"/>
                        <a:pt x="135103" y="275884"/>
                        <a:pt x="139148" y="261730"/>
                      </a:cubicBezTo>
                      <a:cubicBezTo>
                        <a:pt x="140108" y="258372"/>
                        <a:pt x="141357" y="255104"/>
                        <a:pt x="142461" y="251791"/>
                      </a:cubicBezTo>
                      <a:cubicBezTo>
                        <a:pt x="141357" y="242956"/>
                        <a:pt x="140612" y="234069"/>
                        <a:pt x="139148" y="225287"/>
                      </a:cubicBezTo>
                      <a:cubicBezTo>
                        <a:pt x="138399" y="220796"/>
                        <a:pt x="135834" y="216588"/>
                        <a:pt x="135834" y="212035"/>
                      </a:cubicBezTo>
                      <a:cubicBezTo>
                        <a:pt x="135834" y="179424"/>
                        <a:pt x="137580" y="184301"/>
                        <a:pt x="142461" y="162339"/>
                      </a:cubicBezTo>
                      <a:cubicBezTo>
                        <a:pt x="143683" y="156842"/>
                        <a:pt x="143993" y="151116"/>
                        <a:pt x="145774" y="145774"/>
                      </a:cubicBezTo>
                      <a:cubicBezTo>
                        <a:pt x="147336" y="141088"/>
                        <a:pt x="150566" y="137107"/>
                        <a:pt x="152400" y="132521"/>
                      </a:cubicBezTo>
                      <a:cubicBezTo>
                        <a:pt x="154994" y="126036"/>
                        <a:pt x="155902" y="118890"/>
                        <a:pt x="159026" y="112643"/>
                      </a:cubicBezTo>
                      <a:cubicBezTo>
                        <a:pt x="161235" y="108226"/>
                        <a:pt x="163202" y="103679"/>
                        <a:pt x="165652" y="99391"/>
                      </a:cubicBezTo>
                      <a:cubicBezTo>
                        <a:pt x="167627" y="95934"/>
                        <a:pt x="170661" y="93091"/>
                        <a:pt x="172278" y="89452"/>
                      </a:cubicBezTo>
                      <a:cubicBezTo>
                        <a:pt x="175115" y="83070"/>
                        <a:pt x="176695" y="76200"/>
                        <a:pt x="178904" y="69574"/>
                      </a:cubicBezTo>
                      <a:lnTo>
                        <a:pt x="182217" y="59635"/>
                      </a:lnTo>
                      <a:lnTo>
                        <a:pt x="172278"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87" name="Freeform 486">
                <a:extLst>
                  <a:ext uri="{FF2B5EF4-FFF2-40B4-BE49-F238E27FC236}">
                    <a16:creationId xmlns:a16="http://schemas.microsoft.com/office/drawing/2014/main" id="{0BB46100-A004-89A2-036A-7F4D7E04748A}"/>
                  </a:ext>
                </a:extLst>
              </p:cNvPr>
              <p:cNvSpPr/>
              <p:nvPr/>
            </p:nvSpPr>
            <p:spPr>
              <a:xfrm>
                <a:off x="4696287" y="4971495"/>
                <a:ext cx="71022" cy="1029810"/>
              </a:xfrm>
              <a:custGeom>
                <a:avLst/>
                <a:gdLst>
                  <a:gd name="connsiteX0" fmla="*/ 0 w 71022"/>
                  <a:gd name="connsiteY0" fmla="*/ 1029810 h 1029810"/>
                  <a:gd name="connsiteX1" fmla="*/ 71022 w 71022"/>
                  <a:gd name="connsiteY1" fmla="*/ 1025371 h 1029810"/>
                  <a:gd name="connsiteX2" fmla="*/ 39950 w 71022"/>
                  <a:gd name="connsiteY2" fmla="*/ 927717 h 1029810"/>
                  <a:gd name="connsiteX3" fmla="*/ 62144 w 71022"/>
                  <a:gd name="connsiteY3" fmla="*/ 0 h 1029810"/>
                  <a:gd name="connsiteX4" fmla="*/ 48828 w 71022"/>
                  <a:gd name="connsiteY4" fmla="*/ 204187 h 1029810"/>
                  <a:gd name="connsiteX5" fmla="*/ 0 w 71022"/>
                  <a:gd name="connsiteY5" fmla="*/ 1029810 h 102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22" h="1029810">
                    <a:moveTo>
                      <a:pt x="0" y="1029810"/>
                    </a:moveTo>
                    <a:lnTo>
                      <a:pt x="71022" y="1025371"/>
                    </a:lnTo>
                    <a:lnTo>
                      <a:pt x="39950" y="927717"/>
                    </a:lnTo>
                    <a:lnTo>
                      <a:pt x="62144" y="0"/>
                    </a:lnTo>
                    <a:lnTo>
                      <a:pt x="48828" y="204187"/>
                    </a:lnTo>
                    <a:lnTo>
                      <a:pt x="0" y="102981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8" name="Freeform 487">
                <a:extLst>
                  <a:ext uri="{FF2B5EF4-FFF2-40B4-BE49-F238E27FC236}">
                    <a16:creationId xmlns:a16="http://schemas.microsoft.com/office/drawing/2014/main" id="{FA4A350F-253F-7723-721F-D204B23518C7}"/>
                  </a:ext>
                </a:extLst>
              </p:cNvPr>
              <p:cNvSpPr/>
              <p:nvPr/>
            </p:nvSpPr>
            <p:spPr>
              <a:xfrm>
                <a:off x="4631635" y="4240696"/>
                <a:ext cx="272391" cy="967408"/>
              </a:xfrm>
              <a:custGeom>
                <a:avLst/>
                <a:gdLst>
                  <a:gd name="connsiteX0" fmla="*/ 155713 w 272391"/>
                  <a:gd name="connsiteY0" fmla="*/ 0 h 967408"/>
                  <a:gd name="connsiteX1" fmla="*/ 155713 w 272391"/>
                  <a:gd name="connsiteY1" fmla="*/ 0 h 967408"/>
                  <a:gd name="connsiteX2" fmla="*/ 162339 w 272391"/>
                  <a:gd name="connsiteY2" fmla="*/ 29817 h 967408"/>
                  <a:gd name="connsiteX3" fmla="*/ 165652 w 272391"/>
                  <a:gd name="connsiteY3" fmla="*/ 39756 h 967408"/>
                  <a:gd name="connsiteX4" fmla="*/ 162339 w 272391"/>
                  <a:gd name="connsiteY4" fmla="*/ 79513 h 967408"/>
                  <a:gd name="connsiteX5" fmla="*/ 159026 w 272391"/>
                  <a:gd name="connsiteY5" fmla="*/ 92765 h 967408"/>
                  <a:gd name="connsiteX6" fmla="*/ 129208 w 272391"/>
                  <a:gd name="connsiteY6" fmla="*/ 129208 h 967408"/>
                  <a:gd name="connsiteX7" fmla="*/ 115956 w 272391"/>
                  <a:gd name="connsiteY7" fmla="*/ 145774 h 967408"/>
                  <a:gd name="connsiteX8" fmla="*/ 106017 w 272391"/>
                  <a:gd name="connsiteY8" fmla="*/ 149087 h 967408"/>
                  <a:gd name="connsiteX9" fmla="*/ 96078 w 272391"/>
                  <a:gd name="connsiteY9" fmla="*/ 168965 h 967408"/>
                  <a:gd name="connsiteX10" fmla="*/ 86139 w 272391"/>
                  <a:gd name="connsiteY10" fmla="*/ 175591 h 967408"/>
                  <a:gd name="connsiteX11" fmla="*/ 76200 w 272391"/>
                  <a:gd name="connsiteY11" fmla="*/ 185530 h 967408"/>
                  <a:gd name="connsiteX12" fmla="*/ 69574 w 272391"/>
                  <a:gd name="connsiteY12" fmla="*/ 205408 h 967408"/>
                  <a:gd name="connsiteX13" fmla="*/ 106017 w 272391"/>
                  <a:gd name="connsiteY13" fmla="*/ 212034 h 967408"/>
                  <a:gd name="connsiteX14" fmla="*/ 119269 w 272391"/>
                  <a:gd name="connsiteY14" fmla="*/ 208721 h 967408"/>
                  <a:gd name="connsiteX15" fmla="*/ 129208 w 272391"/>
                  <a:gd name="connsiteY15" fmla="*/ 205408 h 967408"/>
                  <a:gd name="connsiteX16" fmla="*/ 155713 w 272391"/>
                  <a:gd name="connsiteY16" fmla="*/ 202095 h 967408"/>
                  <a:gd name="connsiteX17" fmla="*/ 145774 w 272391"/>
                  <a:gd name="connsiteY17" fmla="*/ 218661 h 967408"/>
                  <a:gd name="connsiteX18" fmla="*/ 142461 w 272391"/>
                  <a:gd name="connsiteY18" fmla="*/ 228600 h 967408"/>
                  <a:gd name="connsiteX19" fmla="*/ 132522 w 272391"/>
                  <a:gd name="connsiteY19" fmla="*/ 255104 h 967408"/>
                  <a:gd name="connsiteX20" fmla="*/ 112643 w 272391"/>
                  <a:gd name="connsiteY20" fmla="*/ 268356 h 967408"/>
                  <a:gd name="connsiteX21" fmla="*/ 92765 w 272391"/>
                  <a:gd name="connsiteY21" fmla="*/ 281608 h 967408"/>
                  <a:gd name="connsiteX22" fmla="*/ 82826 w 272391"/>
                  <a:gd name="connsiteY22" fmla="*/ 284921 h 967408"/>
                  <a:gd name="connsiteX23" fmla="*/ 76200 w 272391"/>
                  <a:gd name="connsiteY23" fmla="*/ 304800 h 967408"/>
                  <a:gd name="connsiteX24" fmla="*/ 89452 w 272391"/>
                  <a:gd name="connsiteY24" fmla="*/ 308113 h 967408"/>
                  <a:gd name="connsiteX25" fmla="*/ 122582 w 272391"/>
                  <a:gd name="connsiteY25" fmla="*/ 314739 h 967408"/>
                  <a:gd name="connsiteX26" fmla="*/ 106017 w 272391"/>
                  <a:gd name="connsiteY26" fmla="*/ 334617 h 967408"/>
                  <a:gd name="connsiteX27" fmla="*/ 92765 w 272391"/>
                  <a:gd name="connsiteY27" fmla="*/ 337930 h 967408"/>
                  <a:gd name="connsiteX28" fmla="*/ 72887 w 272391"/>
                  <a:gd name="connsiteY28" fmla="*/ 347869 h 967408"/>
                  <a:gd name="connsiteX29" fmla="*/ 53008 w 272391"/>
                  <a:gd name="connsiteY29" fmla="*/ 357808 h 967408"/>
                  <a:gd name="connsiteX30" fmla="*/ 56322 w 272391"/>
                  <a:gd name="connsiteY30" fmla="*/ 371061 h 967408"/>
                  <a:gd name="connsiteX31" fmla="*/ 69574 w 272391"/>
                  <a:gd name="connsiteY31" fmla="*/ 377687 h 967408"/>
                  <a:gd name="connsiteX32" fmla="*/ 115956 w 272391"/>
                  <a:gd name="connsiteY32" fmla="*/ 381000 h 967408"/>
                  <a:gd name="connsiteX33" fmla="*/ 112643 w 272391"/>
                  <a:gd name="connsiteY33" fmla="*/ 394252 h 967408"/>
                  <a:gd name="connsiteX34" fmla="*/ 92765 w 272391"/>
                  <a:gd name="connsiteY34" fmla="*/ 407504 h 967408"/>
                  <a:gd name="connsiteX35" fmla="*/ 56322 w 272391"/>
                  <a:gd name="connsiteY35" fmla="*/ 427382 h 967408"/>
                  <a:gd name="connsiteX36" fmla="*/ 29817 w 272391"/>
                  <a:gd name="connsiteY36" fmla="*/ 440634 h 967408"/>
                  <a:gd name="connsiteX37" fmla="*/ 33130 w 272391"/>
                  <a:gd name="connsiteY37" fmla="*/ 450574 h 967408"/>
                  <a:gd name="connsiteX38" fmla="*/ 102704 w 272391"/>
                  <a:gd name="connsiteY38" fmla="*/ 463826 h 967408"/>
                  <a:gd name="connsiteX39" fmla="*/ 96078 w 272391"/>
                  <a:gd name="connsiteY39" fmla="*/ 473765 h 967408"/>
                  <a:gd name="connsiteX40" fmla="*/ 66261 w 272391"/>
                  <a:gd name="connsiteY40" fmla="*/ 496956 h 967408"/>
                  <a:gd name="connsiteX41" fmla="*/ 49695 w 272391"/>
                  <a:gd name="connsiteY41" fmla="*/ 513521 h 967408"/>
                  <a:gd name="connsiteX42" fmla="*/ 46382 w 272391"/>
                  <a:gd name="connsiteY42" fmla="*/ 523461 h 967408"/>
                  <a:gd name="connsiteX43" fmla="*/ 56322 w 272391"/>
                  <a:gd name="connsiteY43" fmla="*/ 526774 h 967408"/>
                  <a:gd name="connsiteX44" fmla="*/ 86139 w 272391"/>
                  <a:gd name="connsiteY44" fmla="*/ 523461 h 967408"/>
                  <a:gd name="connsiteX45" fmla="*/ 96078 w 272391"/>
                  <a:gd name="connsiteY45" fmla="*/ 520147 h 967408"/>
                  <a:gd name="connsiteX46" fmla="*/ 106017 w 272391"/>
                  <a:gd name="connsiteY46" fmla="*/ 513521 h 967408"/>
                  <a:gd name="connsiteX47" fmla="*/ 125895 w 272391"/>
                  <a:gd name="connsiteY47" fmla="*/ 516834 h 967408"/>
                  <a:gd name="connsiteX48" fmla="*/ 122582 w 272391"/>
                  <a:gd name="connsiteY48" fmla="*/ 530087 h 967408"/>
                  <a:gd name="connsiteX49" fmla="*/ 109330 w 272391"/>
                  <a:gd name="connsiteY49" fmla="*/ 549965 h 967408"/>
                  <a:gd name="connsiteX50" fmla="*/ 102704 w 272391"/>
                  <a:gd name="connsiteY50" fmla="*/ 559904 h 967408"/>
                  <a:gd name="connsiteX51" fmla="*/ 92765 w 272391"/>
                  <a:gd name="connsiteY51" fmla="*/ 573156 h 967408"/>
                  <a:gd name="connsiteX52" fmla="*/ 86139 w 272391"/>
                  <a:gd name="connsiteY52" fmla="*/ 583095 h 967408"/>
                  <a:gd name="connsiteX53" fmla="*/ 82826 w 272391"/>
                  <a:gd name="connsiteY53" fmla="*/ 596347 h 967408"/>
                  <a:gd name="connsiteX54" fmla="*/ 76200 w 272391"/>
                  <a:gd name="connsiteY54" fmla="*/ 602974 h 967408"/>
                  <a:gd name="connsiteX55" fmla="*/ 72887 w 272391"/>
                  <a:gd name="connsiteY55" fmla="*/ 616226 h 967408"/>
                  <a:gd name="connsiteX56" fmla="*/ 66261 w 272391"/>
                  <a:gd name="connsiteY56" fmla="*/ 626165 h 967408"/>
                  <a:gd name="connsiteX57" fmla="*/ 53008 w 272391"/>
                  <a:gd name="connsiteY57" fmla="*/ 622852 h 967408"/>
                  <a:gd name="connsiteX58" fmla="*/ 43069 w 272391"/>
                  <a:gd name="connsiteY58" fmla="*/ 619539 h 967408"/>
                  <a:gd name="connsiteX59" fmla="*/ 23191 w 272391"/>
                  <a:gd name="connsiteY59" fmla="*/ 616226 h 967408"/>
                  <a:gd name="connsiteX60" fmla="*/ 0 w 272391"/>
                  <a:gd name="connsiteY60" fmla="*/ 619539 h 967408"/>
                  <a:gd name="connsiteX61" fmla="*/ 6626 w 272391"/>
                  <a:gd name="connsiteY61" fmla="*/ 636104 h 967408"/>
                  <a:gd name="connsiteX62" fmla="*/ 3313 w 272391"/>
                  <a:gd name="connsiteY62" fmla="*/ 655982 h 967408"/>
                  <a:gd name="connsiteX63" fmla="*/ 23191 w 272391"/>
                  <a:gd name="connsiteY63" fmla="*/ 642730 h 967408"/>
                  <a:gd name="connsiteX64" fmla="*/ 29817 w 272391"/>
                  <a:gd name="connsiteY64" fmla="*/ 632791 h 967408"/>
                  <a:gd name="connsiteX65" fmla="*/ 59635 w 272391"/>
                  <a:gd name="connsiteY65" fmla="*/ 626165 h 967408"/>
                  <a:gd name="connsiteX66" fmla="*/ 96078 w 272391"/>
                  <a:gd name="connsiteY66" fmla="*/ 629478 h 967408"/>
                  <a:gd name="connsiteX67" fmla="*/ 89452 w 272391"/>
                  <a:gd name="connsiteY67" fmla="*/ 675861 h 967408"/>
                  <a:gd name="connsiteX68" fmla="*/ 82826 w 272391"/>
                  <a:gd name="connsiteY68" fmla="*/ 685800 h 967408"/>
                  <a:gd name="connsiteX69" fmla="*/ 76200 w 272391"/>
                  <a:gd name="connsiteY69" fmla="*/ 699052 h 967408"/>
                  <a:gd name="connsiteX70" fmla="*/ 49695 w 272391"/>
                  <a:gd name="connsiteY70" fmla="*/ 702365 h 967408"/>
                  <a:gd name="connsiteX71" fmla="*/ 59635 w 272391"/>
                  <a:gd name="connsiteY71" fmla="*/ 708991 h 967408"/>
                  <a:gd name="connsiteX72" fmla="*/ 89452 w 272391"/>
                  <a:gd name="connsiteY72" fmla="*/ 712304 h 967408"/>
                  <a:gd name="connsiteX73" fmla="*/ 82826 w 272391"/>
                  <a:gd name="connsiteY73" fmla="*/ 722243 h 967408"/>
                  <a:gd name="connsiteX74" fmla="*/ 79513 w 272391"/>
                  <a:gd name="connsiteY74" fmla="*/ 732182 h 967408"/>
                  <a:gd name="connsiteX75" fmla="*/ 69574 w 272391"/>
                  <a:gd name="connsiteY75" fmla="*/ 742121 h 967408"/>
                  <a:gd name="connsiteX76" fmla="*/ 62948 w 272391"/>
                  <a:gd name="connsiteY76" fmla="*/ 752061 h 967408"/>
                  <a:gd name="connsiteX77" fmla="*/ 46382 w 272391"/>
                  <a:gd name="connsiteY77" fmla="*/ 775252 h 967408"/>
                  <a:gd name="connsiteX78" fmla="*/ 39756 w 272391"/>
                  <a:gd name="connsiteY78" fmla="*/ 795130 h 967408"/>
                  <a:gd name="connsiteX79" fmla="*/ 102704 w 272391"/>
                  <a:gd name="connsiteY79" fmla="*/ 791817 h 967408"/>
                  <a:gd name="connsiteX80" fmla="*/ 115956 w 272391"/>
                  <a:gd name="connsiteY80" fmla="*/ 788504 h 967408"/>
                  <a:gd name="connsiteX81" fmla="*/ 112643 w 272391"/>
                  <a:gd name="connsiteY81" fmla="*/ 798443 h 967408"/>
                  <a:gd name="connsiteX82" fmla="*/ 96078 w 272391"/>
                  <a:gd name="connsiteY82" fmla="*/ 824947 h 967408"/>
                  <a:gd name="connsiteX83" fmla="*/ 82826 w 272391"/>
                  <a:gd name="connsiteY83" fmla="*/ 841513 h 967408"/>
                  <a:gd name="connsiteX84" fmla="*/ 69574 w 272391"/>
                  <a:gd name="connsiteY84" fmla="*/ 854765 h 967408"/>
                  <a:gd name="connsiteX85" fmla="*/ 53008 w 272391"/>
                  <a:gd name="connsiteY85" fmla="*/ 868017 h 967408"/>
                  <a:gd name="connsiteX86" fmla="*/ 46382 w 272391"/>
                  <a:gd name="connsiteY86" fmla="*/ 877956 h 967408"/>
                  <a:gd name="connsiteX87" fmla="*/ 99391 w 272391"/>
                  <a:gd name="connsiteY87" fmla="*/ 887895 h 967408"/>
                  <a:gd name="connsiteX88" fmla="*/ 122582 w 272391"/>
                  <a:gd name="connsiteY88" fmla="*/ 891208 h 967408"/>
                  <a:gd name="connsiteX89" fmla="*/ 99391 w 272391"/>
                  <a:gd name="connsiteY89" fmla="*/ 917713 h 967408"/>
                  <a:gd name="connsiteX90" fmla="*/ 86139 w 272391"/>
                  <a:gd name="connsiteY90" fmla="*/ 924339 h 967408"/>
                  <a:gd name="connsiteX91" fmla="*/ 79513 w 272391"/>
                  <a:gd name="connsiteY91" fmla="*/ 934278 h 967408"/>
                  <a:gd name="connsiteX92" fmla="*/ 66261 w 272391"/>
                  <a:gd name="connsiteY92" fmla="*/ 940904 h 967408"/>
                  <a:gd name="connsiteX93" fmla="*/ 49695 w 272391"/>
                  <a:gd name="connsiteY93" fmla="*/ 954156 h 967408"/>
                  <a:gd name="connsiteX94" fmla="*/ 59635 w 272391"/>
                  <a:gd name="connsiteY94" fmla="*/ 960782 h 967408"/>
                  <a:gd name="connsiteX95" fmla="*/ 135835 w 272391"/>
                  <a:gd name="connsiteY95" fmla="*/ 967408 h 967408"/>
                  <a:gd name="connsiteX96" fmla="*/ 155713 w 272391"/>
                  <a:gd name="connsiteY96" fmla="*/ 964095 h 967408"/>
                  <a:gd name="connsiteX97" fmla="*/ 162339 w 272391"/>
                  <a:gd name="connsiteY97" fmla="*/ 944217 h 967408"/>
                  <a:gd name="connsiteX98" fmla="*/ 172278 w 272391"/>
                  <a:gd name="connsiteY98" fmla="*/ 940904 h 967408"/>
                  <a:gd name="connsiteX99" fmla="*/ 195469 w 272391"/>
                  <a:gd name="connsiteY99" fmla="*/ 940904 h 967408"/>
                  <a:gd name="connsiteX100" fmla="*/ 192156 w 272391"/>
                  <a:gd name="connsiteY100" fmla="*/ 924339 h 967408"/>
                  <a:gd name="connsiteX101" fmla="*/ 175591 w 272391"/>
                  <a:gd name="connsiteY101" fmla="*/ 907774 h 967408"/>
                  <a:gd name="connsiteX102" fmla="*/ 162339 w 272391"/>
                  <a:gd name="connsiteY102" fmla="*/ 891208 h 967408"/>
                  <a:gd name="connsiteX103" fmla="*/ 155713 w 272391"/>
                  <a:gd name="connsiteY103" fmla="*/ 844826 h 967408"/>
                  <a:gd name="connsiteX104" fmla="*/ 159026 w 272391"/>
                  <a:gd name="connsiteY104" fmla="*/ 815008 h 967408"/>
                  <a:gd name="connsiteX105" fmla="*/ 162339 w 272391"/>
                  <a:gd name="connsiteY105" fmla="*/ 771939 h 967408"/>
                  <a:gd name="connsiteX106" fmla="*/ 178904 w 272391"/>
                  <a:gd name="connsiteY106" fmla="*/ 781878 h 967408"/>
                  <a:gd name="connsiteX107" fmla="*/ 192156 w 272391"/>
                  <a:gd name="connsiteY107" fmla="*/ 785191 h 967408"/>
                  <a:gd name="connsiteX108" fmla="*/ 208722 w 272391"/>
                  <a:gd name="connsiteY108" fmla="*/ 801756 h 967408"/>
                  <a:gd name="connsiteX109" fmla="*/ 212035 w 272391"/>
                  <a:gd name="connsiteY109" fmla="*/ 791817 h 967408"/>
                  <a:gd name="connsiteX110" fmla="*/ 195469 w 272391"/>
                  <a:gd name="connsiteY110" fmla="*/ 768626 h 967408"/>
                  <a:gd name="connsiteX111" fmla="*/ 188843 w 272391"/>
                  <a:gd name="connsiteY111" fmla="*/ 738808 h 967408"/>
                  <a:gd name="connsiteX112" fmla="*/ 182217 w 272391"/>
                  <a:gd name="connsiteY112" fmla="*/ 728869 h 967408"/>
                  <a:gd name="connsiteX113" fmla="*/ 175591 w 272391"/>
                  <a:gd name="connsiteY113" fmla="*/ 708991 h 967408"/>
                  <a:gd name="connsiteX114" fmla="*/ 168965 w 272391"/>
                  <a:gd name="connsiteY114" fmla="*/ 689113 h 967408"/>
                  <a:gd name="connsiteX115" fmla="*/ 162339 w 272391"/>
                  <a:gd name="connsiteY115" fmla="*/ 652669 h 967408"/>
                  <a:gd name="connsiteX116" fmla="*/ 172278 w 272391"/>
                  <a:gd name="connsiteY116" fmla="*/ 612913 h 967408"/>
                  <a:gd name="connsiteX117" fmla="*/ 192156 w 272391"/>
                  <a:gd name="connsiteY117" fmla="*/ 619539 h 967408"/>
                  <a:gd name="connsiteX118" fmla="*/ 202095 w 272391"/>
                  <a:gd name="connsiteY118" fmla="*/ 626165 h 967408"/>
                  <a:gd name="connsiteX119" fmla="*/ 215348 w 272391"/>
                  <a:gd name="connsiteY119" fmla="*/ 636104 h 967408"/>
                  <a:gd name="connsiteX120" fmla="*/ 225287 w 272391"/>
                  <a:gd name="connsiteY120" fmla="*/ 639417 h 967408"/>
                  <a:gd name="connsiteX121" fmla="*/ 248478 w 272391"/>
                  <a:gd name="connsiteY121" fmla="*/ 642730 h 967408"/>
                  <a:gd name="connsiteX122" fmla="*/ 255104 w 272391"/>
                  <a:gd name="connsiteY122" fmla="*/ 622852 h 967408"/>
                  <a:gd name="connsiteX123" fmla="*/ 241852 w 272391"/>
                  <a:gd name="connsiteY123" fmla="*/ 593034 h 967408"/>
                  <a:gd name="connsiteX124" fmla="*/ 231913 w 272391"/>
                  <a:gd name="connsiteY124" fmla="*/ 596347 h 967408"/>
                  <a:gd name="connsiteX125" fmla="*/ 212035 w 272391"/>
                  <a:gd name="connsiteY125" fmla="*/ 606287 h 967408"/>
                  <a:gd name="connsiteX126" fmla="*/ 198782 w 272391"/>
                  <a:gd name="connsiteY126" fmla="*/ 602974 h 967408"/>
                  <a:gd name="connsiteX127" fmla="*/ 175591 w 272391"/>
                  <a:gd name="connsiteY127" fmla="*/ 586408 h 967408"/>
                  <a:gd name="connsiteX128" fmla="*/ 159026 w 272391"/>
                  <a:gd name="connsiteY128" fmla="*/ 563217 h 967408"/>
                  <a:gd name="connsiteX129" fmla="*/ 149087 w 272391"/>
                  <a:gd name="connsiteY129" fmla="*/ 553278 h 967408"/>
                  <a:gd name="connsiteX130" fmla="*/ 162339 w 272391"/>
                  <a:gd name="connsiteY130" fmla="*/ 523461 h 967408"/>
                  <a:gd name="connsiteX131" fmla="*/ 175591 w 272391"/>
                  <a:gd name="connsiteY131" fmla="*/ 520147 h 967408"/>
                  <a:gd name="connsiteX132" fmla="*/ 185530 w 272391"/>
                  <a:gd name="connsiteY132" fmla="*/ 523461 h 967408"/>
                  <a:gd name="connsiteX133" fmla="*/ 195469 w 272391"/>
                  <a:gd name="connsiteY133" fmla="*/ 520147 h 967408"/>
                  <a:gd name="connsiteX134" fmla="*/ 182217 w 272391"/>
                  <a:gd name="connsiteY134" fmla="*/ 490330 h 967408"/>
                  <a:gd name="connsiteX135" fmla="*/ 172278 w 272391"/>
                  <a:gd name="connsiteY135" fmla="*/ 487017 h 967408"/>
                  <a:gd name="connsiteX136" fmla="*/ 168965 w 272391"/>
                  <a:gd name="connsiteY136" fmla="*/ 427382 h 967408"/>
                  <a:gd name="connsiteX137" fmla="*/ 182217 w 272391"/>
                  <a:gd name="connsiteY137" fmla="*/ 424069 h 967408"/>
                  <a:gd name="connsiteX138" fmla="*/ 202095 w 272391"/>
                  <a:gd name="connsiteY138" fmla="*/ 437321 h 967408"/>
                  <a:gd name="connsiteX139" fmla="*/ 251791 w 272391"/>
                  <a:gd name="connsiteY139" fmla="*/ 447261 h 967408"/>
                  <a:gd name="connsiteX140" fmla="*/ 235226 w 272391"/>
                  <a:gd name="connsiteY140" fmla="*/ 440634 h 967408"/>
                  <a:gd name="connsiteX141" fmla="*/ 228600 w 272391"/>
                  <a:gd name="connsiteY141" fmla="*/ 430695 h 967408"/>
                  <a:gd name="connsiteX142" fmla="*/ 218661 w 272391"/>
                  <a:gd name="connsiteY142" fmla="*/ 424069 h 967408"/>
                  <a:gd name="connsiteX143" fmla="*/ 212035 w 272391"/>
                  <a:gd name="connsiteY143" fmla="*/ 410817 h 967408"/>
                  <a:gd name="connsiteX144" fmla="*/ 205408 w 272391"/>
                  <a:gd name="connsiteY144" fmla="*/ 390939 h 967408"/>
                  <a:gd name="connsiteX145" fmla="*/ 195469 w 272391"/>
                  <a:gd name="connsiteY145" fmla="*/ 381000 h 967408"/>
                  <a:gd name="connsiteX146" fmla="*/ 192156 w 272391"/>
                  <a:gd name="connsiteY146" fmla="*/ 361121 h 967408"/>
                  <a:gd name="connsiteX147" fmla="*/ 182217 w 272391"/>
                  <a:gd name="connsiteY147" fmla="*/ 337930 h 967408"/>
                  <a:gd name="connsiteX148" fmla="*/ 185530 w 272391"/>
                  <a:gd name="connsiteY148" fmla="*/ 327991 h 967408"/>
                  <a:gd name="connsiteX149" fmla="*/ 195469 w 272391"/>
                  <a:gd name="connsiteY149" fmla="*/ 331304 h 967408"/>
                  <a:gd name="connsiteX150" fmla="*/ 231913 w 272391"/>
                  <a:gd name="connsiteY150" fmla="*/ 341243 h 967408"/>
                  <a:gd name="connsiteX151" fmla="*/ 241852 w 272391"/>
                  <a:gd name="connsiteY151" fmla="*/ 344556 h 967408"/>
                  <a:gd name="connsiteX152" fmla="*/ 235226 w 272391"/>
                  <a:gd name="connsiteY152" fmla="*/ 327991 h 967408"/>
                  <a:gd name="connsiteX153" fmla="*/ 212035 w 272391"/>
                  <a:gd name="connsiteY153" fmla="*/ 314739 h 967408"/>
                  <a:gd name="connsiteX154" fmla="*/ 188843 w 272391"/>
                  <a:gd name="connsiteY154" fmla="*/ 304800 h 967408"/>
                  <a:gd name="connsiteX155" fmla="*/ 178904 w 272391"/>
                  <a:gd name="connsiteY155" fmla="*/ 291547 h 967408"/>
                  <a:gd name="connsiteX156" fmla="*/ 172278 w 272391"/>
                  <a:gd name="connsiteY156" fmla="*/ 271669 h 967408"/>
                  <a:gd name="connsiteX157" fmla="*/ 182217 w 272391"/>
                  <a:gd name="connsiteY157" fmla="*/ 268356 h 967408"/>
                  <a:gd name="connsiteX158" fmla="*/ 185530 w 272391"/>
                  <a:gd name="connsiteY158" fmla="*/ 258417 h 967408"/>
                  <a:gd name="connsiteX159" fmla="*/ 188843 w 272391"/>
                  <a:gd name="connsiteY159" fmla="*/ 218661 h 967408"/>
                  <a:gd name="connsiteX160" fmla="*/ 185530 w 272391"/>
                  <a:gd name="connsiteY160" fmla="*/ 178904 h 967408"/>
                  <a:gd name="connsiteX161" fmla="*/ 188843 w 272391"/>
                  <a:gd name="connsiteY161" fmla="*/ 92765 h 967408"/>
                  <a:gd name="connsiteX162" fmla="*/ 225287 w 272391"/>
                  <a:gd name="connsiteY162" fmla="*/ 99391 h 967408"/>
                  <a:gd name="connsiteX163" fmla="*/ 238539 w 272391"/>
                  <a:gd name="connsiteY163" fmla="*/ 102704 h 967408"/>
                  <a:gd name="connsiteX164" fmla="*/ 248478 w 272391"/>
                  <a:gd name="connsiteY164" fmla="*/ 109330 h 967408"/>
                  <a:gd name="connsiteX165" fmla="*/ 271669 w 272391"/>
                  <a:gd name="connsiteY165" fmla="*/ 115956 h 967408"/>
                  <a:gd name="connsiteX166" fmla="*/ 261730 w 272391"/>
                  <a:gd name="connsiteY166" fmla="*/ 112643 h 967408"/>
                  <a:gd name="connsiteX167" fmla="*/ 258417 w 272391"/>
                  <a:gd name="connsiteY167" fmla="*/ 102704 h 967408"/>
                  <a:gd name="connsiteX168" fmla="*/ 248478 w 272391"/>
                  <a:gd name="connsiteY168" fmla="*/ 96078 h 967408"/>
                  <a:gd name="connsiteX169" fmla="*/ 221974 w 272391"/>
                  <a:gd name="connsiteY169" fmla="*/ 79513 h 967408"/>
                  <a:gd name="connsiteX170" fmla="*/ 212035 w 272391"/>
                  <a:gd name="connsiteY170" fmla="*/ 62947 h 967408"/>
                  <a:gd name="connsiteX171" fmla="*/ 208722 w 272391"/>
                  <a:gd name="connsiteY171" fmla="*/ 53008 h 967408"/>
                  <a:gd name="connsiteX172" fmla="*/ 198782 w 272391"/>
                  <a:gd name="connsiteY172" fmla="*/ 49695 h 967408"/>
                  <a:gd name="connsiteX173" fmla="*/ 182217 w 272391"/>
                  <a:gd name="connsiteY173" fmla="*/ 33130 h 967408"/>
                  <a:gd name="connsiteX174" fmla="*/ 175591 w 272391"/>
                  <a:gd name="connsiteY174" fmla="*/ 23191 h 967408"/>
                  <a:gd name="connsiteX175" fmla="*/ 155713 w 272391"/>
                  <a:gd name="connsiteY175" fmla="*/ 0 h 96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272391" h="967408">
                    <a:moveTo>
                      <a:pt x="155713" y="0"/>
                    </a:moveTo>
                    <a:lnTo>
                      <a:pt x="155713" y="0"/>
                    </a:lnTo>
                    <a:cubicBezTo>
                      <a:pt x="157922" y="9939"/>
                      <a:pt x="159870" y="19940"/>
                      <a:pt x="162339" y="29817"/>
                    </a:cubicBezTo>
                    <a:cubicBezTo>
                      <a:pt x="163186" y="33205"/>
                      <a:pt x="165652" y="36264"/>
                      <a:pt x="165652" y="39756"/>
                    </a:cubicBezTo>
                    <a:cubicBezTo>
                      <a:pt x="165652" y="53054"/>
                      <a:pt x="163988" y="66317"/>
                      <a:pt x="162339" y="79513"/>
                    </a:cubicBezTo>
                    <a:cubicBezTo>
                      <a:pt x="161774" y="84031"/>
                      <a:pt x="161062" y="88692"/>
                      <a:pt x="159026" y="92765"/>
                    </a:cubicBezTo>
                    <a:cubicBezTo>
                      <a:pt x="136387" y="138043"/>
                      <a:pt x="156362" y="88477"/>
                      <a:pt x="129208" y="129208"/>
                    </a:cubicBezTo>
                    <a:cubicBezTo>
                      <a:pt x="126199" y="133721"/>
                      <a:pt x="121200" y="142627"/>
                      <a:pt x="115956" y="145774"/>
                    </a:cubicBezTo>
                    <a:cubicBezTo>
                      <a:pt x="112962" y="147571"/>
                      <a:pt x="109330" y="147983"/>
                      <a:pt x="106017" y="149087"/>
                    </a:cubicBezTo>
                    <a:cubicBezTo>
                      <a:pt x="103322" y="157171"/>
                      <a:pt x="102500" y="162543"/>
                      <a:pt x="96078" y="168965"/>
                    </a:cubicBezTo>
                    <a:cubicBezTo>
                      <a:pt x="93262" y="171781"/>
                      <a:pt x="89198" y="173042"/>
                      <a:pt x="86139" y="175591"/>
                    </a:cubicBezTo>
                    <a:cubicBezTo>
                      <a:pt x="82540" y="178590"/>
                      <a:pt x="79513" y="182217"/>
                      <a:pt x="76200" y="185530"/>
                    </a:cubicBezTo>
                    <a:lnTo>
                      <a:pt x="69574" y="205408"/>
                    </a:lnTo>
                    <a:cubicBezTo>
                      <a:pt x="62056" y="227963"/>
                      <a:pt x="62781" y="215637"/>
                      <a:pt x="106017" y="212034"/>
                    </a:cubicBezTo>
                    <a:cubicBezTo>
                      <a:pt x="110434" y="210930"/>
                      <a:pt x="114891" y="209972"/>
                      <a:pt x="119269" y="208721"/>
                    </a:cubicBezTo>
                    <a:cubicBezTo>
                      <a:pt x="122627" y="207762"/>
                      <a:pt x="125772" y="206033"/>
                      <a:pt x="129208" y="205408"/>
                    </a:cubicBezTo>
                    <a:cubicBezTo>
                      <a:pt x="137968" y="203815"/>
                      <a:pt x="146878" y="203199"/>
                      <a:pt x="155713" y="202095"/>
                    </a:cubicBezTo>
                    <a:cubicBezTo>
                      <a:pt x="146328" y="230249"/>
                      <a:pt x="159417" y="195922"/>
                      <a:pt x="145774" y="218661"/>
                    </a:cubicBezTo>
                    <a:cubicBezTo>
                      <a:pt x="143977" y="221656"/>
                      <a:pt x="143420" y="225242"/>
                      <a:pt x="142461" y="228600"/>
                    </a:cubicBezTo>
                    <a:cubicBezTo>
                      <a:pt x="140243" y="236364"/>
                      <a:pt x="138698" y="248928"/>
                      <a:pt x="132522" y="255104"/>
                    </a:cubicBezTo>
                    <a:cubicBezTo>
                      <a:pt x="126891" y="260735"/>
                      <a:pt x="119269" y="263939"/>
                      <a:pt x="112643" y="268356"/>
                    </a:cubicBezTo>
                    <a:lnTo>
                      <a:pt x="92765" y="281608"/>
                    </a:lnTo>
                    <a:cubicBezTo>
                      <a:pt x="89859" y="283545"/>
                      <a:pt x="86139" y="283817"/>
                      <a:pt x="82826" y="284921"/>
                    </a:cubicBezTo>
                    <a:lnTo>
                      <a:pt x="76200" y="304800"/>
                    </a:lnTo>
                    <a:cubicBezTo>
                      <a:pt x="74760" y="309120"/>
                      <a:pt x="85000" y="307159"/>
                      <a:pt x="89452" y="308113"/>
                    </a:cubicBezTo>
                    <a:cubicBezTo>
                      <a:pt x="100464" y="310473"/>
                      <a:pt x="122582" y="314739"/>
                      <a:pt x="122582" y="314739"/>
                    </a:cubicBezTo>
                    <a:cubicBezTo>
                      <a:pt x="118360" y="321072"/>
                      <a:pt x="112885" y="330693"/>
                      <a:pt x="106017" y="334617"/>
                    </a:cubicBezTo>
                    <a:cubicBezTo>
                      <a:pt x="102064" y="336876"/>
                      <a:pt x="97182" y="336826"/>
                      <a:pt x="92765" y="337930"/>
                    </a:cubicBezTo>
                    <a:cubicBezTo>
                      <a:pt x="64281" y="356919"/>
                      <a:pt x="100320" y="334153"/>
                      <a:pt x="72887" y="347869"/>
                    </a:cubicBezTo>
                    <a:cubicBezTo>
                      <a:pt x="47200" y="360713"/>
                      <a:pt x="77990" y="349482"/>
                      <a:pt x="53008" y="357808"/>
                    </a:cubicBezTo>
                    <a:cubicBezTo>
                      <a:pt x="54113" y="362226"/>
                      <a:pt x="53407" y="367563"/>
                      <a:pt x="56322" y="371061"/>
                    </a:cubicBezTo>
                    <a:cubicBezTo>
                      <a:pt x="59484" y="374855"/>
                      <a:pt x="64702" y="376875"/>
                      <a:pt x="69574" y="377687"/>
                    </a:cubicBezTo>
                    <a:cubicBezTo>
                      <a:pt x="84863" y="380235"/>
                      <a:pt x="100495" y="379896"/>
                      <a:pt x="115956" y="381000"/>
                    </a:cubicBezTo>
                    <a:cubicBezTo>
                      <a:pt x="114852" y="385417"/>
                      <a:pt x="114902" y="390299"/>
                      <a:pt x="112643" y="394252"/>
                    </a:cubicBezTo>
                    <a:cubicBezTo>
                      <a:pt x="106804" y="404471"/>
                      <a:pt x="102253" y="404341"/>
                      <a:pt x="92765" y="407504"/>
                    </a:cubicBezTo>
                    <a:cubicBezTo>
                      <a:pt x="74607" y="419609"/>
                      <a:pt x="86387" y="412349"/>
                      <a:pt x="56322" y="427382"/>
                    </a:cubicBezTo>
                    <a:cubicBezTo>
                      <a:pt x="23898" y="443594"/>
                      <a:pt x="52846" y="425281"/>
                      <a:pt x="29817" y="440634"/>
                    </a:cubicBezTo>
                    <a:cubicBezTo>
                      <a:pt x="30921" y="443947"/>
                      <a:pt x="29699" y="449920"/>
                      <a:pt x="33130" y="450574"/>
                    </a:cubicBezTo>
                    <a:cubicBezTo>
                      <a:pt x="106367" y="464525"/>
                      <a:pt x="91847" y="431255"/>
                      <a:pt x="102704" y="463826"/>
                    </a:cubicBezTo>
                    <a:cubicBezTo>
                      <a:pt x="100495" y="467139"/>
                      <a:pt x="99075" y="471143"/>
                      <a:pt x="96078" y="473765"/>
                    </a:cubicBezTo>
                    <a:cubicBezTo>
                      <a:pt x="83030" y="485182"/>
                      <a:pt x="75519" y="483994"/>
                      <a:pt x="66261" y="496956"/>
                    </a:cubicBezTo>
                    <a:cubicBezTo>
                      <a:pt x="53468" y="514867"/>
                      <a:pt x="67577" y="507561"/>
                      <a:pt x="49695" y="513521"/>
                    </a:cubicBezTo>
                    <a:cubicBezTo>
                      <a:pt x="48591" y="516834"/>
                      <a:pt x="44820" y="520337"/>
                      <a:pt x="46382" y="523461"/>
                    </a:cubicBezTo>
                    <a:cubicBezTo>
                      <a:pt x="47944" y="526585"/>
                      <a:pt x="52829" y="526774"/>
                      <a:pt x="56322" y="526774"/>
                    </a:cubicBezTo>
                    <a:cubicBezTo>
                      <a:pt x="66322" y="526774"/>
                      <a:pt x="76200" y="524565"/>
                      <a:pt x="86139" y="523461"/>
                    </a:cubicBezTo>
                    <a:cubicBezTo>
                      <a:pt x="89452" y="522356"/>
                      <a:pt x="92954" y="521709"/>
                      <a:pt x="96078" y="520147"/>
                    </a:cubicBezTo>
                    <a:cubicBezTo>
                      <a:pt x="99639" y="518366"/>
                      <a:pt x="102060" y="513961"/>
                      <a:pt x="106017" y="513521"/>
                    </a:cubicBezTo>
                    <a:cubicBezTo>
                      <a:pt x="112693" y="512779"/>
                      <a:pt x="119269" y="515730"/>
                      <a:pt x="125895" y="516834"/>
                    </a:cubicBezTo>
                    <a:cubicBezTo>
                      <a:pt x="124791" y="521252"/>
                      <a:pt x="124618" y="526014"/>
                      <a:pt x="122582" y="530087"/>
                    </a:cubicBezTo>
                    <a:cubicBezTo>
                      <a:pt x="119021" y="537210"/>
                      <a:pt x="113747" y="543339"/>
                      <a:pt x="109330" y="549965"/>
                    </a:cubicBezTo>
                    <a:lnTo>
                      <a:pt x="102704" y="559904"/>
                    </a:lnTo>
                    <a:cubicBezTo>
                      <a:pt x="99641" y="564498"/>
                      <a:pt x="95974" y="568663"/>
                      <a:pt x="92765" y="573156"/>
                    </a:cubicBezTo>
                    <a:cubicBezTo>
                      <a:pt x="90451" y="576396"/>
                      <a:pt x="88348" y="579782"/>
                      <a:pt x="86139" y="583095"/>
                    </a:cubicBezTo>
                    <a:cubicBezTo>
                      <a:pt x="85035" y="587512"/>
                      <a:pt x="84862" y="592274"/>
                      <a:pt x="82826" y="596347"/>
                    </a:cubicBezTo>
                    <a:cubicBezTo>
                      <a:pt x="81429" y="599141"/>
                      <a:pt x="77597" y="600180"/>
                      <a:pt x="76200" y="602974"/>
                    </a:cubicBezTo>
                    <a:cubicBezTo>
                      <a:pt x="74164" y="607047"/>
                      <a:pt x="74681" y="612041"/>
                      <a:pt x="72887" y="616226"/>
                    </a:cubicBezTo>
                    <a:cubicBezTo>
                      <a:pt x="71319" y="619886"/>
                      <a:pt x="68470" y="622852"/>
                      <a:pt x="66261" y="626165"/>
                    </a:cubicBezTo>
                    <a:cubicBezTo>
                      <a:pt x="61843" y="625061"/>
                      <a:pt x="57386" y="624103"/>
                      <a:pt x="53008" y="622852"/>
                    </a:cubicBezTo>
                    <a:cubicBezTo>
                      <a:pt x="49650" y="621893"/>
                      <a:pt x="46478" y="620297"/>
                      <a:pt x="43069" y="619539"/>
                    </a:cubicBezTo>
                    <a:cubicBezTo>
                      <a:pt x="36512" y="618082"/>
                      <a:pt x="29817" y="617330"/>
                      <a:pt x="23191" y="616226"/>
                    </a:cubicBezTo>
                    <a:cubicBezTo>
                      <a:pt x="0" y="608496"/>
                      <a:pt x="5522" y="602974"/>
                      <a:pt x="0" y="619539"/>
                    </a:cubicBezTo>
                    <a:cubicBezTo>
                      <a:pt x="2209" y="625061"/>
                      <a:pt x="6088" y="630181"/>
                      <a:pt x="6626" y="636104"/>
                    </a:cubicBezTo>
                    <a:cubicBezTo>
                      <a:pt x="7234" y="642794"/>
                      <a:pt x="-2924" y="653487"/>
                      <a:pt x="3313" y="655982"/>
                    </a:cubicBezTo>
                    <a:cubicBezTo>
                      <a:pt x="10707" y="658940"/>
                      <a:pt x="23191" y="642730"/>
                      <a:pt x="23191" y="642730"/>
                    </a:cubicBezTo>
                    <a:cubicBezTo>
                      <a:pt x="25400" y="639417"/>
                      <a:pt x="26708" y="635278"/>
                      <a:pt x="29817" y="632791"/>
                    </a:cubicBezTo>
                    <a:cubicBezTo>
                      <a:pt x="34110" y="629357"/>
                      <a:pt x="59432" y="626199"/>
                      <a:pt x="59635" y="626165"/>
                    </a:cubicBezTo>
                    <a:cubicBezTo>
                      <a:pt x="71783" y="627269"/>
                      <a:pt x="87453" y="620853"/>
                      <a:pt x="96078" y="629478"/>
                    </a:cubicBezTo>
                    <a:cubicBezTo>
                      <a:pt x="96914" y="630314"/>
                      <a:pt x="92040" y="668961"/>
                      <a:pt x="89452" y="675861"/>
                    </a:cubicBezTo>
                    <a:cubicBezTo>
                      <a:pt x="88054" y="679589"/>
                      <a:pt x="84801" y="682343"/>
                      <a:pt x="82826" y="685800"/>
                    </a:cubicBezTo>
                    <a:cubicBezTo>
                      <a:pt x="80376" y="690088"/>
                      <a:pt x="80617" y="696843"/>
                      <a:pt x="76200" y="699052"/>
                    </a:cubicBezTo>
                    <a:cubicBezTo>
                      <a:pt x="68236" y="703034"/>
                      <a:pt x="58530" y="701261"/>
                      <a:pt x="49695" y="702365"/>
                    </a:cubicBezTo>
                    <a:cubicBezTo>
                      <a:pt x="53008" y="704574"/>
                      <a:pt x="55772" y="708025"/>
                      <a:pt x="59635" y="708991"/>
                    </a:cubicBezTo>
                    <a:cubicBezTo>
                      <a:pt x="69337" y="711416"/>
                      <a:pt x="80769" y="707343"/>
                      <a:pt x="89452" y="712304"/>
                    </a:cubicBezTo>
                    <a:cubicBezTo>
                      <a:pt x="92909" y="714279"/>
                      <a:pt x="84607" y="718682"/>
                      <a:pt x="82826" y="722243"/>
                    </a:cubicBezTo>
                    <a:cubicBezTo>
                      <a:pt x="81264" y="725367"/>
                      <a:pt x="81450" y="729276"/>
                      <a:pt x="79513" y="732182"/>
                    </a:cubicBezTo>
                    <a:cubicBezTo>
                      <a:pt x="76914" y="736080"/>
                      <a:pt x="72573" y="738522"/>
                      <a:pt x="69574" y="742121"/>
                    </a:cubicBezTo>
                    <a:cubicBezTo>
                      <a:pt x="67025" y="745180"/>
                      <a:pt x="65263" y="748821"/>
                      <a:pt x="62948" y="752061"/>
                    </a:cubicBezTo>
                    <a:cubicBezTo>
                      <a:pt x="61506" y="754080"/>
                      <a:pt x="48221" y="771115"/>
                      <a:pt x="46382" y="775252"/>
                    </a:cubicBezTo>
                    <a:cubicBezTo>
                      <a:pt x="43545" y="781634"/>
                      <a:pt x="32781" y="795497"/>
                      <a:pt x="39756" y="795130"/>
                    </a:cubicBezTo>
                    <a:lnTo>
                      <a:pt x="102704" y="791817"/>
                    </a:lnTo>
                    <a:cubicBezTo>
                      <a:pt x="107121" y="790713"/>
                      <a:pt x="112167" y="785978"/>
                      <a:pt x="115956" y="788504"/>
                    </a:cubicBezTo>
                    <a:cubicBezTo>
                      <a:pt x="118862" y="790441"/>
                      <a:pt x="113869" y="795173"/>
                      <a:pt x="112643" y="798443"/>
                    </a:cubicBezTo>
                    <a:cubicBezTo>
                      <a:pt x="105114" y="818522"/>
                      <a:pt x="109563" y="811462"/>
                      <a:pt x="96078" y="824947"/>
                    </a:cubicBezTo>
                    <a:cubicBezTo>
                      <a:pt x="87751" y="849930"/>
                      <a:pt x="99952" y="820106"/>
                      <a:pt x="82826" y="841513"/>
                    </a:cubicBezTo>
                    <a:cubicBezTo>
                      <a:pt x="69976" y="857576"/>
                      <a:pt x="91259" y="847537"/>
                      <a:pt x="69574" y="854765"/>
                    </a:cubicBezTo>
                    <a:cubicBezTo>
                      <a:pt x="62196" y="859683"/>
                      <a:pt x="58402" y="861275"/>
                      <a:pt x="53008" y="868017"/>
                    </a:cubicBezTo>
                    <a:cubicBezTo>
                      <a:pt x="50521" y="871126"/>
                      <a:pt x="48591" y="874643"/>
                      <a:pt x="46382" y="877956"/>
                    </a:cubicBezTo>
                    <a:cubicBezTo>
                      <a:pt x="68833" y="892922"/>
                      <a:pt x="50436" y="882999"/>
                      <a:pt x="99391" y="887895"/>
                    </a:cubicBezTo>
                    <a:cubicBezTo>
                      <a:pt x="107161" y="888672"/>
                      <a:pt x="114852" y="890104"/>
                      <a:pt x="122582" y="891208"/>
                    </a:cubicBezTo>
                    <a:cubicBezTo>
                      <a:pt x="110519" y="909303"/>
                      <a:pt x="114257" y="909218"/>
                      <a:pt x="99391" y="917713"/>
                    </a:cubicBezTo>
                    <a:cubicBezTo>
                      <a:pt x="95103" y="920163"/>
                      <a:pt x="90556" y="922130"/>
                      <a:pt x="86139" y="924339"/>
                    </a:cubicBezTo>
                    <a:cubicBezTo>
                      <a:pt x="83930" y="927652"/>
                      <a:pt x="82572" y="931729"/>
                      <a:pt x="79513" y="934278"/>
                    </a:cubicBezTo>
                    <a:cubicBezTo>
                      <a:pt x="75719" y="937440"/>
                      <a:pt x="70549" y="938454"/>
                      <a:pt x="66261" y="940904"/>
                    </a:cubicBezTo>
                    <a:cubicBezTo>
                      <a:pt x="56510" y="946476"/>
                      <a:pt x="56951" y="946901"/>
                      <a:pt x="49695" y="954156"/>
                    </a:cubicBezTo>
                    <a:cubicBezTo>
                      <a:pt x="53008" y="956365"/>
                      <a:pt x="55690" y="960244"/>
                      <a:pt x="59635" y="960782"/>
                    </a:cubicBezTo>
                    <a:cubicBezTo>
                      <a:pt x="176868" y="976768"/>
                      <a:pt x="91418" y="956305"/>
                      <a:pt x="135835" y="967408"/>
                    </a:cubicBezTo>
                    <a:cubicBezTo>
                      <a:pt x="142461" y="966304"/>
                      <a:pt x="150658" y="968518"/>
                      <a:pt x="155713" y="964095"/>
                    </a:cubicBezTo>
                    <a:cubicBezTo>
                      <a:pt x="160969" y="959496"/>
                      <a:pt x="155713" y="946426"/>
                      <a:pt x="162339" y="944217"/>
                    </a:cubicBezTo>
                    <a:lnTo>
                      <a:pt x="172278" y="940904"/>
                    </a:lnTo>
                    <a:cubicBezTo>
                      <a:pt x="176965" y="942466"/>
                      <a:pt x="191309" y="949224"/>
                      <a:pt x="195469" y="940904"/>
                    </a:cubicBezTo>
                    <a:cubicBezTo>
                      <a:pt x="197987" y="935867"/>
                      <a:pt x="194133" y="929611"/>
                      <a:pt x="192156" y="924339"/>
                    </a:cubicBezTo>
                    <a:cubicBezTo>
                      <a:pt x="187896" y="912979"/>
                      <a:pt x="184268" y="914716"/>
                      <a:pt x="175591" y="907774"/>
                    </a:cubicBezTo>
                    <a:cubicBezTo>
                      <a:pt x="168849" y="902380"/>
                      <a:pt x="167257" y="898586"/>
                      <a:pt x="162339" y="891208"/>
                    </a:cubicBezTo>
                    <a:cubicBezTo>
                      <a:pt x="159280" y="875915"/>
                      <a:pt x="155713" y="860565"/>
                      <a:pt x="155713" y="844826"/>
                    </a:cubicBezTo>
                    <a:cubicBezTo>
                      <a:pt x="155713" y="834826"/>
                      <a:pt x="158121" y="824967"/>
                      <a:pt x="159026" y="815008"/>
                    </a:cubicBezTo>
                    <a:cubicBezTo>
                      <a:pt x="160330" y="800668"/>
                      <a:pt x="161235" y="786295"/>
                      <a:pt x="162339" y="771939"/>
                    </a:cubicBezTo>
                    <a:cubicBezTo>
                      <a:pt x="167861" y="775252"/>
                      <a:pt x="173020" y="779263"/>
                      <a:pt x="178904" y="781878"/>
                    </a:cubicBezTo>
                    <a:cubicBezTo>
                      <a:pt x="183065" y="783727"/>
                      <a:pt x="188367" y="782665"/>
                      <a:pt x="192156" y="785191"/>
                    </a:cubicBezTo>
                    <a:cubicBezTo>
                      <a:pt x="198654" y="789523"/>
                      <a:pt x="208722" y="801756"/>
                      <a:pt x="208722" y="801756"/>
                    </a:cubicBezTo>
                    <a:cubicBezTo>
                      <a:pt x="209826" y="798443"/>
                      <a:pt x="212529" y="795274"/>
                      <a:pt x="212035" y="791817"/>
                    </a:cubicBezTo>
                    <a:cubicBezTo>
                      <a:pt x="210581" y="781643"/>
                      <a:pt x="202005" y="775162"/>
                      <a:pt x="195469" y="768626"/>
                    </a:cubicBezTo>
                    <a:cubicBezTo>
                      <a:pt x="194197" y="760991"/>
                      <a:pt x="192921" y="746964"/>
                      <a:pt x="188843" y="738808"/>
                    </a:cubicBezTo>
                    <a:cubicBezTo>
                      <a:pt x="187062" y="735247"/>
                      <a:pt x="183834" y="732508"/>
                      <a:pt x="182217" y="728869"/>
                    </a:cubicBezTo>
                    <a:cubicBezTo>
                      <a:pt x="179380" y="722487"/>
                      <a:pt x="177800" y="715617"/>
                      <a:pt x="175591" y="708991"/>
                    </a:cubicBezTo>
                    <a:lnTo>
                      <a:pt x="168965" y="689113"/>
                    </a:lnTo>
                    <a:cubicBezTo>
                      <a:pt x="167422" y="684484"/>
                      <a:pt x="162895" y="656005"/>
                      <a:pt x="162339" y="652669"/>
                    </a:cubicBezTo>
                    <a:cubicBezTo>
                      <a:pt x="158048" y="592600"/>
                      <a:pt x="145362" y="602146"/>
                      <a:pt x="172278" y="612913"/>
                    </a:cubicBezTo>
                    <a:cubicBezTo>
                      <a:pt x="178763" y="615507"/>
                      <a:pt x="185530" y="617330"/>
                      <a:pt x="192156" y="619539"/>
                    </a:cubicBezTo>
                    <a:cubicBezTo>
                      <a:pt x="195469" y="621748"/>
                      <a:pt x="198855" y="623851"/>
                      <a:pt x="202095" y="626165"/>
                    </a:cubicBezTo>
                    <a:cubicBezTo>
                      <a:pt x="206588" y="629374"/>
                      <a:pt x="210554" y="633364"/>
                      <a:pt x="215348" y="636104"/>
                    </a:cubicBezTo>
                    <a:cubicBezTo>
                      <a:pt x="218380" y="637837"/>
                      <a:pt x="221974" y="638313"/>
                      <a:pt x="225287" y="639417"/>
                    </a:cubicBezTo>
                    <a:cubicBezTo>
                      <a:pt x="233720" y="645742"/>
                      <a:pt x="239717" y="656748"/>
                      <a:pt x="248478" y="642730"/>
                    </a:cubicBezTo>
                    <a:cubicBezTo>
                      <a:pt x="252180" y="636807"/>
                      <a:pt x="255104" y="622852"/>
                      <a:pt x="255104" y="622852"/>
                    </a:cubicBezTo>
                    <a:cubicBezTo>
                      <a:pt x="253311" y="608507"/>
                      <a:pt x="259472" y="593034"/>
                      <a:pt x="241852" y="593034"/>
                    </a:cubicBezTo>
                    <a:cubicBezTo>
                      <a:pt x="238360" y="593034"/>
                      <a:pt x="235226" y="595243"/>
                      <a:pt x="231913" y="596347"/>
                    </a:cubicBezTo>
                    <a:cubicBezTo>
                      <a:pt x="226887" y="599698"/>
                      <a:pt x="218894" y="606287"/>
                      <a:pt x="212035" y="606287"/>
                    </a:cubicBezTo>
                    <a:cubicBezTo>
                      <a:pt x="207481" y="606287"/>
                      <a:pt x="203200" y="604078"/>
                      <a:pt x="198782" y="602974"/>
                    </a:cubicBezTo>
                    <a:cubicBezTo>
                      <a:pt x="190684" y="578677"/>
                      <a:pt x="203935" y="609599"/>
                      <a:pt x="175591" y="586408"/>
                    </a:cubicBezTo>
                    <a:cubicBezTo>
                      <a:pt x="168239" y="580392"/>
                      <a:pt x="164960" y="570635"/>
                      <a:pt x="159026" y="563217"/>
                    </a:cubicBezTo>
                    <a:cubicBezTo>
                      <a:pt x="156099" y="559558"/>
                      <a:pt x="152400" y="556591"/>
                      <a:pt x="149087" y="553278"/>
                    </a:cubicBezTo>
                    <a:cubicBezTo>
                      <a:pt x="156972" y="529623"/>
                      <a:pt x="151839" y="539211"/>
                      <a:pt x="162339" y="523461"/>
                    </a:cubicBezTo>
                    <a:cubicBezTo>
                      <a:pt x="167702" y="502009"/>
                      <a:pt x="161492" y="510747"/>
                      <a:pt x="175591" y="520147"/>
                    </a:cubicBezTo>
                    <a:cubicBezTo>
                      <a:pt x="178497" y="522084"/>
                      <a:pt x="182217" y="522356"/>
                      <a:pt x="185530" y="523461"/>
                    </a:cubicBezTo>
                    <a:cubicBezTo>
                      <a:pt x="188843" y="522356"/>
                      <a:pt x="194622" y="523535"/>
                      <a:pt x="195469" y="520147"/>
                    </a:cubicBezTo>
                    <a:cubicBezTo>
                      <a:pt x="199874" y="502527"/>
                      <a:pt x="194431" y="496437"/>
                      <a:pt x="182217" y="490330"/>
                    </a:cubicBezTo>
                    <a:cubicBezTo>
                      <a:pt x="179093" y="488768"/>
                      <a:pt x="175591" y="488121"/>
                      <a:pt x="172278" y="487017"/>
                    </a:cubicBezTo>
                    <a:cubicBezTo>
                      <a:pt x="164879" y="464820"/>
                      <a:pt x="158537" y="454495"/>
                      <a:pt x="168965" y="427382"/>
                    </a:cubicBezTo>
                    <a:cubicBezTo>
                      <a:pt x="170600" y="423132"/>
                      <a:pt x="177800" y="425173"/>
                      <a:pt x="182217" y="424069"/>
                    </a:cubicBezTo>
                    <a:lnTo>
                      <a:pt x="202095" y="437321"/>
                    </a:lnTo>
                    <a:cubicBezTo>
                      <a:pt x="213839" y="445151"/>
                      <a:pt x="240261" y="445980"/>
                      <a:pt x="251791" y="447261"/>
                    </a:cubicBezTo>
                    <a:cubicBezTo>
                      <a:pt x="246269" y="445052"/>
                      <a:pt x="240065" y="444091"/>
                      <a:pt x="235226" y="440634"/>
                    </a:cubicBezTo>
                    <a:cubicBezTo>
                      <a:pt x="231986" y="438320"/>
                      <a:pt x="231416" y="433511"/>
                      <a:pt x="228600" y="430695"/>
                    </a:cubicBezTo>
                    <a:cubicBezTo>
                      <a:pt x="225784" y="427879"/>
                      <a:pt x="221974" y="426278"/>
                      <a:pt x="218661" y="424069"/>
                    </a:cubicBezTo>
                    <a:cubicBezTo>
                      <a:pt x="216452" y="419652"/>
                      <a:pt x="213869" y="415402"/>
                      <a:pt x="212035" y="410817"/>
                    </a:cubicBezTo>
                    <a:cubicBezTo>
                      <a:pt x="209441" y="404332"/>
                      <a:pt x="210347" y="395878"/>
                      <a:pt x="205408" y="390939"/>
                    </a:cubicBezTo>
                    <a:lnTo>
                      <a:pt x="195469" y="381000"/>
                    </a:lnTo>
                    <a:cubicBezTo>
                      <a:pt x="194365" y="374374"/>
                      <a:pt x="193613" y="367679"/>
                      <a:pt x="192156" y="361121"/>
                    </a:cubicBezTo>
                    <a:cubicBezTo>
                      <a:pt x="190206" y="352347"/>
                      <a:pt x="186268" y="346032"/>
                      <a:pt x="182217" y="337930"/>
                    </a:cubicBezTo>
                    <a:cubicBezTo>
                      <a:pt x="183321" y="334617"/>
                      <a:pt x="182406" y="329553"/>
                      <a:pt x="185530" y="327991"/>
                    </a:cubicBezTo>
                    <a:cubicBezTo>
                      <a:pt x="188654" y="326429"/>
                      <a:pt x="192081" y="330457"/>
                      <a:pt x="195469" y="331304"/>
                    </a:cubicBezTo>
                    <a:cubicBezTo>
                      <a:pt x="232932" y="340669"/>
                      <a:pt x="189269" y="327028"/>
                      <a:pt x="231913" y="341243"/>
                    </a:cubicBezTo>
                    <a:lnTo>
                      <a:pt x="241852" y="344556"/>
                    </a:lnTo>
                    <a:cubicBezTo>
                      <a:pt x="239643" y="339034"/>
                      <a:pt x="238378" y="333034"/>
                      <a:pt x="235226" y="327991"/>
                    </a:cubicBezTo>
                    <a:cubicBezTo>
                      <a:pt x="227577" y="315753"/>
                      <a:pt x="224478" y="318294"/>
                      <a:pt x="212035" y="314739"/>
                    </a:cubicBezTo>
                    <a:cubicBezTo>
                      <a:pt x="200658" y="311489"/>
                      <a:pt x="200625" y="310691"/>
                      <a:pt x="188843" y="304800"/>
                    </a:cubicBezTo>
                    <a:cubicBezTo>
                      <a:pt x="185530" y="300382"/>
                      <a:pt x="181373" y="296486"/>
                      <a:pt x="178904" y="291547"/>
                    </a:cubicBezTo>
                    <a:cubicBezTo>
                      <a:pt x="175781" y="285300"/>
                      <a:pt x="172278" y="271669"/>
                      <a:pt x="172278" y="271669"/>
                    </a:cubicBezTo>
                    <a:cubicBezTo>
                      <a:pt x="175591" y="270565"/>
                      <a:pt x="179748" y="270825"/>
                      <a:pt x="182217" y="268356"/>
                    </a:cubicBezTo>
                    <a:cubicBezTo>
                      <a:pt x="184686" y="265887"/>
                      <a:pt x="185068" y="261879"/>
                      <a:pt x="185530" y="258417"/>
                    </a:cubicBezTo>
                    <a:cubicBezTo>
                      <a:pt x="187288" y="245236"/>
                      <a:pt x="187739" y="231913"/>
                      <a:pt x="188843" y="218661"/>
                    </a:cubicBezTo>
                    <a:cubicBezTo>
                      <a:pt x="187739" y="205409"/>
                      <a:pt x="186289" y="192181"/>
                      <a:pt x="185530" y="178904"/>
                    </a:cubicBezTo>
                    <a:cubicBezTo>
                      <a:pt x="181035" y="100240"/>
                      <a:pt x="168272" y="123621"/>
                      <a:pt x="188843" y="92765"/>
                    </a:cubicBezTo>
                    <a:lnTo>
                      <a:pt x="225287" y="99391"/>
                    </a:lnTo>
                    <a:cubicBezTo>
                      <a:pt x="229752" y="100284"/>
                      <a:pt x="234354" y="100910"/>
                      <a:pt x="238539" y="102704"/>
                    </a:cubicBezTo>
                    <a:cubicBezTo>
                      <a:pt x="242199" y="104272"/>
                      <a:pt x="244917" y="107549"/>
                      <a:pt x="248478" y="109330"/>
                    </a:cubicBezTo>
                    <a:cubicBezTo>
                      <a:pt x="251603" y="110892"/>
                      <a:pt x="269546" y="115956"/>
                      <a:pt x="271669" y="115956"/>
                    </a:cubicBezTo>
                    <a:cubicBezTo>
                      <a:pt x="275161" y="115956"/>
                      <a:pt x="265043" y="113747"/>
                      <a:pt x="261730" y="112643"/>
                    </a:cubicBezTo>
                    <a:cubicBezTo>
                      <a:pt x="260626" y="109330"/>
                      <a:pt x="260599" y="105431"/>
                      <a:pt x="258417" y="102704"/>
                    </a:cubicBezTo>
                    <a:cubicBezTo>
                      <a:pt x="255930" y="99595"/>
                      <a:pt x="251663" y="98467"/>
                      <a:pt x="248478" y="96078"/>
                    </a:cubicBezTo>
                    <a:cubicBezTo>
                      <a:pt x="226871" y="79873"/>
                      <a:pt x="239765" y="85443"/>
                      <a:pt x="221974" y="79513"/>
                    </a:cubicBezTo>
                    <a:cubicBezTo>
                      <a:pt x="212589" y="51359"/>
                      <a:pt x="225678" y="85686"/>
                      <a:pt x="212035" y="62947"/>
                    </a:cubicBezTo>
                    <a:cubicBezTo>
                      <a:pt x="210238" y="59952"/>
                      <a:pt x="211191" y="55477"/>
                      <a:pt x="208722" y="53008"/>
                    </a:cubicBezTo>
                    <a:cubicBezTo>
                      <a:pt x="206252" y="50539"/>
                      <a:pt x="202095" y="50799"/>
                      <a:pt x="198782" y="49695"/>
                    </a:cubicBezTo>
                    <a:cubicBezTo>
                      <a:pt x="182551" y="17234"/>
                      <a:pt x="202529" y="49379"/>
                      <a:pt x="182217" y="33130"/>
                    </a:cubicBezTo>
                    <a:cubicBezTo>
                      <a:pt x="179108" y="30643"/>
                      <a:pt x="178407" y="26007"/>
                      <a:pt x="175591" y="23191"/>
                    </a:cubicBezTo>
                    <a:cubicBezTo>
                      <a:pt x="167740" y="15340"/>
                      <a:pt x="159026" y="3865"/>
                      <a:pt x="155713"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89" name="Group 488">
                <a:extLst>
                  <a:ext uri="{FF2B5EF4-FFF2-40B4-BE49-F238E27FC236}">
                    <a16:creationId xmlns:a16="http://schemas.microsoft.com/office/drawing/2014/main" id="{8C33487D-CE85-EEE2-285C-B690EE4FC607}"/>
                  </a:ext>
                </a:extLst>
              </p:cNvPr>
              <p:cNvGrpSpPr/>
              <p:nvPr/>
            </p:nvGrpSpPr>
            <p:grpSpPr>
              <a:xfrm>
                <a:off x="4382401" y="4303643"/>
                <a:ext cx="206164" cy="1688784"/>
                <a:chOff x="4382401" y="4303643"/>
                <a:chExt cx="206164" cy="1688784"/>
              </a:xfrm>
            </p:grpSpPr>
            <p:sp>
              <p:nvSpPr>
                <p:cNvPr id="537" name="Freeform 536">
                  <a:extLst>
                    <a:ext uri="{FF2B5EF4-FFF2-40B4-BE49-F238E27FC236}">
                      <a16:creationId xmlns:a16="http://schemas.microsoft.com/office/drawing/2014/main" id="{3E586568-F05E-59C3-F87A-1870AFD6DE59}"/>
                    </a:ext>
                  </a:extLst>
                </p:cNvPr>
                <p:cNvSpPr/>
                <p:nvPr/>
              </p:nvSpPr>
              <p:spPr>
                <a:xfrm>
                  <a:off x="4450820" y="4904913"/>
                  <a:ext cx="45719" cy="1087514"/>
                </a:xfrm>
                <a:custGeom>
                  <a:avLst/>
                  <a:gdLst>
                    <a:gd name="connsiteX0" fmla="*/ 0 w 62144"/>
                    <a:gd name="connsiteY0" fmla="*/ 1087514 h 1087514"/>
                    <a:gd name="connsiteX1" fmla="*/ 62144 w 62144"/>
                    <a:gd name="connsiteY1" fmla="*/ 1087514 h 1087514"/>
                    <a:gd name="connsiteX2" fmla="*/ 57705 w 62144"/>
                    <a:gd name="connsiteY2" fmla="*/ 0 h 1087514"/>
                    <a:gd name="connsiteX3" fmla="*/ 35511 w 62144"/>
                    <a:gd name="connsiteY3" fmla="*/ 31071 h 1087514"/>
                    <a:gd name="connsiteX4" fmla="*/ 0 w 62144"/>
                    <a:gd name="connsiteY4" fmla="*/ 1087514 h 108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44" h="1087514">
                      <a:moveTo>
                        <a:pt x="0" y="1087514"/>
                      </a:moveTo>
                      <a:lnTo>
                        <a:pt x="62144" y="1087514"/>
                      </a:lnTo>
                      <a:cubicBezTo>
                        <a:pt x="60664" y="725009"/>
                        <a:pt x="59185" y="362505"/>
                        <a:pt x="57705" y="0"/>
                      </a:cubicBezTo>
                      <a:lnTo>
                        <a:pt x="35511" y="31071"/>
                      </a:lnTo>
                      <a:lnTo>
                        <a:pt x="0" y="1087514"/>
                      </a:lnTo>
                      <a:close/>
                    </a:path>
                  </a:pathLst>
                </a:custGeom>
                <a:solidFill>
                  <a:srgbClr val="CC6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8" name="Freeform 537">
                  <a:extLst>
                    <a:ext uri="{FF2B5EF4-FFF2-40B4-BE49-F238E27FC236}">
                      <a16:creationId xmlns:a16="http://schemas.microsoft.com/office/drawing/2014/main" id="{024CEB13-5133-F636-3BAE-48A35379A2F7}"/>
                    </a:ext>
                  </a:extLst>
                </p:cNvPr>
                <p:cNvSpPr/>
                <p:nvPr/>
              </p:nvSpPr>
              <p:spPr>
                <a:xfrm>
                  <a:off x="4382401" y="4303643"/>
                  <a:ext cx="206164" cy="745435"/>
                </a:xfrm>
                <a:custGeom>
                  <a:avLst/>
                  <a:gdLst>
                    <a:gd name="connsiteX0" fmla="*/ 123338 w 206164"/>
                    <a:gd name="connsiteY0" fmla="*/ 0 h 745435"/>
                    <a:gd name="connsiteX1" fmla="*/ 123338 w 206164"/>
                    <a:gd name="connsiteY1" fmla="*/ 0 h 745435"/>
                    <a:gd name="connsiteX2" fmla="*/ 116712 w 206164"/>
                    <a:gd name="connsiteY2" fmla="*/ 29818 h 745435"/>
                    <a:gd name="connsiteX3" fmla="*/ 113399 w 206164"/>
                    <a:gd name="connsiteY3" fmla="*/ 39757 h 745435"/>
                    <a:gd name="connsiteX4" fmla="*/ 106773 w 206164"/>
                    <a:gd name="connsiteY4" fmla="*/ 62948 h 745435"/>
                    <a:gd name="connsiteX5" fmla="*/ 100147 w 206164"/>
                    <a:gd name="connsiteY5" fmla="*/ 72887 h 745435"/>
                    <a:gd name="connsiteX6" fmla="*/ 96834 w 206164"/>
                    <a:gd name="connsiteY6" fmla="*/ 82827 h 745435"/>
                    <a:gd name="connsiteX7" fmla="*/ 76956 w 206164"/>
                    <a:gd name="connsiteY7" fmla="*/ 92766 h 745435"/>
                    <a:gd name="connsiteX8" fmla="*/ 57077 w 206164"/>
                    <a:gd name="connsiteY8" fmla="*/ 106018 h 745435"/>
                    <a:gd name="connsiteX9" fmla="*/ 47138 w 206164"/>
                    <a:gd name="connsiteY9" fmla="*/ 112644 h 745435"/>
                    <a:gd name="connsiteX10" fmla="*/ 40512 w 206164"/>
                    <a:gd name="connsiteY10" fmla="*/ 122583 h 745435"/>
                    <a:gd name="connsiteX11" fmla="*/ 37199 w 206164"/>
                    <a:gd name="connsiteY11" fmla="*/ 132522 h 745435"/>
                    <a:gd name="connsiteX12" fmla="*/ 27260 w 206164"/>
                    <a:gd name="connsiteY12" fmla="*/ 145774 h 745435"/>
                    <a:gd name="connsiteX13" fmla="*/ 30573 w 206164"/>
                    <a:gd name="connsiteY13" fmla="*/ 155714 h 745435"/>
                    <a:gd name="connsiteX14" fmla="*/ 43825 w 206164"/>
                    <a:gd name="connsiteY14" fmla="*/ 162340 h 745435"/>
                    <a:gd name="connsiteX15" fmla="*/ 100147 w 206164"/>
                    <a:gd name="connsiteY15" fmla="*/ 168966 h 745435"/>
                    <a:gd name="connsiteX16" fmla="*/ 83582 w 206164"/>
                    <a:gd name="connsiteY16" fmla="*/ 195470 h 745435"/>
                    <a:gd name="connsiteX17" fmla="*/ 80269 w 206164"/>
                    <a:gd name="connsiteY17" fmla="*/ 274983 h 745435"/>
                    <a:gd name="connsiteX18" fmla="*/ 76956 w 206164"/>
                    <a:gd name="connsiteY18" fmla="*/ 284922 h 745435"/>
                    <a:gd name="connsiteX19" fmla="*/ 67016 w 206164"/>
                    <a:gd name="connsiteY19" fmla="*/ 291548 h 745435"/>
                    <a:gd name="connsiteX20" fmla="*/ 73642 w 206164"/>
                    <a:gd name="connsiteY20" fmla="*/ 318053 h 745435"/>
                    <a:gd name="connsiteX21" fmla="*/ 113399 w 206164"/>
                    <a:gd name="connsiteY21" fmla="*/ 314740 h 745435"/>
                    <a:gd name="connsiteX22" fmla="*/ 123338 w 206164"/>
                    <a:gd name="connsiteY22" fmla="*/ 318053 h 745435"/>
                    <a:gd name="connsiteX23" fmla="*/ 110086 w 206164"/>
                    <a:gd name="connsiteY23" fmla="*/ 341244 h 745435"/>
                    <a:gd name="connsiteX24" fmla="*/ 103460 w 206164"/>
                    <a:gd name="connsiteY24" fmla="*/ 351183 h 745435"/>
                    <a:gd name="connsiteX25" fmla="*/ 83582 w 206164"/>
                    <a:gd name="connsiteY25" fmla="*/ 364435 h 745435"/>
                    <a:gd name="connsiteX26" fmla="*/ 53764 w 206164"/>
                    <a:gd name="connsiteY26" fmla="*/ 390940 h 745435"/>
                    <a:gd name="connsiteX27" fmla="*/ 50451 w 206164"/>
                    <a:gd name="connsiteY27" fmla="*/ 400879 h 745435"/>
                    <a:gd name="connsiteX28" fmla="*/ 47138 w 206164"/>
                    <a:gd name="connsiteY28" fmla="*/ 420757 h 745435"/>
                    <a:gd name="connsiteX29" fmla="*/ 57077 w 206164"/>
                    <a:gd name="connsiteY29" fmla="*/ 424070 h 745435"/>
                    <a:gd name="connsiteX30" fmla="*/ 80269 w 206164"/>
                    <a:gd name="connsiteY30" fmla="*/ 427383 h 745435"/>
                    <a:gd name="connsiteX31" fmla="*/ 67016 w 206164"/>
                    <a:gd name="connsiteY31" fmla="*/ 450574 h 745435"/>
                    <a:gd name="connsiteX32" fmla="*/ 60390 w 206164"/>
                    <a:gd name="connsiteY32" fmla="*/ 460514 h 745435"/>
                    <a:gd name="connsiteX33" fmla="*/ 50451 w 206164"/>
                    <a:gd name="connsiteY33" fmla="*/ 477079 h 745435"/>
                    <a:gd name="connsiteX34" fmla="*/ 30573 w 206164"/>
                    <a:gd name="connsiteY34" fmla="*/ 496957 h 745435"/>
                    <a:gd name="connsiteX35" fmla="*/ 27260 w 206164"/>
                    <a:gd name="connsiteY35" fmla="*/ 510209 h 745435"/>
                    <a:gd name="connsiteX36" fmla="*/ 23947 w 206164"/>
                    <a:gd name="connsiteY36" fmla="*/ 520148 h 745435"/>
                    <a:gd name="connsiteX37" fmla="*/ 37199 w 206164"/>
                    <a:gd name="connsiteY37" fmla="*/ 523461 h 745435"/>
                    <a:gd name="connsiteX38" fmla="*/ 50451 w 206164"/>
                    <a:gd name="connsiteY38" fmla="*/ 520148 h 745435"/>
                    <a:gd name="connsiteX39" fmla="*/ 70329 w 206164"/>
                    <a:gd name="connsiteY39" fmla="*/ 506896 h 745435"/>
                    <a:gd name="connsiteX40" fmla="*/ 76956 w 206164"/>
                    <a:gd name="connsiteY40" fmla="*/ 513522 h 745435"/>
                    <a:gd name="connsiteX41" fmla="*/ 70329 w 206164"/>
                    <a:gd name="connsiteY41" fmla="*/ 549966 h 745435"/>
                    <a:gd name="connsiteX42" fmla="*/ 63703 w 206164"/>
                    <a:gd name="connsiteY42" fmla="*/ 559905 h 745435"/>
                    <a:gd name="connsiteX43" fmla="*/ 53764 w 206164"/>
                    <a:gd name="connsiteY43" fmla="*/ 579783 h 745435"/>
                    <a:gd name="connsiteX44" fmla="*/ 50451 w 206164"/>
                    <a:gd name="connsiteY44" fmla="*/ 596348 h 745435"/>
                    <a:gd name="connsiteX45" fmla="*/ 40512 w 206164"/>
                    <a:gd name="connsiteY45" fmla="*/ 622853 h 745435"/>
                    <a:gd name="connsiteX46" fmla="*/ 37199 w 206164"/>
                    <a:gd name="connsiteY46" fmla="*/ 632792 h 745435"/>
                    <a:gd name="connsiteX47" fmla="*/ 30573 w 206164"/>
                    <a:gd name="connsiteY47" fmla="*/ 642731 h 745435"/>
                    <a:gd name="connsiteX48" fmla="*/ 23947 w 206164"/>
                    <a:gd name="connsiteY48" fmla="*/ 659296 h 745435"/>
                    <a:gd name="connsiteX49" fmla="*/ 17321 w 206164"/>
                    <a:gd name="connsiteY49" fmla="*/ 669235 h 745435"/>
                    <a:gd name="connsiteX50" fmla="*/ 4069 w 206164"/>
                    <a:gd name="connsiteY50" fmla="*/ 689114 h 745435"/>
                    <a:gd name="connsiteX51" fmla="*/ 4069 w 206164"/>
                    <a:gd name="connsiteY51" fmla="*/ 712305 h 745435"/>
                    <a:gd name="connsiteX52" fmla="*/ 14008 w 206164"/>
                    <a:gd name="connsiteY52" fmla="*/ 705679 h 745435"/>
                    <a:gd name="connsiteX53" fmla="*/ 20634 w 206164"/>
                    <a:gd name="connsiteY53" fmla="*/ 679174 h 745435"/>
                    <a:gd name="connsiteX54" fmla="*/ 33886 w 206164"/>
                    <a:gd name="connsiteY54" fmla="*/ 669235 h 745435"/>
                    <a:gd name="connsiteX55" fmla="*/ 53764 w 206164"/>
                    <a:gd name="connsiteY55" fmla="*/ 659296 h 745435"/>
                    <a:gd name="connsiteX56" fmla="*/ 90208 w 206164"/>
                    <a:gd name="connsiteY56" fmla="*/ 649357 h 745435"/>
                    <a:gd name="connsiteX57" fmla="*/ 100147 w 206164"/>
                    <a:gd name="connsiteY57" fmla="*/ 662609 h 745435"/>
                    <a:gd name="connsiteX58" fmla="*/ 126651 w 206164"/>
                    <a:gd name="connsiteY58" fmla="*/ 689114 h 745435"/>
                    <a:gd name="connsiteX59" fmla="*/ 146529 w 206164"/>
                    <a:gd name="connsiteY59" fmla="*/ 718931 h 745435"/>
                    <a:gd name="connsiteX60" fmla="*/ 153156 w 206164"/>
                    <a:gd name="connsiteY60" fmla="*/ 728870 h 745435"/>
                    <a:gd name="connsiteX61" fmla="*/ 166408 w 206164"/>
                    <a:gd name="connsiteY61" fmla="*/ 735496 h 745435"/>
                    <a:gd name="connsiteX62" fmla="*/ 173034 w 206164"/>
                    <a:gd name="connsiteY62" fmla="*/ 745435 h 745435"/>
                    <a:gd name="connsiteX63" fmla="*/ 176347 w 206164"/>
                    <a:gd name="connsiteY63" fmla="*/ 735496 h 745435"/>
                    <a:gd name="connsiteX64" fmla="*/ 169721 w 206164"/>
                    <a:gd name="connsiteY64" fmla="*/ 708992 h 745435"/>
                    <a:gd name="connsiteX65" fmla="*/ 159782 w 206164"/>
                    <a:gd name="connsiteY65" fmla="*/ 669235 h 745435"/>
                    <a:gd name="connsiteX66" fmla="*/ 149842 w 206164"/>
                    <a:gd name="connsiteY66" fmla="*/ 652670 h 745435"/>
                    <a:gd name="connsiteX67" fmla="*/ 129964 w 206164"/>
                    <a:gd name="connsiteY67" fmla="*/ 616227 h 745435"/>
                    <a:gd name="connsiteX68" fmla="*/ 133277 w 206164"/>
                    <a:gd name="connsiteY68" fmla="*/ 606287 h 745435"/>
                    <a:gd name="connsiteX69" fmla="*/ 156469 w 206164"/>
                    <a:gd name="connsiteY69" fmla="*/ 612914 h 745435"/>
                    <a:gd name="connsiteX70" fmla="*/ 173034 w 206164"/>
                    <a:gd name="connsiteY70" fmla="*/ 609600 h 745435"/>
                    <a:gd name="connsiteX71" fmla="*/ 169721 w 206164"/>
                    <a:gd name="connsiteY71" fmla="*/ 599661 h 745435"/>
                    <a:gd name="connsiteX72" fmla="*/ 159782 w 206164"/>
                    <a:gd name="connsiteY72" fmla="*/ 589722 h 745435"/>
                    <a:gd name="connsiteX73" fmla="*/ 149842 w 206164"/>
                    <a:gd name="connsiteY73" fmla="*/ 573157 h 745435"/>
                    <a:gd name="connsiteX74" fmla="*/ 143216 w 206164"/>
                    <a:gd name="connsiteY74" fmla="*/ 546653 h 745435"/>
                    <a:gd name="connsiteX75" fmla="*/ 136590 w 206164"/>
                    <a:gd name="connsiteY75" fmla="*/ 536714 h 745435"/>
                    <a:gd name="connsiteX76" fmla="*/ 129964 w 206164"/>
                    <a:gd name="connsiteY76" fmla="*/ 523461 h 745435"/>
                    <a:gd name="connsiteX77" fmla="*/ 143216 w 206164"/>
                    <a:gd name="connsiteY77" fmla="*/ 520148 h 745435"/>
                    <a:gd name="connsiteX78" fmla="*/ 176347 w 206164"/>
                    <a:gd name="connsiteY78" fmla="*/ 520148 h 745435"/>
                    <a:gd name="connsiteX79" fmla="*/ 173034 w 206164"/>
                    <a:gd name="connsiteY79" fmla="*/ 510209 h 745435"/>
                    <a:gd name="connsiteX80" fmla="*/ 166408 w 206164"/>
                    <a:gd name="connsiteY80" fmla="*/ 500270 h 745435"/>
                    <a:gd name="connsiteX81" fmla="*/ 163095 w 206164"/>
                    <a:gd name="connsiteY81" fmla="*/ 487018 h 745435"/>
                    <a:gd name="connsiteX82" fmla="*/ 156469 w 206164"/>
                    <a:gd name="connsiteY82" fmla="*/ 477079 h 745435"/>
                    <a:gd name="connsiteX83" fmla="*/ 143216 w 206164"/>
                    <a:gd name="connsiteY83" fmla="*/ 457200 h 745435"/>
                    <a:gd name="connsiteX84" fmla="*/ 139903 w 206164"/>
                    <a:gd name="connsiteY84" fmla="*/ 447261 h 745435"/>
                    <a:gd name="connsiteX85" fmla="*/ 133277 w 206164"/>
                    <a:gd name="connsiteY85" fmla="*/ 437322 h 745435"/>
                    <a:gd name="connsiteX86" fmla="*/ 136590 w 206164"/>
                    <a:gd name="connsiteY86" fmla="*/ 427383 h 745435"/>
                    <a:gd name="connsiteX87" fmla="*/ 153156 w 206164"/>
                    <a:gd name="connsiteY87" fmla="*/ 434009 h 745435"/>
                    <a:gd name="connsiteX88" fmla="*/ 166408 w 206164"/>
                    <a:gd name="connsiteY88" fmla="*/ 440635 h 745435"/>
                    <a:gd name="connsiteX89" fmla="*/ 186286 w 206164"/>
                    <a:gd name="connsiteY89" fmla="*/ 447261 h 745435"/>
                    <a:gd name="connsiteX90" fmla="*/ 182973 w 206164"/>
                    <a:gd name="connsiteY90" fmla="*/ 427383 h 745435"/>
                    <a:gd name="connsiteX91" fmla="*/ 173034 w 206164"/>
                    <a:gd name="connsiteY91" fmla="*/ 414131 h 745435"/>
                    <a:gd name="connsiteX92" fmla="*/ 166408 w 206164"/>
                    <a:gd name="connsiteY92" fmla="*/ 400879 h 745435"/>
                    <a:gd name="connsiteX93" fmla="*/ 159782 w 206164"/>
                    <a:gd name="connsiteY93" fmla="*/ 377687 h 745435"/>
                    <a:gd name="connsiteX94" fmla="*/ 146529 w 206164"/>
                    <a:gd name="connsiteY94" fmla="*/ 344557 h 745435"/>
                    <a:gd name="connsiteX95" fmla="*/ 153156 w 206164"/>
                    <a:gd name="connsiteY95" fmla="*/ 351183 h 745435"/>
                    <a:gd name="connsiteX96" fmla="*/ 163095 w 206164"/>
                    <a:gd name="connsiteY96" fmla="*/ 354496 h 745435"/>
                    <a:gd name="connsiteX97" fmla="*/ 149842 w 206164"/>
                    <a:gd name="connsiteY97" fmla="*/ 331305 h 745435"/>
                    <a:gd name="connsiteX98" fmla="*/ 146529 w 206164"/>
                    <a:gd name="connsiteY98" fmla="*/ 321366 h 745435"/>
                    <a:gd name="connsiteX99" fmla="*/ 143216 w 206164"/>
                    <a:gd name="connsiteY99" fmla="*/ 308114 h 745435"/>
                    <a:gd name="connsiteX100" fmla="*/ 139903 w 206164"/>
                    <a:gd name="connsiteY100" fmla="*/ 284922 h 745435"/>
                    <a:gd name="connsiteX101" fmla="*/ 133277 w 206164"/>
                    <a:gd name="connsiteY101" fmla="*/ 271670 h 745435"/>
                    <a:gd name="connsiteX102" fmla="*/ 129964 w 206164"/>
                    <a:gd name="connsiteY102" fmla="*/ 225287 h 745435"/>
                    <a:gd name="connsiteX103" fmla="*/ 133277 w 206164"/>
                    <a:gd name="connsiteY103" fmla="*/ 198783 h 745435"/>
                    <a:gd name="connsiteX104" fmla="*/ 143216 w 206164"/>
                    <a:gd name="connsiteY104" fmla="*/ 212035 h 745435"/>
                    <a:gd name="connsiteX105" fmla="*/ 156469 w 206164"/>
                    <a:gd name="connsiteY105" fmla="*/ 221974 h 745435"/>
                    <a:gd name="connsiteX106" fmla="*/ 189599 w 206164"/>
                    <a:gd name="connsiteY106" fmla="*/ 241853 h 745435"/>
                    <a:gd name="connsiteX107" fmla="*/ 202851 w 206164"/>
                    <a:gd name="connsiteY107" fmla="*/ 251792 h 745435"/>
                    <a:gd name="connsiteX108" fmla="*/ 206164 w 206164"/>
                    <a:gd name="connsiteY108" fmla="*/ 261731 h 745435"/>
                    <a:gd name="connsiteX109" fmla="*/ 199538 w 206164"/>
                    <a:gd name="connsiteY109" fmla="*/ 238540 h 745435"/>
                    <a:gd name="connsiteX110" fmla="*/ 189599 w 206164"/>
                    <a:gd name="connsiteY110" fmla="*/ 231914 h 745435"/>
                    <a:gd name="connsiteX111" fmla="*/ 179660 w 206164"/>
                    <a:gd name="connsiteY111" fmla="*/ 212035 h 745435"/>
                    <a:gd name="connsiteX112" fmla="*/ 169721 w 206164"/>
                    <a:gd name="connsiteY112" fmla="*/ 205409 h 745435"/>
                    <a:gd name="connsiteX113" fmla="*/ 156469 w 206164"/>
                    <a:gd name="connsiteY113" fmla="*/ 172279 h 745435"/>
                    <a:gd name="connsiteX114" fmla="*/ 149842 w 206164"/>
                    <a:gd name="connsiteY114" fmla="*/ 162340 h 745435"/>
                    <a:gd name="connsiteX115" fmla="*/ 146529 w 206164"/>
                    <a:gd name="connsiteY115" fmla="*/ 145774 h 745435"/>
                    <a:gd name="connsiteX116" fmla="*/ 156469 w 206164"/>
                    <a:gd name="connsiteY116" fmla="*/ 152400 h 745435"/>
                    <a:gd name="connsiteX117" fmla="*/ 166408 w 206164"/>
                    <a:gd name="connsiteY117" fmla="*/ 155714 h 745435"/>
                    <a:gd name="connsiteX118" fmla="*/ 156469 w 206164"/>
                    <a:gd name="connsiteY118" fmla="*/ 132522 h 745435"/>
                    <a:gd name="connsiteX119" fmla="*/ 149842 w 206164"/>
                    <a:gd name="connsiteY119" fmla="*/ 102705 h 745435"/>
                    <a:gd name="connsiteX120" fmla="*/ 146529 w 206164"/>
                    <a:gd name="connsiteY120" fmla="*/ 59635 h 745435"/>
                    <a:gd name="connsiteX121" fmla="*/ 143216 w 206164"/>
                    <a:gd name="connsiteY121" fmla="*/ 49696 h 745435"/>
                    <a:gd name="connsiteX122" fmla="*/ 123338 w 206164"/>
                    <a:gd name="connsiteY122" fmla="*/ 0 h 74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06164" h="745435">
                      <a:moveTo>
                        <a:pt x="123338" y="0"/>
                      </a:moveTo>
                      <a:lnTo>
                        <a:pt x="123338" y="0"/>
                      </a:lnTo>
                      <a:cubicBezTo>
                        <a:pt x="121129" y="9939"/>
                        <a:pt x="119181" y="19940"/>
                        <a:pt x="116712" y="29818"/>
                      </a:cubicBezTo>
                      <a:cubicBezTo>
                        <a:pt x="115865" y="33206"/>
                        <a:pt x="114358" y="36399"/>
                        <a:pt x="113399" y="39757"/>
                      </a:cubicBezTo>
                      <a:cubicBezTo>
                        <a:pt x="111984" y="44711"/>
                        <a:pt x="109421" y="57652"/>
                        <a:pt x="106773" y="62948"/>
                      </a:cubicBezTo>
                      <a:cubicBezTo>
                        <a:pt x="104992" y="66509"/>
                        <a:pt x="102356" y="69574"/>
                        <a:pt x="100147" y="72887"/>
                      </a:cubicBezTo>
                      <a:cubicBezTo>
                        <a:pt x="99043" y="76200"/>
                        <a:pt x="99016" y="80100"/>
                        <a:pt x="96834" y="82827"/>
                      </a:cubicBezTo>
                      <a:cubicBezTo>
                        <a:pt x="89775" y="91651"/>
                        <a:pt x="85598" y="87965"/>
                        <a:pt x="76956" y="92766"/>
                      </a:cubicBezTo>
                      <a:cubicBezTo>
                        <a:pt x="69994" y="96633"/>
                        <a:pt x="63703" y="101601"/>
                        <a:pt x="57077" y="106018"/>
                      </a:cubicBezTo>
                      <a:lnTo>
                        <a:pt x="47138" y="112644"/>
                      </a:lnTo>
                      <a:cubicBezTo>
                        <a:pt x="44929" y="115957"/>
                        <a:pt x="42293" y="119022"/>
                        <a:pt x="40512" y="122583"/>
                      </a:cubicBezTo>
                      <a:cubicBezTo>
                        <a:pt x="38950" y="125707"/>
                        <a:pt x="38932" y="129490"/>
                        <a:pt x="37199" y="132522"/>
                      </a:cubicBezTo>
                      <a:cubicBezTo>
                        <a:pt x="34459" y="137316"/>
                        <a:pt x="30573" y="141357"/>
                        <a:pt x="27260" y="145774"/>
                      </a:cubicBezTo>
                      <a:cubicBezTo>
                        <a:pt x="28364" y="149087"/>
                        <a:pt x="28103" y="153244"/>
                        <a:pt x="30573" y="155714"/>
                      </a:cubicBezTo>
                      <a:cubicBezTo>
                        <a:pt x="34065" y="159206"/>
                        <a:pt x="39286" y="160395"/>
                        <a:pt x="43825" y="162340"/>
                      </a:cubicBezTo>
                      <a:cubicBezTo>
                        <a:pt x="61897" y="170085"/>
                        <a:pt x="79450" y="167488"/>
                        <a:pt x="100147" y="168966"/>
                      </a:cubicBezTo>
                      <a:cubicBezTo>
                        <a:pt x="92262" y="192621"/>
                        <a:pt x="99332" y="184970"/>
                        <a:pt x="83582" y="195470"/>
                      </a:cubicBezTo>
                      <a:cubicBezTo>
                        <a:pt x="82478" y="221974"/>
                        <a:pt x="82229" y="248528"/>
                        <a:pt x="80269" y="274983"/>
                      </a:cubicBezTo>
                      <a:cubicBezTo>
                        <a:pt x="80011" y="278466"/>
                        <a:pt x="79138" y="282195"/>
                        <a:pt x="76956" y="284922"/>
                      </a:cubicBezTo>
                      <a:cubicBezTo>
                        <a:pt x="74468" y="288031"/>
                        <a:pt x="70329" y="289339"/>
                        <a:pt x="67016" y="291548"/>
                      </a:cubicBezTo>
                      <a:cubicBezTo>
                        <a:pt x="58828" y="316112"/>
                        <a:pt x="54143" y="308303"/>
                        <a:pt x="73642" y="318053"/>
                      </a:cubicBezTo>
                      <a:cubicBezTo>
                        <a:pt x="86894" y="316949"/>
                        <a:pt x="100101" y="314740"/>
                        <a:pt x="113399" y="314740"/>
                      </a:cubicBezTo>
                      <a:cubicBezTo>
                        <a:pt x="116891" y="314740"/>
                        <a:pt x="122041" y="314811"/>
                        <a:pt x="123338" y="318053"/>
                      </a:cubicBezTo>
                      <a:cubicBezTo>
                        <a:pt x="127396" y="328199"/>
                        <a:pt x="114490" y="335959"/>
                        <a:pt x="110086" y="341244"/>
                      </a:cubicBezTo>
                      <a:cubicBezTo>
                        <a:pt x="107537" y="344303"/>
                        <a:pt x="106457" y="348561"/>
                        <a:pt x="103460" y="351183"/>
                      </a:cubicBezTo>
                      <a:cubicBezTo>
                        <a:pt x="97467" y="356427"/>
                        <a:pt x="89213" y="358804"/>
                        <a:pt x="83582" y="364435"/>
                      </a:cubicBezTo>
                      <a:cubicBezTo>
                        <a:pt x="60887" y="387130"/>
                        <a:pt x="71500" y="379116"/>
                        <a:pt x="53764" y="390940"/>
                      </a:cubicBezTo>
                      <a:cubicBezTo>
                        <a:pt x="52660" y="394253"/>
                        <a:pt x="51209" y="397470"/>
                        <a:pt x="50451" y="400879"/>
                      </a:cubicBezTo>
                      <a:cubicBezTo>
                        <a:pt x="48994" y="407436"/>
                        <a:pt x="45293" y="414298"/>
                        <a:pt x="47138" y="420757"/>
                      </a:cubicBezTo>
                      <a:cubicBezTo>
                        <a:pt x="48097" y="424115"/>
                        <a:pt x="53653" y="423385"/>
                        <a:pt x="57077" y="424070"/>
                      </a:cubicBezTo>
                      <a:cubicBezTo>
                        <a:pt x="64735" y="425601"/>
                        <a:pt x="72538" y="426279"/>
                        <a:pt x="80269" y="427383"/>
                      </a:cubicBezTo>
                      <a:cubicBezTo>
                        <a:pt x="64134" y="451581"/>
                        <a:pt x="83817" y="421171"/>
                        <a:pt x="67016" y="450574"/>
                      </a:cubicBezTo>
                      <a:cubicBezTo>
                        <a:pt x="65040" y="454031"/>
                        <a:pt x="62500" y="457137"/>
                        <a:pt x="60390" y="460514"/>
                      </a:cubicBezTo>
                      <a:cubicBezTo>
                        <a:pt x="56977" y="465975"/>
                        <a:pt x="54691" y="472233"/>
                        <a:pt x="50451" y="477079"/>
                      </a:cubicBezTo>
                      <a:cubicBezTo>
                        <a:pt x="15932" y="516529"/>
                        <a:pt x="53300" y="462866"/>
                        <a:pt x="30573" y="496957"/>
                      </a:cubicBezTo>
                      <a:cubicBezTo>
                        <a:pt x="29469" y="501374"/>
                        <a:pt x="28511" y="505831"/>
                        <a:pt x="27260" y="510209"/>
                      </a:cubicBezTo>
                      <a:cubicBezTo>
                        <a:pt x="26301" y="513567"/>
                        <a:pt x="21852" y="517354"/>
                        <a:pt x="23947" y="520148"/>
                      </a:cubicBezTo>
                      <a:cubicBezTo>
                        <a:pt x="26679" y="523791"/>
                        <a:pt x="32782" y="522357"/>
                        <a:pt x="37199" y="523461"/>
                      </a:cubicBezTo>
                      <a:cubicBezTo>
                        <a:pt x="41616" y="522357"/>
                        <a:pt x="46378" y="522184"/>
                        <a:pt x="50451" y="520148"/>
                      </a:cubicBezTo>
                      <a:cubicBezTo>
                        <a:pt x="57574" y="516587"/>
                        <a:pt x="70329" y="506896"/>
                        <a:pt x="70329" y="506896"/>
                      </a:cubicBezTo>
                      <a:cubicBezTo>
                        <a:pt x="72538" y="509105"/>
                        <a:pt x="76645" y="510414"/>
                        <a:pt x="76956" y="513522"/>
                      </a:cubicBezTo>
                      <a:cubicBezTo>
                        <a:pt x="77527" y="519230"/>
                        <a:pt x="74764" y="541096"/>
                        <a:pt x="70329" y="549966"/>
                      </a:cubicBezTo>
                      <a:cubicBezTo>
                        <a:pt x="68548" y="553527"/>
                        <a:pt x="65484" y="556344"/>
                        <a:pt x="63703" y="559905"/>
                      </a:cubicBezTo>
                      <a:cubicBezTo>
                        <a:pt x="49987" y="587338"/>
                        <a:pt x="72753" y="551299"/>
                        <a:pt x="53764" y="579783"/>
                      </a:cubicBezTo>
                      <a:cubicBezTo>
                        <a:pt x="52660" y="585305"/>
                        <a:pt x="51817" y="590885"/>
                        <a:pt x="50451" y="596348"/>
                      </a:cubicBezTo>
                      <a:cubicBezTo>
                        <a:pt x="48571" y="603866"/>
                        <a:pt x="42791" y="616776"/>
                        <a:pt x="40512" y="622853"/>
                      </a:cubicBezTo>
                      <a:cubicBezTo>
                        <a:pt x="39286" y="626123"/>
                        <a:pt x="38761" y="629668"/>
                        <a:pt x="37199" y="632792"/>
                      </a:cubicBezTo>
                      <a:cubicBezTo>
                        <a:pt x="35418" y="636353"/>
                        <a:pt x="32354" y="639170"/>
                        <a:pt x="30573" y="642731"/>
                      </a:cubicBezTo>
                      <a:cubicBezTo>
                        <a:pt x="27913" y="648050"/>
                        <a:pt x="26607" y="653977"/>
                        <a:pt x="23947" y="659296"/>
                      </a:cubicBezTo>
                      <a:cubicBezTo>
                        <a:pt x="22166" y="662857"/>
                        <a:pt x="19296" y="665778"/>
                        <a:pt x="17321" y="669235"/>
                      </a:cubicBezTo>
                      <a:cubicBezTo>
                        <a:pt x="6623" y="687956"/>
                        <a:pt x="15879" y="677302"/>
                        <a:pt x="4069" y="689114"/>
                      </a:cubicBezTo>
                      <a:cubicBezTo>
                        <a:pt x="2507" y="693801"/>
                        <a:pt x="-4251" y="708145"/>
                        <a:pt x="4069" y="712305"/>
                      </a:cubicBezTo>
                      <a:cubicBezTo>
                        <a:pt x="7630" y="714086"/>
                        <a:pt x="10695" y="707888"/>
                        <a:pt x="14008" y="705679"/>
                      </a:cubicBezTo>
                      <a:cubicBezTo>
                        <a:pt x="14115" y="705142"/>
                        <a:pt x="17954" y="682391"/>
                        <a:pt x="20634" y="679174"/>
                      </a:cubicBezTo>
                      <a:cubicBezTo>
                        <a:pt x="24169" y="674932"/>
                        <a:pt x="29393" y="672444"/>
                        <a:pt x="33886" y="669235"/>
                      </a:cubicBezTo>
                      <a:cubicBezTo>
                        <a:pt x="45125" y="661207"/>
                        <a:pt x="41456" y="663399"/>
                        <a:pt x="53764" y="659296"/>
                      </a:cubicBezTo>
                      <a:cubicBezTo>
                        <a:pt x="78328" y="642920"/>
                        <a:pt x="65833" y="644482"/>
                        <a:pt x="90208" y="649357"/>
                      </a:cubicBezTo>
                      <a:cubicBezTo>
                        <a:pt x="93521" y="653774"/>
                        <a:pt x="96416" y="658539"/>
                        <a:pt x="100147" y="662609"/>
                      </a:cubicBezTo>
                      <a:cubicBezTo>
                        <a:pt x="108590" y="671819"/>
                        <a:pt x="121063" y="677939"/>
                        <a:pt x="126651" y="689114"/>
                      </a:cubicBezTo>
                      <a:cubicBezTo>
                        <a:pt x="137864" y="711541"/>
                        <a:pt x="128151" y="694429"/>
                        <a:pt x="146529" y="718931"/>
                      </a:cubicBezTo>
                      <a:cubicBezTo>
                        <a:pt x="148918" y="722116"/>
                        <a:pt x="150097" y="726321"/>
                        <a:pt x="153156" y="728870"/>
                      </a:cubicBezTo>
                      <a:cubicBezTo>
                        <a:pt x="156950" y="732032"/>
                        <a:pt x="161991" y="733287"/>
                        <a:pt x="166408" y="735496"/>
                      </a:cubicBezTo>
                      <a:cubicBezTo>
                        <a:pt x="168617" y="738809"/>
                        <a:pt x="169052" y="745435"/>
                        <a:pt x="173034" y="745435"/>
                      </a:cubicBezTo>
                      <a:cubicBezTo>
                        <a:pt x="176526" y="745435"/>
                        <a:pt x="176347" y="738988"/>
                        <a:pt x="176347" y="735496"/>
                      </a:cubicBezTo>
                      <a:cubicBezTo>
                        <a:pt x="176347" y="727500"/>
                        <a:pt x="172335" y="716835"/>
                        <a:pt x="169721" y="708992"/>
                      </a:cubicBezTo>
                      <a:cubicBezTo>
                        <a:pt x="164671" y="668587"/>
                        <a:pt x="171014" y="695443"/>
                        <a:pt x="159782" y="669235"/>
                      </a:cubicBezTo>
                      <a:cubicBezTo>
                        <a:pt x="153331" y="654183"/>
                        <a:pt x="160862" y="663688"/>
                        <a:pt x="149842" y="652670"/>
                      </a:cubicBezTo>
                      <a:cubicBezTo>
                        <a:pt x="134809" y="622605"/>
                        <a:pt x="142069" y="634385"/>
                        <a:pt x="129964" y="616227"/>
                      </a:cubicBezTo>
                      <a:cubicBezTo>
                        <a:pt x="131068" y="612914"/>
                        <a:pt x="130034" y="607584"/>
                        <a:pt x="133277" y="606287"/>
                      </a:cubicBezTo>
                      <a:cubicBezTo>
                        <a:pt x="135169" y="605530"/>
                        <a:pt x="153522" y="611932"/>
                        <a:pt x="156469" y="612914"/>
                      </a:cubicBezTo>
                      <a:cubicBezTo>
                        <a:pt x="161991" y="611809"/>
                        <a:pt x="169052" y="613582"/>
                        <a:pt x="173034" y="609600"/>
                      </a:cubicBezTo>
                      <a:cubicBezTo>
                        <a:pt x="175503" y="607131"/>
                        <a:pt x="171658" y="602567"/>
                        <a:pt x="169721" y="599661"/>
                      </a:cubicBezTo>
                      <a:cubicBezTo>
                        <a:pt x="167122" y="595763"/>
                        <a:pt x="162593" y="593470"/>
                        <a:pt x="159782" y="589722"/>
                      </a:cubicBezTo>
                      <a:cubicBezTo>
                        <a:pt x="155918" y="584571"/>
                        <a:pt x="153155" y="578679"/>
                        <a:pt x="149842" y="573157"/>
                      </a:cubicBezTo>
                      <a:lnTo>
                        <a:pt x="143216" y="546653"/>
                      </a:lnTo>
                      <a:cubicBezTo>
                        <a:pt x="142250" y="542790"/>
                        <a:pt x="138565" y="540171"/>
                        <a:pt x="136590" y="536714"/>
                      </a:cubicBezTo>
                      <a:cubicBezTo>
                        <a:pt x="134140" y="532426"/>
                        <a:pt x="132173" y="527879"/>
                        <a:pt x="129964" y="523461"/>
                      </a:cubicBezTo>
                      <a:cubicBezTo>
                        <a:pt x="134381" y="522357"/>
                        <a:pt x="138663" y="520148"/>
                        <a:pt x="143216" y="520148"/>
                      </a:cubicBezTo>
                      <a:cubicBezTo>
                        <a:pt x="183832" y="520148"/>
                        <a:pt x="145566" y="527843"/>
                        <a:pt x="176347" y="520148"/>
                      </a:cubicBezTo>
                      <a:cubicBezTo>
                        <a:pt x="175243" y="516835"/>
                        <a:pt x="174596" y="513333"/>
                        <a:pt x="173034" y="510209"/>
                      </a:cubicBezTo>
                      <a:cubicBezTo>
                        <a:pt x="171253" y="506648"/>
                        <a:pt x="167976" y="503930"/>
                        <a:pt x="166408" y="500270"/>
                      </a:cubicBezTo>
                      <a:cubicBezTo>
                        <a:pt x="164614" y="496085"/>
                        <a:pt x="164889" y="491203"/>
                        <a:pt x="163095" y="487018"/>
                      </a:cubicBezTo>
                      <a:cubicBezTo>
                        <a:pt x="161527" y="483358"/>
                        <a:pt x="158250" y="480640"/>
                        <a:pt x="156469" y="477079"/>
                      </a:cubicBezTo>
                      <a:cubicBezTo>
                        <a:pt x="146879" y="457900"/>
                        <a:pt x="162059" y="476043"/>
                        <a:pt x="143216" y="457200"/>
                      </a:cubicBezTo>
                      <a:cubicBezTo>
                        <a:pt x="142112" y="453887"/>
                        <a:pt x="141465" y="450385"/>
                        <a:pt x="139903" y="447261"/>
                      </a:cubicBezTo>
                      <a:cubicBezTo>
                        <a:pt x="138122" y="443700"/>
                        <a:pt x="133932" y="441250"/>
                        <a:pt x="133277" y="437322"/>
                      </a:cubicBezTo>
                      <a:cubicBezTo>
                        <a:pt x="132703" y="433877"/>
                        <a:pt x="135486" y="430696"/>
                        <a:pt x="136590" y="427383"/>
                      </a:cubicBezTo>
                      <a:cubicBezTo>
                        <a:pt x="142112" y="429592"/>
                        <a:pt x="147721" y="431594"/>
                        <a:pt x="153156" y="434009"/>
                      </a:cubicBezTo>
                      <a:cubicBezTo>
                        <a:pt x="157669" y="436015"/>
                        <a:pt x="161823" y="438801"/>
                        <a:pt x="166408" y="440635"/>
                      </a:cubicBezTo>
                      <a:cubicBezTo>
                        <a:pt x="172893" y="443229"/>
                        <a:pt x="186286" y="447261"/>
                        <a:pt x="186286" y="447261"/>
                      </a:cubicBezTo>
                      <a:cubicBezTo>
                        <a:pt x="185182" y="440635"/>
                        <a:pt x="185468" y="433620"/>
                        <a:pt x="182973" y="427383"/>
                      </a:cubicBezTo>
                      <a:cubicBezTo>
                        <a:pt x="180922" y="422256"/>
                        <a:pt x="175960" y="418813"/>
                        <a:pt x="173034" y="414131"/>
                      </a:cubicBezTo>
                      <a:cubicBezTo>
                        <a:pt x="170416" y="409943"/>
                        <a:pt x="168142" y="405503"/>
                        <a:pt x="166408" y="400879"/>
                      </a:cubicBezTo>
                      <a:cubicBezTo>
                        <a:pt x="158003" y="378465"/>
                        <a:pt x="167791" y="396376"/>
                        <a:pt x="159782" y="377687"/>
                      </a:cubicBezTo>
                      <a:cubicBezTo>
                        <a:pt x="145152" y="343549"/>
                        <a:pt x="161620" y="389823"/>
                        <a:pt x="146529" y="344557"/>
                      </a:cubicBezTo>
                      <a:cubicBezTo>
                        <a:pt x="145541" y="341594"/>
                        <a:pt x="150477" y="349576"/>
                        <a:pt x="153156" y="351183"/>
                      </a:cubicBezTo>
                      <a:cubicBezTo>
                        <a:pt x="156151" y="352980"/>
                        <a:pt x="159782" y="353392"/>
                        <a:pt x="163095" y="354496"/>
                      </a:cubicBezTo>
                      <a:cubicBezTo>
                        <a:pt x="156088" y="326468"/>
                        <a:pt x="165634" y="354991"/>
                        <a:pt x="149842" y="331305"/>
                      </a:cubicBezTo>
                      <a:cubicBezTo>
                        <a:pt x="147905" y="328399"/>
                        <a:pt x="147488" y="324724"/>
                        <a:pt x="146529" y="321366"/>
                      </a:cubicBezTo>
                      <a:cubicBezTo>
                        <a:pt x="145278" y="316988"/>
                        <a:pt x="144030" y="312594"/>
                        <a:pt x="143216" y="308114"/>
                      </a:cubicBezTo>
                      <a:cubicBezTo>
                        <a:pt x="141819" y="300431"/>
                        <a:pt x="141958" y="292456"/>
                        <a:pt x="139903" y="284922"/>
                      </a:cubicBezTo>
                      <a:cubicBezTo>
                        <a:pt x="138604" y="280157"/>
                        <a:pt x="135486" y="276087"/>
                        <a:pt x="133277" y="271670"/>
                      </a:cubicBezTo>
                      <a:cubicBezTo>
                        <a:pt x="132173" y="256209"/>
                        <a:pt x="129964" y="240787"/>
                        <a:pt x="129964" y="225287"/>
                      </a:cubicBezTo>
                      <a:cubicBezTo>
                        <a:pt x="129964" y="216384"/>
                        <a:pt x="126981" y="205079"/>
                        <a:pt x="133277" y="198783"/>
                      </a:cubicBezTo>
                      <a:cubicBezTo>
                        <a:pt x="137181" y="194879"/>
                        <a:pt x="139312" y="208131"/>
                        <a:pt x="143216" y="212035"/>
                      </a:cubicBezTo>
                      <a:cubicBezTo>
                        <a:pt x="147121" y="215940"/>
                        <a:pt x="151945" y="218807"/>
                        <a:pt x="156469" y="221974"/>
                      </a:cubicBezTo>
                      <a:cubicBezTo>
                        <a:pt x="224560" y="269638"/>
                        <a:pt x="141873" y="212024"/>
                        <a:pt x="189599" y="241853"/>
                      </a:cubicBezTo>
                      <a:cubicBezTo>
                        <a:pt x="194281" y="244779"/>
                        <a:pt x="198434" y="248479"/>
                        <a:pt x="202851" y="251792"/>
                      </a:cubicBezTo>
                      <a:cubicBezTo>
                        <a:pt x="203955" y="255105"/>
                        <a:pt x="206164" y="265223"/>
                        <a:pt x="206164" y="261731"/>
                      </a:cubicBezTo>
                      <a:cubicBezTo>
                        <a:pt x="206164" y="261136"/>
                        <a:pt x="201100" y="240493"/>
                        <a:pt x="199538" y="238540"/>
                      </a:cubicBezTo>
                      <a:cubicBezTo>
                        <a:pt x="197051" y="235431"/>
                        <a:pt x="192912" y="234123"/>
                        <a:pt x="189599" y="231914"/>
                      </a:cubicBezTo>
                      <a:cubicBezTo>
                        <a:pt x="186904" y="223830"/>
                        <a:pt x="186083" y="218458"/>
                        <a:pt x="179660" y="212035"/>
                      </a:cubicBezTo>
                      <a:cubicBezTo>
                        <a:pt x="176844" y="209219"/>
                        <a:pt x="173034" y="207618"/>
                        <a:pt x="169721" y="205409"/>
                      </a:cubicBezTo>
                      <a:cubicBezTo>
                        <a:pt x="159971" y="185910"/>
                        <a:pt x="164657" y="196842"/>
                        <a:pt x="156469" y="172279"/>
                      </a:cubicBezTo>
                      <a:cubicBezTo>
                        <a:pt x="155210" y="168501"/>
                        <a:pt x="152051" y="165653"/>
                        <a:pt x="149842" y="162340"/>
                      </a:cubicBezTo>
                      <a:cubicBezTo>
                        <a:pt x="148738" y="156818"/>
                        <a:pt x="143405" y="150459"/>
                        <a:pt x="146529" y="145774"/>
                      </a:cubicBezTo>
                      <a:cubicBezTo>
                        <a:pt x="148738" y="142461"/>
                        <a:pt x="152907" y="150619"/>
                        <a:pt x="156469" y="152400"/>
                      </a:cubicBezTo>
                      <a:cubicBezTo>
                        <a:pt x="159593" y="153962"/>
                        <a:pt x="166408" y="155714"/>
                        <a:pt x="166408" y="155714"/>
                      </a:cubicBezTo>
                      <a:cubicBezTo>
                        <a:pt x="159513" y="128133"/>
                        <a:pt x="167909" y="155401"/>
                        <a:pt x="156469" y="132522"/>
                      </a:cubicBezTo>
                      <a:cubicBezTo>
                        <a:pt x="152392" y="124367"/>
                        <a:pt x="151114" y="110337"/>
                        <a:pt x="149842" y="102705"/>
                      </a:cubicBezTo>
                      <a:cubicBezTo>
                        <a:pt x="148738" y="88348"/>
                        <a:pt x="148315" y="73923"/>
                        <a:pt x="146529" y="59635"/>
                      </a:cubicBezTo>
                      <a:cubicBezTo>
                        <a:pt x="146096" y="56170"/>
                        <a:pt x="145153" y="52602"/>
                        <a:pt x="143216" y="49696"/>
                      </a:cubicBezTo>
                      <a:cubicBezTo>
                        <a:pt x="119846" y="14641"/>
                        <a:pt x="126651" y="8283"/>
                        <a:pt x="123338"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90" name="Group 489">
                <a:extLst>
                  <a:ext uri="{FF2B5EF4-FFF2-40B4-BE49-F238E27FC236}">
                    <a16:creationId xmlns:a16="http://schemas.microsoft.com/office/drawing/2014/main" id="{029BC05C-532E-1A68-DA3E-76BFBFFDC636}"/>
                  </a:ext>
                </a:extLst>
              </p:cNvPr>
              <p:cNvGrpSpPr/>
              <p:nvPr/>
            </p:nvGrpSpPr>
            <p:grpSpPr>
              <a:xfrm>
                <a:off x="3611217" y="4485861"/>
                <a:ext cx="188844" cy="1518699"/>
                <a:chOff x="3611217" y="4485861"/>
                <a:chExt cx="188844" cy="1518699"/>
              </a:xfrm>
            </p:grpSpPr>
            <p:cxnSp>
              <p:nvCxnSpPr>
                <p:cNvPr id="535" name="Straight Connector 534">
                  <a:extLst>
                    <a:ext uri="{FF2B5EF4-FFF2-40B4-BE49-F238E27FC236}">
                      <a16:creationId xmlns:a16="http://schemas.microsoft.com/office/drawing/2014/main" id="{B0C422A5-8537-30D2-1F57-FEBC05166CD0}"/>
                    </a:ext>
                  </a:extLst>
                </p:cNvPr>
                <p:cNvCxnSpPr/>
                <p:nvPr/>
              </p:nvCxnSpPr>
              <p:spPr>
                <a:xfrm flipV="1">
                  <a:off x="3712576" y="5061611"/>
                  <a:ext cx="0" cy="942949"/>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536" name="Freeform 535">
                  <a:extLst>
                    <a:ext uri="{FF2B5EF4-FFF2-40B4-BE49-F238E27FC236}">
                      <a16:creationId xmlns:a16="http://schemas.microsoft.com/office/drawing/2014/main" id="{B3551701-8B18-7822-AF58-21DA167D5E03}"/>
                    </a:ext>
                  </a:extLst>
                </p:cNvPr>
                <p:cNvSpPr/>
                <p:nvPr/>
              </p:nvSpPr>
              <p:spPr>
                <a:xfrm>
                  <a:off x="3611217" y="4485861"/>
                  <a:ext cx="188844" cy="696795"/>
                </a:xfrm>
                <a:custGeom>
                  <a:avLst/>
                  <a:gdLst>
                    <a:gd name="connsiteX0" fmla="*/ 99392 w 188844"/>
                    <a:gd name="connsiteY0" fmla="*/ 0 h 696795"/>
                    <a:gd name="connsiteX1" fmla="*/ 99392 w 188844"/>
                    <a:gd name="connsiteY1" fmla="*/ 0 h 696795"/>
                    <a:gd name="connsiteX2" fmla="*/ 96079 w 188844"/>
                    <a:gd name="connsiteY2" fmla="*/ 72887 h 696795"/>
                    <a:gd name="connsiteX3" fmla="*/ 92766 w 188844"/>
                    <a:gd name="connsiteY3" fmla="*/ 99391 h 696795"/>
                    <a:gd name="connsiteX4" fmla="*/ 82826 w 188844"/>
                    <a:gd name="connsiteY4" fmla="*/ 109330 h 696795"/>
                    <a:gd name="connsiteX5" fmla="*/ 76200 w 188844"/>
                    <a:gd name="connsiteY5" fmla="*/ 119269 h 696795"/>
                    <a:gd name="connsiteX6" fmla="*/ 72887 w 188844"/>
                    <a:gd name="connsiteY6" fmla="*/ 129209 h 696795"/>
                    <a:gd name="connsiteX7" fmla="*/ 82826 w 188844"/>
                    <a:gd name="connsiteY7" fmla="*/ 135835 h 696795"/>
                    <a:gd name="connsiteX8" fmla="*/ 112644 w 188844"/>
                    <a:gd name="connsiteY8" fmla="*/ 139148 h 696795"/>
                    <a:gd name="connsiteX9" fmla="*/ 92766 w 188844"/>
                    <a:gd name="connsiteY9" fmla="*/ 149087 h 696795"/>
                    <a:gd name="connsiteX10" fmla="*/ 79513 w 188844"/>
                    <a:gd name="connsiteY10" fmla="*/ 165652 h 696795"/>
                    <a:gd name="connsiteX11" fmla="*/ 69574 w 188844"/>
                    <a:gd name="connsiteY11" fmla="*/ 168965 h 696795"/>
                    <a:gd name="connsiteX12" fmla="*/ 66261 w 188844"/>
                    <a:gd name="connsiteY12" fmla="*/ 178904 h 696795"/>
                    <a:gd name="connsiteX13" fmla="*/ 46383 w 188844"/>
                    <a:gd name="connsiteY13" fmla="*/ 185530 h 696795"/>
                    <a:gd name="connsiteX14" fmla="*/ 26505 w 188844"/>
                    <a:gd name="connsiteY14" fmla="*/ 212035 h 696795"/>
                    <a:gd name="connsiteX15" fmla="*/ 29818 w 188844"/>
                    <a:gd name="connsiteY15" fmla="*/ 221974 h 696795"/>
                    <a:gd name="connsiteX16" fmla="*/ 79513 w 188844"/>
                    <a:gd name="connsiteY16" fmla="*/ 231913 h 696795"/>
                    <a:gd name="connsiteX17" fmla="*/ 96079 w 188844"/>
                    <a:gd name="connsiteY17" fmla="*/ 235226 h 696795"/>
                    <a:gd name="connsiteX18" fmla="*/ 82826 w 188844"/>
                    <a:gd name="connsiteY18" fmla="*/ 251791 h 696795"/>
                    <a:gd name="connsiteX19" fmla="*/ 69574 w 188844"/>
                    <a:gd name="connsiteY19" fmla="*/ 258417 h 696795"/>
                    <a:gd name="connsiteX20" fmla="*/ 59635 w 188844"/>
                    <a:gd name="connsiteY20" fmla="*/ 268356 h 696795"/>
                    <a:gd name="connsiteX21" fmla="*/ 39757 w 188844"/>
                    <a:gd name="connsiteY21" fmla="*/ 278296 h 696795"/>
                    <a:gd name="connsiteX22" fmla="*/ 36444 w 188844"/>
                    <a:gd name="connsiteY22" fmla="*/ 308113 h 696795"/>
                    <a:gd name="connsiteX23" fmla="*/ 46383 w 188844"/>
                    <a:gd name="connsiteY23" fmla="*/ 314739 h 696795"/>
                    <a:gd name="connsiteX24" fmla="*/ 43070 w 188844"/>
                    <a:gd name="connsiteY24" fmla="*/ 344556 h 696795"/>
                    <a:gd name="connsiteX25" fmla="*/ 33131 w 188844"/>
                    <a:gd name="connsiteY25" fmla="*/ 347869 h 696795"/>
                    <a:gd name="connsiteX26" fmla="*/ 56322 w 188844"/>
                    <a:gd name="connsiteY26" fmla="*/ 361122 h 696795"/>
                    <a:gd name="connsiteX27" fmla="*/ 82826 w 188844"/>
                    <a:gd name="connsiteY27" fmla="*/ 374374 h 696795"/>
                    <a:gd name="connsiteX28" fmla="*/ 86140 w 188844"/>
                    <a:gd name="connsiteY28" fmla="*/ 387626 h 696795"/>
                    <a:gd name="connsiteX29" fmla="*/ 72887 w 188844"/>
                    <a:gd name="connsiteY29" fmla="*/ 427382 h 696795"/>
                    <a:gd name="connsiteX30" fmla="*/ 53009 w 188844"/>
                    <a:gd name="connsiteY30" fmla="*/ 440635 h 696795"/>
                    <a:gd name="connsiteX31" fmla="*/ 43070 w 188844"/>
                    <a:gd name="connsiteY31" fmla="*/ 450574 h 696795"/>
                    <a:gd name="connsiteX32" fmla="*/ 36444 w 188844"/>
                    <a:gd name="connsiteY32" fmla="*/ 460513 h 696795"/>
                    <a:gd name="connsiteX33" fmla="*/ 26505 w 188844"/>
                    <a:gd name="connsiteY33" fmla="*/ 467139 h 696795"/>
                    <a:gd name="connsiteX34" fmla="*/ 49696 w 188844"/>
                    <a:gd name="connsiteY34" fmla="*/ 506896 h 696795"/>
                    <a:gd name="connsiteX35" fmla="*/ 72887 w 188844"/>
                    <a:gd name="connsiteY35" fmla="*/ 510209 h 696795"/>
                    <a:gd name="connsiteX36" fmla="*/ 72887 w 188844"/>
                    <a:gd name="connsiteY36" fmla="*/ 533400 h 696795"/>
                    <a:gd name="connsiteX37" fmla="*/ 59635 w 188844"/>
                    <a:gd name="connsiteY37" fmla="*/ 536713 h 696795"/>
                    <a:gd name="connsiteX38" fmla="*/ 39757 w 188844"/>
                    <a:gd name="connsiteY38" fmla="*/ 549965 h 696795"/>
                    <a:gd name="connsiteX39" fmla="*/ 19879 w 188844"/>
                    <a:gd name="connsiteY39" fmla="*/ 563217 h 696795"/>
                    <a:gd name="connsiteX40" fmla="*/ 0 w 188844"/>
                    <a:gd name="connsiteY40" fmla="*/ 569843 h 696795"/>
                    <a:gd name="connsiteX41" fmla="*/ 3313 w 188844"/>
                    <a:gd name="connsiteY41" fmla="*/ 579782 h 696795"/>
                    <a:gd name="connsiteX42" fmla="*/ 23192 w 188844"/>
                    <a:gd name="connsiteY42" fmla="*/ 576469 h 696795"/>
                    <a:gd name="connsiteX43" fmla="*/ 49696 w 188844"/>
                    <a:gd name="connsiteY43" fmla="*/ 573156 h 696795"/>
                    <a:gd name="connsiteX44" fmla="*/ 59635 w 188844"/>
                    <a:gd name="connsiteY44" fmla="*/ 566530 h 696795"/>
                    <a:gd name="connsiteX45" fmla="*/ 56322 w 188844"/>
                    <a:gd name="connsiteY45" fmla="*/ 586409 h 696795"/>
                    <a:gd name="connsiteX46" fmla="*/ 53009 w 188844"/>
                    <a:gd name="connsiteY46" fmla="*/ 596348 h 696795"/>
                    <a:gd name="connsiteX47" fmla="*/ 43070 w 188844"/>
                    <a:gd name="connsiteY47" fmla="*/ 599661 h 696795"/>
                    <a:gd name="connsiteX48" fmla="*/ 29818 w 188844"/>
                    <a:gd name="connsiteY48" fmla="*/ 629478 h 696795"/>
                    <a:gd name="connsiteX49" fmla="*/ 26505 w 188844"/>
                    <a:gd name="connsiteY49" fmla="*/ 639417 h 696795"/>
                    <a:gd name="connsiteX50" fmla="*/ 36444 w 188844"/>
                    <a:gd name="connsiteY50" fmla="*/ 642730 h 696795"/>
                    <a:gd name="connsiteX51" fmla="*/ 69574 w 188844"/>
                    <a:gd name="connsiteY51" fmla="*/ 636104 h 696795"/>
                    <a:gd name="connsiteX52" fmla="*/ 62948 w 188844"/>
                    <a:gd name="connsiteY52" fmla="*/ 646043 h 696795"/>
                    <a:gd name="connsiteX53" fmla="*/ 53009 w 188844"/>
                    <a:gd name="connsiteY53" fmla="*/ 652669 h 696795"/>
                    <a:gd name="connsiteX54" fmla="*/ 49696 w 188844"/>
                    <a:gd name="connsiteY54" fmla="*/ 662609 h 696795"/>
                    <a:gd name="connsiteX55" fmla="*/ 43070 w 188844"/>
                    <a:gd name="connsiteY55" fmla="*/ 672548 h 696795"/>
                    <a:gd name="connsiteX56" fmla="*/ 72887 w 188844"/>
                    <a:gd name="connsiteY56" fmla="*/ 672548 h 696795"/>
                    <a:gd name="connsiteX57" fmla="*/ 82826 w 188844"/>
                    <a:gd name="connsiteY57" fmla="*/ 669235 h 696795"/>
                    <a:gd name="connsiteX58" fmla="*/ 96079 w 188844"/>
                    <a:gd name="connsiteY58" fmla="*/ 672548 h 696795"/>
                    <a:gd name="connsiteX59" fmla="*/ 106018 w 188844"/>
                    <a:gd name="connsiteY59" fmla="*/ 675861 h 696795"/>
                    <a:gd name="connsiteX60" fmla="*/ 142461 w 188844"/>
                    <a:gd name="connsiteY60" fmla="*/ 685800 h 696795"/>
                    <a:gd name="connsiteX61" fmla="*/ 152400 w 188844"/>
                    <a:gd name="connsiteY61" fmla="*/ 689113 h 696795"/>
                    <a:gd name="connsiteX62" fmla="*/ 162340 w 188844"/>
                    <a:gd name="connsiteY62" fmla="*/ 695739 h 696795"/>
                    <a:gd name="connsiteX63" fmla="*/ 139148 w 188844"/>
                    <a:gd name="connsiteY63" fmla="*/ 669235 h 696795"/>
                    <a:gd name="connsiteX64" fmla="*/ 125896 w 188844"/>
                    <a:gd name="connsiteY64" fmla="*/ 639417 h 696795"/>
                    <a:gd name="connsiteX65" fmla="*/ 122583 w 188844"/>
                    <a:gd name="connsiteY65" fmla="*/ 619539 h 696795"/>
                    <a:gd name="connsiteX66" fmla="*/ 119270 w 188844"/>
                    <a:gd name="connsiteY66" fmla="*/ 586409 h 696795"/>
                    <a:gd name="connsiteX67" fmla="*/ 112644 w 188844"/>
                    <a:gd name="connsiteY67" fmla="*/ 559904 h 696795"/>
                    <a:gd name="connsiteX68" fmla="*/ 122583 w 188844"/>
                    <a:gd name="connsiteY68" fmla="*/ 566530 h 696795"/>
                    <a:gd name="connsiteX69" fmla="*/ 135835 w 188844"/>
                    <a:gd name="connsiteY69" fmla="*/ 576469 h 696795"/>
                    <a:gd name="connsiteX70" fmla="*/ 162340 w 188844"/>
                    <a:gd name="connsiteY70" fmla="*/ 593035 h 696795"/>
                    <a:gd name="connsiteX71" fmla="*/ 172279 w 188844"/>
                    <a:gd name="connsiteY71" fmla="*/ 599661 h 696795"/>
                    <a:gd name="connsiteX72" fmla="*/ 185531 w 188844"/>
                    <a:gd name="connsiteY72" fmla="*/ 609600 h 696795"/>
                    <a:gd name="connsiteX73" fmla="*/ 172279 w 188844"/>
                    <a:gd name="connsiteY73" fmla="*/ 589722 h 696795"/>
                    <a:gd name="connsiteX74" fmla="*/ 159026 w 188844"/>
                    <a:gd name="connsiteY74" fmla="*/ 573156 h 696795"/>
                    <a:gd name="connsiteX75" fmla="*/ 152400 w 188844"/>
                    <a:gd name="connsiteY75" fmla="*/ 559904 h 696795"/>
                    <a:gd name="connsiteX76" fmla="*/ 142461 w 188844"/>
                    <a:gd name="connsiteY76" fmla="*/ 546652 h 696795"/>
                    <a:gd name="connsiteX77" fmla="*/ 132522 w 188844"/>
                    <a:gd name="connsiteY77" fmla="*/ 526774 h 696795"/>
                    <a:gd name="connsiteX78" fmla="*/ 119270 w 188844"/>
                    <a:gd name="connsiteY78" fmla="*/ 516835 h 696795"/>
                    <a:gd name="connsiteX79" fmla="*/ 102705 w 188844"/>
                    <a:gd name="connsiteY79" fmla="*/ 493643 h 696795"/>
                    <a:gd name="connsiteX80" fmla="*/ 96079 w 188844"/>
                    <a:gd name="connsiteY80" fmla="*/ 470452 h 696795"/>
                    <a:gd name="connsiteX81" fmla="*/ 119270 w 188844"/>
                    <a:gd name="connsiteY81" fmla="*/ 473765 h 696795"/>
                    <a:gd name="connsiteX82" fmla="*/ 129209 w 188844"/>
                    <a:gd name="connsiteY82" fmla="*/ 483704 h 696795"/>
                    <a:gd name="connsiteX83" fmla="*/ 142461 w 188844"/>
                    <a:gd name="connsiteY83" fmla="*/ 487017 h 696795"/>
                    <a:gd name="connsiteX84" fmla="*/ 152400 w 188844"/>
                    <a:gd name="connsiteY84" fmla="*/ 490330 h 696795"/>
                    <a:gd name="connsiteX85" fmla="*/ 162340 w 188844"/>
                    <a:gd name="connsiteY85" fmla="*/ 487017 h 696795"/>
                    <a:gd name="connsiteX86" fmla="*/ 145774 w 188844"/>
                    <a:gd name="connsiteY86" fmla="*/ 463826 h 696795"/>
                    <a:gd name="connsiteX87" fmla="*/ 125896 w 188844"/>
                    <a:gd name="connsiteY87" fmla="*/ 447261 h 696795"/>
                    <a:gd name="connsiteX88" fmla="*/ 102705 w 188844"/>
                    <a:gd name="connsiteY88" fmla="*/ 424069 h 696795"/>
                    <a:gd name="connsiteX89" fmla="*/ 82826 w 188844"/>
                    <a:gd name="connsiteY89" fmla="*/ 397565 h 696795"/>
                    <a:gd name="connsiteX90" fmla="*/ 79513 w 188844"/>
                    <a:gd name="connsiteY90" fmla="*/ 381000 h 696795"/>
                    <a:gd name="connsiteX91" fmla="*/ 76200 w 188844"/>
                    <a:gd name="connsiteY91" fmla="*/ 367748 h 696795"/>
                    <a:gd name="connsiteX92" fmla="*/ 72887 w 188844"/>
                    <a:gd name="connsiteY92" fmla="*/ 347869 h 696795"/>
                    <a:gd name="connsiteX93" fmla="*/ 76200 w 188844"/>
                    <a:gd name="connsiteY93" fmla="*/ 334617 h 696795"/>
                    <a:gd name="connsiteX94" fmla="*/ 159026 w 188844"/>
                    <a:gd name="connsiteY94" fmla="*/ 341243 h 696795"/>
                    <a:gd name="connsiteX95" fmla="*/ 188844 w 188844"/>
                    <a:gd name="connsiteY95" fmla="*/ 354496 h 696795"/>
                    <a:gd name="connsiteX96" fmla="*/ 178905 w 188844"/>
                    <a:gd name="connsiteY96" fmla="*/ 351182 h 696795"/>
                    <a:gd name="connsiteX97" fmla="*/ 168966 w 188844"/>
                    <a:gd name="connsiteY97" fmla="*/ 344556 h 696795"/>
                    <a:gd name="connsiteX98" fmla="*/ 162340 w 188844"/>
                    <a:gd name="connsiteY98" fmla="*/ 331304 h 696795"/>
                    <a:gd name="connsiteX99" fmla="*/ 155713 w 188844"/>
                    <a:gd name="connsiteY99" fmla="*/ 324678 h 696795"/>
                    <a:gd name="connsiteX100" fmla="*/ 149087 w 188844"/>
                    <a:gd name="connsiteY100" fmla="*/ 304800 h 696795"/>
                    <a:gd name="connsiteX101" fmla="*/ 145774 w 188844"/>
                    <a:gd name="connsiteY101" fmla="*/ 294861 h 696795"/>
                    <a:gd name="connsiteX102" fmla="*/ 132522 w 188844"/>
                    <a:gd name="connsiteY102" fmla="*/ 274982 h 696795"/>
                    <a:gd name="connsiteX103" fmla="*/ 125896 w 188844"/>
                    <a:gd name="connsiteY103" fmla="*/ 265043 h 696795"/>
                    <a:gd name="connsiteX104" fmla="*/ 122583 w 188844"/>
                    <a:gd name="connsiteY104" fmla="*/ 248478 h 696795"/>
                    <a:gd name="connsiteX105" fmla="*/ 132522 w 188844"/>
                    <a:gd name="connsiteY105" fmla="*/ 245165 h 696795"/>
                    <a:gd name="connsiteX106" fmla="*/ 142461 w 188844"/>
                    <a:gd name="connsiteY106" fmla="*/ 255104 h 696795"/>
                    <a:gd name="connsiteX107" fmla="*/ 165653 w 188844"/>
                    <a:gd name="connsiteY107" fmla="*/ 251791 h 696795"/>
                    <a:gd name="connsiteX108" fmla="*/ 159026 w 188844"/>
                    <a:gd name="connsiteY108" fmla="*/ 245165 h 696795"/>
                    <a:gd name="connsiteX109" fmla="*/ 155713 w 188844"/>
                    <a:gd name="connsiteY109" fmla="*/ 235226 h 696795"/>
                    <a:gd name="connsiteX110" fmla="*/ 139148 w 188844"/>
                    <a:gd name="connsiteY110" fmla="*/ 218661 h 696795"/>
                    <a:gd name="connsiteX111" fmla="*/ 129209 w 188844"/>
                    <a:gd name="connsiteY111" fmla="*/ 195469 h 696795"/>
                    <a:gd name="connsiteX112" fmla="*/ 139148 w 188844"/>
                    <a:gd name="connsiteY112" fmla="*/ 192156 h 696795"/>
                    <a:gd name="connsiteX113" fmla="*/ 142461 w 188844"/>
                    <a:gd name="connsiteY113" fmla="*/ 182217 h 696795"/>
                    <a:gd name="connsiteX114" fmla="*/ 139148 w 188844"/>
                    <a:gd name="connsiteY114" fmla="*/ 129209 h 696795"/>
                    <a:gd name="connsiteX115" fmla="*/ 132522 w 188844"/>
                    <a:gd name="connsiteY115" fmla="*/ 69574 h 696795"/>
                    <a:gd name="connsiteX116" fmla="*/ 125896 w 188844"/>
                    <a:gd name="connsiteY116" fmla="*/ 59635 h 696795"/>
                    <a:gd name="connsiteX117" fmla="*/ 115957 w 188844"/>
                    <a:gd name="connsiteY117" fmla="*/ 43069 h 696795"/>
                    <a:gd name="connsiteX118" fmla="*/ 112644 w 188844"/>
                    <a:gd name="connsiteY118" fmla="*/ 33130 h 696795"/>
                    <a:gd name="connsiteX119" fmla="*/ 99392 w 188844"/>
                    <a:gd name="connsiteY119" fmla="*/ 0 h 69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88844" h="696795">
                      <a:moveTo>
                        <a:pt x="99392" y="0"/>
                      </a:moveTo>
                      <a:lnTo>
                        <a:pt x="99392" y="0"/>
                      </a:lnTo>
                      <a:cubicBezTo>
                        <a:pt x="98288" y="24296"/>
                        <a:pt x="97697" y="48620"/>
                        <a:pt x="96079" y="72887"/>
                      </a:cubicBezTo>
                      <a:cubicBezTo>
                        <a:pt x="95487" y="81771"/>
                        <a:pt x="95809" y="91024"/>
                        <a:pt x="92766" y="99391"/>
                      </a:cubicBezTo>
                      <a:cubicBezTo>
                        <a:pt x="91165" y="103794"/>
                        <a:pt x="85826" y="105731"/>
                        <a:pt x="82826" y="109330"/>
                      </a:cubicBezTo>
                      <a:cubicBezTo>
                        <a:pt x="80277" y="112389"/>
                        <a:pt x="78409" y="115956"/>
                        <a:pt x="76200" y="119269"/>
                      </a:cubicBezTo>
                      <a:cubicBezTo>
                        <a:pt x="75096" y="122582"/>
                        <a:pt x="71590" y="125966"/>
                        <a:pt x="72887" y="129209"/>
                      </a:cubicBezTo>
                      <a:cubicBezTo>
                        <a:pt x="74366" y="132906"/>
                        <a:pt x="78963" y="134869"/>
                        <a:pt x="82826" y="135835"/>
                      </a:cubicBezTo>
                      <a:cubicBezTo>
                        <a:pt x="92528" y="138260"/>
                        <a:pt x="102705" y="138044"/>
                        <a:pt x="112644" y="139148"/>
                      </a:cubicBezTo>
                      <a:cubicBezTo>
                        <a:pt x="104560" y="141843"/>
                        <a:pt x="99188" y="142665"/>
                        <a:pt x="92766" y="149087"/>
                      </a:cubicBezTo>
                      <a:cubicBezTo>
                        <a:pt x="85991" y="155862"/>
                        <a:pt x="87713" y="160732"/>
                        <a:pt x="79513" y="165652"/>
                      </a:cubicBezTo>
                      <a:cubicBezTo>
                        <a:pt x="76518" y="167449"/>
                        <a:pt x="72887" y="167861"/>
                        <a:pt x="69574" y="168965"/>
                      </a:cubicBezTo>
                      <a:cubicBezTo>
                        <a:pt x="68470" y="172278"/>
                        <a:pt x="69103" y="176874"/>
                        <a:pt x="66261" y="178904"/>
                      </a:cubicBezTo>
                      <a:cubicBezTo>
                        <a:pt x="60578" y="182964"/>
                        <a:pt x="46383" y="185530"/>
                        <a:pt x="46383" y="185530"/>
                      </a:cubicBezTo>
                      <a:cubicBezTo>
                        <a:pt x="27349" y="204565"/>
                        <a:pt x="32287" y="194688"/>
                        <a:pt x="26505" y="212035"/>
                      </a:cubicBezTo>
                      <a:cubicBezTo>
                        <a:pt x="27609" y="215348"/>
                        <a:pt x="27636" y="219247"/>
                        <a:pt x="29818" y="221974"/>
                      </a:cubicBezTo>
                      <a:cubicBezTo>
                        <a:pt x="40320" y="235101"/>
                        <a:pt x="70862" y="231192"/>
                        <a:pt x="79513" y="231913"/>
                      </a:cubicBezTo>
                      <a:cubicBezTo>
                        <a:pt x="85035" y="233017"/>
                        <a:pt x="92097" y="231244"/>
                        <a:pt x="96079" y="235226"/>
                      </a:cubicBezTo>
                      <a:cubicBezTo>
                        <a:pt x="102463" y="241610"/>
                        <a:pt x="83179" y="251589"/>
                        <a:pt x="82826" y="251791"/>
                      </a:cubicBezTo>
                      <a:cubicBezTo>
                        <a:pt x="78538" y="254241"/>
                        <a:pt x="73593" y="255546"/>
                        <a:pt x="69574" y="258417"/>
                      </a:cubicBezTo>
                      <a:cubicBezTo>
                        <a:pt x="65761" y="261140"/>
                        <a:pt x="63234" y="265357"/>
                        <a:pt x="59635" y="268356"/>
                      </a:cubicBezTo>
                      <a:cubicBezTo>
                        <a:pt x="51073" y="275491"/>
                        <a:pt x="49717" y="274975"/>
                        <a:pt x="39757" y="278296"/>
                      </a:cubicBezTo>
                      <a:cubicBezTo>
                        <a:pt x="32093" y="289793"/>
                        <a:pt x="27942" y="291109"/>
                        <a:pt x="36444" y="308113"/>
                      </a:cubicBezTo>
                      <a:cubicBezTo>
                        <a:pt x="38225" y="311674"/>
                        <a:pt x="43070" y="312530"/>
                        <a:pt x="46383" y="314739"/>
                      </a:cubicBezTo>
                      <a:cubicBezTo>
                        <a:pt x="48813" y="322028"/>
                        <a:pt x="56985" y="339918"/>
                        <a:pt x="43070" y="344556"/>
                      </a:cubicBezTo>
                      <a:lnTo>
                        <a:pt x="33131" y="347869"/>
                      </a:lnTo>
                      <a:cubicBezTo>
                        <a:pt x="26337" y="368252"/>
                        <a:pt x="28049" y="352287"/>
                        <a:pt x="56322" y="361122"/>
                      </a:cubicBezTo>
                      <a:cubicBezTo>
                        <a:pt x="65750" y="364068"/>
                        <a:pt x="82826" y="374374"/>
                        <a:pt x="82826" y="374374"/>
                      </a:cubicBezTo>
                      <a:cubicBezTo>
                        <a:pt x="83931" y="378791"/>
                        <a:pt x="86140" y="383073"/>
                        <a:pt x="86140" y="387626"/>
                      </a:cubicBezTo>
                      <a:cubicBezTo>
                        <a:pt x="86140" y="405104"/>
                        <a:pt x="85688" y="416003"/>
                        <a:pt x="72887" y="427382"/>
                      </a:cubicBezTo>
                      <a:cubicBezTo>
                        <a:pt x="66935" y="432673"/>
                        <a:pt x="58640" y="435004"/>
                        <a:pt x="53009" y="440635"/>
                      </a:cubicBezTo>
                      <a:cubicBezTo>
                        <a:pt x="49696" y="443948"/>
                        <a:pt x="46069" y="446975"/>
                        <a:pt x="43070" y="450574"/>
                      </a:cubicBezTo>
                      <a:cubicBezTo>
                        <a:pt x="40521" y="453633"/>
                        <a:pt x="39260" y="457697"/>
                        <a:pt x="36444" y="460513"/>
                      </a:cubicBezTo>
                      <a:cubicBezTo>
                        <a:pt x="33628" y="463329"/>
                        <a:pt x="29818" y="464930"/>
                        <a:pt x="26505" y="467139"/>
                      </a:cubicBezTo>
                      <a:cubicBezTo>
                        <a:pt x="31270" y="529082"/>
                        <a:pt x="15178" y="506896"/>
                        <a:pt x="49696" y="506896"/>
                      </a:cubicBezTo>
                      <a:cubicBezTo>
                        <a:pt x="57505" y="506896"/>
                        <a:pt x="65157" y="509105"/>
                        <a:pt x="72887" y="510209"/>
                      </a:cubicBezTo>
                      <a:cubicBezTo>
                        <a:pt x="74207" y="515488"/>
                        <a:pt x="79818" y="527855"/>
                        <a:pt x="72887" y="533400"/>
                      </a:cubicBezTo>
                      <a:cubicBezTo>
                        <a:pt x="69331" y="536244"/>
                        <a:pt x="64052" y="535609"/>
                        <a:pt x="59635" y="536713"/>
                      </a:cubicBezTo>
                      <a:cubicBezTo>
                        <a:pt x="37578" y="558770"/>
                        <a:pt x="61333" y="537978"/>
                        <a:pt x="39757" y="549965"/>
                      </a:cubicBezTo>
                      <a:cubicBezTo>
                        <a:pt x="32796" y="553832"/>
                        <a:pt x="27434" y="560699"/>
                        <a:pt x="19879" y="563217"/>
                      </a:cubicBezTo>
                      <a:lnTo>
                        <a:pt x="0" y="569843"/>
                      </a:lnTo>
                      <a:cubicBezTo>
                        <a:pt x="1104" y="573156"/>
                        <a:pt x="-45" y="578823"/>
                        <a:pt x="3313" y="579782"/>
                      </a:cubicBezTo>
                      <a:cubicBezTo>
                        <a:pt x="9772" y="581627"/>
                        <a:pt x="16542" y="577419"/>
                        <a:pt x="23192" y="576469"/>
                      </a:cubicBezTo>
                      <a:cubicBezTo>
                        <a:pt x="32006" y="575210"/>
                        <a:pt x="40861" y="574260"/>
                        <a:pt x="49696" y="573156"/>
                      </a:cubicBezTo>
                      <a:cubicBezTo>
                        <a:pt x="53009" y="570947"/>
                        <a:pt x="57854" y="562969"/>
                        <a:pt x="59635" y="566530"/>
                      </a:cubicBezTo>
                      <a:cubicBezTo>
                        <a:pt x="62639" y="572539"/>
                        <a:pt x="57779" y="579851"/>
                        <a:pt x="56322" y="586409"/>
                      </a:cubicBezTo>
                      <a:cubicBezTo>
                        <a:pt x="55564" y="589818"/>
                        <a:pt x="55478" y="593879"/>
                        <a:pt x="53009" y="596348"/>
                      </a:cubicBezTo>
                      <a:cubicBezTo>
                        <a:pt x="50540" y="598817"/>
                        <a:pt x="46383" y="598557"/>
                        <a:pt x="43070" y="599661"/>
                      </a:cubicBezTo>
                      <a:cubicBezTo>
                        <a:pt x="32570" y="615411"/>
                        <a:pt x="37703" y="605823"/>
                        <a:pt x="29818" y="629478"/>
                      </a:cubicBezTo>
                      <a:lnTo>
                        <a:pt x="26505" y="639417"/>
                      </a:lnTo>
                      <a:cubicBezTo>
                        <a:pt x="29818" y="640521"/>
                        <a:pt x="32952" y="642730"/>
                        <a:pt x="36444" y="642730"/>
                      </a:cubicBezTo>
                      <a:cubicBezTo>
                        <a:pt x="51671" y="642730"/>
                        <a:pt x="57334" y="640184"/>
                        <a:pt x="69574" y="636104"/>
                      </a:cubicBezTo>
                      <a:cubicBezTo>
                        <a:pt x="67365" y="639417"/>
                        <a:pt x="65764" y="643227"/>
                        <a:pt x="62948" y="646043"/>
                      </a:cubicBezTo>
                      <a:cubicBezTo>
                        <a:pt x="60132" y="648859"/>
                        <a:pt x="55496" y="649560"/>
                        <a:pt x="53009" y="652669"/>
                      </a:cubicBezTo>
                      <a:cubicBezTo>
                        <a:pt x="50827" y="655396"/>
                        <a:pt x="51258" y="659485"/>
                        <a:pt x="49696" y="662609"/>
                      </a:cubicBezTo>
                      <a:cubicBezTo>
                        <a:pt x="47915" y="666170"/>
                        <a:pt x="45279" y="669235"/>
                        <a:pt x="43070" y="672548"/>
                      </a:cubicBezTo>
                      <a:cubicBezTo>
                        <a:pt x="58820" y="683048"/>
                        <a:pt x="49232" y="680433"/>
                        <a:pt x="72887" y="672548"/>
                      </a:cubicBezTo>
                      <a:lnTo>
                        <a:pt x="82826" y="669235"/>
                      </a:lnTo>
                      <a:cubicBezTo>
                        <a:pt x="87244" y="670339"/>
                        <a:pt x="91701" y="671297"/>
                        <a:pt x="96079" y="672548"/>
                      </a:cubicBezTo>
                      <a:cubicBezTo>
                        <a:pt x="99437" y="673507"/>
                        <a:pt x="102630" y="675014"/>
                        <a:pt x="106018" y="675861"/>
                      </a:cubicBezTo>
                      <a:cubicBezTo>
                        <a:pt x="143480" y="685227"/>
                        <a:pt x="99816" y="671585"/>
                        <a:pt x="142461" y="685800"/>
                      </a:cubicBezTo>
                      <a:cubicBezTo>
                        <a:pt x="145774" y="686904"/>
                        <a:pt x="149494" y="687176"/>
                        <a:pt x="152400" y="689113"/>
                      </a:cubicBezTo>
                      <a:cubicBezTo>
                        <a:pt x="155713" y="691322"/>
                        <a:pt x="162340" y="699721"/>
                        <a:pt x="162340" y="695739"/>
                      </a:cubicBezTo>
                      <a:cubicBezTo>
                        <a:pt x="162340" y="691178"/>
                        <a:pt x="140818" y="670905"/>
                        <a:pt x="139148" y="669235"/>
                      </a:cubicBezTo>
                      <a:cubicBezTo>
                        <a:pt x="131263" y="645579"/>
                        <a:pt x="136396" y="655168"/>
                        <a:pt x="125896" y="639417"/>
                      </a:cubicBezTo>
                      <a:cubicBezTo>
                        <a:pt x="124792" y="632791"/>
                        <a:pt x="123416" y="626205"/>
                        <a:pt x="122583" y="619539"/>
                      </a:cubicBezTo>
                      <a:cubicBezTo>
                        <a:pt x="121206" y="608526"/>
                        <a:pt x="121095" y="597356"/>
                        <a:pt x="119270" y="586409"/>
                      </a:cubicBezTo>
                      <a:cubicBezTo>
                        <a:pt x="117773" y="577426"/>
                        <a:pt x="105067" y="554852"/>
                        <a:pt x="112644" y="559904"/>
                      </a:cubicBezTo>
                      <a:cubicBezTo>
                        <a:pt x="115957" y="562113"/>
                        <a:pt x="119343" y="564216"/>
                        <a:pt x="122583" y="566530"/>
                      </a:cubicBezTo>
                      <a:cubicBezTo>
                        <a:pt x="127076" y="569739"/>
                        <a:pt x="131153" y="573542"/>
                        <a:pt x="135835" y="576469"/>
                      </a:cubicBezTo>
                      <a:cubicBezTo>
                        <a:pt x="185660" y="607612"/>
                        <a:pt x="109767" y="555484"/>
                        <a:pt x="162340" y="593035"/>
                      </a:cubicBezTo>
                      <a:cubicBezTo>
                        <a:pt x="165580" y="595349"/>
                        <a:pt x="169039" y="597347"/>
                        <a:pt x="172279" y="599661"/>
                      </a:cubicBezTo>
                      <a:cubicBezTo>
                        <a:pt x="176772" y="602870"/>
                        <a:pt x="185531" y="615122"/>
                        <a:pt x="185531" y="609600"/>
                      </a:cubicBezTo>
                      <a:cubicBezTo>
                        <a:pt x="185531" y="601637"/>
                        <a:pt x="176696" y="596348"/>
                        <a:pt x="172279" y="589722"/>
                      </a:cubicBezTo>
                      <a:cubicBezTo>
                        <a:pt x="163919" y="577181"/>
                        <a:pt x="168470" y="582599"/>
                        <a:pt x="159026" y="573156"/>
                      </a:cubicBezTo>
                      <a:cubicBezTo>
                        <a:pt x="156817" y="568739"/>
                        <a:pt x="155018" y="564092"/>
                        <a:pt x="152400" y="559904"/>
                      </a:cubicBezTo>
                      <a:cubicBezTo>
                        <a:pt x="149474" y="555222"/>
                        <a:pt x="145201" y="551446"/>
                        <a:pt x="142461" y="546652"/>
                      </a:cubicBezTo>
                      <a:cubicBezTo>
                        <a:pt x="135276" y="534077"/>
                        <a:pt x="144065" y="538317"/>
                        <a:pt x="132522" y="526774"/>
                      </a:cubicBezTo>
                      <a:cubicBezTo>
                        <a:pt x="128618" y="522870"/>
                        <a:pt x="123174" y="520739"/>
                        <a:pt x="119270" y="516835"/>
                      </a:cubicBezTo>
                      <a:cubicBezTo>
                        <a:pt x="117771" y="515336"/>
                        <a:pt x="104586" y="497404"/>
                        <a:pt x="102705" y="493643"/>
                      </a:cubicBezTo>
                      <a:cubicBezTo>
                        <a:pt x="101794" y="491821"/>
                        <a:pt x="95230" y="470877"/>
                        <a:pt x="96079" y="470452"/>
                      </a:cubicBezTo>
                      <a:cubicBezTo>
                        <a:pt x="103063" y="466960"/>
                        <a:pt x="111540" y="472661"/>
                        <a:pt x="119270" y="473765"/>
                      </a:cubicBezTo>
                      <a:cubicBezTo>
                        <a:pt x="122583" y="477078"/>
                        <a:pt x="125141" y="481379"/>
                        <a:pt x="129209" y="483704"/>
                      </a:cubicBezTo>
                      <a:cubicBezTo>
                        <a:pt x="133162" y="485963"/>
                        <a:pt x="138083" y="485766"/>
                        <a:pt x="142461" y="487017"/>
                      </a:cubicBezTo>
                      <a:cubicBezTo>
                        <a:pt x="145819" y="487976"/>
                        <a:pt x="149087" y="489226"/>
                        <a:pt x="152400" y="490330"/>
                      </a:cubicBezTo>
                      <a:cubicBezTo>
                        <a:pt x="155713" y="489226"/>
                        <a:pt x="161766" y="490462"/>
                        <a:pt x="162340" y="487017"/>
                      </a:cubicBezTo>
                      <a:cubicBezTo>
                        <a:pt x="164569" y="473645"/>
                        <a:pt x="153742" y="469138"/>
                        <a:pt x="145774" y="463826"/>
                      </a:cubicBezTo>
                      <a:cubicBezTo>
                        <a:pt x="130082" y="440288"/>
                        <a:pt x="150557" y="467439"/>
                        <a:pt x="125896" y="447261"/>
                      </a:cubicBezTo>
                      <a:cubicBezTo>
                        <a:pt x="117435" y="440338"/>
                        <a:pt x="110435" y="431800"/>
                        <a:pt x="102705" y="424069"/>
                      </a:cubicBezTo>
                      <a:cubicBezTo>
                        <a:pt x="85960" y="407324"/>
                        <a:pt x="92247" y="416405"/>
                        <a:pt x="82826" y="397565"/>
                      </a:cubicBezTo>
                      <a:cubicBezTo>
                        <a:pt x="81722" y="392043"/>
                        <a:pt x="80735" y="386497"/>
                        <a:pt x="79513" y="381000"/>
                      </a:cubicBezTo>
                      <a:cubicBezTo>
                        <a:pt x="78525" y="376555"/>
                        <a:pt x="77093" y="372213"/>
                        <a:pt x="76200" y="367748"/>
                      </a:cubicBezTo>
                      <a:cubicBezTo>
                        <a:pt x="74883" y="361161"/>
                        <a:pt x="73991" y="354495"/>
                        <a:pt x="72887" y="347869"/>
                      </a:cubicBezTo>
                      <a:cubicBezTo>
                        <a:pt x="73991" y="343452"/>
                        <a:pt x="71688" y="335232"/>
                        <a:pt x="76200" y="334617"/>
                      </a:cubicBezTo>
                      <a:cubicBezTo>
                        <a:pt x="115026" y="329323"/>
                        <a:pt x="130172" y="334029"/>
                        <a:pt x="159026" y="341243"/>
                      </a:cubicBezTo>
                      <a:cubicBezTo>
                        <a:pt x="174776" y="351742"/>
                        <a:pt x="165192" y="346612"/>
                        <a:pt x="188844" y="354496"/>
                      </a:cubicBezTo>
                      <a:lnTo>
                        <a:pt x="178905" y="351182"/>
                      </a:lnTo>
                      <a:cubicBezTo>
                        <a:pt x="175128" y="349923"/>
                        <a:pt x="172279" y="346765"/>
                        <a:pt x="168966" y="344556"/>
                      </a:cubicBezTo>
                      <a:cubicBezTo>
                        <a:pt x="166757" y="340139"/>
                        <a:pt x="165080" y="335413"/>
                        <a:pt x="162340" y="331304"/>
                      </a:cubicBezTo>
                      <a:cubicBezTo>
                        <a:pt x="160607" y="328705"/>
                        <a:pt x="157110" y="327472"/>
                        <a:pt x="155713" y="324678"/>
                      </a:cubicBezTo>
                      <a:cubicBezTo>
                        <a:pt x="152589" y="318431"/>
                        <a:pt x="151296" y="311426"/>
                        <a:pt x="149087" y="304800"/>
                      </a:cubicBezTo>
                      <a:cubicBezTo>
                        <a:pt x="147983" y="301487"/>
                        <a:pt x="147711" y="297767"/>
                        <a:pt x="145774" y="294861"/>
                      </a:cubicBezTo>
                      <a:lnTo>
                        <a:pt x="132522" y="274982"/>
                      </a:lnTo>
                      <a:lnTo>
                        <a:pt x="125896" y="265043"/>
                      </a:lnTo>
                      <a:cubicBezTo>
                        <a:pt x="124792" y="259521"/>
                        <a:pt x="120802" y="253820"/>
                        <a:pt x="122583" y="248478"/>
                      </a:cubicBezTo>
                      <a:cubicBezTo>
                        <a:pt x="123687" y="245165"/>
                        <a:pt x="129209" y="244061"/>
                        <a:pt x="132522" y="245165"/>
                      </a:cubicBezTo>
                      <a:cubicBezTo>
                        <a:pt x="136967" y="246647"/>
                        <a:pt x="139148" y="251791"/>
                        <a:pt x="142461" y="255104"/>
                      </a:cubicBezTo>
                      <a:cubicBezTo>
                        <a:pt x="150192" y="254000"/>
                        <a:pt x="158957" y="255809"/>
                        <a:pt x="165653" y="251791"/>
                      </a:cubicBezTo>
                      <a:cubicBezTo>
                        <a:pt x="168332" y="250184"/>
                        <a:pt x="160633" y="247844"/>
                        <a:pt x="159026" y="245165"/>
                      </a:cubicBezTo>
                      <a:cubicBezTo>
                        <a:pt x="157229" y="242171"/>
                        <a:pt x="157808" y="238020"/>
                        <a:pt x="155713" y="235226"/>
                      </a:cubicBezTo>
                      <a:cubicBezTo>
                        <a:pt x="151028" y="228979"/>
                        <a:pt x="143942" y="224825"/>
                        <a:pt x="139148" y="218661"/>
                      </a:cubicBezTo>
                      <a:cubicBezTo>
                        <a:pt x="134371" y="212519"/>
                        <a:pt x="131671" y="202857"/>
                        <a:pt x="129209" y="195469"/>
                      </a:cubicBezTo>
                      <a:cubicBezTo>
                        <a:pt x="132522" y="194365"/>
                        <a:pt x="136679" y="194625"/>
                        <a:pt x="139148" y="192156"/>
                      </a:cubicBezTo>
                      <a:cubicBezTo>
                        <a:pt x="141617" y="189687"/>
                        <a:pt x="142461" y="185709"/>
                        <a:pt x="142461" y="182217"/>
                      </a:cubicBezTo>
                      <a:cubicBezTo>
                        <a:pt x="142461" y="164513"/>
                        <a:pt x="140409" y="146868"/>
                        <a:pt x="139148" y="129209"/>
                      </a:cubicBezTo>
                      <a:cubicBezTo>
                        <a:pt x="138950" y="126436"/>
                        <a:pt x="136166" y="80506"/>
                        <a:pt x="132522" y="69574"/>
                      </a:cubicBezTo>
                      <a:cubicBezTo>
                        <a:pt x="131263" y="65797"/>
                        <a:pt x="127677" y="63196"/>
                        <a:pt x="125896" y="59635"/>
                      </a:cubicBezTo>
                      <a:cubicBezTo>
                        <a:pt x="117294" y="42430"/>
                        <a:pt x="128900" y="56014"/>
                        <a:pt x="115957" y="43069"/>
                      </a:cubicBezTo>
                      <a:cubicBezTo>
                        <a:pt x="114853" y="39756"/>
                        <a:pt x="114206" y="36254"/>
                        <a:pt x="112644" y="33130"/>
                      </a:cubicBezTo>
                      <a:cubicBezTo>
                        <a:pt x="108898" y="25638"/>
                        <a:pt x="101601" y="5522"/>
                        <a:pt x="99392"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91" name="Group 490">
                <a:extLst>
                  <a:ext uri="{FF2B5EF4-FFF2-40B4-BE49-F238E27FC236}">
                    <a16:creationId xmlns:a16="http://schemas.microsoft.com/office/drawing/2014/main" id="{7A22F1D2-7375-1126-AE4B-0EEBD9DE0DD0}"/>
                  </a:ext>
                </a:extLst>
              </p:cNvPr>
              <p:cNvGrpSpPr/>
              <p:nvPr/>
            </p:nvGrpSpPr>
            <p:grpSpPr>
              <a:xfrm>
                <a:off x="2143539" y="5071846"/>
                <a:ext cx="182218" cy="934195"/>
                <a:chOff x="2143539" y="5071846"/>
                <a:chExt cx="182218" cy="934195"/>
              </a:xfrm>
            </p:grpSpPr>
            <p:cxnSp>
              <p:nvCxnSpPr>
                <p:cNvPr id="533" name="Straight Connector 532">
                  <a:extLst>
                    <a:ext uri="{FF2B5EF4-FFF2-40B4-BE49-F238E27FC236}">
                      <a16:creationId xmlns:a16="http://schemas.microsoft.com/office/drawing/2014/main" id="{6C0D2BBF-3EA4-28E7-6E5D-37219B19D9DF}"/>
                    </a:ext>
                  </a:extLst>
                </p:cNvPr>
                <p:cNvCxnSpPr/>
                <p:nvPr/>
              </p:nvCxnSpPr>
              <p:spPr>
                <a:xfrm flipV="1">
                  <a:off x="2224816" y="5544105"/>
                  <a:ext cx="0" cy="461936"/>
                </a:xfrm>
                <a:prstGeom prst="line">
                  <a:avLst/>
                </a:prstGeom>
                <a:ln w="12700">
                  <a:solidFill>
                    <a:srgbClr val="CC6600"/>
                  </a:solidFill>
                </a:ln>
              </p:spPr>
              <p:style>
                <a:lnRef idx="1">
                  <a:schemeClr val="accent1"/>
                </a:lnRef>
                <a:fillRef idx="0">
                  <a:schemeClr val="accent1"/>
                </a:fillRef>
                <a:effectRef idx="0">
                  <a:schemeClr val="accent1"/>
                </a:effectRef>
                <a:fontRef idx="minor">
                  <a:schemeClr val="tx1"/>
                </a:fontRef>
              </p:style>
            </p:cxnSp>
            <p:sp>
              <p:nvSpPr>
                <p:cNvPr id="534" name="Freeform 533">
                  <a:extLst>
                    <a:ext uri="{FF2B5EF4-FFF2-40B4-BE49-F238E27FC236}">
                      <a16:creationId xmlns:a16="http://schemas.microsoft.com/office/drawing/2014/main" id="{11892A7E-133E-7FB0-5ECA-13A17FCA7C6E}"/>
                    </a:ext>
                  </a:extLst>
                </p:cNvPr>
                <p:cNvSpPr/>
                <p:nvPr/>
              </p:nvSpPr>
              <p:spPr>
                <a:xfrm>
                  <a:off x="2143539" y="5071846"/>
                  <a:ext cx="182218" cy="593458"/>
                </a:xfrm>
                <a:custGeom>
                  <a:avLst/>
                  <a:gdLst>
                    <a:gd name="connsiteX0" fmla="*/ 182218 w 182218"/>
                    <a:gd name="connsiteY0" fmla="*/ 593458 h 593458"/>
                    <a:gd name="connsiteX1" fmla="*/ 182218 w 182218"/>
                    <a:gd name="connsiteY1" fmla="*/ 593458 h 593458"/>
                    <a:gd name="connsiteX2" fmla="*/ 155713 w 182218"/>
                    <a:gd name="connsiteY2" fmla="*/ 583519 h 593458"/>
                    <a:gd name="connsiteX3" fmla="*/ 145774 w 182218"/>
                    <a:gd name="connsiteY3" fmla="*/ 573580 h 593458"/>
                    <a:gd name="connsiteX4" fmla="*/ 119270 w 182218"/>
                    <a:gd name="connsiteY4" fmla="*/ 563641 h 593458"/>
                    <a:gd name="connsiteX5" fmla="*/ 109331 w 182218"/>
                    <a:gd name="connsiteY5" fmla="*/ 583519 h 593458"/>
                    <a:gd name="connsiteX6" fmla="*/ 99391 w 182218"/>
                    <a:gd name="connsiteY6" fmla="*/ 586832 h 593458"/>
                    <a:gd name="connsiteX7" fmla="*/ 96078 w 182218"/>
                    <a:gd name="connsiteY7" fmla="*/ 573580 h 593458"/>
                    <a:gd name="connsiteX8" fmla="*/ 82826 w 182218"/>
                    <a:gd name="connsiteY8" fmla="*/ 570267 h 593458"/>
                    <a:gd name="connsiteX9" fmla="*/ 72887 w 182218"/>
                    <a:gd name="connsiteY9" fmla="*/ 566954 h 593458"/>
                    <a:gd name="connsiteX10" fmla="*/ 53009 w 182218"/>
                    <a:gd name="connsiteY10" fmla="*/ 580206 h 593458"/>
                    <a:gd name="connsiteX11" fmla="*/ 39757 w 182218"/>
                    <a:gd name="connsiteY11" fmla="*/ 560328 h 593458"/>
                    <a:gd name="connsiteX12" fmla="*/ 36444 w 182218"/>
                    <a:gd name="connsiteY12" fmla="*/ 527197 h 593458"/>
                    <a:gd name="connsiteX13" fmla="*/ 19878 w 182218"/>
                    <a:gd name="connsiteY13" fmla="*/ 533824 h 593458"/>
                    <a:gd name="connsiteX14" fmla="*/ 0 w 182218"/>
                    <a:gd name="connsiteY14" fmla="*/ 543763 h 593458"/>
                    <a:gd name="connsiteX15" fmla="*/ 13252 w 182218"/>
                    <a:gd name="connsiteY15" fmla="*/ 530511 h 593458"/>
                    <a:gd name="connsiteX16" fmla="*/ 26504 w 182218"/>
                    <a:gd name="connsiteY16" fmla="*/ 513945 h 593458"/>
                    <a:gd name="connsiteX17" fmla="*/ 33131 w 182218"/>
                    <a:gd name="connsiteY17" fmla="*/ 507319 h 593458"/>
                    <a:gd name="connsiteX18" fmla="*/ 49696 w 182218"/>
                    <a:gd name="connsiteY18" fmla="*/ 477502 h 593458"/>
                    <a:gd name="connsiteX19" fmla="*/ 59635 w 182218"/>
                    <a:gd name="connsiteY19" fmla="*/ 470876 h 593458"/>
                    <a:gd name="connsiteX20" fmla="*/ 56322 w 182218"/>
                    <a:gd name="connsiteY20" fmla="*/ 454311 h 593458"/>
                    <a:gd name="connsiteX21" fmla="*/ 46383 w 182218"/>
                    <a:gd name="connsiteY21" fmla="*/ 450997 h 593458"/>
                    <a:gd name="connsiteX22" fmla="*/ 23191 w 182218"/>
                    <a:gd name="connsiteY22" fmla="*/ 447684 h 593458"/>
                    <a:gd name="connsiteX23" fmla="*/ 36444 w 182218"/>
                    <a:gd name="connsiteY23" fmla="*/ 421180 h 593458"/>
                    <a:gd name="connsiteX24" fmla="*/ 43070 w 182218"/>
                    <a:gd name="connsiteY24" fmla="*/ 411241 h 593458"/>
                    <a:gd name="connsiteX25" fmla="*/ 53009 w 182218"/>
                    <a:gd name="connsiteY25" fmla="*/ 391363 h 593458"/>
                    <a:gd name="connsiteX26" fmla="*/ 49696 w 182218"/>
                    <a:gd name="connsiteY26" fmla="*/ 381424 h 593458"/>
                    <a:gd name="connsiteX27" fmla="*/ 43070 w 182218"/>
                    <a:gd name="connsiteY27" fmla="*/ 374797 h 593458"/>
                    <a:gd name="connsiteX28" fmla="*/ 46383 w 182218"/>
                    <a:gd name="connsiteY28" fmla="*/ 358232 h 593458"/>
                    <a:gd name="connsiteX29" fmla="*/ 59635 w 182218"/>
                    <a:gd name="connsiteY29" fmla="*/ 328415 h 593458"/>
                    <a:gd name="connsiteX30" fmla="*/ 49696 w 182218"/>
                    <a:gd name="connsiteY30" fmla="*/ 318476 h 593458"/>
                    <a:gd name="connsiteX31" fmla="*/ 39757 w 182218"/>
                    <a:gd name="connsiteY31" fmla="*/ 315163 h 593458"/>
                    <a:gd name="connsiteX32" fmla="*/ 46383 w 182218"/>
                    <a:gd name="connsiteY32" fmla="*/ 295284 h 593458"/>
                    <a:gd name="connsiteX33" fmla="*/ 56322 w 182218"/>
                    <a:gd name="connsiteY33" fmla="*/ 272093 h 593458"/>
                    <a:gd name="connsiteX34" fmla="*/ 49696 w 182218"/>
                    <a:gd name="connsiteY34" fmla="*/ 262154 h 593458"/>
                    <a:gd name="connsiteX35" fmla="*/ 39757 w 182218"/>
                    <a:gd name="connsiteY35" fmla="*/ 255528 h 593458"/>
                    <a:gd name="connsiteX36" fmla="*/ 53009 w 182218"/>
                    <a:gd name="connsiteY36" fmla="*/ 235650 h 593458"/>
                    <a:gd name="connsiteX37" fmla="*/ 66261 w 182218"/>
                    <a:gd name="connsiteY37" fmla="*/ 219084 h 593458"/>
                    <a:gd name="connsiteX38" fmla="*/ 72887 w 182218"/>
                    <a:gd name="connsiteY38" fmla="*/ 209145 h 593458"/>
                    <a:gd name="connsiteX39" fmla="*/ 59635 w 182218"/>
                    <a:gd name="connsiteY39" fmla="*/ 202519 h 593458"/>
                    <a:gd name="connsiteX40" fmla="*/ 62948 w 182218"/>
                    <a:gd name="connsiteY40" fmla="*/ 192580 h 593458"/>
                    <a:gd name="connsiteX41" fmla="*/ 72887 w 182218"/>
                    <a:gd name="connsiteY41" fmla="*/ 162763 h 593458"/>
                    <a:gd name="connsiteX42" fmla="*/ 82826 w 182218"/>
                    <a:gd name="connsiteY42" fmla="*/ 159450 h 593458"/>
                    <a:gd name="connsiteX43" fmla="*/ 72887 w 182218"/>
                    <a:gd name="connsiteY43" fmla="*/ 146197 h 593458"/>
                    <a:gd name="connsiteX44" fmla="*/ 79513 w 182218"/>
                    <a:gd name="connsiteY44" fmla="*/ 123006 h 593458"/>
                    <a:gd name="connsiteX45" fmla="*/ 89452 w 182218"/>
                    <a:gd name="connsiteY45" fmla="*/ 116380 h 593458"/>
                    <a:gd name="connsiteX46" fmla="*/ 102704 w 182218"/>
                    <a:gd name="connsiteY46" fmla="*/ 96502 h 593458"/>
                    <a:gd name="connsiteX47" fmla="*/ 109331 w 182218"/>
                    <a:gd name="connsiteY47" fmla="*/ 86563 h 593458"/>
                    <a:gd name="connsiteX48" fmla="*/ 99391 w 182218"/>
                    <a:gd name="connsiteY48" fmla="*/ 83250 h 593458"/>
                    <a:gd name="connsiteX49" fmla="*/ 99391 w 182218"/>
                    <a:gd name="connsiteY49" fmla="*/ 60058 h 593458"/>
                    <a:gd name="connsiteX50" fmla="*/ 102704 w 182218"/>
                    <a:gd name="connsiteY50" fmla="*/ 50119 h 593458"/>
                    <a:gd name="connsiteX51" fmla="*/ 109331 w 182218"/>
                    <a:gd name="connsiteY51" fmla="*/ 43493 h 593458"/>
                    <a:gd name="connsiteX52" fmla="*/ 106018 w 182218"/>
                    <a:gd name="connsiteY52" fmla="*/ 10363 h 593458"/>
                    <a:gd name="connsiteX53" fmla="*/ 102704 w 182218"/>
                    <a:gd name="connsiteY53" fmla="*/ 424 h 593458"/>
                    <a:gd name="connsiteX54" fmla="*/ 115957 w 182218"/>
                    <a:gd name="connsiteY54" fmla="*/ 20302 h 593458"/>
                    <a:gd name="connsiteX55" fmla="*/ 119270 w 182218"/>
                    <a:gd name="connsiteY55" fmla="*/ 46806 h 593458"/>
                    <a:gd name="connsiteX56" fmla="*/ 129209 w 182218"/>
                    <a:gd name="connsiteY56" fmla="*/ 73311 h 593458"/>
                    <a:gd name="connsiteX57" fmla="*/ 135835 w 182218"/>
                    <a:gd name="connsiteY57" fmla="*/ 103128 h 593458"/>
                    <a:gd name="connsiteX58" fmla="*/ 132522 w 182218"/>
                    <a:gd name="connsiteY58" fmla="*/ 136258 h 593458"/>
                    <a:gd name="connsiteX59" fmla="*/ 129209 w 182218"/>
                    <a:gd name="connsiteY59" fmla="*/ 149511 h 593458"/>
                    <a:gd name="connsiteX60" fmla="*/ 139148 w 182218"/>
                    <a:gd name="connsiteY60" fmla="*/ 172702 h 593458"/>
                    <a:gd name="connsiteX61" fmla="*/ 149087 w 182218"/>
                    <a:gd name="connsiteY61" fmla="*/ 176015 h 593458"/>
                    <a:gd name="connsiteX62" fmla="*/ 162339 w 182218"/>
                    <a:gd name="connsiteY62" fmla="*/ 205832 h 593458"/>
                    <a:gd name="connsiteX63" fmla="*/ 175591 w 182218"/>
                    <a:gd name="connsiteY63" fmla="*/ 229024 h 593458"/>
                    <a:gd name="connsiteX64" fmla="*/ 182218 w 182218"/>
                    <a:gd name="connsiteY64" fmla="*/ 235650 h 593458"/>
                    <a:gd name="connsiteX65" fmla="*/ 168965 w 182218"/>
                    <a:gd name="connsiteY65" fmla="*/ 268780 h 593458"/>
                    <a:gd name="connsiteX66" fmla="*/ 159026 w 182218"/>
                    <a:gd name="connsiteY66" fmla="*/ 272093 h 593458"/>
                    <a:gd name="connsiteX67" fmla="*/ 142461 w 182218"/>
                    <a:gd name="connsiteY67" fmla="*/ 291971 h 593458"/>
                    <a:gd name="connsiteX68" fmla="*/ 145774 w 182218"/>
                    <a:gd name="connsiteY68" fmla="*/ 301911 h 593458"/>
                    <a:gd name="connsiteX69" fmla="*/ 155713 w 182218"/>
                    <a:gd name="connsiteY69" fmla="*/ 308537 h 593458"/>
                    <a:gd name="connsiteX70" fmla="*/ 162339 w 182218"/>
                    <a:gd name="connsiteY70" fmla="*/ 318476 h 593458"/>
                    <a:gd name="connsiteX71" fmla="*/ 165652 w 182218"/>
                    <a:gd name="connsiteY71" fmla="*/ 338354 h 593458"/>
                    <a:gd name="connsiteX72" fmla="*/ 178904 w 182218"/>
                    <a:gd name="connsiteY72" fmla="*/ 341667 h 593458"/>
                    <a:gd name="connsiteX73" fmla="*/ 182218 w 182218"/>
                    <a:gd name="connsiteY73" fmla="*/ 351606 h 593458"/>
                    <a:gd name="connsiteX74" fmla="*/ 165652 w 182218"/>
                    <a:gd name="connsiteY74" fmla="*/ 371484 h 593458"/>
                    <a:gd name="connsiteX75" fmla="*/ 159026 w 182218"/>
                    <a:gd name="connsiteY75" fmla="*/ 391363 h 593458"/>
                    <a:gd name="connsiteX76" fmla="*/ 155713 w 182218"/>
                    <a:gd name="connsiteY76" fmla="*/ 401302 h 593458"/>
                    <a:gd name="connsiteX77" fmla="*/ 159026 w 182218"/>
                    <a:gd name="connsiteY77" fmla="*/ 414554 h 593458"/>
                    <a:gd name="connsiteX78" fmla="*/ 178904 w 182218"/>
                    <a:gd name="connsiteY78" fmla="*/ 424493 h 593458"/>
                    <a:gd name="connsiteX79" fmla="*/ 168965 w 182218"/>
                    <a:gd name="connsiteY79" fmla="*/ 447684 h 593458"/>
                    <a:gd name="connsiteX80" fmla="*/ 162339 w 182218"/>
                    <a:gd name="connsiteY80" fmla="*/ 454311 h 593458"/>
                    <a:gd name="connsiteX81" fmla="*/ 155713 w 182218"/>
                    <a:gd name="connsiteY81" fmla="*/ 464250 h 593458"/>
                    <a:gd name="connsiteX82" fmla="*/ 159026 w 182218"/>
                    <a:gd name="connsiteY82" fmla="*/ 507319 h 593458"/>
                    <a:gd name="connsiteX83" fmla="*/ 149087 w 182218"/>
                    <a:gd name="connsiteY83" fmla="*/ 513945 h 593458"/>
                    <a:gd name="connsiteX84" fmla="*/ 145774 w 182218"/>
                    <a:gd name="connsiteY84" fmla="*/ 523884 h 593458"/>
                    <a:gd name="connsiteX85" fmla="*/ 159026 w 182218"/>
                    <a:gd name="connsiteY85" fmla="*/ 553702 h 593458"/>
                    <a:gd name="connsiteX86" fmla="*/ 182218 w 182218"/>
                    <a:gd name="connsiteY86" fmla="*/ 593458 h 59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82218" h="593458">
                      <a:moveTo>
                        <a:pt x="182218" y="593458"/>
                      </a:moveTo>
                      <a:lnTo>
                        <a:pt x="182218" y="593458"/>
                      </a:lnTo>
                      <a:cubicBezTo>
                        <a:pt x="173383" y="590145"/>
                        <a:pt x="163997" y="588037"/>
                        <a:pt x="155713" y="583519"/>
                      </a:cubicBezTo>
                      <a:cubicBezTo>
                        <a:pt x="151600" y="581275"/>
                        <a:pt x="149747" y="576063"/>
                        <a:pt x="145774" y="573580"/>
                      </a:cubicBezTo>
                      <a:cubicBezTo>
                        <a:pt x="141247" y="570750"/>
                        <a:pt x="125878" y="565844"/>
                        <a:pt x="119270" y="563641"/>
                      </a:cubicBezTo>
                      <a:cubicBezTo>
                        <a:pt x="117088" y="570188"/>
                        <a:pt x="115169" y="578849"/>
                        <a:pt x="109331" y="583519"/>
                      </a:cubicBezTo>
                      <a:cubicBezTo>
                        <a:pt x="106604" y="585701"/>
                        <a:pt x="102704" y="585728"/>
                        <a:pt x="99391" y="586832"/>
                      </a:cubicBezTo>
                      <a:cubicBezTo>
                        <a:pt x="98287" y="582415"/>
                        <a:pt x="99298" y="576800"/>
                        <a:pt x="96078" y="573580"/>
                      </a:cubicBezTo>
                      <a:cubicBezTo>
                        <a:pt x="92858" y="570360"/>
                        <a:pt x="87204" y="571518"/>
                        <a:pt x="82826" y="570267"/>
                      </a:cubicBezTo>
                      <a:cubicBezTo>
                        <a:pt x="79468" y="569308"/>
                        <a:pt x="76200" y="568058"/>
                        <a:pt x="72887" y="566954"/>
                      </a:cubicBezTo>
                      <a:lnTo>
                        <a:pt x="53009" y="580206"/>
                      </a:lnTo>
                      <a:cubicBezTo>
                        <a:pt x="46383" y="584623"/>
                        <a:pt x="39757" y="560328"/>
                        <a:pt x="39757" y="560328"/>
                      </a:cubicBezTo>
                      <a:cubicBezTo>
                        <a:pt x="38653" y="549284"/>
                        <a:pt x="43103" y="536076"/>
                        <a:pt x="36444" y="527197"/>
                      </a:cubicBezTo>
                      <a:cubicBezTo>
                        <a:pt x="32875" y="522439"/>
                        <a:pt x="25198" y="531164"/>
                        <a:pt x="19878" y="533824"/>
                      </a:cubicBezTo>
                      <a:cubicBezTo>
                        <a:pt x="-5808" y="546668"/>
                        <a:pt x="24979" y="535437"/>
                        <a:pt x="0" y="543763"/>
                      </a:cubicBezTo>
                      <a:cubicBezTo>
                        <a:pt x="5890" y="526093"/>
                        <a:pt x="-1473" y="539347"/>
                        <a:pt x="13252" y="530511"/>
                      </a:cubicBezTo>
                      <a:cubicBezTo>
                        <a:pt x="19404" y="526819"/>
                        <a:pt x="22338" y="519153"/>
                        <a:pt x="26504" y="513945"/>
                      </a:cubicBezTo>
                      <a:cubicBezTo>
                        <a:pt x="28455" y="511506"/>
                        <a:pt x="30922" y="509528"/>
                        <a:pt x="33131" y="507319"/>
                      </a:cubicBezTo>
                      <a:cubicBezTo>
                        <a:pt x="38962" y="489825"/>
                        <a:pt x="34507" y="500286"/>
                        <a:pt x="49696" y="477502"/>
                      </a:cubicBezTo>
                      <a:cubicBezTo>
                        <a:pt x="51905" y="474189"/>
                        <a:pt x="56322" y="473085"/>
                        <a:pt x="59635" y="470876"/>
                      </a:cubicBezTo>
                      <a:cubicBezTo>
                        <a:pt x="58531" y="465354"/>
                        <a:pt x="59445" y="458996"/>
                        <a:pt x="56322" y="454311"/>
                      </a:cubicBezTo>
                      <a:cubicBezTo>
                        <a:pt x="54385" y="451405"/>
                        <a:pt x="49807" y="451682"/>
                        <a:pt x="46383" y="450997"/>
                      </a:cubicBezTo>
                      <a:cubicBezTo>
                        <a:pt x="38726" y="449465"/>
                        <a:pt x="30922" y="448788"/>
                        <a:pt x="23191" y="447684"/>
                      </a:cubicBezTo>
                      <a:cubicBezTo>
                        <a:pt x="34757" y="436120"/>
                        <a:pt x="28830" y="444021"/>
                        <a:pt x="36444" y="421180"/>
                      </a:cubicBezTo>
                      <a:cubicBezTo>
                        <a:pt x="37703" y="417403"/>
                        <a:pt x="41289" y="414802"/>
                        <a:pt x="43070" y="411241"/>
                      </a:cubicBezTo>
                      <a:cubicBezTo>
                        <a:pt x="56786" y="383808"/>
                        <a:pt x="34020" y="419847"/>
                        <a:pt x="53009" y="391363"/>
                      </a:cubicBezTo>
                      <a:cubicBezTo>
                        <a:pt x="51905" y="388050"/>
                        <a:pt x="51493" y="384419"/>
                        <a:pt x="49696" y="381424"/>
                      </a:cubicBezTo>
                      <a:cubicBezTo>
                        <a:pt x="48089" y="378745"/>
                        <a:pt x="43512" y="377889"/>
                        <a:pt x="43070" y="374797"/>
                      </a:cubicBezTo>
                      <a:cubicBezTo>
                        <a:pt x="42274" y="369223"/>
                        <a:pt x="44901" y="363665"/>
                        <a:pt x="46383" y="358232"/>
                      </a:cubicBezTo>
                      <a:cubicBezTo>
                        <a:pt x="51842" y="338216"/>
                        <a:pt x="50518" y="342091"/>
                        <a:pt x="59635" y="328415"/>
                      </a:cubicBezTo>
                      <a:cubicBezTo>
                        <a:pt x="56322" y="325102"/>
                        <a:pt x="53594" y="321075"/>
                        <a:pt x="49696" y="318476"/>
                      </a:cubicBezTo>
                      <a:cubicBezTo>
                        <a:pt x="46790" y="316539"/>
                        <a:pt x="40251" y="318620"/>
                        <a:pt x="39757" y="315163"/>
                      </a:cubicBezTo>
                      <a:cubicBezTo>
                        <a:pt x="38769" y="308248"/>
                        <a:pt x="44376" y="301974"/>
                        <a:pt x="46383" y="295284"/>
                      </a:cubicBezTo>
                      <a:cubicBezTo>
                        <a:pt x="52217" y="275836"/>
                        <a:pt x="45810" y="287861"/>
                        <a:pt x="56322" y="272093"/>
                      </a:cubicBezTo>
                      <a:cubicBezTo>
                        <a:pt x="54113" y="268780"/>
                        <a:pt x="52512" y="264970"/>
                        <a:pt x="49696" y="262154"/>
                      </a:cubicBezTo>
                      <a:cubicBezTo>
                        <a:pt x="46880" y="259338"/>
                        <a:pt x="39263" y="259479"/>
                        <a:pt x="39757" y="255528"/>
                      </a:cubicBezTo>
                      <a:cubicBezTo>
                        <a:pt x="40745" y="247626"/>
                        <a:pt x="48592" y="242276"/>
                        <a:pt x="53009" y="235650"/>
                      </a:cubicBezTo>
                      <a:cubicBezTo>
                        <a:pt x="73402" y="205060"/>
                        <a:pt x="47378" y="242689"/>
                        <a:pt x="66261" y="219084"/>
                      </a:cubicBezTo>
                      <a:cubicBezTo>
                        <a:pt x="68748" y="215975"/>
                        <a:pt x="70678" y="212458"/>
                        <a:pt x="72887" y="209145"/>
                      </a:cubicBezTo>
                      <a:cubicBezTo>
                        <a:pt x="68470" y="206936"/>
                        <a:pt x="62176" y="206754"/>
                        <a:pt x="59635" y="202519"/>
                      </a:cubicBezTo>
                      <a:cubicBezTo>
                        <a:pt x="57838" y="199524"/>
                        <a:pt x="62190" y="195989"/>
                        <a:pt x="62948" y="192580"/>
                      </a:cubicBezTo>
                      <a:cubicBezTo>
                        <a:pt x="65220" y="182356"/>
                        <a:pt x="63540" y="170241"/>
                        <a:pt x="72887" y="162763"/>
                      </a:cubicBezTo>
                      <a:cubicBezTo>
                        <a:pt x="75614" y="160581"/>
                        <a:pt x="79513" y="160554"/>
                        <a:pt x="82826" y="159450"/>
                      </a:cubicBezTo>
                      <a:cubicBezTo>
                        <a:pt x="79513" y="155032"/>
                        <a:pt x="74226" y="151554"/>
                        <a:pt x="72887" y="146197"/>
                      </a:cubicBezTo>
                      <a:cubicBezTo>
                        <a:pt x="72774" y="145743"/>
                        <a:pt x="78038" y="124850"/>
                        <a:pt x="79513" y="123006"/>
                      </a:cubicBezTo>
                      <a:cubicBezTo>
                        <a:pt x="82000" y="119897"/>
                        <a:pt x="86139" y="118589"/>
                        <a:pt x="89452" y="116380"/>
                      </a:cubicBezTo>
                      <a:lnTo>
                        <a:pt x="102704" y="96502"/>
                      </a:lnTo>
                      <a:lnTo>
                        <a:pt x="109331" y="86563"/>
                      </a:lnTo>
                      <a:cubicBezTo>
                        <a:pt x="106018" y="85459"/>
                        <a:pt x="101861" y="85719"/>
                        <a:pt x="99391" y="83250"/>
                      </a:cubicBezTo>
                      <a:cubicBezTo>
                        <a:pt x="92880" y="76740"/>
                        <a:pt x="97523" y="66595"/>
                        <a:pt x="99391" y="60058"/>
                      </a:cubicBezTo>
                      <a:cubicBezTo>
                        <a:pt x="100350" y="56700"/>
                        <a:pt x="100907" y="53113"/>
                        <a:pt x="102704" y="50119"/>
                      </a:cubicBezTo>
                      <a:cubicBezTo>
                        <a:pt x="104311" y="47440"/>
                        <a:pt x="107122" y="45702"/>
                        <a:pt x="109331" y="43493"/>
                      </a:cubicBezTo>
                      <a:cubicBezTo>
                        <a:pt x="108227" y="32450"/>
                        <a:pt x="107706" y="21332"/>
                        <a:pt x="106018" y="10363"/>
                      </a:cubicBezTo>
                      <a:cubicBezTo>
                        <a:pt x="105487" y="6911"/>
                        <a:pt x="100235" y="-2045"/>
                        <a:pt x="102704" y="424"/>
                      </a:cubicBezTo>
                      <a:cubicBezTo>
                        <a:pt x="108335" y="6055"/>
                        <a:pt x="115957" y="20302"/>
                        <a:pt x="115957" y="20302"/>
                      </a:cubicBezTo>
                      <a:cubicBezTo>
                        <a:pt x="117061" y="29137"/>
                        <a:pt x="117677" y="38046"/>
                        <a:pt x="119270" y="46806"/>
                      </a:cubicBezTo>
                      <a:cubicBezTo>
                        <a:pt x="120200" y="51922"/>
                        <a:pt x="128547" y="71325"/>
                        <a:pt x="129209" y="73311"/>
                      </a:cubicBezTo>
                      <a:cubicBezTo>
                        <a:pt x="131548" y="80330"/>
                        <a:pt x="134522" y="96563"/>
                        <a:pt x="135835" y="103128"/>
                      </a:cubicBezTo>
                      <a:cubicBezTo>
                        <a:pt x="134731" y="114171"/>
                        <a:pt x="134092" y="125271"/>
                        <a:pt x="132522" y="136258"/>
                      </a:cubicBezTo>
                      <a:cubicBezTo>
                        <a:pt x="131878" y="140766"/>
                        <a:pt x="129209" y="144957"/>
                        <a:pt x="129209" y="149511"/>
                      </a:cubicBezTo>
                      <a:cubicBezTo>
                        <a:pt x="129209" y="155877"/>
                        <a:pt x="133738" y="168374"/>
                        <a:pt x="139148" y="172702"/>
                      </a:cubicBezTo>
                      <a:cubicBezTo>
                        <a:pt x="141875" y="174884"/>
                        <a:pt x="145774" y="174911"/>
                        <a:pt x="149087" y="176015"/>
                      </a:cubicBezTo>
                      <a:cubicBezTo>
                        <a:pt x="159587" y="191765"/>
                        <a:pt x="154454" y="182177"/>
                        <a:pt x="162339" y="205832"/>
                      </a:cubicBezTo>
                      <a:cubicBezTo>
                        <a:pt x="164282" y="211660"/>
                        <a:pt x="171438" y="223832"/>
                        <a:pt x="175591" y="229024"/>
                      </a:cubicBezTo>
                      <a:cubicBezTo>
                        <a:pt x="177542" y="231463"/>
                        <a:pt x="180009" y="233441"/>
                        <a:pt x="182218" y="235650"/>
                      </a:cubicBezTo>
                      <a:cubicBezTo>
                        <a:pt x="179598" y="253985"/>
                        <a:pt x="183612" y="259016"/>
                        <a:pt x="168965" y="268780"/>
                      </a:cubicBezTo>
                      <a:cubicBezTo>
                        <a:pt x="166059" y="270717"/>
                        <a:pt x="162339" y="270989"/>
                        <a:pt x="159026" y="272093"/>
                      </a:cubicBezTo>
                      <a:cubicBezTo>
                        <a:pt x="156041" y="275078"/>
                        <a:pt x="143383" y="286436"/>
                        <a:pt x="142461" y="291971"/>
                      </a:cubicBezTo>
                      <a:cubicBezTo>
                        <a:pt x="141887" y="295416"/>
                        <a:pt x="143592" y="299184"/>
                        <a:pt x="145774" y="301911"/>
                      </a:cubicBezTo>
                      <a:cubicBezTo>
                        <a:pt x="148261" y="305020"/>
                        <a:pt x="152400" y="306328"/>
                        <a:pt x="155713" y="308537"/>
                      </a:cubicBezTo>
                      <a:cubicBezTo>
                        <a:pt x="157922" y="311850"/>
                        <a:pt x="161684" y="314548"/>
                        <a:pt x="162339" y="318476"/>
                      </a:cubicBezTo>
                      <a:cubicBezTo>
                        <a:pt x="164309" y="330295"/>
                        <a:pt x="149630" y="327673"/>
                        <a:pt x="165652" y="338354"/>
                      </a:cubicBezTo>
                      <a:cubicBezTo>
                        <a:pt x="169441" y="340880"/>
                        <a:pt x="174487" y="340563"/>
                        <a:pt x="178904" y="341667"/>
                      </a:cubicBezTo>
                      <a:cubicBezTo>
                        <a:pt x="180009" y="344980"/>
                        <a:pt x="182218" y="348114"/>
                        <a:pt x="182218" y="351606"/>
                      </a:cubicBezTo>
                      <a:cubicBezTo>
                        <a:pt x="182218" y="362988"/>
                        <a:pt x="173697" y="365451"/>
                        <a:pt x="165652" y="371484"/>
                      </a:cubicBezTo>
                      <a:lnTo>
                        <a:pt x="159026" y="391363"/>
                      </a:lnTo>
                      <a:lnTo>
                        <a:pt x="155713" y="401302"/>
                      </a:lnTo>
                      <a:cubicBezTo>
                        <a:pt x="156817" y="405719"/>
                        <a:pt x="156500" y="410765"/>
                        <a:pt x="159026" y="414554"/>
                      </a:cubicBezTo>
                      <a:cubicBezTo>
                        <a:pt x="162696" y="420059"/>
                        <a:pt x="173234" y="422603"/>
                        <a:pt x="178904" y="424493"/>
                      </a:cubicBezTo>
                      <a:cubicBezTo>
                        <a:pt x="175959" y="433328"/>
                        <a:pt x="174424" y="439495"/>
                        <a:pt x="168965" y="447684"/>
                      </a:cubicBezTo>
                      <a:cubicBezTo>
                        <a:pt x="167232" y="450283"/>
                        <a:pt x="164290" y="451872"/>
                        <a:pt x="162339" y="454311"/>
                      </a:cubicBezTo>
                      <a:cubicBezTo>
                        <a:pt x="159852" y="457420"/>
                        <a:pt x="157922" y="460937"/>
                        <a:pt x="155713" y="464250"/>
                      </a:cubicBezTo>
                      <a:cubicBezTo>
                        <a:pt x="166425" y="480318"/>
                        <a:pt x="168505" y="478882"/>
                        <a:pt x="159026" y="507319"/>
                      </a:cubicBezTo>
                      <a:cubicBezTo>
                        <a:pt x="157767" y="511096"/>
                        <a:pt x="152400" y="511736"/>
                        <a:pt x="149087" y="513945"/>
                      </a:cubicBezTo>
                      <a:cubicBezTo>
                        <a:pt x="147983" y="517258"/>
                        <a:pt x="145388" y="520413"/>
                        <a:pt x="145774" y="523884"/>
                      </a:cubicBezTo>
                      <a:cubicBezTo>
                        <a:pt x="147351" y="538078"/>
                        <a:pt x="152121" y="543345"/>
                        <a:pt x="159026" y="553702"/>
                      </a:cubicBezTo>
                      <a:lnTo>
                        <a:pt x="182218" y="593458"/>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93" name="Group 492">
                <a:extLst>
                  <a:ext uri="{FF2B5EF4-FFF2-40B4-BE49-F238E27FC236}">
                    <a16:creationId xmlns:a16="http://schemas.microsoft.com/office/drawing/2014/main" id="{D4B2EE2D-0192-6E59-9278-5EF2F732AFAA}"/>
                  </a:ext>
                </a:extLst>
              </p:cNvPr>
              <p:cNvGrpSpPr/>
              <p:nvPr/>
            </p:nvGrpSpPr>
            <p:grpSpPr>
              <a:xfrm>
                <a:off x="1193369" y="3692471"/>
                <a:ext cx="1232735" cy="2309028"/>
                <a:chOff x="1193369" y="3692471"/>
                <a:chExt cx="1232735" cy="2309028"/>
              </a:xfrm>
            </p:grpSpPr>
            <p:grpSp>
              <p:nvGrpSpPr>
                <p:cNvPr id="501" name="Group 500">
                  <a:extLst>
                    <a:ext uri="{FF2B5EF4-FFF2-40B4-BE49-F238E27FC236}">
                      <a16:creationId xmlns:a16="http://schemas.microsoft.com/office/drawing/2014/main" id="{7EDF0533-B7D7-348F-398D-84CCE0076D2F}"/>
                    </a:ext>
                  </a:extLst>
                </p:cNvPr>
                <p:cNvGrpSpPr/>
                <p:nvPr/>
              </p:nvGrpSpPr>
              <p:grpSpPr>
                <a:xfrm>
                  <a:off x="1314788" y="3772075"/>
                  <a:ext cx="346282" cy="2223778"/>
                  <a:chOff x="1314788" y="3760402"/>
                  <a:chExt cx="346282" cy="2223778"/>
                </a:xfrm>
              </p:grpSpPr>
              <p:sp>
                <p:nvSpPr>
                  <p:cNvPr id="523" name="Freeform 522">
                    <a:extLst>
                      <a:ext uri="{FF2B5EF4-FFF2-40B4-BE49-F238E27FC236}">
                        <a16:creationId xmlns:a16="http://schemas.microsoft.com/office/drawing/2014/main" id="{B2DE1E03-E98E-B2FA-5943-CA7287488942}"/>
                      </a:ext>
                    </a:extLst>
                  </p:cNvPr>
                  <p:cNvSpPr/>
                  <p:nvPr/>
                </p:nvSpPr>
                <p:spPr>
                  <a:xfrm>
                    <a:off x="1379716" y="3782045"/>
                    <a:ext cx="97392" cy="2202135"/>
                  </a:xfrm>
                  <a:custGeom>
                    <a:avLst/>
                    <a:gdLst>
                      <a:gd name="connsiteX0" fmla="*/ 0 w 97392"/>
                      <a:gd name="connsiteY0" fmla="*/ 2202135 h 2202135"/>
                      <a:gd name="connsiteX1" fmla="*/ 70338 w 97392"/>
                      <a:gd name="connsiteY1" fmla="*/ 2196724 h 2202135"/>
                      <a:gd name="connsiteX2" fmla="*/ 97392 w 97392"/>
                      <a:gd name="connsiteY2" fmla="*/ 0 h 2202135"/>
                      <a:gd name="connsiteX3" fmla="*/ 0 w 97392"/>
                      <a:gd name="connsiteY3" fmla="*/ 2202135 h 2202135"/>
                    </a:gdLst>
                    <a:ahLst/>
                    <a:cxnLst>
                      <a:cxn ang="0">
                        <a:pos x="connsiteX0" y="connsiteY0"/>
                      </a:cxn>
                      <a:cxn ang="0">
                        <a:pos x="connsiteX1" y="connsiteY1"/>
                      </a:cxn>
                      <a:cxn ang="0">
                        <a:pos x="connsiteX2" y="connsiteY2"/>
                      </a:cxn>
                      <a:cxn ang="0">
                        <a:pos x="connsiteX3" y="connsiteY3"/>
                      </a:cxn>
                    </a:cxnLst>
                    <a:rect l="l" t="t" r="r" b="b"/>
                    <a:pathLst>
                      <a:path w="97392" h="2202135">
                        <a:moveTo>
                          <a:pt x="0" y="2202135"/>
                        </a:moveTo>
                        <a:lnTo>
                          <a:pt x="70338" y="2196724"/>
                        </a:lnTo>
                        <a:lnTo>
                          <a:pt x="97392" y="0"/>
                        </a:lnTo>
                        <a:lnTo>
                          <a:pt x="0" y="2202135"/>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4" name="Freeform 523">
                    <a:extLst>
                      <a:ext uri="{FF2B5EF4-FFF2-40B4-BE49-F238E27FC236}">
                        <a16:creationId xmlns:a16="http://schemas.microsoft.com/office/drawing/2014/main" id="{D4CDCCDB-3AF2-37A7-83BE-977DB539FFD2}"/>
                      </a:ext>
                    </a:extLst>
                  </p:cNvPr>
                  <p:cNvSpPr/>
                  <p:nvPr/>
                </p:nvSpPr>
                <p:spPr>
                  <a:xfrm>
                    <a:off x="1314788" y="3760402"/>
                    <a:ext cx="346282" cy="822419"/>
                  </a:xfrm>
                  <a:custGeom>
                    <a:avLst/>
                    <a:gdLst>
                      <a:gd name="connsiteX0" fmla="*/ 167730 w 346282"/>
                      <a:gd name="connsiteY0" fmla="*/ 0 h 822419"/>
                      <a:gd name="connsiteX1" fmla="*/ 167730 w 346282"/>
                      <a:gd name="connsiteY1" fmla="*/ 0 h 822419"/>
                      <a:gd name="connsiteX2" fmla="*/ 270533 w 346282"/>
                      <a:gd name="connsiteY2" fmla="*/ 86571 h 822419"/>
                      <a:gd name="connsiteX3" fmla="*/ 167730 w 346282"/>
                      <a:gd name="connsiteY3" fmla="*/ 70339 h 822419"/>
                      <a:gd name="connsiteX4" fmla="*/ 205605 w 346282"/>
                      <a:gd name="connsiteY4" fmla="*/ 124445 h 822419"/>
                      <a:gd name="connsiteX5" fmla="*/ 254301 w 346282"/>
                      <a:gd name="connsiteY5" fmla="*/ 151499 h 822419"/>
                      <a:gd name="connsiteX6" fmla="*/ 254301 w 346282"/>
                      <a:gd name="connsiteY6" fmla="*/ 151499 h 822419"/>
                      <a:gd name="connsiteX7" fmla="*/ 254301 w 346282"/>
                      <a:gd name="connsiteY7" fmla="*/ 151499 h 822419"/>
                      <a:gd name="connsiteX8" fmla="*/ 281354 w 346282"/>
                      <a:gd name="connsiteY8" fmla="*/ 221837 h 822419"/>
                      <a:gd name="connsiteX9" fmla="*/ 200194 w 346282"/>
                      <a:gd name="connsiteY9" fmla="*/ 232658 h 822419"/>
                      <a:gd name="connsiteX10" fmla="*/ 286765 w 346282"/>
                      <a:gd name="connsiteY10" fmla="*/ 302997 h 822419"/>
                      <a:gd name="connsiteX11" fmla="*/ 265122 w 346282"/>
                      <a:gd name="connsiteY11" fmla="*/ 351693 h 822419"/>
                      <a:gd name="connsiteX12" fmla="*/ 248890 w 346282"/>
                      <a:gd name="connsiteY12" fmla="*/ 416620 h 822419"/>
                      <a:gd name="connsiteX13" fmla="*/ 275943 w 346282"/>
                      <a:gd name="connsiteY13" fmla="*/ 438263 h 822419"/>
                      <a:gd name="connsiteX14" fmla="*/ 292175 w 346282"/>
                      <a:gd name="connsiteY14" fmla="*/ 514012 h 822419"/>
                      <a:gd name="connsiteX15" fmla="*/ 286765 w 346282"/>
                      <a:gd name="connsiteY15" fmla="*/ 595172 h 822419"/>
                      <a:gd name="connsiteX16" fmla="*/ 178552 w 346282"/>
                      <a:gd name="connsiteY16" fmla="*/ 546476 h 822419"/>
                      <a:gd name="connsiteX17" fmla="*/ 211016 w 346282"/>
                      <a:gd name="connsiteY17" fmla="*/ 584351 h 822419"/>
                      <a:gd name="connsiteX18" fmla="*/ 308407 w 346282"/>
                      <a:gd name="connsiteY18" fmla="*/ 676332 h 822419"/>
                      <a:gd name="connsiteX19" fmla="*/ 200194 w 346282"/>
                      <a:gd name="connsiteY19" fmla="*/ 687153 h 822419"/>
                      <a:gd name="connsiteX20" fmla="*/ 346282 w 346282"/>
                      <a:gd name="connsiteY20" fmla="*/ 795366 h 822419"/>
                      <a:gd name="connsiteX21" fmla="*/ 292175 w 346282"/>
                      <a:gd name="connsiteY21" fmla="*/ 795366 h 822419"/>
                      <a:gd name="connsiteX22" fmla="*/ 183962 w 346282"/>
                      <a:gd name="connsiteY22" fmla="*/ 811598 h 822419"/>
                      <a:gd name="connsiteX23" fmla="*/ 70339 w 346282"/>
                      <a:gd name="connsiteY23" fmla="*/ 822419 h 822419"/>
                      <a:gd name="connsiteX24" fmla="*/ 129856 w 346282"/>
                      <a:gd name="connsiteY24" fmla="*/ 746670 h 822419"/>
                      <a:gd name="connsiteX25" fmla="*/ 86571 w 346282"/>
                      <a:gd name="connsiteY25" fmla="*/ 697974 h 822419"/>
                      <a:gd name="connsiteX26" fmla="*/ 102803 w 346282"/>
                      <a:gd name="connsiteY26" fmla="*/ 654689 h 822419"/>
                      <a:gd name="connsiteX27" fmla="*/ 102803 w 346282"/>
                      <a:gd name="connsiteY27" fmla="*/ 654689 h 822419"/>
                      <a:gd name="connsiteX28" fmla="*/ 102803 w 346282"/>
                      <a:gd name="connsiteY28" fmla="*/ 605993 h 822419"/>
                      <a:gd name="connsiteX29" fmla="*/ 113624 w 346282"/>
                      <a:gd name="connsiteY29" fmla="*/ 503191 h 822419"/>
                      <a:gd name="connsiteX30" fmla="*/ 86571 w 346282"/>
                      <a:gd name="connsiteY30" fmla="*/ 492370 h 822419"/>
                      <a:gd name="connsiteX31" fmla="*/ 129856 w 346282"/>
                      <a:gd name="connsiteY31" fmla="*/ 384157 h 822419"/>
                      <a:gd name="connsiteX32" fmla="*/ 86571 w 346282"/>
                      <a:gd name="connsiteY32" fmla="*/ 422031 h 822419"/>
                      <a:gd name="connsiteX33" fmla="*/ 70339 w 346282"/>
                      <a:gd name="connsiteY33" fmla="*/ 427442 h 822419"/>
                      <a:gd name="connsiteX34" fmla="*/ 54107 w 346282"/>
                      <a:gd name="connsiteY34" fmla="*/ 443674 h 822419"/>
                      <a:gd name="connsiteX35" fmla="*/ 21643 w 346282"/>
                      <a:gd name="connsiteY35" fmla="*/ 454495 h 822419"/>
                      <a:gd name="connsiteX36" fmla="*/ 81160 w 346282"/>
                      <a:gd name="connsiteY36" fmla="*/ 357103 h 822419"/>
                      <a:gd name="connsiteX37" fmla="*/ 0 w 346282"/>
                      <a:gd name="connsiteY37" fmla="*/ 362514 h 822419"/>
                      <a:gd name="connsiteX38" fmla="*/ 43285 w 346282"/>
                      <a:gd name="connsiteY38" fmla="*/ 335461 h 822419"/>
                      <a:gd name="connsiteX39" fmla="*/ 108213 w 346282"/>
                      <a:gd name="connsiteY39" fmla="*/ 270533 h 822419"/>
                      <a:gd name="connsiteX40" fmla="*/ 27053 w 346282"/>
                      <a:gd name="connsiteY40" fmla="*/ 265122 h 822419"/>
                      <a:gd name="connsiteX41" fmla="*/ 124445 w 346282"/>
                      <a:gd name="connsiteY41" fmla="*/ 156909 h 822419"/>
                      <a:gd name="connsiteX42" fmla="*/ 37875 w 346282"/>
                      <a:gd name="connsiteY42" fmla="*/ 162320 h 822419"/>
                      <a:gd name="connsiteX43" fmla="*/ 129856 w 346282"/>
                      <a:gd name="connsiteY43" fmla="*/ 102803 h 822419"/>
                      <a:gd name="connsiteX44" fmla="*/ 167730 w 346282"/>
                      <a:gd name="connsiteY44" fmla="*/ 0 h 82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46282" h="822419">
                        <a:moveTo>
                          <a:pt x="167730" y="0"/>
                        </a:moveTo>
                        <a:lnTo>
                          <a:pt x="167730" y="0"/>
                        </a:lnTo>
                        <a:lnTo>
                          <a:pt x="270533" y="86571"/>
                        </a:lnTo>
                        <a:lnTo>
                          <a:pt x="167730" y="70339"/>
                        </a:lnTo>
                        <a:lnTo>
                          <a:pt x="205605" y="124445"/>
                        </a:lnTo>
                        <a:lnTo>
                          <a:pt x="254301" y="151499"/>
                        </a:lnTo>
                        <a:lnTo>
                          <a:pt x="254301" y="151499"/>
                        </a:lnTo>
                        <a:lnTo>
                          <a:pt x="254301" y="151499"/>
                        </a:lnTo>
                        <a:lnTo>
                          <a:pt x="281354" y="221837"/>
                        </a:lnTo>
                        <a:lnTo>
                          <a:pt x="200194" y="232658"/>
                        </a:lnTo>
                        <a:lnTo>
                          <a:pt x="286765" y="302997"/>
                        </a:lnTo>
                        <a:lnTo>
                          <a:pt x="265122" y="351693"/>
                        </a:lnTo>
                        <a:lnTo>
                          <a:pt x="248890" y="416620"/>
                        </a:lnTo>
                        <a:lnTo>
                          <a:pt x="275943" y="438263"/>
                        </a:lnTo>
                        <a:lnTo>
                          <a:pt x="292175" y="514012"/>
                        </a:lnTo>
                        <a:lnTo>
                          <a:pt x="286765" y="595172"/>
                        </a:lnTo>
                        <a:lnTo>
                          <a:pt x="178552" y="546476"/>
                        </a:lnTo>
                        <a:lnTo>
                          <a:pt x="211016" y="584351"/>
                        </a:lnTo>
                        <a:lnTo>
                          <a:pt x="308407" y="676332"/>
                        </a:lnTo>
                        <a:lnTo>
                          <a:pt x="200194" y="687153"/>
                        </a:lnTo>
                        <a:lnTo>
                          <a:pt x="346282" y="795366"/>
                        </a:lnTo>
                        <a:lnTo>
                          <a:pt x="292175" y="795366"/>
                        </a:lnTo>
                        <a:lnTo>
                          <a:pt x="183962" y="811598"/>
                        </a:lnTo>
                        <a:lnTo>
                          <a:pt x="70339" y="822419"/>
                        </a:lnTo>
                        <a:lnTo>
                          <a:pt x="129856" y="746670"/>
                        </a:lnTo>
                        <a:cubicBezTo>
                          <a:pt x="89129" y="705944"/>
                          <a:pt x="99964" y="724766"/>
                          <a:pt x="86571" y="697974"/>
                        </a:cubicBezTo>
                        <a:lnTo>
                          <a:pt x="102803" y="654689"/>
                        </a:lnTo>
                        <a:lnTo>
                          <a:pt x="102803" y="654689"/>
                        </a:lnTo>
                        <a:lnTo>
                          <a:pt x="102803" y="605993"/>
                        </a:lnTo>
                        <a:lnTo>
                          <a:pt x="113624" y="503191"/>
                        </a:lnTo>
                        <a:lnTo>
                          <a:pt x="86571" y="492370"/>
                        </a:lnTo>
                        <a:lnTo>
                          <a:pt x="129856" y="384157"/>
                        </a:lnTo>
                        <a:cubicBezTo>
                          <a:pt x="115428" y="396782"/>
                          <a:pt x="102076" y="410755"/>
                          <a:pt x="86571" y="422031"/>
                        </a:cubicBezTo>
                        <a:cubicBezTo>
                          <a:pt x="81958" y="425386"/>
                          <a:pt x="75084" y="424278"/>
                          <a:pt x="70339" y="427442"/>
                        </a:cubicBezTo>
                        <a:cubicBezTo>
                          <a:pt x="63972" y="431687"/>
                          <a:pt x="54107" y="443674"/>
                          <a:pt x="54107" y="443674"/>
                        </a:cubicBezTo>
                        <a:lnTo>
                          <a:pt x="21643" y="454495"/>
                        </a:lnTo>
                        <a:lnTo>
                          <a:pt x="81160" y="357103"/>
                        </a:lnTo>
                        <a:lnTo>
                          <a:pt x="0" y="362514"/>
                        </a:lnTo>
                        <a:lnTo>
                          <a:pt x="43285" y="335461"/>
                        </a:lnTo>
                        <a:lnTo>
                          <a:pt x="108213" y="270533"/>
                        </a:lnTo>
                        <a:lnTo>
                          <a:pt x="27053" y="265122"/>
                        </a:lnTo>
                        <a:lnTo>
                          <a:pt x="124445" y="156909"/>
                        </a:lnTo>
                        <a:lnTo>
                          <a:pt x="37875" y="162320"/>
                        </a:lnTo>
                        <a:lnTo>
                          <a:pt x="129856" y="102803"/>
                        </a:lnTo>
                        <a:lnTo>
                          <a:pt x="167730"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502" name="Freeform 501">
                  <a:extLst>
                    <a:ext uri="{FF2B5EF4-FFF2-40B4-BE49-F238E27FC236}">
                      <a16:creationId xmlns:a16="http://schemas.microsoft.com/office/drawing/2014/main" id="{F8753B78-0D7C-D2A7-79D6-EE836998B09A}"/>
                    </a:ext>
                  </a:extLst>
                </p:cNvPr>
                <p:cNvSpPr/>
                <p:nvPr/>
              </p:nvSpPr>
              <p:spPr>
                <a:xfrm>
                  <a:off x="1992223" y="3692471"/>
                  <a:ext cx="51681" cy="2305035"/>
                </a:xfrm>
                <a:custGeom>
                  <a:avLst/>
                  <a:gdLst>
                    <a:gd name="connsiteX0" fmla="*/ 0 w 97392"/>
                    <a:gd name="connsiteY0" fmla="*/ 2202135 h 2202135"/>
                    <a:gd name="connsiteX1" fmla="*/ 70338 w 97392"/>
                    <a:gd name="connsiteY1" fmla="*/ 2196724 h 2202135"/>
                    <a:gd name="connsiteX2" fmla="*/ 97392 w 97392"/>
                    <a:gd name="connsiteY2" fmla="*/ 0 h 2202135"/>
                    <a:gd name="connsiteX3" fmla="*/ 0 w 97392"/>
                    <a:gd name="connsiteY3" fmla="*/ 2202135 h 2202135"/>
                  </a:gdLst>
                  <a:ahLst/>
                  <a:cxnLst>
                    <a:cxn ang="0">
                      <a:pos x="connsiteX0" y="connsiteY0"/>
                    </a:cxn>
                    <a:cxn ang="0">
                      <a:pos x="connsiteX1" y="connsiteY1"/>
                    </a:cxn>
                    <a:cxn ang="0">
                      <a:pos x="connsiteX2" y="connsiteY2"/>
                    </a:cxn>
                    <a:cxn ang="0">
                      <a:pos x="connsiteX3" y="connsiteY3"/>
                    </a:cxn>
                  </a:cxnLst>
                  <a:rect l="l" t="t" r="r" b="b"/>
                  <a:pathLst>
                    <a:path w="97392" h="2202135">
                      <a:moveTo>
                        <a:pt x="0" y="2202135"/>
                      </a:moveTo>
                      <a:lnTo>
                        <a:pt x="70338" y="2196724"/>
                      </a:lnTo>
                      <a:lnTo>
                        <a:pt x="97392" y="0"/>
                      </a:lnTo>
                      <a:lnTo>
                        <a:pt x="0" y="2202135"/>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3" name="Freeform 502">
                  <a:extLst>
                    <a:ext uri="{FF2B5EF4-FFF2-40B4-BE49-F238E27FC236}">
                      <a16:creationId xmlns:a16="http://schemas.microsoft.com/office/drawing/2014/main" id="{B73278D3-F442-F1EE-EDA8-D086FE615730}"/>
                    </a:ext>
                  </a:extLst>
                </p:cNvPr>
                <p:cNvSpPr/>
                <p:nvPr/>
              </p:nvSpPr>
              <p:spPr>
                <a:xfrm>
                  <a:off x="1832675" y="3692471"/>
                  <a:ext cx="391332" cy="1290234"/>
                </a:xfrm>
                <a:custGeom>
                  <a:avLst/>
                  <a:gdLst>
                    <a:gd name="connsiteX0" fmla="*/ 201478 w 391332"/>
                    <a:gd name="connsiteY0" fmla="*/ 0 h 1290234"/>
                    <a:gd name="connsiteX1" fmla="*/ 201478 w 391332"/>
                    <a:gd name="connsiteY1" fmla="*/ 0 h 1290234"/>
                    <a:gd name="connsiteX2" fmla="*/ 189854 w 391332"/>
                    <a:gd name="connsiteY2" fmla="*/ 96865 h 1290234"/>
                    <a:gd name="connsiteX3" fmla="*/ 42620 w 391332"/>
                    <a:gd name="connsiteY3" fmla="*/ 178231 h 1290234"/>
                    <a:gd name="connsiteX4" fmla="*/ 143359 w 391332"/>
                    <a:gd name="connsiteY4" fmla="*/ 170482 h 1290234"/>
                    <a:gd name="connsiteX5" fmla="*/ 116237 w 391332"/>
                    <a:gd name="connsiteY5" fmla="*/ 189854 h 1290234"/>
                    <a:gd name="connsiteX6" fmla="*/ 116237 w 391332"/>
                    <a:gd name="connsiteY6" fmla="*/ 197604 h 1290234"/>
                    <a:gd name="connsiteX7" fmla="*/ 151108 w 391332"/>
                    <a:gd name="connsiteY7" fmla="*/ 201478 h 1290234"/>
                    <a:gd name="connsiteX8" fmla="*/ 143359 w 391332"/>
                    <a:gd name="connsiteY8" fmla="*/ 220851 h 1290234"/>
                    <a:gd name="connsiteX9" fmla="*/ 108488 w 391332"/>
                    <a:gd name="connsiteY9" fmla="*/ 259597 h 1290234"/>
                    <a:gd name="connsiteX10" fmla="*/ 100739 w 391332"/>
                    <a:gd name="connsiteY10" fmla="*/ 263471 h 1290234"/>
                    <a:gd name="connsiteX11" fmla="*/ 92989 w 391332"/>
                    <a:gd name="connsiteY11" fmla="*/ 294468 h 1290234"/>
                    <a:gd name="connsiteX12" fmla="*/ 139484 w 391332"/>
                    <a:gd name="connsiteY12" fmla="*/ 317715 h 1290234"/>
                    <a:gd name="connsiteX13" fmla="*/ 116237 w 391332"/>
                    <a:gd name="connsiteY13" fmla="*/ 364210 h 1290234"/>
                    <a:gd name="connsiteX14" fmla="*/ 104613 w 391332"/>
                    <a:gd name="connsiteY14" fmla="*/ 371960 h 1290234"/>
                    <a:gd name="connsiteX15" fmla="*/ 104613 w 391332"/>
                    <a:gd name="connsiteY15" fmla="*/ 383583 h 1290234"/>
                    <a:gd name="connsiteX16" fmla="*/ 92989 w 391332"/>
                    <a:gd name="connsiteY16" fmla="*/ 414580 h 1290234"/>
                    <a:gd name="connsiteX17" fmla="*/ 89115 w 391332"/>
                    <a:gd name="connsiteY17" fmla="*/ 430078 h 1290234"/>
                    <a:gd name="connsiteX18" fmla="*/ 61993 w 391332"/>
                    <a:gd name="connsiteY18" fmla="*/ 445576 h 1290234"/>
                    <a:gd name="connsiteX19" fmla="*/ 89115 w 391332"/>
                    <a:gd name="connsiteY19" fmla="*/ 472698 h 1290234"/>
                    <a:gd name="connsiteX20" fmla="*/ 42620 w 391332"/>
                    <a:gd name="connsiteY20" fmla="*/ 519193 h 1290234"/>
                    <a:gd name="connsiteX21" fmla="*/ 30996 w 391332"/>
                    <a:gd name="connsiteY21" fmla="*/ 550190 h 1290234"/>
                    <a:gd name="connsiteX22" fmla="*/ 23247 w 391332"/>
                    <a:gd name="connsiteY22" fmla="*/ 565688 h 1290234"/>
                    <a:gd name="connsiteX23" fmla="*/ 0 w 391332"/>
                    <a:gd name="connsiteY23" fmla="*/ 604434 h 1290234"/>
                    <a:gd name="connsiteX24" fmla="*/ 34871 w 391332"/>
                    <a:gd name="connsiteY24" fmla="*/ 596685 h 1290234"/>
                    <a:gd name="connsiteX25" fmla="*/ 46494 w 391332"/>
                    <a:gd name="connsiteY25" fmla="*/ 569563 h 1290234"/>
                    <a:gd name="connsiteX26" fmla="*/ 50369 w 391332"/>
                    <a:gd name="connsiteY26" fmla="*/ 569563 h 1290234"/>
                    <a:gd name="connsiteX27" fmla="*/ 170481 w 391332"/>
                    <a:gd name="connsiteY27" fmla="*/ 484322 h 1290234"/>
                    <a:gd name="connsiteX28" fmla="*/ 189854 w 391332"/>
                    <a:gd name="connsiteY28" fmla="*/ 565688 h 1290234"/>
                    <a:gd name="connsiteX29" fmla="*/ 162732 w 391332"/>
                    <a:gd name="connsiteY29" fmla="*/ 596685 h 1290234"/>
                    <a:gd name="connsiteX30" fmla="*/ 23247 w 391332"/>
                    <a:gd name="connsiteY30" fmla="*/ 662553 h 1290234"/>
                    <a:gd name="connsiteX31" fmla="*/ 73617 w 391332"/>
                    <a:gd name="connsiteY31" fmla="*/ 701298 h 1290234"/>
                    <a:gd name="connsiteX32" fmla="*/ 182105 w 391332"/>
                    <a:gd name="connsiteY32" fmla="*/ 701298 h 1290234"/>
                    <a:gd name="connsiteX33" fmla="*/ 185979 w 391332"/>
                    <a:gd name="connsiteY33" fmla="*/ 755543 h 1290234"/>
                    <a:gd name="connsiteX34" fmla="*/ 135610 w 391332"/>
                    <a:gd name="connsiteY34" fmla="*/ 767166 h 1290234"/>
                    <a:gd name="connsiteX35" fmla="*/ 104613 w 391332"/>
                    <a:gd name="connsiteY35" fmla="*/ 774915 h 1290234"/>
                    <a:gd name="connsiteX36" fmla="*/ 61993 w 391332"/>
                    <a:gd name="connsiteY36" fmla="*/ 790414 h 1290234"/>
                    <a:gd name="connsiteX37" fmla="*/ 50369 w 391332"/>
                    <a:gd name="connsiteY37" fmla="*/ 802037 h 1290234"/>
                    <a:gd name="connsiteX38" fmla="*/ 174356 w 391332"/>
                    <a:gd name="connsiteY38" fmla="*/ 802037 h 1290234"/>
                    <a:gd name="connsiteX39" fmla="*/ 104613 w 391332"/>
                    <a:gd name="connsiteY39" fmla="*/ 871780 h 1290234"/>
                    <a:gd name="connsiteX40" fmla="*/ 151108 w 391332"/>
                    <a:gd name="connsiteY40" fmla="*/ 883404 h 1290234"/>
                    <a:gd name="connsiteX41" fmla="*/ 34871 w 391332"/>
                    <a:gd name="connsiteY41" fmla="*/ 1038387 h 1290234"/>
                    <a:gd name="connsiteX42" fmla="*/ 131735 w 391332"/>
                    <a:gd name="connsiteY42" fmla="*/ 1026763 h 1290234"/>
                    <a:gd name="connsiteX43" fmla="*/ 100739 w 391332"/>
                    <a:gd name="connsiteY43" fmla="*/ 1053885 h 1290234"/>
                    <a:gd name="connsiteX44" fmla="*/ 131735 w 391332"/>
                    <a:gd name="connsiteY44" fmla="*/ 1065509 h 1290234"/>
                    <a:gd name="connsiteX45" fmla="*/ 147233 w 391332"/>
                    <a:gd name="connsiteY45" fmla="*/ 1069383 h 1290234"/>
                    <a:gd name="connsiteX46" fmla="*/ 154983 w 391332"/>
                    <a:gd name="connsiteY46" fmla="*/ 1077132 h 1290234"/>
                    <a:gd name="connsiteX47" fmla="*/ 127861 w 391332"/>
                    <a:gd name="connsiteY47" fmla="*/ 1131376 h 1290234"/>
                    <a:gd name="connsiteX48" fmla="*/ 123986 w 391332"/>
                    <a:gd name="connsiteY48" fmla="*/ 1143000 h 1290234"/>
                    <a:gd name="connsiteX49" fmla="*/ 112362 w 391332"/>
                    <a:gd name="connsiteY49" fmla="*/ 1154624 h 1290234"/>
                    <a:gd name="connsiteX50" fmla="*/ 104613 w 391332"/>
                    <a:gd name="connsiteY50" fmla="*/ 1166248 h 1290234"/>
                    <a:gd name="connsiteX51" fmla="*/ 81366 w 391332"/>
                    <a:gd name="connsiteY51" fmla="*/ 1181746 h 1290234"/>
                    <a:gd name="connsiteX52" fmla="*/ 69742 w 391332"/>
                    <a:gd name="connsiteY52" fmla="*/ 1266987 h 1290234"/>
                    <a:gd name="connsiteX53" fmla="*/ 170481 w 391332"/>
                    <a:gd name="connsiteY53" fmla="*/ 1139126 h 1290234"/>
                    <a:gd name="connsiteX54" fmla="*/ 368084 w 391332"/>
                    <a:gd name="connsiteY54" fmla="*/ 1290234 h 1290234"/>
                    <a:gd name="connsiteX55" fmla="*/ 247972 w 391332"/>
                    <a:gd name="connsiteY55" fmla="*/ 1065509 h 1290234"/>
                    <a:gd name="connsiteX56" fmla="*/ 298342 w 391332"/>
                    <a:gd name="connsiteY56" fmla="*/ 972519 h 1290234"/>
                    <a:gd name="connsiteX57" fmla="*/ 224725 w 391332"/>
                    <a:gd name="connsiteY57" fmla="*/ 914400 h 1290234"/>
                    <a:gd name="connsiteX58" fmla="*/ 224725 w 391332"/>
                    <a:gd name="connsiteY58" fmla="*/ 829160 h 1290234"/>
                    <a:gd name="connsiteX59" fmla="*/ 232474 w 391332"/>
                    <a:gd name="connsiteY59" fmla="*/ 790414 h 1290234"/>
                    <a:gd name="connsiteX60" fmla="*/ 267345 w 391332"/>
                    <a:gd name="connsiteY60" fmla="*/ 720671 h 1290234"/>
                    <a:gd name="connsiteX61" fmla="*/ 352586 w 391332"/>
                    <a:gd name="connsiteY61" fmla="*/ 747793 h 1290234"/>
                    <a:gd name="connsiteX62" fmla="*/ 306091 w 391332"/>
                    <a:gd name="connsiteY62" fmla="*/ 689675 h 1290234"/>
                    <a:gd name="connsiteX63" fmla="*/ 294467 w 391332"/>
                    <a:gd name="connsiteY63" fmla="*/ 678051 h 1290234"/>
                    <a:gd name="connsiteX64" fmla="*/ 286718 w 391332"/>
                    <a:gd name="connsiteY64" fmla="*/ 662553 h 1290234"/>
                    <a:gd name="connsiteX65" fmla="*/ 251847 w 391332"/>
                    <a:gd name="connsiteY65" fmla="*/ 585061 h 1290234"/>
                    <a:gd name="connsiteX66" fmla="*/ 325464 w 391332"/>
                    <a:gd name="connsiteY66" fmla="*/ 577312 h 1290234"/>
                    <a:gd name="connsiteX67" fmla="*/ 278969 w 391332"/>
                    <a:gd name="connsiteY67" fmla="*/ 523068 h 1290234"/>
                    <a:gd name="connsiteX68" fmla="*/ 321589 w 391332"/>
                    <a:gd name="connsiteY68" fmla="*/ 519193 h 1290234"/>
                    <a:gd name="connsiteX69" fmla="*/ 333213 w 391332"/>
                    <a:gd name="connsiteY69" fmla="*/ 523068 h 1290234"/>
                    <a:gd name="connsiteX70" fmla="*/ 360335 w 391332"/>
                    <a:gd name="connsiteY70" fmla="*/ 526943 h 1290234"/>
                    <a:gd name="connsiteX71" fmla="*/ 371959 w 391332"/>
                    <a:gd name="connsiteY71" fmla="*/ 530817 h 1290234"/>
                    <a:gd name="connsiteX72" fmla="*/ 391332 w 391332"/>
                    <a:gd name="connsiteY72" fmla="*/ 534692 h 1290234"/>
                    <a:gd name="connsiteX73" fmla="*/ 391332 w 391332"/>
                    <a:gd name="connsiteY73" fmla="*/ 534692 h 1290234"/>
                    <a:gd name="connsiteX74" fmla="*/ 360335 w 391332"/>
                    <a:gd name="connsiteY74" fmla="*/ 523068 h 1290234"/>
                    <a:gd name="connsiteX75" fmla="*/ 337088 w 391332"/>
                    <a:gd name="connsiteY75" fmla="*/ 511444 h 1290234"/>
                    <a:gd name="connsiteX76" fmla="*/ 244098 w 391332"/>
                    <a:gd name="connsiteY76" fmla="*/ 399082 h 1290234"/>
                    <a:gd name="connsiteX77" fmla="*/ 286718 w 391332"/>
                    <a:gd name="connsiteY77" fmla="*/ 406831 h 1290234"/>
                    <a:gd name="connsiteX78" fmla="*/ 360335 w 391332"/>
                    <a:gd name="connsiteY78" fmla="*/ 410705 h 1290234"/>
                    <a:gd name="connsiteX79" fmla="*/ 325464 w 391332"/>
                    <a:gd name="connsiteY79" fmla="*/ 375834 h 1290234"/>
                    <a:gd name="connsiteX80" fmla="*/ 244098 w 391332"/>
                    <a:gd name="connsiteY80" fmla="*/ 294468 h 1290234"/>
                    <a:gd name="connsiteX81" fmla="*/ 344837 w 391332"/>
                    <a:gd name="connsiteY81" fmla="*/ 286719 h 1290234"/>
                    <a:gd name="connsiteX82" fmla="*/ 298342 w 391332"/>
                    <a:gd name="connsiteY82" fmla="*/ 267346 h 1290234"/>
                    <a:gd name="connsiteX83" fmla="*/ 240223 w 391332"/>
                    <a:gd name="connsiteY83" fmla="*/ 185980 h 1290234"/>
                    <a:gd name="connsiteX84" fmla="*/ 313840 w 391332"/>
                    <a:gd name="connsiteY84" fmla="*/ 182105 h 1290234"/>
                    <a:gd name="connsiteX85" fmla="*/ 282844 w 391332"/>
                    <a:gd name="connsiteY85" fmla="*/ 166607 h 1290234"/>
                    <a:gd name="connsiteX86" fmla="*/ 275094 w 391332"/>
                    <a:gd name="connsiteY86" fmla="*/ 158858 h 1290234"/>
                    <a:gd name="connsiteX87" fmla="*/ 201478 w 391332"/>
                    <a:gd name="connsiteY87" fmla="*/ 0 h 129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91332" h="1290234">
                      <a:moveTo>
                        <a:pt x="201478" y="0"/>
                      </a:moveTo>
                      <a:lnTo>
                        <a:pt x="201478" y="0"/>
                      </a:lnTo>
                      <a:lnTo>
                        <a:pt x="189854" y="96865"/>
                      </a:lnTo>
                      <a:lnTo>
                        <a:pt x="42620" y="178231"/>
                      </a:lnTo>
                      <a:lnTo>
                        <a:pt x="143359" y="170482"/>
                      </a:lnTo>
                      <a:lnTo>
                        <a:pt x="116237" y="189854"/>
                      </a:lnTo>
                      <a:lnTo>
                        <a:pt x="116237" y="197604"/>
                      </a:lnTo>
                      <a:lnTo>
                        <a:pt x="151108" y="201478"/>
                      </a:lnTo>
                      <a:lnTo>
                        <a:pt x="143359" y="220851"/>
                      </a:lnTo>
                      <a:cubicBezTo>
                        <a:pt x="140313" y="224404"/>
                        <a:pt x="117593" y="252313"/>
                        <a:pt x="108488" y="259597"/>
                      </a:cubicBezTo>
                      <a:cubicBezTo>
                        <a:pt x="106233" y="261401"/>
                        <a:pt x="103322" y="262180"/>
                        <a:pt x="100739" y="263471"/>
                      </a:cubicBezTo>
                      <a:lnTo>
                        <a:pt x="92989" y="294468"/>
                      </a:lnTo>
                      <a:lnTo>
                        <a:pt x="139484" y="317715"/>
                      </a:lnTo>
                      <a:cubicBezTo>
                        <a:pt x="131735" y="333213"/>
                        <a:pt x="128489" y="351957"/>
                        <a:pt x="116237" y="364210"/>
                      </a:cubicBezTo>
                      <a:cubicBezTo>
                        <a:pt x="107575" y="372873"/>
                        <a:pt x="112141" y="371960"/>
                        <a:pt x="104613" y="371960"/>
                      </a:cubicBezTo>
                      <a:lnTo>
                        <a:pt x="104613" y="383583"/>
                      </a:lnTo>
                      <a:cubicBezTo>
                        <a:pt x="100738" y="393915"/>
                        <a:pt x="96760" y="404209"/>
                        <a:pt x="92989" y="414580"/>
                      </a:cubicBezTo>
                      <a:cubicBezTo>
                        <a:pt x="88707" y="426357"/>
                        <a:pt x="89115" y="422459"/>
                        <a:pt x="89115" y="430078"/>
                      </a:cubicBezTo>
                      <a:lnTo>
                        <a:pt x="61993" y="445576"/>
                      </a:lnTo>
                      <a:lnTo>
                        <a:pt x="89115" y="472698"/>
                      </a:lnTo>
                      <a:lnTo>
                        <a:pt x="42620" y="519193"/>
                      </a:lnTo>
                      <a:cubicBezTo>
                        <a:pt x="38745" y="529525"/>
                        <a:pt x="35240" y="540004"/>
                        <a:pt x="30996" y="550190"/>
                      </a:cubicBezTo>
                      <a:cubicBezTo>
                        <a:pt x="28775" y="555521"/>
                        <a:pt x="23247" y="565688"/>
                        <a:pt x="23247" y="565688"/>
                      </a:cubicBezTo>
                      <a:lnTo>
                        <a:pt x="0" y="604434"/>
                      </a:lnTo>
                      <a:cubicBezTo>
                        <a:pt x="11624" y="601851"/>
                        <a:pt x="24418" y="602387"/>
                        <a:pt x="34871" y="596685"/>
                      </a:cubicBezTo>
                      <a:cubicBezTo>
                        <a:pt x="42527" y="592509"/>
                        <a:pt x="42151" y="576077"/>
                        <a:pt x="46494" y="569563"/>
                      </a:cubicBezTo>
                      <a:cubicBezTo>
                        <a:pt x="47210" y="568488"/>
                        <a:pt x="49077" y="569563"/>
                        <a:pt x="50369" y="569563"/>
                      </a:cubicBezTo>
                      <a:lnTo>
                        <a:pt x="170481" y="484322"/>
                      </a:lnTo>
                      <a:lnTo>
                        <a:pt x="189854" y="565688"/>
                      </a:lnTo>
                      <a:lnTo>
                        <a:pt x="162732" y="596685"/>
                      </a:lnTo>
                      <a:lnTo>
                        <a:pt x="23247" y="662553"/>
                      </a:lnTo>
                      <a:lnTo>
                        <a:pt x="73617" y="701298"/>
                      </a:lnTo>
                      <a:lnTo>
                        <a:pt x="182105" y="701298"/>
                      </a:lnTo>
                      <a:lnTo>
                        <a:pt x="185979" y="755543"/>
                      </a:lnTo>
                      <a:cubicBezTo>
                        <a:pt x="148936" y="769433"/>
                        <a:pt x="166018" y="767166"/>
                        <a:pt x="135610" y="767166"/>
                      </a:cubicBezTo>
                      <a:lnTo>
                        <a:pt x="104613" y="774915"/>
                      </a:lnTo>
                      <a:cubicBezTo>
                        <a:pt x="90406" y="780081"/>
                        <a:pt x="75888" y="784459"/>
                        <a:pt x="61993" y="790414"/>
                      </a:cubicBezTo>
                      <a:cubicBezTo>
                        <a:pt x="49295" y="795856"/>
                        <a:pt x="50369" y="794345"/>
                        <a:pt x="50369" y="802037"/>
                      </a:cubicBezTo>
                      <a:lnTo>
                        <a:pt x="174356" y="802037"/>
                      </a:lnTo>
                      <a:lnTo>
                        <a:pt x="104613" y="871780"/>
                      </a:lnTo>
                      <a:lnTo>
                        <a:pt x="151108" y="883404"/>
                      </a:lnTo>
                      <a:lnTo>
                        <a:pt x="34871" y="1038387"/>
                      </a:lnTo>
                      <a:lnTo>
                        <a:pt x="131735" y="1026763"/>
                      </a:lnTo>
                      <a:lnTo>
                        <a:pt x="100739" y="1053885"/>
                      </a:lnTo>
                      <a:cubicBezTo>
                        <a:pt x="111071" y="1057760"/>
                        <a:pt x="121267" y="1062020"/>
                        <a:pt x="131735" y="1065509"/>
                      </a:cubicBezTo>
                      <a:cubicBezTo>
                        <a:pt x="136787" y="1067193"/>
                        <a:pt x="147233" y="1069383"/>
                        <a:pt x="147233" y="1069383"/>
                      </a:cubicBezTo>
                      <a:lnTo>
                        <a:pt x="154983" y="1077132"/>
                      </a:lnTo>
                      <a:lnTo>
                        <a:pt x="127861" y="1131376"/>
                      </a:lnTo>
                      <a:cubicBezTo>
                        <a:pt x="126034" y="1135029"/>
                        <a:pt x="126252" y="1139602"/>
                        <a:pt x="123986" y="1143000"/>
                      </a:cubicBezTo>
                      <a:cubicBezTo>
                        <a:pt x="120946" y="1147559"/>
                        <a:pt x="115870" y="1150414"/>
                        <a:pt x="112362" y="1154624"/>
                      </a:cubicBezTo>
                      <a:cubicBezTo>
                        <a:pt x="109381" y="1158201"/>
                        <a:pt x="107906" y="1162955"/>
                        <a:pt x="104613" y="1166248"/>
                      </a:cubicBezTo>
                      <a:cubicBezTo>
                        <a:pt x="95711" y="1175150"/>
                        <a:pt x="90907" y="1176975"/>
                        <a:pt x="81366" y="1181746"/>
                      </a:cubicBezTo>
                      <a:lnTo>
                        <a:pt x="69742" y="1266987"/>
                      </a:lnTo>
                      <a:lnTo>
                        <a:pt x="170481" y="1139126"/>
                      </a:lnTo>
                      <a:lnTo>
                        <a:pt x="368084" y="1290234"/>
                      </a:lnTo>
                      <a:lnTo>
                        <a:pt x="247972" y="1065509"/>
                      </a:lnTo>
                      <a:lnTo>
                        <a:pt x="298342" y="972519"/>
                      </a:lnTo>
                      <a:lnTo>
                        <a:pt x="224725" y="914400"/>
                      </a:lnTo>
                      <a:lnTo>
                        <a:pt x="224725" y="829160"/>
                      </a:lnTo>
                      <a:lnTo>
                        <a:pt x="232474" y="790414"/>
                      </a:lnTo>
                      <a:lnTo>
                        <a:pt x="267345" y="720671"/>
                      </a:lnTo>
                      <a:lnTo>
                        <a:pt x="352586" y="747793"/>
                      </a:lnTo>
                      <a:cubicBezTo>
                        <a:pt x="320934" y="710865"/>
                        <a:pt x="336483" y="730197"/>
                        <a:pt x="306091" y="689675"/>
                      </a:cubicBezTo>
                      <a:cubicBezTo>
                        <a:pt x="302803" y="685291"/>
                        <a:pt x="297652" y="682510"/>
                        <a:pt x="294467" y="678051"/>
                      </a:cubicBezTo>
                      <a:cubicBezTo>
                        <a:pt x="291110" y="673351"/>
                        <a:pt x="286718" y="662553"/>
                        <a:pt x="286718" y="662553"/>
                      </a:cubicBezTo>
                      <a:lnTo>
                        <a:pt x="251847" y="585061"/>
                      </a:lnTo>
                      <a:lnTo>
                        <a:pt x="325464" y="577312"/>
                      </a:lnTo>
                      <a:lnTo>
                        <a:pt x="278969" y="523068"/>
                      </a:lnTo>
                      <a:cubicBezTo>
                        <a:pt x="293176" y="521776"/>
                        <a:pt x="307324" y="519193"/>
                        <a:pt x="321589" y="519193"/>
                      </a:cubicBezTo>
                      <a:cubicBezTo>
                        <a:pt x="325673" y="519193"/>
                        <a:pt x="329208" y="522267"/>
                        <a:pt x="333213" y="523068"/>
                      </a:cubicBezTo>
                      <a:cubicBezTo>
                        <a:pt x="342168" y="524859"/>
                        <a:pt x="351294" y="525651"/>
                        <a:pt x="360335" y="526943"/>
                      </a:cubicBezTo>
                      <a:cubicBezTo>
                        <a:pt x="364210" y="528234"/>
                        <a:pt x="367997" y="529826"/>
                        <a:pt x="371959" y="530817"/>
                      </a:cubicBezTo>
                      <a:cubicBezTo>
                        <a:pt x="378348" y="532414"/>
                        <a:pt x="391332" y="534692"/>
                        <a:pt x="391332" y="534692"/>
                      </a:cubicBezTo>
                      <a:lnTo>
                        <a:pt x="391332" y="534692"/>
                      </a:lnTo>
                      <a:cubicBezTo>
                        <a:pt x="381000" y="530817"/>
                        <a:pt x="370521" y="527312"/>
                        <a:pt x="360335" y="523068"/>
                      </a:cubicBezTo>
                      <a:cubicBezTo>
                        <a:pt x="360321" y="523062"/>
                        <a:pt x="340969" y="513385"/>
                        <a:pt x="337088" y="511444"/>
                      </a:cubicBezTo>
                      <a:lnTo>
                        <a:pt x="244098" y="399082"/>
                      </a:lnTo>
                      <a:cubicBezTo>
                        <a:pt x="281490" y="407391"/>
                        <a:pt x="267062" y="406831"/>
                        <a:pt x="286718" y="406831"/>
                      </a:cubicBezTo>
                      <a:lnTo>
                        <a:pt x="360335" y="410705"/>
                      </a:lnTo>
                      <a:lnTo>
                        <a:pt x="325464" y="375834"/>
                      </a:lnTo>
                      <a:lnTo>
                        <a:pt x="244098" y="294468"/>
                      </a:lnTo>
                      <a:lnTo>
                        <a:pt x="344837" y="286719"/>
                      </a:lnTo>
                      <a:cubicBezTo>
                        <a:pt x="302592" y="274045"/>
                        <a:pt x="315626" y="284630"/>
                        <a:pt x="298342" y="267346"/>
                      </a:cubicBezTo>
                      <a:lnTo>
                        <a:pt x="240223" y="185980"/>
                      </a:lnTo>
                      <a:lnTo>
                        <a:pt x="313840" y="182105"/>
                      </a:lnTo>
                      <a:cubicBezTo>
                        <a:pt x="303508" y="176939"/>
                        <a:pt x="292749" y="172550"/>
                        <a:pt x="282844" y="166607"/>
                      </a:cubicBezTo>
                      <a:cubicBezTo>
                        <a:pt x="279711" y="164728"/>
                        <a:pt x="275094" y="158858"/>
                        <a:pt x="275094" y="158858"/>
                      </a:cubicBezTo>
                      <a:lnTo>
                        <a:pt x="201478"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04" name="Group 503">
                  <a:extLst>
                    <a:ext uri="{FF2B5EF4-FFF2-40B4-BE49-F238E27FC236}">
                      <a16:creationId xmlns:a16="http://schemas.microsoft.com/office/drawing/2014/main" id="{C95E6EC2-9EB1-E5DE-BCD6-BFC645199731}"/>
                    </a:ext>
                  </a:extLst>
                </p:cNvPr>
                <p:cNvGrpSpPr/>
                <p:nvPr/>
              </p:nvGrpSpPr>
              <p:grpSpPr>
                <a:xfrm>
                  <a:off x="1193369" y="5850659"/>
                  <a:ext cx="77492" cy="145194"/>
                  <a:chOff x="1193369" y="5846768"/>
                  <a:chExt cx="77492" cy="145194"/>
                </a:xfrm>
              </p:grpSpPr>
              <p:cxnSp>
                <p:nvCxnSpPr>
                  <p:cNvPr id="521" name="Straight Connector 520">
                    <a:extLst>
                      <a:ext uri="{FF2B5EF4-FFF2-40B4-BE49-F238E27FC236}">
                        <a16:creationId xmlns:a16="http://schemas.microsoft.com/office/drawing/2014/main" id="{795EA842-516C-0AC9-5127-76DA5FF92441}"/>
                      </a:ext>
                    </a:extLst>
                  </p:cNvPr>
                  <p:cNvCxnSpPr>
                    <a:endCxn id="522" idx="2"/>
                  </p:cNvCxnSpPr>
                  <p:nvPr/>
                </p:nvCxnSpPr>
                <p:spPr>
                  <a:xfrm flipV="1">
                    <a:off x="1232115" y="5939758"/>
                    <a:ext cx="7749" cy="52204"/>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522" name="Freeform 521">
                    <a:extLst>
                      <a:ext uri="{FF2B5EF4-FFF2-40B4-BE49-F238E27FC236}">
                        <a16:creationId xmlns:a16="http://schemas.microsoft.com/office/drawing/2014/main" id="{6C1F6F3B-1080-3D96-619A-99530B07F9CF}"/>
                      </a:ext>
                    </a:extLst>
                  </p:cNvPr>
                  <p:cNvSpPr/>
                  <p:nvPr/>
                </p:nvSpPr>
                <p:spPr>
                  <a:xfrm>
                    <a:off x="1193369" y="5846768"/>
                    <a:ext cx="77492" cy="100739"/>
                  </a:xfrm>
                  <a:custGeom>
                    <a:avLst/>
                    <a:gdLst>
                      <a:gd name="connsiteX0" fmla="*/ 38746 w 77492"/>
                      <a:gd name="connsiteY0" fmla="*/ 0 h 100739"/>
                      <a:gd name="connsiteX1" fmla="*/ 0 w 77492"/>
                      <a:gd name="connsiteY1" fmla="*/ 81367 h 100739"/>
                      <a:gd name="connsiteX2" fmla="*/ 46495 w 77492"/>
                      <a:gd name="connsiteY2" fmla="*/ 92990 h 100739"/>
                      <a:gd name="connsiteX3" fmla="*/ 77492 w 77492"/>
                      <a:gd name="connsiteY3" fmla="*/ 100739 h 100739"/>
                      <a:gd name="connsiteX4" fmla="*/ 38746 w 77492"/>
                      <a:gd name="connsiteY4" fmla="*/ 0 h 100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92" h="100739">
                        <a:moveTo>
                          <a:pt x="38746" y="0"/>
                        </a:moveTo>
                        <a:lnTo>
                          <a:pt x="0" y="81367"/>
                        </a:lnTo>
                        <a:lnTo>
                          <a:pt x="46495" y="92990"/>
                        </a:lnTo>
                        <a:lnTo>
                          <a:pt x="77492" y="100739"/>
                        </a:lnTo>
                        <a:lnTo>
                          <a:pt x="38746"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505" name="Freeform 504">
                  <a:extLst>
                    <a:ext uri="{FF2B5EF4-FFF2-40B4-BE49-F238E27FC236}">
                      <a16:creationId xmlns:a16="http://schemas.microsoft.com/office/drawing/2014/main" id="{D9D2E925-11D1-787B-7573-6908D976740D}"/>
                    </a:ext>
                  </a:extLst>
                </p:cNvPr>
                <p:cNvSpPr/>
                <p:nvPr/>
              </p:nvSpPr>
              <p:spPr>
                <a:xfrm>
                  <a:off x="1527313" y="5691809"/>
                  <a:ext cx="112644" cy="198782"/>
                </a:xfrm>
                <a:custGeom>
                  <a:avLst/>
                  <a:gdLst>
                    <a:gd name="connsiteX0" fmla="*/ 0 w 112644"/>
                    <a:gd name="connsiteY0" fmla="*/ 198782 h 198782"/>
                    <a:gd name="connsiteX1" fmla="*/ 43070 w 112644"/>
                    <a:gd name="connsiteY1" fmla="*/ 185530 h 198782"/>
                    <a:gd name="connsiteX2" fmla="*/ 112644 w 112644"/>
                    <a:gd name="connsiteY2" fmla="*/ 195469 h 198782"/>
                    <a:gd name="connsiteX3" fmla="*/ 86139 w 112644"/>
                    <a:gd name="connsiteY3" fmla="*/ 165652 h 198782"/>
                    <a:gd name="connsiteX4" fmla="*/ 99391 w 112644"/>
                    <a:gd name="connsiteY4" fmla="*/ 162339 h 198782"/>
                    <a:gd name="connsiteX5" fmla="*/ 66261 w 112644"/>
                    <a:gd name="connsiteY5" fmla="*/ 122582 h 198782"/>
                    <a:gd name="connsiteX6" fmla="*/ 79513 w 112644"/>
                    <a:gd name="connsiteY6" fmla="*/ 109330 h 198782"/>
                    <a:gd name="connsiteX7" fmla="*/ 49696 w 112644"/>
                    <a:gd name="connsiteY7" fmla="*/ 0 h 198782"/>
                    <a:gd name="connsiteX8" fmla="*/ 43070 w 112644"/>
                    <a:gd name="connsiteY8" fmla="*/ 49695 h 198782"/>
                    <a:gd name="connsiteX9" fmla="*/ 43070 w 112644"/>
                    <a:gd name="connsiteY9" fmla="*/ 49695 h 198782"/>
                    <a:gd name="connsiteX10" fmla="*/ 39757 w 112644"/>
                    <a:gd name="connsiteY10" fmla="*/ 99391 h 198782"/>
                    <a:gd name="connsiteX11" fmla="*/ 6626 w 112644"/>
                    <a:gd name="connsiteY11" fmla="*/ 125895 h 198782"/>
                    <a:gd name="connsiteX12" fmla="*/ 33130 w 112644"/>
                    <a:gd name="connsiteY12" fmla="*/ 135834 h 198782"/>
                    <a:gd name="connsiteX13" fmla="*/ 33130 w 112644"/>
                    <a:gd name="connsiteY13" fmla="*/ 135834 h 198782"/>
                    <a:gd name="connsiteX14" fmla="*/ 0 w 112644"/>
                    <a:gd name="connsiteY14" fmla="*/ 198782 h 19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2644" h="198782">
                      <a:moveTo>
                        <a:pt x="0" y="198782"/>
                      </a:moveTo>
                      <a:lnTo>
                        <a:pt x="43070" y="185530"/>
                      </a:lnTo>
                      <a:lnTo>
                        <a:pt x="112644" y="195469"/>
                      </a:lnTo>
                      <a:lnTo>
                        <a:pt x="86139" y="165652"/>
                      </a:lnTo>
                      <a:lnTo>
                        <a:pt x="99391" y="162339"/>
                      </a:lnTo>
                      <a:lnTo>
                        <a:pt x="66261" y="122582"/>
                      </a:lnTo>
                      <a:lnTo>
                        <a:pt x="79513" y="109330"/>
                      </a:lnTo>
                      <a:lnTo>
                        <a:pt x="49696" y="0"/>
                      </a:lnTo>
                      <a:lnTo>
                        <a:pt x="43070" y="49695"/>
                      </a:lnTo>
                      <a:lnTo>
                        <a:pt x="43070" y="49695"/>
                      </a:lnTo>
                      <a:lnTo>
                        <a:pt x="39757" y="99391"/>
                      </a:lnTo>
                      <a:lnTo>
                        <a:pt x="6626" y="125895"/>
                      </a:lnTo>
                      <a:lnTo>
                        <a:pt x="33130" y="135834"/>
                      </a:lnTo>
                      <a:lnTo>
                        <a:pt x="33130" y="135834"/>
                      </a:lnTo>
                      <a:lnTo>
                        <a:pt x="0" y="198782"/>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06" name="Group 505">
                  <a:extLst>
                    <a:ext uri="{FF2B5EF4-FFF2-40B4-BE49-F238E27FC236}">
                      <a16:creationId xmlns:a16="http://schemas.microsoft.com/office/drawing/2014/main" id="{D2874982-0FCD-DF7F-1546-4CC823A5F8ED}"/>
                    </a:ext>
                  </a:extLst>
                </p:cNvPr>
                <p:cNvGrpSpPr/>
                <p:nvPr/>
              </p:nvGrpSpPr>
              <p:grpSpPr>
                <a:xfrm>
                  <a:off x="1621857" y="5630870"/>
                  <a:ext cx="131287" cy="370628"/>
                  <a:chOff x="1621857" y="5630870"/>
                  <a:chExt cx="131287" cy="370628"/>
                </a:xfrm>
              </p:grpSpPr>
              <p:cxnSp>
                <p:nvCxnSpPr>
                  <p:cNvPr id="519" name="Straight Connector 518">
                    <a:extLst>
                      <a:ext uri="{FF2B5EF4-FFF2-40B4-BE49-F238E27FC236}">
                        <a16:creationId xmlns:a16="http://schemas.microsoft.com/office/drawing/2014/main" id="{19FACE48-3CAA-2FEF-6007-CEE078BD7829}"/>
                      </a:ext>
                    </a:extLst>
                  </p:cNvPr>
                  <p:cNvCxnSpPr/>
                  <p:nvPr/>
                </p:nvCxnSpPr>
                <p:spPr>
                  <a:xfrm flipV="1">
                    <a:off x="1687503" y="5752762"/>
                    <a:ext cx="0" cy="248736"/>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520" name="Freeform 519">
                    <a:extLst>
                      <a:ext uri="{FF2B5EF4-FFF2-40B4-BE49-F238E27FC236}">
                        <a16:creationId xmlns:a16="http://schemas.microsoft.com/office/drawing/2014/main" id="{2C3C3B4D-0806-213E-9383-9C1FED89B363}"/>
                      </a:ext>
                    </a:extLst>
                  </p:cNvPr>
                  <p:cNvSpPr/>
                  <p:nvPr/>
                </p:nvSpPr>
                <p:spPr>
                  <a:xfrm flipH="1">
                    <a:off x="1621857" y="5630870"/>
                    <a:ext cx="131287" cy="234936"/>
                  </a:xfrm>
                  <a:custGeom>
                    <a:avLst/>
                    <a:gdLst>
                      <a:gd name="connsiteX0" fmla="*/ 0 w 112644"/>
                      <a:gd name="connsiteY0" fmla="*/ 198782 h 198782"/>
                      <a:gd name="connsiteX1" fmla="*/ 43070 w 112644"/>
                      <a:gd name="connsiteY1" fmla="*/ 185530 h 198782"/>
                      <a:gd name="connsiteX2" fmla="*/ 112644 w 112644"/>
                      <a:gd name="connsiteY2" fmla="*/ 195469 h 198782"/>
                      <a:gd name="connsiteX3" fmla="*/ 86139 w 112644"/>
                      <a:gd name="connsiteY3" fmla="*/ 165652 h 198782"/>
                      <a:gd name="connsiteX4" fmla="*/ 99391 w 112644"/>
                      <a:gd name="connsiteY4" fmla="*/ 162339 h 198782"/>
                      <a:gd name="connsiteX5" fmla="*/ 66261 w 112644"/>
                      <a:gd name="connsiteY5" fmla="*/ 122582 h 198782"/>
                      <a:gd name="connsiteX6" fmla="*/ 79513 w 112644"/>
                      <a:gd name="connsiteY6" fmla="*/ 109330 h 198782"/>
                      <a:gd name="connsiteX7" fmla="*/ 49696 w 112644"/>
                      <a:gd name="connsiteY7" fmla="*/ 0 h 198782"/>
                      <a:gd name="connsiteX8" fmla="*/ 43070 w 112644"/>
                      <a:gd name="connsiteY8" fmla="*/ 49695 h 198782"/>
                      <a:gd name="connsiteX9" fmla="*/ 43070 w 112644"/>
                      <a:gd name="connsiteY9" fmla="*/ 49695 h 198782"/>
                      <a:gd name="connsiteX10" fmla="*/ 39757 w 112644"/>
                      <a:gd name="connsiteY10" fmla="*/ 99391 h 198782"/>
                      <a:gd name="connsiteX11" fmla="*/ 6626 w 112644"/>
                      <a:gd name="connsiteY11" fmla="*/ 125895 h 198782"/>
                      <a:gd name="connsiteX12" fmla="*/ 33130 w 112644"/>
                      <a:gd name="connsiteY12" fmla="*/ 135834 h 198782"/>
                      <a:gd name="connsiteX13" fmla="*/ 33130 w 112644"/>
                      <a:gd name="connsiteY13" fmla="*/ 135834 h 198782"/>
                      <a:gd name="connsiteX14" fmla="*/ 0 w 112644"/>
                      <a:gd name="connsiteY14" fmla="*/ 198782 h 19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2644" h="198782">
                        <a:moveTo>
                          <a:pt x="0" y="198782"/>
                        </a:moveTo>
                        <a:lnTo>
                          <a:pt x="43070" y="185530"/>
                        </a:lnTo>
                        <a:lnTo>
                          <a:pt x="112644" y="195469"/>
                        </a:lnTo>
                        <a:lnTo>
                          <a:pt x="86139" y="165652"/>
                        </a:lnTo>
                        <a:lnTo>
                          <a:pt x="99391" y="162339"/>
                        </a:lnTo>
                        <a:lnTo>
                          <a:pt x="66261" y="122582"/>
                        </a:lnTo>
                        <a:lnTo>
                          <a:pt x="79513" y="109330"/>
                        </a:lnTo>
                        <a:lnTo>
                          <a:pt x="49696" y="0"/>
                        </a:lnTo>
                        <a:lnTo>
                          <a:pt x="43070" y="49695"/>
                        </a:lnTo>
                        <a:lnTo>
                          <a:pt x="43070" y="49695"/>
                        </a:lnTo>
                        <a:lnTo>
                          <a:pt x="39757" y="99391"/>
                        </a:lnTo>
                        <a:lnTo>
                          <a:pt x="6626" y="125895"/>
                        </a:lnTo>
                        <a:lnTo>
                          <a:pt x="33130" y="135834"/>
                        </a:lnTo>
                        <a:lnTo>
                          <a:pt x="33130" y="135834"/>
                        </a:lnTo>
                        <a:lnTo>
                          <a:pt x="0" y="198782"/>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507" name="Group 506">
                  <a:extLst>
                    <a:ext uri="{FF2B5EF4-FFF2-40B4-BE49-F238E27FC236}">
                      <a16:creationId xmlns:a16="http://schemas.microsoft.com/office/drawing/2014/main" id="{447AA606-FDC7-C8D2-8FCB-B49AB107FF34}"/>
                    </a:ext>
                  </a:extLst>
                </p:cNvPr>
                <p:cNvGrpSpPr/>
                <p:nvPr/>
              </p:nvGrpSpPr>
              <p:grpSpPr>
                <a:xfrm>
                  <a:off x="1795670" y="5489290"/>
                  <a:ext cx="89452" cy="508801"/>
                  <a:chOff x="1795670" y="5469835"/>
                  <a:chExt cx="89452" cy="508801"/>
                </a:xfrm>
              </p:grpSpPr>
              <p:cxnSp>
                <p:nvCxnSpPr>
                  <p:cNvPr id="517" name="Straight Connector 516">
                    <a:extLst>
                      <a:ext uri="{FF2B5EF4-FFF2-40B4-BE49-F238E27FC236}">
                        <a16:creationId xmlns:a16="http://schemas.microsoft.com/office/drawing/2014/main" id="{9F31C21F-34A9-7702-24D2-C5DB86918B86}"/>
                      </a:ext>
                    </a:extLst>
                  </p:cNvPr>
                  <p:cNvCxnSpPr/>
                  <p:nvPr/>
                </p:nvCxnSpPr>
                <p:spPr>
                  <a:xfrm flipV="1">
                    <a:off x="1832674" y="5595350"/>
                    <a:ext cx="1" cy="383286"/>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518" name="Freeform 517">
                    <a:extLst>
                      <a:ext uri="{FF2B5EF4-FFF2-40B4-BE49-F238E27FC236}">
                        <a16:creationId xmlns:a16="http://schemas.microsoft.com/office/drawing/2014/main" id="{6938592C-3F75-19CE-768A-7ECD3F422EFB}"/>
                      </a:ext>
                    </a:extLst>
                  </p:cNvPr>
                  <p:cNvSpPr/>
                  <p:nvPr/>
                </p:nvSpPr>
                <p:spPr>
                  <a:xfrm>
                    <a:off x="1795670" y="5469835"/>
                    <a:ext cx="89452" cy="308113"/>
                  </a:xfrm>
                  <a:custGeom>
                    <a:avLst/>
                    <a:gdLst>
                      <a:gd name="connsiteX0" fmla="*/ 3313 w 89452"/>
                      <a:gd name="connsiteY0" fmla="*/ 308113 h 308113"/>
                      <a:gd name="connsiteX1" fmla="*/ 62947 w 89452"/>
                      <a:gd name="connsiteY1" fmla="*/ 284922 h 308113"/>
                      <a:gd name="connsiteX2" fmla="*/ 62947 w 89452"/>
                      <a:gd name="connsiteY2" fmla="*/ 284922 h 308113"/>
                      <a:gd name="connsiteX3" fmla="*/ 49695 w 89452"/>
                      <a:gd name="connsiteY3" fmla="*/ 238539 h 308113"/>
                      <a:gd name="connsiteX4" fmla="*/ 76200 w 89452"/>
                      <a:gd name="connsiteY4" fmla="*/ 208722 h 308113"/>
                      <a:gd name="connsiteX5" fmla="*/ 79513 w 89452"/>
                      <a:gd name="connsiteY5" fmla="*/ 165652 h 308113"/>
                      <a:gd name="connsiteX6" fmla="*/ 79513 w 89452"/>
                      <a:gd name="connsiteY6" fmla="*/ 165652 h 308113"/>
                      <a:gd name="connsiteX7" fmla="*/ 66260 w 89452"/>
                      <a:gd name="connsiteY7" fmla="*/ 119269 h 308113"/>
                      <a:gd name="connsiteX8" fmla="*/ 89452 w 89452"/>
                      <a:gd name="connsiteY8" fmla="*/ 79513 h 308113"/>
                      <a:gd name="connsiteX9" fmla="*/ 33130 w 89452"/>
                      <a:gd name="connsiteY9" fmla="*/ 0 h 308113"/>
                      <a:gd name="connsiteX10" fmla="*/ 29817 w 89452"/>
                      <a:gd name="connsiteY10" fmla="*/ 76200 h 308113"/>
                      <a:gd name="connsiteX11" fmla="*/ 6626 w 89452"/>
                      <a:gd name="connsiteY11" fmla="*/ 106017 h 308113"/>
                      <a:gd name="connsiteX12" fmla="*/ 39756 w 89452"/>
                      <a:gd name="connsiteY12" fmla="*/ 115956 h 308113"/>
                      <a:gd name="connsiteX13" fmla="*/ 3313 w 89452"/>
                      <a:gd name="connsiteY13" fmla="*/ 159026 h 308113"/>
                      <a:gd name="connsiteX14" fmla="*/ 49695 w 89452"/>
                      <a:gd name="connsiteY14" fmla="*/ 192156 h 308113"/>
                      <a:gd name="connsiteX15" fmla="*/ 0 w 89452"/>
                      <a:gd name="connsiteY15" fmla="*/ 228600 h 308113"/>
                      <a:gd name="connsiteX16" fmla="*/ 3313 w 89452"/>
                      <a:gd name="connsiteY16" fmla="*/ 308113 h 30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452" h="308113">
                        <a:moveTo>
                          <a:pt x="3313" y="308113"/>
                        </a:moveTo>
                        <a:lnTo>
                          <a:pt x="62947" y="284922"/>
                        </a:lnTo>
                        <a:lnTo>
                          <a:pt x="62947" y="284922"/>
                        </a:lnTo>
                        <a:lnTo>
                          <a:pt x="49695" y="238539"/>
                        </a:lnTo>
                        <a:lnTo>
                          <a:pt x="76200" y="208722"/>
                        </a:lnTo>
                        <a:lnTo>
                          <a:pt x="79513" y="165652"/>
                        </a:lnTo>
                        <a:lnTo>
                          <a:pt x="79513" y="165652"/>
                        </a:lnTo>
                        <a:lnTo>
                          <a:pt x="66260" y="119269"/>
                        </a:lnTo>
                        <a:lnTo>
                          <a:pt x="89452" y="79513"/>
                        </a:lnTo>
                        <a:lnTo>
                          <a:pt x="33130" y="0"/>
                        </a:lnTo>
                        <a:lnTo>
                          <a:pt x="29817" y="76200"/>
                        </a:lnTo>
                        <a:lnTo>
                          <a:pt x="6626" y="106017"/>
                        </a:lnTo>
                        <a:lnTo>
                          <a:pt x="39756" y="115956"/>
                        </a:lnTo>
                        <a:lnTo>
                          <a:pt x="3313" y="159026"/>
                        </a:lnTo>
                        <a:lnTo>
                          <a:pt x="49695" y="192156"/>
                        </a:lnTo>
                        <a:lnTo>
                          <a:pt x="0" y="228600"/>
                        </a:lnTo>
                        <a:lnTo>
                          <a:pt x="3313" y="308113"/>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508" name="Group 507">
                  <a:extLst>
                    <a:ext uri="{FF2B5EF4-FFF2-40B4-BE49-F238E27FC236}">
                      <a16:creationId xmlns:a16="http://schemas.microsoft.com/office/drawing/2014/main" id="{0A3CF28F-A686-7C2F-CC87-00CCDA045400}"/>
                    </a:ext>
                  </a:extLst>
                </p:cNvPr>
                <p:cNvGrpSpPr/>
                <p:nvPr/>
              </p:nvGrpSpPr>
              <p:grpSpPr>
                <a:xfrm>
                  <a:off x="1845365" y="5416826"/>
                  <a:ext cx="155713" cy="582057"/>
                  <a:chOff x="1845365" y="5416826"/>
                  <a:chExt cx="155713" cy="582057"/>
                </a:xfrm>
              </p:grpSpPr>
              <p:cxnSp>
                <p:nvCxnSpPr>
                  <p:cNvPr id="515" name="Straight Connector 514">
                    <a:extLst>
                      <a:ext uri="{FF2B5EF4-FFF2-40B4-BE49-F238E27FC236}">
                        <a16:creationId xmlns:a16="http://schemas.microsoft.com/office/drawing/2014/main" id="{FFE1D173-9BDB-773E-4EDB-FEA687371807}"/>
                      </a:ext>
                    </a:extLst>
                  </p:cNvPr>
                  <p:cNvCxnSpPr>
                    <a:endCxn id="516" idx="1"/>
                  </p:cNvCxnSpPr>
                  <p:nvPr/>
                </p:nvCxnSpPr>
                <p:spPr>
                  <a:xfrm flipV="1">
                    <a:off x="1908549" y="5731565"/>
                    <a:ext cx="6390" cy="267318"/>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516" name="Freeform 515">
                    <a:extLst>
                      <a:ext uri="{FF2B5EF4-FFF2-40B4-BE49-F238E27FC236}">
                        <a16:creationId xmlns:a16="http://schemas.microsoft.com/office/drawing/2014/main" id="{A5E98247-E7EC-D47F-1DCB-F06A70E406D6}"/>
                      </a:ext>
                    </a:extLst>
                  </p:cNvPr>
                  <p:cNvSpPr/>
                  <p:nvPr/>
                </p:nvSpPr>
                <p:spPr>
                  <a:xfrm>
                    <a:off x="1845365" y="5416826"/>
                    <a:ext cx="155713" cy="351183"/>
                  </a:xfrm>
                  <a:custGeom>
                    <a:avLst/>
                    <a:gdLst>
                      <a:gd name="connsiteX0" fmla="*/ 155713 w 155713"/>
                      <a:gd name="connsiteY0" fmla="*/ 351183 h 351183"/>
                      <a:gd name="connsiteX1" fmla="*/ 69574 w 155713"/>
                      <a:gd name="connsiteY1" fmla="*/ 314739 h 351183"/>
                      <a:gd name="connsiteX2" fmla="*/ 0 w 155713"/>
                      <a:gd name="connsiteY2" fmla="*/ 337931 h 351183"/>
                      <a:gd name="connsiteX3" fmla="*/ 26505 w 155713"/>
                      <a:gd name="connsiteY3" fmla="*/ 278296 h 351183"/>
                      <a:gd name="connsiteX4" fmla="*/ 72887 w 155713"/>
                      <a:gd name="connsiteY4" fmla="*/ 251791 h 351183"/>
                      <a:gd name="connsiteX5" fmla="*/ 56322 w 155713"/>
                      <a:gd name="connsiteY5" fmla="*/ 228600 h 351183"/>
                      <a:gd name="connsiteX6" fmla="*/ 66261 w 155713"/>
                      <a:gd name="connsiteY6" fmla="*/ 208722 h 351183"/>
                      <a:gd name="connsiteX7" fmla="*/ 29818 w 155713"/>
                      <a:gd name="connsiteY7" fmla="*/ 185531 h 351183"/>
                      <a:gd name="connsiteX8" fmla="*/ 59635 w 155713"/>
                      <a:gd name="connsiteY8" fmla="*/ 175591 h 351183"/>
                      <a:gd name="connsiteX9" fmla="*/ 69574 w 155713"/>
                      <a:gd name="connsiteY9" fmla="*/ 139148 h 351183"/>
                      <a:gd name="connsiteX10" fmla="*/ 46383 w 155713"/>
                      <a:gd name="connsiteY10" fmla="*/ 112644 h 351183"/>
                      <a:gd name="connsiteX11" fmla="*/ 56322 w 155713"/>
                      <a:gd name="connsiteY11" fmla="*/ 82826 h 351183"/>
                      <a:gd name="connsiteX12" fmla="*/ 39757 w 155713"/>
                      <a:gd name="connsiteY12" fmla="*/ 56322 h 351183"/>
                      <a:gd name="connsiteX13" fmla="*/ 72887 w 155713"/>
                      <a:gd name="connsiteY13" fmla="*/ 0 h 351183"/>
                      <a:gd name="connsiteX14" fmla="*/ 86139 w 155713"/>
                      <a:gd name="connsiteY14" fmla="*/ 29817 h 351183"/>
                      <a:gd name="connsiteX15" fmla="*/ 86139 w 155713"/>
                      <a:gd name="connsiteY15" fmla="*/ 29817 h 351183"/>
                      <a:gd name="connsiteX16" fmla="*/ 82826 w 155713"/>
                      <a:gd name="connsiteY16" fmla="*/ 72887 h 351183"/>
                      <a:gd name="connsiteX17" fmla="*/ 82826 w 155713"/>
                      <a:gd name="connsiteY17" fmla="*/ 115957 h 351183"/>
                      <a:gd name="connsiteX18" fmla="*/ 129209 w 155713"/>
                      <a:gd name="connsiteY18" fmla="*/ 86139 h 351183"/>
                      <a:gd name="connsiteX19" fmla="*/ 102705 w 155713"/>
                      <a:gd name="connsiteY19" fmla="*/ 135835 h 351183"/>
                      <a:gd name="connsiteX20" fmla="*/ 132522 w 155713"/>
                      <a:gd name="connsiteY20" fmla="*/ 165652 h 351183"/>
                      <a:gd name="connsiteX21" fmla="*/ 102705 w 155713"/>
                      <a:gd name="connsiteY21" fmla="*/ 198783 h 351183"/>
                      <a:gd name="connsiteX22" fmla="*/ 139148 w 155713"/>
                      <a:gd name="connsiteY22" fmla="*/ 255104 h 351183"/>
                      <a:gd name="connsiteX23" fmla="*/ 109331 w 155713"/>
                      <a:gd name="connsiteY23" fmla="*/ 274983 h 351183"/>
                      <a:gd name="connsiteX24" fmla="*/ 155713 w 155713"/>
                      <a:gd name="connsiteY24" fmla="*/ 351183 h 3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5713" h="351183">
                        <a:moveTo>
                          <a:pt x="155713" y="351183"/>
                        </a:moveTo>
                        <a:lnTo>
                          <a:pt x="69574" y="314739"/>
                        </a:lnTo>
                        <a:lnTo>
                          <a:pt x="0" y="337931"/>
                        </a:lnTo>
                        <a:lnTo>
                          <a:pt x="26505" y="278296"/>
                        </a:lnTo>
                        <a:lnTo>
                          <a:pt x="72887" y="251791"/>
                        </a:lnTo>
                        <a:lnTo>
                          <a:pt x="56322" y="228600"/>
                        </a:lnTo>
                        <a:lnTo>
                          <a:pt x="66261" y="208722"/>
                        </a:lnTo>
                        <a:lnTo>
                          <a:pt x="29818" y="185531"/>
                        </a:lnTo>
                        <a:lnTo>
                          <a:pt x="59635" y="175591"/>
                        </a:lnTo>
                        <a:lnTo>
                          <a:pt x="69574" y="139148"/>
                        </a:lnTo>
                        <a:lnTo>
                          <a:pt x="46383" y="112644"/>
                        </a:lnTo>
                        <a:lnTo>
                          <a:pt x="56322" y="82826"/>
                        </a:lnTo>
                        <a:lnTo>
                          <a:pt x="39757" y="56322"/>
                        </a:lnTo>
                        <a:lnTo>
                          <a:pt x="72887" y="0"/>
                        </a:lnTo>
                        <a:cubicBezTo>
                          <a:pt x="83374" y="27966"/>
                          <a:pt x="76154" y="19832"/>
                          <a:pt x="86139" y="29817"/>
                        </a:cubicBezTo>
                        <a:lnTo>
                          <a:pt x="86139" y="29817"/>
                        </a:lnTo>
                        <a:lnTo>
                          <a:pt x="82826" y="72887"/>
                        </a:lnTo>
                        <a:lnTo>
                          <a:pt x="82826" y="115957"/>
                        </a:lnTo>
                        <a:lnTo>
                          <a:pt x="129209" y="86139"/>
                        </a:lnTo>
                        <a:lnTo>
                          <a:pt x="102705" y="135835"/>
                        </a:lnTo>
                        <a:lnTo>
                          <a:pt x="132522" y="165652"/>
                        </a:lnTo>
                        <a:lnTo>
                          <a:pt x="102705" y="198783"/>
                        </a:lnTo>
                        <a:lnTo>
                          <a:pt x="139148" y="255104"/>
                        </a:lnTo>
                        <a:lnTo>
                          <a:pt x="109331" y="274983"/>
                        </a:lnTo>
                        <a:lnTo>
                          <a:pt x="155713" y="351183"/>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509" name="Group 508">
                  <a:extLst>
                    <a:ext uri="{FF2B5EF4-FFF2-40B4-BE49-F238E27FC236}">
                      <a16:creationId xmlns:a16="http://schemas.microsoft.com/office/drawing/2014/main" id="{01330440-46E9-A3BA-777F-F12F46885DF8}"/>
                    </a:ext>
                  </a:extLst>
                </p:cNvPr>
                <p:cNvGrpSpPr/>
                <p:nvPr/>
              </p:nvGrpSpPr>
              <p:grpSpPr>
                <a:xfrm>
                  <a:off x="2170042" y="4314548"/>
                  <a:ext cx="256062" cy="1677879"/>
                  <a:chOff x="2170042" y="4314548"/>
                  <a:chExt cx="256062" cy="1677879"/>
                </a:xfrm>
              </p:grpSpPr>
              <p:sp>
                <p:nvSpPr>
                  <p:cNvPr id="513" name="Freeform 512">
                    <a:extLst>
                      <a:ext uri="{FF2B5EF4-FFF2-40B4-BE49-F238E27FC236}">
                        <a16:creationId xmlns:a16="http://schemas.microsoft.com/office/drawing/2014/main" id="{1AC2DF8F-D56E-652E-679C-1A7BC320A95C}"/>
                      </a:ext>
                    </a:extLst>
                  </p:cNvPr>
                  <p:cNvSpPr/>
                  <p:nvPr/>
                </p:nvSpPr>
                <p:spPr>
                  <a:xfrm>
                    <a:off x="2201662" y="4314548"/>
                    <a:ext cx="93216" cy="1677879"/>
                  </a:xfrm>
                  <a:custGeom>
                    <a:avLst/>
                    <a:gdLst>
                      <a:gd name="connsiteX0" fmla="*/ 75460 w 93216"/>
                      <a:gd name="connsiteY0" fmla="*/ 452761 h 1677879"/>
                      <a:gd name="connsiteX1" fmla="*/ 26633 w 93216"/>
                      <a:gd name="connsiteY1" fmla="*/ 1677879 h 1677879"/>
                      <a:gd name="connsiteX2" fmla="*/ 66583 w 93216"/>
                      <a:gd name="connsiteY2" fmla="*/ 1677879 h 1677879"/>
                      <a:gd name="connsiteX3" fmla="*/ 84338 w 93216"/>
                      <a:gd name="connsiteY3" fmla="*/ 0 h 1677879"/>
                      <a:gd name="connsiteX4" fmla="*/ 79899 w 93216"/>
                      <a:gd name="connsiteY4" fmla="*/ 88776 h 1677879"/>
                      <a:gd name="connsiteX5" fmla="*/ 0 w 93216"/>
                      <a:gd name="connsiteY5" fmla="*/ 155359 h 1677879"/>
                      <a:gd name="connsiteX6" fmla="*/ 93216 w 93216"/>
                      <a:gd name="connsiteY6" fmla="*/ 124287 h 1677879"/>
                      <a:gd name="connsiteX7" fmla="*/ 75460 w 93216"/>
                      <a:gd name="connsiteY7" fmla="*/ 452761 h 167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16" h="1677879">
                        <a:moveTo>
                          <a:pt x="75460" y="452761"/>
                        </a:moveTo>
                        <a:lnTo>
                          <a:pt x="26633" y="1677879"/>
                        </a:lnTo>
                        <a:lnTo>
                          <a:pt x="66583" y="1677879"/>
                        </a:lnTo>
                        <a:lnTo>
                          <a:pt x="84338" y="0"/>
                        </a:lnTo>
                        <a:lnTo>
                          <a:pt x="79899" y="88776"/>
                        </a:lnTo>
                        <a:lnTo>
                          <a:pt x="0" y="155359"/>
                        </a:lnTo>
                        <a:lnTo>
                          <a:pt x="93216" y="124287"/>
                        </a:lnTo>
                        <a:lnTo>
                          <a:pt x="75460" y="452761"/>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4" name="Freeform 513">
                    <a:extLst>
                      <a:ext uri="{FF2B5EF4-FFF2-40B4-BE49-F238E27FC236}">
                        <a16:creationId xmlns:a16="http://schemas.microsoft.com/office/drawing/2014/main" id="{8DF5C570-DBE5-AC69-E414-28164CAC5697}"/>
                      </a:ext>
                    </a:extLst>
                  </p:cNvPr>
                  <p:cNvSpPr/>
                  <p:nvPr/>
                </p:nvSpPr>
                <p:spPr>
                  <a:xfrm>
                    <a:off x="2170042" y="4429539"/>
                    <a:ext cx="256062" cy="407504"/>
                  </a:xfrm>
                  <a:custGeom>
                    <a:avLst/>
                    <a:gdLst>
                      <a:gd name="connsiteX0" fmla="*/ 112645 w 256062"/>
                      <a:gd name="connsiteY0" fmla="*/ 26504 h 407504"/>
                      <a:gd name="connsiteX1" fmla="*/ 112645 w 256062"/>
                      <a:gd name="connsiteY1" fmla="*/ 26504 h 407504"/>
                      <a:gd name="connsiteX2" fmla="*/ 96080 w 256062"/>
                      <a:gd name="connsiteY2" fmla="*/ 49696 h 407504"/>
                      <a:gd name="connsiteX3" fmla="*/ 92767 w 256062"/>
                      <a:gd name="connsiteY3" fmla="*/ 59635 h 407504"/>
                      <a:gd name="connsiteX4" fmla="*/ 72888 w 256062"/>
                      <a:gd name="connsiteY4" fmla="*/ 66261 h 407504"/>
                      <a:gd name="connsiteX5" fmla="*/ 96080 w 256062"/>
                      <a:gd name="connsiteY5" fmla="*/ 82826 h 407504"/>
                      <a:gd name="connsiteX6" fmla="*/ 106019 w 256062"/>
                      <a:gd name="connsiteY6" fmla="*/ 86139 h 407504"/>
                      <a:gd name="connsiteX7" fmla="*/ 99393 w 256062"/>
                      <a:gd name="connsiteY7" fmla="*/ 106018 h 407504"/>
                      <a:gd name="connsiteX8" fmla="*/ 96080 w 256062"/>
                      <a:gd name="connsiteY8" fmla="*/ 115957 h 407504"/>
                      <a:gd name="connsiteX9" fmla="*/ 76201 w 256062"/>
                      <a:gd name="connsiteY9" fmla="*/ 129209 h 407504"/>
                      <a:gd name="connsiteX10" fmla="*/ 66262 w 256062"/>
                      <a:gd name="connsiteY10" fmla="*/ 135835 h 407504"/>
                      <a:gd name="connsiteX11" fmla="*/ 33132 w 256062"/>
                      <a:gd name="connsiteY11" fmla="*/ 125896 h 407504"/>
                      <a:gd name="connsiteX12" fmla="*/ 13254 w 256062"/>
                      <a:gd name="connsiteY12" fmla="*/ 122583 h 407504"/>
                      <a:gd name="connsiteX13" fmla="*/ 3315 w 256062"/>
                      <a:gd name="connsiteY13" fmla="*/ 125896 h 407504"/>
                      <a:gd name="connsiteX14" fmla="*/ 3315 w 256062"/>
                      <a:gd name="connsiteY14" fmla="*/ 149087 h 407504"/>
                      <a:gd name="connsiteX15" fmla="*/ 33132 w 256062"/>
                      <a:gd name="connsiteY15" fmla="*/ 162339 h 407504"/>
                      <a:gd name="connsiteX16" fmla="*/ 43071 w 256062"/>
                      <a:gd name="connsiteY16" fmla="*/ 165652 h 407504"/>
                      <a:gd name="connsiteX17" fmla="*/ 53010 w 256062"/>
                      <a:gd name="connsiteY17" fmla="*/ 168965 h 407504"/>
                      <a:gd name="connsiteX18" fmla="*/ 56323 w 256062"/>
                      <a:gd name="connsiteY18" fmla="*/ 178904 h 407504"/>
                      <a:gd name="connsiteX19" fmla="*/ 62949 w 256062"/>
                      <a:gd name="connsiteY19" fmla="*/ 202096 h 407504"/>
                      <a:gd name="connsiteX20" fmla="*/ 82828 w 256062"/>
                      <a:gd name="connsiteY20" fmla="*/ 192157 h 407504"/>
                      <a:gd name="connsiteX21" fmla="*/ 92767 w 256062"/>
                      <a:gd name="connsiteY21" fmla="*/ 185531 h 407504"/>
                      <a:gd name="connsiteX22" fmla="*/ 109332 w 256062"/>
                      <a:gd name="connsiteY22" fmla="*/ 188844 h 407504"/>
                      <a:gd name="connsiteX23" fmla="*/ 109332 w 256062"/>
                      <a:gd name="connsiteY23" fmla="*/ 212035 h 407504"/>
                      <a:gd name="connsiteX24" fmla="*/ 106019 w 256062"/>
                      <a:gd name="connsiteY24" fmla="*/ 221974 h 407504"/>
                      <a:gd name="connsiteX25" fmla="*/ 82828 w 256062"/>
                      <a:gd name="connsiteY25" fmla="*/ 231913 h 407504"/>
                      <a:gd name="connsiteX26" fmla="*/ 72888 w 256062"/>
                      <a:gd name="connsiteY26" fmla="*/ 235226 h 407504"/>
                      <a:gd name="connsiteX27" fmla="*/ 56323 w 256062"/>
                      <a:gd name="connsiteY27" fmla="*/ 258418 h 407504"/>
                      <a:gd name="connsiteX28" fmla="*/ 16567 w 256062"/>
                      <a:gd name="connsiteY28" fmla="*/ 288235 h 407504"/>
                      <a:gd name="connsiteX29" fmla="*/ 9941 w 256062"/>
                      <a:gd name="connsiteY29" fmla="*/ 298174 h 407504"/>
                      <a:gd name="connsiteX30" fmla="*/ 19880 w 256062"/>
                      <a:gd name="connsiteY30" fmla="*/ 304800 h 407504"/>
                      <a:gd name="connsiteX31" fmla="*/ 36445 w 256062"/>
                      <a:gd name="connsiteY31" fmla="*/ 301487 h 407504"/>
                      <a:gd name="connsiteX32" fmla="*/ 56323 w 256062"/>
                      <a:gd name="connsiteY32" fmla="*/ 298174 h 407504"/>
                      <a:gd name="connsiteX33" fmla="*/ 92767 w 256062"/>
                      <a:gd name="connsiteY33" fmla="*/ 308113 h 407504"/>
                      <a:gd name="connsiteX34" fmla="*/ 99393 w 256062"/>
                      <a:gd name="connsiteY34" fmla="*/ 327991 h 407504"/>
                      <a:gd name="connsiteX35" fmla="*/ 96080 w 256062"/>
                      <a:gd name="connsiteY35" fmla="*/ 344557 h 407504"/>
                      <a:gd name="connsiteX36" fmla="*/ 89454 w 256062"/>
                      <a:gd name="connsiteY36" fmla="*/ 354496 h 407504"/>
                      <a:gd name="connsiteX37" fmla="*/ 102706 w 256062"/>
                      <a:gd name="connsiteY37" fmla="*/ 361122 h 407504"/>
                      <a:gd name="connsiteX38" fmla="*/ 69575 w 256062"/>
                      <a:gd name="connsiteY38" fmla="*/ 367748 h 407504"/>
                      <a:gd name="connsiteX39" fmla="*/ 59636 w 256062"/>
                      <a:gd name="connsiteY39" fmla="*/ 374374 h 407504"/>
                      <a:gd name="connsiteX40" fmla="*/ 56323 w 256062"/>
                      <a:gd name="connsiteY40" fmla="*/ 390939 h 407504"/>
                      <a:gd name="connsiteX41" fmla="*/ 49697 w 256062"/>
                      <a:gd name="connsiteY41" fmla="*/ 400878 h 407504"/>
                      <a:gd name="connsiteX42" fmla="*/ 59636 w 256062"/>
                      <a:gd name="connsiteY42" fmla="*/ 407504 h 407504"/>
                      <a:gd name="connsiteX43" fmla="*/ 72888 w 256062"/>
                      <a:gd name="connsiteY43" fmla="*/ 400878 h 407504"/>
                      <a:gd name="connsiteX44" fmla="*/ 99393 w 256062"/>
                      <a:gd name="connsiteY44" fmla="*/ 377687 h 407504"/>
                      <a:gd name="connsiteX45" fmla="*/ 115958 w 256062"/>
                      <a:gd name="connsiteY45" fmla="*/ 374374 h 407504"/>
                      <a:gd name="connsiteX46" fmla="*/ 195471 w 256062"/>
                      <a:gd name="connsiteY46" fmla="*/ 384313 h 407504"/>
                      <a:gd name="connsiteX47" fmla="*/ 231915 w 256062"/>
                      <a:gd name="connsiteY47" fmla="*/ 394252 h 407504"/>
                      <a:gd name="connsiteX48" fmla="*/ 255106 w 256062"/>
                      <a:gd name="connsiteY48" fmla="*/ 390939 h 407504"/>
                      <a:gd name="connsiteX49" fmla="*/ 248480 w 256062"/>
                      <a:gd name="connsiteY49" fmla="*/ 377687 h 407504"/>
                      <a:gd name="connsiteX50" fmla="*/ 238541 w 256062"/>
                      <a:gd name="connsiteY50" fmla="*/ 371061 h 407504"/>
                      <a:gd name="connsiteX51" fmla="*/ 218662 w 256062"/>
                      <a:gd name="connsiteY51" fmla="*/ 364435 h 407504"/>
                      <a:gd name="connsiteX52" fmla="*/ 208723 w 256062"/>
                      <a:gd name="connsiteY52" fmla="*/ 357809 h 407504"/>
                      <a:gd name="connsiteX53" fmla="*/ 192158 w 256062"/>
                      <a:gd name="connsiteY53" fmla="*/ 337931 h 407504"/>
                      <a:gd name="connsiteX54" fmla="*/ 172280 w 256062"/>
                      <a:gd name="connsiteY54" fmla="*/ 324678 h 407504"/>
                      <a:gd name="connsiteX55" fmla="*/ 162341 w 256062"/>
                      <a:gd name="connsiteY55" fmla="*/ 318052 h 407504"/>
                      <a:gd name="connsiteX56" fmla="*/ 165654 w 256062"/>
                      <a:gd name="connsiteY56" fmla="*/ 308113 h 407504"/>
                      <a:gd name="connsiteX57" fmla="*/ 159028 w 256062"/>
                      <a:gd name="connsiteY57" fmla="*/ 298174 h 407504"/>
                      <a:gd name="connsiteX58" fmla="*/ 139149 w 256062"/>
                      <a:gd name="connsiteY58" fmla="*/ 268357 h 407504"/>
                      <a:gd name="connsiteX59" fmla="*/ 125897 w 256062"/>
                      <a:gd name="connsiteY59" fmla="*/ 241852 h 407504"/>
                      <a:gd name="connsiteX60" fmla="*/ 129210 w 256062"/>
                      <a:gd name="connsiteY60" fmla="*/ 228600 h 407504"/>
                      <a:gd name="connsiteX61" fmla="*/ 132523 w 256062"/>
                      <a:gd name="connsiteY61" fmla="*/ 218661 h 407504"/>
                      <a:gd name="connsiteX62" fmla="*/ 129210 w 256062"/>
                      <a:gd name="connsiteY62" fmla="*/ 195470 h 407504"/>
                      <a:gd name="connsiteX63" fmla="*/ 139149 w 256062"/>
                      <a:gd name="connsiteY63" fmla="*/ 198783 h 407504"/>
                      <a:gd name="connsiteX64" fmla="*/ 152401 w 256062"/>
                      <a:gd name="connsiteY64" fmla="*/ 202096 h 407504"/>
                      <a:gd name="connsiteX65" fmla="*/ 162341 w 256062"/>
                      <a:gd name="connsiteY65" fmla="*/ 205409 h 407504"/>
                      <a:gd name="connsiteX66" fmla="*/ 195471 w 256062"/>
                      <a:gd name="connsiteY66" fmla="*/ 212035 h 407504"/>
                      <a:gd name="connsiteX67" fmla="*/ 208723 w 256062"/>
                      <a:gd name="connsiteY67" fmla="*/ 215348 h 407504"/>
                      <a:gd name="connsiteX68" fmla="*/ 205410 w 256062"/>
                      <a:gd name="connsiteY68" fmla="*/ 205409 h 407504"/>
                      <a:gd name="connsiteX69" fmla="*/ 188845 w 256062"/>
                      <a:gd name="connsiteY69" fmla="*/ 188844 h 407504"/>
                      <a:gd name="connsiteX70" fmla="*/ 168967 w 256062"/>
                      <a:gd name="connsiteY70" fmla="*/ 182218 h 407504"/>
                      <a:gd name="connsiteX71" fmla="*/ 145775 w 256062"/>
                      <a:gd name="connsiteY71" fmla="*/ 155713 h 407504"/>
                      <a:gd name="connsiteX72" fmla="*/ 135836 w 256062"/>
                      <a:gd name="connsiteY72" fmla="*/ 125896 h 407504"/>
                      <a:gd name="connsiteX73" fmla="*/ 132523 w 256062"/>
                      <a:gd name="connsiteY73" fmla="*/ 112644 h 407504"/>
                      <a:gd name="connsiteX74" fmla="*/ 125897 w 256062"/>
                      <a:gd name="connsiteY74" fmla="*/ 102704 h 407504"/>
                      <a:gd name="connsiteX75" fmla="*/ 122584 w 256062"/>
                      <a:gd name="connsiteY75" fmla="*/ 92765 h 407504"/>
                      <a:gd name="connsiteX76" fmla="*/ 142462 w 256062"/>
                      <a:gd name="connsiteY76" fmla="*/ 23191 h 407504"/>
                      <a:gd name="connsiteX77" fmla="*/ 162341 w 256062"/>
                      <a:gd name="connsiteY77" fmla="*/ 26504 h 407504"/>
                      <a:gd name="connsiteX78" fmla="*/ 182219 w 256062"/>
                      <a:gd name="connsiteY78" fmla="*/ 26504 h 407504"/>
                      <a:gd name="connsiteX79" fmla="*/ 185532 w 256062"/>
                      <a:gd name="connsiteY79" fmla="*/ 16565 h 407504"/>
                      <a:gd name="connsiteX80" fmla="*/ 168967 w 256062"/>
                      <a:gd name="connsiteY80" fmla="*/ 3313 h 407504"/>
                      <a:gd name="connsiteX81" fmla="*/ 159028 w 256062"/>
                      <a:gd name="connsiteY81" fmla="*/ 0 h 407504"/>
                      <a:gd name="connsiteX82" fmla="*/ 139149 w 256062"/>
                      <a:gd name="connsiteY82" fmla="*/ 3313 h 407504"/>
                      <a:gd name="connsiteX83" fmla="*/ 132523 w 256062"/>
                      <a:gd name="connsiteY83" fmla="*/ 13252 h 407504"/>
                      <a:gd name="connsiteX84" fmla="*/ 89454 w 256062"/>
                      <a:gd name="connsiteY84" fmla="*/ 16565 h 407504"/>
                      <a:gd name="connsiteX85" fmla="*/ 112645 w 256062"/>
                      <a:gd name="connsiteY85" fmla="*/ 26504 h 40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56062" h="407504">
                        <a:moveTo>
                          <a:pt x="112645" y="26504"/>
                        </a:moveTo>
                        <a:lnTo>
                          <a:pt x="112645" y="26504"/>
                        </a:lnTo>
                        <a:cubicBezTo>
                          <a:pt x="107123" y="34235"/>
                          <a:pt x="100968" y="41550"/>
                          <a:pt x="96080" y="49696"/>
                        </a:cubicBezTo>
                        <a:cubicBezTo>
                          <a:pt x="94283" y="52691"/>
                          <a:pt x="95609" y="57605"/>
                          <a:pt x="92767" y="59635"/>
                        </a:cubicBezTo>
                        <a:cubicBezTo>
                          <a:pt x="87083" y="63695"/>
                          <a:pt x="72888" y="66261"/>
                          <a:pt x="72888" y="66261"/>
                        </a:cubicBezTo>
                        <a:cubicBezTo>
                          <a:pt x="78410" y="82826"/>
                          <a:pt x="72888" y="75096"/>
                          <a:pt x="96080" y="82826"/>
                        </a:cubicBezTo>
                        <a:lnTo>
                          <a:pt x="106019" y="86139"/>
                        </a:lnTo>
                        <a:lnTo>
                          <a:pt x="99393" y="106018"/>
                        </a:lnTo>
                        <a:cubicBezTo>
                          <a:pt x="98289" y="109331"/>
                          <a:pt x="98986" y="114020"/>
                          <a:pt x="96080" y="115957"/>
                        </a:cubicBezTo>
                        <a:lnTo>
                          <a:pt x="76201" y="129209"/>
                        </a:lnTo>
                        <a:lnTo>
                          <a:pt x="66262" y="135835"/>
                        </a:lnTo>
                        <a:cubicBezTo>
                          <a:pt x="46234" y="130828"/>
                          <a:pt x="57330" y="133962"/>
                          <a:pt x="33132" y="125896"/>
                        </a:cubicBezTo>
                        <a:cubicBezTo>
                          <a:pt x="26759" y="123772"/>
                          <a:pt x="19880" y="123687"/>
                          <a:pt x="13254" y="122583"/>
                        </a:cubicBezTo>
                        <a:cubicBezTo>
                          <a:pt x="9941" y="123687"/>
                          <a:pt x="5784" y="123427"/>
                          <a:pt x="3315" y="125896"/>
                        </a:cubicBezTo>
                        <a:cubicBezTo>
                          <a:pt x="-2051" y="131262"/>
                          <a:pt x="-49" y="144042"/>
                          <a:pt x="3315" y="149087"/>
                        </a:cubicBezTo>
                        <a:cubicBezTo>
                          <a:pt x="7816" y="155837"/>
                          <a:pt x="29210" y="161032"/>
                          <a:pt x="33132" y="162339"/>
                        </a:cubicBezTo>
                        <a:lnTo>
                          <a:pt x="43071" y="165652"/>
                        </a:lnTo>
                        <a:lnTo>
                          <a:pt x="53010" y="168965"/>
                        </a:lnTo>
                        <a:cubicBezTo>
                          <a:pt x="54114" y="172278"/>
                          <a:pt x="55364" y="175546"/>
                          <a:pt x="56323" y="178904"/>
                        </a:cubicBezTo>
                        <a:cubicBezTo>
                          <a:pt x="64643" y="208025"/>
                          <a:pt x="55006" y="178266"/>
                          <a:pt x="62949" y="202096"/>
                        </a:cubicBezTo>
                        <a:cubicBezTo>
                          <a:pt x="91431" y="183108"/>
                          <a:pt x="55395" y="205873"/>
                          <a:pt x="82828" y="192157"/>
                        </a:cubicBezTo>
                        <a:cubicBezTo>
                          <a:pt x="86389" y="190376"/>
                          <a:pt x="89454" y="187740"/>
                          <a:pt x="92767" y="185531"/>
                        </a:cubicBezTo>
                        <a:cubicBezTo>
                          <a:pt x="98289" y="186635"/>
                          <a:pt x="104647" y="185720"/>
                          <a:pt x="109332" y="188844"/>
                        </a:cubicBezTo>
                        <a:cubicBezTo>
                          <a:pt x="116364" y="193532"/>
                          <a:pt x="110521" y="207874"/>
                          <a:pt x="109332" y="212035"/>
                        </a:cubicBezTo>
                        <a:cubicBezTo>
                          <a:pt x="108373" y="215393"/>
                          <a:pt x="108201" y="219247"/>
                          <a:pt x="106019" y="221974"/>
                        </a:cubicBezTo>
                        <a:cubicBezTo>
                          <a:pt x="100042" y="229446"/>
                          <a:pt x="91080" y="229555"/>
                          <a:pt x="82828" y="231913"/>
                        </a:cubicBezTo>
                        <a:cubicBezTo>
                          <a:pt x="79470" y="232872"/>
                          <a:pt x="76201" y="234122"/>
                          <a:pt x="72888" y="235226"/>
                        </a:cubicBezTo>
                        <a:cubicBezTo>
                          <a:pt x="69582" y="240184"/>
                          <a:pt x="59798" y="255259"/>
                          <a:pt x="56323" y="258418"/>
                        </a:cubicBezTo>
                        <a:lnTo>
                          <a:pt x="16567" y="288235"/>
                        </a:lnTo>
                        <a:cubicBezTo>
                          <a:pt x="13382" y="290624"/>
                          <a:pt x="12150" y="294861"/>
                          <a:pt x="9941" y="298174"/>
                        </a:cubicBezTo>
                        <a:cubicBezTo>
                          <a:pt x="13254" y="300383"/>
                          <a:pt x="15929" y="304306"/>
                          <a:pt x="19880" y="304800"/>
                        </a:cubicBezTo>
                        <a:cubicBezTo>
                          <a:pt x="25468" y="305498"/>
                          <a:pt x="30905" y="302494"/>
                          <a:pt x="36445" y="301487"/>
                        </a:cubicBezTo>
                        <a:cubicBezTo>
                          <a:pt x="43054" y="300285"/>
                          <a:pt x="49697" y="299278"/>
                          <a:pt x="56323" y="298174"/>
                        </a:cubicBezTo>
                        <a:cubicBezTo>
                          <a:pt x="62233" y="298913"/>
                          <a:pt x="86396" y="297920"/>
                          <a:pt x="92767" y="308113"/>
                        </a:cubicBezTo>
                        <a:cubicBezTo>
                          <a:pt x="96469" y="314036"/>
                          <a:pt x="99393" y="327991"/>
                          <a:pt x="99393" y="327991"/>
                        </a:cubicBezTo>
                        <a:cubicBezTo>
                          <a:pt x="98289" y="333513"/>
                          <a:pt x="98057" y="339284"/>
                          <a:pt x="96080" y="344557"/>
                        </a:cubicBezTo>
                        <a:cubicBezTo>
                          <a:pt x="94682" y="348285"/>
                          <a:pt x="87975" y="350799"/>
                          <a:pt x="89454" y="354496"/>
                        </a:cubicBezTo>
                        <a:cubicBezTo>
                          <a:pt x="91288" y="359081"/>
                          <a:pt x="98289" y="358913"/>
                          <a:pt x="102706" y="361122"/>
                        </a:cubicBezTo>
                        <a:cubicBezTo>
                          <a:pt x="94161" y="362343"/>
                          <a:pt x="78826" y="363123"/>
                          <a:pt x="69575" y="367748"/>
                        </a:cubicBezTo>
                        <a:cubicBezTo>
                          <a:pt x="66014" y="369529"/>
                          <a:pt x="62949" y="372165"/>
                          <a:pt x="59636" y="374374"/>
                        </a:cubicBezTo>
                        <a:cubicBezTo>
                          <a:pt x="58532" y="379896"/>
                          <a:pt x="58300" y="385667"/>
                          <a:pt x="56323" y="390939"/>
                        </a:cubicBezTo>
                        <a:cubicBezTo>
                          <a:pt x="54925" y="394667"/>
                          <a:pt x="48916" y="396974"/>
                          <a:pt x="49697" y="400878"/>
                        </a:cubicBezTo>
                        <a:cubicBezTo>
                          <a:pt x="50478" y="404782"/>
                          <a:pt x="56323" y="405295"/>
                          <a:pt x="59636" y="407504"/>
                        </a:cubicBezTo>
                        <a:cubicBezTo>
                          <a:pt x="64053" y="405295"/>
                          <a:pt x="68990" y="403910"/>
                          <a:pt x="72888" y="400878"/>
                        </a:cubicBezTo>
                        <a:cubicBezTo>
                          <a:pt x="79617" y="395644"/>
                          <a:pt x="89408" y="381431"/>
                          <a:pt x="99393" y="377687"/>
                        </a:cubicBezTo>
                        <a:cubicBezTo>
                          <a:pt x="104665" y="375710"/>
                          <a:pt x="110436" y="375478"/>
                          <a:pt x="115958" y="374374"/>
                        </a:cubicBezTo>
                        <a:cubicBezTo>
                          <a:pt x="242450" y="386421"/>
                          <a:pt x="155420" y="372870"/>
                          <a:pt x="195471" y="384313"/>
                        </a:cubicBezTo>
                        <a:cubicBezTo>
                          <a:pt x="207578" y="387772"/>
                          <a:pt x="219767" y="390939"/>
                          <a:pt x="231915" y="394252"/>
                        </a:cubicBezTo>
                        <a:cubicBezTo>
                          <a:pt x="239645" y="393148"/>
                          <a:pt x="249584" y="396461"/>
                          <a:pt x="255106" y="390939"/>
                        </a:cubicBezTo>
                        <a:cubicBezTo>
                          <a:pt x="258598" y="387447"/>
                          <a:pt x="251642" y="381481"/>
                          <a:pt x="248480" y="377687"/>
                        </a:cubicBezTo>
                        <a:cubicBezTo>
                          <a:pt x="245931" y="374628"/>
                          <a:pt x="242180" y="372678"/>
                          <a:pt x="238541" y="371061"/>
                        </a:cubicBezTo>
                        <a:cubicBezTo>
                          <a:pt x="232158" y="368224"/>
                          <a:pt x="218662" y="364435"/>
                          <a:pt x="218662" y="364435"/>
                        </a:cubicBezTo>
                        <a:cubicBezTo>
                          <a:pt x="215349" y="362226"/>
                          <a:pt x="211539" y="360625"/>
                          <a:pt x="208723" y="357809"/>
                        </a:cubicBezTo>
                        <a:cubicBezTo>
                          <a:pt x="189578" y="338664"/>
                          <a:pt x="216585" y="356931"/>
                          <a:pt x="192158" y="337931"/>
                        </a:cubicBezTo>
                        <a:cubicBezTo>
                          <a:pt x="185872" y="333042"/>
                          <a:pt x="178906" y="329096"/>
                          <a:pt x="172280" y="324678"/>
                        </a:cubicBezTo>
                        <a:lnTo>
                          <a:pt x="162341" y="318052"/>
                        </a:lnTo>
                        <a:cubicBezTo>
                          <a:pt x="163445" y="314739"/>
                          <a:pt x="166228" y="311558"/>
                          <a:pt x="165654" y="308113"/>
                        </a:cubicBezTo>
                        <a:cubicBezTo>
                          <a:pt x="164999" y="304185"/>
                          <a:pt x="161342" y="301414"/>
                          <a:pt x="159028" y="298174"/>
                        </a:cubicBezTo>
                        <a:cubicBezTo>
                          <a:pt x="147776" y="282422"/>
                          <a:pt x="148953" y="286565"/>
                          <a:pt x="139149" y="268357"/>
                        </a:cubicBezTo>
                        <a:cubicBezTo>
                          <a:pt x="134466" y="259660"/>
                          <a:pt x="125897" y="241852"/>
                          <a:pt x="125897" y="241852"/>
                        </a:cubicBezTo>
                        <a:cubicBezTo>
                          <a:pt x="127001" y="237435"/>
                          <a:pt x="127959" y="232978"/>
                          <a:pt x="129210" y="228600"/>
                        </a:cubicBezTo>
                        <a:cubicBezTo>
                          <a:pt x="130169" y="225242"/>
                          <a:pt x="132523" y="222153"/>
                          <a:pt x="132523" y="218661"/>
                        </a:cubicBezTo>
                        <a:cubicBezTo>
                          <a:pt x="132523" y="210852"/>
                          <a:pt x="126741" y="202878"/>
                          <a:pt x="129210" y="195470"/>
                        </a:cubicBezTo>
                        <a:cubicBezTo>
                          <a:pt x="130314" y="192157"/>
                          <a:pt x="135791" y="197824"/>
                          <a:pt x="139149" y="198783"/>
                        </a:cubicBezTo>
                        <a:cubicBezTo>
                          <a:pt x="143527" y="200034"/>
                          <a:pt x="148023" y="200845"/>
                          <a:pt x="152401" y="202096"/>
                        </a:cubicBezTo>
                        <a:cubicBezTo>
                          <a:pt x="155759" y="203055"/>
                          <a:pt x="158938" y="204624"/>
                          <a:pt x="162341" y="205409"/>
                        </a:cubicBezTo>
                        <a:cubicBezTo>
                          <a:pt x="173315" y="207941"/>
                          <a:pt x="184545" y="209304"/>
                          <a:pt x="195471" y="212035"/>
                        </a:cubicBezTo>
                        <a:lnTo>
                          <a:pt x="208723" y="215348"/>
                        </a:lnTo>
                        <a:cubicBezTo>
                          <a:pt x="207619" y="212035"/>
                          <a:pt x="206972" y="208533"/>
                          <a:pt x="205410" y="205409"/>
                        </a:cubicBezTo>
                        <a:cubicBezTo>
                          <a:pt x="201308" y="197205"/>
                          <a:pt x="197364" y="192630"/>
                          <a:pt x="188845" y="188844"/>
                        </a:cubicBezTo>
                        <a:cubicBezTo>
                          <a:pt x="182463" y="186007"/>
                          <a:pt x="168967" y="182218"/>
                          <a:pt x="168967" y="182218"/>
                        </a:cubicBezTo>
                        <a:cubicBezTo>
                          <a:pt x="149585" y="162836"/>
                          <a:pt x="156733" y="172150"/>
                          <a:pt x="145775" y="155713"/>
                        </a:cubicBezTo>
                        <a:cubicBezTo>
                          <a:pt x="138515" y="119411"/>
                          <a:pt x="147593" y="157248"/>
                          <a:pt x="135836" y="125896"/>
                        </a:cubicBezTo>
                        <a:cubicBezTo>
                          <a:pt x="134237" y="121633"/>
                          <a:pt x="134317" y="116829"/>
                          <a:pt x="132523" y="112644"/>
                        </a:cubicBezTo>
                        <a:cubicBezTo>
                          <a:pt x="130954" y="108984"/>
                          <a:pt x="127678" y="106266"/>
                          <a:pt x="125897" y="102704"/>
                        </a:cubicBezTo>
                        <a:cubicBezTo>
                          <a:pt x="124335" y="99580"/>
                          <a:pt x="123688" y="96078"/>
                          <a:pt x="122584" y="92765"/>
                        </a:cubicBezTo>
                        <a:cubicBezTo>
                          <a:pt x="124676" y="50924"/>
                          <a:pt x="104594" y="23191"/>
                          <a:pt x="142462" y="23191"/>
                        </a:cubicBezTo>
                        <a:cubicBezTo>
                          <a:pt x="149180" y="23191"/>
                          <a:pt x="155715" y="25400"/>
                          <a:pt x="162341" y="26504"/>
                        </a:cubicBezTo>
                        <a:cubicBezTo>
                          <a:pt x="168968" y="28714"/>
                          <a:pt x="175592" y="33132"/>
                          <a:pt x="182219" y="26504"/>
                        </a:cubicBezTo>
                        <a:cubicBezTo>
                          <a:pt x="184688" y="24035"/>
                          <a:pt x="184428" y="19878"/>
                          <a:pt x="185532" y="16565"/>
                        </a:cubicBezTo>
                        <a:cubicBezTo>
                          <a:pt x="160550" y="8238"/>
                          <a:pt x="190375" y="20439"/>
                          <a:pt x="168967" y="3313"/>
                        </a:cubicBezTo>
                        <a:cubicBezTo>
                          <a:pt x="166240" y="1131"/>
                          <a:pt x="162341" y="1104"/>
                          <a:pt x="159028" y="0"/>
                        </a:cubicBezTo>
                        <a:cubicBezTo>
                          <a:pt x="152402" y="1104"/>
                          <a:pt x="145158" y="309"/>
                          <a:pt x="139149" y="3313"/>
                        </a:cubicBezTo>
                        <a:cubicBezTo>
                          <a:pt x="135588" y="5094"/>
                          <a:pt x="136370" y="12226"/>
                          <a:pt x="132523" y="13252"/>
                        </a:cubicBezTo>
                        <a:cubicBezTo>
                          <a:pt x="118610" y="16962"/>
                          <a:pt x="103810" y="15461"/>
                          <a:pt x="89454" y="16565"/>
                        </a:cubicBezTo>
                        <a:cubicBezTo>
                          <a:pt x="77420" y="20576"/>
                          <a:pt x="108780" y="24848"/>
                          <a:pt x="112645" y="26504"/>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510" name="Group 509">
                  <a:extLst>
                    <a:ext uri="{FF2B5EF4-FFF2-40B4-BE49-F238E27FC236}">
                      <a16:creationId xmlns:a16="http://schemas.microsoft.com/office/drawing/2014/main" id="{003AFC8A-6594-64CC-D402-D1215177D297}"/>
                    </a:ext>
                  </a:extLst>
                </p:cNvPr>
                <p:cNvGrpSpPr/>
                <p:nvPr/>
              </p:nvGrpSpPr>
              <p:grpSpPr>
                <a:xfrm>
                  <a:off x="2040835" y="5088835"/>
                  <a:ext cx="145774" cy="912664"/>
                  <a:chOff x="2040835" y="5088835"/>
                  <a:chExt cx="145774" cy="912664"/>
                </a:xfrm>
              </p:grpSpPr>
              <p:cxnSp>
                <p:nvCxnSpPr>
                  <p:cNvPr id="511" name="Straight Connector 510">
                    <a:extLst>
                      <a:ext uri="{FF2B5EF4-FFF2-40B4-BE49-F238E27FC236}">
                        <a16:creationId xmlns:a16="http://schemas.microsoft.com/office/drawing/2014/main" id="{0B11C438-B94E-B900-FA87-335C6EEEC773}"/>
                      </a:ext>
                    </a:extLst>
                  </p:cNvPr>
                  <p:cNvCxnSpPr/>
                  <p:nvPr/>
                </p:nvCxnSpPr>
                <p:spPr>
                  <a:xfrm flipV="1">
                    <a:off x="2107435" y="5539563"/>
                    <a:ext cx="0" cy="461936"/>
                  </a:xfrm>
                  <a:prstGeom prst="line">
                    <a:avLst/>
                  </a:prstGeom>
                  <a:ln w="12700">
                    <a:solidFill>
                      <a:srgbClr val="CC6600"/>
                    </a:solidFill>
                  </a:ln>
                </p:spPr>
                <p:style>
                  <a:lnRef idx="1">
                    <a:schemeClr val="accent1"/>
                  </a:lnRef>
                  <a:fillRef idx="0">
                    <a:schemeClr val="accent1"/>
                  </a:fillRef>
                  <a:effectRef idx="0">
                    <a:schemeClr val="accent1"/>
                  </a:effectRef>
                  <a:fontRef idx="minor">
                    <a:schemeClr val="tx1"/>
                  </a:fontRef>
                </p:style>
              </p:cxnSp>
              <p:sp>
                <p:nvSpPr>
                  <p:cNvPr id="512" name="Freeform 511">
                    <a:extLst>
                      <a:ext uri="{FF2B5EF4-FFF2-40B4-BE49-F238E27FC236}">
                        <a16:creationId xmlns:a16="http://schemas.microsoft.com/office/drawing/2014/main" id="{163EE9B0-A04B-7143-2816-EC38AEEA8479}"/>
                      </a:ext>
                    </a:extLst>
                  </p:cNvPr>
                  <p:cNvSpPr/>
                  <p:nvPr/>
                </p:nvSpPr>
                <p:spPr>
                  <a:xfrm>
                    <a:off x="2040835" y="5088835"/>
                    <a:ext cx="145774" cy="563217"/>
                  </a:xfrm>
                  <a:custGeom>
                    <a:avLst/>
                    <a:gdLst>
                      <a:gd name="connsiteX0" fmla="*/ 16565 w 145774"/>
                      <a:gd name="connsiteY0" fmla="*/ 563217 h 563217"/>
                      <a:gd name="connsiteX1" fmla="*/ 69574 w 145774"/>
                      <a:gd name="connsiteY1" fmla="*/ 520148 h 563217"/>
                      <a:gd name="connsiteX2" fmla="*/ 102704 w 145774"/>
                      <a:gd name="connsiteY2" fmla="*/ 533400 h 563217"/>
                      <a:gd name="connsiteX3" fmla="*/ 142461 w 145774"/>
                      <a:gd name="connsiteY3" fmla="*/ 540026 h 563217"/>
                      <a:gd name="connsiteX4" fmla="*/ 96078 w 145774"/>
                      <a:gd name="connsiteY4" fmla="*/ 430695 h 563217"/>
                      <a:gd name="connsiteX5" fmla="*/ 96078 w 145774"/>
                      <a:gd name="connsiteY5" fmla="*/ 430695 h 563217"/>
                      <a:gd name="connsiteX6" fmla="*/ 102704 w 145774"/>
                      <a:gd name="connsiteY6" fmla="*/ 327991 h 563217"/>
                      <a:gd name="connsiteX7" fmla="*/ 145774 w 145774"/>
                      <a:gd name="connsiteY7" fmla="*/ 311426 h 563217"/>
                      <a:gd name="connsiteX8" fmla="*/ 102704 w 145774"/>
                      <a:gd name="connsiteY8" fmla="*/ 195469 h 563217"/>
                      <a:gd name="connsiteX9" fmla="*/ 135835 w 145774"/>
                      <a:gd name="connsiteY9" fmla="*/ 198782 h 563217"/>
                      <a:gd name="connsiteX10" fmla="*/ 86139 w 145774"/>
                      <a:gd name="connsiteY10" fmla="*/ 106017 h 563217"/>
                      <a:gd name="connsiteX11" fmla="*/ 86139 w 145774"/>
                      <a:gd name="connsiteY11" fmla="*/ 0 h 563217"/>
                      <a:gd name="connsiteX12" fmla="*/ 59635 w 145774"/>
                      <a:gd name="connsiteY12" fmla="*/ 96078 h 563217"/>
                      <a:gd name="connsiteX13" fmla="*/ 36443 w 145774"/>
                      <a:gd name="connsiteY13" fmla="*/ 155713 h 563217"/>
                      <a:gd name="connsiteX14" fmla="*/ 72887 w 145774"/>
                      <a:gd name="connsiteY14" fmla="*/ 172278 h 563217"/>
                      <a:gd name="connsiteX15" fmla="*/ 6626 w 145774"/>
                      <a:gd name="connsiteY15" fmla="*/ 218661 h 563217"/>
                      <a:gd name="connsiteX16" fmla="*/ 33130 w 145774"/>
                      <a:gd name="connsiteY16" fmla="*/ 231913 h 563217"/>
                      <a:gd name="connsiteX17" fmla="*/ 49695 w 145774"/>
                      <a:gd name="connsiteY17" fmla="*/ 238539 h 563217"/>
                      <a:gd name="connsiteX18" fmla="*/ 0 w 145774"/>
                      <a:gd name="connsiteY18" fmla="*/ 324678 h 563217"/>
                      <a:gd name="connsiteX19" fmla="*/ 39756 w 145774"/>
                      <a:gd name="connsiteY19" fmla="*/ 334617 h 563217"/>
                      <a:gd name="connsiteX20" fmla="*/ 9939 w 145774"/>
                      <a:gd name="connsiteY20" fmla="*/ 407504 h 563217"/>
                      <a:gd name="connsiteX21" fmla="*/ 33130 w 145774"/>
                      <a:gd name="connsiteY21" fmla="*/ 417443 h 563217"/>
                      <a:gd name="connsiteX22" fmla="*/ 26504 w 145774"/>
                      <a:gd name="connsiteY22" fmla="*/ 496956 h 563217"/>
                      <a:gd name="connsiteX23" fmla="*/ 16565 w 145774"/>
                      <a:gd name="connsiteY23" fmla="*/ 563217 h 56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74" h="563217">
                        <a:moveTo>
                          <a:pt x="16565" y="563217"/>
                        </a:moveTo>
                        <a:lnTo>
                          <a:pt x="69574" y="520148"/>
                        </a:lnTo>
                        <a:cubicBezTo>
                          <a:pt x="98390" y="530954"/>
                          <a:pt x="87639" y="525867"/>
                          <a:pt x="102704" y="533400"/>
                        </a:cubicBezTo>
                        <a:lnTo>
                          <a:pt x="142461" y="540026"/>
                        </a:lnTo>
                        <a:lnTo>
                          <a:pt x="96078" y="430695"/>
                        </a:lnTo>
                        <a:lnTo>
                          <a:pt x="96078" y="430695"/>
                        </a:lnTo>
                        <a:lnTo>
                          <a:pt x="102704" y="327991"/>
                        </a:lnTo>
                        <a:lnTo>
                          <a:pt x="145774" y="311426"/>
                        </a:lnTo>
                        <a:lnTo>
                          <a:pt x="102704" y="195469"/>
                        </a:lnTo>
                        <a:lnTo>
                          <a:pt x="135835" y="198782"/>
                        </a:lnTo>
                        <a:lnTo>
                          <a:pt x="86139" y="106017"/>
                        </a:lnTo>
                        <a:lnTo>
                          <a:pt x="86139" y="0"/>
                        </a:lnTo>
                        <a:lnTo>
                          <a:pt x="59635" y="96078"/>
                        </a:lnTo>
                        <a:lnTo>
                          <a:pt x="36443" y="155713"/>
                        </a:lnTo>
                        <a:lnTo>
                          <a:pt x="72887" y="172278"/>
                        </a:lnTo>
                        <a:lnTo>
                          <a:pt x="6626" y="218661"/>
                        </a:lnTo>
                        <a:lnTo>
                          <a:pt x="33130" y="231913"/>
                        </a:lnTo>
                        <a:lnTo>
                          <a:pt x="49695" y="238539"/>
                        </a:lnTo>
                        <a:lnTo>
                          <a:pt x="0" y="324678"/>
                        </a:lnTo>
                        <a:lnTo>
                          <a:pt x="39756" y="334617"/>
                        </a:lnTo>
                        <a:lnTo>
                          <a:pt x="9939" y="407504"/>
                        </a:lnTo>
                        <a:lnTo>
                          <a:pt x="33130" y="417443"/>
                        </a:lnTo>
                        <a:lnTo>
                          <a:pt x="26504" y="496956"/>
                        </a:lnTo>
                        <a:lnTo>
                          <a:pt x="16565" y="563217"/>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grpSp>
            <p:nvGrpSpPr>
              <p:cNvPr id="494" name="Group 493">
                <a:extLst>
                  <a:ext uri="{FF2B5EF4-FFF2-40B4-BE49-F238E27FC236}">
                    <a16:creationId xmlns:a16="http://schemas.microsoft.com/office/drawing/2014/main" id="{A54125F0-7076-7D66-7125-4026322EF130}"/>
                  </a:ext>
                </a:extLst>
              </p:cNvPr>
              <p:cNvGrpSpPr/>
              <p:nvPr/>
            </p:nvGrpSpPr>
            <p:grpSpPr>
              <a:xfrm>
                <a:off x="4494619" y="4215951"/>
                <a:ext cx="241147" cy="1791770"/>
                <a:chOff x="4494619" y="4215951"/>
                <a:chExt cx="241147" cy="1791770"/>
              </a:xfrm>
            </p:grpSpPr>
            <p:cxnSp>
              <p:nvCxnSpPr>
                <p:cNvPr id="499" name="Straight Connector 498">
                  <a:extLst>
                    <a:ext uri="{FF2B5EF4-FFF2-40B4-BE49-F238E27FC236}">
                      <a16:creationId xmlns:a16="http://schemas.microsoft.com/office/drawing/2014/main" id="{30F0A825-695B-C4CF-5418-55C5594C47FB}"/>
                    </a:ext>
                  </a:extLst>
                </p:cNvPr>
                <p:cNvCxnSpPr/>
                <p:nvPr/>
              </p:nvCxnSpPr>
              <p:spPr>
                <a:xfrm flipV="1">
                  <a:off x="4584251" y="4825551"/>
                  <a:ext cx="5036" cy="1182170"/>
                </a:xfrm>
                <a:prstGeom prst="line">
                  <a:avLst/>
                </a:prstGeom>
                <a:ln w="19050">
                  <a:solidFill>
                    <a:srgbClr val="CC6600"/>
                  </a:solidFill>
                </a:ln>
              </p:spPr>
              <p:style>
                <a:lnRef idx="1">
                  <a:schemeClr val="accent1"/>
                </a:lnRef>
                <a:fillRef idx="0">
                  <a:schemeClr val="accent1"/>
                </a:fillRef>
                <a:effectRef idx="0">
                  <a:schemeClr val="accent1"/>
                </a:effectRef>
                <a:fontRef idx="minor">
                  <a:schemeClr val="tx1"/>
                </a:fontRef>
              </p:style>
            </p:cxnSp>
            <p:sp>
              <p:nvSpPr>
                <p:cNvPr id="500" name="Freeform 499">
                  <a:extLst>
                    <a:ext uri="{FF2B5EF4-FFF2-40B4-BE49-F238E27FC236}">
                      <a16:creationId xmlns:a16="http://schemas.microsoft.com/office/drawing/2014/main" id="{4DB3C0EE-37A5-6B68-0B75-A8436F1E4B9E}"/>
                    </a:ext>
                  </a:extLst>
                </p:cNvPr>
                <p:cNvSpPr/>
                <p:nvPr/>
              </p:nvSpPr>
              <p:spPr>
                <a:xfrm flipH="1">
                  <a:off x="4494619" y="4215951"/>
                  <a:ext cx="241147" cy="940295"/>
                </a:xfrm>
                <a:custGeom>
                  <a:avLst/>
                  <a:gdLst>
                    <a:gd name="connsiteX0" fmla="*/ 88348 w 177494"/>
                    <a:gd name="connsiteY0" fmla="*/ 0 h 940295"/>
                    <a:gd name="connsiteX1" fmla="*/ 88348 w 177494"/>
                    <a:gd name="connsiteY1" fmla="*/ 0 h 940295"/>
                    <a:gd name="connsiteX2" fmla="*/ 86139 w 177494"/>
                    <a:gd name="connsiteY2" fmla="*/ 19879 h 940295"/>
                    <a:gd name="connsiteX3" fmla="*/ 79513 w 177494"/>
                    <a:gd name="connsiteY3" fmla="*/ 41966 h 940295"/>
                    <a:gd name="connsiteX4" fmla="*/ 75096 w 177494"/>
                    <a:gd name="connsiteY4" fmla="*/ 48592 h 940295"/>
                    <a:gd name="connsiteX5" fmla="*/ 70679 w 177494"/>
                    <a:gd name="connsiteY5" fmla="*/ 61844 h 940295"/>
                    <a:gd name="connsiteX6" fmla="*/ 68470 w 177494"/>
                    <a:gd name="connsiteY6" fmla="*/ 83931 h 940295"/>
                    <a:gd name="connsiteX7" fmla="*/ 70679 w 177494"/>
                    <a:gd name="connsiteY7" fmla="*/ 90557 h 940295"/>
                    <a:gd name="connsiteX8" fmla="*/ 88348 w 177494"/>
                    <a:gd name="connsiteY8" fmla="*/ 92766 h 940295"/>
                    <a:gd name="connsiteX9" fmla="*/ 83931 w 177494"/>
                    <a:gd name="connsiteY9" fmla="*/ 106018 h 940295"/>
                    <a:gd name="connsiteX10" fmla="*/ 81722 w 177494"/>
                    <a:gd name="connsiteY10" fmla="*/ 112644 h 940295"/>
                    <a:gd name="connsiteX11" fmla="*/ 79513 w 177494"/>
                    <a:gd name="connsiteY11" fmla="*/ 132522 h 940295"/>
                    <a:gd name="connsiteX12" fmla="*/ 75096 w 177494"/>
                    <a:gd name="connsiteY12" fmla="*/ 139148 h 940295"/>
                    <a:gd name="connsiteX13" fmla="*/ 59635 w 177494"/>
                    <a:gd name="connsiteY13" fmla="*/ 150192 h 940295"/>
                    <a:gd name="connsiteX14" fmla="*/ 53009 w 177494"/>
                    <a:gd name="connsiteY14" fmla="*/ 156818 h 940295"/>
                    <a:gd name="connsiteX15" fmla="*/ 41966 w 177494"/>
                    <a:gd name="connsiteY15" fmla="*/ 163444 h 940295"/>
                    <a:gd name="connsiteX16" fmla="*/ 39757 w 177494"/>
                    <a:gd name="connsiteY16" fmla="*/ 183322 h 940295"/>
                    <a:gd name="connsiteX17" fmla="*/ 44174 w 177494"/>
                    <a:gd name="connsiteY17" fmla="*/ 189948 h 940295"/>
                    <a:gd name="connsiteX18" fmla="*/ 53009 w 177494"/>
                    <a:gd name="connsiteY18" fmla="*/ 192157 h 940295"/>
                    <a:gd name="connsiteX19" fmla="*/ 72887 w 177494"/>
                    <a:gd name="connsiteY19" fmla="*/ 189948 h 940295"/>
                    <a:gd name="connsiteX20" fmla="*/ 79513 w 177494"/>
                    <a:gd name="connsiteY20" fmla="*/ 187739 h 940295"/>
                    <a:gd name="connsiteX21" fmla="*/ 81722 w 177494"/>
                    <a:gd name="connsiteY21" fmla="*/ 194366 h 940295"/>
                    <a:gd name="connsiteX22" fmla="*/ 83931 w 177494"/>
                    <a:gd name="connsiteY22" fmla="*/ 223079 h 940295"/>
                    <a:gd name="connsiteX23" fmla="*/ 86139 w 177494"/>
                    <a:gd name="connsiteY23" fmla="*/ 242957 h 940295"/>
                    <a:gd name="connsiteX24" fmla="*/ 77305 w 177494"/>
                    <a:gd name="connsiteY24" fmla="*/ 249583 h 940295"/>
                    <a:gd name="connsiteX25" fmla="*/ 55218 w 177494"/>
                    <a:gd name="connsiteY25" fmla="*/ 254000 h 940295"/>
                    <a:gd name="connsiteX26" fmla="*/ 50800 w 177494"/>
                    <a:gd name="connsiteY26" fmla="*/ 258418 h 940295"/>
                    <a:gd name="connsiteX27" fmla="*/ 41966 w 177494"/>
                    <a:gd name="connsiteY27" fmla="*/ 271670 h 940295"/>
                    <a:gd name="connsiteX28" fmla="*/ 46383 w 177494"/>
                    <a:gd name="connsiteY28" fmla="*/ 278296 h 940295"/>
                    <a:gd name="connsiteX29" fmla="*/ 53009 w 177494"/>
                    <a:gd name="connsiteY29" fmla="*/ 280505 h 940295"/>
                    <a:gd name="connsiteX30" fmla="*/ 81722 w 177494"/>
                    <a:gd name="connsiteY30" fmla="*/ 282713 h 940295"/>
                    <a:gd name="connsiteX31" fmla="*/ 77305 w 177494"/>
                    <a:gd name="connsiteY31" fmla="*/ 291548 h 940295"/>
                    <a:gd name="connsiteX32" fmla="*/ 68470 w 177494"/>
                    <a:gd name="connsiteY32" fmla="*/ 300383 h 940295"/>
                    <a:gd name="connsiteX33" fmla="*/ 61844 w 177494"/>
                    <a:gd name="connsiteY33" fmla="*/ 307009 h 940295"/>
                    <a:gd name="connsiteX34" fmla="*/ 61844 w 177494"/>
                    <a:gd name="connsiteY34" fmla="*/ 335722 h 940295"/>
                    <a:gd name="connsiteX35" fmla="*/ 68470 w 177494"/>
                    <a:gd name="connsiteY35" fmla="*/ 340139 h 940295"/>
                    <a:gd name="connsiteX36" fmla="*/ 70679 w 177494"/>
                    <a:gd name="connsiteY36" fmla="*/ 346766 h 940295"/>
                    <a:gd name="connsiteX37" fmla="*/ 64053 w 177494"/>
                    <a:gd name="connsiteY37" fmla="*/ 351183 h 940295"/>
                    <a:gd name="connsiteX38" fmla="*/ 53009 w 177494"/>
                    <a:gd name="connsiteY38" fmla="*/ 357809 h 940295"/>
                    <a:gd name="connsiteX39" fmla="*/ 44174 w 177494"/>
                    <a:gd name="connsiteY39" fmla="*/ 364435 h 940295"/>
                    <a:gd name="connsiteX40" fmla="*/ 37548 w 177494"/>
                    <a:gd name="connsiteY40" fmla="*/ 366644 h 940295"/>
                    <a:gd name="connsiteX41" fmla="*/ 30922 w 177494"/>
                    <a:gd name="connsiteY41" fmla="*/ 373270 h 940295"/>
                    <a:gd name="connsiteX42" fmla="*/ 24296 w 177494"/>
                    <a:gd name="connsiteY42" fmla="*/ 377687 h 940295"/>
                    <a:gd name="connsiteX43" fmla="*/ 19879 w 177494"/>
                    <a:gd name="connsiteY43" fmla="*/ 384313 h 940295"/>
                    <a:gd name="connsiteX44" fmla="*/ 13253 w 177494"/>
                    <a:gd name="connsiteY44" fmla="*/ 397566 h 940295"/>
                    <a:gd name="connsiteX45" fmla="*/ 11044 w 177494"/>
                    <a:gd name="connsiteY45" fmla="*/ 404192 h 940295"/>
                    <a:gd name="connsiteX46" fmla="*/ 8835 w 177494"/>
                    <a:gd name="connsiteY46" fmla="*/ 437322 h 940295"/>
                    <a:gd name="connsiteX47" fmla="*/ 15461 w 177494"/>
                    <a:gd name="connsiteY47" fmla="*/ 435113 h 940295"/>
                    <a:gd name="connsiteX48" fmla="*/ 22087 w 177494"/>
                    <a:gd name="connsiteY48" fmla="*/ 430696 h 940295"/>
                    <a:gd name="connsiteX49" fmla="*/ 30922 w 177494"/>
                    <a:gd name="connsiteY49" fmla="*/ 426279 h 940295"/>
                    <a:gd name="connsiteX50" fmla="*/ 44174 w 177494"/>
                    <a:gd name="connsiteY50" fmla="*/ 419653 h 940295"/>
                    <a:gd name="connsiteX51" fmla="*/ 61844 w 177494"/>
                    <a:gd name="connsiteY51" fmla="*/ 406400 h 940295"/>
                    <a:gd name="connsiteX52" fmla="*/ 68470 w 177494"/>
                    <a:gd name="connsiteY52" fmla="*/ 401983 h 940295"/>
                    <a:gd name="connsiteX53" fmla="*/ 79513 w 177494"/>
                    <a:gd name="connsiteY53" fmla="*/ 417444 h 940295"/>
                    <a:gd name="connsiteX54" fmla="*/ 70679 w 177494"/>
                    <a:gd name="connsiteY54" fmla="*/ 421861 h 940295"/>
                    <a:gd name="connsiteX55" fmla="*/ 64053 w 177494"/>
                    <a:gd name="connsiteY55" fmla="*/ 426279 h 940295"/>
                    <a:gd name="connsiteX56" fmla="*/ 53009 w 177494"/>
                    <a:gd name="connsiteY56" fmla="*/ 437322 h 940295"/>
                    <a:gd name="connsiteX57" fmla="*/ 48592 w 177494"/>
                    <a:gd name="connsiteY57" fmla="*/ 446157 h 940295"/>
                    <a:gd name="connsiteX58" fmla="*/ 44174 w 177494"/>
                    <a:gd name="connsiteY58" fmla="*/ 459409 h 940295"/>
                    <a:gd name="connsiteX59" fmla="*/ 35339 w 177494"/>
                    <a:gd name="connsiteY59" fmla="*/ 474870 h 940295"/>
                    <a:gd name="connsiteX60" fmla="*/ 33131 w 177494"/>
                    <a:gd name="connsiteY60" fmla="*/ 481496 h 940295"/>
                    <a:gd name="connsiteX61" fmla="*/ 28713 w 177494"/>
                    <a:gd name="connsiteY61" fmla="*/ 485913 h 940295"/>
                    <a:gd name="connsiteX62" fmla="*/ 24296 w 177494"/>
                    <a:gd name="connsiteY62" fmla="*/ 492539 h 940295"/>
                    <a:gd name="connsiteX63" fmla="*/ 33131 w 177494"/>
                    <a:gd name="connsiteY63" fmla="*/ 494748 h 940295"/>
                    <a:gd name="connsiteX64" fmla="*/ 59635 w 177494"/>
                    <a:gd name="connsiteY64" fmla="*/ 496957 h 940295"/>
                    <a:gd name="connsiteX65" fmla="*/ 57426 w 177494"/>
                    <a:gd name="connsiteY65" fmla="*/ 503583 h 940295"/>
                    <a:gd name="connsiteX66" fmla="*/ 41966 w 177494"/>
                    <a:gd name="connsiteY66" fmla="*/ 519044 h 940295"/>
                    <a:gd name="connsiteX67" fmla="*/ 30922 w 177494"/>
                    <a:gd name="connsiteY67" fmla="*/ 530087 h 940295"/>
                    <a:gd name="connsiteX68" fmla="*/ 19879 w 177494"/>
                    <a:gd name="connsiteY68" fmla="*/ 541131 h 940295"/>
                    <a:gd name="connsiteX69" fmla="*/ 15461 w 177494"/>
                    <a:gd name="connsiteY69" fmla="*/ 545548 h 940295"/>
                    <a:gd name="connsiteX70" fmla="*/ 13253 w 177494"/>
                    <a:gd name="connsiteY70" fmla="*/ 552174 h 940295"/>
                    <a:gd name="connsiteX71" fmla="*/ 8835 w 177494"/>
                    <a:gd name="connsiteY71" fmla="*/ 556592 h 940295"/>
                    <a:gd name="connsiteX72" fmla="*/ 0 w 177494"/>
                    <a:gd name="connsiteY72" fmla="*/ 567635 h 940295"/>
                    <a:gd name="connsiteX73" fmla="*/ 2209 w 177494"/>
                    <a:gd name="connsiteY73" fmla="*/ 576470 h 940295"/>
                    <a:gd name="connsiteX74" fmla="*/ 8835 w 177494"/>
                    <a:gd name="connsiteY74" fmla="*/ 578679 h 940295"/>
                    <a:gd name="connsiteX75" fmla="*/ 35339 w 177494"/>
                    <a:gd name="connsiteY75" fmla="*/ 574261 h 940295"/>
                    <a:gd name="connsiteX76" fmla="*/ 48592 w 177494"/>
                    <a:gd name="connsiteY76" fmla="*/ 563218 h 940295"/>
                    <a:gd name="connsiteX77" fmla="*/ 53009 w 177494"/>
                    <a:gd name="connsiteY77" fmla="*/ 558800 h 940295"/>
                    <a:gd name="connsiteX78" fmla="*/ 72887 w 177494"/>
                    <a:gd name="connsiteY78" fmla="*/ 554383 h 940295"/>
                    <a:gd name="connsiteX79" fmla="*/ 92766 w 177494"/>
                    <a:gd name="connsiteY79" fmla="*/ 556592 h 940295"/>
                    <a:gd name="connsiteX80" fmla="*/ 81722 w 177494"/>
                    <a:gd name="connsiteY80" fmla="*/ 567635 h 940295"/>
                    <a:gd name="connsiteX81" fmla="*/ 77305 w 177494"/>
                    <a:gd name="connsiteY81" fmla="*/ 574261 h 940295"/>
                    <a:gd name="connsiteX82" fmla="*/ 66261 w 177494"/>
                    <a:gd name="connsiteY82" fmla="*/ 583096 h 940295"/>
                    <a:gd name="connsiteX83" fmla="*/ 59635 w 177494"/>
                    <a:gd name="connsiteY83" fmla="*/ 585305 h 940295"/>
                    <a:gd name="connsiteX84" fmla="*/ 50800 w 177494"/>
                    <a:gd name="connsiteY84" fmla="*/ 591931 h 940295"/>
                    <a:gd name="connsiteX85" fmla="*/ 41966 w 177494"/>
                    <a:gd name="connsiteY85" fmla="*/ 605183 h 940295"/>
                    <a:gd name="connsiteX86" fmla="*/ 37548 w 177494"/>
                    <a:gd name="connsiteY86" fmla="*/ 609600 h 940295"/>
                    <a:gd name="connsiteX87" fmla="*/ 33131 w 177494"/>
                    <a:gd name="connsiteY87" fmla="*/ 622853 h 940295"/>
                    <a:gd name="connsiteX88" fmla="*/ 28713 w 177494"/>
                    <a:gd name="connsiteY88" fmla="*/ 631687 h 940295"/>
                    <a:gd name="connsiteX89" fmla="*/ 24296 w 177494"/>
                    <a:gd name="connsiteY89" fmla="*/ 644939 h 940295"/>
                    <a:gd name="connsiteX90" fmla="*/ 22087 w 177494"/>
                    <a:gd name="connsiteY90" fmla="*/ 651566 h 940295"/>
                    <a:gd name="connsiteX91" fmla="*/ 30922 w 177494"/>
                    <a:gd name="connsiteY91" fmla="*/ 653774 h 940295"/>
                    <a:gd name="connsiteX92" fmla="*/ 44174 w 177494"/>
                    <a:gd name="connsiteY92" fmla="*/ 647148 h 940295"/>
                    <a:gd name="connsiteX93" fmla="*/ 59635 w 177494"/>
                    <a:gd name="connsiteY93" fmla="*/ 642731 h 940295"/>
                    <a:gd name="connsiteX94" fmla="*/ 66261 w 177494"/>
                    <a:gd name="connsiteY94" fmla="*/ 644939 h 940295"/>
                    <a:gd name="connsiteX95" fmla="*/ 66261 w 177494"/>
                    <a:gd name="connsiteY95" fmla="*/ 664818 h 940295"/>
                    <a:gd name="connsiteX96" fmla="*/ 55218 w 177494"/>
                    <a:gd name="connsiteY96" fmla="*/ 667026 h 940295"/>
                    <a:gd name="connsiteX97" fmla="*/ 50800 w 177494"/>
                    <a:gd name="connsiteY97" fmla="*/ 671444 h 940295"/>
                    <a:gd name="connsiteX98" fmla="*/ 50800 w 177494"/>
                    <a:gd name="connsiteY98" fmla="*/ 689113 h 940295"/>
                    <a:gd name="connsiteX99" fmla="*/ 57426 w 177494"/>
                    <a:gd name="connsiteY99" fmla="*/ 691322 h 940295"/>
                    <a:gd name="connsiteX100" fmla="*/ 68470 w 177494"/>
                    <a:gd name="connsiteY100" fmla="*/ 695739 h 940295"/>
                    <a:gd name="connsiteX101" fmla="*/ 64053 w 177494"/>
                    <a:gd name="connsiteY101" fmla="*/ 711200 h 940295"/>
                    <a:gd name="connsiteX102" fmla="*/ 59635 w 177494"/>
                    <a:gd name="connsiteY102" fmla="*/ 724453 h 940295"/>
                    <a:gd name="connsiteX103" fmla="*/ 48592 w 177494"/>
                    <a:gd name="connsiteY103" fmla="*/ 728870 h 940295"/>
                    <a:gd name="connsiteX104" fmla="*/ 44174 w 177494"/>
                    <a:gd name="connsiteY104" fmla="*/ 744331 h 940295"/>
                    <a:gd name="connsiteX105" fmla="*/ 39757 w 177494"/>
                    <a:gd name="connsiteY105" fmla="*/ 750957 h 940295"/>
                    <a:gd name="connsiteX106" fmla="*/ 37548 w 177494"/>
                    <a:gd name="connsiteY106" fmla="*/ 757583 h 940295"/>
                    <a:gd name="connsiteX107" fmla="*/ 30922 w 177494"/>
                    <a:gd name="connsiteY107" fmla="*/ 759792 h 940295"/>
                    <a:gd name="connsiteX108" fmla="*/ 22087 w 177494"/>
                    <a:gd name="connsiteY108" fmla="*/ 779670 h 940295"/>
                    <a:gd name="connsiteX109" fmla="*/ 28713 w 177494"/>
                    <a:gd name="connsiteY109" fmla="*/ 786296 h 940295"/>
                    <a:gd name="connsiteX110" fmla="*/ 35339 w 177494"/>
                    <a:gd name="connsiteY110" fmla="*/ 788505 h 940295"/>
                    <a:gd name="connsiteX111" fmla="*/ 70679 w 177494"/>
                    <a:gd name="connsiteY111" fmla="*/ 790713 h 940295"/>
                    <a:gd name="connsiteX112" fmla="*/ 68470 w 177494"/>
                    <a:gd name="connsiteY112" fmla="*/ 797339 h 940295"/>
                    <a:gd name="connsiteX113" fmla="*/ 64053 w 177494"/>
                    <a:gd name="connsiteY113" fmla="*/ 806174 h 940295"/>
                    <a:gd name="connsiteX114" fmla="*/ 61844 w 177494"/>
                    <a:gd name="connsiteY114" fmla="*/ 817218 h 940295"/>
                    <a:gd name="connsiteX115" fmla="*/ 57426 w 177494"/>
                    <a:gd name="connsiteY115" fmla="*/ 832679 h 940295"/>
                    <a:gd name="connsiteX116" fmla="*/ 53009 w 177494"/>
                    <a:gd name="connsiteY116" fmla="*/ 854766 h 940295"/>
                    <a:gd name="connsiteX117" fmla="*/ 48592 w 177494"/>
                    <a:gd name="connsiteY117" fmla="*/ 861392 h 940295"/>
                    <a:gd name="connsiteX118" fmla="*/ 41966 w 177494"/>
                    <a:gd name="connsiteY118" fmla="*/ 883479 h 940295"/>
                    <a:gd name="connsiteX119" fmla="*/ 37548 w 177494"/>
                    <a:gd name="connsiteY119" fmla="*/ 887896 h 940295"/>
                    <a:gd name="connsiteX120" fmla="*/ 35339 w 177494"/>
                    <a:gd name="connsiteY120" fmla="*/ 903357 h 940295"/>
                    <a:gd name="connsiteX121" fmla="*/ 30922 w 177494"/>
                    <a:gd name="connsiteY121" fmla="*/ 909983 h 940295"/>
                    <a:gd name="connsiteX122" fmla="*/ 24296 w 177494"/>
                    <a:gd name="connsiteY122" fmla="*/ 923235 h 940295"/>
                    <a:gd name="connsiteX123" fmla="*/ 22087 w 177494"/>
                    <a:gd name="connsiteY123" fmla="*/ 932070 h 940295"/>
                    <a:gd name="connsiteX124" fmla="*/ 48592 w 177494"/>
                    <a:gd name="connsiteY124" fmla="*/ 936487 h 940295"/>
                    <a:gd name="connsiteX125" fmla="*/ 55218 w 177494"/>
                    <a:gd name="connsiteY125" fmla="*/ 929861 h 940295"/>
                    <a:gd name="connsiteX126" fmla="*/ 57426 w 177494"/>
                    <a:gd name="connsiteY126" fmla="*/ 921026 h 940295"/>
                    <a:gd name="connsiteX127" fmla="*/ 61844 w 177494"/>
                    <a:gd name="connsiteY127" fmla="*/ 914400 h 940295"/>
                    <a:gd name="connsiteX128" fmla="*/ 64053 w 177494"/>
                    <a:gd name="connsiteY128" fmla="*/ 907774 h 940295"/>
                    <a:gd name="connsiteX129" fmla="*/ 72887 w 177494"/>
                    <a:gd name="connsiteY129" fmla="*/ 898939 h 940295"/>
                    <a:gd name="connsiteX130" fmla="*/ 77305 w 177494"/>
                    <a:gd name="connsiteY130" fmla="*/ 892313 h 940295"/>
                    <a:gd name="connsiteX131" fmla="*/ 86139 w 177494"/>
                    <a:gd name="connsiteY131" fmla="*/ 885687 h 940295"/>
                    <a:gd name="connsiteX132" fmla="*/ 92766 w 177494"/>
                    <a:gd name="connsiteY132" fmla="*/ 876853 h 940295"/>
                    <a:gd name="connsiteX133" fmla="*/ 99392 w 177494"/>
                    <a:gd name="connsiteY133" fmla="*/ 870226 h 940295"/>
                    <a:gd name="connsiteX134" fmla="*/ 108226 w 177494"/>
                    <a:gd name="connsiteY134" fmla="*/ 856974 h 940295"/>
                    <a:gd name="connsiteX135" fmla="*/ 119270 w 177494"/>
                    <a:gd name="connsiteY135" fmla="*/ 845931 h 940295"/>
                    <a:gd name="connsiteX136" fmla="*/ 128105 w 177494"/>
                    <a:gd name="connsiteY136" fmla="*/ 843722 h 940295"/>
                    <a:gd name="connsiteX137" fmla="*/ 141357 w 177494"/>
                    <a:gd name="connsiteY137" fmla="*/ 848139 h 940295"/>
                    <a:gd name="connsiteX138" fmla="*/ 147983 w 177494"/>
                    <a:gd name="connsiteY138" fmla="*/ 852557 h 940295"/>
                    <a:gd name="connsiteX139" fmla="*/ 132522 w 177494"/>
                    <a:gd name="connsiteY139" fmla="*/ 843722 h 940295"/>
                    <a:gd name="connsiteX140" fmla="*/ 125896 w 177494"/>
                    <a:gd name="connsiteY140" fmla="*/ 839305 h 940295"/>
                    <a:gd name="connsiteX141" fmla="*/ 106018 w 177494"/>
                    <a:gd name="connsiteY141" fmla="*/ 821635 h 940295"/>
                    <a:gd name="connsiteX142" fmla="*/ 97183 w 177494"/>
                    <a:gd name="connsiteY142" fmla="*/ 806174 h 940295"/>
                    <a:gd name="connsiteX143" fmla="*/ 90557 w 177494"/>
                    <a:gd name="connsiteY143" fmla="*/ 792922 h 940295"/>
                    <a:gd name="connsiteX144" fmla="*/ 97183 w 177494"/>
                    <a:gd name="connsiteY144" fmla="*/ 779670 h 940295"/>
                    <a:gd name="connsiteX145" fmla="*/ 108226 w 177494"/>
                    <a:gd name="connsiteY145" fmla="*/ 775253 h 940295"/>
                    <a:gd name="connsiteX146" fmla="*/ 114853 w 177494"/>
                    <a:gd name="connsiteY146" fmla="*/ 777461 h 940295"/>
                    <a:gd name="connsiteX147" fmla="*/ 128105 w 177494"/>
                    <a:gd name="connsiteY147" fmla="*/ 768626 h 940295"/>
                    <a:gd name="connsiteX148" fmla="*/ 150192 w 177494"/>
                    <a:gd name="connsiteY148" fmla="*/ 764209 h 940295"/>
                    <a:gd name="connsiteX149" fmla="*/ 156818 w 177494"/>
                    <a:gd name="connsiteY149" fmla="*/ 762000 h 940295"/>
                    <a:gd name="connsiteX150" fmla="*/ 152400 w 177494"/>
                    <a:gd name="connsiteY150" fmla="*/ 750957 h 940295"/>
                    <a:gd name="connsiteX151" fmla="*/ 139148 w 177494"/>
                    <a:gd name="connsiteY151" fmla="*/ 728870 h 940295"/>
                    <a:gd name="connsiteX152" fmla="*/ 136939 w 177494"/>
                    <a:gd name="connsiteY152" fmla="*/ 722244 h 940295"/>
                    <a:gd name="connsiteX153" fmla="*/ 139148 w 177494"/>
                    <a:gd name="connsiteY153" fmla="*/ 708992 h 940295"/>
                    <a:gd name="connsiteX154" fmla="*/ 145774 w 177494"/>
                    <a:gd name="connsiteY154" fmla="*/ 711200 h 940295"/>
                    <a:gd name="connsiteX155" fmla="*/ 165653 w 177494"/>
                    <a:gd name="connsiteY155" fmla="*/ 708992 h 940295"/>
                    <a:gd name="connsiteX156" fmla="*/ 167861 w 177494"/>
                    <a:gd name="connsiteY156" fmla="*/ 697948 h 940295"/>
                    <a:gd name="connsiteX157" fmla="*/ 159026 w 177494"/>
                    <a:gd name="connsiteY157" fmla="*/ 678070 h 940295"/>
                    <a:gd name="connsiteX158" fmla="*/ 154609 w 177494"/>
                    <a:gd name="connsiteY158" fmla="*/ 669235 h 940295"/>
                    <a:gd name="connsiteX159" fmla="*/ 150192 w 177494"/>
                    <a:gd name="connsiteY159" fmla="*/ 655983 h 940295"/>
                    <a:gd name="connsiteX160" fmla="*/ 147983 w 177494"/>
                    <a:gd name="connsiteY160" fmla="*/ 649357 h 940295"/>
                    <a:gd name="connsiteX161" fmla="*/ 143566 w 177494"/>
                    <a:gd name="connsiteY161" fmla="*/ 644939 h 940295"/>
                    <a:gd name="connsiteX162" fmla="*/ 130313 w 177494"/>
                    <a:gd name="connsiteY162" fmla="*/ 636105 h 940295"/>
                    <a:gd name="connsiteX163" fmla="*/ 125896 w 177494"/>
                    <a:gd name="connsiteY163" fmla="*/ 620644 h 940295"/>
                    <a:gd name="connsiteX164" fmla="*/ 123687 w 177494"/>
                    <a:gd name="connsiteY164" fmla="*/ 614018 h 940295"/>
                    <a:gd name="connsiteX165" fmla="*/ 119270 w 177494"/>
                    <a:gd name="connsiteY165" fmla="*/ 609600 h 940295"/>
                    <a:gd name="connsiteX166" fmla="*/ 119270 w 177494"/>
                    <a:gd name="connsiteY166" fmla="*/ 561009 h 940295"/>
                    <a:gd name="connsiteX167" fmla="*/ 125896 w 177494"/>
                    <a:gd name="connsiteY167" fmla="*/ 565426 h 940295"/>
                    <a:gd name="connsiteX168" fmla="*/ 132522 w 177494"/>
                    <a:gd name="connsiteY168" fmla="*/ 567635 h 940295"/>
                    <a:gd name="connsiteX169" fmla="*/ 141357 w 177494"/>
                    <a:gd name="connsiteY169" fmla="*/ 572053 h 940295"/>
                    <a:gd name="connsiteX170" fmla="*/ 147983 w 177494"/>
                    <a:gd name="connsiteY170" fmla="*/ 578679 h 940295"/>
                    <a:gd name="connsiteX171" fmla="*/ 156818 w 177494"/>
                    <a:gd name="connsiteY171" fmla="*/ 585305 h 940295"/>
                    <a:gd name="connsiteX172" fmla="*/ 170070 w 177494"/>
                    <a:gd name="connsiteY172" fmla="*/ 594139 h 940295"/>
                    <a:gd name="connsiteX173" fmla="*/ 174487 w 177494"/>
                    <a:gd name="connsiteY173" fmla="*/ 578679 h 940295"/>
                    <a:gd name="connsiteX174" fmla="*/ 167861 w 177494"/>
                    <a:gd name="connsiteY174" fmla="*/ 567635 h 940295"/>
                    <a:gd name="connsiteX175" fmla="*/ 161235 w 177494"/>
                    <a:gd name="connsiteY175" fmla="*/ 565426 h 940295"/>
                    <a:gd name="connsiteX176" fmla="*/ 147983 w 177494"/>
                    <a:gd name="connsiteY176" fmla="*/ 554383 h 940295"/>
                    <a:gd name="connsiteX177" fmla="*/ 143566 w 177494"/>
                    <a:gd name="connsiteY177" fmla="*/ 545548 h 940295"/>
                    <a:gd name="connsiteX178" fmla="*/ 136939 w 177494"/>
                    <a:gd name="connsiteY178" fmla="*/ 541131 h 940295"/>
                    <a:gd name="connsiteX179" fmla="*/ 134731 w 177494"/>
                    <a:gd name="connsiteY179" fmla="*/ 534505 h 940295"/>
                    <a:gd name="connsiteX180" fmla="*/ 130313 w 177494"/>
                    <a:gd name="connsiteY180" fmla="*/ 523461 h 940295"/>
                    <a:gd name="connsiteX181" fmla="*/ 128105 w 177494"/>
                    <a:gd name="connsiteY181" fmla="*/ 514626 h 940295"/>
                    <a:gd name="connsiteX182" fmla="*/ 123687 w 177494"/>
                    <a:gd name="connsiteY182" fmla="*/ 508000 h 940295"/>
                    <a:gd name="connsiteX183" fmla="*/ 121479 w 177494"/>
                    <a:gd name="connsiteY183" fmla="*/ 477079 h 940295"/>
                    <a:gd name="connsiteX184" fmla="*/ 117061 w 177494"/>
                    <a:gd name="connsiteY184" fmla="*/ 450574 h 940295"/>
                    <a:gd name="connsiteX185" fmla="*/ 130313 w 177494"/>
                    <a:gd name="connsiteY185" fmla="*/ 448366 h 940295"/>
                    <a:gd name="connsiteX186" fmla="*/ 136939 w 177494"/>
                    <a:gd name="connsiteY186" fmla="*/ 446157 h 940295"/>
                    <a:gd name="connsiteX187" fmla="*/ 141357 w 177494"/>
                    <a:gd name="connsiteY187" fmla="*/ 450574 h 940295"/>
                    <a:gd name="connsiteX188" fmla="*/ 147983 w 177494"/>
                    <a:gd name="connsiteY188" fmla="*/ 452783 h 940295"/>
                    <a:gd name="connsiteX189" fmla="*/ 156818 w 177494"/>
                    <a:gd name="connsiteY189" fmla="*/ 450574 h 940295"/>
                    <a:gd name="connsiteX190" fmla="*/ 147983 w 177494"/>
                    <a:gd name="connsiteY190" fmla="*/ 435113 h 940295"/>
                    <a:gd name="connsiteX191" fmla="*/ 139148 w 177494"/>
                    <a:gd name="connsiteY191" fmla="*/ 430696 h 940295"/>
                    <a:gd name="connsiteX192" fmla="*/ 134731 w 177494"/>
                    <a:gd name="connsiteY192" fmla="*/ 421861 h 940295"/>
                    <a:gd name="connsiteX193" fmla="*/ 130313 w 177494"/>
                    <a:gd name="connsiteY193" fmla="*/ 415235 h 940295"/>
                    <a:gd name="connsiteX194" fmla="*/ 125896 w 177494"/>
                    <a:gd name="connsiteY194" fmla="*/ 399774 h 940295"/>
                    <a:gd name="connsiteX195" fmla="*/ 121479 w 177494"/>
                    <a:gd name="connsiteY195" fmla="*/ 393148 h 940295"/>
                    <a:gd name="connsiteX196" fmla="*/ 117061 w 177494"/>
                    <a:gd name="connsiteY196" fmla="*/ 379896 h 940295"/>
                    <a:gd name="connsiteX197" fmla="*/ 110435 w 177494"/>
                    <a:gd name="connsiteY197" fmla="*/ 364435 h 940295"/>
                    <a:gd name="connsiteX198" fmla="*/ 106018 w 177494"/>
                    <a:gd name="connsiteY198" fmla="*/ 355600 h 940295"/>
                    <a:gd name="connsiteX199" fmla="*/ 103809 w 177494"/>
                    <a:gd name="connsiteY199" fmla="*/ 324679 h 940295"/>
                    <a:gd name="connsiteX200" fmla="*/ 106018 w 177494"/>
                    <a:gd name="connsiteY200" fmla="*/ 309218 h 940295"/>
                    <a:gd name="connsiteX201" fmla="*/ 119270 w 177494"/>
                    <a:gd name="connsiteY201" fmla="*/ 315844 h 940295"/>
                    <a:gd name="connsiteX202" fmla="*/ 125896 w 177494"/>
                    <a:gd name="connsiteY202" fmla="*/ 331305 h 940295"/>
                    <a:gd name="connsiteX203" fmla="*/ 136939 w 177494"/>
                    <a:gd name="connsiteY203" fmla="*/ 344557 h 940295"/>
                    <a:gd name="connsiteX204" fmla="*/ 139148 w 177494"/>
                    <a:gd name="connsiteY204" fmla="*/ 351183 h 940295"/>
                    <a:gd name="connsiteX205" fmla="*/ 152400 w 177494"/>
                    <a:gd name="connsiteY205" fmla="*/ 357809 h 940295"/>
                    <a:gd name="connsiteX206" fmla="*/ 159026 w 177494"/>
                    <a:gd name="connsiteY206" fmla="*/ 362226 h 940295"/>
                    <a:gd name="connsiteX207" fmla="*/ 163444 w 177494"/>
                    <a:gd name="connsiteY207" fmla="*/ 366644 h 940295"/>
                    <a:gd name="connsiteX208" fmla="*/ 167861 w 177494"/>
                    <a:gd name="connsiteY208" fmla="*/ 362226 h 940295"/>
                    <a:gd name="connsiteX209" fmla="*/ 165653 w 177494"/>
                    <a:gd name="connsiteY209" fmla="*/ 346766 h 940295"/>
                    <a:gd name="connsiteX210" fmla="*/ 161235 w 177494"/>
                    <a:gd name="connsiteY210" fmla="*/ 342348 h 940295"/>
                    <a:gd name="connsiteX211" fmla="*/ 152400 w 177494"/>
                    <a:gd name="connsiteY211" fmla="*/ 329096 h 940295"/>
                    <a:gd name="connsiteX212" fmla="*/ 141357 w 177494"/>
                    <a:gd name="connsiteY212" fmla="*/ 304800 h 940295"/>
                    <a:gd name="connsiteX213" fmla="*/ 139148 w 177494"/>
                    <a:gd name="connsiteY213" fmla="*/ 289339 h 940295"/>
                    <a:gd name="connsiteX214" fmla="*/ 134731 w 177494"/>
                    <a:gd name="connsiteY214" fmla="*/ 269461 h 940295"/>
                    <a:gd name="connsiteX215" fmla="*/ 132522 w 177494"/>
                    <a:gd name="connsiteY215" fmla="*/ 262835 h 940295"/>
                    <a:gd name="connsiteX216" fmla="*/ 130313 w 177494"/>
                    <a:gd name="connsiteY216" fmla="*/ 245166 h 940295"/>
                    <a:gd name="connsiteX217" fmla="*/ 119270 w 177494"/>
                    <a:gd name="connsiteY217" fmla="*/ 234122 h 940295"/>
                    <a:gd name="connsiteX218" fmla="*/ 110435 w 177494"/>
                    <a:gd name="connsiteY218" fmla="*/ 225287 h 940295"/>
                    <a:gd name="connsiteX219" fmla="*/ 110435 w 177494"/>
                    <a:gd name="connsiteY219" fmla="*/ 200992 h 940295"/>
                    <a:gd name="connsiteX220" fmla="*/ 112644 w 177494"/>
                    <a:gd name="connsiteY220" fmla="*/ 187739 h 940295"/>
                    <a:gd name="connsiteX221" fmla="*/ 119270 w 177494"/>
                    <a:gd name="connsiteY221" fmla="*/ 185531 h 940295"/>
                    <a:gd name="connsiteX222" fmla="*/ 128105 w 177494"/>
                    <a:gd name="connsiteY222" fmla="*/ 187739 h 940295"/>
                    <a:gd name="connsiteX223" fmla="*/ 134731 w 177494"/>
                    <a:gd name="connsiteY223" fmla="*/ 192157 h 940295"/>
                    <a:gd name="connsiteX224" fmla="*/ 141357 w 177494"/>
                    <a:gd name="connsiteY224" fmla="*/ 194366 h 940295"/>
                    <a:gd name="connsiteX225" fmla="*/ 154609 w 177494"/>
                    <a:gd name="connsiteY225" fmla="*/ 203200 h 940295"/>
                    <a:gd name="connsiteX226" fmla="*/ 152400 w 177494"/>
                    <a:gd name="connsiteY226" fmla="*/ 194366 h 940295"/>
                    <a:gd name="connsiteX227" fmla="*/ 141357 w 177494"/>
                    <a:gd name="connsiteY227" fmla="*/ 187739 h 940295"/>
                    <a:gd name="connsiteX228" fmla="*/ 136939 w 177494"/>
                    <a:gd name="connsiteY228" fmla="*/ 183322 h 940295"/>
                    <a:gd name="connsiteX229" fmla="*/ 130313 w 177494"/>
                    <a:gd name="connsiteY229" fmla="*/ 178905 h 940295"/>
                    <a:gd name="connsiteX230" fmla="*/ 128105 w 177494"/>
                    <a:gd name="connsiteY230" fmla="*/ 172279 h 940295"/>
                    <a:gd name="connsiteX231" fmla="*/ 123687 w 177494"/>
                    <a:gd name="connsiteY231" fmla="*/ 167861 h 940295"/>
                    <a:gd name="connsiteX232" fmla="*/ 119270 w 177494"/>
                    <a:gd name="connsiteY232" fmla="*/ 161235 h 940295"/>
                    <a:gd name="connsiteX233" fmla="*/ 117061 w 177494"/>
                    <a:gd name="connsiteY233" fmla="*/ 154609 h 940295"/>
                    <a:gd name="connsiteX234" fmla="*/ 103809 w 177494"/>
                    <a:gd name="connsiteY234" fmla="*/ 130313 h 940295"/>
                    <a:gd name="connsiteX235" fmla="*/ 101600 w 177494"/>
                    <a:gd name="connsiteY235" fmla="*/ 97183 h 940295"/>
                    <a:gd name="connsiteX236" fmla="*/ 99392 w 177494"/>
                    <a:gd name="connsiteY236" fmla="*/ 88348 h 940295"/>
                    <a:gd name="connsiteX237" fmla="*/ 106018 w 177494"/>
                    <a:gd name="connsiteY237" fmla="*/ 83931 h 940295"/>
                    <a:gd name="connsiteX238" fmla="*/ 117061 w 177494"/>
                    <a:gd name="connsiteY238" fmla="*/ 86139 h 940295"/>
                    <a:gd name="connsiteX239" fmla="*/ 121479 w 177494"/>
                    <a:gd name="connsiteY239" fmla="*/ 81722 h 940295"/>
                    <a:gd name="connsiteX240" fmla="*/ 106018 w 177494"/>
                    <a:gd name="connsiteY240" fmla="*/ 68470 h 940295"/>
                    <a:gd name="connsiteX241" fmla="*/ 97183 w 177494"/>
                    <a:gd name="connsiteY241" fmla="*/ 53009 h 940295"/>
                    <a:gd name="connsiteX242" fmla="*/ 92766 w 177494"/>
                    <a:gd name="connsiteY242" fmla="*/ 39757 h 940295"/>
                    <a:gd name="connsiteX243" fmla="*/ 88348 w 177494"/>
                    <a:gd name="connsiteY243" fmla="*/ 0 h 94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Lst>
                  <a:rect l="l" t="t" r="r" b="b"/>
                  <a:pathLst>
                    <a:path w="177494" h="940295">
                      <a:moveTo>
                        <a:pt x="88348" y="0"/>
                      </a:moveTo>
                      <a:lnTo>
                        <a:pt x="88348" y="0"/>
                      </a:lnTo>
                      <a:cubicBezTo>
                        <a:pt x="87612" y="6626"/>
                        <a:pt x="87153" y="13289"/>
                        <a:pt x="86139" y="19879"/>
                      </a:cubicBezTo>
                      <a:cubicBezTo>
                        <a:pt x="85185" y="26083"/>
                        <a:pt x="81235" y="36800"/>
                        <a:pt x="79513" y="41966"/>
                      </a:cubicBezTo>
                      <a:cubicBezTo>
                        <a:pt x="78674" y="44484"/>
                        <a:pt x="76174" y="46166"/>
                        <a:pt x="75096" y="48592"/>
                      </a:cubicBezTo>
                      <a:cubicBezTo>
                        <a:pt x="73205" y="52847"/>
                        <a:pt x="70679" y="61844"/>
                        <a:pt x="70679" y="61844"/>
                      </a:cubicBezTo>
                      <a:cubicBezTo>
                        <a:pt x="69943" y="69206"/>
                        <a:pt x="68470" y="76532"/>
                        <a:pt x="68470" y="83931"/>
                      </a:cubicBezTo>
                      <a:cubicBezTo>
                        <a:pt x="68470" y="86259"/>
                        <a:pt x="68552" y="89611"/>
                        <a:pt x="70679" y="90557"/>
                      </a:cubicBezTo>
                      <a:cubicBezTo>
                        <a:pt x="76103" y="92968"/>
                        <a:pt x="82458" y="92030"/>
                        <a:pt x="88348" y="92766"/>
                      </a:cubicBezTo>
                      <a:lnTo>
                        <a:pt x="83931" y="106018"/>
                      </a:lnTo>
                      <a:lnTo>
                        <a:pt x="81722" y="112644"/>
                      </a:lnTo>
                      <a:cubicBezTo>
                        <a:pt x="80986" y="119270"/>
                        <a:pt x="81130" y="126054"/>
                        <a:pt x="79513" y="132522"/>
                      </a:cubicBezTo>
                      <a:cubicBezTo>
                        <a:pt x="78869" y="135097"/>
                        <a:pt x="76823" y="137133"/>
                        <a:pt x="75096" y="139148"/>
                      </a:cubicBezTo>
                      <a:cubicBezTo>
                        <a:pt x="66711" y="148930"/>
                        <a:pt x="69040" y="147057"/>
                        <a:pt x="59635" y="150192"/>
                      </a:cubicBezTo>
                      <a:cubicBezTo>
                        <a:pt x="57426" y="152401"/>
                        <a:pt x="55608" y="155085"/>
                        <a:pt x="53009" y="156818"/>
                      </a:cubicBezTo>
                      <a:cubicBezTo>
                        <a:pt x="35812" y="168282"/>
                        <a:pt x="55718" y="149689"/>
                        <a:pt x="41966" y="163444"/>
                      </a:cubicBezTo>
                      <a:cubicBezTo>
                        <a:pt x="38284" y="174489"/>
                        <a:pt x="35339" y="174487"/>
                        <a:pt x="39757" y="183322"/>
                      </a:cubicBezTo>
                      <a:cubicBezTo>
                        <a:pt x="40944" y="185696"/>
                        <a:pt x="41965" y="188476"/>
                        <a:pt x="44174" y="189948"/>
                      </a:cubicBezTo>
                      <a:cubicBezTo>
                        <a:pt x="46700" y="191632"/>
                        <a:pt x="50064" y="191421"/>
                        <a:pt x="53009" y="192157"/>
                      </a:cubicBezTo>
                      <a:cubicBezTo>
                        <a:pt x="59635" y="191421"/>
                        <a:pt x="66311" y="191044"/>
                        <a:pt x="72887" y="189948"/>
                      </a:cubicBezTo>
                      <a:cubicBezTo>
                        <a:pt x="75183" y="189565"/>
                        <a:pt x="77431" y="186698"/>
                        <a:pt x="79513" y="187739"/>
                      </a:cubicBezTo>
                      <a:cubicBezTo>
                        <a:pt x="81596" y="188780"/>
                        <a:pt x="80986" y="192157"/>
                        <a:pt x="81722" y="194366"/>
                      </a:cubicBezTo>
                      <a:cubicBezTo>
                        <a:pt x="82458" y="203937"/>
                        <a:pt x="82162" y="213644"/>
                        <a:pt x="83931" y="223079"/>
                      </a:cubicBezTo>
                      <a:cubicBezTo>
                        <a:pt x="86201" y="235184"/>
                        <a:pt x="96598" y="224130"/>
                        <a:pt x="86139" y="242957"/>
                      </a:cubicBezTo>
                      <a:cubicBezTo>
                        <a:pt x="84351" y="246175"/>
                        <a:pt x="80501" y="247757"/>
                        <a:pt x="77305" y="249583"/>
                      </a:cubicBezTo>
                      <a:cubicBezTo>
                        <a:pt x="72164" y="252521"/>
                        <a:pt x="58621" y="253514"/>
                        <a:pt x="55218" y="254000"/>
                      </a:cubicBezTo>
                      <a:cubicBezTo>
                        <a:pt x="53745" y="255473"/>
                        <a:pt x="52050" y="256752"/>
                        <a:pt x="50800" y="258418"/>
                      </a:cubicBezTo>
                      <a:cubicBezTo>
                        <a:pt x="47615" y="262665"/>
                        <a:pt x="41966" y="271670"/>
                        <a:pt x="41966" y="271670"/>
                      </a:cubicBezTo>
                      <a:cubicBezTo>
                        <a:pt x="43438" y="273879"/>
                        <a:pt x="44310" y="276638"/>
                        <a:pt x="46383" y="278296"/>
                      </a:cubicBezTo>
                      <a:cubicBezTo>
                        <a:pt x="48201" y="279750"/>
                        <a:pt x="50699" y="280216"/>
                        <a:pt x="53009" y="280505"/>
                      </a:cubicBezTo>
                      <a:cubicBezTo>
                        <a:pt x="62534" y="281696"/>
                        <a:pt x="72151" y="281977"/>
                        <a:pt x="81722" y="282713"/>
                      </a:cubicBezTo>
                      <a:cubicBezTo>
                        <a:pt x="86140" y="295965"/>
                        <a:pt x="84667" y="284186"/>
                        <a:pt x="77305" y="291548"/>
                      </a:cubicBezTo>
                      <a:cubicBezTo>
                        <a:pt x="65525" y="303328"/>
                        <a:pt x="86139" y="294492"/>
                        <a:pt x="68470" y="300383"/>
                      </a:cubicBezTo>
                      <a:cubicBezTo>
                        <a:pt x="66261" y="302592"/>
                        <a:pt x="63577" y="304410"/>
                        <a:pt x="61844" y="307009"/>
                      </a:cubicBezTo>
                      <a:cubicBezTo>
                        <a:pt x="56973" y="314315"/>
                        <a:pt x="60425" y="331466"/>
                        <a:pt x="61844" y="335722"/>
                      </a:cubicBezTo>
                      <a:cubicBezTo>
                        <a:pt x="62683" y="338240"/>
                        <a:pt x="66261" y="338667"/>
                        <a:pt x="68470" y="340139"/>
                      </a:cubicBezTo>
                      <a:cubicBezTo>
                        <a:pt x="69206" y="342348"/>
                        <a:pt x="71544" y="344604"/>
                        <a:pt x="70679" y="346766"/>
                      </a:cubicBezTo>
                      <a:cubicBezTo>
                        <a:pt x="69693" y="349231"/>
                        <a:pt x="66126" y="349525"/>
                        <a:pt x="64053" y="351183"/>
                      </a:cubicBezTo>
                      <a:cubicBezTo>
                        <a:pt x="55390" y="358112"/>
                        <a:pt x="64516" y="353973"/>
                        <a:pt x="53009" y="357809"/>
                      </a:cubicBezTo>
                      <a:cubicBezTo>
                        <a:pt x="50064" y="360018"/>
                        <a:pt x="47370" y="362609"/>
                        <a:pt x="44174" y="364435"/>
                      </a:cubicBezTo>
                      <a:cubicBezTo>
                        <a:pt x="42153" y="365590"/>
                        <a:pt x="39485" y="365353"/>
                        <a:pt x="37548" y="366644"/>
                      </a:cubicBezTo>
                      <a:cubicBezTo>
                        <a:pt x="34949" y="368377"/>
                        <a:pt x="33322" y="371270"/>
                        <a:pt x="30922" y="373270"/>
                      </a:cubicBezTo>
                      <a:cubicBezTo>
                        <a:pt x="28883" y="374969"/>
                        <a:pt x="26505" y="376215"/>
                        <a:pt x="24296" y="377687"/>
                      </a:cubicBezTo>
                      <a:cubicBezTo>
                        <a:pt x="22824" y="379896"/>
                        <a:pt x="20925" y="381873"/>
                        <a:pt x="19879" y="384313"/>
                      </a:cubicBezTo>
                      <a:cubicBezTo>
                        <a:pt x="13773" y="398561"/>
                        <a:pt x="22143" y="388674"/>
                        <a:pt x="13253" y="397566"/>
                      </a:cubicBezTo>
                      <a:cubicBezTo>
                        <a:pt x="12517" y="399775"/>
                        <a:pt x="11301" y="401878"/>
                        <a:pt x="11044" y="404192"/>
                      </a:cubicBezTo>
                      <a:cubicBezTo>
                        <a:pt x="9822" y="415192"/>
                        <a:pt x="7270" y="426365"/>
                        <a:pt x="8835" y="437322"/>
                      </a:cubicBezTo>
                      <a:cubicBezTo>
                        <a:pt x="9164" y="439627"/>
                        <a:pt x="13379" y="436154"/>
                        <a:pt x="15461" y="435113"/>
                      </a:cubicBezTo>
                      <a:cubicBezTo>
                        <a:pt x="17835" y="433926"/>
                        <a:pt x="19782" y="432013"/>
                        <a:pt x="22087" y="430696"/>
                      </a:cubicBezTo>
                      <a:cubicBezTo>
                        <a:pt x="24946" y="429063"/>
                        <a:pt x="28063" y="427913"/>
                        <a:pt x="30922" y="426279"/>
                      </a:cubicBezTo>
                      <a:cubicBezTo>
                        <a:pt x="42912" y="419428"/>
                        <a:pt x="32024" y="423702"/>
                        <a:pt x="44174" y="419653"/>
                      </a:cubicBezTo>
                      <a:cubicBezTo>
                        <a:pt x="52346" y="411481"/>
                        <a:pt x="46860" y="416389"/>
                        <a:pt x="61844" y="406400"/>
                      </a:cubicBezTo>
                      <a:lnTo>
                        <a:pt x="68470" y="401983"/>
                      </a:lnTo>
                      <a:cubicBezTo>
                        <a:pt x="78806" y="403706"/>
                        <a:pt x="89792" y="400997"/>
                        <a:pt x="79513" y="417444"/>
                      </a:cubicBezTo>
                      <a:cubicBezTo>
                        <a:pt x="77768" y="420236"/>
                        <a:pt x="73537" y="420227"/>
                        <a:pt x="70679" y="421861"/>
                      </a:cubicBezTo>
                      <a:cubicBezTo>
                        <a:pt x="68374" y="423178"/>
                        <a:pt x="66051" y="424531"/>
                        <a:pt x="64053" y="426279"/>
                      </a:cubicBezTo>
                      <a:cubicBezTo>
                        <a:pt x="60135" y="429707"/>
                        <a:pt x="53009" y="437322"/>
                        <a:pt x="53009" y="437322"/>
                      </a:cubicBezTo>
                      <a:cubicBezTo>
                        <a:pt x="51537" y="440267"/>
                        <a:pt x="49815" y="443100"/>
                        <a:pt x="48592" y="446157"/>
                      </a:cubicBezTo>
                      <a:cubicBezTo>
                        <a:pt x="46863" y="450480"/>
                        <a:pt x="46256" y="455244"/>
                        <a:pt x="44174" y="459409"/>
                      </a:cubicBezTo>
                      <a:cubicBezTo>
                        <a:pt x="38570" y="470618"/>
                        <a:pt x="41584" y="465505"/>
                        <a:pt x="35339" y="474870"/>
                      </a:cubicBezTo>
                      <a:cubicBezTo>
                        <a:pt x="34603" y="477079"/>
                        <a:pt x="34329" y="479500"/>
                        <a:pt x="33131" y="481496"/>
                      </a:cubicBezTo>
                      <a:cubicBezTo>
                        <a:pt x="32060" y="483282"/>
                        <a:pt x="30014" y="484287"/>
                        <a:pt x="28713" y="485913"/>
                      </a:cubicBezTo>
                      <a:cubicBezTo>
                        <a:pt x="27055" y="487986"/>
                        <a:pt x="25768" y="490330"/>
                        <a:pt x="24296" y="492539"/>
                      </a:cubicBezTo>
                      <a:cubicBezTo>
                        <a:pt x="27241" y="493275"/>
                        <a:pt x="30119" y="494371"/>
                        <a:pt x="33131" y="494748"/>
                      </a:cubicBezTo>
                      <a:cubicBezTo>
                        <a:pt x="41928" y="495848"/>
                        <a:pt x="51304" y="493927"/>
                        <a:pt x="59635" y="496957"/>
                      </a:cubicBezTo>
                      <a:cubicBezTo>
                        <a:pt x="61823" y="497753"/>
                        <a:pt x="58467" y="501501"/>
                        <a:pt x="57426" y="503583"/>
                      </a:cubicBezTo>
                      <a:cubicBezTo>
                        <a:pt x="53324" y="511788"/>
                        <a:pt x="49879" y="512713"/>
                        <a:pt x="41966" y="519044"/>
                      </a:cubicBezTo>
                      <a:cubicBezTo>
                        <a:pt x="31908" y="539158"/>
                        <a:pt x="43923" y="520336"/>
                        <a:pt x="30922" y="530087"/>
                      </a:cubicBezTo>
                      <a:cubicBezTo>
                        <a:pt x="26757" y="533211"/>
                        <a:pt x="23560" y="537450"/>
                        <a:pt x="19879" y="541131"/>
                      </a:cubicBezTo>
                      <a:lnTo>
                        <a:pt x="15461" y="545548"/>
                      </a:lnTo>
                      <a:cubicBezTo>
                        <a:pt x="14725" y="547757"/>
                        <a:pt x="14451" y="550178"/>
                        <a:pt x="13253" y="552174"/>
                      </a:cubicBezTo>
                      <a:cubicBezTo>
                        <a:pt x="12182" y="553960"/>
                        <a:pt x="10136" y="554966"/>
                        <a:pt x="8835" y="556592"/>
                      </a:cubicBezTo>
                      <a:cubicBezTo>
                        <a:pt x="-2305" y="570518"/>
                        <a:pt x="10664" y="556974"/>
                        <a:pt x="0" y="567635"/>
                      </a:cubicBezTo>
                      <a:cubicBezTo>
                        <a:pt x="736" y="570580"/>
                        <a:pt x="313" y="574100"/>
                        <a:pt x="2209" y="576470"/>
                      </a:cubicBezTo>
                      <a:cubicBezTo>
                        <a:pt x="3663" y="578288"/>
                        <a:pt x="6512" y="578834"/>
                        <a:pt x="8835" y="578679"/>
                      </a:cubicBezTo>
                      <a:cubicBezTo>
                        <a:pt x="17772" y="578083"/>
                        <a:pt x="26504" y="575734"/>
                        <a:pt x="35339" y="574261"/>
                      </a:cubicBezTo>
                      <a:cubicBezTo>
                        <a:pt x="51094" y="558509"/>
                        <a:pt x="33206" y="575528"/>
                        <a:pt x="48592" y="563218"/>
                      </a:cubicBezTo>
                      <a:cubicBezTo>
                        <a:pt x="50218" y="561917"/>
                        <a:pt x="51146" y="559731"/>
                        <a:pt x="53009" y="558800"/>
                      </a:cubicBezTo>
                      <a:cubicBezTo>
                        <a:pt x="55084" y="557763"/>
                        <a:pt x="71731" y="554614"/>
                        <a:pt x="72887" y="554383"/>
                      </a:cubicBezTo>
                      <a:cubicBezTo>
                        <a:pt x="79513" y="555119"/>
                        <a:pt x="89068" y="551045"/>
                        <a:pt x="92766" y="556592"/>
                      </a:cubicBezTo>
                      <a:cubicBezTo>
                        <a:pt x="95654" y="560924"/>
                        <a:pt x="84610" y="563303"/>
                        <a:pt x="81722" y="567635"/>
                      </a:cubicBezTo>
                      <a:cubicBezTo>
                        <a:pt x="80250" y="569844"/>
                        <a:pt x="78963" y="572188"/>
                        <a:pt x="77305" y="574261"/>
                      </a:cubicBezTo>
                      <a:cubicBezTo>
                        <a:pt x="74565" y="577686"/>
                        <a:pt x="70088" y="581182"/>
                        <a:pt x="66261" y="583096"/>
                      </a:cubicBezTo>
                      <a:cubicBezTo>
                        <a:pt x="64179" y="584137"/>
                        <a:pt x="61844" y="584569"/>
                        <a:pt x="59635" y="585305"/>
                      </a:cubicBezTo>
                      <a:cubicBezTo>
                        <a:pt x="56690" y="587514"/>
                        <a:pt x="53246" y="589180"/>
                        <a:pt x="50800" y="591931"/>
                      </a:cubicBezTo>
                      <a:cubicBezTo>
                        <a:pt x="47273" y="595899"/>
                        <a:pt x="45720" y="601430"/>
                        <a:pt x="41966" y="605183"/>
                      </a:cubicBezTo>
                      <a:lnTo>
                        <a:pt x="37548" y="609600"/>
                      </a:lnTo>
                      <a:cubicBezTo>
                        <a:pt x="36076" y="614018"/>
                        <a:pt x="35214" y="618688"/>
                        <a:pt x="33131" y="622853"/>
                      </a:cubicBezTo>
                      <a:cubicBezTo>
                        <a:pt x="31658" y="625798"/>
                        <a:pt x="29936" y="628630"/>
                        <a:pt x="28713" y="631687"/>
                      </a:cubicBezTo>
                      <a:cubicBezTo>
                        <a:pt x="26984" y="636010"/>
                        <a:pt x="25768" y="640522"/>
                        <a:pt x="24296" y="644939"/>
                      </a:cubicBezTo>
                      <a:lnTo>
                        <a:pt x="22087" y="651566"/>
                      </a:lnTo>
                      <a:cubicBezTo>
                        <a:pt x="25032" y="652302"/>
                        <a:pt x="27886" y="653774"/>
                        <a:pt x="30922" y="653774"/>
                      </a:cubicBezTo>
                      <a:cubicBezTo>
                        <a:pt x="43636" y="653774"/>
                        <a:pt x="36336" y="651852"/>
                        <a:pt x="44174" y="647148"/>
                      </a:cubicBezTo>
                      <a:cubicBezTo>
                        <a:pt x="46440" y="645788"/>
                        <a:pt x="57981" y="643144"/>
                        <a:pt x="59635" y="642731"/>
                      </a:cubicBezTo>
                      <a:cubicBezTo>
                        <a:pt x="61844" y="643467"/>
                        <a:pt x="65106" y="642918"/>
                        <a:pt x="66261" y="644939"/>
                      </a:cubicBezTo>
                      <a:cubicBezTo>
                        <a:pt x="66678" y="645668"/>
                        <a:pt x="71017" y="661647"/>
                        <a:pt x="66261" y="664818"/>
                      </a:cubicBezTo>
                      <a:cubicBezTo>
                        <a:pt x="63138" y="666900"/>
                        <a:pt x="58899" y="666290"/>
                        <a:pt x="55218" y="667026"/>
                      </a:cubicBezTo>
                      <a:cubicBezTo>
                        <a:pt x="53745" y="668499"/>
                        <a:pt x="51731" y="669581"/>
                        <a:pt x="50800" y="671444"/>
                      </a:cubicBezTo>
                      <a:cubicBezTo>
                        <a:pt x="48535" y="675973"/>
                        <a:pt x="47177" y="684584"/>
                        <a:pt x="50800" y="689113"/>
                      </a:cubicBezTo>
                      <a:cubicBezTo>
                        <a:pt x="52254" y="690931"/>
                        <a:pt x="55246" y="690505"/>
                        <a:pt x="57426" y="691322"/>
                      </a:cubicBezTo>
                      <a:cubicBezTo>
                        <a:pt x="61138" y="692714"/>
                        <a:pt x="64789" y="694267"/>
                        <a:pt x="68470" y="695739"/>
                      </a:cubicBezTo>
                      <a:cubicBezTo>
                        <a:pt x="61042" y="718022"/>
                        <a:pt x="72377" y="683452"/>
                        <a:pt x="64053" y="711200"/>
                      </a:cubicBezTo>
                      <a:cubicBezTo>
                        <a:pt x="62715" y="715660"/>
                        <a:pt x="63959" y="722724"/>
                        <a:pt x="59635" y="724453"/>
                      </a:cubicBezTo>
                      <a:lnTo>
                        <a:pt x="48592" y="728870"/>
                      </a:lnTo>
                      <a:cubicBezTo>
                        <a:pt x="47884" y="731702"/>
                        <a:pt x="45759" y="741161"/>
                        <a:pt x="44174" y="744331"/>
                      </a:cubicBezTo>
                      <a:cubicBezTo>
                        <a:pt x="42987" y="746705"/>
                        <a:pt x="40944" y="748583"/>
                        <a:pt x="39757" y="750957"/>
                      </a:cubicBezTo>
                      <a:cubicBezTo>
                        <a:pt x="38716" y="753039"/>
                        <a:pt x="39194" y="755937"/>
                        <a:pt x="37548" y="757583"/>
                      </a:cubicBezTo>
                      <a:cubicBezTo>
                        <a:pt x="35902" y="759229"/>
                        <a:pt x="33131" y="759056"/>
                        <a:pt x="30922" y="759792"/>
                      </a:cubicBezTo>
                      <a:cubicBezTo>
                        <a:pt x="25666" y="775562"/>
                        <a:pt x="29088" y="769170"/>
                        <a:pt x="22087" y="779670"/>
                      </a:cubicBezTo>
                      <a:cubicBezTo>
                        <a:pt x="24296" y="781879"/>
                        <a:pt x="26114" y="784563"/>
                        <a:pt x="28713" y="786296"/>
                      </a:cubicBezTo>
                      <a:cubicBezTo>
                        <a:pt x="30650" y="787587"/>
                        <a:pt x="33024" y="788261"/>
                        <a:pt x="35339" y="788505"/>
                      </a:cubicBezTo>
                      <a:cubicBezTo>
                        <a:pt x="47077" y="789740"/>
                        <a:pt x="58899" y="789977"/>
                        <a:pt x="70679" y="790713"/>
                      </a:cubicBezTo>
                      <a:cubicBezTo>
                        <a:pt x="69943" y="792922"/>
                        <a:pt x="69387" y="795199"/>
                        <a:pt x="68470" y="797339"/>
                      </a:cubicBezTo>
                      <a:cubicBezTo>
                        <a:pt x="67173" y="800365"/>
                        <a:pt x="65094" y="803050"/>
                        <a:pt x="64053" y="806174"/>
                      </a:cubicBezTo>
                      <a:cubicBezTo>
                        <a:pt x="62866" y="809736"/>
                        <a:pt x="62755" y="813576"/>
                        <a:pt x="61844" y="817218"/>
                      </a:cubicBezTo>
                      <a:cubicBezTo>
                        <a:pt x="58691" y="829830"/>
                        <a:pt x="60179" y="817535"/>
                        <a:pt x="57426" y="832679"/>
                      </a:cubicBezTo>
                      <a:cubicBezTo>
                        <a:pt x="56262" y="839079"/>
                        <a:pt x="56250" y="848284"/>
                        <a:pt x="53009" y="854766"/>
                      </a:cubicBezTo>
                      <a:cubicBezTo>
                        <a:pt x="51822" y="857140"/>
                        <a:pt x="50064" y="859183"/>
                        <a:pt x="48592" y="861392"/>
                      </a:cubicBezTo>
                      <a:cubicBezTo>
                        <a:pt x="47591" y="865394"/>
                        <a:pt x="43756" y="881689"/>
                        <a:pt x="41966" y="883479"/>
                      </a:cubicBezTo>
                      <a:lnTo>
                        <a:pt x="37548" y="887896"/>
                      </a:lnTo>
                      <a:cubicBezTo>
                        <a:pt x="36812" y="893050"/>
                        <a:pt x="36835" y="898371"/>
                        <a:pt x="35339" y="903357"/>
                      </a:cubicBezTo>
                      <a:cubicBezTo>
                        <a:pt x="34576" y="905899"/>
                        <a:pt x="32109" y="907609"/>
                        <a:pt x="30922" y="909983"/>
                      </a:cubicBezTo>
                      <a:cubicBezTo>
                        <a:pt x="21778" y="928271"/>
                        <a:pt x="36954" y="904246"/>
                        <a:pt x="24296" y="923235"/>
                      </a:cubicBezTo>
                      <a:cubicBezTo>
                        <a:pt x="23560" y="926180"/>
                        <a:pt x="22087" y="929034"/>
                        <a:pt x="22087" y="932070"/>
                      </a:cubicBezTo>
                      <a:cubicBezTo>
                        <a:pt x="22087" y="946845"/>
                        <a:pt x="38677" y="937389"/>
                        <a:pt x="48592" y="936487"/>
                      </a:cubicBezTo>
                      <a:cubicBezTo>
                        <a:pt x="50801" y="934278"/>
                        <a:pt x="53668" y="932573"/>
                        <a:pt x="55218" y="929861"/>
                      </a:cubicBezTo>
                      <a:cubicBezTo>
                        <a:pt x="56724" y="927225"/>
                        <a:pt x="56230" y="923816"/>
                        <a:pt x="57426" y="921026"/>
                      </a:cubicBezTo>
                      <a:cubicBezTo>
                        <a:pt x="58472" y="918586"/>
                        <a:pt x="60657" y="916774"/>
                        <a:pt x="61844" y="914400"/>
                      </a:cubicBezTo>
                      <a:cubicBezTo>
                        <a:pt x="62885" y="912318"/>
                        <a:pt x="62700" y="909669"/>
                        <a:pt x="64053" y="907774"/>
                      </a:cubicBezTo>
                      <a:cubicBezTo>
                        <a:pt x="66474" y="904385"/>
                        <a:pt x="70177" y="902101"/>
                        <a:pt x="72887" y="898939"/>
                      </a:cubicBezTo>
                      <a:cubicBezTo>
                        <a:pt x="74615" y="896923"/>
                        <a:pt x="75428" y="894190"/>
                        <a:pt x="77305" y="892313"/>
                      </a:cubicBezTo>
                      <a:cubicBezTo>
                        <a:pt x="79908" y="889710"/>
                        <a:pt x="83536" y="888290"/>
                        <a:pt x="86139" y="885687"/>
                      </a:cubicBezTo>
                      <a:cubicBezTo>
                        <a:pt x="88742" y="883084"/>
                        <a:pt x="90370" y="879648"/>
                        <a:pt x="92766" y="876853"/>
                      </a:cubicBezTo>
                      <a:cubicBezTo>
                        <a:pt x="94799" y="874481"/>
                        <a:pt x="97474" y="872692"/>
                        <a:pt x="99392" y="870226"/>
                      </a:cubicBezTo>
                      <a:cubicBezTo>
                        <a:pt x="102651" y="866035"/>
                        <a:pt x="105281" y="861391"/>
                        <a:pt x="108226" y="856974"/>
                      </a:cubicBezTo>
                      <a:cubicBezTo>
                        <a:pt x="112152" y="851085"/>
                        <a:pt x="112399" y="848875"/>
                        <a:pt x="119270" y="845931"/>
                      </a:cubicBezTo>
                      <a:cubicBezTo>
                        <a:pt x="122060" y="844735"/>
                        <a:pt x="125160" y="844458"/>
                        <a:pt x="128105" y="843722"/>
                      </a:cubicBezTo>
                      <a:lnTo>
                        <a:pt x="141357" y="848139"/>
                      </a:lnTo>
                      <a:cubicBezTo>
                        <a:pt x="143875" y="848978"/>
                        <a:pt x="150357" y="853744"/>
                        <a:pt x="147983" y="852557"/>
                      </a:cubicBezTo>
                      <a:cubicBezTo>
                        <a:pt x="142674" y="849903"/>
                        <a:pt x="137612" y="846776"/>
                        <a:pt x="132522" y="843722"/>
                      </a:cubicBezTo>
                      <a:cubicBezTo>
                        <a:pt x="130246" y="842356"/>
                        <a:pt x="127773" y="841182"/>
                        <a:pt x="125896" y="839305"/>
                      </a:cubicBezTo>
                      <a:cubicBezTo>
                        <a:pt x="107436" y="820845"/>
                        <a:pt x="120350" y="826413"/>
                        <a:pt x="106018" y="821635"/>
                      </a:cubicBezTo>
                      <a:cubicBezTo>
                        <a:pt x="101579" y="814978"/>
                        <a:pt x="100547" y="814024"/>
                        <a:pt x="97183" y="806174"/>
                      </a:cubicBezTo>
                      <a:cubicBezTo>
                        <a:pt x="91697" y="793374"/>
                        <a:pt x="99044" y="805654"/>
                        <a:pt x="90557" y="792922"/>
                      </a:cubicBezTo>
                      <a:cubicBezTo>
                        <a:pt x="91884" y="788942"/>
                        <a:pt x="93438" y="782345"/>
                        <a:pt x="97183" y="779670"/>
                      </a:cubicBezTo>
                      <a:cubicBezTo>
                        <a:pt x="100409" y="777366"/>
                        <a:pt x="104545" y="776725"/>
                        <a:pt x="108226" y="775253"/>
                      </a:cubicBezTo>
                      <a:cubicBezTo>
                        <a:pt x="110435" y="775989"/>
                        <a:pt x="112644" y="778197"/>
                        <a:pt x="114853" y="777461"/>
                      </a:cubicBezTo>
                      <a:cubicBezTo>
                        <a:pt x="119890" y="775782"/>
                        <a:pt x="123068" y="770304"/>
                        <a:pt x="128105" y="768626"/>
                      </a:cubicBezTo>
                      <a:cubicBezTo>
                        <a:pt x="139670" y="764772"/>
                        <a:pt x="132426" y="766747"/>
                        <a:pt x="150192" y="764209"/>
                      </a:cubicBezTo>
                      <a:cubicBezTo>
                        <a:pt x="152401" y="763473"/>
                        <a:pt x="156435" y="764297"/>
                        <a:pt x="156818" y="762000"/>
                      </a:cubicBezTo>
                      <a:cubicBezTo>
                        <a:pt x="157470" y="758089"/>
                        <a:pt x="154010" y="754580"/>
                        <a:pt x="152400" y="750957"/>
                      </a:cubicBezTo>
                      <a:cubicBezTo>
                        <a:pt x="147870" y="740765"/>
                        <a:pt x="146164" y="739393"/>
                        <a:pt x="139148" y="728870"/>
                      </a:cubicBezTo>
                      <a:cubicBezTo>
                        <a:pt x="137857" y="726933"/>
                        <a:pt x="137675" y="724453"/>
                        <a:pt x="136939" y="722244"/>
                      </a:cubicBezTo>
                      <a:cubicBezTo>
                        <a:pt x="137675" y="717827"/>
                        <a:pt x="136350" y="712489"/>
                        <a:pt x="139148" y="708992"/>
                      </a:cubicBezTo>
                      <a:cubicBezTo>
                        <a:pt x="140602" y="707174"/>
                        <a:pt x="143446" y="711200"/>
                        <a:pt x="145774" y="711200"/>
                      </a:cubicBezTo>
                      <a:cubicBezTo>
                        <a:pt x="152441" y="711200"/>
                        <a:pt x="159027" y="709728"/>
                        <a:pt x="165653" y="708992"/>
                      </a:cubicBezTo>
                      <a:cubicBezTo>
                        <a:pt x="166389" y="705311"/>
                        <a:pt x="168201" y="701687"/>
                        <a:pt x="167861" y="697948"/>
                      </a:cubicBezTo>
                      <a:cubicBezTo>
                        <a:pt x="166818" y="686479"/>
                        <a:pt x="163625" y="686118"/>
                        <a:pt x="159026" y="678070"/>
                      </a:cubicBezTo>
                      <a:cubicBezTo>
                        <a:pt x="157392" y="675211"/>
                        <a:pt x="155832" y="672292"/>
                        <a:pt x="154609" y="669235"/>
                      </a:cubicBezTo>
                      <a:cubicBezTo>
                        <a:pt x="152880" y="664912"/>
                        <a:pt x="151664" y="660400"/>
                        <a:pt x="150192" y="655983"/>
                      </a:cubicBezTo>
                      <a:lnTo>
                        <a:pt x="147983" y="649357"/>
                      </a:lnTo>
                      <a:cubicBezTo>
                        <a:pt x="147324" y="647381"/>
                        <a:pt x="145232" y="646188"/>
                        <a:pt x="143566" y="644939"/>
                      </a:cubicBezTo>
                      <a:cubicBezTo>
                        <a:pt x="139319" y="641754"/>
                        <a:pt x="130313" y="636105"/>
                        <a:pt x="130313" y="636105"/>
                      </a:cubicBezTo>
                      <a:cubicBezTo>
                        <a:pt x="125012" y="620198"/>
                        <a:pt x="131451" y="640084"/>
                        <a:pt x="125896" y="620644"/>
                      </a:cubicBezTo>
                      <a:cubicBezTo>
                        <a:pt x="125256" y="618405"/>
                        <a:pt x="124885" y="616014"/>
                        <a:pt x="123687" y="614018"/>
                      </a:cubicBezTo>
                      <a:cubicBezTo>
                        <a:pt x="122616" y="612232"/>
                        <a:pt x="120742" y="611073"/>
                        <a:pt x="119270" y="609600"/>
                      </a:cubicBezTo>
                      <a:cubicBezTo>
                        <a:pt x="117649" y="595012"/>
                        <a:pt x="114177" y="575016"/>
                        <a:pt x="119270" y="561009"/>
                      </a:cubicBezTo>
                      <a:cubicBezTo>
                        <a:pt x="120177" y="558514"/>
                        <a:pt x="123522" y="564239"/>
                        <a:pt x="125896" y="565426"/>
                      </a:cubicBezTo>
                      <a:cubicBezTo>
                        <a:pt x="127978" y="566467"/>
                        <a:pt x="130382" y="566718"/>
                        <a:pt x="132522" y="567635"/>
                      </a:cubicBezTo>
                      <a:cubicBezTo>
                        <a:pt x="135548" y="568932"/>
                        <a:pt x="138678" y="570139"/>
                        <a:pt x="141357" y="572053"/>
                      </a:cubicBezTo>
                      <a:cubicBezTo>
                        <a:pt x="143899" y="573869"/>
                        <a:pt x="145611" y="576646"/>
                        <a:pt x="147983" y="578679"/>
                      </a:cubicBezTo>
                      <a:cubicBezTo>
                        <a:pt x="150778" y="581075"/>
                        <a:pt x="153802" y="583194"/>
                        <a:pt x="156818" y="585305"/>
                      </a:cubicBezTo>
                      <a:cubicBezTo>
                        <a:pt x="161167" y="588349"/>
                        <a:pt x="170070" y="594139"/>
                        <a:pt x="170070" y="594139"/>
                      </a:cubicBezTo>
                      <a:cubicBezTo>
                        <a:pt x="180527" y="590654"/>
                        <a:pt x="177882" y="593960"/>
                        <a:pt x="174487" y="578679"/>
                      </a:cubicBezTo>
                      <a:cubicBezTo>
                        <a:pt x="173418" y="573867"/>
                        <a:pt x="172318" y="570309"/>
                        <a:pt x="167861" y="567635"/>
                      </a:cubicBezTo>
                      <a:cubicBezTo>
                        <a:pt x="165865" y="566437"/>
                        <a:pt x="163317" y="566467"/>
                        <a:pt x="161235" y="565426"/>
                      </a:cubicBezTo>
                      <a:cubicBezTo>
                        <a:pt x="155084" y="562351"/>
                        <a:pt x="152869" y="559269"/>
                        <a:pt x="147983" y="554383"/>
                      </a:cubicBezTo>
                      <a:cubicBezTo>
                        <a:pt x="146511" y="551438"/>
                        <a:pt x="145674" y="548077"/>
                        <a:pt x="143566" y="545548"/>
                      </a:cubicBezTo>
                      <a:cubicBezTo>
                        <a:pt x="141866" y="543509"/>
                        <a:pt x="138597" y="543204"/>
                        <a:pt x="136939" y="541131"/>
                      </a:cubicBezTo>
                      <a:cubicBezTo>
                        <a:pt x="135485" y="539313"/>
                        <a:pt x="135548" y="536685"/>
                        <a:pt x="134731" y="534505"/>
                      </a:cubicBezTo>
                      <a:cubicBezTo>
                        <a:pt x="133339" y="530792"/>
                        <a:pt x="131567" y="527223"/>
                        <a:pt x="130313" y="523461"/>
                      </a:cubicBezTo>
                      <a:cubicBezTo>
                        <a:pt x="129353" y="520581"/>
                        <a:pt x="129301" y="517416"/>
                        <a:pt x="128105" y="514626"/>
                      </a:cubicBezTo>
                      <a:cubicBezTo>
                        <a:pt x="127059" y="512186"/>
                        <a:pt x="125160" y="510209"/>
                        <a:pt x="123687" y="508000"/>
                      </a:cubicBezTo>
                      <a:cubicBezTo>
                        <a:pt x="122951" y="497693"/>
                        <a:pt x="122374" y="487373"/>
                        <a:pt x="121479" y="477079"/>
                      </a:cubicBezTo>
                      <a:cubicBezTo>
                        <a:pt x="119739" y="457063"/>
                        <a:pt x="121125" y="462765"/>
                        <a:pt x="117061" y="450574"/>
                      </a:cubicBezTo>
                      <a:cubicBezTo>
                        <a:pt x="121478" y="449838"/>
                        <a:pt x="125941" y="449337"/>
                        <a:pt x="130313" y="448366"/>
                      </a:cubicBezTo>
                      <a:cubicBezTo>
                        <a:pt x="132586" y="447861"/>
                        <a:pt x="134656" y="445701"/>
                        <a:pt x="136939" y="446157"/>
                      </a:cubicBezTo>
                      <a:cubicBezTo>
                        <a:pt x="138981" y="446565"/>
                        <a:pt x="139571" y="449503"/>
                        <a:pt x="141357" y="450574"/>
                      </a:cubicBezTo>
                      <a:cubicBezTo>
                        <a:pt x="143353" y="451772"/>
                        <a:pt x="145774" y="452047"/>
                        <a:pt x="147983" y="452783"/>
                      </a:cubicBezTo>
                      <a:cubicBezTo>
                        <a:pt x="150928" y="452047"/>
                        <a:pt x="155622" y="453364"/>
                        <a:pt x="156818" y="450574"/>
                      </a:cubicBezTo>
                      <a:cubicBezTo>
                        <a:pt x="162766" y="436695"/>
                        <a:pt x="154418" y="437871"/>
                        <a:pt x="147983" y="435113"/>
                      </a:cubicBezTo>
                      <a:cubicBezTo>
                        <a:pt x="144957" y="433816"/>
                        <a:pt x="142093" y="432168"/>
                        <a:pt x="139148" y="430696"/>
                      </a:cubicBezTo>
                      <a:cubicBezTo>
                        <a:pt x="137676" y="427751"/>
                        <a:pt x="136365" y="424720"/>
                        <a:pt x="134731" y="421861"/>
                      </a:cubicBezTo>
                      <a:cubicBezTo>
                        <a:pt x="133414" y="419556"/>
                        <a:pt x="131500" y="417609"/>
                        <a:pt x="130313" y="415235"/>
                      </a:cubicBezTo>
                      <a:cubicBezTo>
                        <a:pt x="126025" y="406658"/>
                        <a:pt x="130131" y="409656"/>
                        <a:pt x="125896" y="399774"/>
                      </a:cubicBezTo>
                      <a:cubicBezTo>
                        <a:pt x="124850" y="397334"/>
                        <a:pt x="122557" y="395574"/>
                        <a:pt x="121479" y="393148"/>
                      </a:cubicBezTo>
                      <a:cubicBezTo>
                        <a:pt x="119588" y="388893"/>
                        <a:pt x="119143" y="384061"/>
                        <a:pt x="117061" y="379896"/>
                      </a:cubicBezTo>
                      <a:cubicBezTo>
                        <a:pt x="102412" y="350594"/>
                        <a:pt x="120185" y="387184"/>
                        <a:pt x="110435" y="364435"/>
                      </a:cubicBezTo>
                      <a:cubicBezTo>
                        <a:pt x="109138" y="361409"/>
                        <a:pt x="107490" y="358545"/>
                        <a:pt x="106018" y="355600"/>
                      </a:cubicBezTo>
                      <a:cubicBezTo>
                        <a:pt x="105282" y="345293"/>
                        <a:pt x="103809" y="335012"/>
                        <a:pt x="103809" y="324679"/>
                      </a:cubicBezTo>
                      <a:cubicBezTo>
                        <a:pt x="103809" y="319473"/>
                        <a:pt x="101498" y="311801"/>
                        <a:pt x="106018" y="309218"/>
                      </a:cubicBezTo>
                      <a:cubicBezTo>
                        <a:pt x="110306" y="306768"/>
                        <a:pt x="114853" y="313635"/>
                        <a:pt x="119270" y="315844"/>
                      </a:cubicBezTo>
                      <a:cubicBezTo>
                        <a:pt x="121417" y="322283"/>
                        <a:pt x="121999" y="325069"/>
                        <a:pt x="125896" y="331305"/>
                      </a:cubicBezTo>
                      <a:cubicBezTo>
                        <a:pt x="130269" y="338301"/>
                        <a:pt x="131901" y="339518"/>
                        <a:pt x="136939" y="344557"/>
                      </a:cubicBezTo>
                      <a:cubicBezTo>
                        <a:pt x="137675" y="346766"/>
                        <a:pt x="137950" y="349187"/>
                        <a:pt x="139148" y="351183"/>
                      </a:cubicBezTo>
                      <a:cubicBezTo>
                        <a:pt x="142623" y="356973"/>
                        <a:pt x="146049" y="356221"/>
                        <a:pt x="152400" y="357809"/>
                      </a:cubicBezTo>
                      <a:cubicBezTo>
                        <a:pt x="154609" y="359281"/>
                        <a:pt x="156953" y="360568"/>
                        <a:pt x="159026" y="362226"/>
                      </a:cubicBezTo>
                      <a:cubicBezTo>
                        <a:pt x="160652" y="363527"/>
                        <a:pt x="161361" y="366644"/>
                        <a:pt x="163444" y="366644"/>
                      </a:cubicBezTo>
                      <a:cubicBezTo>
                        <a:pt x="165526" y="366644"/>
                        <a:pt x="166389" y="363699"/>
                        <a:pt x="167861" y="362226"/>
                      </a:cubicBezTo>
                      <a:cubicBezTo>
                        <a:pt x="167125" y="357073"/>
                        <a:pt x="167299" y="351704"/>
                        <a:pt x="165653" y="346766"/>
                      </a:cubicBezTo>
                      <a:cubicBezTo>
                        <a:pt x="164994" y="344790"/>
                        <a:pt x="162485" y="344014"/>
                        <a:pt x="161235" y="342348"/>
                      </a:cubicBezTo>
                      <a:cubicBezTo>
                        <a:pt x="158050" y="338101"/>
                        <a:pt x="155345" y="333513"/>
                        <a:pt x="152400" y="329096"/>
                      </a:cubicBezTo>
                      <a:cubicBezTo>
                        <a:pt x="145819" y="319225"/>
                        <a:pt x="144484" y="314179"/>
                        <a:pt x="141357" y="304800"/>
                      </a:cubicBezTo>
                      <a:cubicBezTo>
                        <a:pt x="140621" y="299646"/>
                        <a:pt x="140004" y="294474"/>
                        <a:pt x="139148" y="289339"/>
                      </a:cubicBezTo>
                      <a:cubicBezTo>
                        <a:pt x="138239" y="283886"/>
                        <a:pt x="136316" y="275010"/>
                        <a:pt x="134731" y="269461"/>
                      </a:cubicBezTo>
                      <a:cubicBezTo>
                        <a:pt x="134091" y="267222"/>
                        <a:pt x="133258" y="265044"/>
                        <a:pt x="132522" y="262835"/>
                      </a:cubicBezTo>
                      <a:cubicBezTo>
                        <a:pt x="131786" y="256945"/>
                        <a:pt x="131875" y="250892"/>
                        <a:pt x="130313" y="245166"/>
                      </a:cubicBezTo>
                      <a:cubicBezTo>
                        <a:pt x="128366" y="238026"/>
                        <a:pt x="124163" y="238316"/>
                        <a:pt x="119270" y="234122"/>
                      </a:cubicBezTo>
                      <a:cubicBezTo>
                        <a:pt x="116108" y="231412"/>
                        <a:pt x="113380" y="228232"/>
                        <a:pt x="110435" y="225287"/>
                      </a:cubicBezTo>
                      <a:cubicBezTo>
                        <a:pt x="106447" y="213324"/>
                        <a:pt x="107687" y="220222"/>
                        <a:pt x="110435" y="200992"/>
                      </a:cubicBezTo>
                      <a:cubicBezTo>
                        <a:pt x="111068" y="196558"/>
                        <a:pt x="110422" y="191628"/>
                        <a:pt x="112644" y="187739"/>
                      </a:cubicBezTo>
                      <a:cubicBezTo>
                        <a:pt x="113799" y="185718"/>
                        <a:pt x="117061" y="186267"/>
                        <a:pt x="119270" y="185531"/>
                      </a:cubicBezTo>
                      <a:cubicBezTo>
                        <a:pt x="122215" y="186267"/>
                        <a:pt x="125315" y="186543"/>
                        <a:pt x="128105" y="187739"/>
                      </a:cubicBezTo>
                      <a:cubicBezTo>
                        <a:pt x="130545" y="188785"/>
                        <a:pt x="132357" y="190970"/>
                        <a:pt x="134731" y="192157"/>
                      </a:cubicBezTo>
                      <a:cubicBezTo>
                        <a:pt x="136813" y="193198"/>
                        <a:pt x="139148" y="193630"/>
                        <a:pt x="141357" y="194366"/>
                      </a:cubicBezTo>
                      <a:cubicBezTo>
                        <a:pt x="142659" y="198272"/>
                        <a:pt x="144659" y="210663"/>
                        <a:pt x="154609" y="203200"/>
                      </a:cubicBezTo>
                      <a:cubicBezTo>
                        <a:pt x="157037" y="201379"/>
                        <a:pt x="153757" y="197081"/>
                        <a:pt x="152400" y="194366"/>
                      </a:cubicBezTo>
                      <a:cubicBezTo>
                        <a:pt x="149974" y="189514"/>
                        <a:pt x="145892" y="189251"/>
                        <a:pt x="141357" y="187739"/>
                      </a:cubicBezTo>
                      <a:cubicBezTo>
                        <a:pt x="139884" y="186267"/>
                        <a:pt x="138565" y="184623"/>
                        <a:pt x="136939" y="183322"/>
                      </a:cubicBezTo>
                      <a:cubicBezTo>
                        <a:pt x="134866" y="181664"/>
                        <a:pt x="131971" y="180978"/>
                        <a:pt x="130313" y="178905"/>
                      </a:cubicBezTo>
                      <a:cubicBezTo>
                        <a:pt x="128859" y="177087"/>
                        <a:pt x="129303" y="174275"/>
                        <a:pt x="128105" y="172279"/>
                      </a:cubicBezTo>
                      <a:cubicBezTo>
                        <a:pt x="127034" y="170493"/>
                        <a:pt x="124988" y="169487"/>
                        <a:pt x="123687" y="167861"/>
                      </a:cubicBezTo>
                      <a:cubicBezTo>
                        <a:pt x="122029" y="165788"/>
                        <a:pt x="120457" y="163609"/>
                        <a:pt x="119270" y="161235"/>
                      </a:cubicBezTo>
                      <a:cubicBezTo>
                        <a:pt x="118229" y="159153"/>
                        <a:pt x="118176" y="156653"/>
                        <a:pt x="117061" y="154609"/>
                      </a:cubicBezTo>
                      <a:cubicBezTo>
                        <a:pt x="102328" y="127598"/>
                        <a:pt x="109038" y="145997"/>
                        <a:pt x="103809" y="130313"/>
                      </a:cubicBezTo>
                      <a:cubicBezTo>
                        <a:pt x="103073" y="119270"/>
                        <a:pt x="102759" y="108190"/>
                        <a:pt x="101600" y="97183"/>
                      </a:cubicBezTo>
                      <a:cubicBezTo>
                        <a:pt x="101282" y="94164"/>
                        <a:pt x="98432" y="91228"/>
                        <a:pt x="99392" y="88348"/>
                      </a:cubicBezTo>
                      <a:cubicBezTo>
                        <a:pt x="100232" y="85830"/>
                        <a:pt x="103809" y="85403"/>
                        <a:pt x="106018" y="83931"/>
                      </a:cubicBezTo>
                      <a:cubicBezTo>
                        <a:pt x="109699" y="84667"/>
                        <a:pt x="113345" y="86670"/>
                        <a:pt x="117061" y="86139"/>
                      </a:cubicBezTo>
                      <a:cubicBezTo>
                        <a:pt x="119122" y="85844"/>
                        <a:pt x="122137" y="83698"/>
                        <a:pt x="121479" y="81722"/>
                      </a:cubicBezTo>
                      <a:cubicBezTo>
                        <a:pt x="119949" y="77131"/>
                        <a:pt x="110258" y="71296"/>
                        <a:pt x="106018" y="68470"/>
                      </a:cubicBezTo>
                      <a:cubicBezTo>
                        <a:pt x="99260" y="48199"/>
                        <a:pt x="110558" y="79760"/>
                        <a:pt x="97183" y="53009"/>
                      </a:cubicBezTo>
                      <a:cubicBezTo>
                        <a:pt x="95101" y="48844"/>
                        <a:pt x="92766" y="39757"/>
                        <a:pt x="92766" y="39757"/>
                      </a:cubicBezTo>
                      <a:cubicBezTo>
                        <a:pt x="90466" y="21357"/>
                        <a:pt x="89084" y="6626"/>
                        <a:pt x="88348"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95" name="Group 494">
                <a:extLst>
                  <a:ext uri="{FF2B5EF4-FFF2-40B4-BE49-F238E27FC236}">
                    <a16:creationId xmlns:a16="http://schemas.microsoft.com/office/drawing/2014/main" id="{555AC96F-DAB9-1A2E-05C8-DC27DCB89D16}"/>
                  </a:ext>
                </a:extLst>
              </p:cNvPr>
              <p:cNvGrpSpPr/>
              <p:nvPr/>
            </p:nvGrpSpPr>
            <p:grpSpPr>
              <a:xfrm>
                <a:off x="5582210" y="4864704"/>
                <a:ext cx="292369" cy="1137131"/>
                <a:chOff x="5582210" y="4864704"/>
                <a:chExt cx="292369" cy="1137131"/>
              </a:xfrm>
            </p:grpSpPr>
            <p:sp>
              <p:nvSpPr>
                <p:cNvPr id="497" name="Freeform 496">
                  <a:extLst>
                    <a:ext uri="{FF2B5EF4-FFF2-40B4-BE49-F238E27FC236}">
                      <a16:creationId xmlns:a16="http://schemas.microsoft.com/office/drawing/2014/main" id="{6FCC29E4-C810-E1C4-4C73-23EBBDC50E43}"/>
                    </a:ext>
                  </a:extLst>
                </p:cNvPr>
                <p:cNvSpPr/>
                <p:nvPr/>
              </p:nvSpPr>
              <p:spPr>
                <a:xfrm>
                  <a:off x="5662528" y="5803515"/>
                  <a:ext cx="56118" cy="198320"/>
                </a:xfrm>
                <a:custGeom>
                  <a:avLst/>
                  <a:gdLst>
                    <a:gd name="connsiteX0" fmla="*/ 0 w 71874"/>
                    <a:gd name="connsiteY0" fmla="*/ 547043 h 547043"/>
                    <a:gd name="connsiteX1" fmla="*/ 0 w 71874"/>
                    <a:gd name="connsiteY1" fmla="*/ 547043 h 547043"/>
                    <a:gd name="connsiteX2" fmla="*/ 71874 w 71874"/>
                    <a:gd name="connsiteY2" fmla="*/ 547043 h 547043"/>
                    <a:gd name="connsiteX3" fmla="*/ 59895 w 71874"/>
                    <a:gd name="connsiteY3" fmla="*/ 0 h 547043"/>
                    <a:gd name="connsiteX4" fmla="*/ 27951 w 71874"/>
                    <a:gd name="connsiteY4" fmla="*/ 31944 h 547043"/>
                    <a:gd name="connsiteX5" fmla="*/ 3993 w 71874"/>
                    <a:gd name="connsiteY5" fmla="*/ 19965 h 547043"/>
                    <a:gd name="connsiteX6" fmla="*/ 11979 w 71874"/>
                    <a:gd name="connsiteY6" fmla="*/ 55902 h 547043"/>
                    <a:gd name="connsiteX7" fmla="*/ 19965 w 71874"/>
                    <a:gd name="connsiteY7" fmla="*/ 71874 h 547043"/>
                    <a:gd name="connsiteX8" fmla="*/ 23958 w 71874"/>
                    <a:gd name="connsiteY8" fmla="*/ 107811 h 547043"/>
                    <a:gd name="connsiteX9" fmla="*/ 0 w 71874"/>
                    <a:gd name="connsiteY9" fmla="*/ 547043 h 54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547043">
                      <a:moveTo>
                        <a:pt x="0" y="547043"/>
                      </a:moveTo>
                      <a:lnTo>
                        <a:pt x="0" y="547043"/>
                      </a:lnTo>
                      <a:lnTo>
                        <a:pt x="71874" y="547043"/>
                      </a:lnTo>
                      <a:lnTo>
                        <a:pt x="59895" y="0"/>
                      </a:lnTo>
                      <a:lnTo>
                        <a:pt x="27951" y="31944"/>
                      </a:lnTo>
                      <a:lnTo>
                        <a:pt x="3993" y="19965"/>
                      </a:lnTo>
                      <a:cubicBezTo>
                        <a:pt x="6655" y="31944"/>
                        <a:pt x="8370" y="44173"/>
                        <a:pt x="11979" y="55902"/>
                      </a:cubicBezTo>
                      <a:cubicBezTo>
                        <a:pt x="13730" y="61591"/>
                        <a:pt x="18627" y="66074"/>
                        <a:pt x="19965" y="71874"/>
                      </a:cubicBezTo>
                      <a:cubicBezTo>
                        <a:pt x="22675" y="83618"/>
                        <a:pt x="23958" y="107811"/>
                        <a:pt x="23958" y="107811"/>
                      </a:cubicBezTo>
                      <a:lnTo>
                        <a:pt x="0" y="547043"/>
                      </a:lnTo>
                      <a:close/>
                    </a:path>
                  </a:pathLst>
                </a:custGeom>
                <a:solidFill>
                  <a:srgbClr val="CC6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8" name="Freeform 497">
                  <a:extLst>
                    <a:ext uri="{FF2B5EF4-FFF2-40B4-BE49-F238E27FC236}">
                      <a16:creationId xmlns:a16="http://schemas.microsoft.com/office/drawing/2014/main" id="{574E001E-D179-C911-55A3-39021A4FE12D}"/>
                    </a:ext>
                  </a:extLst>
                </p:cNvPr>
                <p:cNvSpPr/>
                <p:nvPr/>
              </p:nvSpPr>
              <p:spPr>
                <a:xfrm>
                  <a:off x="5582210" y="4864704"/>
                  <a:ext cx="292369" cy="1000856"/>
                </a:xfrm>
                <a:custGeom>
                  <a:avLst/>
                  <a:gdLst>
                    <a:gd name="connsiteX0" fmla="*/ 172278 w 292369"/>
                    <a:gd name="connsiteY0" fmla="*/ 0 h 1000856"/>
                    <a:gd name="connsiteX1" fmla="*/ 172278 w 292369"/>
                    <a:gd name="connsiteY1" fmla="*/ 0 h 1000856"/>
                    <a:gd name="connsiteX2" fmla="*/ 202095 w 292369"/>
                    <a:gd name="connsiteY2" fmla="*/ 23191 h 1000856"/>
                    <a:gd name="connsiteX3" fmla="*/ 231913 w 292369"/>
                    <a:gd name="connsiteY3" fmla="*/ 46382 h 1000856"/>
                    <a:gd name="connsiteX4" fmla="*/ 221974 w 292369"/>
                    <a:gd name="connsiteY4" fmla="*/ 53008 h 1000856"/>
                    <a:gd name="connsiteX5" fmla="*/ 202095 w 292369"/>
                    <a:gd name="connsiteY5" fmla="*/ 46382 h 1000856"/>
                    <a:gd name="connsiteX6" fmla="*/ 192156 w 292369"/>
                    <a:gd name="connsiteY6" fmla="*/ 39756 h 1000856"/>
                    <a:gd name="connsiteX7" fmla="*/ 188843 w 292369"/>
                    <a:gd name="connsiteY7" fmla="*/ 49695 h 1000856"/>
                    <a:gd name="connsiteX8" fmla="*/ 205408 w 292369"/>
                    <a:gd name="connsiteY8" fmla="*/ 79513 h 1000856"/>
                    <a:gd name="connsiteX9" fmla="*/ 208721 w 292369"/>
                    <a:gd name="connsiteY9" fmla="*/ 89452 h 1000856"/>
                    <a:gd name="connsiteX10" fmla="*/ 215348 w 292369"/>
                    <a:gd name="connsiteY10" fmla="*/ 96078 h 1000856"/>
                    <a:gd name="connsiteX11" fmla="*/ 205408 w 292369"/>
                    <a:gd name="connsiteY11" fmla="*/ 99391 h 1000856"/>
                    <a:gd name="connsiteX12" fmla="*/ 172278 w 292369"/>
                    <a:gd name="connsiteY12" fmla="*/ 102704 h 1000856"/>
                    <a:gd name="connsiteX13" fmla="*/ 165652 w 292369"/>
                    <a:gd name="connsiteY13" fmla="*/ 122582 h 1000856"/>
                    <a:gd name="connsiteX14" fmla="*/ 168965 w 292369"/>
                    <a:gd name="connsiteY14" fmla="*/ 139148 h 1000856"/>
                    <a:gd name="connsiteX15" fmla="*/ 182217 w 292369"/>
                    <a:gd name="connsiteY15" fmla="*/ 162339 h 1000856"/>
                    <a:gd name="connsiteX16" fmla="*/ 192156 w 292369"/>
                    <a:gd name="connsiteY16" fmla="*/ 175591 h 1000856"/>
                    <a:gd name="connsiteX17" fmla="*/ 202095 w 292369"/>
                    <a:gd name="connsiteY17" fmla="*/ 178904 h 1000856"/>
                    <a:gd name="connsiteX18" fmla="*/ 212034 w 292369"/>
                    <a:gd name="connsiteY18" fmla="*/ 198782 h 1000856"/>
                    <a:gd name="connsiteX19" fmla="*/ 215348 w 292369"/>
                    <a:gd name="connsiteY19" fmla="*/ 208721 h 1000856"/>
                    <a:gd name="connsiteX20" fmla="*/ 225287 w 292369"/>
                    <a:gd name="connsiteY20" fmla="*/ 215348 h 1000856"/>
                    <a:gd name="connsiteX21" fmla="*/ 238539 w 292369"/>
                    <a:gd name="connsiteY21" fmla="*/ 235226 h 1000856"/>
                    <a:gd name="connsiteX22" fmla="*/ 255104 w 292369"/>
                    <a:gd name="connsiteY22" fmla="*/ 255104 h 1000856"/>
                    <a:gd name="connsiteX23" fmla="*/ 261730 w 292369"/>
                    <a:gd name="connsiteY23" fmla="*/ 265043 h 1000856"/>
                    <a:gd name="connsiteX24" fmla="*/ 265043 w 292369"/>
                    <a:gd name="connsiteY24" fmla="*/ 278295 h 1000856"/>
                    <a:gd name="connsiteX25" fmla="*/ 274982 w 292369"/>
                    <a:gd name="connsiteY25" fmla="*/ 288235 h 1000856"/>
                    <a:gd name="connsiteX26" fmla="*/ 284921 w 292369"/>
                    <a:gd name="connsiteY26" fmla="*/ 301487 h 1000856"/>
                    <a:gd name="connsiteX27" fmla="*/ 291548 w 292369"/>
                    <a:gd name="connsiteY27" fmla="*/ 311426 h 1000856"/>
                    <a:gd name="connsiteX28" fmla="*/ 274982 w 292369"/>
                    <a:gd name="connsiteY28" fmla="*/ 308113 h 1000856"/>
                    <a:gd name="connsiteX29" fmla="*/ 241852 w 292369"/>
                    <a:gd name="connsiteY29" fmla="*/ 294861 h 1000856"/>
                    <a:gd name="connsiteX30" fmla="*/ 231913 w 292369"/>
                    <a:gd name="connsiteY30" fmla="*/ 291548 h 1000856"/>
                    <a:gd name="connsiteX31" fmla="*/ 215348 w 292369"/>
                    <a:gd name="connsiteY31" fmla="*/ 278295 h 1000856"/>
                    <a:gd name="connsiteX32" fmla="*/ 221974 w 292369"/>
                    <a:gd name="connsiteY32" fmla="*/ 301487 h 1000856"/>
                    <a:gd name="connsiteX33" fmla="*/ 245165 w 292369"/>
                    <a:gd name="connsiteY33" fmla="*/ 334617 h 1000856"/>
                    <a:gd name="connsiteX34" fmla="*/ 251791 w 292369"/>
                    <a:gd name="connsiteY34" fmla="*/ 351182 h 1000856"/>
                    <a:gd name="connsiteX35" fmla="*/ 265043 w 292369"/>
                    <a:gd name="connsiteY35" fmla="*/ 371061 h 1000856"/>
                    <a:gd name="connsiteX36" fmla="*/ 271669 w 292369"/>
                    <a:gd name="connsiteY36" fmla="*/ 394252 h 1000856"/>
                    <a:gd name="connsiteX37" fmla="*/ 251791 w 292369"/>
                    <a:gd name="connsiteY37" fmla="*/ 390939 h 1000856"/>
                    <a:gd name="connsiteX38" fmla="*/ 218661 w 292369"/>
                    <a:gd name="connsiteY38" fmla="*/ 381000 h 1000856"/>
                    <a:gd name="connsiteX39" fmla="*/ 208721 w 292369"/>
                    <a:gd name="connsiteY39" fmla="*/ 377687 h 1000856"/>
                    <a:gd name="connsiteX40" fmla="*/ 172278 w 292369"/>
                    <a:gd name="connsiteY40" fmla="*/ 371061 h 1000856"/>
                    <a:gd name="connsiteX41" fmla="*/ 162339 w 292369"/>
                    <a:gd name="connsiteY41" fmla="*/ 364435 h 1000856"/>
                    <a:gd name="connsiteX42" fmla="*/ 165652 w 292369"/>
                    <a:gd name="connsiteY42" fmla="*/ 374374 h 1000856"/>
                    <a:gd name="connsiteX43" fmla="*/ 175591 w 292369"/>
                    <a:gd name="connsiteY43" fmla="*/ 377687 h 1000856"/>
                    <a:gd name="connsiteX44" fmla="*/ 192156 w 292369"/>
                    <a:gd name="connsiteY44" fmla="*/ 397565 h 1000856"/>
                    <a:gd name="connsiteX45" fmla="*/ 198782 w 292369"/>
                    <a:gd name="connsiteY45" fmla="*/ 407504 h 1000856"/>
                    <a:gd name="connsiteX46" fmla="*/ 202095 w 292369"/>
                    <a:gd name="connsiteY46" fmla="*/ 417443 h 1000856"/>
                    <a:gd name="connsiteX47" fmla="*/ 231913 w 292369"/>
                    <a:gd name="connsiteY47" fmla="*/ 434008 h 1000856"/>
                    <a:gd name="connsiteX48" fmla="*/ 238539 w 292369"/>
                    <a:gd name="connsiteY48" fmla="*/ 443948 h 1000856"/>
                    <a:gd name="connsiteX49" fmla="*/ 241852 w 292369"/>
                    <a:gd name="connsiteY49" fmla="*/ 453887 h 1000856"/>
                    <a:gd name="connsiteX50" fmla="*/ 255104 w 292369"/>
                    <a:gd name="connsiteY50" fmla="*/ 473765 h 1000856"/>
                    <a:gd name="connsiteX51" fmla="*/ 228600 w 292369"/>
                    <a:gd name="connsiteY51" fmla="*/ 477078 h 1000856"/>
                    <a:gd name="connsiteX52" fmla="*/ 198782 w 292369"/>
                    <a:gd name="connsiteY52" fmla="*/ 480391 h 1000856"/>
                    <a:gd name="connsiteX53" fmla="*/ 205408 w 292369"/>
                    <a:gd name="connsiteY53" fmla="*/ 506895 h 1000856"/>
                    <a:gd name="connsiteX54" fmla="*/ 218661 w 292369"/>
                    <a:gd name="connsiteY54" fmla="*/ 523461 h 1000856"/>
                    <a:gd name="connsiteX55" fmla="*/ 228600 w 292369"/>
                    <a:gd name="connsiteY55" fmla="*/ 530087 h 1000856"/>
                    <a:gd name="connsiteX56" fmla="*/ 238539 w 292369"/>
                    <a:gd name="connsiteY56" fmla="*/ 540026 h 1000856"/>
                    <a:gd name="connsiteX57" fmla="*/ 245165 w 292369"/>
                    <a:gd name="connsiteY57" fmla="*/ 573156 h 1000856"/>
                    <a:gd name="connsiteX58" fmla="*/ 231913 w 292369"/>
                    <a:gd name="connsiteY58" fmla="*/ 576469 h 1000856"/>
                    <a:gd name="connsiteX59" fmla="*/ 212034 w 292369"/>
                    <a:gd name="connsiteY59" fmla="*/ 583095 h 1000856"/>
                    <a:gd name="connsiteX60" fmla="*/ 205408 w 292369"/>
                    <a:gd name="connsiteY60" fmla="*/ 593035 h 1000856"/>
                    <a:gd name="connsiteX61" fmla="*/ 215348 w 292369"/>
                    <a:gd name="connsiteY61" fmla="*/ 602974 h 1000856"/>
                    <a:gd name="connsiteX62" fmla="*/ 251791 w 292369"/>
                    <a:gd name="connsiteY62" fmla="*/ 619539 h 1000856"/>
                    <a:gd name="connsiteX63" fmla="*/ 251791 w 292369"/>
                    <a:gd name="connsiteY63" fmla="*/ 642730 h 1000856"/>
                    <a:gd name="connsiteX64" fmla="*/ 241852 w 292369"/>
                    <a:gd name="connsiteY64" fmla="*/ 646043 h 1000856"/>
                    <a:gd name="connsiteX65" fmla="*/ 205408 w 292369"/>
                    <a:gd name="connsiteY65" fmla="*/ 639417 h 1000856"/>
                    <a:gd name="connsiteX66" fmla="*/ 212034 w 292369"/>
                    <a:gd name="connsiteY66" fmla="*/ 652669 h 1000856"/>
                    <a:gd name="connsiteX67" fmla="*/ 215348 w 292369"/>
                    <a:gd name="connsiteY67" fmla="*/ 662608 h 1000856"/>
                    <a:gd name="connsiteX68" fmla="*/ 228600 w 292369"/>
                    <a:gd name="connsiteY68" fmla="*/ 669235 h 1000856"/>
                    <a:gd name="connsiteX69" fmla="*/ 241852 w 292369"/>
                    <a:gd name="connsiteY69" fmla="*/ 679174 h 1000856"/>
                    <a:gd name="connsiteX70" fmla="*/ 245165 w 292369"/>
                    <a:gd name="connsiteY70" fmla="*/ 689113 h 1000856"/>
                    <a:gd name="connsiteX71" fmla="*/ 255104 w 292369"/>
                    <a:gd name="connsiteY71" fmla="*/ 695739 h 1000856"/>
                    <a:gd name="connsiteX72" fmla="*/ 265043 w 292369"/>
                    <a:gd name="connsiteY72" fmla="*/ 705678 h 1000856"/>
                    <a:gd name="connsiteX73" fmla="*/ 202095 w 292369"/>
                    <a:gd name="connsiteY73" fmla="*/ 705678 h 1000856"/>
                    <a:gd name="connsiteX74" fmla="*/ 188843 w 292369"/>
                    <a:gd name="connsiteY74" fmla="*/ 699052 h 1000856"/>
                    <a:gd name="connsiteX75" fmla="*/ 208721 w 292369"/>
                    <a:gd name="connsiteY75" fmla="*/ 718930 h 1000856"/>
                    <a:gd name="connsiteX76" fmla="*/ 228600 w 292369"/>
                    <a:gd name="connsiteY76" fmla="*/ 745435 h 1000856"/>
                    <a:gd name="connsiteX77" fmla="*/ 235226 w 292369"/>
                    <a:gd name="connsiteY77" fmla="*/ 755374 h 1000856"/>
                    <a:gd name="connsiteX78" fmla="*/ 245165 w 292369"/>
                    <a:gd name="connsiteY78" fmla="*/ 762000 h 1000856"/>
                    <a:gd name="connsiteX79" fmla="*/ 231913 w 292369"/>
                    <a:gd name="connsiteY79" fmla="*/ 758687 h 1000856"/>
                    <a:gd name="connsiteX80" fmla="*/ 198782 w 292369"/>
                    <a:gd name="connsiteY80" fmla="*/ 752061 h 1000856"/>
                    <a:gd name="connsiteX81" fmla="*/ 185530 w 292369"/>
                    <a:gd name="connsiteY81" fmla="*/ 755374 h 1000856"/>
                    <a:gd name="connsiteX82" fmla="*/ 202095 w 292369"/>
                    <a:gd name="connsiteY82" fmla="*/ 771939 h 1000856"/>
                    <a:gd name="connsiteX83" fmla="*/ 215348 w 292369"/>
                    <a:gd name="connsiteY83" fmla="*/ 788504 h 1000856"/>
                    <a:gd name="connsiteX84" fmla="*/ 228600 w 292369"/>
                    <a:gd name="connsiteY84" fmla="*/ 808382 h 1000856"/>
                    <a:gd name="connsiteX85" fmla="*/ 215348 w 292369"/>
                    <a:gd name="connsiteY85" fmla="*/ 821635 h 1000856"/>
                    <a:gd name="connsiteX86" fmla="*/ 205408 w 292369"/>
                    <a:gd name="connsiteY86" fmla="*/ 824948 h 1000856"/>
                    <a:gd name="connsiteX87" fmla="*/ 198782 w 292369"/>
                    <a:gd name="connsiteY87" fmla="*/ 834887 h 1000856"/>
                    <a:gd name="connsiteX88" fmla="*/ 175591 w 292369"/>
                    <a:gd name="connsiteY88" fmla="*/ 838200 h 1000856"/>
                    <a:gd name="connsiteX89" fmla="*/ 185530 w 292369"/>
                    <a:gd name="connsiteY89" fmla="*/ 848139 h 1000856"/>
                    <a:gd name="connsiteX90" fmla="*/ 198782 w 292369"/>
                    <a:gd name="connsiteY90" fmla="*/ 868017 h 1000856"/>
                    <a:gd name="connsiteX91" fmla="*/ 205408 w 292369"/>
                    <a:gd name="connsiteY91" fmla="*/ 877956 h 1000856"/>
                    <a:gd name="connsiteX92" fmla="*/ 212034 w 292369"/>
                    <a:gd name="connsiteY92" fmla="*/ 907774 h 1000856"/>
                    <a:gd name="connsiteX93" fmla="*/ 202095 w 292369"/>
                    <a:gd name="connsiteY93" fmla="*/ 911087 h 1000856"/>
                    <a:gd name="connsiteX94" fmla="*/ 188843 w 292369"/>
                    <a:gd name="connsiteY94" fmla="*/ 921026 h 1000856"/>
                    <a:gd name="connsiteX95" fmla="*/ 185530 w 292369"/>
                    <a:gd name="connsiteY95" fmla="*/ 934278 h 1000856"/>
                    <a:gd name="connsiteX96" fmla="*/ 175591 w 292369"/>
                    <a:gd name="connsiteY96" fmla="*/ 937591 h 1000856"/>
                    <a:gd name="connsiteX97" fmla="*/ 145774 w 292369"/>
                    <a:gd name="connsiteY97" fmla="*/ 940904 h 1000856"/>
                    <a:gd name="connsiteX98" fmla="*/ 159026 w 292369"/>
                    <a:gd name="connsiteY98" fmla="*/ 960782 h 1000856"/>
                    <a:gd name="connsiteX99" fmla="*/ 168965 w 292369"/>
                    <a:gd name="connsiteY99" fmla="*/ 967408 h 1000856"/>
                    <a:gd name="connsiteX100" fmla="*/ 175591 w 292369"/>
                    <a:gd name="connsiteY100" fmla="*/ 987287 h 1000856"/>
                    <a:gd name="connsiteX101" fmla="*/ 165652 w 292369"/>
                    <a:gd name="connsiteY101" fmla="*/ 987287 h 1000856"/>
                    <a:gd name="connsiteX102" fmla="*/ 155713 w 292369"/>
                    <a:gd name="connsiteY102" fmla="*/ 983974 h 1000856"/>
                    <a:gd name="connsiteX103" fmla="*/ 145774 w 292369"/>
                    <a:gd name="connsiteY103" fmla="*/ 974035 h 1000856"/>
                    <a:gd name="connsiteX104" fmla="*/ 135834 w 292369"/>
                    <a:gd name="connsiteY104" fmla="*/ 970721 h 1000856"/>
                    <a:gd name="connsiteX105" fmla="*/ 115956 w 292369"/>
                    <a:gd name="connsiteY105" fmla="*/ 957469 h 1000856"/>
                    <a:gd name="connsiteX106" fmla="*/ 106017 w 292369"/>
                    <a:gd name="connsiteY106" fmla="*/ 950843 h 1000856"/>
                    <a:gd name="connsiteX107" fmla="*/ 96078 w 292369"/>
                    <a:gd name="connsiteY107" fmla="*/ 957469 h 1000856"/>
                    <a:gd name="connsiteX108" fmla="*/ 79513 w 292369"/>
                    <a:gd name="connsiteY108" fmla="*/ 990600 h 1000856"/>
                    <a:gd name="connsiteX109" fmla="*/ 19878 w 292369"/>
                    <a:gd name="connsiteY109" fmla="*/ 993913 h 1000856"/>
                    <a:gd name="connsiteX110" fmla="*/ 9939 w 292369"/>
                    <a:gd name="connsiteY110" fmla="*/ 1000539 h 1000856"/>
                    <a:gd name="connsiteX111" fmla="*/ 13252 w 292369"/>
                    <a:gd name="connsiteY111" fmla="*/ 990600 h 1000856"/>
                    <a:gd name="connsiteX112" fmla="*/ 16565 w 292369"/>
                    <a:gd name="connsiteY112" fmla="*/ 977348 h 1000856"/>
                    <a:gd name="connsiteX113" fmla="*/ 19878 w 292369"/>
                    <a:gd name="connsiteY113" fmla="*/ 960782 h 1000856"/>
                    <a:gd name="connsiteX114" fmla="*/ 29817 w 292369"/>
                    <a:gd name="connsiteY114" fmla="*/ 947530 h 1000856"/>
                    <a:gd name="connsiteX115" fmla="*/ 36443 w 292369"/>
                    <a:gd name="connsiteY115" fmla="*/ 937591 h 1000856"/>
                    <a:gd name="connsiteX116" fmla="*/ 56321 w 292369"/>
                    <a:gd name="connsiteY116" fmla="*/ 921026 h 1000856"/>
                    <a:gd name="connsiteX117" fmla="*/ 76200 w 292369"/>
                    <a:gd name="connsiteY117" fmla="*/ 914400 h 1000856"/>
                    <a:gd name="connsiteX118" fmla="*/ 86139 w 292369"/>
                    <a:gd name="connsiteY118" fmla="*/ 884582 h 1000856"/>
                    <a:gd name="connsiteX119" fmla="*/ 89452 w 292369"/>
                    <a:gd name="connsiteY119" fmla="*/ 874643 h 1000856"/>
                    <a:gd name="connsiteX120" fmla="*/ 53008 w 292369"/>
                    <a:gd name="connsiteY120" fmla="*/ 877956 h 1000856"/>
                    <a:gd name="connsiteX121" fmla="*/ 33130 w 292369"/>
                    <a:gd name="connsiteY121" fmla="*/ 884582 h 1000856"/>
                    <a:gd name="connsiteX122" fmla="*/ 9939 w 292369"/>
                    <a:gd name="connsiteY122" fmla="*/ 877956 h 1000856"/>
                    <a:gd name="connsiteX123" fmla="*/ 0 w 292369"/>
                    <a:gd name="connsiteY123" fmla="*/ 874643 h 1000856"/>
                    <a:gd name="connsiteX124" fmla="*/ 13252 w 292369"/>
                    <a:gd name="connsiteY124" fmla="*/ 861391 h 1000856"/>
                    <a:gd name="connsiteX125" fmla="*/ 19878 w 292369"/>
                    <a:gd name="connsiteY125" fmla="*/ 851452 h 1000856"/>
                    <a:gd name="connsiteX126" fmla="*/ 29817 w 292369"/>
                    <a:gd name="connsiteY126" fmla="*/ 844826 h 1000856"/>
                    <a:gd name="connsiteX127" fmla="*/ 39756 w 292369"/>
                    <a:gd name="connsiteY127" fmla="*/ 831574 h 1000856"/>
                    <a:gd name="connsiteX128" fmla="*/ 49695 w 292369"/>
                    <a:gd name="connsiteY128" fmla="*/ 821635 h 1000856"/>
                    <a:gd name="connsiteX129" fmla="*/ 56321 w 292369"/>
                    <a:gd name="connsiteY129" fmla="*/ 811695 h 1000856"/>
                    <a:gd name="connsiteX130" fmla="*/ 62948 w 292369"/>
                    <a:gd name="connsiteY130" fmla="*/ 805069 h 1000856"/>
                    <a:gd name="connsiteX131" fmla="*/ 72887 w 292369"/>
                    <a:gd name="connsiteY131" fmla="*/ 785191 h 1000856"/>
                    <a:gd name="connsiteX132" fmla="*/ 82826 w 292369"/>
                    <a:gd name="connsiteY132" fmla="*/ 775252 h 1000856"/>
                    <a:gd name="connsiteX133" fmla="*/ 72887 w 292369"/>
                    <a:gd name="connsiteY133" fmla="*/ 765313 h 1000856"/>
                    <a:gd name="connsiteX134" fmla="*/ 62948 w 292369"/>
                    <a:gd name="connsiteY134" fmla="*/ 762000 h 1000856"/>
                    <a:gd name="connsiteX135" fmla="*/ 76200 w 292369"/>
                    <a:gd name="connsiteY135" fmla="*/ 722243 h 1000856"/>
                    <a:gd name="connsiteX136" fmla="*/ 82826 w 292369"/>
                    <a:gd name="connsiteY136" fmla="*/ 695739 h 1000856"/>
                    <a:gd name="connsiteX137" fmla="*/ 89452 w 292369"/>
                    <a:gd name="connsiteY137" fmla="*/ 665921 h 1000856"/>
                    <a:gd name="connsiteX138" fmla="*/ 89452 w 292369"/>
                    <a:gd name="connsiteY138" fmla="*/ 612913 h 1000856"/>
                    <a:gd name="connsiteX139" fmla="*/ 96078 w 292369"/>
                    <a:gd name="connsiteY139" fmla="*/ 602974 h 1000856"/>
                    <a:gd name="connsiteX140" fmla="*/ 79513 w 292369"/>
                    <a:gd name="connsiteY140" fmla="*/ 606287 h 1000856"/>
                    <a:gd name="connsiteX141" fmla="*/ 53008 w 292369"/>
                    <a:gd name="connsiteY141" fmla="*/ 616226 h 1000856"/>
                    <a:gd name="connsiteX142" fmla="*/ 29817 w 292369"/>
                    <a:gd name="connsiteY142" fmla="*/ 619539 h 1000856"/>
                    <a:gd name="connsiteX143" fmla="*/ 36443 w 292369"/>
                    <a:gd name="connsiteY143" fmla="*/ 566530 h 1000856"/>
                    <a:gd name="connsiteX144" fmla="*/ 39756 w 292369"/>
                    <a:gd name="connsiteY144" fmla="*/ 553278 h 1000856"/>
                    <a:gd name="connsiteX145" fmla="*/ 53008 w 292369"/>
                    <a:gd name="connsiteY145" fmla="*/ 520148 h 1000856"/>
                    <a:gd name="connsiteX146" fmla="*/ 62948 w 292369"/>
                    <a:gd name="connsiteY146" fmla="*/ 493643 h 1000856"/>
                    <a:gd name="connsiteX147" fmla="*/ 72887 w 292369"/>
                    <a:gd name="connsiteY147" fmla="*/ 487017 h 1000856"/>
                    <a:gd name="connsiteX148" fmla="*/ 99391 w 292369"/>
                    <a:gd name="connsiteY148" fmla="*/ 447261 h 1000856"/>
                    <a:gd name="connsiteX149" fmla="*/ 106017 w 292369"/>
                    <a:gd name="connsiteY149" fmla="*/ 437321 h 1000856"/>
                    <a:gd name="connsiteX150" fmla="*/ 115956 w 292369"/>
                    <a:gd name="connsiteY150" fmla="*/ 414130 h 1000856"/>
                    <a:gd name="connsiteX151" fmla="*/ 119269 w 292369"/>
                    <a:gd name="connsiteY151" fmla="*/ 404191 h 1000856"/>
                    <a:gd name="connsiteX152" fmla="*/ 129208 w 292369"/>
                    <a:gd name="connsiteY152" fmla="*/ 400878 h 1000856"/>
                    <a:gd name="connsiteX153" fmla="*/ 125895 w 292369"/>
                    <a:gd name="connsiteY153" fmla="*/ 384313 h 1000856"/>
                    <a:gd name="connsiteX154" fmla="*/ 99391 w 292369"/>
                    <a:gd name="connsiteY154" fmla="*/ 381000 h 1000856"/>
                    <a:gd name="connsiteX155" fmla="*/ 102704 w 292369"/>
                    <a:gd name="connsiteY155" fmla="*/ 357808 h 1000856"/>
                    <a:gd name="connsiteX156" fmla="*/ 109330 w 292369"/>
                    <a:gd name="connsiteY156" fmla="*/ 337930 h 1000856"/>
                    <a:gd name="connsiteX157" fmla="*/ 112643 w 292369"/>
                    <a:gd name="connsiteY157" fmla="*/ 327991 h 1000856"/>
                    <a:gd name="connsiteX158" fmla="*/ 129208 w 292369"/>
                    <a:gd name="connsiteY158" fmla="*/ 304800 h 1000856"/>
                    <a:gd name="connsiteX159" fmla="*/ 132521 w 292369"/>
                    <a:gd name="connsiteY159" fmla="*/ 291548 h 1000856"/>
                    <a:gd name="connsiteX160" fmla="*/ 139148 w 292369"/>
                    <a:gd name="connsiteY160" fmla="*/ 261730 h 1000856"/>
                    <a:gd name="connsiteX161" fmla="*/ 142461 w 292369"/>
                    <a:gd name="connsiteY161" fmla="*/ 251791 h 1000856"/>
                    <a:gd name="connsiteX162" fmla="*/ 139148 w 292369"/>
                    <a:gd name="connsiteY162" fmla="*/ 225287 h 1000856"/>
                    <a:gd name="connsiteX163" fmla="*/ 135834 w 292369"/>
                    <a:gd name="connsiteY163" fmla="*/ 212035 h 1000856"/>
                    <a:gd name="connsiteX164" fmla="*/ 142461 w 292369"/>
                    <a:gd name="connsiteY164" fmla="*/ 162339 h 1000856"/>
                    <a:gd name="connsiteX165" fmla="*/ 145774 w 292369"/>
                    <a:gd name="connsiteY165" fmla="*/ 145774 h 1000856"/>
                    <a:gd name="connsiteX166" fmla="*/ 152400 w 292369"/>
                    <a:gd name="connsiteY166" fmla="*/ 132521 h 1000856"/>
                    <a:gd name="connsiteX167" fmla="*/ 159026 w 292369"/>
                    <a:gd name="connsiteY167" fmla="*/ 112643 h 1000856"/>
                    <a:gd name="connsiteX168" fmla="*/ 165652 w 292369"/>
                    <a:gd name="connsiteY168" fmla="*/ 99391 h 1000856"/>
                    <a:gd name="connsiteX169" fmla="*/ 172278 w 292369"/>
                    <a:gd name="connsiteY169" fmla="*/ 89452 h 1000856"/>
                    <a:gd name="connsiteX170" fmla="*/ 178904 w 292369"/>
                    <a:gd name="connsiteY170" fmla="*/ 69574 h 1000856"/>
                    <a:gd name="connsiteX171" fmla="*/ 182217 w 292369"/>
                    <a:gd name="connsiteY171" fmla="*/ 59635 h 1000856"/>
                    <a:gd name="connsiteX172" fmla="*/ 172278 w 292369"/>
                    <a:gd name="connsiteY172" fmla="*/ 0 h 100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292369" h="1000856">
                      <a:moveTo>
                        <a:pt x="172278" y="0"/>
                      </a:moveTo>
                      <a:lnTo>
                        <a:pt x="172278" y="0"/>
                      </a:lnTo>
                      <a:cubicBezTo>
                        <a:pt x="182217" y="7730"/>
                        <a:pt x="192535" y="14997"/>
                        <a:pt x="202095" y="23191"/>
                      </a:cubicBezTo>
                      <a:cubicBezTo>
                        <a:pt x="230175" y="47259"/>
                        <a:pt x="206603" y="33727"/>
                        <a:pt x="231913" y="46382"/>
                      </a:cubicBezTo>
                      <a:cubicBezTo>
                        <a:pt x="228600" y="48591"/>
                        <a:pt x="225956" y="53008"/>
                        <a:pt x="221974" y="53008"/>
                      </a:cubicBezTo>
                      <a:cubicBezTo>
                        <a:pt x="214989" y="53008"/>
                        <a:pt x="202095" y="46382"/>
                        <a:pt x="202095" y="46382"/>
                      </a:cubicBezTo>
                      <a:cubicBezTo>
                        <a:pt x="198782" y="44173"/>
                        <a:pt x="196019" y="38790"/>
                        <a:pt x="192156" y="39756"/>
                      </a:cubicBezTo>
                      <a:cubicBezTo>
                        <a:pt x="188768" y="40603"/>
                        <a:pt x="188457" y="46224"/>
                        <a:pt x="188843" y="49695"/>
                      </a:cubicBezTo>
                      <a:cubicBezTo>
                        <a:pt x="190870" y="67938"/>
                        <a:pt x="194609" y="68714"/>
                        <a:pt x="205408" y="79513"/>
                      </a:cubicBezTo>
                      <a:cubicBezTo>
                        <a:pt x="206512" y="82826"/>
                        <a:pt x="206924" y="86458"/>
                        <a:pt x="208721" y="89452"/>
                      </a:cubicBezTo>
                      <a:cubicBezTo>
                        <a:pt x="210328" y="92131"/>
                        <a:pt x="216336" y="93115"/>
                        <a:pt x="215348" y="96078"/>
                      </a:cubicBezTo>
                      <a:cubicBezTo>
                        <a:pt x="214244" y="99391"/>
                        <a:pt x="208860" y="98860"/>
                        <a:pt x="205408" y="99391"/>
                      </a:cubicBezTo>
                      <a:cubicBezTo>
                        <a:pt x="194439" y="101079"/>
                        <a:pt x="183321" y="101600"/>
                        <a:pt x="172278" y="102704"/>
                      </a:cubicBezTo>
                      <a:cubicBezTo>
                        <a:pt x="170069" y="109330"/>
                        <a:pt x="164282" y="115733"/>
                        <a:pt x="165652" y="122582"/>
                      </a:cubicBezTo>
                      <a:cubicBezTo>
                        <a:pt x="166756" y="128104"/>
                        <a:pt x="167184" y="133806"/>
                        <a:pt x="168965" y="139148"/>
                      </a:cubicBezTo>
                      <a:cubicBezTo>
                        <a:pt x="171391" y="146427"/>
                        <a:pt x="177673" y="155977"/>
                        <a:pt x="182217" y="162339"/>
                      </a:cubicBezTo>
                      <a:cubicBezTo>
                        <a:pt x="185426" y="166832"/>
                        <a:pt x="187914" y="172056"/>
                        <a:pt x="192156" y="175591"/>
                      </a:cubicBezTo>
                      <a:cubicBezTo>
                        <a:pt x="194839" y="177827"/>
                        <a:pt x="198782" y="177800"/>
                        <a:pt x="202095" y="178904"/>
                      </a:cubicBezTo>
                      <a:cubicBezTo>
                        <a:pt x="210420" y="203879"/>
                        <a:pt x="199192" y="173100"/>
                        <a:pt x="212034" y="198782"/>
                      </a:cubicBezTo>
                      <a:cubicBezTo>
                        <a:pt x="213596" y="201906"/>
                        <a:pt x="213166" y="205994"/>
                        <a:pt x="215348" y="208721"/>
                      </a:cubicBezTo>
                      <a:cubicBezTo>
                        <a:pt x="217836" y="211830"/>
                        <a:pt x="221974" y="213139"/>
                        <a:pt x="225287" y="215348"/>
                      </a:cubicBezTo>
                      <a:cubicBezTo>
                        <a:pt x="232394" y="236668"/>
                        <a:pt x="223029" y="213511"/>
                        <a:pt x="238539" y="235226"/>
                      </a:cubicBezTo>
                      <a:cubicBezTo>
                        <a:pt x="253824" y="256625"/>
                        <a:pt x="235510" y="242042"/>
                        <a:pt x="255104" y="255104"/>
                      </a:cubicBezTo>
                      <a:cubicBezTo>
                        <a:pt x="257313" y="258417"/>
                        <a:pt x="260162" y="261383"/>
                        <a:pt x="261730" y="265043"/>
                      </a:cubicBezTo>
                      <a:cubicBezTo>
                        <a:pt x="263524" y="269228"/>
                        <a:pt x="262784" y="274342"/>
                        <a:pt x="265043" y="278295"/>
                      </a:cubicBezTo>
                      <a:cubicBezTo>
                        <a:pt x="267368" y="282363"/>
                        <a:pt x="271933" y="284677"/>
                        <a:pt x="274982" y="288235"/>
                      </a:cubicBezTo>
                      <a:cubicBezTo>
                        <a:pt x="278575" y="292427"/>
                        <a:pt x="281711" y="296994"/>
                        <a:pt x="284921" y="301487"/>
                      </a:cubicBezTo>
                      <a:cubicBezTo>
                        <a:pt x="287236" y="304727"/>
                        <a:pt x="294861" y="309217"/>
                        <a:pt x="291548" y="311426"/>
                      </a:cubicBezTo>
                      <a:cubicBezTo>
                        <a:pt x="286862" y="314550"/>
                        <a:pt x="280504" y="309217"/>
                        <a:pt x="274982" y="308113"/>
                      </a:cubicBezTo>
                      <a:cubicBezTo>
                        <a:pt x="255483" y="298363"/>
                        <a:pt x="266415" y="303049"/>
                        <a:pt x="241852" y="294861"/>
                      </a:cubicBezTo>
                      <a:lnTo>
                        <a:pt x="231913" y="291548"/>
                      </a:lnTo>
                      <a:cubicBezTo>
                        <a:pt x="231761" y="291396"/>
                        <a:pt x="216045" y="274811"/>
                        <a:pt x="215348" y="278295"/>
                      </a:cubicBezTo>
                      <a:cubicBezTo>
                        <a:pt x="213771" y="286179"/>
                        <a:pt x="218605" y="294187"/>
                        <a:pt x="221974" y="301487"/>
                      </a:cubicBezTo>
                      <a:cubicBezTo>
                        <a:pt x="235638" y="331092"/>
                        <a:pt x="232286" y="311435"/>
                        <a:pt x="245165" y="334617"/>
                      </a:cubicBezTo>
                      <a:cubicBezTo>
                        <a:pt x="248053" y="339816"/>
                        <a:pt x="248943" y="345961"/>
                        <a:pt x="251791" y="351182"/>
                      </a:cubicBezTo>
                      <a:cubicBezTo>
                        <a:pt x="255604" y="358173"/>
                        <a:pt x="262525" y="363506"/>
                        <a:pt x="265043" y="371061"/>
                      </a:cubicBezTo>
                      <a:cubicBezTo>
                        <a:pt x="265719" y="373089"/>
                        <a:pt x="272825" y="393559"/>
                        <a:pt x="271669" y="394252"/>
                      </a:cubicBezTo>
                      <a:cubicBezTo>
                        <a:pt x="265909" y="397708"/>
                        <a:pt x="258417" y="392043"/>
                        <a:pt x="251791" y="390939"/>
                      </a:cubicBezTo>
                      <a:cubicBezTo>
                        <a:pt x="204566" y="375197"/>
                        <a:pt x="253701" y="391011"/>
                        <a:pt x="218661" y="381000"/>
                      </a:cubicBezTo>
                      <a:cubicBezTo>
                        <a:pt x="215303" y="380041"/>
                        <a:pt x="212109" y="378534"/>
                        <a:pt x="208721" y="377687"/>
                      </a:cubicBezTo>
                      <a:cubicBezTo>
                        <a:pt x="199459" y="375372"/>
                        <a:pt x="181140" y="372538"/>
                        <a:pt x="172278" y="371061"/>
                      </a:cubicBezTo>
                      <a:cubicBezTo>
                        <a:pt x="168965" y="368852"/>
                        <a:pt x="165900" y="362654"/>
                        <a:pt x="162339" y="364435"/>
                      </a:cubicBezTo>
                      <a:cubicBezTo>
                        <a:pt x="159215" y="365997"/>
                        <a:pt x="163183" y="371905"/>
                        <a:pt x="165652" y="374374"/>
                      </a:cubicBezTo>
                      <a:cubicBezTo>
                        <a:pt x="168121" y="376843"/>
                        <a:pt x="172278" y="376583"/>
                        <a:pt x="175591" y="377687"/>
                      </a:cubicBezTo>
                      <a:cubicBezTo>
                        <a:pt x="192042" y="402364"/>
                        <a:pt x="170898" y="372056"/>
                        <a:pt x="192156" y="397565"/>
                      </a:cubicBezTo>
                      <a:cubicBezTo>
                        <a:pt x="194705" y="400624"/>
                        <a:pt x="197001" y="403943"/>
                        <a:pt x="198782" y="407504"/>
                      </a:cubicBezTo>
                      <a:cubicBezTo>
                        <a:pt x="200344" y="410628"/>
                        <a:pt x="199626" y="414974"/>
                        <a:pt x="202095" y="417443"/>
                      </a:cubicBezTo>
                      <a:cubicBezTo>
                        <a:pt x="213487" y="428834"/>
                        <a:pt x="219415" y="429842"/>
                        <a:pt x="231913" y="434008"/>
                      </a:cubicBezTo>
                      <a:cubicBezTo>
                        <a:pt x="234122" y="437321"/>
                        <a:pt x="236758" y="440386"/>
                        <a:pt x="238539" y="443948"/>
                      </a:cubicBezTo>
                      <a:cubicBezTo>
                        <a:pt x="240101" y="447072"/>
                        <a:pt x="240156" y="450834"/>
                        <a:pt x="241852" y="453887"/>
                      </a:cubicBezTo>
                      <a:cubicBezTo>
                        <a:pt x="245719" y="460848"/>
                        <a:pt x="255104" y="473765"/>
                        <a:pt x="255104" y="473765"/>
                      </a:cubicBezTo>
                      <a:cubicBezTo>
                        <a:pt x="236137" y="486409"/>
                        <a:pt x="255210" y="477078"/>
                        <a:pt x="228600" y="477078"/>
                      </a:cubicBezTo>
                      <a:cubicBezTo>
                        <a:pt x="218600" y="477078"/>
                        <a:pt x="208721" y="479287"/>
                        <a:pt x="198782" y="480391"/>
                      </a:cubicBezTo>
                      <a:cubicBezTo>
                        <a:pt x="200042" y="486692"/>
                        <a:pt x="202012" y="500103"/>
                        <a:pt x="205408" y="506895"/>
                      </a:cubicBezTo>
                      <a:cubicBezTo>
                        <a:pt x="208280" y="512639"/>
                        <a:pt x="213522" y="519350"/>
                        <a:pt x="218661" y="523461"/>
                      </a:cubicBezTo>
                      <a:cubicBezTo>
                        <a:pt x="221770" y="525948"/>
                        <a:pt x="225541" y="527538"/>
                        <a:pt x="228600" y="530087"/>
                      </a:cubicBezTo>
                      <a:cubicBezTo>
                        <a:pt x="232199" y="533086"/>
                        <a:pt x="235226" y="536713"/>
                        <a:pt x="238539" y="540026"/>
                      </a:cubicBezTo>
                      <a:cubicBezTo>
                        <a:pt x="240748" y="551069"/>
                        <a:pt x="256091" y="570425"/>
                        <a:pt x="245165" y="573156"/>
                      </a:cubicBezTo>
                      <a:cubicBezTo>
                        <a:pt x="240748" y="574260"/>
                        <a:pt x="236274" y="575161"/>
                        <a:pt x="231913" y="576469"/>
                      </a:cubicBezTo>
                      <a:cubicBezTo>
                        <a:pt x="225223" y="578476"/>
                        <a:pt x="212034" y="583095"/>
                        <a:pt x="212034" y="583095"/>
                      </a:cubicBezTo>
                      <a:cubicBezTo>
                        <a:pt x="209825" y="586408"/>
                        <a:pt x="204753" y="589107"/>
                        <a:pt x="205408" y="593035"/>
                      </a:cubicBezTo>
                      <a:cubicBezTo>
                        <a:pt x="206178" y="597657"/>
                        <a:pt x="211649" y="600097"/>
                        <a:pt x="215348" y="602974"/>
                      </a:cubicBezTo>
                      <a:cubicBezTo>
                        <a:pt x="235188" y="618405"/>
                        <a:pt x="230757" y="615332"/>
                        <a:pt x="251791" y="619539"/>
                      </a:cubicBezTo>
                      <a:cubicBezTo>
                        <a:pt x="254479" y="627604"/>
                        <a:pt x="258643" y="634165"/>
                        <a:pt x="251791" y="642730"/>
                      </a:cubicBezTo>
                      <a:cubicBezTo>
                        <a:pt x="249609" y="645457"/>
                        <a:pt x="245165" y="644939"/>
                        <a:pt x="241852" y="646043"/>
                      </a:cubicBezTo>
                      <a:cubicBezTo>
                        <a:pt x="232277" y="638862"/>
                        <a:pt x="220030" y="624796"/>
                        <a:pt x="205408" y="639417"/>
                      </a:cubicBezTo>
                      <a:cubicBezTo>
                        <a:pt x="201916" y="642909"/>
                        <a:pt x="210088" y="648130"/>
                        <a:pt x="212034" y="652669"/>
                      </a:cubicBezTo>
                      <a:cubicBezTo>
                        <a:pt x="213410" y="655879"/>
                        <a:pt x="212879" y="660139"/>
                        <a:pt x="215348" y="662608"/>
                      </a:cubicBezTo>
                      <a:cubicBezTo>
                        <a:pt x="218840" y="666100"/>
                        <a:pt x="224412" y="666617"/>
                        <a:pt x="228600" y="669235"/>
                      </a:cubicBezTo>
                      <a:cubicBezTo>
                        <a:pt x="233282" y="672162"/>
                        <a:pt x="237435" y="675861"/>
                        <a:pt x="241852" y="679174"/>
                      </a:cubicBezTo>
                      <a:cubicBezTo>
                        <a:pt x="242956" y="682487"/>
                        <a:pt x="242983" y="686386"/>
                        <a:pt x="245165" y="689113"/>
                      </a:cubicBezTo>
                      <a:cubicBezTo>
                        <a:pt x="247652" y="692222"/>
                        <a:pt x="252045" y="693190"/>
                        <a:pt x="255104" y="695739"/>
                      </a:cubicBezTo>
                      <a:cubicBezTo>
                        <a:pt x="258703" y="698738"/>
                        <a:pt x="261730" y="702365"/>
                        <a:pt x="265043" y="705678"/>
                      </a:cubicBezTo>
                      <a:cubicBezTo>
                        <a:pt x="239012" y="712186"/>
                        <a:pt x="244203" y="712327"/>
                        <a:pt x="202095" y="705678"/>
                      </a:cubicBezTo>
                      <a:cubicBezTo>
                        <a:pt x="197217" y="704908"/>
                        <a:pt x="193260" y="701261"/>
                        <a:pt x="188843" y="699052"/>
                      </a:cubicBezTo>
                      <a:cubicBezTo>
                        <a:pt x="208903" y="729142"/>
                        <a:pt x="177901" y="685028"/>
                        <a:pt x="208721" y="718930"/>
                      </a:cubicBezTo>
                      <a:cubicBezTo>
                        <a:pt x="216150" y="727102"/>
                        <a:pt x="222474" y="736246"/>
                        <a:pt x="228600" y="745435"/>
                      </a:cubicBezTo>
                      <a:cubicBezTo>
                        <a:pt x="230809" y="748748"/>
                        <a:pt x="232410" y="752558"/>
                        <a:pt x="235226" y="755374"/>
                      </a:cubicBezTo>
                      <a:cubicBezTo>
                        <a:pt x="238042" y="758190"/>
                        <a:pt x="247981" y="759184"/>
                        <a:pt x="245165" y="762000"/>
                      </a:cubicBezTo>
                      <a:cubicBezTo>
                        <a:pt x="241945" y="765220"/>
                        <a:pt x="236365" y="759641"/>
                        <a:pt x="231913" y="758687"/>
                      </a:cubicBezTo>
                      <a:cubicBezTo>
                        <a:pt x="220901" y="756327"/>
                        <a:pt x="209826" y="754270"/>
                        <a:pt x="198782" y="752061"/>
                      </a:cubicBezTo>
                      <a:cubicBezTo>
                        <a:pt x="194365" y="753165"/>
                        <a:pt x="187221" y="751146"/>
                        <a:pt x="185530" y="755374"/>
                      </a:cubicBezTo>
                      <a:cubicBezTo>
                        <a:pt x="180714" y="767415"/>
                        <a:pt x="196666" y="770129"/>
                        <a:pt x="202095" y="771939"/>
                      </a:cubicBezTo>
                      <a:cubicBezTo>
                        <a:pt x="220458" y="784181"/>
                        <a:pt x="205935" y="771561"/>
                        <a:pt x="215348" y="788504"/>
                      </a:cubicBezTo>
                      <a:cubicBezTo>
                        <a:pt x="219216" y="795465"/>
                        <a:pt x="228600" y="808382"/>
                        <a:pt x="228600" y="808382"/>
                      </a:cubicBezTo>
                      <a:cubicBezTo>
                        <a:pt x="224183" y="812800"/>
                        <a:pt x="220432" y="818004"/>
                        <a:pt x="215348" y="821635"/>
                      </a:cubicBezTo>
                      <a:cubicBezTo>
                        <a:pt x="212506" y="823665"/>
                        <a:pt x="208135" y="822766"/>
                        <a:pt x="205408" y="824948"/>
                      </a:cubicBezTo>
                      <a:cubicBezTo>
                        <a:pt x="202299" y="827435"/>
                        <a:pt x="202421" y="833270"/>
                        <a:pt x="198782" y="834887"/>
                      </a:cubicBezTo>
                      <a:cubicBezTo>
                        <a:pt x="191646" y="838058"/>
                        <a:pt x="183321" y="837096"/>
                        <a:pt x="175591" y="838200"/>
                      </a:cubicBezTo>
                      <a:cubicBezTo>
                        <a:pt x="178904" y="841513"/>
                        <a:pt x="183205" y="844071"/>
                        <a:pt x="185530" y="848139"/>
                      </a:cubicBezTo>
                      <a:cubicBezTo>
                        <a:pt x="198695" y="871178"/>
                        <a:pt x="177283" y="853685"/>
                        <a:pt x="198782" y="868017"/>
                      </a:cubicBezTo>
                      <a:cubicBezTo>
                        <a:pt x="200991" y="871330"/>
                        <a:pt x="203627" y="874395"/>
                        <a:pt x="205408" y="877956"/>
                      </a:cubicBezTo>
                      <a:cubicBezTo>
                        <a:pt x="209486" y="886112"/>
                        <a:pt x="210762" y="900139"/>
                        <a:pt x="212034" y="907774"/>
                      </a:cubicBezTo>
                      <a:cubicBezTo>
                        <a:pt x="208721" y="908878"/>
                        <a:pt x="205587" y="911087"/>
                        <a:pt x="202095" y="911087"/>
                      </a:cubicBezTo>
                      <a:cubicBezTo>
                        <a:pt x="182117" y="911087"/>
                        <a:pt x="183314" y="898910"/>
                        <a:pt x="188843" y="921026"/>
                      </a:cubicBezTo>
                      <a:cubicBezTo>
                        <a:pt x="187739" y="925443"/>
                        <a:pt x="188374" y="930722"/>
                        <a:pt x="185530" y="934278"/>
                      </a:cubicBezTo>
                      <a:cubicBezTo>
                        <a:pt x="183348" y="937005"/>
                        <a:pt x="179036" y="937017"/>
                        <a:pt x="175591" y="937591"/>
                      </a:cubicBezTo>
                      <a:cubicBezTo>
                        <a:pt x="165727" y="939235"/>
                        <a:pt x="155713" y="939800"/>
                        <a:pt x="145774" y="940904"/>
                      </a:cubicBezTo>
                      <a:cubicBezTo>
                        <a:pt x="170726" y="957539"/>
                        <a:pt x="141911" y="935110"/>
                        <a:pt x="159026" y="960782"/>
                      </a:cubicBezTo>
                      <a:cubicBezTo>
                        <a:pt x="161235" y="964095"/>
                        <a:pt x="165652" y="965199"/>
                        <a:pt x="168965" y="967408"/>
                      </a:cubicBezTo>
                      <a:lnTo>
                        <a:pt x="175591" y="987287"/>
                      </a:lnTo>
                      <a:cubicBezTo>
                        <a:pt x="181396" y="1004703"/>
                        <a:pt x="180518" y="995782"/>
                        <a:pt x="165652" y="987287"/>
                      </a:cubicBezTo>
                      <a:cubicBezTo>
                        <a:pt x="162620" y="985554"/>
                        <a:pt x="159026" y="985078"/>
                        <a:pt x="155713" y="983974"/>
                      </a:cubicBezTo>
                      <a:cubicBezTo>
                        <a:pt x="152400" y="980661"/>
                        <a:pt x="149672" y="976634"/>
                        <a:pt x="145774" y="974035"/>
                      </a:cubicBezTo>
                      <a:cubicBezTo>
                        <a:pt x="142868" y="972098"/>
                        <a:pt x="138887" y="972417"/>
                        <a:pt x="135834" y="970721"/>
                      </a:cubicBezTo>
                      <a:cubicBezTo>
                        <a:pt x="128873" y="966854"/>
                        <a:pt x="122582" y="961886"/>
                        <a:pt x="115956" y="957469"/>
                      </a:cubicBezTo>
                      <a:lnTo>
                        <a:pt x="106017" y="950843"/>
                      </a:lnTo>
                      <a:cubicBezTo>
                        <a:pt x="102704" y="953052"/>
                        <a:pt x="97859" y="953908"/>
                        <a:pt x="96078" y="957469"/>
                      </a:cubicBezTo>
                      <a:cubicBezTo>
                        <a:pt x="91610" y="966405"/>
                        <a:pt x="95664" y="988293"/>
                        <a:pt x="79513" y="990600"/>
                      </a:cubicBezTo>
                      <a:cubicBezTo>
                        <a:pt x="59804" y="993416"/>
                        <a:pt x="39756" y="992809"/>
                        <a:pt x="19878" y="993913"/>
                      </a:cubicBezTo>
                      <a:cubicBezTo>
                        <a:pt x="16565" y="996122"/>
                        <a:pt x="13500" y="1002320"/>
                        <a:pt x="9939" y="1000539"/>
                      </a:cubicBezTo>
                      <a:cubicBezTo>
                        <a:pt x="6815" y="998977"/>
                        <a:pt x="12293" y="993958"/>
                        <a:pt x="13252" y="990600"/>
                      </a:cubicBezTo>
                      <a:cubicBezTo>
                        <a:pt x="14503" y="986222"/>
                        <a:pt x="15577" y="981793"/>
                        <a:pt x="16565" y="977348"/>
                      </a:cubicBezTo>
                      <a:cubicBezTo>
                        <a:pt x="17787" y="971851"/>
                        <a:pt x="17591" y="965928"/>
                        <a:pt x="19878" y="960782"/>
                      </a:cubicBezTo>
                      <a:cubicBezTo>
                        <a:pt x="22120" y="955736"/>
                        <a:pt x="26608" y="952023"/>
                        <a:pt x="29817" y="947530"/>
                      </a:cubicBezTo>
                      <a:cubicBezTo>
                        <a:pt x="32131" y="944290"/>
                        <a:pt x="33894" y="940650"/>
                        <a:pt x="36443" y="937591"/>
                      </a:cubicBezTo>
                      <a:cubicBezTo>
                        <a:pt x="41032" y="932084"/>
                        <a:pt x="49423" y="924092"/>
                        <a:pt x="56321" y="921026"/>
                      </a:cubicBezTo>
                      <a:cubicBezTo>
                        <a:pt x="62704" y="918189"/>
                        <a:pt x="69574" y="916609"/>
                        <a:pt x="76200" y="914400"/>
                      </a:cubicBezTo>
                      <a:cubicBezTo>
                        <a:pt x="87728" y="897108"/>
                        <a:pt x="80188" y="911364"/>
                        <a:pt x="86139" y="884582"/>
                      </a:cubicBezTo>
                      <a:cubicBezTo>
                        <a:pt x="86897" y="881173"/>
                        <a:pt x="92876" y="875328"/>
                        <a:pt x="89452" y="874643"/>
                      </a:cubicBezTo>
                      <a:cubicBezTo>
                        <a:pt x="77491" y="872251"/>
                        <a:pt x="65156" y="876852"/>
                        <a:pt x="53008" y="877956"/>
                      </a:cubicBezTo>
                      <a:cubicBezTo>
                        <a:pt x="46382" y="880165"/>
                        <a:pt x="39756" y="886791"/>
                        <a:pt x="33130" y="884582"/>
                      </a:cubicBezTo>
                      <a:cubicBezTo>
                        <a:pt x="9300" y="876639"/>
                        <a:pt x="39059" y="886276"/>
                        <a:pt x="9939" y="877956"/>
                      </a:cubicBezTo>
                      <a:cubicBezTo>
                        <a:pt x="6581" y="876997"/>
                        <a:pt x="3313" y="875747"/>
                        <a:pt x="0" y="874643"/>
                      </a:cubicBezTo>
                      <a:cubicBezTo>
                        <a:pt x="4417" y="870226"/>
                        <a:pt x="9186" y="866134"/>
                        <a:pt x="13252" y="861391"/>
                      </a:cubicBezTo>
                      <a:cubicBezTo>
                        <a:pt x="15843" y="858368"/>
                        <a:pt x="17062" y="854268"/>
                        <a:pt x="19878" y="851452"/>
                      </a:cubicBezTo>
                      <a:cubicBezTo>
                        <a:pt x="22694" y="848636"/>
                        <a:pt x="26504" y="847035"/>
                        <a:pt x="29817" y="844826"/>
                      </a:cubicBezTo>
                      <a:cubicBezTo>
                        <a:pt x="33130" y="840409"/>
                        <a:pt x="36163" y="835766"/>
                        <a:pt x="39756" y="831574"/>
                      </a:cubicBezTo>
                      <a:cubicBezTo>
                        <a:pt x="42805" y="828017"/>
                        <a:pt x="46696" y="825234"/>
                        <a:pt x="49695" y="821635"/>
                      </a:cubicBezTo>
                      <a:cubicBezTo>
                        <a:pt x="52244" y="818576"/>
                        <a:pt x="53833" y="814804"/>
                        <a:pt x="56321" y="811695"/>
                      </a:cubicBezTo>
                      <a:cubicBezTo>
                        <a:pt x="58272" y="809256"/>
                        <a:pt x="60997" y="807508"/>
                        <a:pt x="62948" y="805069"/>
                      </a:cubicBezTo>
                      <a:cubicBezTo>
                        <a:pt x="94214" y="765989"/>
                        <a:pt x="48403" y="821917"/>
                        <a:pt x="72887" y="785191"/>
                      </a:cubicBezTo>
                      <a:cubicBezTo>
                        <a:pt x="75486" y="781293"/>
                        <a:pt x="79513" y="778565"/>
                        <a:pt x="82826" y="775252"/>
                      </a:cubicBezTo>
                      <a:cubicBezTo>
                        <a:pt x="79513" y="771939"/>
                        <a:pt x="76785" y="767912"/>
                        <a:pt x="72887" y="765313"/>
                      </a:cubicBezTo>
                      <a:cubicBezTo>
                        <a:pt x="69981" y="763376"/>
                        <a:pt x="63295" y="765475"/>
                        <a:pt x="62948" y="762000"/>
                      </a:cubicBezTo>
                      <a:cubicBezTo>
                        <a:pt x="60994" y="742461"/>
                        <a:pt x="67619" y="735114"/>
                        <a:pt x="76200" y="722243"/>
                      </a:cubicBezTo>
                      <a:cubicBezTo>
                        <a:pt x="82936" y="688565"/>
                        <a:pt x="76034" y="719510"/>
                        <a:pt x="82826" y="695739"/>
                      </a:cubicBezTo>
                      <a:cubicBezTo>
                        <a:pt x="85946" y="684821"/>
                        <a:pt x="87175" y="677309"/>
                        <a:pt x="89452" y="665921"/>
                      </a:cubicBezTo>
                      <a:cubicBezTo>
                        <a:pt x="83897" y="643700"/>
                        <a:pt x="82890" y="645723"/>
                        <a:pt x="89452" y="612913"/>
                      </a:cubicBezTo>
                      <a:cubicBezTo>
                        <a:pt x="90233" y="609009"/>
                        <a:pt x="99391" y="605183"/>
                        <a:pt x="96078" y="602974"/>
                      </a:cubicBezTo>
                      <a:cubicBezTo>
                        <a:pt x="91393" y="599850"/>
                        <a:pt x="84907" y="604669"/>
                        <a:pt x="79513" y="606287"/>
                      </a:cubicBezTo>
                      <a:cubicBezTo>
                        <a:pt x="75266" y="607561"/>
                        <a:pt x="59451" y="614937"/>
                        <a:pt x="53008" y="616226"/>
                      </a:cubicBezTo>
                      <a:cubicBezTo>
                        <a:pt x="45351" y="617757"/>
                        <a:pt x="37547" y="618435"/>
                        <a:pt x="29817" y="619539"/>
                      </a:cubicBezTo>
                      <a:cubicBezTo>
                        <a:pt x="32689" y="587944"/>
                        <a:pt x="31177" y="590229"/>
                        <a:pt x="36443" y="566530"/>
                      </a:cubicBezTo>
                      <a:cubicBezTo>
                        <a:pt x="37431" y="562085"/>
                        <a:pt x="38225" y="557566"/>
                        <a:pt x="39756" y="553278"/>
                      </a:cubicBezTo>
                      <a:cubicBezTo>
                        <a:pt x="43756" y="542077"/>
                        <a:pt x="49247" y="531432"/>
                        <a:pt x="53008" y="520148"/>
                      </a:cubicBezTo>
                      <a:cubicBezTo>
                        <a:pt x="55004" y="514160"/>
                        <a:pt x="60469" y="497114"/>
                        <a:pt x="62948" y="493643"/>
                      </a:cubicBezTo>
                      <a:cubicBezTo>
                        <a:pt x="65262" y="490403"/>
                        <a:pt x="69574" y="489226"/>
                        <a:pt x="72887" y="487017"/>
                      </a:cubicBezTo>
                      <a:lnTo>
                        <a:pt x="99391" y="447261"/>
                      </a:lnTo>
                      <a:cubicBezTo>
                        <a:pt x="101600" y="443948"/>
                        <a:pt x="104758" y="441099"/>
                        <a:pt x="106017" y="437321"/>
                      </a:cubicBezTo>
                      <a:cubicBezTo>
                        <a:pt x="113787" y="414012"/>
                        <a:pt x="103674" y="442787"/>
                        <a:pt x="115956" y="414130"/>
                      </a:cubicBezTo>
                      <a:cubicBezTo>
                        <a:pt x="117332" y="410920"/>
                        <a:pt x="116800" y="406660"/>
                        <a:pt x="119269" y="404191"/>
                      </a:cubicBezTo>
                      <a:cubicBezTo>
                        <a:pt x="121738" y="401722"/>
                        <a:pt x="125895" y="401982"/>
                        <a:pt x="129208" y="400878"/>
                      </a:cubicBezTo>
                      <a:cubicBezTo>
                        <a:pt x="128104" y="395356"/>
                        <a:pt x="130580" y="387437"/>
                        <a:pt x="125895" y="384313"/>
                      </a:cubicBezTo>
                      <a:cubicBezTo>
                        <a:pt x="118487" y="379374"/>
                        <a:pt x="105254" y="387701"/>
                        <a:pt x="99391" y="381000"/>
                      </a:cubicBezTo>
                      <a:cubicBezTo>
                        <a:pt x="94249" y="375123"/>
                        <a:pt x="100948" y="365417"/>
                        <a:pt x="102704" y="357808"/>
                      </a:cubicBezTo>
                      <a:cubicBezTo>
                        <a:pt x="104274" y="351002"/>
                        <a:pt x="107121" y="344556"/>
                        <a:pt x="109330" y="337930"/>
                      </a:cubicBezTo>
                      <a:cubicBezTo>
                        <a:pt x="110434" y="334617"/>
                        <a:pt x="110548" y="330785"/>
                        <a:pt x="112643" y="327991"/>
                      </a:cubicBezTo>
                      <a:cubicBezTo>
                        <a:pt x="124971" y="311554"/>
                        <a:pt x="119519" y="319333"/>
                        <a:pt x="129208" y="304800"/>
                      </a:cubicBezTo>
                      <a:cubicBezTo>
                        <a:pt x="130312" y="300383"/>
                        <a:pt x="131533" y="295993"/>
                        <a:pt x="132521" y="291548"/>
                      </a:cubicBezTo>
                      <a:cubicBezTo>
                        <a:pt x="135941" y="276158"/>
                        <a:pt x="135103" y="275884"/>
                        <a:pt x="139148" y="261730"/>
                      </a:cubicBezTo>
                      <a:cubicBezTo>
                        <a:pt x="140108" y="258372"/>
                        <a:pt x="141357" y="255104"/>
                        <a:pt x="142461" y="251791"/>
                      </a:cubicBezTo>
                      <a:cubicBezTo>
                        <a:pt x="141357" y="242956"/>
                        <a:pt x="140612" y="234069"/>
                        <a:pt x="139148" y="225287"/>
                      </a:cubicBezTo>
                      <a:cubicBezTo>
                        <a:pt x="138399" y="220796"/>
                        <a:pt x="135834" y="216588"/>
                        <a:pt x="135834" y="212035"/>
                      </a:cubicBezTo>
                      <a:cubicBezTo>
                        <a:pt x="135834" y="179424"/>
                        <a:pt x="137580" y="184301"/>
                        <a:pt x="142461" y="162339"/>
                      </a:cubicBezTo>
                      <a:cubicBezTo>
                        <a:pt x="143683" y="156842"/>
                        <a:pt x="143993" y="151116"/>
                        <a:pt x="145774" y="145774"/>
                      </a:cubicBezTo>
                      <a:cubicBezTo>
                        <a:pt x="147336" y="141088"/>
                        <a:pt x="150566" y="137107"/>
                        <a:pt x="152400" y="132521"/>
                      </a:cubicBezTo>
                      <a:cubicBezTo>
                        <a:pt x="154994" y="126036"/>
                        <a:pt x="155902" y="118890"/>
                        <a:pt x="159026" y="112643"/>
                      </a:cubicBezTo>
                      <a:cubicBezTo>
                        <a:pt x="161235" y="108226"/>
                        <a:pt x="163202" y="103679"/>
                        <a:pt x="165652" y="99391"/>
                      </a:cubicBezTo>
                      <a:cubicBezTo>
                        <a:pt x="167627" y="95934"/>
                        <a:pt x="170661" y="93091"/>
                        <a:pt x="172278" y="89452"/>
                      </a:cubicBezTo>
                      <a:cubicBezTo>
                        <a:pt x="175115" y="83070"/>
                        <a:pt x="176695" y="76200"/>
                        <a:pt x="178904" y="69574"/>
                      </a:cubicBezTo>
                      <a:lnTo>
                        <a:pt x="182217" y="59635"/>
                      </a:lnTo>
                      <a:lnTo>
                        <a:pt x="172278"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96" name="Rectangle 495">
                <a:extLst>
                  <a:ext uri="{FF2B5EF4-FFF2-40B4-BE49-F238E27FC236}">
                    <a16:creationId xmlns:a16="http://schemas.microsoft.com/office/drawing/2014/main" id="{5E2FAF8C-7E7E-CE9E-CFB0-9F6577A310E0}"/>
                  </a:ext>
                </a:extLst>
              </p:cNvPr>
              <p:cNvSpPr/>
              <p:nvPr/>
            </p:nvSpPr>
            <p:spPr>
              <a:xfrm>
                <a:off x="1012131" y="5994574"/>
                <a:ext cx="7661605" cy="27432"/>
              </a:xfrm>
              <a:prstGeom prst="rect">
                <a:avLst/>
              </a:prstGeom>
              <a:gradFill flip="none" rotWithShape="1">
                <a:gsLst>
                  <a:gs pos="0">
                    <a:srgbClr val="00CC00"/>
                  </a:gs>
                  <a:gs pos="27000">
                    <a:srgbClr val="008000"/>
                  </a:gs>
                  <a:gs pos="100000">
                    <a:srgbClr val="5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grpSp>
        <p:nvGrpSpPr>
          <p:cNvPr id="15362" name="Group 220">
            <a:extLst>
              <a:ext uri="{FF2B5EF4-FFF2-40B4-BE49-F238E27FC236}">
                <a16:creationId xmlns:a16="http://schemas.microsoft.com/office/drawing/2014/main" id="{2DFAA0E9-0149-5F43-4FAE-D4A7A35A24B2}"/>
              </a:ext>
            </a:extLst>
          </p:cNvPr>
          <p:cNvGrpSpPr>
            <a:grpSpLocks/>
          </p:cNvGrpSpPr>
          <p:nvPr/>
        </p:nvGrpSpPr>
        <p:grpSpPr bwMode="auto">
          <a:xfrm>
            <a:off x="182563" y="482600"/>
            <a:ext cx="8677275" cy="6375400"/>
            <a:chOff x="182456" y="482687"/>
            <a:chExt cx="8677583" cy="6375313"/>
          </a:xfrm>
        </p:grpSpPr>
        <p:sp>
          <p:nvSpPr>
            <p:cNvPr id="222" name="Rectangle 221">
              <a:extLst>
                <a:ext uri="{FF2B5EF4-FFF2-40B4-BE49-F238E27FC236}">
                  <a16:creationId xmlns:a16="http://schemas.microsoft.com/office/drawing/2014/main" id="{08A16FB7-865B-996E-7D57-1C2F6726723B}"/>
                </a:ext>
              </a:extLst>
            </p:cNvPr>
            <p:cNvSpPr>
              <a:spLocks noChangeArrowheads="1"/>
            </p:cNvSpPr>
            <p:nvPr/>
          </p:nvSpPr>
          <p:spPr bwMode="auto">
            <a:xfrm>
              <a:off x="782396" y="609600"/>
              <a:ext cx="8001000" cy="5722952"/>
            </a:xfrm>
            <a:prstGeom prst="rect">
              <a:avLst/>
            </a:prstGeom>
            <a:noFill/>
            <a:ln w="25400">
              <a:solidFill>
                <a:schemeClr val="bg1"/>
              </a:solidFill>
              <a:miter lim="800000"/>
              <a:headEnd/>
              <a:tailEnd/>
            </a:ln>
            <a:effectLst>
              <a:outerShdw blurRad="317500" dist="127001"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dirty="0">
                <a:solidFill>
                  <a:schemeClr val="bg1"/>
                </a:solidFill>
                <a:latin typeface="Arial" panose="020B0604020202020204" pitchFamily="34" charset="0"/>
                <a:ea typeface="+mn-ea"/>
                <a:cs typeface="Arial" panose="020B0604020202020204" pitchFamily="34" charset="0"/>
              </a:endParaRPr>
            </a:p>
          </p:txBody>
        </p:sp>
        <p:sp>
          <p:nvSpPr>
            <p:cNvPr id="15366" name="TextBox 223">
              <a:extLst>
                <a:ext uri="{FF2B5EF4-FFF2-40B4-BE49-F238E27FC236}">
                  <a16:creationId xmlns:a16="http://schemas.microsoft.com/office/drawing/2014/main" id="{8BEB8B16-5024-2B57-D091-058C7F4D09D6}"/>
                </a:ext>
              </a:extLst>
            </p:cNvPr>
            <p:cNvSpPr txBox="1">
              <a:spLocks noChangeArrowheads="1"/>
            </p:cNvSpPr>
            <p:nvPr/>
          </p:nvSpPr>
          <p:spPr bwMode="auto">
            <a:xfrm rot="-5400000">
              <a:off x="-1443790" y="3229155"/>
              <a:ext cx="374493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sz="2600">
                  <a:solidFill>
                    <a:schemeClr val="bg1"/>
                  </a:solidFill>
                  <a:latin typeface="Arial" panose="020B0604020202020204" pitchFamily="34" charset="0"/>
                  <a:cs typeface="Arial" panose="020B0604020202020204" pitchFamily="34" charset="0"/>
                </a:rPr>
                <a:t>Diameter diversity index</a:t>
              </a:r>
            </a:p>
          </p:txBody>
        </p:sp>
        <p:sp>
          <p:nvSpPr>
            <p:cNvPr id="15367" name="TextBox 224">
              <a:extLst>
                <a:ext uri="{FF2B5EF4-FFF2-40B4-BE49-F238E27FC236}">
                  <a16:creationId xmlns:a16="http://schemas.microsoft.com/office/drawing/2014/main" id="{555398D0-631C-73BA-DF01-A434780897D8}"/>
                </a:ext>
              </a:extLst>
            </p:cNvPr>
            <p:cNvSpPr txBox="1">
              <a:spLocks noChangeArrowheads="1"/>
            </p:cNvSpPr>
            <p:nvPr/>
          </p:nvSpPr>
          <p:spPr bwMode="auto">
            <a:xfrm>
              <a:off x="3886200" y="6365557"/>
              <a:ext cx="170912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sz="2600">
                  <a:solidFill>
                    <a:schemeClr val="bg1"/>
                  </a:solidFill>
                  <a:latin typeface="Arial" panose="020B0604020202020204" pitchFamily="34" charset="0"/>
                  <a:cs typeface="Arial" panose="020B0604020202020204" pitchFamily="34" charset="0"/>
                </a:rPr>
                <a:t>Stand age</a:t>
              </a:r>
            </a:p>
          </p:txBody>
        </p:sp>
        <p:sp>
          <p:nvSpPr>
            <p:cNvPr id="15368" name="TextBox 225">
              <a:extLst>
                <a:ext uri="{FF2B5EF4-FFF2-40B4-BE49-F238E27FC236}">
                  <a16:creationId xmlns:a16="http://schemas.microsoft.com/office/drawing/2014/main" id="{9293D3F3-C0B2-4BAD-1DCA-2AE2068272C5}"/>
                </a:ext>
              </a:extLst>
            </p:cNvPr>
            <p:cNvSpPr txBox="1">
              <a:spLocks noChangeArrowheads="1"/>
            </p:cNvSpPr>
            <p:nvPr/>
          </p:nvSpPr>
          <p:spPr bwMode="auto">
            <a:xfrm>
              <a:off x="722100" y="6365557"/>
              <a:ext cx="10182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a:solidFill>
                    <a:schemeClr val="bg1"/>
                  </a:solidFill>
                  <a:latin typeface="Arial" panose="020B0604020202020204" pitchFamily="34" charset="0"/>
                  <a:cs typeface="Arial" panose="020B0604020202020204" pitchFamily="34" charset="0"/>
                </a:rPr>
                <a:t>younger</a:t>
              </a:r>
            </a:p>
          </p:txBody>
        </p:sp>
        <p:sp>
          <p:nvSpPr>
            <p:cNvPr id="15369" name="TextBox 226">
              <a:extLst>
                <a:ext uri="{FF2B5EF4-FFF2-40B4-BE49-F238E27FC236}">
                  <a16:creationId xmlns:a16="http://schemas.microsoft.com/office/drawing/2014/main" id="{2D08A538-B107-11E0-17BB-DFB0302BA1FA}"/>
                </a:ext>
              </a:extLst>
            </p:cNvPr>
            <p:cNvSpPr txBox="1">
              <a:spLocks noChangeArrowheads="1"/>
            </p:cNvSpPr>
            <p:nvPr/>
          </p:nvSpPr>
          <p:spPr bwMode="auto">
            <a:xfrm>
              <a:off x="8162412" y="6365557"/>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a:solidFill>
                    <a:schemeClr val="bg1"/>
                  </a:solidFill>
                  <a:latin typeface="Arial" panose="020B0604020202020204" pitchFamily="34" charset="0"/>
                  <a:cs typeface="Arial" panose="020B0604020202020204" pitchFamily="34" charset="0"/>
                </a:rPr>
                <a:t>older</a:t>
              </a:r>
            </a:p>
          </p:txBody>
        </p:sp>
        <p:sp>
          <p:nvSpPr>
            <p:cNvPr id="15370" name="TextBox 227">
              <a:extLst>
                <a:ext uri="{FF2B5EF4-FFF2-40B4-BE49-F238E27FC236}">
                  <a16:creationId xmlns:a16="http://schemas.microsoft.com/office/drawing/2014/main" id="{E2D2392D-1CE6-6173-238E-9B12BA9E1191}"/>
                </a:ext>
              </a:extLst>
            </p:cNvPr>
            <p:cNvSpPr txBox="1">
              <a:spLocks noChangeArrowheads="1"/>
            </p:cNvSpPr>
            <p:nvPr/>
          </p:nvSpPr>
          <p:spPr bwMode="auto">
            <a:xfrm>
              <a:off x="228600" y="482687"/>
              <a:ext cx="569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a:solidFill>
                    <a:schemeClr val="bg1"/>
                  </a:solidFill>
                  <a:latin typeface="Arial" panose="020B0604020202020204" pitchFamily="34" charset="0"/>
                  <a:cs typeface="Arial" panose="020B0604020202020204" pitchFamily="34" charset="0"/>
                </a:rPr>
                <a:t>100</a:t>
              </a:r>
            </a:p>
          </p:txBody>
        </p:sp>
        <p:sp>
          <p:nvSpPr>
            <p:cNvPr id="15371" name="TextBox 228">
              <a:extLst>
                <a:ext uri="{FF2B5EF4-FFF2-40B4-BE49-F238E27FC236}">
                  <a16:creationId xmlns:a16="http://schemas.microsoft.com/office/drawing/2014/main" id="{CDA92861-EE92-F66E-306C-0D19CA7906B0}"/>
                </a:ext>
              </a:extLst>
            </p:cNvPr>
            <p:cNvSpPr txBox="1">
              <a:spLocks noChangeArrowheads="1"/>
            </p:cNvSpPr>
            <p:nvPr/>
          </p:nvSpPr>
          <p:spPr bwMode="auto">
            <a:xfrm>
              <a:off x="496579" y="609873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a:solidFill>
                    <a:schemeClr val="bg1"/>
                  </a:solidFill>
                  <a:latin typeface="Arial" panose="020B0604020202020204" pitchFamily="34" charset="0"/>
                  <a:cs typeface="Arial" panose="020B0604020202020204" pitchFamily="34" charset="0"/>
                </a:rPr>
                <a:t>0</a:t>
              </a:r>
            </a:p>
          </p:txBody>
        </p:sp>
      </p:grpSp>
      <p:sp>
        <p:nvSpPr>
          <p:cNvPr id="416" name="Freeform 415">
            <a:extLst>
              <a:ext uri="{FF2B5EF4-FFF2-40B4-BE49-F238E27FC236}">
                <a16:creationId xmlns:a16="http://schemas.microsoft.com/office/drawing/2014/main" id="{7FD89DFB-96DF-4D3D-FFA1-0AED062EB3FB}"/>
              </a:ext>
            </a:extLst>
          </p:cNvPr>
          <p:cNvSpPr>
            <a:spLocks/>
          </p:cNvSpPr>
          <p:nvPr/>
        </p:nvSpPr>
        <p:spPr bwMode="auto">
          <a:xfrm>
            <a:off x="1055688" y="4352925"/>
            <a:ext cx="7621587" cy="1616075"/>
          </a:xfrm>
          <a:custGeom>
            <a:avLst/>
            <a:gdLst>
              <a:gd name="T0" fmla="*/ 0 w 7622931"/>
              <a:gd name="T1" fmla="*/ 1318846 h 1616230"/>
              <a:gd name="T2" fmla="*/ 747346 w 7622931"/>
              <a:gd name="T3" fmla="*/ 1468316 h 1616230"/>
              <a:gd name="T4" fmla="*/ 1521069 w 7622931"/>
              <a:gd name="T5" fmla="*/ 1608993 h 1616230"/>
              <a:gd name="T6" fmla="*/ 2338754 w 7622931"/>
              <a:gd name="T7" fmla="*/ 1582616 h 1616230"/>
              <a:gd name="T8" fmla="*/ 2892669 w 7622931"/>
              <a:gd name="T9" fmla="*/ 1468316 h 1616230"/>
              <a:gd name="T10" fmla="*/ 3692769 w 7622931"/>
              <a:gd name="T11" fmla="*/ 1222131 h 1616230"/>
              <a:gd name="T12" fmla="*/ 6013938 w 7622931"/>
              <a:gd name="T13" fmla="*/ 254977 h 1616230"/>
              <a:gd name="T14" fmla="*/ 7622931 w 7622931"/>
              <a:gd name="T15" fmla="*/ 0 h 16162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22931" h="1616230">
                <a:moveTo>
                  <a:pt x="0" y="1318846"/>
                </a:moveTo>
                <a:lnTo>
                  <a:pt x="747346" y="1468316"/>
                </a:lnTo>
                <a:cubicBezTo>
                  <a:pt x="1000857" y="1516674"/>
                  <a:pt x="1255834" y="1589943"/>
                  <a:pt x="1521069" y="1608993"/>
                </a:cubicBezTo>
                <a:cubicBezTo>
                  <a:pt x="1786304" y="1628043"/>
                  <a:pt x="2110154" y="1606062"/>
                  <a:pt x="2338754" y="1582616"/>
                </a:cubicBezTo>
                <a:cubicBezTo>
                  <a:pt x="2567354" y="1559170"/>
                  <a:pt x="2667000" y="1528397"/>
                  <a:pt x="2892669" y="1468316"/>
                </a:cubicBezTo>
                <a:cubicBezTo>
                  <a:pt x="3118338" y="1408235"/>
                  <a:pt x="3172558" y="1424354"/>
                  <a:pt x="3692769" y="1222131"/>
                </a:cubicBezTo>
                <a:cubicBezTo>
                  <a:pt x="4212980" y="1019908"/>
                  <a:pt x="5358911" y="458665"/>
                  <a:pt x="6013938" y="254977"/>
                </a:cubicBezTo>
                <a:cubicBezTo>
                  <a:pt x="6668965" y="51289"/>
                  <a:pt x="7622931" y="0"/>
                  <a:pt x="7622931" y="0"/>
                </a:cubicBezTo>
              </a:path>
            </a:pathLst>
          </a:custGeom>
          <a:noFill/>
          <a:ln w="28575" cap="flat" cmpd="sng">
            <a:solidFill>
              <a:srgbClr val="0000FF"/>
            </a:solidFill>
            <a:prstDash val="solid"/>
            <a:round/>
            <a:headEnd/>
            <a:tailEnd/>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5364" name="TextBox 195">
            <a:extLst>
              <a:ext uri="{FF2B5EF4-FFF2-40B4-BE49-F238E27FC236}">
                <a16:creationId xmlns:a16="http://schemas.microsoft.com/office/drawing/2014/main" id="{27690023-77D4-35D7-5071-B2D9F2D0FAB7}"/>
              </a:ext>
            </a:extLst>
          </p:cNvPr>
          <p:cNvSpPr txBox="1">
            <a:spLocks noChangeArrowheads="1"/>
          </p:cNvSpPr>
          <p:nvPr/>
        </p:nvSpPr>
        <p:spPr bwMode="auto">
          <a:xfrm>
            <a:off x="0" y="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3200" b="1">
                <a:solidFill>
                  <a:schemeClr val="bg1"/>
                </a:solidFill>
                <a:latin typeface="Arial" panose="020B0604020202020204" pitchFamily="34" charset="0"/>
                <a:cs typeface="Arial" panose="020B0604020202020204" pitchFamily="34" charset="0"/>
              </a:rPr>
              <a:t>Multiple Canopy Layers</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A5BD998-DF3E-9E86-9606-F0148B4A69A5}"/>
              </a:ext>
            </a:extLst>
          </p:cNvPr>
          <p:cNvGrpSpPr/>
          <p:nvPr/>
        </p:nvGrpSpPr>
        <p:grpSpPr>
          <a:xfrm>
            <a:off x="1012131" y="3674286"/>
            <a:ext cx="7661605" cy="2347720"/>
            <a:chOff x="1012131" y="3674286"/>
            <a:chExt cx="7661605" cy="2347720"/>
          </a:xfrm>
          <a:effectLst>
            <a:outerShdw blurRad="50800" dist="38100" dir="2700000" algn="tl" rotWithShape="0">
              <a:prstClr val="black">
                <a:alpha val="40000"/>
              </a:prstClr>
            </a:outerShdw>
          </a:effectLst>
        </p:grpSpPr>
        <p:grpSp>
          <p:nvGrpSpPr>
            <p:cNvPr id="227" name="Group 226">
              <a:extLst>
                <a:ext uri="{FF2B5EF4-FFF2-40B4-BE49-F238E27FC236}">
                  <a16:creationId xmlns:a16="http://schemas.microsoft.com/office/drawing/2014/main" id="{54219980-9AD1-B771-B08F-DC7F3F94AEA2}"/>
                </a:ext>
              </a:extLst>
            </p:cNvPr>
            <p:cNvGrpSpPr/>
            <p:nvPr/>
          </p:nvGrpSpPr>
          <p:grpSpPr>
            <a:xfrm>
              <a:off x="2896712" y="3674286"/>
              <a:ext cx="1978540" cy="2336059"/>
              <a:chOff x="2896712" y="3674286"/>
              <a:chExt cx="1978540" cy="2336059"/>
            </a:xfrm>
          </p:grpSpPr>
          <p:sp>
            <p:nvSpPr>
              <p:cNvPr id="237" name="Freeform 236">
                <a:extLst>
                  <a:ext uri="{FF2B5EF4-FFF2-40B4-BE49-F238E27FC236}">
                    <a16:creationId xmlns:a16="http://schemas.microsoft.com/office/drawing/2014/main" id="{65B34FCF-B6C3-82DD-51C3-1968BEDD5BE4}"/>
                  </a:ext>
                </a:extLst>
              </p:cNvPr>
              <p:cNvSpPr/>
              <p:nvPr/>
            </p:nvSpPr>
            <p:spPr>
              <a:xfrm>
                <a:off x="3937571" y="4541178"/>
                <a:ext cx="84762" cy="1466635"/>
              </a:xfrm>
              <a:custGeom>
                <a:avLst/>
                <a:gdLst>
                  <a:gd name="connsiteX0" fmla="*/ 0 w 84762"/>
                  <a:gd name="connsiteY0" fmla="*/ 1466635 h 1466635"/>
                  <a:gd name="connsiteX1" fmla="*/ 77056 w 84762"/>
                  <a:gd name="connsiteY1" fmla="*/ 1466635 h 1466635"/>
                  <a:gd name="connsiteX2" fmla="*/ 84762 w 84762"/>
                  <a:gd name="connsiteY2" fmla="*/ 0 h 1466635"/>
                  <a:gd name="connsiteX3" fmla="*/ 61645 w 84762"/>
                  <a:gd name="connsiteY3" fmla="*/ 5137 h 1466635"/>
                  <a:gd name="connsiteX4" fmla="*/ 0 w 84762"/>
                  <a:gd name="connsiteY4" fmla="*/ 1466635 h 1466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62" h="1466635">
                    <a:moveTo>
                      <a:pt x="0" y="1466635"/>
                    </a:moveTo>
                    <a:lnTo>
                      <a:pt x="77056" y="1466635"/>
                    </a:lnTo>
                    <a:cubicBezTo>
                      <a:pt x="79625" y="977757"/>
                      <a:pt x="82193" y="488878"/>
                      <a:pt x="84762" y="0"/>
                    </a:cubicBezTo>
                    <a:lnTo>
                      <a:pt x="61645" y="5137"/>
                    </a:lnTo>
                    <a:lnTo>
                      <a:pt x="0" y="1466635"/>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8" name="Freeform 237">
                <a:extLst>
                  <a:ext uri="{FF2B5EF4-FFF2-40B4-BE49-F238E27FC236}">
                    <a16:creationId xmlns:a16="http://schemas.microsoft.com/office/drawing/2014/main" id="{738CB56F-B06A-702F-21CC-5ED3E5379539}"/>
                  </a:ext>
                </a:extLst>
              </p:cNvPr>
              <p:cNvSpPr/>
              <p:nvPr/>
            </p:nvSpPr>
            <p:spPr>
              <a:xfrm>
                <a:off x="4466690" y="4312578"/>
                <a:ext cx="215757" cy="1692667"/>
              </a:xfrm>
              <a:custGeom>
                <a:avLst/>
                <a:gdLst>
                  <a:gd name="connsiteX0" fmla="*/ 0 w 215757"/>
                  <a:gd name="connsiteY0" fmla="*/ 1692667 h 1692667"/>
                  <a:gd name="connsiteX1" fmla="*/ 77056 w 215757"/>
                  <a:gd name="connsiteY1" fmla="*/ 1690098 h 1692667"/>
                  <a:gd name="connsiteX2" fmla="*/ 215757 w 215757"/>
                  <a:gd name="connsiteY2" fmla="*/ 0 h 1692667"/>
                  <a:gd name="connsiteX3" fmla="*/ 192640 w 215757"/>
                  <a:gd name="connsiteY3" fmla="*/ 7705 h 1692667"/>
                  <a:gd name="connsiteX4" fmla="*/ 161818 w 215757"/>
                  <a:gd name="connsiteY4" fmla="*/ 195209 h 1692667"/>
                  <a:gd name="connsiteX5" fmla="*/ 95036 w 215757"/>
                  <a:gd name="connsiteY5" fmla="*/ 205483 h 1692667"/>
                  <a:gd name="connsiteX6" fmla="*/ 156681 w 215757"/>
                  <a:gd name="connsiteY6" fmla="*/ 213188 h 1692667"/>
                  <a:gd name="connsiteX7" fmla="*/ 113016 w 215757"/>
                  <a:gd name="connsiteY7" fmla="*/ 621586 h 1692667"/>
                  <a:gd name="connsiteX8" fmla="*/ 0 w 215757"/>
                  <a:gd name="connsiteY8" fmla="*/ 1692667 h 169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757" h="1692667">
                    <a:moveTo>
                      <a:pt x="0" y="1692667"/>
                    </a:moveTo>
                    <a:lnTo>
                      <a:pt x="77056" y="1690098"/>
                    </a:lnTo>
                    <a:lnTo>
                      <a:pt x="215757" y="0"/>
                    </a:lnTo>
                    <a:lnTo>
                      <a:pt x="192640" y="7705"/>
                    </a:lnTo>
                    <a:lnTo>
                      <a:pt x="161818" y="195209"/>
                    </a:lnTo>
                    <a:lnTo>
                      <a:pt x="95036" y="205483"/>
                    </a:lnTo>
                    <a:lnTo>
                      <a:pt x="156681" y="213188"/>
                    </a:lnTo>
                    <a:lnTo>
                      <a:pt x="113016" y="621586"/>
                    </a:lnTo>
                    <a:lnTo>
                      <a:pt x="0" y="1692667"/>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9" name="Freeform 238">
                <a:extLst>
                  <a:ext uri="{FF2B5EF4-FFF2-40B4-BE49-F238E27FC236}">
                    <a16:creationId xmlns:a16="http://schemas.microsoft.com/office/drawing/2014/main" id="{742BAABA-6AE3-946C-7D5B-A41A4D3BFA4A}"/>
                  </a:ext>
                </a:extLst>
              </p:cNvPr>
              <p:cNvSpPr/>
              <p:nvPr/>
            </p:nvSpPr>
            <p:spPr>
              <a:xfrm>
                <a:off x="3821773" y="3737225"/>
                <a:ext cx="375220" cy="881009"/>
              </a:xfrm>
              <a:custGeom>
                <a:avLst/>
                <a:gdLst>
                  <a:gd name="connsiteX0" fmla="*/ 208265 w 375220"/>
                  <a:gd name="connsiteY0" fmla="*/ 0 h 881009"/>
                  <a:gd name="connsiteX1" fmla="*/ 208265 w 375220"/>
                  <a:gd name="connsiteY1" fmla="*/ 0 h 881009"/>
                  <a:gd name="connsiteX2" fmla="*/ 195423 w 375220"/>
                  <a:gd name="connsiteY2" fmla="*/ 17979 h 881009"/>
                  <a:gd name="connsiteX3" fmla="*/ 187717 w 375220"/>
                  <a:gd name="connsiteY3" fmla="*/ 35959 h 881009"/>
                  <a:gd name="connsiteX4" fmla="*/ 180011 w 375220"/>
                  <a:gd name="connsiteY4" fmla="*/ 41096 h 881009"/>
                  <a:gd name="connsiteX5" fmla="*/ 169737 w 375220"/>
                  <a:gd name="connsiteY5" fmla="*/ 53939 h 881009"/>
                  <a:gd name="connsiteX6" fmla="*/ 162031 w 375220"/>
                  <a:gd name="connsiteY6" fmla="*/ 66782 h 881009"/>
                  <a:gd name="connsiteX7" fmla="*/ 146620 w 375220"/>
                  <a:gd name="connsiteY7" fmla="*/ 77056 h 881009"/>
                  <a:gd name="connsiteX8" fmla="*/ 138915 w 375220"/>
                  <a:gd name="connsiteY8" fmla="*/ 82193 h 881009"/>
                  <a:gd name="connsiteX9" fmla="*/ 133778 w 375220"/>
                  <a:gd name="connsiteY9" fmla="*/ 89899 h 881009"/>
                  <a:gd name="connsiteX10" fmla="*/ 128640 w 375220"/>
                  <a:gd name="connsiteY10" fmla="*/ 95036 h 881009"/>
                  <a:gd name="connsiteX11" fmla="*/ 110661 w 375220"/>
                  <a:gd name="connsiteY11" fmla="*/ 113015 h 881009"/>
                  <a:gd name="connsiteX12" fmla="*/ 102955 w 375220"/>
                  <a:gd name="connsiteY12" fmla="*/ 136132 h 881009"/>
                  <a:gd name="connsiteX13" fmla="*/ 100387 w 375220"/>
                  <a:gd name="connsiteY13" fmla="*/ 143838 h 881009"/>
                  <a:gd name="connsiteX14" fmla="*/ 108092 w 375220"/>
                  <a:gd name="connsiteY14" fmla="*/ 146406 h 881009"/>
                  <a:gd name="connsiteX15" fmla="*/ 115798 w 375220"/>
                  <a:gd name="connsiteY15" fmla="*/ 136132 h 881009"/>
                  <a:gd name="connsiteX16" fmla="*/ 126072 w 375220"/>
                  <a:gd name="connsiteY16" fmla="*/ 118153 h 881009"/>
                  <a:gd name="connsiteX17" fmla="*/ 128640 w 375220"/>
                  <a:gd name="connsiteY17" fmla="*/ 110447 h 881009"/>
                  <a:gd name="connsiteX18" fmla="*/ 136346 w 375220"/>
                  <a:gd name="connsiteY18" fmla="*/ 107878 h 881009"/>
                  <a:gd name="connsiteX19" fmla="*/ 159463 w 375220"/>
                  <a:gd name="connsiteY19" fmla="*/ 97604 h 881009"/>
                  <a:gd name="connsiteX20" fmla="*/ 167169 w 375220"/>
                  <a:gd name="connsiteY20" fmla="*/ 95036 h 881009"/>
                  <a:gd name="connsiteX21" fmla="*/ 174874 w 375220"/>
                  <a:gd name="connsiteY21" fmla="*/ 89899 h 881009"/>
                  <a:gd name="connsiteX22" fmla="*/ 197991 w 375220"/>
                  <a:gd name="connsiteY22" fmla="*/ 84762 h 881009"/>
                  <a:gd name="connsiteX23" fmla="*/ 203128 w 375220"/>
                  <a:gd name="connsiteY23" fmla="*/ 92467 h 881009"/>
                  <a:gd name="connsiteX24" fmla="*/ 197991 w 375220"/>
                  <a:gd name="connsiteY24" fmla="*/ 128427 h 881009"/>
                  <a:gd name="connsiteX25" fmla="*/ 195423 w 375220"/>
                  <a:gd name="connsiteY25" fmla="*/ 138701 h 881009"/>
                  <a:gd name="connsiteX26" fmla="*/ 187717 w 375220"/>
                  <a:gd name="connsiteY26" fmla="*/ 141269 h 881009"/>
                  <a:gd name="connsiteX27" fmla="*/ 174874 w 375220"/>
                  <a:gd name="connsiteY27" fmla="*/ 143838 h 881009"/>
                  <a:gd name="connsiteX28" fmla="*/ 159463 w 375220"/>
                  <a:gd name="connsiteY28" fmla="*/ 148975 h 881009"/>
                  <a:gd name="connsiteX29" fmla="*/ 144052 w 375220"/>
                  <a:gd name="connsiteY29" fmla="*/ 156681 h 881009"/>
                  <a:gd name="connsiteX30" fmla="*/ 136346 w 375220"/>
                  <a:gd name="connsiteY30" fmla="*/ 164386 h 881009"/>
                  <a:gd name="connsiteX31" fmla="*/ 120935 w 375220"/>
                  <a:gd name="connsiteY31" fmla="*/ 174660 h 881009"/>
                  <a:gd name="connsiteX32" fmla="*/ 110661 w 375220"/>
                  <a:gd name="connsiteY32" fmla="*/ 197777 h 881009"/>
                  <a:gd name="connsiteX33" fmla="*/ 102955 w 375220"/>
                  <a:gd name="connsiteY33" fmla="*/ 205483 h 881009"/>
                  <a:gd name="connsiteX34" fmla="*/ 97818 w 375220"/>
                  <a:gd name="connsiteY34" fmla="*/ 213188 h 881009"/>
                  <a:gd name="connsiteX35" fmla="*/ 95249 w 375220"/>
                  <a:gd name="connsiteY35" fmla="*/ 220894 h 881009"/>
                  <a:gd name="connsiteX36" fmla="*/ 90112 w 375220"/>
                  <a:gd name="connsiteY36" fmla="*/ 228600 h 881009"/>
                  <a:gd name="connsiteX37" fmla="*/ 77270 w 375220"/>
                  <a:gd name="connsiteY37" fmla="*/ 246579 h 881009"/>
                  <a:gd name="connsiteX38" fmla="*/ 69564 w 375220"/>
                  <a:gd name="connsiteY38" fmla="*/ 261991 h 881009"/>
                  <a:gd name="connsiteX39" fmla="*/ 59290 w 375220"/>
                  <a:gd name="connsiteY39" fmla="*/ 279971 h 881009"/>
                  <a:gd name="connsiteX40" fmla="*/ 61858 w 375220"/>
                  <a:gd name="connsiteY40" fmla="*/ 297950 h 881009"/>
                  <a:gd name="connsiteX41" fmla="*/ 69564 w 375220"/>
                  <a:gd name="connsiteY41" fmla="*/ 292813 h 881009"/>
                  <a:gd name="connsiteX42" fmla="*/ 77270 w 375220"/>
                  <a:gd name="connsiteY42" fmla="*/ 285108 h 881009"/>
                  <a:gd name="connsiteX43" fmla="*/ 90112 w 375220"/>
                  <a:gd name="connsiteY43" fmla="*/ 269696 h 881009"/>
                  <a:gd name="connsiteX44" fmla="*/ 95249 w 375220"/>
                  <a:gd name="connsiteY44" fmla="*/ 259422 h 881009"/>
                  <a:gd name="connsiteX45" fmla="*/ 100387 w 375220"/>
                  <a:gd name="connsiteY45" fmla="*/ 254285 h 881009"/>
                  <a:gd name="connsiteX46" fmla="*/ 108092 w 375220"/>
                  <a:gd name="connsiteY46" fmla="*/ 228600 h 881009"/>
                  <a:gd name="connsiteX47" fmla="*/ 115798 w 375220"/>
                  <a:gd name="connsiteY47" fmla="*/ 220894 h 881009"/>
                  <a:gd name="connsiteX48" fmla="*/ 120935 w 375220"/>
                  <a:gd name="connsiteY48" fmla="*/ 213188 h 881009"/>
                  <a:gd name="connsiteX49" fmla="*/ 141483 w 375220"/>
                  <a:gd name="connsiteY49" fmla="*/ 202914 h 881009"/>
                  <a:gd name="connsiteX50" fmla="*/ 169737 w 375220"/>
                  <a:gd name="connsiteY50" fmla="*/ 205483 h 881009"/>
                  <a:gd name="connsiteX51" fmla="*/ 187717 w 375220"/>
                  <a:gd name="connsiteY51" fmla="*/ 208051 h 881009"/>
                  <a:gd name="connsiteX52" fmla="*/ 190285 w 375220"/>
                  <a:gd name="connsiteY52" fmla="*/ 218326 h 881009"/>
                  <a:gd name="connsiteX53" fmla="*/ 192854 w 375220"/>
                  <a:gd name="connsiteY53" fmla="*/ 233737 h 881009"/>
                  <a:gd name="connsiteX54" fmla="*/ 187717 w 375220"/>
                  <a:gd name="connsiteY54" fmla="*/ 269696 h 881009"/>
                  <a:gd name="connsiteX55" fmla="*/ 180011 w 375220"/>
                  <a:gd name="connsiteY55" fmla="*/ 274833 h 881009"/>
                  <a:gd name="connsiteX56" fmla="*/ 172306 w 375220"/>
                  <a:gd name="connsiteY56" fmla="*/ 277402 h 881009"/>
                  <a:gd name="connsiteX57" fmla="*/ 162031 w 375220"/>
                  <a:gd name="connsiteY57" fmla="*/ 282539 h 881009"/>
                  <a:gd name="connsiteX58" fmla="*/ 156894 w 375220"/>
                  <a:gd name="connsiteY58" fmla="*/ 290245 h 881009"/>
                  <a:gd name="connsiteX59" fmla="*/ 138915 w 375220"/>
                  <a:gd name="connsiteY59" fmla="*/ 310793 h 881009"/>
                  <a:gd name="connsiteX60" fmla="*/ 128640 w 375220"/>
                  <a:gd name="connsiteY60" fmla="*/ 331341 h 881009"/>
                  <a:gd name="connsiteX61" fmla="*/ 126072 w 375220"/>
                  <a:gd name="connsiteY61" fmla="*/ 341615 h 881009"/>
                  <a:gd name="connsiteX62" fmla="*/ 123503 w 375220"/>
                  <a:gd name="connsiteY62" fmla="*/ 349321 h 881009"/>
                  <a:gd name="connsiteX63" fmla="*/ 131209 w 375220"/>
                  <a:gd name="connsiteY63" fmla="*/ 351890 h 881009"/>
                  <a:gd name="connsiteX64" fmla="*/ 169737 w 375220"/>
                  <a:gd name="connsiteY64" fmla="*/ 349321 h 881009"/>
                  <a:gd name="connsiteX65" fmla="*/ 177443 w 375220"/>
                  <a:gd name="connsiteY65" fmla="*/ 346753 h 881009"/>
                  <a:gd name="connsiteX66" fmla="*/ 185148 w 375220"/>
                  <a:gd name="connsiteY66" fmla="*/ 351890 h 881009"/>
                  <a:gd name="connsiteX67" fmla="*/ 185148 w 375220"/>
                  <a:gd name="connsiteY67" fmla="*/ 377575 h 881009"/>
                  <a:gd name="connsiteX68" fmla="*/ 182580 w 375220"/>
                  <a:gd name="connsiteY68" fmla="*/ 385281 h 881009"/>
                  <a:gd name="connsiteX69" fmla="*/ 169737 w 375220"/>
                  <a:gd name="connsiteY69" fmla="*/ 387849 h 881009"/>
                  <a:gd name="connsiteX70" fmla="*/ 162031 w 375220"/>
                  <a:gd name="connsiteY70" fmla="*/ 395555 h 881009"/>
                  <a:gd name="connsiteX71" fmla="*/ 151757 w 375220"/>
                  <a:gd name="connsiteY71" fmla="*/ 410966 h 881009"/>
                  <a:gd name="connsiteX72" fmla="*/ 141483 w 375220"/>
                  <a:gd name="connsiteY72" fmla="*/ 426377 h 881009"/>
                  <a:gd name="connsiteX73" fmla="*/ 133778 w 375220"/>
                  <a:gd name="connsiteY73" fmla="*/ 431514 h 881009"/>
                  <a:gd name="connsiteX74" fmla="*/ 120935 w 375220"/>
                  <a:gd name="connsiteY74" fmla="*/ 441788 h 881009"/>
                  <a:gd name="connsiteX75" fmla="*/ 105524 w 375220"/>
                  <a:gd name="connsiteY75" fmla="*/ 449494 h 881009"/>
                  <a:gd name="connsiteX76" fmla="*/ 100387 w 375220"/>
                  <a:gd name="connsiteY76" fmla="*/ 457200 h 881009"/>
                  <a:gd name="connsiteX77" fmla="*/ 95249 w 375220"/>
                  <a:gd name="connsiteY77" fmla="*/ 462337 h 881009"/>
                  <a:gd name="connsiteX78" fmla="*/ 90112 w 375220"/>
                  <a:gd name="connsiteY78" fmla="*/ 477748 h 881009"/>
                  <a:gd name="connsiteX79" fmla="*/ 87544 w 375220"/>
                  <a:gd name="connsiteY79" fmla="*/ 511139 h 881009"/>
                  <a:gd name="connsiteX80" fmla="*/ 92681 w 375220"/>
                  <a:gd name="connsiteY80" fmla="*/ 518845 h 881009"/>
                  <a:gd name="connsiteX81" fmla="*/ 97818 w 375220"/>
                  <a:gd name="connsiteY81" fmla="*/ 511139 h 881009"/>
                  <a:gd name="connsiteX82" fmla="*/ 105524 w 375220"/>
                  <a:gd name="connsiteY82" fmla="*/ 506002 h 881009"/>
                  <a:gd name="connsiteX83" fmla="*/ 151757 w 375220"/>
                  <a:gd name="connsiteY83" fmla="*/ 508571 h 881009"/>
                  <a:gd name="connsiteX84" fmla="*/ 149189 w 375220"/>
                  <a:gd name="connsiteY84" fmla="*/ 526550 h 881009"/>
                  <a:gd name="connsiteX85" fmla="*/ 133778 w 375220"/>
                  <a:gd name="connsiteY85" fmla="*/ 536824 h 881009"/>
                  <a:gd name="connsiteX86" fmla="*/ 95249 w 375220"/>
                  <a:gd name="connsiteY86" fmla="*/ 544530 h 881009"/>
                  <a:gd name="connsiteX87" fmla="*/ 87544 w 375220"/>
                  <a:gd name="connsiteY87" fmla="*/ 549667 h 881009"/>
                  <a:gd name="connsiteX88" fmla="*/ 77270 w 375220"/>
                  <a:gd name="connsiteY88" fmla="*/ 552236 h 881009"/>
                  <a:gd name="connsiteX89" fmla="*/ 69564 w 375220"/>
                  <a:gd name="connsiteY89" fmla="*/ 554804 h 881009"/>
                  <a:gd name="connsiteX90" fmla="*/ 61858 w 375220"/>
                  <a:gd name="connsiteY90" fmla="*/ 559941 h 881009"/>
                  <a:gd name="connsiteX91" fmla="*/ 51584 w 375220"/>
                  <a:gd name="connsiteY91" fmla="*/ 562510 h 881009"/>
                  <a:gd name="connsiteX92" fmla="*/ 43879 w 375220"/>
                  <a:gd name="connsiteY92" fmla="*/ 565078 h 881009"/>
                  <a:gd name="connsiteX93" fmla="*/ 33605 w 375220"/>
                  <a:gd name="connsiteY93" fmla="*/ 567647 h 881009"/>
                  <a:gd name="connsiteX94" fmla="*/ 15625 w 375220"/>
                  <a:gd name="connsiteY94" fmla="*/ 575353 h 881009"/>
                  <a:gd name="connsiteX95" fmla="*/ 7919 w 375220"/>
                  <a:gd name="connsiteY95" fmla="*/ 580490 h 881009"/>
                  <a:gd name="connsiteX96" fmla="*/ 214 w 375220"/>
                  <a:gd name="connsiteY96" fmla="*/ 595901 h 881009"/>
                  <a:gd name="connsiteX97" fmla="*/ 10488 w 375220"/>
                  <a:gd name="connsiteY97" fmla="*/ 601038 h 881009"/>
                  <a:gd name="connsiteX98" fmla="*/ 136346 w 375220"/>
                  <a:gd name="connsiteY98" fmla="*/ 601038 h 881009"/>
                  <a:gd name="connsiteX99" fmla="*/ 138915 w 375220"/>
                  <a:gd name="connsiteY99" fmla="*/ 611312 h 881009"/>
                  <a:gd name="connsiteX100" fmla="*/ 144052 w 375220"/>
                  <a:gd name="connsiteY100" fmla="*/ 644703 h 881009"/>
                  <a:gd name="connsiteX101" fmla="*/ 149189 w 375220"/>
                  <a:gd name="connsiteY101" fmla="*/ 660114 h 881009"/>
                  <a:gd name="connsiteX102" fmla="*/ 141483 w 375220"/>
                  <a:gd name="connsiteY102" fmla="*/ 665251 h 881009"/>
                  <a:gd name="connsiteX103" fmla="*/ 126072 w 375220"/>
                  <a:gd name="connsiteY103" fmla="*/ 670388 h 881009"/>
                  <a:gd name="connsiteX104" fmla="*/ 120935 w 375220"/>
                  <a:gd name="connsiteY104" fmla="*/ 675526 h 881009"/>
                  <a:gd name="connsiteX105" fmla="*/ 113229 w 375220"/>
                  <a:gd name="connsiteY105" fmla="*/ 696074 h 881009"/>
                  <a:gd name="connsiteX106" fmla="*/ 118366 w 375220"/>
                  <a:gd name="connsiteY106" fmla="*/ 703779 h 881009"/>
                  <a:gd name="connsiteX107" fmla="*/ 141483 w 375220"/>
                  <a:gd name="connsiteY107" fmla="*/ 706348 h 881009"/>
                  <a:gd name="connsiteX108" fmla="*/ 156894 w 375220"/>
                  <a:gd name="connsiteY108" fmla="*/ 708917 h 881009"/>
                  <a:gd name="connsiteX109" fmla="*/ 151757 w 375220"/>
                  <a:gd name="connsiteY109" fmla="*/ 716622 h 881009"/>
                  <a:gd name="connsiteX110" fmla="*/ 138915 w 375220"/>
                  <a:gd name="connsiteY110" fmla="*/ 732033 h 881009"/>
                  <a:gd name="connsiteX111" fmla="*/ 128640 w 375220"/>
                  <a:gd name="connsiteY111" fmla="*/ 752582 h 881009"/>
                  <a:gd name="connsiteX112" fmla="*/ 126072 w 375220"/>
                  <a:gd name="connsiteY112" fmla="*/ 760287 h 881009"/>
                  <a:gd name="connsiteX113" fmla="*/ 120935 w 375220"/>
                  <a:gd name="connsiteY113" fmla="*/ 767993 h 881009"/>
                  <a:gd name="connsiteX114" fmla="*/ 115798 w 375220"/>
                  <a:gd name="connsiteY114" fmla="*/ 783404 h 881009"/>
                  <a:gd name="connsiteX115" fmla="*/ 113229 w 375220"/>
                  <a:gd name="connsiteY115" fmla="*/ 824501 h 881009"/>
                  <a:gd name="connsiteX116" fmla="*/ 115798 w 375220"/>
                  <a:gd name="connsiteY116" fmla="*/ 834775 h 881009"/>
                  <a:gd name="connsiteX117" fmla="*/ 108092 w 375220"/>
                  <a:gd name="connsiteY117" fmla="*/ 842481 h 881009"/>
                  <a:gd name="connsiteX118" fmla="*/ 97818 w 375220"/>
                  <a:gd name="connsiteY118" fmla="*/ 847618 h 881009"/>
                  <a:gd name="connsiteX119" fmla="*/ 77270 w 375220"/>
                  <a:gd name="connsiteY119" fmla="*/ 868166 h 881009"/>
                  <a:gd name="connsiteX120" fmla="*/ 74701 w 375220"/>
                  <a:gd name="connsiteY120" fmla="*/ 875872 h 881009"/>
                  <a:gd name="connsiteX121" fmla="*/ 90112 w 375220"/>
                  <a:gd name="connsiteY121" fmla="*/ 873303 h 881009"/>
                  <a:gd name="connsiteX122" fmla="*/ 105524 w 375220"/>
                  <a:gd name="connsiteY122" fmla="*/ 868166 h 881009"/>
                  <a:gd name="connsiteX123" fmla="*/ 113229 w 375220"/>
                  <a:gd name="connsiteY123" fmla="*/ 865597 h 881009"/>
                  <a:gd name="connsiteX124" fmla="*/ 126072 w 375220"/>
                  <a:gd name="connsiteY124" fmla="*/ 863029 h 881009"/>
                  <a:gd name="connsiteX125" fmla="*/ 146620 w 375220"/>
                  <a:gd name="connsiteY125" fmla="*/ 857892 h 881009"/>
                  <a:gd name="connsiteX126" fmla="*/ 162031 w 375220"/>
                  <a:gd name="connsiteY126" fmla="*/ 852755 h 881009"/>
                  <a:gd name="connsiteX127" fmla="*/ 187717 w 375220"/>
                  <a:gd name="connsiteY127" fmla="*/ 855323 h 881009"/>
                  <a:gd name="connsiteX128" fmla="*/ 197991 w 375220"/>
                  <a:gd name="connsiteY128" fmla="*/ 860460 h 881009"/>
                  <a:gd name="connsiteX129" fmla="*/ 210834 w 375220"/>
                  <a:gd name="connsiteY129" fmla="*/ 863029 h 881009"/>
                  <a:gd name="connsiteX130" fmla="*/ 236519 w 375220"/>
                  <a:gd name="connsiteY130" fmla="*/ 868166 h 881009"/>
                  <a:gd name="connsiteX131" fmla="*/ 277616 w 375220"/>
                  <a:gd name="connsiteY131" fmla="*/ 878440 h 881009"/>
                  <a:gd name="connsiteX132" fmla="*/ 293027 w 375220"/>
                  <a:gd name="connsiteY132" fmla="*/ 881009 h 881009"/>
                  <a:gd name="connsiteX133" fmla="*/ 300733 w 375220"/>
                  <a:gd name="connsiteY133" fmla="*/ 878440 h 881009"/>
                  <a:gd name="connsiteX134" fmla="*/ 293027 w 375220"/>
                  <a:gd name="connsiteY134" fmla="*/ 868166 h 881009"/>
                  <a:gd name="connsiteX135" fmla="*/ 287890 w 375220"/>
                  <a:gd name="connsiteY135" fmla="*/ 857892 h 881009"/>
                  <a:gd name="connsiteX136" fmla="*/ 282753 w 375220"/>
                  <a:gd name="connsiteY136" fmla="*/ 837344 h 881009"/>
                  <a:gd name="connsiteX137" fmla="*/ 277616 w 375220"/>
                  <a:gd name="connsiteY137" fmla="*/ 829638 h 881009"/>
                  <a:gd name="connsiteX138" fmla="*/ 275047 w 375220"/>
                  <a:gd name="connsiteY138" fmla="*/ 821932 h 881009"/>
                  <a:gd name="connsiteX139" fmla="*/ 267342 w 375220"/>
                  <a:gd name="connsiteY139" fmla="*/ 816795 h 881009"/>
                  <a:gd name="connsiteX140" fmla="*/ 257067 w 375220"/>
                  <a:gd name="connsiteY140" fmla="*/ 796247 h 881009"/>
                  <a:gd name="connsiteX141" fmla="*/ 249362 w 375220"/>
                  <a:gd name="connsiteY141" fmla="*/ 788541 h 881009"/>
                  <a:gd name="connsiteX142" fmla="*/ 246793 w 375220"/>
                  <a:gd name="connsiteY142" fmla="*/ 780836 h 881009"/>
                  <a:gd name="connsiteX143" fmla="*/ 244225 w 375220"/>
                  <a:gd name="connsiteY143" fmla="*/ 770562 h 881009"/>
                  <a:gd name="connsiteX144" fmla="*/ 239088 w 375220"/>
                  <a:gd name="connsiteY144" fmla="*/ 760287 h 881009"/>
                  <a:gd name="connsiteX145" fmla="*/ 275047 w 375220"/>
                  <a:gd name="connsiteY145" fmla="*/ 750013 h 881009"/>
                  <a:gd name="connsiteX146" fmla="*/ 277616 w 375220"/>
                  <a:gd name="connsiteY146" fmla="*/ 742308 h 881009"/>
                  <a:gd name="connsiteX147" fmla="*/ 275047 w 375220"/>
                  <a:gd name="connsiteY147" fmla="*/ 729465 h 881009"/>
                  <a:gd name="connsiteX148" fmla="*/ 272479 w 375220"/>
                  <a:gd name="connsiteY148" fmla="*/ 721759 h 881009"/>
                  <a:gd name="connsiteX149" fmla="*/ 269910 w 375220"/>
                  <a:gd name="connsiteY149" fmla="*/ 711485 h 881009"/>
                  <a:gd name="connsiteX150" fmla="*/ 264773 w 375220"/>
                  <a:gd name="connsiteY150" fmla="*/ 693505 h 881009"/>
                  <a:gd name="connsiteX151" fmla="*/ 262205 w 375220"/>
                  <a:gd name="connsiteY151" fmla="*/ 683231 h 881009"/>
                  <a:gd name="connsiteX152" fmla="*/ 257067 w 375220"/>
                  <a:gd name="connsiteY152" fmla="*/ 672957 h 881009"/>
                  <a:gd name="connsiteX153" fmla="*/ 254499 w 375220"/>
                  <a:gd name="connsiteY153" fmla="*/ 662683 h 881009"/>
                  <a:gd name="connsiteX154" fmla="*/ 277616 w 375220"/>
                  <a:gd name="connsiteY154" fmla="*/ 654977 h 881009"/>
                  <a:gd name="connsiteX155" fmla="*/ 269910 w 375220"/>
                  <a:gd name="connsiteY155" fmla="*/ 652409 h 881009"/>
                  <a:gd name="connsiteX156" fmla="*/ 262205 w 375220"/>
                  <a:gd name="connsiteY156" fmla="*/ 634429 h 881009"/>
                  <a:gd name="connsiteX157" fmla="*/ 257067 w 375220"/>
                  <a:gd name="connsiteY157" fmla="*/ 616449 h 881009"/>
                  <a:gd name="connsiteX158" fmla="*/ 251930 w 375220"/>
                  <a:gd name="connsiteY158" fmla="*/ 593332 h 881009"/>
                  <a:gd name="connsiteX159" fmla="*/ 246793 w 375220"/>
                  <a:gd name="connsiteY159" fmla="*/ 577921 h 881009"/>
                  <a:gd name="connsiteX160" fmla="*/ 244225 w 375220"/>
                  <a:gd name="connsiteY160" fmla="*/ 567647 h 881009"/>
                  <a:gd name="connsiteX161" fmla="*/ 241656 w 375220"/>
                  <a:gd name="connsiteY161" fmla="*/ 559941 h 881009"/>
                  <a:gd name="connsiteX162" fmla="*/ 277616 w 375220"/>
                  <a:gd name="connsiteY162" fmla="*/ 565078 h 881009"/>
                  <a:gd name="connsiteX163" fmla="*/ 282753 w 375220"/>
                  <a:gd name="connsiteY163" fmla="*/ 557373 h 881009"/>
                  <a:gd name="connsiteX164" fmla="*/ 275047 w 375220"/>
                  <a:gd name="connsiteY164" fmla="*/ 554804 h 881009"/>
                  <a:gd name="connsiteX165" fmla="*/ 267342 w 375220"/>
                  <a:gd name="connsiteY165" fmla="*/ 549667 h 881009"/>
                  <a:gd name="connsiteX166" fmla="*/ 262205 w 375220"/>
                  <a:gd name="connsiteY166" fmla="*/ 541962 h 881009"/>
                  <a:gd name="connsiteX167" fmla="*/ 257067 w 375220"/>
                  <a:gd name="connsiteY167" fmla="*/ 536824 h 881009"/>
                  <a:gd name="connsiteX168" fmla="*/ 246793 w 375220"/>
                  <a:gd name="connsiteY168" fmla="*/ 521413 h 881009"/>
                  <a:gd name="connsiteX169" fmla="*/ 244225 w 375220"/>
                  <a:gd name="connsiteY169" fmla="*/ 459768 h 881009"/>
                  <a:gd name="connsiteX170" fmla="*/ 249362 w 375220"/>
                  <a:gd name="connsiteY170" fmla="*/ 398123 h 881009"/>
                  <a:gd name="connsiteX171" fmla="*/ 267342 w 375220"/>
                  <a:gd name="connsiteY171" fmla="*/ 408397 h 881009"/>
                  <a:gd name="connsiteX172" fmla="*/ 275047 w 375220"/>
                  <a:gd name="connsiteY172" fmla="*/ 410966 h 881009"/>
                  <a:gd name="connsiteX173" fmla="*/ 287890 w 375220"/>
                  <a:gd name="connsiteY173" fmla="*/ 416103 h 881009"/>
                  <a:gd name="connsiteX174" fmla="*/ 311007 w 375220"/>
                  <a:gd name="connsiteY174" fmla="*/ 418672 h 881009"/>
                  <a:gd name="connsiteX175" fmla="*/ 298164 w 375220"/>
                  <a:gd name="connsiteY175" fmla="*/ 408397 h 881009"/>
                  <a:gd name="connsiteX176" fmla="*/ 293027 w 375220"/>
                  <a:gd name="connsiteY176" fmla="*/ 400692 h 881009"/>
                  <a:gd name="connsiteX177" fmla="*/ 282753 w 375220"/>
                  <a:gd name="connsiteY177" fmla="*/ 398123 h 881009"/>
                  <a:gd name="connsiteX178" fmla="*/ 275047 w 375220"/>
                  <a:gd name="connsiteY178" fmla="*/ 390418 h 881009"/>
                  <a:gd name="connsiteX179" fmla="*/ 264773 w 375220"/>
                  <a:gd name="connsiteY179" fmla="*/ 382712 h 881009"/>
                  <a:gd name="connsiteX180" fmla="*/ 262205 w 375220"/>
                  <a:gd name="connsiteY180" fmla="*/ 375006 h 881009"/>
                  <a:gd name="connsiteX181" fmla="*/ 246793 w 375220"/>
                  <a:gd name="connsiteY181" fmla="*/ 362164 h 881009"/>
                  <a:gd name="connsiteX182" fmla="*/ 241656 w 375220"/>
                  <a:gd name="connsiteY182" fmla="*/ 354458 h 881009"/>
                  <a:gd name="connsiteX183" fmla="*/ 239088 w 375220"/>
                  <a:gd name="connsiteY183" fmla="*/ 346753 h 881009"/>
                  <a:gd name="connsiteX184" fmla="*/ 241656 w 375220"/>
                  <a:gd name="connsiteY184" fmla="*/ 279971 h 881009"/>
                  <a:gd name="connsiteX185" fmla="*/ 244225 w 375220"/>
                  <a:gd name="connsiteY185" fmla="*/ 261991 h 881009"/>
                  <a:gd name="connsiteX186" fmla="*/ 246793 w 375220"/>
                  <a:gd name="connsiteY186" fmla="*/ 249148 h 881009"/>
                  <a:gd name="connsiteX187" fmla="*/ 254499 w 375220"/>
                  <a:gd name="connsiteY187" fmla="*/ 246579 h 881009"/>
                  <a:gd name="connsiteX188" fmla="*/ 269910 w 375220"/>
                  <a:gd name="connsiteY188" fmla="*/ 251717 h 881009"/>
                  <a:gd name="connsiteX189" fmla="*/ 280184 w 375220"/>
                  <a:gd name="connsiteY189" fmla="*/ 259422 h 881009"/>
                  <a:gd name="connsiteX190" fmla="*/ 290458 w 375220"/>
                  <a:gd name="connsiteY190" fmla="*/ 264559 h 881009"/>
                  <a:gd name="connsiteX191" fmla="*/ 305870 w 375220"/>
                  <a:gd name="connsiteY191" fmla="*/ 274833 h 881009"/>
                  <a:gd name="connsiteX192" fmla="*/ 311007 w 375220"/>
                  <a:gd name="connsiteY192" fmla="*/ 279971 h 881009"/>
                  <a:gd name="connsiteX193" fmla="*/ 334124 w 375220"/>
                  <a:gd name="connsiteY193" fmla="*/ 295382 h 881009"/>
                  <a:gd name="connsiteX194" fmla="*/ 359809 w 375220"/>
                  <a:gd name="connsiteY194" fmla="*/ 313362 h 881009"/>
                  <a:gd name="connsiteX195" fmla="*/ 375220 w 375220"/>
                  <a:gd name="connsiteY195" fmla="*/ 318499 h 881009"/>
                  <a:gd name="connsiteX196" fmla="*/ 367515 w 375220"/>
                  <a:gd name="connsiteY196" fmla="*/ 305656 h 881009"/>
                  <a:gd name="connsiteX197" fmla="*/ 362378 w 375220"/>
                  <a:gd name="connsiteY197" fmla="*/ 295382 h 881009"/>
                  <a:gd name="connsiteX198" fmla="*/ 354672 w 375220"/>
                  <a:gd name="connsiteY198" fmla="*/ 287676 h 881009"/>
                  <a:gd name="connsiteX199" fmla="*/ 334124 w 375220"/>
                  <a:gd name="connsiteY199" fmla="*/ 267128 h 881009"/>
                  <a:gd name="connsiteX200" fmla="*/ 316144 w 375220"/>
                  <a:gd name="connsiteY200" fmla="*/ 254285 h 881009"/>
                  <a:gd name="connsiteX201" fmla="*/ 311007 w 375220"/>
                  <a:gd name="connsiteY201" fmla="*/ 246579 h 881009"/>
                  <a:gd name="connsiteX202" fmla="*/ 308438 w 375220"/>
                  <a:gd name="connsiteY202" fmla="*/ 238874 h 881009"/>
                  <a:gd name="connsiteX203" fmla="*/ 298164 w 375220"/>
                  <a:gd name="connsiteY203" fmla="*/ 231168 h 881009"/>
                  <a:gd name="connsiteX204" fmla="*/ 293027 w 375220"/>
                  <a:gd name="connsiteY204" fmla="*/ 223463 h 881009"/>
                  <a:gd name="connsiteX205" fmla="*/ 285321 w 375220"/>
                  <a:gd name="connsiteY205" fmla="*/ 218326 h 881009"/>
                  <a:gd name="connsiteX206" fmla="*/ 280184 w 375220"/>
                  <a:gd name="connsiteY206" fmla="*/ 213188 h 881009"/>
                  <a:gd name="connsiteX207" fmla="*/ 269910 w 375220"/>
                  <a:gd name="connsiteY207" fmla="*/ 205483 h 881009"/>
                  <a:gd name="connsiteX208" fmla="*/ 264773 w 375220"/>
                  <a:gd name="connsiteY208" fmla="*/ 197777 h 881009"/>
                  <a:gd name="connsiteX209" fmla="*/ 239088 w 375220"/>
                  <a:gd name="connsiteY209" fmla="*/ 184935 h 881009"/>
                  <a:gd name="connsiteX210" fmla="*/ 233951 w 375220"/>
                  <a:gd name="connsiteY210" fmla="*/ 179797 h 881009"/>
                  <a:gd name="connsiteX211" fmla="*/ 241656 w 375220"/>
                  <a:gd name="connsiteY211" fmla="*/ 177229 h 881009"/>
                  <a:gd name="connsiteX212" fmla="*/ 257067 w 375220"/>
                  <a:gd name="connsiteY212" fmla="*/ 179797 h 881009"/>
                  <a:gd name="connsiteX213" fmla="*/ 275047 w 375220"/>
                  <a:gd name="connsiteY213" fmla="*/ 182366 h 881009"/>
                  <a:gd name="connsiteX214" fmla="*/ 290458 w 375220"/>
                  <a:gd name="connsiteY214" fmla="*/ 187503 h 881009"/>
                  <a:gd name="connsiteX215" fmla="*/ 303301 w 375220"/>
                  <a:gd name="connsiteY215" fmla="*/ 190072 h 881009"/>
                  <a:gd name="connsiteX216" fmla="*/ 311007 w 375220"/>
                  <a:gd name="connsiteY216" fmla="*/ 192640 h 881009"/>
                  <a:gd name="connsiteX217" fmla="*/ 313575 w 375220"/>
                  <a:gd name="connsiteY217" fmla="*/ 184935 h 881009"/>
                  <a:gd name="connsiteX218" fmla="*/ 298164 w 375220"/>
                  <a:gd name="connsiteY218" fmla="*/ 174660 h 881009"/>
                  <a:gd name="connsiteX219" fmla="*/ 290458 w 375220"/>
                  <a:gd name="connsiteY219" fmla="*/ 161818 h 881009"/>
                  <a:gd name="connsiteX220" fmla="*/ 287890 w 375220"/>
                  <a:gd name="connsiteY220" fmla="*/ 154112 h 881009"/>
                  <a:gd name="connsiteX221" fmla="*/ 293027 w 375220"/>
                  <a:gd name="connsiteY221" fmla="*/ 141269 h 881009"/>
                  <a:gd name="connsiteX222" fmla="*/ 300733 w 375220"/>
                  <a:gd name="connsiteY222" fmla="*/ 143838 h 881009"/>
                  <a:gd name="connsiteX223" fmla="*/ 295596 w 375220"/>
                  <a:gd name="connsiteY223" fmla="*/ 115584 h 881009"/>
                  <a:gd name="connsiteX224" fmla="*/ 290458 w 375220"/>
                  <a:gd name="connsiteY224" fmla="*/ 110447 h 881009"/>
                  <a:gd name="connsiteX225" fmla="*/ 280184 w 375220"/>
                  <a:gd name="connsiteY225" fmla="*/ 95036 h 881009"/>
                  <a:gd name="connsiteX226" fmla="*/ 272479 w 375220"/>
                  <a:gd name="connsiteY226" fmla="*/ 84762 h 881009"/>
                  <a:gd name="connsiteX227" fmla="*/ 259636 w 375220"/>
                  <a:gd name="connsiteY227" fmla="*/ 74487 h 881009"/>
                  <a:gd name="connsiteX228" fmla="*/ 254499 w 375220"/>
                  <a:gd name="connsiteY228" fmla="*/ 66782 h 881009"/>
                  <a:gd name="connsiteX229" fmla="*/ 246793 w 375220"/>
                  <a:gd name="connsiteY229" fmla="*/ 61645 h 881009"/>
                  <a:gd name="connsiteX230" fmla="*/ 236519 w 375220"/>
                  <a:gd name="connsiteY230" fmla="*/ 46233 h 881009"/>
                  <a:gd name="connsiteX231" fmla="*/ 228814 w 375220"/>
                  <a:gd name="connsiteY231" fmla="*/ 20548 h 881009"/>
                  <a:gd name="connsiteX232" fmla="*/ 213402 w 375220"/>
                  <a:gd name="connsiteY232" fmla="*/ 15411 h 881009"/>
                  <a:gd name="connsiteX233" fmla="*/ 208265 w 375220"/>
                  <a:gd name="connsiteY233" fmla="*/ 0 h 88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375220" h="881009">
                    <a:moveTo>
                      <a:pt x="208265" y="0"/>
                    </a:moveTo>
                    <a:lnTo>
                      <a:pt x="208265" y="0"/>
                    </a:lnTo>
                    <a:cubicBezTo>
                      <a:pt x="203984" y="5993"/>
                      <a:pt x="199212" y="11664"/>
                      <a:pt x="195423" y="17979"/>
                    </a:cubicBezTo>
                    <a:cubicBezTo>
                      <a:pt x="188543" y="29446"/>
                      <a:pt x="198449" y="23081"/>
                      <a:pt x="187717" y="35959"/>
                    </a:cubicBezTo>
                    <a:cubicBezTo>
                      <a:pt x="185741" y="38331"/>
                      <a:pt x="182580" y="39384"/>
                      <a:pt x="180011" y="41096"/>
                    </a:cubicBezTo>
                    <a:cubicBezTo>
                      <a:pt x="173556" y="60465"/>
                      <a:pt x="183015" y="37341"/>
                      <a:pt x="169737" y="53939"/>
                    </a:cubicBezTo>
                    <a:cubicBezTo>
                      <a:pt x="158672" y="67771"/>
                      <a:pt x="175999" y="56306"/>
                      <a:pt x="162031" y="66782"/>
                    </a:cubicBezTo>
                    <a:cubicBezTo>
                      <a:pt x="157092" y="70486"/>
                      <a:pt x="151757" y="73631"/>
                      <a:pt x="146620" y="77056"/>
                    </a:cubicBezTo>
                    <a:lnTo>
                      <a:pt x="138915" y="82193"/>
                    </a:lnTo>
                    <a:cubicBezTo>
                      <a:pt x="137203" y="84762"/>
                      <a:pt x="135707" y="87488"/>
                      <a:pt x="133778" y="89899"/>
                    </a:cubicBezTo>
                    <a:cubicBezTo>
                      <a:pt x="132265" y="91790"/>
                      <a:pt x="130093" y="93099"/>
                      <a:pt x="128640" y="95036"/>
                    </a:cubicBezTo>
                    <a:cubicBezTo>
                      <a:pt x="114901" y="113354"/>
                      <a:pt x="125084" y="108208"/>
                      <a:pt x="110661" y="113015"/>
                    </a:cubicBezTo>
                    <a:lnTo>
                      <a:pt x="102955" y="136132"/>
                    </a:lnTo>
                    <a:lnTo>
                      <a:pt x="100387" y="143838"/>
                    </a:lnTo>
                    <a:cubicBezTo>
                      <a:pt x="102955" y="144694"/>
                      <a:pt x="105671" y="147617"/>
                      <a:pt x="108092" y="146406"/>
                    </a:cubicBezTo>
                    <a:cubicBezTo>
                      <a:pt x="111921" y="144491"/>
                      <a:pt x="113310" y="139615"/>
                      <a:pt x="115798" y="136132"/>
                    </a:cubicBezTo>
                    <a:cubicBezTo>
                      <a:pt x="120404" y="129684"/>
                      <a:pt x="122848" y="125677"/>
                      <a:pt x="126072" y="118153"/>
                    </a:cubicBezTo>
                    <a:cubicBezTo>
                      <a:pt x="127138" y="115664"/>
                      <a:pt x="126726" y="112362"/>
                      <a:pt x="128640" y="110447"/>
                    </a:cubicBezTo>
                    <a:cubicBezTo>
                      <a:pt x="130555" y="108532"/>
                      <a:pt x="133924" y="109089"/>
                      <a:pt x="136346" y="107878"/>
                    </a:cubicBezTo>
                    <a:cubicBezTo>
                      <a:pt x="160762" y="95670"/>
                      <a:pt x="119716" y="110852"/>
                      <a:pt x="159463" y="97604"/>
                    </a:cubicBezTo>
                    <a:lnTo>
                      <a:pt x="167169" y="95036"/>
                    </a:lnTo>
                    <a:cubicBezTo>
                      <a:pt x="169737" y="93324"/>
                      <a:pt x="172037" y="91115"/>
                      <a:pt x="174874" y="89899"/>
                    </a:cubicBezTo>
                    <a:cubicBezTo>
                      <a:pt x="178053" y="88537"/>
                      <a:pt x="195699" y="85220"/>
                      <a:pt x="197991" y="84762"/>
                    </a:cubicBezTo>
                    <a:cubicBezTo>
                      <a:pt x="199703" y="87330"/>
                      <a:pt x="202908" y="89388"/>
                      <a:pt x="203128" y="92467"/>
                    </a:cubicBezTo>
                    <a:cubicBezTo>
                      <a:pt x="204890" y="117124"/>
                      <a:pt x="202241" y="113551"/>
                      <a:pt x="197991" y="128427"/>
                    </a:cubicBezTo>
                    <a:cubicBezTo>
                      <a:pt x="197021" y="131821"/>
                      <a:pt x="197628" y="135945"/>
                      <a:pt x="195423" y="138701"/>
                    </a:cubicBezTo>
                    <a:cubicBezTo>
                      <a:pt x="193732" y="140815"/>
                      <a:pt x="190344" y="140612"/>
                      <a:pt x="187717" y="141269"/>
                    </a:cubicBezTo>
                    <a:cubicBezTo>
                      <a:pt x="183482" y="142328"/>
                      <a:pt x="179086" y="142689"/>
                      <a:pt x="174874" y="143838"/>
                    </a:cubicBezTo>
                    <a:cubicBezTo>
                      <a:pt x="169650" y="145263"/>
                      <a:pt x="163969" y="145972"/>
                      <a:pt x="159463" y="148975"/>
                    </a:cubicBezTo>
                    <a:cubicBezTo>
                      <a:pt x="149504" y="155614"/>
                      <a:pt x="154686" y="153136"/>
                      <a:pt x="144052" y="156681"/>
                    </a:cubicBezTo>
                    <a:cubicBezTo>
                      <a:pt x="141483" y="159249"/>
                      <a:pt x="139213" y="162156"/>
                      <a:pt x="136346" y="164386"/>
                    </a:cubicBezTo>
                    <a:cubicBezTo>
                      <a:pt x="131473" y="168176"/>
                      <a:pt x="120935" y="174660"/>
                      <a:pt x="120935" y="174660"/>
                    </a:cubicBezTo>
                    <a:cubicBezTo>
                      <a:pt x="112795" y="186872"/>
                      <a:pt x="116774" y="179437"/>
                      <a:pt x="110661" y="197777"/>
                    </a:cubicBezTo>
                    <a:cubicBezTo>
                      <a:pt x="109512" y="201223"/>
                      <a:pt x="105281" y="202692"/>
                      <a:pt x="102955" y="205483"/>
                    </a:cubicBezTo>
                    <a:cubicBezTo>
                      <a:pt x="100979" y="207854"/>
                      <a:pt x="99199" y="210427"/>
                      <a:pt x="97818" y="213188"/>
                    </a:cubicBezTo>
                    <a:cubicBezTo>
                      <a:pt x="96607" y="215610"/>
                      <a:pt x="96460" y="218472"/>
                      <a:pt x="95249" y="220894"/>
                    </a:cubicBezTo>
                    <a:cubicBezTo>
                      <a:pt x="93868" y="223655"/>
                      <a:pt x="91644" y="225920"/>
                      <a:pt x="90112" y="228600"/>
                    </a:cubicBezTo>
                    <a:cubicBezTo>
                      <a:pt x="81097" y="244376"/>
                      <a:pt x="89820" y="234029"/>
                      <a:pt x="77270" y="246579"/>
                    </a:cubicBezTo>
                    <a:cubicBezTo>
                      <a:pt x="72560" y="260707"/>
                      <a:pt x="77531" y="248049"/>
                      <a:pt x="69564" y="261991"/>
                    </a:cubicBezTo>
                    <a:cubicBezTo>
                      <a:pt x="56529" y="284803"/>
                      <a:pt x="71806" y="261196"/>
                      <a:pt x="59290" y="279971"/>
                    </a:cubicBezTo>
                    <a:cubicBezTo>
                      <a:pt x="60146" y="285964"/>
                      <a:pt x="58076" y="293223"/>
                      <a:pt x="61858" y="297950"/>
                    </a:cubicBezTo>
                    <a:cubicBezTo>
                      <a:pt x="63787" y="300361"/>
                      <a:pt x="67192" y="294789"/>
                      <a:pt x="69564" y="292813"/>
                    </a:cubicBezTo>
                    <a:cubicBezTo>
                      <a:pt x="72355" y="290488"/>
                      <a:pt x="74701" y="287676"/>
                      <a:pt x="77270" y="285108"/>
                    </a:cubicBezTo>
                    <a:cubicBezTo>
                      <a:pt x="92793" y="254060"/>
                      <a:pt x="71962" y="291477"/>
                      <a:pt x="90112" y="269696"/>
                    </a:cubicBezTo>
                    <a:cubicBezTo>
                      <a:pt x="92563" y="266755"/>
                      <a:pt x="93125" y="262608"/>
                      <a:pt x="95249" y="259422"/>
                    </a:cubicBezTo>
                    <a:cubicBezTo>
                      <a:pt x="96592" y="257407"/>
                      <a:pt x="98674" y="255997"/>
                      <a:pt x="100387" y="254285"/>
                    </a:cubicBezTo>
                    <a:cubicBezTo>
                      <a:pt x="104268" y="238758"/>
                      <a:pt x="101839" y="247360"/>
                      <a:pt x="108092" y="228600"/>
                    </a:cubicBezTo>
                    <a:cubicBezTo>
                      <a:pt x="109241" y="225154"/>
                      <a:pt x="113472" y="223685"/>
                      <a:pt x="115798" y="220894"/>
                    </a:cubicBezTo>
                    <a:cubicBezTo>
                      <a:pt x="117774" y="218522"/>
                      <a:pt x="118406" y="214958"/>
                      <a:pt x="120935" y="213188"/>
                    </a:cubicBezTo>
                    <a:cubicBezTo>
                      <a:pt x="127208" y="208796"/>
                      <a:pt x="141483" y="202914"/>
                      <a:pt x="141483" y="202914"/>
                    </a:cubicBezTo>
                    <a:cubicBezTo>
                      <a:pt x="150901" y="203770"/>
                      <a:pt x="160338" y="204439"/>
                      <a:pt x="169737" y="205483"/>
                    </a:cubicBezTo>
                    <a:cubicBezTo>
                      <a:pt x="175754" y="206152"/>
                      <a:pt x="182583" y="204842"/>
                      <a:pt x="187717" y="208051"/>
                    </a:cubicBezTo>
                    <a:cubicBezTo>
                      <a:pt x="190711" y="209922"/>
                      <a:pt x="189593" y="214864"/>
                      <a:pt x="190285" y="218326"/>
                    </a:cubicBezTo>
                    <a:cubicBezTo>
                      <a:pt x="191306" y="223433"/>
                      <a:pt x="191998" y="228600"/>
                      <a:pt x="192854" y="233737"/>
                    </a:cubicBezTo>
                    <a:cubicBezTo>
                      <a:pt x="191142" y="245723"/>
                      <a:pt x="191329" y="258139"/>
                      <a:pt x="187717" y="269696"/>
                    </a:cubicBezTo>
                    <a:cubicBezTo>
                      <a:pt x="186796" y="272643"/>
                      <a:pt x="182772" y="273452"/>
                      <a:pt x="180011" y="274833"/>
                    </a:cubicBezTo>
                    <a:cubicBezTo>
                      <a:pt x="177590" y="276044"/>
                      <a:pt x="174794" y="276335"/>
                      <a:pt x="172306" y="277402"/>
                    </a:cubicBezTo>
                    <a:cubicBezTo>
                      <a:pt x="168786" y="278910"/>
                      <a:pt x="165456" y="280827"/>
                      <a:pt x="162031" y="282539"/>
                    </a:cubicBezTo>
                    <a:cubicBezTo>
                      <a:pt x="160319" y="285108"/>
                      <a:pt x="159077" y="288062"/>
                      <a:pt x="156894" y="290245"/>
                    </a:cubicBezTo>
                    <a:cubicBezTo>
                      <a:pt x="146406" y="300734"/>
                      <a:pt x="146193" y="288960"/>
                      <a:pt x="138915" y="310793"/>
                    </a:cubicBezTo>
                    <a:cubicBezTo>
                      <a:pt x="133012" y="328502"/>
                      <a:pt x="137607" y="322375"/>
                      <a:pt x="128640" y="331341"/>
                    </a:cubicBezTo>
                    <a:cubicBezTo>
                      <a:pt x="127784" y="334766"/>
                      <a:pt x="127042" y="338221"/>
                      <a:pt x="126072" y="341615"/>
                    </a:cubicBezTo>
                    <a:cubicBezTo>
                      <a:pt x="125328" y="344218"/>
                      <a:pt x="122292" y="346899"/>
                      <a:pt x="123503" y="349321"/>
                    </a:cubicBezTo>
                    <a:cubicBezTo>
                      <a:pt x="124714" y="351743"/>
                      <a:pt x="128640" y="351034"/>
                      <a:pt x="131209" y="351890"/>
                    </a:cubicBezTo>
                    <a:cubicBezTo>
                      <a:pt x="144052" y="351034"/>
                      <a:pt x="156945" y="350742"/>
                      <a:pt x="169737" y="349321"/>
                    </a:cubicBezTo>
                    <a:cubicBezTo>
                      <a:pt x="172428" y="349022"/>
                      <a:pt x="174772" y="346308"/>
                      <a:pt x="177443" y="346753"/>
                    </a:cubicBezTo>
                    <a:cubicBezTo>
                      <a:pt x="180488" y="347261"/>
                      <a:pt x="182580" y="350178"/>
                      <a:pt x="185148" y="351890"/>
                    </a:cubicBezTo>
                    <a:cubicBezTo>
                      <a:pt x="189302" y="364349"/>
                      <a:pt x="188837" y="359127"/>
                      <a:pt x="185148" y="377575"/>
                    </a:cubicBezTo>
                    <a:cubicBezTo>
                      <a:pt x="184617" y="380230"/>
                      <a:pt x="184833" y="383779"/>
                      <a:pt x="182580" y="385281"/>
                    </a:cubicBezTo>
                    <a:cubicBezTo>
                      <a:pt x="178947" y="387703"/>
                      <a:pt x="174018" y="386993"/>
                      <a:pt x="169737" y="387849"/>
                    </a:cubicBezTo>
                    <a:cubicBezTo>
                      <a:pt x="167168" y="390418"/>
                      <a:pt x="164261" y="392688"/>
                      <a:pt x="162031" y="395555"/>
                    </a:cubicBezTo>
                    <a:cubicBezTo>
                      <a:pt x="158241" y="400428"/>
                      <a:pt x="155182" y="405829"/>
                      <a:pt x="151757" y="410966"/>
                    </a:cubicBezTo>
                    <a:lnTo>
                      <a:pt x="141483" y="426377"/>
                    </a:lnTo>
                    <a:cubicBezTo>
                      <a:pt x="139771" y="428945"/>
                      <a:pt x="136188" y="429586"/>
                      <a:pt x="133778" y="431514"/>
                    </a:cubicBezTo>
                    <a:cubicBezTo>
                      <a:pt x="125817" y="437882"/>
                      <a:pt x="131470" y="436520"/>
                      <a:pt x="120935" y="441788"/>
                    </a:cubicBezTo>
                    <a:cubicBezTo>
                      <a:pt x="99668" y="452422"/>
                      <a:pt x="127604" y="434773"/>
                      <a:pt x="105524" y="449494"/>
                    </a:cubicBezTo>
                    <a:cubicBezTo>
                      <a:pt x="103812" y="452063"/>
                      <a:pt x="102316" y="454789"/>
                      <a:pt x="100387" y="457200"/>
                    </a:cubicBezTo>
                    <a:cubicBezTo>
                      <a:pt x="98874" y="459091"/>
                      <a:pt x="96332" y="460171"/>
                      <a:pt x="95249" y="462337"/>
                    </a:cubicBezTo>
                    <a:cubicBezTo>
                      <a:pt x="92827" y="467180"/>
                      <a:pt x="90112" y="477748"/>
                      <a:pt x="90112" y="477748"/>
                    </a:cubicBezTo>
                    <a:cubicBezTo>
                      <a:pt x="89256" y="488878"/>
                      <a:pt x="86848" y="499998"/>
                      <a:pt x="87544" y="511139"/>
                    </a:cubicBezTo>
                    <a:cubicBezTo>
                      <a:pt x="87737" y="514220"/>
                      <a:pt x="89594" y="518845"/>
                      <a:pt x="92681" y="518845"/>
                    </a:cubicBezTo>
                    <a:cubicBezTo>
                      <a:pt x="95768" y="518845"/>
                      <a:pt x="95635" y="513322"/>
                      <a:pt x="97818" y="511139"/>
                    </a:cubicBezTo>
                    <a:cubicBezTo>
                      <a:pt x="100001" y="508956"/>
                      <a:pt x="102955" y="507714"/>
                      <a:pt x="105524" y="506002"/>
                    </a:cubicBezTo>
                    <a:cubicBezTo>
                      <a:pt x="120935" y="506858"/>
                      <a:pt x="137791" y="501999"/>
                      <a:pt x="151757" y="508571"/>
                    </a:cubicBezTo>
                    <a:cubicBezTo>
                      <a:pt x="157235" y="511149"/>
                      <a:pt x="151437" y="520929"/>
                      <a:pt x="149189" y="526550"/>
                    </a:cubicBezTo>
                    <a:cubicBezTo>
                      <a:pt x="146229" y="533951"/>
                      <a:pt x="139966" y="534762"/>
                      <a:pt x="133778" y="536824"/>
                    </a:cubicBezTo>
                    <a:cubicBezTo>
                      <a:pt x="114957" y="549373"/>
                      <a:pt x="137622" y="536056"/>
                      <a:pt x="95249" y="544530"/>
                    </a:cubicBezTo>
                    <a:cubicBezTo>
                      <a:pt x="92222" y="545135"/>
                      <a:pt x="90381" y="548451"/>
                      <a:pt x="87544" y="549667"/>
                    </a:cubicBezTo>
                    <a:cubicBezTo>
                      <a:pt x="84299" y="551058"/>
                      <a:pt x="80664" y="551266"/>
                      <a:pt x="77270" y="552236"/>
                    </a:cubicBezTo>
                    <a:cubicBezTo>
                      <a:pt x="74667" y="552980"/>
                      <a:pt x="72133" y="553948"/>
                      <a:pt x="69564" y="554804"/>
                    </a:cubicBezTo>
                    <a:cubicBezTo>
                      <a:pt x="66995" y="556516"/>
                      <a:pt x="64695" y="558725"/>
                      <a:pt x="61858" y="559941"/>
                    </a:cubicBezTo>
                    <a:cubicBezTo>
                      <a:pt x="58613" y="561332"/>
                      <a:pt x="54978" y="561540"/>
                      <a:pt x="51584" y="562510"/>
                    </a:cubicBezTo>
                    <a:cubicBezTo>
                      <a:pt x="48981" y="563254"/>
                      <a:pt x="46482" y="564334"/>
                      <a:pt x="43879" y="565078"/>
                    </a:cubicBezTo>
                    <a:cubicBezTo>
                      <a:pt x="40485" y="566048"/>
                      <a:pt x="36999" y="566677"/>
                      <a:pt x="33605" y="567647"/>
                    </a:cubicBezTo>
                    <a:cubicBezTo>
                      <a:pt x="26395" y="569707"/>
                      <a:pt x="22482" y="571434"/>
                      <a:pt x="15625" y="575353"/>
                    </a:cubicBezTo>
                    <a:cubicBezTo>
                      <a:pt x="12945" y="576885"/>
                      <a:pt x="10488" y="578778"/>
                      <a:pt x="7919" y="580490"/>
                    </a:cubicBezTo>
                    <a:cubicBezTo>
                      <a:pt x="7235" y="581515"/>
                      <a:pt x="-1466" y="593101"/>
                      <a:pt x="214" y="595901"/>
                    </a:cubicBezTo>
                    <a:cubicBezTo>
                      <a:pt x="2184" y="599184"/>
                      <a:pt x="7063" y="599326"/>
                      <a:pt x="10488" y="601038"/>
                    </a:cubicBezTo>
                    <a:cubicBezTo>
                      <a:pt x="40566" y="599785"/>
                      <a:pt x="106756" y="595348"/>
                      <a:pt x="136346" y="601038"/>
                    </a:cubicBezTo>
                    <a:cubicBezTo>
                      <a:pt x="139813" y="601705"/>
                      <a:pt x="138059" y="607887"/>
                      <a:pt x="138915" y="611312"/>
                    </a:cubicBezTo>
                    <a:cubicBezTo>
                      <a:pt x="140724" y="627600"/>
                      <a:pt x="140125" y="631614"/>
                      <a:pt x="144052" y="644703"/>
                    </a:cubicBezTo>
                    <a:cubicBezTo>
                      <a:pt x="145608" y="649889"/>
                      <a:pt x="149189" y="660114"/>
                      <a:pt x="149189" y="660114"/>
                    </a:cubicBezTo>
                    <a:cubicBezTo>
                      <a:pt x="146620" y="661826"/>
                      <a:pt x="144304" y="663997"/>
                      <a:pt x="141483" y="665251"/>
                    </a:cubicBezTo>
                    <a:cubicBezTo>
                      <a:pt x="136535" y="667450"/>
                      <a:pt x="126072" y="670388"/>
                      <a:pt x="126072" y="670388"/>
                    </a:cubicBezTo>
                    <a:cubicBezTo>
                      <a:pt x="124360" y="672101"/>
                      <a:pt x="122278" y="673511"/>
                      <a:pt x="120935" y="675526"/>
                    </a:cubicBezTo>
                    <a:cubicBezTo>
                      <a:pt x="115563" y="683585"/>
                      <a:pt x="115488" y="687039"/>
                      <a:pt x="113229" y="696074"/>
                    </a:cubicBezTo>
                    <a:cubicBezTo>
                      <a:pt x="114941" y="698642"/>
                      <a:pt x="115465" y="702724"/>
                      <a:pt x="118366" y="703779"/>
                    </a:cubicBezTo>
                    <a:cubicBezTo>
                      <a:pt x="125652" y="706429"/>
                      <a:pt x="133798" y="705323"/>
                      <a:pt x="141483" y="706348"/>
                    </a:cubicBezTo>
                    <a:cubicBezTo>
                      <a:pt x="146645" y="707036"/>
                      <a:pt x="151757" y="708061"/>
                      <a:pt x="156894" y="708917"/>
                    </a:cubicBezTo>
                    <a:cubicBezTo>
                      <a:pt x="155182" y="711485"/>
                      <a:pt x="153733" y="714251"/>
                      <a:pt x="151757" y="716622"/>
                    </a:cubicBezTo>
                    <a:cubicBezTo>
                      <a:pt x="146000" y="723531"/>
                      <a:pt x="142557" y="723838"/>
                      <a:pt x="138915" y="732033"/>
                    </a:cubicBezTo>
                    <a:cubicBezTo>
                      <a:pt x="129471" y="753284"/>
                      <a:pt x="139191" y="742033"/>
                      <a:pt x="128640" y="752582"/>
                    </a:cubicBezTo>
                    <a:cubicBezTo>
                      <a:pt x="127784" y="755150"/>
                      <a:pt x="127283" y="757866"/>
                      <a:pt x="126072" y="760287"/>
                    </a:cubicBezTo>
                    <a:cubicBezTo>
                      <a:pt x="124691" y="763048"/>
                      <a:pt x="122189" y="765172"/>
                      <a:pt x="120935" y="767993"/>
                    </a:cubicBezTo>
                    <a:cubicBezTo>
                      <a:pt x="118736" y="772941"/>
                      <a:pt x="115798" y="783404"/>
                      <a:pt x="115798" y="783404"/>
                    </a:cubicBezTo>
                    <a:cubicBezTo>
                      <a:pt x="114942" y="797103"/>
                      <a:pt x="113229" y="810775"/>
                      <a:pt x="113229" y="824501"/>
                    </a:cubicBezTo>
                    <a:cubicBezTo>
                      <a:pt x="113229" y="828031"/>
                      <a:pt x="116768" y="831381"/>
                      <a:pt x="115798" y="834775"/>
                    </a:cubicBezTo>
                    <a:cubicBezTo>
                      <a:pt x="114800" y="838268"/>
                      <a:pt x="111048" y="840370"/>
                      <a:pt x="108092" y="842481"/>
                    </a:cubicBezTo>
                    <a:cubicBezTo>
                      <a:pt x="104976" y="844707"/>
                      <a:pt x="101142" y="845718"/>
                      <a:pt x="97818" y="847618"/>
                    </a:cubicBezTo>
                    <a:cubicBezTo>
                      <a:pt x="89396" y="852430"/>
                      <a:pt x="81670" y="859366"/>
                      <a:pt x="77270" y="868166"/>
                    </a:cubicBezTo>
                    <a:cubicBezTo>
                      <a:pt x="76059" y="870588"/>
                      <a:pt x="72187" y="874866"/>
                      <a:pt x="74701" y="875872"/>
                    </a:cubicBezTo>
                    <a:cubicBezTo>
                      <a:pt x="79536" y="877806"/>
                      <a:pt x="85060" y="874566"/>
                      <a:pt x="90112" y="873303"/>
                    </a:cubicBezTo>
                    <a:cubicBezTo>
                      <a:pt x="95365" y="871990"/>
                      <a:pt x="100387" y="869879"/>
                      <a:pt x="105524" y="868166"/>
                    </a:cubicBezTo>
                    <a:cubicBezTo>
                      <a:pt x="108092" y="867310"/>
                      <a:pt x="110574" y="866128"/>
                      <a:pt x="113229" y="865597"/>
                    </a:cubicBezTo>
                    <a:cubicBezTo>
                      <a:pt x="117510" y="864741"/>
                      <a:pt x="121818" y="864011"/>
                      <a:pt x="126072" y="863029"/>
                    </a:cubicBezTo>
                    <a:cubicBezTo>
                      <a:pt x="132951" y="861442"/>
                      <a:pt x="139922" y="860125"/>
                      <a:pt x="146620" y="857892"/>
                    </a:cubicBezTo>
                    <a:lnTo>
                      <a:pt x="162031" y="852755"/>
                    </a:lnTo>
                    <a:cubicBezTo>
                      <a:pt x="170593" y="853611"/>
                      <a:pt x="179303" y="853520"/>
                      <a:pt x="187717" y="855323"/>
                    </a:cubicBezTo>
                    <a:cubicBezTo>
                      <a:pt x="191461" y="856125"/>
                      <a:pt x="194359" y="859249"/>
                      <a:pt x="197991" y="860460"/>
                    </a:cubicBezTo>
                    <a:cubicBezTo>
                      <a:pt x="202133" y="861841"/>
                      <a:pt x="206599" y="861970"/>
                      <a:pt x="210834" y="863029"/>
                    </a:cubicBezTo>
                    <a:cubicBezTo>
                      <a:pt x="234740" y="869005"/>
                      <a:pt x="192474" y="861873"/>
                      <a:pt x="236519" y="868166"/>
                    </a:cubicBezTo>
                    <a:cubicBezTo>
                      <a:pt x="256110" y="877961"/>
                      <a:pt x="243015" y="872673"/>
                      <a:pt x="277616" y="878440"/>
                    </a:cubicBezTo>
                    <a:lnTo>
                      <a:pt x="293027" y="881009"/>
                    </a:lnTo>
                    <a:cubicBezTo>
                      <a:pt x="295596" y="880153"/>
                      <a:pt x="300733" y="881148"/>
                      <a:pt x="300733" y="878440"/>
                    </a:cubicBezTo>
                    <a:cubicBezTo>
                      <a:pt x="300733" y="874159"/>
                      <a:pt x="295296" y="871796"/>
                      <a:pt x="293027" y="868166"/>
                    </a:cubicBezTo>
                    <a:cubicBezTo>
                      <a:pt x="290998" y="864919"/>
                      <a:pt x="289101" y="861524"/>
                      <a:pt x="287890" y="857892"/>
                    </a:cubicBezTo>
                    <a:cubicBezTo>
                      <a:pt x="285657" y="851194"/>
                      <a:pt x="286669" y="843219"/>
                      <a:pt x="282753" y="837344"/>
                    </a:cubicBezTo>
                    <a:cubicBezTo>
                      <a:pt x="281041" y="834775"/>
                      <a:pt x="278997" y="832399"/>
                      <a:pt x="277616" y="829638"/>
                    </a:cubicBezTo>
                    <a:cubicBezTo>
                      <a:pt x="276405" y="827216"/>
                      <a:pt x="276738" y="824046"/>
                      <a:pt x="275047" y="821932"/>
                    </a:cubicBezTo>
                    <a:cubicBezTo>
                      <a:pt x="273119" y="819522"/>
                      <a:pt x="269910" y="818507"/>
                      <a:pt x="267342" y="816795"/>
                    </a:cubicBezTo>
                    <a:cubicBezTo>
                      <a:pt x="264181" y="807314"/>
                      <a:pt x="264346" y="805953"/>
                      <a:pt x="257067" y="796247"/>
                    </a:cubicBezTo>
                    <a:cubicBezTo>
                      <a:pt x="254888" y="793341"/>
                      <a:pt x="251930" y="791110"/>
                      <a:pt x="249362" y="788541"/>
                    </a:cubicBezTo>
                    <a:cubicBezTo>
                      <a:pt x="248506" y="785973"/>
                      <a:pt x="247537" y="783439"/>
                      <a:pt x="246793" y="780836"/>
                    </a:cubicBezTo>
                    <a:cubicBezTo>
                      <a:pt x="245823" y="777442"/>
                      <a:pt x="245464" y="773867"/>
                      <a:pt x="244225" y="770562"/>
                    </a:cubicBezTo>
                    <a:cubicBezTo>
                      <a:pt x="242881" y="766977"/>
                      <a:pt x="240800" y="763712"/>
                      <a:pt x="239088" y="760287"/>
                    </a:cubicBezTo>
                    <a:cubicBezTo>
                      <a:pt x="245859" y="739972"/>
                      <a:pt x="236181" y="761117"/>
                      <a:pt x="275047" y="750013"/>
                    </a:cubicBezTo>
                    <a:cubicBezTo>
                      <a:pt x="277650" y="749269"/>
                      <a:pt x="276760" y="744876"/>
                      <a:pt x="277616" y="742308"/>
                    </a:cubicBezTo>
                    <a:cubicBezTo>
                      <a:pt x="276760" y="738027"/>
                      <a:pt x="276106" y="733700"/>
                      <a:pt x="275047" y="729465"/>
                    </a:cubicBezTo>
                    <a:cubicBezTo>
                      <a:pt x="274390" y="726838"/>
                      <a:pt x="273223" y="724362"/>
                      <a:pt x="272479" y="721759"/>
                    </a:cubicBezTo>
                    <a:cubicBezTo>
                      <a:pt x="271509" y="718365"/>
                      <a:pt x="270839" y="714891"/>
                      <a:pt x="269910" y="711485"/>
                    </a:cubicBezTo>
                    <a:cubicBezTo>
                      <a:pt x="268270" y="705472"/>
                      <a:pt x="266413" y="699519"/>
                      <a:pt x="264773" y="693505"/>
                    </a:cubicBezTo>
                    <a:cubicBezTo>
                      <a:pt x="263844" y="690099"/>
                      <a:pt x="263445" y="686536"/>
                      <a:pt x="262205" y="683231"/>
                    </a:cubicBezTo>
                    <a:cubicBezTo>
                      <a:pt x="260860" y="679646"/>
                      <a:pt x="258780" y="676382"/>
                      <a:pt x="257067" y="672957"/>
                    </a:cubicBezTo>
                    <a:cubicBezTo>
                      <a:pt x="256211" y="669532"/>
                      <a:pt x="251842" y="665008"/>
                      <a:pt x="254499" y="662683"/>
                    </a:cubicBezTo>
                    <a:cubicBezTo>
                      <a:pt x="260612" y="657334"/>
                      <a:pt x="277616" y="654977"/>
                      <a:pt x="277616" y="654977"/>
                    </a:cubicBezTo>
                    <a:cubicBezTo>
                      <a:pt x="275047" y="654121"/>
                      <a:pt x="272024" y="654100"/>
                      <a:pt x="269910" y="652409"/>
                    </a:cubicBezTo>
                    <a:cubicBezTo>
                      <a:pt x="264210" y="647849"/>
                      <a:pt x="263927" y="640742"/>
                      <a:pt x="262205" y="634429"/>
                    </a:cubicBezTo>
                    <a:cubicBezTo>
                      <a:pt x="260565" y="628415"/>
                      <a:pt x="258579" y="622496"/>
                      <a:pt x="257067" y="616449"/>
                    </a:cubicBezTo>
                    <a:cubicBezTo>
                      <a:pt x="253393" y="601755"/>
                      <a:pt x="255892" y="606539"/>
                      <a:pt x="251930" y="593332"/>
                    </a:cubicBezTo>
                    <a:cubicBezTo>
                      <a:pt x="250374" y="588146"/>
                      <a:pt x="248106" y="583174"/>
                      <a:pt x="246793" y="577921"/>
                    </a:cubicBezTo>
                    <a:cubicBezTo>
                      <a:pt x="245937" y="574496"/>
                      <a:pt x="245195" y="571041"/>
                      <a:pt x="244225" y="567647"/>
                    </a:cubicBezTo>
                    <a:cubicBezTo>
                      <a:pt x="243481" y="565044"/>
                      <a:pt x="238956" y="560149"/>
                      <a:pt x="241656" y="559941"/>
                    </a:cubicBezTo>
                    <a:cubicBezTo>
                      <a:pt x="253729" y="559012"/>
                      <a:pt x="277616" y="565078"/>
                      <a:pt x="277616" y="565078"/>
                    </a:cubicBezTo>
                    <a:cubicBezTo>
                      <a:pt x="279328" y="562510"/>
                      <a:pt x="283502" y="560368"/>
                      <a:pt x="282753" y="557373"/>
                    </a:cubicBezTo>
                    <a:cubicBezTo>
                      <a:pt x="282096" y="554746"/>
                      <a:pt x="277469" y="556015"/>
                      <a:pt x="275047" y="554804"/>
                    </a:cubicBezTo>
                    <a:cubicBezTo>
                      <a:pt x="272286" y="553423"/>
                      <a:pt x="269910" y="551379"/>
                      <a:pt x="267342" y="549667"/>
                    </a:cubicBezTo>
                    <a:cubicBezTo>
                      <a:pt x="265630" y="547099"/>
                      <a:pt x="264133" y="544372"/>
                      <a:pt x="262205" y="541962"/>
                    </a:cubicBezTo>
                    <a:cubicBezTo>
                      <a:pt x="260692" y="540071"/>
                      <a:pt x="258520" y="538762"/>
                      <a:pt x="257067" y="536824"/>
                    </a:cubicBezTo>
                    <a:cubicBezTo>
                      <a:pt x="253363" y="531885"/>
                      <a:pt x="246793" y="521413"/>
                      <a:pt x="246793" y="521413"/>
                    </a:cubicBezTo>
                    <a:cubicBezTo>
                      <a:pt x="245937" y="500865"/>
                      <a:pt x="244225" y="480334"/>
                      <a:pt x="244225" y="459768"/>
                    </a:cubicBezTo>
                    <a:cubicBezTo>
                      <a:pt x="244225" y="415846"/>
                      <a:pt x="243199" y="422770"/>
                      <a:pt x="249362" y="398123"/>
                    </a:cubicBezTo>
                    <a:cubicBezTo>
                      <a:pt x="257104" y="403284"/>
                      <a:pt x="258213" y="404484"/>
                      <a:pt x="267342" y="408397"/>
                    </a:cubicBezTo>
                    <a:cubicBezTo>
                      <a:pt x="269830" y="409464"/>
                      <a:pt x="272512" y="410015"/>
                      <a:pt x="275047" y="410966"/>
                    </a:cubicBezTo>
                    <a:cubicBezTo>
                      <a:pt x="279364" y="412585"/>
                      <a:pt x="283382" y="415137"/>
                      <a:pt x="287890" y="416103"/>
                    </a:cubicBezTo>
                    <a:cubicBezTo>
                      <a:pt x="295471" y="417728"/>
                      <a:pt x="303301" y="417816"/>
                      <a:pt x="311007" y="418672"/>
                    </a:cubicBezTo>
                    <a:cubicBezTo>
                      <a:pt x="306726" y="415247"/>
                      <a:pt x="302041" y="412274"/>
                      <a:pt x="298164" y="408397"/>
                    </a:cubicBezTo>
                    <a:cubicBezTo>
                      <a:pt x="295981" y="406214"/>
                      <a:pt x="295595" y="402404"/>
                      <a:pt x="293027" y="400692"/>
                    </a:cubicBezTo>
                    <a:cubicBezTo>
                      <a:pt x="290090" y="398734"/>
                      <a:pt x="286178" y="398979"/>
                      <a:pt x="282753" y="398123"/>
                    </a:cubicBezTo>
                    <a:cubicBezTo>
                      <a:pt x="280184" y="395555"/>
                      <a:pt x="277805" y="392782"/>
                      <a:pt x="275047" y="390418"/>
                    </a:cubicBezTo>
                    <a:cubicBezTo>
                      <a:pt x="271797" y="387632"/>
                      <a:pt x="267513" y="386001"/>
                      <a:pt x="264773" y="382712"/>
                    </a:cubicBezTo>
                    <a:cubicBezTo>
                      <a:pt x="263040" y="380632"/>
                      <a:pt x="263707" y="377259"/>
                      <a:pt x="262205" y="375006"/>
                    </a:cubicBezTo>
                    <a:cubicBezTo>
                      <a:pt x="258251" y="369074"/>
                      <a:pt x="252478" y="365954"/>
                      <a:pt x="246793" y="362164"/>
                    </a:cubicBezTo>
                    <a:cubicBezTo>
                      <a:pt x="245081" y="359595"/>
                      <a:pt x="243037" y="357219"/>
                      <a:pt x="241656" y="354458"/>
                    </a:cubicBezTo>
                    <a:cubicBezTo>
                      <a:pt x="240445" y="352037"/>
                      <a:pt x="239088" y="349460"/>
                      <a:pt x="239088" y="346753"/>
                    </a:cubicBezTo>
                    <a:cubicBezTo>
                      <a:pt x="239088" y="324476"/>
                      <a:pt x="240308" y="302207"/>
                      <a:pt x="241656" y="279971"/>
                    </a:cubicBezTo>
                    <a:cubicBezTo>
                      <a:pt x="242022" y="273928"/>
                      <a:pt x="243230" y="267963"/>
                      <a:pt x="244225" y="261991"/>
                    </a:cubicBezTo>
                    <a:cubicBezTo>
                      <a:pt x="244943" y="257685"/>
                      <a:pt x="244371" y="252781"/>
                      <a:pt x="246793" y="249148"/>
                    </a:cubicBezTo>
                    <a:cubicBezTo>
                      <a:pt x="248295" y="246895"/>
                      <a:pt x="251930" y="247435"/>
                      <a:pt x="254499" y="246579"/>
                    </a:cubicBezTo>
                    <a:lnTo>
                      <a:pt x="269910" y="251717"/>
                    </a:lnTo>
                    <a:cubicBezTo>
                      <a:pt x="273971" y="253071"/>
                      <a:pt x="276554" y="257153"/>
                      <a:pt x="280184" y="259422"/>
                    </a:cubicBezTo>
                    <a:cubicBezTo>
                      <a:pt x="283431" y="261451"/>
                      <a:pt x="287175" y="262589"/>
                      <a:pt x="290458" y="264559"/>
                    </a:cubicBezTo>
                    <a:cubicBezTo>
                      <a:pt x="295752" y="267736"/>
                      <a:pt x="301505" y="270467"/>
                      <a:pt x="305870" y="274833"/>
                    </a:cubicBezTo>
                    <a:cubicBezTo>
                      <a:pt x="307582" y="276546"/>
                      <a:pt x="309070" y="278518"/>
                      <a:pt x="311007" y="279971"/>
                    </a:cubicBezTo>
                    <a:cubicBezTo>
                      <a:pt x="311016" y="279978"/>
                      <a:pt x="330266" y="292810"/>
                      <a:pt x="334124" y="295382"/>
                    </a:cubicBezTo>
                    <a:cubicBezTo>
                      <a:pt x="339982" y="299287"/>
                      <a:pt x="354329" y="311535"/>
                      <a:pt x="359809" y="313362"/>
                    </a:cubicBezTo>
                    <a:lnTo>
                      <a:pt x="375220" y="318499"/>
                    </a:lnTo>
                    <a:cubicBezTo>
                      <a:pt x="372652" y="314218"/>
                      <a:pt x="369939" y="310020"/>
                      <a:pt x="367515" y="305656"/>
                    </a:cubicBezTo>
                    <a:cubicBezTo>
                      <a:pt x="365656" y="302309"/>
                      <a:pt x="364604" y="298498"/>
                      <a:pt x="362378" y="295382"/>
                    </a:cubicBezTo>
                    <a:cubicBezTo>
                      <a:pt x="360267" y="292426"/>
                      <a:pt x="357064" y="290410"/>
                      <a:pt x="354672" y="287676"/>
                    </a:cubicBezTo>
                    <a:cubicBezTo>
                      <a:pt x="327788" y="256951"/>
                      <a:pt x="359666" y="289475"/>
                      <a:pt x="334124" y="267128"/>
                    </a:cubicBezTo>
                    <a:cubicBezTo>
                      <a:pt x="319121" y="254002"/>
                      <a:pt x="330016" y="258910"/>
                      <a:pt x="316144" y="254285"/>
                    </a:cubicBezTo>
                    <a:cubicBezTo>
                      <a:pt x="314432" y="251716"/>
                      <a:pt x="312388" y="249340"/>
                      <a:pt x="311007" y="246579"/>
                    </a:cubicBezTo>
                    <a:cubicBezTo>
                      <a:pt x="309796" y="244158"/>
                      <a:pt x="310171" y="240954"/>
                      <a:pt x="308438" y="238874"/>
                    </a:cubicBezTo>
                    <a:cubicBezTo>
                      <a:pt x="305697" y="235585"/>
                      <a:pt x="301191" y="234195"/>
                      <a:pt x="298164" y="231168"/>
                    </a:cubicBezTo>
                    <a:cubicBezTo>
                      <a:pt x="295981" y="228985"/>
                      <a:pt x="295210" y="225646"/>
                      <a:pt x="293027" y="223463"/>
                    </a:cubicBezTo>
                    <a:cubicBezTo>
                      <a:pt x="290844" y="221280"/>
                      <a:pt x="287732" y="220255"/>
                      <a:pt x="285321" y="218326"/>
                    </a:cubicBezTo>
                    <a:cubicBezTo>
                      <a:pt x="283430" y="216813"/>
                      <a:pt x="282044" y="214738"/>
                      <a:pt x="280184" y="213188"/>
                    </a:cubicBezTo>
                    <a:cubicBezTo>
                      <a:pt x="276896" y="210447"/>
                      <a:pt x="273335" y="208051"/>
                      <a:pt x="269910" y="205483"/>
                    </a:cubicBezTo>
                    <a:cubicBezTo>
                      <a:pt x="268198" y="202914"/>
                      <a:pt x="267342" y="199489"/>
                      <a:pt x="264773" y="197777"/>
                    </a:cubicBezTo>
                    <a:cubicBezTo>
                      <a:pt x="256808" y="192467"/>
                      <a:pt x="239088" y="184935"/>
                      <a:pt x="239088" y="184935"/>
                    </a:cubicBezTo>
                    <a:cubicBezTo>
                      <a:pt x="237376" y="183222"/>
                      <a:pt x="233185" y="182095"/>
                      <a:pt x="233951" y="179797"/>
                    </a:cubicBezTo>
                    <a:cubicBezTo>
                      <a:pt x="234807" y="177229"/>
                      <a:pt x="238949" y="177229"/>
                      <a:pt x="241656" y="177229"/>
                    </a:cubicBezTo>
                    <a:cubicBezTo>
                      <a:pt x="246864" y="177229"/>
                      <a:pt x="251920" y="179005"/>
                      <a:pt x="257067" y="179797"/>
                    </a:cubicBezTo>
                    <a:cubicBezTo>
                      <a:pt x="263051" y="180718"/>
                      <a:pt x="269054" y="181510"/>
                      <a:pt x="275047" y="182366"/>
                    </a:cubicBezTo>
                    <a:lnTo>
                      <a:pt x="290458" y="187503"/>
                    </a:lnTo>
                    <a:cubicBezTo>
                      <a:pt x="294600" y="188884"/>
                      <a:pt x="299066" y="189013"/>
                      <a:pt x="303301" y="190072"/>
                    </a:cubicBezTo>
                    <a:cubicBezTo>
                      <a:pt x="305928" y="190729"/>
                      <a:pt x="308438" y="191784"/>
                      <a:pt x="311007" y="192640"/>
                    </a:cubicBezTo>
                    <a:cubicBezTo>
                      <a:pt x="311863" y="190072"/>
                      <a:pt x="314020" y="187605"/>
                      <a:pt x="313575" y="184935"/>
                    </a:cubicBezTo>
                    <a:cubicBezTo>
                      <a:pt x="312032" y="175680"/>
                      <a:pt x="305084" y="176390"/>
                      <a:pt x="298164" y="174660"/>
                    </a:cubicBezTo>
                    <a:cubicBezTo>
                      <a:pt x="290889" y="152832"/>
                      <a:pt x="301036" y="179448"/>
                      <a:pt x="290458" y="161818"/>
                    </a:cubicBezTo>
                    <a:cubicBezTo>
                      <a:pt x="289065" y="159496"/>
                      <a:pt x="288746" y="156681"/>
                      <a:pt x="287890" y="154112"/>
                    </a:cubicBezTo>
                    <a:cubicBezTo>
                      <a:pt x="289602" y="149831"/>
                      <a:pt x="289427" y="144149"/>
                      <a:pt x="293027" y="141269"/>
                    </a:cubicBezTo>
                    <a:cubicBezTo>
                      <a:pt x="295141" y="139578"/>
                      <a:pt x="299989" y="146441"/>
                      <a:pt x="300733" y="143838"/>
                    </a:cubicBezTo>
                    <a:cubicBezTo>
                      <a:pt x="301166" y="142323"/>
                      <a:pt x="299037" y="121319"/>
                      <a:pt x="295596" y="115584"/>
                    </a:cubicBezTo>
                    <a:cubicBezTo>
                      <a:pt x="294350" y="113507"/>
                      <a:pt x="292171" y="112159"/>
                      <a:pt x="290458" y="110447"/>
                    </a:cubicBezTo>
                    <a:cubicBezTo>
                      <a:pt x="286090" y="97338"/>
                      <a:pt x="290679" y="107280"/>
                      <a:pt x="280184" y="95036"/>
                    </a:cubicBezTo>
                    <a:cubicBezTo>
                      <a:pt x="277398" y="91786"/>
                      <a:pt x="275219" y="88051"/>
                      <a:pt x="272479" y="84762"/>
                    </a:cubicBezTo>
                    <a:cubicBezTo>
                      <a:pt x="267902" y="79269"/>
                      <a:pt x="265861" y="78636"/>
                      <a:pt x="259636" y="74487"/>
                    </a:cubicBezTo>
                    <a:cubicBezTo>
                      <a:pt x="257924" y="71919"/>
                      <a:pt x="256682" y="68965"/>
                      <a:pt x="254499" y="66782"/>
                    </a:cubicBezTo>
                    <a:cubicBezTo>
                      <a:pt x="252316" y="64599"/>
                      <a:pt x="248826" y="63968"/>
                      <a:pt x="246793" y="61645"/>
                    </a:cubicBezTo>
                    <a:cubicBezTo>
                      <a:pt x="242727" y="56998"/>
                      <a:pt x="236519" y="46233"/>
                      <a:pt x="236519" y="46233"/>
                    </a:cubicBezTo>
                    <a:cubicBezTo>
                      <a:pt x="232638" y="30706"/>
                      <a:pt x="235067" y="39308"/>
                      <a:pt x="228814" y="20548"/>
                    </a:cubicBezTo>
                    <a:cubicBezTo>
                      <a:pt x="227102" y="15411"/>
                      <a:pt x="218245" y="17833"/>
                      <a:pt x="213402" y="15411"/>
                    </a:cubicBezTo>
                    <a:lnTo>
                      <a:pt x="208265"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0" name="Freeform 239">
                <a:extLst>
                  <a:ext uri="{FF2B5EF4-FFF2-40B4-BE49-F238E27FC236}">
                    <a16:creationId xmlns:a16="http://schemas.microsoft.com/office/drawing/2014/main" id="{2CBE0F63-49AA-B8BB-F52C-A438098D258B}"/>
                  </a:ext>
                </a:extLst>
              </p:cNvPr>
              <p:cNvSpPr/>
              <p:nvPr/>
            </p:nvSpPr>
            <p:spPr>
              <a:xfrm>
                <a:off x="2986818" y="4675454"/>
                <a:ext cx="66744" cy="1334891"/>
              </a:xfrm>
              <a:custGeom>
                <a:avLst/>
                <a:gdLst>
                  <a:gd name="connsiteX0" fmla="*/ 0 w 66744"/>
                  <a:gd name="connsiteY0" fmla="*/ 1331553 h 1334891"/>
                  <a:gd name="connsiteX1" fmla="*/ 66744 w 66744"/>
                  <a:gd name="connsiteY1" fmla="*/ 1334891 h 1334891"/>
                  <a:gd name="connsiteX2" fmla="*/ 56732 w 66744"/>
                  <a:gd name="connsiteY2" fmla="*/ 0 h 1334891"/>
                  <a:gd name="connsiteX3" fmla="*/ 56732 w 66744"/>
                  <a:gd name="connsiteY3" fmla="*/ 0 h 1334891"/>
                  <a:gd name="connsiteX4" fmla="*/ 0 w 66744"/>
                  <a:gd name="connsiteY4" fmla="*/ 1331553 h 1334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44" h="1334891">
                    <a:moveTo>
                      <a:pt x="0" y="1331553"/>
                    </a:moveTo>
                    <a:lnTo>
                      <a:pt x="66744" y="1334891"/>
                    </a:lnTo>
                    <a:cubicBezTo>
                      <a:pt x="63407" y="889927"/>
                      <a:pt x="60069" y="444964"/>
                      <a:pt x="56732" y="0"/>
                    </a:cubicBezTo>
                    <a:lnTo>
                      <a:pt x="56732" y="0"/>
                    </a:lnTo>
                    <a:lnTo>
                      <a:pt x="0" y="1331553"/>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1" name="Freeform 240">
                <a:extLst>
                  <a:ext uri="{FF2B5EF4-FFF2-40B4-BE49-F238E27FC236}">
                    <a16:creationId xmlns:a16="http://schemas.microsoft.com/office/drawing/2014/main" id="{25EEC3E6-3FAA-674C-9CED-0FDBF900889F}"/>
                  </a:ext>
                </a:extLst>
              </p:cNvPr>
              <p:cNvSpPr/>
              <p:nvPr/>
            </p:nvSpPr>
            <p:spPr>
              <a:xfrm>
                <a:off x="4722175" y="3674286"/>
                <a:ext cx="27098" cy="290339"/>
              </a:xfrm>
              <a:custGeom>
                <a:avLst/>
                <a:gdLst>
                  <a:gd name="connsiteX0" fmla="*/ 3337 w 27098"/>
                  <a:gd name="connsiteY0" fmla="*/ 290339 h 290339"/>
                  <a:gd name="connsiteX1" fmla="*/ 3337 w 27098"/>
                  <a:gd name="connsiteY1" fmla="*/ 290339 h 290339"/>
                  <a:gd name="connsiteX2" fmla="*/ 0 w 27098"/>
                  <a:gd name="connsiteY2" fmla="*/ 260304 h 290339"/>
                  <a:gd name="connsiteX3" fmla="*/ 3337 w 27098"/>
                  <a:gd name="connsiteY3" fmla="*/ 236943 h 290339"/>
                  <a:gd name="connsiteX4" fmla="*/ 10012 w 27098"/>
                  <a:gd name="connsiteY4" fmla="*/ 186885 h 290339"/>
                  <a:gd name="connsiteX5" fmla="*/ 16686 w 27098"/>
                  <a:gd name="connsiteY5" fmla="*/ 90105 h 290339"/>
                  <a:gd name="connsiteX6" fmla="*/ 23361 w 27098"/>
                  <a:gd name="connsiteY6" fmla="*/ 56733 h 290339"/>
                  <a:gd name="connsiteX7" fmla="*/ 26698 w 27098"/>
                  <a:gd name="connsiteY7" fmla="*/ 46721 h 290339"/>
                  <a:gd name="connsiteX8" fmla="*/ 26698 w 27098"/>
                  <a:gd name="connsiteY8" fmla="*/ 3337 h 290339"/>
                  <a:gd name="connsiteX9" fmla="*/ 23361 w 27098"/>
                  <a:gd name="connsiteY9" fmla="*/ 0 h 290339"/>
                  <a:gd name="connsiteX10" fmla="*/ 3337 w 27098"/>
                  <a:gd name="connsiteY10" fmla="*/ 290339 h 29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98" h="290339">
                    <a:moveTo>
                      <a:pt x="3337" y="290339"/>
                    </a:moveTo>
                    <a:lnTo>
                      <a:pt x="3337" y="290339"/>
                    </a:lnTo>
                    <a:cubicBezTo>
                      <a:pt x="2225" y="280327"/>
                      <a:pt x="0" y="270377"/>
                      <a:pt x="0" y="260304"/>
                    </a:cubicBezTo>
                    <a:cubicBezTo>
                      <a:pt x="0" y="252438"/>
                      <a:pt x="2297" y="244740"/>
                      <a:pt x="3337" y="236943"/>
                    </a:cubicBezTo>
                    <a:cubicBezTo>
                      <a:pt x="11961" y="172269"/>
                      <a:pt x="1627" y="245584"/>
                      <a:pt x="10012" y="186885"/>
                    </a:cubicBezTo>
                    <a:cubicBezTo>
                      <a:pt x="11606" y="153405"/>
                      <a:pt x="11280" y="122538"/>
                      <a:pt x="16686" y="90105"/>
                    </a:cubicBezTo>
                    <a:cubicBezTo>
                      <a:pt x="18551" y="78915"/>
                      <a:pt x="19774" y="67495"/>
                      <a:pt x="23361" y="56733"/>
                    </a:cubicBezTo>
                    <a:cubicBezTo>
                      <a:pt x="24473" y="53396"/>
                      <a:pt x="26479" y="50232"/>
                      <a:pt x="26698" y="46721"/>
                    </a:cubicBezTo>
                    <a:cubicBezTo>
                      <a:pt x="27600" y="32288"/>
                      <a:pt x="26698" y="17798"/>
                      <a:pt x="26698" y="3337"/>
                    </a:cubicBezTo>
                    <a:lnTo>
                      <a:pt x="23361" y="0"/>
                    </a:lnTo>
                    <a:lnTo>
                      <a:pt x="3337" y="290339"/>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2" name="Freeform 241">
                <a:extLst>
                  <a:ext uri="{FF2B5EF4-FFF2-40B4-BE49-F238E27FC236}">
                    <a16:creationId xmlns:a16="http://schemas.microsoft.com/office/drawing/2014/main" id="{0DAE8DEE-F64E-5CC6-D62B-0210C15EA89F}"/>
                  </a:ext>
                </a:extLst>
              </p:cNvPr>
              <p:cNvSpPr/>
              <p:nvPr/>
            </p:nvSpPr>
            <p:spPr>
              <a:xfrm>
                <a:off x="4468441" y="3891337"/>
                <a:ext cx="406811" cy="539644"/>
              </a:xfrm>
              <a:custGeom>
                <a:avLst/>
                <a:gdLst>
                  <a:gd name="connsiteX0" fmla="*/ 247397 w 406811"/>
                  <a:gd name="connsiteY0" fmla="*/ 0 h 539644"/>
                  <a:gd name="connsiteX1" fmla="*/ 247397 w 406811"/>
                  <a:gd name="connsiteY1" fmla="*/ 0 h 539644"/>
                  <a:gd name="connsiteX2" fmla="*/ 242260 w 406811"/>
                  <a:gd name="connsiteY2" fmla="*/ 23117 h 539644"/>
                  <a:gd name="connsiteX3" fmla="*/ 234555 w 406811"/>
                  <a:gd name="connsiteY3" fmla="*/ 28254 h 539644"/>
                  <a:gd name="connsiteX4" fmla="*/ 224280 w 406811"/>
                  <a:gd name="connsiteY4" fmla="*/ 41097 h 539644"/>
                  <a:gd name="connsiteX5" fmla="*/ 216575 w 406811"/>
                  <a:gd name="connsiteY5" fmla="*/ 74488 h 539644"/>
                  <a:gd name="connsiteX6" fmla="*/ 214006 w 406811"/>
                  <a:gd name="connsiteY6" fmla="*/ 84762 h 539644"/>
                  <a:gd name="connsiteX7" fmla="*/ 188321 w 406811"/>
                  <a:gd name="connsiteY7" fmla="*/ 92467 h 539644"/>
                  <a:gd name="connsiteX8" fmla="*/ 180615 w 406811"/>
                  <a:gd name="connsiteY8" fmla="*/ 95036 h 539644"/>
                  <a:gd name="connsiteX9" fmla="*/ 170341 w 406811"/>
                  <a:gd name="connsiteY9" fmla="*/ 97605 h 539644"/>
                  <a:gd name="connsiteX10" fmla="*/ 162635 w 406811"/>
                  <a:gd name="connsiteY10" fmla="*/ 100173 h 539644"/>
                  <a:gd name="connsiteX11" fmla="*/ 152361 w 406811"/>
                  <a:gd name="connsiteY11" fmla="*/ 102742 h 539644"/>
                  <a:gd name="connsiteX12" fmla="*/ 142087 w 406811"/>
                  <a:gd name="connsiteY12" fmla="*/ 107879 h 539644"/>
                  <a:gd name="connsiteX13" fmla="*/ 124107 w 406811"/>
                  <a:gd name="connsiteY13" fmla="*/ 110447 h 539644"/>
                  <a:gd name="connsiteX14" fmla="*/ 90716 w 406811"/>
                  <a:gd name="connsiteY14" fmla="*/ 115584 h 539644"/>
                  <a:gd name="connsiteX15" fmla="*/ 75305 w 406811"/>
                  <a:gd name="connsiteY15" fmla="*/ 118153 h 539644"/>
                  <a:gd name="connsiteX16" fmla="*/ 11092 w 406811"/>
                  <a:gd name="connsiteY16" fmla="*/ 120721 h 539644"/>
                  <a:gd name="connsiteX17" fmla="*/ 817 w 406811"/>
                  <a:gd name="connsiteY17" fmla="*/ 130996 h 539644"/>
                  <a:gd name="connsiteX18" fmla="*/ 8523 w 406811"/>
                  <a:gd name="connsiteY18" fmla="*/ 133564 h 539644"/>
                  <a:gd name="connsiteX19" fmla="*/ 26503 w 406811"/>
                  <a:gd name="connsiteY19" fmla="*/ 141270 h 539644"/>
                  <a:gd name="connsiteX20" fmla="*/ 49620 w 406811"/>
                  <a:gd name="connsiteY20" fmla="*/ 148975 h 539644"/>
                  <a:gd name="connsiteX21" fmla="*/ 157498 w 406811"/>
                  <a:gd name="connsiteY21" fmla="*/ 146407 h 539644"/>
                  <a:gd name="connsiteX22" fmla="*/ 165204 w 406811"/>
                  <a:gd name="connsiteY22" fmla="*/ 143838 h 539644"/>
                  <a:gd name="connsiteX23" fmla="*/ 175478 w 406811"/>
                  <a:gd name="connsiteY23" fmla="*/ 141270 h 539644"/>
                  <a:gd name="connsiteX24" fmla="*/ 190889 w 406811"/>
                  <a:gd name="connsiteY24" fmla="*/ 136133 h 539644"/>
                  <a:gd name="connsiteX25" fmla="*/ 206301 w 406811"/>
                  <a:gd name="connsiteY25" fmla="*/ 128427 h 539644"/>
                  <a:gd name="connsiteX26" fmla="*/ 216575 w 406811"/>
                  <a:gd name="connsiteY26" fmla="*/ 130996 h 539644"/>
                  <a:gd name="connsiteX27" fmla="*/ 214006 w 406811"/>
                  <a:gd name="connsiteY27" fmla="*/ 146407 h 539644"/>
                  <a:gd name="connsiteX28" fmla="*/ 208869 w 406811"/>
                  <a:gd name="connsiteY28" fmla="*/ 154112 h 539644"/>
                  <a:gd name="connsiteX29" fmla="*/ 203732 w 406811"/>
                  <a:gd name="connsiteY29" fmla="*/ 159250 h 539644"/>
                  <a:gd name="connsiteX30" fmla="*/ 178047 w 406811"/>
                  <a:gd name="connsiteY30" fmla="*/ 164387 h 539644"/>
                  <a:gd name="connsiteX31" fmla="*/ 154930 w 406811"/>
                  <a:gd name="connsiteY31" fmla="*/ 177229 h 539644"/>
                  <a:gd name="connsiteX32" fmla="*/ 139519 w 406811"/>
                  <a:gd name="connsiteY32" fmla="*/ 187503 h 539644"/>
                  <a:gd name="connsiteX33" fmla="*/ 134381 w 406811"/>
                  <a:gd name="connsiteY33" fmla="*/ 195209 h 539644"/>
                  <a:gd name="connsiteX34" fmla="*/ 118970 w 406811"/>
                  <a:gd name="connsiteY34" fmla="*/ 202915 h 539644"/>
                  <a:gd name="connsiteX35" fmla="*/ 113833 w 406811"/>
                  <a:gd name="connsiteY35" fmla="*/ 218326 h 539644"/>
                  <a:gd name="connsiteX36" fmla="*/ 106128 w 406811"/>
                  <a:gd name="connsiteY36" fmla="*/ 241443 h 539644"/>
                  <a:gd name="connsiteX37" fmla="*/ 100990 w 406811"/>
                  <a:gd name="connsiteY37" fmla="*/ 249148 h 539644"/>
                  <a:gd name="connsiteX38" fmla="*/ 93285 w 406811"/>
                  <a:gd name="connsiteY38" fmla="*/ 264560 h 539644"/>
                  <a:gd name="connsiteX39" fmla="*/ 90716 w 406811"/>
                  <a:gd name="connsiteY39" fmla="*/ 272265 h 539644"/>
                  <a:gd name="connsiteX40" fmla="*/ 116402 w 406811"/>
                  <a:gd name="connsiteY40" fmla="*/ 269697 h 539644"/>
                  <a:gd name="connsiteX41" fmla="*/ 131813 w 406811"/>
                  <a:gd name="connsiteY41" fmla="*/ 264560 h 539644"/>
                  <a:gd name="connsiteX42" fmla="*/ 149793 w 406811"/>
                  <a:gd name="connsiteY42" fmla="*/ 259423 h 539644"/>
                  <a:gd name="connsiteX43" fmla="*/ 167772 w 406811"/>
                  <a:gd name="connsiteY43" fmla="*/ 251717 h 539644"/>
                  <a:gd name="connsiteX44" fmla="*/ 183184 w 406811"/>
                  <a:gd name="connsiteY44" fmla="*/ 244011 h 539644"/>
                  <a:gd name="connsiteX45" fmla="*/ 198595 w 406811"/>
                  <a:gd name="connsiteY45" fmla="*/ 231169 h 539644"/>
                  <a:gd name="connsiteX46" fmla="*/ 203732 w 406811"/>
                  <a:gd name="connsiteY46" fmla="*/ 223463 h 539644"/>
                  <a:gd name="connsiteX47" fmla="*/ 208869 w 406811"/>
                  <a:gd name="connsiteY47" fmla="*/ 231169 h 539644"/>
                  <a:gd name="connsiteX48" fmla="*/ 203732 w 406811"/>
                  <a:gd name="connsiteY48" fmla="*/ 269697 h 539644"/>
                  <a:gd name="connsiteX49" fmla="*/ 198595 w 406811"/>
                  <a:gd name="connsiteY49" fmla="*/ 277402 h 539644"/>
                  <a:gd name="connsiteX50" fmla="*/ 193458 w 406811"/>
                  <a:gd name="connsiteY50" fmla="*/ 308225 h 539644"/>
                  <a:gd name="connsiteX51" fmla="*/ 180615 w 406811"/>
                  <a:gd name="connsiteY51" fmla="*/ 321067 h 539644"/>
                  <a:gd name="connsiteX52" fmla="*/ 175478 w 406811"/>
                  <a:gd name="connsiteY52" fmla="*/ 326205 h 539644"/>
                  <a:gd name="connsiteX53" fmla="*/ 157498 w 406811"/>
                  <a:gd name="connsiteY53" fmla="*/ 339047 h 539644"/>
                  <a:gd name="connsiteX54" fmla="*/ 147224 w 406811"/>
                  <a:gd name="connsiteY54" fmla="*/ 357027 h 539644"/>
                  <a:gd name="connsiteX55" fmla="*/ 142087 w 406811"/>
                  <a:gd name="connsiteY55" fmla="*/ 364733 h 539644"/>
                  <a:gd name="connsiteX56" fmla="*/ 124107 w 406811"/>
                  <a:gd name="connsiteY56" fmla="*/ 367301 h 539644"/>
                  <a:gd name="connsiteX57" fmla="*/ 108696 w 406811"/>
                  <a:gd name="connsiteY57" fmla="*/ 372438 h 539644"/>
                  <a:gd name="connsiteX58" fmla="*/ 90716 w 406811"/>
                  <a:gd name="connsiteY58" fmla="*/ 382712 h 539644"/>
                  <a:gd name="connsiteX59" fmla="*/ 83011 w 406811"/>
                  <a:gd name="connsiteY59" fmla="*/ 387850 h 539644"/>
                  <a:gd name="connsiteX60" fmla="*/ 75305 w 406811"/>
                  <a:gd name="connsiteY60" fmla="*/ 390418 h 539644"/>
                  <a:gd name="connsiteX61" fmla="*/ 83011 w 406811"/>
                  <a:gd name="connsiteY61" fmla="*/ 395555 h 539644"/>
                  <a:gd name="connsiteX62" fmla="*/ 152361 w 406811"/>
                  <a:gd name="connsiteY62" fmla="*/ 392987 h 539644"/>
                  <a:gd name="connsiteX63" fmla="*/ 154930 w 406811"/>
                  <a:gd name="connsiteY63" fmla="*/ 400692 h 539644"/>
                  <a:gd name="connsiteX64" fmla="*/ 144656 w 406811"/>
                  <a:gd name="connsiteY64" fmla="*/ 416103 h 539644"/>
                  <a:gd name="connsiteX65" fmla="*/ 139519 w 406811"/>
                  <a:gd name="connsiteY65" fmla="*/ 423809 h 539644"/>
                  <a:gd name="connsiteX66" fmla="*/ 136950 w 406811"/>
                  <a:gd name="connsiteY66" fmla="*/ 439220 h 539644"/>
                  <a:gd name="connsiteX67" fmla="*/ 131813 w 406811"/>
                  <a:gd name="connsiteY67" fmla="*/ 446926 h 539644"/>
                  <a:gd name="connsiteX68" fmla="*/ 113833 w 406811"/>
                  <a:gd name="connsiteY68" fmla="*/ 464906 h 539644"/>
                  <a:gd name="connsiteX69" fmla="*/ 98422 w 406811"/>
                  <a:gd name="connsiteY69" fmla="*/ 477748 h 539644"/>
                  <a:gd name="connsiteX70" fmla="*/ 95853 w 406811"/>
                  <a:gd name="connsiteY70" fmla="*/ 485454 h 539644"/>
                  <a:gd name="connsiteX71" fmla="*/ 100990 w 406811"/>
                  <a:gd name="connsiteY71" fmla="*/ 493160 h 539644"/>
                  <a:gd name="connsiteX72" fmla="*/ 98422 w 406811"/>
                  <a:gd name="connsiteY72" fmla="*/ 500865 h 539644"/>
                  <a:gd name="connsiteX73" fmla="*/ 83011 w 406811"/>
                  <a:gd name="connsiteY73" fmla="*/ 518845 h 539644"/>
                  <a:gd name="connsiteX74" fmla="*/ 77874 w 406811"/>
                  <a:gd name="connsiteY74" fmla="*/ 526551 h 539644"/>
                  <a:gd name="connsiteX75" fmla="*/ 70168 w 406811"/>
                  <a:gd name="connsiteY75" fmla="*/ 531688 h 539644"/>
                  <a:gd name="connsiteX76" fmla="*/ 111265 w 406811"/>
                  <a:gd name="connsiteY76" fmla="*/ 529119 h 539644"/>
                  <a:gd name="connsiteX77" fmla="*/ 118970 w 406811"/>
                  <a:gd name="connsiteY77" fmla="*/ 526551 h 539644"/>
                  <a:gd name="connsiteX78" fmla="*/ 129244 w 406811"/>
                  <a:gd name="connsiteY78" fmla="*/ 523982 h 539644"/>
                  <a:gd name="connsiteX79" fmla="*/ 136950 w 406811"/>
                  <a:gd name="connsiteY79" fmla="*/ 518845 h 539644"/>
                  <a:gd name="connsiteX80" fmla="*/ 149793 w 406811"/>
                  <a:gd name="connsiteY80" fmla="*/ 513708 h 539644"/>
                  <a:gd name="connsiteX81" fmla="*/ 160067 w 406811"/>
                  <a:gd name="connsiteY81" fmla="*/ 508571 h 539644"/>
                  <a:gd name="connsiteX82" fmla="*/ 167772 w 406811"/>
                  <a:gd name="connsiteY82" fmla="*/ 503434 h 539644"/>
                  <a:gd name="connsiteX83" fmla="*/ 175478 w 406811"/>
                  <a:gd name="connsiteY83" fmla="*/ 500865 h 539644"/>
                  <a:gd name="connsiteX84" fmla="*/ 190889 w 406811"/>
                  <a:gd name="connsiteY84" fmla="*/ 488023 h 539644"/>
                  <a:gd name="connsiteX85" fmla="*/ 198595 w 406811"/>
                  <a:gd name="connsiteY85" fmla="*/ 498297 h 539644"/>
                  <a:gd name="connsiteX86" fmla="*/ 201163 w 406811"/>
                  <a:gd name="connsiteY86" fmla="*/ 506002 h 539644"/>
                  <a:gd name="connsiteX87" fmla="*/ 208869 w 406811"/>
                  <a:gd name="connsiteY87" fmla="*/ 511139 h 539644"/>
                  <a:gd name="connsiteX88" fmla="*/ 214006 w 406811"/>
                  <a:gd name="connsiteY88" fmla="*/ 518845 h 539644"/>
                  <a:gd name="connsiteX89" fmla="*/ 216575 w 406811"/>
                  <a:gd name="connsiteY89" fmla="*/ 526551 h 539644"/>
                  <a:gd name="connsiteX90" fmla="*/ 224280 w 406811"/>
                  <a:gd name="connsiteY90" fmla="*/ 529119 h 539644"/>
                  <a:gd name="connsiteX91" fmla="*/ 234555 w 406811"/>
                  <a:gd name="connsiteY91" fmla="*/ 534256 h 539644"/>
                  <a:gd name="connsiteX92" fmla="*/ 255103 w 406811"/>
                  <a:gd name="connsiteY92" fmla="*/ 539393 h 539644"/>
                  <a:gd name="connsiteX93" fmla="*/ 273083 w 406811"/>
                  <a:gd name="connsiteY93" fmla="*/ 536825 h 539644"/>
                  <a:gd name="connsiteX94" fmla="*/ 260240 w 406811"/>
                  <a:gd name="connsiteY94" fmla="*/ 511139 h 539644"/>
                  <a:gd name="connsiteX95" fmla="*/ 255103 w 406811"/>
                  <a:gd name="connsiteY95" fmla="*/ 503434 h 539644"/>
                  <a:gd name="connsiteX96" fmla="*/ 247397 w 406811"/>
                  <a:gd name="connsiteY96" fmla="*/ 500865 h 539644"/>
                  <a:gd name="connsiteX97" fmla="*/ 237123 w 406811"/>
                  <a:gd name="connsiteY97" fmla="*/ 490591 h 539644"/>
                  <a:gd name="connsiteX98" fmla="*/ 231986 w 406811"/>
                  <a:gd name="connsiteY98" fmla="*/ 482885 h 539644"/>
                  <a:gd name="connsiteX99" fmla="*/ 229417 w 406811"/>
                  <a:gd name="connsiteY99" fmla="*/ 470043 h 539644"/>
                  <a:gd name="connsiteX100" fmla="*/ 229417 w 406811"/>
                  <a:gd name="connsiteY100" fmla="*/ 452063 h 539644"/>
                  <a:gd name="connsiteX101" fmla="*/ 244829 w 406811"/>
                  <a:gd name="connsiteY101" fmla="*/ 446926 h 539644"/>
                  <a:gd name="connsiteX102" fmla="*/ 252534 w 406811"/>
                  <a:gd name="connsiteY102" fmla="*/ 444357 h 539644"/>
                  <a:gd name="connsiteX103" fmla="*/ 257671 w 406811"/>
                  <a:gd name="connsiteY103" fmla="*/ 428946 h 539644"/>
                  <a:gd name="connsiteX104" fmla="*/ 255103 w 406811"/>
                  <a:gd name="connsiteY104" fmla="*/ 413535 h 539644"/>
                  <a:gd name="connsiteX105" fmla="*/ 249966 w 406811"/>
                  <a:gd name="connsiteY105" fmla="*/ 398124 h 539644"/>
                  <a:gd name="connsiteX106" fmla="*/ 247397 w 406811"/>
                  <a:gd name="connsiteY106" fmla="*/ 387850 h 539644"/>
                  <a:gd name="connsiteX107" fmla="*/ 249966 w 406811"/>
                  <a:gd name="connsiteY107" fmla="*/ 364733 h 539644"/>
                  <a:gd name="connsiteX108" fmla="*/ 280788 w 406811"/>
                  <a:gd name="connsiteY108" fmla="*/ 372438 h 539644"/>
                  <a:gd name="connsiteX109" fmla="*/ 288494 w 406811"/>
                  <a:gd name="connsiteY109" fmla="*/ 375007 h 539644"/>
                  <a:gd name="connsiteX110" fmla="*/ 296199 w 406811"/>
                  <a:gd name="connsiteY110" fmla="*/ 382712 h 539644"/>
                  <a:gd name="connsiteX111" fmla="*/ 316748 w 406811"/>
                  <a:gd name="connsiteY111" fmla="*/ 385281 h 539644"/>
                  <a:gd name="connsiteX112" fmla="*/ 342433 w 406811"/>
                  <a:gd name="connsiteY112" fmla="*/ 387850 h 539644"/>
                  <a:gd name="connsiteX113" fmla="*/ 365550 w 406811"/>
                  <a:gd name="connsiteY113" fmla="*/ 392987 h 539644"/>
                  <a:gd name="connsiteX114" fmla="*/ 355276 w 406811"/>
                  <a:gd name="connsiteY114" fmla="*/ 385281 h 539644"/>
                  <a:gd name="connsiteX115" fmla="*/ 347570 w 406811"/>
                  <a:gd name="connsiteY115" fmla="*/ 382712 h 539644"/>
                  <a:gd name="connsiteX116" fmla="*/ 329590 w 406811"/>
                  <a:gd name="connsiteY116" fmla="*/ 375007 h 539644"/>
                  <a:gd name="connsiteX117" fmla="*/ 316748 w 406811"/>
                  <a:gd name="connsiteY117" fmla="*/ 372438 h 539644"/>
                  <a:gd name="connsiteX118" fmla="*/ 306474 w 406811"/>
                  <a:gd name="connsiteY118" fmla="*/ 369870 h 539644"/>
                  <a:gd name="connsiteX119" fmla="*/ 298768 w 406811"/>
                  <a:gd name="connsiteY119" fmla="*/ 364733 h 539644"/>
                  <a:gd name="connsiteX120" fmla="*/ 296199 w 406811"/>
                  <a:gd name="connsiteY120" fmla="*/ 357027 h 539644"/>
                  <a:gd name="connsiteX121" fmla="*/ 283357 w 406811"/>
                  <a:gd name="connsiteY121" fmla="*/ 336479 h 539644"/>
                  <a:gd name="connsiteX122" fmla="*/ 273083 w 406811"/>
                  <a:gd name="connsiteY122" fmla="*/ 305656 h 539644"/>
                  <a:gd name="connsiteX123" fmla="*/ 270514 w 406811"/>
                  <a:gd name="connsiteY123" fmla="*/ 295382 h 539644"/>
                  <a:gd name="connsiteX124" fmla="*/ 273083 w 406811"/>
                  <a:gd name="connsiteY124" fmla="*/ 254285 h 539644"/>
                  <a:gd name="connsiteX125" fmla="*/ 280788 w 406811"/>
                  <a:gd name="connsiteY125" fmla="*/ 256854 h 539644"/>
                  <a:gd name="connsiteX126" fmla="*/ 301337 w 406811"/>
                  <a:gd name="connsiteY126" fmla="*/ 267128 h 539644"/>
                  <a:gd name="connsiteX127" fmla="*/ 316748 w 406811"/>
                  <a:gd name="connsiteY127" fmla="*/ 272265 h 539644"/>
                  <a:gd name="connsiteX128" fmla="*/ 327022 w 406811"/>
                  <a:gd name="connsiteY128" fmla="*/ 279971 h 539644"/>
                  <a:gd name="connsiteX129" fmla="*/ 334728 w 406811"/>
                  <a:gd name="connsiteY129" fmla="*/ 282539 h 539644"/>
                  <a:gd name="connsiteX130" fmla="*/ 347570 w 406811"/>
                  <a:gd name="connsiteY130" fmla="*/ 287676 h 539644"/>
                  <a:gd name="connsiteX131" fmla="*/ 388667 w 406811"/>
                  <a:gd name="connsiteY131" fmla="*/ 303088 h 539644"/>
                  <a:gd name="connsiteX132" fmla="*/ 406647 w 406811"/>
                  <a:gd name="connsiteY132" fmla="*/ 300519 h 539644"/>
                  <a:gd name="connsiteX133" fmla="*/ 391235 w 406811"/>
                  <a:gd name="connsiteY133" fmla="*/ 295382 h 539644"/>
                  <a:gd name="connsiteX134" fmla="*/ 380961 w 406811"/>
                  <a:gd name="connsiteY134" fmla="*/ 290245 h 539644"/>
                  <a:gd name="connsiteX135" fmla="*/ 373256 w 406811"/>
                  <a:gd name="connsiteY135" fmla="*/ 287676 h 539644"/>
                  <a:gd name="connsiteX136" fmla="*/ 360413 w 406811"/>
                  <a:gd name="connsiteY136" fmla="*/ 279971 h 539644"/>
                  <a:gd name="connsiteX137" fmla="*/ 352707 w 406811"/>
                  <a:gd name="connsiteY137" fmla="*/ 274834 h 539644"/>
                  <a:gd name="connsiteX138" fmla="*/ 342433 w 406811"/>
                  <a:gd name="connsiteY138" fmla="*/ 272265 h 539644"/>
                  <a:gd name="connsiteX139" fmla="*/ 334728 w 406811"/>
                  <a:gd name="connsiteY139" fmla="*/ 269697 h 539644"/>
                  <a:gd name="connsiteX140" fmla="*/ 329590 w 406811"/>
                  <a:gd name="connsiteY140" fmla="*/ 264560 h 539644"/>
                  <a:gd name="connsiteX141" fmla="*/ 316748 w 406811"/>
                  <a:gd name="connsiteY141" fmla="*/ 254285 h 539644"/>
                  <a:gd name="connsiteX142" fmla="*/ 309042 w 406811"/>
                  <a:gd name="connsiteY142" fmla="*/ 244011 h 539644"/>
                  <a:gd name="connsiteX143" fmla="*/ 303905 w 406811"/>
                  <a:gd name="connsiteY143" fmla="*/ 236306 h 539644"/>
                  <a:gd name="connsiteX144" fmla="*/ 296199 w 406811"/>
                  <a:gd name="connsiteY144" fmla="*/ 231169 h 539644"/>
                  <a:gd name="connsiteX145" fmla="*/ 293631 w 406811"/>
                  <a:gd name="connsiteY145" fmla="*/ 223463 h 539644"/>
                  <a:gd name="connsiteX146" fmla="*/ 280788 w 406811"/>
                  <a:gd name="connsiteY146" fmla="*/ 208052 h 539644"/>
                  <a:gd name="connsiteX147" fmla="*/ 278220 w 406811"/>
                  <a:gd name="connsiteY147" fmla="*/ 197778 h 539644"/>
                  <a:gd name="connsiteX148" fmla="*/ 273083 w 406811"/>
                  <a:gd name="connsiteY148" fmla="*/ 190072 h 539644"/>
                  <a:gd name="connsiteX149" fmla="*/ 280788 w 406811"/>
                  <a:gd name="connsiteY149" fmla="*/ 187503 h 539644"/>
                  <a:gd name="connsiteX150" fmla="*/ 321885 w 406811"/>
                  <a:gd name="connsiteY150" fmla="*/ 190072 h 539644"/>
                  <a:gd name="connsiteX151" fmla="*/ 345002 w 406811"/>
                  <a:gd name="connsiteY151" fmla="*/ 192641 h 539644"/>
                  <a:gd name="connsiteX152" fmla="*/ 391235 w 406811"/>
                  <a:gd name="connsiteY152" fmla="*/ 190072 h 539644"/>
                  <a:gd name="connsiteX153" fmla="*/ 393804 w 406811"/>
                  <a:gd name="connsiteY153" fmla="*/ 182366 h 539644"/>
                  <a:gd name="connsiteX154" fmla="*/ 355276 w 406811"/>
                  <a:gd name="connsiteY154" fmla="*/ 166955 h 539644"/>
                  <a:gd name="connsiteX155" fmla="*/ 327022 w 406811"/>
                  <a:gd name="connsiteY155" fmla="*/ 164387 h 539644"/>
                  <a:gd name="connsiteX156" fmla="*/ 314179 w 406811"/>
                  <a:gd name="connsiteY156" fmla="*/ 154112 h 539644"/>
                  <a:gd name="connsiteX157" fmla="*/ 306474 w 406811"/>
                  <a:gd name="connsiteY157" fmla="*/ 151544 h 539644"/>
                  <a:gd name="connsiteX158" fmla="*/ 298768 w 406811"/>
                  <a:gd name="connsiteY158" fmla="*/ 143838 h 539644"/>
                  <a:gd name="connsiteX159" fmla="*/ 285925 w 406811"/>
                  <a:gd name="connsiteY159" fmla="*/ 125859 h 539644"/>
                  <a:gd name="connsiteX160" fmla="*/ 280788 w 406811"/>
                  <a:gd name="connsiteY160" fmla="*/ 120721 h 539644"/>
                  <a:gd name="connsiteX161" fmla="*/ 339865 w 406811"/>
                  <a:gd name="connsiteY161" fmla="*/ 118153 h 539644"/>
                  <a:gd name="connsiteX162" fmla="*/ 360413 w 406811"/>
                  <a:gd name="connsiteY162" fmla="*/ 115584 h 539644"/>
                  <a:gd name="connsiteX163" fmla="*/ 380961 w 406811"/>
                  <a:gd name="connsiteY163" fmla="*/ 110447 h 539644"/>
                  <a:gd name="connsiteX164" fmla="*/ 388667 w 406811"/>
                  <a:gd name="connsiteY164" fmla="*/ 105310 h 539644"/>
                  <a:gd name="connsiteX165" fmla="*/ 386098 w 406811"/>
                  <a:gd name="connsiteY165" fmla="*/ 82193 h 539644"/>
                  <a:gd name="connsiteX166" fmla="*/ 362981 w 406811"/>
                  <a:gd name="connsiteY166" fmla="*/ 74488 h 539644"/>
                  <a:gd name="connsiteX167" fmla="*/ 334728 w 406811"/>
                  <a:gd name="connsiteY167" fmla="*/ 61645 h 539644"/>
                  <a:gd name="connsiteX168" fmla="*/ 316748 w 406811"/>
                  <a:gd name="connsiteY168" fmla="*/ 53939 h 539644"/>
                  <a:gd name="connsiteX169" fmla="*/ 288494 w 406811"/>
                  <a:gd name="connsiteY169" fmla="*/ 46234 h 539644"/>
                  <a:gd name="connsiteX170" fmla="*/ 280788 w 406811"/>
                  <a:gd name="connsiteY170" fmla="*/ 43665 h 539644"/>
                  <a:gd name="connsiteX171" fmla="*/ 273083 w 406811"/>
                  <a:gd name="connsiteY171" fmla="*/ 41097 h 539644"/>
                  <a:gd name="connsiteX172" fmla="*/ 265377 w 406811"/>
                  <a:gd name="connsiteY172" fmla="*/ 35960 h 539644"/>
                  <a:gd name="connsiteX173" fmla="*/ 257671 w 406811"/>
                  <a:gd name="connsiteY173" fmla="*/ 33391 h 539644"/>
                  <a:gd name="connsiteX174" fmla="*/ 247397 w 406811"/>
                  <a:gd name="connsiteY174" fmla="*/ 0 h 53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06811" h="539644">
                    <a:moveTo>
                      <a:pt x="247397" y="0"/>
                    </a:moveTo>
                    <a:lnTo>
                      <a:pt x="247397" y="0"/>
                    </a:lnTo>
                    <a:cubicBezTo>
                      <a:pt x="245685" y="7706"/>
                      <a:pt x="245526" y="15931"/>
                      <a:pt x="242260" y="23117"/>
                    </a:cubicBezTo>
                    <a:cubicBezTo>
                      <a:pt x="240983" y="25927"/>
                      <a:pt x="236965" y="26326"/>
                      <a:pt x="234555" y="28254"/>
                    </a:cubicBezTo>
                    <a:cubicBezTo>
                      <a:pt x="229324" y="32439"/>
                      <a:pt x="228097" y="35372"/>
                      <a:pt x="224280" y="41097"/>
                    </a:cubicBezTo>
                    <a:cubicBezTo>
                      <a:pt x="220946" y="64437"/>
                      <a:pt x="223626" y="53333"/>
                      <a:pt x="216575" y="74488"/>
                    </a:cubicBezTo>
                    <a:cubicBezTo>
                      <a:pt x="215459" y="77837"/>
                      <a:pt x="216686" y="82465"/>
                      <a:pt x="214006" y="84762"/>
                    </a:cubicBezTo>
                    <a:cubicBezTo>
                      <a:pt x="210952" y="87380"/>
                      <a:pt x="193609" y="90956"/>
                      <a:pt x="188321" y="92467"/>
                    </a:cubicBezTo>
                    <a:cubicBezTo>
                      <a:pt x="185718" y="93211"/>
                      <a:pt x="183218" y="94292"/>
                      <a:pt x="180615" y="95036"/>
                    </a:cubicBezTo>
                    <a:cubicBezTo>
                      <a:pt x="177221" y="96006"/>
                      <a:pt x="173735" y="96635"/>
                      <a:pt x="170341" y="97605"/>
                    </a:cubicBezTo>
                    <a:cubicBezTo>
                      <a:pt x="167738" y="98349"/>
                      <a:pt x="165238" y="99429"/>
                      <a:pt x="162635" y="100173"/>
                    </a:cubicBezTo>
                    <a:cubicBezTo>
                      <a:pt x="159241" y="101143"/>
                      <a:pt x="155666" y="101502"/>
                      <a:pt x="152361" y="102742"/>
                    </a:cubicBezTo>
                    <a:cubicBezTo>
                      <a:pt x="148776" y="104086"/>
                      <a:pt x="145781" y="106872"/>
                      <a:pt x="142087" y="107879"/>
                    </a:cubicBezTo>
                    <a:cubicBezTo>
                      <a:pt x="136246" y="109472"/>
                      <a:pt x="130100" y="109591"/>
                      <a:pt x="124107" y="110447"/>
                    </a:cubicBezTo>
                    <a:cubicBezTo>
                      <a:pt x="107167" y="116095"/>
                      <a:pt x="122503" y="111611"/>
                      <a:pt x="90716" y="115584"/>
                    </a:cubicBezTo>
                    <a:cubicBezTo>
                      <a:pt x="85548" y="116230"/>
                      <a:pt x="80502" y="117818"/>
                      <a:pt x="75305" y="118153"/>
                    </a:cubicBezTo>
                    <a:cubicBezTo>
                      <a:pt x="53928" y="119532"/>
                      <a:pt x="32496" y="119865"/>
                      <a:pt x="11092" y="120721"/>
                    </a:cubicBezTo>
                    <a:cubicBezTo>
                      <a:pt x="8157" y="121700"/>
                      <a:pt x="-3097" y="123168"/>
                      <a:pt x="817" y="130996"/>
                    </a:cubicBezTo>
                    <a:cubicBezTo>
                      <a:pt x="2028" y="133418"/>
                      <a:pt x="5954" y="132708"/>
                      <a:pt x="8523" y="133564"/>
                    </a:cubicBezTo>
                    <a:cubicBezTo>
                      <a:pt x="27872" y="146462"/>
                      <a:pt x="3279" y="131316"/>
                      <a:pt x="26503" y="141270"/>
                    </a:cubicBezTo>
                    <a:cubicBezTo>
                      <a:pt x="49482" y="151119"/>
                      <a:pt x="12704" y="142824"/>
                      <a:pt x="49620" y="148975"/>
                    </a:cubicBezTo>
                    <a:cubicBezTo>
                      <a:pt x="85579" y="148119"/>
                      <a:pt x="121564" y="148004"/>
                      <a:pt x="157498" y="146407"/>
                    </a:cubicBezTo>
                    <a:cubicBezTo>
                      <a:pt x="160203" y="146287"/>
                      <a:pt x="162601" y="144582"/>
                      <a:pt x="165204" y="143838"/>
                    </a:cubicBezTo>
                    <a:cubicBezTo>
                      <a:pt x="168598" y="142868"/>
                      <a:pt x="172097" y="142284"/>
                      <a:pt x="175478" y="141270"/>
                    </a:cubicBezTo>
                    <a:cubicBezTo>
                      <a:pt x="180665" y="139714"/>
                      <a:pt x="190889" y="136133"/>
                      <a:pt x="190889" y="136133"/>
                    </a:cubicBezTo>
                    <a:cubicBezTo>
                      <a:pt x="194784" y="133536"/>
                      <a:pt x="200985" y="128427"/>
                      <a:pt x="206301" y="128427"/>
                    </a:cubicBezTo>
                    <a:cubicBezTo>
                      <a:pt x="209831" y="128427"/>
                      <a:pt x="213150" y="130140"/>
                      <a:pt x="216575" y="130996"/>
                    </a:cubicBezTo>
                    <a:cubicBezTo>
                      <a:pt x="215719" y="136133"/>
                      <a:pt x="215653" y="141466"/>
                      <a:pt x="214006" y="146407"/>
                    </a:cubicBezTo>
                    <a:cubicBezTo>
                      <a:pt x="213030" y="149335"/>
                      <a:pt x="210797" y="151702"/>
                      <a:pt x="208869" y="154112"/>
                    </a:cubicBezTo>
                    <a:cubicBezTo>
                      <a:pt x="207356" y="156003"/>
                      <a:pt x="205809" y="158004"/>
                      <a:pt x="203732" y="159250"/>
                    </a:cubicBezTo>
                    <a:cubicBezTo>
                      <a:pt x="198131" y="162610"/>
                      <a:pt x="181157" y="163943"/>
                      <a:pt x="178047" y="164387"/>
                    </a:cubicBezTo>
                    <a:cubicBezTo>
                      <a:pt x="164484" y="168907"/>
                      <a:pt x="172594" y="165453"/>
                      <a:pt x="154930" y="177229"/>
                    </a:cubicBezTo>
                    <a:cubicBezTo>
                      <a:pt x="135691" y="190055"/>
                      <a:pt x="157839" y="181397"/>
                      <a:pt x="139519" y="187503"/>
                    </a:cubicBezTo>
                    <a:cubicBezTo>
                      <a:pt x="137806" y="190072"/>
                      <a:pt x="136564" y="193026"/>
                      <a:pt x="134381" y="195209"/>
                    </a:cubicBezTo>
                    <a:cubicBezTo>
                      <a:pt x="129402" y="200188"/>
                      <a:pt x="125237" y="200826"/>
                      <a:pt x="118970" y="202915"/>
                    </a:cubicBezTo>
                    <a:cubicBezTo>
                      <a:pt x="117258" y="208052"/>
                      <a:pt x="115146" y="213073"/>
                      <a:pt x="113833" y="218326"/>
                    </a:cubicBezTo>
                    <a:cubicBezTo>
                      <a:pt x="111381" y="228135"/>
                      <a:pt x="110964" y="231772"/>
                      <a:pt x="106128" y="241443"/>
                    </a:cubicBezTo>
                    <a:cubicBezTo>
                      <a:pt x="104747" y="244204"/>
                      <a:pt x="102703" y="246580"/>
                      <a:pt x="100990" y="249148"/>
                    </a:cubicBezTo>
                    <a:cubicBezTo>
                      <a:pt x="94539" y="268507"/>
                      <a:pt x="103239" y="244654"/>
                      <a:pt x="93285" y="264560"/>
                    </a:cubicBezTo>
                    <a:cubicBezTo>
                      <a:pt x="92074" y="266981"/>
                      <a:pt x="88073" y="271678"/>
                      <a:pt x="90716" y="272265"/>
                    </a:cubicBezTo>
                    <a:cubicBezTo>
                      <a:pt x="99116" y="274132"/>
                      <a:pt x="107840" y="270553"/>
                      <a:pt x="116402" y="269697"/>
                    </a:cubicBezTo>
                    <a:lnTo>
                      <a:pt x="131813" y="264560"/>
                    </a:lnTo>
                    <a:cubicBezTo>
                      <a:pt x="141567" y="261309"/>
                      <a:pt x="141152" y="263127"/>
                      <a:pt x="149793" y="259423"/>
                    </a:cubicBezTo>
                    <a:cubicBezTo>
                      <a:pt x="172015" y="249899"/>
                      <a:pt x="149699" y="257741"/>
                      <a:pt x="167772" y="251717"/>
                    </a:cubicBezTo>
                    <a:cubicBezTo>
                      <a:pt x="189861" y="236992"/>
                      <a:pt x="161911" y="254648"/>
                      <a:pt x="183184" y="244011"/>
                    </a:cubicBezTo>
                    <a:cubicBezTo>
                      <a:pt x="188954" y="241126"/>
                      <a:pt x="194539" y="236036"/>
                      <a:pt x="198595" y="231169"/>
                    </a:cubicBezTo>
                    <a:cubicBezTo>
                      <a:pt x="200571" y="228797"/>
                      <a:pt x="202020" y="226032"/>
                      <a:pt x="203732" y="223463"/>
                    </a:cubicBezTo>
                    <a:cubicBezTo>
                      <a:pt x="205444" y="226032"/>
                      <a:pt x="208664" y="228089"/>
                      <a:pt x="208869" y="231169"/>
                    </a:cubicBezTo>
                    <a:cubicBezTo>
                      <a:pt x="209207" y="236237"/>
                      <a:pt x="208739" y="259683"/>
                      <a:pt x="203732" y="269697"/>
                    </a:cubicBezTo>
                    <a:cubicBezTo>
                      <a:pt x="202351" y="272458"/>
                      <a:pt x="200307" y="274834"/>
                      <a:pt x="198595" y="277402"/>
                    </a:cubicBezTo>
                    <a:lnTo>
                      <a:pt x="193458" y="308225"/>
                    </a:lnTo>
                    <a:cubicBezTo>
                      <a:pt x="192273" y="315338"/>
                      <a:pt x="185225" y="317379"/>
                      <a:pt x="180615" y="321067"/>
                    </a:cubicBezTo>
                    <a:cubicBezTo>
                      <a:pt x="178724" y="322580"/>
                      <a:pt x="177338" y="324655"/>
                      <a:pt x="175478" y="326205"/>
                    </a:cubicBezTo>
                    <a:cubicBezTo>
                      <a:pt x="169109" y="331512"/>
                      <a:pt x="164168" y="334600"/>
                      <a:pt x="157498" y="339047"/>
                    </a:cubicBezTo>
                    <a:cubicBezTo>
                      <a:pt x="144982" y="357822"/>
                      <a:pt x="160259" y="334215"/>
                      <a:pt x="147224" y="357027"/>
                    </a:cubicBezTo>
                    <a:cubicBezTo>
                      <a:pt x="145692" y="359707"/>
                      <a:pt x="144908" y="363479"/>
                      <a:pt x="142087" y="364733"/>
                    </a:cubicBezTo>
                    <a:cubicBezTo>
                      <a:pt x="136555" y="367192"/>
                      <a:pt x="130100" y="366445"/>
                      <a:pt x="124107" y="367301"/>
                    </a:cubicBezTo>
                    <a:cubicBezTo>
                      <a:pt x="118970" y="369013"/>
                      <a:pt x="111699" y="367932"/>
                      <a:pt x="108696" y="372438"/>
                    </a:cubicBezTo>
                    <a:cubicBezTo>
                      <a:pt x="101137" y="383777"/>
                      <a:pt x="106586" y="379539"/>
                      <a:pt x="90716" y="382712"/>
                    </a:cubicBezTo>
                    <a:cubicBezTo>
                      <a:pt x="88148" y="384425"/>
                      <a:pt x="85772" y="386469"/>
                      <a:pt x="83011" y="387850"/>
                    </a:cubicBezTo>
                    <a:cubicBezTo>
                      <a:pt x="80589" y="389061"/>
                      <a:pt x="75305" y="387710"/>
                      <a:pt x="75305" y="390418"/>
                    </a:cubicBezTo>
                    <a:cubicBezTo>
                      <a:pt x="75305" y="393505"/>
                      <a:pt x="80442" y="393843"/>
                      <a:pt x="83011" y="395555"/>
                    </a:cubicBezTo>
                    <a:cubicBezTo>
                      <a:pt x="106128" y="394699"/>
                      <a:pt x="129287" y="391339"/>
                      <a:pt x="152361" y="392987"/>
                    </a:cubicBezTo>
                    <a:cubicBezTo>
                      <a:pt x="155061" y="393180"/>
                      <a:pt x="155786" y="398124"/>
                      <a:pt x="154930" y="400692"/>
                    </a:cubicBezTo>
                    <a:cubicBezTo>
                      <a:pt x="152978" y="406549"/>
                      <a:pt x="148081" y="410966"/>
                      <a:pt x="144656" y="416103"/>
                    </a:cubicBezTo>
                    <a:lnTo>
                      <a:pt x="139519" y="423809"/>
                    </a:lnTo>
                    <a:cubicBezTo>
                      <a:pt x="138663" y="428946"/>
                      <a:pt x="138597" y="434279"/>
                      <a:pt x="136950" y="439220"/>
                    </a:cubicBezTo>
                    <a:cubicBezTo>
                      <a:pt x="135974" y="442149"/>
                      <a:pt x="133665" y="444456"/>
                      <a:pt x="131813" y="446926"/>
                    </a:cubicBezTo>
                    <a:cubicBezTo>
                      <a:pt x="121136" y="461163"/>
                      <a:pt x="125242" y="457301"/>
                      <a:pt x="113833" y="464906"/>
                    </a:cubicBezTo>
                    <a:cubicBezTo>
                      <a:pt x="96061" y="491562"/>
                      <a:pt x="124494" y="451676"/>
                      <a:pt x="98422" y="477748"/>
                    </a:cubicBezTo>
                    <a:cubicBezTo>
                      <a:pt x="96507" y="479663"/>
                      <a:pt x="96709" y="482885"/>
                      <a:pt x="95853" y="485454"/>
                    </a:cubicBezTo>
                    <a:cubicBezTo>
                      <a:pt x="97565" y="488023"/>
                      <a:pt x="100482" y="490115"/>
                      <a:pt x="100990" y="493160"/>
                    </a:cubicBezTo>
                    <a:cubicBezTo>
                      <a:pt x="101435" y="495830"/>
                      <a:pt x="99765" y="498514"/>
                      <a:pt x="98422" y="500865"/>
                    </a:cubicBezTo>
                    <a:cubicBezTo>
                      <a:pt x="91428" y="513104"/>
                      <a:pt x="91289" y="508910"/>
                      <a:pt x="83011" y="518845"/>
                    </a:cubicBezTo>
                    <a:cubicBezTo>
                      <a:pt x="81035" y="521217"/>
                      <a:pt x="80057" y="524368"/>
                      <a:pt x="77874" y="526551"/>
                    </a:cubicBezTo>
                    <a:cubicBezTo>
                      <a:pt x="75691" y="528734"/>
                      <a:pt x="67090" y="531451"/>
                      <a:pt x="70168" y="531688"/>
                    </a:cubicBezTo>
                    <a:cubicBezTo>
                      <a:pt x="83853" y="532740"/>
                      <a:pt x="97566" y="529975"/>
                      <a:pt x="111265" y="529119"/>
                    </a:cubicBezTo>
                    <a:cubicBezTo>
                      <a:pt x="113833" y="528263"/>
                      <a:pt x="116367" y="527295"/>
                      <a:pt x="118970" y="526551"/>
                    </a:cubicBezTo>
                    <a:cubicBezTo>
                      <a:pt x="122364" y="525581"/>
                      <a:pt x="125999" y="525373"/>
                      <a:pt x="129244" y="523982"/>
                    </a:cubicBezTo>
                    <a:cubicBezTo>
                      <a:pt x="132081" y="522766"/>
                      <a:pt x="134189" y="520226"/>
                      <a:pt x="136950" y="518845"/>
                    </a:cubicBezTo>
                    <a:cubicBezTo>
                      <a:pt x="141074" y="516783"/>
                      <a:pt x="145580" y="515581"/>
                      <a:pt x="149793" y="513708"/>
                    </a:cubicBezTo>
                    <a:cubicBezTo>
                      <a:pt x="153292" y="512153"/>
                      <a:pt x="156743" y="510471"/>
                      <a:pt x="160067" y="508571"/>
                    </a:cubicBezTo>
                    <a:cubicBezTo>
                      <a:pt x="162747" y="507039"/>
                      <a:pt x="165011" y="504815"/>
                      <a:pt x="167772" y="503434"/>
                    </a:cubicBezTo>
                    <a:cubicBezTo>
                      <a:pt x="170194" y="502223"/>
                      <a:pt x="172909" y="501721"/>
                      <a:pt x="175478" y="500865"/>
                    </a:cubicBezTo>
                    <a:cubicBezTo>
                      <a:pt x="181731" y="482105"/>
                      <a:pt x="175362" y="484140"/>
                      <a:pt x="190889" y="488023"/>
                    </a:cubicBezTo>
                    <a:cubicBezTo>
                      <a:pt x="193458" y="491448"/>
                      <a:pt x="196471" y="494580"/>
                      <a:pt x="198595" y="498297"/>
                    </a:cubicBezTo>
                    <a:cubicBezTo>
                      <a:pt x="199938" y="500648"/>
                      <a:pt x="199472" y="503888"/>
                      <a:pt x="201163" y="506002"/>
                    </a:cubicBezTo>
                    <a:cubicBezTo>
                      <a:pt x="203092" y="508413"/>
                      <a:pt x="206300" y="509427"/>
                      <a:pt x="208869" y="511139"/>
                    </a:cubicBezTo>
                    <a:cubicBezTo>
                      <a:pt x="210581" y="513708"/>
                      <a:pt x="212625" y="516084"/>
                      <a:pt x="214006" y="518845"/>
                    </a:cubicBezTo>
                    <a:cubicBezTo>
                      <a:pt x="215217" y="521267"/>
                      <a:pt x="214660" y="524636"/>
                      <a:pt x="216575" y="526551"/>
                    </a:cubicBezTo>
                    <a:cubicBezTo>
                      <a:pt x="218489" y="528465"/>
                      <a:pt x="221792" y="528053"/>
                      <a:pt x="224280" y="529119"/>
                    </a:cubicBezTo>
                    <a:cubicBezTo>
                      <a:pt x="227800" y="530627"/>
                      <a:pt x="231035" y="532748"/>
                      <a:pt x="234555" y="534256"/>
                    </a:cubicBezTo>
                    <a:cubicBezTo>
                      <a:pt x="241471" y="537220"/>
                      <a:pt x="247557" y="537884"/>
                      <a:pt x="255103" y="539393"/>
                    </a:cubicBezTo>
                    <a:cubicBezTo>
                      <a:pt x="261096" y="538537"/>
                      <a:pt x="269564" y="541751"/>
                      <a:pt x="273083" y="536825"/>
                    </a:cubicBezTo>
                    <a:cubicBezTo>
                      <a:pt x="277122" y="531171"/>
                      <a:pt x="262870" y="514821"/>
                      <a:pt x="260240" y="511139"/>
                    </a:cubicBezTo>
                    <a:cubicBezTo>
                      <a:pt x="258446" y="508627"/>
                      <a:pt x="257513" y="505362"/>
                      <a:pt x="255103" y="503434"/>
                    </a:cubicBezTo>
                    <a:cubicBezTo>
                      <a:pt x="252989" y="501743"/>
                      <a:pt x="249966" y="501721"/>
                      <a:pt x="247397" y="500865"/>
                    </a:cubicBezTo>
                    <a:cubicBezTo>
                      <a:pt x="241794" y="484054"/>
                      <a:pt x="249576" y="500554"/>
                      <a:pt x="237123" y="490591"/>
                    </a:cubicBezTo>
                    <a:cubicBezTo>
                      <a:pt x="234712" y="488662"/>
                      <a:pt x="233698" y="485454"/>
                      <a:pt x="231986" y="482885"/>
                    </a:cubicBezTo>
                    <a:cubicBezTo>
                      <a:pt x="231130" y="478604"/>
                      <a:pt x="230476" y="474278"/>
                      <a:pt x="229417" y="470043"/>
                    </a:cubicBezTo>
                    <a:cubicBezTo>
                      <a:pt x="228092" y="464741"/>
                      <a:pt x="223117" y="457463"/>
                      <a:pt x="229417" y="452063"/>
                    </a:cubicBezTo>
                    <a:cubicBezTo>
                      <a:pt x="233529" y="448539"/>
                      <a:pt x="239692" y="448639"/>
                      <a:pt x="244829" y="446926"/>
                    </a:cubicBezTo>
                    <a:lnTo>
                      <a:pt x="252534" y="444357"/>
                    </a:lnTo>
                    <a:lnTo>
                      <a:pt x="257671" y="428946"/>
                    </a:lnTo>
                    <a:cubicBezTo>
                      <a:pt x="259318" y="424005"/>
                      <a:pt x="256366" y="418587"/>
                      <a:pt x="255103" y="413535"/>
                    </a:cubicBezTo>
                    <a:cubicBezTo>
                      <a:pt x="253790" y="408282"/>
                      <a:pt x="251678" y="403261"/>
                      <a:pt x="249966" y="398124"/>
                    </a:cubicBezTo>
                    <a:cubicBezTo>
                      <a:pt x="248850" y="394775"/>
                      <a:pt x="248253" y="391275"/>
                      <a:pt x="247397" y="387850"/>
                    </a:cubicBezTo>
                    <a:cubicBezTo>
                      <a:pt x="248253" y="380144"/>
                      <a:pt x="243912" y="369576"/>
                      <a:pt x="249966" y="364733"/>
                    </a:cubicBezTo>
                    <a:cubicBezTo>
                      <a:pt x="262358" y="354819"/>
                      <a:pt x="272124" y="368105"/>
                      <a:pt x="280788" y="372438"/>
                    </a:cubicBezTo>
                    <a:cubicBezTo>
                      <a:pt x="283210" y="373649"/>
                      <a:pt x="285925" y="374151"/>
                      <a:pt x="288494" y="375007"/>
                    </a:cubicBezTo>
                    <a:cubicBezTo>
                      <a:pt x="291062" y="377575"/>
                      <a:pt x="292786" y="381471"/>
                      <a:pt x="296199" y="382712"/>
                    </a:cubicBezTo>
                    <a:cubicBezTo>
                      <a:pt x="302686" y="385071"/>
                      <a:pt x="309887" y="384519"/>
                      <a:pt x="316748" y="385281"/>
                    </a:cubicBezTo>
                    <a:cubicBezTo>
                      <a:pt x="325300" y="386231"/>
                      <a:pt x="333871" y="386994"/>
                      <a:pt x="342433" y="387850"/>
                    </a:cubicBezTo>
                    <a:cubicBezTo>
                      <a:pt x="346854" y="389323"/>
                      <a:pt x="363291" y="395246"/>
                      <a:pt x="365550" y="392987"/>
                    </a:cubicBezTo>
                    <a:cubicBezTo>
                      <a:pt x="368577" y="389960"/>
                      <a:pt x="358993" y="387405"/>
                      <a:pt x="355276" y="385281"/>
                    </a:cubicBezTo>
                    <a:cubicBezTo>
                      <a:pt x="352925" y="383938"/>
                      <a:pt x="350059" y="383779"/>
                      <a:pt x="347570" y="382712"/>
                    </a:cubicBezTo>
                    <a:cubicBezTo>
                      <a:pt x="337272" y="378298"/>
                      <a:pt x="339233" y="377418"/>
                      <a:pt x="329590" y="375007"/>
                    </a:cubicBezTo>
                    <a:cubicBezTo>
                      <a:pt x="325355" y="373948"/>
                      <a:pt x="321010" y="373385"/>
                      <a:pt x="316748" y="372438"/>
                    </a:cubicBezTo>
                    <a:cubicBezTo>
                      <a:pt x="313302" y="371672"/>
                      <a:pt x="309899" y="370726"/>
                      <a:pt x="306474" y="369870"/>
                    </a:cubicBezTo>
                    <a:cubicBezTo>
                      <a:pt x="303905" y="368158"/>
                      <a:pt x="300697" y="367144"/>
                      <a:pt x="298768" y="364733"/>
                    </a:cubicBezTo>
                    <a:cubicBezTo>
                      <a:pt x="297076" y="362619"/>
                      <a:pt x="297266" y="359516"/>
                      <a:pt x="296199" y="357027"/>
                    </a:cubicBezTo>
                    <a:cubicBezTo>
                      <a:pt x="291498" y="346058"/>
                      <a:pt x="290732" y="346312"/>
                      <a:pt x="283357" y="336479"/>
                    </a:cubicBezTo>
                    <a:lnTo>
                      <a:pt x="273083" y="305656"/>
                    </a:lnTo>
                    <a:cubicBezTo>
                      <a:pt x="271967" y="302307"/>
                      <a:pt x="271370" y="298807"/>
                      <a:pt x="270514" y="295382"/>
                    </a:cubicBezTo>
                    <a:cubicBezTo>
                      <a:pt x="271370" y="281683"/>
                      <a:pt x="269546" y="267547"/>
                      <a:pt x="273083" y="254285"/>
                    </a:cubicBezTo>
                    <a:cubicBezTo>
                      <a:pt x="273781" y="251669"/>
                      <a:pt x="278323" y="255734"/>
                      <a:pt x="280788" y="256854"/>
                    </a:cubicBezTo>
                    <a:cubicBezTo>
                      <a:pt x="287760" y="260023"/>
                      <a:pt x="294072" y="264706"/>
                      <a:pt x="301337" y="267128"/>
                    </a:cubicBezTo>
                    <a:lnTo>
                      <a:pt x="316748" y="272265"/>
                    </a:lnTo>
                    <a:cubicBezTo>
                      <a:pt x="320173" y="274834"/>
                      <a:pt x="323305" y="277847"/>
                      <a:pt x="327022" y="279971"/>
                    </a:cubicBezTo>
                    <a:cubicBezTo>
                      <a:pt x="329373" y="281314"/>
                      <a:pt x="332193" y="281588"/>
                      <a:pt x="334728" y="282539"/>
                    </a:cubicBezTo>
                    <a:cubicBezTo>
                      <a:pt x="339045" y="284158"/>
                      <a:pt x="343228" y="286125"/>
                      <a:pt x="347570" y="287676"/>
                    </a:cubicBezTo>
                    <a:cubicBezTo>
                      <a:pt x="386640" y="301630"/>
                      <a:pt x="355380" y="288822"/>
                      <a:pt x="388667" y="303088"/>
                    </a:cubicBezTo>
                    <a:cubicBezTo>
                      <a:pt x="394660" y="302232"/>
                      <a:pt x="404733" y="306263"/>
                      <a:pt x="406647" y="300519"/>
                    </a:cubicBezTo>
                    <a:cubicBezTo>
                      <a:pt x="408359" y="295382"/>
                      <a:pt x="396263" y="297393"/>
                      <a:pt x="391235" y="295382"/>
                    </a:cubicBezTo>
                    <a:cubicBezTo>
                      <a:pt x="387680" y="293960"/>
                      <a:pt x="384480" y="291753"/>
                      <a:pt x="380961" y="290245"/>
                    </a:cubicBezTo>
                    <a:cubicBezTo>
                      <a:pt x="378473" y="289178"/>
                      <a:pt x="375678" y="288887"/>
                      <a:pt x="373256" y="287676"/>
                    </a:cubicBezTo>
                    <a:cubicBezTo>
                      <a:pt x="368791" y="285443"/>
                      <a:pt x="364647" y="282617"/>
                      <a:pt x="360413" y="279971"/>
                    </a:cubicBezTo>
                    <a:cubicBezTo>
                      <a:pt x="357795" y="278335"/>
                      <a:pt x="355544" y="276050"/>
                      <a:pt x="352707" y="274834"/>
                    </a:cubicBezTo>
                    <a:cubicBezTo>
                      <a:pt x="349462" y="273443"/>
                      <a:pt x="345827" y="273235"/>
                      <a:pt x="342433" y="272265"/>
                    </a:cubicBezTo>
                    <a:cubicBezTo>
                      <a:pt x="339830" y="271521"/>
                      <a:pt x="337296" y="270553"/>
                      <a:pt x="334728" y="269697"/>
                    </a:cubicBezTo>
                    <a:cubicBezTo>
                      <a:pt x="333015" y="267985"/>
                      <a:pt x="331481" y="266073"/>
                      <a:pt x="329590" y="264560"/>
                    </a:cubicBezTo>
                    <a:cubicBezTo>
                      <a:pt x="321292" y="257922"/>
                      <a:pt x="322952" y="261729"/>
                      <a:pt x="316748" y="254285"/>
                    </a:cubicBezTo>
                    <a:cubicBezTo>
                      <a:pt x="314007" y="250996"/>
                      <a:pt x="311530" y="247494"/>
                      <a:pt x="309042" y="244011"/>
                    </a:cubicBezTo>
                    <a:cubicBezTo>
                      <a:pt x="307248" y="241499"/>
                      <a:pt x="306088" y="238489"/>
                      <a:pt x="303905" y="236306"/>
                    </a:cubicBezTo>
                    <a:cubicBezTo>
                      <a:pt x="301722" y="234123"/>
                      <a:pt x="298768" y="232881"/>
                      <a:pt x="296199" y="231169"/>
                    </a:cubicBezTo>
                    <a:cubicBezTo>
                      <a:pt x="295343" y="228600"/>
                      <a:pt x="294842" y="225885"/>
                      <a:pt x="293631" y="223463"/>
                    </a:cubicBezTo>
                    <a:cubicBezTo>
                      <a:pt x="290055" y="216310"/>
                      <a:pt x="286470" y="213733"/>
                      <a:pt x="280788" y="208052"/>
                    </a:cubicBezTo>
                    <a:cubicBezTo>
                      <a:pt x="279932" y="204627"/>
                      <a:pt x="279610" y="201023"/>
                      <a:pt x="278220" y="197778"/>
                    </a:cubicBezTo>
                    <a:cubicBezTo>
                      <a:pt x="277004" y="194940"/>
                      <a:pt x="272334" y="193067"/>
                      <a:pt x="273083" y="190072"/>
                    </a:cubicBezTo>
                    <a:cubicBezTo>
                      <a:pt x="273739" y="187445"/>
                      <a:pt x="278220" y="188359"/>
                      <a:pt x="280788" y="187503"/>
                    </a:cubicBezTo>
                    <a:lnTo>
                      <a:pt x="321885" y="190072"/>
                    </a:lnTo>
                    <a:cubicBezTo>
                      <a:pt x="329613" y="190690"/>
                      <a:pt x="337249" y="192641"/>
                      <a:pt x="345002" y="192641"/>
                    </a:cubicBezTo>
                    <a:cubicBezTo>
                      <a:pt x="360437" y="192641"/>
                      <a:pt x="375824" y="190928"/>
                      <a:pt x="391235" y="190072"/>
                    </a:cubicBezTo>
                    <a:cubicBezTo>
                      <a:pt x="392091" y="187503"/>
                      <a:pt x="393804" y="185074"/>
                      <a:pt x="393804" y="182366"/>
                    </a:cubicBezTo>
                    <a:cubicBezTo>
                      <a:pt x="393804" y="152186"/>
                      <a:pt x="388800" y="164561"/>
                      <a:pt x="355276" y="166955"/>
                    </a:cubicBezTo>
                    <a:cubicBezTo>
                      <a:pt x="345858" y="166099"/>
                      <a:pt x="336269" y="166368"/>
                      <a:pt x="327022" y="164387"/>
                    </a:cubicBezTo>
                    <a:cubicBezTo>
                      <a:pt x="319022" y="162673"/>
                      <a:pt x="320148" y="157694"/>
                      <a:pt x="314179" y="154112"/>
                    </a:cubicBezTo>
                    <a:cubicBezTo>
                      <a:pt x="311858" y="152719"/>
                      <a:pt x="309042" y="152400"/>
                      <a:pt x="306474" y="151544"/>
                    </a:cubicBezTo>
                    <a:cubicBezTo>
                      <a:pt x="303905" y="148975"/>
                      <a:pt x="301132" y="146596"/>
                      <a:pt x="298768" y="143838"/>
                    </a:cubicBezTo>
                    <a:cubicBezTo>
                      <a:pt x="277100" y="118560"/>
                      <a:pt x="302169" y="146164"/>
                      <a:pt x="285925" y="125859"/>
                    </a:cubicBezTo>
                    <a:cubicBezTo>
                      <a:pt x="284412" y="123968"/>
                      <a:pt x="282500" y="122434"/>
                      <a:pt x="280788" y="120721"/>
                    </a:cubicBezTo>
                    <a:cubicBezTo>
                      <a:pt x="300480" y="119865"/>
                      <a:pt x="320195" y="119422"/>
                      <a:pt x="339865" y="118153"/>
                    </a:cubicBezTo>
                    <a:cubicBezTo>
                      <a:pt x="346753" y="117709"/>
                      <a:pt x="353591" y="116634"/>
                      <a:pt x="360413" y="115584"/>
                    </a:cubicBezTo>
                    <a:cubicBezTo>
                      <a:pt x="364653" y="114932"/>
                      <a:pt x="376096" y="112880"/>
                      <a:pt x="380961" y="110447"/>
                    </a:cubicBezTo>
                    <a:cubicBezTo>
                      <a:pt x="383722" y="109066"/>
                      <a:pt x="386098" y="107022"/>
                      <a:pt x="388667" y="105310"/>
                    </a:cubicBezTo>
                    <a:cubicBezTo>
                      <a:pt x="387811" y="97604"/>
                      <a:pt x="390260" y="88734"/>
                      <a:pt x="386098" y="82193"/>
                    </a:cubicBezTo>
                    <a:cubicBezTo>
                      <a:pt x="383980" y="78864"/>
                      <a:pt x="367893" y="77436"/>
                      <a:pt x="362981" y="74488"/>
                    </a:cubicBezTo>
                    <a:cubicBezTo>
                      <a:pt x="345496" y="63996"/>
                      <a:pt x="354875" y="68361"/>
                      <a:pt x="334728" y="61645"/>
                    </a:cubicBezTo>
                    <a:cubicBezTo>
                      <a:pt x="312698" y="54302"/>
                      <a:pt x="334685" y="58423"/>
                      <a:pt x="316748" y="53939"/>
                    </a:cubicBezTo>
                    <a:cubicBezTo>
                      <a:pt x="287698" y="46677"/>
                      <a:pt x="321563" y="57257"/>
                      <a:pt x="288494" y="46234"/>
                    </a:cubicBezTo>
                    <a:lnTo>
                      <a:pt x="280788" y="43665"/>
                    </a:lnTo>
                    <a:lnTo>
                      <a:pt x="273083" y="41097"/>
                    </a:lnTo>
                    <a:cubicBezTo>
                      <a:pt x="270514" y="39385"/>
                      <a:pt x="268138" y="37341"/>
                      <a:pt x="265377" y="35960"/>
                    </a:cubicBezTo>
                    <a:cubicBezTo>
                      <a:pt x="262955" y="34749"/>
                      <a:pt x="259924" y="34893"/>
                      <a:pt x="257671" y="33391"/>
                    </a:cubicBezTo>
                    <a:cubicBezTo>
                      <a:pt x="250878" y="28862"/>
                      <a:pt x="249109" y="5565"/>
                      <a:pt x="247397"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3" name="Freeform 242">
                <a:extLst>
                  <a:ext uri="{FF2B5EF4-FFF2-40B4-BE49-F238E27FC236}">
                    <a16:creationId xmlns:a16="http://schemas.microsoft.com/office/drawing/2014/main" id="{0C113567-24BC-ADDE-BDD3-F10A7B5B6D04}"/>
                  </a:ext>
                </a:extLst>
              </p:cNvPr>
              <p:cNvSpPr/>
              <p:nvPr/>
            </p:nvSpPr>
            <p:spPr>
              <a:xfrm>
                <a:off x="2896712" y="4068067"/>
                <a:ext cx="303688" cy="744213"/>
              </a:xfrm>
              <a:custGeom>
                <a:avLst/>
                <a:gdLst>
                  <a:gd name="connsiteX0" fmla="*/ 146838 w 303688"/>
                  <a:gd name="connsiteY0" fmla="*/ 76768 h 744213"/>
                  <a:gd name="connsiteX1" fmla="*/ 146838 w 303688"/>
                  <a:gd name="connsiteY1" fmla="*/ 76768 h 744213"/>
                  <a:gd name="connsiteX2" fmla="*/ 100117 w 303688"/>
                  <a:gd name="connsiteY2" fmla="*/ 73431 h 744213"/>
                  <a:gd name="connsiteX3" fmla="*/ 90106 w 303688"/>
                  <a:gd name="connsiteY3" fmla="*/ 53407 h 744213"/>
                  <a:gd name="connsiteX4" fmla="*/ 83431 w 303688"/>
                  <a:gd name="connsiteY4" fmla="*/ 43396 h 744213"/>
                  <a:gd name="connsiteX5" fmla="*/ 80094 w 303688"/>
                  <a:gd name="connsiteY5" fmla="*/ 33384 h 744213"/>
                  <a:gd name="connsiteX6" fmla="*/ 53396 w 303688"/>
                  <a:gd name="connsiteY6" fmla="*/ 13361 h 744213"/>
                  <a:gd name="connsiteX7" fmla="*/ 30035 w 303688"/>
                  <a:gd name="connsiteY7" fmla="*/ 3349 h 744213"/>
                  <a:gd name="connsiteX8" fmla="*/ 43384 w 303688"/>
                  <a:gd name="connsiteY8" fmla="*/ 30047 h 744213"/>
                  <a:gd name="connsiteX9" fmla="*/ 40047 w 303688"/>
                  <a:gd name="connsiteY9" fmla="*/ 50070 h 744213"/>
                  <a:gd name="connsiteX10" fmla="*/ 26698 w 303688"/>
                  <a:gd name="connsiteY10" fmla="*/ 63419 h 744213"/>
                  <a:gd name="connsiteX11" fmla="*/ 20024 w 303688"/>
                  <a:gd name="connsiteY11" fmla="*/ 70094 h 744213"/>
                  <a:gd name="connsiteX12" fmla="*/ 33373 w 303688"/>
                  <a:gd name="connsiteY12" fmla="*/ 76768 h 744213"/>
                  <a:gd name="connsiteX13" fmla="*/ 53396 w 303688"/>
                  <a:gd name="connsiteY13" fmla="*/ 80105 h 744213"/>
                  <a:gd name="connsiteX14" fmla="*/ 73419 w 303688"/>
                  <a:gd name="connsiteY14" fmla="*/ 93454 h 744213"/>
                  <a:gd name="connsiteX15" fmla="*/ 86768 w 303688"/>
                  <a:gd name="connsiteY15" fmla="*/ 96791 h 744213"/>
                  <a:gd name="connsiteX16" fmla="*/ 96780 w 303688"/>
                  <a:gd name="connsiteY16" fmla="*/ 100129 h 744213"/>
                  <a:gd name="connsiteX17" fmla="*/ 113466 w 303688"/>
                  <a:gd name="connsiteY17" fmla="*/ 103466 h 744213"/>
                  <a:gd name="connsiteX18" fmla="*/ 126815 w 303688"/>
                  <a:gd name="connsiteY18" fmla="*/ 106803 h 744213"/>
                  <a:gd name="connsiteX19" fmla="*/ 153513 w 303688"/>
                  <a:gd name="connsiteY19" fmla="*/ 113478 h 744213"/>
                  <a:gd name="connsiteX20" fmla="*/ 150176 w 303688"/>
                  <a:gd name="connsiteY20" fmla="*/ 133501 h 744213"/>
                  <a:gd name="connsiteX21" fmla="*/ 146838 w 303688"/>
                  <a:gd name="connsiteY21" fmla="*/ 143513 h 744213"/>
                  <a:gd name="connsiteX22" fmla="*/ 126815 w 303688"/>
                  <a:gd name="connsiteY22" fmla="*/ 150187 h 744213"/>
                  <a:gd name="connsiteX23" fmla="*/ 126815 w 303688"/>
                  <a:gd name="connsiteY23" fmla="*/ 176885 h 744213"/>
                  <a:gd name="connsiteX24" fmla="*/ 116803 w 303688"/>
                  <a:gd name="connsiteY24" fmla="*/ 193571 h 744213"/>
                  <a:gd name="connsiteX25" fmla="*/ 106792 w 303688"/>
                  <a:gd name="connsiteY25" fmla="*/ 196908 h 744213"/>
                  <a:gd name="connsiteX26" fmla="*/ 90106 w 303688"/>
                  <a:gd name="connsiteY26" fmla="*/ 213594 h 744213"/>
                  <a:gd name="connsiteX27" fmla="*/ 80094 w 303688"/>
                  <a:gd name="connsiteY27" fmla="*/ 216932 h 744213"/>
                  <a:gd name="connsiteX28" fmla="*/ 70082 w 303688"/>
                  <a:gd name="connsiteY28" fmla="*/ 223606 h 744213"/>
                  <a:gd name="connsiteX29" fmla="*/ 56733 w 303688"/>
                  <a:gd name="connsiteY29" fmla="*/ 226943 h 744213"/>
                  <a:gd name="connsiteX30" fmla="*/ 46722 w 303688"/>
                  <a:gd name="connsiteY30" fmla="*/ 230280 h 744213"/>
                  <a:gd name="connsiteX31" fmla="*/ 23361 w 303688"/>
                  <a:gd name="connsiteY31" fmla="*/ 236955 h 744213"/>
                  <a:gd name="connsiteX32" fmla="*/ 16687 w 303688"/>
                  <a:gd name="connsiteY32" fmla="*/ 246967 h 744213"/>
                  <a:gd name="connsiteX33" fmla="*/ 10012 w 303688"/>
                  <a:gd name="connsiteY33" fmla="*/ 253641 h 744213"/>
                  <a:gd name="connsiteX34" fmla="*/ 3338 w 303688"/>
                  <a:gd name="connsiteY34" fmla="*/ 280339 h 744213"/>
                  <a:gd name="connsiteX35" fmla="*/ 6675 w 303688"/>
                  <a:gd name="connsiteY35" fmla="*/ 323723 h 744213"/>
                  <a:gd name="connsiteX36" fmla="*/ 10012 w 303688"/>
                  <a:gd name="connsiteY36" fmla="*/ 310374 h 744213"/>
                  <a:gd name="connsiteX37" fmla="*/ 26698 w 303688"/>
                  <a:gd name="connsiteY37" fmla="*/ 293688 h 744213"/>
                  <a:gd name="connsiteX38" fmla="*/ 36710 w 303688"/>
                  <a:gd name="connsiteY38" fmla="*/ 290351 h 744213"/>
                  <a:gd name="connsiteX39" fmla="*/ 70082 w 303688"/>
                  <a:gd name="connsiteY39" fmla="*/ 283676 h 744213"/>
                  <a:gd name="connsiteX40" fmla="*/ 93443 w 303688"/>
                  <a:gd name="connsiteY40" fmla="*/ 273664 h 744213"/>
                  <a:gd name="connsiteX41" fmla="*/ 103454 w 303688"/>
                  <a:gd name="connsiteY41" fmla="*/ 266990 h 744213"/>
                  <a:gd name="connsiteX42" fmla="*/ 110129 w 303688"/>
                  <a:gd name="connsiteY42" fmla="*/ 260315 h 744213"/>
                  <a:gd name="connsiteX43" fmla="*/ 113466 w 303688"/>
                  <a:gd name="connsiteY43" fmla="*/ 310374 h 744213"/>
                  <a:gd name="connsiteX44" fmla="*/ 110129 w 303688"/>
                  <a:gd name="connsiteY44" fmla="*/ 333734 h 744213"/>
                  <a:gd name="connsiteX45" fmla="*/ 70082 w 303688"/>
                  <a:gd name="connsiteY45" fmla="*/ 337072 h 744213"/>
                  <a:gd name="connsiteX46" fmla="*/ 36710 w 303688"/>
                  <a:gd name="connsiteY46" fmla="*/ 340409 h 744213"/>
                  <a:gd name="connsiteX47" fmla="*/ 26698 w 303688"/>
                  <a:gd name="connsiteY47" fmla="*/ 343746 h 744213"/>
                  <a:gd name="connsiteX48" fmla="*/ 6675 w 303688"/>
                  <a:gd name="connsiteY48" fmla="*/ 370444 h 744213"/>
                  <a:gd name="connsiteX49" fmla="*/ 0 w 303688"/>
                  <a:gd name="connsiteY49" fmla="*/ 390467 h 744213"/>
                  <a:gd name="connsiteX50" fmla="*/ 30035 w 303688"/>
                  <a:gd name="connsiteY50" fmla="*/ 403816 h 744213"/>
                  <a:gd name="connsiteX51" fmla="*/ 40047 w 303688"/>
                  <a:gd name="connsiteY51" fmla="*/ 407153 h 744213"/>
                  <a:gd name="connsiteX52" fmla="*/ 50059 w 303688"/>
                  <a:gd name="connsiteY52" fmla="*/ 410491 h 744213"/>
                  <a:gd name="connsiteX53" fmla="*/ 86768 w 303688"/>
                  <a:gd name="connsiteY53" fmla="*/ 407153 h 744213"/>
                  <a:gd name="connsiteX54" fmla="*/ 93443 w 303688"/>
                  <a:gd name="connsiteY54" fmla="*/ 400479 h 744213"/>
                  <a:gd name="connsiteX55" fmla="*/ 100117 w 303688"/>
                  <a:gd name="connsiteY55" fmla="*/ 410491 h 744213"/>
                  <a:gd name="connsiteX56" fmla="*/ 90106 w 303688"/>
                  <a:gd name="connsiteY56" fmla="*/ 417165 h 744213"/>
                  <a:gd name="connsiteX57" fmla="*/ 66745 w 303688"/>
                  <a:gd name="connsiteY57" fmla="*/ 423840 h 744213"/>
                  <a:gd name="connsiteX58" fmla="*/ 60070 w 303688"/>
                  <a:gd name="connsiteY58" fmla="*/ 430514 h 744213"/>
                  <a:gd name="connsiteX59" fmla="*/ 56733 w 303688"/>
                  <a:gd name="connsiteY59" fmla="*/ 440526 h 744213"/>
                  <a:gd name="connsiteX60" fmla="*/ 63408 w 303688"/>
                  <a:gd name="connsiteY60" fmla="*/ 447200 h 744213"/>
                  <a:gd name="connsiteX61" fmla="*/ 86768 w 303688"/>
                  <a:gd name="connsiteY61" fmla="*/ 453875 h 744213"/>
                  <a:gd name="connsiteX62" fmla="*/ 96780 w 303688"/>
                  <a:gd name="connsiteY62" fmla="*/ 460549 h 744213"/>
                  <a:gd name="connsiteX63" fmla="*/ 100117 w 303688"/>
                  <a:gd name="connsiteY63" fmla="*/ 483910 h 744213"/>
                  <a:gd name="connsiteX64" fmla="*/ 90106 w 303688"/>
                  <a:gd name="connsiteY64" fmla="*/ 487247 h 744213"/>
                  <a:gd name="connsiteX65" fmla="*/ 63408 w 303688"/>
                  <a:gd name="connsiteY65" fmla="*/ 480572 h 744213"/>
                  <a:gd name="connsiteX66" fmla="*/ 43384 w 303688"/>
                  <a:gd name="connsiteY66" fmla="*/ 467224 h 744213"/>
                  <a:gd name="connsiteX67" fmla="*/ 23361 w 303688"/>
                  <a:gd name="connsiteY67" fmla="*/ 460549 h 744213"/>
                  <a:gd name="connsiteX68" fmla="*/ 3338 w 303688"/>
                  <a:gd name="connsiteY68" fmla="*/ 463886 h 744213"/>
                  <a:gd name="connsiteX69" fmla="*/ 6675 w 303688"/>
                  <a:gd name="connsiteY69" fmla="*/ 483910 h 744213"/>
                  <a:gd name="connsiteX70" fmla="*/ 10012 w 303688"/>
                  <a:gd name="connsiteY70" fmla="*/ 493921 h 744213"/>
                  <a:gd name="connsiteX71" fmla="*/ 16687 w 303688"/>
                  <a:gd name="connsiteY71" fmla="*/ 500596 h 744213"/>
                  <a:gd name="connsiteX72" fmla="*/ 40047 w 303688"/>
                  <a:gd name="connsiteY72" fmla="*/ 510607 h 744213"/>
                  <a:gd name="connsiteX73" fmla="*/ 46722 w 303688"/>
                  <a:gd name="connsiteY73" fmla="*/ 517282 h 744213"/>
                  <a:gd name="connsiteX74" fmla="*/ 83431 w 303688"/>
                  <a:gd name="connsiteY74" fmla="*/ 523956 h 744213"/>
                  <a:gd name="connsiteX75" fmla="*/ 96780 w 303688"/>
                  <a:gd name="connsiteY75" fmla="*/ 527294 h 744213"/>
                  <a:gd name="connsiteX76" fmla="*/ 130152 w 303688"/>
                  <a:gd name="connsiteY76" fmla="*/ 533968 h 744213"/>
                  <a:gd name="connsiteX77" fmla="*/ 133489 w 303688"/>
                  <a:gd name="connsiteY77" fmla="*/ 543980 h 744213"/>
                  <a:gd name="connsiteX78" fmla="*/ 130152 w 303688"/>
                  <a:gd name="connsiteY78" fmla="*/ 564003 h 744213"/>
                  <a:gd name="connsiteX79" fmla="*/ 120141 w 303688"/>
                  <a:gd name="connsiteY79" fmla="*/ 567340 h 744213"/>
                  <a:gd name="connsiteX80" fmla="*/ 113466 w 303688"/>
                  <a:gd name="connsiteY80" fmla="*/ 574015 h 744213"/>
                  <a:gd name="connsiteX81" fmla="*/ 103454 w 303688"/>
                  <a:gd name="connsiteY81" fmla="*/ 580689 h 744213"/>
                  <a:gd name="connsiteX82" fmla="*/ 96780 w 303688"/>
                  <a:gd name="connsiteY82" fmla="*/ 587364 h 744213"/>
                  <a:gd name="connsiteX83" fmla="*/ 86768 w 303688"/>
                  <a:gd name="connsiteY83" fmla="*/ 590701 h 744213"/>
                  <a:gd name="connsiteX84" fmla="*/ 60070 w 303688"/>
                  <a:gd name="connsiteY84" fmla="*/ 610724 h 744213"/>
                  <a:gd name="connsiteX85" fmla="*/ 56733 w 303688"/>
                  <a:gd name="connsiteY85" fmla="*/ 644097 h 744213"/>
                  <a:gd name="connsiteX86" fmla="*/ 70082 w 303688"/>
                  <a:gd name="connsiteY86" fmla="*/ 647434 h 744213"/>
                  <a:gd name="connsiteX87" fmla="*/ 90106 w 303688"/>
                  <a:gd name="connsiteY87" fmla="*/ 644097 h 744213"/>
                  <a:gd name="connsiteX88" fmla="*/ 130152 w 303688"/>
                  <a:gd name="connsiteY88" fmla="*/ 637422 h 744213"/>
                  <a:gd name="connsiteX89" fmla="*/ 150176 w 303688"/>
                  <a:gd name="connsiteY89" fmla="*/ 657445 h 744213"/>
                  <a:gd name="connsiteX90" fmla="*/ 146838 w 303688"/>
                  <a:gd name="connsiteY90" fmla="*/ 677469 h 744213"/>
                  <a:gd name="connsiteX91" fmla="*/ 136827 w 303688"/>
                  <a:gd name="connsiteY91" fmla="*/ 684143 h 744213"/>
                  <a:gd name="connsiteX92" fmla="*/ 60070 w 303688"/>
                  <a:gd name="connsiteY92" fmla="*/ 684143 h 744213"/>
                  <a:gd name="connsiteX93" fmla="*/ 53396 w 303688"/>
                  <a:gd name="connsiteY93" fmla="*/ 690818 h 744213"/>
                  <a:gd name="connsiteX94" fmla="*/ 53396 w 303688"/>
                  <a:gd name="connsiteY94" fmla="*/ 724190 h 744213"/>
                  <a:gd name="connsiteX95" fmla="*/ 76757 w 303688"/>
                  <a:gd name="connsiteY95" fmla="*/ 737539 h 744213"/>
                  <a:gd name="connsiteX96" fmla="*/ 103454 w 303688"/>
                  <a:gd name="connsiteY96" fmla="*/ 744213 h 744213"/>
                  <a:gd name="connsiteX97" fmla="*/ 133489 w 303688"/>
                  <a:gd name="connsiteY97" fmla="*/ 734202 h 744213"/>
                  <a:gd name="connsiteX98" fmla="*/ 153513 w 303688"/>
                  <a:gd name="connsiteY98" fmla="*/ 727527 h 744213"/>
                  <a:gd name="connsiteX99" fmla="*/ 173536 w 303688"/>
                  <a:gd name="connsiteY99" fmla="*/ 730864 h 744213"/>
                  <a:gd name="connsiteX100" fmla="*/ 183548 w 303688"/>
                  <a:gd name="connsiteY100" fmla="*/ 734202 h 744213"/>
                  <a:gd name="connsiteX101" fmla="*/ 210246 w 303688"/>
                  <a:gd name="connsiteY101" fmla="*/ 740876 h 744213"/>
                  <a:gd name="connsiteX102" fmla="*/ 223595 w 303688"/>
                  <a:gd name="connsiteY102" fmla="*/ 744213 h 744213"/>
                  <a:gd name="connsiteX103" fmla="*/ 226932 w 303688"/>
                  <a:gd name="connsiteY103" fmla="*/ 734202 h 744213"/>
                  <a:gd name="connsiteX104" fmla="*/ 206908 w 303688"/>
                  <a:gd name="connsiteY104" fmla="*/ 720853 h 744213"/>
                  <a:gd name="connsiteX105" fmla="*/ 183548 w 303688"/>
                  <a:gd name="connsiteY105" fmla="*/ 687480 h 744213"/>
                  <a:gd name="connsiteX106" fmla="*/ 176873 w 303688"/>
                  <a:gd name="connsiteY106" fmla="*/ 677469 h 744213"/>
                  <a:gd name="connsiteX107" fmla="*/ 173536 w 303688"/>
                  <a:gd name="connsiteY107" fmla="*/ 664120 h 744213"/>
                  <a:gd name="connsiteX108" fmla="*/ 166862 w 303688"/>
                  <a:gd name="connsiteY108" fmla="*/ 657445 h 744213"/>
                  <a:gd name="connsiteX109" fmla="*/ 186885 w 303688"/>
                  <a:gd name="connsiteY109" fmla="*/ 650771 h 744213"/>
                  <a:gd name="connsiteX110" fmla="*/ 183548 w 303688"/>
                  <a:gd name="connsiteY110" fmla="*/ 637422 h 744213"/>
                  <a:gd name="connsiteX111" fmla="*/ 176873 w 303688"/>
                  <a:gd name="connsiteY111" fmla="*/ 630748 h 744213"/>
                  <a:gd name="connsiteX112" fmla="*/ 166862 w 303688"/>
                  <a:gd name="connsiteY112" fmla="*/ 604050 h 744213"/>
                  <a:gd name="connsiteX113" fmla="*/ 170199 w 303688"/>
                  <a:gd name="connsiteY113" fmla="*/ 574015 h 744213"/>
                  <a:gd name="connsiteX114" fmla="*/ 180211 w 303688"/>
                  <a:gd name="connsiteY114" fmla="*/ 570678 h 744213"/>
                  <a:gd name="connsiteX115" fmla="*/ 186885 w 303688"/>
                  <a:gd name="connsiteY115" fmla="*/ 564003 h 744213"/>
                  <a:gd name="connsiteX116" fmla="*/ 190222 w 303688"/>
                  <a:gd name="connsiteY116" fmla="*/ 553991 h 744213"/>
                  <a:gd name="connsiteX117" fmla="*/ 213583 w 303688"/>
                  <a:gd name="connsiteY117" fmla="*/ 543980 h 744213"/>
                  <a:gd name="connsiteX118" fmla="*/ 226932 w 303688"/>
                  <a:gd name="connsiteY118" fmla="*/ 530631 h 744213"/>
                  <a:gd name="connsiteX119" fmla="*/ 220257 w 303688"/>
                  <a:gd name="connsiteY119" fmla="*/ 523956 h 744213"/>
                  <a:gd name="connsiteX120" fmla="*/ 196897 w 303688"/>
                  <a:gd name="connsiteY120" fmla="*/ 510607 h 744213"/>
                  <a:gd name="connsiteX121" fmla="*/ 190222 w 303688"/>
                  <a:gd name="connsiteY121" fmla="*/ 500596 h 744213"/>
                  <a:gd name="connsiteX122" fmla="*/ 183548 w 303688"/>
                  <a:gd name="connsiteY122" fmla="*/ 480572 h 744213"/>
                  <a:gd name="connsiteX123" fmla="*/ 176873 w 303688"/>
                  <a:gd name="connsiteY123" fmla="*/ 470561 h 744213"/>
                  <a:gd name="connsiteX124" fmla="*/ 173536 w 303688"/>
                  <a:gd name="connsiteY124" fmla="*/ 457212 h 744213"/>
                  <a:gd name="connsiteX125" fmla="*/ 166862 w 303688"/>
                  <a:gd name="connsiteY125" fmla="*/ 450537 h 744213"/>
                  <a:gd name="connsiteX126" fmla="*/ 160187 w 303688"/>
                  <a:gd name="connsiteY126" fmla="*/ 430514 h 744213"/>
                  <a:gd name="connsiteX127" fmla="*/ 156850 w 303688"/>
                  <a:gd name="connsiteY127" fmla="*/ 420502 h 744213"/>
                  <a:gd name="connsiteX128" fmla="*/ 150176 w 303688"/>
                  <a:gd name="connsiteY128" fmla="*/ 410491 h 744213"/>
                  <a:gd name="connsiteX129" fmla="*/ 180211 w 303688"/>
                  <a:gd name="connsiteY129" fmla="*/ 410491 h 744213"/>
                  <a:gd name="connsiteX130" fmla="*/ 200234 w 303688"/>
                  <a:gd name="connsiteY130" fmla="*/ 417165 h 744213"/>
                  <a:gd name="connsiteX131" fmla="*/ 220257 w 303688"/>
                  <a:gd name="connsiteY131" fmla="*/ 433851 h 744213"/>
                  <a:gd name="connsiteX132" fmla="*/ 230269 w 303688"/>
                  <a:gd name="connsiteY132" fmla="*/ 437188 h 744213"/>
                  <a:gd name="connsiteX133" fmla="*/ 256967 w 303688"/>
                  <a:gd name="connsiteY133" fmla="*/ 447200 h 744213"/>
                  <a:gd name="connsiteX134" fmla="*/ 270316 w 303688"/>
                  <a:gd name="connsiteY134" fmla="*/ 443863 h 744213"/>
                  <a:gd name="connsiteX135" fmla="*/ 260304 w 303688"/>
                  <a:gd name="connsiteY135" fmla="*/ 437188 h 744213"/>
                  <a:gd name="connsiteX136" fmla="*/ 233606 w 303688"/>
                  <a:gd name="connsiteY136" fmla="*/ 410491 h 744213"/>
                  <a:gd name="connsiteX137" fmla="*/ 203571 w 303688"/>
                  <a:gd name="connsiteY137" fmla="*/ 400479 h 744213"/>
                  <a:gd name="connsiteX138" fmla="*/ 186885 w 303688"/>
                  <a:gd name="connsiteY138" fmla="*/ 393805 h 744213"/>
                  <a:gd name="connsiteX139" fmla="*/ 166862 w 303688"/>
                  <a:gd name="connsiteY139" fmla="*/ 380456 h 744213"/>
                  <a:gd name="connsiteX140" fmla="*/ 173536 w 303688"/>
                  <a:gd name="connsiteY140" fmla="*/ 363769 h 744213"/>
                  <a:gd name="connsiteX141" fmla="*/ 193560 w 303688"/>
                  <a:gd name="connsiteY141" fmla="*/ 357095 h 744213"/>
                  <a:gd name="connsiteX142" fmla="*/ 250292 w 303688"/>
                  <a:gd name="connsiteY142" fmla="*/ 363769 h 744213"/>
                  <a:gd name="connsiteX143" fmla="*/ 270316 w 303688"/>
                  <a:gd name="connsiteY143" fmla="*/ 370444 h 744213"/>
                  <a:gd name="connsiteX144" fmla="*/ 280327 w 303688"/>
                  <a:gd name="connsiteY144" fmla="*/ 373781 h 744213"/>
                  <a:gd name="connsiteX145" fmla="*/ 287002 w 303688"/>
                  <a:gd name="connsiteY145" fmla="*/ 367107 h 744213"/>
                  <a:gd name="connsiteX146" fmla="*/ 260304 w 303688"/>
                  <a:gd name="connsiteY146" fmla="*/ 360432 h 744213"/>
                  <a:gd name="connsiteX147" fmla="*/ 250292 w 303688"/>
                  <a:gd name="connsiteY147" fmla="*/ 357095 h 744213"/>
                  <a:gd name="connsiteX148" fmla="*/ 216920 w 303688"/>
                  <a:gd name="connsiteY148" fmla="*/ 340409 h 744213"/>
                  <a:gd name="connsiteX149" fmla="*/ 206908 w 303688"/>
                  <a:gd name="connsiteY149" fmla="*/ 337072 h 744213"/>
                  <a:gd name="connsiteX150" fmla="*/ 196897 w 303688"/>
                  <a:gd name="connsiteY150" fmla="*/ 327060 h 744213"/>
                  <a:gd name="connsiteX151" fmla="*/ 193560 w 303688"/>
                  <a:gd name="connsiteY151" fmla="*/ 317048 h 744213"/>
                  <a:gd name="connsiteX152" fmla="*/ 183548 w 303688"/>
                  <a:gd name="connsiteY152" fmla="*/ 310374 h 744213"/>
                  <a:gd name="connsiteX153" fmla="*/ 176873 w 303688"/>
                  <a:gd name="connsiteY153" fmla="*/ 300362 h 744213"/>
                  <a:gd name="connsiteX154" fmla="*/ 173536 w 303688"/>
                  <a:gd name="connsiteY154" fmla="*/ 290351 h 744213"/>
                  <a:gd name="connsiteX155" fmla="*/ 163524 w 303688"/>
                  <a:gd name="connsiteY155" fmla="*/ 287013 h 744213"/>
                  <a:gd name="connsiteX156" fmla="*/ 153513 w 303688"/>
                  <a:gd name="connsiteY156" fmla="*/ 273664 h 744213"/>
                  <a:gd name="connsiteX157" fmla="*/ 150176 w 303688"/>
                  <a:gd name="connsiteY157" fmla="*/ 263653 h 744213"/>
                  <a:gd name="connsiteX158" fmla="*/ 163524 w 303688"/>
                  <a:gd name="connsiteY158" fmla="*/ 256978 h 744213"/>
                  <a:gd name="connsiteX159" fmla="*/ 180211 w 303688"/>
                  <a:gd name="connsiteY159" fmla="*/ 253641 h 744213"/>
                  <a:gd name="connsiteX160" fmla="*/ 213583 w 303688"/>
                  <a:gd name="connsiteY160" fmla="*/ 246967 h 744213"/>
                  <a:gd name="connsiteX161" fmla="*/ 266979 w 303688"/>
                  <a:gd name="connsiteY161" fmla="*/ 250304 h 744213"/>
                  <a:gd name="connsiteX162" fmla="*/ 293676 w 303688"/>
                  <a:gd name="connsiteY162" fmla="*/ 253641 h 744213"/>
                  <a:gd name="connsiteX163" fmla="*/ 303688 w 303688"/>
                  <a:gd name="connsiteY163" fmla="*/ 256978 h 744213"/>
                  <a:gd name="connsiteX164" fmla="*/ 276990 w 303688"/>
                  <a:gd name="connsiteY164" fmla="*/ 240292 h 744213"/>
                  <a:gd name="connsiteX165" fmla="*/ 250292 w 303688"/>
                  <a:gd name="connsiteY165" fmla="*/ 226943 h 744213"/>
                  <a:gd name="connsiteX166" fmla="*/ 236943 w 303688"/>
                  <a:gd name="connsiteY166" fmla="*/ 216932 h 744213"/>
                  <a:gd name="connsiteX167" fmla="*/ 230269 w 303688"/>
                  <a:gd name="connsiteY167" fmla="*/ 210257 h 744213"/>
                  <a:gd name="connsiteX168" fmla="*/ 193560 w 303688"/>
                  <a:gd name="connsiteY168" fmla="*/ 200245 h 744213"/>
                  <a:gd name="connsiteX169" fmla="*/ 180211 w 303688"/>
                  <a:gd name="connsiteY169" fmla="*/ 190234 h 744213"/>
                  <a:gd name="connsiteX170" fmla="*/ 176873 w 303688"/>
                  <a:gd name="connsiteY170" fmla="*/ 126826 h 744213"/>
                  <a:gd name="connsiteX171" fmla="*/ 186885 w 303688"/>
                  <a:gd name="connsiteY171" fmla="*/ 123489 h 744213"/>
                  <a:gd name="connsiteX172" fmla="*/ 246955 w 303688"/>
                  <a:gd name="connsiteY172" fmla="*/ 126826 h 744213"/>
                  <a:gd name="connsiteX173" fmla="*/ 280327 w 303688"/>
                  <a:gd name="connsiteY173" fmla="*/ 126826 h 744213"/>
                  <a:gd name="connsiteX174" fmla="*/ 270316 w 303688"/>
                  <a:gd name="connsiteY174" fmla="*/ 116815 h 744213"/>
                  <a:gd name="connsiteX175" fmla="*/ 233606 w 303688"/>
                  <a:gd name="connsiteY175" fmla="*/ 110140 h 744213"/>
                  <a:gd name="connsiteX176" fmla="*/ 223595 w 303688"/>
                  <a:gd name="connsiteY176" fmla="*/ 103466 h 744213"/>
                  <a:gd name="connsiteX177" fmla="*/ 216920 w 303688"/>
                  <a:gd name="connsiteY177" fmla="*/ 96791 h 744213"/>
                  <a:gd name="connsiteX178" fmla="*/ 156850 w 303688"/>
                  <a:gd name="connsiteY178" fmla="*/ 86780 h 744213"/>
                  <a:gd name="connsiteX179" fmla="*/ 146838 w 303688"/>
                  <a:gd name="connsiteY179" fmla="*/ 70094 h 744213"/>
                  <a:gd name="connsiteX180" fmla="*/ 143501 w 303688"/>
                  <a:gd name="connsiteY180" fmla="*/ 60082 h 744213"/>
                  <a:gd name="connsiteX181" fmla="*/ 146838 w 303688"/>
                  <a:gd name="connsiteY181" fmla="*/ 76768 h 74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303688" h="744213">
                    <a:moveTo>
                      <a:pt x="146838" y="76768"/>
                    </a:moveTo>
                    <a:lnTo>
                      <a:pt x="146838" y="76768"/>
                    </a:lnTo>
                    <a:cubicBezTo>
                      <a:pt x="131264" y="75656"/>
                      <a:pt x="115463" y="76308"/>
                      <a:pt x="100117" y="73431"/>
                    </a:cubicBezTo>
                    <a:cubicBezTo>
                      <a:pt x="91771" y="71866"/>
                      <a:pt x="91917" y="57631"/>
                      <a:pt x="90106" y="53407"/>
                    </a:cubicBezTo>
                    <a:cubicBezTo>
                      <a:pt x="88526" y="49721"/>
                      <a:pt x="85656" y="46733"/>
                      <a:pt x="83431" y="43396"/>
                    </a:cubicBezTo>
                    <a:cubicBezTo>
                      <a:pt x="82319" y="40059"/>
                      <a:pt x="82139" y="36247"/>
                      <a:pt x="80094" y="33384"/>
                    </a:cubicBezTo>
                    <a:cubicBezTo>
                      <a:pt x="70724" y="20265"/>
                      <a:pt x="66447" y="19886"/>
                      <a:pt x="53396" y="13361"/>
                    </a:cubicBezTo>
                    <a:cubicBezTo>
                      <a:pt x="37560" y="-2475"/>
                      <a:pt x="46017" y="-1978"/>
                      <a:pt x="30035" y="3349"/>
                    </a:cubicBezTo>
                    <a:cubicBezTo>
                      <a:pt x="37705" y="26357"/>
                      <a:pt x="31736" y="18397"/>
                      <a:pt x="43384" y="30047"/>
                    </a:cubicBezTo>
                    <a:cubicBezTo>
                      <a:pt x="42272" y="36721"/>
                      <a:pt x="43073" y="44018"/>
                      <a:pt x="40047" y="50070"/>
                    </a:cubicBezTo>
                    <a:cubicBezTo>
                      <a:pt x="37233" y="55698"/>
                      <a:pt x="31148" y="58969"/>
                      <a:pt x="26698" y="63419"/>
                    </a:cubicBezTo>
                    <a:lnTo>
                      <a:pt x="20024" y="70094"/>
                    </a:lnTo>
                    <a:cubicBezTo>
                      <a:pt x="24474" y="72319"/>
                      <a:pt x="28608" y="75339"/>
                      <a:pt x="33373" y="76768"/>
                    </a:cubicBezTo>
                    <a:cubicBezTo>
                      <a:pt x="39854" y="78712"/>
                      <a:pt x="47150" y="77503"/>
                      <a:pt x="53396" y="80105"/>
                    </a:cubicBezTo>
                    <a:cubicBezTo>
                      <a:pt x="60801" y="83190"/>
                      <a:pt x="66745" y="89004"/>
                      <a:pt x="73419" y="93454"/>
                    </a:cubicBezTo>
                    <a:cubicBezTo>
                      <a:pt x="77235" y="95998"/>
                      <a:pt x="82358" y="95531"/>
                      <a:pt x="86768" y="96791"/>
                    </a:cubicBezTo>
                    <a:cubicBezTo>
                      <a:pt x="90151" y="97758"/>
                      <a:pt x="93367" y="99276"/>
                      <a:pt x="96780" y="100129"/>
                    </a:cubicBezTo>
                    <a:cubicBezTo>
                      <a:pt x="102283" y="101505"/>
                      <a:pt x="107929" y="102236"/>
                      <a:pt x="113466" y="103466"/>
                    </a:cubicBezTo>
                    <a:cubicBezTo>
                      <a:pt x="117943" y="104461"/>
                      <a:pt x="122338" y="105808"/>
                      <a:pt x="126815" y="106803"/>
                    </a:cubicBezTo>
                    <a:cubicBezTo>
                      <a:pt x="150974" y="112171"/>
                      <a:pt x="135625" y="107514"/>
                      <a:pt x="153513" y="113478"/>
                    </a:cubicBezTo>
                    <a:cubicBezTo>
                      <a:pt x="152401" y="120152"/>
                      <a:pt x="151644" y="126896"/>
                      <a:pt x="150176" y="133501"/>
                    </a:cubicBezTo>
                    <a:cubicBezTo>
                      <a:pt x="149413" y="136935"/>
                      <a:pt x="149701" y="141468"/>
                      <a:pt x="146838" y="143513"/>
                    </a:cubicBezTo>
                    <a:cubicBezTo>
                      <a:pt x="141113" y="147602"/>
                      <a:pt x="126815" y="150187"/>
                      <a:pt x="126815" y="150187"/>
                    </a:cubicBezTo>
                    <a:cubicBezTo>
                      <a:pt x="113654" y="169931"/>
                      <a:pt x="123378" y="149385"/>
                      <a:pt x="126815" y="176885"/>
                    </a:cubicBezTo>
                    <a:cubicBezTo>
                      <a:pt x="127548" y="182747"/>
                      <a:pt x="121436" y="190791"/>
                      <a:pt x="116803" y="193571"/>
                    </a:cubicBezTo>
                    <a:cubicBezTo>
                      <a:pt x="113787" y="195381"/>
                      <a:pt x="110129" y="195796"/>
                      <a:pt x="106792" y="196908"/>
                    </a:cubicBezTo>
                    <a:lnTo>
                      <a:pt x="90106" y="213594"/>
                    </a:lnTo>
                    <a:cubicBezTo>
                      <a:pt x="87618" y="216082"/>
                      <a:pt x="83241" y="215359"/>
                      <a:pt x="80094" y="216932"/>
                    </a:cubicBezTo>
                    <a:cubicBezTo>
                      <a:pt x="76507" y="218726"/>
                      <a:pt x="73769" y="222026"/>
                      <a:pt x="70082" y="223606"/>
                    </a:cubicBezTo>
                    <a:cubicBezTo>
                      <a:pt x="65866" y="225413"/>
                      <a:pt x="61143" y="225683"/>
                      <a:pt x="56733" y="226943"/>
                    </a:cubicBezTo>
                    <a:cubicBezTo>
                      <a:pt x="53351" y="227909"/>
                      <a:pt x="50104" y="229314"/>
                      <a:pt x="46722" y="230280"/>
                    </a:cubicBezTo>
                    <a:cubicBezTo>
                      <a:pt x="17381" y="238664"/>
                      <a:pt x="47372" y="228952"/>
                      <a:pt x="23361" y="236955"/>
                    </a:cubicBezTo>
                    <a:cubicBezTo>
                      <a:pt x="21136" y="240292"/>
                      <a:pt x="19193" y="243835"/>
                      <a:pt x="16687" y="246967"/>
                    </a:cubicBezTo>
                    <a:cubicBezTo>
                      <a:pt x="14721" y="249424"/>
                      <a:pt x="11631" y="250943"/>
                      <a:pt x="10012" y="253641"/>
                    </a:cubicBezTo>
                    <a:cubicBezTo>
                      <a:pt x="6934" y="258771"/>
                      <a:pt x="4055" y="276752"/>
                      <a:pt x="3338" y="280339"/>
                    </a:cubicBezTo>
                    <a:cubicBezTo>
                      <a:pt x="4450" y="294800"/>
                      <a:pt x="3529" y="309564"/>
                      <a:pt x="6675" y="323723"/>
                    </a:cubicBezTo>
                    <a:cubicBezTo>
                      <a:pt x="7670" y="328200"/>
                      <a:pt x="7468" y="314190"/>
                      <a:pt x="10012" y="310374"/>
                    </a:cubicBezTo>
                    <a:cubicBezTo>
                      <a:pt x="14375" y="303829"/>
                      <a:pt x="19236" y="296175"/>
                      <a:pt x="26698" y="293688"/>
                    </a:cubicBezTo>
                    <a:cubicBezTo>
                      <a:pt x="30035" y="292576"/>
                      <a:pt x="33276" y="291114"/>
                      <a:pt x="36710" y="290351"/>
                    </a:cubicBezTo>
                    <a:cubicBezTo>
                      <a:pt x="66208" y="283795"/>
                      <a:pt x="46813" y="290324"/>
                      <a:pt x="70082" y="283676"/>
                    </a:cubicBezTo>
                    <a:cubicBezTo>
                      <a:pt x="79444" y="281001"/>
                      <a:pt x="84541" y="278751"/>
                      <a:pt x="93443" y="273664"/>
                    </a:cubicBezTo>
                    <a:cubicBezTo>
                      <a:pt x="96925" y="271674"/>
                      <a:pt x="100322" y="269495"/>
                      <a:pt x="103454" y="266990"/>
                    </a:cubicBezTo>
                    <a:cubicBezTo>
                      <a:pt x="105911" y="265024"/>
                      <a:pt x="107904" y="262540"/>
                      <a:pt x="110129" y="260315"/>
                    </a:cubicBezTo>
                    <a:cubicBezTo>
                      <a:pt x="126846" y="277035"/>
                      <a:pt x="118020" y="264829"/>
                      <a:pt x="113466" y="310374"/>
                    </a:cubicBezTo>
                    <a:cubicBezTo>
                      <a:pt x="112683" y="318201"/>
                      <a:pt x="116828" y="329612"/>
                      <a:pt x="110129" y="333734"/>
                    </a:cubicBezTo>
                    <a:cubicBezTo>
                      <a:pt x="98721" y="340754"/>
                      <a:pt x="83422" y="335859"/>
                      <a:pt x="70082" y="337072"/>
                    </a:cubicBezTo>
                    <a:lnTo>
                      <a:pt x="36710" y="340409"/>
                    </a:lnTo>
                    <a:cubicBezTo>
                      <a:pt x="33373" y="341521"/>
                      <a:pt x="29714" y="341936"/>
                      <a:pt x="26698" y="343746"/>
                    </a:cubicBezTo>
                    <a:cubicBezTo>
                      <a:pt x="19841" y="347860"/>
                      <a:pt x="7775" y="368794"/>
                      <a:pt x="6675" y="370444"/>
                    </a:cubicBezTo>
                    <a:cubicBezTo>
                      <a:pt x="2772" y="376298"/>
                      <a:pt x="0" y="390467"/>
                      <a:pt x="0" y="390467"/>
                    </a:cubicBezTo>
                    <a:cubicBezTo>
                      <a:pt x="15865" y="401044"/>
                      <a:pt x="6207" y="395874"/>
                      <a:pt x="30035" y="403816"/>
                    </a:cubicBezTo>
                    <a:lnTo>
                      <a:pt x="40047" y="407153"/>
                    </a:lnTo>
                    <a:lnTo>
                      <a:pt x="50059" y="410491"/>
                    </a:lnTo>
                    <a:cubicBezTo>
                      <a:pt x="62295" y="409378"/>
                      <a:pt x="74796" y="409916"/>
                      <a:pt x="86768" y="407153"/>
                    </a:cubicBezTo>
                    <a:cubicBezTo>
                      <a:pt x="89834" y="406445"/>
                      <a:pt x="90391" y="399716"/>
                      <a:pt x="93443" y="400479"/>
                    </a:cubicBezTo>
                    <a:cubicBezTo>
                      <a:pt x="97334" y="401452"/>
                      <a:pt x="97892" y="407154"/>
                      <a:pt x="100117" y="410491"/>
                    </a:cubicBezTo>
                    <a:cubicBezTo>
                      <a:pt x="96780" y="412716"/>
                      <a:pt x="93693" y="415371"/>
                      <a:pt x="90106" y="417165"/>
                    </a:cubicBezTo>
                    <a:cubicBezTo>
                      <a:pt x="85322" y="419557"/>
                      <a:pt x="71017" y="422772"/>
                      <a:pt x="66745" y="423840"/>
                    </a:cubicBezTo>
                    <a:cubicBezTo>
                      <a:pt x="64520" y="426065"/>
                      <a:pt x="61689" y="427816"/>
                      <a:pt x="60070" y="430514"/>
                    </a:cubicBezTo>
                    <a:cubicBezTo>
                      <a:pt x="58260" y="433530"/>
                      <a:pt x="56043" y="437077"/>
                      <a:pt x="56733" y="440526"/>
                    </a:cubicBezTo>
                    <a:cubicBezTo>
                      <a:pt x="57350" y="443611"/>
                      <a:pt x="60710" y="445581"/>
                      <a:pt x="63408" y="447200"/>
                    </a:cubicBezTo>
                    <a:cubicBezTo>
                      <a:pt x="66826" y="449251"/>
                      <a:pt x="84277" y="453252"/>
                      <a:pt x="86768" y="453875"/>
                    </a:cubicBezTo>
                    <a:cubicBezTo>
                      <a:pt x="90105" y="456100"/>
                      <a:pt x="93944" y="457713"/>
                      <a:pt x="96780" y="460549"/>
                    </a:cubicBezTo>
                    <a:cubicBezTo>
                      <a:pt x="103441" y="467210"/>
                      <a:pt x="107351" y="474867"/>
                      <a:pt x="100117" y="483910"/>
                    </a:cubicBezTo>
                    <a:cubicBezTo>
                      <a:pt x="97920" y="486657"/>
                      <a:pt x="93443" y="486135"/>
                      <a:pt x="90106" y="487247"/>
                    </a:cubicBezTo>
                    <a:cubicBezTo>
                      <a:pt x="86511" y="486528"/>
                      <a:pt x="68543" y="483653"/>
                      <a:pt x="63408" y="480572"/>
                    </a:cubicBezTo>
                    <a:cubicBezTo>
                      <a:pt x="37948" y="465296"/>
                      <a:pt x="83686" y="483345"/>
                      <a:pt x="43384" y="467224"/>
                    </a:cubicBezTo>
                    <a:cubicBezTo>
                      <a:pt x="36852" y="464611"/>
                      <a:pt x="23361" y="460549"/>
                      <a:pt x="23361" y="460549"/>
                    </a:cubicBezTo>
                    <a:cubicBezTo>
                      <a:pt x="16687" y="461661"/>
                      <a:pt x="7271" y="458380"/>
                      <a:pt x="3338" y="463886"/>
                    </a:cubicBezTo>
                    <a:cubicBezTo>
                      <a:pt x="-595" y="469392"/>
                      <a:pt x="5207" y="477304"/>
                      <a:pt x="6675" y="483910"/>
                    </a:cubicBezTo>
                    <a:cubicBezTo>
                      <a:pt x="7438" y="487344"/>
                      <a:pt x="8202" y="490905"/>
                      <a:pt x="10012" y="493921"/>
                    </a:cubicBezTo>
                    <a:cubicBezTo>
                      <a:pt x="11631" y="496619"/>
                      <a:pt x="14069" y="498851"/>
                      <a:pt x="16687" y="500596"/>
                    </a:cubicBezTo>
                    <a:cubicBezTo>
                      <a:pt x="24935" y="506095"/>
                      <a:pt x="31148" y="507641"/>
                      <a:pt x="40047" y="510607"/>
                    </a:cubicBezTo>
                    <a:cubicBezTo>
                      <a:pt x="42272" y="512832"/>
                      <a:pt x="44024" y="515663"/>
                      <a:pt x="46722" y="517282"/>
                    </a:cubicBezTo>
                    <a:cubicBezTo>
                      <a:pt x="54844" y="522156"/>
                      <a:pt x="79752" y="523496"/>
                      <a:pt x="83431" y="523956"/>
                    </a:cubicBezTo>
                    <a:cubicBezTo>
                      <a:pt x="87881" y="525069"/>
                      <a:pt x="92295" y="526333"/>
                      <a:pt x="96780" y="527294"/>
                    </a:cubicBezTo>
                    <a:cubicBezTo>
                      <a:pt x="107872" y="529671"/>
                      <a:pt x="119825" y="529274"/>
                      <a:pt x="130152" y="533968"/>
                    </a:cubicBezTo>
                    <a:cubicBezTo>
                      <a:pt x="133355" y="535424"/>
                      <a:pt x="132377" y="540643"/>
                      <a:pt x="133489" y="543980"/>
                    </a:cubicBezTo>
                    <a:cubicBezTo>
                      <a:pt x="132377" y="550654"/>
                      <a:pt x="133509" y="558128"/>
                      <a:pt x="130152" y="564003"/>
                    </a:cubicBezTo>
                    <a:cubicBezTo>
                      <a:pt x="128407" y="567057"/>
                      <a:pt x="123157" y="565530"/>
                      <a:pt x="120141" y="567340"/>
                    </a:cubicBezTo>
                    <a:cubicBezTo>
                      <a:pt x="117443" y="568959"/>
                      <a:pt x="115923" y="572049"/>
                      <a:pt x="113466" y="574015"/>
                    </a:cubicBezTo>
                    <a:cubicBezTo>
                      <a:pt x="110334" y="576520"/>
                      <a:pt x="106586" y="578183"/>
                      <a:pt x="103454" y="580689"/>
                    </a:cubicBezTo>
                    <a:cubicBezTo>
                      <a:pt x="100997" y="582655"/>
                      <a:pt x="99478" y="585745"/>
                      <a:pt x="96780" y="587364"/>
                    </a:cubicBezTo>
                    <a:cubicBezTo>
                      <a:pt x="93764" y="589174"/>
                      <a:pt x="90105" y="589589"/>
                      <a:pt x="86768" y="590701"/>
                    </a:cubicBezTo>
                    <a:cubicBezTo>
                      <a:pt x="67595" y="609874"/>
                      <a:pt x="77544" y="604900"/>
                      <a:pt x="60070" y="610724"/>
                    </a:cubicBezTo>
                    <a:cubicBezTo>
                      <a:pt x="49950" y="620845"/>
                      <a:pt x="44752" y="622532"/>
                      <a:pt x="56733" y="644097"/>
                    </a:cubicBezTo>
                    <a:cubicBezTo>
                      <a:pt x="58960" y="648106"/>
                      <a:pt x="65632" y="646322"/>
                      <a:pt x="70082" y="647434"/>
                    </a:cubicBezTo>
                    <a:cubicBezTo>
                      <a:pt x="76757" y="646322"/>
                      <a:pt x="83399" y="644991"/>
                      <a:pt x="90106" y="644097"/>
                    </a:cubicBezTo>
                    <a:cubicBezTo>
                      <a:pt x="127360" y="639129"/>
                      <a:pt x="109285" y="644378"/>
                      <a:pt x="130152" y="637422"/>
                    </a:cubicBezTo>
                    <a:cubicBezTo>
                      <a:pt x="134404" y="640611"/>
                      <a:pt x="149289" y="649462"/>
                      <a:pt x="150176" y="657445"/>
                    </a:cubicBezTo>
                    <a:cubicBezTo>
                      <a:pt x="150923" y="664170"/>
                      <a:pt x="149864" y="671417"/>
                      <a:pt x="146838" y="677469"/>
                    </a:cubicBezTo>
                    <a:cubicBezTo>
                      <a:pt x="145044" y="681056"/>
                      <a:pt x="140164" y="681918"/>
                      <a:pt x="136827" y="684143"/>
                    </a:cubicBezTo>
                    <a:cubicBezTo>
                      <a:pt x="131778" y="683863"/>
                      <a:pt x="79257" y="675920"/>
                      <a:pt x="60070" y="684143"/>
                    </a:cubicBezTo>
                    <a:cubicBezTo>
                      <a:pt x="57178" y="685382"/>
                      <a:pt x="55621" y="688593"/>
                      <a:pt x="53396" y="690818"/>
                    </a:cubicBezTo>
                    <a:cubicBezTo>
                      <a:pt x="49123" y="703637"/>
                      <a:pt x="46092" y="707756"/>
                      <a:pt x="53396" y="724190"/>
                    </a:cubicBezTo>
                    <a:cubicBezTo>
                      <a:pt x="54669" y="727054"/>
                      <a:pt x="75795" y="737218"/>
                      <a:pt x="76757" y="737539"/>
                    </a:cubicBezTo>
                    <a:cubicBezTo>
                      <a:pt x="85459" y="740440"/>
                      <a:pt x="103454" y="744213"/>
                      <a:pt x="103454" y="744213"/>
                    </a:cubicBezTo>
                    <a:cubicBezTo>
                      <a:pt x="135520" y="737801"/>
                      <a:pt x="105859" y="745254"/>
                      <a:pt x="133489" y="734202"/>
                    </a:cubicBezTo>
                    <a:cubicBezTo>
                      <a:pt x="140022" y="731589"/>
                      <a:pt x="153513" y="727527"/>
                      <a:pt x="153513" y="727527"/>
                    </a:cubicBezTo>
                    <a:cubicBezTo>
                      <a:pt x="160187" y="728639"/>
                      <a:pt x="166931" y="729396"/>
                      <a:pt x="173536" y="730864"/>
                    </a:cubicBezTo>
                    <a:cubicBezTo>
                      <a:pt x="176970" y="731627"/>
                      <a:pt x="180154" y="733276"/>
                      <a:pt x="183548" y="734202"/>
                    </a:cubicBezTo>
                    <a:cubicBezTo>
                      <a:pt x="192398" y="736616"/>
                      <a:pt x="201347" y="738651"/>
                      <a:pt x="210246" y="740876"/>
                    </a:cubicBezTo>
                    <a:lnTo>
                      <a:pt x="223595" y="744213"/>
                    </a:lnTo>
                    <a:cubicBezTo>
                      <a:pt x="224707" y="740876"/>
                      <a:pt x="228044" y="737539"/>
                      <a:pt x="226932" y="734202"/>
                    </a:cubicBezTo>
                    <a:cubicBezTo>
                      <a:pt x="223807" y="724827"/>
                      <a:pt x="214411" y="723354"/>
                      <a:pt x="206908" y="720853"/>
                    </a:cubicBezTo>
                    <a:cubicBezTo>
                      <a:pt x="192078" y="701078"/>
                      <a:pt x="199991" y="712143"/>
                      <a:pt x="183548" y="687480"/>
                    </a:cubicBezTo>
                    <a:lnTo>
                      <a:pt x="176873" y="677469"/>
                    </a:lnTo>
                    <a:cubicBezTo>
                      <a:pt x="175761" y="673019"/>
                      <a:pt x="175587" y="668222"/>
                      <a:pt x="173536" y="664120"/>
                    </a:cubicBezTo>
                    <a:cubicBezTo>
                      <a:pt x="172129" y="661306"/>
                      <a:pt x="164637" y="659670"/>
                      <a:pt x="166862" y="657445"/>
                    </a:cubicBezTo>
                    <a:cubicBezTo>
                      <a:pt x="171837" y="652470"/>
                      <a:pt x="186885" y="650771"/>
                      <a:pt x="186885" y="650771"/>
                    </a:cubicBezTo>
                    <a:cubicBezTo>
                      <a:pt x="185773" y="646321"/>
                      <a:pt x="185599" y="641524"/>
                      <a:pt x="183548" y="637422"/>
                    </a:cubicBezTo>
                    <a:cubicBezTo>
                      <a:pt x="182141" y="634608"/>
                      <a:pt x="178112" y="633640"/>
                      <a:pt x="176873" y="630748"/>
                    </a:cubicBezTo>
                    <a:cubicBezTo>
                      <a:pt x="159551" y="590330"/>
                      <a:pt x="186014" y="632778"/>
                      <a:pt x="166862" y="604050"/>
                    </a:cubicBezTo>
                    <a:cubicBezTo>
                      <a:pt x="164689" y="588844"/>
                      <a:pt x="157317" y="581743"/>
                      <a:pt x="170199" y="574015"/>
                    </a:cubicBezTo>
                    <a:cubicBezTo>
                      <a:pt x="173216" y="572205"/>
                      <a:pt x="176874" y="571790"/>
                      <a:pt x="180211" y="570678"/>
                    </a:cubicBezTo>
                    <a:cubicBezTo>
                      <a:pt x="182436" y="568453"/>
                      <a:pt x="185266" y="566701"/>
                      <a:pt x="186885" y="564003"/>
                    </a:cubicBezTo>
                    <a:cubicBezTo>
                      <a:pt x="188695" y="560986"/>
                      <a:pt x="187735" y="556478"/>
                      <a:pt x="190222" y="553991"/>
                    </a:cubicBezTo>
                    <a:cubicBezTo>
                      <a:pt x="194346" y="549867"/>
                      <a:pt x="207600" y="545974"/>
                      <a:pt x="213583" y="543980"/>
                    </a:cubicBezTo>
                    <a:lnTo>
                      <a:pt x="226932" y="530631"/>
                    </a:lnTo>
                    <a:cubicBezTo>
                      <a:pt x="229157" y="528406"/>
                      <a:pt x="222714" y="525922"/>
                      <a:pt x="220257" y="523956"/>
                    </a:cubicBezTo>
                    <a:cubicBezTo>
                      <a:pt x="212397" y="517668"/>
                      <a:pt x="206030" y="515174"/>
                      <a:pt x="196897" y="510607"/>
                    </a:cubicBezTo>
                    <a:cubicBezTo>
                      <a:pt x="194672" y="507270"/>
                      <a:pt x="191851" y="504261"/>
                      <a:pt x="190222" y="500596"/>
                    </a:cubicBezTo>
                    <a:cubicBezTo>
                      <a:pt x="187365" y="494167"/>
                      <a:pt x="187451" y="486426"/>
                      <a:pt x="183548" y="480572"/>
                    </a:cubicBezTo>
                    <a:lnTo>
                      <a:pt x="176873" y="470561"/>
                    </a:lnTo>
                    <a:cubicBezTo>
                      <a:pt x="175761" y="466111"/>
                      <a:pt x="175587" y="461314"/>
                      <a:pt x="173536" y="457212"/>
                    </a:cubicBezTo>
                    <a:cubicBezTo>
                      <a:pt x="172129" y="454398"/>
                      <a:pt x="168269" y="453351"/>
                      <a:pt x="166862" y="450537"/>
                    </a:cubicBezTo>
                    <a:cubicBezTo>
                      <a:pt x="163716" y="444244"/>
                      <a:pt x="162412" y="437188"/>
                      <a:pt x="160187" y="430514"/>
                    </a:cubicBezTo>
                    <a:cubicBezTo>
                      <a:pt x="159075" y="427177"/>
                      <a:pt x="158801" y="423429"/>
                      <a:pt x="156850" y="420502"/>
                    </a:cubicBezTo>
                    <a:lnTo>
                      <a:pt x="150176" y="410491"/>
                    </a:lnTo>
                    <a:cubicBezTo>
                      <a:pt x="166645" y="406372"/>
                      <a:pt x="161972" y="405517"/>
                      <a:pt x="180211" y="410491"/>
                    </a:cubicBezTo>
                    <a:cubicBezTo>
                      <a:pt x="186998" y="412342"/>
                      <a:pt x="200234" y="417165"/>
                      <a:pt x="200234" y="417165"/>
                    </a:cubicBezTo>
                    <a:cubicBezTo>
                      <a:pt x="207614" y="424545"/>
                      <a:pt x="210965" y="429205"/>
                      <a:pt x="220257" y="433851"/>
                    </a:cubicBezTo>
                    <a:cubicBezTo>
                      <a:pt x="223403" y="435424"/>
                      <a:pt x="226932" y="436076"/>
                      <a:pt x="230269" y="437188"/>
                    </a:cubicBezTo>
                    <a:cubicBezTo>
                      <a:pt x="240627" y="444093"/>
                      <a:pt x="242533" y="447200"/>
                      <a:pt x="256967" y="447200"/>
                    </a:cubicBezTo>
                    <a:cubicBezTo>
                      <a:pt x="261554" y="447200"/>
                      <a:pt x="265866" y="444975"/>
                      <a:pt x="270316" y="443863"/>
                    </a:cubicBezTo>
                    <a:cubicBezTo>
                      <a:pt x="266979" y="441638"/>
                      <a:pt x="263302" y="439853"/>
                      <a:pt x="260304" y="437188"/>
                    </a:cubicBezTo>
                    <a:cubicBezTo>
                      <a:pt x="250898" y="428827"/>
                      <a:pt x="242506" y="419389"/>
                      <a:pt x="233606" y="410491"/>
                    </a:cubicBezTo>
                    <a:cubicBezTo>
                      <a:pt x="233604" y="410489"/>
                      <a:pt x="208578" y="402148"/>
                      <a:pt x="203571" y="400479"/>
                    </a:cubicBezTo>
                    <a:cubicBezTo>
                      <a:pt x="197888" y="398585"/>
                      <a:pt x="192144" y="396674"/>
                      <a:pt x="186885" y="393805"/>
                    </a:cubicBezTo>
                    <a:cubicBezTo>
                      <a:pt x="179843" y="389964"/>
                      <a:pt x="166862" y="380456"/>
                      <a:pt x="166862" y="380456"/>
                    </a:cubicBezTo>
                    <a:cubicBezTo>
                      <a:pt x="169087" y="374894"/>
                      <a:pt x="169028" y="367714"/>
                      <a:pt x="173536" y="363769"/>
                    </a:cubicBezTo>
                    <a:cubicBezTo>
                      <a:pt x="178831" y="359136"/>
                      <a:pt x="193560" y="357095"/>
                      <a:pt x="193560" y="357095"/>
                    </a:cubicBezTo>
                    <a:cubicBezTo>
                      <a:pt x="222074" y="359288"/>
                      <a:pt x="229021" y="357388"/>
                      <a:pt x="250292" y="363769"/>
                    </a:cubicBezTo>
                    <a:cubicBezTo>
                      <a:pt x="257031" y="365791"/>
                      <a:pt x="263641" y="368219"/>
                      <a:pt x="270316" y="370444"/>
                    </a:cubicBezTo>
                    <a:lnTo>
                      <a:pt x="280327" y="373781"/>
                    </a:lnTo>
                    <a:cubicBezTo>
                      <a:pt x="282552" y="371556"/>
                      <a:pt x="289620" y="368852"/>
                      <a:pt x="287002" y="367107"/>
                    </a:cubicBezTo>
                    <a:cubicBezTo>
                      <a:pt x="279369" y="362019"/>
                      <a:pt x="269007" y="363333"/>
                      <a:pt x="260304" y="360432"/>
                    </a:cubicBezTo>
                    <a:lnTo>
                      <a:pt x="250292" y="357095"/>
                    </a:lnTo>
                    <a:cubicBezTo>
                      <a:pt x="231315" y="342862"/>
                      <a:pt x="242219" y="348842"/>
                      <a:pt x="216920" y="340409"/>
                    </a:cubicBezTo>
                    <a:lnTo>
                      <a:pt x="206908" y="337072"/>
                    </a:lnTo>
                    <a:cubicBezTo>
                      <a:pt x="203571" y="333735"/>
                      <a:pt x="199515" y="330987"/>
                      <a:pt x="196897" y="327060"/>
                    </a:cubicBezTo>
                    <a:cubicBezTo>
                      <a:pt x="194946" y="324133"/>
                      <a:pt x="195758" y="319795"/>
                      <a:pt x="193560" y="317048"/>
                    </a:cubicBezTo>
                    <a:cubicBezTo>
                      <a:pt x="191054" y="313916"/>
                      <a:pt x="186885" y="312599"/>
                      <a:pt x="183548" y="310374"/>
                    </a:cubicBezTo>
                    <a:cubicBezTo>
                      <a:pt x="181323" y="307037"/>
                      <a:pt x="178667" y="303950"/>
                      <a:pt x="176873" y="300362"/>
                    </a:cubicBezTo>
                    <a:cubicBezTo>
                      <a:pt x="175300" y="297216"/>
                      <a:pt x="176023" y="292838"/>
                      <a:pt x="173536" y="290351"/>
                    </a:cubicBezTo>
                    <a:cubicBezTo>
                      <a:pt x="171048" y="287863"/>
                      <a:pt x="166861" y="288126"/>
                      <a:pt x="163524" y="287013"/>
                    </a:cubicBezTo>
                    <a:cubicBezTo>
                      <a:pt x="160187" y="282563"/>
                      <a:pt x="156272" y="278493"/>
                      <a:pt x="153513" y="273664"/>
                    </a:cubicBezTo>
                    <a:cubicBezTo>
                      <a:pt x="151768" y="270610"/>
                      <a:pt x="148366" y="266669"/>
                      <a:pt x="150176" y="263653"/>
                    </a:cubicBezTo>
                    <a:cubicBezTo>
                      <a:pt x="152735" y="259387"/>
                      <a:pt x="158805" y="258551"/>
                      <a:pt x="163524" y="256978"/>
                    </a:cubicBezTo>
                    <a:cubicBezTo>
                      <a:pt x="168905" y="255184"/>
                      <a:pt x="174674" y="254871"/>
                      <a:pt x="180211" y="253641"/>
                    </a:cubicBezTo>
                    <a:cubicBezTo>
                      <a:pt x="210085" y="247003"/>
                      <a:pt x="174342" y="253507"/>
                      <a:pt x="213583" y="246967"/>
                    </a:cubicBezTo>
                    <a:cubicBezTo>
                      <a:pt x="231382" y="248079"/>
                      <a:pt x="249207" y="248823"/>
                      <a:pt x="266979" y="250304"/>
                    </a:cubicBezTo>
                    <a:cubicBezTo>
                      <a:pt x="275916" y="251049"/>
                      <a:pt x="284852" y="252037"/>
                      <a:pt x="293676" y="253641"/>
                    </a:cubicBezTo>
                    <a:cubicBezTo>
                      <a:pt x="297137" y="254270"/>
                      <a:pt x="303688" y="256978"/>
                      <a:pt x="303688" y="256978"/>
                    </a:cubicBezTo>
                    <a:cubicBezTo>
                      <a:pt x="280504" y="239591"/>
                      <a:pt x="300551" y="253382"/>
                      <a:pt x="276990" y="240292"/>
                    </a:cubicBezTo>
                    <a:cubicBezTo>
                      <a:pt x="253349" y="227157"/>
                      <a:pt x="268594" y="233043"/>
                      <a:pt x="250292" y="226943"/>
                    </a:cubicBezTo>
                    <a:cubicBezTo>
                      <a:pt x="245842" y="223606"/>
                      <a:pt x="241216" y="220493"/>
                      <a:pt x="236943" y="216932"/>
                    </a:cubicBezTo>
                    <a:cubicBezTo>
                      <a:pt x="234526" y="214918"/>
                      <a:pt x="233083" y="211664"/>
                      <a:pt x="230269" y="210257"/>
                    </a:cubicBezTo>
                    <a:cubicBezTo>
                      <a:pt x="218983" y="204614"/>
                      <a:pt x="205762" y="202686"/>
                      <a:pt x="193560" y="200245"/>
                    </a:cubicBezTo>
                    <a:cubicBezTo>
                      <a:pt x="189110" y="196908"/>
                      <a:pt x="184144" y="194167"/>
                      <a:pt x="180211" y="190234"/>
                    </a:cubicBezTo>
                    <a:cubicBezTo>
                      <a:pt x="163872" y="173895"/>
                      <a:pt x="172271" y="146382"/>
                      <a:pt x="176873" y="126826"/>
                    </a:cubicBezTo>
                    <a:cubicBezTo>
                      <a:pt x="177679" y="123402"/>
                      <a:pt x="183548" y="124601"/>
                      <a:pt x="186885" y="123489"/>
                    </a:cubicBezTo>
                    <a:cubicBezTo>
                      <a:pt x="206908" y="124601"/>
                      <a:pt x="226970" y="125160"/>
                      <a:pt x="246955" y="126826"/>
                    </a:cubicBezTo>
                    <a:cubicBezTo>
                      <a:pt x="277640" y="129383"/>
                      <a:pt x="256255" y="132846"/>
                      <a:pt x="280327" y="126826"/>
                    </a:cubicBezTo>
                    <a:cubicBezTo>
                      <a:pt x="276990" y="123489"/>
                      <a:pt x="274751" y="118428"/>
                      <a:pt x="270316" y="116815"/>
                    </a:cubicBezTo>
                    <a:cubicBezTo>
                      <a:pt x="244991" y="107606"/>
                      <a:pt x="250218" y="118447"/>
                      <a:pt x="233606" y="110140"/>
                    </a:cubicBezTo>
                    <a:cubicBezTo>
                      <a:pt x="230019" y="108346"/>
                      <a:pt x="226727" y="105971"/>
                      <a:pt x="223595" y="103466"/>
                    </a:cubicBezTo>
                    <a:cubicBezTo>
                      <a:pt x="221138" y="101500"/>
                      <a:pt x="219973" y="97554"/>
                      <a:pt x="216920" y="96791"/>
                    </a:cubicBezTo>
                    <a:cubicBezTo>
                      <a:pt x="197227" y="91868"/>
                      <a:pt x="156850" y="86780"/>
                      <a:pt x="156850" y="86780"/>
                    </a:cubicBezTo>
                    <a:cubicBezTo>
                      <a:pt x="147397" y="58417"/>
                      <a:pt x="160581" y="92999"/>
                      <a:pt x="146838" y="70094"/>
                    </a:cubicBezTo>
                    <a:cubicBezTo>
                      <a:pt x="145028" y="67078"/>
                      <a:pt x="145988" y="62569"/>
                      <a:pt x="143501" y="60082"/>
                    </a:cubicBezTo>
                    <a:cubicBezTo>
                      <a:pt x="136628" y="53209"/>
                      <a:pt x="146282" y="73987"/>
                      <a:pt x="146838" y="76768"/>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 name="Group 2">
              <a:extLst>
                <a:ext uri="{FF2B5EF4-FFF2-40B4-BE49-F238E27FC236}">
                  <a16:creationId xmlns:a16="http://schemas.microsoft.com/office/drawing/2014/main" id="{45BFC519-1259-B5E5-391F-362555D392D4}"/>
                </a:ext>
              </a:extLst>
            </p:cNvPr>
            <p:cNvGrpSpPr/>
            <p:nvPr/>
          </p:nvGrpSpPr>
          <p:grpSpPr>
            <a:xfrm>
              <a:off x="1012131" y="3692471"/>
              <a:ext cx="7661605" cy="2329535"/>
              <a:chOff x="1012131" y="3692471"/>
              <a:chExt cx="7661605" cy="2329535"/>
            </a:xfrm>
          </p:grpSpPr>
          <p:sp>
            <p:nvSpPr>
              <p:cNvPr id="38" name="Freeform 37">
                <a:extLst>
                  <a:ext uri="{FF2B5EF4-FFF2-40B4-BE49-F238E27FC236}">
                    <a16:creationId xmlns:a16="http://schemas.microsoft.com/office/drawing/2014/main" id="{87B58076-28BA-2CAB-72A3-FA5DC853FF3D}"/>
                  </a:ext>
                </a:extLst>
              </p:cNvPr>
              <p:cNvSpPr/>
              <p:nvPr/>
            </p:nvSpPr>
            <p:spPr>
              <a:xfrm>
                <a:off x="6752185" y="5909659"/>
                <a:ext cx="95832" cy="95833"/>
              </a:xfrm>
              <a:custGeom>
                <a:avLst/>
                <a:gdLst>
                  <a:gd name="connsiteX0" fmla="*/ 0 w 95832"/>
                  <a:gd name="connsiteY0" fmla="*/ 15972 h 95833"/>
                  <a:gd name="connsiteX1" fmla="*/ 0 w 95832"/>
                  <a:gd name="connsiteY1" fmla="*/ 95833 h 95833"/>
                  <a:gd name="connsiteX2" fmla="*/ 95832 w 95832"/>
                  <a:gd name="connsiteY2" fmla="*/ 95833 h 95833"/>
                  <a:gd name="connsiteX3" fmla="*/ 75867 w 95832"/>
                  <a:gd name="connsiteY3" fmla="*/ 0 h 95833"/>
                  <a:gd name="connsiteX4" fmla="*/ 0 w 95832"/>
                  <a:gd name="connsiteY4" fmla="*/ 15972 h 95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32" h="95833">
                    <a:moveTo>
                      <a:pt x="0" y="15972"/>
                    </a:moveTo>
                    <a:lnTo>
                      <a:pt x="0" y="95833"/>
                    </a:lnTo>
                    <a:lnTo>
                      <a:pt x="95832" y="95833"/>
                    </a:lnTo>
                    <a:lnTo>
                      <a:pt x="75867" y="0"/>
                    </a:lnTo>
                    <a:lnTo>
                      <a:pt x="0" y="15972"/>
                    </a:lnTo>
                    <a:close/>
                  </a:path>
                </a:pathLst>
              </a:custGeom>
              <a:solidFill>
                <a:srgbClr val="993300">
                  <a:alpha val="74902"/>
                </a:srgbClr>
              </a:solidFill>
              <a:ln w="9525">
                <a:solidFill>
                  <a:srgbClr val="CC66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Freeform 41">
                <a:extLst>
                  <a:ext uri="{FF2B5EF4-FFF2-40B4-BE49-F238E27FC236}">
                    <a16:creationId xmlns:a16="http://schemas.microsoft.com/office/drawing/2014/main" id="{66CA2C4B-D6CE-6BD2-34C4-B9D06B496F9C}"/>
                  </a:ext>
                </a:extLst>
              </p:cNvPr>
              <p:cNvSpPr/>
              <p:nvPr/>
            </p:nvSpPr>
            <p:spPr>
              <a:xfrm>
                <a:off x="5941603" y="5997506"/>
                <a:ext cx="19966" cy="0"/>
              </a:xfrm>
              <a:custGeom>
                <a:avLst/>
                <a:gdLst>
                  <a:gd name="connsiteX0" fmla="*/ 0 w 19966"/>
                  <a:gd name="connsiteY0" fmla="*/ 0 h 0"/>
                  <a:gd name="connsiteX1" fmla="*/ 19966 w 19966"/>
                  <a:gd name="connsiteY1" fmla="*/ 0 h 0"/>
                  <a:gd name="connsiteX2" fmla="*/ 0 w 19966"/>
                  <a:gd name="connsiteY2" fmla="*/ 0 h 0"/>
                </a:gdLst>
                <a:ahLst/>
                <a:cxnLst>
                  <a:cxn ang="0">
                    <a:pos x="connsiteX0" y="connsiteY0"/>
                  </a:cxn>
                  <a:cxn ang="0">
                    <a:pos x="connsiteX1" y="connsiteY1"/>
                  </a:cxn>
                  <a:cxn ang="0">
                    <a:pos x="connsiteX2" y="connsiteY2"/>
                  </a:cxn>
                </a:cxnLst>
                <a:rect l="l" t="t" r="r" b="b"/>
                <a:pathLst>
                  <a:path w="19966">
                    <a:moveTo>
                      <a:pt x="0" y="0"/>
                    </a:moveTo>
                    <a:lnTo>
                      <a:pt x="19966" y="0"/>
                    </a:lnTo>
                    <a:lnTo>
                      <a:pt x="0" y="0"/>
                    </a:lnTo>
                    <a:close/>
                  </a:path>
                </a:pathLst>
              </a:custGeom>
              <a:solidFill>
                <a:srgbClr val="993300">
                  <a:alpha val="60000"/>
                </a:srgbClr>
              </a:solidFill>
              <a:ln w="9525">
                <a:solidFill>
                  <a:srgbClr val="CC66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2" name="Group 61">
                <a:extLst>
                  <a:ext uri="{FF2B5EF4-FFF2-40B4-BE49-F238E27FC236}">
                    <a16:creationId xmlns:a16="http://schemas.microsoft.com/office/drawing/2014/main" id="{E0A110FE-FF38-5619-9F7D-6F12F7D0C4A7}"/>
                  </a:ext>
                </a:extLst>
              </p:cNvPr>
              <p:cNvGrpSpPr/>
              <p:nvPr/>
            </p:nvGrpSpPr>
            <p:grpSpPr>
              <a:xfrm>
                <a:off x="2629374" y="4788172"/>
                <a:ext cx="136591" cy="1229944"/>
                <a:chOff x="2629374" y="4792063"/>
                <a:chExt cx="136591" cy="1194068"/>
              </a:xfrm>
            </p:grpSpPr>
            <p:cxnSp>
              <p:nvCxnSpPr>
                <p:cNvPr id="75" name="Straight Connector 74">
                  <a:extLst>
                    <a:ext uri="{FF2B5EF4-FFF2-40B4-BE49-F238E27FC236}">
                      <a16:creationId xmlns:a16="http://schemas.microsoft.com/office/drawing/2014/main" id="{DE2681AA-108A-91F4-29D7-7505BE5983D9}"/>
                    </a:ext>
                  </a:extLst>
                </p:cNvPr>
                <p:cNvCxnSpPr/>
                <p:nvPr/>
              </p:nvCxnSpPr>
              <p:spPr>
                <a:xfrm flipH="1" flipV="1">
                  <a:off x="2694263" y="5304279"/>
                  <a:ext cx="14510" cy="681852"/>
                </a:xfrm>
                <a:prstGeom prst="line">
                  <a:avLst/>
                </a:prstGeom>
                <a:ln w="12700">
                  <a:solidFill>
                    <a:srgbClr val="CC6600"/>
                  </a:solidFill>
                </a:ln>
              </p:spPr>
              <p:style>
                <a:lnRef idx="1">
                  <a:schemeClr val="accent1"/>
                </a:lnRef>
                <a:fillRef idx="0">
                  <a:schemeClr val="accent1"/>
                </a:fillRef>
                <a:effectRef idx="0">
                  <a:schemeClr val="accent1"/>
                </a:effectRef>
                <a:fontRef idx="minor">
                  <a:schemeClr val="tx1"/>
                </a:fontRef>
              </p:style>
            </p:cxnSp>
            <p:sp>
              <p:nvSpPr>
                <p:cNvPr id="51" name="Freeform 50">
                  <a:extLst>
                    <a:ext uri="{FF2B5EF4-FFF2-40B4-BE49-F238E27FC236}">
                      <a16:creationId xmlns:a16="http://schemas.microsoft.com/office/drawing/2014/main" id="{000BC52F-5BD9-2CBE-C3CB-36909D6049F9}"/>
                    </a:ext>
                  </a:extLst>
                </p:cNvPr>
                <p:cNvSpPr/>
                <p:nvPr/>
              </p:nvSpPr>
              <p:spPr>
                <a:xfrm>
                  <a:off x="2629374" y="4792063"/>
                  <a:ext cx="136591" cy="713308"/>
                </a:xfrm>
                <a:custGeom>
                  <a:avLst/>
                  <a:gdLst>
                    <a:gd name="connsiteX0" fmla="*/ 75884 w 136591"/>
                    <a:gd name="connsiteY0" fmla="*/ 0 h 713308"/>
                    <a:gd name="connsiteX1" fmla="*/ 64502 w 136591"/>
                    <a:gd name="connsiteY1" fmla="*/ 60707 h 713308"/>
                    <a:gd name="connsiteX2" fmla="*/ 18971 w 136591"/>
                    <a:gd name="connsiteY2" fmla="*/ 136591 h 713308"/>
                    <a:gd name="connsiteX3" fmla="*/ 68296 w 136591"/>
                    <a:gd name="connsiteY3" fmla="*/ 136591 h 713308"/>
                    <a:gd name="connsiteX4" fmla="*/ 60707 w 136591"/>
                    <a:gd name="connsiteY4" fmla="*/ 170739 h 713308"/>
                    <a:gd name="connsiteX5" fmla="*/ 30354 w 136591"/>
                    <a:gd name="connsiteY5" fmla="*/ 201092 h 713308"/>
                    <a:gd name="connsiteX6" fmla="*/ 18971 w 136591"/>
                    <a:gd name="connsiteY6" fmla="*/ 254211 h 713308"/>
                    <a:gd name="connsiteX7" fmla="*/ 75884 w 136591"/>
                    <a:gd name="connsiteY7" fmla="*/ 239034 h 713308"/>
                    <a:gd name="connsiteX8" fmla="*/ 68296 w 136591"/>
                    <a:gd name="connsiteY8" fmla="*/ 276976 h 713308"/>
                    <a:gd name="connsiteX9" fmla="*/ 22765 w 136591"/>
                    <a:gd name="connsiteY9" fmla="*/ 318712 h 713308"/>
                    <a:gd name="connsiteX10" fmla="*/ 60707 w 136591"/>
                    <a:gd name="connsiteY10" fmla="*/ 333889 h 713308"/>
                    <a:gd name="connsiteX11" fmla="*/ 15177 w 136591"/>
                    <a:gd name="connsiteY11" fmla="*/ 371831 h 713308"/>
                    <a:gd name="connsiteX12" fmla="*/ 37942 w 136591"/>
                    <a:gd name="connsiteY12" fmla="*/ 421155 h 713308"/>
                    <a:gd name="connsiteX13" fmla="*/ 37942 w 136591"/>
                    <a:gd name="connsiteY13" fmla="*/ 421155 h 713308"/>
                    <a:gd name="connsiteX14" fmla="*/ 18971 w 136591"/>
                    <a:gd name="connsiteY14" fmla="*/ 489451 h 713308"/>
                    <a:gd name="connsiteX15" fmla="*/ 3794 w 136591"/>
                    <a:gd name="connsiteY15" fmla="*/ 538775 h 713308"/>
                    <a:gd name="connsiteX16" fmla="*/ 45531 w 136591"/>
                    <a:gd name="connsiteY16" fmla="*/ 531187 h 713308"/>
                    <a:gd name="connsiteX17" fmla="*/ 41736 w 136591"/>
                    <a:gd name="connsiteY17" fmla="*/ 588100 h 713308"/>
                    <a:gd name="connsiteX18" fmla="*/ 7589 w 136591"/>
                    <a:gd name="connsiteY18" fmla="*/ 629836 h 713308"/>
                    <a:gd name="connsiteX19" fmla="*/ 0 w 136591"/>
                    <a:gd name="connsiteY19" fmla="*/ 713308 h 713308"/>
                    <a:gd name="connsiteX20" fmla="*/ 72090 w 136591"/>
                    <a:gd name="connsiteY20" fmla="*/ 641218 h 713308"/>
                    <a:gd name="connsiteX21" fmla="*/ 125209 w 136591"/>
                    <a:gd name="connsiteY21" fmla="*/ 656395 h 713308"/>
                    <a:gd name="connsiteX22" fmla="*/ 98649 w 136591"/>
                    <a:gd name="connsiteY22" fmla="*/ 588100 h 713308"/>
                    <a:gd name="connsiteX23" fmla="*/ 49325 w 136591"/>
                    <a:gd name="connsiteY23" fmla="*/ 512216 h 713308"/>
                    <a:gd name="connsiteX24" fmla="*/ 132797 w 136591"/>
                    <a:gd name="connsiteY24" fmla="*/ 531187 h 713308"/>
                    <a:gd name="connsiteX25" fmla="*/ 106238 w 136591"/>
                    <a:gd name="connsiteY25" fmla="*/ 447715 h 713308"/>
                    <a:gd name="connsiteX26" fmla="*/ 91061 w 136591"/>
                    <a:gd name="connsiteY26" fmla="*/ 417361 h 713308"/>
                    <a:gd name="connsiteX27" fmla="*/ 129003 w 136591"/>
                    <a:gd name="connsiteY27" fmla="*/ 398390 h 713308"/>
                    <a:gd name="connsiteX28" fmla="*/ 79678 w 136591"/>
                    <a:gd name="connsiteY28" fmla="*/ 299741 h 713308"/>
                    <a:gd name="connsiteX29" fmla="*/ 125209 w 136591"/>
                    <a:gd name="connsiteY29" fmla="*/ 303535 h 713308"/>
                    <a:gd name="connsiteX30" fmla="*/ 125209 w 136591"/>
                    <a:gd name="connsiteY30" fmla="*/ 303535 h 713308"/>
                    <a:gd name="connsiteX31" fmla="*/ 94855 w 136591"/>
                    <a:gd name="connsiteY31" fmla="*/ 261799 h 713308"/>
                    <a:gd name="connsiteX32" fmla="*/ 136591 w 136591"/>
                    <a:gd name="connsiteY32" fmla="*/ 204886 h 713308"/>
                    <a:gd name="connsiteX33" fmla="*/ 98649 w 136591"/>
                    <a:gd name="connsiteY33" fmla="*/ 147974 h 713308"/>
                    <a:gd name="connsiteX34" fmla="*/ 113826 w 136591"/>
                    <a:gd name="connsiteY34" fmla="*/ 117620 h 713308"/>
                    <a:gd name="connsiteX35" fmla="*/ 98649 w 136591"/>
                    <a:gd name="connsiteY35" fmla="*/ 68296 h 713308"/>
                    <a:gd name="connsiteX36" fmla="*/ 75884 w 136591"/>
                    <a:gd name="connsiteY36" fmla="*/ 0 h 71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6591" h="713308">
                      <a:moveTo>
                        <a:pt x="75884" y="0"/>
                      </a:moveTo>
                      <a:lnTo>
                        <a:pt x="64502" y="60707"/>
                      </a:lnTo>
                      <a:lnTo>
                        <a:pt x="18971" y="136591"/>
                      </a:lnTo>
                      <a:lnTo>
                        <a:pt x="68296" y="136591"/>
                      </a:lnTo>
                      <a:lnTo>
                        <a:pt x="60707" y="170739"/>
                      </a:lnTo>
                      <a:lnTo>
                        <a:pt x="30354" y="201092"/>
                      </a:lnTo>
                      <a:lnTo>
                        <a:pt x="18971" y="254211"/>
                      </a:lnTo>
                      <a:lnTo>
                        <a:pt x="75884" y="239034"/>
                      </a:lnTo>
                      <a:lnTo>
                        <a:pt x="68296" y="276976"/>
                      </a:lnTo>
                      <a:lnTo>
                        <a:pt x="22765" y="318712"/>
                      </a:lnTo>
                      <a:lnTo>
                        <a:pt x="60707" y="333889"/>
                      </a:lnTo>
                      <a:lnTo>
                        <a:pt x="15177" y="371831"/>
                      </a:lnTo>
                      <a:lnTo>
                        <a:pt x="37942" y="421155"/>
                      </a:lnTo>
                      <a:lnTo>
                        <a:pt x="37942" y="421155"/>
                      </a:lnTo>
                      <a:lnTo>
                        <a:pt x="18971" y="489451"/>
                      </a:lnTo>
                      <a:lnTo>
                        <a:pt x="3794" y="538775"/>
                      </a:lnTo>
                      <a:lnTo>
                        <a:pt x="45531" y="531187"/>
                      </a:lnTo>
                      <a:lnTo>
                        <a:pt x="41736" y="588100"/>
                      </a:lnTo>
                      <a:lnTo>
                        <a:pt x="7589" y="629836"/>
                      </a:lnTo>
                      <a:lnTo>
                        <a:pt x="0" y="713308"/>
                      </a:lnTo>
                      <a:lnTo>
                        <a:pt x="72090" y="641218"/>
                      </a:lnTo>
                      <a:lnTo>
                        <a:pt x="125209" y="656395"/>
                      </a:lnTo>
                      <a:lnTo>
                        <a:pt x="98649" y="588100"/>
                      </a:lnTo>
                      <a:lnTo>
                        <a:pt x="49325" y="512216"/>
                      </a:lnTo>
                      <a:lnTo>
                        <a:pt x="132797" y="531187"/>
                      </a:lnTo>
                      <a:lnTo>
                        <a:pt x="106238" y="447715"/>
                      </a:lnTo>
                      <a:lnTo>
                        <a:pt x="91061" y="417361"/>
                      </a:lnTo>
                      <a:lnTo>
                        <a:pt x="129003" y="398390"/>
                      </a:lnTo>
                      <a:lnTo>
                        <a:pt x="79678" y="299741"/>
                      </a:lnTo>
                      <a:lnTo>
                        <a:pt x="125209" y="303535"/>
                      </a:lnTo>
                      <a:lnTo>
                        <a:pt x="125209" y="303535"/>
                      </a:lnTo>
                      <a:lnTo>
                        <a:pt x="94855" y="261799"/>
                      </a:lnTo>
                      <a:lnTo>
                        <a:pt x="136591" y="204886"/>
                      </a:lnTo>
                      <a:lnTo>
                        <a:pt x="98649" y="147974"/>
                      </a:lnTo>
                      <a:lnTo>
                        <a:pt x="113826" y="117620"/>
                      </a:lnTo>
                      <a:lnTo>
                        <a:pt x="98649" y="68296"/>
                      </a:lnTo>
                      <a:lnTo>
                        <a:pt x="75884"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58" name="Group 57">
                <a:extLst>
                  <a:ext uri="{FF2B5EF4-FFF2-40B4-BE49-F238E27FC236}">
                    <a16:creationId xmlns:a16="http://schemas.microsoft.com/office/drawing/2014/main" id="{6EEAFE92-E1E4-1988-8082-EBE351515006}"/>
                  </a:ext>
                </a:extLst>
              </p:cNvPr>
              <p:cNvGrpSpPr/>
              <p:nvPr/>
            </p:nvGrpSpPr>
            <p:grpSpPr>
              <a:xfrm>
                <a:off x="2282687" y="4956313"/>
                <a:ext cx="168965" cy="1022323"/>
                <a:chOff x="2282687" y="4956313"/>
                <a:chExt cx="168965" cy="1022323"/>
              </a:xfrm>
            </p:grpSpPr>
            <p:cxnSp>
              <p:nvCxnSpPr>
                <p:cNvPr id="71" name="Straight Connector 70">
                  <a:extLst>
                    <a:ext uri="{FF2B5EF4-FFF2-40B4-BE49-F238E27FC236}">
                      <a16:creationId xmlns:a16="http://schemas.microsoft.com/office/drawing/2014/main" id="{D5E30598-222D-830F-F317-9C5BFE56A7A8}"/>
                    </a:ext>
                  </a:extLst>
                </p:cNvPr>
                <p:cNvCxnSpPr/>
                <p:nvPr/>
              </p:nvCxnSpPr>
              <p:spPr>
                <a:xfrm flipV="1">
                  <a:off x="2353523" y="5360620"/>
                  <a:ext cx="0" cy="618016"/>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81" name="Freeform 80">
                  <a:extLst>
                    <a:ext uri="{FF2B5EF4-FFF2-40B4-BE49-F238E27FC236}">
                      <a16:creationId xmlns:a16="http://schemas.microsoft.com/office/drawing/2014/main" id="{602C65D8-8629-F85D-1285-5DD70EC97F7D}"/>
                    </a:ext>
                  </a:extLst>
                </p:cNvPr>
                <p:cNvSpPr/>
                <p:nvPr/>
              </p:nvSpPr>
              <p:spPr>
                <a:xfrm>
                  <a:off x="2282687" y="4956313"/>
                  <a:ext cx="168965" cy="612913"/>
                </a:xfrm>
                <a:custGeom>
                  <a:avLst/>
                  <a:gdLst>
                    <a:gd name="connsiteX0" fmla="*/ 82826 w 168965"/>
                    <a:gd name="connsiteY0" fmla="*/ 0 h 612913"/>
                    <a:gd name="connsiteX1" fmla="*/ 82826 w 168965"/>
                    <a:gd name="connsiteY1" fmla="*/ 0 h 612913"/>
                    <a:gd name="connsiteX2" fmla="*/ 56322 w 168965"/>
                    <a:gd name="connsiteY2" fmla="*/ 112644 h 612913"/>
                    <a:gd name="connsiteX3" fmla="*/ 19878 w 168965"/>
                    <a:gd name="connsiteY3" fmla="*/ 135835 h 612913"/>
                    <a:gd name="connsiteX4" fmla="*/ 19878 w 168965"/>
                    <a:gd name="connsiteY4" fmla="*/ 135835 h 612913"/>
                    <a:gd name="connsiteX5" fmla="*/ 0 w 168965"/>
                    <a:gd name="connsiteY5" fmla="*/ 192157 h 612913"/>
                    <a:gd name="connsiteX6" fmla="*/ 62948 w 168965"/>
                    <a:gd name="connsiteY6" fmla="*/ 172278 h 612913"/>
                    <a:gd name="connsiteX7" fmla="*/ 36443 w 168965"/>
                    <a:gd name="connsiteY7" fmla="*/ 238539 h 612913"/>
                    <a:gd name="connsiteX8" fmla="*/ 76200 w 168965"/>
                    <a:gd name="connsiteY8" fmla="*/ 245165 h 612913"/>
                    <a:gd name="connsiteX9" fmla="*/ 76200 w 168965"/>
                    <a:gd name="connsiteY9" fmla="*/ 301487 h 612913"/>
                    <a:gd name="connsiteX10" fmla="*/ 66261 w 168965"/>
                    <a:gd name="connsiteY10" fmla="*/ 334617 h 612913"/>
                    <a:gd name="connsiteX11" fmla="*/ 56322 w 168965"/>
                    <a:gd name="connsiteY11" fmla="*/ 347870 h 612913"/>
                    <a:gd name="connsiteX12" fmla="*/ 29817 w 168965"/>
                    <a:gd name="connsiteY12" fmla="*/ 410817 h 612913"/>
                    <a:gd name="connsiteX13" fmla="*/ 19878 w 168965"/>
                    <a:gd name="connsiteY13" fmla="*/ 437322 h 612913"/>
                    <a:gd name="connsiteX14" fmla="*/ 53009 w 168965"/>
                    <a:gd name="connsiteY14" fmla="*/ 457200 h 612913"/>
                    <a:gd name="connsiteX15" fmla="*/ 23191 w 168965"/>
                    <a:gd name="connsiteY15" fmla="*/ 487017 h 612913"/>
                    <a:gd name="connsiteX16" fmla="*/ 16565 w 168965"/>
                    <a:gd name="connsiteY16" fmla="*/ 506896 h 612913"/>
                    <a:gd name="connsiteX17" fmla="*/ 43070 w 168965"/>
                    <a:gd name="connsiteY17" fmla="*/ 513522 h 612913"/>
                    <a:gd name="connsiteX18" fmla="*/ 82826 w 168965"/>
                    <a:gd name="connsiteY18" fmla="*/ 510209 h 612913"/>
                    <a:gd name="connsiteX19" fmla="*/ 106017 w 168965"/>
                    <a:gd name="connsiteY19" fmla="*/ 530087 h 612913"/>
                    <a:gd name="connsiteX20" fmla="*/ 102704 w 168965"/>
                    <a:gd name="connsiteY20" fmla="*/ 596348 h 612913"/>
                    <a:gd name="connsiteX21" fmla="*/ 132522 w 168965"/>
                    <a:gd name="connsiteY21" fmla="*/ 583096 h 612913"/>
                    <a:gd name="connsiteX22" fmla="*/ 168965 w 168965"/>
                    <a:gd name="connsiteY22" fmla="*/ 612913 h 612913"/>
                    <a:gd name="connsiteX23" fmla="*/ 139148 w 168965"/>
                    <a:gd name="connsiteY23" fmla="*/ 579783 h 612913"/>
                    <a:gd name="connsiteX24" fmla="*/ 139148 w 168965"/>
                    <a:gd name="connsiteY24" fmla="*/ 576470 h 612913"/>
                    <a:gd name="connsiteX25" fmla="*/ 92765 w 168965"/>
                    <a:gd name="connsiteY25" fmla="*/ 467139 h 612913"/>
                    <a:gd name="connsiteX26" fmla="*/ 92765 w 168965"/>
                    <a:gd name="connsiteY26" fmla="*/ 387626 h 612913"/>
                    <a:gd name="connsiteX27" fmla="*/ 149087 w 168965"/>
                    <a:gd name="connsiteY27" fmla="*/ 424070 h 612913"/>
                    <a:gd name="connsiteX28" fmla="*/ 109330 w 168965"/>
                    <a:gd name="connsiteY28" fmla="*/ 324678 h 612913"/>
                    <a:gd name="connsiteX29" fmla="*/ 99391 w 168965"/>
                    <a:gd name="connsiteY29" fmla="*/ 258417 h 612913"/>
                    <a:gd name="connsiteX30" fmla="*/ 139148 w 168965"/>
                    <a:gd name="connsiteY30" fmla="*/ 288235 h 612913"/>
                    <a:gd name="connsiteX31" fmla="*/ 119270 w 168965"/>
                    <a:gd name="connsiteY31" fmla="*/ 208722 h 612913"/>
                    <a:gd name="connsiteX32" fmla="*/ 99391 w 168965"/>
                    <a:gd name="connsiteY32" fmla="*/ 182217 h 612913"/>
                    <a:gd name="connsiteX33" fmla="*/ 96078 w 168965"/>
                    <a:gd name="connsiteY33" fmla="*/ 172278 h 612913"/>
                    <a:gd name="connsiteX34" fmla="*/ 115956 w 168965"/>
                    <a:gd name="connsiteY34" fmla="*/ 162339 h 612913"/>
                    <a:gd name="connsiteX35" fmla="*/ 92765 w 168965"/>
                    <a:gd name="connsiteY35" fmla="*/ 142461 h 612913"/>
                    <a:gd name="connsiteX36" fmla="*/ 102704 w 168965"/>
                    <a:gd name="connsiteY36" fmla="*/ 132522 h 612913"/>
                    <a:gd name="connsiteX37" fmla="*/ 76200 w 168965"/>
                    <a:gd name="connsiteY37" fmla="*/ 122583 h 612913"/>
                    <a:gd name="connsiteX38" fmla="*/ 79513 w 168965"/>
                    <a:gd name="connsiteY38" fmla="*/ 96078 h 612913"/>
                    <a:gd name="connsiteX39" fmla="*/ 122583 w 168965"/>
                    <a:gd name="connsiteY39" fmla="*/ 99391 h 612913"/>
                    <a:gd name="connsiteX40" fmla="*/ 82826 w 168965"/>
                    <a:gd name="connsiteY40" fmla="*/ 0 h 61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8965" h="612913">
                      <a:moveTo>
                        <a:pt x="82826" y="0"/>
                      </a:moveTo>
                      <a:lnTo>
                        <a:pt x="82826" y="0"/>
                      </a:lnTo>
                      <a:lnTo>
                        <a:pt x="56322" y="112644"/>
                      </a:lnTo>
                      <a:lnTo>
                        <a:pt x="19878" y="135835"/>
                      </a:lnTo>
                      <a:lnTo>
                        <a:pt x="19878" y="135835"/>
                      </a:lnTo>
                      <a:lnTo>
                        <a:pt x="0" y="192157"/>
                      </a:lnTo>
                      <a:lnTo>
                        <a:pt x="62948" y="172278"/>
                      </a:lnTo>
                      <a:lnTo>
                        <a:pt x="36443" y="238539"/>
                      </a:lnTo>
                      <a:lnTo>
                        <a:pt x="76200" y="245165"/>
                      </a:lnTo>
                      <a:lnTo>
                        <a:pt x="76200" y="301487"/>
                      </a:lnTo>
                      <a:cubicBezTo>
                        <a:pt x="65912" y="332352"/>
                        <a:pt x="66261" y="320827"/>
                        <a:pt x="66261" y="334617"/>
                      </a:cubicBezTo>
                      <a:lnTo>
                        <a:pt x="56322" y="347870"/>
                      </a:lnTo>
                      <a:lnTo>
                        <a:pt x="29817" y="410817"/>
                      </a:lnTo>
                      <a:lnTo>
                        <a:pt x="19878" y="437322"/>
                      </a:lnTo>
                      <a:lnTo>
                        <a:pt x="53009" y="457200"/>
                      </a:lnTo>
                      <a:lnTo>
                        <a:pt x="23191" y="487017"/>
                      </a:lnTo>
                      <a:lnTo>
                        <a:pt x="16565" y="506896"/>
                      </a:lnTo>
                      <a:lnTo>
                        <a:pt x="43070" y="513522"/>
                      </a:lnTo>
                      <a:cubicBezTo>
                        <a:pt x="76180" y="509843"/>
                        <a:pt x="62887" y="510209"/>
                        <a:pt x="82826" y="510209"/>
                      </a:cubicBezTo>
                      <a:lnTo>
                        <a:pt x="106017" y="530087"/>
                      </a:lnTo>
                      <a:lnTo>
                        <a:pt x="102704" y="596348"/>
                      </a:lnTo>
                      <a:lnTo>
                        <a:pt x="132522" y="583096"/>
                      </a:lnTo>
                      <a:lnTo>
                        <a:pt x="168965" y="612913"/>
                      </a:lnTo>
                      <a:cubicBezTo>
                        <a:pt x="160380" y="604328"/>
                        <a:pt x="145493" y="592473"/>
                        <a:pt x="139148" y="579783"/>
                      </a:cubicBezTo>
                      <a:cubicBezTo>
                        <a:pt x="138654" y="578795"/>
                        <a:pt x="139148" y="577574"/>
                        <a:pt x="139148" y="576470"/>
                      </a:cubicBezTo>
                      <a:lnTo>
                        <a:pt x="92765" y="467139"/>
                      </a:lnTo>
                      <a:lnTo>
                        <a:pt x="92765" y="387626"/>
                      </a:lnTo>
                      <a:lnTo>
                        <a:pt x="149087" y="424070"/>
                      </a:lnTo>
                      <a:lnTo>
                        <a:pt x="109330" y="324678"/>
                      </a:lnTo>
                      <a:lnTo>
                        <a:pt x="99391" y="258417"/>
                      </a:lnTo>
                      <a:lnTo>
                        <a:pt x="139148" y="288235"/>
                      </a:lnTo>
                      <a:lnTo>
                        <a:pt x="119270" y="208722"/>
                      </a:lnTo>
                      <a:cubicBezTo>
                        <a:pt x="101796" y="184259"/>
                        <a:pt x="109422" y="192248"/>
                        <a:pt x="99391" y="182217"/>
                      </a:cubicBezTo>
                      <a:lnTo>
                        <a:pt x="96078" y="172278"/>
                      </a:lnTo>
                      <a:lnTo>
                        <a:pt x="115956" y="162339"/>
                      </a:lnTo>
                      <a:lnTo>
                        <a:pt x="92765" y="142461"/>
                      </a:lnTo>
                      <a:lnTo>
                        <a:pt x="102704" y="132522"/>
                      </a:lnTo>
                      <a:lnTo>
                        <a:pt x="76200" y="122583"/>
                      </a:lnTo>
                      <a:lnTo>
                        <a:pt x="79513" y="96078"/>
                      </a:lnTo>
                      <a:lnTo>
                        <a:pt x="122583" y="99391"/>
                      </a:lnTo>
                      <a:lnTo>
                        <a:pt x="82826"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60" name="Straight Connector 59">
                <a:extLst>
                  <a:ext uri="{FF2B5EF4-FFF2-40B4-BE49-F238E27FC236}">
                    <a16:creationId xmlns:a16="http://schemas.microsoft.com/office/drawing/2014/main" id="{352CF664-A111-718A-648C-75DA410AE5F1}"/>
                  </a:ext>
                </a:extLst>
              </p:cNvPr>
              <p:cNvCxnSpPr/>
              <p:nvPr/>
            </p:nvCxnSpPr>
            <p:spPr>
              <a:xfrm flipV="1">
                <a:off x="1577903" y="5865806"/>
                <a:ext cx="1" cy="12770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A688810D-0931-5EDF-6002-94B3AB52FD0A}"/>
                  </a:ext>
                </a:extLst>
              </p:cNvPr>
              <p:cNvGrpSpPr/>
              <p:nvPr/>
            </p:nvGrpSpPr>
            <p:grpSpPr>
              <a:xfrm>
                <a:off x="2398643" y="4880113"/>
                <a:ext cx="178905" cy="1087995"/>
                <a:chOff x="2398643" y="4880113"/>
                <a:chExt cx="178905" cy="1087995"/>
              </a:xfrm>
            </p:grpSpPr>
            <p:cxnSp>
              <p:nvCxnSpPr>
                <p:cNvPr id="73" name="Straight Connector 72">
                  <a:extLst>
                    <a:ext uri="{FF2B5EF4-FFF2-40B4-BE49-F238E27FC236}">
                      <a16:creationId xmlns:a16="http://schemas.microsoft.com/office/drawing/2014/main" id="{89BEC935-5D91-7909-F50C-0B507B22F914}"/>
                    </a:ext>
                  </a:extLst>
                </p:cNvPr>
                <p:cNvCxnSpPr/>
                <p:nvPr/>
              </p:nvCxnSpPr>
              <p:spPr>
                <a:xfrm flipV="1">
                  <a:off x="2470256" y="5233481"/>
                  <a:ext cx="0" cy="73462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87" name="Freeform 86">
                  <a:extLst>
                    <a:ext uri="{FF2B5EF4-FFF2-40B4-BE49-F238E27FC236}">
                      <a16:creationId xmlns:a16="http://schemas.microsoft.com/office/drawing/2014/main" id="{1C0736A6-B5E7-1125-ACBB-642DB46F211E}"/>
                    </a:ext>
                  </a:extLst>
                </p:cNvPr>
                <p:cNvSpPr/>
                <p:nvPr/>
              </p:nvSpPr>
              <p:spPr>
                <a:xfrm>
                  <a:off x="2398643" y="4880113"/>
                  <a:ext cx="178905" cy="667274"/>
                </a:xfrm>
                <a:custGeom>
                  <a:avLst/>
                  <a:gdLst>
                    <a:gd name="connsiteX0" fmla="*/ 39757 w 178905"/>
                    <a:gd name="connsiteY0" fmla="*/ 602974 h 667274"/>
                    <a:gd name="connsiteX1" fmla="*/ 39757 w 178905"/>
                    <a:gd name="connsiteY1" fmla="*/ 602974 h 667274"/>
                    <a:gd name="connsiteX2" fmla="*/ 82827 w 178905"/>
                    <a:gd name="connsiteY2" fmla="*/ 606287 h 667274"/>
                    <a:gd name="connsiteX3" fmla="*/ 92766 w 178905"/>
                    <a:gd name="connsiteY3" fmla="*/ 616226 h 667274"/>
                    <a:gd name="connsiteX4" fmla="*/ 102705 w 178905"/>
                    <a:gd name="connsiteY4" fmla="*/ 622852 h 667274"/>
                    <a:gd name="connsiteX5" fmla="*/ 152400 w 178905"/>
                    <a:gd name="connsiteY5" fmla="*/ 632791 h 667274"/>
                    <a:gd name="connsiteX6" fmla="*/ 159027 w 178905"/>
                    <a:gd name="connsiteY6" fmla="*/ 646044 h 667274"/>
                    <a:gd name="connsiteX7" fmla="*/ 162340 w 178905"/>
                    <a:gd name="connsiteY7" fmla="*/ 665922 h 667274"/>
                    <a:gd name="connsiteX8" fmla="*/ 152400 w 178905"/>
                    <a:gd name="connsiteY8" fmla="*/ 619539 h 667274"/>
                    <a:gd name="connsiteX9" fmla="*/ 142461 w 178905"/>
                    <a:gd name="connsiteY9" fmla="*/ 612913 h 667274"/>
                    <a:gd name="connsiteX10" fmla="*/ 132522 w 178905"/>
                    <a:gd name="connsiteY10" fmla="*/ 609600 h 667274"/>
                    <a:gd name="connsiteX11" fmla="*/ 122583 w 178905"/>
                    <a:gd name="connsiteY11" fmla="*/ 602974 h 667274"/>
                    <a:gd name="connsiteX12" fmla="*/ 112644 w 178905"/>
                    <a:gd name="connsiteY12" fmla="*/ 599661 h 667274"/>
                    <a:gd name="connsiteX13" fmla="*/ 109331 w 178905"/>
                    <a:gd name="connsiteY13" fmla="*/ 589722 h 667274"/>
                    <a:gd name="connsiteX14" fmla="*/ 119270 w 178905"/>
                    <a:gd name="connsiteY14" fmla="*/ 556591 h 667274"/>
                    <a:gd name="connsiteX15" fmla="*/ 122583 w 178905"/>
                    <a:gd name="connsiteY15" fmla="*/ 546652 h 667274"/>
                    <a:gd name="connsiteX16" fmla="*/ 125896 w 178905"/>
                    <a:gd name="connsiteY16" fmla="*/ 536713 h 667274"/>
                    <a:gd name="connsiteX17" fmla="*/ 112644 w 178905"/>
                    <a:gd name="connsiteY17" fmla="*/ 526774 h 667274"/>
                    <a:gd name="connsiteX18" fmla="*/ 109331 w 178905"/>
                    <a:gd name="connsiteY18" fmla="*/ 500270 h 667274"/>
                    <a:gd name="connsiteX19" fmla="*/ 106018 w 178905"/>
                    <a:gd name="connsiteY19" fmla="*/ 490330 h 667274"/>
                    <a:gd name="connsiteX20" fmla="*/ 129209 w 178905"/>
                    <a:gd name="connsiteY20" fmla="*/ 473765 h 667274"/>
                    <a:gd name="connsiteX21" fmla="*/ 142461 w 178905"/>
                    <a:gd name="connsiteY21" fmla="*/ 477078 h 667274"/>
                    <a:gd name="connsiteX22" fmla="*/ 152400 w 178905"/>
                    <a:gd name="connsiteY22" fmla="*/ 483704 h 667274"/>
                    <a:gd name="connsiteX23" fmla="*/ 162340 w 178905"/>
                    <a:gd name="connsiteY23" fmla="*/ 487017 h 667274"/>
                    <a:gd name="connsiteX24" fmla="*/ 149087 w 178905"/>
                    <a:gd name="connsiteY24" fmla="*/ 473765 h 667274"/>
                    <a:gd name="connsiteX25" fmla="*/ 145774 w 178905"/>
                    <a:gd name="connsiteY25" fmla="*/ 463826 h 667274"/>
                    <a:gd name="connsiteX26" fmla="*/ 139148 w 178905"/>
                    <a:gd name="connsiteY26" fmla="*/ 453887 h 667274"/>
                    <a:gd name="connsiteX27" fmla="*/ 129209 w 178905"/>
                    <a:gd name="connsiteY27" fmla="*/ 430696 h 667274"/>
                    <a:gd name="connsiteX28" fmla="*/ 119270 w 178905"/>
                    <a:gd name="connsiteY28" fmla="*/ 414130 h 667274"/>
                    <a:gd name="connsiteX29" fmla="*/ 112644 w 178905"/>
                    <a:gd name="connsiteY29" fmla="*/ 367748 h 667274"/>
                    <a:gd name="connsiteX30" fmla="*/ 122583 w 178905"/>
                    <a:gd name="connsiteY30" fmla="*/ 347870 h 667274"/>
                    <a:gd name="connsiteX31" fmla="*/ 129209 w 178905"/>
                    <a:gd name="connsiteY31" fmla="*/ 327991 h 667274"/>
                    <a:gd name="connsiteX32" fmla="*/ 109331 w 178905"/>
                    <a:gd name="connsiteY32" fmla="*/ 314739 h 667274"/>
                    <a:gd name="connsiteX33" fmla="*/ 109331 w 178905"/>
                    <a:gd name="connsiteY33" fmla="*/ 291548 h 667274"/>
                    <a:gd name="connsiteX34" fmla="*/ 119270 w 178905"/>
                    <a:gd name="connsiteY34" fmla="*/ 298174 h 667274"/>
                    <a:gd name="connsiteX35" fmla="*/ 129209 w 178905"/>
                    <a:gd name="connsiteY35" fmla="*/ 301487 h 667274"/>
                    <a:gd name="connsiteX36" fmla="*/ 149087 w 178905"/>
                    <a:gd name="connsiteY36" fmla="*/ 314739 h 667274"/>
                    <a:gd name="connsiteX37" fmla="*/ 155714 w 178905"/>
                    <a:gd name="connsiteY37" fmla="*/ 321365 h 667274"/>
                    <a:gd name="connsiteX38" fmla="*/ 165653 w 178905"/>
                    <a:gd name="connsiteY38" fmla="*/ 327991 h 667274"/>
                    <a:gd name="connsiteX39" fmla="*/ 172279 w 178905"/>
                    <a:gd name="connsiteY39" fmla="*/ 337930 h 667274"/>
                    <a:gd name="connsiteX40" fmla="*/ 178905 w 178905"/>
                    <a:gd name="connsiteY40" fmla="*/ 357809 h 667274"/>
                    <a:gd name="connsiteX41" fmla="*/ 175592 w 178905"/>
                    <a:gd name="connsiteY41" fmla="*/ 331304 h 667274"/>
                    <a:gd name="connsiteX42" fmla="*/ 172279 w 178905"/>
                    <a:gd name="connsiteY42" fmla="*/ 321365 h 667274"/>
                    <a:gd name="connsiteX43" fmla="*/ 162340 w 178905"/>
                    <a:gd name="connsiteY43" fmla="*/ 318052 h 667274"/>
                    <a:gd name="connsiteX44" fmla="*/ 149087 w 178905"/>
                    <a:gd name="connsiteY44" fmla="*/ 301487 h 667274"/>
                    <a:gd name="connsiteX45" fmla="*/ 139148 w 178905"/>
                    <a:gd name="connsiteY45" fmla="*/ 298174 h 667274"/>
                    <a:gd name="connsiteX46" fmla="*/ 109331 w 178905"/>
                    <a:gd name="connsiteY46" fmla="*/ 265044 h 667274"/>
                    <a:gd name="connsiteX47" fmla="*/ 102705 w 178905"/>
                    <a:gd name="connsiteY47" fmla="*/ 258417 h 667274"/>
                    <a:gd name="connsiteX48" fmla="*/ 106018 w 178905"/>
                    <a:gd name="connsiteY48" fmla="*/ 188844 h 667274"/>
                    <a:gd name="connsiteX49" fmla="*/ 109331 w 178905"/>
                    <a:gd name="connsiteY49" fmla="*/ 178904 h 667274"/>
                    <a:gd name="connsiteX50" fmla="*/ 119270 w 178905"/>
                    <a:gd name="connsiteY50" fmla="*/ 172278 h 667274"/>
                    <a:gd name="connsiteX51" fmla="*/ 142461 w 178905"/>
                    <a:gd name="connsiteY51" fmla="*/ 178904 h 667274"/>
                    <a:gd name="connsiteX52" fmla="*/ 159027 w 178905"/>
                    <a:gd name="connsiteY52" fmla="*/ 195470 h 667274"/>
                    <a:gd name="connsiteX53" fmla="*/ 168966 w 178905"/>
                    <a:gd name="connsiteY53" fmla="*/ 192157 h 667274"/>
                    <a:gd name="connsiteX54" fmla="*/ 168966 w 178905"/>
                    <a:gd name="connsiteY54" fmla="*/ 168965 h 667274"/>
                    <a:gd name="connsiteX55" fmla="*/ 159027 w 178905"/>
                    <a:gd name="connsiteY55" fmla="*/ 162339 h 667274"/>
                    <a:gd name="connsiteX56" fmla="*/ 152400 w 178905"/>
                    <a:gd name="connsiteY56" fmla="*/ 155713 h 667274"/>
                    <a:gd name="connsiteX57" fmla="*/ 142461 w 178905"/>
                    <a:gd name="connsiteY57" fmla="*/ 149087 h 667274"/>
                    <a:gd name="connsiteX58" fmla="*/ 125896 w 178905"/>
                    <a:gd name="connsiteY58" fmla="*/ 129209 h 667274"/>
                    <a:gd name="connsiteX59" fmla="*/ 119270 w 178905"/>
                    <a:gd name="connsiteY59" fmla="*/ 109330 h 667274"/>
                    <a:gd name="connsiteX60" fmla="*/ 112644 w 178905"/>
                    <a:gd name="connsiteY60" fmla="*/ 99391 h 667274"/>
                    <a:gd name="connsiteX61" fmla="*/ 106018 w 178905"/>
                    <a:gd name="connsiteY61" fmla="*/ 79513 h 667274"/>
                    <a:gd name="connsiteX62" fmla="*/ 102705 w 178905"/>
                    <a:gd name="connsiteY62" fmla="*/ 69574 h 667274"/>
                    <a:gd name="connsiteX63" fmla="*/ 99392 w 178905"/>
                    <a:gd name="connsiteY63" fmla="*/ 9939 h 667274"/>
                    <a:gd name="connsiteX64" fmla="*/ 96079 w 178905"/>
                    <a:gd name="connsiteY64" fmla="*/ 0 h 667274"/>
                    <a:gd name="connsiteX65" fmla="*/ 89453 w 178905"/>
                    <a:gd name="connsiteY65" fmla="*/ 9939 h 667274"/>
                    <a:gd name="connsiteX66" fmla="*/ 79514 w 178905"/>
                    <a:gd name="connsiteY66" fmla="*/ 39757 h 667274"/>
                    <a:gd name="connsiteX67" fmla="*/ 66261 w 178905"/>
                    <a:gd name="connsiteY67" fmla="*/ 62948 h 667274"/>
                    <a:gd name="connsiteX68" fmla="*/ 62948 w 178905"/>
                    <a:gd name="connsiteY68" fmla="*/ 72887 h 667274"/>
                    <a:gd name="connsiteX69" fmla="*/ 56322 w 178905"/>
                    <a:gd name="connsiteY69" fmla="*/ 82826 h 667274"/>
                    <a:gd name="connsiteX70" fmla="*/ 49696 w 178905"/>
                    <a:gd name="connsiteY70" fmla="*/ 102704 h 667274"/>
                    <a:gd name="connsiteX71" fmla="*/ 62948 w 178905"/>
                    <a:gd name="connsiteY71" fmla="*/ 115957 h 667274"/>
                    <a:gd name="connsiteX72" fmla="*/ 86140 w 178905"/>
                    <a:gd name="connsiteY72" fmla="*/ 129209 h 667274"/>
                    <a:gd name="connsiteX73" fmla="*/ 96079 w 178905"/>
                    <a:gd name="connsiteY73" fmla="*/ 149087 h 667274"/>
                    <a:gd name="connsiteX74" fmla="*/ 92766 w 178905"/>
                    <a:gd name="connsiteY74" fmla="*/ 159026 h 667274"/>
                    <a:gd name="connsiteX75" fmla="*/ 79514 w 178905"/>
                    <a:gd name="connsiteY75" fmla="*/ 162339 h 667274"/>
                    <a:gd name="connsiteX76" fmla="*/ 59635 w 178905"/>
                    <a:gd name="connsiteY76" fmla="*/ 168965 h 667274"/>
                    <a:gd name="connsiteX77" fmla="*/ 53009 w 178905"/>
                    <a:gd name="connsiteY77" fmla="*/ 178904 h 667274"/>
                    <a:gd name="connsiteX78" fmla="*/ 62948 w 178905"/>
                    <a:gd name="connsiteY78" fmla="*/ 188844 h 667274"/>
                    <a:gd name="connsiteX79" fmla="*/ 82827 w 178905"/>
                    <a:gd name="connsiteY79" fmla="*/ 202096 h 667274"/>
                    <a:gd name="connsiteX80" fmla="*/ 72887 w 178905"/>
                    <a:gd name="connsiteY80" fmla="*/ 205409 h 667274"/>
                    <a:gd name="connsiteX81" fmla="*/ 66261 w 178905"/>
                    <a:gd name="connsiteY81" fmla="*/ 225287 h 667274"/>
                    <a:gd name="connsiteX82" fmla="*/ 56322 w 178905"/>
                    <a:gd name="connsiteY82" fmla="*/ 245165 h 667274"/>
                    <a:gd name="connsiteX83" fmla="*/ 49696 w 178905"/>
                    <a:gd name="connsiteY83" fmla="*/ 255104 h 667274"/>
                    <a:gd name="connsiteX84" fmla="*/ 46383 w 178905"/>
                    <a:gd name="connsiteY84" fmla="*/ 265044 h 667274"/>
                    <a:gd name="connsiteX85" fmla="*/ 46383 w 178905"/>
                    <a:gd name="connsiteY85" fmla="*/ 274983 h 667274"/>
                    <a:gd name="connsiteX86" fmla="*/ 56322 w 178905"/>
                    <a:gd name="connsiteY86" fmla="*/ 281609 h 667274"/>
                    <a:gd name="connsiteX87" fmla="*/ 69574 w 178905"/>
                    <a:gd name="connsiteY87" fmla="*/ 284922 h 667274"/>
                    <a:gd name="connsiteX88" fmla="*/ 79514 w 178905"/>
                    <a:gd name="connsiteY88" fmla="*/ 288235 h 667274"/>
                    <a:gd name="connsiteX89" fmla="*/ 89453 w 178905"/>
                    <a:gd name="connsiteY89" fmla="*/ 308113 h 667274"/>
                    <a:gd name="connsiteX90" fmla="*/ 86140 w 178905"/>
                    <a:gd name="connsiteY90" fmla="*/ 318052 h 667274"/>
                    <a:gd name="connsiteX91" fmla="*/ 79514 w 178905"/>
                    <a:gd name="connsiteY91" fmla="*/ 327991 h 667274"/>
                    <a:gd name="connsiteX92" fmla="*/ 69574 w 178905"/>
                    <a:gd name="connsiteY92" fmla="*/ 331304 h 667274"/>
                    <a:gd name="connsiteX93" fmla="*/ 59635 w 178905"/>
                    <a:gd name="connsiteY93" fmla="*/ 337930 h 667274"/>
                    <a:gd name="connsiteX94" fmla="*/ 46383 w 178905"/>
                    <a:gd name="connsiteY94" fmla="*/ 354496 h 667274"/>
                    <a:gd name="connsiteX95" fmla="*/ 49696 w 178905"/>
                    <a:gd name="connsiteY95" fmla="*/ 367748 h 667274"/>
                    <a:gd name="connsiteX96" fmla="*/ 59635 w 178905"/>
                    <a:gd name="connsiteY96" fmla="*/ 371061 h 667274"/>
                    <a:gd name="connsiteX97" fmla="*/ 69574 w 178905"/>
                    <a:gd name="connsiteY97" fmla="*/ 377687 h 667274"/>
                    <a:gd name="connsiteX98" fmla="*/ 72887 w 178905"/>
                    <a:gd name="connsiteY98" fmla="*/ 387626 h 667274"/>
                    <a:gd name="connsiteX99" fmla="*/ 59635 w 178905"/>
                    <a:gd name="connsiteY99" fmla="*/ 407504 h 667274"/>
                    <a:gd name="connsiteX100" fmla="*/ 53009 w 178905"/>
                    <a:gd name="connsiteY100" fmla="*/ 417444 h 667274"/>
                    <a:gd name="connsiteX101" fmla="*/ 33131 w 178905"/>
                    <a:gd name="connsiteY101" fmla="*/ 430696 h 667274"/>
                    <a:gd name="connsiteX102" fmla="*/ 43070 w 178905"/>
                    <a:gd name="connsiteY102" fmla="*/ 440635 h 667274"/>
                    <a:gd name="connsiteX103" fmla="*/ 56322 w 178905"/>
                    <a:gd name="connsiteY103" fmla="*/ 443948 h 667274"/>
                    <a:gd name="connsiteX104" fmla="*/ 66261 w 178905"/>
                    <a:gd name="connsiteY104" fmla="*/ 447261 h 667274"/>
                    <a:gd name="connsiteX105" fmla="*/ 66261 w 178905"/>
                    <a:gd name="connsiteY105" fmla="*/ 467139 h 667274"/>
                    <a:gd name="connsiteX106" fmla="*/ 53009 w 178905"/>
                    <a:gd name="connsiteY106" fmla="*/ 487017 h 667274"/>
                    <a:gd name="connsiteX107" fmla="*/ 56322 w 178905"/>
                    <a:gd name="connsiteY107" fmla="*/ 496957 h 667274"/>
                    <a:gd name="connsiteX108" fmla="*/ 53009 w 178905"/>
                    <a:gd name="connsiteY108" fmla="*/ 520148 h 667274"/>
                    <a:gd name="connsiteX109" fmla="*/ 39757 w 178905"/>
                    <a:gd name="connsiteY109" fmla="*/ 536713 h 667274"/>
                    <a:gd name="connsiteX110" fmla="*/ 6627 w 178905"/>
                    <a:gd name="connsiteY110" fmla="*/ 540026 h 667274"/>
                    <a:gd name="connsiteX111" fmla="*/ 0 w 178905"/>
                    <a:gd name="connsiteY111" fmla="*/ 546652 h 667274"/>
                    <a:gd name="connsiteX112" fmla="*/ 6627 w 178905"/>
                    <a:gd name="connsiteY112" fmla="*/ 553278 h 667274"/>
                    <a:gd name="connsiteX113" fmla="*/ 16566 w 178905"/>
                    <a:gd name="connsiteY113" fmla="*/ 559904 h 667274"/>
                    <a:gd name="connsiteX114" fmla="*/ 26505 w 178905"/>
                    <a:gd name="connsiteY114" fmla="*/ 569844 h 667274"/>
                    <a:gd name="connsiteX115" fmla="*/ 46383 w 178905"/>
                    <a:gd name="connsiteY115" fmla="*/ 576470 h 667274"/>
                    <a:gd name="connsiteX116" fmla="*/ 49696 w 178905"/>
                    <a:gd name="connsiteY116" fmla="*/ 609600 h 667274"/>
                    <a:gd name="connsiteX117" fmla="*/ 56322 w 178905"/>
                    <a:gd name="connsiteY117" fmla="*/ 619539 h 667274"/>
                    <a:gd name="connsiteX118" fmla="*/ 39757 w 178905"/>
                    <a:gd name="connsiteY118" fmla="*/ 602974 h 66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78905" h="667274">
                      <a:moveTo>
                        <a:pt x="39757" y="602974"/>
                      </a:moveTo>
                      <a:lnTo>
                        <a:pt x="39757" y="602974"/>
                      </a:lnTo>
                      <a:cubicBezTo>
                        <a:pt x="54114" y="604078"/>
                        <a:pt x="68858" y="602795"/>
                        <a:pt x="82827" y="606287"/>
                      </a:cubicBezTo>
                      <a:cubicBezTo>
                        <a:pt x="87372" y="607423"/>
                        <a:pt x="89167" y="613227"/>
                        <a:pt x="92766" y="616226"/>
                      </a:cubicBezTo>
                      <a:cubicBezTo>
                        <a:pt x="95825" y="618775"/>
                        <a:pt x="99066" y="621235"/>
                        <a:pt x="102705" y="622852"/>
                      </a:cubicBezTo>
                      <a:cubicBezTo>
                        <a:pt x="122282" y="631553"/>
                        <a:pt x="129656" y="630264"/>
                        <a:pt x="152400" y="632791"/>
                      </a:cubicBezTo>
                      <a:cubicBezTo>
                        <a:pt x="154609" y="637209"/>
                        <a:pt x="157608" y="641313"/>
                        <a:pt x="159027" y="646044"/>
                      </a:cubicBezTo>
                      <a:cubicBezTo>
                        <a:pt x="160957" y="652478"/>
                        <a:pt x="162340" y="672639"/>
                        <a:pt x="162340" y="665922"/>
                      </a:cubicBezTo>
                      <a:cubicBezTo>
                        <a:pt x="162340" y="639552"/>
                        <a:pt x="167592" y="631692"/>
                        <a:pt x="152400" y="619539"/>
                      </a:cubicBezTo>
                      <a:cubicBezTo>
                        <a:pt x="149291" y="617052"/>
                        <a:pt x="146022" y="614694"/>
                        <a:pt x="142461" y="612913"/>
                      </a:cubicBezTo>
                      <a:cubicBezTo>
                        <a:pt x="139337" y="611351"/>
                        <a:pt x="135835" y="610704"/>
                        <a:pt x="132522" y="609600"/>
                      </a:cubicBezTo>
                      <a:cubicBezTo>
                        <a:pt x="129209" y="607391"/>
                        <a:pt x="126144" y="604755"/>
                        <a:pt x="122583" y="602974"/>
                      </a:cubicBezTo>
                      <a:cubicBezTo>
                        <a:pt x="119459" y="601412"/>
                        <a:pt x="115113" y="602130"/>
                        <a:pt x="112644" y="599661"/>
                      </a:cubicBezTo>
                      <a:cubicBezTo>
                        <a:pt x="110175" y="597192"/>
                        <a:pt x="110435" y="593035"/>
                        <a:pt x="109331" y="589722"/>
                      </a:cubicBezTo>
                      <a:cubicBezTo>
                        <a:pt x="114338" y="569695"/>
                        <a:pt x="111205" y="580788"/>
                        <a:pt x="119270" y="556591"/>
                      </a:cubicBezTo>
                      <a:lnTo>
                        <a:pt x="122583" y="546652"/>
                      </a:lnTo>
                      <a:lnTo>
                        <a:pt x="125896" y="536713"/>
                      </a:lnTo>
                      <a:cubicBezTo>
                        <a:pt x="121479" y="533400"/>
                        <a:pt x="114929" y="531801"/>
                        <a:pt x="112644" y="526774"/>
                      </a:cubicBezTo>
                      <a:cubicBezTo>
                        <a:pt x="108960" y="518669"/>
                        <a:pt x="110924" y="509030"/>
                        <a:pt x="109331" y="500270"/>
                      </a:cubicBezTo>
                      <a:cubicBezTo>
                        <a:pt x="108706" y="496834"/>
                        <a:pt x="107122" y="493643"/>
                        <a:pt x="106018" y="490330"/>
                      </a:cubicBezTo>
                      <a:cubicBezTo>
                        <a:pt x="129209" y="482600"/>
                        <a:pt x="123687" y="490330"/>
                        <a:pt x="129209" y="473765"/>
                      </a:cubicBezTo>
                      <a:cubicBezTo>
                        <a:pt x="133626" y="474869"/>
                        <a:pt x="138276" y="475284"/>
                        <a:pt x="142461" y="477078"/>
                      </a:cubicBezTo>
                      <a:cubicBezTo>
                        <a:pt x="146121" y="478646"/>
                        <a:pt x="148839" y="481923"/>
                        <a:pt x="152400" y="483704"/>
                      </a:cubicBezTo>
                      <a:cubicBezTo>
                        <a:pt x="155524" y="485266"/>
                        <a:pt x="159027" y="485913"/>
                        <a:pt x="162340" y="487017"/>
                      </a:cubicBezTo>
                      <a:cubicBezTo>
                        <a:pt x="157922" y="482600"/>
                        <a:pt x="152718" y="478849"/>
                        <a:pt x="149087" y="473765"/>
                      </a:cubicBezTo>
                      <a:cubicBezTo>
                        <a:pt x="147057" y="470923"/>
                        <a:pt x="147336" y="466950"/>
                        <a:pt x="145774" y="463826"/>
                      </a:cubicBezTo>
                      <a:cubicBezTo>
                        <a:pt x="143993" y="460265"/>
                        <a:pt x="141357" y="457200"/>
                        <a:pt x="139148" y="453887"/>
                      </a:cubicBezTo>
                      <a:cubicBezTo>
                        <a:pt x="132253" y="426307"/>
                        <a:pt x="140649" y="453575"/>
                        <a:pt x="129209" y="430696"/>
                      </a:cubicBezTo>
                      <a:cubicBezTo>
                        <a:pt x="120607" y="413491"/>
                        <a:pt x="132213" y="427075"/>
                        <a:pt x="119270" y="414130"/>
                      </a:cubicBezTo>
                      <a:cubicBezTo>
                        <a:pt x="113139" y="395736"/>
                        <a:pt x="112644" y="396781"/>
                        <a:pt x="112644" y="367748"/>
                      </a:cubicBezTo>
                      <a:cubicBezTo>
                        <a:pt x="112644" y="360890"/>
                        <a:pt x="119233" y="352895"/>
                        <a:pt x="122583" y="347870"/>
                      </a:cubicBezTo>
                      <a:lnTo>
                        <a:pt x="129209" y="327991"/>
                      </a:lnTo>
                      <a:cubicBezTo>
                        <a:pt x="131727" y="320436"/>
                        <a:pt x="109331" y="314739"/>
                        <a:pt x="109331" y="314739"/>
                      </a:cubicBezTo>
                      <a:cubicBezTo>
                        <a:pt x="107769" y="310052"/>
                        <a:pt x="101011" y="295708"/>
                        <a:pt x="109331" y="291548"/>
                      </a:cubicBezTo>
                      <a:cubicBezTo>
                        <a:pt x="112892" y="289767"/>
                        <a:pt x="115709" y="296393"/>
                        <a:pt x="119270" y="298174"/>
                      </a:cubicBezTo>
                      <a:cubicBezTo>
                        <a:pt x="122394" y="299736"/>
                        <a:pt x="125896" y="300383"/>
                        <a:pt x="129209" y="301487"/>
                      </a:cubicBezTo>
                      <a:lnTo>
                        <a:pt x="149087" y="314739"/>
                      </a:lnTo>
                      <a:cubicBezTo>
                        <a:pt x="151686" y="316472"/>
                        <a:pt x="153275" y="319414"/>
                        <a:pt x="155714" y="321365"/>
                      </a:cubicBezTo>
                      <a:cubicBezTo>
                        <a:pt x="158823" y="323852"/>
                        <a:pt x="162340" y="325782"/>
                        <a:pt x="165653" y="327991"/>
                      </a:cubicBezTo>
                      <a:cubicBezTo>
                        <a:pt x="167862" y="331304"/>
                        <a:pt x="170662" y="334291"/>
                        <a:pt x="172279" y="337930"/>
                      </a:cubicBezTo>
                      <a:cubicBezTo>
                        <a:pt x="175116" y="344313"/>
                        <a:pt x="178905" y="357809"/>
                        <a:pt x="178905" y="357809"/>
                      </a:cubicBezTo>
                      <a:cubicBezTo>
                        <a:pt x="177801" y="348974"/>
                        <a:pt x="177185" y="340064"/>
                        <a:pt x="175592" y="331304"/>
                      </a:cubicBezTo>
                      <a:cubicBezTo>
                        <a:pt x="174967" y="327868"/>
                        <a:pt x="174748" y="323834"/>
                        <a:pt x="172279" y="321365"/>
                      </a:cubicBezTo>
                      <a:cubicBezTo>
                        <a:pt x="169810" y="318896"/>
                        <a:pt x="165653" y="319156"/>
                        <a:pt x="162340" y="318052"/>
                      </a:cubicBezTo>
                      <a:cubicBezTo>
                        <a:pt x="159329" y="313535"/>
                        <a:pt x="154334" y="304635"/>
                        <a:pt x="149087" y="301487"/>
                      </a:cubicBezTo>
                      <a:cubicBezTo>
                        <a:pt x="146092" y="299690"/>
                        <a:pt x="142461" y="299278"/>
                        <a:pt x="139148" y="298174"/>
                      </a:cubicBezTo>
                      <a:cubicBezTo>
                        <a:pt x="123585" y="277423"/>
                        <a:pt x="133116" y="288830"/>
                        <a:pt x="109331" y="265044"/>
                      </a:cubicBezTo>
                      <a:lnTo>
                        <a:pt x="102705" y="258417"/>
                      </a:lnTo>
                      <a:cubicBezTo>
                        <a:pt x="103809" y="235226"/>
                        <a:pt x="104090" y="211981"/>
                        <a:pt x="106018" y="188844"/>
                      </a:cubicBezTo>
                      <a:cubicBezTo>
                        <a:pt x="106308" y="185364"/>
                        <a:pt x="107149" y="181631"/>
                        <a:pt x="109331" y="178904"/>
                      </a:cubicBezTo>
                      <a:cubicBezTo>
                        <a:pt x="111818" y="175795"/>
                        <a:pt x="115957" y="174487"/>
                        <a:pt x="119270" y="172278"/>
                      </a:cubicBezTo>
                      <a:cubicBezTo>
                        <a:pt x="120417" y="172565"/>
                        <a:pt x="140085" y="177122"/>
                        <a:pt x="142461" y="178904"/>
                      </a:cubicBezTo>
                      <a:cubicBezTo>
                        <a:pt x="148708" y="183590"/>
                        <a:pt x="159027" y="195470"/>
                        <a:pt x="159027" y="195470"/>
                      </a:cubicBezTo>
                      <a:cubicBezTo>
                        <a:pt x="162340" y="194366"/>
                        <a:pt x="166497" y="194626"/>
                        <a:pt x="168966" y="192157"/>
                      </a:cubicBezTo>
                      <a:cubicBezTo>
                        <a:pt x="174330" y="186792"/>
                        <a:pt x="172329" y="174009"/>
                        <a:pt x="168966" y="168965"/>
                      </a:cubicBezTo>
                      <a:cubicBezTo>
                        <a:pt x="166757" y="165652"/>
                        <a:pt x="162136" y="164826"/>
                        <a:pt x="159027" y="162339"/>
                      </a:cubicBezTo>
                      <a:cubicBezTo>
                        <a:pt x="156588" y="160388"/>
                        <a:pt x="154839" y="157664"/>
                        <a:pt x="152400" y="155713"/>
                      </a:cubicBezTo>
                      <a:cubicBezTo>
                        <a:pt x="149291" y="153226"/>
                        <a:pt x="145520" y="151636"/>
                        <a:pt x="142461" y="149087"/>
                      </a:cubicBezTo>
                      <a:cubicBezTo>
                        <a:pt x="136954" y="144498"/>
                        <a:pt x="128962" y="136107"/>
                        <a:pt x="125896" y="129209"/>
                      </a:cubicBezTo>
                      <a:cubicBezTo>
                        <a:pt x="123059" y="122826"/>
                        <a:pt x="123144" y="115142"/>
                        <a:pt x="119270" y="109330"/>
                      </a:cubicBezTo>
                      <a:cubicBezTo>
                        <a:pt x="117061" y="106017"/>
                        <a:pt x="114261" y="103030"/>
                        <a:pt x="112644" y="99391"/>
                      </a:cubicBezTo>
                      <a:cubicBezTo>
                        <a:pt x="109807" y="93009"/>
                        <a:pt x="108227" y="86139"/>
                        <a:pt x="106018" y="79513"/>
                      </a:cubicBezTo>
                      <a:lnTo>
                        <a:pt x="102705" y="69574"/>
                      </a:lnTo>
                      <a:cubicBezTo>
                        <a:pt x="101601" y="49696"/>
                        <a:pt x="101280" y="29758"/>
                        <a:pt x="99392" y="9939"/>
                      </a:cubicBezTo>
                      <a:cubicBezTo>
                        <a:pt x="99061" y="6463"/>
                        <a:pt x="99571" y="0"/>
                        <a:pt x="96079" y="0"/>
                      </a:cubicBezTo>
                      <a:cubicBezTo>
                        <a:pt x="92097" y="0"/>
                        <a:pt x="91070" y="6300"/>
                        <a:pt x="89453" y="9939"/>
                      </a:cubicBezTo>
                      <a:cubicBezTo>
                        <a:pt x="89450" y="9946"/>
                        <a:pt x="81171" y="34784"/>
                        <a:pt x="79514" y="39757"/>
                      </a:cubicBezTo>
                      <a:cubicBezTo>
                        <a:pt x="73710" y="57171"/>
                        <a:pt x="73527" y="48415"/>
                        <a:pt x="66261" y="62948"/>
                      </a:cubicBezTo>
                      <a:cubicBezTo>
                        <a:pt x="64699" y="66072"/>
                        <a:pt x="64510" y="69763"/>
                        <a:pt x="62948" y="72887"/>
                      </a:cubicBezTo>
                      <a:cubicBezTo>
                        <a:pt x="61167" y="76448"/>
                        <a:pt x="57939" y="79187"/>
                        <a:pt x="56322" y="82826"/>
                      </a:cubicBezTo>
                      <a:cubicBezTo>
                        <a:pt x="53485" y="89208"/>
                        <a:pt x="49696" y="102704"/>
                        <a:pt x="49696" y="102704"/>
                      </a:cubicBezTo>
                      <a:cubicBezTo>
                        <a:pt x="56006" y="121637"/>
                        <a:pt x="47803" y="105860"/>
                        <a:pt x="62948" y="115957"/>
                      </a:cubicBezTo>
                      <a:cubicBezTo>
                        <a:pt x="86634" y="131747"/>
                        <a:pt x="58111" y="122202"/>
                        <a:pt x="86140" y="129209"/>
                      </a:cubicBezTo>
                      <a:cubicBezTo>
                        <a:pt x="89490" y="134234"/>
                        <a:pt x="96079" y="142229"/>
                        <a:pt x="96079" y="149087"/>
                      </a:cubicBezTo>
                      <a:cubicBezTo>
                        <a:pt x="96079" y="152579"/>
                        <a:pt x="95493" y="156844"/>
                        <a:pt x="92766" y="159026"/>
                      </a:cubicBezTo>
                      <a:cubicBezTo>
                        <a:pt x="89210" y="161870"/>
                        <a:pt x="83875" y="161031"/>
                        <a:pt x="79514" y="162339"/>
                      </a:cubicBezTo>
                      <a:cubicBezTo>
                        <a:pt x="72824" y="164346"/>
                        <a:pt x="59635" y="168965"/>
                        <a:pt x="59635" y="168965"/>
                      </a:cubicBezTo>
                      <a:cubicBezTo>
                        <a:pt x="57426" y="172278"/>
                        <a:pt x="52354" y="174976"/>
                        <a:pt x="53009" y="178904"/>
                      </a:cubicBezTo>
                      <a:cubicBezTo>
                        <a:pt x="53779" y="183526"/>
                        <a:pt x="59135" y="186120"/>
                        <a:pt x="62948" y="188844"/>
                      </a:cubicBezTo>
                      <a:cubicBezTo>
                        <a:pt x="91039" y="208910"/>
                        <a:pt x="65089" y="184361"/>
                        <a:pt x="82827" y="202096"/>
                      </a:cubicBezTo>
                      <a:cubicBezTo>
                        <a:pt x="79514" y="203200"/>
                        <a:pt x="74917" y="202567"/>
                        <a:pt x="72887" y="205409"/>
                      </a:cubicBezTo>
                      <a:cubicBezTo>
                        <a:pt x="68827" y="211092"/>
                        <a:pt x="70135" y="219476"/>
                        <a:pt x="66261" y="225287"/>
                      </a:cubicBezTo>
                      <a:cubicBezTo>
                        <a:pt x="47272" y="253771"/>
                        <a:pt x="70038" y="217732"/>
                        <a:pt x="56322" y="245165"/>
                      </a:cubicBezTo>
                      <a:cubicBezTo>
                        <a:pt x="54541" y="248726"/>
                        <a:pt x="51905" y="251791"/>
                        <a:pt x="49696" y="255104"/>
                      </a:cubicBezTo>
                      <a:cubicBezTo>
                        <a:pt x="48592" y="258417"/>
                        <a:pt x="48565" y="262317"/>
                        <a:pt x="46383" y="265044"/>
                      </a:cubicBezTo>
                      <a:cubicBezTo>
                        <a:pt x="38271" y="275185"/>
                        <a:pt x="28516" y="269027"/>
                        <a:pt x="46383" y="274983"/>
                      </a:cubicBezTo>
                      <a:cubicBezTo>
                        <a:pt x="49696" y="277192"/>
                        <a:pt x="52662" y="280041"/>
                        <a:pt x="56322" y="281609"/>
                      </a:cubicBezTo>
                      <a:cubicBezTo>
                        <a:pt x="60507" y="283403"/>
                        <a:pt x="65196" y="283671"/>
                        <a:pt x="69574" y="284922"/>
                      </a:cubicBezTo>
                      <a:cubicBezTo>
                        <a:pt x="72932" y="285881"/>
                        <a:pt x="76201" y="287131"/>
                        <a:pt x="79514" y="288235"/>
                      </a:cubicBezTo>
                      <a:cubicBezTo>
                        <a:pt x="82864" y="293260"/>
                        <a:pt x="89453" y="301255"/>
                        <a:pt x="89453" y="308113"/>
                      </a:cubicBezTo>
                      <a:cubicBezTo>
                        <a:pt x="89453" y="311605"/>
                        <a:pt x="87702" y="314928"/>
                        <a:pt x="86140" y="318052"/>
                      </a:cubicBezTo>
                      <a:cubicBezTo>
                        <a:pt x="84359" y="321613"/>
                        <a:pt x="82623" y="325504"/>
                        <a:pt x="79514" y="327991"/>
                      </a:cubicBezTo>
                      <a:cubicBezTo>
                        <a:pt x="76787" y="330173"/>
                        <a:pt x="72887" y="330200"/>
                        <a:pt x="69574" y="331304"/>
                      </a:cubicBezTo>
                      <a:cubicBezTo>
                        <a:pt x="66261" y="333513"/>
                        <a:pt x="62744" y="335443"/>
                        <a:pt x="59635" y="337930"/>
                      </a:cubicBezTo>
                      <a:cubicBezTo>
                        <a:pt x="52893" y="343324"/>
                        <a:pt x="51301" y="347118"/>
                        <a:pt x="46383" y="354496"/>
                      </a:cubicBezTo>
                      <a:cubicBezTo>
                        <a:pt x="47487" y="358913"/>
                        <a:pt x="46852" y="364192"/>
                        <a:pt x="49696" y="367748"/>
                      </a:cubicBezTo>
                      <a:cubicBezTo>
                        <a:pt x="51878" y="370475"/>
                        <a:pt x="56511" y="369499"/>
                        <a:pt x="59635" y="371061"/>
                      </a:cubicBezTo>
                      <a:cubicBezTo>
                        <a:pt x="63196" y="372842"/>
                        <a:pt x="66261" y="375478"/>
                        <a:pt x="69574" y="377687"/>
                      </a:cubicBezTo>
                      <a:cubicBezTo>
                        <a:pt x="70678" y="381000"/>
                        <a:pt x="72887" y="384134"/>
                        <a:pt x="72887" y="387626"/>
                      </a:cubicBezTo>
                      <a:cubicBezTo>
                        <a:pt x="72887" y="398106"/>
                        <a:pt x="65611" y="400333"/>
                        <a:pt x="59635" y="407504"/>
                      </a:cubicBezTo>
                      <a:cubicBezTo>
                        <a:pt x="57086" y="410563"/>
                        <a:pt x="56006" y="414822"/>
                        <a:pt x="53009" y="417444"/>
                      </a:cubicBezTo>
                      <a:cubicBezTo>
                        <a:pt x="47016" y="422688"/>
                        <a:pt x="33131" y="430696"/>
                        <a:pt x="33131" y="430696"/>
                      </a:cubicBezTo>
                      <a:cubicBezTo>
                        <a:pt x="36444" y="434009"/>
                        <a:pt x="39002" y="438310"/>
                        <a:pt x="43070" y="440635"/>
                      </a:cubicBezTo>
                      <a:cubicBezTo>
                        <a:pt x="47023" y="442894"/>
                        <a:pt x="51944" y="442697"/>
                        <a:pt x="56322" y="443948"/>
                      </a:cubicBezTo>
                      <a:cubicBezTo>
                        <a:pt x="59680" y="444907"/>
                        <a:pt x="62948" y="446157"/>
                        <a:pt x="66261" y="447261"/>
                      </a:cubicBezTo>
                      <a:cubicBezTo>
                        <a:pt x="69574" y="457200"/>
                        <a:pt x="71783" y="457200"/>
                        <a:pt x="66261" y="467139"/>
                      </a:cubicBezTo>
                      <a:cubicBezTo>
                        <a:pt x="62394" y="474100"/>
                        <a:pt x="53009" y="487017"/>
                        <a:pt x="53009" y="487017"/>
                      </a:cubicBezTo>
                      <a:cubicBezTo>
                        <a:pt x="54113" y="490330"/>
                        <a:pt x="56322" y="493464"/>
                        <a:pt x="56322" y="496957"/>
                      </a:cubicBezTo>
                      <a:cubicBezTo>
                        <a:pt x="56322" y="504766"/>
                        <a:pt x="54540" y="512491"/>
                        <a:pt x="53009" y="520148"/>
                      </a:cubicBezTo>
                      <a:cubicBezTo>
                        <a:pt x="51384" y="528274"/>
                        <a:pt x="49242" y="534524"/>
                        <a:pt x="39757" y="536713"/>
                      </a:cubicBezTo>
                      <a:cubicBezTo>
                        <a:pt x="28943" y="539209"/>
                        <a:pt x="17670" y="538922"/>
                        <a:pt x="6627" y="540026"/>
                      </a:cubicBezTo>
                      <a:cubicBezTo>
                        <a:pt x="4418" y="542235"/>
                        <a:pt x="0" y="543528"/>
                        <a:pt x="0" y="546652"/>
                      </a:cubicBezTo>
                      <a:cubicBezTo>
                        <a:pt x="0" y="549776"/>
                        <a:pt x="4188" y="551327"/>
                        <a:pt x="6627" y="553278"/>
                      </a:cubicBezTo>
                      <a:cubicBezTo>
                        <a:pt x="9736" y="555765"/>
                        <a:pt x="13507" y="557355"/>
                        <a:pt x="16566" y="559904"/>
                      </a:cubicBezTo>
                      <a:cubicBezTo>
                        <a:pt x="20165" y="562904"/>
                        <a:pt x="22409" y="567568"/>
                        <a:pt x="26505" y="569844"/>
                      </a:cubicBezTo>
                      <a:cubicBezTo>
                        <a:pt x="32610" y="573236"/>
                        <a:pt x="46383" y="576470"/>
                        <a:pt x="46383" y="576470"/>
                      </a:cubicBezTo>
                      <a:cubicBezTo>
                        <a:pt x="47487" y="587513"/>
                        <a:pt x="47200" y="598786"/>
                        <a:pt x="49696" y="609600"/>
                      </a:cubicBezTo>
                      <a:cubicBezTo>
                        <a:pt x="50591" y="613480"/>
                        <a:pt x="52340" y="619539"/>
                        <a:pt x="56322" y="619539"/>
                      </a:cubicBezTo>
                      <a:cubicBezTo>
                        <a:pt x="59814" y="619539"/>
                        <a:pt x="42518" y="605735"/>
                        <a:pt x="39757" y="602974"/>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67" name="Group 66">
                <a:extLst>
                  <a:ext uri="{FF2B5EF4-FFF2-40B4-BE49-F238E27FC236}">
                    <a16:creationId xmlns:a16="http://schemas.microsoft.com/office/drawing/2014/main" id="{B1DC78F3-411C-F3CB-FF94-B957A0648592}"/>
                  </a:ext>
                </a:extLst>
              </p:cNvPr>
              <p:cNvGrpSpPr/>
              <p:nvPr/>
            </p:nvGrpSpPr>
            <p:grpSpPr>
              <a:xfrm>
                <a:off x="3039779" y="4686099"/>
                <a:ext cx="166611" cy="1308101"/>
                <a:chOff x="3039779" y="4686099"/>
                <a:chExt cx="166611" cy="1308101"/>
              </a:xfrm>
            </p:grpSpPr>
            <p:cxnSp>
              <p:nvCxnSpPr>
                <p:cNvPr id="123" name="Straight Connector 122">
                  <a:extLst>
                    <a:ext uri="{FF2B5EF4-FFF2-40B4-BE49-F238E27FC236}">
                      <a16:creationId xmlns:a16="http://schemas.microsoft.com/office/drawing/2014/main" id="{42D6AE7D-C19B-0874-6209-544A518FAF42}"/>
                    </a:ext>
                  </a:extLst>
                </p:cNvPr>
                <p:cNvCxnSpPr/>
                <p:nvPr/>
              </p:nvCxnSpPr>
              <p:spPr>
                <a:xfrm flipV="1">
                  <a:off x="3128892" y="5259573"/>
                  <a:ext cx="0" cy="73462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55" name="Freeform 54">
                  <a:extLst>
                    <a:ext uri="{FF2B5EF4-FFF2-40B4-BE49-F238E27FC236}">
                      <a16:creationId xmlns:a16="http://schemas.microsoft.com/office/drawing/2014/main" id="{B1A09BDA-83FE-9CED-1ECE-3A196FA00449}"/>
                    </a:ext>
                  </a:extLst>
                </p:cNvPr>
                <p:cNvSpPr/>
                <p:nvPr/>
              </p:nvSpPr>
              <p:spPr>
                <a:xfrm flipH="1">
                  <a:off x="3039779" y="4686099"/>
                  <a:ext cx="166611" cy="713308"/>
                </a:xfrm>
                <a:custGeom>
                  <a:avLst/>
                  <a:gdLst>
                    <a:gd name="connsiteX0" fmla="*/ 75884 w 136591"/>
                    <a:gd name="connsiteY0" fmla="*/ 0 h 713308"/>
                    <a:gd name="connsiteX1" fmla="*/ 64502 w 136591"/>
                    <a:gd name="connsiteY1" fmla="*/ 60707 h 713308"/>
                    <a:gd name="connsiteX2" fmla="*/ 18971 w 136591"/>
                    <a:gd name="connsiteY2" fmla="*/ 136591 h 713308"/>
                    <a:gd name="connsiteX3" fmla="*/ 68296 w 136591"/>
                    <a:gd name="connsiteY3" fmla="*/ 136591 h 713308"/>
                    <a:gd name="connsiteX4" fmla="*/ 60707 w 136591"/>
                    <a:gd name="connsiteY4" fmla="*/ 170739 h 713308"/>
                    <a:gd name="connsiteX5" fmla="*/ 30354 w 136591"/>
                    <a:gd name="connsiteY5" fmla="*/ 201092 h 713308"/>
                    <a:gd name="connsiteX6" fmla="*/ 18971 w 136591"/>
                    <a:gd name="connsiteY6" fmla="*/ 254211 h 713308"/>
                    <a:gd name="connsiteX7" fmla="*/ 75884 w 136591"/>
                    <a:gd name="connsiteY7" fmla="*/ 239034 h 713308"/>
                    <a:gd name="connsiteX8" fmla="*/ 68296 w 136591"/>
                    <a:gd name="connsiteY8" fmla="*/ 276976 h 713308"/>
                    <a:gd name="connsiteX9" fmla="*/ 22765 w 136591"/>
                    <a:gd name="connsiteY9" fmla="*/ 318712 h 713308"/>
                    <a:gd name="connsiteX10" fmla="*/ 60707 w 136591"/>
                    <a:gd name="connsiteY10" fmla="*/ 333889 h 713308"/>
                    <a:gd name="connsiteX11" fmla="*/ 15177 w 136591"/>
                    <a:gd name="connsiteY11" fmla="*/ 371831 h 713308"/>
                    <a:gd name="connsiteX12" fmla="*/ 37942 w 136591"/>
                    <a:gd name="connsiteY12" fmla="*/ 421155 h 713308"/>
                    <a:gd name="connsiteX13" fmla="*/ 37942 w 136591"/>
                    <a:gd name="connsiteY13" fmla="*/ 421155 h 713308"/>
                    <a:gd name="connsiteX14" fmla="*/ 18971 w 136591"/>
                    <a:gd name="connsiteY14" fmla="*/ 489451 h 713308"/>
                    <a:gd name="connsiteX15" fmla="*/ 3794 w 136591"/>
                    <a:gd name="connsiteY15" fmla="*/ 538775 h 713308"/>
                    <a:gd name="connsiteX16" fmla="*/ 45531 w 136591"/>
                    <a:gd name="connsiteY16" fmla="*/ 531187 h 713308"/>
                    <a:gd name="connsiteX17" fmla="*/ 41736 w 136591"/>
                    <a:gd name="connsiteY17" fmla="*/ 588100 h 713308"/>
                    <a:gd name="connsiteX18" fmla="*/ 7589 w 136591"/>
                    <a:gd name="connsiteY18" fmla="*/ 629836 h 713308"/>
                    <a:gd name="connsiteX19" fmla="*/ 0 w 136591"/>
                    <a:gd name="connsiteY19" fmla="*/ 713308 h 713308"/>
                    <a:gd name="connsiteX20" fmla="*/ 72090 w 136591"/>
                    <a:gd name="connsiteY20" fmla="*/ 641218 h 713308"/>
                    <a:gd name="connsiteX21" fmla="*/ 125209 w 136591"/>
                    <a:gd name="connsiteY21" fmla="*/ 656395 h 713308"/>
                    <a:gd name="connsiteX22" fmla="*/ 98649 w 136591"/>
                    <a:gd name="connsiteY22" fmla="*/ 588100 h 713308"/>
                    <a:gd name="connsiteX23" fmla="*/ 49325 w 136591"/>
                    <a:gd name="connsiteY23" fmla="*/ 512216 h 713308"/>
                    <a:gd name="connsiteX24" fmla="*/ 132797 w 136591"/>
                    <a:gd name="connsiteY24" fmla="*/ 531187 h 713308"/>
                    <a:gd name="connsiteX25" fmla="*/ 106238 w 136591"/>
                    <a:gd name="connsiteY25" fmla="*/ 447715 h 713308"/>
                    <a:gd name="connsiteX26" fmla="*/ 91061 w 136591"/>
                    <a:gd name="connsiteY26" fmla="*/ 417361 h 713308"/>
                    <a:gd name="connsiteX27" fmla="*/ 129003 w 136591"/>
                    <a:gd name="connsiteY27" fmla="*/ 398390 h 713308"/>
                    <a:gd name="connsiteX28" fmla="*/ 79678 w 136591"/>
                    <a:gd name="connsiteY28" fmla="*/ 299741 h 713308"/>
                    <a:gd name="connsiteX29" fmla="*/ 125209 w 136591"/>
                    <a:gd name="connsiteY29" fmla="*/ 303535 h 713308"/>
                    <a:gd name="connsiteX30" fmla="*/ 125209 w 136591"/>
                    <a:gd name="connsiteY30" fmla="*/ 303535 h 713308"/>
                    <a:gd name="connsiteX31" fmla="*/ 94855 w 136591"/>
                    <a:gd name="connsiteY31" fmla="*/ 261799 h 713308"/>
                    <a:gd name="connsiteX32" fmla="*/ 136591 w 136591"/>
                    <a:gd name="connsiteY32" fmla="*/ 204886 h 713308"/>
                    <a:gd name="connsiteX33" fmla="*/ 98649 w 136591"/>
                    <a:gd name="connsiteY33" fmla="*/ 147974 h 713308"/>
                    <a:gd name="connsiteX34" fmla="*/ 113826 w 136591"/>
                    <a:gd name="connsiteY34" fmla="*/ 117620 h 713308"/>
                    <a:gd name="connsiteX35" fmla="*/ 98649 w 136591"/>
                    <a:gd name="connsiteY35" fmla="*/ 68296 h 713308"/>
                    <a:gd name="connsiteX36" fmla="*/ 75884 w 136591"/>
                    <a:gd name="connsiteY36" fmla="*/ 0 h 71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6591" h="713308">
                      <a:moveTo>
                        <a:pt x="75884" y="0"/>
                      </a:moveTo>
                      <a:lnTo>
                        <a:pt x="64502" y="60707"/>
                      </a:lnTo>
                      <a:lnTo>
                        <a:pt x="18971" y="136591"/>
                      </a:lnTo>
                      <a:lnTo>
                        <a:pt x="68296" y="136591"/>
                      </a:lnTo>
                      <a:lnTo>
                        <a:pt x="60707" y="170739"/>
                      </a:lnTo>
                      <a:lnTo>
                        <a:pt x="30354" y="201092"/>
                      </a:lnTo>
                      <a:lnTo>
                        <a:pt x="18971" y="254211"/>
                      </a:lnTo>
                      <a:lnTo>
                        <a:pt x="75884" y="239034"/>
                      </a:lnTo>
                      <a:lnTo>
                        <a:pt x="68296" y="276976"/>
                      </a:lnTo>
                      <a:lnTo>
                        <a:pt x="22765" y="318712"/>
                      </a:lnTo>
                      <a:lnTo>
                        <a:pt x="60707" y="333889"/>
                      </a:lnTo>
                      <a:lnTo>
                        <a:pt x="15177" y="371831"/>
                      </a:lnTo>
                      <a:lnTo>
                        <a:pt x="37942" y="421155"/>
                      </a:lnTo>
                      <a:lnTo>
                        <a:pt x="37942" y="421155"/>
                      </a:lnTo>
                      <a:lnTo>
                        <a:pt x="18971" y="489451"/>
                      </a:lnTo>
                      <a:lnTo>
                        <a:pt x="3794" y="538775"/>
                      </a:lnTo>
                      <a:lnTo>
                        <a:pt x="45531" y="531187"/>
                      </a:lnTo>
                      <a:lnTo>
                        <a:pt x="41736" y="588100"/>
                      </a:lnTo>
                      <a:lnTo>
                        <a:pt x="7589" y="629836"/>
                      </a:lnTo>
                      <a:lnTo>
                        <a:pt x="0" y="713308"/>
                      </a:lnTo>
                      <a:lnTo>
                        <a:pt x="72090" y="641218"/>
                      </a:lnTo>
                      <a:lnTo>
                        <a:pt x="125209" y="656395"/>
                      </a:lnTo>
                      <a:lnTo>
                        <a:pt x="98649" y="588100"/>
                      </a:lnTo>
                      <a:lnTo>
                        <a:pt x="49325" y="512216"/>
                      </a:lnTo>
                      <a:lnTo>
                        <a:pt x="132797" y="531187"/>
                      </a:lnTo>
                      <a:lnTo>
                        <a:pt x="106238" y="447715"/>
                      </a:lnTo>
                      <a:lnTo>
                        <a:pt x="91061" y="417361"/>
                      </a:lnTo>
                      <a:lnTo>
                        <a:pt x="129003" y="398390"/>
                      </a:lnTo>
                      <a:lnTo>
                        <a:pt x="79678" y="299741"/>
                      </a:lnTo>
                      <a:lnTo>
                        <a:pt x="125209" y="303535"/>
                      </a:lnTo>
                      <a:lnTo>
                        <a:pt x="125209" y="303535"/>
                      </a:lnTo>
                      <a:lnTo>
                        <a:pt x="94855" y="261799"/>
                      </a:lnTo>
                      <a:lnTo>
                        <a:pt x="136591" y="204886"/>
                      </a:lnTo>
                      <a:lnTo>
                        <a:pt x="98649" y="147974"/>
                      </a:lnTo>
                      <a:lnTo>
                        <a:pt x="113826" y="117620"/>
                      </a:lnTo>
                      <a:lnTo>
                        <a:pt x="98649" y="68296"/>
                      </a:lnTo>
                      <a:lnTo>
                        <a:pt x="75884"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4" name="Group 73">
                <a:extLst>
                  <a:ext uri="{FF2B5EF4-FFF2-40B4-BE49-F238E27FC236}">
                    <a16:creationId xmlns:a16="http://schemas.microsoft.com/office/drawing/2014/main" id="{73175D4B-B5C3-51F8-1AE8-EAE4F5A92BCB}"/>
                  </a:ext>
                </a:extLst>
              </p:cNvPr>
              <p:cNvGrpSpPr/>
              <p:nvPr/>
            </p:nvGrpSpPr>
            <p:grpSpPr>
              <a:xfrm>
                <a:off x="3293357" y="4587402"/>
                <a:ext cx="228719" cy="1411481"/>
                <a:chOff x="3293357" y="4587402"/>
                <a:chExt cx="228719" cy="1411481"/>
              </a:xfrm>
            </p:grpSpPr>
            <p:cxnSp>
              <p:nvCxnSpPr>
                <p:cNvPr id="125" name="Straight Connector 124">
                  <a:extLst>
                    <a:ext uri="{FF2B5EF4-FFF2-40B4-BE49-F238E27FC236}">
                      <a16:creationId xmlns:a16="http://schemas.microsoft.com/office/drawing/2014/main" id="{0FAB9FBF-4E35-E299-DBAB-07881431766D}"/>
                    </a:ext>
                  </a:extLst>
                </p:cNvPr>
                <p:cNvCxnSpPr/>
                <p:nvPr/>
              </p:nvCxnSpPr>
              <p:spPr>
                <a:xfrm flipV="1">
                  <a:off x="3422956" y="5175033"/>
                  <a:ext cx="0" cy="823850"/>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92DEA4B3-8485-E7E0-5E80-8434DB6045BD}"/>
                    </a:ext>
                  </a:extLst>
                </p:cNvPr>
                <p:cNvSpPr/>
                <p:nvPr/>
              </p:nvSpPr>
              <p:spPr>
                <a:xfrm flipH="1">
                  <a:off x="3293357" y="4587402"/>
                  <a:ext cx="228719" cy="690543"/>
                </a:xfrm>
                <a:custGeom>
                  <a:avLst/>
                  <a:gdLst>
                    <a:gd name="connsiteX0" fmla="*/ 83472 w 185915"/>
                    <a:gd name="connsiteY0" fmla="*/ 0 h 690543"/>
                    <a:gd name="connsiteX1" fmla="*/ 83472 w 185915"/>
                    <a:gd name="connsiteY1" fmla="*/ 0 h 690543"/>
                    <a:gd name="connsiteX2" fmla="*/ 91061 w 185915"/>
                    <a:gd name="connsiteY2" fmla="*/ 34148 h 690543"/>
                    <a:gd name="connsiteX3" fmla="*/ 83472 w 185915"/>
                    <a:gd name="connsiteY3" fmla="*/ 64501 h 690543"/>
                    <a:gd name="connsiteX4" fmla="*/ 79678 w 185915"/>
                    <a:gd name="connsiteY4" fmla="*/ 98649 h 690543"/>
                    <a:gd name="connsiteX5" fmla="*/ 72090 w 185915"/>
                    <a:gd name="connsiteY5" fmla="*/ 106238 h 690543"/>
                    <a:gd name="connsiteX6" fmla="*/ 64501 w 185915"/>
                    <a:gd name="connsiteY6" fmla="*/ 129003 h 690543"/>
                    <a:gd name="connsiteX7" fmla="*/ 53119 w 185915"/>
                    <a:gd name="connsiteY7" fmla="*/ 132797 h 690543"/>
                    <a:gd name="connsiteX8" fmla="*/ 49325 w 185915"/>
                    <a:gd name="connsiteY8" fmla="*/ 136591 h 690543"/>
                    <a:gd name="connsiteX9" fmla="*/ 49325 w 185915"/>
                    <a:gd name="connsiteY9" fmla="*/ 136591 h 690543"/>
                    <a:gd name="connsiteX10" fmla="*/ 79678 w 185915"/>
                    <a:gd name="connsiteY10" fmla="*/ 185916 h 690543"/>
                    <a:gd name="connsiteX11" fmla="*/ 79678 w 185915"/>
                    <a:gd name="connsiteY11" fmla="*/ 220063 h 690543"/>
                    <a:gd name="connsiteX12" fmla="*/ 30354 w 185915"/>
                    <a:gd name="connsiteY12" fmla="*/ 273182 h 690543"/>
                    <a:gd name="connsiteX13" fmla="*/ 60707 w 185915"/>
                    <a:gd name="connsiteY13" fmla="*/ 280770 h 690543"/>
                    <a:gd name="connsiteX14" fmla="*/ 56913 w 185915"/>
                    <a:gd name="connsiteY14" fmla="*/ 314918 h 690543"/>
                    <a:gd name="connsiteX15" fmla="*/ 22765 w 185915"/>
                    <a:gd name="connsiteY15" fmla="*/ 341477 h 690543"/>
                    <a:gd name="connsiteX16" fmla="*/ 15177 w 185915"/>
                    <a:gd name="connsiteY16" fmla="*/ 349066 h 690543"/>
                    <a:gd name="connsiteX17" fmla="*/ 0 w 185915"/>
                    <a:gd name="connsiteY17" fmla="*/ 352860 h 690543"/>
                    <a:gd name="connsiteX18" fmla="*/ 41736 w 185915"/>
                    <a:gd name="connsiteY18" fmla="*/ 349066 h 690543"/>
                    <a:gd name="connsiteX19" fmla="*/ 49325 w 185915"/>
                    <a:gd name="connsiteY19" fmla="*/ 341477 h 690543"/>
                    <a:gd name="connsiteX20" fmla="*/ 72090 w 185915"/>
                    <a:gd name="connsiteY20" fmla="*/ 345272 h 690543"/>
                    <a:gd name="connsiteX21" fmla="*/ 45530 w 185915"/>
                    <a:gd name="connsiteY21" fmla="*/ 371831 h 690543"/>
                    <a:gd name="connsiteX22" fmla="*/ 49325 w 185915"/>
                    <a:gd name="connsiteY22" fmla="*/ 394596 h 690543"/>
                    <a:gd name="connsiteX23" fmla="*/ 60707 w 185915"/>
                    <a:gd name="connsiteY23" fmla="*/ 398390 h 690543"/>
                    <a:gd name="connsiteX24" fmla="*/ 68295 w 185915"/>
                    <a:gd name="connsiteY24" fmla="*/ 405979 h 690543"/>
                    <a:gd name="connsiteX25" fmla="*/ 75884 w 185915"/>
                    <a:gd name="connsiteY25" fmla="*/ 428744 h 690543"/>
                    <a:gd name="connsiteX26" fmla="*/ 79678 w 185915"/>
                    <a:gd name="connsiteY26" fmla="*/ 440126 h 690543"/>
                    <a:gd name="connsiteX27" fmla="*/ 68295 w 185915"/>
                    <a:gd name="connsiteY27" fmla="*/ 443921 h 690543"/>
                    <a:gd name="connsiteX28" fmla="*/ 53119 w 185915"/>
                    <a:gd name="connsiteY28" fmla="*/ 466686 h 690543"/>
                    <a:gd name="connsiteX29" fmla="*/ 45530 w 185915"/>
                    <a:gd name="connsiteY29" fmla="*/ 474274 h 690543"/>
                    <a:gd name="connsiteX30" fmla="*/ 34148 w 185915"/>
                    <a:gd name="connsiteY30" fmla="*/ 478068 h 690543"/>
                    <a:gd name="connsiteX31" fmla="*/ 18971 w 185915"/>
                    <a:gd name="connsiteY31" fmla="*/ 485657 h 690543"/>
                    <a:gd name="connsiteX32" fmla="*/ 49325 w 185915"/>
                    <a:gd name="connsiteY32" fmla="*/ 512216 h 690543"/>
                    <a:gd name="connsiteX33" fmla="*/ 41736 w 185915"/>
                    <a:gd name="connsiteY33" fmla="*/ 519804 h 690543"/>
                    <a:gd name="connsiteX34" fmla="*/ 30354 w 185915"/>
                    <a:gd name="connsiteY34" fmla="*/ 527393 h 690543"/>
                    <a:gd name="connsiteX35" fmla="*/ 34148 w 185915"/>
                    <a:gd name="connsiteY35" fmla="*/ 538775 h 690543"/>
                    <a:gd name="connsiteX36" fmla="*/ 53119 w 185915"/>
                    <a:gd name="connsiteY36" fmla="*/ 550158 h 690543"/>
                    <a:gd name="connsiteX37" fmla="*/ 68295 w 185915"/>
                    <a:gd name="connsiteY37" fmla="*/ 553952 h 690543"/>
                    <a:gd name="connsiteX38" fmla="*/ 64501 w 185915"/>
                    <a:gd name="connsiteY38" fmla="*/ 565335 h 690543"/>
                    <a:gd name="connsiteX39" fmla="*/ 60707 w 185915"/>
                    <a:gd name="connsiteY39" fmla="*/ 580511 h 690543"/>
                    <a:gd name="connsiteX40" fmla="*/ 37942 w 185915"/>
                    <a:gd name="connsiteY40" fmla="*/ 607071 h 690543"/>
                    <a:gd name="connsiteX41" fmla="*/ 26559 w 185915"/>
                    <a:gd name="connsiteY41" fmla="*/ 610865 h 690543"/>
                    <a:gd name="connsiteX42" fmla="*/ 18971 w 185915"/>
                    <a:gd name="connsiteY42" fmla="*/ 622248 h 690543"/>
                    <a:gd name="connsiteX43" fmla="*/ 11383 w 185915"/>
                    <a:gd name="connsiteY43" fmla="*/ 641218 h 690543"/>
                    <a:gd name="connsiteX44" fmla="*/ 37942 w 185915"/>
                    <a:gd name="connsiteY44" fmla="*/ 637424 h 690543"/>
                    <a:gd name="connsiteX45" fmla="*/ 53119 w 185915"/>
                    <a:gd name="connsiteY45" fmla="*/ 618453 h 690543"/>
                    <a:gd name="connsiteX46" fmla="*/ 64501 w 185915"/>
                    <a:gd name="connsiteY46" fmla="*/ 610865 h 690543"/>
                    <a:gd name="connsiteX47" fmla="*/ 87266 w 185915"/>
                    <a:gd name="connsiteY47" fmla="*/ 614659 h 690543"/>
                    <a:gd name="connsiteX48" fmla="*/ 94855 w 185915"/>
                    <a:gd name="connsiteY48" fmla="*/ 622248 h 690543"/>
                    <a:gd name="connsiteX49" fmla="*/ 113826 w 185915"/>
                    <a:gd name="connsiteY49" fmla="*/ 626042 h 690543"/>
                    <a:gd name="connsiteX50" fmla="*/ 125208 w 185915"/>
                    <a:gd name="connsiteY50" fmla="*/ 633630 h 690543"/>
                    <a:gd name="connsiteX51" fmla="*/ 129003 w 185915"/>
                    <a:gd name="connsiteY51" fmla="*/ 656395 h 690543"/>
                    <a:gd name="connsiteX52" fmla="*/ 132797 w 185915"/>
                    <a:gd name="connsiteY52" fmla="*/ 675366 h 690543"/>
                    <a:gd name="connsiteX53" fmla="*/ 147973 w 185915"/>
                    <a:gd name="connsiteY53" fmla="*/ 679160 h 690543"/>
                    <a:gd name="connsiteX54" fmla="*/ 185915 w 185915"/>
                    <a:gd name="connsiteY54" fmla="*/ 690543 h 690543"/>
                    <a:gd name="connsiteX55" fmla="*/ 166944 w 185915"/>
                    <a:gd name="connsiteY55" fmla="*/ 671572 h 690543"/>
                    <a:gd name="connsiteX56" fmla="*/ 144179 w 185915"/>
                    <a:gd name="connsiteY56" fmla="*/ 656395 h 690543"/>
                    <a:gd name="connsiteX57" fmla="*/ 132797 w 185915"/>
                    <a:gd name="connsiteY57" fmla="*/ 648807 h 690543"/>
                    <a:gd name="connsiteX58" fmla="*/ 132797 w 185915"/>
                    <a:gd name="connsiteY58" fmla="*/ 618453 h 690543"/>
                    <a:gd name="connsiteX59" fmla="*/ 159356 w 185915"/>
                    <a:gd name="connsiteY59" fmla="*/ 622248 h 690543"/>
                    <a:gd name="connsiteX60" fmla="*/ 129003 w 185915"/>
                    <a:gd name="connsiteY60" fmla="*/ 603277 h 690543"/>
                    <a:gd name="connsiteX61" fmla="*/ 117620 w 185915"/>
                    <a:gd name="connsiteY61" fmla="*/ 595688 h 690543"/>
                    <a:gd name="connsiteX62" fmla="*/ 106237 w 185915"/>
                    <a:gd name="connsiteY62" fmla="*/ 591894 h 690543"/>
                    <a:gd name="connsiteX63" fmla="*/ 110032 w 185915"/>
                    <a:gd name="connsiteY63" fmla="*/ 572923 h 690543"/>
                    <a:gd name="connsiteX64" fmla="*/ 106237 w 185915"/>
                    <a:gd name="connsiteY64" fmla="*/ 534981 h 690543"/>
                    <a:gd name="connsiteX65" fmla="*/ 94855 w 185915"/>
                    <a:gd name="connsiteY65" fmla="*/ 523599 h 690543"/>
                    <a:gd name="connsiteX66" fmla="*/ 121414 w 185915"/>
                    <a:gd name="connsiteY66" fmla="*/ 504628 h 690543"/>
                    <a:gd name="connsiteX67" fmla="*/ 132797 w 185915"/>
                    <a:gd name="connsiteY67" fmla="*/ 500833 h 690543"/>
                    <a:gd name="connsiteX68" fmla="*/ 129003 w 185915"/>
                    <a:gd name="connsiteY68" fmla="*/ 481862 h 690543"/>
                    <a:gd name="connsiteX69" fmla="*/ 110032 w 185915"/>
                    <a:gd name="connsiteY69" fmla="*/ 470480 h 690543"/>
                    <a:gd name="connsiteX70" fmla="*/ 102443 w 185915"/>
                    <a:gd name="connsiteY70" fmla="*/ 462891 h 690543"/>
                    <a:gd name="connsiteX71" fmla="*/ 94855 w 185915"/>
                    <a:gd name="connsiteY71" fmla="*/ 432538 h 690543"/>
                    <a:gd name="connsiteX72" fmla="*/ 110032 w 185915"/>
                    <a:gd name="connsiteY72" fmla="*/ 402184 h 690543"/>
                    <a:gd name="connsiteX73" fmla="*/ 106237 w 185915"/>
                    <a:gd name="connsiteY73" fmla="*/ 379419 h 690543"/>
                    <a:gd name="connsiteX74" fmla="*/ 102443 w 185915"/>
                    <a:gd name="connsiteY74" fmla="*/ 368037 h 690543"/>
                    <a:gd name="connsiteX75" fmla="*/ 113826 w 185915"/>
                    <a:gd name="connsiteY75" fmla="*/ 375625 h 690543"/>
                    <a:gd name="connsiteX76" fmla="*/ 129003 w 185915"/>
                    <a:gd name="connsiteY76" fmla="*/ 383213 h 690543"/>
                    <a:gd name="connsiteX77" fmla="*/ 136591 w 185915"/>
                    <a:gd name="connsiteY77" fmla="*/ 394596 h 690543"/>
                    <a:gd name="connsiteX78" fmla="*/ 166944 w 185915"/>
                    <a:gd name="connsiteY78" fmla="*/ 421155 h 690543"/>
                    <a:gd name="connsiteX79" fmla="*/ 163150 w 185915"/>
                    <a:gd name="connsiteY79" fmla="*/ 402184 h 690543"/>
                    <a:gd name="connsiteX80" fmla="*/ 129003 w 185915"/>
                    <a:gd name="connsiteY80" fmla="*/ 375625 h 690543"/>
                    <a:gd name="connsiteX81" fmla="*/ 121414 w 185915"/>
                    <a:gd name="connsiteY81" fmla="*/ 368037 h 690543"/>
                    <a:gd name="connsiteX82" fmla="*/ 106237 w 185915"/>
                    <a:gd name="connsiteY82" fmla="*/ 360448 h 690543"/>
                    <a:gd name="connsiteX83" fmla="*/ 98649 w 185915"/>
                    <a:gd name="connsiteY83" fmla="*/ 337683 h 690543"/>
                    <a:gd name="connsiteX84" fmla="*/ 91061 w 185915"/>
                    <a:gd name="connsiteY84" fmla="*/ 311124 h 690543"/>
                    <a:gd name="connsiteX85" fmla="*/ 98649 w 185915"/>
                    <a:gd name="connsiteY85" fmla="*/ 303535 h 690543"/>
                    <a:gd name="connsiteX86" fmla="*/ 113826 w 185915"/>
                    <a:gd name="connsiteY86" fmla="*/ 307330 h 690543"/>
                    <a:gd name="connsiteX87" fmla="*/ 140385 w 185915"/>
                    <a:gd name="connsiteY87" fmla="*/ 322506 h 690543"/>
                    <a:gd name="connsiteX88" fmla="*/ 147973 w 185915"/>
                    <a:gd name="connsiteY88" fmla="*/ 295947 h 690543"/>
                    <a:gd name="connsiteX89" fmla="*/ 144179 w 185915"/>
                    <a:gd name="connsiteY89" fmla="*/ 265594 h 690543"/>
                    <a:gd name="connsiteX90" fmla="*/ 136591 w 185915"/>
                    <a:gd name="connsiteY90" fmla="*/ 258005 h 690543"/>
                    <a:gd name="connsiteX91" fmla="*/ 121414 w 185915"/>
                    <a:gd name="connsiteY91" fmla="*/ 239034 h 690543"/>
                    <a:gd name="connsiteX92" fmla="*/ 140385 w 185915"/>
                    <a:gd name="connsiteY92" fmla="*/ 208681 h 690543"/>
                    <a:gd name="connsiteX93" fmla="*/ 163150 w 185915"/>
                    <a:gd name="connsiteY93" fmla="*/ 204887 h 690543"/>
                    <a:gd name="connsiteX94" fmla="*/ 166944 w 185915"/>
                    <a:gd name="connsiteY94" fmla="*/ 193504 h 690543"/>
                    <a:gd name="connsiteX95" fmla="*/ 140385 w 185915"/>
                    <a:gd name="connsiteY95" fmla="*/ 166945 h 690543"/>
                    <a:gd name="connsiteX96" fmla="*/ 117620 w 185915"/>
                    <a:gd name="connsiteY96" fmla="*/ 140385 h 690543"/>
                    <a:gd name="connsiteX97" fmla="*/ 113826 w 185915"/>
                    <a:gd name="connsiteY97" fmla="*/ 129003 h 690543"/>
                    <a:gd name="connsiteX98" fmla="*/ 98649 w 185915"/>
                    <a:gd name="connsiteY98" fmla="*/ 87267 h 690543"/>
                    <a:gd name="connsiteX99" fmla="*/ 94855 w 185915"/>
                    <a:gd name="connsiteY99" fmla="*/ 41736 h 690543"/>
                    <a:gd name="connsiteX100" fmla="*/ 83472 w 185915"/>
                    <a:gd name="connsiteY100" fmla="*/ 0 h 69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85915" h="690543">
                      <a:moveTo>
                        <a:pt x="83472" y="0"/>
                      </a:moveTo>
                      <a:lnTo>
                        <a:pt x="83472" y="0"/>
                      </a:lnTo>
                      <a:cubicBezTo>
                        <a:pt x="86002" y="11383"/>
                        <a:pt x="90230" y="22517"/>
                        <a:pt x="91061" y="34148"/>
                      </a:cubicBezTo>
                      <a:cubicBezTo>
                        <a:pt x="91599" y="41687"/>
                        <a:pt x="86132" y="56522"/>
                        <a:pt x="83472" y="64501"/>
                      </a:cubicBezTo>
                      <a:cubicBezTo>
                        <a:pt x="82207" y="75884"/>
                        <a:pt x="82691" y="87600"/>
                        <a:pt x="79678" y="98649"/>
                      </a:cubicBezTo>
                      <a:cubicBezTo>
                        <a:pt x="78737" y="102100"/>
                        <a:pt x="73690" y="103038"/>
                        <a:pt x="72090" y="106238"/>
                      </a:cubicBezTo>
                      <a:cubicBezTo>
                        <a:pt x="68513" y="113392"/>
                        <a:pt x="67031" y="121415"/>
                        <a:pt x="64501" y="129003"/>
                      </a:cubicBezTo>
                      <a:cubicBezTo>
                        <a:pt x="63236" y="132797"/>
                        <a:pt x="56696" y="131008"/>
                        <a:pt x="53119" y="132797"/>
                      </a:cubicBezTo>
                      <a:cubicBezTo>
                        <a:pt x="51519" y="133597"/>
                        <a:pt x="50590" y="135326"/>
                        <a:pt x="49325" y="136591"/>
                      </a:cubicBezTo>
                      <a:lnTo>
                        <a:pt x="49325" y="136591"/>
                      </a:lnTo>
                      <a:lnTo>
                        <a:pt x="79678" y="185916"/>
                      </a:lnTo>
                      <a:lnTo>
                        <a:pt x="79678" y="220063"/>
                      </a:lnTo>
                      <a:lnTo>
                        <a:pt x="30354" y="273182"/>
                      </a:lnTo>
                      <a:lnTo>
                        <a:pt x="60707" y="280770"/>
                      </a:lnTo>
                      <a:lnTo>
                        <a:pt x="56913" y="314918"/>
                      </a:lnTo>
                      <a:cubicBezTo>
                        <a:pt x="45530" y="323771"/>
                        <a:pt x="33926" y="332346"/>
                        <a:pt x="22765" y="341477"/>
                      </a:cubicBezTo>
                      <a:cubicBezTo>
                        <a:pt x="19996" y="343742"/>
                        <a:pt x="15177" y="349066"/>
                        <a:pt x="15177" y="349066"/>
                      </a:cubicBezTo>
                      <a:lnTo>
                        <a:pt x="0" y="352860"/>
                      </a:lnTo>
                      <a:cubicBezTo>
                        <a:pt x="44703" y="362794"/>
                        <a:pt x="25293" y="369620"/>
                        <a:pt x="41736" y="349066"/>
                      </a:cubicBezTo>
                      <a:cubicBezTo>
                        <a:pt x="43971" y="346272"/>
                        <a:pt x="46795" y="344007"/>
                        <a:pt x="49325" y="341477"/>
                      </a:cubicBezTo>
                      <a:cubicBezTo>
                        <a:pt x="56913" y="342742"/>
                        <a:pt x="68273" y="338592"/>
                        <a:pt x="72090" y="345272"/>
                      </a:cubicBezTo>
                      <a:cubicBezTo>
                        <a:pt x="85913" y="369465"/>
                        <a:pt x="53437" y="370250"/>
                        <a:pt x="45530" y="371831"/>
                      </a:cubicBezTo>
                      <a:cubicBezTo>
                        <a:pt x="46795" y="379419"/>
                        <a:pt x="45508" y="387917"/>
                        <a:pt x="49325" y="394596"/>
                      </a:cubicBezTo>
                      <a:cubicBezTo>
                        <a:pt x="51309" y="398068"/>
                        <a:pt x="57278" y="396332"/>
                        <a:pt x="60707" y="398390"/>
                      </a:cubicBezTo>
                      <a:cubicBezTo>
                        <a:pt x="63774" y="400231"/>
                        <a:pt x="65766" y="403449"/>
                        <a:pt x="68295" y="405979"/>
                      </a:cubicBezTo>
                      <a:lnTo>
                        <a:pt x="75884" y="428744"/>
                      </a:lnTo>
                      <a:lnTo>
                        <a:pt x="79678" y="440126"/>
                      </a:lnTo>
                      <a:cubicBezTo>
                        <a:pt x="75884" y="441391"/>
                        <a:pt x="70514" y="440593"/>
                        <a:pt x="68295" y="443921"/>
                      </a:cubicBezTo>
                      <a:cubicBezTo>
                        <a:pt x="49980" y="471393"/>
                        <a:pt x="79138" y="458011"/>
                        <a:pt x="53119" y="466686"/>
                      </a:cubicBezTo>
                      <a:cubicBezTo>
                        <a:pt x="50589" y="469215"/>
                        <a:pt x="48598" y="472434"/>
                        <a:pt x="45530" y="474274"/>
                      </a:cubicBezTo>
                      <a:cubicBezTo>
                        <a:pt x="42101" y="476332"/>
                        <a:pt x="37824" y="476493"/>
                        <a:pt x="34148" y="478068"/>
                      </a:cubicBezTo>
                      <a:cubicBezTo>
                        <a:pt x="28949" y="480296"/>
                        <a:pt x="24030" y="483127"/>
                        <a:pt x="18971" y="485657"/>
                      </a:cubicBezTo>
                      <a:cubicBezTo>
                        <a:pt x="37041" y="512761"/>
                        <a:pt x="25300" y="506210"/>
                        <a:pt x="49325" y="512216"/>
                      </a:cubicBezTo>
                      <a:cubicBezTo>
                        <a:pt x="46795" y="514745"/>
                        <a:pt x="44529" y="517569"/>
                        <a:pt x="41736" y="519804"/>
                      </a:cubicBezTo>
                      <a:cubicBezTo>
                        <a:pt x="38175" y="522653"/>
                        <a:pt x="32047" y="523159"/>
                        <a:pt x="30354" y="527393"/>
                      </a:cubicBezTo>
                      <a:cubicBezTo>
                        <a:pt x="28869" y="531106"/>
                        <a:pt x="32090" y="535346"/>
                        <a:pt x="34148" y="538775"/>
                      </a:cubicBezTo>
                      <a:cubicBezTo>
                        <a:pt x="39081" y="546997"/>
                        <a:pt x="44473" y="547688"/>
                        <a:pt x="53119" y="550158"/>
                      </a:cubicBezTo>
                      <a:cubicBezTo>
                        <a:pt x="58133" y="551590"/>
                        <a:pt x="63236" y="552687"/>
                        <a:pt x="68295" y="553952"/>
                      </a:cubicBezTo>
                      <a:cubicBezTo>
                        <a:pt x="67030" y="557746"/>
                        <a:pt x="65600" y="561489"/>
                        <a:pt x="64501" y="565335"/>
                      </a:cubicBezTo>
                      <a:cubicBezTo>
                        <a:pt x="63069" y="570349"/>
                        <a:pt x="62761" y="575718"/>
                        <a:pt x="60707" y="580511"/>
                      </a:cubicBezTo>
                      <a:cubicBezTo>
                        <a:pt x="56373" y="590625"/>
                        <a:pt x="45013" y="600000"/>
                        <a:pt x="37942" y="607071"/>
                      </a:cubicBezTo>
                      <a:cubicBezTo>
                        <a:pt x="35114" y="609899"/>
                        <a:pt x="30353" y="609600"/>
                        <a:pt x="26559" y="610865"/>
                      </a:cubicBezTo>
                      <a:cubicBezTo>
                        <a:pt x="24030" y="614659"/>
                        <a:pt x="22532" y="619399"/>
                        <a:pt x="18971" y="622248"/>
                      </a:cubicBezTo>
                      <a:cubicBezTo>
                        <a:pt x="4229" y="634042"/>
                        <a:pt x="4547" y="613882"/>
                        <a:pt x="11383" y="641218"/>
                      </a:cubicBezTo>
                      <a:cubicBezTo>
                        <a:pt x="20236" y="639953"/>
                        <a:pt x="29376" y="639994"/>
                        <a:pt x="37942" y="637424"/>
                      </a:cubicBezTo>
                      <a:cubicBezTo>
                        <a:pt x="57973" y="631415"/>
                        <a:pt x="43217" y="630832"/>
                        <a:pt x="53119" y="618453"/>
                      </a:cubicBezTo>
                      <a:cubicBezTo>
                        <a:pt x="55967" y="614892"/>
                        <a:pt x="60707" y="613394"/>
                        <a:pt x="64501" y="610865"/>
                      </a:cubicBezTo>
                      <a:cubicBezTo>
                        <a:pt x="72089" y="612130"/>
                        <a:pt x="80063" y="611958"/>
                        <a:pt x="87266" y="614659"/>
                      </a:cubicBezTo>
                      <a:cubicBezTo>
                        <a:pt x="90616" y="615915"/>
                        <a:pt x="91567" y="620839"/>
                        <a:pt x="94855" y="622248"/>
                      </a:cubicBezTo>
                      <a:cubicBezTo>
                        <a:pt x="100782" y="624788"/>
                        <a:pt x="107502" y="624777"/>
                        <a:pt x="113826" y="626042"/>
                      </a:cubicBezTo>
                      <a:cubicBezTo>
                        <a:pt x="117620" y="628571"/>
                        <a:pt x="123169" y="629552"/>
                        <a:pt x="125208" y="633630"/>
                      </a:cubicBezTo>
                      <a:cubicBezTo>
                        <a:pt x="128649" y="640511"/>
                        <a:pt x="127627" y="648826"/>
                        <a:pt x="129003" y="656395"/>
                      </a:cubicBezTo>
                      <a:cubicBezTo>
                        <a:pt x="130157" y="662740"/>
                        <a:pt x="128669" y="670412"/>
                        <a:pt x="132797" y="675366"/>
                      </a:cubicBezTo>
                      <a:cubicBezTo>
                        <a:pt x="136135" y="679372"/>
                        <a:pt x="142979" y="677662"/>
                        <a:pt x="147973" y="679160"/>
                      </a:cubicBezTo>
                      <a:cubicBezTo>
                        <a:pt x="194159" y="693016"/>
                        <a:pt x="150936" y="681798"/>
                        <a:pt x="185915" y="690543"/>
                      </a:cubicBezTo>
                      <a:cubicBezTo>
                        <a:pt x="172003" y="669672"/>
                        <a:pt x="185916" y="687383"/>
                        <a:pt x="166944" y="671572"/>
                      </a:cubicBezTo>
                      <a:cubicBezTo>
                        <a:pt x="147995" y="655781"/>
                        <a:pt x="164185" y="663063"/>
                        <a:pt x="144179" y="656395"/>
                      </a:cubicBezTo>
                      <a:cubicBezTo>
                        <a:pt x="140385" y="653866"/>
                        <a:pt x="135326" y="652601"/>
                        <a:pt x="132797" y="648807"/>
                      </a:cubicBezTo>
                      <a:cubicBezTo>
                        <a:pt x="125439" y="637769"/>
                        <a:pt x="130038" y="629491"/>
                        <a:pt x="132797" y="618453"/>
                      </a:cubicBezTo>
                      <a:cubicBezTo>
                        <a:pt x="141650" y="619718"/>
                        <a:pt x="153032" y="628572"/>
                        <a:pt x="159356" y="622248"/>
                      </a:cubicBezTo>
                      <a:cubicBezTo>
                        <a:pt x="170674" y="610930"/>
                        <a:pt x="129122" y="603307"/>
                        <a:pt x="129003" y="603277"/>
                      </a:cubicBezTo>
                      <a:cubicBezTo>
                        <a:pt x="125209" y="600747"/>
                        <a:pt x="121699" y="597727"/>
                        <a:pt x="117620" y="595688"/>
                      </a:cubicBezTo>
                      <a:cubicBezTo>
                        <a:pt x="114043" y="593899"/>
                        <a:pt x="107502" y="595688"/>
                        <a:pt x="106237" y="591894"/>
                      </a:cubicBezTo>
                      <a:cubicBezTo>
                        <a:pt x="104198" y="585776"/>
                        <a:pt x="108767" y="579247"/>
                        <a:pt x="110032" y="572923"/>
                      </a:cubicBezTo>
                      <a:cubicBezTo>
                        <a:pt x="108767" y="560276"/>
                        <a:pt x="109975" y="547129"/>
                        <a:pt x="106237" y="534981"/>
                      </a:cubicBezTo>
                      <a:cubicBezTo>
                        <a:pt x="104659" y="529853"/>
                        <a:pt x="96329" y="528758"/>
                        <a:pt x="94855" y="523599"/>
                      </a:cubicBezTo>
                      <a:cubicBezTo>
                        <a:pt x="88938" y="502888"/>
                        <a:pt x="110584" y="506433"/>
                        <a:pt x="121414" y="504628"/>
                      </a:cubicBezTo>
                      <a:cubicBezTo>
                        <a:pt x="125208" y="503363"/>
                        <a:pt x="129969" y="503661"/>
                        <a:pt x="132797" y="500833"/>
                      </a:cubicBezTo>
                      <a:cubicBezTo>
                        <a:pt x="141527" y="492103"/>
                        <a:pt x="136016" y="486871"/>
                        <a:pt x="129003" y="481862"/>
                      </a:cubicBezTo>
                      <a:cubicBezTo>
                        <a:pt x="123002" y="477576"/>
                        <a:pt x="116033" y="474766"/>
                        <a:pt x="110032" y="470480"/>
                      </a:cubicBezTo>
                      <a:cubicBezTo>
                        <a:pt x="107121" y="468401"/>
                        <a:pt x="104973" y="465421"/>
                        <a:pt x="102443" y="462891"/>
                      </a:cubicBezTo>
                      <a:cubicBezTo>
                        <a:pt x="99854" y="455125"/>
                        <a:pt x="94201" y="439733"/>
                        <a:pt x="94855" y="432538"/>
                      </a:cubicBezTo>
                      <a:cubicBezTo>
                        <a:pt x="96599" y="413354"/>
                        <a:pt x="99907" y="412309"/>
                        <a:pt x="110032" y="402184"/>
                      </a:cubicBezTo>
                      <a:cubicBezTo>
                        <a:pt x="108767" y="394596"/>
                        <a:pt x="107906" y="386929"/>
                        <a:pt x="106237" y="379419"/>
                      </a:cubicBezTo>
                      <a:cubicBezTo>
                        <a:pt x="105369" y="375515"/>
                        <a:pt x="98866" y="369825"/>
                        <a:pt x="102443" y="368037"/>
                      </a:cubicBezTo>
                      <a:cubicBezTo>
                        <a:pt x="106522" y="365998"/>
                        <a:pt x="109867" y="373363"/>
                        <a:pt x="113826" y="375625"/>
                      </a:cubicBezTo>
                      <a:cubicBezTo>
                        <a:pt x="118737" y="378431"/>
                        <a:pt x="123944" y="380684"/>
                        <a:pt x="129003" y="383213"/>
                      </a:cubicBezTo>
                      <a:cubicBezTo>
                        <a:pt x="131532" y="387007"/>
                        <a:pt x="133588" y="391164"/>
                        <a:pt x="136591" y="394596"/>
                      </a:cubicBezTo>
                      <a:cubicBezTo>
                        <a:pt x="152127" y="412352"/>
                        <a:pt x="151517" y="410870"/>
                        <a:pt x="166944" y="421155"/>
                      </a:cubicBezTo>
                      <a:cubicBezTo>
                        <a:pt x="165679" y="414831"/>
                        <a:pt x="166612" y="407625"/>
                        <a:pt x="163150" y="402184"/>
                      </a:cubicBezTo>
                      <a:cubicBezTo>
                        <a:pt x="149369" y="380529"/>
                        <a:pt x="146164" y="381345"/>
                        <a:pt x="129003" y="375625"/>
                      </a:cubicBezTo>
                      <a:cubicBezTo>
                        <a:pt x="126473" y="373096"/>
                        <a:pt x="124390" y="370021"/>
                        <a:pt x="121414" y="368037"/>
                      </a:cubicBezTo>
                      <a:cubicBezTo>
                        <a:pt x="116708" y="364900"/>
                        <a:pt x="109631" y="364973"/>
                        <a:pt x="106237" y="360448"/>
                      </a:cubicBezTo>
                      <a:cubicBezTo>
                        <a:pt x="101438" y="354049"/>
                        <a:pt x="101178" y="345271"/>
                        <a:pt x="98649" y="337683"/>
                      </a:cubicBezTo>
                      <a:cubicBezTo>
                        <a:pt x="93205" y="321352"/>
                        <a:pt x="95826" y="330183"/>
                        <a:pt x="91061" y="311124"/>
                      </a:cubicBezTo>
                      <a:cubicBezTo>
                        <a:pt x="93590" y="308594"/>
                        <a:pt x="95120" y="304123"/>
                        <a:pt x="98649" y="303535"/>
                      </a:cubicBezTo>
                      <a:cubicBezTo>
                        <a:pt x="103793" y="302678"/>
                        <a:pt x="108943" y="305499"/>
                        <a:pt x="113826" y="307330"/>
                      </a:cubicBezTo>
                      <a:cubicBezTo>
                        <a:pt x="124832" y="311457"/>
                        <a:pt x="130948" y="316215"/>
                        <a:pt x="140385" y="322506"/>
                      </a:cubicBezTo>
                      <a:cubicBezTo>
                        <a:pt x="142175" y="317137"/>
                        <a:pt x="147973" y="300712"/>
                        <a:pt x="147973" y="295947"/>
                      </a:cubicBezTo>
                      <a:cubicBezTo>
                        <a:pt x="147973" y="285751"/>
                        <a:pt x="147109" y="275360"/>
                        <a:pt x="144179" y="265594"/>
                      </a:cubicBezTo>
                      <a:cubicBezTo>
                        <a:pt x="143151" y="262168"/>
                        <a:pt x="138826" y="260798"/>
                        <a:pt x="136591" y="258005"/>
                      </a:cubicBezTo>
                      <a:cubicBezTo>
                        <a:pt x="117451" y="234079"/>
                        <a:pt x="139734" y="257354"/>
                        <a:pt x="121414" y="239034"/>
                      </a:cubicBezTo>
                      <a:cubicBezTo>
                        <a:pt x="127387" y="185272"/>
                        <a:pt x="113367" y="208681"/>
                        <a:pt x="140385" y="208681"/>
                      </a:cubicBezTo>
                      <a:cubicBezTo>
                        <a:pt x="148078" y="208681"/>
                        <a:pt x="155562" y="206152"/>
                        <a:pt x="163150" y="204887"/>
                      </a:cubicBezTo>
                      <a:cubicBezTo>
                        <a:pt x="164415" y="201093"/>
                        <a:pt x="168209" y="197298"/>
                        <a:pt x="166944" y="193504"/>
                      </a:cubicBezTo>
                      <a:cubicBezTo>
                        <a:pt x="159334" y="170672"/>
                        <a:pt x="156129" y="172193"/>
                        <a:pt x="140385" y="166945"/>
                      </a:cubicBezTo>
                      <a:cubicBezTo>
                        <a:pt x="131048" y="157608"/>
                        <a:pt x="123399" y="151944"/>
                        <a:pt x="117620" y="140385"/>
                      </a:cubicBezTo>
                      <a:cubicBezTo>
                        <a:pt x="115832" y="136808"/>
                        <a:pt x="115230" y="132748"/>
                        <a:pt x="113826" y="129003"/>
                      </a:cubicBezTo>
                      <a:cubicBezTo>
                        <a:pt x="97989" y="86773"/>
                        <a:pt x="114588" y="135087"/>
                        <a:pt x="98649" y="87267"/>
                      </a:cubicBezTo>
                      <a:cubicBezTo>
                        <a:pt x="103758" y="56611"/>
                        <a:pt x="104876" y="71800"/>
                        <a:pt x="94855" y="41736"/>
                      </a:cubicBezTo>
                      <a:cubicBezTo>
                        <a:pt x="93961" y="39053"/>
                        <a:pt x="85369" y="6956"/>
                        <a:pt x="83472"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64" name="Group 63">
                <a:extLst>
                  <a:ext uri="{FF2B5EF4-FFF2-40B4-BE49-F238E27FC236}">
                    <a16:creationId xmlns:a16="http://schemas.microsoft.com/office/drawing/2014/main" id="{1DDE8CE8-131A-6333-BCCF-5EF940736B4F}"/>
                  </a:ext>
                </a:extLst>
              </p:cNvPr>
              <p:cNvGrpSpPr/>
              <p:nvPr/>
            </p:nvGrpSpPr>
            <p:grpSpPr>
              <a:xfrm>
                <a:off x="2724229" y="4735150"/>
                <a:ext cx="185915" cy="1266348"/>
                <a:chOff x="2724229" y="4735150"/>
                <a:chExt cx="185915" cy="1266348"/>
              </a:xfrm>
            </p:grpSpPr>
            <p:cxnSp>
              <p:nvCxnSpPr>
                <p:cNvPr id="78" name="Straight Connector 77">
                  <a:extLst>
                    <a:ext uri="{FF2B5EF4-FFF2-40B4-BE49-F238E27FC236}">
                      <a16:creationId xmlns:a16="http://schemas.microsoft.com/office/drawing/2014/main" id="{BD98240F-77DC-FE38-1217-CB72A817E99C}"/>
                    </a:ext>
                  </a:extLst>
                </p:cNvPr>
                <p:cNvCxnSpPr/>
                <p:nvPr/>
              </p:nvCxnSpPr>
              <p:spPr>
                <a:xfrm flipV="1">
                  <a:off x="2793281" y="5266871"/>
                  <a:ext cx="0" cy="73462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53" name="Freeform 52">
                  <a:extLst>
                    <a:ext uri="{FF2B5EF4-FFF2-40B4-BE49-F238E27FC236}">
                      <a16:creationId xmlns:a16="http://schemas.microsoft.com/office/drawing/2014/main" id="{0BBEA31F-DB07-8DD5-B52C-BCFB7AC38AC3}"/>
                    </a:ext>
                  </a:extLst>
                </p:cNvPr>
                <p:cNvSpPr/>
                <p:nvPr/>
              </p:nvSpPr>
              <p:spPr>
                <a:xfrm>
                  <a:off x="2724229" y="4735150"/>
                  <a:ext cx="185915" cy="690543"/>
                </a:xfrm>
                <a:custGeom>
                  <a:avLst/>
                  <a:gdLst>
                    <a:gd name="connsiteX0" fmla="*/ 83472 w 185915"/>
                    <a:gd name="connsiteY0" fmla="*/ 0 h 690543"/>
                    <a:gd name="connsiteX1" fmla="*/ 83472 w 185915"/>
                    <a:gd name="connsiteY1" fmla="*/ 0 h 690543"/>
                    <a:gd name="connsiteX2" fmla="*/ 91061 w 185915"/>
                    <a:gd name="connsiteY2" fmla="*/ 34148 h 690543"/>
                    <a:gd name="connsiteX3" fmla="*/ 83472 w 185915"/>
                    <a:gd name="connsiteY3" fmla="*/ 64501 h 690543"/>
                    <a:gd name="connsiteX4" fmla="*/ 79678 w 185915"/>
                    <a:gd name="connsiteY4" fmla="*/ 98649 h 690543"/>
                    <a:gd name="connsiteX5" fmla="*/ 72090 w 185915"/>
                    <a:gd name="connsiteY5" fmla="*/ 106238 h 690543"/>
                    <a:gd name="connsiteX6" fmla="*/ 64501 w 185915"/>
                    <a:gd name="connsiteY6" fmla="*/ 129003 h 690543"/>
                    <a:gd name="connsiteX7" fmla="*/ 53119 w 185915"/>
                    <a:gd name="connsiteY7" fmla="*/ 132797 h 690543"/>
                    <a:gd name="connsiteX8" fmla="*/ 49325 w 185915"/>
                    <a:gd name="connsiteY8" fmla="*/ 136591 h 690543"/>
                    <a:gd name="connsiteX9" fmla="*/ 49325 w 185915"/>
                    <a:gd name="connsiteY9" fmla="*/ 136591 h 690543"/>
                    <a:gd name="connsiteX10" fmla="*/ 79678 w 185915"/>
                    <a:gd name="connsiteY10" fmla="*/ 185916 h 690543"/>
                    <a:gd name="connsiteX11" fmla="*/ 79678 w 185915"/>
                    <a:gd name="connsiteY11" fmla="*/ 220063 h 690543"/>
                    <a:gd name="connsiteX12" fmla="*/ 30354 w 185915"/>
                    <a:gd name="connsiteY12" fmla="*/ 273182 h 690543"/>
                    <a:gd name="connsiteX13" fmla="*/ 60707 w 185915"/>
                    <a:gd name="connsiteY13" fmla="*/ 280770 h 690543"/>
                    <a:gd name="connsiteX14" fmla="*/ 56913 w 185915"/>
                    <a:gd name="connsiteY14" fmla="*/ 314918 h 690543"/>
                    <a:gd name="connsiteX15" fmla="*/ 22765 w 185915"/>
                    <a:gd name="connsiteY15" fmla="*/ 341477 h 690543"/>
                    <a:gd name="connsiteX16" fmla="*/ 15177 w 185915"/>
                    <a:gd name="connsiteY16" fmla="*/ 349066 h 690543"/>
                    <a:gd name="connsiteX17" fmla="*/ 0 w 185915"/>
                    <a:gd name="connsiteY17" fmla="*/ 352860 h 690543"/>
                    <a:gd name="connsiteX18" fmla="*/ 41736 w 185915"/>
                    <a:gd name="connsiteY18" fmla="*/ 349066 h 690543"/>
                    <a:gd name="connsiteX19" fmla="*/ 49325 w 185915"/>
                    <a:gd name="connsiteY19" fmla="*/ 341477 h 690543"/>
                    <a:gd name="connsiteX20" fmla="*/ 72090 w 185915"/>
                    <a:gd name="connsiteY20" fmla="*/ 345272 h 690543"/>
                    <a:gd name="connsiteX21" fmla="*/ 45530 w 185915"/>
                    <a:gd name="connsiteY21" fmla="*/ 371831 h 690543"/>
                    <a:gd name="connsiteX22" fmla="*/ 49325 w 185915"/>
                    <a:gd name="connsiteY22" fmla="*/ 394596 h 690543"/>
                    <a:gd name="connsiteX23" fmla="*/ 60707 w 185915"/>
                    <a:gd name="connsiteY23" fmla="*/ 398390 h 690543"/>
                    <a:gd name="connsiteX24" fmla="*/ 68295 w 185915"/>
                    <a:gd name="connsiteY24" fmla="*/ 405979 h 690543"/>
                    <a:gd name="connsiteX25" fmla="*/ 75884 w 185915"/>
                    <a:gd name="connsiteY25" fmla="*/ 428744 h 690543"/>
                    <a:gd name="connsiteX26" fmla="*/ 79678 w 185915"/>
                    <a:gd name="connsiteY26" fmla="*/ 440126 h 690543"/>
                    <a:gd name="connsiteX27" fmla="*/ 68295 w 185915"/>
                    <a:gd name="connsiteY27" fmla="*/ 443921 h 690543"/>
                    <a:gd name="connsiteX28" fmla="*/ 53119 w 185915"/>
                    <a:gd name="connsiteY28" fmla="*/ 466686 h 690543"/>
                    <a:gd name="connsiteX29" fmla="*/ 45530 w 185915"/>
                    <a:gd name="connsiteY29" fmla="*/ 474274 h 690543"/>
                    <a:gd name="connsiteX30" fmla="*/ 34148 w 185915"/>
                    <a:gd name="connsiteY30" fmla="*/ 478068 h 690543"/>
                    <a:gd name="connsiteX31" fmla="*/ 18971 w 185915"/>
                    <a:gd name="connsiteY31" fmla="*/ 485657 h 690543"/>
                    <a:gd name="connsiteX32" fmla="*/ 49325 w 185915"/>
                    <a:gd name="connsiteY32" fmla="*/ 512216 h 690543"/>
                    <a:gd name="connsiteX33" fmla="*/ 41736 w 185915"/>
                    <a:gd name="connsiteY33" fmla="*/ 519804 h 690543"/>
                    <a:gd name="connsiteX34" fmla="*/ 30354 w 185915"/>
                    <a:gd name="connsiteY34" fmla="*/ 527393 h 690543"/>
                    <a:gd name="connsiteX35" fmla="*/ 34148 w 185915"/>
                    <a:gd name="connsiteY35" fmla="*/ 538775 h 690543"/>
                    <a:gd name="connsiteX36" fmla="*/ 53119 w 185915"/>
                    <a:gd name="connsiteY36" fmla="*/ 550158 h 690543"/>
                    <a:gd name="connsiteX37" fmla="*/ 68295 w 185915"/>
                    <a:gd name="connsiteY37" fmla="*/ 553952 h 690543"/>
                    <a:gd name="connsiteX38" fmla="*/ 64501 w 185915"/>
                    <a:gd name="connsiteY38" fmla="*/ 565335 h 690543"/>
                    <a:gd name="connsiteX39" fmla="*/ 60707 w 185915"/>
                    <a:gd name="connsiteY39" fmla="*/ 580511 h 690543"/>
                    <a:gd name="connsiteX40" fmla="*/ 37942 w 185915"/>
                    <a:gd name="connsiteY40" fmla="*/ 607071 h 690543"/>
                    <a:gd name="connsiteX41" fmla="*/ 26559 w 185915"/>
                    <a:gd name="connsiteY41" fmla="*/ 610865 h 690543"/>
                    <a:gd name="connsiteX42" fmla="*/ 18971 w 185915"/>
                    <a:gd name="connsiteY42" fmla="*/ 622248 h 690543"/>
                    <a:gd name="connsiteX43" fmla="*/ 11383 w 185915"/>
                    <a:gd name="connsiteY43" fmla="*/ 641218 h 690543"/>
                    <a:gd name="connsiteX44" fmla="*/ 37942 w 185915"/>
                    <a:gd name="connsiteY44" fmla="*/ 637424 h 690543"/>
                    <a:gd name="connsiteX45" fmla="*/ 53119 w 185915"/>
                    <a:gd name="connsiteY45" fmla="*/ 618453 h 690543"/>
                    <a:gd name="connsiteX46" fmla="*/ 64501 w 185915"/>
                    <a:gd name="connsiteY46" fmla="*/ 610865 h 690543"/>
                    <a:gd name="connsiteX47" fmla="*/ 87266 w 185915"/>
                    <a:gd name="connsiteY47" fmla="*/ 614659 h 690543"/>
                    <a:gd name="connsiteX48" fmla="*/ 94855 w 185915"/>
                    <a:gd name="connsiteY48" fmla="*/ 622248 h 690543"/>
                    <a:gd name="connsiteX49" fmla="*/ 113826 w 185915"/>
                    <a:gd name="connsiteY49" fmla="*/ 626042 h 690543"/>
                    <a:gd name="connsiteX50" fmla="*/ 125208 w 185915"/>
                    <a:gd name="connsiteY50" fmla="*/ 633630 h 690543"/>
                    <a:gd name="connsiteX51" fmla="*/ 129003 w 185915"/>
                    <a:gd name="connsiteY51" fmla="*/ 656395 h 690543"/>
                    <a:gd name="connsiteX52" fmla="*/ 132797 w 185915"/>
                    <a:gd name="connsiteY52" fmla="*/ 675366 h 690543"/>
                    <a:gd name="connsiteX53" fmla="*/ 147973 w 185915"/>
                    <a:gd name="connsiteY53" fmla="*/ 679160 h 690543"/>
                    <a:gd name="connsiteX54" fmla="*/ 185915 w 185915"/>
                    <a:gd name="connsiteY54" fmla="*/ 690543 h 690543"/>
                    <a:gd name="connsiteX55" fmla="*/ 166944 w 185915"/>
                    <a:gd name="connsiteY55" fmla="*/ 671572 h 690543"/>
                    <a:gd name="connsiteX56" fmla="*/ 144179 w 185915"/>
                    <a:gd name="connsiteY56" fmla="*/ 656395 h 690543"/>
                    <a:gd name="connsiteX57" fmla="*/ 132797 w 185915"/>
                    <a:gd name="connsiteY57" fmla="*/ 648807 h 690543"/>
                    <a:gd name="connsiteX58" fmla="*/ 132797 w 185915"/>
                    <a:gd name="connsiteY58" fmla="*/ 618453 h 690543"/>
                    <a:gd name="connsiteX59" fmla="*/ 159356 w 185915"/>
                    <a:gd name="connsiteY59" fmla="*/ 622248 h 690543"/>
                    <a:gd name="connsiteX60" fmla="*/ 129003 w 185915"/>
                    <a:gd name="connsiteY60" fmla="*/ 603277 h 690543"/>
                    <a:gd name="connsiteX61" fmla="*/ 117620 w 185915"/>
                    <a:gd name="connsiteY61" fmla="*/ 595688 h 690543"/>
                    <a:gd name="connsiteX62" fmla="*/ 106237 w 185915"/>
                    <a:gd name="connsiteY62" fmla="*/ 591894 h 690543"/>
                    <a:gd name="connsiteX63" fmla="*/ 110032 w 185915"/>
                    <a:gd name="connsiteY63" fmla="*/ 572923 h 690543"/>
                    <a:gd name="connsiteX64" fmla="*/ 106237 w 185915"/>
                    <a:gd name="connsiteY64" fmla="*/ 534981 h 690543"/>
                    <a:gd name="connsiteX65" fmla="*/ 94855 w 185915"/>
                    <a:gd name="connsiteY65" fmla="*/ 523599 h 690543"/>
                    <a:gd name="connsiteX66" fmla="*/ 121414 w 185915"/>
                    <a:gd name="connsiteY66" fmla="*/ 504628 h 690543"/>
                    <a:gd name="connsiteX67" fmla="*/ 132797 w 185915"/>
                    <a:gd name="connsiteY67" fmla="*/ 500833 h 690543"/>
                    <a:gd name="connsiteX68" fmla="*/ 129003 w 185915"/>
                    <a:gd name="connsiteY68" fmla="*/ 481862 h 690543"/>
                    <a:gd name="connsiteX69" fmla="*/ 110032 w 185915"/>
                    <a:gd name="connsiteY69" fmla="*/ 470480 h 690543"/>
                    <a:gd name="connsiteX70" fmla="*/ 102443 w 185915"/>
                    <a:gd name="connsiteY70" fmla="*/ 462891 h 690543"/>
                    <a:gd name="connsiteX71" fmla="*/ 94855 w 185915"/>
                    <a:gd name="connsiteY71" fmla="*/ 432538 h 690543"/>
                    <a:gd name="connsiteX72" fmla="*/ 110032 w 185915"/>
                    <a:gd name="connsiteY72" fmla="*/ 402184 h 690543"/>
                    <a:gd name="connsiteX73" fmla="*/ 106237 w 185915"/>
                    <a:gd name="connsiteY73" fmla="*/ 379419 h 690543"/>
                    <a:gd name="connsiteX74" fmla="*/ 102443 w 185915"/>
                    <a:gd name="connsiteY74" fmla="*/ 368037 h 690543"/>
                    <a:gd name="connsiteX75" fmla="*/ 113826 w 185915"/>
                    <a:gd name="connsiteY75" fmla="*/ 375625 h 690543"/>
                    <a:gd name="connsiteX76" fmla="*/ 129003 w 185915"/>
                    <a:gd name="connsiteY76" fmla="*/ 383213 h 690543"/>
                    <a:gd name="connsiteX77" fmla="*/ 136591 w 185915"/>
                    <a:gd name="connsiteY77" fmla="*/ 394596 h 690543"/>
                    <a:gd name="connsiteX78" fmla="*/ 166944 w 185915"/>
                    <a:gd name="connsiteY78" fmla="*/ 421155 h 690543"/>
                    <a:gd name="connsiteX79" fmla="*/ 163150 w 185915"/>
                    <a:gd name="connsiteY79" fmla="*/ 402184 h 690543"/>
                    <a:gd name="connsiteX80" fmla="*/ 129003 w 185915"/>
                    <a:gd name="connsiteY80" fmla="*/ 375625 h 690543"/>
                    <a:gd name="connsiteX81" fmla="*/ 121414 w 185915"/>
                    <a:gd name="connsiteY81" fmla="*/ 368037 h 690543"/>
                    <a:gd name="connsiteX82" fmla="*/ 106237 w 185915"/>
                    <a:gd name="connsiteY82" fmla="*/ 360448 h 690543"/>
                    <a:gd name="connsiteX83" fmla="*/ 98649 w 185915"/>
                    <a:gd name="connsiteY83" fmla="*/ 337683 h 690543"/>
                    <a:gd name="connsiteX84" fmla="*/ 91061 w 185915"/>
                    <a:gd name="connsiteY84" fmla="*/ 311124 h 690543"/>
                    <a:gd name="connsiteX85" fmla="*/ 98649 w 185915"/>
                    <a:gd name="connsiteY85" fmla="*/ 303535 h 690543"/>
                    <a:gd name="connsiteX86" fmla="*/ 113826 w 185915"/>
                    <a:gd name="connsiteY86" fmla="*/ 307330 h 690543"/>
                    <a:gd name="connsiteX87" fmla="*/ 140385 w 185915"/>
                    <a:gd name="connsiteY87" fmla="*/ 322506 h 690543"/>
                    <a:gd name="connsiteX88" fmla="*/ 147973 w 185915"/>
                    <a:gd name="connsiteY88" fmla="*/ 295947 h 690543"/>
                    <a:gd name="connsiteX89" fmla="*/ 144179 w 185915"/>
                    <a:gd name="connsiteY89" fmla="*/ 265594 h 690543"/>
                    <a:gd name="connsiteX90" fmla="*/ 136591 w 185915"/>
                    <a:gd name="connsiteY90" fmla="*/ 258005 h 690543"/>
                    <a:gd name="connsiteX91" fmla="*/ 121414 w 185915"/>
                    <a:gd name="connsiteY91" fmla="*/ 239034 h 690543"/>
                    <a:gd name="connsiteX92" fmla="*/ 140385 w 185915"/>
                    <a:gd name="connsiteY92" fmla="*/ 208681 h 690543"/>
                    <a:gd name="connsiteX93" fmla="*/ 163150 w 185915"/>
                    <a:gd name="connsiteY93" fmla="*/ 204887 h 690543"/>
                    <a:gd name="connsiteX94" fmla="*/ 166944 w 185915"/>
                    <a:gd name="connsiteY94" fmla="*/ 193504 h 690543"/>
                    <a:gd name="connsiteX95" fmla="*/ 140385 w 185915"/>
                    <a:gd name="connsiteY95" fmla="*/ 166945 h 690543"/>
                    <a:gd name="connsiteX96" fmla="*/ 117620 w 185915"/>
                    <a:gd name="connsiteY96" fmla="*/ 140385 h 690543"/>
                    <a:gd name="connsiteX97" fmla="*/ 113826 w 185915"/>
                    <a:gd name="connsiteY97" fmla="*/ 129003 h 690543"/>
                    <a:gd name="connsiteX98" fmla="*/ 98649 w 185915"/>
                    <a:gd name="connsiteY98" fmla="*/ 87267 h 690543"/>
                    <a:gd name="connsiteX99" fmla="*/ 94855 w 185915"/>
                    <a:gd name="connsiteY99" fmla="*/ 41736 h 690543"/>
                    <a:gd name="connsiteX100" fmla="*/ 83472 w 185915"/>
                    <a:gd name="connsiteY100" fmla="*/ 0 h 69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85915" h="690543">
                      <a:moveTo>
                        <a:pt x="83472" y="0"/>
                      </a:moveTo>
                      <a:lnTo>
                        <a:pt x="83472" y="0"/>
                      </a:lnTo>
                      <a:cubicBezTo>
                        <a:pt x="86002" y="11383"/>
                        <a:pt x="90230" y="22517"/>
                        <a:pt x="91061" y="34148"/>
                      </a:cubicBezTo>
                      <a:cubicBezTo>
                        <a:pt x="91599" y="41687"/>
                        <a:pt x="86132" y="56522"/>
                        <a:pt x="83472" y="64501"/>
                      </a:cubicBezTo>
                      <a:cubicBezTo>
                        <a:pt x="82207" y="75884"/>
                        <a:pt x="82691" y="87600"/>
                        <a:pt x="79678" y="98649"/>
                      </a:cubicBezTo>
                      <a:cubicBezTo>
                        <a:pt x="78737" y="102100"/>
                        <a:pt x="73690" y="103038"/>
                        <a:pt x="72090" y="106238"/>
                      </a:cubicBezTo>
                      <a:cubicBezTo>
                        <a:pt x="68513" y="113392"/>
                        <a:pt x="67031" y="121415"/>
                        <a:pt x="64501" y="129003"/>
                      </a:cubicBezTo>
                      <a:cubicBezTo>
                        <a:pt x="63236" y="132797"/>
                        <a:pt x="56696" y="131008"/>
                        <a:pt x="53119" y="132797"/>
                      </a:cubicBezTo>
                      <a:cubicBezTo>
                        <a:pt x="51519" y="133597"/>
                        <a:pt x="50590" y="135326"/>
                        <a:pt x="49325" y="136591"/>
                      </a:cubicBezTo>
                      <a:lnTo>
                        <a:pt x="49325" y="136591"/>
                      </a:lnTo>
                      <a:lnTo>
                        <a:pt x="79678" y="185916"/>
                      </a:lnTo>
                      <a:lnTo>
                        <a:pt x="79678" y="220063"/>
                      </a:lnTo>
                      <a:lnTo>
                        <a:pt x="30354" y="273182"/>
                      </a:lnTo>
                      <a:lnTo>
                        <a:pt x="60707" y="280770"/>
                      </a:lnTo>
                      <a:lnTo>
                        <a:pt x="56913" y="314918"/>
                      </a:lnTo>
                      <a:cubicBezTo>
                        <a:pt x="45530" y="323771"/>
                        <a:pt x="33926" y="332346"/>
                        <a:pt x="22765" y="341477"/>
                      </a:cubicBezTo>
                      <a:cubicBezTo>
                        <a:pt x="19996" y="343742"/>
                        <a:pt x="15177" y="349066"/>
                        <a:pt x="15177" y="349066"/>
                      </a:cubicBezTo>
                      <a:lnTo>
                        <a:pt x="0" y="352860"/>
                      </a:lnTo>
                      <a:cubicBezTo>
                        <a:pt x="44703" y="362794"/>
                        <a:pt x="25293" y="369620"/>
                        <a:pt x="41736" y="349066"/>
                      </a:cubicBezTo>
                      <a:cubicBezTo>
                        <a:pt x="43971" y="346272"/>
                        <a:pt x="46795" y="344007"/>
                        <a:pt x="49325" y="341477"/>
                      </a:cubicBezTo>
                      <a:cubicBezTo>
                        <a:pt x="56913" y="342742"/>
                        <a:pt x="68273" y="338592"/>
                        <a:pt x="72090" y="345272"/>
                      </a:cubicBezTo>
                      <a:cubicBezTo>
                        <a:pt x="85913" y="369465"/>
                        <a:pt x="53437" y="370250"/>
                        <a:pt x="45530" y="371831"/>
                      </a:cubicBezTo>
                      <a:cubicBezTo>
                        <a:pt x="46795" y="379419"/>
                        <a:pt x="45508" y="387917"/>
                        <a:pt x="49325" y="394596"/>
                      </a:cubicBezTo>
                      <a:cubicBezTo>
                        <a:pt x="51309" y="398068"/>
                        <a:pt x="57278" y="396332"/>
                        <a:pt x="60707" y="398390"/>
                      </a:cubicBezTo>
                      <a:cubicBezTo>
                        <a:pt x="63774" y="400231"/>
                        <a:pt x="65766" y="403449"/>
                        <a:pt x="68295" y="405979"/>
                      </a:cubicBezTo>
                      <a:lnTo>
                        <a:pt x="75884" y="428744"/>
                      </a:lnTo>
                      <a:lnTo>
                        <a:pt x="79678" y="440126"/>
                      </a:lnTo>
                      <a:cubicBezTo>
                        <a:pt x="75884" y="441391"/>
                        <a:pt x="70514" y="440593"/>
                        <a:pt x="68295" y="443921"/>
                      </a:cubicBezTo>
                      <a:cubicBezTo>
                        <a:pt x="49980" y="471393"/>
                        <a:pt x="79138" y="458011"/>
                        <a:pt x="53119" y="466686"/>
                      </a:cubicBezTo>
                      <a:cubicBezTo>
                        <a:pt x="50589" y="469215"/>
                        <a:pt x="48598" y="472434"/>
                        <a:pt x="45530" y="474274"/>
                      </a:cubicBezTo>
                      <a:cubicBezTo>
                        <a:pt x="42101" y="476332"/>
                        <a:pt x="37824" y="476493"/>
                        <a:pt x="34148" y="478068"/>
                      </a:cubicBezTo>
                      <a:cubicBezTo>
                        <a:pt x="28949" y="480296"/>
                        <a:pt x="24030" y="483127"/>
                        <a:pt x="18971" y="485657"/>
                      </a:cubicBezTo>
                      <a:cubicBezTo>
                        <a:pt x="37041" y="512761"/>
                        <a:pt x="25300" y="506210"/>
                        <a:pt x="49325" y="512216"/>
                      </a:cubicBezTo>
                      <a:cubicBezTo>
                        <a:pt x="46795" y="514745"/>
                        <a:pt x="44529" y="517569"/>
                        <a:pt x="41736" y="519804"/>
                      </a:cubicBezTo>
                      <a:cubicBezTo>
                        <a:pt x="38175" y="522653"/>
                        <a:pt x="32047" y="523159"/>
                        <a:pt x="30354" y="527393"/>
                      </a:cubicBezTo>
                      <a:cubicBezTo>
                        <a:pt x="28869" y="531106"/>
                        <a:pt x="32090" y="535346"/>
                        <a:pt x="34148" y="538775"/>
                      </a:cubicBezTo>
                      <a:cubicBezTo>
                        <a:pt x="39081" y="546997"/>
                        <a:pt x="44473" y="547688"/>
                        <a:pt x="53119" y="550158"/>
                      </a:cubicBezTo>
                      <a:cubicBezTo>
                        <a:pt x="58133" y="551590"/>
                        <a:pt x="63236" y="552687"/>
                        <a:pt x="68295" y="553952"/>
                      </a:cubicBezTo>
                      <a:cubicBezTo>
                        <a:pt x="67030" y="557746"/>
                        <a:pt x="65600" y="561489"/>
                        <a:pt x="64501" y="565335"/>
                      </a:cubicBezTo>
                      <a:cubicBezTo>
                        <a:pt x="63069" y="570349"/>
                        <a:pt x="62761" y="575718"/>
                        <a:pt x="60707" y="580511"/>
                      </a:cubicBezTo>
                      <a:cubicBezTo>
                        <a:pt x="56373" y="590625"/>
                        <a:pt x="45013" y="600000"/>
                        <a:pt x="37942" y="607071"/>
                      </a:cubicBezTo>
                      <a:cubicBezTo>
                        <a:pt x="35114" y="609899"/>
                        <a:pt x="30353" y="609600"/>
                        <a:pt x="26559" y="610865"/>
                      </a:cubicBezTo>
                      <a:cubicBezTo>
                        <a:pt x="24030" y="614659"/>
                        <a:pt x="22532" y="619399"/>
                        <a:pt x="18971" y="622248"/>
                      </a:cubicBezTo>
                      <a:cubicBezTo>
                        <a:pt x="4229" y="634042"/>
                        <a:pt x="4547" y="613882"/>
                        <a:pt x="11383" y="641218"/>
                      </a:cubicBezTo>
                      <a:cubicBezTo>
                        <a:pt x="20236" y="639953"/>
                        <a:pt x="29376" y="639994"/>
                        <a:pt x="37942" y="637424"/>
                      </a:cubicBezTo>
                      <a:cubicBezTo>
                        <a:pt x="57973" y="631415"/>
                        <a:pt x="43217" y="630832"/>
                        <a:pt x="53119" y="618453"/>
                      </a:cubicBezTo>
                      <a:cubicBezTo>
                        <a:pt x="55967" y="614892"/>
                        <a:pt x="60707" y="613394"/>
                        <a:pt x="64501" y="610865"/>
                      </a:cubicBezTo>
                      <a:cubicBezTo>
                        <a:pt x="72089" y="612130"/>
                        <a:pt x="80063" y="611958"/>
                        <a:pt x="87266" y="614659"/>
                      </a:cubicBezTo>
                      <a:cubicBezTo>
                        <a:pt x="90616" y="615915"/>
                        <a:pt x="91567" y="620839"/>
                        <a:pt x="94855" y="622248"/>
                      </a:cubicBezTo>
                      <a:cubicBezTo>
                        <a:pt x="100782" y="624788"/>
                        <a:pt x="107502" y="624777"/>
                        <a:pt x="113826" y="626042"/>
                      </a:cubicBezTo>
                      <a:cubicBezTo>
                        <a:pt x="117620" y="628571"/>
                        <a:pt x="123169" y="629552"/>
                        <a:pt x="125208" y="633630"/>
                      </a:cubicBezTo>
                      <a:cubicBezTo>
                        <a:pt x="128649" y="640511"/>
                        <a:pt x="127627" y="648826"/>
                        <a:pt x="129003" y="656395"/>
                      </a:cubicBezTo>
                      <a:cubicBezTo>
                        <a:pt x="130157" y="662740"/>
                        <a:pt x="128669" y="670412"/>
                        <a:pt x="132797" y="675366"/>
                      </a:cubicBezTo>
                      <a:cubicBezTo>
                        <a:pt x="136135" y="679372"/>
                        <a:pt x="142979" y="677662"/>
                        <a:pt x="147973" y="679160"/>
                      </a:cubicBezTo>
                      <a:cubicBezTo>
                        <a:pt x="194159" y="693016"/>
                        <a:pt x="150936" y="681798"/>
                        <a:pt x="185915" y="690543"/>
                      </a:cubicBezTo>
                      <a:cubicBezTo>
                        <a:pt x="172003" y="669672"/>
                        <a:pt x="185916" y="687383"/>
                        <a:pt x="166944" y="671572"/>
                      </a:cubicBezTo>
                      <a:cubicBezTo>
                        <a:pt x="147995" y="655781"/>
                        <a:pt x="164185" y="663063"/>
                        <a:pt x="144179" y="656395"/>
                      </a:cubicBezTo>
                      <a:cubicBezTo>
                        <a:pt x="140385" y="653866"/>
                        <a:pt x="135326" y="652601"/>
                        <a:pt x="132797" y="648807"/>
                      </a:cubicBezTo>
                      <a:cubicBezTo>
                        <a:pt x="125439" y="637769"/>
                        <a:pt x="130038" y="629491"/>
                        <a:pt x="132797" y="618453"/>
                      </a:cubicBezTo>
                      <a:cubicBezTo>
                        <a:pt x="141650" y="619718"/>
                        <a:pt x="153032" y="628572"/>
                        <a:pt x="159356" y="622248"/>
                      </a:cubicBezTo>
                      <a:cubicBezTo>
                        <a:pt x="170674" y="610930"/>
                        <a:pt x="129122" y="603307"/>
                        <a:pt x="129003" y="603277"/>
                      </a:cubicBezTo>
                      <a:cubicBezTo>
                        <a:pt x="125209" y="600747"/>
                        <a:pt x="121699" y="597727"/>
                        <a:pt x="117620" y="595688"/>
                      </a:cubicBezTo>
                      <a:cubicBezTo>
                        <a:pt x="114043" y="593899"/>
                        <a:pt x="107502" y="595688"/>
                        <a:pt x="106237" y="591894"/>
                      </a:cubicBezTo>
                      <a:cubicBezTo>
                        <a:pt x="104198" y="585776"/>
                        <a:pt x="108767" y="579247"/>
                        <a:pt x="110032" y="572923"/>
                      </a:cubicBezTo>
                      <a:cubicBezTo>
                        <a:pt x="108767" y="560276"/>
                        <a:pt x="109975" y="547129"/>
                        <a:pt x="106237" y="534981"/>
                      </a:cubicBezTo>
                      <a:cubicBezTo>
                        <a:pt x="104659" y="529853"/>
                        <a:pt x="96329" y="528758"/>
                        <a:pt x="94855" y="523599"/>
                      </a:cubicBezTo>
                      <a:cubicBezTo>
                        <a:pt x="88938" y="502888"/>
                        <a:pt x="110584" y="506433"/>
                        <a:pt x="121414" y="504628"/>
                      </a:cubicBezTo>
                      <a:cubicBezTo>
                        <a:pt x="125208" y="503363"/>
                        <a:pt x="129969" y="503661"/>
                        <a:pt x="132797" y="500833"/>
                      </a:cubicBezTo>
                      <a:cubicBezTo>
                        <a:pt x="141527" y="492103"/>
                        <a:pt x="136016" y="486871"/>
                        <a:pt x="129003" y="481862"/>
                      </a:cubicBezTo>
                      <a:cubicBezTo>
                        <a:pt x="123002" y="477576"/>
                        <a:pt x="116033" y="474766"/>
                        <a:pt x="110032" y="470480"/>
                      </a:cubicBezTo>
                      <a:cubicBezTo>
                        <a:pt x="107121" y="468401"/>
                        <a:pt x="104973" y="465421"/>
                        <a:pt x="102443" y="462891"/>
                      </a:cubicBezTo>
                      <a:cubicBezTo>
                        <a:pt x="99854" y="455125"/>
                        <a:pt x="94201" y="439733"/>
                        <a:pt x="94855" y="432538"/>
                      </a:cubicBezTo>
                      <a:cubicBezTo>
                        <a:pt x="96599" y="413354"/>
                        <a:pt x="99907" y="412309"/>
                        <a:pt x="110032" y="402184"/>
                      </a:cubicBezTo>
                      <a:cubicBezTo>
                        <a:pt x="108767" y="394596"/>
                        <a:pt x="107906" y="386929"/>
                        <a:pt x="106237" y="379419"/>
                      </a:cubicBezTo>
                      <a:cubicBezTo>
                        <a:pt x="105369" y="375515"/>
                        <a:pt x="98866" y="369825"/>
                        <a:pt x="102443" y="368037"/>
                      </a:cubicBezTo>
                      <a:cubicBezTo>
                        <a:pt x="106522" y="365998"/>
                        <a:pt x="109867" y="373363"/>
                        <a:pt x="113826" y="375625"/>
                      </a:cubicBezTo>
                      <a:cubicBezTo>
                        <a:pt x="118737" y="378431"/>
                        <a:pt x="123944" y="380684"/>
                        <a:pt x="129003" y="383213"/>
                      </a:cubicBezTo>
                      <a:cubicBezTo>
                        <a:pt x="131532" y="387007"/>
                        <a:pt x="133588" y="391164"/>
                        <a:pt x="136591" y="394596"/>
                      </a:cubicBezTo>
                      <a:cubicBezTo>
                        <a:pt x="152127" y="412352"/>
                        <a:pt x="151517" y="410870"/>
                        <a:pt x="166944" y="421155"/>
                      </a:cubicBezTo>
                      <a:cubicBezTo>
                        <a:pt x="165679" y="414831"/>
                        <a:pt x="166612" y="407625"/>
                        <a:pt x="163150" y="402184"/>
                      </a:cubicBezTo>
                      <a:cubicBezTo>
                        <a:pt x="149369" y="380529"/>
                        <a:pt x="146164" y="381345"/>
                        <a:pt x="129003" y="375625"/>
                      </a:cubicBezTo>
                      <a:cubicBezTo>
                        <a:pt x="126473" y="373096"/>
                        <a:pt x="124390" y="370021"/>
                        <a:pt x="121414" y="368037"/>
                      </a:cubicBezTo>
                      <a:cubicBezTo>
                        <a:pt x="116708" y="364900"/>
                        <a:pt x="109631" y="364973"/>
                        <a:pt x="106237" y="360448"/>
                      </a:cubicBezTo>
                      <a:cubicBezTo>
                        <a:pt x="101438" y="354049"/>
                        <a:pt x="101178" y="345271"/>
                        <a:pt x="98649" y="337683"/>
                      </a:cubicBezTo>
                      <a:cubicBezTo>
                        <a:pt x="93205" y="321352"/>
                        <a:pt x="95826" y="330183"/>
                        <a:pt x="91061" y="311124"/>
                      </a:cubicBezTo>
                      <a:cubicBezTo>
                        <a:pt x="93590" y="308594"/>
                        <a:pt x="95120" y="304123"/>
                        <a:pt x="98649" y="303535"/>
                      </a:cubicBezTo>
                      <a:cubicBezTo>
                        <a:pt x="103793" y="302678"/>
                        <a:pt x="108943" y="305499"/>
                        <a:pt x="113826" y="307330"/>
                      </a:cubicBezTo>
                      <a:cubicBezTo>
                        <a:pt x="124832" y="311457"/>
                        <a:pt x="130948" y="316215"/>
                        <a:pt x="140385" y="322506"/>
                      </a:cubicBezTo>
                      <a:cubicBezTo>
                        <a:pt x="142175" y="317137"/>
                        <a:pt x="147973" y="300712"/>
                        <a:pt x="147973" y="295947"/>
                      </a:cubicBezTo>
                      <a:cubicBezTo>
                        <a:pt x="147973" y="285751"/>
                        <a:pt x="147109" y="275360"/>
                        <a:pt x="144179" y="265594"/>
                      </a:cubicBezTo>
                      <a:cubicBezTo>
                        <a:pt x="143151" y="262168"/>
                        <a:pt x="138826" y="260798"/>
                        <a:pt x="136591" y="258005"/>
                      </a:cubicBezTo>
                      <a:cubicBezTo>
                        <a:pt x="117451" y="234079"/>
                        <a:pt x="139734" y="257354"/>
                        <a:pt x="121414" y="239034"/>
                      </a:cubicBezTo>
                      <a:cubicBezTo>
                        <a:pt x="127387" y="185272"/>
                        <a:pt x="113367" y="208681"/>
                        <a:pt x="140385" y="208681"/>
                      </a:cubicBezTo>
                      <a:cubicBezTo>
                        <a:pt x="148078" y="208681"/>
                        <a:pt x="155562" y="206152"/>
                        <a:pt x="163150" y="204887"/>
                      </a:cubicBezTo>
                      <a:cubicBezTo>
                        <a:pt x="164415" y="201093"/>
                        <a:pt x="168209" y="197298"/>
                        <a:pt x="166944" y="193504"/>
                      </a:cubicBezTo>
                      <a:cubicBezTo>
                        <a:pt x="159334" y="170672"/>
                        <a:pt x="156129" y="172193"/>
                        <a:pt x="140385" y="166945"/>
                      </a:cubicBezTo>
                      <a:cubicBezTo>
                        <a:pt x="131048" y="157608"/>
                        <a:pt x="123399" y="151944"/>
                        <a:pt x="117620" y="140385"/>
                      </a:cubicBezTo>
                      <a:cubicBezTo>
                        <a:pt x="115832" y="136808"/>
                        <a:pt x="115230" y="132748"/>
                        <a:pt x="113826" y="129003"/>
                      </a:cubicBezTo>
                      <a:cubicBezTo>
                        <a:pt x="97989" y="86773"/>
                        <a:pt x="114588" y="135087"/>
                        <a:pt x="98649" y="87267"/>
                      </a:cubicBezTo>
                      <a:cubicBezTo>
                        <a:pt x="103758" y="56611"/>
                        <a:pt x="104876" y="71800"/>
                        <a:pt x="94855" y="41736"/>
                      </a:cubicBezTo>
                      <a:cubicBezTo>
                        <a:pt x="93961" y="39053"/>
                        <a:pt x="85369" y="6956"/>
                        <a:pt x="83472"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65" name="Group 64">
                <a:extLst>
                  <a:ext uri="{FF2B5EF4-FFF2-40B4-BE49-F238E27FC236}">
                    <a16:creationId xmlns:a16="http://schemas.microsoft.com/office/drawing/2014/main" id="{A50BF867-1A9B-7D77-1D91-8AB4A32555D2}"/>
                  </a:ext>
                </a:extLst>
              </p:cNvPr>
              <p:cNvGrpSpPr/>
              <p:nvPr/>
            </p:nvGrpSpPr>
            <p:grpSpPr>
              <a:xfrm>
                <a:off x="2859157" y="4701209"/>
                <a:ext cx="145773" cy="1292304"/>
                <a:chOff x="2859157" y="4701209"/>
                <a:chExt cx="145773" cy="1292304"/>
              </a:xfrm>
            </p:grpSpPr>
            <p:cxnSp>
              <p:nvCxnSpPr>
                <p:cNvPr id="124" name="Straight Connector 123">
                  <a:extLst>
                    <a:ext uri="{FF2B5EF4-FFF2-40B4-BE49-F238E27FC236}">
                      <a16:creationId xmlns:a16="http://schemas.microsoft.com/office/drawing/2014/main" id="{ADC187F0-1DD1-381A-3AAE-A397A118C3EC}"/>
                    </a:ext>
                  </a:extLst>
                </p:cNvPr>
                <p:cNvCxnSpPr/>
                <p:nvPr/>
              </p:nvCxnSpPr>
              <p:spPr>
                <a:xfrm flipV="1">
                  <a:off x="2936404" y="5205897"/>
                  <a:ext cx="0" cy="787616"/>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90" name="Freeform 89">
                  <a:extLst>
                    <a:ext uri="{FF2B5EF4-FFF2-40B4-BE49-F238E27FC236}">
                      <a16:creationId xmlns:a16="http://schemas.microsoft.com/office/drawing/2014/main" id="{9737835E-04D3-39D3-27E0-25ED9A17A631}"/>
                    </a:ext>
                  </a:extLst>
                </p:cNvPr>
                <p:cNvSpPr/>
                <p:nvPr/>
              </p:nvSpPr>
              <p:spPr>
                <a:xfrm>
                  <a:off x="2859157" y="4701209"/>
                  <a:ext cx="145773" cy="652669"/>
                </a:xfrm>
                <a:custGeom>
                  <a:avLst/>
                  <a:gdLst>
                    <a:gd name="connsiteX0" fmla="*/ 96078 w 145773"/>
                    <a:gd name="connsiteY0" fmla="*/ 0 h 652669"/>
                    <a:gd name="connsiteX1" fmla="*/ 96078 w 145773"/>
                    <a:gd name="connsiteY1" fmla="*/ 0 h 652669"/>
                    <a:gd name="connsiteX2" fmla="*/ 92765 w 145773"/>
                    <a:gd name="connsiteY2" fmla="*/ 59634 h 652669"/>
                    <a:gd name="connsiteX3" fmla="*/ 86139 w 145773"/>
                    <a:gd name="connsiteY3" fmla="*/ 79513 h 652669"/>
                    <a:gd name="connsiteX4" fmla="*/ 82826 w 145773"/>
                    <a:gd name="connsiteY4" fmla="*/ 122582 h 652669"/>
                    <a:gd name="connsiteX5" fmla="*/ 69573 w 145773"/>
                    <a:gd name="connsiteY5" fmla="*/ 125895 h 652669"/>
                    <a:gd name="connsiteX6" fmla="*/ 62947 w 145773"/>
                    <a:gd name="connsiteY6" fmla="*/ 175591 h 652669"/>
                    <a:gd name="connsiteX7" fmla="*/ 59634 w 145773"/>
                    <a:gd name="connsiteY7" fmla="*/ 185530 h 652669"/>
                    <a:gd name="connsiteX8" fmla="*/ 53008 w 145773"/>
                    <a:gd name="connsiteY8" fmla="*/ 208721 h 652669"/>
                    <a:gd name="connsiteX9" fmla="*/ 46382 w 145773"/>
                    <a:gd name="connsiteY9" fmla="*/ 215348 h 652669"/>
                    <a:gd name="connsiteX10" fmla="*/ 39756 w 145773"/>
                    <a:gd name="connsiteY10" fmla="*/ 235226 h 652669"/>
                    <a:gd name="connsiteX11" fmla="*/ 59634 w 145773"/>
                    <a:gd name="connsiteY11" fmla="*/ 241852 h 652669"/>
                    <a:gd name="connsiteX12" fmla="*/ 79513 w 145773"/>
                    <a:gd name="connsiteY12" fmla="*/ 241852 h 652669"/>
                    <a:gd name="connsiteX13" fmla="*/ 82826 w 145773"/>
                    <a:gd name="connsiteY13" fmla="*/ 255104 h 652669"/>
                    <a:gd name="connsiteX14" fmla="*/ 92765 w 145773"/>
                    <a:gd name="connsiteY14" fmla="*/ 274982 h 652669"/>
                    <a:gd name="connsiteX15" fmla="*/ 89452 w 145773"/>
                    <a:gd name="connsiteY15" fmla="*/ 291548 h 652669"/>
                    <a:gd name="connsiteX16" fmla="*/ 79513 w 145773"/>
                    <a:gd name="connsiteY16" fmla="*/ 294861 h 652669"/>
                    <a:gd name="connsiteX17" fmla="*/ 72886 w 145773"/>
                    <a:gd name="connsiteY17" fmla="*/ 314739 h 652669"/>
                    <a:gd name="connsiteX18" fmla="*/ 69573 w 145773"/>
                    <a:gd name="connsiteY18" fmla="*/ 324678 h 652669"/>
                    <a:gd name="connsiteX19" fmla="*/ 66260 w 145773"/>
                    <a:gd name="connsiteY19" fmla="*/ 334617 h 652669"/>
                    <a:gd name="connsiteX20" fmla="*/ 59634 w 145773"/>
                    <a:gd name="connsiteY20" fmla="*/ 344556 h 652669"/>
                    <a:gd name="connsiteX21" fmla="*/ 56321 w 145773"/>
                    <a:gd name="connsiteY21" fmla="*/ 354495 h 652669"/>
                    <a:gd name="connsiteX22" fmla="*/ 36443 w 145773"/>
                    <a:gd name="connsiteY22" fmla="*/ 367748 h 652669"/>
                    <a:gd name="connsiteX23" fmla="*/ 26504 w 145773"/>
                    <a:gd name="connsiteY23" fmla="*/ 374374 h 652669"/>
                    <a:gd name="connsiteX24" fmla="*/ 29817 w 145773"/>
                    <a:gd name="connsiteY24" fmla="*/ 387626 h 652669"/>
                    <a:gd name="connsiteX25" fmla="*/ 49695 w 145773"/>
                    <a:gd name="connsiteY25" fmla="*/ 384313 h 652669"/>
                    <a:gd name="connsiteX26" fmla="*/ 62947 w 145773"/>
                    <a:gd name="connsiteY26" fmla="*/ 387626 h 652669"/>
                    <a:gd name="connsiteX27" fmla="*/ 72886 w 145773"/>
                    <a:gd name="connsiteY27" fmla="*/ 424069 h 652669"/>
                    <a:gd name="connsiteX28" fmla="*/ 66260 w 145773"/>
                    <a:gd name="connsiteY28" fmla="*/ 434008 h 652669"/>
                    <a:gd name="connsiteX29" fmla="*/ 56321 w 145773"/>
                    <a:gd name="connsiteY29" fmla="*/ 437321 h 652669"/>
                    <a:gd name="connsiteX30" fmla="*/ 49695 w 145773"/>
                    <a:gd name="connsiteY30" fmla="*/ 443948 h 652669"/>
                    <a:gd name="connsiteX31" fmla="*/ 39756 w 145773"/>
                    <a:gd name="connsiteY31" fmla="*/ 450574 h 652669"/>
                    <a:gd name="connsiteX32" fmla="*/ 16565 w 145773"/>
                    <a:gd name="connsiteY32" fmla="*/ 473765 h 652669"/>
                    <a:gd name="connsiteX33" fmla="*/ 0 w 145773"/>
                    <a:gd name="connsiteY33" fmla="*/ 493643 h 652669"/>
                    <a:gd name="connsiteX34" fmla="*/ 29817 w 145773"/>
                    <a:gd name="connsiteY34" fmla="*/ 503582 h 652669"/>
                    <a:gd name="connsiteX35" fmla="*/ 39756 w 145773"/>
                    <a:gd name="connsiteY35" fmla="*/ 506895 h 652669"/>
                    <a:gd name="connsiteX36" fmla="*/ 46382 w 145773"/>
                    <a:gd name="connsiteY36" fmla="*/ 533400 h 652669"/>
                    <a:gd name="connsiteX37" fmla="*/ 39756 w 145773"/>
                    <a:gd name="connsiteY37" fmla="*/ 559904 h 652669"/>
                    <a:gd name="connsiteX38" fmla="*/ 33130 w 145773"/>
                    <a:gd name="connsiteY38" fmla="*/ 583095 h 652669"/>
                    <a:gd name="connsiteX39" fmla="*/ 43069 w 145773"/>
                    <a:gd name="connsiteY39" fmla="*/ 589721 h 652669"/>
                    <a:gd name="connsiteX40" fmla="*/ 36443 w 145773"/>
                    <a:gd name="connsiteY40" fmla="*/ 609600 h 652669"/>
                    <a:gd name="connsiteX41" fmla="*/ 39756 w 145773"/>
                    <a:gd name="connsiteY41" fmla="*/ 626165 h 652669"/>
                    <a:gd name="connsiteX42" fmla="*/ 56321 w 145773"/>
                    <a:gd name="connsiteY42" fmla="*/ 642730 h 652669"/>
                    <a:gd name="connsiteX43" fmla="*/ 76200 w 145773"/>
                    <a:gd name="connsiteY43" fmla="*/ 649356 h 652669"/>
                    <a:gd name="connsiteX44" fmla="*/ 86139 w 145773"/>
                    <a:gd name="connsiteY44" fmla="*/ 652669 h 652669"/>
                    <a:gd name="connsiteX45" fmla="*/ 99391 w 145773"/>
                    <a:gd name="connsiteY45" fmla="*/ 649356 h 652669"/>
                    <a:gd name="connsiteX46" fmla="*/ 112643 w 145773"/>
                    <a:gd name="connsiteY46" fmla="*/ 619539 h 652669"/>
                    <a:gd name="connsiteX47" fmla="*/ 142460 w 145773"/>
                    <a:gd name="connsiteY47" fmla="*/ 612913 h 652669"/>
                    <a:gd name="connsiteX48" fmla="*/ 129208 w 145773"/>
                    <a:gd name="connsiteY48" fmla="*/ 583095 h 652669"/>
                    <a:gd name="connsiteX49" fmla="*/ 125895 w 145773"/>
                    <a:gd name="connsiteY49" fmla="*/ 573156 h 652669"/>
                    <a:gd name="connsiteX50" fmla="*/ 115956 w 145773"/>
                    <a:gd name="connsiteY50" fmla="*/ 566530 h 652669"/>
                    <a:gd name="connsiteX51" fmla="*/ 125895 w 145773"/>
                    <a:gd name="connsiteY51" fmla="*/ 559904 h 652669"/>
                    <a:gd name="connsiteX52" fmla="*/ 125895 w 145773"/>
                    <a:gd name="connsiteY52" fmla="*/ 523461 h 652669"/>
                    <a:gd name="connsiteX53" fmla="*/ 115956 w 145773"/>
                    <a:gd name="connsiteY53" fmla="*/ 520148 h 652669"/>
                    <a:gd name="connsiteX54" fmla="*/ 102704 w 145773"/>
                    <a:gd name="connsiteY54" fmla="*/ 503582 h 652669"/>
                    <a:gd name="connsiteX55" fmla="*/ 92765 w 145773"/>
                    <a:gd name="connsiteY55" fmla="*/ 480391 h 652669"/>
                    <a:gd name="connsiteX56" fmla="*/ 102704 w 145773"/>
                    <a:gd name="connsiteY56" fmla="*/ 473765 h 652669"/>
                    <a:gd name="connsiteX57" fmla="*/ 115956 w 145773"/>
                    <a:gd name="connsiteY57" fmla="*/ 470452 h 652669"/>
                    <a:gd name="connsiteX58" fmla="*/ 119269 w 145773"/>
                    <a:gd name="connsiteY58" fmla="*/ 460513 h 652669"/>
                    <a:gd name="connsiteX59" fmla="*/ 115956 w 145773"/>
                    <a:gd name="connsiteY59" fmla="*/ 430695 h 652669"/>
                    <a:gd name="connsiteX60" fmla="*/ 109330 w 145773"/>
                    <a:gd name="connsiteY60" fmla="*/ 410817 h 652669"/>
                    <a:gd name="connsiteX61" fmla="*/ 112643 w 145773"/>
                    <a:gd name="connsiteY61" fmla="*/ 397565 h 652669"/>
                    <a:gd name="connsiteX62" fmla="*/ 132521 w 145773"/>
                    <a:gd name="connsiteY62" fmla="*/ 400878 h 652669"/>
                    <a:gd name="connsiteX63" fmla="*/ 119269 w 145773"/>
                    <a:gd name="connsiteY63" fmla="*/ 381000 h 652669"/>
                    <a:gd name="connsiteX64" fmla="*/ 109330 w 145773"/>
                    <a:gd name="connsiteY64" fmla="*/ 357808 h 652669"/>
                    <a:gd name="connsiteX65" fmla="*/ 106017 w 145773"/>
                    <a:gd name="connsiteY65" fmla="*/ 334617 h 652669"/>
                    <a:gd name="connsiteX66" fmla="*/ 109330 w 145773"/>
                    <a:gd name="connsiteY66" fmla="*/ 321365 h 652669"/>
                    <a:gd name="connsiteX67" fmla="*/ 122582 w 145773"/>
                    <a:gd name="connsiteY67" fmla="*/ 318052 h 652669"/>
                    <a:gd name="connsiteX68" fmla="*/ 145773 w 145773"/>
                    <a:gd name="connsiteY68" fmla="*/ 311426 h 652669"/>
                    <a:gd name="connsiteX69" fmla="*/ 139147 w 145773"/>
                    <a:gd name="connsiteY69" fmla="*/ 301487 h 652669"/>
                    <a:gd name="connsiteX70" fmla="*/ 129208 w 145773"/>
                    <a:gd name="connsiteY70" fmla="*/ 294861 h 652669"/>
                    <a:gd name="connsiteX71" fmla="*/ 122582 w 145773"/>
                    <a:gd name="connsiteY71" fmla="*/ 274982 h 652669"/>
                    <a:gd name="connsiteX72" fmla="*/ 125895 w 145773"/>
                    <a:gd name="connsiteY72" fmla="*/ 255104 h 652669"/>
                    <a:gd name="connsiteX73" fmla="*/ 135834 w 145773"/>
                    <a:gd name="connsiteY73" fmla="*/ 251791 h 652669"/>
                    <a:gd name="connsiteX74" fmla="*/ 139147 w 145773"/>
                    <a:gd name="connsiteY74" fmla="*/ 241852 h 652669"/>
                    <a:gd name="connsiteX75" fmla="*/ 132521 w 145773"/>
                    <a:gd name="connsiteY75" fmla="*/ 225287 h 652669"/>
                    <a:gd name="connsiteX76" fmla="*/ 119269 w 145773"/>
                    <a:gd name="connsiteY76" fmla="*/ 205408 h 652669"/>
                    <a:gd name="connsiteX77" fmla="*/ 112643 w 145773"/>
                    <a:gd name="connsiteY77" fmla="*/ 135834 h 652669"/>
                    <a:gd name="connsiteX78" fmla="*/ 109330 w 145773"/>
                    <a:gd name="connsiteY78" fmla="*/ 125895 h 652669"/>
                    <a:gd name="connsiteX79" fmla="*/ 106017 w 145773"/>
                    <a:gd name="connsiteY79" fmla="*/ 112643 h 652669"/>
                    <a:gd name="connsiteX80" fmla="*/ 96078 w 145773"/>
                    <a:gd name="connsiteY80" fmla="*/ 106017 h 652669"/>
                    <a:gd name="connsiteX81" fmla="*/ 82826 w 145773"/>
                    <a:gd name="connsiteY81" fmla="*/ 66261 h 652669"/>
                    <a:gd name="connsiteX82" fmla="*/ 86139 w 145773"/>
                    <a:gd name="connsiteY82" fmla="*/ 33130 h 652669"/>
                    <a:gd name="connsiteX83" fmla="*/ 89452 w 145773"/>
                    <a:gd name="connsiteY83" fmla="*/ 23191 h 652669"/>
                    <a:gd name="connsiteX84" fmla="*/ 96078 w 145773"/>
                    <a:gd name="connsiteY84" fmla="*/ 0 h 6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45773" h="652669">
                      <a:moveTo>
                        <a:pt x="96078" y="0"/>
                      </a:moveTo>
                      <a:lnTo>
                        <a:pt x="96078" y="0"/>
                      </a:lnTo>
                      <a:cubicBezTo>
                        <a:pt x="94974" y="19878"/>
                        <a:pt x="95234" y="39879"/>
                        <a:pt x="92765" y="59634"/>
                      </a:cubicBezTo>
                      <a:cubicBezTo>
                        <a:pt x="91899" y="66565"/>
                        <a:pt x="87228" y="72614"/>
                        <a:pt x="86139" y="79513"/>
                      </a:cubicBezTo>
                      <a:cubicBezTo>
                        <a:pt x="83893" y="93736"/>
                        <a:pt x="87669" y="109022"/>
                        <a:pt x="82826" y="122582"/>
                      </a:cubicBezTo>
                      <a:cubicBezTo>
                        <a:pt x="81294" y="126870"/>
                        <a:pt x="73991" y="124791"/>
                        <a:pt x="69573" y="125895"/>
                      </a:cubicBezTo>
                      <a:cubicBezTo>
                        <a:pt x="61109" y="151288"/>
                        <a:pt x="70153" y="121545"/>
                        <a:pt x="62947" y="175591"/>
                      </a:cubicBezTo>
                      <a:cubicBezTo>
                        <a:pt x="62485" y="179053"/>
                        <a:pt x="60593" y="182172"/>
                        <a:pt x="59634" y="185530"/>
                      </a:cubicBezTo>
                      <a:cubicBezTo>
                        <a:pt x="58846" y="188287"/>
                        <a:pt x="55175" y="205110"/>
                        <a:pt x="53008" y="208721"/>
                      </a:cubicBezTo>
                      <a:cubicBezTo>
                        <a:pt x="51401" y="211400"/>
                        <a:pt x="48591" y="213139"/>
                        <a:pt x="46382" y="215348"/>
                      </a:cubicBezTo>
                      <a:lnTo>
                        <a:pt x="39756" y="235226"/>
                      </a:lnTo>
                      <a:cubicBezTo>
                        <a:pt x="33974" y="252573"/>
                        <a:pt x="32986" y="245659"/>
                        <a:pt x="59634" y="241852"/>
                      </a:cubicBezTo>
                      <a:cubicBezTo>
                        <a:pt x="65214" y="239992"/>
                        <a:pt x="73933" y="234877"/>
                        <a:pt x="79513" y="241852"/>
                      </a:cubicBezTo>
                      <a:cubicBezTo>
                        <a:pt x="82358" y="245407"/>
                        <a:pt x="81575" y="250726"/>
                        <a:pt x="82826" y="255104"/>
                      </a:cubicBezTo>
                      <a:cubicBezTo>
                        <a:pt x="86255" y="267106"/>
                        <a:pt x="85505" y="264092"/>
                        <a:pt x="92765" y="274982"/>
                      </a:cubicBezTo>
                      <a:cubicBezTo>
                        <a:pt x="91661" y="280504"/>
                        <a:pt x="92576" y="286862"/>
                        <a:pt x="89452" y="291548"/>
                      </a:cubicBezTo>
                      <a:cubicBezTo>
                        <a:pt x="87515" y="294454"/>
                        <a:pt x="81543" y="292019"/>
                        <a:pt x="79513" y="294861"/>
                      </a:cubicBezTo>
                      <a:cubicBezTo>
                        <a:pt x="75453" y="300544"/>
                        <a:pt x="75095" y="308113"/>
                        <a:pt x="72886" y="314739"/>
                      </a:cubicBezTo>
                      <a:lnTo>
                        <a:pt x="69573" y="324678"/>
                      </a:lnTo>
                      <a:cubicBezTo>
                        <a:pt x="68469" y="327991"/>
                        <a:pt x="68197" y="331711"/>
                        <a:pt x="66260" y="334617"/>
                      </a:cubicBezTo>
                      <a:cubicBezTo>
                        <a:pt x="64051" y="337930"/>
                        <a:pt x="61415" y="340995"/>
                        <a:pt x="59634" y="344556"/>
                      </a:cubicBezTo>
                      <a:cubicBezTo>
                        <a:pt x="58072" y="347680"/>
                        <a:pt x="58258" y="351589"/>
                        <a:pt x="56321" y="354495"/>
                      </a:cubicBezTo>
                      <a:cubicBezTo>
                        <a:pt x="46902" y="368624"/>
                        <a:pt x="48599" y="361670"/>
                        <a:pt x="36443" y="367748"/>
                      </a:cubicBezTo>
                      <a:cubicBezTo>
                        <a:pt x="32882" y="369529"/>
                        <a:pt x="29817" y="372165"/>
                        <a:pt x="26504" y="374374"/>
                      </a:cubicBezTo>
                      <a:cubicBezTo>
                        <a:pt x="27608" y="378791"/>
                        <a:pt x="25632" y="385832"/>
                        <a:pt x="29817" y="387626"/>
                      </a:cubicBezTo>
                      <a:cubicBezTo>
                        <a:pt x="35991" y="390272"/>
                        <a:pt x="42978" y="384313"/>
                        <a:pt x="49695" y="384313"/>
                      </a:cubicBezTo>
                      <a:cubicBezTo>
                        <a:pt x="54248" y="384313"/>
                        <a:pt x="58530" y="386522"/>
                        <a:pt x="62947" y="387626"/>
                      </a:cubicBezTo>
                      <a:cubicBezTo>
                        <a:pt x="70420" y="417518"/>
                        <a:pt x="66693" y="405491"/>
                        <a:pt x="72886" y="424069"/>
                      </a:cubicBezTo>
                      <a:cubicBezTo>
                        <a:pt x="70677" y="427382"/>
                        <a:pt x="69369" y="431521"/>
                        <a:pt x="66260" y="434008"/>
                      </a:cubicBezTo>
                      <a:cubicBezTo>
                        <a:pt x="63533" y="436190"/>
                        <a:pt x="59315" y="435524"/>
                        <a:pt x="56321" y="437321"/>
                      </a:cubicBezTo>
                      <a:cubicBezTo>
                        <a:pt x="53642" y="438928"/>
                        <a:pt x="52134" y="441997"/>
                        <a:pt x="49695" y="443948"/>
                      </a:cubicBezTo>
                      <a:cubicBezTo>
                        <a:pt x="46586" y="446435"/>
                        <a:pt x="42716" y="447910"/>
                        <a:pt x="39756" y="450574"/>
                      </a:cubicBezTo>
                      <a:cubicBezTo>
                        <a:pt x="31630" y="457887"/>
                        <a:pt x="24295" y="466035"/>
                        <a:pt x="16565" y="473765"/>
                      </a:cubicBezTo>
                      <a:cubicBezTo>
                        <a:pt x="3810" y="486520"/>
                        <a:pt x="9225" y="479806"/>
                        <a:pt x="0" y="493643"/>
                      </a:cubicBezTo>
                      <a:lnTo>
                        <a:pt x="29817" y="503582"/>
                      </a:lnTo>
                      <a:lnTo>
                        <a:pt x="39756" y="506895"/>
                      </a:lnTo>
                      <a:cubicBezTo>
                        <a:pt x="41965" y="515730"/>
                        <a:pt x="48168" y="524470"/>
                        <a:pt x="46382" y="533400"/>
                      </a:cubicBezTo>
                      <a:cubicBezTo>
                        <a:pt x="39646" y="567078"/>
                        <a:pt x="46548" y="536133"/>
                        <a:pt x="39756" y="559904"/>
                      </a:cubicBezTo>
                      <a:cubicBezTo>
                        <a:pt x="31436" y="589024"/>
                        <a:pt x="41073" y="559265"/>
                        <a:pt x="33130" y="583095"/>
                      </a:cubicBezTo>
                      <a:cubicBezTo>
                        <a:pt x="36443" y="585304"/>
                        <a:pt x="42575" y="585770"/>
                        <a:pt x="43069" y="589721"/>
                      </a:cubicBezTo>
                      <a:cubicBezTo>
                        <a:pt x="43935" y="596652"/>
                        <a:pt x="36443" y="609600"/>
                        <a:pt x="36443" y="609600"/>
                      </a:cubicBezTo>
                      <a:cubicBezTo>
                        <a:pt x="37547" y="615122"/>
                        <a:pt x="37779" y="620893"/>
                        <a:pt x="39756" y="626165"/>
                      </a:cubicBezTo>
                      <a:cubicBezTo>
                        <a:pt x="42627" y="633822"/>
                        <a:pt x="49032" y="639491"/>
                        <a:pt x="56321" y="642730"/>
                      </a:cubicBezTo>
                      <a:cubicBezTo>
                        <a:pt x="62704" y="645567"/>
                        <a:pt x="69574" y="647147"/>
                        <a:pt x="76200" y="649356"/>
                      </a:cubicBezTo>
                      <a:lnTo>
                        <a:pt x="86139" y="652669"/>
                      </a:lnTo>
                      <a:cubicBezTo>
                        <a:pt x="90556" y="651565"/>
                        <a:pt x="96428" y="652813"/>
                        <a:pt x="99391" y="649356"/>
                      </a:cubicBezTo>
                      <a:cubicBezTo>
                        <a:pt x="111539" y="635183"/>
                        <a:pt x="99713" y="629883"/>
                        <a:pt x="112643" y="619539"/>
                      </a:cubicBezTo>
                      <a:cubicBezTo>
                        <a:pt x="116936" y="616105"/>
                        <a:pt x="142257" y="612947"/>
                        <a:pt x="142460" y="612913"/>
                      </a:cubicBezTo>
                      <a:cubicBezTo>
                        <a:pt x="131959" y="597162"/>
                        <a:pt x="137093" y="606752"/>
                        <a:pt x="129208" y="583095"/>
                      </a:cubicBezTo>
                      <a:cubicBezTo>
                        <a:pt x="128104" y="579782"/>
                        <a:pt x="128801" y="575093"/>
                        <a:pt x="125895" y="573156"/>
                      </a:cubicBezTo>
                      <a:lnTo>
                        <a:pt x="115956" y="566530"/>
                      </a:lnTo>
                      <a:cubicBezTo>
                        <a:pt x="119269" y="564321"/>
                        <a:pt x="123408" y="563013"/>
                        <a:pt x="125895" y="559904"/>
                      </a:cubicBezTo>
                      <a:cubicBezTo>
                        <a:pt x="132674" y="551430"/>
                        <a:pt x="127983" y="528159"/>
                        <a:pt x="125895" y="523461"/>
                      </a:cubicBezTo>
                      <a:cubicBezTo>
                        <a:pt x="124477" y="520270"/>
                        <a:pt x="119269" y="521252"/>
                        <a:pt x="115956" y="520148"/>
                      </a:cubicBezTo>
                      <a:cubicBezTo>
                        <a:pt x="110614" y="514805"/>
                        <a:pt x="105838" y="510895"/>
                        <a:pt x="102704" y="503582"/>
                      </a:cubicBezTo>
                      <a:cubicBezTo>
                        <a:pt x="89868" y="473631"/>
                        <a:pt x="109400" y="505343"/>
                        <a:pt x="92765" y="480391"/>
                      </a:cubicBezTo>
                      <a:cubicBezTo>
                        <a:pt x="96078" y="478182"/>
                        <a:pt x="99044" y="475333"/>
                        <a:pt x="102704" y="473765"/>
                      </a:cubicBezTo>
                      <a:cubicBezTo>
                        <a:pt x="106889" y="471971"/>
                        <a:pt x="112400" y="473296"/>
                        <a:pt x="115956" y="470452"/>
                      </a:cubicBezTo>
                      <a:cubicBezTo>
                        <a:pt x="118683" y="468270"/>
                        <a:pt x="118165" y="463826"/>
                        <a:pt x="119269" y="460513"/>
                      </a:cubicBezTo>
                      <a:cubicBezTo>
                        <a:pt x="118165" y="450574"/>
                        <a:pt x="117917" y="440501"/>
                        <a:pt x="115956" y="430695"/>
                      </a:cubicBezTo>
                      <a:cubicBezTo>
                        <a:pt x="114586" y="423846"/>
                        <a:pt x="109330" y="410817"/>
                        <a:pt x="109330" y="410817"/>
                      </a:cubicBezTo>
                      <a:cubicBezTo>
                        <a:pt x="110434" y="406400"/>
                        <a:pt x="108458" y="399359"/>
                        <a:pt x="112643" y="397565"/>
                      </a:cubicBezTo>
                      <a:cubicBezTo>
                        <a:pt x="118817" y="394919"/>
                        <a:pt x="126761" y="404334"/>
                        <a:pt x="132521" y="400878"/>
                      </a:cubicBezTo>
                      <a:cubicBezTo>
                        <a:pt x="143781" y="394122"/>
                        <a:pt x="119409" y="381093"/>
                        <a:pt x="119269" y="381000"/>
                      </a:cubicBezTo>
                      <a:cubicBezTo>
                        <a:pt x="115676" y="373814"/>
                        <a:pt x="110955" y="365935"/>
                        <a:pt x="109330" y="357808"/>
                      </a:cubicBezTo>
                      <a:cubicBezTo>
                        <a:pt x="107799" y="350151"/>
                        <a:pt x="107121" y="342347"/>
                        <a:pt x="106017" y="334617"/>
                      </a:cubicBezTo>
                      <a:cubicBezTo>
                        <a:pt x="107121" y="330200"/>
                        <a:pt x="106110" y="324585"/>
                        <a:pt x="109330" y="321365"/>
                      </a:cubicBezTo>
                      <a:cubicBezTo>
                        <a:pt x="112550" y="318145"/>
                        <a:pt x="118204" y="319303"/>
                        <a:pt x="122582" y="318052"/>
                      </a:cubicBezTo>
                      <a:cubicBezTo>
                        <a:pt x="155852" y="308546"/>
                        <a:pt x="104345" y="321783"/>
                        <a:pt x="145773" y="311426"/>
                      </a:cubicBezTo>
                      <a:cubicBezTo>
                        <a:pt x="143564" y="308113"/>
                        <a:pt x="141963" y="304303"/>
                        <a:pt x="139147" y="301487"/>
                      </a:cubicBezTo>
                      <a:cubicBezTo>
                        <a:pt x="136331" y="298671"/>
                        <a:pt x="131318" y="298238"/>
                        <a:pt x="129208" y="294861"/>
                      </a:cubicBezTo>
                      <a:cubicBezTo>
                        <a:pt x="125506" y="288938"/>
                        <a:pt x="122582" y="274982"/>
                        <a:pt x="122582" y="274982"/>
                      </a:cubicBezTo>
                      <a:cubicBezTo>
                        <a:pt x="123686" y="268356"/>
                        <a:pt x="122562" y="260936"/>
                        <a:pt x="125895" y="255104"/>
                      </a:cubicBezTo>
                      <a:cubicBezTo>
                        <a:pt x="127628" y="252072"/>
                        <a:pt x="133365" y="254260"/>
                        <a:pt x="135834" y="251791"/>
                      </a:cubicBezTo>
                      <a:cubicBezTo>
                        <a:pt x="138303" y="249322"/>
                        <a:pt x="138043" y="245165"/>
                        <a:pt x="139147" y="241852"/>
                      </a:cubicBezTo>
                      <a:cubicBezTo>
                        <a:pt x="136938" y="236330"/>
                        <a:pt x="135673" y="230330"/>
                        <a:pt x="132521" y="225287"/>
                      </a:cubicBezTo>
                      <a:cubicBezTo>
                        <a:pt x="114796" y="196926"/>
                        <a:pt x="128027" y="231684"/>
                        <a:pt x="119269" y="205408"/>
                      </a:cubicBezTo>
                      <a:cubicBezTo>
                        <a:pt x="117060" y="182217"/>
                        <a:pt x="120010" y="157935"/>
                        <a:pt x="112643" y="135834"/>
                      </a:cubicBezTo>
                      <a:cubicBezTo>
                        <a:pt x="111539" y="132521"/>
                        <a:pt x="110289" y="129253"/>
                        <a:pt x="109330" y="125895"/>
                      </a:cubicBezTo>
                      <a:cubicBezTo>
                        <a:pt x="108079" y="121517"/>
                        <a:pt x="108543" y="116432"/>
                        <a:pt x="106017" y="112643"/>
                      </a:cubicBezTo>
                      <a:cubicBezTo>
                        <a:pt x="103808" y="109330"/>
                        <a:pt x="99391" y="108226"/>
                        <a:pt x="96078" y="106017"/>
                      </a:cubicBezTo>
                      <a:lnTo>
                        <a:pt x="82826" y="66261"/>
                      </a:lnTo>
                      <a:cubicBezTo>
                        <a:pt x="79316" y="55732"/>
                        <a:pt x="84451" y="44100"/>
                        <a:pt x="86139" y="33130"/>
                      </a:cubicBezTo>
                      <a:cubicBezTo>
                        <a:pt x="86670" y="29678"/>
                        <a:pt x="90299" y="26579"/>
                        <a:pt x="89452" y="23191"/>
                      </a:cubicBezTo>
                      <a:cubicBezTo>
                        <a:pt x="88853" y="20795"/>
                        <a:pt x="94974" y="3865"/>
                        <a:pt x="96078"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6" name="Group 75">
                <a:extLst>
                  <a:ext uri="{FF2B5EF4-FFF2-40B4-BE49-F238E27FC236}">
                    <a16:creationId xmlns:a16="http://schemas.microsoft.com/office/drawing/2014/main" id="{2F810413-488D-D96F-FC7A-C0250444B2DB}"/>
                  </a:ext>
                </a:extLst>
              </p:cNvPr>
              <p:cNvGrpSpPr/>
              <p:nvPr/>
            </p:nvGrpSpPr>
            <p:grpSpPr>
              <a:xfrm>
                <a:off x="3462130" y="4585252"/>
                <a:ext cx="194327" cy="1419308"/>
                <a:chOff x="3462130" y="4585252"/>
                <a:chExt cx="194327" cy="1419308"/>
              </a:xfrm>
            </p:grpSpPr>
            <p:cxnSp>
              <p:nvCxnSpPr>
                <p:cNvPr id="127" name="Straight Connector 126">
                  <a:extLst>
                    <a:ext uri="{FF2B5EF4-FFF2-40B4-BE49-F238E27FC236}">
                      <a16:creationId xmlns:a16="http://schemas.microsoft.com/office/drawing/2014/main" id="{A4CF37DB-5AC5-97A8-5DD7-3299372EE9D4}"/>
                    </a:ext>
                  </a:extLst>
                </p:cNvPr>
                <p:cNvCxnSpPr/>
                <p:nvPr/>
              </p:nvCxnSpPr>
              <p:spPr>
                <a:xfrm flipV="1">
                  <a:off x="3522076" y="4872074"/>
                  <a:ext cx="19049" cy="1132486"/>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94" name="Freeform 93">
                  <a:extLst>
                    <a:ext uri="{FF2B5EF4-FFF2-40B4-BE49-F238E27FC236}">
                      <a16:creationId xmlns:a16="http://schemas.microsoft.com/office/drawing/2014/main" id="{69D5FB6E-5F02-6D40-CFBA-6BEC9CD15C29}"/>
                    </a:ext>
                  </a:extLst>
                </p:cNvPr>
                <p:cNvSpPr/>
                <p:nvPr/>
              </p:nvSpPr>
              <p:spPr>
                <a:xfrm>
                  <a:off x="3462130" y="4585252"/>
                  <a:ext cx="194327" cy="597038"/>
                </a:xfrm>
                <a:custGeom>
                  <a:avLst/>
                  <a:gdLst>
                    <a:gd name="connsiteX0" fmla="*/ 89453 w 194327"/>
                    <a:gd name="connsiteY0" fmla="*/ 0 h 597038"/>
                    <a:gd name="connsiteX1" fmla="*/ 89453 w 194327"/>
                    <a:gd name="connsiteY1" fmla="*/ 0 h 597038"/>
                    <a:gd name="connsiteX2" fmla="*/ 76200 w 194327"/>
                    <a:gd name="connsiteY2" fmla="*/ 29818 h 597038"/>
                    <a:gd name="connsiteX3" fmla="*/ 69574 w 194327"/>
                    <a:gd name="connsiteY3" fmla="*/ 59635 h 597038"/>
                    <a:gd name="connsiteX4" fmla="*/ 62948 w 194327"/>
                    <a:gd name="connsiteY4" fmla="*/ 79513 h 597038"/>
                    <a:gd name="connsiteX5" fmla="*/ 59635 w 194327"/>
                    <a:gd name="connsiteY5" fmla="*/ 89452 h 597038"/>
                    <a:gd name="connsiteX6" fmla="*/ 56322 w 194327"/>
                    <a:gd name="connsiteY6" fmla="*/ 99391 h 597038"/>
                    <a:gd name="connsiteX7" fmla="*/ 46383 w 194327"/>
                    <a:gd name="connsiteY7" fmla="*/ 106018 h 597038"/>
                    <a:gd name="connsiteX8" fmla="*/ 72887 w 194327"/>
                    <a:gd name="connsiteY8" fmla="*/ 112644 h 597038"/>
                    <a:gd name="connsiteX9" fmla="*/ 86140 w 194327"/>
                    <a:gd name="connsiteY9" fmla="*/ 115957 h 597038"/>
                    <a:gd name="connsiteX10" fmla="*/ 82827 w 194327"/>
                    <a:gd name="connsiteY10" fmla="*/ 125896 h 597038"/>
                    <a:gd name="connsiteX11" fmla="*/ 62948 w 194327"/>
                    <a:gd name="connsiteY11" fmla="*/ 132522 h 597038"/>
                    <a:gd name="connsiteX12" fmla="*/ 33131 w 194327"/>
                    <a:gd name="connsiteY12" fmla="*/ 149087 h 597038"/>
                    <a:gd name="connsiteX13" fmla="*/ 23192 w 194327"/>
                    <a:gd name="connsiteY13" fmla="*/ 155713 h 597038"/>
                    <a:gd name="connsiteX14" fmla="*/ 13253 w 194327"/>
                    <a:gd name="connsiteY14" fmla="*/ 159026 h 597038"/>
                    <a:gd name="connsiteX15" fmla="*/ 9940 w 194327"/>
                    <a:gd name="connsiteY15" fmla="*/ 168965 h 597038"/>
                    <a:gd name="connsiteX16" fmla="*/ 13253 w 194327"/>
                    <a:gd name="connsiteY16" fmla="*/ 178905 h 597038"/>
                    <a:gd name="connsiteX17" fmla="*/ 26505 w 194327"/>
                    <a:gd name="connsiteY17" fmla="*/ 182218 h 597038"/>
                    <a:gd name="connsiteX18" fmla="*/ 86140 w 194327"/>
                    <a:gd name="connsiteY18" fmla="*/ 185531 h 597038"/>
                    <a:gd name="connsiteX19" fmla="*/ 79513 w 194327"/>
                    <a:gd name="connsiteY19" fmla="*/ 228600 h 597038"/>
                    <a:gd name="connsiteX20" fmla="*/ 72887 w 194327"/>
                    <a:gd name="connsiteY20" fmla="*/ 238539 h 597038"/>
                    <a:gd name="connsiteX21" fmla="*/ 62948 w 194327"/>
                    <a:gd name="connsiteY21" fmla="*/ 261731 h 597038"/>
                    <a:gd name="connsiteX22" fmla="*/ 53009 w 194327"/>
                    <a:gd name="connsiteY22" fmla="*/ 265044 h 597038"/>
                    <a:gd name="connsiteX23" fmla="*/ 43070 w 194327"/>
                    <a:gd name="connsiteY23" fmla="*/ 271670 h 597038"/>
                    <a:gd name="connsiteX24" fmla="*/ 46383 w 194327"/>
                    <a:gd name="connsiteY24" fmla="*/ 291548 h 597038"/>
                    <a:gd name="connsiteX25" fmla="*/ 49696 w 194327"/>
                    <a:gd name="connsiteY25" fmla="*/ 301487 h 597038"/>
                    <a:gd name="connsiteX26" fmla="*/ 69574 w 194327"/>
                    <a:gd name="connsiteY26" fmla="*/ 311426 h 597038"/>
                    <a:gd name="connsiteX27" fmla="*/ 79513 w 194327"/>
                    <a:gd name="connsiteY27" fmla="*/ 318052 h 597038"/>
                    <a:gd name="connsiteX28" fmla="*/ 69574 w 194327"/>
                    <a:gd name="connsiteY28" fmla="*/ 341244 h 597038"/>
                    <a:gd name="connsiteX29" fmla="*/ 59635 w 194327"/>
                    <a:gd name="connsiteY29" fmla="*/ 344557 h 597038"/>
                    <a:gd name="connsiteX30" fmla="*/ 16566 w 194327"/>
                    <a:gd name="connsiteY30" fmla="*/ 374374 h 597038"/>
                    <a:gd name="connsiteX31" fmla="*/ 39757 w 194327"/>
                    <a:gd name="connsiteY31" fmla="*/ 394252 h 597038"/>
                    <a:gd name="connsiteX32" fmla="*/ 59635 w 194327"/>
                    <a:gd name="connsiteY32" fmla="*/ 400878 h 597038"/>
                    <a:gd name="connsiteX33" fmla="*/ 62948 w 194327"/>
                    <a:gd name="connsiteY33" fmla="*/ 410818 h 597038"/>
                    <a:gd name="connsiteX34" fmla="*/ 29818 w 194327"/>
                    <a:gd name="connsiteY34" fmla="*/ 427383 h 597038"/>
                    <a:gd name="connsiteX35" fmla="*/ 19879 w 194327"/>
                    <a:gd name="connsiteY35" fmla="*/ 440635 h 597038"/>
                    <a:gd name="connsiteX36" fmla="*/ 0 w 194327"/>
                    <a:gd name="connsiteY36" fmla="*/ 453887 h 597038"/>
                    <a:gd name="connsiteX37" fmla="*/ 6627 w 194327"/>
                    <a:gd name="connsiteY37" fmla="*/ 463826 h 597038"/>
                    <a:gd name="connsiteX38" fmla="*/ 66261 w 194327"/>
                    <a:gd name="connsiteY38" fmla="*/ 480391 h 597038"/>
                    <a:gd name="connsiteX39" fmla="*/ 59635 w 194327"/>
                    <a:gd name="connsiteY39" fmla="*/ 487018 h 597038"/>
                    <a:gd name="connsiteX40" fmla="*/ 49696 w 194327"/>
                    <a:gd name="connsiteY40" fmla="*/ 490331 h 597038"/>
                    <a:gd name="connsiteX41" fmla="*/ 36444 w 194327"/>
                    <a:gd name="connsiteY41" fmla="*/ 510209 h 597038"/>
                    <a:gd name="connsiteX42" fmla="*/ 39757 w 194327"/>
                    <a:gd name="connsiteY42" fmla="*/ 520148 h 597038"/>
                    <a:gd name="connsiteX43" fmla="*/ 66261 w 194327"/>
                    <a:gd name="connsiteY43" fmla="*/ 520148 h 597038"/>
                    <a:gd name="connsiteX44" fmla="*/ 72887 w 194327"/>
                    <a:gd name="connsiteY44" fmla="*/ 510209 h 597038"/>
                    <a:gd name="connsiteX45" fmla="*/ 106018 w 194327"/>
                    <a:gd name="connsiteY45" fmla="*/ 516835 h 597038"/>
                    <a:gd name="connsiteX46" fmla="*/ 112644 w 194327"/>
                    <a:gd name="connsiteY46" fmla="*/ 536713 h 597038"/>
                    <a:gd name="connsiteX47" fmla="*/ 119270 w 194327"/>
                    <a:gd name="connsiteY47" fmla="*/ 586409 h 597038"/>
                    <a:gd name="connsiteX48" fmla="*/ 149087 w 194327"/>
                    <a:gd name="connsiteY48" fmla="*/ 596348 h 597038"/>
                    <a:gd name="connsiteX49" fmla="*/ 192157 w 194327"/>
                    <a:gd name="connsiteY49" fmla="*/ 593035 h 597038"/>
                    <a:gd name="connsiteX50" fmla="*/ 188844 w 194327"/>
                    <a:gd name="connsiteY50" fmla="*/ 573157 h 597038"/>
                    <a:gd name="connsiteX51" fmla="*/ 182218 w 194327"/>
                    <a:gd name="connsiteY51" fmla="*/ 553278 h 597038"/>
                    <a:gd name="connsiteX52" fmla="*/ 178905 w 194327"/>
                    <a:gd name="connsiteY52" fmla="*/ 540026 h 597038"/>
                    <a:gd name="connsiteX53" fmla="*/ 172279 w 194327"/>
                    <a:gd name="connsiteY53" fmla="*/ 530087 h 597038"/>
                    <a:gd name="connsiteX54" fmla="*/ 162340 w 194327"/>
                    <a:gd name="connsiteY54" fmla="*/ 523461 h 597038"/>
                    <a:gd name="connsiteX55" fmla="*/ 159027 w 194327"/>
                    <a:gd name="connsiteY55" fmla="*/ 510209 h 597038"/>
                    <a:gd name="connsiteX56" fmla="*/ 149087 w 194327"/>
                    <a:gd name="connsiteY56" fmla="*/ 480391 h 597038"/>
                    <a:gd name="connsiteX57" fmla="*/ 145774 w 194327"/>
                    <a:gd name="connsiteY57" fmla="*/ 467139 h 597038"/>
                    <a:gd name="connsiteX58" fmla="*/ 129209 w 194327"/>
                    <a:gd name="connsiteY58" fmla="*/ 437322 h 597038"/>
                    <a:gd name="connsiteX59" fmla="*/ 122583 w 194327"/>
                    <a:gd name="connsiteY59" fmla="*/ 427383 h 597038"/>
                    <a:gd name="connsiteX60" fmla="*/ 119270 w 194327"/>
                    <a:gd name="connsiteY60" fmla="*/ 417444 h 597038"/>
                    <a:gd name="connsiteX61" fmla="*/ 106018 w 194327"/>
                    <a:gd name="connsiteY61" fmla="*/ 400878 h 597038"/>
                    <a:gd name="connsiteX62" fmla="*/ 96079 w 194327"/>
                    <a:gd name="connsiteY62" fmla="*/ 394252 h 597038"/>
                    <a:gd name="connsiteX63" fmla="*/ 92766 w 194327"/>
                    <a:gd name="connsiteY63" fmla="*/ 381000 h 597038"/>
                    <a:gd name="connsiteX64" fmla="*/ 89453 w 194327"/>
                    <a:gd name="connsiteY64" fmla="*/ 361122 h 597038"/>
                    <a:gd name="connsiteX65" fmla="*/ 86140 w 194327"/>
                    <a:gd name="connsiteY65" fmla="*/ 351183 h 597038"/>
                    <a:gd name="connsiteX66" fmla="*/ 92766 w 194327"/>
                    <a:gd name="connsiteY66" fmla="*/ 327991 h 597038"/>
                    <a:gd name="connsiteX67" fmla="*/ 96079 w 194327"/>
                    <a:gd name="connsiteY67" fmla="*/ 311426 h 597038"/>
                    <a:gd name="connsiteX68" fmla="*/ 106018 w 194327"/>
                    <a:gd name="connsiteY68" fmla="*/ 308113 h 597038"/>
                    <a:gd name="connsiteX69" fmla="*/ 115957 w 194327"/>
                    <a:gd name="connsiteY69" fmla="*/ 314739 h 597038"/>
                    <a:gd name="connsiteX70" fmla="*/ 125896 w 194327"/>
                    <a:gd name="connsiteY70" fmla="*/ 324678 h 597038"/>
                    <a:gd name="connsiteX71" fmla="*/ 149087 w 194327"/>
                    <a:gd name="connsiteY71" fmla="*/ 341244 h 597038"/>
                    <a:gd name="connsiteX72" fmla="*/ 159027 w 194327"/>
                    <a:gd name="connsiteY72" fmla="*/ 337931 h 597038"/>
                    <a:gd name="connsiteX73" fmla="*/ 142461 w 194327"/>
                    <a:gd name="connsiteY73" fmla="*/ 288235 h 597038"/>
                    <a:gd name="connsiteX74" fmla="*/ 132522 w 194327"/>
                    <a:gd name="connsiteY74" fmla="*/ 284922 h 597038"/>
                    <a:gd name="connsiteX75" fmla="*/ 122583 w 194327"/>
                    <a:gd name="connsiteY75" fmla="*/ 274983 h 597038"/>
                    <a:gd name="connsiteX76" fmla="*/ 115957 w 194327"/>
                    <a:gd name="connsiteY76" fmla="*/ 255105 h 597038"/>
                    <a:gd name="connsiteX77" fmla="*/ 119270 w 194327"/>
                    <a:gd name="connsiteY77" fmla="*/ 235226 h 597038"/>
                    <a:gd name="connsiteX78" fmla="*/ 122583 w 194327"/>
                    <a:gd name="connsiteY78" fmla="*/ 225287 h 597038"/>
                    <a:gd name="connsiteX79" fmla="*/ 132522 w 194327"/>
                    <a:gd name="connsiteY79" fmla="*/ 221974 h 597038"/>
                    <a:gd name="connsiteX80" fmla="*/ 149087 w 194327"/>
                    <a:gd name="connsiteY80" fmla="*/ 218661 h 597038"/>
                    <a:gd name="connsiteX81" fmla="*/ 152400 w 194327"/>
                    <a:gd name="connsiteY81" fmla="*/ 208722 h 597038"/>
                    <a:gd name="connsiteX82" fmla="*/ 145774 w 194327"/>
                    <a:gd name="connsiteY82" fmla="*/ 185531 h 597038"/>
                    <a:gd name="connsiteX83" fmla="*/ 142461 w 194327"/>
                    <a:gd name="connsiteY83" fmla="*/ 172278 h 597038"/>
                    <a:gd name="connsiteX84" fmla="*/ 135835 w 194327"/>
                    <a:gd name="connsiteY84" fmla="*/ 162339 h 597038"/>
                    <a:gd name="connsiteX85" fmla="*/ 132522 w 194327"/>
                    <a:gd name="connsiteY85" fmla="*/ 152400 h 597038"/>
                    <a:gd name="connsiteX86" fmla="*/ 119270 w 194327"/>
                    <a:gd name="connsiteY86" fmla="*/ 142461 h 597038"/>
                    <a:gd name="connsiteX87" fmla="*/ 109331 w 194327"/>
                    <a:gd name="connsiteY87" fmla="*/ 86139 h 597038"/>
                    <a:gd name="connsiteX88" fmla="*/ 106018 w 194327"/>
                    <a:gd name="connsiteY88" fmla="*/ 69574 h 597038"/>
                    <a:gd name="connsiteX89" fmla="*/ 99392 w 194327"/>
                    <a:gd name="connsiteY89" fmla="*/ 56322 h 597038"/>
                    <a:gd name="connsiteX90" fmla="*/ 96079 w 194327"/>
                    <a:gd name="connsiteY90" fmla="*/ 43070 h 597038"/>
                    <a:gd name="connsiteX91" fmla="*/ 89453 w 194327"/>
                    <a:gd name="connsiteY91" fmla="*/ 29818 h 597038"/>
                    <a:gd name="connsiteX92" fmla="*/ 86140 w 194327"/>
                    <a:gd name="connsiteY92" fmla="*/ 19878 h 597038"/>
                    <a:gd name="connsiteX93" fmla="*/ 89453 w 194327"/>
                    <a:gd name="connsiteY93" fmla="*/ 0 h 5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94327" h="597038">
                      <a:moveTo>
                        <a:pt x="89453" y="0"/>
                      </a:moveTo>
                      <a:lnTo>
                        <a:pt x="89453" y="0"/>
                      </a:lnTo>
                      <a:cubicBezTo>
                        <a:pt x="85035" y="9939"/>
                        <a:pt x="80105" y="19666"/>
                        <a:pt x="76200" y="29818"/>
                      </a:cubicBezTo>
                      <a:cubicBezTo>
                        <a:pt x="73411" y="37069"/>
                        <a:pt x="71443" y="52783"/>
                        <a:pt x="69574" y="59635"/>
                      </a:cubicBezTo>
                      <a:cubicBezTo>
                        <a:pt x="67736" y="66373"/>
                        <a:pt x="65157" y="72887"/>
                        <a:pt x="62948" y="79513"/>
                      </a:cubicBezTo>
                      <a:lnTo>
                        <a:pt x="59635" y="89452"/>
                      </a:lnTo>
                      <a:cubicBezTo>
                        <a:pt x="58531" y="92765"/>
                        <a:pt x="59228" y="97454"/>
                        <a:pt x="56322" y="99391"/>
                      </a:cubicBezTo>
                      <a:lnTo>
                        <a:pt x="46383" y="106018"/>
                      </a:lnTo>
                      <a:lnTo>
                        <a:pt x="72887" y="112644"/>
                      </a:lnTo>
                      <a:lnTo>
                        <a:pt x="86140" y="115957"/>
                      </a:lnTo>
                      <a:cubicBezTo>
                        <a:pt x="85036" y="119270"/>
                        <a:pt x="85669" y="123866"/>
                        <a:pt x="82827" y="125896"/>
                      </a:cubicBezTo>
                      <a:cubicBezTo>
                        <a:pt x="77143" y="129956"/>
                        <a:pt x="62948" y="132522"/>
                        <a:pt x="62948" y="132522"/>
                      </a:cubicBezTo>
                      <a:cubicBezTo>
                        <a:pt x="40164" y="147711"/>
                        <a:pt x="50625" y="143256"/>
                        <a:pt x="33131" y="149087"/>
                      </a:cubicBezTo>
                      <a:cubicBezTo>
                        <a:pt x="29818" y="151296"/>
                        <a:pt x="26753" y="153932"/>
                        <a:pt x="23192" y="155713"/>
                      </a:cubicBezTo>
                      <a:cubicBezTo>
                        <a:pt x="20068" y="157275"/>
                        <a:pt x="15722" y="156557"/>
                        <a:pt x="13253" y="159026"/>
                      </a:cubicBezTo>
                      <a:cubicBezTo>
                        <a:pt x="10784" y="161495"/>
                        <a:pt x="11044" y="165652"/>
                        <a:pt x="9940" y="168965"/>
                      </a:cubicBezTo>
                      <a:cubicBezTo>
                        <a:pt x="11044" y="172278"/>
                        <a:pt x="10526" y="176723"/>
                        <a:pt x="13253" y="178905"/>
                      </a:cubicBezTo>
                      <a:cubicBezTo>
                        <a:pt x="16808" y="181750"/>
                        <a:pt x="21970" y="181806"/>
                        <a:pt x="26505" y="182218"/>
                      </a:cubicBezTo>
                      <a:cubicBezTo>
                        <a:pt x="46332" y="184020"/>
                        <a:pt x="66262" y="184427"/>
                        <a:pt x="86140" y="185531"/>
                      </a:cubicBezTo>
                      <a:cubicBezTo>
                        <a:pt x="85189" y="195046"/>
                        <a:pt x="85485" y="216657"/>
                        <a:pt x="79513" y="228600"/>
                      </a:cubicBezTo>
                      <a:cubicBezTo>
                        <a:pt x="77732" y="232161"/>
                        <a:pt x="75096" y="235226"/>
                        <a:pt x="72887" y="238539"/>
                      </a:cubicBezTo>
                      <a:cubicBezTo>
                        <a:pt x="70898" y="246496"/>
                        <a:pt x="70097" y="256011"/>
                        <a:pt x="62948" y="261731"/>
                      </a:cubicBezTo>
                      <a:cubicBezTo>
                        <a:pt x="60221" y="263913"/>
                        <a:pt x="56322" y="263940"/>
                        <a:pt x="53009" y="265044"/>
                      </a:cubicBezTo>
                      <a:cubicBezTo>
                        <a:pt x="49696" y="267253"/>
                        <a:pt x="45557" y="268561"/>
                        <a:pt x="43070" y="271670"/>
                      </a:cubicBezTo>
                      <a:cubicBezTo>
                        <a:pt x="34881" y="281907"/>
                        <a:pt x="41944" y="282671"/>
                        <a:pt x="46383" y="291548"/>
                      </a:cubicBezTo>
                      <a:cubicBezTo>
                        <a:pt x="47945" y="294672"/>
                        <a:pt x="47514" y="298760"/>
                        <a:pt x="49696" y="301487"/>
                      </a:cubicBezTo>
                      <a:cubicBezTo>
                        <a:pt x="54367" y="307325"/>
                        <a:pt x="63027" y="309244"/>
                        <a:pt x="69574" y="311426"/>
                      </a:cubicBezTo>
                      <a:cubicBezTo>
                        <a:pt x="72887" y="313635"/>
                        <a:pt x="78254" y="314275"/>
                        <a:pt x="79513" y="318052"/>
                      </a:cubicBezTo>
                      <a:cubicBezTo>
                        <a:pt x="81188" y="323078"/>
                        <a:pt x="73520" y="338087"/>
                        <a:pt x="69574" y="341244"/>
                      </a:cubicBezTo>
                      <a:cubicBezTo>
                        <a:pt x="66847" y="343426"/>
                        <a:pt x="62710" y="342901"/>
                        <a:pt x="59635" y="344557"/>
                      </a:cubicBezTo>
                      <a:cubicBezTo>
                        <a:pt x="27440" y="361893"/>
                        <a:pt x="33810" y="357130"/>
                        <a:pt x="16566" y="374374"/>
                      </a:cubicBezTo>
                      <a:cubicBezTo>
                        <a:pt x="23197" y="381005"/>
                        <a:pt x="31257" y="390002"/>
                        <a:pt x="39757" y="394252"/>
                      </a:cubicBezTo>
                      <a:cubicBezTo>
                        <a:pt x="46004" y="397376"/>
                        <a:pt x="59635" y="400878"/>
                        <a:pt x="59635" y="400878"/>
                      </a:cubicBezTo>
                      <a:cubicBezTo>
                        <a:pt x="60739" y="404191"/>
                        <a:pt x="64978" y="407976"/>
                        <a:pt x="62948" y="410818"/>
                      </a:cubicBezTo>
                      <a:cubicBezTo>
                        <a:pt x="54374" y="422823"/>
                        <a:pt x="42166" y="424296"/>
                        <a:pt x="29818" y="427383"/>
                      </a:cubicBezTo>
                      <a:cubicBezTo>
                        <a:pt x="26505" y="431800"/>
                        <a:pt x="24006" y="436967"/>
                        <a:pt x="19879" y="440635"/>
                      </a:cubicBezTo>
                      <a:cubicBezTo>
                        <a:pt x="13927" y="445926"/>
                        <a:pt x="0" y="453887"/>
                        <a:pt x="0" y="453887"/>
                      </a:cubicBezTo>
                      <a:cubicBezTo>
                        <a:pt x="2209" y="457200"/>
                        <a:pt x="3630" y="461204"/>
                        <a:pt x="6627" y="463826"/>
                      </a:cubicBezTo>
                      <a:cubicBezTo>
                        <a:pt x="29428" y="483776"/>
                        <a:pt x="32165" y="477550"/>
                        <a:pt x="66261" y="480391"/>
                      </a:cubicBezTo>
                      <a:cubicBezTo>
                        <a:pt x="64052" y="482600"/>
                        <a:pt x="62314" y="485411"/>
                        <a:pt x="59635" y="487018"/>
                      </a:cubicBezTo>
                      <a:cubicBezTo>
                        <a:pt x="56641" y="488815"/>
                        <a:pt x="52165" y="487862"/>
                        <a:pt x="49696" y="490331"/>
                      </a:cubicBezTo>
                      <a:cubicBezTo>
                        <a:pt x="44065" y="495962"/>
                        <a:pt x="36444" y="510209"/>
                        <a:pt x="36444" y="510209"/>
                      </a:cubicBezTo>
                      <a:cubicBezTo>
                        <a:pt x="37548" y="513522"/>
                        <a:pt x="37288" y="517679"/>
                        <a:pt x="39757" y="520148"/>
                      </a:cubicBezTo>
                      <a:cubicBezTo>
                        <a:pt x="46549" y="526940"/>
                        <a:pt x="59960" y="521408"/>
                        <a:pt x="66261" y="520148"/>
                      </a:cubicBezTo>
                      <a:cubicBezTo>
                        <a:pt x="68470" y="516835"/>
                        <a:pt x="69000" y="511073"/>
                        <a:pt x="72887" y="510209"/>
                      </a:cubicBezTo>
                      <a:cubicBezTo>
                        <a:pt x="82024" y="508179"/>
                        <a:pt x="96502" y="513663"/>
                        <a:pt x="106018" y="516835"/>
                      </a:cubicBezTo>
                      <a:cubicBezTo>
                        <a:pt x="108227" y="523461"/>
                        <a:pt x="111721" y="529790"/>
                        <a:pt x="112644" y="536713"/>
                      </a:cubicBezTo>
                      <a:cubicBezTo>
                        <a:pt x="114853" y="553278"/>
                        <a:pt x="114555" y="570376"/>
                        <a:pt x="119270" y="586409"/>
                      </a:cubicBezTo>
                      <a:cubicBezTo>
                        <a:pt x="121671" y="594573"/>
                        <a:pt x="147427" y="596071"/>
                        <a:pt x="149087" y="596348"/>
                      </a:cubicBezTo>
                      <a:cubicBezTo>
                        <a:pt x="163444" y="595244"/>
                        <a:pt x="179719" y="600290"/>
                        <a:pt x="192157" y="593035"/>
                      </a:cubicBezTo>
                      <a:cubicBezTo>
                        <a:pt x="197959" y="589650"/>
                        <a:pt x="190473" y="579674"/>
                        <a:pt x="188844" y="573157"/>
                      </a:cubicBezTo>
                      <a:cubicBezTo>
                        <a:pt x="187150" y="566381"/>
                        <a:pt x="184427" y="559904"/>
                        <a:pt x="182218" y="553278"/>
                      </a:cubicBezTo>
                      <a:cubicBezTo>
                        <a:pt x="180778" y="548958"/>
                        <a:pt x="180699" y="544211"/>
                        <a:pt x="178905" y="540026"/>
                      </a:cubicBezTo>
                      <a:cubicBezTo>
                        <a:pt x="177337" y="536366"/>
                        <a:pt x="175095" y="532903"/>
                        <a:pt x="172279" y="530087"/>
                      </a:cubicBezTo>
                      <a:cubicBezTo>
                        <a:pt x="169463" y="527271"/>
                        <a:pt x="165653" y="525670"/>
                        <a:pt x="162340" y="523461"/>
                      </a:cubicBezTo>
                      <a:cubicBezTo>
                        <a:pt x="161236" y="519044"/>
                        <a:pt x="160335" y="514570"/>
                        <a:pt x="159027" y="510209"/>
                      </a:cubicBezTo>
                      <a:cubicBezTo>
                        <a:pt x="156016" y="500174"/>
                        <a:pt x="152400" y="490330"/>
                        <a:pt x="149087" y="480391"/>
                      </a:cubicBezTo>
                      <a:cubicBezTo>
                        <a:pt x="147647" y="476071"/>
                        <a:pt x="147373" y="471402"/>
                        <a:pt x="145774" y="467139"/>
                      </a:cubicBezTo>
                      <a:cubicBezTo>
                        <a:pt x="142808" y="459229"/>
                        <a:pt x="133163" y="443648"/>
                        <a:pt x="129209" y="437322"/>
                      </a:cubicBezTo>
                      <a:cubicBezTo>
                        <a:pt x="127099" y="433945"/>
                        <a:pt x="124364" y="430944"/>
                        <a:pt x="122583" y="427383"/>
                      </a:cubicBezTo>
                      <a:cubicBezTo>
                        <a:pt x="121021" y="424259"/>
                        <a:pt x="120832" y="420568"/>
                        <a:pt x="119270" y="417444"/>
                      </a:cubicBezTo>
                      <a:cubicBezTo>
                        <a:pt x="116401" y="411706"/>
                        <a:pt x="111152" y="404986"/>
                        <a:pt x="106018" y="400878"/>
                      </a:cubicBezTo>
                      <a:cubicBezTo>
                        <a:pt x="102909" y="398391"/>
                        <a:pt x="99392" y="396461"/>
                        <a:pt x="96079" y="394252"/>
                      </a:cubicBezTo>
                      <a:cubicBezTo>
                        <a:pt x="94975" y="389835"/>
                        <a:pt x="93659" y="385465"/>
                        <a:pt x="92766" y="381000"/>
                      </a:cubicBezTo>
                      <a:cubicBezTo>
                        <a:pt x="91449" y="374413"/>
                        <a:pt x="90910" y="367679"/>
                        <a:pt x="89453" y="361122"/>
                      </a:cubicBezTo>
                      <a:cubicBezTo>
                        <a:pt x="88695" y="357713"/>
                        <a:pt x="87244" y="354496"/>
                        <a:pt x="86140" y="351183"/>
                      </a:cubicBezTo>
                      <a:cubicBezTo>
                        <a:pt x="89830" y="340113"/>
                        <a:pt x="89992" y="340474"/>
                        <a:pt x="92766" y="327991"/>
                      </a:cubicBezTo>
                      <a:cubicBezTo>
                        <a:pt x="93988" y="322494"/>
                        <a:pt x="92955" y="316111"/>
                        <a:pt x="96079" y="311426"/>
                      </a:cubicBezTo>
                      <a:cubicBezTo>
                        <a:pt x="98016" y="308520"/>
                        <a:pt x="102705" y="309217"/>
                        <a:pt x="106018" y="308113"/>
                      </a:cubicBezTo>
                      <a:cubicBezTo>
                        <a:pt x="109331" y="310322"/>
                        <a:pt x="112898" y="312190"/>
                        <a:pt x="115957" y="314739"/>
                      </a:cubicBezTo>
                      <a:cubicBezTo>
                        <a:pt x="119556" y="317738"/>
                        <a:pt x="122084" y="321955"/>
                        <a:pt x="125896" y="324678"/>
                      </a:cubicBezTo>
                      <a:cubicBezTo>
                        <a:pt x="156420" y="346482"/>
                        <a:pt x="123245" y="315402"/>
                        <a:pt x="149087" y="341244"/>
                      </a:cubicBezTo>
                      <a:cubicBezTo>
                        <a:pt x="152400" y="340140"/>
                        <a:pt x="158342" y="341356"/>
                        <a:pt x="159027" y="337931"/>
                      </a:cubicBezTo>
                      <a:cubicBezTo>
                        <a:pt x="160675" y="329689"/>
                        <a:pt x="156608" y="292951"/>
                        <a:pt x="142461" y="288235"/>
                      </a:cubicBezTo>
                      <a:lnTo>
                        <a:pt x="132522" y="284922"/>
                      </a:lnTo>
                      <a:cubicBezTo>
                        <a:pt x="129209" y="281609"/>
                        <a:pt x="124858" y="279079"/>
                        <a:pt x="122583" y="274983"/>
                      </a:cubicBezTo>
                      <a:cubicBezTo>
                        <a:pt x="119191" y="268878"/>
                        <a:pt x="115957" y="255105"/>
                        <a:pt x="115957" y="255105"/>
                      </a:cubicBezTo>
                      <a:cubicBezTo>
                        <a:pt x="117061" y="248479"/>
                        <a:pt x="117813" y="241784"/>
                        <a:pt x="119270" y="235226"/>
                      </a:cubicBezTo>
                      <a:cubicBezTo>
                        <a:pt x="120028" y="231817"/>
                        <a:pt x="120114" y="227756"/>
                        <a:pt x="122583" y="225287"/>
                      </a:cubicBezTo>
                      <a:cubicBezTo>
                        <a:pt x="125052" y="222818"/>
                        <a:pt x="129134" y="222821"/>
                        <a:pt x="132522" y="221974"/>
                      </a:cubicBezTo>
                      <a:cubicBezTo>
                        <a:pt x="137985" y="220608"/>
                        <a:pt x="143565" y="219765"/>
                        <a:pt x="149087" y="218661"/>
                      </a:cubicBezTo>
                      <a:cubicBezTo>
                        <a:pt x="150191" y="215348"/>
                        <a:pt x="152400" y="212214"/>
                        <a:pt x="152400" y="208722"/>
                      </a:cubicBezTo>
                      <a:cubicBezTo>
                        <a:pt x="152400" y="203543"/>
                        <a:pt x="147336" y="190999"/>
                        <a:pt x="145774" y="185531"/>
                      </a:cubicBezTo>
                      <a:cubicBezTo>
                        <a:pt x="144523" y="181153"/>
                        <a:pt x="144255" y="176463"/>
                        <a:pt x="142461" y="172278"/>
                      </a:cubicBezTo>
                      <a:cubicBezTo>
                        <a:pt x="140893" y="168618"/>
                        <a:pt x="137616" y="165900"/>
                        <a:pt x="135835" y="162339"/>
                      </a:cubicBezTo>
                      <a:cubicBezTo>
                        <a:pt x="134273" y="159215"/>
                        <a:pt x="134758" y="155083"/>
                        <a:pt x="132522" y="152400"/>
                      </a:cubicBezTo>
                      <a:cubicBezTo>
                        <a:pt x="128987" y="148158"/>
                        <a:pt x="123687" y="145774"/>
                        <a:pt x="119270" y="142461"/>
                      </a:cubicBezTo>
                      <a:cubicBezTo>
                        <a:pt x="113322" y="112722"/>
                        <a:pt x="116883" y="131450"/>
                        <a:pt x="109331" y="86139"/>
                      </a:cubicBezTo>
                      <a:cubicBezTo>
                        <a:pt x="108405" y="80585"/>
                        <a:pt x="107799" y="74916"/>
                        <a:pt x="106018" y="69574"/>
                      </a:cubicBezTo>
                      <a:cubicBezTo>
                        <a:pt x="104456" y="64889"/>
                        <a:pt x="101126" y="60946"/>
                        <a:pt x="99392" y="56322"/>
                      </a:cubicBezTo>
                      <a:cubicBezTo>
                        <a:pt x="97793" y="52059"/>
                        <a:pt x="97678" y="47333"/>
                        <a:pt x="96079" y="43070"/>
                      </a:cubicBezTo>
                      <a:cubicBezTo>
                        <a:pt x="94345" y="38446"/>
                        <a:pt x="91398" y="34357"/>
                        <a:pt x="89453" y="29818"/>
                      </a:cubicBezTo>
                      <a:cubicBezTo>
                        <a:pt x="88077" y="26608"/>
                        <a:pt x="87937" y="22873"/>
                        <a:pt x="86140" y="19878"/>
                      </a:cubicBezTo>
                      <a:cubicBezTo>
                        <a:pt x="78732" y="7532"/>
                        <a:pt x="88901" y="3313"/>
                        <a:pt x="89453"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65" name="Freeform 164">
                <a:extLst>
                  <a:ext uri="{FF2B5EF4-FFF2-40B4-BE49-F238E27FC236}">
                    <a16:creationId xmlns:a16="http://schemas.microsoft.com/office/drawing/2014/main" id="{BE0E19A5-607D-132D-F1B3-9891006FA0B9}"/>
                  </a:ext>
                </a:extLst>
              </p:cNvPr>
              <p:cNvSpPr/>
              <p:nvPr/>
            </p:nvSpPr>
            <p:spPr>
              <a:xfrm>
                <a:off x="7874493" y="4332303"/>
                <a:ext cx="235258" cy="1677955"/>
              </a:xfrm>
              <a:custGeom>
                <a:avLst/>
                <a:gdLst>
                  <a:gd name="connsiteX0" fmla="*/ 0 w 235258"/>
                  <a:gd name="connsiteY0" fmla="*/ 1673441 h 1677955"/>
                  <a:gd name="connsiteX1" fmla="*/ 0 w 235258"/>
                  <a:gd name="connsiteY1" fmla="*/ 1673441 h 1677955"/>
                  <a:gd name="connsiteX2" fmla="*/ 102093 w 235258"/>
                  <a:gd name="connsiteY2" fmla="*/ 1677880 h 1677955"/>
                  <a:gd name="connsiteX3" fmla="*/ 119849 w 235258"/>
                  <a:gd name="connsiteY3" fmla="*/ 1673441 h 1677955"/>
                  <a:gd name="connsiteX4" fmla="*/ 110971 w 235258"/>
                  <a:gd name="connsiteY4" fmla="*/ 1660124 h 1677955"/>
                  <a:gd name="connsiteX5" fmla="*/ 106532 w 235258"/>
                  <a:gd name="connsiteY5" fmla="*/ 1646808 h 1677955"/>
                  <a:gd name="connsiteX6" fmla="*/ 110971 w 235258"/>
                  <a:gd name="connsiteY6" fmla="*/ 1487010 h 1677955"/>
                  <a:gd name="connsiteX7" fmla="*/ 119849 w 235258"/>
                  <a:gd name="connsiteY7" fmla="*/ 1460377 h 1677955"/>
                  <a:gd name="connsiteX8" fmla="*/ 124288 w 235258"/>
                  <a:gd name="connsiteY8" fmla="*/ 1447060 h 1677955"/>
                  <a:gd name="connsiteX9" fmla="*/ 128726 w 235258"/>
                  <a:gd name="connsiteY9" fmla="*/ 1433744 h 1677955"/>
                  <a:gd name="connsiteX10" fmla="*/ 133165 w 235258"/>
                  <a:gd name="connsiteY10" fmla="*/ 1420427 h 1677955"/>
                  <a:gd name="connsiteX11" fmla="*/ 133165 w 235258"/>
                  <a:gd name="connsiteY11" fmla="*/ 1313895 h 1677955"/>
                  <a:gd name="connsiteX12" fmla="*/ 128726 w 235258"/>
                  <a:gd name="connsiteY12" fmla="*/ 1256190 h 1677955"/>
                  <a:gd name="connsiteX13" fmla="*/ 119849 w 235258"/>
                  <a:gd name="connsiteY13" fmla="*/ 1229557 h 1677955"/>
                  <a:gd name="connsiteX14" fmla="*/ 124288 w 235258"/>
                  <a:gd name="connsiteY14" fmla="*/ 1131903 h 1677955"/>
                  <a:gd name="connsiteX15" fmla="*/ 133165 w 235258"/>
                  <a:gd name="connsiteY15" fmla="*/ 1087514 h 1677955"/>
                  <a:gd name="connsiteX16" fmla="*/ 146482 w 235258"/>
                  <a:gd name="connsiteY16" fmla="*/ 1052004 h 1677955"/>
                  <a:gd name="connsiteX17" fmla="*/ 150921 w 235258"/>
                  <a:gd name="connsiteY17" fmla="*/ 1029810 h 1677955"/>
                  <a:gd name="connsiteX18" fmla="*/ 159798 w 235258"/>
                  <a:gd name="connsiteY18" fmla="*/ 1003177 h 1677955"/>
                  <a:gd name="connsiteX19" fmla="*/ 168676 w 235258"/>
                  <a:gd name="connsiteY19" fmla="*/ 963227 h 1677955"/>
                  <a:gd name="connsiteX20" fmla="*/ 173115 w 235258"/>
                  <a:gd name="connsiteY20" fmla="*/ 945472 h 1677955"/>
                  <a:gd name="connsiteX21" fmla="*/ 168676 w 235258"/>
                  <a:gd name="connsiteY21" fmla="*/ 905522 h 1677955"/>
                  <a:gd name="connsiteX22" fmla="*/ 164237 w 235258"/>
                  <a:gd name="connsiteY22" fmla="*/ 861134 h 1677955"/>
                  <a:gd name="connsiteX23" fmla="*/ 159798 w 235258"/>
                  <a:gd name="connsiteY23" fmla="*/ 834501 h 1677955"/>
                  <a:gd name="connsiteX24" fmla="*/ 155359 w 235258"/>
                  <a:gd name="connsiteY24" fmla="*/ 625876 h 1677955"/>
                  <a:gd name="connsiteX25" fmla="*/ 168676 w 235258"/>
                  <a:gd name="connsiteY25" fmla="*/ 514905 h 1677955"/>
                  <a:gd name="connsiteX26" fmla="*/ 173115 w 235258"/>
                  <a:gd name="connsiteY26" fmla="*/ 239697 h 1677955"/>
                  <a:gd name="connsiteX27" fmla="*/ 235258 w 235258"/>
                  <a:gd name="connsiteY27" fmla="*/ 275208 h 1677955"/>
                  <a:gd name="connsiteX28" fmla="*/ 204187 w 235258"/>
                  <a:gd name="connsiteY28" fmla="*/ 248575 h 1677955"/>
                  <a:gd name="connsiteX29" fmla="*/ 190870 w 235258"/>
                  <a:gd name="connsiteY29" fmla="*/ 164237 h 1677955"/>
                  <a:gd name="connsiteX30" fmla="*/ 173115 w 235258"/>
                  <a:gd name="connsiteY30" fmla="*/ 0 h 1677955"/>
                  <a:gd name="connsiteX31" fmla="*/ 150921 w 235258"/>
                  <a:gd name="connsiteY31" fmla="*/ 248575 h 1677955"/>
                  <a:gd name="connsiteX32" fmla="*/ 128726 w 235258"/>
                  <a:gd name="connsiteY32" fmla="*/ 483833 h 1677955"/>
                  <a:gd name="connsiteX33" fmla="*/ 128726 w 235258"/>
                  <a:gd name="connsiteY33" fmla="*/ 532660 h 1677955"/>
                  <a:gd name="connsiteX34" fmla="*/ 128726 w 235258"/>
                  <a:gd name="connsiteY34" fmla="*/ 590365 h 1677955"/>
                  <a:gd name="connsiteX35" fmla="*/ 79899 w 235258"/>
                  <a:gd name="connsiteY35" fmla="*/ 621437 h 1677955"/>
                  <a:gd name="connsiteX36" fmla="*/ 35511 w 235258"/>
                  <a:gd name="connsiteY36" fmla="*/ 639192 h 1677955"/>
                  <a:gd name="connsiteX37" fmla="*/ 110971 w 235258"/>
                  <a:gd name="connsiteY37" fmla="*/ 634753 h 1677955"/>
                  <a:gd name="connsiteX38" fmla="*/ 97655 w 235258"/>
                  <a:gd name="connsiteY38" fmla="*/ 887767 h 1677955"/>
                  <a:gd name="connsiteX39" fmla="*/ 75460 w 235258"/>
                  <a:gd name="connsiteY39" fmla="*/ 1091953 h 1677955"/>
                  <a:gd name="connsiteX40" fmla="*/ 71022 w 235258"/>
                  <a:gd name="connsiteY40" fmla="*/ 1167414 h 1677955"/>
                  <a:gd name="connsiteX41" fmla="*/ 53266 w 235258"/>
                  <a:gd name="connsiteY41" fmla="*/ 1398233 h 1677955"/>
                  <a:gd name="connsiteX42" fmla="*/ 0 w 235258"/>
                  <a:gd name="connsiteY42" fmla="*/ 1673441 h 1677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35258" h="1677955">
                    <a:moveTo>
                      <a:pt x="0" y="1673441"/>
                    </a:moveTo>
                    <a:lnTo>
                      <a:pt x="0" y="1673441"/>
                    </a:lnTo>
                    <a:cubicBezTo>
                      <a:pt x="34031" y="1674921"/>
                      <a:pt x="68030" y="1677880"/>
                      <a:pt x="102093" y="1677880"/>
                    </a:cubicBezTo>
                    <a:cubicBezTo>
                      <a:pt x="108194" y="1677880"/>
                      <a:pt x="117121" y="1678898"/>
                      <a:pt x="119849" y="1673441"/>
                    </a:cubicBezTo>
                    <a:cubicBezTo>
                      <a:pt x="122235" y="1668669"/>
                      <a:pt x="113357" y="1664896"/>
                      <a:pt x="110971" y="1660124"/>
                    </a:cubicBezTo>
                    <a:cubicBezTo>
                      <a:pt x="108879" y="1655939"/>
                      <a:pt x="108012" y="1651247"/>
                      <a:pt x="106532" y="1646808"/>
                    </a:cubicBezTo>
                    <a:cubicBezTo>
                      <a:pt x="108012" y="1593542"/>
                      <a:pt x="107174" y="1540161"/>
                      <a:pt x="110971" y="1487010"/>
                    </a:cubicBezTo>
                    <a:cubicBezTo>
                      <a:pt x="111638" y="1477676"/>
                      <a:pt x="116890" y="1469255"/>
                      <a:pt x="119849" y="1460377"/>
                    </a:cubicBezTo>
                    <a:lnTo>
                      <a:pt x="124288" y="1447060"/>
                    </a:lnTo>
                    <a:lnTo>
                      <a:pt x="128726" y="1433744"/>
                    </a:lnTo>
                    <a:lnTo>
                      <a:pt x="133165" y="1420427"/>
                    </a:lnTo>
                    <a:cubicBezTo>
                      <a:pt x="140372" y="1362769"/>
                      <a:pt x="138694" y="1394058"/>
                      <a:pt x="133165" y="1313895"/>
                    </a:cubicBezTo>
                    <a:cubicBezTo>
                      <a:pt x="131838" y="1294649"/>
                      <a:pt x="131735" y="1275246"/>
                      <a:pt x="128726" y="1256190"/>
                    </a:cubicBezTo>
                    <a:cubicBezTo>
                      <a:pt x="127267" y="1246947"/>
                      <a:pt x="119849" y="1229557"/>
                      <a:pt x="119849" y="1229557"/>
                    </a:cubicBezTo>
                    <a:cubicBezTo>
                      <a:pt x="121329" y="1197006"/>
                      <a:pt x="121967" y="1164405"/>
                      <a:pt x="124288" y="1131903"/>
                    </a:cubicBezTo>
                    <a:cubicBezTo>
                      <a:pt x="125662" y="1112671"/>
                      <a:pt x="129300" y="1104905"/>
                      <a:pt x="133165" y="1087514"/>
                    </a:cubicBezTo>
                    <a:cubicBezTo>
                      <a:pt x="139564" y="1058718"/>
                      <a:pt x="132773" y="1072567"/>
                      <a:pt x="146482" y="1052004"/>
                    </a:cubicBezTo>
                    <a:cubicBezTo>
                      <a:pt x="147962" y="1044606"/>
                      <a:pt x="148936" y="1037089"/>
                      <a:pt x="150921" y="1029810"/>
                    </a:cubicBezTo>
                    <a:cubicBezTo>
                      <a:pt x="153383" y="1020782"/>
                      <a:pt x="157528" y="1012255"/>
                      <a:pt x="159798" y="1003177"/>
                    </a:cubicBezTo>
                    <a:cubicBezTo>
                      <a:pt x="170626" y="959865"/>
                      <a:pt x="157402" y="1013956"/>
                      <a:pt x="168676" y="963227"/>
                    </a:cubicBezTo>
                    <a:cubicBezTo>
                      <a:pt x="169999" y="957272"/>
                      <a:pt x="171635" y="951390"/>
                      <a:pt x="173115" y="945472"/>
                    </a:cubicBezTo>
                    <a:cubicBezTo>
                      <a:pt x="171635" y="932155"/>
                      <a:pt x="170079" y="918847"/>
                      <a:pt x="168676" y="905522"/>
                    </a:cubicBezTo>
                    <a:cubicBezTo>
                      <a:pt x="167119" y="890734"/>
                      <a:pt x="166081" y="875889"/>
                      <a:pt x="164237" y="861134"/>
                    </a:cubicBezTo>
                    <a:cubicBezTo>
                      <a:pt x="163121" y="852203"/>
                      <a:pt x="161278" y="843379"/>
                      <a:pt x="159798" y="834501"/>
                    </a:cubicBezTo>
                    <a:cubicBezTo>
                      <a:pt x="152752" y="714729"/>
                      <a:pt x="155359" y="784238"/>
                      <a:pt x="155359" y="625876"/>
                    </a:cubicBezTo>
                    <a:lnTo>
                      <a:pt x="168676" y="514905"/>
                    </a:lnTo>
                    <a:cubicBezTo>
                      <a:pt x="170156" y="423169"/>
                      <a:pt x="171635" y="331433"/>
                      <a:pt x="173115" y="239697"/>
                    </a:cubicBezTo>
                    <a:lnTo>
                      <a:pt x="235258" y="275208"/>
                    </a:lnTo>
                    <a:lnTo>
                      <a:pt x="204187" y="248575"/>
                    </a:lnTo>
                    <a:lnTo>
                      <a:pt x="190870" y="164237"/>
                    </a:lnTo>
                    <a:lnTo>
                      <a:pt x="173115" y="0"/>
                    </a:lnTo>
                    <a:lnTo>
                      <a:pt x="150921" y="248575"/>
                    </a:lnTo>
                    <a:lnTo>
                      <a:pt x="128726" y="483833"/>
                    </a:lnTo>
                    <a:lnTo>
                      <a:pt x="128726" y="532660"/>
                    </a:lnTo>
                    <a:lnTo>
                      <a:pt x="128726" y="590365"/>
                    </a:lnTo>
                    <a:cubicBezTo>
                      <a:pt x="85119" y="614591"/>
                      <a:pt x="99549" y="601787"/>
                      <a:pt x="79899" y="621437"/>
                    </a:cubicBezTo>
                    <a:lnTo>
                      <a:pt x="35511" y="639192"/>
                    </a:lnTo>
                    <a:lnTo>
                      <a:pt x="110971" y="634753"/>
                    </a:lnTo>
                    <a:lnTo>
                      <a:pt x="97655" y="887767"/>
                    </a:lnTo>
                    <a:lnTo>
                      <a:pt x="75460" y="1091953"/>
                    </a:lnTo>
                    <a:cubicBezTo>
                      <a:pt x="70408" y="1152592"/>
                      <a:pt x="71022" y="1127402"/>
                      <a:pt x="71022" y="1167414"/>
                    </a:cubicBezTo>
                    <a:lnTo>
                      <a:pt x="53266" y="1398233"/>
                    </a:lnTo>
                    <a:lnTo>
                      <a:pt x="0" y="1673441"/>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 name="Freeform 183">
                <a:extLst>
                  <a:ext uri="{FF2B5EF4-FFF2-40B4-BE49-F238E27FC236}">
                    <a16:creationId xmlns:a16="http://schemas.microsoft.com/office/drawing/2014/main" id="{4756E3EF-688A-8C9E-393B-D7036A0A7AA9}"/>
                  </a:ext>
                </a:extLst>
              </p:cNvPr>
              <p:cNvSpPr/>
              <p:nvPr/>
            </p:nvSpPr>
            <p:spPr>
              <a:xfrm>
                <a:off x="6747029" y="4705165"/>
                <a:ext cx="146482" cy="1300579"/>
              </a:xfrm>
              <a:custGeom>
                <a:avLst/>
                <a:gdLst>
                  <a:gd name="connsiteX0" fmla="*/ 84338 w 146482"/>
                  <a:gd name="connsiteY0" fmla="*/ 4439 h 1300579"/>
                  <a:gd name="connsiteX1" fmla="*/ 0 w 146482"/>
                  <a:gd name="connsiteY1" fmla="*/ 1300579 h 1300579"/>
                  <a:gd name="connsiteX2" fmla="*/ 106532 w 146482"/>
                  <a:gd name="connsiteY2" fmla="*/ 1296140 h 1300579"/>
                  <a:gd name="connsiteX3" fmla="*/ 146482 w 146482"/>
                  <a:gd name="connsiteY3" fmla="*/ 0 h 1300579"/>
                  <a:gd name="connsiteX4" fmla="*/ 84338 w 146482"/>
                  <a:gd name="connsiteY4" fmla="*/ 4439 h 1300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82" h="1300579">
                    <a:moveTo>
                      <a:pt x="84338" y="4439"/>
                    </a:moveTo>
                    <a:lnTo>
                      <a:pt x="0" y="1300579"/>
                    </a:lnTo>
                    <a:lnTo>
                      <a:pt x="106532" y="1296140"/>
                    </a:lnTo>
                    <a:lnTo>
                      <a:pt x="146482" y="0"/>
                    </a:lnTo>
                    <a:lnTo>
                      <a:pt x="84338" y="4439"/>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5" name="Freeform 184">
                <a:extLst>
                  <a:ext uri="{FF2B5EF4-FFF2-40B4-BE49-F238E27FC236}">
                    <a16:creationId xmlns:a16="http://schemas.microsoft.com/office/drawing/2014/main" id="{25EAA829-17CF-C364-7C7E-FFDFA997F4EC}"/>
                  </a:ext>
                </a:extLst>
              </p:cNvPr>
              <p:cNvSpPr/>
              <p:nvPr/>
            </p:nvSpPr>
            <p:spPr>
              <a:xfrm>
                <a:off x="6298706" y="4759482"/>
                <a:ext cx="201707" cy="1237384"/>
              </a:xfrm>
              <a:custGeom>
                <a:avLst/>
                <a:gdLst>
                  <a:gd name="connsiteX0" fmla="*/ 79899 w 181992"/>
                  <a:gd name="connsiteY0" fmla="*/ 0 h 1189608"/>
                  <a:gd name="connsiteX1" fmla="*/ 75460 w 181992"/>
                  <a:gd name="connsiteY1" fmla="*/ 110971 h 1189608"/>
                  <a:gd name="connsiteX2" fmla="*/ 8877 w 181992"/>
                  <a:gd name="connsiteY2" fmla="*/ 159798 h 1189608"/>
                  <a:gd name="connsiteX3" fmla="*/ 71021 w 181992"/>
                  <a:gd name="connsiteY3" fmla="*/ 159798 h 1189608"/>
                  <a:gd name="connsiteX4" fmla="*/ 66582 w 181992"/>
                  <a:gd name="connsiteY4" fmla="*/ 244136 h 1189608"/>
                  <a:gd name="connsiteX5" fmla="*/ 17755 w 181992"/>
                  <a:gd name="connsiteY5" fmla="*/ 284086 h 1189608"/>
                  <a:gd name="connsiteX6" fmla="*/ 62143 w 181992"/>
                  <a:gd name="connsiteY6" fmla="*/ 284086 h 1189608"/>
                  <a:gd name="connsiteX7" fmla="*/ 71021 w 181992"/>
                  <a:gd name="connsiteY7" fmla="*/ 284086 h 1189608"/>
                  <a:gd name="connsiteX8" fmla="*/ 0 w 181992"/>
                  <a:gd name="connsiteY8" fmla="*/ 1189608 h 1189608"/>
                  <a:gd name="connsiteX9" fmla="*/ 102093 w 181992"/>
                  <a:gd name="connsiteY9" fmla="*/ 1189608 h 1189608"/>
                  <a:gd name="connsiteX10" fmla="*/ 115410 w 181992"/>
                  <a:gd name="connsiteY10" fmla="*/ 239697 h 1189608"/>
                  <a:gd name="connsiteX11" fmla="*/ 181992 w 181992"/>
                  <a:gd name="connsiteY11" fmla="*/ 270769 h 1189608"/>
                  <a:gd name="connsiteX12" fmla="*/ 115410 w 181992"/>
                  <a:gd name="connsiteY12" fmla="*/ 230820 h 1189608"/>
                  <a:gd name="connsiteX13" fmla="*/ 79899 w 181992"/>
                  <a:gd name="connsiteY13" fmla="*/ 0 h 11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992" h="1189608">
                    <a:moveTo>
                      <a:pt x="79899" y="0"/>
                    </a:moveTo>
                    <a:lnTo>
                      <a:pt x="75460" y="110971"/>
                    </a:lnTo>
                    <a:lnTo>
                      <a:pt x="8877" y="159798"/>
                    </a:lnTo>
                    <a:lnTo>
                      <a:pt x="71021" y="159798"/>
                    </a:lnTo>
                    <a:lnTo>
                      <a:pt x="66582" y="244136"/>
                    </a:lnTo>
                    <a:lnTo>
                      <a:pt x="17755" y="284086"/>
                    </a:lnTo>
                    <a:lnTo>
                      <a:pt x="62143" y="284086"/>
                    </a:lnTo>
                    <a:lnTo>
                      <a:pt x="71021" y="284086"/>
                    </a:lnTo>
                    <a:lnTo>
                      <a:pt x="0" y="1189608"/>
                    </a:lnTo>
                    <a:lnTo>
                      <a:pt x="102093" y="1189608"/>
                    </a:lnTo>
                    <a:lnTo>
                      <a:pt x="115410" y="239697"/>
                    </a:lnTo>
                    <a:lnTo>
                      <a:pt x="181992" y="270769"/>
                    </a:lnTo>
                    <a:lnTo>
                      <a:pt x="115410" y="230820"/>
                    </a:lnTo>
                    <a:cubicBezTo>
                      <a:pt x="116889" y="161278"/>
                      <a:pt x="118369" y="91736"/>
                      <a:pt x="79899" y="0"/>
                    </a:cubicBez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7" name="Freeform 186">
                <a:extLst>
                  <a:ext uri="{FF2B5EF4-FFF2-40B4-BE49-F238E27FC236}">
                    <a16:creationId xmlns:a16="http://schemas.microsoft.com/office/drawing/2014/main" id="{488EEEC8-27B8-F4B2-D17A-7089F1993C2B}"/>
                  </a:ext>
                </a:extLst>
              </p:cNvPr>
              <p:cNvSpPr/>
              <p:nvPr/>
            </p:nvSpPr>
            <p:spPr>
              <a:xfrm>
                <a:off x="6551721" y="4682971"/>
                <a:ext cx="137604" cy="1322773"/>
              </a:xfrm>
              <a:custGeom>
                <a:avLst/>
                <a:gdLst>
                  <a:gd name="connsiteX0" fmla="*/ 137604 w 137604"/>
                  <a:gd name="connsiteY0" fmla="*/ 0 h 1322773"/>
                  <a:gd name="connsiteX1" fmla="*/ 93215 w 137604"/>
                  <a:gd name="connsiteY1" fmla="*/ 1322773 h 1322773"/>
                  <a:gd name="connsiteX2" fmla="*/ 0 w 137604"/>
                  <a:gd name="connsiteY2" fmla="*/ 1309456 h 1322773"/>
                  <a:gd name="connsiteX3" fmla="*/ 97654 w 137604"/>
                  <a:gd name="connsiteY3" fmla="*/ 226380 h 1322773"/>
                  <a:gd name="connsiteX4" fmla="*/ 35511 w 137604"/>
                  <a:gd name="connsiteY4" fmla="*/ 297402 h 1322773"/>
                  <a:gd name="connsiteX5" fmla="*/ 97654 w 137604"/>
                  <a:gd name="connsiteY5" fmla="*/ 213064 h 1322773"/>
                  <a:gd name="connsiteX6" fmla="*/ 97654 w 137604"/>
                  <a:gd name="connsiteY6" fmla="*/ 57705 h 1322773"/>
                  <a:gd name="connsiteX7" fmla="*/ 137604 w 137604"/>
                  <a:gd name="connsiteY7" fmla="*/ 0 h 1322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04" h="1322773">
                    <a:moveTo>
                      <a:pt x="137604" y="0"/>
                    </a:moveTo>
                    <a:lnTo>
                      <a:pt x="93215" y="1322773"/>
                    </a:lnTo>
                    <a:lnTo>
                      <a:pt x="0" y="1309456"/>
                    </a:lnTo>
                    <a:lnTo>
                      <a:pt x="97654" y="226380"/>
                    </a:lnTo>
                    <a:lnTo>
                      <a:pt x="35511" y="297402"/>
                    </a:lnTo>
                    <a:lnTo>
                      <a:pt x="97654" y="213064"/>
                    </a:lnTo>
                    <a:lnTo>
                      <a:pt x="97654" y="57705"/>
                    </a:lnTo>
                    <a:lnTo>
                      <a:pt x="137604"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0" name="Straight Connector 189">
                <a:extLst>
                  <a:ext uri="{FF2B5EF4-FFF2-40B4-BE49-F238E27FC236}">
                    <a16:creationId xmlns:a16="http://schemas.microsoft.com/office/drawing/2014/main" id="{BE9EAD87-0DB2-CB74-CB66-817F1E179985}"/>
                  </a:ext>
                </a:extLst>
              </p:cNvPr>
              <p:cNvCxnSpPr/>
              <p:nvPr/>
            </p:nvCxnSpPr>
            <p:spPr>
              <a:xfrm flipV="1">
                <a:off x="6463350" y="5673518"/>
                <a:ext cx="14691" cy="338334"/>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AE89DCD9-8408-2194-7D5B-7BACBAE8B62C}"/>
                  </a:ext>
                </a:extLst>
              </p:cNvPr>
              <p:cNvCxnSpPr/>
              <p:nvPr/>
            </p:nvCxnSpPr>
            <p:spPr>
              <a:xfrm flipH="1" flipV="1">
                <a:off x="6711773" y="5611419"/>
                <a:ext cx="7676" cy="389886"/>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58CA3817-8221-87BA-6831-3469558EAF20}"/>
                  </a:ext>
                </a:extLst>
              </p:cNvPr>
              <p:cNvCxnSpPr/>
              <p:nvPr/>
            </p:nvCxnSpPr>
            <p:spPr>
              <a:xfrm flipV="1">
                <a:off x="6967340" y="5886653"/>
                <a:ext cx="0" cy="13240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3EB2D778-5D59-F567-E6D6-5DE25671D511}"/>
                  </a:ext>
                </a:extLst>
              </p:cNvPr>
              <p:cNvCxnSpPr/>
              <p:nvPr/>
            </p:nvCxnSpPr>
            <p:spPr>
              <a:xfrm flipV="1">
                <a:off x="7818320" y="5795168"/>
                <a:ext cx="0" cy="215015"/>
              </a:xfrm>
              <a:prstGeom prst="line">
                <a:avLst/>
              </a:prstGeom>
              <a:ln w="19050">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29AD2CB5-CDA1-3196-CD05-8CEB06354BCF}"/>
                  </a:ext>
                </a:extLst>
              </p:cNvPr>
              <p:cNvCxnSpPr/>
              <p:nvPr/>
            </p:nvCxnSpPr>
            <p:spPr>
              <a:xfrm flipV="1">
                <a:off x="8346037" y="5445086"/>
                <a:ext cx="0" cy="573542"/>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grpSp>
            <p:nvGrpSpPr>
              <p:cNvPr id="192" name="Group 191">
                <a:extLst>
                  <a:ext uri="{FF2B5EF4-FFF2-40B4-BE49-F238E27FC236}">
                    <a16:creationId xmlns:a16="http://schemas.microsoft.com/office/drawing/2014/main" id="{574A6AB3-4395-1A3F-10B5-D76415F22D48}"/>
                  </a:ext>
                </a:extLst>
              </p:cNvPr>
              <p:cNvGrpSpPr/>
              <p:nvPr/>
            </p:nvGrpSpPr>
            <p:grpSpPr>
              <a:xfrm>
                <a:off x="5304183" y="5589104"/>
                <a:ext cx="84306" cy="423076"/>
                <a:chOff x="5304183" y="5589104"/>
                <a:chExt cx="84306" cy="423076"/>
              </a:xfrm>
            </p:grpSpPr>
            <p:cxnSp>
              <p:nvCxnSpPr>
                <p:cNvPr id="176" name="Straight Connector 175">
                  <a:extLst>
                    <a:ext uri="{FF2B5EF4-FFF2-40B4-BE49-F238E27FC236}">
                      <a16:creationId xmlns:a16="http://schemas.microsoft.com/office/drawing/2014/main" id="{632CE77C-C1FA-3EC1-B8D9-AC58D306AA94}"/>
                    </a:ext>
                  </a:extLst>
                </p:cNvPr>
                <p:cNvCxnSpPr/>
                <p:nvPr/>
              </p:nvCxnSpPr>
              <p:spPr>
                <a:xfrm flipV="1">
                  <a:off x="5349154" y="5841812"/>
                  <a:ext cx="0" cy="170368"/>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100" name="Freeform 99">
                  <a:extLst>
                    <a:ext uri="{FF2B5EF4-FFF2-40B4-BE49-F238E27FC236}">
                      <a16:creationId xmlns:a16="http://schemas.microsoft.com/office/drawing/2014/main" id="{4AE6F378-22EF-2F6D-787B-1C6CB1D35AD4}"/>
                    </a:ext>
                  </a:extLst>
                </p:cNvPr>
                <p:cNvSpPr/>
                <p:nvPr/>
              </p:nvSpPr>
              <p:spPr>
                <a:xfrm>
                  <a:off x="5304183" y="5589104"/>
                  <a:ext cx="84306" cy="282346"/>
                </a:xfrm>
                <a:custGeom>
                  <a:avLst/>
                  <a:gdLst>
                    <a:gd name="connsiteX0" fmla="*/ 53008 w 84306"/>
                    <a:gd name="connsiteY0" fmla="*/ 0 h 282346"/>
                    <a:gd name="connsiteX1" fmla="*/ 53008 w 84306"/>
                    <a:gd name="connsiteY1" fmla="*/ 0 h 282346"/>
                    <a:gd name="connsiteX2" fmla="*/ 36443 w 84306"/>
                    <a:gd name="connsiteY2" fmla="*/ 46383 h 282346"/>
                    <a:gd name="connsiteX3" fmla="*/ 33130 w 84306"/>
                    <a:gd name="connsiteY3" fmla="*/ 56322 h 282346"/>
                    <a:gd name="connsiteX4" fmla="*/ 43069 w 84306"/>
                    <a:gd name="connsiteY4" fmla="*/ 66261 h 282346"/>
                    <a:gd name="connsiteX5" fmla="*/ 53008 w 84306"/>
                    <a:gd name="connsiteY5" fmla="*/ 69574 h 282346"/>
                    <a:gd name="connsiteX6" fmla="*/ 59634 w 84306"/>
                    <a:gd name="connsiteY6" fmla="*/ 79513 h 282346"/>
                    <a:gd name="connsiteX7" fmla="*/ 39756 w 84306"/>
                    <a:gd name="connsiteY7" fmla="*/ 92766 h 282346"/>
                    <a:gd name="connsiteX8" fmla="*/ 43069 w 84306"/>
                    <a:gd name="connsiteY8" fmla="*/ 106018 h 282346"/>
                    <a:gd name="connsiteX9" fmla="*/ 53008 w 84306"/>
                    <a:gd name="connsiteY9" fmla="*/ 112644 h 282346"/>
                    <a:gd name="connsiteX10" fmla="*/ 56321 w 84306"/>
                    <a:gd name="connsiteY10" fmla="*/ 122583 h 282346"/>
                    <a:gd name="connsiteX11" fmla="*/ 36443 w 84306"/>
                    <a:gd name="connsiteY11" fmla="*/ 129209 h 282346"/>
                    <a:gd name="connsiteX12" fmla="*/ 29817 w 84306"/>
                    <a:gd name="connsiteY12" fmla="*/ 139148 h 282346"/>
                    <a:gd name="connsiteX13" fmla="*/ 33130 w 84306"/>
                    <a:gd name="connsiteY13" fmla="*/ 172279 h 282346"/>
                    <a:gd name="connsiteX14" fmla="*/ 23191 w 84306"/>
                    <a:gd name="connsiteY14" fmla="*/ 175592 h 282346"/>
                    <a:gd name="connsiteX15" fmla="*/ 16565 w 84306"/>
                    <a:gd name="connsiteY15" fmla="*/ 185531 h 282346"/>
                    <a:gd name="connsiteX16" fmla="*/ 26504 w 84306"/>
                    <a:gd name="connsiteY16" fmla="*/ 205409 h 282346"/>
                    <a:gd name="connsiteX17" fmla="*/ 13252 w 84306"/>
                    <a:gd name="connsiteY17" fmla="*/ 215348 h 282346"/>
                    <a:gd name="connsiteX18" fmla="*/ 0 w 84306"/>
                    <a:gd name="connsiteY18" fmla="*/ 235226 h 282346"/>
                    <a:gd name="connsiteX19" fmla="*/ 3313 w 84306"/>
                    <a:gd name="connsiteY19" fmla="*/ 245166 h 282346"/>
                    <a:gd name="connsiteX20" fmla="*/ 33130 w 84306"/>
                    <a:gd name="connsiteY20" fmla="*/ 268357 h 282346"/>
                    <a:gd name="connsiteX21" fmla="*/ 53008 w 84306"/>
                    <a:gd name="connsiteY21" fmla="*/ 271670 h 282346"/>
                    <a:gd name="connsiteX22" fmla="*/ 66260 w 84306"/>
                    <a:gd name="connsiteY22" fmla="*/ 278296 h 282346"/>
                    <a:gd name="connsiteX23" fmla="*/ 76200 w 84306"/>
                    <a:gd name="connsiteY23" fmla="*/ 281609 h 282346"/>
                    <a:gd name="connsiteX24" fmla="*/ 72887 w 84306"/>
                    <a:gd name="connsiteY24" fmla="*/ 271670 h 282346"/>
                    <a:gd name="connsiteX25" fmla="*/ 62947 w 84306"/>
                    <a:gd name="connsiteY25" fmla="*/ 268357 h 282346"/>
                    <a:gd name="connsiteX26" fmla="*/ 56321 w 84306"/>
                    <a:gd name="connsiteY26" fmla="*/ 255105 h 282346"/>
                    <a:gd name="connsiteX27" fmla="*/ 53008 w 84306"/>
                    <a:gd name="connsiteY27" fmla="*/ 231913 h 282346"/>
                    <a:gd name="connsiteX28" fmla="*/ 62947 w 84306"/>
                    <a:gd name="connsiteY28" fmla="*/ 225287 h 282346"/>
                    <a:gd name="connsiteX29" fmla="*/ 82826 w 84306"/>
                    <a:gd name="connsiteY29" fmla="*/ 231913 h 282346"/>
                    <a:gd name="connsiteX30" fmla="*/ 79513 w 84306"/>
                    <a:gd name="connsiteY30" fmla="*/ 218661 h 282346"/>
                    <a:gd name="connsiteX31" fmla="*/ 76200 w 84306"/>
                    <a:gd name="connsiteY31" fmla="*/ 208722 h 282346"/>
                    <a:gd name="connsiteX32" fmla="*/ 62947 w 84306"/>
                    <a:gd name="connsiteY32" fmla="*/ 192157 h 282346"/>
                    <a:gd name="connsiteX33" fmla="*/ 59634 w 84306"/>
                    <a:gd name="connsiteY33" fmla="*/ 182218 h 282346"/>
                    <a:gd name="connsiteX34" fmla="*/ 69574 w 84306"/>
                    <a:gd name="connsiteY34" fmla="*/ 155713 h 282346"/>
                    <a:gd name="connsiteX35" fmla="*/ 79513 w 84306"/>
                    <a:gd name="connsiteY35" fmla="*/ 152400 h 282346"/>
                    <a:gd name="connsiteX36" fmla="*/ 76200 w 84306"/>
                    <a:gd name="connsiteY36" fmla="*/ 142461 h 282346"/>
                    <a:gd name="connsiteX37" fmla="*/ 72887 w 84306"/>
                    <a:gd name="connsiteY37" fmla="*/ 125896 h 282346"/>
                    <a:gd name="connsiteX38" fmla="*/ 76200 w 84306"/>
                    <a:gd name="connsiteY38" fmla="*/ 115957 h 282346"/>
                    <a:gd name="connsiteX39" fmla="*/ 82826 w 84306"/>
                    <a:gd name="connsiteY39" fmla="*/ 106018 h 282346"/>
                    <a:gd name="connsiteX40" fmla="*/ 79513 w 84306"/>
                    <a:gd name="connsiteY40" fmla="*/ 96079 h 282346"/>
                    <a:gd name="connsiteX41" fmla="*/ 66260 w 84306"/>
                    <a:gd name="connsiteY41" fmla="*/ 79513 h 282346"/>
                    <a:gd name="connsiteX42" fmla="*/ 62947 w 84306"/>
                    <a:gd name="connsiteY42" fmla="*/ 69574 h 282346"/>
                    <a:gd name="connsiteX43" fmla="*/ 56321 w 84306"/>
                    <a:gd name="connsiteY43" fmla="*/ 59635 h 282346"/>
                    <a:gd name="connsiteX44" fmla="*/ 49695 w 84306"/>
                    <a:gd name="connsiteY44" fmla="*/ 39757 h 282346"/>
                    <a:gd name="connsiteX45" fmla="*/ 53008 w 84306"/>
                    <a:gd name="connsiteY45" fmla="*/ 26505 h 282346"/>
                    <a:gd name="connsiteX46" fmla="*/ 53008 w 84306"/>
                    <a:gd name="connsiteY46" fmla="*/ 0 h 28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4306" h="282346">
                      <a:moveTo>
                        <a:pt x="53008" y="0"/>
                      </a:moveTo>
                      <a:lnTo>
                        <a:pt x="53008" y="0"/>
                      </a:lnTo>
                      <a:cubicBezTo>
                        <a:pt x="40617" y="33045"/>
                        <a:pt x="46053" y="17553"/>
                        <a:pt x="36443" y="46383"/>
                      </a:cubicBezTo>
                      <a:lnTo>
                        <a:pt x="33130" y="56322"/>
                      </a:lnTo>
                      <a:cubicBezTo>
                        <a:pt x="36443" y="59635"/>
                        <a:pt x="39171" y="63662"/>
                        <a:pt x="43069" y="66261"/>
                      </a:cubicBezTo>
                      <a:cubicBezTo>
                        <a:pt x="45975" y="68198"/>
                        <a:pt x="50281" y="67392"/>
                        <a:pt x="53008" y="69574"/>
                      </a:cubicBezTo>
                      <a:cubicBezTo>
                        <a:pt x="56117" y="72061"/>
                        <a:pt x="57425" y="76200"/>
                        <a:pt x="59634" y="79513"/>
                      </a:cubicBezTo>
                      <a:cubicBezTo>
                        <a:pt x="58130" y="80265"/>
                        <a:pt x="40676" y="87245"/>
                        <a:pt x="39756" y="92766"/>
                      </a:cubicBezTo>
                      <a:cubicBezTo>
                        <a:pt x="39007" y="97257"/>
                        <a:pt x="40543" y="102229"/>
                        <a:pt x="43069" y="106018"/>
                      </a:cubicBezTo>
                      <a:cubicBezTo>
                        <a:pt x="45278" y="109331"/>
                        <a:pt x="49695" y="110435"/>
                        <a:pt x="53008" y="112644"/>
                      </a:cubicBezTo>
                      <a:cubicBezTo>
                        <a:pt x="54112" y="115957"/>
                        <a:pt x="58790" y="120114"/>
                        <a:pt x="56321" y="122583"/>
                      </a:cubicBezTo>
                      <a:cubicBezTo>
                        <a:pt x="51382" y="127522"/>
                        <a:pt x="36443" y="129209"/>
                        <a:pt x="36443" y="129209"/>
                      </a:cubicBezTo>
                      <a:cubicBezTo>
                        <a:pt x="34234" y="132522"/>
                        <a:pt x="29817" y="135166"/>
                        <a:pt x="29817" y="139148"/>
                      </a:cubicBezTo>
                      <a:cubicBezTo>
                        <a:pt x="29817" y="146324"/>
                        <a:pt x="42280" y="163128"/>
                        <a:pt x="33130" y="172279"/>
                      </a:cubicBezTo>
                      <a:cubicBezTo>
                        <a:pt x="30661" y="174748"/>
                        <a:pt x="26504" y="174488"/>
                        <a:pt x="23191" y="175592"/>
                      </a:cubicBezTo>
                      <a:cubicBezTo>
                        <a:pt x="20982" y="178905"/>
                        <a:pt x="17220" y="181603"/>
                        <a:pt x="16565" y="185531"/>
                      </a:cubicBezTo>
                      <a:cubicBezTo>
                        <a:pt x="15651" y="191018"/>
                        <a:pt x="24197" y="201948"/>
                        <a:pt x="26504" y="205409"/>
                      </a:cubicBezTo>
                      <a:cubicBezTo>
                        <a:pt x="22087" y="208722"/>
                        <a:pt x="16920" y="211221"/>
                        <a:pt x="13252" y="215348"/>
                      </a:cubicBezTo>
                      <a:cubicBezTo>
                        <a:pt x="7961" y="221300"/>
                        <a:pt x="0" y="235226"/>
                        <a:pt x="0" y="235226"/>
                      </a:cubicBezTo>
                      <a:cubicBezTo>
                        <a:pt x="1104" y="238539"/>
                        <a:pt x="1376" y="242260"/>
                        <a:pt x="3313" y="245166"/>
                      </a:cubicBezTo>
                      <a:cubicBezTo>
                        <a:pt x="7798" y="251894"/>
                        <a:pt x="28194" y="267534"/>
                        <a:pt x="33130" y="268357"/>
                      </a:cubicBezTo>
                      <a:lnTo>
                        <a:pt x="53008" y="271670"/>
                      </a:lnTo>
                      <a:cubicBezTo>
                        <a:pt x="57425" y="273879"/>
                        <a:pt x="61721" y="276351"/>
                        <a:pt x="66260" y="278296"/>
                      </a:cubicBezTo>
                      <a:cubicBezTo>
                        <a:pt x="69470" y="279672"/>
                        <a:pt x="73730" y="284078"/>
                        <a:pt x="76200" y="281609"/>
                      </a:cubicBezTo>
                      <a:cubicBezTo>
                        <a:pt x="78670" y="279140"/>
                        <a:pt x="75356" y="274139"/>
                        <a:pt x="72887" y="271670"/>
                      </a:cubicBezTo>
                      <a:cubicBezTo>
                        <a:pt x="70417" y="269201"/>
                        <a:pt x="66260" y="269461"/>
                        <a:pt x="62947" y="268357"/>
                      </a:cubicBezTo>
                      <a:cubicBezTo>
                        <a:pt x="60738" y="263940"/>
                        <a:pt x="58771" y="259393"/>
                        <a:pt x="56321" y="255105"/>
                      </a:cubicBezTo>
                      <a:cubicBezTo>
                        <a:pt x="50751" y="245358"/>
                        <a:pt x="44633" y="244476"/>
                        <a:pt x="53008" y="231913"/>
                      </a:cubicBezTo>
                      <a:cubicBezTo>
                        <a:pt x="55217" y="228600"/>
                        <a:pt x="59634" y="227496"/>
                        <a:pt x="62947" y="225287"/>
                      </a:cubicBezTo>
                      <a:lnTo>
                        <a:pt x="82826" y="231913"/>
                      </a:lnTo>
                      <a:cubicBezTo>
                        <a:pt x="87146" y="233353"/>
                        <a:pt x="80764" y="223039"/>
                        <a:pt x="79513" y="218661"/>
                      </a:cubicBezTo>
                      <a:cubicBezTo>
                        <a:pt x="78554" y="215303"/>
                        <a:pt x="77762" y="211846"/>
                        <a:pt x="76200" y="208722"/>
                      </a:cubicBezTo>
                      <a:cubicBezTo>
                        <a:pt x="72020" y="200362"/>
                        <a:pt x="69111" y="198320"/>
                        <a:pt x="62947" y="192157"/>
                      </a:cubicBezTo>
                      <a:cubicBezTo>
                        <a:pt x="61843" y="188844"/>
                        <a:pt x="59634" y="185710"/>
                        <a:pt x="59634" y="182218"/>
                      </a:cubicBezTo>
                      <a:cubicBezTo>
                        <a:pt x="59634" y="174674"/>
                        <a:pt x="62719" y="161197"/>
                        <a:pt x="69574" y="155713"/>
                      </a:cubicBezTo>
                      <a:cubicBezTo>
                        <a:pt x="72301" y="153531"/>
                        <a:pt x="76200" y="153504"/>
                        <a:pt x="79513" y="152400"/>
                      </a:cubicBezTo>
                      <a:cubicBezTo>
                        <a:pt x="79513" y="152400"/>
                        <a:pt x="77047" y="145849"/>
                        <a:pt x="76200" y="142461"/>
                      </a:cubicBezTo>
                      <a:cubicBezTo>
                        <a:pt x="74834" y="136998"/>
                        <a:pt x="73991" y="131418"/>
                        <a:pt x="72887" y="125896"/>
                      </a:cubicBezTo>
                      <a:cubicBezTo>
                        <a:pt x="73991" y="122583"/>
                        <a:pt x="74638" y="119081"/>
                        <a:pt x="76200" y="115957"/>
                      </a:cubicBezTo>
                      <a:cubicBezTo>
                        <a:pt x="77981" y="112396"/>
                        <a:pt x="82171" y="109946"/>
                        <a:pt x="82826" y="106018"/>
                      </a:cubicBezTo>
                      <a:cubicBezTo>
                        <a:pt x="83400" y="102573"/>
                        <a:pt x="81075" y="99203"/>
                        <a:pt x="79513" y="96079"/>
                      </a:cubicBezTo>
                      <a:cubicBezTo>
                        <a:pt x="75332" y="87717"/>
                        <a:pt x="72426" y="85678"/>
                        <a:pt x="66260" y="79513"/>
                      </a:cubicBezTo>
                      <a:cubicBezTo>
                        <a:pt x="65156" y="76200"/>
                        <a:pt x="64509" y="72698"/>
                        <a:pt x="62947" y="69574"/>
                      </a:cubicBezTo>
                      <a:cubicBezTo>
                        <a:pt x="61166" y="66013"/>
                        <a:pt x="57938" y="63274"/>
                        <a:pt x="56321" y="59635"/>
                      </a:cubicBezTo>
                      <a:cubicBezTo>
                        <a:pt x="53484" y="53253"/>
                        <a:pt x="49695" y="39757"/>
                        <a:pt x="49695" y="39757"/>
                      </a:cubicBezTo>
                      <a:cubicBezTo>
                        <a:pt x="50799" y="35340"/>
                        <a:pt x="53008" y="31058"/>
                        <a:pt x="53008" y="26505"/>
                      </a:cubicBezTo>
                      <a:lnTo>
                        <a:pt x="53008"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91" name="Group 190">
                <a:extLst>
                  <a:ext uri="{FF2B5EF4-FFF2-40B4-BE49-F238E27FC236}">
                    <a16:creationId xmlns:a16="http://schemas.microsoft.com/office/drawing/2014/main" id="{EC097B5C-CEA0-4867-775E-D231B895C1CD}"/>
                  </a:ext>
                </a:extLst>
              </p:cNvPr>
              <p:cNvGrpSpPr/>
              <p:nvPr/>
            </p:nvGrpSpPr>
            <p:grpSpPr>
              <a:xfrm>
                <a:off x="5017675" y="4051852"/>
                <a:ext cx="498584" cy="1967208"/>
                <a:chOff x="5017675" y="4051852"/>
                <a:chExt cx="498584" cy="1967208"/>
              </a:xfrm>
            </p:grpSpPr>
            <p:sp>
              <p:nvSpPr>
                <p:cNvPr id="170" name="Freeform 169">
                  <a:extLst>
                    <a:ext uri="{FF2B5EF4-FFF2-40B4-BE49-F238E27FC236}">
                      <a16:creationId xmlns:a16="http://schemas.microsoft.com/office/drawing/2014/main" id="{94A367BF-4403-60B7-8759-87D549CCD651}"/>
                    </a:ext>
                  </a:extLst>
                </p:cNvPr>
                <p:cNvSpPr/>
                <p:nvPr/>
              </p:nvSpPr>
              <p:spPr>
                <a:xfrm>
                  <a:off x="5277775" y="4931546"/>
                  <a:ext cx="26633" cy="1087514"/>
                </a:xfrm>
                <a:custGeom>
                  <a:avLst/>
                  <a:gdLst>
                    <a:gd name="connsiteX0" fmla="*/ 22194 w 26633"/>
                    <a:gd name="connsiteY0" fmla="*/ 0 h 1087514"/>
                    <a:gd name="connsiteX1" fmla="*/ 22194 w 26633"/>
                    <a:gd name="connsiteY1" fmla="*/ 0 h 1087514"/>
                    <a:gd name="connsiteX2" fmla="*/ 0 w 26633"/>
                    <a:gd name="connsiteY2" fmla="*/ 1078637 h 1087514"/>
                    <a:gd name="connsiteX3" fmla="*/ 26633 w 26633"/>
                    <a:gd name="connsiteY3" fmla="*/ 1087514 h 1087514"/>
                    <a:gd name="connsiteX4" fmla="*/ 22194 w 26633"/>
                    <a:gd name="connsiteY4" fmla="*/ 0 h 108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33" h="1087514">
                      <a:moveTo>
                        <a:pt x="22194" y="0"/>
                      </a:moveTo>
                      <a:lnTo>
                        <a:pt x="22194" y="0"/>
                      </a:lnTo>
                      <a:lnTo>
                        <a:pt x="0" y="1078637"/>
                      </a:lnTo>
                      <a:lnTo>
                        <a:pt x="26633" y="1087514"/>
                      </a:lnTo>
                      <a:cubicBezTo>
                        <a:pt x="25153" y="725009"/>
                        <a:pt x="23674" y="362505"/>
                        <a:pt x="22194" y="0"/>
                      </a:cubicBez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Freeform 104">
                  <a:extLst>
                    <a:ext uri="{FF2B5EF4-FFF2-40B4-BE49-F238E27FC236}">
                      <a16:creationId xmlns:a16="http://schemas.microsoft.com/office/drawing/2014/main" id="{0456C8AA-84DD-1007-F0E5-78C01979E59C}"/>
                    </a:ext>
                  </a:extLst>
                </p:cNvPr>
                <p:cNvSpPr/>
                <p:nvPr/>
              </p:nvSpPr>
              <p:spPr>
                <a:xfrm>
                  <a:off x="5017675" y="4051852"/>
                  <a:ext cx="498584" cy="1001305"/>
                </a:xfrm>
                <a:custGeom>
                  <a:avLst/>
                  <a:gdLst>
                    <a:gd name="connsiteX0" fmla="*/ 205409 w 337931"/>
                    <a:gd name="connsiteY0" fmla="*/ 0 h 775252"/>
                    <a:gd name="connsiteX1" fmla="*/ 205409 w 337931"/>
                    <a:gd name="connsiteY1" fmla="*/ 0 h 775252"/>
                    <a:gd name="connsiteX2" fmla="*/ 175591 w 337931"/>
                    <a:gd name="connsiteY2" fmla="*/ 29817 h 775252"/>
                    <a:gd name="connsiteX3" fmla="*/ 168965 w 337931"/>
                    <a:gd name="connsiteY3" fmla="*/ 49696 h 775252"/>
                    <a:gd name="connsiteX4" fmla="*/ 162339 w 337931"/>
                    <a:gd name="connsiteY4" fmla="*/ 72887 h 775252"/>
                    <a:gd name="connsiteX5" fmla="*/ 155713 w 337931"/>
                    <a:gd name="connsiteY5" fmla="*/ 82826 h 775252"/>
                    <a:gd name="connsiteX6" fmla="*/ 135835 w 337931"/>
                    <a:gd name="connsiteY6" fmla="*/ 89452 h 775252"/>
                    <a:gd name="connsiteX7" fmla="*/ 109331 w 337931"/>
                    <a:gd name="connsiteY7" fmla="*/ 112644 h 775252"/>
                    <a:gd name="connsiteX8" fmla="*/ 102704 w 337931"/>
                    <a:gd name="connsiteY8" fmla="*/ 119270 h 775252"/>
                    <a:gd name="connsiteX9" fmla="*/ 99391 w 337931"/>
                    <a:gd name="connsiteY9" fmla="*/ 139148 h 775252"/>
                    <a:gd name="connsiteX10" fmla="*/ 119270 w 337931"/>
                    <a:gd name="connsiteY10" fmla="*/ 135835 h 775252"/>
                    <a:gd name="connsiteX11" fmla="*/ 139148 w 337931"/>
                    <a:gd name="connsiteY11" fmla="*/ 115957 h 775252"/>
                    <a:gd name="connsiteX12" fmla="*/ 149087 w 337931"/>
                    <a:gd name="connsiteY12" fmla="*/ 109331 h 775252"/>
                    <a:gd name="connsiteX13" fmla="*/ 175591 w 337931"/>
                    <a:gd name="connsiteY13" fmla="*/ 86139 h 775252"/>
                    <a:gd name="connsiteX14" fmla="*/ 185531 w 337931"/>
                    <a:gd name="connsiteY14" fmla="*/ 82826 h 775252"/>
                    <a:gd name="connsiteX15" fmla="*/ 208722 w 337931"/>
                    <a:gd name="connsiteY15" fmla="*/ 86139 h 775252"/>
                    <a:gd name="connsiteX16" fmla="*/ 188844 w 337931"/>
                    <a:gd name="connsiteY16" fmla="*/ 162339 h 775252"/>
                    <a:gd name="connsiteX17" fmla="*/ 178904 w 337931"/>
                    <a:gd name="connsiteY17" fmla="*/ 168965 h 775252"/>
                    <a:gd name="connsiteX18" fmla="*/ 168965 w 337931"/>
                    <a:gd name="connsiteY18" fmla="*/ 188844 h 775252"/>
                    <a:gd name="connsiteX19" fmla="*/ 159026 w 337931"/>
                    <a:gd name="connsiteY19" fmla="*/ 195470 h 775252"/>
                    <a:gd name="connsiteX20" fmla="*/ 149087 w 337931"/>
                    <a:gd name="connsiteY20" fmla="*/ 208722 h 775252"/>
                    <a:gd name="connsiteX21" fmla="*/ 139148 w 337931"/>
                    <a:gd name="connsiteY21" fmla="*/ 212035 h 775252"/>
                    <a:gd name="connsiteX22" fmla="*/ 129209 w 337931"/>
                    <a:gd name="connsiteY22" fmla="*/ 218661 h 775252"/>
                    <a:gd name="connsiteX23" fmla="*/ 109331 w 337931"/>
                    <a:gd name="connsiteY23" fmla="*/ 235226 h 775252"/>
                    <a:gd name="connsiteX24" fmla="*/ 96078 w 337931"/>
                    <a:gd name="connsiteY24" fmla="*/ 255104 h 775252"/>
                    <a:gd name="connsiteX25" fmla="*/ 86139 w 337931"/>
                    <a:gd name="connsiteY25" fmla="*/ 265044 h 775252"/>
                    <a:gd name="connsiteX26" fmla="*/ 79513 w 337931"/>
                    <a:gd name="connsiteY26" fmla="*/ 274983 h 775252"/>
                    <a:gd name="connsiteX27" fmla="*/ 109331 w 337931"/>
                    <a:gd name="connsiteY27" fmla="*/ 274983 h 775252"/>
                    <a:gd name="connsiteX28" fmla="*/ 129209 w 337931"/>
                    <a:gd name="connsiteY28" fmla="*/ 261731 h 775252"/>
                    <a:gd name="connsiteX29" fmla="*/ 135835 w 337931"/>
                    <a:gd name="connsiteY29" fmla="*/ 255104 h 775252"/>
                    <a:gd name="connsiteX30" fmla="*/ 149087 w 337931"/>
                    <a:gd name="connsiteY30" fmla="*/ 251791 h 775252"/>
                    <a:gd name="connsiteX31" fmla="*/ 159026 w 337931"/>
                    <a:gd name="connsiteY31" fmla="*/ 245165 h 775252"/>
                    <a:gd name="connsiteX32" fmla="*/ 182218 w 337931"/>
                    <a:gd name="connsiteY32" fmla="*/ 238539 h 775252"/>
                    <a:gd name="connsiteX33" fmla="*/ 192157 w 337931"/>
                    <a:gd name="connsiteY33" fmla="*/ 241852 h 775252"/>
                    <a:gd name="connsiteX34" fmla="*/ 188844 w 337931"/>
                    <a:gd name="connsiteY34" fmla="*/ 258417 h 775252"/>
                    <a:gd name="connsiteX35" fmla="*/ 182218 w 337931"/>
                    <a:gd name="connsiteY35" fmla="*/ 278296 h 775252"/>
                    <a:gd name="connsiteX36" fmla="*/ 175591 w 337931"/>
                    <a:gd name="connsiteY36" fmla="*/ 298174 h 775252"/>
                    <a:gd name="connsiteX37" fmla="*/ 165652 w 337931"/>
                    <a:gd name="connsiteY37" fmla="*/ 308113 h 775252"/>
                    <a:gd name="connsiteX38" fmla="*/ 162339 w 337931"/>
                    <a:gd name="connsiteY38" fmla="*/ 321365 h 775252"/>
                    <a:gd name="connsiteX39" fmla="*/ 155713 w 337931"/>
                    <a:gd name="connsiteY39" fmla="*/ 341244 h 775252"/>
                    <a:gd name="connsiteX40" fmla="*/ 182218 w 337931"/>
                    <a:gd name="connsiteY40" fmla="*/ 344557 h 775252"/>
                    <a:gd name="connsiteX41" fmla="*/ 188844 w 337931"/>
                    <a:gd name="connsiteY41" fmla="*/ 354496 h 775252"/>
                    <a:gd name="connsiteX42" fmla="*/ 195470 w 337931"/>
                    <a:gd name="connsiteY42" fmla="*/ 394252 h 775252"/>
                    <a:gd name="connsiteX43" fmla="*/ 185531 w 337931"/>
                    <a:gd name="connsiteY43" fmla="*/ 424070 h 775252"/>
                    <a:gd name="connsiteX44" fmla="*/ 165652 w 337931"/>
                    <a:gd name="connsiteY44" fmla="*/ 430696 h 775252"/>
                    <a:gd name="connsiteX45" fmla="*/ 155713 w 337931"/>
                    <a:gd name="connsiteY45" fmla="*/ 434009 h 775252"/>
                    <a:gd name="connsiteX46" fmla="*/ 145774 w 337931"/>
                    <a:gd name="connsiteY46" fmla="*/ 440635 h 775252"/>
                    <a:gd name="connsiteX47" fmla="*/ 122583 w 337931"/>
                    <a:gd name="connsiteY47" fmla="*/ 473765 h 775252"/>
                    <a:gd name="connsiteX48" fmla="*/ 106018 w 337931"/>
                    <a:gd name="connsiteY48" fmla="*/ 496957 h 775252"/>
                    <a:gd name="connsiteX49" fmla="*/ 102704 w 337931"/>
                    <a:gd name="connsiteY49" fmla="*/ 506896 h 775252"/>
                    <a:gd name="connsiteX50" fmla="*/ 89452 w 337931"/>
                    <a:gd name="connsiteY50" fmla="*/ 526774 h 775252"/>
                    <a:gd name="connsiteX51" fmla="*/ 102704 w 337931"/>
                    <a:gd name="connsiteY51" fmla="*/ 530087 h 775252"/>
                    <a:gd name="connsiteX52" fmla="*/ 112644 w 337931"/>
                    <a:gd name="connsiteY52" fmla="*/ 533400 h 775252"/>
                    <a:gd name="connsiteX53" fmla="*/ 135835 w 337931"/>
                    <a:gd name="connsiteY53" fmla="*/ 530087 h 775252"/>
                    <a:gd name="connsiteX54" fmla="*/ 149087 w 337931"/>
                    <a:gd name="connsiteY54" fmla="*/ 506896 h 775252"/>
                    <a:gd name="connsiteX55" fmla="*/ 159026 w 337931"/>
                    <a:gd name="connsiteY55" fmla="*/ 503583 h 775252"/>
                    <a:gd name="connsiteX56" fmla="*/ 168965 w 337931"/>
                    <a:gd name="connsiteY56" fmla="*/ 506896 h 775252"/>
                    <a:gd name="connsiteX57" fmla="*/ 168965 w 337931"/>
                    <a:gd name="connsiteY57" fmla="*/ 530087 h 775252"/>
                    <a:gd name="connsiteX58" fmla="*/ 149087 w 337931"/>
                    <a:gd name="connsiteY58" fmla="*/ 533400 h 775252"/>
                    <a:gd name="connsiteX59" fmla="*/ 106018 w 337931"/>
                    <a:gd name="connsiteY59" fmla="*/ 543339 h 775252"/>
                    <a:gd name="connsiteX60" fmla="*/ 96078 w 337931"/>
                    <a:gd name="connsiteY60" fmla="*/ 549965 h 775252"/>
                    <a:gd name="connsiteX61" fmla="*/ 76200 w 337931"/>
                    <a:gd name="connsiteY61" fmla="*/ 556591 h 775252"/>
                    <a:gd name="connsiteX62" fmla="*/ 66261 w 337931"/>
                    <a:gd name="connsiteY62" fmla="*/ 563217 h 775252"/>
                    <a:gd name="connsiteX63" fmla="*/ 59635 w 337931"/>
                    <a:gd name="connsiteY63" fmla="*/ 569844 h 775252"/>
                    <a:gd name="connsiteX64" fmla="*/ 49696 w 337931"/>
                    <a:gd name="connsiteY64" fmla="*/ 573157 h 775252"/>
                    <a:gd name="connsiteX65" fmla="*/ 39757 w 337931"/>
                    <a:gd name="connsiteY65" fmla="*/ 579783 h 775252"/>
                    <a:gd name="connsiteX66" fmla="*/ 9939 w 337931"/>
                    <a:gd name="connsiteY66" fmla="*/ 593035 h 775252"/>
                    <a:gd name="connsiteX67" fmla="*/ 0 w 337931"/>
                    <a:gd name="connsiteY67" fmla="*/ 602974 h 775252"/>
                    <a:gd name="connsiteX68" fmla="*/ 6626 w 337931"/>
                    <a:gd name="connsiteY68" fmla="*/ 612913 h 775252"/>
                    <a:gd name="connsiteX69" fmla="*/ 23191 w 337931"/>
                    <a:gd name="connsiteY69" fmla="*/ 616226 h 775252"/>
                    <a:gd name="connsiteX70" fmla="*/ 59635 w 337931"/>
                    <a:gd name="connsiteY70" fmla="*/ 619539 h 775252"/>
                    <a:gd name="connsiteX71" fmla="*/ 119270 w 337931"/>
                    <a:gd name="connsiteY71" fmla="*/ 622852 h 775252"/>
                    <a:gd name="connsiteX72" fmla="*/ 139148 w 337931"/>
                    <a:gd name="connsiteY72" fmla="*/ 632791 h 775252"/>
                    <a:gd name="connsiteX73" fmla="*/ 162339 w 337931"/>
                    <a:gd name="connsiteY73" fmla="*/ 646044 h 775252"/>
                    <a:gd name="connsiteX74" fmla="*/ 155713 w 337931"/>
                    <a:gd name="connsiteY74" fmla="*/ 665922 h 775252"/>
                    <a:gd name="connsiteX75" fmla="*/ 149087 w 337931"/>
                    <a:gd name="connsiteY75" fmla="*/ 682487 h 775252"/>
                    <a:gd name="connsiteX76" fmla="*/ 145774 w 337931"/>
                    <a:gd name="connsiteY76" fmla="*/ 708991 h 775252"/>
                    <a:gd name="connsiteX77" fmla="*/ 139148 w 337931"/>
                    <a:gd name="connsiteY77" fmla="*/ 718931 h 775252"/>
                    <a:gd name="connsiteX78" fmla="*/ 149087 w 337931"/>
                    <a:gd name="connsiteY78" fmla="*/ 775252 h 775252"/>
                    <a:gd name="connsiteX79" fmla="*/ 168965 w 337931"/>
                    <a:gd name="connsiteY79" fmla="*/ 758687 h 775252"/>
                    <a:gd name="connsiteX80" fmla="*/ 182218 w 337931"/>
                    <a:gd name="connsiteY80" fmla="*/ 752061 h 775252"/>
                    <a:gd name="connsiteX81" fmla="*/ 192157 w 337931"/>
                    <a:gd name="connsiteY81" fmla="*/ 742122 h 775252"/>
                    <a:gd name="connsiteX82" fmla="*/ 195470 w 337931"/>
                    <a:gd name="connsiteY82" fmla="*/ 732183 h 775252"/>
                    <a:gd name="connsiteX83" fmla="*/ 208722 w 337931"/>
                    <a:gd name="connsiteY83" fmla="*/ 715617 h 775252"/>
                    <a:gd name="connsiteX84" fmla="*/ 215348 w 337931"/>
                    <a:gd name="connsiteY84" fmla="*/ 705678 h 775252"/>
                    <a:gd name="connsiteX85" fmla="*/ 238539 w 337931"/>
                    <a:gd name="connsiteY85" fmla="*/ 692426 h 775252"/>
                    <a:gd name="connsiteX86" fmla="*/ 238539 w 337931"/>
                    <a:gd name="connsiteY86" fmla="*/ 669235 h 775252"/>
                    <a:gd name="connsiteX87" fmla="*/ 218661 w 337931"/>
                    <a:gd name="connsiteY87" fmla="*/ 649357 h 775252"/>
                    <a:gd name="connsiteX88" fmla="*/ 215348 w 337931"/>
                    <a:gd name="connsiteY88" fmla="*/ 636104 h 775252"/>
                    <a:gd name="connsiteX89" fmla="*/ 221974 w 337931"/>
                    <a:gd name="connsiteY89" fmla="*/ 619539 h 775252"/>
                    <a:gd name="connsiteX90" fmla="*/ 228600 w 337931"/>
                    <a:gd name="connsiteY90" fmla="*/ 599661 h 775252"/>
                    <a:gd name="connsiteX91" fmla="*/ 231913 w 337931"/>
                    <a:gd name="connsiteY91" fmla="*/ 586409 h 775252"/>
                    <a:gd name="connsiteX92" fmla="*/ 238539 w 337931"/>
                    <a:gd name="connsiteY92" fmla="*/ 563217 h 775252"/>
                    <a:gd name="connsiteX93" fmla="*/ 241852 w 337931"/>
                    <a:gd name="connsiteY93" fmla="*/ 549965 h 775252"/>
                    <a:gd name="connsiteX94" fmla="*/ 248478 w 337931"/>
                    <a:gd name="connsiteY94" fmla="*/ 530087 h 775252"/>
                    <a:gd name="connsiteX95" fmla="*/ 268357 w 337931"/>
                    <a:gd name="connsiteY95" fmla="*/ 543339 h 775252"/>
                    <a:gd name="connsiteX96" fmla="*/ 281609 w 337931"/>
                    <a:gd name="connsiteY96" fmla="*/ 546652 h 775252"/>
                    <a:gd name="connsiteX97" fmla="*/ 261731 w 337931"/>
                    <a:gd name="connsiteY97" fmla="*/ 533400 h 775252"/>
                    <a:gd name="connsiteX98" fmla="*/ 251791 w 337931"/>
                    <a:gd name="connsiteY98" fmla="*/ 513522 h 775252"/>
                    <a:gd name="connsiteX99" fmla="*/ 245165 w 337931"/>
                    <a:gd name="connsiteY99" fmla="*/ 500270 h 775252"/>
                    <a:gd name="connsiteX100" fmla="*/ 235226 w 337931"/>
                    <a:gd name="connsiteY100" fmla="*/ 490331 h 775252"/>
                    <a:gd name="connsiteX101" fmla="*/ 225287 w 337931"/>
                    <a:gd name="connsiteY101" fmla="*/ 470452 h 775252"/>
                    <a:gd name="connsiteX102" fmla="*/ 205409 w 337931"/>
                    <a:gd name="connsiteY102" fmla="*/ 443948 h 775252"/>
                    <a:gd name="connsiteX103" fmla="*/ 212035 w 337931"/>
                    <a:gd name="connsiteY103" fmla="*/ 434009 h 775252"/>
                    <a:gd name="connsiteX104" fmla="*/ 221974 w 337931"/>
                    <a:gd name="connsiteY104" fmla="*/ 424070 h 775252"/>
                    <a:gd name="connsiteX105" fmla="*/ 225287 w 337931"/>
                    <a:gd name="connsiteY105" fmla="*/ 390939 h 775252"/>
                    <a:gd name="connsiteX106" fmla="*/ 251791 w 337931"/>
                    <a:gd name="connsiteY106" fmla="*/ 397565 h 775252"/>
                    <a:gd name="connsiteX107" fmla="*/ 274983 w 337931"/>
                    <a:gd name="connsiteY107" fmla="*/ 407504 h 775252"/>
                    <a:gd name="connsiteX108" fmla="*/ 291548 w 337931"/>
                    <a:gd name="connsiteY108" fmla="*/ 420757 h 775252"/>
                    <a:gd name="connsiteX109" fmla="*/ 284922 w 337931"/>
                    <a:gd name="connsiteY109" fmla="*/ 404191 h 775252"/>
                    <a:gd name="connsiteX110" fmla="*/ 271670 w 337931"/>
                    <a:gd name="connsiteY110" fmla="*/ 384313 h 775252"/>
                    <a:gd name="connsiteX111" fmla="*/ 268357 w 337931"/>
                    <a:gd name="connsiteY111" fmla="*/ 374374 h 775252"/>
                    <a:gd name="connsiteX112" fmla="*/ 258418 w 337931"/>
                    <a:gd name="connsiteY112" fmla="*/ 371061 h 775252"/>
                    <a:gd name="connsiteX113" fmla="*/ 231913 w 337931"/>
                    <a:gd name="connsiteY113" fmla="*/ 341244 h 775252"/>
                    <a:gd name="connsiteX114" fmla="*/ 225287 w 337931"/>
                    <a:gd name="connsiteY114" fmla="*/ 321365 h 775252"/>
                    <a:gd name="connsiteX115" fmla="*/ 218661 w 337931"/>
                    <a:gd name="connsiteY115" fmla="*/ 271670 h 775252"/>
                    <a:gd name="connsiteX116" fmla="*/ 221974 w 337931"/>
                    <a:gd name="connsiteY116" fmla="*/ 241852 h 775252"/>
                    <a:gd name="connsiteX117" fmla="*/ 261731 w 337931"/>
                    <a:gd name="connsiteY117" fmla="*/ 245165 h 775252"/>
                    <a:gd name="connsiteX118" fmla="*/ 281609 w 337931"/>
                    <a:gd name="connsiteY118" fmla="*/ 251791 h 775252"/>
                    <a:gd name="connsiteX119" fmla="*/ 308113 w 337931"/>
                    <a:gd name="connsiteY119" fmla="*/ 271670 h 775252"/>
                    <a:gd name="connsiteX120" fmla="*/ 318052 w 337931"/>
                    <a:gd name="connsiteY120" fmla="*/ 278296 h 775252"/>
                    <a:gd name="connsiteX121" fmla="*/ 337931 w 337931"/>
                    <a:gd name="connsiteY121" fmla="*/ 291548 h 775252"/>
                    <a:gd name="connsiteX122" fmla="*/ 327991 w 337931"/>
                    <a:gd name="connsiteY122" fmla="*/ 248478 h 775252"/>
                    <a:gd name="connsiteX123" fmla="*/ 318052 w 337931"/>
                    <a:gd name="connsiteY123" fmla="*/ 228600 h 775252"/>
                    <a:gd name="connsiteX124" fmla="*/ 308113 w 337931"/>
                    <a:gd name="connsiteY124" fmla="*/ 225287 h 775252"/>
                    <a:gd name="connsiteX125" fmla="*/ 278296 w 337931"/>
                    <a:gd name="connsiteY125" fmla="*/ 212035 h 775252"/>
                    <a:gd name="connsiteX126" fmla="*/ 268357 w 337931"/>
                    <a:gd name="connsiteY126" fmla="*/ 208722 h 775252"/>
                    <a:gd name="connsiteX127" fmla="*/ 258418 w 337931"/>
                    <a:gd name="connsiteY127" fmla="*/ 205409 h 775252"/>
                    <a:gd name="connsiteX128" fmla="*/ 258418 w 337931"/>
                    <a:gd name="connsiteY128" fmla="*/ 185531 h 775252"/>
                    <a:gd name="connsiteX129" fmla="*/ 281609 w 337931"/>
                    <a:gd name="connsiteY129" fmla="*/ 188844 h 775252"/>
                    <a:gd name="connsiteX130" fmla="*/ 314739 w 337931"/>
                    <a:gd name="connsiteY130" fmla="*/ 185531 h 775252"/>
                    <a:gd name="connsiteX131" fmla="*/ 311426 w 337931"/>
                    <a:gd name="connsiteY131" fmla="*/ 172278 h 775252"/>
                    <a:gd name="connsiteX132" fmla="*/ 298174 w 337931"/>
                    <a:gd name="connsiteY132" fmla="*/ 165652 h 775252"/>
                    <a:gd name="connsiteX133" fmla="*/ 288235 w 337931"/>
                    <a:gd name="connsiteY133" fmla="*/ 155713 h 775252"/>
                    <a:gd name="connsiteX134" fmla="*/ 274983 w 337931"/>
                    <a:gd name="connsiteY134" fmla="*/ 135835 h 775252"/>
                    <a:gd name="connsiteX135" fmla="*/ 265044 w 337931"/>
                    <a:gd name="connsiteY135" fmla="*/ 125896 h 775252"/>
                    <a:gd name="connsiteX136" fmla="*/ 258418 w 337931"/>
                    <a:gd name="connsiteY136" fmla="*/ 112644 h 775252"/>
                    <a:gd name="connsiteX137" fmla="*/ 238539 w 337931"/>
                    <a:gd name="connsiteY137" fmla="*/ 86139 h 775252"/>
                    <a:gd name="connsiteX138" fmla="*/ 228600 w 337931"/>
                    <a:gd name="connsiteY138" fmla="*/ 56322 h 775252"/>
                    <a:gd name="connsiteX139" fmla="*/ 225287 w 337931"/>
                    <a:gd name="connsiteY139" fmla="*/ 39757 h 775252"/>
                    <a:gd name="connsiteX140" fmla="*/ 221974 w 337931"/>
                    <a:gd name="connsiteY140" fmla="*/ 29817 h 775252"/>
                    <a:gd name="connsiteX141" fmla="*/ 218661 w 337931"/>
                    <a:gd name="connsiteY141" fmla="*/ 16565 h 775252"/>
                    <a:gd name="connsiteX142" fmla="*/ 205409 w 337931"/>
                    <a:gd name="connsiteY142" fmla="*/ 0 h 77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337931" h="775252">
                      <a:moveTo>
                        <a:pt x="205409" y="0"/>
                      </a:moveTo>
                      <a:lnTo>
                        <a:pt x="205409" y="0"/>
                      </a:lnTo>
                      <a:cubicBezTo>
                        <a:pt x="195470" y="9939"/>
                        <a:pt x="180036" y="16482"/>
                        <a:pt x="175591" y="29817"/>
                      </a:cubicBezTo>
                      <a:cubicBezTo>
                        <a:pt x="173382" y="36443"/>
                        <a:pt x="170659" y="42920"/>
                        <a:pt x="168965" y="49696"/>
                      </a:cubicBezTo>
                      <a:cubicBezTo>
                        <a:pt x="167904" y="53942"/>
                        <a:pt x="164715" y="68134"/>
                        <a:pt x="162339" y="72887"/>
                      </a:cubicBezTo>
                      <a:cubicBezTo>
                        <a:pt x="160558" y="76448"/>
                        <a:pt x="159090" y="80716"/>
                        <a:pt x="155713" y="82826"/>
                      </a:cubicBezTo>
                      <a:cubicBezTo>
                        <a:pt x="149790" y="86528"/>
                        <a:pt x="135835" y="89452"/>
                        <a:pt x="135835" y="89452"/>
                      </a:cubicBezTo>
                      <a:cubicBezTo>
                        <a:pt x="119397" y="100411"/>
                        <a:pt x="128715" y="93260"/>
                        <a:pt x="109331" y="112644"/>
                      </a:cubicBezTo>
                      <a:lnTo>
                        <a:pt x="102704" y="119270"/>
                      </a:lnTo>
                      <a:cubicBezTo>
                        <a:pt x="101600" y="125896"/>
                        <a:pt x="97545" y="132689"/>
                        <a:pt x="99391" y="139148"/>
                      </a:cubicBezTo>
                      <a:cubicBezTo>
                        <a:pt x="102641" y="150521"/>
                        <a:pt x="118359" y="136645"/>
                        <a:pt x="119270" y="135835"/>
                      </a:cubicBezTo>
                      <a:cubicBezTo>
                        <a:pt x="126274" y="129610"/>
                        <a:pt x="131351" y="121155"/>
                        <a:pt x="139148" y="115957"/>
                      </a:cubicBezTo>
                      <a:cubicBezTo>
                        <a:pt x="142461" y="113748"/>
                        <a:pt x="146090" y="111953"/>
                        <a:pt x="149087" y="109331"/>
                      </a:cubicBezTo>
                      <a:cubicBezTo>
                        <a:pt x="160601" y="99256"/>
                        <a:pt x="163165" y="92351"/>
                        <a:pt x="175591" y="86139"/>
                      </a:cubicBezTo>
                      <a:cubicBezTo>
                        <a:pt x="178715" y="84577"/>
                        <a:pt x="182218" y="83930"/>
                        <a:pt x="185531" y="82826"/>
                      </a:cubicBezTo>
                      <a:cubicBezTo>
                        <a:pt x="193261" y="83930"/>
                        <a:pt x="206253" y="78731"/>
                        <a:pt x="208722" y="86139"/>
                      </a:cubicBezTo>
                      <a:cubicBezTo>
                        <a:pt x="219007" y="116993"/>
                        <a:pt x="210794" y="144048"/>
                        <a:pt x="188844" y="162339"/>
                      </a:cubicBezTo>
                      <a:cubicBezTo>
                        <a:pt x="185785" y="164888"/>
                        <a:pt x="182217" y="166756"/>
                        <a:pt x="178904" y="168965"/>
                      </a:cubicBezTo>
                      <a:cubicBezTo>
                        <a:pt x="176210" y="177048"/>
                        <a:pt x="175387" y="182422"/>
                        <a:pt x="168965" y="188844"/>
                      </a:cubicBezTo>
                      <a:cubicBezTo>
                        <a:pt x="166150" y="191660"/>
                        <a:pt x="162339" y="193261"/>
                        <a:pt x="159026" y="195470"/>
                      </a:cubicBezTo>
                      <a:cubicBezTo>
                        <a:pt x="155713" y="199887"/>
                        <a:pt x="153329" y="205187"/>
                        <a:pt x="149087" y="208722"/>
                      </a:cubicBezTo>
                      <a:cubicBezTo>
                        <a:pt x="146404" y="210958"/>
                        <a:pt x="142272" y="210473"/>
                        <a:pt x="139148" y="212035"/>
                      </a:cubicBezTo>
                      <a:cubicBezTo>
                        <a:pt x="135587" y="213816"/>
                        <a:pt x="132268" y="216112"/>
                        <a:pt x="129209" y="218661"/>
                      </a:cubicBezTo>
                      <a:cubicBezTo>
                        <a:pt x="103700" y="239919"/>
                        <a:pt x="134008" y="218775"/>
                        <a:pt x="109331" y="235226"/>
                      </a:cubicBezTo>
                      <a:lnTo>
                        <a:pt x="96078" y="255104"/>
                      </a:lnTo>
                      <a:cubicBezTo>
                        <a:pt x="93479" y="259003"/>
                        <a:pt x="89139" y="261444"/>
                        <a:pt x="86139" y="265044"/>
                      </a:cubicBezTo>
                      <a:cubicBezTo>
                        <a:pt x="83590" y="268103"/>
                        <a:pt x="81722" y="271670"/>
                        <a:pt x="79513" y="274983"/>
                      </a:cubicBezTo>
                      <a:cubicBezTo>
                        <a:pt x="92084" y="278126"/>
                        <a:pt x="95899" y="281089"/>
                        <a:pt x="109331" y="274983"/>
                      </a:cubicBezTo>
                      <a:cubicBezTo>
                        <a:pt x="116581" y="271688"/>
                        <a:pt x="123578" y="267362"/>
                        <a:pt x="129209" y="261731"/>
                      </a:cubicBezTo>
                      <a:cubicBezTo>
                        <a:pt x="131418" y="259522"/>
                        <a:pt x="133041" y="256501"/>
                        <a:pt x="135835" y="255104"/>
                      </a:cubicBezTo>
                      <a:cubicBezTo>
                        <a:pt x="139907" y="253068"/>
                        <a:pt x="144670" y="252895"/>
                        <a:pt x="149087" y="251791"/>
                      </a:cubicBezTo>
                      <a:cubicBezTo>
                        <a:pt x="152400" y="249582"/>
                        <a:pt x="155465" y="246946"/>
                        <a:pt x="159026" y="245165"/>
                      </a:cubicBezTo>
                      <a:cubicBezTo>
                        <a:pt x="163780" y="242788"/>
                        <a:pt x="177971" y="239601"/>
                        <a:pt x="182218" y="238539"/>
                      </a:cubicBezTo>
                      <a:cubicBezTo>
                        <a:pt x="185531" y="239643"/>
                        <a:pt x="191053" y="238539"/>
                        <a:pt x="192157" y="241852"/>
                      </a:cubicBezTo>
                      <a:cubicBezTo>
                        <a:pt x="193938" y="247194"/>
                        <a:pt x="190326" y="252984"/>
                        <a:pt x="188844" y="258417"/>
                      </a:cubicBezTo>
                      <a:cubicBezTo>
                        <a:pt x="187006" y="265156"/>
                        <a:pt x="184427" y="271670"/>
                        <a:pt x="182218" y="278296"/>
                      </a:cubicBezTo>
                      <a:lnTo>
                        <a:pt x="175591" y="298174"/>
                      </a:lnTo>
                      <a:cubicBezTo>
                        <a:pt x="174109" y="302619"/>
                        <a:pt x="168965" y="304800"/>
                        <a:pt x="165652" y="308113"/>
                      </a:cubicBezTo>
                      <a:cubicBezTo>
                        <a:pt x="164548" y="312530"/>
                        <a:pt x="164598" y="317412"/>
                        <a:pt x="162339" y="321365"/>
                      </a:cubicBezTo>
                      <a:cubicBezTo>
                        <a:pt x="161662" y="322549"/>
                        <a:pt x="142173" y="335226"/>
                        <a:pt x="155713" y="341244"/>
                      </a:cubicBezTo>
                      <a:cubicBezTo>
                        <a:pt x="163849" y="344860"/>
                        <a:pt x="173383" y="343453"/>
                        <a:pt x="182218" y="344557"/>
                      </a:cubicBezTo>
                      <a:cubicBezTo>
                        <a:pt x="184427" y="347870"/>
                        <a:pt x="187276" y="350836"/>
                        <a:pt x="188844" y="354496"/>
                      </a:cubicBezTo>
                      <a:cubicBezTo>
                        <a:pt x="192707" y="363509"/>
                        <a:pt x="194739" y="388408"/>
                        <a:pt x="195470" y="394252"/>
                      </a:cubicBezTo>
                      <a:cubicBezTo>
                        <a:pt x="194346" y="400999"/>
                        <a:pt x="194198" y="418653"/>
                        <a:pt x="185531" y="424070"/>
                      </a:cubicBezTo>
                      <a:cubicBezTo>
                        <a:pt x="179608" y="427772"/>
                        <a:pt x="172278" y="428487"/>
                        <a:pt x="165652" y="430696"/>
                      </a:cubicBezTo>
                      <a:lnTo>
                        <a:pt x="155713" y="434009"/>
                      </a:lnTo>
                      <a:cubicBezTo>
                        <a:pt x="152400" y="436218"/>
                        <a:pt x="148590" y="437819"/>
                        <a:pt x="145774" y="440635"/>
                      </a:cubicBezTo>
                      <a:cubicBezTo>
                        <a:pt x="140118" y="446291"/>
                        <a:pt x="125830" y="469436"/>
                        <a:pt x="122583" y="473765"/>
                      </a:cubicBezTo>
                      <a:cubicBezTo>
                        <a:pt x="120327" y="476773"/>
                        <a:pt x="108443" y="492108"/>
                        <a:pt x="106018" y="496957"/>
                      </a:cubicBezTo>
                      <a:cubicBezTo>
                        <a:pt x="104456" y="500081"/>
                        <a:pt x="104400" y="503843"/>
                        <a:pt x="102704" y="506896"/>
                      </a:cubicBezTo>
                      <a:cubicBezTo>
                        <a:pt x="98836" y="513857"/>
                        <a:pt x="89452" y="526774"/>
                        <a:pt x="89452" y="526774"/>
                      </a:cubicBezTo>
                      <a:cubicBezTo>
                        <a:pt x="93869" y="527878"/>
                        <a:pt x="98326" y="528836"/>
                        <a:pt x="102704" y="530087"/>
                      </a:cubicBezTo>
                      <a:cubicBezTo>
                        <a:pt x="106062" y="531046"/>
                        <a:pt x="109151" y="533400"/>
                        <a:pt x="112644" y="533400"/>
                      </a:cubicBezTo>
                      <a:cubicBezTo>
                        <a:pt x="120453" y="533400"/>
                        <a:pt x="128105" y="531191"/>
                        <a:pt x="135835" y="530087"/>
                      </a:cubicBezTo>
                      <a:cubicBezTo>
                        <a:pt x="137465" y="526826"/>
                        <a:pt x="145185" y="510018"/>
                        <a:pt x="149087" y="506896"/>
                      </a:cubicBezTo>
                      <a:cubicBezTo>
                        <a:pt x="151814" y="504714"/>
                        <a:pt x="155713" y="504687"/>
                        <a:pt x="159026" y="503583"/>
                      </a:cubicBezTo>
                      <a:cubicBezTo>
                        <a:pt x="162339" y="504687"/>
                        <a:pt x="166783" y="504169"/>
                        <a:pt x="168965" y="506896"/>
                      </a:cubicBezTo>
                      <a:cubicBezTo>
                        <a:pt x="171143" y="509619"/>
                        <a:pt x="175238" y="526502"/>
                        <a:pt x="168965" y="530087"/>
                      </a:cubicBezTo>
                      <a:cubicBezTo>
                        <a:pt x="163133" y="533420"/>
                        <a:pt x="155713" y="532296"/>
                        <a:pt x="149087" y="533400"/>
                      </a:cubicBezTo>
                      <a:cubicBezTo>
                        <a:pt x="121801" y="542495"/>
                        <a:pt x="136123" y="539038"/>
                        <a:pt x="106018" y="543339"/>
                      </a:cubicBezTo>
                      <a:cubicBezTo>
                        <a:pt x="102705" y="545548"/>
                        <a:pt x="99717" y="548348"/>
                        <a:pt x="96078" y="549965"/>
                      </a:cubicBezTo>
                      <a:cubicBezTo>
                        <a:pt x="89696" y="552802"/>
                        <a:pt x="76200" y="556591"/>
                        <a:pt x="76200" y="556591"/>
                      </a:cubicBezTo>
                      <a:cubicBezTo>
                        <a:pt x="72887" y="558800"/>
                        <a:pt x="69370" y="560730"/>
                        <a:pt x="66261" y="563217"/>
                      </a:cubicBezTo>
                      <a:cubicBezTo>
                        <a:pt x="63822" y="565168"/>
                        <a:pt x="62314" y="568237"/>
                        <a:pt x="59635" y="569844"/>
                      </a:cubicBezTo>
                      <a:cubicBezTo>
                        <a:pt x="56641" y="571641"/>
                        <a:pt x="53009" y="572053"/>
                        <a:pt x="49696" y="573157"/>
                      </a:cubicBezTo>
                      <a:cubicBezTo>
                        <a:pt x="46383" y="575366"/>
                        <a:pt x="43318" y="578002"/>
                        <a:pt x="39757" y="579783"/>
                      </a:cubicBezTo>
                      <a:cubicBezTo>
                        <a:pt x="31097" y="584113"/>
                        <a:pt x="18137" y="587179"/>
                        <a:pt x="9939" y="593035"/>
                      </a:cubicBezTo>
                      <a:cubicBezTo>
                        <a:pt x="6126" y="595758"/>
                        <a:pt x="3313" y="599661"/>
                        <a:pt x="0" y="602974"/>
                      </a:cubicBezTo>
                      <a:cubicBezTo>
                        <a:pt x="2209" y="606287"/>
                        <a:pt x="3169" y="610938"/>
                        <a:pt x="6626" y="612913"/>
                      </a:cubicBezTo>
                      <a:cubicBezTo>
                        <a:pt x="11515" y="615707"/>
                        <a:pt x="17603" y="615528"/>
                        <a:pt x="23191" y="616226"/>
                      </a:cubicBezTo>
                      <a:cubicBezTo>
                        <a:pt x="35295" y="617739"/>
                        <a:pt x="47466" y="618700"/>
                        <a:pt x="59635" y="619539"/>
                      </a:cubicBezTo>
                      <a:cubicBezTo>
                        <a:pt x="79497" y="620909"/>
                        <a:pt x="99392" y="621748"/>
                        <a:pt x="119270" y="622852"/>
                      </a:cubicBezTo>
                      <a:cubicBezTo>
                        <a:pt x="125896" y="626165"/>
                        <a:pt x="132796" y="628979"/>
                        <a:pt x="139148" y="632791"/>
                      </a:cubicBezTo>
                      <a:cubicBezTo>
                        <a:pt x="164221" y="647836"/>
                        <a:pt x="141452" y="639082"/>
                        <a:pt x="162339" y="646044"/>
                      </a:cubicBezTo>
                      <a:cubicBezTo>
                        <a:pt x="168340" y="664047"/>
                        <a:pt x="166503" y="648658"/>
                        <a:pt x="155713" y="665922"/>
                      </a:cubicBezTo>
                      <a:cubicBezTo>
                        <a:pt x="152561" y="670965"/>
                        <a:pt x="151296" y="676965"/>
                        <a:pt x="149087" y="682487"/>
                      </a:cubicBezTo>
                      <a:cubicBezTo>
                        <a:pt x="147983" y="691322"/>
                        <a:pt x="148117" y="700401"/>
                        <a:pt x="145774" y="708991"/>
                      </a:cubicBezTo>
                      <a:cubicBezTo>
                        <a:pt x="144726" y="712833"/>
                        <a:pt x="139382" y="714956"/>
                        <a:pt x="139148" y="718931"/>
                      </a:cubicBezTo>
                      <a:cubicBezTo>
                        <a:pt x="136718" y="760244"/>
                        <a:pt x="135411" y="754738"/>
                        <a:pt x="149087" y="775252"/>
                      </a:cubicBezTo>
                      <a:cubicBezTo>
                        <a:pt x="171185" y="767886"/>
                        <a:pt x="145989" y="778380"/>
                        <a:pt x="168965" y="758687"/>
                      </a:cubicBezTo>
                      <a:cubicBezTo>
                        <a:pt x="172715" y="755473"/>
                        <a:pt x="177800" y="754270"/>
                        <a:pt x="182218" y="752061"/>
                      </a:cubicBezTo>
                      <a:cubicBezTo>
                        <a:pt x="185531" y="748748"/>
                        <a:pt x="189558" y="746020"/>
                        <a:pt x="192157" y="742122"/>
                      </a:cubicBezTo>
                      <a:cubicBezTo>
                        <a:pt x="194094" y="739216"/>
                        <a:pt x="193908" y="735307"/>
                        <a:pt x="195470" y="732183"/>
                      </a:cubicBezTo>
                      <a:cubicBezTo>
                        <a:pt x="202266" y="718590"/>
                        <a:pt x="200506" y="725887"/>
                        <a:pt x="208722" y="715617"/>
                      </a:cubicBezTo>
                      <a:cubicBezTo>
                        <a:pt x="211209" y="712508"/>
                        <a:pt x="212532" y="708494"/>
                        <a:pt x="215348" y="705678"/>
                      </a:cubicBezTo>
                      <a:cubicBezTo>
                        <a:pt x="220031" y="700995"/>
                        <a:pt x="233342" y="695024"/>
                        <a:pt x="238539" y="692426"/>
                      </a:cubicBezTo>
                      <a:cubicBezTo>
                        <a:pt x="241439" y="683725"/>
                        <a:pt x="245114" y="678629"/>
                        <a:pt x="238539" y="669235"/>
                      </a:cubicBezTo>
                      <a:cubicBezTo>
                        <a:pt x="233165" y="661558"/>
                        <a:pt x="218661" y="649357"/>
                        <a:pt x="218661" y="649357"/>
                      </a:cubicBezTo>
                      <a:cubicBezTo>
                        <a:pt x="217557" y="644939"/>
                        <a:pt x="214845" y="640630"/>
                        <a:pt x="215348" y="636104"/>
                      </a:cubicBezTo>
                      <a:cubicBezTo>
                        <a:pt x="216005" y="630193"/>
                        <a:pt x="219942" y="625128"/>
                        <a:pt x="221974" y="619539"/>
                      </a:cubicBezTo>
                      <a:cubicBezTo>
                        <a:pt x="224361" y="612975"/>
                        <a:pt x="226593" y="606351"/>
                        <a:pt x="228600" y="599661"/>
                      </a:cubicBezTo>
                      <a:cubicBezTo>
                        <a:pt x="229908" y="595300"/>
                        <a:pt x="230715" y="590802"/>
                        <a:pt x="231913" y="586409"/>
                      </a:cubicBezTo>
                      <a:cubicBezTo>
                        <a:pt x="234028" y="578652"/>
                        <a:pt x="236424" y="570974"/>
                        <a:pt x="238539" y="563217"/>
                      </a:cubicBezTo>
                      <a:cubicBezTo>
                        <a:pt x="239737" y="558824"/>
                        <a:pt x="240544" y="554326"/>
                        <a:pt x="241852" y="549965"/>
                      </a:cubicBezTo>
                      <a:cubicBezTo>
                        <a:pt x="243859" y="543275"/>
                        <a:pt x="248478" y="530087"/>
                        <a:pt x="248478" y="530087"/>
                      </a:cubicBezTo>
                      <a:cubicBezTo>
                        <a:pt x="279510" y="540430"/>
                        <a:pt x="233616" y="523487"/>
                        <a:pt x="268357" y="543339"/>
                      </a:cubicBezTo>
                      <a:cubicBezTo>
                        <a:pt x="272310" y="545598"/>
                        <a:pt x="277192" y="545548"/>
                        <a:pt x="281609" y="546652"/>
                      </a:cubicBezTo>
                      <a:cubicBezTo>
                        <a:pt x="274983" y="542235"/>
                        <a:pt x="264249" y="540955"/>
                        <a:pt x="261731" y="533400"/>
                      </a:cubicBezTo>
                      <a:cubicBezTo>
                        <a:pt x="255656" y="515176"/>
                        <a:pt x="262069" y="531507"/>
                        <a:pt x="251791" y="513522"/>
                      </a:cubicBezTo>
                      <a:cubicBezTo>
                        <a:pt x="249341" y="509234"/>
                        <a:pt x="248036" y="504289"/>
                        <a:pt x="245165" y="500270"/>
                      </a:cubicBezTo>
                      <a:cubicBezTo>
                        <a:pt x="242442" y="496457"/>
                        <a:pt x="238539" y="493644"/>
                        <a:pt x="235226" y="490331"/>
                      </a:cubicBezTo>
                      <a:cubicBezTo>
                        <a:pt x="231913" y="483705"/>
                        <a:pt x="228885" y="476928"/>
                        <a:pt x="225287" y="470452"/>
                      </a:cubicBezTo>
                      <a:cubicBezTo>
                        <a:pt x="220493" y="461822"/>
                        <a:pt x="210929" y="450849"/>
                        <a:pt x="205409" y="443948"/>
                      </a:cubicBezTo>
                      <a:cubicBezTo>
                        <a:pt x="207618" y="440635"/>
                        <a:pt x="209486" y="437068"/>
                        <a:pt x="212035" y="434009"/>
                      </a:cubicBezTo>
                      <a:cubicBezTo>
                        <a:pt x="215034" y="430410"/>
                        <a:pt x="220596" y="428548"/>
                        <a:pt x="221974" y="424070"/>
                      </a:cubicBezTo>
                      <a:cubicBezTo>
                        <a:pt x="225238" y="413462"/>
                        <a:pt x="224183" y="401983"/>
                        <a:pt x="225287" y="390939"/>
                      </a:cubicBezTo>
                      <a:cubicBezTo>
                        <a:pt x="235011" y="392884"/>
                        <a:pt x="242876" y="393745"/>
                        <a:pt x="251791" y="397565"/>
                      </a:cubicBezTo>
                      <a:cubicBezTo>
                        <a:pt x="280449" y="409847"/>
                        <a:pt x="251675" y="399735"/>
                        <a:pt x="274983" y="407504"/>
                      </a:cubicBezTo>
                      <a:cubicBezTo>
                        <a:pt x="275408" y="407929"/>
                        <a:pt x="290503" y="423893"/>
                        <a:pt x="291548" y="420757"/>
                      </a:cubicBezTo>
                      <a:cubicBezTo>
                        <a:pt x="293429" y="415115"/>
                        <a:pt x="287770" y="409412"/>
                        <a:pt x="284922" y="404191"/>
                      </a:cubicBezTo>
                      <a:cubicBezTo>
                        <a:pt x="281109" y="397200"/>
                        <a:pt x="275537" y="391274"/>
                        <a:pt x="271670" y="384313"/>
                      </a:cubicBezTo>
                      <a:cubicBezTo>
                        <a:pt x="269974" y="381260"/>
                        <a:pt x="270826" y="376843"/>
                        <a:pt x="268357" y="374374"/>
                      </a:cubicBezTo>
                      <a:cubicBezTo>
                        <a:pt x="265888" y="371905"/>
                        <a:pt x="261731" y="372165"/>
                        <a:pt x="258418" y="371061"/>
                      </a:cubicBezTo>
                      <a:cubicBezTo>
                        <a:pt x="235723" y="348368"/>
                        <a:pt x="243737" y="358980"/>
                        <a:pt x="231913" y="341244"/>
                      </a:cubicBezTo>
                      <a:cubicBezTo>
                        <a:pt x="229704" y="334618"/>
                        <a:pt x="225919" y="328321"/>
                        <a:pt x="225287" y="321365"/>
                      </a:cubicBezTo>
                      <a:cubicBezTo>
                        <a:pt x="221562" y="280387"/>
                        <a:pt x="224932" y="296756"/>
                        <a:pt x="218661" y="271670"/>
                      </a:cubicBezTo>
                      <a:cubicBezTo>
                        <a:pt x="219765" y="261731"/>
                        <a:pt x="213457" y="247093"/>
                        <a:pt x="221974" y="241852"/>
                      </a:cubicBezTo>
                      <a:cubicBezTo>
                        <a:pt x="233300" y="234882"/>
                        <a:pt x="248614" y="242979"/>
                        <a:pt x="261731" y="245165"/>
                      </a:cubicBezTo>
                      <a:cubicBezTo>
                        <a:pt x="268620" y="246313"/>
                        <a:pt x="281609" y="251791"/>
                        <a:pt x="281609" y="251791"/>
                      </a:cubicBezTo>
                      <a:cubicBezTo>
                        <a:pt x="290444" y="258417"/>
                        <a:pt x="298924" y="265544"/>
                        <a:pt x="308113" y="271670"/>
                      </a:cubicBezTo>
                      <a:cubicBezTo>
                        <a:pt x="311426" y="273879"/>
                        <a:pt x="314993" y="275747"/>
                        <a:pt x="318052" y="278296"/>
                      </a:cubicBezTo>
                      <a:cubicBezTo>
                        <a:pt x="334597" y="292083"/>
                        <a:pt x="320463" y="285726"/>
                        <a:pt x="337931" y="291548"/>
                      </a:cubicBezTo>
                      <a:cubicBezTo>
                        <a:pt x="331995" y="232184"/>
                        <a:pt x="341574" y="275641"/>
                        <a:pt x="327991" y="248478"/>
                      </a:cubicBezTo>
                      <a:cubicBezTo>
                        <a:pt x="323989" y="240475"/>
                        <a:pt x="325965" y="234930"/>
                        <a:pt x="318052" y="228600"/>
                      </a:cubicBezTo>
                      <a:cubicBezTo>
                        <a:pt x="315325" y="226418"/>
                        <a:pt x="311426" y="226391"/>
                        <a:pt x="308113" y="225287"/>
                      </a:cubicBezTo>
                      <a:cubicBezTo>
                        <a:pt x="292363" y="214787"/>
                        <a:pt x="301951" y="219920"/>
                        <a:pt x="278296" y="212035"/>
                      </a:cubicBezTo>
                      <a:lnTo>
                        <a:pt x="268357" y="208722"/>
                      </a:lnTo>
                      <a:lnTo>
                        <a:pt x="258418" y="205409"/>
                      </a:lnTo>
                      <a:cubicBezTo>
                        <a:pt x="257738" y="203370"/>
                        <a:pt x="250261" y="187570"/>
                        <a:pt x="258418" y="185531"/>
                      </a:cubicBezTo>
                      <a:cubicBezTo>
                        <a:pt x="265994" y="183637"/>
                        <a:pt x="273879" y="187740"/>
                        <a:pt x="281609" y="188844"/>
                      </a:cubicBezTo>
                      <a:cubicBezTo>
                        <a:pt x="292652" y="187740"/>
                        <a:pt x="305037" y="190921"/>
                        <a:pt x="314739" y="185531"/>
                      </a:cubicBezTo>
                      <a:cubicBezTo>
                        <a:pt x="318720" y="183319"/>
                        <a:pt x="314341" y="175776"/>
                        <a:pt x="311426" y="172278"/>
                      </a:cubicBezTo>
                      <a:cubicBezTo>
                        <a:pt x="308264" y="168484"/>
                        <a:pt x="302193" y="168523"/>
                        <a:pt x="298174" y="165652"/>
                      </a:cubicBezTo>
                      <a:cubicBezTo>
                        <a:pt x="294361" y="162929"/>
                        <a:pt x="291111" y="159411"/>
                        <a:pt x="288235" y="155713"/>
                      </a:cubicBezTo>
                      <a:cubicBezTo>
                        <a:pt x="283346" y="149427"/>
                        <a:pt x="279872" y="142121"/>
                        <a:pt x="274983" y="135835"/>
                      </a:cubicBezTo>
                      <a:cubicBezTo>
                        <a:pt x="272107" y="132137"/>
                        <a:pt x="267767" y="129709"/>
                        <a:pt x="265044" y="125896"/>
                      </a:cubicBezTo>
                      <a:cubicBezTo>
                        <a:pt x="262173" y="121877"/>
                        <a:pt x="260868" y="116932"/>
                        <a:pt x="258418" y="112644"/>
                      </a:cubicBezTo>
                      <a:cubicBezTo>
                        <a:pt x="253144" y="103415"/>
                        <a:pt x="244910" y="94103"/>
                        <a:pt x="238539" y="86139"/>
                      </a:cubicBezTo>
                      <a:lnTo>
                        <a:pt x="228600" y="56322"/>
                      </a:lnTo>
                      <a:cubicBezTo>
                        <a:pt x="226819" y="50980"/>
                        <a:pt x="226653" y="45220"/>
                        <a:pt x="225287" y="39757"/>
                      </a:cubicBezTo>
                      <a:cubicBezTo>
                        <a:pt x="224440" y="36369"/>
                        <a:pt x="222933" y="33175"/>
                        <a:pt x="221974" y="29817"/>
                      </a:cubicBezTo>
                      <a:cubicBezTo>
                        <a:pt x="220723" y="25439"/>
                        <a:pt x="222217" y="19409"/>
                        <a:pt x="218661" y="16565"/>
                      </a:cubicBezTo>
                      <a:cubicBezTo>
                        <a:pt x="215212" y="13806"/>
                        <a:pt x="207618" y="2761"/>
                        <a:pt x="205409"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04" name="Group 203">
                <a:extLst>
                  <a:ext uri="{FF2B5EF4-FFF2-40B4-BE49-F238E27FC236}">
                    <a16:creationId xmlns:a16="http://schemas.microsoft.com/office/drawing/2014/main" id="{7FA025F2-44C9-72B1-9960-82BE88B4556B}"/>
                  </a:ext>
                </a:extLst>
              </p:cNvPr>
              <p:cNvGrpSpPr/>
              <p:nvPr/>
            </p:nvGrpSpPr>
            <p:grpSpPr>
              <a:xfrm>
                <a:off x="6159519" y="5205896"/>
                <a:ext cx="172947" cy="795603"/>
                <a:chOff x="6159519" y="5205896"/>
                <a:chExt cx="172947" cy="795603"/>
              </a:xfrm>
            </p:grpSpPr>
            <p:cxnSp>
              <p:nvCxnSpPr>
                <p:cNvPr id="188" name="Straight Connector 187">
                  <a:extLst>
                    <a:ext uri="{FF2B5EF4-FFF2-40B4-BE49-F238E27FC236}">
                      <a16:creationId xmlns:a16="http://schemas.microsoft.com/office/drawing/2014/main" id="{7746B09A-81AC-EA30-1274-9A731D89009F}"/>
                    </a:ext>
                  </a:extLst>
                </p:cNvPr>
                <p:cNvCxnSpPr>
                  <a:stCxn id="35" idx="2"/>
                </p:cNvCxnSpPr>
                <p:nvPr/>
              </p:nvCxnSpPr>
              <p:spPr>
                <a:xfrm flipH="1" flipV="1">
                  <a:off x="6250082" y="5663166"/>
                  <a:ext cx="14956" cy="338333"/>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109" name="Freeform 108">
                  <a:extLst>
                    <a:ext uri="{FF2B5EF4-FFF2-40B4-BE49-F238E27FC236}">
                      <a16:creationId xmlns:a16="http://schemas.microsoft.com/office/drawing/2014/main" id="{AC790755-2489-74C8-AD44-38F3505ABFBA}"/>
                    </a:ext>
                  </a:extLst>
                </p:cNvPr>
                <p:cNvSpPr/>
                <p:nvPr/>
              </p:nvSpPr>
              <p:spPr>
                <a:xfrm>
                  <a:off x="6159519" y="5205896"/>
                  <a:ext cx="172947" cy="547756"/>
                </a:xfrm>
                <a:custGeom>
                  <a:avLst/>
                  <a:gdLst>
                    <a:gd name="connsiteX0" fmla="*/ 108759 w 172947"/>
                    <a:gd name="connsiteY0" fmla="*/ 0 h 547756"/>
                    <a:gd name="connsiteX1" fmla="*/ 108759 w 172947"/>
                    <a:gd name="connsiteY1" fmla="*/ 0 h 547756"/>
                    <a:gd name="connsiteX2" fmla="*/ 106551 w 172947"/>
                    <a:gd name="connsiteY2" fmla="*/ 28713 h 547756"/>
                    <a:gd name="connsiteX3" fmla="*/ 104342 w 172947"/>
                    <a:gd name="connsiteY3" fmla="*/ 37547 h 547756"/>
                    <a:gd name="connsiteX4" fmla="*/ 97716 w 172947"/>
                    <a:gd name="connsiteY4" fmla="*/ 41965 h 547756"/>
                    <a:gd name="connsiteX5" fmla="*/ 88881 w 172947"/>
                    <a:gd name="connsiteY5" fmla="*/ 50800 h 547756"/>
                    <a:gd name="connsiteX6" fmla="*/ 88881 w 172947"/>
                    <a:gd name="connsiteY6" fmla="*/ 72887 h 547756"/>
                    <a:gd name="connsiteX7" fmla="*/ 91090 w 172947"/>
                    <a:gd name="connsiteY7" fmla="*/ 83930 h 547756"/>
                    <a:gd name="connsiteX8" fmla="*/ 102133 w 172947"/>
                    <a:gd name="connsiteY8" fmla="*/ 86139 h 547756"/>
                    <a:gd name="connsiteX9" fmla="*/ 95507 w 172947"/>
                    <a:gd name="connsiteY9" fmla="*/ 99391 h 547756"/>
                    <a:gd name="connsiteX10" fmla="*/ 88881 w 172947"/>
                    <a:gd name="connsiteY10" fmla="*/ 103808 h 547756"/>
                    <a:gd name="connsiteX11" fmla="*/ 84464 w 172947"/>
                    <a:gd name="connsiteY11" fmla="*/ 110434 h 547756"/>
                    <a:gd name="connsiteX12" fmla="*/ 77838 w 172947"/>
                    <a:gd name="connsiteY12" fmla="*/ 123687 h 547756"/>
                    <a:gd name="connsiteX13" fmla="*/ 75629 w 172947"/>
                    <a:gd name="connsiteY13" fmla="*/ 132521 h 547756"/>
                    <a:gd name="connsiteX14" fmla="*/ 82255 w 172947"/>
                    <a:gd name="connsiteY14" fmla="*/ 134730 h 547756"/>
                    <a:gd name="connsiteX15" fmla="*/ 110968 w 172947"/>
                    <a:gd name="connsiteY15" fmla="*/ 136939 h 547756"/>
                    <a:gd name="connsiteX16" fmla="*/ 104342 w 172947"/>
                    <a:gd name="connsiteY16" fmla="*/ 154608 h 547756"/>
                    <a:gd name="connsiteX17" fmla="*/ 93298 w 172947"/>
                    <a:gd name="connsiteY17" fmla="*/ 163443 h 547756"/>
                    <a:gd name="connsiteX18" fmla="*/ 82255 w 172947"/>
                    <a:gd name="connsiteY18" fmla="*/ 170069 h 547756"/>
                    <a:gd name="connsiteX19" fmla="*/ 86672 w 172947"/>
                    <a:gd name="connsiteY19" fmla="*/ 181113 h 547756"/>
                    <a:gd name="connsiteX20" fmla="*/ 93298 w 172947"/>
                    <a:gd name="connsiteY20" fmla="*/ 183321 h 547756"/>
                    <a:gd name="connsiteX21" fmla="*/ 102133 w 172947"/>
                    <a:gd name="connsiteY21" fmla="*/ 185530 h 547756"/>
                    <a:gd name="connsiteX22" fmla="*/ 106551 w 172947"/>
                    <a:gd name="connsiteY22" fmla="*/ 189947 h 547756"/>
                    <a:gd name="connsiteX23" fmla="*/ 104342 w 172947"/>
                    <a:gd name="connsiteY23" fmla="*/ 198782 h 547756"/>
                    <a:gd name="connsiteX24" fmla="*/ 97716 w 172947"/>
                    <a:gd name="connsiteY24" fmla="*/ 212034 h 547756"/>
                    <a:gd name="connsiteX25" fmla="*/ 95507 w 172947"/>
                    <a:gd name="connsiteY25" fmla="*/ 218661 h 547756"/>
                    <a:gd name="connsiteX26" fmla="*/ 88881 w 172947"/>
                    <a:gd name="connsiteY26" fmla="*/ 220869 h 547756"/>
                    <a:gd name="connsiteX27" fmla="*/ 77838 w 172947"/>
                    <a:gd name="connsiteY27" fmla="*/ 227495 h 547756"/>
                    <a:gd name="connsiteX28" fmla="*/ 66794 w 172947"/>
                    <a:gd name="connsiteY28" fmla="*/ 238539 h 547756"/>
                    <a:gd name="connsiteX29" fmla="*/ 55751 w 172947"/>
                    <a:gd name="connsiteY29" fmla="*/ 251791 h 547756"/>
                    <a:gd name="connsiteX30" fmla="*/ 66794 w 172947"/>
                    <a:gd name="connsiteY30" fmla="*/ 256208 h 547756"/>
                    <a:gd name="connsiteX31" fmla="*/ 75629 w 172947"/>
                    <a:gd name="connsiteY31" fmla="*/ 251791 h 547756"/>
                    <a:gd name="connsiteX32" fmla="*/ 84464 w 172947"/>
                    <a:gd name="connsiteY32" fmla="*/ 249582 h 547756"/>
                    <a:gd name="connsiteX33" fmla="*/ 91090 w 172947"/>
                    <a:gd name="connsiteY33" fmla="*/ 247374 h 547756"/>
                    <a:gd name="connsiteX34" fmla="*/ 110968 w 172947"/>
                    <a:gd name="connsiteY34" fmla="*/ 249582 h 547756"/>
                    <a:gd name="connsiteX35" fmla="*/ 102133 w 172947"/>
                    <a:gd name="connsiteY35" fmla="*/ 258417 h 547756"/>
                    <a:gd name="connsiteX36" fmla="*/ 99924 w 172947"/>
                    <a:gd name="connsiteY36" fmla="*/ 265043 h 547756"/>
                    <a:gd name="connsiteX37" fmla="*/ 86672 w 172947"/>
                    <a:gd name="connsiteY37" fmla="*/ 276087 h 547756"/>
                    <a:gd name="connsiteX38" fmla="*/ 82255 w 172947"/>
                    <a:gd name="connsiteY38" fmla="*/ 282713 h 547756"/>
                    <a:gd name="connsiteX39" fmla="*/ 77838 w 172947"/>
                    <a:gd name="connsiteY39" fmla="*/ 291547 h 547756"/>
                    <a:gd name="connsiteX40" fmla="*/ 73420 w 172947"/>
                    <a:gd name="connsiteY40" fmla="*/ 295965 h 547756"/>
                    <a:gd name="connsiteX41" fmla="*/ 77838 w 172947"/>
                    <a:gd name="connsiteY41" fmla="*/ 304800 h 547756"/>
                    <a:gd name="connsiteX42" fmla="*/ 73420 w 172947"/>
                    <a:gd name="connsiteY42" fmla="*/ 309217 h 547756"/>
                    <a:gd name="connsiteX43" fmla="*/ 55751 w 172947"/>
                    <a:gd name="connsiteY43" fmla="*/ 313634 h 547756"/>
                    <a:gd name="connsiteX44" fmla="*/ 49124 w 172947"/>
                    <a:gd name="connsiteY44" fmla="*/ 315843 h 547756"/>
                    <a:gd name="connsiteX45" fmla="*/ 40290 w 172947"/>
                    <a:gd name="connsiteY45" fmla="*/ 318052 h 547756"/>
                    <a:gd name="connsiteX46" fmla="*/ 49124 w 172947"/>
                    <a:gd name="connsiteY46" fmla="*/ 322469 h 547756"/>
                    <a:gd name="connsiteX47" fmla="*/ 91090 w 172947"/>
                    <a:gd name="connsiteY47" fmla="*/ 318052 h 547756"/>
                    <a:gd name="connsiteX48" fmla="*/ 84464 w 172947"/>
                    <a:gd name="connsiteY48" fmla="*/ 333513 h 547756"/>
                    <a:gd name="connsiteX49" fmla="*/ 80046 w 172947"/>
                    <a:gd name="connsiteY49" fmla="*/ 337930 h 547756"/>
                    <a:gd name="connsiteX50" fmla="*/ 75629 w 172947"/>
                    <a:gd name="connsiteY50" fmla="*/ 351182 h 547756"/>
                    <a:gd name="connsiteX51" fmla="*/ 73420 w 172947"/>
                    <a:gd name="connsiteY51" fmla="*/ 360017 h 547756"/>
                    <a:gd name="connsiteX52" fmla="*/ 64585 w 172947"/>
                    <a:gd name="connsiteY52" fmla="*/ 371061 h 547756"/>
                    <a:gd name="connsiteX53" fmla="*/ 57959 w 172947"/>
                    <a:gd name="connsiteY53" fmla="*/ 379895 h 547756"/>
                    <a:gd name="connsiteX54" fmla="*/ 51333 w 172947"/>
                    <a:gd name="connsiteY54" fmla="*/ 382104 h 547756"/>
                    <a:gd name="connsiteX55" fmla="*/ 29246 w 172947"/>
                    <a:gd name="connsiteY55" fmla="*/ 397565 h 547756"/>
                    <a:gd name="connsiteX56" fmla="*/ 24829 w 172947"/>
                    <a:gd name="connsiteY56" fmla="*/ 404191 h 547756"/>
                    <a:gd name="connsiteX57" fmla="*/ 22620 w 172947"/>
                    <a:gd name="connsiteY57" fmla="*/ 410817 h 547756"/>
                    <a:gd name="connsiteX58" fmla="*/ 15994 w 172947"/>
                    <a:gd name="connsiteY58" fmla="*/ 415234 h 547756"/>
                    <a:gd name="connsiteX59" fmla="*/ 2742 w 172947"/>
                    <a:gd name="connsiteY59" fmla="*/ 426278 h 547756"/>
                    <a:gd name="connsiteX60" fmla="*/ 2742 w 172947"/>
                    <a:gd name="connsiteY60" fmla="*/ 441739 h 547756"/>
                    <a:gd name="connsiteX61" fmla="*/ 15994 w 172947"/>
                    <a:gd name="connsiteY61" fmla="*/ 439530 h 547756"/>
                    <a:gd name="connsiteX62" fmla="*/ 33664 w 172947"/>
                    <a:gd name="connsiteY62" fmla="*/ 435113 h 547756"/>
                    <a:gd name="connsiteX63" fmla="*/ 42498 w 172947"/>
                    <a:gd name="connsiteY63" fmla="*/ 432904 h 547756"/>
                    <a:gd name="connsiteX64" fmla="*/ 51333 w 172947"/>
                    <a:gd name="connsiteY64" fmla="*/ 430695 h 547756"/>
                    <a:gd name="connsiteX65" fmla="*/ 57959 w 172947"/>
                    <a:gd name="connsiteY65" fmla="*/ 428487 h 547756"/>
                    <a:gd name="connsiteX66" fmla="*/ 71211 w 172947"/>
                    <a:gd name="connsiteY66" fmla="*/ 419652 h 547756"/>
                    <a:gd name="connsiteX67" fmla="*/ 77838 w 172947"/>
                    <a:gd name="connsiteY67" fmla="*/ 424069 h 547756"/>
                    <a:gd name="connsiteX68" fmla="*/ 69003 w 172947"/>
                    <a:gd name="connsiteY68" fmla="*/ 435113 h 547756"/>
                    <a:gd name="connsiteX69" fmla="*/ 57959 w 172947"/>
                    <a:gd name="connsiteY69" fmla="*/ 443947 h 547756"/>
                    <a:gd name="connsiteX70" fmla="*/ 55751 w 172947"/>
                    <a:gd name="connsiteY70" fmla="*/ 450574 h 547756"/>
                    <a:gd name="connsiteX71" fmla="*/ 53542 w 172947"/>
                    <a:gd name="connsiteY71" fmla="*/ 468243 h 547756"/>
                    <a:gd name="connsiteX72" fmla="*/ 49124 w 172947"/>
                    <a:gd name="connsiteY72" fmla="*/ 477078 h 547756"/>
                    <a:gd name="connsiteX73" fmla="*/ 38081 w 172947"/>
                    <a:gd name="connsiteY73" fmla="*/ 494747 h 547756"/>
                    <a:gd name="connsiteX74" fmla="*/ 35872 w 172947"/>
                    <a:gd name="connsiteY74" fmla="*/ 501374 h 547756"/>
                    <a:gd name="connsiteX75" fmla="*/ 33664 w 172947"/>
                    <a:gd name="connsiteY75" fmla="*/ 510208 h 547756"/>
                    <a:gd name="connsiteX76" fmla="*/ 29246 w 172947"/>
                    <a:gd name="connsiteY76" fmla="*/ 516834 h 547756"/>
                    <a:gd name="connsiteX77" fmla="*/ 24829 w 172947"/>
                    <a:gd name="connsiteY77" fmla="*/ 532295 h 547756"/>
                    <a:gd name="connsiteX78" fmla="*/ 27038 w 172947"/>
                    <a:gd name="connsiteY78" fmla="*/ 547756 h 547756"/>
                    <a:gd name="connsiteX79" fmla="*/ 29246 w 172947"/>
                    <a:gd name="connsiteY79" fmla="*/ 538921 h 547756"/>
                    <a:gd name="connsiteX80" fmla="*/ 33664 w 172947"/>
                    <a:gd name="connsiteY80" fmla="*/ 534504 h 547756"/>
                    <a:gd name="connsiteX81" fmla="*/ 35872 w 172947"/>
                    <a:gd name="connsiteY81" fmla="*/ 525669 h 547756"/>
                    <a:gd name="connsiteX82" fmla="*/ 38081 w 172947"/>
                    <a:gd name="connsiteY82" fmla="*/ 519043 h 547756"/>
                    <a:gd name="connsiteX83" fmla="*/ 40290 w 172947"/>
                    <a:gd name="connsiteY83" fmla="*/ 508000 h 547756"/>
                    <a:gd name="connsiteX84" fmla="*/ 44707 w 172947"/>
                    <a:gd name="connsiteY84" fmla="*/ 503582 h 547756"/>
                    <a:gd name="connsiteX85" fmla="*/ 49124 w 172947"/>
                    <a:gd name="connsiteY85" fmla="*/ 490330 h 547756"/>
                    <a:gd name="connsiteX86" fmla="*/ 60168 w 172947"/>
                    <a:gd name="connsiteY86" fmla="*/ 483704 h 547756"/>
                    <a:gd name="connsiteX87" fmla="*/ 66794 w 172947"/>
                    <a:gd name="connsiteY87" fmla="*/ 479287 h 547756"/>
                    <a:gd name="connsiteX88" fmla="*/ 82255 w 172947"/>
                    <a:gd name="connsiteY88" fmla="*/ 474869 h 547756"/>
                    <a:gd name="connsiteX89" fmla="*/ 91090 w 172947"/>
                    <a:gd name="connsiteY89" fmla="*/ 477078 h 547756"/>
                    <a:gd name="connsiteX90" fmla="*/ 104342 w 172947"/>
                    <a:gd name="connsiteY90" fmla="*/ 468243 h 547756"/>
                    <a:gd name="connsiteX91" fmla="*/ 106551 w 172947"/>
                    <a:gd name="connsiteY91" fmla="*/ 461617 h 547756"/>
                    <a:gd name="connsiteX92" fmla="*/ 126429 w 172947"/>
                    <a:gd name="connsiteY92" fmla="*/ 470452 h 547756"/>
                    <a:gd name="connsiteX93" fmla="*/ 144098 w 172947"/>
                    <a:gd name="connsiteY93" fmla="*/ 474869 h 547756"/>
                    <a:gd name="connsiteX94" fmla="*/ 148516 w 172947"/>
                    <a:gd name="connsiteY94" fmla="*/ 479287 h 547756"/>
                    <a:gd name="connsiteX95" fmla="*/ 170603 w 172947"/>
                    <a:gd name="connsiteY95" fmla="*/ 483704 h 547756"/>
                    <a:gd name="connsiteX96" fmla="*/ 159559 w 172947"/>
                    <a:gd name="connsiteY96" fmla="*/ 472661 h 547756"/>
                    <a:gd name="connsiteX97" fmla="*/ 155142 w 172947"/>
                    <a:gd name="connsiteY97" fmla="*/ 466034 h 547756"/>
                    <a:gd name="connsiteX98" fmla="*/ 146307 w 172947"/>
                    <a:gd name="connsiteY98" fmla="*/ 461617 h 547756"/>
                    <a:gd name="connsiteX99" fmla="*/ 139681 w 172947"/>
                    <a:gd name="connsiteY99" fmla="*/ 457200 h 547756"/>
                    <a:gd name="connsiteX100" fmla="*/ 122011 w 172947"/>
                    <a:gd name="connsiteY100" fmla="*/ 450574 h 547756"/>
                    <a:gd name="connsiteX101" fmla="*/ 117594 w 172947"/>
                    <a:gd name="connsiteY101" fmla="*/ 446156 h 547756"/>
                    <a:gd name="connsiteX102" fmla="*/ 113177 w 172947"/>
                    <a:gd name="connsiteY102" fmla="*/ 432904 h 547756"/>
                    <a:gd name="connsiteX103" fmla="*/ 110968 w 172947"/>
                    <a:gd name="connsiteY103" fmla="*/ 388730 h 547756"/>
                    <a:gd name="connsiteX104" fmla="*/ 108759 w 172947"/>
                    <a:gd name="connsiteY104" fmla="*/ 382104 h 547756"/>
                    <a:gd name="connsiteX105" fmla="*/ 119803 w 172947"/>
                    <a:gd name="connsiteY105" fmla="*/ 375478 h 547756"/>
                    <a:gd name="connsiteX106" fmla="*/ 137472 w 172947"/>
                    <a:gd name="connsiteY106" fmla="*/ 382104 h 547756"/>
                    <a:gd name="connsiteX107" fmla="*/ 146307 w 172947"/>
                    <a:gd name="connsiteY107" fmla="*/ 386521 h 547756"/>
                    <a:gd name="connsiteX108" fmla="*/ 152933 w 172947"/>
                    <a:gd name="connsiteY108" fmla="*/ 388730 h 547756"/>
                    <a:gd name="connsiteX109" fmla="*/ 168394 w 172947"/>
                    <a:gd name="connsiteY109" fmla="*/ 395356 h 547756"/>
                    <a:gd name="connsiteX110" fmla="*/ 172811 w 172947"/>
                    <a:gd name="connsiteY110" fmla="*/ 388730 h 547756"/>
                    <a:gd name="connsiteX111" fmla="*/ 166185 w 172947"/>
                    <a:gd name="connsiteY111" fmla="*/ 375478 h 547756"/>
                    <a:gd name="connsiteX112" fmla="*/ 159559 w 172947"/>
                    <a:gd name="connsiteY112" fmla="*/ 371061 h 547756"/>
                    <a:gd name="connsiteX113" fmla="*/ 146307 w 172947"/>
                    <a:gd name="connsiteY113" fmla="*/ 366643 h 547756"/>
                    <a:gd name="connsiteX114" fmla="*/ 135264 w 172947"/>
                    <a:gd name="connsiteY114" fmla="*/ 357808 h 547756"/>
                    <a:gd name="connsiteX115" fmla="*/ 115385 w 172947"/>
                    <a:gd name="connsiteY115" fmla="*/ 348974 h 547756"/>
                    <a:gd name="connsiteX116" fmla="*/ 110968 w 172947"/>
                    <a:gd name="connsiteY116" fmla="*/ 333513 h 547756"/>
                    <a:gd name="connsiteX117" fmla="*/ 113177 w 172947"/>
                    <a:gd name="connsiteY117" fmla="*/ 302591 h 547756"/>
                    <a:gd name="connsiteX118" fmla="*/ 122011 w 172947"/>
                    <a:gd name="connsiteY118" fmla="*/ 291547 h 547756"/>
                    <a:gd name="connsiteX119" fmla="*/ 126429 w 172947"/>
                    <a:gd name="connsiteY119" fmla="*/ 298174 h 547756"/>
                    <a:gd name="connsiteX120" fmla="*/ 141890 w 172947"/>
                    <a:gd name="connsiteY120" fmla="*/ 304800 h 547756"/>
                    <a:gd name="connsiteX121" fmla="*/ 155142 w 172947"/>
                    <a:gd name="connsiteY121" fmla="*/ 302591 h 547756"/>
                    <a:gd name="connsiteX122" fmla="*/ 137472 w 172947"/>
                    <a:gd name="connsiteY122" fmla="*/ 287130 h 547756"/>
                    <a:gd name="connsiteX123" fmla="*/ 133055 w 172947"/>
                    <a:gd name="connsiteY123" fmla="*/ 280504 h 547756"/>
                    <a:gd name="connsiteX124" fmla="*/ 122011 w 172947"/>
                    <a:gd name="connsiteY124" fmla="*/ 269461 h 547756"/>
                    <a:gd name="connsiteX125" fmla="*/ 119803 w 172947"/>
                    <a:gd name="connsiteY125" fmla="*/ 262834 h 547756"/>
                    <a:gd name="connsiteX126" fmla="*/ 135264 w 172947"/>
                    <a:gd name="connsiteY126" fmla="*/ 256208 h 547756"/>
                    <a:gd name="connsiteX127" fmla="*/ 133055 w 172947"/>
                    <a:gd name="connsiteY127" fmla="*/ 247374 h 547756"/>
                    <a:gd name="connsiteX128" fmla="*/ 128638 w 172947"/>
                    <a:gd name="connsiteY128" fmla="*/ 234121 h 547756"/>
                    <a:gd name="connsiteX129" fmla="*/ 130846 w 172947"/>
                    <a:gd name="connsiteY129" fmla="*/ 216452 h 547756"/>
                    <a:gd name="connsiteX130" fmla="*/ 150724 w 172947"/>
                    <a:gd name="connsiteY130" fmla="*/ 218661 h 547756"/>
                    <a:gd name="connsiteX131" fmla="*/ 166185 w 172947"/>
                    <a:gd name="connsiteY131" fmla="*/ 216452 h 547756"/>
                    <a:gd name="connsiteX132" fmla="*/ 163977 w 172947"/>
                    <a:gd name="connsiteY132" fmla="*/ 200991 h 547756"/>
                    <a:gd name="connsiteX133" fmla="*/ 159559 w 172947"/>
                    <a:gd name="connsiteY133" fmla="*/ 196574 h 547756"/>
                    <a:gd name="connsiteX134" fmla="*/ 150724 w 172947"/>
                    <a:gd name="connsiteY134" fmla="*/ 187739 h 547756"/>
                    <a:gd name="connsiteX135" fmla="*/ 137472 w 172947"/>
                    <a:gd name="connsiteY135" fmla="*/ 178904 h 547756"/>
                    <a:gd name="connsiteX136" fmla="*/ 133055 w 172947"/>
                    <a:gd name="connsiteY136" fmla="*/ 163443 h 547756"/>
                    <a:gd name="connsiteX137" fmla="*/ 128638 w 172947"/>
                    <a:gd name="connsiteY137" fmla="*/ 147982 h 547756"/>
                    <a:gd name="connsiteX138" fmla="*/ 130846 w 172947"/>
                    <a:gd name="connsiteY138" fmla="*/ 141356 h 547756"/>
                    <a:gd name="connsiteX139" fmla="*/ 146307 w 172947"/>
                    <a:gd name="connsiteY139" fmla="*/ 128104 h 547756"/>
                    <a:gd name="connsiteX140" fmla="*/ 139681 w 172947"/>
                    <a:gd name="connsiteY140" fmla="*/ 123687 h 547756"/>
                    <a:gd name="connsiteX141" fmla="*/ 135264 w 172947"/>
                    <a:gd name="connsiteY141" fmla="*/ 114852 h 547756"/>
                    <a:gd name="connsiteX142" fmla="*/ 130846 w 172947"/>
                    <a:gd name="connsiteY142" fmla="*/ 110434 h 547756"/>
                    <a:gd name="connsiteX143" fmla="*/ 124220 w 172947"/>
                    <a:gd name="connsiteY143" fmla="*/ 99391 h 547756"/>
                    <a:gd name="connsiteX144" fmla="*/ 119803 w 172947"/>
                    <a:gd name="connsiteY144" fmla="*/ 44174 h 547756"/>
                    <a:gd name="connsiteX145" fmla="*/ 115385 w 172947"/>
                    <a:gd name="connsiteY145" fmla="*/ 35339 h 547756"/>
                    <a:gd name="connsiteX146" fmla="*/ 108759 w 172947"/>
                    <a:gd name="connsiteY146" fmla="*/ 0 h 54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172947" h="547756">
                      <a:moveTo>
                        <a:pt x="108759" y="0"/>
                      </a:moveTo>
                      <a:lnTo>
                        <a:pt x="108759" y="0"/>
                      </a:lnTo>
                      <a:cubicBezTo>
                        <a:pt x="108023" y="9571"/>
                        <a:pt x="107673" y="19179"/>
                        <a:pt x="106551" y="28713"/>
                      </a:cubicBezTo>
                      <a:cubicBezTo>
                        <a:pt x="106196" y="31728"/>
                        <a:pt x="106026" y="35021"/>
                        <a:pt x="104342" y="37547"/>
                      </a:cubicBezTo>
                      <a:cubicBezTo>
                        <a:pt x="102869" y="39756"/>
                        <a:pt x="99731" y="40237"/>
                        <a:pt x="97716" y="41965"/>
                      </a:cubicBezTo>
                      <a:cubicBezTo>
                        <a:pt x="94554" y="44676"/>
                        <a:pt x="88881" y="50800"/>
                        <a:pt x="88881" y="50800"/>
                      </a:cubicBezTo>
                      <a:cubicBezTo>
                        <a:pt x="85152" y="61986"/>
                        <a:pt x="86061" y="55967"/>
                        <a:pt x="88881" y="72887"/>
                      </a:cubicBezTo>
                      <a:cubicBezTo>
                        <a:pt x="89498" y="76590"/>
                        <a:pt x="88436" y="81276"/>
                        <a:pt x="91090" y="83930"/>
                      </a:cubicBezTo>
                      <a:cubicBezTo>
                        <a:pt x="93744" y="86584"/>
                        <a:pt x="98452" y="85403"/>
                        <a:pt x="102133" y="86139"/>
                      </a:cubicBezTo>
                      <a:cubicBezTo>
                        <a:pt x="100337" y="91527"/>
                        <a:pt x="99788" y="95110"/>
                        <a:pt x="95507" y="99391"/>
                      </a:cubicBezTo>
                      <a:cubicBezTo>
                        <a:pt x="93630" y="101268"/>
                        <a:pt x="91090" y="102336"/>
                        <a:pt x="88881" y="103808"/>
                      </a:cubicBezTo>
                      <a:cubicBezTo>
                        <a:pt x="87409" y="106017"/>
                        <a:pt x="85651" y="108060"/>
                        <a:pt x="84464" y="110434"/>
                      </a:cubicBezTo>
                      <a:cubicBezTo>
                        <a:pt x="75320" y="128723"/>
                        <a:pt x="90495" y="104700"/>
                        <a:pt x="77838" y="123687"/>
                      </a:cubicBezTo>
                      <a:cubicBezTo>
                        <a:pt x="77102" y="126632"/>
                        <a:pt x="74502" y="129703"/>
                        <a:pt x="75629" y="132521"/>
                      </a:cubicBezTo>
                      <a:cubicBezTo>
                        <a:pt x="76494" y="134683"/>
                        <a:pt x="79945" y="134441"/>
                        <a:pt x="82255" y="134730"/>
                      </a:cubicBezTo>
                      <a:cubicBezTo>
                        <a:pt x="91780" y="135921"/>
                        <a:pt x="101397" y="136203"/>
                        <a:pt x="110968" y="136939"/>
                      </a:cubicBezTo>
                      <a:cubicBezTo>
                        <a:pt x="98291" y="155957"/>
                        <a:pt x="115809" y="127855"/>
                        <a:pt x="104342" y="154608"/>
                      </a:cubicBezTo>
                      <a:cubicBezTo>
                        <a:pt x="102950" y="157855"/>
                        <a:pt x="95408" y="161755"/>
                        <a:pt x="93298" y="163443"/>
                      </a:cubicBezTo>
                      <a:cubicBezTo>
                        <a:pt x="84635" y="170374"/>
                        <a:pt x="93763" y="166234"/>
                        <a:pt x="82255" y="170069"/>
                      </a:cubicBezTo>
                      <a:cubicBezTo>
                        <a:pt x="83727" y="173750"/>
                        <a:pt x="84134" y="178067"/>
                        <a:pt x="86672" y="181113"/>
                      </a:cubicBezTo>
                      <a:cubicBezTo>
                        <a:pt x="88162" y="182901"/>
                        <a:pt x="91059" y="182681"/>
                        <a:pt x="93298" y="183321"/>
                      </a:cubicBezTo>
                      <a:cubicBezTo>
                        <a:pt x="96217" y="184155"/>
                        <a:pt x="99188" y="184794"/>
                        <a:pt x="102133" y="185530"/>
                      </a:cubicBezTo>
                      <a:cubicBezTo>
                        <a:pt x="103606" y="187002"/>
                        <a:pt x="106209" y="187893"/>
                        <a:pt x="106551" y="189947"/>
                      </a:cubicBezTo>
                      <a:cubicBezTo>
                        <a:pt x="107050" y="192941"/>
                        <a:pt x="105176" y="195863"/>
                        <a:pt x="104342" y="198782"/>
                      </a:cubicBezTo>
                      <a:cubicBezTo>
                        <a:pt x="100640" y="211736"/>
                        <a:pt x="104169" y="199127"/>
                        <a:pt x="97716" y="212034"/>
                      </a:cubicBezTo>
                      <a:cubicBezTo>
                        <a:pt x="96675" y="214117"/>
                        <a:pt x="97153" y="217015"/>
                        <a:pt x="95507" y="218661"/>
                      </a:cubicBezTo>
                      <a:cubicBezTo>
                        <a:pt x="93861" y="220307"/>
                        <a:pt x="91090" y="220133"/>
                        <a:pt x="88881" y="220869"/>
                      </a:cubicBezTo>
                      <a:cubicBezTo>
                        <a:pt x="70005" y="239749"/>
                        <a:pt x="100764" y="210301"/>
                        <a:pt x="77838" y="227495"/>
                      </a:cubicBezTo>
                      <a:cubicBezTo>
                        <a:pt x="73673" y="230619"/>
                        <a:pt x="70475" y="234858"/>
                        <a:pt x="66794" y="238539"/>
                      </a:cubicBezTo>
                      <a:cubicBezTo>
                        <a:pt x="58291" y="247042"/>
                        <a:pt x="61901" y="242566"/>
                        <a:pt x="55751" y="251791"/>
                      </a:cubicBezTo>
                      <a:cubicBezTo>
                        <a:pt x="59432" y="253263"/>
                        <a:pt x="62829" y="256208"/>
                        <a:pt x="66794" y="256208"/>
                      </a:cubicBezTo>
                      <a:cubicBezTo>
                        <a:pt x="70087" y="256208"/>
                        <a:pt x="72546" y="252947"/>
                        <a:pt x="75629" y="251791"/>
                      </a:cubicBezTo>
                      <a:cubicBezTo>
                        <a:pt x="78471" y="250725"/>
                        <a:pt x="81545" y="250416"/>
                        <a:pt x="84464" y="249582"/>
                      </a:cubicBezTo>
                      <a:cubicBezTo>
                        <a:pt x="86703" y="248942"/>
                        <a:pt x="88881" y="248110"/>
                        <a:pt x="91090" y="247374"/>
                      </a:cubicBezTo>
                      <a:cubicBezTo>
                        <a:pt x="97716" y="248110"/>
                        <a:pt x="106254" y="244868"/>
                        <a:pt x="110968" y="249582"/>
                      </a:cubicBezTo>
                      <a:lnTo>
                        <a:pt x="102133" y="258417"/>
                      </a:lnTo>
                      <a:cubicBezTo>
                        <a:pt x="101397" y="260626"/>
                        <a:pt x="101122" y="263047"/>
                        <a:pt x="99924" y="265043"/>
                      </a:cubicBezTo>
                      <a:cubicBezTo>
                        <a:pt x="98008" y="268237"/>
                        <a:pt x="88151" y="274978"/>
                        <a:pt x="86672" y="276087"/>
                      </a:cubicBezTo>
                      <a:cubicBezTo>
                        <a:pt x="85200" y="278296"/>
                        <a:pt x="83572" y="280408"/>
                        <a:pt x="82255" y="282713"/>
                      </a:cubicBezTo>
                      <a:cubicBezTo>
                        <a:pt x="80622" y="285571"/>
                        <a:pt x="79664" y="288808"/>
                        <a:pt x="77838" y="291547"/>
                      </a:cubicBezTo>
                      <a:cubicBezTo>
                        <a:pt x="76683" y="293280"/>
                        <a:pt x="74893" y="294492"/>
                        <a:pt x="73420" y="295965"/>
                      </a:cubicBezTo>
                      <a:cubicBezTo>
                        <a:pt x="66548" y="316577"/>
                        <a:pt x="72929" y="290076"/>
                        <a:pt x="77838" y="304800"/>
                      </a:cubicBezTo>
                      <a:cubicBezTo>
                        <a:pt x="78497" y="306776"/>
                        <a:pt x="75354" y="308444"/>
                        <a:pt x="73420" y="309217"/>
                      </a:cubicBezTo>
                      <a:cubicBezTo>
                        <a:pt x="67783" y="311472"/>
                        <a:pt x="61641" y="312162"/>
                        <a:pt x="55751" y="313634"/>
                      </a:cubicBezTo>
                      <a:cubicBezTo>
                        <a:pt x="53492" y="314199"/>
                        <a:pt x="51363" y="315203"/>
                        <a:pt x="49124" y="315843"/>
                      </a:cubicBezTo>
                      <a:cubicBezTo>
                        <a:pt x="46205" y="316677"/>
                        <a:pt x="43235" y="317316"/>
                        <a:pt x="40290" y="318052"/>
                      </a:cubicBezTo>
                      <a:cubicBezTo>
                        <a:pt x="43235" y="319524"/>
                        <a:pt x="45836" y="322296"/>
                        <a:pt x="49124" y="322469"/>
                      </a:cubicBezTo>
                      <a:cubicBezTo>
                        <a:pt x="71033" y="323622"/>
                        <a:pt x="75426" y="321968"/>
                        <a:pt x="91090" y="318052"/>
                      </a:cubicBezTo>
                      <a:cubicBezTo>
                        <a:pt x="89127" y="323939"/>
                        <a:pt x="88101" y="328057"/>
                        <a:pt x="84464" y="333513"/>
                      </a:cubicBezTo>
                      <a:cubicBezTo>
                        <a:pt x="83309" y="335246"/>
                        <a:pt x="81519" y="336458"/>
                        <a:pt x="80046" y="337930"/>
                      </a:cubicBezTo>
                      <a:cubicBezTo>
                        <a:pt x="78574" y="342347"/>
                        <a:pt x="76758" y="346665"/>
                        <a:pt x="75629" y="351182"/>
                      </a:cubicBezTo>
                      <a:cubicBezTo>
                        <a:pt x="74893" y="354127"/>
                        <a:pt x="74616" y="357227"/>
                        <a:pt x="73420" y="360017"/>
                      </a:cubicBezTo>
                      <a:cubicBezTo>
                        <a:pt x="70529" y="366763"/>
                        <a:pt x="68776" y="366032"/>
                        <a:pt x="64585" y="371061"/>
                      </a:cubicBezTo>
                      <a:cubicBezTo>
                        <a:pt x="62228" y="373889"/>
                        <a:pt x="60787" y="377539"/>
                        <a:pt x="57959" y="379895"/>
                      </a:cubicBezTo>
                      <a:cubicBezTo>
                        <a:pt x="56170" y="381385"/>
                        <a:pt x="53368" y="380973"/>
                        <a:pt x="51333" y="382104"/>
                      </a:cubicBezTo>
                      <a:cubicBezTo>
                        <a:pt x="44343" y="385987"/>
                        <a:pt x="35862" y="392603"/>
                        <a:pt x="29246" y="397565"/>
                      </a:cubicBezTo>
                      <a:cubicBezTo>
                        <a:pt x="27774" y="399774"/>
                        <a:pt x="26016" y="401817"/>
                        <a:pt x="24829" y="404191"/>
                      </a:cubicBezTo>
                      <a:cubicBezTo>
                        <a:pt x="23788" y="406273"/>
                        <a:pt x="24074" y="408999"/>
                        <a:pt x="22620" y="410817"/>
                      </a:cubicBezTo>
                      <a:cubicBezTo>
                        <a:pt x="20962" y="412890"/>
                        <a:pt x="18033" y="413535"/>
                        <a:pt x="15994" y="415234"/>
                      </a:cubicBezTo>
                      <a:cubicBezTo>
                        <a:pt x="-1012" y="429406"/>
                        <a:pt x="19192" y="415312"/>
                        <a:pt x="2742" y="426278"/>
                      </a:cubicBezTo>
                      <a:cubicBezTo>
                        <a:pt x="1789" y="429137"/>
                        <a:pt x="-2921" y="439312"/>
                        <a:pt x="2742" y="441739"/>
                      </a:cubicBezTo>
                      <a:cubicBezTo>
                        <a:pt x="6858" y="443503"/>
                        <a:pt x="11615" y="440468"/>
                        <a:pt x="15994" y="439530"/>
                      </a:cubicBezTo>
                      <a:cubicBezTo>
                        <a:pt x="21930" y="438258"/>
                        <a:pt x="27774" y="436585"/>
                        <a:pt x="33664" y="435113"/>
                      </a:cubicBezTo>
                      <a:lnTo>
                        <a:pt x="42498" y="432904"/>
                      </a:lnTo>
                      <a:cubicBezTo>
                        <a:pt x="45443" y="432168"/>
                        <a:pt x="48453" y="431655"/>
                        <a:pt x="51333" y="430695"/>
                      </a:cubicBezTo>
                      <a:lnTo>
                        <a:pt x="57959" y="428487"/>
                      </a:lnTo>
                      <a:cubicBezTo>
                        <a:pt x="61674" y="422915"/>
                        <a:pt x="62531" y="418412"/>
                        <a:pt x="71211" y="419652"/>
                      </a:cubicBezTo>
                      <a:cubicBezTo>
                        <a:pt x="73839" y="420027"/>
                        <a:pt x="75629" y="422597"/>
                        <a:pt x="77838" y="424069"/>
                      </a:cubicBezTo>
                      <a:cubicBezTo>
                        <a:pt x="64637" y="432870"/>
                        <a:pt x="76117" y="423257"/>
                        <a:pt x="69003" y="435113"/>
                      </a:cubicBezTo>
                      <a:cubicBezTo>
                        <a:pt x="66906" y="438608"/>
                        <a:pt x="60967" y="441942"/>
                        <a:pt x="57959" y="443947"/>
                      </a:cubicBezTo>
                      <a:cubicBezTo>
                        <a:pt x="57223" y="446156"/>
                        <a:pt x="56167" y="448283"/>
                        <a:pt x="55751" y="450574"/>
                      </a:cubicBezTo>
                      <a:cubicBezTo>
                        <a:pt x="54689" y="456414"/>
                        <a:pt x="54982" y="462485"/>
                        <a:pt x="53542" y="468243"/>
                      </a:cubicBezTo>
                      <a:cubicBezTo>
                        <a:pt x="52743" y="471437"/>
                        <a:pt x="50783" y="474234"/>
                        <a:pt x="49124" y="477078"/>
                      </a:cubicBezTo>
                      <a:cubicBezTo>
                        <a:pt x="45624" y="483077"/>
                        <a:pt x="40277" y="488158"/>
                        <a:pt x="38081" y="494747"/>
                      </a:cubicBezTo>
                      <a:cubicBezTo>
                        <a:pt x="37345" y="496956"/>
                        <a:pt x="36512" y="499135"/>
                        <a:pt x="35872" y="501374"/>
                      </a:cubicBezTo>
                      <a:cubicBezTo>
                        <a:pt x="35038" y="504292"/>
                        <a:pt x="34860" y="507418"/>
                        <a:pt x="33664" y="510208"/>
                      </a:cubicBezTo>
                      <a:cubicBezTo>
                        <a:pt x="32618" y="512648"/>
                        <a:pt x="30719" y="514625"/>
                        <a:pt x="29246" y="516834"/>
                      </a:cubicBezTo>
                      <a:cubicBezTo>
                        <a:pt x="28206" y="519954"/>
                        <a:pt x="24829" y="529527"/>
                        <a:pt x="24829" y="532295"/>
                      </a:cubicBezTo>
                      <a:cubicBezTo>
                        <a:pt x="24829" y="537501"/>
                        <a:pt x="26302" y="542602"/>
                        <a:pt x="27038" y="547756"/>
                      </a:cubicBezTo>
                      <a:cubicBezTo>
                        <a:pt x="27774" y="544811"/>
                        <a:pt x="27888" y="541636"/>
                        <a:pt x="29246" y="538921"/>
                      </a:cubicBezTo>
                      <a:cubicBezTo>
                        <a:pt x="30177" y="537058"/>
                        <a:pt x="32733" y="536367"/>
                        <a:pt x="33664" y="534504"/>
                      </a:cubicBezTo>
                      <a:cubicBezTo>
                        <a:pt x="35022" y="531789"/>
                        <a:pt x="35038" y="528588"/>
                        <a:pt x="35872" y="525669"/>
                      </a:cubicBezTo>
                      <a:cubicBezTo>
                        <a:pt x="36512" y="523430"/>
                        <a:pt x="37516" y="521302"/>
                        <a:pt x="38081" y="519043"/>
                      </a:cubicBezTo>
                      <a:cubicBezTo>
                        <a:pt x="38992" y="515401"/>
                        <a:pt x="38811" y="511450"/>
                        <a:pt x="40290" y="508000"/>
                      </a:cubicBezTo>
                      <a:cubicBezTo>
                        <a:pt x="41110" y="506086"/>
                        <a:pt x="43235" y="505055"/>
                        <a:pt x="44707" y="503582"/>
                      </a:cubicBezTo>
                      <a:lnTo>
                        <a:pt x="49124" y="490330"/>
                      </a:lnTo>
                      <a:cubicBezTo>
                        <a:pt x="50849" y="485155"/>
                        <a:pt x="56418" y="485579"/>
                        <a:pt x="60168" y="483704"/>
                      </a:cubicBezTo>
                      <a:cubicBezTo>
                        <a:pt x="62542" y="482517"/>
                        <a:pt x="64420" y="480474"/>
                        <a:pt x="66794" y="479287"/>
                      </a:cubicBezTo>
                      <a:cubicBezTo>
                        <a:pt x="69964" y="477702"/>
                        <a:pt x="79423" y="475577"/>
                        <a:pt x="82255" y="474869"/>
                      </a:cubicBezTo>
                      <a:cubicBezTo>
                        <a:pt x="85200" y="475605"/>
                        <a:pt x="88078" y="477454"/>
                        <a:pt x="91090" y="477078"/>
                      </a:cubicBezTo>
                      <a:cubicBezTo>
                        <a:pt x="97202" y="476314"/>
                        <a:pt x="100496" y="472089"/>
                        <a:pt x="104342" y="468243"/>
                      </a:cubicBezTo>
                      <a:cubicBezTo>
                        <a:pt x="105078" y="466034"/>
                        <a:pt x="104389" y="462482"/>
                        <a:pt x="106551" y="461617"/>
                      </a:cubicBezTo>
                      <a:cubicBezTo>
                        <a:pt x="111429" y="459666"/>
                        <a:pt x="124269" y="469621"/>
                        <a:pt x="126429" y="470452"/>
                      </a:cubicBezTo>
                      <a:cubicBezTo>
                        <a:pt x="132095" y="472631"/>
                        <a:pt x="144098" y="474869"/>
                        <a:pt x="144098" y="474869"/>
                      </a:cubicBezTo>
                      <a:cubicBezTo>
                        <a:pt x="145571" y="476342"/>
                        <a:pt x="146653" y="478356"/>
                        <a:pt x="148516" y="479287"/>
                      </a:cubicBezTo>
                      <a:cubicBezTo>
                        <a:pt x="151807" y="480932"/>
                        <a:pt x="168945" y="483428"/>
                        <a:pt x="170603" y="483704"/>
                      </a:cubicBezTo>
                      <a:cubicBezTo>
                        <a:pt x="158816" y="466026"/>
                        <a:pt x="174290" y="487393"/>
                        <a:pt x="159559" y="472661"/>
                      </a:cubicBezTo>
                      <a:cubicBezTo>
                        <a:pt x="157682" y="470784"/>
                        <a:pt x="157181" y="467734"/>
                        <a:pt x="155142" y="466034"/>
                      </a:cubicBezTo>
                      <a:cubicBezTo>
                        <a:pt x="152613" y="463926"/>
                        <a:pt x="149166" y="463250"/>
                        <a:pt x="146307" y="461617"/>
                      </a:cubicBezTo>
                      <a:cubicBezTo>
                        <a:pt x="144002" y="460300"/>
                        <a:pt x="142055" y="458387"/>
                        <a:pt x="139681" y="457200"/>
                      </a:cubicBezTo>
                      <a:cubicBezTo>
                        <a:pt x="134387" y="454553"/>
                        <a:pt x="127753" y="452487"/>
                        <a:pt x="122011" y="450574"/>
                      </a:cubicBezTo>
                      <a:cubicBezTo>
                        <a:pt x="120539" y="449101"/>
                        <a:pt x="118525" y="448019"/>
                        <a:pt x="117594" y="446156"/>
                      </a:cubicBezTo>
                      <a:cubicBezTo>
                        <a:pt x="115512" y="441991"/>
                        <a:pt x="113177" y="432904"/>
                        <a:pt x="113177" y="432904"/>
                      </a:cubicBezTo>
                      <a:cubicBezTo>
                        <a:pt x="112441" y="418179"/>
                        <a:pt x="112245" y="403418"/>
                        <a:pt x="110968" y="388730"/>
                      </a:cubicBezTo>
                      <a:cubicBezTo>
                        <a:pt x="110766" y="386411"/>
                        <a:pt x="108302" y="384387"/>
                        <a:pt x="108759" y="382104"/>
                      </a:cubicBezTo>
                      <a:cubicBezTo>
                        <a:pt x="109625" y="377774"/>
                        <a:pt x="117013" y="376408"/>
                        <a:pt x="119803" y="375478"/>
                      </a:cubicBezTo>
                      <a:cubicBezTo>
                        <a:pt x="144402" y="387776"/>
                        <a:pt x="113414" y="373082"/>
                        <a:pt x="137472" y="382104"/>
                      </a:cubicBezTo>
                      <a:cubicBezTo>
                        <a:pt x="140555" y="383260"/>
                        <a:pt x="143281" y="385224"/>
                        <a:pt x="146307" y="386521"/>
                      </a:cubicBezTo>
                      <a:cubicBezTo>
                        <a:pt x="148447" y="387438"/>
                        <a:pt x="150793" y="387813"/>
                        <a:pt x="152933" y="388730"/>
                      </a:cubicBezTo>
                      <a:cubicBezTo>
                        <a:pt x="172038" y="396918"/>
                        <a:pt x="152855" y="390176"/>
                        <a:pt x="168394" y="395356"/>
                      </a:cubicBezTo>
                      <a:cubicBezTo>
                        <a:pt x="169866" y="393147"/>
                        <a:pt x="172436" y="391358"/>
                        <a:pt x="172811" y="388730"/>
                      </a:cubicBezTo>
                      <a:cubicBezTo>
                        <a:pt x="173679" y="382652"/>
                        <a:pt x="170293" y="378764"/>
                        <a:pt x="166185" y="375478"/>
                      </a:cubicBezTo>
                      <a:cubicBezTo>
                        <a:pt x="164112" y="373820"/>
                        <a:pt x="161985" y="372139"/>
                        <a:pt x="159559" y="371061"/>
                      </a:cubicBezTo>
                      <a:cubicBezTo>
                        <a:pt x="155304" y="369170"/>
                        <a:pt x="150724" y="368116"/>
                        <a:pt x="146307" y="366643"/>
                      </a:cubicBezTo>
                      <a:cubicBezTo>
                        <a:pt x="130580" y="361400"/>
                        <a:pt x="147338" y="363845"/>
                        <a:pt x="135264" y="357808"/>
                      </a:cubicBezTo>
                      <a:cubicBezTo>
                        <a:pt x="103712" y="342032"/>
                        <a:pt x="134881" y="361971"/>
                        <a:pt x="115385" y="348974"/>
                      </a:cubicBezTo>
                      <a:cubicBezTo>
                        <a:pt x="114345" y="345854"/>
                        <a:pt x="110968" y="336281"/>
                        <a:pt x="110968" y="333513"/>
                      </a:cubicBezTo>
                      <a:cubicBezTo>
                        <a:pt x="110968" y="323179"/>
                        <a:pt x="112036" y="312861"/>
                        <a:pt x="113177" y="302591"/>
                      </a:cubicBezTo>
                      <a:cubicBezTo>
                        <a:pt x="114350" y="292030"/>
                        <a:pt x="113732" y="294307"/>
                        <a:pt x="122011" y="291547"/>
                      </a:cubicBezTo>
                      <a:cubicBezTo>
                        <a:pt x="123484" y="293756"/>
                        <a:pt x="124552" y="296297"/>
                        <a:pt x="126429" y="298174"/>
                      </a:cubicBezTo>
                      <a:cubicBezTo>
                        <a:pt x="131513" y="303258"/>
                        <a:pt x="135132" y="303110"/>
                        <a:pt x="141890" y="304800"/>
                      </a:cubicBezTo>
                      <a:lnTo>
                        <a:pt x="155142" y="302591"/>
                      </a:lnTo>
                      <a:cubicBezTo>
                        <a:pt x="155788" y="298714"/>
                        <a:pt x="141513" y="289824"/>
                        <a:pt x="137472" y="287130"/>
                      </a:cubicBezTo>
                      <a:cubicBezTo>
                        <a:pt x="136000" y="284921"/>
                        <a:pt x="134803" y="282502"/>
                        <a:pt x="133055" y="280504"/>
                      </a:cubicBezTo>
                      <a:cubicBezTo>
                        <a:pt x="129627" y="276586"/>
                        <a:pt x="122011" y="269461"/>
                        <a:pt x="122011" y="269461"/>
                      </a:cubicBezTo>
                      <a:cubicBezTo>
                        <a:pt x="121275" y="267252"/>
                        <a:pt x="118938" y="264996"/>
                        <a:pt x="119803" y="262834"/>
                      </a:cubicBezTo>
                      <a:cubicBezTo>
                        <a:pt x="121498" y="258598"/>
                        <a:pt x="132382" y="256929"/>
                        <a:pt x="135264" y="256208"/>
                      </a:cubicBezTo>
                      <a:cubicBezTo>
                        <a:pt x="134528" y="253263"/>
                        <a:pt x="133927" y="250281"/>
                        <a:pt x="133055" y="247374"/>
                      </a:cubicBezTo>
                      <a:cubicBezTo>
                        <a:pt x="131717" y="242914"/>
                        <a:pt x="128638" y="234121"/>
                        <a:pt x="128638" y="234121"/>
                      </a:cubicBezTo>
                      <a:cubicBezTo>
                        <a:pt x="129374" y="228231"/>
                        <a:pt x="125983" y="219856"/>
                        <a:pt x="130846" y="216452"/>
                      </a:cubicBezTo>
                      <a:cubicBezTo>
                        <a:pt x="136308" y="212629"/>
                        <a:pt x="144057" y="218661"/>
                        <a:pt x="150724" y="218661"/>
                      </a:cubicBezTo>
                      <a:cubicBezTo>
                        <a:pt x="155930" y="218661"/>
                        <a:pt x="161031" y="217188"/>
                        <a:pt x="166185" y="216452"/>
                      </a:cubicBezTo>
                      <a:cubicBezTo>
                        <a:pt x="165449" y="211298"/>
                        <a:pt x="165623" y="205930"/>
                        <a:pt x="163977" y="200991"/>
                      </a:cubicBezTo>
                      <a:cubicBezTo>
                        <a:pt x="163318" y="199015"/>
                        <a:pt x="160630" y="198360"/>
                        <a:pt x="159559" y="196574"/>
                      </a:cubicBezTo>
                      <a:cubicBezTo>
                        <a:pt x="153669" y="186756"/>
                        <a:pt x="162506" y="191665"/>
                        <a:pt x="150724" y="187739"/>
                      </a:cubicBezTo>
                      <a:cubicBezTo>
                        <a:pt x="146307" y="184794"/>
                        <a:pt x="139150" y="183941"/>
                        <a:pt x="137472" y="178904"/>
                      </a:cubicBezTo>
                      <a:cubicBezTo>
                        <a:pt x="132171" y="162997"/>
                        <a:pt x="138610" y="182883"/>
                        <a:pt x="133055" y="163443"/>
                      </a:cubicBezTo>
                      <a:cubicBezTo>
                        <a:pt x="126728" y="141302"/>
                        <a:pt x="135528" y="175549"/>
                        <a:pt x="128638" y="147982"/>
                      </a:cubicBezTo>
                      <a:cubicBezTo>
                        <a:pt x="129374" y="145773"/>
                        <a:pt x="128719" y="142302"/>
                        <a:pt x="130846" y="141356"/>
                      </a:cubicBezTo>
                      <a:cubicBezTo>
                        <a:pt x="141228" y="136742"/>
                        <a:pt x="156645" y="146194"/>
                        <a:pt x="146307" y="128104"/>
                      </a:cubicBezTo>
                      <a:cubicBezTo>
                        <a:pt x="144990" y="125799"/>
                        <a:pt x="141890" y="125159"/>
                        <a:pt x="139681" y="123687"/>
                      </a:cubicBezTo>
                      <a:cubicBezTo>
                        <a:pt x="138209" y="120742"/>
                        <a:pt x="137090" y="117592"/>
                        <a:pt x="135264" y="114852"/>
                      </a:cubicBezTo>
                      <a:cubicBezTo>
                        <a:pt x="134109" y="113119"/>
                        <a:pt x="131917" y="112220"/>
                        <a:pt x="130846" y="110434"/>
                      </a:cubicBezTo>
                      <a:cubicBezTo>
                        <a:pt x="122246" y="96100"/>
                        <a:pt x="135413" y="110581"/>
                        <a:pt x="124220" y="99391"/>
                      </a:cubicBezTo>
                      <a:cubicBezTo>
                        <a:pt x="116101" y="75038"/>
                        <a:pt x="127563" y="111427"/>
                        <a:pt x="119803" y="44174"/>
                      </a:cubicBezTo>
                      <a:cubicBezTo>
                        <a:pt x="119426" y="40903"/>
                        <a:pt x="117211" y="38079"/>
                        <a:pt x="115385" y="35339"/>
                      </a:cubicBezTo>
                      <a:cubicBezTo>
                        <a:pt x="110448" y="27933"/>
                        <a:pt x="109863" y="5890"/>
                        <a:pt x="108759"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11" name="Freeform 110">
                <a:extLst>
                  <a:ext uri="{FF2B5EF4-FFF2-40B4-BE49-F238E27FC236}">
                    <a16:creationId xmlns:a16="http://schemas.microsoft.com/office/drawing/2014/main" id="{26AE1768-3B02-8B4F-D354-29C2FAEDB598}"/>
                  </a:ext>
                </a:extLst>
              </p:cNvPr>
              <p:cNvSpPr/>
              <p:nvPr/>
            </p:nvSpPr>
            <p:spPr>
              <a:xfrm>
                <a:off x="6380853" y="5038035"/>
                <a:ext cx="239123" cy="775341"/>
              </a:xfrm>
              <a:custGeom>
                <a:avLst/>
                <a:gdLst>
                  <a:gd name="connsiteX0" fmla="*/ 132590 w 239123"/>
                  <a:gd name="connsiteY0" fmla="*/ 0 h 775341"/>
                  <a:gd name="connsiteX1" fmla="*/ 132590 w 239123"/>
                  <a:gd name="connsiteY1" fmla="*/ 0 h 775341"/>
                  <a:gd name="connsiteX2" fmla="*/ 130382 w 239123"/>
                  <a:gd name="connsiteY2" fmla="*/ 39756 h 775341"/>
                  <a:gd name="connsiteX3" fmla="*/ 125964 w 239123"/>
                  <a:gd name="connsiteY3" fmla="*/ 53008 h 775341"/>
                  <a:gd name="connsiteX4" fmla="*/ 108295 w 239123"/>
                  <a:gd name="connsiteY4" fmla="*/ 70678 h 775341"/>
                  <a:gd name="connsiteX5" fmla="*/ 103877 w 239123"/>
                  <a:gd name="connsiteY5" fmla="*/ 75095 h 775341"/>
                  <a:gd name="connsiteX6" fmla="*/ 97251 w 239123"/>
                  <a:gd name="connsiteY6" fmla="*/ 88348 h 775341"/>
                  <a:gd name="connsiteX7" fmla="*/ 90625 w 239123"/>
                  <a:gd name="connsiteY7" fmla="*/ 90556 h 775341"/>
                  <a:gd name="connsiteX8" fmla="*/ 88417 w 239123"/>
                  <a:gd name="connsiteY8" fmla="*/ 97182 h 775341"/>
                  <a:gd name="connsiteX9" fmla="*/ 81790 w 239123"/>
                  <a:gd name="connsiteY9" fmla="*/ 108226 h 775341"/>
                  <a:gd name="connsiteX10" fmla="*/ 83999 w 239123"/>
                  <a:gd name="connsiteY10" fmla="*/ 117061 h 775341"/>
                  <a:gd name="connsiteX11" fmla="*/ 88417 w 239123"/>
                  <a:gd name="connsiteY11" fmla="*/ 123687 h 775341"/>
                  <a:gd name="connsiteX12" fmla="*/ 79582 w 239123"/>
                  <a:gd name="connsiteY12" fmla="*/ 136939 h 775341"/>
                  <a:gd name="connsiteX13" fmla="*/ 72956 w 239123"/>
                  <a:gd name="connsiteY13" fmla="*/ 139148 h 775341"/>
                  <a:gd name="connsiteX14" fmla="*/ 68538 w 239123"/>
                  <a:gd name="connsiteY14" fmla="*/ 143565 h 775341"/>
                  <a:gd name="connsiteX15" fmla="*/ 59704 w 239123"/>
                  <a:gd name="connsiteY15" fmla="*/ 156817 h 775341"/>
                  <a:gd name="connsiteX16" fmla="*/ 68538 w 239123"/>
                  <a:gd name="connsiteY16" fmla="*/ 159026 h 775341"/>
                  <a:gd name="connsiteX17" fmla="*/ 75164 w 239123"/>
                  <a:gd name="connsiteY17" fmla="*/ 161235 h 775341"/>
                  <a:gd name="connsiteX18" fmla="*/ 95043 w 239123"/>
                  <a:gd name="connsiteY18" fmla="*/ 159026 h 775341"/>
                  <a:gd name="connsiteX19" fmla="*/ 112712 w 239123"/>
                  <a:gd name="connsiteY19" fmla="*/ 161235 h 775341"/>
                  <a:gd name="connsiteX20" fmla="*/ 114921 w 239123"/>
                  <a:gd name="connsiteY20" fmla="*/ 183322 h 775341"/>
                  <a:gd name="connsiteX21" fmla="*/ 117130 w 239123"/>
                  <a:gd name="connsiteY21" fmla="*/ 189948 h 775341"/>
                  <a:gd name="connsiteX22" fmla="*/ 103877 w 239123"/>
                  <a:gd name="connsiteY22" fmla="*/ 196574 h 775341"/>
                  <a:gd name="connsiteX23" fmla="*/ 88417 w 239123"/>
                  <a:gd name="connsiteY23" fmla="*/ 203200 h 775341"/>
                  <a:gd name="connsiteX24" fmla="*/ 72956 w 239123"/>
                  <a:gd name="connsiteY24" fmla="*/ 216452 h 775341"/>
                  <a:gd name="connsiteX25" fmla="*/ 70747 w 239123"/>
                  <a:gd name="connsiteY25" fmla="*/ 225287 h 775341"/>
                  <a:gd name="connsiteX26" fmla="*/ 66330 w 239123"/>
                  <a:gd name="connsiteY26" fmla="*/ 231913 h 775341"/>
                  <a:gd name="connsiteX27" fmla="*/ 48660 w 239123"/>
                  <a:gd name="connsiteY27" fmla="*/ 247374 h 775341"/>
                  <a:gd name="connsiteX28" fmla="*/ 39825 w 239123"/>
                  <a:gd name="connsiteY28" fmla="*/ 260626 h 775341"/>
                  <a:gd name="connsiteX29" fmla="*/ 35408 w 239123"/>
                  <a:gd name="connsiteY29" fmla="*/ 267252 h 775341"/>
                  <a:gd name="connsiteX30" fmla="*/ 33199 w 239123"/>
                  <a:gd name="connsiteY30" fmla="*/ 273878 h 775341"/>
                  <a:gd name="connsiteX31" fmla="*/ 44243 w 239123"/>
                  <a:gd name="connsiteY31" fmla="*/ 276087 h 775341"/>
                  <a:gd name="connsiteX32" fmla="*/ 57495 w 239123"/>
                  <a:gd name="connsiteY32" fmla="*/ 271669 h 775341"/>
                  <a:gd name="connsiteX33" fmla="*/ 77373 w 239123"/>
                  <a:gd name="connsiteY33" fmla="*/ 260626 h 775341"/>
                  <a:gd name="connsiteX34" fmla="*/ 83999 w 239123"/>
                  <a:gd name="connsiteY34" fmla="*/ 258417 h 775341"/>
                  <a:gd name="connsiteX35" fmla="*/ 108295 w 239123"/>
                  <a:gd name="connsiteY35" fmla="*/ 256208 h 775341"/>
                  <a:gd name="connsiteX36" fmla="*/ 106086 w 239123"/>
                  <a:gd name="connsiteY36" fmla="*/ 269461 h 775341"/>
                  <a:gd name="connsiteX37" fmla="*/ 101669 w 239123"/>
                  <a:gd name="connsiteY37" fmla="*/ 276087 h 775341"/>
                  <a:gd name="connsiteX38" fmla="*/ 92834 w 239123"/>
                  <a:gd name="connsiteY38" fmla="*/ 289339 h 775341"/>
                  <a:gd name="connsiteX39" fmla="*/ 83999 w 239123"/>
                  <a:gd name="connsiteY39" fmla="*/ 315843 h 775341"/>
                  <a:gd name="connsiteX40" fmla="*/ 79582 w 239123"/>
                  <a:gd name="connsiteY40" fmla="*/ 322469 h 775341"/>
                  <a:gd name="connsiteX41" fmla="*/ 81790 w 239123"/>
                  <a:gd name="connsiteY41" fmla="*/ 329095 h 775341"/>
                  <a:gd name="connsiteX42" fmla="*/ 95043 w 239123"/>
                  <a:gd name="connsiteY42" fmla="*/ 331304 h 775341"/>
                  <a:gd name="connsiteX43" fmla="*/ 86208 w 239123"/>
                  <a:gd name="connsiteY43" fmla="*/ 348974 h 775341"/>
                  <a:gd name="connsiteX44" fmla="*/ 77373 w 239123"/>
                  <a:gd name="connsiteY44" fmla="*/ 351182 h 775341"/>
                  <a:gd name="connsiteX45" fmla="*/ 66330 w 239123"/>
                  <a:gd name="connsiteY45" fmla="*/ 360017 h 775341"/>
                  <a:gd name="connsiteX46" fmla="*/ 61912 w 239123"/>
                  <a:gd name="connsiteY46" fmla="*/ 364435 h 775341"/>
                  <a:gd name="connsiteX47" fmla="*/ 48660 w 239123"/>
                  <a:gd name="connsiteY47" fmla="*/ 371061 h 775341"/>
                  <a:gd name="connsiteX48" fmla="*/ 44243 w 239123"/>
                  <a:gd name="connsiteY48" fmla="*/ 384313 h 775341"/>
                  <a:gd name="connsiteX49" fmla="*/ 42034 w 239123"/>
                  <a:gd name="connsiteY49" fmla="*/ 390939 h 775341"/>
                  <a:gd name="connsiteX50" fmla="*/ 53077 w 239123"/>
                  <a:gd name="connsiteY50" fmla="*/ 395356 h 775341"/>
                  <a:gd name="connsiteX51" fmla="*/ 64121 w 239123"/>
                  <a:gd name="connsiteY51" fmla="*/ 393148 h 775341"/>
                  <a:gd name="connsiteX52" fmla="*/ 79582 w 239123"/>
                  <a:gd name="connsiteY52" fmla="*/ 388730 h 775341"/>
                  <a:gd name="connsiteX53" fmla="*/ 103877 w 239123"/>
                  <a:gd name="connsiteY53" fmla="*/ 390939 h 775341"/>
                  <a:gd name="connsiteX54" fmla="*/ 101669 w 239123"/>
                  <a:gd name="connsiteY54" fmla="*/ 410817 h 775341"/>
                  <a:gd name="connsiteX55" fmla="*/ 99460 w 239123"/>
                  <a:gd name="connsiteY55" fmla="*/ 417443 h 775341"/>
                  <a:gd name="connsiteX56" fmla="*/ 97251 w 239123"/>
                  <a:gd name="connsiteY56" fmla="*/ 426278 h 775341"/>
                  <a:gd name="connsiteX57" fmla="*/ 90625 w 239123"/>
                  <a:gd name="connsiteY57" fmla="*/ 428487 h 775341"/>
                  <a:gd name="connsiteX58" fmla="*/ 79582 w 239123"/>
                  <a:gd name="connsiteY58" fmla="*/ 430695 h 775341"/>
                  <a:gd name="connsiteX59" fmla="*/ 75164 w 239123"/>
                  <a:gd name="connsiteY59" fmla="*/ 437322 h 775341"/>
                  <a:gd name="connsiteX60" fmla="*/ 66330 w 239123"/>
                  <a:gd name="connsiteY60" fmla="*/ 439530 h 775341"/>
                  <a:gd name="connsiteX61" fmla="*/ 59704 w 239123"/>
                  <a:gd name="connsiteY61" fmla="*/ 443948 h 775341"/>
                  <a:gd name="connsiteX62" fmla="*/ 48660 w 239123"/>
                  <a:gd name="connsiteY62" fmla="*/ 452782 h 775341"/>
                  <a:gd name="connsiteX63" fmla="*/ 44243 w 239123"/>
                  <a:gd name="connsiteY63" fmla="*/ 457200 h 775341"/>
                  <a:gd name="connsiteX64" fmla="*/ 35408 w 239123"/>
                  <a:gd name="connsiteY64" fmla="*/ 461617 h 775341"/>
                  <a:gd name="connsiteX65" fmla="*/ 26573 w 239123"/>
                  <a:gd name="connsiteY65" fmla="*/ 472661 h 775341"/>
                  <a:gd name="connsiteX66" fmla="*/ 17738 w 239123"/>
                  <a:gd name="connsiteY66" fmla="*/ 477078 h 775341"/>
                  <a:gd name="connsiteX67" fmla="*/ 15530 w 239123"/>
                  <a:gd name="connsiteY67" fmla="*/ 483704 h 775341"/>
                  <a:gd name="connsiteX68" fmla="*/ 8904 w 239123"/>
                  <a:gd name="connsiteY68" fmla="*/ 485913 h 775341"/>
                  <a:gd name="connsiteX69" fmla="*/ 6695 w 239123"/>
                  <a:gd name="connsiteY69" fmla="*/ 499165 h 775341"/>
                  <a:gd name="connsiteX70" fmla="*/ 13321 w 239123"/>
                  <a:gd name="connsiteY70" fmla="*/ 514626 h 775341"/>
                  <a:gd name="connsiteX71" fmla="*/ 22156 w 239123"/>
                  <a:gd name="connsiteY71" fmla="*/ 525669 h 775341"/>
                  <a:gd name="connsiteX72" fmla="*/ 33199 w 239123"/>
                  <a:gd name="connsiteY72" fmla="*/ 521252 h 775341"/>
                  <a:gd name="connsiteX73" fmla="*/ 44243 w 239123"/>
                  <a:gd name="connsiteY73" fmla="*/ 510208 h 775341"/>
                  <a:gd name="connsiteX74" fmla="*/ 70747 w 239123"/>
                  <a:gd name="connsiteY74" fmla="*/ 499165 h 775341"/>
                  <a:gd name="connsiteX75" fmla="*/ 77373 w 239123"/>
                  <a:gd name="connsiteY75" fmla="*/ 494748 h 775341"/>
                  <a:gd name="connsiteX76" fmla="*/ 86208 w 239123"/>
                  <a:gd name="connsiteY76" fmla="*/ 485913 h 775341"/>
                  <a:gd name="connsiteX77" fmla="*/ 90625 w 239123"/>
                  <a:gd name="connsiteY77" fmla="*/ 492539 h 775341"/>
                  <a:gd name="connsiteX78" fmla="*/ 88417 w 239123"/>
                  <a:gd name="connsiteY78" fmla="*/ 505791 h 775341"/>
                  <a:gd name="connsiteX79" fmla="*/ 86208 w 239123"/>
                  <a:gd name="connsiteY79" fmla="*/ 512417 h 775341"/>
                  <a:gd name="connsiteX80" fmla="*/ 79582 w 239123"/>
                  <a:gd name="connsiteY80" fmla="*/ 514626 h 775341"/>
                  <a:gd name="connsiteX81" fmla="*/ 61912 w 239123"/>
                  <a:gd name="connsiteY81" fmla="*/ 519043 h 775341"/>
                  <a:gd name="connsiteX82" fmla="*/ 57495 w 239123"/>
                  <a:gd name="connsiteY82" fmla="*/ 523461 h 775341"/>
                  <a:gd name="connsiteX83" fmla="*/ 50869 w 239123"/>
                  <a:gd name="connsiteY83" fmla="*/ 527878 h 775341"/>
                  <a:gd name="connsiteX84" fmla="*/ 53077 w 239123"/>
                  <a:gd name="connsiteY84" fmla="*/ 549965 h 775341"/>
                  <a:gd name="connsiteX85" fmla="*/ 86208 w 239123"/>
                  <a:gd name="connsiteY85" fmla="*/ 556591 h 775341"/>
                  <a:gd name="connsiteX86" fmla="*/ 81790 w 239123"/>
                  <a:gd name="connsiteY86" fmla="*/ 569843 h 775341"/>
                  <a:gd name="connsiteX87" fmla="*/ 75164 w 239123"/>
                  <a:gd name="connsiteY87" fmla="*/ 600765 h 775341"/>
                  <a:gd name="connsiteX88" fmla="*/ 61912 w 239123"/>
                  <a:gd name="connsiteY88" fmla="*/ 622852 h 775341"/>
                  <a:gd name="connsiteX89" fmla="*/ 55286 w 239123"/>
                  <a:gd name="connsiteY89" fmla="*/ 627269 h 775341"/>
                  <a:gd name="connsiteX90" fmla="*/ 46451 w 239123"/>
                  <a:gd name="connsiteY90" fmla="*/ 638313 h 775341"/>
                  <a:gd name="connsiteX91" fmla="*/ 39825 w 239123"/>
                  <a:gd name="connsiteY91" fmla="*/ 642730 h 775341"/>
                  <a:gd name="connsiteX92" fmla="*/ 30990 w 239123"/>
                  <a:gd name="connsiteY92" fmla="*/ 651565 h 775341"/>
                  <a:gd name="connsiteX93" fmla="*/ 26573 w 239123"/>
                  <a:gd name="connsiteY93" fmla="*/ 658191 h 775341"/>
                  <a:gd name="connsiteX94" fmla="*/ 19947 w 239123"/>
                  <a:gd name="connsiteY94" fmla="*/ 662608 h 775341"/>
                  <a:gd name="connsiteX95" fmla="*/ 6695 w 239123"/>
                  <a:gd name="connsiteY95" fmla="*/ 675861 h 775341"/>
                  <a:gd name="connsiteX96" fmla="*/ 2277 w 239123"/>
                  <a:gd name="connsiteY96" fmla="*/ 680278 h 775341"/>
                  <a:gd name="connsiteX97" fmla="*/ 69 w 239123"/>
                  <a:gd name="connsiteY97" fmla="*/ 686904 h 775341"/>
                  <a:gd name="connsiteX98" fmla="*/ 11112 w 239123"/>
                  <a:gd name="connsiteY98" fmla="*/ 693530 h 775341"/>
                  <a:gd name="connsiteX99" fmla="*/ 28782 w 239123"/>
                  <a:gd name="connsiteY99" fmla="*/ 691322 h 775341"/>
                  <a:gd name="connsiteX100" fmla="*/ 44243 w 239123"/>
                  <a:gd name="connsiteY100" fmla="*/ 680278 h 775341"/>
                  <a:gd name="connsiteX101" fmla="*/ 57495 w 239123"/>
                  <a:gd name="connsiteY101" fmla="*/ 678069 h 775341"/>
                  <a:gd name="connsiteX102" fmla="*/ 70747 w 239123"/>
                  <a:gd name="connsiteY102" fmla="*/ 673652 h 775341"/>
                  <a:gd name="connsiteX103" fmla="*/ 77373 w 239123"/>
                  <a:gd name="connsiteY103" fmla="*/ 667026 h 775341"/>
                  <a:gd name="connsiteX104" fmla="*/ 90625 w 239123"/>
                  <a:gd name="connsiteY104" fmla="*/ 662608 h 775341"/>
                  <a:gd name="connsiteX105" fmla="*/ 99460 w 239123"/>
                  <a:gd name="connsiteY105" fmla="*/ 667026 h 775341"/>
                  <a:gd name="connsiteX106" fmla="*/ 90625 w 239123"/>
                  <a:gd name="connsiteY106" fmla="*/ 686904 h 775341"/>
                  <a:gd name="connsiteX107" fmla="*/ 86208 w 239123"/>
                  <a:gd name="connsiteY107" fmla="*/ 691322 h 775341"/>
                  <a:gd name="connsiteX108" fmla="*/ 79582 w 239123"/>
                  <a:gd name="connsiteY108" fmla="*/ 693530 h 775341"/>
                  <a:gd name="connsiteX109" fmla="*/ 68538 w 239123"/>
                  <a:gd name="connsiteY109" fmla="*/ 704574 h 775341"/>
                  <a:gd name="connsiteX110" fmla="*/ 61912 w 239123"/>
                  <a:gd name="connsiteY110" fmla="*/ 711200 h 775341"/>
                  <a:gd name="connsiteX111" fmla="*/ 48660 w 239123"/>
                  <a:gd name="connsiteY111" fmla="*/ 726661 h 775341"/>
                  <a:gd name="connsiteX112" fmla="*/ 42034 w 239123"/>
                  <a:gd name="connsiteY112" fmla="*/ 733287 h 775341"/>
                  <a:gd name="connsiteX113" fmla="*/ 30990 w 239123"/>
                  <a:gd name="connsiteY113" fmla="*/ 737704 h 775341"/>
                  <a:gd name="connsiteX114" fmla="*/ 24364 w 239123"/>
                  <a:gd name="connsiteY114" fmla="*/ 768626 h 775341"/>
                  <a:gd name="connsiteX115" fmla="*/ 26573 w 239123"/>
                  <a:gd name="connsiteY115" fmla="*/ 775252 h 775341"/>
                  <a:gd name="connsiteX116" fmla="*/ 33199 w 239123"/>
                  <a:gd name="connsiteY116" fmla="*/ 770835 h 775341"/>
                  <a:gd name="connsiteX117" fmla="*/ 35408 w 239123"/>
                  <a:gd name="connsiteY117" fmla="*/ 764208 h 775341"/>
                  <a:gd name="connsiteX118" fmla="*/ 44243 w 239123"/>
                  <a:gd name="connsiteY118" fmla="*/ 753165 h 775341"/>
                  <a:gd name="connsiteX119" fmla="*/ 46451 w 239123"/>
                  <a:gd name="connsiteY119" fmla="*/ 744330 h 775341"/>
                  <a:gd name="connsiteX120" fmla="*/ 57495 w 239123"/>
                  <a:gd name="connsiteY120" fmla="*/ 728869 h 775341"/>
                  <a:gd name="connsiteX121" fmla="*/ 68538 w 239123"/>
                  <a:gd name="connsiteY121" fmla="*/ 722243 h 775341"/>
                  <a:gd name="connsiteX122" fmla="*/ 83999 w 239123"/>
                  <a:gd name="connsiteY122" fmla="*/ 708991 h 775341"/>
                  <a:gd name="connsiteX123" fmla="*/ 90625 w 239123"/>
                  <a:gd name="connsiteY123" fmla="*/ 706782 h 775341"/>
                  <a:gd name="connsiteX124" fmla="*/ 95043 w 239123"/>
                  <a:gd name="connsiteY124" fmla="*/ 702365 h 775341"/>
                  <a:gd name="connsiteX125" fmla="*/ 110504 w 239123"/>
                  <a:gd name="connsiteY125" fmla="*/ 700156 h 775341"/>
                  <a:gd name="connsiteX126" fmla="*/ 108295 w 239123"/>
                  <a:gd name="connsiteY126" fmla="*/ 673652 h 775341"/>
                  <a:gd name="connsiteX127" fmla="*/ 103877 w 239123"/>
                  <a:gd name="connsiteY127" fmla="*/ 660400 h 775341"/>
                  <a:gd name="connsiteX128" fmla="*/ 101669 w 239123"/>
                  <a:gd name="connsiteY128" fmla="*/ 653774 h 775341"/>
                  <a:gd name="connsiteX129" fmla="*/ 103877 w 239123"/>
                  <a:gd name="connsiteY129" fmla="*/ 640522 h 775341"/>
                  <a:gd name="connsiteX130" fmla="*/ 114921 w 239123"/>
                  <a:gd name="connsiteY130" fmla="*/ 629478 h 775341"/>
                  <a:gd name="connsiteX131" fmla="*/ 121547 w 239123"/>
                  <a:gd name="connsiteY131" fmla="*/ 627269 h 775341"/>
                  <a:gd name="connsiteX132" fmla="*/ 132590 w 239123"/>
                  <a:gd name="connsiteY132" fmla="*/ 636104 h 775341"/>
                  <a:gd name="connsiteX133" fmla="*/ 137008 w 239123"/>
                  <a:gd name="connsiteY133" fmla="*/ 640522 h 775341"/>
                  <a:gd name="connsiteX134" fmla="*/ 150260 w 239123"/>
                  <a:gd name="connsiteY134" fmla="*/ 649356 h 775341"/>
                  <a:gd name="connsiteX135" fmla="*/ 150260 w 239123"/>
                  <a:gd name="connsiteY135" fmla="*/ 629478 h 775341"/>
                  <a:gd name="connsiteX136" fmla="*/ 148051 w 239123"/>
                  <a:gd name="connsiteY136" fmla="*/ 622852 h 775341"/>
                  <a:gd name="connsiteX137" fmla="*/ 141425 w 239123"/>
                  <a:gd name="connsiteY137" fmla="*/ 618435 h 775341"/>
                  <a:gd name="connsiteX138" fmla="*/ 132590 w 239123"/>
                  <a:gd name="connsiteY138" fmla="*/ 609600 h 775341"/>
                  <a:gd name="connsiteX139" fmla="*/ 128173 w 239123"/>
                  <a:gd name="connsiteY139" fmla="*/ 605182 h 775341"/>
                  <a:gd name="connsiteX140" fmla="*/ 119338 w 239123"/>
                  <a:gd name="connsiteY140" fmla="*/ 587513 h 775341"/>
                  <a:gd name="connsiteX141" fmla="*/ 117130 w 239123"/>
                  <a:gd name="connsiteY141" fmla="*/ 580887 h 775341"/>
                  <a:gd name="connsiteX142" fmla="*/ 121547 w 239123"/>
                  <a:gd name="connsiteY142" fmla="*/ 541130 h 775341"/>
                  <a:gd name="connsiteX143" fmla="*/ 152469 w 239123"/>
                  <a:gd name="connsiteY143" fmla="*/ 530087 h 775341"/>
                  <a:gd name="connsiteX144" fmla="*/ 143634 w 239123"/>
                  <a:gd name="connsiteY144" fmla="*/ 519043 h 775341"/>
                  <a:gd name="connsiteX145" fmla="*/ 137008 w 239123"/>
                  <a:gd name="connsiteY145" fmla="*/ 516835 h 775341"/>
                  <a:gd name="connsiteX146" fmla="*/ 125964 w 239123"/>
                  <a:gd name="connsiteY146" fmla="*/ 508000 h 775341"/>
                  <a:gd name="connsiteX147" fmla="*/ 121547 w 239123"/>
                  <a:gd name="connsiteY147" fmla="*/ 503582 h 775341"/>
                  <a:gd name="connsiteX148" fmla="*/ 119338 w 239123"/>
                  <a:gd name="connsiteY148" fmla="*/ 496956 h 775341"/>
                  <a:gd name="connsiteX149" fmla="*/ 123756 w 239123"/>
                  <a:gd name="connsiteY149" fmla="*/ 481495 h 775341"/>
                  <a:gd name="connsiteX150" fmla="*/ 128173 w 239123"/>
                  <a:gd name="connsiteY150" fmla="*/ 474869 h 775341"/>
                  <a:gd name="connsiteX151" fmla="*/ 132590 w 239123"/>
                  <a:gd name="connsiteY151" fmla="*/ 461617 h 775341"/>
                  <a:gd name="connsiteX152" fmla="*/ 150260 w 239123"/>
                  <a:gd name="connsiteY152" fmla="*/ 474869 h 775341"/>
                  <a:gd name="connsiteX153" fmla="*/ 163512 w 239123"/>
                  <a:gd name="connsiteY153" fmla="*/ 479287 h 775341"/>
                  <a:gd name="connsiteX154" fmla="*/ 178973 w 239123"/>
                  <a:gd name="connsiteY154" fmla="*/ 483704 h 775341"/>
                  <a:gd name="connsiteX155" fmla="*/ 203269 w 239123"/>
                  <a:gd name="connsiteY155" fmla="*/ 485913 h 775341"/>
                  <a:gd name="connsiteX156" fmla="*/ 238608 w 239123"/>
                  <a:gd name="connsiteY156" fmla="*/ 492539 h 775341"/>
                  <a:gd name="connsiteX157" fmla="*/ 234190 w 239123"/>
                  <a:gd name="connsiteY157" fmla="*/ 488122 h 775341"/>
                  <a:gd name="connsiteX158" fmla="*/ 227564 w 239123"/>
                  <a:gd name="connsiteY158" fmla="*/ 485913 h 775341"/>
                  <a:gd name="connsiteX159" fmla="*/ 216521 w 239123"/>
                  <a:gd name="connsiteY159" fmla="*/ 479287 h 775341"/>
                  <a:gd name="connsiteX160" fmla="*/ 201060 w 239123"/>
                  <a:gd name="connsiteY160" fmla="*/ 468243 h 775341"/>
                  <a:gd name="connsiteX161" fmla="*/ 187808 w 239123"/>
                  <a:gd name="connsiteY161" fmla="*/ 452782 h 775341"/>
                  <a:gd name="connsiteX162" fmla="*/ 183390 w 239123"/>
                  <a:gd name="connsiteY162" fmla="*/ 446156 h 775341"/>
                  <a:gd name="connsiteX163" fmla="*/ 167930 w 239123"/>
                  <a:gd name="connsiteY163" fmla="*/ 437322 h 775341"/>
                  <a:gd name="connsiteX164" fmla="*/ 156886 w 239123"/>
                  <a:gd name="connsiteY164" fmla="*/ 430695 h 775341"/>
                  <a:gd name="connsiteX165" fmla="*/ 132590 w 239123"/>
                  <a:gd name="connsiteY165" fmla="*/ 421861 h 775341"/>
                  <a:gd name="connsiteX166" fmla="*/ 125964 w 239123"/>
                  <a:gd name="connsiteY166" fmla="*/ 417443 h 775341"/>
                  <a:gd name="connsiteX167" fmla="*/ 121547 w 239123"/>
                  <a:gd name="connsiteY167" fmla="*/ 401982 h 775341"/>
                  <a:gd name="connsiteX168" fmla="*/ 130382 w 239123"/>
                  <a:gd name="connsiteY168" fmla="*/ 379895 h 775341"/>
                  <a:gd name="connsiteX169" fmla="*/ 139217 w 239123"/>
                  <a:gd name="connsiteY169" fmla="*/ 382104 h 775341"/>
                  <a:gd name="connsiteX170" fmla="*/ 145843 w 239123"/>
                  <a:gd name="connsiteY170" fmla="*/ 384313 h 775341"/>
                  <a:gd name="connsiteX171" fmla="*/ 178973 w 239123"/>
                  <a:gd name="connsiteY171" fmla="*/ 386522 h 775341"/>
                  <a:gd name="connsiteX172" fmla="*/ 187808 w 239123"/>
                  <a:gd name="connsiteY172" fmla="*/ 384313 h 775341"/>
                  <a:gd name="connsiteX173" fmla="*/ 181182 w 239123"/>
                  <a:gd name="connsiteY173" fmla="*/ 373269 h 775341"/>
                  <a:gd name="connsiteX174" fmla="*/ 165721 w 239123"/>
                  <a:gd name="connsiteY174" fmla="*/ 362226 h 775341"/>
                  <a:gd name="connsiteX175" fmla="*/ 159095 w 239123"/>
                  <a:gd name="connsiteY175" fmla="*/ 360017 h 775341"/>
                  <a:gd name="connsiteX176" fmla="*/ 150260 w 239123"/>
                  <a:gd name="connsiteY176" fmla="*/ 351182 h 775341"/>
                  <a:gd name="connsiteX177" fmla="*/ 139217 w 239123"/>
                  <a:gd name="connsiteY177" fmla="*/ 333513 h 775341"/>
                  <a:gd name="connsiteX178" fmla="*/ 137008 w 239123"/>
                  <a:gd name="connsiteY178" fmla="*/ 324678 h 775341"/>
                  <a:gd name="connsiteX179" fmla="*/ 134799 w 239123"/>
                  <a:gd name="connsiteY179" fmla="*/ 318052 h 775341"/>
                  <a:gd name="connsiteX180" fmla="*/ 141425 w 239123"/>
                  <a:gd name="connsiteY180" fmla="*/ 293756 h 775341"/>
                  <a:gd name="connsiteX181" fmla="*/ 145843 w 239123"/>
                  <a:gd name="connsiteY181" fmla="*/ 289339 h 775341"/>
                  <a:gd name="connsiteX182" fmla="*/ 150260 w 239123"/>
                  <a:gd name="connsiteY182" fmla="*/ 267252 h 775341"/>
                  <a:gd name="connsiteX183" fmla="*/ 154677 w 239123"/>
                  <a:gd name="connsiteY183" fmla="*/ 260626 h 775341"/>
                  <a:gd name="connsiteX184" fmla="*/ 167930 w 239123"/>
                  <a:gd name="connsiteY184" fmla="*/ 267252 h 775341"/>
                  <a:gd name="connsiteX185" fmla="*/ 181182 w 239123"/>
                  <a:gd name="connsiteY185" fmla="*/ 280504 h 775341"/>
                  <a:gd name="connsiteX186" fmla="*/ 183390 w 239123"/>
                  <a:gd name="connsiteY186" fmla="*/ 287130 h 775341"/>
                  <a:gd name="connsiteX187" fmla="*/ 194434 w 239123"/>
                  <a:gd name="connsiteY187" fmla="*/ 298174 h 775341"/>
                  <a:gd name="connsiteX188" fmla="*/ 185599 w 239123"/>
                  <a:gd name="connsiteY188" fmla="*/ 278295 h 775341"/>
                  <a:gd name="connsiteX189" fmla="*/ 176764 w 239123"/>
                  <a:gd name="connsiteY189" fmla="*/ 267252 h 775341"/>
                  <a:gd name="connsiteX190" fmla="*/ 165721 w 239123"/>
                  <a:gd name="connsiteY190" fmla="*/ 247374 h 775341"/>
                  <a:gd name="connsiteX191" fmla="*/ 161304 w 239123"/>
                  <a:gd name="connsiteY191" fmla="*/ 231913 h 775341"/>
                  <a:gd name="connsiteX192" fmla="*/ 156886 w 239123"/>
                  <a:gd name="connsiteY192" fmla="*/ 223078 h 775341"/>
                  <a:gd name="connsiteX193" fmla="*/ 150260 w 239123"/>
                  <a:gd name="connsiteY193" fmla="*/ 209826 h 775341"/>
                  <a:gd name="connsiteX194" fmla="*/ 148051 w 239123"/>
                  <a:gd name="connsiteY194" fmla="*/ 200991 h 775341"/>
                  <a:gd name="connsiteX195" fmla="*/ 152469 w 239123"/>
                  <a:gd name="connsiteY195" fmla="*/ 194365 h 775341"/>
                  <a:gd name="connsiteX196" fmla="*/ 172347 w 239123"/>
                  <a:gd name="connsiteY196" fmla="*/ 209826 h 775341"/>
                  <a:gd name="connsiteX197" fmla="*/ 192225 w 239123"/>
                  <a:gd name="connsiteY197" fmla="*/ 218661 h 775341"/>
                  <a:gd name="connsiteX198" fmla="*/ 203269 w 239123"/>
                  <a:gd name="connsiteY198" fmla="*/ 229704 h 775341"/>
                  <a:gd name="connsiteX199" fmla="*/ 209895 w 239123"/>
                  <a:gd name="connsiteY199" fmla="*/ 225287 h 775341"/>
                  <a:gd name="connsiteX200" fmla="*/ 207686 w 239123"/>
                  <a:gd name="connsiteY200" fmla="*/ 214243 h 775341"/>
                  <a:gd name="connsiteX201" fmla="*/ 203269 w 239123"/>
                  <a:gd name="connsiteY201" fmla="*/ 200991 h 775341"/>
                  <a:gd name="connsiteX202" fmla="*/ 187808 w 239123"/>
                  <a:gd name="connsiteY202" fmla="*/ 185530 h 775341"/>
                  <a:gd name="connsiteX203" fmla="*/ 183390 w 239123"/>
                  <a:gd name="connsiteY203" fmla="*/ 176695 h 775341"/>
                  <a:gd name="connsiteX204" fmla="*/ 172347 w 239123"/>
                  <a:gd name="connsiteY204" fmla="*/ 165652 h 775341"/>
                  <a:gd name="connsiteX205" fmla="*/ 167930 w 239123"/>
                  <a:gd name="connsiteY205" fmla="*/ 159026 h 775341"/>
                  <a:gd name="connsiteX206" fmla="*/ 156886 w 239123"/>
                  <a:gd name="connsiteY206" fmla="*/ 147982 h 775341"/>
                  <a:gd name="connsiteX207" fmla="*/ 141425 w 239123"/>
                  <a:gd name="connsiteY207" fmla="*/ 136939 h 775341"/>
                  <a:gd name="connsiteX208" fmla="*/ 137008 w 239123"/>
                  <a:gd name="connsiteY208" fmla="*/ 130313 h 775341"/>
                  <a:gd name="connsiteX209" fmla="*/ 132590 w 239123"/>
                  <a:gd name="connsiteY209" fmla="*/ 117061 h 775341"/>
                  <a:gd name="connsiteX210" fmla="*/ 128173 w 239123"/>
                  <a:gd name="connsiteY210" fmla="*/ 108226 h 775341"/>
                  <a:gd name="connsiteX211" fmla="*/ 125964 w 239123"/>
                  <a:gd name="connsiteY211" fmla="*/ 94974 h 775341"/>
                  <a:gd name="connsiteX212" fmla="*/ 130382 w 239123"/>
                  <a:gd name="connsiteY212" fmla="*/ 72887 h 775341"/>
                  <a:gd name="connsiteX213" fmla="*/ 134799 w 239123"/>
                  <a:gd name="connsiteY213" fmla="*/ 59635 h 775341"/>
                  <a:gd name="connsiteX214" fmla="*/ 137008 w 239123"/>
                  <a:gd name="connsiteY214" fmla="*/ 53008 h 775341"/>
                  <a:gd name="connsiteX215" fmla="*/ 132590 w 239123"/>
                  <a:gd name="connsiteY215" fmla="*/ 0 h 77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Lst>
                <a:rect l="l" t="t" r="r" b="b"/>
                <a:pathLst>
                  <a:path w="239123" h="775341">
                    <a:moveTo>
                      <a:pt x="132590" y="0"/>
                    </a:moveTo>
                    <a:lnTo>
                      <a:pt x="132590" y="0"/>
                    </a:lnTo>
                    <a:cubicBezTo>
                      <a:pt x="131854" y="13252"/>
                      <a:pt x="132028" y="26586"/>
                      <a:pt x="130382" y="39756"/>
                    </a:cubicBezTo>
                    <a:cubicBezTo>
                      <a:pt x="129804" y="44376"/>
                      <a:pt x="129256" y="49715"/>
                      <a:pt x="125964" y="53008"/>
                    </a:cubicBezTo>
                    <a:lnTo>
                      <a:pt x="108295" y="70678"/>
                    </a:lnTo>
                    <a:lnTo>
                      <a:pt x="103877" y="75095"/>
                    </a:lnTo>
                    <a:cubicBezTo>
                      <a:pt x="102422" y="79462"/>
                      <a:pt x="101145" y="85233"/>
                      <a:pt x="97251" y="88348"/>
                    </a:cubicBezTo>
                    <a:cubicBezTo>
                      <a:pt x="95433" y="89802"/>
                      <a:pt x="92834" y="89820"/>
                      <a:pt x="90625" y="90556"/>
                    </a:cubicBezTo>
                    <a:cubicBezTo>
                      <a:pt x="89889" y="92765"/>
                      <a:pt x="89615" y="95186"/>
                      <a:pt x="88417" y="97182"/>
                    </a:cubicBezTo>
                    <a:cubicBezTo>
                      <a:pt x="79319" y="112346"/>
                      <a:pt x="88049" y="89451"/>
                      <a:pt x="81790" y="108226"/>
                    </a:cubicBezTo>
                    <a:cubicBezTo>
                      <a:pt x="82526" y="111171"/>
                      <a:pt x="82803" y="114271"/>
                      <a:pt x="83999" y="117061"/>
                    </a:cubicBezTo>
                    <a:cubicBezTo>
                      <a:pt x="85045" y="119501"/>
                      <a:pt x="88042" y="121059"/>
                      <a:pt x="88417" y="123687"/>
                    </a:cubicBezTo>
                    <a:cubicBezTo>
                      <a:pt x="89516" y="131377"/>
                      <a:pt x="85278" y="134091"/>
                      <a:pt x="79582" y="136939"/>
                    </a:cubicBezTo>
                    <a:cubicBezTo>
                      <a:pt x="77500" y="137980"/>
                      <a:pt x="75165" y="138412"/>
                      <a:pt x="72956" y="139148"/>
                    </a:cubicBezTo>
                    <a:cubicBezTo>
                      <a:pt x="71483" y="140620"/>
                      <a:pt x="69787" y="141899"/>
                      <a:pt x="68538" y="143565"/>
                    </a:cubicBezTo>
                    <a:cubicBezTo>
                      <a:pt x="65353" y="147812"/>
                      <a:pt x="59704" y="156817"/>
                      <a:pt x="59704" y="156817"/>
                    </a:cubicBezTo>
                    <a:cubicBezTo>
                      <a:pt x="62649" y="157553"/>
                      <a:pt x="65619" y="158192"/>
                      <a:pt x="68538" y="159026"/>
                    </a:cubicBezTo>
                    <a:cubicBezTo>
                      <a:pt x="70777" y="159666"/>
                      <a:pt x="72836" y="161235"/>
                      <a:pt x="75164" y="161235"/>
                    </a:cubicBezTo>
                    <a:cubicBezTo>
                      <a:pt x="81831" y="161235"/>
                      <a:pt x="88417" y="159762"/>
                      <a:pt x="95043" y="159026"/>
                    </a:cubicBezTo>
                    <a:cubicBezTo>
                      <a:pt x="100933" y="159762"/>
                      <a:pt x="108953" y="156641"/>
                      <a:pt x="112712" y="161235"/>
                    </a:cubicBezTo>
                    <a:cubicBezTo>
                      <a:pt x="117397" y="166962"/>
                      <a:pt x="113796" y="176009"/>
                      <a:pt x="114921" y="183322"/>
                    </a:cubicBezTo>
                    <a:cubicBezTo>
                      <a:pt x="115275" y="185623"/>
                      <a:pt x="116394" y="187739"/>
                      <a:pt x="117130" y="189948"/>
                    </a:cubicBezTo>
                    <a:cubicBezTo>
                      <a:pt x="108238" y="198838"/>
                      <a:pt x="118125" y="190468"/>
                      <a:pt x="103877" y="196574"/>
                    </a:cubicBezTo>
                    <a:cubicBezTo>
                      <a:pt x="82521" y="205726"/>
                      <a:pt x="113782" y="196857"/>
                      <a:pt x="88417" y="203200"/>
                    </a:cubicBezTo>
                    <a:cubicBezTo>
                      <a:pt x="77705" y="213912"/>
                      <a:pt x="83047" y="209725"/>
                      <a:pt x="72956" y="216452"/>
                    </a:cubicBezTo>
                    <a:cubicBezTo>
                      <a:pt x="72220" y="219397"/>
                      <a:pt x="71943" y="222497"/>
                      <a:pt x="70747" y="225287"/>
                    </a:cubicBezTo>
                    <a:cubicBezTo>
                      <a:pt x="69701" y="227727"/>
                      <a:pt x="68078" y="229915"/>
                      <a:pt x="66330" y="231913"/>
                    </a:cubicBezTo>
                    <a:cubicBezTo>
                      <a:pt x="57288" y="242247"/>
                      <a:pt x="57640" y="241387"/>
                      <a:pt x="48660" y="247374"/>
                    </a:cubicBezTo>
                    <a:lnTo>
                      <a:pt x="39825" y="260626"/>
                    </a:lnTo>
                    <a:cubicBezTo>
                      <a:pt x="38353" y="262835"/>
                      <a:pt x="36248" y="264734"/>
                      <a:pt x="35408" y="267252"/>
                    </a:cubicBezTo>
                    <a:lnTo>
                      <a:pt x="33199" y="273878"/>
                    </a:lnTo>
                    <a:cubicBezTo>
                      <a:pt x="36880" y="274614"/>
                      <a:pt x="40504" y="276427"/>
                      <a:pt x="44243" y="276087"/>
                    </a:cubicBezTo>
                    <a:cubicBezTo>
                      <a:pt x="48880" y="275665"/>
                      <a:pt x="53172" y="273398"/>
                      <a:pt x="57495" y="271669"/>
                    </a:cubicBezTo>
                    <a:cubicBezTo>
                      <a:pt x="68138" y="267412"/>
                      <a:pt x="66156" y="266235"/>
                      <a:pt x="77373" y="260626"/>
                    </a:cubicBezTo>
                    <a:cubicBezTo>
                      <a:pt x="79455" y="259585"/>
                      <a:pt x="81790" y="259153"/>
                      <a:pt x="83999" y="258417"/>
                    </a:cubicBezTo>
                    <a:cubicBezTo>
                      <a:pt x="90338" y="252079"/>
                      <a:pt x="95291" y="244829"/>
                      <a:pt x="108295" y="256208"/>
                    </a:cubicBezTo>
                    <a:cubicBezTo>
                      <a:pt x="111665" y="259157"/>
                      <a:pt x="107502" y="265212"/>
                      <a:pt x="106086" y="269461"/>
                    </a:cubicBezTo>
                    <a:cubicBezTo>
                      <a:pt x="105247" y="271979"/>
                      <a:pt x="102856" y="273713"/>
                      <a:pt x="101669" y="276087"/>
                    </a:cubicBezTo>
                    <a:cubicBezTo>
                      <a:pt x="95277" y="288872"/>
                      <a:pt x="105393" y="276780"/>
                      <a:pt x="92834" y="289339"/>
                    </a:cubicBezTo>
                    <a:lnTo>
                      <a:pt x="83999" y="315843"/>
                    </a:lnTo>
                    <a:cubicBezTo>
                      <a:pt x="83159" y="318361"/>
                      <a:pt x="81054" y="320260"/>
                      <a:pt x="79582" y="322469"/>
                    </a:cubicBezTo>
                    <a:cubicBezTo>
                      <a:pt x="80318" y="324678"/>
                      <a:pt x="79769" y="327940"/>
                      <a:pt x="81790" y="329095"/>
                    </a:cubicBezTo>
                    <a:cubicBezTo>
                      <a:pt x="85679" y="331317"/>
                      <a:pt x="92821" y="327415"/>
                      <a:pt x="95043" y="331304"/>
                    </a:cubicBezTo>
                    <a:cubicBezTo>
                      <a:pt x="96850" y="334467"/>
                      <a:pt x="90839" y="346659"/>
                      <a:pt x="86208" y="348974"/>
                    </a:cubicBezTo>
                    <a:cubicBezTo>
                      <a:pt x="83493" y="350332"/>
                      <a:pt x="80318" y="350446"/>
                      <a:pt x="77373" y="351182"/>
                    </a:cubicBezTo>
                    <a:cubicBezTo>
                      <a:pt x="73353" y="363240"/>
                      <a:pt x="78532" y="353915"/>
                      <a:pt x="66330" y="360017"/>
                    </a:cubicBezTo>
                    <a:cubicBezTo>
                      <a:pt x="64467" y="360949"/>
                      <a:pt x="63538" y="363134"/>
                      <a:pt x="61912" y="364435"/>
                    </a:cubicBezTo>
                    <a:cubicBezTo>
                      <a:pt x="55796" y="369327"/>
                      <a:pt x="55657" y="368728"/>
                      <a:pt x="48660" y="371061"/>
                    </a:cubicBezTo>
                    <a:lnTo>
                      <a:pt x="44243" y="384313"/>
                    </a:lnTo>
                    <a:lnTo>
                      <a:pt x="42034" y="390939"/>
                    </a:lnTo>
                    <a:cubicBezTo>
                      <a:pt x="45715" y="392411"/>
                      <a:pt x="49132" y="394961"/>
                      <a:pt x="53077" y="395356"/>
                    </a:cubicBezTo>
                    <a:cubicBezTo>
                      <a:pt x="56813" y="395730"/>
                      <a:pt x="60456" y="393962"/>
                      <a:pt x="64121" y="393148"/>
                    </a:cubicBezTo>
                    <a:cubicBezTo>
                      <a:pt x="72438" y="391300"/>
                      <a:pt x="72206" y="391189"/>
                      <a:pt x="79582" y="388730"/>
                    </a:cubicBezTo>
                    <a:cubicBezTo>
                      <a:pt x="87680" y="389466"/>
                      <a:pt x="98127" y="385189"/>
                      <a:pt x="103877" y="390939"/>
                    </a:cubicBezTo>
                    <a:cubicBezTo>
                      <a:pt x="108591" y="395653"/>
                      <a:pt x="102765" y="404241"/>
                      <a:pt x="101669" y="410817"/>
                    </a:cubicBezTo>
                    <a:cubicBezTo>
                      <a:pt x="101286" y="413114"/>
                      <a:pt x="100100" y="415204"/>
                      <a:pt x="99460" y="417443"/>
                    </a:cubicBezTo>
                    <a:cubicBezTo>
                      <a:pt x="98626" y="420362"/>
                      <a:pt x="99147" y="423908"/>
                      <a:pt x="97251" y="426278"/>
                    </a:cubicBezTo>
                    <a:cubicBezTo>
                      <a:pt x="95797" y="428096"/>
                      <a:pt x="92884" y="427922"/>
                      <a:pt x="90625" y="428487"/>
                    </a:cubicBezTo>
                    <a:cubicBezTo>
                      <a:pt x="86983" y="429397"/>
                      <a:pt x="83263" y="429959"/>
                      <a:pt x="79582" y="430695"/>
                    </a:cubicBezTo>
                    <a:cubicBezTo>
                      <a:pt x="78109" y="432904"/>
                      <a:pt x="77373" y="435849"/>
                      <a:pt x="75164" y="437322"/>
                    </a:cubicBezTo>
                    <a:cubicBezTo>
                      <a:pt x="72639" y="439006"/>
                      <a:pt x="69120" y="438334"/>
                      <a:pt x="66330" y="439530"/>
                    </a:cubicBezTo>
                    <a:cubicBezTo>
                      <a:pt x="63890" y="440576"/>
                      <a:pt x="61913" y="442475"/>
                      <a:pt x="59704" y="443948"/>
                    </a:cubicBezTo>
                    <a:cubicBezTo>
                      <a:pt x="50903" y="457148"/>
                      <a:pt x="60516" y="445668"/>
                      <a:pt x="48660" y="452782"/>
                    </a:cubicBezTo>
                    <a:cubicBezTo>
                      <a:pt x="46874" y="453853"/>
                      <a:pt x="45976" y="456045"/>
                      <a:pt x="44243" y="457200"/>
                    </a:cubicBezTo>
                    <a:cubicBezTo>
                      <a:pt x="41503" y="459026"/>
                      <a:pt x="38353" y="460145"/>
                      <a:pt x="35408" y="461617"/>
                    </a:cubicBezTo>
                    <a:cubicBezTo>
                      <a:pt x="33047" y="465158"/>
                      <a:pt x="30347" y="470145"/>
                      <a:pt x="26573" y="472661"/>
                    </a:cubicBezTo>
                    <a:cubicBezTo>
                      <a:pt x="23833" y="474487"/>
                      <a:pt x="20683" y="475606"/>
                      <a:pt x="17738" y="477078"/>
                    </a:cubicBezTo>
                    <a:cubicBezTo>
                      <a:pt x="17002" y="479287"/>
                      <a:pt x="17176" y="482058"/>
                      <a:pt x="15530" y="483704"/>
                    </a:cubicBezTo>
                    <a:cubicBezTo>
                      <a:pt x="13884" y="485350"/>
                      <a:pt x="10059" y="483892"/>
                      <a:pt x="8904" y="485913"/>
                    </a:cubicBezTo>
                    <a:cubicBezTo>
                      <a:pt x="6682" y="489801"/>
                      <a:pt x="7431" y="494748"/>
                      <a:pt x="6695" y="499165"/>
                    </a:cubicBezTo>
                    <a:cubicBezTo>
                      <a:pt x="11862" y="524996"/>
                      <a:pt x="4835" y="500483"/>
                      <a:pt x="13321" y="514626"/>
                    </a:cubicBezTo>
                    <a:cubicBezTo>
                      <a:pt x="20432" y="526478"/>
                      <a:pt x="8961" y="516873"/>
                      <a:pt x="22156" y="525669"/>
                    </a:cubicBezTo>
                    <a:cubicBezTo>
                      <a:pt x="25837" y="524197"/>
                      <a:pt x="29951" y="523526"/>
                      <a:pt x="33199" y="521252"/>
                    </a:cubicBezTo>
                    <a:cubicBezTo>
                      <a:pt x="37464" y="518266"/>
                      <a:pt x="39586" y="512536"/>
                      <a:pt x="44243" y="510208"/>
                    </a:cubicBezTo>
                    <a:cubicBezTo>
                      <a:pt x="64627" y="500016"/>
                      <a:pt x="55524" y="502971"/>
                      <a:pt x="70747" y="499165"/>
                    </a:cubicBezTo>
                    <a:cubicBezTo>
                      <a:pt x="72956" y="497693"/>
                      <a:pt x="75358" y="496475"/>
                      <a:pt x="77373" y="494748"/>
                    </a:cubicBezTo>
                    <a:cubicBezTo>
                      <a:pt x="80535" y="492038"/>
                      <a:pt x="86208" y="485913"/>
                      <a:pt x="86208" y="485913"/>
                    </a:cubicBezTo>
                    <a:cubicBezTo>
                      <a:pt x="87680" y="488122"/>
                      <a:pt x="90332" y="489901"/>
                      <a:pt x="90625" y="492539"/>
                    </a:cubicBezTo>
                    <a:cubicBezTo>
                      <a:pt x="91120" y="496990"/>
                      <a:pt x="89388" y="501419"/>
                      <a:pt x="88417" y="505791"/>
                    </a:cubicBezTo>
                    <a:cubicBezTo>
                      <a:pt x="87912" y="508064"/>
                      <a:pt x="87854" y="510771"/>
                      <a:pt x="86208" y="512417"/>
                    </a:cubicBezTo>
                    <a:cubicBezTo>
                      <a:pt x="84562" y="514063"/>
                      <a:pt x="81841" y="514061"/>
                      <a:pt x="79582" y="514626"/>
                    </a:cubicBezTo>
                    <a:lnTo>
                      <a:pt x="61912" y="519043"/>
                    </a:lnTo>
                    <a:cubicBezTo>
                      <a:pt x="60440" y="520516"/>
                      <a:pt x="59121" y="522160"/>
                      <a:pt x="57495" y="523461"/>
                    </a:cubicBezTo>
                    <a:cubicBezTo>
                      <a:pt x="55422" y="525119"/>
                      <a:pt x="51305" y="525260"/>
                      <a:pt x="50869" y="527878"/>
                    </a:cubicBezTo>
                    <a:cubicBezTo>
                      <a:pt x="49652" y="535176"/>
                      <a:pt x="48638" y="544046"/>
                      <a:pt x="53077" y="549965"/>
                    </a:cubicBezTo>
                    <a:cubicBezTo>
                      <a:pt x="55121" y="552690"/>
                      <a:pt x="82467" y="556056"/>
                      <a:pt x="86208" y="556591"/>
                    </a:cubicBezTo>
                    <a:cubicBezTo>
                      <a:pt x="84735" y="561008"/>
                      <a:pt x="82623" y="565262"/>
                      <a:pt x="81790" y="569843"/>
                    </a:cubicBezTo>
                    <a:cubicBezTo>
                      <a:pt x="81078" y="573761"/>
                      <a:pt x="78811" y="592742"/>
                      <a:pt x="75164" y="600765"/>
                    </a:cubicBezTo>
                    <a:cubicBezTo>
                      <a:pt x="70889" y="610170"/>
                      <a:pt x="69251" y="616982"/>
                      <a:pt x="61912" y="622852"/>
                    </a:cubicBezTo>
                    <a:cubicBezTo>
                      <a:pt x="59839" y="624510"/>
                      <a:pt x="57359" y="625611"/>
                      <a:pt x="55286" y="627269"/>
                    </a:cubicBezTo>
                    <a:cubicBezTo>
                      <a:pt x="44361" y="636010"/>
                      <a:pt x="57928" y="626837"/>
                      <a:pt x="46451" y="638313"/>
                    </a:cubicBezTo>
                    <a:cubicBezTo>
                      <a:pt x="44574" y="640190"/>
                      <a:pt x="42034" y="641258"/>
                      <a:pt x="39825" y="642730"/>
                    </a:cubicBezTo>
                    <a:cubicBezTo>
                      <a:pt x="35008" y="657186"/>
                      <a:pt x="41699" y="642998"/>
                      <a:pt x="30990" y="651565"/>
                    </a:cubicBezTo>
                    <a:cubicBezTo>
                      <a:pt x="28917" y="653223"/>
                      <a:pt x="28450" y="656314"/>
                      <a:pt x="26573" y="658191"/>
                    </a:cubicBezTo>
                    <a:cubicBezTo>
                      <a:pt x="24696" y="660068"/>
                      <a:pt x="21962" y="660881"/>
                      <a:pt x="19947" y="662608"/>
                    </a:cubicBezTo>
                    <a:cubicBezTo>
                      <a:pt x="19924" y="662628"/>
                      <a:pt x="8915" y="673641"/>
                      <a:pt x="6695" y="675861"/>
                    </a:cubicBezTo>
                    <a:lnTo>
                      <a:pt x="2277" y="680278"/>
                    </a:lnTo>
                    <a:cubicBezTo>
                      <a:pt x="1541" y="682487"/>
                      <a:pt x="-388" y="684621"/>
                      <a:pt x="69" y="686904"/>
                    </a:cubicBezTo>
                    <a:cubicBezTo>
                      <a:pt x="936" y="691237"/>
                      <a:pt x="8320" y="692600"/>
                      <a:pt x="11112" y="693530"/>
                    </a:cubicBezTo>
                    <a:cubicBezTo>
                      <a:pt x="17002" y="692794"/>
                      <a:pt x="23303" y="693605"/>
                      <a:pt x="28782" y="691322"/>
                    </a:cubicBezTo>
                    <a:cubicBezTo>
                      <a:pt x="59901" y="678356"/>
                      <a:pt x="22129" y="685193"/>
                      <a:pt x="44243" y="680278"/>
                    </a:cubicBezTo>
                    <a:cubicBezTo>
                      <a:pt x="48615" y="679306"/>
                      <a:pt x="53150" y="679155"/>
                      <a:pt x="57495" y="678069"/>
                    </a:cubicBezTo>
                    <a:cubicBezTo>
                      <a:pt x="62012" y="676940"/>
                      <a:pt x="70747" y="673652"/>
                      <a:pt x="70747" y="673652"/>
                    </a:cubicBezTo>
                    <a:cubicBezTo>
                      <a:pt x="72956" y="671443"/>
                      <a:pt x="74643" y="668543"/>
                      <a:pt x="77373" y="667026"/>
                    </a:cubicBezTo>
                    <a:cubicBezTo>
                      <a:pt x="81443" y="664765"/>
                      <a:pt x="90625" y="662608"/>
                      <a:pt x="90625" y="662608"/>
                    </a:cubicBezTo>
                    <a:cubicBezTo>
                      <a:pt x="93989" y="659245"/>
                      <a:pt x="99460" y="650981"/>
                      <a:pt x="99460" y="667026"/>
                    </a:cubicBezTo>
                    <a:cubicBezTo>
                      <a:pt x="99460" y="673159"/>
                      <a:pt x="94629" y="681898"/>
                      <a:pt x="90625" y="686904"/>
                    </a:cubicBezTo>
                    <a:cubicBezTo>
                      <a:pt x="89324" y="688530"/>
                      <a:pt x="87994" y="690251"/>
                      <a:pt x="86208" y="691322"/>
                    </a:cubicBezTo>
                    <a:cubicBezTo>
                      <a:pt x="84212" y="692520"/>
                      <a:pt x="81791" y="692794"/>
                      <a:pt x="79582" y="693530"/>
                    </a:cubicBezTo>
                    <a:cubicBezTo>
                      <a:pt x="67434" y="701630"/>
                      <a:pt x="77742" y="693530"/>
                      <a:pt x="68538" y="704574"/>
                    </a:cubicBezTo>
                    <a:cubicBezTo>
                      <a:pt x="66538" y="706974"/>
                      <a:pt x="63912" y="708800"/>
                      <a:pt x="61912" y="711200"/>
                    </a:cubicBezTo>
                    <a:cubicBezTo>
                      <a:pt x="45093" y="731383"/>
                      <a:pt x="75206" y="700115"/>
                      <a:pt x="48660" y="726661"/>
                    </a:cubicBezTo>
                    <a:cubicBezTo>
                      <a:pt x="46451" y="728870"/>
                      <a:pt x="44934" y="732127"/>
                      <a:pt x="42034" y="733287"/>
                    </a:cubicBezTo>
                    <a:lnTo>
                      <a:pt x="30990" y="737704"/>
                    </a:lnTo>
                    <a:cubicBezTo>
                      <a:pt x="24696" y="756587"/>
                      <a:pt x="27151" y="746336"/>
                      <a:pt x="24364" y="768626"/>
                    </a:cubicBezTo>
                    <a:cubicBezTo>
                      <a:pt x="25100" y="770835"/>
                      <a:pt x="24314" y="774687"/>
                      <a:pt x="26573" y="775252"/>
                    </a:cubicBezTo>
                    <a:cubicBezTo>
                      <a:pt x="29148" y="775896"/>
                      <a:pt x="31541" y="772908"/>
                      <a:pt x="33199" y="770835"/>
                    </a:cubicBezTo>
                    <a:cubicBezTo>
                      <a:pt x="34654" y="769017"/>
                      <a:pt x="34174" y="766183"/>
                      <a:pt x="35408" y="764208"/>
                    </a:cubicBezTo>
                    <a:cubicBezTo>
                      <a:pt x="37907" y="760210"/>
                      <a:pt x="41298" y="756846"/>
                      <a:pt x="44243" y="753165"/>
                    </a:cubicBezTo>
                    <a:cubicBezTo>
                      <a:pt x="44979" y="750220"/>
                      <a:pt x="45255" y="747120"/>
                      <a:pt x="46451" y="744330"/>
                    </a:cubicBezTo>
                    <a:cubicBezTo>
                      <a:pt x="47356" y="742219"/>
                      <a:pt x="56980" y="729320"/>
                      <a:pt x="57495" y="728869"/>
                    </a:cubicBezTo>
                    <a:cubicBezTo>
                      <a:pt x="60726" y="726042"/>
                      <a:pt x="65150" y="724879"/>
                      <a:pt x="68538" y="722243"/>
                    </a:cubicBezTo>
                    <a:cubicBezTo>
                      <a:pt x="78322" y="714633"/>
                      <a:pt x="74499" y="713741"/>
                      <a:pt x="83999" y="708991"/>
                    </a:cubicBezTo>
                    <a:cubicBezTo>
                      <a:pt x="86081" y="707950"/>
                      <a:pt x="88416" y="707518"/>
                      <a:pt x="90625" y="706782"/>
                    </a:cubicBezTo>
                    <a:cubicBezTo>
                      <a:pt x="92098" y="705310"/>
                      <a:pt x="93067" y="703023"/>
                      <a:pt x="95043" y="702365"/>
                    </a:cubicBezTo>
                    <a:cubicBezTo>
                      <a:pt x="99982" y="700719"/>
                      <a:pt x="108322" y="704883"/>
                      <a:pt x="110504" y="700156"/>
                    </a:cubicBezTo>
                    <a:cubicBezTo>
                      <a:pt x="114219" y="692107"/>
                      <a:pt x="109753" y="682397"/>
                      <a:pt x="108295" y="673652"/>
                    </a:cubicBezTo>
                    <a:cubicBezTo>
                      <a:pt x="107529" y="669059"/>
                      <a:pt x="105349" y="664817"/>
                      <a:pt x="103877" y="660400"/>
                    </a:cubicBezTo>
                    <a:lnTo>
                      <a:pt x="101669" y="653774"/>
                    </a:lnTo>
                    <a:cubicBezTo>
                      <a:pt x="102405" y="649357"/>
                      <a:pt x="102461" y="644770"/>
                      <a:pt x="103877" y="640522"/>
                    </a:cubicBezTo>
                    <a:cubicBezTo>
                      <a:pt x="105644" y="635220"/>
                      <a:pt x="110209" y="631834"/>
                      <a:pt x="114921" y="629478"/>
                    </a:cubicBezTo>
                    <a:cubicBezTo>
                      <a:pt x="117003" y="628437"/>
                      <a:pt x="119338" y="628005"/>
                      <a:pt x="121547" y="627269"/>
                    </a:cubicBezTo>
                    <a:cubicBezTo>
                      <a:pt x="130344" y="640466"/>
                      <a:pt x="120737" y="628991"/>
                      <a:pt x="132590" y="636104"/>
                    </a:cubicBezTo>
                    <a:cubicBezTo>
                      <a:pt x="134376" y="637176"/>
                      <a:pt x="135342" y="639272"/>
                      <a:pt x="137008" y="640522"/>
                    </a:cubicBezTo>
                    <a:cubicBezTo>
                      <a:pt x="141255" y="643707"/>
                      <a:pt x="150260" y="649356"/>
                      <a:pt x="150260" y="649356"/>
                    </a:cubicBezTo>
                    <a:cubicBezTo>
                      <a:pt x="153616" y="639290"/>
                      <a:pt x="153370" y="643472"/>
                      <a:pt x="150260" y="629478"/>
                    </a:cubicBezTo>
                    <a:cubicBezTo>
                      <a:pt x="149755" y="627205"/>
                      <a:pt x="149505" y="624670"/>
                      <a:pt x="148051" y="622852"/>
                    </a:cubicBezTo>
                    <a:cubicBezTo>
                      <a:pt x="146393" y="620779"/>
                      <a:pt x="143440" y="620162"/>
                      <a:pt x="141425" y="618435"/>
                    </a:cubicBezTo>
                    <a:cubicBezTo>
                      <a:pt x="138263" y="615725"/>
                      <a:pt x="135535" y="612545"/>
                      <a:pt x="132590" y="609600"/>
                    </a:cubicBezTo>
                    <a:lnTo>
                      <a:pt x="128173" y="605182"/>
                    </a:lnTo>
                    <a:cubicBezTo>
                      <a:pt x="123098" y="589954"/>
                      <a:pt x="127049" y="595222"/>
                      <a:pt x="119338" y="587513"/>
                    </a:cubicBezTo>
                    <a:cubicBezTo>
                      <a:pt x="118602" y="585304"/>
                      <a:pt x="117019" y="583212"/>
                      <a:pt x="117130" y="580887"/>
                    </a:cubicBezTo>
                    <a:cubicBezTo>
                      <a:pt x="117764" y="567568"/>
                      <a:pt x="116990" y="553661"/>
                      <a:pt x="121547" y="541130"/>
                    </a:cubicBezTo>
                    <a:cubicBezTo>
                      <a:pt x="125301" y="530806"/>
                      <a:pt x="145672" y="530936"/>
                      <a:pt x="152469" y="530087"/>
                    </a:cubicBezTo>
                    <a:cubicBezTo>
                      <a:pt x="150464" y="527081"/>
                      <a:pt x="147128" y="521140"/>
                      <a:pt x="143634" y="519043"/>
                    </a:cubicBezTo>
                    <a:cubicBezTo>
                      <a:pt x="141638" y="517845"/>
                      <a:pt x="139217" y="517571"/>
                      <a:pt x="137008" y="516835"/>
                    </a:cubicBezTo>
                    <a:cubicBezTo>
                      <a:pt x="126336" y="506163"/>
                      <a:pt x="139901" y="519151"/>
                      <a:pt x="125964" y="508000"/>
                    </a:cubicBezTo>
                    <a:cubicBezTo>
                      <a:pt x="124338" y="506699"/>
                      <a:pt x="123019" y="505055"/>
                      <a:pt x="121547" y="503582"/>
                    </a:cubicBezTo>
                    <a:cubicBezTo>
                      <a:pt x="120811" y="501373"/>
                      <a:pt x="119338" y="499284"/>
                      <a:pt x="119338" y="496956"/>
                    </a:cubicBezTo>
                    <a:cubicBezTo>
                      <a:pt x="119338" y="495541"/>
                      <a:pt x="122715" y="483577"/>
                      <a:pt x="123756" y="481495"/>
                    </a:cubicBezTo>
                    <a:cubicBezTo>
                      <a:pt x="124943" y="479121"/>
                      <a:pt x="127095" y="477295"/>
                      <a:pt x="128173" y="474869"/>
                    </a:cubicBezTo>
                    <a:cubicBezTo>
                      <a:pt x="130064" y="470614"/>
                      <a:pt x="131118" y="466034"/>
                      <a:pt x="132590" y="461617"/>
                    </a:cubicBezTo>
                    <a:cubicBezTo>
                      <a:pt x="137823" y="466850"/>
                      <a:pt x="142766" y="472371"/>
                      <a:pt x="150260" y="474869"/>
                    </a:cubicBezTo>
                    <a:lnTo>
                      <a:pt x="163512" y="479287"/>
                    </a:lnTo>
                    <a:cubicBezTo>
                      <a:pt x="168049" y="480799"/>
                      <a:pt x="174358" y="483089"/>
                      <a:pt x="178973" y="483704"/>
                    </a:cubicBezTo>
                    <a:cubicBezTo>
                      <a:pt x="187034" y="484779"/>
                      <a:pt x="195170" y="485177"/>
                      <a:pt x="203269" y="485913"/>
                    </a:cubicBezTo>
                    <a:cubicBezTo>
                      <a:pt x="215285" y="489918"/>
                      <a:pt x="225005" y="494239"/>
                      <a:pt x="238608" y="492539"/>
                    </a:cubicBezTo>
                    <a:cubicBezTo>
                      <a:pt x="240674" y="492281"/>
                      <a:pt x="235976" y="489193"/>
                      <a:pt x="234190" y="488122"/>
                    </a:cubicBezTo>
                    <a:cubicBezTo>
                      <a:pt x="232194" y="486924"/>
                      <a:pt x="229773" y="486649"/>
                      <a:pt x="227564" y="485913"/>
                    </a:cubicBezTo>
                    <a:cubicBezTo>
                      <a:pt x="211250" y="469595"/>
                      <a:pt x="236583" y="493616"/>
                      <a:pt x="216521" y="479287"/>
                    </a:cubicBezTo>
                    <a:cubicBezTo>
                      <a:pt x="198176" y="466184"/>
                      <a:pt x="216033" y="473235"/>
                      <a:pt x="201060" y="468243"/>
                    </a:cubicBezTo>
                    <a:cubicBezTo>
                      <a:pt x="194333" y="458152"/>
                      <a:pt x="198520" y="463494"/>
                      <a:pt x="187808" y="452782"/>
                    </a:cubicBezTo>
                    <a:cubicBezTo>
                      <a:pt x="185931" y="450905"/>
                      <a:pt x="185267" y="448033"/>
                      <a:pt x="183390" y="446156"/>
                    </a:cubicBezTo>
                    <a:cubicBezTo>
                      <a:pt x="176703" y="439469"/>
                      <a:pt x="175512" y="439849"/>
                      <a:pt x="167930" y="437322"/>
                    </a:cubicBezTo>
                    <a:cubicBezTo>
                      <a:pt x="159301" y="428693"/>
                      <a:pt x="168355" y="436430"/>
                      <a:pt x="156886" y="430695"/>
                    </a:cubicBezTo>
                    <a:cubicBezTo>
                      <a:pt x="137539" y="421021"/>
                      <a:pt x="154734" y="425550"/>
                      <a:pt x="132590" y="421861"/>
                    </a:cubicBezTo>
                    <a:cubicBezTo>
                      <a:pt x="130381" y="420388"/>
                      <a:pt x="127622" y="419516"/>
                      <a:pt x="125964" y="417443"/>
                    </a:cubicBezTo>
                    <a:cubicBezTo>
                      <a:pt x="124813" y="416005"/>
                      <a:pt x="121691" y="402556"/>
                      <a:pt x="121547" y="401982"/>
                    </a:cubicBezTo>
                    <a:cubicBezTo>
                      <a:pt x="126469" y="382293"/>
                      <a:pt x="121671" y="388606"/>
                      <a:pt x="130382" y="379895"/>
                    </a:cubicBezTo>
                    <a:cubicBezTo>
                      <a:pt x="133327" y="380631"/>
                      <a:pt x="136298" y="381270"/>
                      <a:pt x="139217" y="382104"/>
                    </a:cubicBezTo>
                    <a:cubicBezTo>
                      <a:pt x="141456" y="382744"/>
                      <a:pt x="143529" y="384056"/>
                      <a:pt x="145843" y="384313"/>
                    </a:cubicBezTo>
                    <a:cubicBezTo>
                      <a:pt x="156843" y="385535"/>
                      <a:pt x="167930" y="385786"/>
                      <a:pt x="178973" y="386522"/>
                    </a:cubicBezTo>
                    <a:cubicBezTo>
                      <a:pt x="181918" y="385786"/>
                      <a:pt x="185987" y="386742"/>
                      <a:pt x="187808" y="384313"/>
                    </a:cubicBezTo>
                    <a:cubicBezTo>
                      <a:pt x="190265" y="381037"/>
                      <a:pt x="182483" y="374570"/>
                      <a:pt x="181182" y="373269"/>
                    </a:cubicBezTo>
                    <a:cubicBezTo>
                      <a:pt x="177500" y="362226"/>
                      <a:pt x="181182" y="367380"/>
                      <a:pt x="165721" y="362226"/>
                    </a:cubicBezTo>
                    <a:lnTo>
                      <a:pt x="159095" y="360017"/>
                    </a:lnTo>
                    <a:cubicBezTo>
                      <a:pt x="156150" y="357072"/>
                      <a:pt x="152467" y="354714"/>
                      <a:pt x="150260" y="351182"/>
                    </a:cubicBezTo>
                    <a:lnTo>
                      <a:pt x="139217" y="333513"/>
                    </a:lnTo>
                    <a:cubicBezTo>
                      <a:pt x="138481" y="330568"/>
                      <a:pt x="137842" y="327597"/>
                      <a:pt x="137008" y="324678"/>
                    </a:cubicBezTo>
                    <a:cubicBezTo>
                      <a:pt x="136368" y="322439"/>
                      <a:pt x="134799" y="320380"/>
                      <a:pt x="134799" y="318052"/>
                    </a:cubicBezTo>
                    <a:cubicBezTo>
                      <a:pt x="134799" y="305234"/>
                      <a:pt x="134851" y="301973"/>
                      <a:pt x="141425" y="293756"/>
                    </a:cubicBezTo>
                    <a:cubicBezTo>
                      <a:pt x="142726" y="292130"/>
                      <a:pt x="144370" y="290811"/>
                      <a:pt x="145843" y="289339"/>
                    </a:cubicBezTo>
                    <a:cubicBezTo>
                      <a:pt x="146342" y="286344"/>
                      <a:pt x="148461" y="271449"/>
                      <a:pt x="150260" y="267252"/>
                    </a:cubicBezTo>
                    <a:cubicBezTo>
                      <a:pt x="151306" y="264812"/>
                      <a:pt x="153205" y="262835"/>
                      <a:pt x="154677" y="260626"/>
                    </a:cubicBezTo>
                    <a:cubicBezTo>
                      <a:pt x="159095" y="262835"/>
                      <a:pt x="163979" y="264289"/>
                      <a:pt x="167930" y="267252"/>
                    </a:cubicBezTo>
                    <a:cubicBezTo>
                      <a:pt x="172928" y="271000"/>
                      <a:pt x="181182" y="280504"/>
                      <a:pt x="181182" y="280504"/>
                    </a:cubicBezTo>
                    <a:cubicBezTo>
                      <a:pt x="181918" y="282713"/>
                      <a:pt x="181993" y="285268"/>
                      <a:pt x="183390" y="287130"/>
                    </a:cubicBezTo>
                    <a:cubicBezTo>
                      <a:pt x="186514" y="291295"/>
                      <a:pt x="194434" y="298174"/>
                      <a:pt x="194434" y="298174"/>
                    </a:cubicBezTo>
                    <a:cubicBezTo>
                      <a:pt x="190342" y="277717"/>
                      <a:pt x="195616" y="295824"/>
                      <a:pt x="185599" y="278295"/>
                    </a:cubicBezTo>
                    <a:cubicBezTo>
                      <a:pt x="179034" y="266807"/>
                      <a:pt x="189336" y="275633"/>
                      <a:pt x="176764" y="267252"/>
                    </a:cubicBezTo>
                    <a:cubicBezTo>
                      <a:pt x="165595" y="239327"/>
                      <a:pt x="179725" y="271879"/>
                      <a:pt x="165721" y="247374"/>
                    </a:cubicBezTo>
                    <a:cubicBezTo>
                      <a:pt x="163776" y="243971"/>
                      <a:pt x="162480" y="235050"/>
                      <a:pt x="161304" y="231913"/>
                    </a:cubicBezTo>
                    <a:cubicBezTo>
                      <a:pt x="160148" y="228830"/>
                      <a:pt x="158183" y="226104"/>
                      <a:pt x="156886" y="223078"/>
                    </a:cubicBezTo>
                    <a:cubicBezTo>
                      <a:pt x="151398" y="210274"/>
                      <a:pt x="158750" y="222562"/>
                      <a:pt x="150260" y="209826"/>
                    </a:cubicBezTo>
                    <a:cubicBezTo>
                      <a:pt x="149524" y="206881"/>
                      <a:pt x="149409" y="203706"/>
                      <a:pt x="148051" y="200991"/>
                    </a:cubicBezTo>
                    <a:cubicBezTo>
                      <a:pt x="142461" y="189810"/>
                      <a:pt x="134462" y="190763"/>
                      <a:pt x="152469" y="194365"/>
                    </a:cubicBezTo>
                    <a:cubicBezTo>
                      <a:pt x="159095" y="199519"/>
                      <a:pt x="164553" y="206709"/>
                      <a:pt x="172347" y="209826"/>
                    </a:cubicBezTo>
                    <a:cubicBezTo>
                      <a:pt x="175489" y="211083"/>
                      <a:pt x="188945" y="216110"/>
                      <a:pt x="192225" y="218661"/>
                    </a:cubicBezTo>
                    <a:cubicBezTo>
                      <a:pt x="196334" y="221857"/>
                      <a:pt x="203269" y="229704"/>
                      <a:pt x="203269" y="229704"/>
                    </a:cubicBezTo>
                    <a:cubicBezTo>
                      <a:pt x="205478" y="228232"/>
                      <a:pt x="209166" y="227839"/>
                      <a:pt x="209895" y="225287"/>
                    </a:cubicBezTo>
                    <a:cubicBezTo>
                      <a:pt x="210926" y="221677"/>
                      <a:pt x="208674" y="217865"/>
                      <a:pt x="207686" y="214243"/>
                    </a:cubicBezTo>
                    <a:cubicBezTo>
                      <a:pt x="206461" y="209751"/>
                      <a:pt x="206561" y="204283"/>
                      <a:pt x="203269" y="200991"/>
                    </a:cubicBezTo>
                    <a:lnTo>
                      <a:pt x="187808" y="185530"/>
                    </a:lnTo>
                    <a:cubicBezTo>
                      <a:pt x="185480" y="183202"/>
                      <a:pt x="185024" y="179554"/>
                      <a:pt x="183390" y="176695"/>
                    </a:cubicBezTo>
                    <a:cubicBezTo>
                      <a:pt x="178859" y="168766"/>
                      <a:pt x="179823" y="170636"/>
                      <a:pt x="172347" y="165652"/>
                    </a:cubicBezTo>
                    <a:cubicBezTo>
                      <a:pt x="170875" y="163443"/>
                      <a:pt x="169678" y="161024"/>
                      <a:pt x="167930" y="159026"/>
                    </a:cubicBezTo>
                    <a:cubicBezTo>
                      <a:pt x="164502" y="155108"/>
                      <a:pt x="160567" y="151663"/>
                      <a:pt x="156886" y="147982"/>
                    </a:cubicBezTo>
                    <a:cubicBezTo>
                      <a:pt x="154146" y="145242"/>
                      <a:pt x="145188" y="139447"/>
                      <a:pt x="141425" y="136939"/>
                    </a:cubicBezTo>
                    <a:cubicBezTo>
                      <a:pt x="139953" y="134730"/>
                      <a:pt x="138086" y="132739"/>
                      <a:pt x="137008" y="130313"/>
                    </a:cubicBezTo>
                    <a:cubicBezTo>
                      <a:pt x="135117" y="126058"/>
                      <a:pt x="134672" y="121226"/>
                      <a:pt x="132590" y="117061"/>
                    </a:cubicBezTo>
                    <a:lnTo>
                      <a:pt x="128173" y="108226"/>
                    </a:lnTo>
                    <a:cubicBezTo>
                      <a:pt x="127437" y="103809"/>
                      <a:pt x="125964" y="99452"/>
                      <a:pt x="125964" y="94974"/>
                    </a:cubicBezTo>
                    <a:cubicBezTo>
                      <a:pt x="125964" y="90993"/>
                      <a:pt x="128922" y="77752"/>
                      <a:pt x="130382" y="72887"/>
                    </a:cubicBezTo>
                    <a:cubicBezTo>
                      <a:pt x="131720" y="68427"/>
                      <a:pt x="133327" y="64052"/>
                      <a:pt x="134799" y="59635"/>
                    </a:cubicBezTo>
                    <a:lnTo>
                      <a:pt x="137008" y="53008"/>
                    </a:lnTo>
                    <a:cubicBezTo>
                      <a:pt x="134263" y="42031"/>
                      <a:pt x="133326" y="8835"/>
                      <a:pt x="132590"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Freeform 113">
                <a:extLst>
                  <a:ext uri="{FF2B5EF4-FFF2-40B4-BE49-F238E27FC236}">
                    <a16:creationId xmlns:a16="http://schemas.microsoft.com/office/drawing/2014/main" id="{3C7515AA-58A3-ECAF-21E1-71630AAB6530}"/>
                  </a:ext>
                </a:extLst>
              </p:cNvPr>
              <p:cNvSpPr/>
              <p:nvPr/>
            </p:nvSpPr>
            <p:spPr>
              <a:xfrm>
                <a:off x="7712765" y="5099878"/>
                <a:ext cx="249583" cy="792922"/>
              </a:xfrm>
              <a:custGeom>
                <a:avLst/>
                <a:gdLst>
                  <a:gd name="connsiteX0" fmla="*/ 123687 w 249583"/>
                  <a:gd name="connsiteY0" fmla="*/ 0 h 792922"/>
                  <a:gd name="connsiteX1" fmla="*/ 123687 w 249583"/>
                  <a:gd name="connsiteY1" fmla="*/ 0 h 792922"/>
                  <a:gd name="connsiteX2" fmla="*/ 121478 w 249583"/>
                  <a:gd name="connsiteY2" fmla="*/ 59635 h 792922"/>
                  <a:gd name="connsiteX3" fmla="*/ 119270 w 249583"/>
                  <a:gd name="connsiteY3" fmla="*/ 66261 h 792922"/>
                  <a:gd name="connsiteX4" fmla="*/ 117061 w 249583"/>
                  <a:gd name="connsiteY4" fmla="*/ 75096 h 792922"/>
                  <a:gd name="connsiteX5" fmla="*/ 108226 w 249583"/>
                  <a:gd name="connsiteY5" fmla="*/ 86139 h 792922"/>
                  <a:gd name="connsiteX6" fmla="*/ 101600 w 249583"/>
                  <a:gd name="connsiteY6" fmla="*/ 106018 h 792922"/>
                  <a:gd name="connsiteX7" fmla="*/ 99392 w 249583"/>
                  <a:gd name="connsiteY7" fmla="*/ 112644 h 792922"/>
                  <a:gd name="connsiteX8" fmla="*/ 94974 w 249583"/>
                  <a:gd name="connsiteY8" fmla="*/ 117061 h 792922"/>
                  <a:gd name="connsiteX9" fmla="*/ 83931 w 249583"/>
                  <a:gd name="connsiteY9" fmla="*/ 134731 h 792922"/>
                  <a:gd name="connsiteX10" fmla="*/ 77305 w 249583"/>
                  <a:gd name="connsiteY10" fmla="*/ 147983 h 792922"/>
                  <a:gd name="connsiteX11" fmla="*/ 68470 w 249583"/>
                  <a:gd name="connsiteY11" fmla="*/ 161235 h 792922"/>
                  <a:gd name="connsiteX12" fmla="*/ 53009 w 249583"/>
                  <a:gd name="connsiteY12" fmla="*/ 174487 h 792922"/>
                  <a:gd name="connsiteX13" fmla="*/ 44174 w 249583"/>
                  <a:gd name="connsiteY13" fmla="*/ 185531 h 792922"/>
                  <a:gd name="connsiteX14" fmla="*/ 35339 w 249583"/>
                  <a:gd name="connsiteY14" fmla="*/ 198783 h 792922"/>
                  <a:gd name="connsiteX15" fmla="*/ 30922 w 249583"/>
                  <a:gd name="connsiteY15" fmla="*/ 205409 h 792922"/>
                  <a:gd name="connsiteX16" fmla="*/ 28713 w 249583"/>
                  <a:gd name="connsiteY16" fmla="*/ 212035 h 792922"/>
                  <a:gd name="connsiteX17" fmla="*/ 19878 w 249583"/>
                  <a:gd name="connsiteY17" fmla="*/ 218661 h 792922"/>
                  <a:gd name="connsiteX18" fmla="*/ 15461 w 249583"/>
                  <a:gd name="connsiteY18" fmla="*/ 223079 h 792922"/>
                  <a:gd name="connsiteX19" fmla="*/ 15461 w 249583"/>
                  <a:gd name="connsiteY19" fmla="*/ 238539 h 792922"/>
                  <a:gd name="connsiteX20" fmla="*/ 24296 w 249583"/>
                  <a:gd name="connsiteY20" fmla="*/ 247374 h 792922"/>
                  <a:gd name="connsiteX21" fmla="*/ 50800 w 249583"/>
                  <a:gd name="connsiteY21" fmla="*/ 229705 h 792922"/>
                  <a:gd name="connsiteX22" fmla="*/ 61844 w 249583"/>
                  <a:gd name="connsiteY22" fmla="*/ 223079 h 792922"/>
                  <a:gd name="connsiteX23" fmla="*/ 68470 w 249583"/>
                  <a:gd name="connsiteY23" fmla="*/ 218661 h 792922"/>
                  <a:gd name="connsiteX24" fmla="*/ 77305 w 249583"/>
                  <a:gd name="connsiteY24" fmla="*/ 216452 h 792922"/>
                  <a:gd name="connsiteX25" fmla="*/ 83931 w 249583"/>
                  <a:gd name="connsiteY25" fmla="*/ 214244 h 792922"/>
                  <a:gd name="connsiteX26" fmla="*/ 90557 w 249583"/>
                  <a:gd name="connsiteY26" fmla="*/ 218661 h 792922"/>
                  <a:gd name="connsiteX27" fmla="*/ 94974 w 249583"/>
                  <a:gd name="connsiteY27" fmla="*/ 231913 h 792922"/>
                  <a:gd name="connsiteX28" fmla="*/ 99392 w 249583"/>
                  <a:gd name="connsiteY28" fmla="*/ 240748 h 792922"/>
                  <a:gd name="connsiteX29" fmla="*/ 97183 w 249583"/>
                  <a:gd name="connsiteY29" fmla="*/ 251792 h 792922"/>
                  <a:gd name="connsiteX30" fmla="*/ 90557 w 249583"/>
                  <a:gd name="connsiteY30" fmla="*/ 254000 h 792922"/>
                  <a:gd name="connsiteX31" fmla="*/ 86139 w 249583"/>
                  <a:gd name="connsiteY31" fmla="*/ 258418 h 792922"/>
                  <a:gd name="connsiteX32" fmla="*/ 72887 w 249583"/>
                  <a:gd name="connsiteY32" fmla="*/ 267252 h 792922"/>
                  <a:gd name="connsiteX33" fmla="*/ 66261 w 249583"/>
                  <a:gd name="connsiteY33" fmla="*/ 271670 h 792922"/>
                  <a:gd name="connsiteX34" fmla="*/ 59635 w 249583"/>
                  <a:gd name="connsiteY34" fmla="*/ 276087 h 792922"/>
                  <a:gd name="connsiteX35" fmla="*/ 44174 w 249583"/>
                  <a:gd name="connsiteY35" fmla="*/ 282713 h 792922"/>
                  <a:gd name="connsiteX36" fmla="*/ 35339 w 249583"/>
                  <a:gd name="connsiteY36" fmla="*/ 289339 h 792922"/>
                  <a:gd name="connsiteX37" fmla="*/ 26505 w 249583"/>
                  <a:gd name="connsiteY37" fmla="*/ 293757 h 792922"/>
                  <a:gd name="connsiteX38" fmla="*/ 22087 w 249583"/>
                  <a:gd name="connsiteY38" fmla="*/ 298174 h 792922"/>
                  <a:gd name="connsiteX39" fmla="*/ 15461 w 249583"/>
                  <a:gd name="connsiteY39" fmla="*/ 302592 h 792922"/>
                  <a:gd name="connsiteX40" fmla="*/ 17670 w 249583"/>
                  <a:gd name="connsiteY40" fmla="*/ 322470 h 792922"/>
                  <a:gd name="connsiteX41" fmla="*/ 19878 w 249583"/>
                  <a:gd name="connsiteY41" fmla="*/ 329096 h 792922"/>
                  <a:gd name="connsiteX42" fmla="*/ 33131 w 249583"/>
                  <a:gd name="connsiteY42" fmla="*/ 313635 h 792922"/>
                  <a:gd name="connsiteX43" fmla="*/ 39757 w 249583"/>
                  <a:gd name="connsiteY43" fmla="*/ 309218 h 792922"/>
                  <a:gd name="connsiteX44" fmla="*/ 53009 w 249583"/>
                  <a:gd name="connsiteY44" fmla="*/ 300383 h 792922"/>
                  <a:gd name="connsiteX45" fmla="*/ 66261 w 249583"/>
                  <a:gd name="connsiteY45" fmla="*/ 298174 h 792922"/>
                  <a:gd name="connsiteX46" fmla="*/ 77305 w 249583"/>
                  <a:gd name="connsiteY46" fmla="*/ 300383 h 792922"/>
                  <a:gd name="connsiteX47" fmla="*/ 88348 w 249583"/>
                  <a:gd name="connsiteY47" fmla="*/ 309218 h 792922"/>
                  <a:gd name="connsiteX48" fmla="*/ 88348 w 249583"/>
                  <a:gd name="connsiteY48" fmla="*/ 326887 h 792922"/>
                  <a:gd name="connsiteX49" fmla="*/ 83931 w 249583"/>
                  <a:gd name="connsiteY49" fmla="*/ 331305 h 792922"/>
                  <a:gd name="connsiteX50" fmla="*/ 81722 w 249583"/>
                  <a:gd name="connsiteY50" fmla="*/ 337931 h 792922"/>
                  <a:gd name="connsiteX51" fmla="*/ 75096 w 249583"/>
                  <a:gd name="connsiteY51" fmla="*/ 342348 h 792922"/>
                  <a:gd name="connsiteX52" fmla="*/ 70678 w 249583"/>
                  <a:gd name="connsiteY52" fmla="*/ 348974 h 792922"/>
                  <a:gd name="connsiteX53" fmla="*/ 66261 w 249583"/>
                  <a:gd name="connsiteY53" fmla="*/ 353392 h 792922"/>
                  <a:gd name="connsiteX54" fmla="*/ 61844 w 249583"/>
                  <a:gd name="connsiteY54" fmla="*/ 362226 h 792922"/>
                  <a:gd name="connsiteX55" fmla="*/ 50800 w 249583"/>
                  <a:gd name="connsiteY55" fmla="*/ 393148 h 792922"/>
                  <a:gd name="connsiteX56" fmla="*/ 41965 w 249583"/>
                  <a:gd name="connsiteY56" fmla="*/ 408609 h 792922"/>
                  <a:gd name="connsiteX57" fmla="*/ 39757 w 249583"/>
                  <a:gd name="connsiteY57" fmla="*/ 415235 h 792922"/>
                  <a:gd name="connsiteX58" fmla="*/ 35339 w 249583"/>
                  <a:gd name="connsiteY58" fmla="*/ 421861 h 792922"/>
                  <a:gd name="connsiteX59" fmla="*/ 30922 w 249583"/>
                  <a:gd name="connsiteY59" fmla="*/ 435113 h 792922"/>
                  <a:gd name="connsiteX60" fmla="*/ 33131 w 249583"/>
                  <a:gd name="connsiteY60" fmla="*/ 446157 h 792922"/>
                  <a:gd name="connsiteX61" fmla="*/ 35339 w 249583"/>
                  <a:gd name="connsiteY61" fmla="*/ 452783 h 792922"/>
                  <a:gd name="connsiteX62" fmla="*/ 41965 w 249583"/>
                  <a:gd name="connsiteY62" fmla="*/ 450574 h 792922"/>
                  <a:gd name="connsiteX63" fmla="*/ 46383 w 249583"/>
                  <a:gd name="connsiteY63" fmla="*/ 408609 h 792922"/>
                  <a:gd name="connsiteX64" fmla="*/ 53009 w 249583"/>
                  <a:gd name="connsiteY64" fmla="*/ 393148 h 792922"/>
                  <a:gd name="connsiteX65" fmla="*/ 59635 w 249583"/>
                  <a:gd name="connsiteY65" fmla="*/ 390939 h 792922"/>
                  <a:gd name="connsiteX66" fmla="*/ 68470 w 249583"/>
                  <a:gd name="connsiteY66" fmla="*/ 386522 h 792922"/>
                  <a:gd name="connsiteX67" fmla="*/ 83931 w 249583"/>
                  <a:gd name="connsiteY67" fmla="*/ 379896 h 792922"/>
                  <a:gd name="connsiteX68" fmla="*/ 90557 w 249583"/>
                  <a:gd name="connsiteY68" fmla="*/ 382105 h 792922"/>
                  <a:gd name="connsiteX69" fmla="*/ 92765 w 249583"/>
                  <a:gd name="connsiteY69" fmla="*/ 388731 h 792922"/>
                  <a:gd name="connsiteX70" fmla="*/ 94974 w 249583"/>
                  <a:gd name="connsiteY70" fmla="*/ 399774 h 792922"/>
                  <a:gd name="connsiteX71" fmla="*/ 90557 w 249583"/>
                  <a:gd name="connsiteY71" fmla="*/ 474870 h 792922"/>
                  <a:gd name="connsiteX72" fmla="*/ 83931 w 249583"/>
                  <a:gd name="connsiteY72" fmla="*/ 503583 h 792922"/>
                  <a:gd name="connsiteX73" fmla="*/ 77305 w 249583"/>
                  <a:gd name="connsiteY73" fmla="*/ 508000 h 792922"/>
                  <a:gd name="connsiteX74" fmla="*/ 66261 w 249583"/>
                  <a:gd name="connsiteY74" fmla="*/ 510209 h 792922"/>
                  <a:gd name="connsiteX75" fmla="*/ 57426 w 249583"/>
                  <a:gd name="connsiteY75" fmla="*/ 523461 h 792922"/>
                  <a:gd name="connsiteX76" fmla="*/ 46383 w 249583"/>
                  <a:gd name="connsiteY76" fmla="*/ 534505 h 792922"/>
                  <a:gd name="connsiteX77" fmla="*/ 41965 w 249583"/>
                  <a:gd name="connsiteY77" fmla="*/ 541131 h 792922"/>
                  <a:gd name="connsiteX78" fmla="*/ 26505 w 249583"/>
                  <a:gd name="connsiteY78" fmla="*/ 549965 h 792922"/>
                  <a:gd name="connsiteX79" fmla="*/ 13252 w 249583"/>
                  <a:gd name="connsiteY79" fmla="*/ 567635 h 792922"/>
                  <a:gd name="connsiteX80" fmla="*/ 11044 w 249583"/>
                  <a:gd name="connsiteY80" fmla="*/ 574261 h 792922"/>
                  <a:gd name="connsiteX81" fmla="*/ 4418 w 249583"/>
                  <a:gd name="connsiteY81" fmla="*/ 578679 h 792922"/>
                  <a:gd name="connsiteX82" fmla="*/ 0 w 249583"/>
                  <a:gd name="connsiteY82" fmla="*/ 585305 h 792922"/>
                  <a:gd name="connsiteX83" fmla="*/ 2209 w 249583"/>
                  <a:gd name="connsiteY83" fmla="*/ 591931 h 792922"/>
                  <a:gd name="connsiteX84" fmla="*/ 19878 w 249583"/>
                  <a:gd name="connsiteY84" fmla="*/ 591931 h 792922"/>
                  <a:gd name="connsiteX85" fmla="*/ 22087 w 249583"/>
                  <a:gd name="connsiteY85" fmla="*/ 583096 h 792922"/>
                  <a:gd name="connsiteX86" fmla="*/ 26505 w 249583"/>
                  <a:gd name="connsiteY86" fmla="*/ 578679 h 792922"/>
                  <a:gd name="connsiteX87" fmla="*/ 30922 w 249583"/>
                  <a:gd name="connsiteY87" fmla="*/ 572052 h 792922"/>
                  <a:gd name="connsiteX88" fmla="*/ 33131 w 249583"/>
                  <a:gd name="connsiteY88" fmla="*/ 565426 h 792922"/>
                  <a:gd name="connsiteX89" fmla="*/ 39757 w 249583"/>
                  <a:gd name="connsiteY89" fmla="*/ 561009 h 792922"/>
                  <a:gd name="connsiteX90" fmla="*/ 53009 w 249583"/>
                  <a:gd name="connsiteY90" fmla="*/ 556592 h 792922"/>
                  <a:gd name="connsiteX91" fmla="*/ 81722 w 249583"/>
                  <a:gd name="connsiteY91" fmla="*/ 561009 h 792922"/>
                  <a:gd name="connsiteX92" fmla="*/ 83931 w 249583"/>
                  <a:gd name="connsiteY92" fmla="*/ 567635 h 792922"/>
                  <a:gd name="connsiteX93" fmla="*/ 81722 w 249583"/>
                  <a:gd name="connsiteY93" fmla="*/ 578679 h 792922"/>
                  <a:gd name="connsiteX94" fmla="*/ 75096 w 249583"/>
                  <a:gd name="connsiteY94" fmla="*/ 598557 h 792922"/>
                  <a:gd name="connsiteX95" fmla="*/ 72887 w 249583"/>
                  <a:gd name="connsiteY95" fmla="*/ 607392 h 792922"/>
                  <a:gd name="connsiteX96" fmla="*/ 64052 w 249583"/>
                  <a:gd name="connsiteY96" fmla="*/ 609600 h 792922"/>
                  <a:gd name="connsiteX97" fmla="*/ 57426 w 249583"/>
                  <a:gd name="connsiteY97" fmla="*/ 611809 h 792922"/>
                  <a:gd name="connsiteX98" fmla="*/ 44174 w 249583"/>
                  <a:gd name="connsiteY98" fmla="*/ 620644 h 792922"/>
                  <a:gd name="connsiteX99" fmla="*/ 35339 w 249583"/>
                  <a:gd name="connsiteY99" fmla="*/ 625061 h 792922"/>
                  <a:gd name="connsiteX100" fmla="*/ 24296 w 249583"/>
                  <a:gd name="connsiteY100" fmla="*/ 636105 h 792922"/>
                  <a:gd name="connsiteX101" fmla="*/ 17670 w 249583"/>
                  <a:gd name="connsiteY101" fmla="*/ 649357 h 792922"/>
                  <a:gd name="connsiteX102" fmla="*/ 15461 w 249583"/>
                  <a:gd name="connsiteY102" fmla="*/ 660400 h 792922"/>
                  <a:gd name="connsiteX103" fmla="*/ 11044 w 249583"/>
                  <a:gd name="connsiteY103" fmla="*/ 667026 h 792922"/>
                  <a:gd name="connsiteX104" fmla="*/ 8835 w 249583"/>
                  <a:gd name="connsiteY104" fmla="*/ 673652 h 792922"/>
                  <a:gd name="connsiteX105" fmla="*/ 11044 w 249583"/>
                  <a:gd name="connsiteY105" fmla="*/ 702365 h 792922"/>
                  <a:gd name="connsiteX106" fmla="*/ 17670 w 249583"/>
                  <a:gd name="connsiteY106" fmla="*/ 697948 h 792922"/>
                  <a:gd name="connsiteX107" fmla="*/ 24296 w 249583"/>
                  <a:gd name="connsiteY107" fmla="*/ 689113 h 792922"/>
                  <a:gd name="connsiteX108" fmla="*/ 30922 w 249583"/>
                  <a:gd name="connsiteY108" fmla="*/ 678070 h 792922"/>
                  <a:gd name="connsiteX109" fmla="*/ 33131 w 249583"/>
                  <a:gd name="connsiteY109" fmla="*/ 671444 h 792922"/>
                  <a:gd name="connsiteX110" fmla="*/ 37548 w 249583"/>
                  <a:gd name="connsiteY110" fmla="*/ 667026 h 792922"/>
                  <a:gd name="connsiteX111" fmla="*/ 41965 w 249583"/>
                  <a:gd name="connsiteY111" fmla="*/ 660400 h 792922"/>
                  <a:gd name="connsiteX112" fmla="*/ 48592 w 249583"/>
                  <a:gd name="connsiteY112" fmla="*/ 644939 h 792922"/>
                  <a:gd name="connsiteX113" fmla="*/ 55218 w 249583"/>
                  <a:gd name="connsiteY113" fmla="*/ 636105 h 792922"/>
                  <a:gd name="connsiteX114" fmla="*/ 68470 w 249583"/>
                  <a:gd name="connsiteY114" fmla="*/ 631687 h 792922"/>
                  <a:gd name="connsiteX115" fmla="*/ 83931 w 249583"/>
                  <a:gd name="connsiteY115" fmla="*/ 647148 h 792922"/>
                  <a:gd name="connsiteX116" fmla="*/ 92765 w 249583"/>
                  <a:gd name="connsiteY116" fmla="*/ 660400 h 792922"/>
                  <a:gd name="connsiteX117" fmla="*/ 97183 w 249583"/>
                  <a:gd name="connsiteY117" fmla="*/ 673652 h 792922"/>
                  <a:gd name="connsiteX118" fmla="*/ 92765 w 249583"/>
                  <a:gd name="connsiteY118" fmla="*/ 678070 h 792922"/>
                  <a:gd name="connsiteX119" fmla="*/ 79513 w 249583"/>
                  <a:gd name="connsiteY119" fmla="*/ 682487 h 792922"/>
                  <a:gd name="connsiteX120" fmla="*/ 75096 w 249583"/>
                  <a:gd name="connsiteY120" fmla="*/ 689113 h 792922"/>
                  <a:gd name="connsiteX121" fmla="*/ 72887 w 249583"/>
                  <a:gd name="connsiteY121" fmla="*/ 695739 h 792922"/>
                  <a:gd name="connsiteX122" fmla="*/ 68470 w 249583"/>
                  <a:gd name="connsiteY122" fmla="*/ 700157 h 792922"/>
                  <a:gd name="connsiteX123" fmla="*/ 66261 w 249583"/>
                  <a:gd name="connsiteY123" fmla="*/ 706783 h 792922"/>
                  <a:gd name="connsiteX124" fmla="*/ 53009 w 249583"/>
                  <a:gd name="connsiteY124" fmla="*/ 722244 h 792922"/>
                  <a:gd name="connsiteX125" fmla="*/ 46383 w 249583"/>
                  <a:gd name="connsiteY125" fmla="*/ 726661 h 792922"/>
                  <a:gd name="connsiteX126" fmla="*/ 35339 w 249583"/>
                  <a:gd name="connsiteY126" fmla="*/ 737705 h 792922"/>
                  <a:gd name="connsiteX127" fmla="*/ 26505 w 249583"/>
                  <a:gd name="connsiteY127" fmla="*/ 759792 h 792922"/>
                  <a:gd name="connsiteX128" fmla="*/ 22087 w 249583"/>
                  <a:gd name="connsiteY128" fmla="*/ 779670 h 792922"/>
                  <a:gd name="connsiteX129" fmla="*/ 24296 w 249583"/>
                  <a:gd name="connsiteY129" fmla="*/ 792922 h 792922"/>
                  <a:gd name="connsiteX130" fmla="*/ 39757 w 249583"/>
                  <a:gd name="connsiteY130" fmla="*/ 786296 h 792922"/>
                  <a:gd name="connsiteX131" fmla="*/ 46383 w 249583"/>
                  <a:gd name="connsiteY131" fmla="*/ 784087 h 792922"/>
                  <a:gd name="connsiteX132" fmla="*/ 55218 w 249583"/>
                  <a:gd name="connsiteY132" fmla="*/ 779670 h 792922"/>
                  <a:gd name="connsiteX133" fmla="*/ 79513 w 249583"/>
                  <a:gd name="connsiteY133" fmla="*/ 768626 h 792922"/>
                  <a:gd name="connsiteX134" fmla="*/ 94974 w 249583"/>
                  <a:gd name="connsiteY134" fmla="*/ 755374 h 792922"/>
                  <a:gd name="connsiteX135" fmla="*/ 101600 w 249583"/>
                  <a:gd name="connsiteY135" fmla="*/ 753165 h 792922"/>
                  <a:gd name="connsiteX136" fmla="*/ 106018 w 249583"/>
                  <a:gd name="connsiteY136" fmla="*/ 739913 h 792922"/>
                  <a:gd name="connsiteX137" fmla="*/ 108226 w 249583"/>
                  <a:gd name="connsiteY137" fmla="*/ 757583 h 792922"/>
                  <a:gd name="connsiteX138" fmla="*/ 119270 w 249583"/>
                  <a:gd name="connsiteY138" fmla="*/ 775252 h 792922"/>
                  <a:gd name="connsiteX139" fmla="*/ 125896 w 249583"/>
                  <a:gd name="connsiteY139" fmla="*/ 779670 h 792922"/>
                  <a:gd name="connsiteX140" fmla="*/ 134731 w 249583"/>
                  <a:gd name="connsiteY140" fmla="*/ 781879 h 792922"/>
                  <a:gd name="connsiteX141" fmla="*/ 141357 w 249583"/>
                  <a:gd name="connsiteY141" fmla="*/ 784087 h 792922"/>
                  <a:gd name="connsiteX142" fmla="*/ 156818 w 249583"/>
                  <a:gd name="connsiteY142" fmla="*/ 790713 h 792922"/>
                  <a:gd name="connsiteX143" fmla="*/ 163444 w 249583"/>
                  <a:gd name="connsiteY143" fmla="*/ 786296 h 792922"/>
                  <a:gd name="connsiteX144" fmla="*/ 161235 w 249583"/>
                  <a:gd name="connsiteY144" fmla="*/ 768626 h 792922"/>
                  <a:gd name="connsiteX145" fmla="*/ 156818 w 249583"/>
                  <a:gd name="connsiteY145" fmla="*/ 759792 h 792922"/>
                  <a:gd name="connsiteX146" fmla="*/ 154609 w 249583"/>
                  <a:gd name="connsiteY146" fmla="*/ 753165 h 792922"/>
                  <a:gd name="connsiteX147" fmla="*/ 150192 w 249583"/>
                  <a:gd name="connsiteY147" fmla="*/ 744331 h 792922"/>
                  <a:gd name="connsiteX148" fmla="*/ 143565 w 249583"/>
                  <a:gd name="connsiteY148" fmla="*/ 724452 h 792922"/>
                  <a:gd name="connsiteX149" fmla="*/ 136939 w 249583"/>
                  <a:gd name="connsiteY149" fmla="*/ 717826 h 792922"/>
                  <a:gd name="connsiteX150" fmla="*/ 134731 w 249583"/>
                  <a:gd name="connsiteY150" fmla="*/ 711200 h 792922"/>
                  <a:gd name="connsiteX151" fmla="*/ 128105 w 249583"/>
                  <a:gd name="connsiteY151" fmla="*/ 702365 h 792922"/>
                  <a:gd name="connsiteX152" fmla="*/ 123687 w 249583"/>
                  <a:gd name="connsiteY152" fmla="*/ 695739 h 792922"/>
                  <a:gd name="connsiteX153" fmla="*/ 141357 w 249583"/>
                  <a:gd name="connsiteY153" fmla="*/ 697948 h 792922"/>
                  <a:gd name="connsiteX154" fmla="*/ 150192 w 249583"/>
                  <a:gd name="connsiteY154" fmla="*/ 700157 h 792922"/>
                  <a:gd name="connsiteX155" fmla="*/ 159026 w 249583"/>
                  <a:gd name="connsiteY155" fmla="*/ 704574 h 792922"/>
                  <a:gd name="connsiteX156" fmla="*/ 172278 w 249583"/>
                  <a:gd name="connsiteY156" fmla="*/ 711200 h 792922"/>
                  <a:gd name="connsiteX157" fmla="*/ 165652 w 249583"/>
                  <a:gd name="connsiteY157" fmla="*/ 697948 h 792922"/>
                  <a:gd name="connsiteX158" fmla="*/ 159026 w 249583"/>
                  <a:gd name="connsiteY158" fmla="*/ 686905 h 792922"/>
                  <a:gd name="connsiteX159" fmla="*/ 154609 w 249583"/>
                  <a:gd name="connsiteY159" fmla="*/ 678070 h 792922"/>
                  <a:gd name="connsiteX160" fmla="*/ 143565 w 249583"/>
                  <a:gd name="connsiteY160" fmla="*/ 669235 h 792922"/>
                  <a:gd name="connsiteX161" fmla="*/ 136939 w 249583"/>
                  <a:gd name="connsiteY161" fmla="*/ 662609 h 792922"/>
                  <a:gd name="connsiteX162" fmla="*/ 128105 w 249583"/>
                  <a:gd name="connsiteY162" fmla="*/ 655983 h 792922"/>
                  <a:gd name="connsiteX163" fmla="*/ 119270 w 249583"/>
                  <a:gd name="connsiteY163" fmla="*/ 640522 h 792922"/>
                  <a:gd name="connsiteX164" fmla="*/ 121478 w 249583"/>
                  <a:gd name="connsiteY164" fmla="*/ 625061 h 792922"/>
                  <a:gd name="connsiteX165" fmla="*/ 125896 w 249583"/>
                  <a:gd name="connsiteY165" fmla="*/ 618435 h 792922"/>
                  <a:gd name="connsiteX166" fmla="*/ 128105 w 249583"/>
                  <a:gd name="connsiteY166" fmla="*/ 609600 h 792922"/>
                  <a:gd name="connsiteX167" fmla="*/ 132522 w 249583"/>
                  <a:gd name="connsiteY167" fmla="*/ 602974 h 792922"/>
                  <a:gd name="connsiteX168" fmla="*/ 136939 w 249583"/>
                  <a:gd name="connsiteY168" fmla="*/ 589722 h 792922"/>
                  <a:gd name="connsiteX169" fmla="*/ 139148 w 249583"/>
                  <a:gd name="connsiteY169" fmla="*/ 558800 h 792922"/>
                  <a:gd name="connsiteX170" fmla="*/ 161235 w 249583"/>
                  <a:gd name="connsiteY170" fmla="*/ 561009 h 792922"/>
                  <a:gd name="connsiteX171" fmla="*/ 167861 w 249583"/>
                  <a:gd name="connsiteY171" fmla="*/ 563218 h 792922"/>
                  <a:gd name="connsiteX172" fmla="*/ 185531 w 249583"/>
                  <a:gd name="connsiteY172" fmla="*/ 565426 h 792922"/>
                  <a:gd name="connsiteX173" fmla="*/ 187739 w 249583"/>
                  <a:gd name="connsiteY173" fmla="*/ 556592 h 792922"/>
                  <a:gd name="connsiteX174" fmla="*/ 183322 w 249583"/>
                  <a:gd name="connsiteY174" fmla="*/ 549965 h 792922"/>
                  <a:gd name="connsiteX175" fmla="*/ 161235 w 249583"/>
                  <a:gd name="connsiteY175" fmla="*/ 536713 h 792922"/>
                  <a:gd name="connsiteX176" fmla="*/ 154609 w 249583"/>
                  <a:gd name="connsiteY176" fmla="*/ 532296 h 792922"/>
                  <a:gd name="connsiteX177" fmla="*/ 152400 w 249583"/>
                  <a:gd name="connsiteY177" fmla="*/ 525670 h 792922"/>
                  <a:gd name="connsiteX178" fmla="*/ 143565 w 249583"/>
                  <a:gd name="connsiteY178" fmla="*/ 512418 h 792922"/>
                  <a:gd name="connsiteX179" fmla="*/ 134731 w 249583"/>
                  <a:gd name="connsiteY179" fmla="*/ 492539 h 792922"/>
                  <a:gd name="connsiteX180" fmla="*/ 130313 w 249583"/>
                  <a:gd name="connsiteY180" fmla="*/ 470452 h 792922"/>
                  <a:gd name="connsiteX181" fmla="*/ 139148 w 249583"/>
                  <a:gd name="connsiteY181" fmla="*/ 472661 h 792922"/>
                  <a:gd name="connsiteX182" fmla="*/ 143565 w 249583"/>
                  <a:gd name="connsiteY182" fmla="*/ 479287 h 792922"/>
                  <a:gd name="connsiteX183" fmla="*/ 150192 w 249583"/>
                  <a:gd name="connsiteY183" fmla="*/ 481496 h 792922"/>
                  <a:gd name="connsiteX184" fmla="*/ 156818 w 249583"/>
                  <a:gd name="connsiteY184" fmla="*/ 485913 h 792922"/>
                  <a:gd name="connsiteX185" fmla="*/ 161235 w 249583"/>
                  <a:gd name="connsiteY185" fmla="*/ 490331 h 792922"/>
                  <a:gd name="connsiteX186" fmla="*/ 174487 w 249583"/>
                  <a:gd name="connsiteY186" fmla="*/ 496957 h 792922"/>
                  <a:gd name="connsiteX187" fmla="*/ 185531 w 249583"/>
                  <a:gd name="connsiteY187" fmla="*/ 494748 h 792922"/>
                  <a:gd name="connsiteX188" fmla="*/ 183322 w 249583"/>
                  <a:gd name="connsiteY188" fmla="*/ 485913 h 792922"/>
                  <a:gd name="connsiteX189" fmla="*/ 176696 w 249583"/>
                  <a:gd name="connsiteY189" fmla="*/ 481496 h 792922"/>
                  <a:gd name="connsiteX190" fmla="*/ 172278 w 249583"/>
                  <a:gd name="connsiteY190" fmla="*/ 477079 h 792922"/>
                  <a:gd name="connsiteX191" fmla="*/ 159026 w 249583"/>
                  <a:gd name="connsiteY191" fmla="*/ 466035 h 792922"/>
                  <a:gd name="connsiteX192" fmla="*/ 152400 w 249583"/>
                  <a:gd name="connsiteY192" fmla="*/ 448365 h 792922"/>
                  <a:gd name="connsiteX193" fmla="*/ 145774 w 249583"/>
                  <a:gd name="connsiteY193" fmla="*/ 435113 h 792922"/>
                  <a:gd name="connsiteX194" fmla="*/ 132522 w 249583"/>
                  <a:gd name="connsiteY194" fmla="*/ 399774 h 792922"/>
                  <a:gd name="connsiteX195" fmla="*/ 130313 w 249583"/>
                  <a:gd name="connsiteY195" fmla="*/ 393148 h 792922"/>
                  <a:gd name="connsiteX196" fmla="*/ 117061 w 249583"/>
                  <a:gd name="connsiteY196" fmla="*/ 375479 h 792922"/>
                  <a:gd name="connsiteX197" fmla="*/ 112644 w 249583"/>
                  <a:gd name="connsiteY197" fmla="*/ 357809 h 792922"/>
                  <a:gd name="connsiteX198" fmla="*/ 103809 w 249583"/>
                  <a:gd name="connsiteY198" fmla="*/ 335722 h 792922"/>
                  <a:gd name="connsiteX199" fmla="*/ 110435 w 249583"/>
                  <a:gd name="connsiteY199" fmla="*/ 331305 h 792922"/>
                  <a:gd name="connsiteX200" fmla="*/ 130313 w 249583"/>
                  <a:gd name="connsiteY200" fmla="*/ 335722 h 792922"/>
                  <a:gd name="connsiteX201" fmla="*/ 154609 w 249583"/>
                  <a:gd name="connsiteY201" fmla="*/ 360018 h 792922"/>
                  <a:gd name="connsiteX202" fmla="*/ 167861 w 249583"/>
                  <a:gd name="connsiteY202" fmla="*/ 366644 h 792922"/>
                  <a:gd name="connsiteX203" fmla="*/ 189948 w 249583"/>
                  <a:gd name="connsiteY203" fmla="*/ 382105 h 792922"/>
                  <a:gd name="connsiteX204" fmla="*/ 198783 w 249583"/>
                  <a:gd name="connsiteY204" fmla="*/ 386522 h 792922"/>
                  <a:gd name="connsiteX205" fmla="*/ 212035 w 249583"/>
                  <a:gd name="connsiteY205" fmla="*/ 395357 h 792922"/>
                  <a:gd name="connsiteX206" fmla="*/ 223078 w 249583"/>
                  <a:gd name="connsiteY206" fmla="*/ 401983 h 792922"/>
                  <a:gd name="connsiteX207" fmla="*/ 249583 w 249583"/>
                  <a:gd name="connsiteY207" fmla="*/ 415235 h 792922"/>
                  <a:gd name="connsiteX208" fmla="*/ 236331 w 249583"/>
                  <a:gd name="connsiteY208" fmla="*/ 415235 h 792922"/>
                  <a:gd name="connsiteX209" fmla="*/ 234122 w 249583"/>
                  <a:gd name="connsiteY209" fmla="*/ 408609 h 792922"/>
                  <a:gd name="connsiteX210" fmla="*/ 227496 w 249583"/>
                  <a:gd name="connsiteY210" fmla="*/ 406400 h 792922"/>
                  <a:gd name="connsiteX211" fmla="*/ 220870 w 249583"/>
                  <a:gd name="connsiteY211" fmla="*/ 401983 h 792922"/>
                  <a:gd name="connsiteX212" fmla="*/ 216452 w 249583"/>
                  <a:gd name="connsiteY212" fmla="*/ 397565 h 792922"/>
                  <a:gd name="connsiteX213" fmla="*/ 212035 w 249583"/>
                  <a:gd name="connsiteY213" fmla="*/ 390939 h 792922"/>
                  <a:gd name="connsiteX214" fmla="*/ 200992 w 249583"/>
                  <a:gd name="connsiteY214" fmla="*/ 384313 h 792922"/>
                  <a:gd name="connsiteX215" fmla="*/ 185531 w 249583"/>
                  <a:gd name="connsiteY215" fmla="*/ 364435 h 792922"/>
                  <a:gd name="connsiteX216" fmla="*/ 176696 w 249583"/>
                  <a:gd name="connsiteY216" fmla="*/ 351183 h 792922"/>
                  <a:gd name="connsiteX217" fmla="*/ 172278 w 249583"/>
                  <a:gd name="connsiteY217" fmla="*/ 346765 h 792922"/>
                  <a:gd name="connsiteX218" fmla="*/ 167861 w 249583"/>
                  <a:gd name="connsiteY218" fmla="*/ 340139 h 792922"/>
                  <a:gd name="connsiteX219" fmla="*/ 152400 w 249583"/>
                  <a:gd name="connsiteY219" fmla="*/ 331305 h 792922"/>
                  <a:gd name="connsiteX220" fmla="*/ 136939 w 249583"/>
                  <a:gd name="connsiteY220" fmla="*/ 324679 h 792922"/>
                  <a:gd name="connsiteX221" fmla="*/ 123687 w 249583"/>
                  <a:gd name="connsiteY221" fmla="*/ 315844 h 792922"/>
                  <a:gd name="connsiteX222" fmla="*/ 119270 w 249583"/>
                  <a:gd name="connsiteY222" fmla="*/ 309218 h 792922"/>
                  <a:gd name="connsiteX223" fmla="*/ 114852 w 249583"/>
                  <a:gd name="connsiteY223" fmla="*/ 295965 h 792922"/>
                  <a:gd name="connsiteX224" fmla="*/ 108226 w 249583"/>
                  <a:gd name="connsiteY224" fmla="*/ 282713 h 792922"/>
                  <a:gd name="connsiteX225" fmla="*/ 112644 w 249583"/>
                  <a:gd name="connsiteY225" fmla="*/ 278296 h 792922"/>
                  <a:gd name="connsiteX226" fmla="*/ 123687 w 249583"/>
                  <a:gd name="connsiteY226" fmla="*/ 280505 h 792922"/>
                  <a:gd name="connsiteX227" fmla="*/ 139148 w 249583"/>
                  <a:gd name="connsiteY227" fmla="*/ 289339 h 792922"/>
                  <a:gd name="connsiteX228" fmla="*/ 156818 w 249583"/>
                  <a:gd name="connsiteY228" fmla="*/ 300383 h 792922"/>
                  <a:gd name="connsiteX229" fmla="*/ 163444 w 249583"/>
                  <a:gd name="connsiteY229" fmla="*/ 307009 h 792922"/>
                  <a:gd name="connsiteX230" fmla="*/ 174487 w 249583"/>
                  <a:gd name="connsiteY230" fmla="*/ 309218 h 792922"/>
                  <a:gd name="connsiteX231" fmla="*/ 192157 w 249583"/>
                  <a:gd name="connsiteY231" fmla="*/ 313635 h 792922"/>
                  <a:gd name="connsiteX232" fmla="*/ 185531 w 249583"/>
                  <a:gd name="connsiteY232" fmla="*/ 300383 h 792922"/>
                  <a:gd name="connsiteX233" fmla="*/ 178905 w 249583"/>
                  <a:gd name="connsiteY233" fmla="*/ 295965 h 792922"/>
                  <a:gd name="connsiteX234" fmla="*/ 174487 w 249583"/>
                  <a:gd name="connsiteY234" fmla="*/ 291548 h 792922"/>
                  <a:gd name="connsiteX235" fmla="*/ 167861 w 249583"/>
                  <a:gd name="connsiteY235" fmla="*/ 287131 h 792922"/>
                  <a:gd name="connsiteX236" fmla="*/ 154609 w 249583"/>
                  <a:gd name="connsiteY236" fmla="*/ 271670 h 792922"/>
                  <a:gd name="connsiteX237" fmla="*/ 143565 w 249583"/>
                  <a:gd name="connsiteY237" fmla="*/ 262835 h 792922"/>
                  <a:gd name="connsiteX238" fmla="*/ 141357 w 249583"/>
                  <a:gd name="connsiteY238" fmla="*/ 256209 h 792922"/>
                  <a:gd name="connsiteX239" fmla="*/ 136939 w 249583"/>
                  <a:gd name="connsiteY239" fmla="*/ 249583 h 792922"/>
                  <a:gd name="connsiteX240" fmla="*/ 128105 w 249583"/>
                  <a:gd name="connsiteY240" fmla="*/ 229705 h 792922"/>
                  <a:gd name="connsiteX241" fmla="*/ 123687 w 249583"/>
                  <a:gd name="connsiteY241" fmla="*/ 225287 h 792922"/>
                  <a:gd name="connsiteX242" fmla="*/ 121478 w 249583"/>
                  <a:gd name="connsiteY242" fmla="*/ 218661 h 792922"/>
                  <a:gd name="connsiteX243" fmla="*/ 130313 w 249583"/>
                  <a:gd name="connsiteY243" fmla="*/ 198783 h 792922"/>
                  <a:gd name="connsiteX244" fmla="*/ 139148 w 249583"/>
                  <a:gd name="connsiteY244" fmla="*/ 203200 h 792922"/>
                  <a:gd name="connsiteX245" fmla="*/ 147983 w 249583"/>
                  <a:gd name="connsiteY245" fmla="*/ 205409 h 792922"/>
                  <a:gd name="connsiteX246" fmla="*/ 154609 w 249583"/>
                  <a:gd name="connsiteY246" fmla="*/ 212035 h 792922"/>
                  <a:gd name="connsiteX247" fmla="*/ 165652 w 249583"/>
                  <a:gd name="connsiteY247" fmla="*/ 223079 h 792922"/>
                  <a:gd name="connsiteX248" fmla="*/ 170070 w 249583"/>
                  <a:gd name="connsiteY248" fmla="*/ 229705 h 792922"/>
                  <a:gd name="connsiteX249" fmla="*/ 187739 w 249583"/>
                  <a:gd name="connsiteY249" fmla="*/ 247374 h 792922"/>
                  <a:gd name="connsiteX250" fmla="*/ 203200 w 249583"/>
                  <a:gd name="connsiteY250" fmla="*/ 258418 h 792922"/>
                  <a:gd name="connsiteX251" fmla="*/ 207618 w 249583"/>
                  <a:gd name="connsiteY251" fmla="*/ 262835 h 792922"/>
                  <a:gd name="connsiteX252" fmla="*/ 205409 w 249583"/>
                  <a:gd name="connsiteY252" fmla="*/ 251792 h 792922"/>
                  <a:gd name="connsiteX253" fmla="*/ 196574 w 249583"/>
                  <a:gd name="connsiteY253" fmla="*/ 240748 h 792922"/>
                  <a:gd name="connsiteX254" fmla="*/ 189948 w 249583"/>
                  <a:gd name="connsiteY254" fmla="*/ 238539 h 792922"/>
                  <a:gd name="connsiteX255" fmla="*/ 176696 w 249583"/>
                  <a:gd name="connsiteY255" fmla="*/ 227496 h 792922"/>
                  <a:gd name="connsiteX256" fmla="*/ 170070 w 249583"/>
                  <a:gd name="connsiteY256" fmla="*/ 203200 h 792922"/>
                  <a:gd name="connsiteX257" fmla="*/ 165652 w 249583"/>
                  <a:gd name="connsiteY257" fmla="*/ 198783 h 792922"/>
                  <a:gd name="connsiteX258" fmla="*/ 156818 w 249583"/>
                  <a:gd name="connsiteY258" fmla="*/ 174487 h 792922"/>
                  <a:gd name="connsiteX259" fmla="*/ 152400 w 249583"/>
                  <a:gd name="connsiteY259" fmla="*/ 170070 h 792922"/>
                  <a:gd name="connsiteX260" fmla="*/ 147983 w 249583"/>
                  <a:gd name="connsiteY260" fmla="*/ 159026 h 792922"/>
                  <a:gd name="connsiteX261" fmla="*/ 141357 w 249583"/>
                  <a:gd name="connsiteY261" fmla="*/ 139148 h 792922"/>
                  <a:gd name="connsiteX262" fmla="*/ 130313 w 249583"/>
                  <a:gd name="connsiteY262" fmla="*/ 117061 h 792922"/>
                  <a:gd name="connsiteX263" fmla="*/ 136939 w 249583"/>
                  <a:gd name="connsiteY263" fmla="*/ 112644 h 792922"/>
                  <a:gd name="connsiteX264" fmla="*/ 143565 w 249583"/>
                  <a:gd name="connsiteY264" fmla="*/ 110435 h 792922"/>
                  <a:gd name="connsiteX265" fmla="*/ 189948 w 249583"/>
                  <a:gd name="connsiteY265" fmla="*/ 108226 h 792922"/>
                  <a:gd name="connsiteX266" fmla="*/ 187739 w 249583"/>
                  <a:gd name="connsiteY266" fmla="*/ 94974 h 792922"/>
                  <a:gd name="connsiteX267" fmla="*/ 176696 w 249583"/>
                  <a:gd name="connsiteY267" fmla="*/ 90557 h 792922"/>
                  <a:gd name="connsiteX268" fmla="*/ 163444 w 249583"/>
                  <a:gd name="connsiteY268" fmla="*/ 86139 h 792922"/>
                  <a:gd name="connsiteX269" fmla="*/ 159026 w 249583"/>
                  <a:gd name="connsiteY269" fmla="*/ 79513 h 792922"/>
                  <a:gd name="connsiteX270" fmla="*/ 152400 w 249583"/>
                  <a:gd name="connsiteY270" fmla="*/ 75096 h 792922"/>
                  <a:gd name="connsiteX271" fmla="*/ 150192 w 249583"/>
                  <a:gd name="connsiteY271" fmla="*/ 68470 h 792922"/>
                  <a:gd name="connsiteX272" fmla="*/ 141357 w 249583"/>
                  <a:gd name="connsiteY272" fmla="*/ 57426 h 792922"/>
                  <a:gd name="connsiteX273" fmla="*/ 139148 w 249583"/>
                  <a:gd name="connsiteY273" fmla="*/ 50800 h 792922"/>
                  <a:gd name="connsiteX274" fmla="*/ 132522 w 249583"/>
                  <a:gd name="connsiteY274" fmla="*/ 48592 h 792922"/>
                  <a:gd name="connsiteX275" fmla="*/ 123687 w 249583"/>
                  <a:gd name="connsiteY275" fmla="*/ 0 h 79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Lst>
                <a:rect l="l" t="t" r="r" b="b"/>
                <a:pathLst>
                  <a:path w="249583" h="792922">
                    <a:moveTo>
                      <a:pt x="123687" y="0"/>
                    </a:moveTo>
                    <a:lnTo>
                      <a:pt x="123687" y="0"/>
                    </a:lnTo>
                    <a:cubicBezTo>
                      <a:pt x="122951" y="19878"/>
                      <a:pt x="122801" y="39787"/>
                      <a:pt x="121478" y="59635"/>
                    </a:cubicBezTo>
                    <a:cubicBezTo>
                      <a:pt x="121323" y="61958"/>
                      <a:pt x="119910" y="64022"/>
                      <a:pt x="119270" y="66261"/>
                    </a:cubicBezTo>
                    <a:cubicBezTo>
                      <a:pt x="118436" y="69180"/>
                      <a:pt x="118257" y="72306"/>
                      <a:pt x="117061" y="75096"/>
                    </a:cubicBezTo>
                    <a:cubicBezTo>
                      <a:pt x="114970" y="79974"/>
                      <a:pt x="111790" y="82576"/>
                      <a:pt x="108226" y="86139"/>
                    </a:cubicBezTo>
                    <a:lnTo>
                      <a:pt x="101600" y="106018"/>
                    </a:lnTo>
                    <a:cubicBezTo>
                      <a:pt x="100864" y="108227"/>
                      <a:pt x="101038" y="110998"/>
                      <a:pt x="99392" y="112644"/>
                    </a:cubicBezTo>
                    <a:lnTo>
                      <a:pt x="94974" y="117061"/>
                    </a:lnTo>
                    <a:cubicBezTo>
                      <a:pt x="89718" y="132831"/>
                      <a:pt x="94431" y="127730"/>
                      <a:pt x="83931" y="134731"/>
                    </a:cubicBezTo>
                    <a:cubicBezTo>
                      <a:pt x="80021" y="150366"/>
                      <a:pt x="84688" y="138138"/>
                      <a:pt x="77305" y="147983"/>
                    </a:cubicBezTo>
                    <a:cubicBezTo>
                      <a:pt x="74120" y="152230"/>
                      <a:pt x="72224" y="157481"/>
                      <a:pt x="68470" y="161235"/>
                    </a:cubicBezTo>
                    <a:cubicBezTo>
                      <a:pt x="57758" y="171947"/>
                      <a:pt x="63100" y="167760"/>
                      <a:pt x="53009" y="174487"/>
                    </a:cubicBezTo>
                    <a:cubicBezTo>
                      <a:pt x="48035" y="189408"/>
                      <a:pt x="54933" y="173235"/>
                      <a:pt x="44174" y="185531"/>
                    </a:cubicBezTo>
                    <a:cubicBezTo>
                      <a:pt x="40678" y="189526"/>
                      <a:pt x="38284" y="194366"/>
                      <a:pt x="35339" y="198783"/>
                    </a:cubicBezTo>
                    <a:cubicBezTo>
                      <a:pt x="33867" y="200992"/>
                      <a:pt x="31762" y="202891"/>
                      <a:pt x="30922" y="205409"/>
                    </a:cubicBezTo>
                    <a:cubicBezTo>
                      <a:pt x="30186" y="207618"/>
                      <a:pt x="30204" y="210246"/>
                      <a:pt x="28713" y="212035"/>
                    </a:cubicBezTo>
                    <a:cubicBezTo>
                      <a:pt x="26356" y="214863"/>
                      <a:pt x="22706" y="216304"/>
                      <a:pt x="19878" y="218661"/>
                    </a:cubicBezTo>
                    <a:cubicBezTo>
                      <a:pt x="18278" y="219994"/>
                      <a:pt x="16933" y="221606"/>
                      <a:pt x="15461" y="223079"/>
                    </a:cubicBezTo>
                    <a:cubicBezTo>
                      <a:pt x="13402" y="229256"/>
                      <a:pt x="11240" y="231786"/>
                      <a:pt x="15461" y="238539"/>
                    </a:cubicBezTo>
                    <a:cubicBezTo>
                      <a:pt x="17668" y="242071"/>
                      <a:pt x="24296" y="247374"/>
                      <a:pt x="24296" y="247374"/>
                    </a:cubicBezTo>
                    <a:lnTo>
                      <a:pt x="50800" y="229705"/>
                    </a:lnTo>
                    <a:cubicBezTo>
                      <a:pt x="62928" y="221620"/>
                      <a:pt x="46463" y="228204"/>
                      <a:pt x="61844" y="223079"/>
                    </a:cubicBezTo>
                    <a:cubicBezTo>
                      <a:pt x="64053" y="221606"/>
                      <a:pt x="66030" y="219707"/>
                      <a:pt x="68470" y="218661"/>
                    </a:cubicBezTo>
                    <a:cubicBezTo>
                      <a:pt x="71260" y="217465"/>
                      <a:pt x="74386" y="217286"/>
                      <a:pt x="77305" y="216452"/>
                    </a:cubicBezTo>
                    <a:cubicBezTo>
                      <a:pt x="79544" y="215812"/>
                      <a:pt x="81722" y="214980"/>
                      <a:pt x="83931" y="214244"/>
                    </a:cubicBezTo>
                    <a:cubicBezTo>
                      <a:pt x="86140" y="215716"/>
                      <a:pt x="89150" y="216410"/>
                      <a:pt x="90557" y="218661"/>
                    </a:cubicBezTo>
                    <a:cubicBezTo>
                      <a:pt x="93025" y="222609"/>
                      <a:pt x="92891" y="227748"/>
                      <a:pt x="94974" y="231913"/>
                    </a:cubicBezTo>
                    <a:lnTo>
                      <a:pt x="99392" y="240748"/>
                    </a:lnTo>
                    <a:cubicBezTo>
                      <a:pt x="98656" y="244429"/>
                      <a:pt x="99266" y="248668"/>
                      <a:pt x="97183" y="251792"/>
                    </a:cubicBezTo>
                    <a:cubicBezTo>
                      <a:pt x="95892" y="253729"/>
                      <a:pt x="92553" y="252802"/>
                      <a:pt x="90557" y="254000"/>
                    </a:cubicBezTo>
                    <a:cubicBezTo>
                      <a:pt x="88771" y="255071"/>
                      <a:pt x="87805" y="257168"/>
                      <a:pt x="86139" y="258418"/>
                    </a:cubicBezTo>
                    <a:cubicBezTo>
                      <a:pt x="81892" y="261603"/>
                      <a:pt x="77304" y="264307"/>
                      <a:pt x="72887" y="267252"/>
                    </a:cubicBezTo>
                    <a:lnTo>
                      <a:pt x="66261" y="271670"/>
                    </a:lnTo>
                    <a:cubicBezTo>
                      <a:pt x="64052" y="273142"/>
                      <a:pt x="62153" y="275247"/>
                      <a:pt x="59635" y="276087"/>
                    </a:cubicBezTo>
                    <a:cubicBezTo>
                      <a:pt x="53195" y="278234"/>
                      <a:pt x="50411" y="278815"/>
                      <a:pt x="44174" y="282713"/>
                    </a:cubicBezTo>
                    <a:cubicBezTo>
                      <a:pt x="41052" y="284664"/>
                      <a:pt x="38461" y="287388"/>
                      <a:pt x="35339" y="289339"/>
                    </a:cubicBezTo>
                    <a:cubicBezTo>
                      <a:pt x="32547" y="291084"/>
                      <a:pt x="29244" y="291931"/>
                      <a:pt x="26505" y="293757"/>
                    </a:cubicBezTo>
                    <a:cubicBezTo>
                      <a:pt x="24772" y="294912"/>
                      <a:pt x="23713" y="296873"/>
                      <a:pt x="22087" y="298174"/>
                    </a:cubicBezTo>
                    <a:cubicBezTo>
                      <a:pt x="20014" y="299832"/>
                      <a:pt x="17670" y="301119"/>
                      <a:pt x="15461" y="302592"/>
                    </a:cubicBezTo>
                    <a:cubicBezTo>
                      <a:pt x="11779" y="313636"/>
                      <a:pt x="12516" y="307008"/>
                      <a:pt x="17670" y="322470"/>
                    </a:cubicBezTo>
                    <a:lnTo>
                      <a:pt x="19878" y="329096"/>
                    </a:lnTo>
                    <a:cubicBezTo>
                      <a:pt x="24752" y="322598"/>
                      <a:pt x="26979" y="318761"/>
                      <a:pt x="33131" y="313635"/>
                    </a:cubicBezTo>
                    <a:cubicBezTo>
                      <a:pt x="35170" y="311936"/>
                      <a:pt x="37684" y="310876"/>
                      <a:pt x="39757" y="309218"/>
                    </a:cubicBezTo>
                    <a:cubicBezTo>
                      <a:pt x="46497" y="303826"/>
                      <a:pt x="42320" y="303590"/>
                      <a:pt x="53009" y="300383"/>
                    </a:cubicBezTo>
                    <a:cubicBezTo>
                      <a:pt x="57298" y="299096"/>
                      <a:pt x="61844" y="298910"/>
                      <a:pt x="66261" y="298174"/>
                    </a:cubicBezTo>
                    <a:cubicBezTo>
                      <a:pt x="69942" y="298910"/>
                      <a:pt x="73790" y="299065"/>
                      <a:pt x="77305" y="300383"/>
                    </a:cubicBezTo>
                    <a:cubicBezTo>
                      <a:pt x="81765" y="302055"/>
                      <a:pt x="85113" y="305982"/>
                      <a:pt x="88348" y="309218"/>
                    </a:cubicBezTo>
                    <a:cubicBezTo>
                      <a:pt x="90918" y="316926"/>
                      <a:pt x="92346" y="317558"/>
                      <a:pt x="88348" y="326887"/>
                    </a:cubicBezTo>
                    <a:cubicBezTo>
                      <a:pt x="87528" y="328801"/>
                      <a:pt x="85403" y="329832"/>
                      <a:pt x="83931" y="331305"/>
                    </a:cubicBezTo>
                    <a:cubicBezTo>
                      <a:pt x="83195" y="333514"/>
                      <a:pt x="83176" y="336113"/>
                      <a:pt x="81722" y="337931"/>
                    </a:cubicBezTo>
                    <a:cubicBezTo>
                      <a:pt x="80064" y="340004"/>
                      <a:pt x="76973" y="340471"/>
                      <a:pt x="75096" y="342348"/>
                    </a:cubicBezTo>
                    <a:cubicBezTo>
                      <a:pt x="73219" y="344225"/>
                      <a:pt x="72336" y="346901"/>
                      <a:pt x="70678" y="348974"/>
                    </a:cubicBezTo>
                    <a:cubicBezTo>
                      <a:pt x="69377" y="350600"/>
                      <a:pt x="67416" y="351659"/>
                      <a:pt x="66261" y="353392"/>
                    </a:cubicBezTo>
                    <a:cubicBezTo>
                      <a:pt x="64435" y="356131"/>
                      <a:pt x="63181" y="359218"/>
                      <a:pt x="61844" y="362226"/>
                    </a:cubicBezTo>
                    <a:cubicBezTo>
                      <a:pt x="57387" y="372253"/>
                      <a:pt x="54263" y="382759"/>
                      <a:pt x="50800" y="393148"/>
                    </a:cubicBezTo>
                    <a:cubicBezTo>
                      <a:pt x="48930" y="398757"/>
                      <a:pt x="45199" y="403759"/>
                      <a:pt x="41965" y="408609"/>
                    </a:cubicBezTo>
                    <a:cubicBezTo>
                      <a:pt x="41229" y="410818"/>
                      <a:pt x="40798" y="413153"/>
                      <a:pt x="39757" y="415235"/>
                    </a:cubicBezTo>
                    <a:cubicBezTo>
                      <a:pt x="38570" y="417609"/>
                      <a:pt x="36417" y="419435"/>
                      <a:pt x="35339" y="421861"/>
                    </a:cubicBezTo>
                    <a:cubicBezTo>
                      <a:pt x="33448" y="426116"/>
                      <a:pt x="30922" y="435113"/>
                      <a:pt x="30922" y="435113"/>
                    </a:cubicBezTo>
                    <a:cubicBezTo>
                      <a:pt x="31658" y="438794"/>
                      <a:pt x="32221" y="442515"/>
                      <a:pt x="33131" y="446157"/>
                    </a:cubicBezTo>
                    <a:cubicBezTo>
                      <a:pt x="33696" y="448416"/>
                      <a:pt x="33257" y="451742"/>
                      <a:pt x="35339" y="452783"/>
                    </a:cubicBezTo>
                    <a:cubicBezTo>
                      <a:pt x="37421" y="453824"/>
                      <a:pt x="39756" y="451310"/>
                      <a:pt x="41965" y="450574"/>
                    </a:cubicBezTo>
                    <a:cubicBezTo>
                      <a:pt x="48305" y="431557"/>
                      <a:pt x="42011" y="452324"/>
                      <a:pt x="46383" y="408609"/>
                    </a:cubicBezTo>
                    <a:cubicBezTo>
                      <a:pt x="46844" y="403997"/>
                      <a:pt x="48999" y="396356"/>
                      <a:pt x="53009" y="393148"/>
                    </a:cubicBezTo>
                    <a:cubicBezTo>
                      <a:pt x="54827" y="391694"/>
                      <a:pt x="57495" y="391856"/>
                      <a:pt x="59635" y="390939"/>
                    </a:cubicBezTo>
                    <a:cubicBezTo>
                      <a:pt x="62661" y="389642"/>
                      <a:pt x="65611" y="388155"/>
                      <a:pt x="68470" y="386522"/>
                    </a:cubicBezTo>
                    <a:cubicBezTo>
                      <a:pt x="80334" y="379743"/>
                      <a:pt x="69419" y="383524"/>
                      <a:pt x="83931" y="379896"/>
                    </a:cubicBezTo>
                    <a:cubicBezTo>
                      <a:pt x="86140" y="380632"/>
                      <a:pt x="88911" y="380459"/>
                      <a:pt x="90557" y="382105"/>
                    </a:cubicBezTo>
                    <a:cubicBezTo>
                      <a:pt x="92203" y="383751"/>
                      <a:pt x="92200" y="386472"/>
                      <a:pt x="92765" y="388731"/>
                    </a:cubicBezTo>
                    <a:cubicBezTo>
                      <a:pt x="93675" y="392373"/>
                      <a:pt x="94238" y="396093"/>
                      <a:pt x="94974" y="399774"/>
                    </a:cubicBezTo>
                    <a:cubicBezTo>
                      <a:pt x="92122" y="471070"/>
                      <a:pt x="94935" y="433276"/>
                      <a:pt x="90557" y="474870"/>
                    </a:cubicBezTo>
                    <a:cubicBezTo>
                      <a:pt x="89336" y="486467"/>
                      <a:pt x="92003" y="495511"/>
                      <a:pt x="83931" y="503583"/>
                    </a:cubicBezTo>
                    <a:cubicBezTo>
                      <a:pt x="82054" y="505460"/>
                      <a:pt x="79790" y="507068"/>
                      <a:pt x="77305" y="508000"/>
                    </a:cubicBezTo>
                    <a:cubicBezTo>
                      <a:pt x="73790" y="509318"/>
                      <a:pt x="69942" y="509473"/>
                      <a:pt x="66261" y="510209"/>
                    </a:cubicBezTo>
                    <a:cubicBezTo>
                      <a:pt x="63316" y="514626"/>
                      <a:pt x="61180" y="519707"/>
                      <a:pt x="57426" y="523461"/>
                    </a:cubicBezTo>
                    <a:cubicBezTo>
                      <a:pt x="53745" y="527142"/>
                      <a:pt x="49271" y="530174"/>
                      <a:pt x="46383" y="534505"/>
                    </a:cubicBezTo>
                    <a:cubicBezTo>
                      <a:pt x="44910" y="536714"/>
                      <a:pt x="43842" y="539254"/>
                      <a:pt x="41965" y="541131"/>
                    </a:cubicBezTo>
                    <a:cubicBezTo>
                      <a:pt x="38844" y="544252"/>
                      <a:pt x="29969" y="548233"/>
                      <a:pt x="26505" y="549965"/>
                    </a:cubicBezTo>
                    <a:cubicBezTo>
                      <a:pt x="16515" y="564951"/>
                      <a:pt x="21425" y="559464"/>
                      <a:pt x="13252" y="567635"/>
                    </a:cubicBezTo>
                    <a:cubicBezTo>
                      <a:pt x="12516" y="569844"/>
                      <a:pt x="12498" y="572443"/>
                      <a:pt x="11044" y="574261"/>
                    </a:cubicBezTo>
                    <a:cubicBezTo>
                      <a:pt x="9386" y="576334"/>
                      <a:pt x="6295" y="576802"/>
                      <a:pt x="4418" y="578679"/>
                    </a:cubicBezTo>
                    <a:cubicBezTo>
                      <a:pt x="2541" y="580556"/>
                      <a:pt x="1473" y="583096"/>
                      <a:pt x="0" y="585305"/>
                    </a:cubicBezTo>
                    <a:cubicBezTo>
                      <a:pt x="736" y="587514"/>
                      <a:pt x="563" y="590285"/>
                      <a:pt x="2209" y="591931"/>
                    </a:cubicBezTo>
                    <a:cubicBezTo>
                      <a:pt x="6736" y="596458"/>
                      <a:pt x="15679" y="592771"/>
                      <a:pt x="19878" y="591931"/>
                    </a:cubicBezTo>
                    <a:cubicBezTo>
                      <a:pt x="20614" y="588986"/>
                      <a:pt x="20729" y="585811"/>
                      <a:pt x="22087" y="583096"/>
                    </a:cubicBezTo>
                    <a:cubicBezTo>
                      <a:pt x="23018" y="581233"/>
                      <a:pt x="25204" y="580305"/>
                      <a:pt x="26505" y="578679"/>
                    </a:cubicBezTo>
                    <a:cubicBezTo>
                      <a:pt x="28163" y="576606"/>
                      <a:pt x="29735" y="574426"/>
                      <a:pt x="30922" y="572052"/>
                    </a:cubicBezTo>
                    <a:cubicBezTo>
                      <a:pt x="31963" y="569970"/>
                      <a:pt x="31677" y="567244"/>
                      <a:pt x="33131" y="565426"/>
                    </a:cubicBezTo>
                    <a:cubicBezTo>
                      <a:pt x="34789" y="563353"/>
                      <a:pt x="37331" y="562087"/>
                      <a:pt x="39757" y="561009"/>
                    </a:cubicBezTo>
                    <a:cubicBezTo>
                      <a:pt x="44012" y="559118"/>
                      <a:pt x="53009" y="556592"/>
                      <a:pt x="53009" y="556592"/>
                    </a:cubicBezTo>
                    <a:cubicBezTo>
                      <a:pt x="62580" y="558064"/>
                      <a:pt x="72603" y="557752"/>
                      <a:pt x="81722" y="561009"/>
                    </a:cubicBezTo>
                    <a:cubicBezTo>
                      <a:pt x="83915" y="561792"/>
                      <a:pt x="83931" y="565307"/>
                      <a:pt x="83931" y="567635"/>
                    </a:cubicBezTo>
                    <a:cubicBezTo>
                      <a:pt x="83931" y="571389"/>
                      <a:pt x="82394" y="574985"/>
                      <a:pt x="81722" y="578679"/>
                    </a:cubicBezTo>
                    <a:cubicBezTo>
                      <a:pt x="78746" y="595045"/>
                      <a:pt x="82193" y="587911"/>
                      <a:pt x="75096" y="598557"/>
                    </a:cubicBezTo>
                    <a:cubicBezTo>
                      <a:pt x="74360" y="601502"/>
                      <a:pt x="75034" y="605246"/>
                      <a:pt x="72887" y="607392"/>
                    </a:cubicBezTo>
                    <a:cubicBezTo>
                      <a:pt x="70740" y="609538"/>
                      <a:pt x="66971" y="608766"/>
                      <a:pt x="64052" y="609600"/>
                    </a:cubicBezTo>
                    <a:cubicBezTo>
                      <a:pt x="61813" y="610240"/>
                      <a:pt x="59566" y="610892"/>
                      <a:pt x="57426" y="611809"/>
                    </a:cubicBezTo>
                    <a:cubicBezTo>
                      <a:pt x="35005" y="621419"/>
                      <a:pt x="58337" y="611202"/>
                      <a:pt x="44174" y="620644"/>
                    </a:cubicBezTo>
                    <a:cubicBezTo>
                      <a:pt x="41434" y="622470"/>
                      <a:pt x="38284" y="623589"/>
                      <a:pt x="35339" y="625061"/>
                    </a:cubicBezTo>
                    <a:cubicBezTo>
                      <a:pt x="31658" y="628742"/>
                      <a:pt x="25942" y="631166"/>
                      <a:pt x="24296" y="636105"/>
                    </a:cubicBezTo>
                    <a:cubicBezTo>
                      <a:pt x="21247" y="645249"/>
                      <a:pt x="23378" y="640794"/>
                      <a:pt x="17670" y="649357"/>
                    </a:cubicBezTo>
                    <a:cubicBezTo>
                      <a:pt x="16934" y="653038"/>
                      <a:pt x="16779" y="656885"/>
                      <a:pt x="15461" y="660400"/>
                    </a:cubicBezTo>
                    <a:cubicBezTo>
                      <a:pt x="14529" y="662885"/>
                      <a:pt x="12231" y="664652"/>
                      <a:pt x="11044" y="667026"/>
                    </a:cubicBezTo>
                    <a:cubicBezTo>
                      <a:pt x="10003" y="669108"/>
                      <a:pt x="9571" y="671443"/>
                      <a:pt x="8835" y="673652"/>
                    </a:cubicBezTo>
                    <a:cubicBezTo>
                      <a:pt x="9571" y="683223"/>
                      <a:pt x="7763" y="693344"/>
                      <a:pt x="11044" y="702365"/>
                    </a:cubicBezTo>
                    <a:cubicBezTo>
                      <a:pt x="11951" y="704860"/>
                      <a:pt x="15793" y="699825"/>
                      <a:pt x="17670" y="697948"/>
                    </a:cubicBezTo>
                    <a:cubicBezTo>
                      <a:pt x="20273" y="695345"/>
                      <a:pt x="22254" y="692176"/>
                      <a:pt x="24296" y="689113"/>
                    </a:cubicBezTo>
                    <a:cubicBezTo>
                      <a:pt x="26677" y="685541"/>
                      <a:pt x="29002" y="681910"/>
                      <a:pt x="30922" y="678070"/>
                    </a:cubicBezTo>
                    <a:cubicBezTo>
                      <a:pt x="31963" y="675988"/>
                      <a:pt x="31933" y="673440"/>
                      <a:pt x="33131" y="671444"/>
                    </a:cubicBezTo>
                    <a:cubicBezTo>
                      <a:pt x="34202" y="669658"/>
                      <a:pt x="36247" y="668652"/>
                      <a:pt x="37548" y="667026"/>
                    </a:cubicBezTo>
                    <a:cubicBezTo>
                      <a:pt x="39206" y="664953"/>
                      <a:pt x="40493" y="662609"/>
                      <a:pt x="41965" y="660400"/>
                    </a:cubicBezTo>
                    <a:cubicBezTo>
                      <a:pt x="45253" y="643961"/>
                      <a:pt x="41147" y="653872"/>
                      <a:pt x="48592" y="644939"/>
                    </a:cubicBezTo>
                    <a:cubicBezTo>
                      <a:pt x="50949" y="642111"/>
                      <a:pt x="52155" y="638147"/>
                      <a:pt x="55218" y="636105"/>
                    </a:cubicBezTo>
                    <a:cubicBezTo>
                      <a:pt x="59092" y="633522"/>
                      <a:pt x="68470" y="631687"/>
                      <a:pt x="68470" y="631687"/>
                    </a:cubicBezTo>
                    <a:lnTo>
                      <a:pt x="83931" y="647148"/>
                    </a:lnTo>
                    <a:cubicBezTo>
                      <a:pt x="87685" y="650901"/>
                      <a:pt x="89820" y="655983"/>
                      <a:pt x="92765" y="660400"/>
                    </a:cubicBezTo>
                    <a:cubicBezTo>
                      <a:pt x="95348" y="664274"/>
                      <a:pt x="97183" y="673652"/>
                      <a:pt x="97183" y="673652"/>
                    </a:cubicBezTo>
                    <a:cubicBezTo>
                      <a:pt x="95710" y="675125"/>
                      <a:pt x="94628" y="677139"/>
                      <a:pt x="92765" y="678070"/>
                    </a:cubicBezTo>
                    <a:cubicBezTo>
                      <a:pt x="88600" y="680152"/>
                      <a:pt x="79513" y="682487"/>
                      <a:pt x="79513" y="682487"/>
                    </a:cubicBezTo>
                    <a:cubicBezTo>
                      <a:pt x="78041" y="684696"/>
                      <a:pt x="76283" y="686739"/>
                      <a:pt x="75096" y="689113"/>
                    </a:cubicBezTo>
                    <a:cubicBezTo>
                      <a:pt x="74055" y="691195"/>
                      <a:pt x="74085" y="693743"/>
                      <a:pt x="72887" y="695739"/>
                    </a:cubicBezTo>
                    <a:cubicBezTo>
                      <a:pt x="71816" y="697525"/>
                      <a:pt x="69942" y="698684"/>
                      <a:pt x="68470" y="700157"/>
                    </a:cubicBezTo>
                    <a:cubicBezTo>
                      <a:pt x="67734" y="702366"/>
                      <a:pt x="67302" y="704701"/>
                      <a:pt x="66261" y="706783"/>
                    </a:cubicBezTo>
                    <a:cubicBezTo>
                      <a:pt x="63763" y="711779"/>
                      <a:pt x="57086" y="719526"/>
                      <a:pt x="53009" y="722244"/>
                    </a:cubicBezTo>
                    <a:cubicBezTo>
                      <a:pt x="50800" y="723716"/>
                      <a:pt x="48381" y="724913"/>
                      <a:pt x="46383" y="726661"/>
                    </a:cubicBezTo>
                    <a:cubicBezTo>
                      <a:pt x="42465" y="730089"/>
                      <a:pt x="35339" y="737705"/>
                      <a:pt x="35339" y="737705"/>
                    </a:cubicBezTo>
                    <a:cubicBezTo>
                      <a:pt x="30417" y="757394"/>
                      <a:pt x="35214" y="751081"/>
                      <a:pt x="26505" y="759792"/>
                    </a:cubicBezTo>
                    <a:cubicBezTo>
                      <a:pt x="25653" y="763201"/>
                      <a:pt x="22087" y="776864"/>
                      <a:pt x="22087" y="779670"/>
                    </a:cubicBezTo>
                    <a:cubicBezTo>
                      <a:pt x="22087" y="784148"/>
                      <a:pt x="23560" y="788505"/>
                      <a:pt x="24296" y="792922"/>
                    </a:cubicBezTo>
                    <a:cubicBezTo>
                      <a:pt x="39835" y="787742"/>
                      <a:pt x="20652" y="794484"/>
                      <a:pt x="39757" y="786296"/>
                    </a:cubicBezTo>
                    <a:cubicBezTo>
                      <a:pt x="41897" y="785379"/>
                      <a:pt x="44243" y="785004"/>
                      <a:pt x="46383" y="784087"/>
                    </a:cubicBezTo>
                    <a:cubicBezTo>
                      <a:pt x="49409" y="782790"/>
                      <a:pt x="52221" y="781032"/>
                      <a:pt x="55218" y="779670"/>
                    </a:cubicBezTo>
                    <a:cubicBezTo>
                      <a:pt x="63408" y="775947"/>
                      <a:pt x="71710" y="773085"/>
                      <a:pt x="79513" y="768626"/>
                    </a:cubicBezTo>
                    <a:cubicBezTo>
                      <a:pt x="87363" y="764140"/>
                      <a:pt x="87779" y="762569"/>
                      <a:pt x="94974" y="755374"/>
                    </a:cubicBezTo>
                    <a:cubicBezTo>
                      <a:pt x="96620" y="753728"/>
                      <a:pt x="99391" y="753901"/>
                      <a:pt x="101600" y="753165"/>
                    </a:cubicBezTo>
                    <a:cubicBezTo>
                      <a:pt x="103073" y="748748"/>
                      <a:pt x="105441" y="735293"/>
                      <a:pt x="106018" y="739913"/>
                    </a:cubicBezTo>
                    <a:cubicBezTo>
                      <a:pt x="106754" y="745803"/>
                      <a:pt x="107164" y="751743"/>
                      <a:pt x="108226" y="757583"/>
                    </a:cubicBezTo>
                    <a:cubicBezTo>
                      <a:pt x="109459" y="764367"/>
                      <a:pt x="113934" y="770983"/>
                      <a:pt x="119270" y="775252"/>
                    </a:cubicBezTo>
                    <a:cubicBezTo>
                      <a:pt x="121343" y="776910"/>
                      <a:pt x="123456" y="778624"/>
                      <a:pt x="125896" y="779670"/>
                    </a:cubicBezTo>
                    <a:cubicBezTo>
                      <a:pt x="128686" y="780866"/>
                      <a:pt x="131812" y="781045"/>
                      <a:pt x="134731" y="781879"/>
                    </a:cubicBezTo>
                    <a:cubicBezTo>
                      <a:pt x="136970" y="782519"/>
                      <a:pt x="139148" y="783351"/>
                      <a:pt x="141357" y="784087"/>
                    </a:cubicBezTo>
                    <a:cubicBezTo>
                      <a:pt x="145668" y="786961"/>
                      <a:pt x="150943" y="791552"/>
                      <a:pt x="156818" y="790713"/>
                    </a:cubicBezTo>
                    <a:cubicBezTo>
                      <a:pt x="159446" y="790338"/>
                      <a:pt x="161235" y="787768"/>
                      <a:pt x="163444" y="786296"/>
                    </a:cubicBezTo>
                    <a:cubicBezTo>
                      <a:pt x="162708" y="780406"/>
                      <a:pt x="162675" y="774385"/>
                      <a:pt x="161235" y="768626"/>
                    </a:cubicBezTo>
                    <a:cubicBezTo>
                      <a:pt x="160437" y="765432"/>
                      <a:pt x="158115" y="762818"/>
                      <a:pt x="156818" y="759792"/>
                    </a:cubicBezTo>
                    <a:cubicBezTo>
                      <a:pt x="155901" y="757652"/>
                      <a:pt x="155526" y="755305"/>
                      <a:pt x="154609" y="753165"/>
                    </a:cubicBezTo>
                    <a:cubicBezTo>
                      <a:pt x="153312" y="750139"/>
                      <a:pt x="151415" y="747388"/>
                      <a:pt x="150192" y="744331"/>
                    </a:cubicBezTo>
                    <a:cubicBezTo>
                      <a:pt x="150187" y="744319"/>
                      <a:pt x="144671" y="727771"/>
                      <a:pt x="143565" y="724452"/>
                    </a:cubicBezTo>
                    <a:cubicBezTo>
                      <a:pt x="142577" y="721489"/>
                      <a:pt x="139148" y="720035"/>
                      <a:pt x="136939" y="717826"/>
                    </a:cubicBezTo>
                    <a:cubicBezTo>
                      <a:pt x="136203" y="715617"/>
                      <a:pt x="135886" y="713221"/>
                      <a:pt x="134731" y="711200"/>
                    </a:cubicBezTo>
                    <a:cubicBezTo>
                      <a:pt x="132905" y="708004"/>
                      <a:pt x="130245" y="705360"/>
                      <a:pt x="128105" y="702365"/>
                    </a:cubicBezTo>
                    <a:cubicBezTo>
                      <a:pt x="126562" y="700205"/>
                      <a:pt x="125160" y="697948"/>
                      <a:pt x="123687" y="695739"/>
                    </a:cubicBezTo>
                    <a:cubicBezTo>
                      <a:pt x="134850" y="692019"/>
                      <a:pt x="126831" y="693106"/>
                      <a:pt x="141357" y="697948"/>
                    </a:cubicBezTo>
                    <a:cubicBezTo>
                      <a:pt x="144237" y="698908"/>
                      <a:pt x="147350" y="699091"/>
                      <a:pt x="150192" y="700157"/>
                    </a:cubicBezTo>
                    <a:cubicBezTo>
                      <a:pt x="153275" y="701313"/>
                      <a:pt x="156000" y="703277"/>
                      <a:pt x="159026" y="704574"/>
                    </a:cubicBezTo>
                    <a:cubicBezTo>
                      <a:pt x="171828" y="710061"/>
                      <a:pt x="159545" y="702712"/>
                      <a:pt x="172278" y="711200"/>
                    </a:cubicBezTo>
                    <a:cubicBezTo>
                      <a:pt x="166728" y="694546"/>
                      <a:pt x="174215" y="715074"/>
                      <a:pt x="165652" y="697948"/>
                    </a:cubicBezTo>
                    <a:cubicBezTo>
                      <a:pt x="159917" y="686479"/>
                      <a:pt x="167656" y="695533"/>
                      <a:pt x="159026" y="686905"/>
                    </a:cubicBezTo>
                    <a:cubicBezTo>
                      <a:pt x="157554" y="683960"/>
                      <a:pt x="156435" y="680810"/>
                      <a:pt x="154609" y="678070"/>
                    </a:cubicBezTo>
                    <a:cubicBezTo>
                      <a:pt x="151394" y="673247"/>
                      <a:pt x="148000" y="672930"/>
                      <a:pt x="143565" y="669235"/>
                    </a:cubicBezTo>
                    <a:cubicBezTo>
                      <a:pt x="141165" y="667235"/>
                      <a:pt x="139311" y="664642"/>
                      <a:pt x="136939" y="662609"/>
                    </a:cubicBezTo>
                    <a:cubicBezTo>
                      <a:pt x="134144" y="660213"/>
                      <a:pt x="130708" y="658586"/>
                      <a:pt x="128105" y="655983"/>
                    </a:cubicBezTo>
                    <a:cubicBezTo>
                      <a:pt x="124981" y="652859"/>
                      <a:pt x="121004" y="643991"/>
                      <a:pt x="119270" y="640522"/>
                    </a:cubicBezTo>
                    <a:cubicBezTo>
                      <a:pt x="120006" y="635368"/>
                      <a:pt x="119982" y="630047"/>
                      <a:pt x="121478" y="625061"/>
                    </a:cubicBezTo>
                    <a:cubicBezTo>
                      <a:pt x="122241" y="622518"/>
                      <a:pt x="124850" y="620875"/>
                      <a:pt x="125896" y="618435"/>
                    </a:cubicBezTo>
                    <a:cubicBezTo>
                      <a:pt x="127092" y="615645"/>
                      <a:pt x="126909" y="612390"/>
                      <a:pt x="128105" y="609600"/>
                    </a:cubicBezTo>
                    <a:cubicBezTo>
                      <a:pt x="129151" y="607160"/>
                      <a:pt x="131444" y="605400"/>
                      <a:pt x="132522" y="602974"/>
                    </a:cubicBezTo>
                    <a:cubicBezTo>
                      <a:pt x="134413" y="598719"/>
                      <a:pt x="136939" y="589722"/>
                      <a:pt x="136939" y="589722"/>
                    </a:cubicBezTo>
                    <a:cubicBezTo>
                      <a:pt x="137675" y="579415"/>
                      <a:pt x="132473" y="566688"/>
                      <a:pt x="139148" y="558800"/>
                    </a:cubicBezTo>
                    <a:cubicBezTo>
                      <a:pt x="143927" y="553152"/>
                      <a:pt x="153922" y="559884"/>
                      <a:pt x="161235" y="561009"/>
                    </a:cubicBezTo>
                    <a:cubicBezTo>
                      <a:pt x="163536" y="561363"/>
                      <a:pt x="165570" y="562802"/>
                      <a:pt x="167861" y="563218"/>
                    </a:cubicBezTo>
                    <a:cubicBezTo>
                      <a:pt x="173701" y="564280"/>
                      <a:pt x="179641" y="564690"/>
                      <a:pt x="185531" y="565426"/>
                    </a:cubicBezTo>
                    <a:cubicBezTo>
                      <a:pt x="186267" y="562481"/>
                      <a:pt x="188168" y="559597"/>
                      <a:pt x="187739" y="556592"/>
                    </a:cubicBezTo>
                    <a:cubicBezTo>
                      <a:pt x="187364" y="553964"/>
                      <a:pt x="185320" y="551713"/>
                      <a:pt x="183322" y="549965"/>
                    </a:cubicBezTo>
                    <a:cubicBezTo>
                      <a:pt x="173159" y="541072"/>
                      <a:pt x="171203" y="542409"/>
                      <a:pt x="161235" y="536713"/>
                    </a:cubicBezTo>
                    <a:cubicBezTo>
                      <a:pt x="158930" y="535396"/>
                      <a:pt x="156818" y="533768"/>
                      <a:pt x="154609" y="532296"/>
                    </a:cubicBezTo>
                    <a:cubicBezTo>
                      <a:pt x="153873" y="530087"/>
                      <a:pt x="153531" y="527705"/>
                      <a:pt x="152400" y="525670"/>
                    </a:cubicBezTo>
                    <a:cubicBezTo>
                      <a:pt x="149822" y="521029"/>
                      <a:pt x="143565" y="512418"/>
                      <a:pt x="143565" y="512418"/>
                    </a:cubicBezTo>
                    <a:cubicBezTo>
                      <a:pt x="138309" y="496647"/>
                      <a:pt x="141731" y="503040"/>
                      <a:pt x="134731" y="492539"/>
                    </a:cubicBezTo>
                    <a:cubicBezTo>
                      <a:pt x="133919" y="489291"/>
                      <a:pt x="129357" y="472046"/>
                      <a:pt x="130313" y="470452"/>
                    </a:cubicBezTo>
                    <a:cubicBezTo>
                      <a:pt x="131875" y="467849"/>
                      <a:pt x="136203" y="471925"/>
                      <a:pt x="139148" y="472661"/>
                    </a:cubicBezTo>
                    <a:cubicBezTo>
                      <a:pt x="140620" y="474870"/>
                      <a:pt x="141492" y="477629"/>
                      <a:pt x="143565" y="479287"/>
                    </a:cubicBezTo>
                    <a:cubicBezTo>
                      <a:pt x="145383" y="480742"/>
                      <a:pt x="148109" y="480455"/>
                      <a:pt x="150192" y="481496"/>
                    </a:cubicBezTo>
                    <a:cubicBezTo>
                      <a:pt x="152566" y="482683"/>
                      <a:pt x="154745" y="484255"/>
                      <a:pt x="156818" y="485913"/>
                    </a:cubicBezTo>
                    <a:cubicBezTo>
                      <a:pt x="158444" y="487214"/>
                      <a:pt x="159609" y="489030"/>
                      <a:pt x="161235" y="490331"/>
                    </a:cubicBezTo>
                    <a:cubicBezTo>
                      <a:pt x="167350" y="495223"/>
                      <a:pt x="167490" y="494624"/>
                      <a:pt x="174487" y="496957"/>
                    </a:cubicBezTo>
                    <a:cubicBezTo>
                      <a:pt x="178168" y="496221"/>
                      <a:pt x="183186" y="497680"/>
                      <a:pt x="185531" y="494748"/>
                    </a:cubicBezTo>
                    <a:cubicBezTo>
                      <a:pt x="187427" y="492378"/>
                      <a:pt x="185006" y="488439"/>
                      <a:pt x="183322" y="485913"/>
                    </a:cubicBezTo>
                    <a:cubicBezTo>
                      <a:pt x="181850" y="483704"/>
                      <a:pt x="178769" y="483154"/>
                      <a:pt x="176696" y="481496"/>
                    </a:cubicBezTo>
                    <a:cubicBezTo>
                      <a:pt x="175070" y="480195"/>
                      <a:pt x="173904" y="478380"/>
                      <a:pt x="172278" y="477079"/>
                    </a:cubicBezTo>
                    <a:cubicBezTo>
                      <a:pt x="156909" y="464784"/>
                      <a:pt x="174758" y="481767"/>
                      <a:pt x="159026" y="466035"/>
                    </a:cubicBezTo>
                    <a:cubicBezTo>
                      <a:pt x="157113" y="460295"/>
                      <a:pt x="155045" y="453655"/>
                      <a:pt x="152400" y="448365"/>
                    </a:cubicBezTo>
                    <a:cubicBezTo>
                      <a:pt x="146371" y="436306"/>
                      <a:pt x="149104" y="447323"/>
                      <a:pt x="145774" y="435113"/>
                    </a:cubicBezTo>
                    <a:cubicBezTo>
                      <a:pt x="138556" y="408648"/>
                      <a:pt x="145378" y="425486"/>
                      <a:pt x="132522" y="399774"/>
                    </a:cubicBezTo>
                    <a:cubicBezTo>
                      <a:pt x="131481" y="397692"/>
                      <a:pt x="131604" y="395085"/>
                      <a:pt x="130313" y="393148"/>
                    </a:cubicBezTo>
                    <a:cubicBezTo>
                      <a:pt x="114986" y="370159"/>
                      <a:pt x="133080" y="407518"/>
                      <a:pt x="117061" y="375479"/>
                    </a:cubicBezTo>
                    <a:cubicBezTo>
                      <a:pt x="114379" y="370115"/>
                      <a:pt x="114157" y="363358"/>
                      <a:pt x="112644" y="357809"/>
                    </a:cubicBezTo>
                    <a:cubicBezTo>
                      <a:pt x="109370" y="345805"/>
                      <a:pt x="108763" y="345631"/>
                      <a:pt x="103809" y="335722"/>
                    </a:cubicBezTo>
                    <a:cubicBezTo>
                      <a:pt x="106018" y="334250"/>
                      <a:pt x="107797" y="331598"/>
                      <a:pt x="110435" y="331305"/>
                    </a:cubicBezTo>
                    <a:cubicBezTo>
                      <a:pt x="116268" y="330657"/>
                      <a:pt x="124489" y="333781"/>
                      <a:pt x="130313" y="335722"/>
                    </a:cubicBezTo>
                    <a:lnTo>
                      <a:pt x="154609" y="360018"/>
                    </a:lnTo>
                    <a:cubicBezTo>
                      <a:pt x="161957" y="367368"/>
                      <a:pt x="159782" y="362156"/>
                      <a:pt x="167861" y="366644"/>
                    </a:cubicBezTo>
                    <a:cubicBezTo>
                      <a:pt x="192048" y="380082"/>
                      <a:pt x="171408" y="370518"/>
                      <a:pt x="189948" y="382105"/>
                    </a:cubicBezTo>
                    <a:cubicBezTo>
                      <a:pt x="192740" y="383850"/>
                      <a:pt x="195960" y="384828"/>
                      <a:pt x="198783" y="386522"/>
                    </a:cubicBezTo>
                    <a:cubicBezTo>
                      <a:pt x="203335" y="389253"/>
                      <a:pt x="207556" y="392507"/>
                      <a:pt x="212035" y="395357"/>
                    </a:cubicBezTo>
                    <a:cubicBezTo>
                      <a:pt x="215657" y="397662"/>
                      <a:pt x="219284" y="399974"/>
                      <a:pt x="223078" y="401983"/>
                    </a:cubicBezTo>
                    <a:cubicBezTo>
                      <a:pt x="231808" y="406605"/>
                      <a:pt x="249583" y="415235"/>
                      <a:pt x="249583" y="415235"/>
                    </a:cubicBezTo>
                    <a:cubicBezTo>
                      <a:pt x="245165" y="416708"/>
                      <a:pt x="240749" y="419653"/>
                      <a:pt x="236331" y="415235"/>
                    </a:cubicBezTo>
                    <a:cubicBezTo>
                      <a:pt x="234685" y="413589"/>
                      <a:pt x="235768" y="410255"/>
                      <a:pt x="234122" y="408609"/>
                    </a:cubicBezTo>
                    <a:cubicBezTo>
                      <a:pt x="232476" y="406963"/>
                      <a:pt x="229578" y="407441"/>
                      <a:pt x="227496" y="406400"/>
                    </a:cubicBezTo>
                    <a:cubicBezTo>
                      <a:pt x="225122" y="405213"/>
                      <a:pt x="222943" y="403641"/>
                      <a:pt x="220870" y="401983"/>
                    </a:cubicBezTo>
                    <a:cubicBezTo>
                      <a:pt x="219244" y="400682"/>
                      <a:pt x="217753" y="399191"/>
                      <a:pt x="216452" y="397565"/>
                    </a:cubicBezTo>
                    <a:cubicBezTo>
                      <a:pt x="214794" y="395492"/>
                      <a:pt x="214050" y="392667"/>
                      <a:pt x="212035" y="390939"/>
                    </a:cubicBezTo>
                    <a:cubicBezTo>
                      <a:pt x="208776" y="388145"/>
                      <a:pt x="204673" y="386522"/>
                      <a:pt x="200992" y="384313"/>
                    </a:cubicBezTo>
                    <a:cubicBezTo>
                      <a:pt x="192159" y="362234"/>
                      <a:pt x="202838" y="383665"/>
                      <a:pt x="185531" y="364435"/>
                    </a:cubicBezTo>
                    <a:cubicBezTo>
                      <a:pt x="181979" y="360489"/>
                      <a:pt x="179641" y="355600"/>
                      <a:pt x="176696" y="351183"/>
                    </a:cubicBezTo>
                    <a:cubicBezTo>
                      <a:pt x="175541" y="349450"/>
                      <a:pt x="173579" y="348391"/>
                      <a:pt x="172278" y="346765"/>
                    </a:cubicBezTo>
                    <a:cubicBezTo>
                      <a:pt x="170620" y="344692"/>
                      <a:pt x="169738" y="342016"/>
                      <a:pt x="167861" y="340139"/>
                    </a:cubicBezTo>
                    <a:cubicBezTo>
                      <a:pt x="164273" y="336551"/>
                      <a:pt x="156442" y="333615"/>
                      <a:pt x="152400" y="331305"/>
                    </a:cubicBezTo>
                    <a:cubicBezTo>
                      <a:pt x="140535" y="324525"/>
                      <a:pt x="151452" y="328306"/>
                      <a:pt x="136939" y="324679"/>
                    </a:cubicBezTo>
                    <a:cubicBezTo>
                      <a:pt x="132522" y="321734"/>
                      <a:pt x="126632" y="320261"/>
                      <a:pt x="123687" y="315844"/>
                    </a:cubicBezTo>
                    <a:cubicBezTo>
                      <a:pt x="122215" y="313635"/>
                      <a:pt x="120348" y="311644"/>
                      <a:pt x="119270" y="309218"/>
                    </a:cubicBezTo>
                    <a:cubicBezTo>
                      <a:pt x="117379" y="304963"/>
                      <a:pt x="117435" y="299840"/>
                      <a:pt x="114852" y="295965"/>
                    </a:cubicBezTo>
                    <a:cubicBezTo>
                      <a:pt x="109144" y="287402"/>
                      <a:pt x="111275" y="291857"/>
                      <a:pt x="108226" y="282713"/>
                    </a:cubicBezTo>
                    <a:cubicBezTo>
                      <a:pt x="109699" y="281241"/>
                      <a:pt x="110582" y="278590"/>
                      <a:pt x="112644" y="278296"/>
                    </a:cubicBezTo>
                    <a:cubicBezTo>
                      <a:pt x="116360" y="277765"/>
                      <a:pt x="120126" y="279318"/>
                      <a:pt x="123687" y="280505"/>
                    </a:cubicBezTo>
                    <a:cubicBezTo>
                      <a:pt x="131696" y="283175"/>
                      <a:pt x="132362" y="285461"/>
                      <a:pt x="139148" y="289339"/>
                    </a:cubicBezTo>
                    <a:cubicBezTo>
                      <a:pt x="150458" y="295802"/>
                      <a:pt x="146263" y="291336"/>
                      <a:pt x="156818" y="300383"/>
                    </a:cubicBezTo>
                    <a:cubicBezTo>
                      <a:pt x="159190" y="302416"/>
                      <a:pt x="160650" y="305612"/>
                      <a:pt x="163444" y="307009"/>
                    </a:cubicBezTo>
                    <a:cubicBezTo>
                      <a:pt x="166802" y="308688"/>
                      <a:pt x="170829" y="308374"/>
                      <a:pt x="174487" y="309218"/>
                    </a:cubicBezTo>
                    <a:cubicBezTo>
                      <a:pt x="180403" y="310583"/>
                      <a:pt x="186267" y="312163"/>
                      <a:pt x="192157" y="313635"/>
                    </a:cubicBezTo>
                    <a:cubicBezTo>
                      <a:pt x="190361" y="308247"/>
                      <a:pt x="189812" y="304664"/>
                      <a:pt x="185531" y="300383"/>
                    </a:cubicBezTo>
                    <a:cubicBezTo>
                      <a:pt x="183654" y="298506"/>
                      <a:pt x="180978" y="297623"/>
                      <a:pt x="178905" y="295965"/>
                    </a:cubicBezTo>
                    <a:cubicBezTo>
                      <a:pt x="177279" y="294664"/>
                      <a:pt x="176113" y="292849"/>
                      <a:pt x="174487" y="291548"/>
                    </a:cubicBezTo>
                    <a:cubicBezTo>
                      <a:pt x="172414" y="289890"/>
                      <a:pt x="169876" y="288858"/>
                      <a:pt x="167861" y="287131"/>
                    </a:cubicBezTo>
                    <a:cubicBezTo>
                      <a:pt x="154331" y="275534"/>
                      <a:pt x="163132" y="282326"/>
                      <a:pt x="154609" y="271670"/>
                    </a:cubicBezTo>
                    <a:cubicBezTo>
                      <a:pt x="151010" y="267171"/>
                      <a:pt x="148489" y="266117"/>
                      <a:pt x="143565" y="262835"/>
                    </a:cubicBezTo>
                    <a:cubicBezTo>
                      <a:pt x="142829" y="260626"/>
                      <a:pt x="142398" y="258291"/>
                      <a:pt x="141357" y="256209"/>
                    </a:cubicBezTo>
                    <a:cubicBezTo>
                      <a:pt x="140170" y="253835"/>
                      <a:pt x="138017" y="252009"/>
                      <a:pt x="136939" y="249583"/>
                    </a:cubicBezTo>
                    <a:cubicBezTo>
                      <a:pt x="130809" y="235792"/>
                      <a:pt x="135603" y="239077"/>
                      <a:pt x="128105" y="229705"/>
                    </a:cubicBezTo>
                    <a:cubicBezTo>
                      <a:pt x="126804" y="228079"/>
                      <a:pt x="125160" y="226760"/>
                      <a:pt x="123687" y="225287"/>
                    </a:cubicBezTo>
                    <a:cubicBezTo>
                      <a:pt x="122951" y="223078"/>
                      <a:pt x="121221" y="220975"/>
                      <a:pt x="121478" y="218661"/>
                    </a:cubicBezTo>
                    <a:cubicBezTo>
                      <a:pt x="122529" y="209201"/>
                      <a:pt x="125711" y="205686"/>
                      <a:pt x="130313" y="198783"/>
                    </a:cubicBezTo>
                    <a:cubicBezTo>
                      <a:pt x="133258" y="200255"/>
                      <a:pt x="136065" y="202044"/>
                      <a:pt x="139148" y="203200"/>
                    </a:cubicBezTo>
                    <a:cubicBezTo>
                      <a:pt x="141990" y="204266"/>
                      <a:pt x="145347" y="203903"/>
                      <a:pt x="147983" y="205409"/>
                    </a:cubicBezTo>
                    <a:cubicBezTo>
                      <a:pt x="150695" y="206959"/>
                      <a:pt x="152400" y="209826"/>
                      <a:pt x="154609" y="212035"/>
                    </a:cubicBezTo>
                    <a:cubicBezTo>
                      <a:pt x="165427" y="233674"/>
                      <a:pt x="152112" y="212248"/>
                      <a:pt x="165652" y="223079"/>
                    </a:cubicBezTo>
                    <a:cubicBezTo>
                      <a:pt x="167725" y="224737"/>
                      <a:pt x="168284" y="227741"/>
                      <a:pt x="170070" y="229705"/>
                    </a:cubicBezTo>
                    <a:cubicBezTo>
                      <a:pt x="175673" y="235868"/>
                      <a:pt x="181849" y="241484"/>
                      <a:pt x="187739" y="247374"/>
                    </a:cubicBezTo>
                    <a:cubicBezTo>
                      <a:pt x="193947" y="253582"/>
                      <a:pt x="196937" y="253408"/>
                      <a:pt x="203200" y="258418"/>
                    </a:cubicBezTo>
                    <a:cubicBezTo>
                      <a:pt x="204826" y="259719"/>
                      <a:pt x="206145" y="261363"/>
                      <a:pt x="207618" y="262835"/>
                    </a:cubicBezTo>
                    <a:cubicBezTo>
                      <a:pt x="206882" y="259154"/>
                      <a:pt x="206727" y="255307"/>
                      <a:pt x="205409" y="251792"/>
                    </a:cubicBezTo>
                    <a:cubicBezTo>
                      <a:pt x="204534" y="249459"/>
                      <a:pt x="199185" y="242314"/>
                      <a:pt x="196574" y="240748"/>
                    </a:cubicBezTo>
                    <a:cubicBezTo>
                      <a:pt x="194578" y="239550"/>
                      <a:pt x="192030" y="239580"/>
                      <a:pt x="189948" y="238539"/>
                    </a:cubicBezTo>
                    <a:cubicBezTo>
                      <a:pt x="183797" y="235464"/>
                      <a:pt x="181582" y="232382"/>
                      <a:pt x="176696" y="227496"/>
                    </a:cubicBezTo>
                    <a:cubicBezTo>
                      <a:pt x="175048" y="217608"/>
                      <a:pt x="175076" y="211961"/>
                      <a:pt x="170070" y="203200"/>
                    </a:cubicBezTo>
                    <a:cubicBezTo>
                      <a:pt x="169037" y="201392"/>
                      <a:pt x="167125" y="200255"/>
                      <a:pt x="165652" y="198783"/>
                    </a:cubicBezTo>
                    <a:cubicBezTo>
                      <a:pt x="163561" y="190415"/>
                      <a:pt x="161703" y="181814"/>
                      <a:pt x="156818" y="174487"/>
                    </a:cubicBezTo>
                    <a:cubicBezTo>
                      <a:pt x="155663" y="172754"/>
                      <a:pt x="153873" y="171542"/>
                      <a:pt x="152400" y="170070"/>
                    </a:cubicBezTo>
                    <a:cubicBezTo>
                      <a:pt x="150928" y="166389"/>
                      <a:pt x="149338" y="162752"/>
                      <a:pt x="147983" y="159026"/>
                    </a:cubicBezTo>
                    <a:cubicBezTo>
                      <a:pt x="145596" y="152462"/>
                      <a:pt x="143809" y="145688"/>
                      <a:pt x="141357" y="139148"/>
                    </a:cubicBezTo>
                    <a:cubicBezTo>
                      <a:pt x="134000" y="119529"/>
                      <a:pt x="139179" y="125927"/>
                      <a:pt x="130313" y="117061"/>
                    </a:cubicBezTo>
                    <a:cubicBezTo>
                      <a:pt x="132522" y="115589"/>
                      <a:pt x="134565" y="113831"/>
                      <a:pt x="136939" y="112644"/>
                    </a:cubicBezTo>
                    <a:cubicBezTo>
                      <a:pt x="139021" y="111603"/>
                      <a:pt x="141245" y="110628"/>
                      <a:pt x="143565" y="110435"/>
                    </a:cubicBezTo>
                    <a:cubicBezTo>
                      <a:pt x="158990" y="109149"/>
                      <a:pt x="174487" y="108962"/>
                      <a:pt x="189948" y="108226"/>
                    </a:cubicBezTo>
                    <a:cubicBezTo>
                      <a:pt x="189212" y="103809"/>
                      <a:pt x="190426" y="98557"/>
                      <a:pt x="187739" y="94974"/>
                    </a:cubicBezTo>
                    <a:cubicBezTo>
                      <a:pt x="185360" y="91802"/>
                      <a:pt x="180422" y="91912"/>
                      <a:pt x="176696" y="90557"/>
                    </a:cubicBezTo>
                    <a:cubicBezTo>
                      <a:pt x="172320" y="88966"/>
                      <a:pt x="163444" y="86139"/>
                      <a:pt x="163444" y="86139"/>
                    </a:cubicBezTo>
                    <a:cubicBezTo>
                      <a:pt x="161971" y="83930"/>
                      <a:pt x="160903" y="81390"/>
                      <a:pt x="159026" y="79513"/>
                    </a:cubicBezTo>
                    <a:cubicBezTo>
                      <a:pt x="157149" y="77636"/>
                      <a:pt x="154058" y="77169"/>
                      <a:pt x="152400" y="75096"/>
                    </a:cubicBezTo>
                    <a:cubicBezTo>
                      <a:pt x="150946" y="73278"/>
                      <a:pt x="151233" y="70552"/>
                      <a:pt x="150192" y="68470"/>
                    </a:cubicBezTo>
                    <a:cubicBezTo>
                      <a:pt x="147407" y="62901"/>
                      <a:pt x="145463" y="61533"/>
                      <a:pt x="141357" y="57426"/>
                    </a:cubicBezTo>
                    <a:cubicBezTo>
                      <a:pt x="140621" y="55217"/>
                      <a:pt x="140794" y="52446"/>
                      <a:pt x="139148" y="50800"/>
                    </a:cubicBezTo>
                    <a:cubicBezTo>
                      <a:pt x="137502" y="49154"/>
                      <a:pt x="133653" y="50627"/>
                      <a:pt x="132522" y="48592"/>
                    </a:cubicBezTo>
                    <a:cubicBezTo>
                      <a:pt x="129574" y="43285"/>
                      <a:pt x="125159" y="8099"/>
                      <a:pt x="123687"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Freeform 114">
                <a:extLst>
                  <a:ext uri="{FF2B5EF4-FFF2-40B4-BE49-F238E27FC236}">
                    <a16:creationId xmlns:a16="http://schemas.microsoft.com/office/drawing/2014/main" id="{0695E4D7-8AC3-0EF1-8AD0-572822657616}"/>
                  </a:ext>
                </a:extLst>
              </p:cNvPr>
              <p:cNvSpPr/>
              <p:nvPr/>
            </p:nvSpPr>
            <p:spPr>
              <a:xfrm>
                <a:off x="6630504" y="4801704"/>
                <a:ext cx="177494" cy="940295"/>
              </a:xfrm>
              <a:custGeom>
                <a:avLst/>
                <a:gdLst>
                  <a:gd name="connsiteX0" fmla="*/ 88348 w 177494"/>
                  <a:gd name="connsiteY0" fmla="*/ 0 h 940295"/>
                  <a:gd name="connsiteX1" fmla="*/ 88348 w 177494"/>
                  <a:gd name="connsiteY1" fmla="*/ 0 h 940295"/>
                  <a:gd name="connsiteX2" fmla="*/ 86139 w 177494"/>
                  <a:gd name="connsiteY2" fmla="*/ 19879 h 940295"/>
                  <a:gd name="connsiteX3" fmla="*/ 79513 w 177494"/>
                  <a:gd name="connsiteY3" fmla="*/ 41966 h 940295"/>
                  <a:gd name="connsiteX4" fmla="*/ 75096 w 177494"/>
                  <a:gd name="connsiteY4" fmla="*/ 48592 h 940295"/>
                  <a:gd name="connsiteX5" fmla="*/ 70679 w 177494"/>
                  <a:gd name="connsiteY5" fmla="*/ 61844 h 940295"/>
                  <a:gd name="connsiteX6" fmla="*/ 68470 w 177494"/>
                  <a:gd name="connsiteY6" fmla="*/ 83931 h 940295"/>
                  <a:gd name="connsiteX7" fmla="*/ 70679 w 177494"/>
                  <a:gd name="connsiteY7" fmla="*/ 90557 h 940295"/>
                  <a:gd name="connsiteX8" fmla="*/ 88348 w 177494"/>
                  <a:gd name="connsiteY8" fmla="*/ 92766 h 940295"/>
                  <a:gd name="connsiteX9" fmla="*/ 83931 w 177494"/>
                  <a:gd name="connsiteY9" fmla="*/ 106018 h 940295"/>
                  <a:gd name="connsiteX10" fmla="*/ 81722 w 177494"/>
                  <a:gd name="connsiteY10" fmla="*/ 112644 h 940295"/>
                  <a:gd name="connsiteX11" fmla="*/ 79513 w 177494"/>
                  <a:gd name="connsiteY11" fmla="*/ 132522 h 940295"/>
                  <a:gd name="connsiteX12" fmla="*/ 75096 w 177494"/>
                  <a:gd name="connsiteY12" fmla="*/ 139148 h 940295"/>
                  <a:gd name="connsiteX13" fmla="*/ 59635 w 177494"/>
                  <a:gd name="connsiteY13" fmla="*/ 150192 h 940295"/>
                  <a:gd name="connsiteX14" fmla="*/ 53009 w 177494"/>
                  <a:gd name="connsiteY14" fmla="*/ 156818 h 940295"/>
                  <a:gd name="connsiteX15" fmla="*/ 41966 w 177494"/>
                  <a:gd name="connsiteY15" fmla="*/ 163444 h 940295"/>
                  <a:gd name="connsiteX16" fmla="*/ 39757 w 177494"/>
                  <a:gd name="connsiteY16" fmla="*/ 183322 h 940295"/>
                  <a:gd name="connsiteX17" fmla="*/ 44174 w 177494"/>
                  <a:gd name="connsiteY17" fmla="*/ 189948 h 940295"/>
                  <a:gd name="connsiteX18" fmla="*/ 53009 w 177494"/>
                  <a:gd name="connsiteY18" fmla="*/ 192157 h 940295"/>
                  <a:gd name="connsiteX19" fmla="*/ 72887 w 177494"/>
                  <a:gd name="connsiteY19" fmla="*/ 189948 h 940295"/>
                  <a:gd name="connsiteX20" fmla="*/ 79513 w 177494"/>
                  <a:gd name="connsiteY20" fmla="*/ 187739 h 940295"/>
                  <a:gd name="connsiteX21" fmla="*/ 81722 w 177494"/>
                  <a:gd name="connsiteY21" fmla="*/ 194366 h 940295"/>
                  <a:gd name="connsiteX22" fmla="*/ 83931 w 177494"/>
                  <a:gd name="connsiteY22" fmla="*/ 223079 h 940295"/>
                  <a:gd name="connsiteX23" fmla="*/ 86139 w 177494"/>
                  <a:gd name="connsiteY23" fmla="*/ 242957 h 940295"/>
                  <a:gd name="connsiteX24" fmla="*/ 77305 w 177494"/>
                  <a:gd name="connsiteY24" fmla="*/ 249583 h 940295"/>
                  <a:gd name="connsiteX25" fmla="*/ 55218 w 177494"/>
                  <a:gd name="connsiteY25" fmla="*/ 254000 h 940295"/>
                  <a:gd name="connsiteX26" fmla="*/ 50800 w 177494"/>
                  <a:gd name="connsiteY26" fmla="*/ 258418 h 940295"/>
                  <a:gd name="connsiteX27" fmla="*/ 41966 w 177494"/>
                  <a:gd name="connsiteY27" fmla="*/ 271670 h 940295"/>
                  <a:gd name="connsiteX28" fmla="*/ 46383 w 177494"/>
                  <a:gd name="connsiteY28" fmla="*/ 278296 h 940295"/>
                  <a:gd name="connsiteX29" fmla="*/ 53009 w 177494"/>
                  <a:gd name="connsiteY29" fmla="*/ 280505 h 940295"/>
                  <a:gd name="connsiteX30" fmla="*/ 81722 w 177494"/>
                  <a:gd name="connsiteY30" fmla="*/ 282713 h 940295"/>
                  <a:gd name="connsiteX31" fmla="*/ 77305 w 177494"/>
                  <a:gd name="connsiteY31" fmla="*/ 291548 h 940295"/>
                  <a:gd name="connsiteX32" fmla="*/ 68470 w 177494"/>
                  <a:gd name="connsiteY32" fmla="*/ 300383 h 940295"/>
                  <a:gd name="connsiteX33" fmla="*/ 61844 w 177494"/>
                  <a:gd name="connsiteY33" fmla="*/ 307009 h 940295"/>
                  <a:gd name="connsiteX34" fmla="*/ 61844 w 177494"/>
                  <a:gd name="connsiteY34" fmla="*/ 335722 h 940295"/>
                  <a:gd name="connsiteX35" fmla="*/ 68470 w 177494"/>
                  <a:gd name="connsiteY35" fmla="*/ 340139 h 940295"/>
                  <a:gd name="connsiteX36" fmla="*/ 70679 w 177494"/>
                  <a:gd name="connsiteY36" fmla="*/ 346766 h 940295"/>
                  <a:gd name="connsiteX37" fmla="*/ 64053 w 177494"/>
                  <a:gd name="connsiteY37" fmla="*/ 351183 h 940295"/>
                  <a:gd name="connsiteX38" fmla="*/ 53009 w 177494"/>
                  <a:gd name="connsiteY38" fmla="*/ 357809 h 940295"/>
                  <a:gd name="connsiteX39" fmla="*/ 44174 w 177494"/>
                  <a:gd name="connsiteY39" fmla="*/ 364435 h 940295"/>
                  <a:gd name="connsiteX40" fmla="*/ 37548 w 177494"/>
                  <a:gd name="connsiteY40" fmla="*/ 366644 h 940295"/>
                  <a:gd name="connsiteX41" fmla="*/ 30922 w 177494"/>
                  <a:gd name="connsiteY41" fmla="*/ 373270 h 940295"/>
                  <a:gd name="connsiteX42" fmla="*/ 24296 w 177494"/>
                  <a:gd name="connsiteY42" fmla="*/ 377687 h 940295"/>
                  <a:gd name="connsiteX43" fmla="*/ 19879 w 177494"/>
                  <a:gd name="connsiteY43" fmla="*/ 384313 h 940295"/>
                  <a:gd name="connsiteX44" fmla="*/ 13253 w 177494"/>
                  <a:gd name="connsiteY44" fmla="*/ 397566 h 940295"/>
                  <a:gd name="connsiteX45" fmla="*/ 11044 w 177494"/>
                  <a:gd name="connsiteY45" fmla="*/ 404192 h 940295"/>
                  <a:gd name="connsiteX46" fmla="*/ 8835 w 177494"/>
                  <a:gd name="connsiteY46" fmla="*/ 437322 h 940295"/>
                  <a:gd name="connsiteX47" fmla="*/ 15461 w 177494"/>
                  <a:gd name="connsiteY47" fmla="*/ 435113 h 940295"/>
                  <a:gd name="connsiteX48" fmla="*/ 22087 w 177494"/>
                  <a:gd name="connsiteY48" fmla="*/ 430696 h 940295"/>
                  <a:gd name="connsiteX49" fmla="*/ 30922 w 177494"/>
                  <a:gd name="connsiteY49" fmla="*/ 426279 h 940295"/>
                  <a:gd name="connsiteX50" fmla="*/ 44174 w 177494"/>
                  <a:gd name="connsiteY50" fmla="*/ 419653 h 940295"/>
                  <a:gd name="connsiteX51" fmla="*/ 61844 w 177494"/>
                  <a:gd name="connsiteY51" fmla="*/ 406400 h 940295"/>
                  <a:gd name="connsiteX52" fmla="*/ 68470 w 177494"/>
                  <a:gd name="connsiteY52" fmla="*/ 401983 h 940295"/>
                  <a:gd name="connsiteX53" fmla="*/ 79513 w 177494"/>
                  <a:gd name="connsiteY53" fmla="*/ 417444 h 940295"/>
                  <a:gd name="connsiteX54" fmla="*/ 70679 w 177494"/>
                  <a:gd name="connsiteY54" fmla="*/ 421861 h 940295"/>
                  <a:gd name="connsiteX55" fmla="*/ 64053 w 177494"/>
                  <a:gd name="connsiteY55" fmla="*/ 426279 h 940295"/>
                  <a:gd name="connsiteX56" fmla="*/ 53009 w 177494"/>
                  <a:gd name="connsiteY56" fmla="*/ 437322 h 940295"/>
                  <a:gd name="connsiteX57" fmla="*/ 48592 w 177494"/>
                  <a:gd name="connsiteY57" fmla="*/ 446157 h 940295"/>
                  <a:gd name="connsiteX58" fmla="*/ 44174 w 177494"/>
                  <a:gd name="connsiteY58" fmla="*/ 459409 h 940295"/>
                  <a:gd name="connsiteX59" fmla="*/ 35339 w 177494"/>
                  <a:gd name="connsiteY59" fmla="*/ 474870 h 940295"/>
                  <a:gd name="connsiteX60" fmla="*/ 33131 w 177494"/>
                  <a:gd name="connsiteY60" fmla="*/ 481496 h 940295"/>
                  <a:gd name="connsiteX61" fmla="*/ 28713 w 177494"/>
                  <a:gd name="connsiteY61" fmla="*/ 485913 h 940295"/>
                  <a:gd name="connsiteX62" fmla="*/ 24296 w 177494"/>
                  <a:gd name="connsiteY62" fmla="*/ 492539 h 940295"/>
                  <a:gd name="connsiteX63" fmla="*/ 33131 w 177494"/>
                  <a:gd name="connsiteY63" fmla="*/ 494748 h 940295"/>
                  <a:gd name="connsiteX64" fmla="*/ 59635 w 177494"/>
                  <a:gd name="connsiteY64" fmla="*/ 496957 h 940295"/>
                  <a:gd name="connsiteX65" fmla="*/ 57426 w 177494"/>
                  <a:gd name="connsiteY65" fmla="*/ 503583 h 940295"/>
                  <a:gd name="connsiteX66" fmla="*/ 41966 w 177494"/>
                  <a:gd name="connsiteY66" fmla="*/ 519044 h 940295"/>
                  <a:gd name="connsiteX67" fmla="*/ 30922 w 177494"/>
                  <a:gd name="connsiteY67" fmla="*/ 530087 h 940295"/>
                  <a:gd name="connsiteX68" fmla="*/ 19879 w 177494"/>
                  <a:gd name="connsiteY68" fmla="*/ 541131 h 940295"/>
                  <a:gd name="connsiteX69" fmla="*/ 15461 w 177494"/>
                  <a:gd name="connsiteY69" fmla="*/ 545548 h 940295"/>
                  <a:gd name="connsiteX70" fmla="*/ 13253 w 177494"/>
                  <a:gd name="connsiteY70" fmla="*/ 552174 h 940295"/>
                  <a:gd name="connsiteX71" fmla="*/ 8835 w 177494"/>
                  <a:gd name="connsiteY71" fmla="*/ 556592 h 940295"/>
                  <a:gd name="connsiteX72" fmla="*/ 0 w 177494"/>
                  <a:gd name="connsiteY72" fmla="*/ 567635 h 940295"/>
                  <a:gd name="connsiteX73" fmla="*/ 2209 w 177494"/>
                  <a:gd name="connsiteY73" fmla="*/ 576470 h 940295"/>
                  <a:gd name="connsiteX74" fmla="*/ 8835 w 177494"/>
                  <a:gd name="connsiteY74" fmla="*/ 578679 h 940295"/>
                  <a:gd name="connsiteX75" fmla="*/ 35339 w 177494"/>
                  <a:gd name="connsiteY75" fmla="*/ 574261 h 940295"/>
                  <a:gd name="connsiteX76" fmla="*/ 48592 w 177494"/>
                  <a:gd name="connsiteY76" fmla="*/ 563218 h 940295"/>
                  <a:gd name="connsiteX77" fmla="*/ 53009 w 177494"/>
                  <a:gd name="connsiteY77" fmla="*/ 558800 h 940295"/>
                  <a:gd name="connsiteX78" fmla="*/ 72887 w 177494"/>
                  <a:gd name="connsiteY78" fmla="*/ 554383 h 940295"/>
                  <a:gd name="connsiteX79" fmla="*/ 92766 w 177494"/>
                  <a:gd name="connsiteY79" fmla="*/ 556592 h 940295"/>
                  <a:gd name="connsiteX80" fmla="*/ 81722 w 177494"/>
                  <a:gd name="connsiteY80" fmla="*/ 567635 h 940295"/>
                  <a:gd name="connsiteX81" fmla="*/ 77305 w 177494"/>
                  <a:gd name="connsiteY81" fmla="*/ 574261 h 940295"/>
                  <a:gd name="connsiteX82" fmla="*/ 66261 w 177494"/>
                  <a:gd name="connsiteY82" fmla="*/ 583096 h 940295"/>
                  <a:gd name="connsiteX83" fmla="*/ 59635 w 177494"/>
                  <a:gd name="connsiteY83" fmla="*/ 585305 h 940295"/>
                  <a:gd name="connsiteX84" fmla="*/ 50800 w 177494"/>
                  <a:gd name="connsiteY84" fmla="*/ 591931 h 940295"/>
                  <a:gd name="connsiteX85" fmla="*/ 41966 w 177494"/>
                  <a:gd name="connsiteY85" fmla="*/ 605183 h 940295"/>
                  <a:gd name="connsiteX86" fmla="*/ 37548 w 177494"/>
                  <a:gd name="connsiteY86" fmla="*/ 609600 h 940295"/>
                  <a:gd name="connsiteX87" fmla="*/ 33131 w 177494"/>
                  <a:gd name="connsiteY87" fmla="*/ 622853 h 940295"/>
                  <a:gd name="connsiteX88" fmla="*/ 28713 w 177494"/>
                  <a:gd name="connsiteY88" fmla="*/ 631687 h 940295"/>
                  <a:gd name="connsiteX89" fmla="*/ 24296 w 177494"/>
                  <a:gd name="connsiteY89" fmla="*/ 644939 h 940295"/>
                  <a:gd name="connsiteX90" fmla="*/ 22087 w 177494"/>
                  <a:gd name="connsiteY90" fmla="*/ 651566 h 940295"/>
                  <a:gd name="connsiteX91" fmla="*/ 30922 w 177494"/>
                  <a:gd name="connsiteY91" fmla="*/ 653774 h 940295"/>
                  <a:gd name="connsiteX92" fmla="*/ 44174 w 177494"/>
                  <a:gd name="connsiteY92" fmla="*/ 647148 h 940295"/>
                  <a:gd name="connsiteX93" fmla="*/ 59635 w 177494"/>
                  <a:gd name="connsiteY93" fmla="*/ 642731 h 940295"/>
                  <a:gd name="connsiteX94" fmla="*/ 66261 w 177494"/>
                  <a:gd name="connsiteY94" fmla="*/ 644939 h 940295"/>
                  <a:gd name="connsiteX95" fmla="*/ 66261 w 177494"/>
                  <a:gd name="connsiteY95" fmla="*/ 664818 h 940295"/>
                  <a:gd name="connsiteX96" fmla="*/ 55218 w 177494"/>
                  <a:gd name="connsiteY96" fmla="*/ 667026 h 940295"/>
                  <a:gd name="connsiteX97" fmla="*/ 50800 w 177494"/>
                  <a:gd name="connsiteY97" fmla="*/ 671444 h 940295"/>
                  <a:gd name="connsiteX98" fmla="*/ 50800 w 177494"/>
                  <a:gd name="connsiteY98" fmla="*/ 689113 h 940295"/>
                  <a:gd name="connsiteX99" fmla="*/ 57426 w 177494"/>
                  <a:gd name="connsiteY99" fmla="*/ 691322 h 940295"/>
                  <a:gd name="connsiteX100" fmla="*/ 68470 w 177494"/>
                  <a:gd name="connsiteY100" fmla="*/ 695739 h 940295"/>
                  <a:gd name="connsiteX101" fmla="*/ 64053 w 177494"/>
                  <a:gd name="connsiteY101" fmla="*/ 711200 h 940295"/>
                  <a:gd name="connsiteX102" fmla="*/ 59635 w 177494"/>
                  <a:gd name="connsiteY102" fmla="*/ 724453 h 940295"/>
                  <a:gd name="connsiteX103" fmla="*/ 48592 w 177494"/>
                  <a:gd name="connsiteY103" fmla="*/ 728870 h 940295"/>
                  <a:gd name="connsiteX104" fmla="*/ 44174 w 177494"/>
                  <a:gd name="connsiteY104" fmla="*/ 744331 h 940295"/>
                  <a:gd name="connsiteX105" fmla="*/ 39757 w 177494"/>
                  <a:gd name="connsiteY105" fmla="*/ 750957 h 940295"/>
                  <a:gd name="connsiteX106" fmla="*/ 37548 w 177494"/>
                  <a:gd name="connsiteY106" fmla="*/ 757583 h 940295"/>
                  <a:gd name="connsiteX107" fmla="*/ 30922 w 177494"/>
                  <a:gd name="connsiteY107" fmla="*/ 759792 h 940295"/>
                  <a:gd name="connsiteX108" fmla="*/ 22087 w 177494"/>
                  <a:gd name="connsiteY108" fmla="*/ 779670 h 940295"/>
                  <a:gd name="connsiteX109" fmla="*/ 28713 w 177494"/>
                  <a:gd name="connsiteY109" fmla="*/ 786296 h 940295"/>
                  <a:gd name="connsiteX110" fmla="*/ 35339 w 177494"/>
                  <a:gd name="connsiteY110" fmla="*/ 788505 h 940295"/>
                  <a:gd name="connsiteX111" fmla="*/ 70679 w 177494"/>
                  <a:gd name="connsiteY111" fmla="*/ 790713 h 940295"/>
                  <a:gd name="connsiteX112" fmla="*/ 68470 w 177494"/>
                  <a:gd name="connsiteY112" fmla="*/ 797339 h 940295"/>
                  <a:gd name="connsiteX113" fmla="*/ 64053 w 177494"/>
                  <a:gd name="connsiteY113" fmla="*/ 806174 h 940295"/>
                  <a:gd name="connsiteX114" fmla="*/ 61844 w 177494"/>
                  <a:gd name="connsiteY114" fmla="*/ 817218 h 940295"/>
                  <a:gd name="connsiteX115" fmla="*/ 57426 w 177494"/>
                  <a:gd name="connsiteY115" fmla="*/ 832679 h 940295"/>
                  <a:gd name="connsiteX116" fmla="*/ 53009 w 177494"/>
                  <a:gd name="connsiteY116" fmla="*/ 854766 h 940295"/>
                  <a:gd name="connsiteX117" fmla="*/ 48592 w 177494"/>
                  <a:gd name="connsiteY117" fmla="*/ 861392 h 940295"/>
                  <a:gd name="connsiteX118" fmla="*/ 41966 w 177494"/>
                  <a:gd name="connsiteY118" fmla="*/ 883479 h 940295"/>
                  <a:gd name="connsiteX119" fmla="*/ 37548 w 177494"/>
                  <a:gd name="connsiteY119" fmla="*/ 887896 h 940295"/>
                  <a:gd name="connsiteX120" fmla="*/ 35339 w 177494"/>
                  <a:gd name="connsiteY120" fmla="*/ 903357 h 940295"/>
                  <a:gd name="connsiteX121" fmla="*/ 30922 w 177494"/>
                  <a:gd name="connsiteY121" fmla="*/ 909983 h 940295"/>
                  <a:gd name="connsiteX122" fmla="*/ 24296 w 177494"/>
                  <a:gd name="connsiteY122" fmla="*/ 923235 h 940295"/>
                  <a:gd name="connsiteX123" fmla="*/ 22087 w 177494"/>
                  <a:gd name="connsiteY123" fmla="*/ 932070 h 940295"/>
                  <a:gd name="connsiteX124" fmla="*/ 48592 w 177494"/>
                  <a:gd name="connsiteY124" fmla="*/ 936487 h 940295"/>
                  <a:gd name="connsiteX125" fmla="*/ 55218 w 177494"/>
                  <a:gd name="connsiteY125" fmla="*/ 929861 h 940295"/>
                  <a:gd name="connsiteX126" fmla="*/ 57426 w 177494"/>
                  <a:gd name="connsiteY126" fmla="*/ 921026 h 940295"/>
                  <a:gd name="connsiteX127" fmla="*/ 61844 w 177494"/>
                  <a:gd name="connsiteY127" fmla="*/ 914400 h 940295"/>
                  <a:gd name="connsiteX128" fmla="*/ 64053 w 177494"/>
                  <a:gd name="connsiteY128" fmla="*/ 907774 h 940295"/>
                  <a:gd name="connsiteX129" fmla="*/ 72887 w 177494"/>
                  <a:gd name="connsiteY129" fmla="*/ 898939 h 940295"/>
                  <a:gd name="connsiteX130" fmla="*/ 77305 w 177494"/>
                  <a:gd name="connsiteY130" fmla="*/ 892313 h 940295"/>
                  <a:gd name="connsiteX131" fmla="*/ 86139 w 177494"/>
                  <a:gd name="connsiteY131" fmla="*/ 885687 h 940295"/>
                  <a:gd name="connsiteX132" fmla="*/ 92766 w 177494"/>
                  <a:gd name="connsiteY132" fmla="*/ 876853 h 940295"/>
                  <a:gd name="connsiteX133" fmla="*/ 99392 w 177494"/>
                  <a:gd name="connsiteY133" fmla="*/ 870226 h 940295"/>
                  <a:gd name="connsiteX134" fmla="*/ 108226 w 177494"/>
                  <a:gd name="connsiteY134" fmla="*/ 856974 h 940295"/>
                  <a:gd name="connsiteX135" fmla="*/ 119270 w 177494"/>
                  <a:gd name="connsiteY135" fmla="*/ 845931 h 940295"/>
                  <a:gd name="connsiteX136" fmla="*/ 128105 w 177494"/>
                  <a:gd name="connsiteY136" fmla="*/ 843722 h 940295"/>
                  <a:gd name="connsiteX137" fmla="*/ 141357 w 177494"/>
                  <a:gd name="connsiteY137" fmla="*/ 848139 h 940295"/>
                  <a:gd name="connsiteX138" fmla="*/ 147983 w 177494"/>
                  <a:gd name="connsiteY138" fmla="*/ 852557 h 940295"/>
                  <a:gd name="connsiteX139" fmla="*/ 132522 w 177494"/>
                  <a:gd name="connsiteY139" fmla="*/ 843722 h 940295"/>
                  <a:gd name="connsiteX140" fmla="*/ 125896 w 177494"/>
                  <a:gd name="connsiteY140" fmla="*/ 839305 h 940295"/>
                  <a:gd name="connsiteX141" fmla="*/ 106018 w 177494"/>
                  <a:gd name="connsiteY141" fmla="*/ 821635 h 940295"/>
                  <a:gd name="connsiteX142" fmla="*/ 97183 w 177494"/>
                  <a:gd name="connsiteY142" fmla="*/ 806174 h 940295"/>
                  <a:gd name="connsiteX143" fmla="*/ 90557 w 177494"/>
                  <a:gd name="connsiteY143" fmla="*/ 792922 h 940295"/>
                  <a:gd name="connsiteX144" fmla="*/ 97183 w 177494"/>
                  <a:gd name="connsiteY144" fmla="*/ 779670 h 940295"/>
                  <a:gd name="connsiteX145" fmla="*/ 108226 w 177494"/>
                  <a:gd name="connsiteY145" fmla="*/ 775253 h 940295"/>
                  <a:gd name="connsiteX146" fmla="*/ 114853 w 177494"/>
                  <a:gd name="connsiteY146" fmla="*/ 777461 h 940295"/>
                  <a:gd name="connsiteX147" fmla="*/ 128105 w 177494"/>
                  <a:gd name="connsiteY147" fmla="*/ 768626 h 940295"/>
                  <a:gd name="connsiteX148" fmla="*/ 150192 w 177494"/>
                  <a:gd name="connsiteY148" fmla="*/ 764209 h 940295"/>
                  <a:gd name="connsiteX149" fmla="*/ 156818 w 177494"/>
                  <a:gd name="connsiteY149" fmla="*/ 762000 h 940295"/>
                  <a:gd name="connsiteX150" fmla="*/ 152400 w 177494"/>
                  <a:gd name="connsiteY150" fmla="*/ 750957 h 940295"/>
                  <a:gd name="connsiteX151" fmla="*/ 139148 w 177494"/>
                  <a:gd name="connsiteY151" fmla="*/ 728870 h 940295"/>
                  <a:gd name="connsiteX152" fmla="*/ 136939 w 177494"/>
                  <a:gd name="connsiteY152" fmla="*/ 722244 h 940295"/>
                  <a:gd name="connsiteX153" fmla="*/ 139148 w 177494"/>
                  <a:gd name="connsiteY153" fmla="*/ 708992 h 940295"/>
                  <a:gd name="connsiteX154" fmla="*/ 145774 w 177494"/>
                  <a:gd name="connsiteY154" fmla="*/ 711200 h 940295"/>
                  <a:gd name="connsiteX155" fmla="*/ 165653 w 177494"/>
                  <a:gd name="connsiteY155" fmla="*/ 708992 h 940295"/>
                  <a:gd name="connsiteX156" fmla="*/ 167861 w 177494"/>
                  <a:gd name="connsiteY156" fmla="*/ 697948 h 940295"/>
                  <a:gd name="connsiteX157" fmla="*/ 159026 w 177494"/>
                  <a:gd name="connsiteY157" fmla="*/ 678070 h 940295"/>
                  <a:gd name="connsiteX158" fmla="*/ 154609 w 177494"/>
                  <a:gd name="connsiteY158" fmla="*/ 669235 h 940295"/>
                  <a:gd name="connsiteX159" fmla="*/ 150192 w 177494"/>
                  <a:gd name="connsiteY159" fmla="*/ 655983 h 940295"/>
                  <a:gd name="connsiteX160" fmla="*/ 147983 w 177494"/>
                  <a:gd name="connsiteY160" fmla="*/ 649357 h 940295"/>
                  <a:gd name="connsiteX161" fmla="*/ 143566 w 177494"/>
                  <a:gd name="connsiteY161" fmla="*/ 644939 h 940295"/>
                  <a:gd name="connsiteX162" fmla="*/ 130313 w 177494"/>
                  <a:gd name="connsiteY162" fmla="*/ 636105 h 940295"/>
                  <a:gd name="connsiteX163" fmla="*/ 125896 w 177494"/>
                  <a:gd name="connsiteY163" fmla="*/ 620644 h 940295"/>
                  <a:gd name="connsiteX164" fmla="*/ 123687 w 177494"/>
                  <a:gd name="connsiteY164" fmla="*/ 614018 h 940295"/>
                  <a:gd name="connsiteX165" fmla="*/ 119270 w 177494"/>
                  <a:gd name="connsiteY165" fmla="*/ 609600 h 940295"/>
                  <a:gd name="connsiteX166" fmla="*/ 119270 w 177494"/>
                  <a:gd name="connsiteY166" fmla="*/ 561009 h 940295"/>
                  <a:gd name="connsiteX167" fmla="*/ 125896 w 177494"/>
                  <a:gd name="connsiteY167" fmla="*/ 565426 h 940295"/>
                  <a:gd name="connsiteX168" fmla="*/ 132522 w 177494"/>
                  <a:gd name="connsiteY168" fmla="*/ 567635 h 940295"/>
                  <a:gd name="connsiteX169" fmla="*/ 141357 w 177494"/>
                  <a:gd name="connsiteY169" fmla="*/ 572053 h 940295"/>
                  <a:gd name="connsiteX170" fmla="*/ 147983 w 177494"/>
                  <a:gd name="connsiteY170" fmla="*/ 578679 h 940295"/>
                  <a:gd name="connsiteX171" fmla="*/ 156818 w 177494"/>
                  <a:gd name="connsiteY171" fmla="*/ 585305 h 940295"/>
                  <a:gd name="connsiteX172" fmla="*/ 170070 w 177494"/>
                  <a:gd name="connsiteY172" fmla="*/ 594139 h 940295"/>
                  <a:gd name="connsiteX173" fmla="*/ 174487 w 177494"/>
                  <a:gd name="connsiteY173" fmla="*/ 578679 h 940295"/>
                  <a:gd name="connsiteX174" fmla="*/ 167861 w 177494"/>
                  <a:gd name="connsiteY174" fmla="*/ 567635 h 940295"/>
                  <a:gd name="connsiteX175" fmla="*/ 161235 w 177494"/>
                  <a:gd name="connsiteY175" fmla="*/ 565426 h 940295"/>
                  <a:gd name="connsiteX176" fmla="*/ 147983 w 177494"/>
                  <a:gd name="connsiteY176" fmla="*/ 554383 h 940295"/>
                  <a:gd name="connsiteX177" fmla="*/ 143566 w 177494"/>
                  <a:gd name="connsiteY177" fmla="*/ 545548 h 940295"/>
                  <a:gd name="connsiteX178" fmla="*/ 136939 w 177494"/>
                  <a:gd name="connsiteY178" fmla="*/ 541131 h 940295"/>
                  <a:gd name="connsiteX179" fmla="*/ 134731 w 177494"/>
                  <a:gd name="connsiteY179" fmla="*/ 534505 h 940295"/>
                  <a:gd name="connsiteX180" fmla="*/ 130313 w 177494"/>
                  <a:gd name="connsiteY180" fmla="*/ 523461 h 940295"/>
                  <a:gd name="connsiteX181" fmla="*/ 128105 w 177494"/>
                  <a:gd name="connsiteY181" fmla="*/ 514626 h 940295"/>
                  <a:gd name="connsiteX182" fmla="*/ 123687 w 177494"/>
                  <a:gd name="connsiteY182" fmla="*/ 508000 h 940295"/>
                  <a:gd name="connsiteX183" fmla="*/ 121479 w 177494"/>
                  <a:gd name="connsiteY183" fmla="*/ 477079 h 940295"/>
                  <a:gd name="connsiteX184" fmla="*/ 117061 w 177494"/>
                  <a:gd name="connsiteY184" fmla="*/ 450574 h 940295"/>
                  <a:gd name="connsiteX185" fmla="*/ 130313 w 177494"/>
                  <a:gd name="connsiteY185" fmla="*/ 448366 h 940295"/>
                  <a:gd name="connsiteX186" fmla="*/ 136939 w 177494"/>
                  <a:gd name="connsiteY186" fmla="*/ 446157 h 940295"/>
                  <a:gd name="connsiteX187" fmla="*/ 141357 w 177494"/>
                  <a:gd name="connsiteY187" fmla="*/ 450574 h 940295"/>
                  <a:gd name="connsiteX188" fmla="*/ 147983 w 177494"/>
                  <a:gd name="connsiteY188" fmla="*/ 452783 h 940295"/>
                  <a:gd name="connsiteX189" fmla="*/ 156818 w 177494"/>
                  <a:gd name="connsiteY189" fmla="*/ 450574 h 940295"/>
                  <a:gd name="connsiteX190" fmla="*/ 147983 w 177494"/>
                  <a:gd name="connsiteY190" fmla="*/ 435113 h 940295"/>
                  <a:gd name="connsiteX191" fmla="*/ 139148 w 177494"/>
                  <a:gd name="connsiteY191" fmla="*/ 430696 h 940295"/>
                  <a:gd name="connsiteX192" fmla="*/ 134731 w 177494"/>
                  <a:gd name="connsiteY192" fmla="*/ 421861 h 940295"/>
                  <a:gd name="connsiteX193" fmla="*/ 130313 w 177494"/>
                  <a:gd name="connsiteY193" fmla="*/ 415235 h 940295"/>
                  <a:gd name="connsiteX194" fmla="*/ 125896 w 177494"/>
                  <a:gd name="connsiteY194" fmla="*/ 399774 h 940295"/>
                  <a:gd name="connsiteX195" fmla="*/ 121479 w 177494"/>
                  <a:gd name="connsiteY195" fmla="*/ 393148 h 940295"/>
                  <a:gd name="connsiteX196" fmla="*/ 117061 w 177494"/>
                  <a:gd name="connsiteY196" fmla="*/ 379896 h 940295"/>
                  <a:gd name="connsiteX197" fmla="*/ 110435 w 177494"/>
                  <a:gd name="connsiteY197" fmla="*/ 364435 h 940295"/>
                  <a:gd name="connsiteX198" fmla="*/ 106018 w 177494"/>
                  <a:gd name="connsiteY198" fmla="*/ 355600 h 940295"/>
                  <a:gd name="connsiteX199" fmla="*/ 103809 w 177494"/>
                  <a:gd name="connsiteY199" fmla="*/ 324679 h 940295"/>
                  <a:gd name="connsiteX200" fmla="*/ 106018 w 177494"/>
                  <a:gd name="connsiteY200" fmla="*/ 309218 h 940295"/>
                  <a:gd name="connsiteX201" fmla="*/ 119270 w 177494"/>
                  <a:gd name="connsiteY201" fmla="*/ 315844 h 940295"/>
                  <a:gd name="connsiteX202" fmla="*/ 125896 w 177494"/>
                  <a:gd name="connsiteY202" fmla="*/ 331305 h 940295"/>
                  <a:gd name="connsiteX203" fmla="*/ 136939 w 177494"/>
                  <a:gd name="connsiteY203" fmla="*/ 344557 h 940295"/>
                  <a:gd name="connsiteX204" fmla="*/ 139148 w 177494"/>
                  <a:gd name="connsiteY204" fmla="*/ 351183 h 940295"/>
                  <a:gd name="connsiteX205" fmla="*/ 152400 w 177494"/>
                  <a:gd name="connsiteY205" fmla="*/ 357809 h 940295"/>
                  <a:gd name="connsiteX206" fmla="*/ 159026 w 177494"/>
                  <a:gd name="connsiteY206" fmla="*/ 362226 h 940295"/>
                  <a:gd name="connsiteX207" fmla="*/ 163444 w 177494"/>
                  <a:gd name="connsiteY207" fmla="*/ 366644 h 940295"/>
                  <a:gd name="connsiteX208" fmla="*/ 167861 w 177494"/>
                  <a:gd name="connsiteY208" fmla="*/ 362226 h 940295"/>
                  <a:gd name="connsiteX209" fmla="*/ 165653 w 177494"/>
                  <a:gd name="connsiteY209" fmla="*/ 346766 h 940295"/>
                  <a:gd name="connsiteX210" fmla="*/ 161235 w 177494"/>
                  <a:gd name="connsiteY210" fmla="*/ 342348 h 940295"/>
                  <a:gd name="connsiteX211" fmla="*/ 152400 w 177494"/>
                  <a:gd name="connsiteY211" fmla="*/ 329096 h 940295"/>
                  <a:gd name="connsiteX212" fmla="*/ 141357 w 177494"/>
                  <a:gd name="connsiteY212" fmla="*/ 304800 h 940295"/>
                  <a:gd name="connsiteX213" fmla="*/ 139148 w 177494"/>
                  <a:gd name="connsiteY213" fmla="*/ 289339 h 940295"/>
                  <a:gd name="connsiteX214" fmla="*/ 134731 w 177494"/>
                  <a:gd name="connsiteY214" fmla="*/ 269461 h 940295"/>
                  <a:gd name="connsiteX215" fmla="*/ 132522 w 177494"/>
                  <a:gd name="connsiteY215" fmla="*/ 262835 h 940295"/>
                  <a:gd name="connsiteX216" fmla="*/ 130313 w 177494"/>
                  <a:gd name="connsiteY216" fmla="*/ 245166 h 940295"/>
                  <a:gd name="connsiteX217" fmla="*/ 119270 w 177494"/>
                  <a:gd name="connsiteY217" fmla="*/ 234122 h 940295"/>
                  <a:gd name="connsiteX218" fmla="*/ 110435 w 177494"/>
                  <a:gd name="connsiteY218" fmla="*/ 225287 h 940295"/>
                  <a:gd name="connsiteX219" fmla="*/ 110435 w 177494"/>
                  <a:gd name="connsiteY219" fmla="*/ 200992 h 940295"/>
                  <a:gd name="connsiteX220" fmla="*/ 112644 w 177494"/>
                  <a:gd name="connsiteY220" fmla="*/ 187739 h 940295"/>
                  <a:gd name="connsiteX221" fmla="*/ 119270 w 177494"/>
                  <a:gd name="connsiteY221" fmla="*/ 185531 h 940295"/>
                  <a:gd name="connsiteX222" fmla="*/ 128105 w 177494"/>
                  <a:gd name="connsiteY222" fmla="*/ 187739 h 940295"/>
                  <a:gd name="connsiteX223" fmla="*/ 134731 w 177494"/>
                  <a:gd name="connsiteY223" fmla="*/ 192157 h 940295"/>
                  <a:gd name="connsiteX224" fmla="*/ 141357 w 177494"/>
                  <a:gd name="connsiteY224" fmla="*/ 194366 h 940295"/>
                  <a:gd name="connsiteX225" fmla="*/ 154609 w 177494"/>
                  <a:gd name="connsiteY225" fmla="*/ 203200 h 940295"/>
                  <a:gd name="connsiteX226" fmla="*/ 152400 w 177494"/>
                  <a:gd name="connsiteY226" fmla="*/ 194366 h 940295"/>
                  <a:gd name="connsiteX227" fmla="*/ 141357 w 177494"/>
                  <a:gd name="connsiteY227" fmla="*/ 187739 h 940295"/>
                  <a:gd name="connsiteX228" fmla="*/ 136939 w 177494"/>
                  <a:gd name="connsiteY228" fmla="*/ 183322 h 940295"/>
                  <a:gd name="connsiteX229" fmla="*/ 130313 w 177494"/>
                  <a:gd name="connsiteY229" fmla="*/ 178905 h 940295"/>
                  <a:gd name="connsiteX230" fmla="*/ 128105 w 177494"/>
                  <a:gd name="connsiteY230" fmla="*/ 172279 h 940295"/>
                  <a:gd name="connsiteX231" fmla="*/ 123687 w 177494"/>
                  <a:gd name="connsiteY231" fmla="*/ 167861 h 940295"/>
                  <a:gd name="connsiteX232" fmla="*/ 119270 w 177494"/>
                  <a:gd name="connsiteY232" fmla="*/ 161235 h 940295"/>
                  <a:gd name="connsiteX233" fmla="*/ 117061 w 177494"/>
                  <a:gd name="connsiteY233" fmla="*/ 154609 h 940295"/>
                  <a:gd name="connsiteX234" fmla="*/ 103809 w 177494"/>
                  <a:gd name="connsiteY234" fmla="*/ 130313 h 940295"/>
                  <a:gd name="connsiteX235" fmla="*/ 101600 w 177494"/>
                  <a:gd name="connsiteY235" fmla="*/ 97183 h 940295"/>
                  <a:gd name="connsiteX236" fmla="*/ 99392 w 177494"/>
                  <a:gd name="connsiteY236" fmla="*/ 88348 h 940295"/>
                  <a:gd name="connsiteX237" fmla="*/ 106018 w 177494"/>
                  <a:gd name="connsiteY237" fmla="*/ 83931 h 940295"/>
                  <a:gd name="connsiteX238" fmla="*/ 117061 w 177494"/>
                  <a:gd name="connsiteY238" fmla="*/ 86139 h 940295"/>
                  <a:gd name="connsiteX239" fmla="*/ 121479 w 177494"/>
                  <a:gd name="connsiteY239" fmla="*/ 81722 h 940295"/>
                  <a:gd name="connsiteX240" fmla="*/ 106018 w 177494"/>
                  <a:gd name="connsiteY240" fmla="*/ 68470 h 940295"/>
                  <a:gd name="connsiteX241" fmla="*/ 97183 w 177494"/>
                  <a:gd name="connsiteY241" fmla="*/ 53009 h 940295"/>
                  <a:gd name="connsiteX242" fmla="*/ 92766 w 177494"/>
                  <a:gd name="connsiteY242" fmla="*/ 39757 h 940295"/>
                  <a:gd name="connsiteX243" fmla="*/ 88348 w 177494"/>
                  <a:gd name="connsiteY243" fmla="*/ 0 h 94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Lst>
                <a:rect l="l" t="t" r="r" b="b"/>
                <a:pathLst>
                  <a:path w="177494" h="940295">
                    <a:moveTo>
                      <a:pt x="88348" y="0"/>
                    </a:moveTo>
                    <a:lnTo>
                      <a:pt x="88348" y="0"/>
                    </a:lnTo>
                    <a:cubicBezTo>
                      <a:pt x="87612" y="6626"/>
                      <a:pt x="87153" y="13289"/>
                      <a:pt x="86139" y="19879"/>
                    </a:cubicBezTo>
                    <a:cubicBezTo>
                      <a:pt x="85185" y="26083"/>
                      <a:pt x="81235" y="36800"/>
                      <a:pt x="79513" y="41966"/>
                    </a:cubicBezTo>
                    <a:cubicBezTo>
                      <a:pt x="78674" y="44484"/>
                      <a:pt x="76174" y="46166"/>
                      <a:pt x="75096" y="48592"/>
                    </a:cubicBezTo>
                    <a:cubicBezTo>
                      <a:pt x="73205" y="52847"/>
                      <a:pt x="70679" y="61844"/>
                      <a:pt x="70679" y="61844"/>
                    </a:cubicBezTo>
                    <a:cubicBezTo>
                      <a:pt x="69943" y="69206"/>
                      <a:pt x="68470" y="76532"/>
                      <a:pt x="68470" y="83931"/>
                    </a:cubicBezTo>
                    <a:cubicBezTo>
                      <a:pt x="68470" y="86259"/>
                      <a:pt x="68552" y="89611"/>
                      <a:pt x="70679" y="90557"/>
                    </a:cubicBezTo>
                    <a:cubicBezTo>
                      <a:pt x="76103" y="92968"/>
                      <a:pt x="82458" y="92030"/>
                      <a:pt x="88348" y="92766"/>
                    </a:cubicBezTo>
                    <a:lnTo>
                      <a:pt x="83931" y="106018"/>
                    </a:lnTo>
                    <a:lnTo>
                      <a:pt x="81722" y="112644"/>
                    </a:lnTo>
                    <a:cubicBezTo>
                      <a:pt x="80986" y="119270"/>
                      <a:pt x="81130" y="126054"/>
                      <a:pt x="79513" y="132522"/>
                    </a:cubicBezTo>
                    <a:cubicBezTo>
                      <a:pt x="78869" y="135097"/>
                      <a:pt x="76823" y="137133"/>
                      <a:pt x="75096" y="139148"/>
                    </a:cubicBezTo>
                    <a:cubicBezTo>
                      <a:pt x="66711" y="148930"/>
                      <a:pt x="69040" y="147057"/>
                      <a:pt x="59635" y="150192"/>
                    </a:cubicBezTo>
                    <a:cubicBezTo>
                      <a:pt x="57426" y="152401"/>
                      <a:pt x="55608" y="155085"/>
                      <a:pt x="53009" y="156818"/>
                    </a:cubicBezTo>
                    <a:cubicBezTo>
                      <a:pt x="35812" y="168282"/>
                      <a:pt x="55718" y="149689"/>
                      <a:pt x="41966" y="163444"/>
                    </a:cubicBezTo>
                    <a:cubicBezTo>
                      <a:pt x="38284" y="174489"/>
                      <a:pt x="35339" y="174487"/>
                      <a:pt x="39757" y="183322"/>
                    </a:cubicBezTo>
                    <a:cubicBezTo>
                      <a:pt x="40944" y="185696"/>
                      <a:pt x="41965" y="188476"/>
                      <a:pt x="44174" y="189948"/>
                    </a:cubicBezTo>
                    <a:cubicBezTo>
                      <a:pt x="46700" y="191632"/>
                      <a:pt x="50064" y="191421"/>
                      <a:pt x="53009" y="192157"/>
                    </a:cubicBezTo>
                    <a:cubicBezTo>
                      <a:pt x="59635" y="191421"/>
                      <a:pt x="66311" y="191044"/>
                      <a:pt x="72887" y="189948"/>
                    </a:cubicBezTo>
                    <a:cubicBezTo>
                      <a:pt x="75183" y="189565"/>
                      <a:pt x="77431" y="186698"/>
                      <a:pt x="79513" y="187739"/>
                    </a:cubicBezTo>
                    <a:cubicBezTo>
                      <a:pt x="81596" y="188780"/>
                      <a:pt x="80986" y="192157"/>
                      <a:pt x="81722" y="194366"/>
                    </a:cubicBezTo>
                    <a:cubicBezTo>
                      <a:pt x="82458" y="203937"/>
                      <a:pt x="82162" y="213644"/>
                      <a:pt x="83931" y="223079"/>
                    </a:cubicBezTo>
                    <a:cubicBezTo>
                      <a:pt x="86201" y="235184"/>
                      <a:pt x="96598" y="224130"/>
                      <a:pt x="86139" y="242957"/>
                    </a:cubicBezTo>
                    <a:cubicBezTo>
                      <a:pt x="84351" y="246175"/>
                      <a:pt x="80501" y="247757"/>
                      <a:pt x="77305" y="249583"/>
                    </a:cubicBezTo>
                    <a:cubicBezTo>
                      <a:pt x="72164" y="252521"/>
                      <a:pt x="58621" y="253514"/>
                      <a:pt x="55218" y="254000"/>
                    </a:cubicBezTo>
                    <a:cubicBezTo>
                      <a:pt x="53745" y="255473"/>
                      <a:pt x="52050" y="256752"/>
                      <a:pt x="50800" y="258418"/>
                    </a:cubicBezTo>
                    <a:cubicBezTo>
                      <a:pt x="47615" y="262665"/>
                      <a:pt x="41966" y="271670"/>
                      <a:pt x="41966" y="271670"/>
                    </a:cubicBezTo>
                    <a:cubicBezTo>
                      <a:pt x="43438" y="273879"/>
                      <a:pt x="44310" y="276638"/>
                      <a:pt x="46383" y="278296"/>
                    </a:cubicBezTo>
                    <a:cubicBezTo>
                      <a:pt x="48201" y="279750"/>
                      <a:pt x="50699" y="280216"/>
                      <a:pt x="53009" y="280505"/>
                    </a:cubicBezTo>
                    <a:cubicBezTo>
                      <a:pt x="62534" y="281696"/>
                      <a:pt x="72151" y="281977"/>
                      <a:pt x="81722" y="282713"/>
                    </a:cubicBezTo>
                    <a:cubicBezTo>
                      <a:pt x="86140" y="295965"/>
                      <a:pt x="84667" y="284186"/>
                      <a:pt x="77305" y="291548"/>
                    </a:cubicBezTo>
                    <a:cubicBezTo>
                      <a:pt x="65525" y="303328"/>
                      <a:pt x="86139" y="294492"/>
                      <a:pt x="68470" y="300383"/>
                    </a:cubicBezTo>
                    <a:cubicBezTo>
                      <a:pt x="66261" y="302592"/>
                      <a:pt x="63577" y="304410"/>
                      <a:pt x="61844" y="307009"/>
                    </a:cubicBezTo>
                    <a:cubicBezTo>
                      <a:pt x="56973" y="314315"/>
                      <a:pt x="60425" y="331466"/>
                      <a:pt x="61844" y="335722"/>
                    </a:cubicBezTo>
                    <a:cubicBezTo>
                      <a:pt x="62683" y="338240"/>
                      <a:pt x="66261" y="338667"/>
                      <a:pt x="68470" y="340139"/>
                    </a:cubicBezTo>
                    <a:cubicBezTo>
                      <a:pt x="69206" y="342348"/>
                      <a:pt x="71544" y="344604"/>
                      <a:pt x="70679" y="346766"/>
                    </a:cubicBezTo>
                    <a:cubicBezTo>
                      <a:pt x="69693" y="349231"/>
                      <a:pt x="66126" y="349525"/>
                      <a:pt x="64053" y="351183"/>
                    </a:cubicBezTo>
                    <a:cubicBezTo>
                      <a:pt x="55390" y="358112"/>
                      <a:pt x="64516" y="353973"/>
                      <a:pt x="53009" y="357809"/>
                    </a:cubicBezTo>
                    <a:cubicBezTo>
                      <a:pt x="50064" y="360018"/>
                      <a:pt x="47370" y="362609"/>
                      <a:pt x="44174" y="364435"/>
                    </a:cubicBezTo>
                    <a:cubicBezTo>
                      <a:pt x="42153" y="365590"/>
                      <a:pt x="39485" y="365353"/>
                      <a:pt x="37548" y="366644"/>
                    </a:cubicBezTo>
                    <a:cubicBezTo>
                      <a:pt x="34949" y="368377"/>
                      <a:pt x="33322" y="371270"/>
                      <a:pt x="30922" y="373270"/>
                    </a:cubicBezTo>
                    <a:cubicBezTo>
                      <a:pt x="28883" y="374969"/>
                      <a:pt x="26505" y="376215"/>
                      <a:pt x="24296" y="377687"/>
                    </a:cubicBezTo>
                    <a:cubicBezTo>
                      <a:pt x="22824" y="379896"/>
                      <a:pt x="20925" y="381873"/>
                      <a:pt x="19879" y="384313"/>
                    </a:cubicBezTo>
                    <a:cubicBezTo>
                      <a:pt x="13773" y="398561"/>
                      <a:pt x="22143" y="388674"/>
                      <a:pt x="13253" y="397566"/>
                    </a:cubicBezTo>
                    <a:cubicBezTo>
                      <a:pt x="12517" y="399775"/>
                      <a:pt x="11301" y="401878"/>
                      <a:pt x="11044" y="404192"/>
                    </a:cubicBezTo>
                    <a:cubicBezTo>
                      <a:pt x="9822" y="415192"/>
                      <a:pt x="7270" y="426365"/>
                      <a:pt x="8835" y="437322"/>
                    </a:cubicBezTo>
                    <a:cubicBezTo>
                      <a:pt x="9164" y="439627"/>
                      <a:pt x="13379" y="436154"/>
                      <a:pt x="15461" y="435113"/>
                    </a:cubicBezTo>
                    <a:cubicBezTo>
                      <a:pt x="17835" y="433926"/>
                      <a:pt x="19782" y="432013"/>
                      <a:pt x="22087" y="430696"/>
                    </a:cubicBezTo>
                    <a:cubicBezTo>
                      <a:pt x="24946" y="429063"/>
                      <a:pt x="28063" y="427913"/>
                      <a:pt x="30922" y="426279"/>
                    </a:cubicBezTo>
                    <a:cubicBezTo>
                      <a:pt x="42912" y="419428"/>
                      <a:pt x="32024" y="423702"/>
                      <a:pt x="44174" y="419653"/>
                    </a:cubicBezTo>
                    <a:cubicBezTo>
                      <a:pt x="52346" y="411481"/>
                      <a:pt x="46860" y="416389"/>
                      <a:pt x="61844" y="406400"/>
                    </a:cubicBezTo>
                    <a:lnTo>
                      <a:pt x="68470" y="401983"/>
                    </a:lnTo>
                    <a:cubicBezTo>
                      <a:pt x="78806" y="403706"/>
                      <a:pt x="89792" y="400997"/>
                      <a:pt x="79513" y="417444"/>
                    </a:cubicBezTo>
                    <a:cubicBezTo>
                      <a:pt x="77768" y="420236"/>
                      <a:pt x="73537" y="420227"/>
                      <a:pt x="70679" y="421861"/>
                    </a:cubicBezTo>
                    <a:cubicBezTo>
                      <a:pt x="68374" y="423178"/>
                      <a:pt x="66051" y="424531"/>
                      <a:pt x="64053" y="426279"/>
                    </a:cubicBezTo>
                    <a:cubicBezTo>
                      <a:pt x="60135" y="429707"/>
                      <a:pt x="53009" y="437322"/>
                      <a:pt x="53009" y="437322"/>
                    </a:cubicBezTo>
                    <a:cubicBezTo>
                      <a:pt x="51537" y="440267"/>
                      <a:pt x="49815" y="443100"/>
                      <a:pt x="48592" y="446157"/>
                    </a:cubicBezTo>
                    <a:cubicBezTo>
                      <a:pt x="46863" y="450480"/>
                      <a:pt x="46256" y="455244"/>
                      <a:pt x="44174" y="459409"/>
                    </a:cubicBezTo>
                    <a:cubicBezTo>
                      <a:pt x="38570" y="470618"/>
                      <a:pt x="41584" y="465505"/>
                      <a:pt x="35339" y="474870"/>
                    </a:cubicBezTo>
                    <a:cubicBezTo>
                      <a:pt x="34603" y="477079"/>
                      <a:pt x="34329" y="479500"/>
                      <a:pt x="33131" y="481496"/>
                    </a:cubicBezTo>
                    <a:cubicBezTo>
                      <a:pt x="32060" y="483282"/>
                      <a:pt x="30014" y="484287"/>
                      <a:pt x="28713" y="485913"/>
                    </a:cubicBezTo>
                    <a:cubicBezTo>
                      <a:pt x="27055" y="487986"/>
                      <a:pt x="25768" y="490330"/>
                      <a:pt x="24296" y="492539"/>
                    </a:cubicBezTo>
                    <a:cubicBezTo>
                      <a:pt x="27241" y="493275"/>
                      <a:pt x="30119" y="494371"/>
                      <a:pt x="33131" y="494748"/>
                    </a:cubicBezTo>
                    <a:cubicBezTo>
                      <a:pt x="41928" y="495848"/>
                      <a:pt x="51304" y="493927"/>
                      <a:pt x="59635" y="496957"/>
                    </a:cubicBezTo>
                    <a:cubicBezTo>
                      <a:pt x="61823" y="497753"/>
                      <a:pt x="58467" y="501501"/>
                      <a:pt x="57426" y="503583"/>
                    </a:cubicBezTo>
                    <a:cubicBezTo>
                      <a:pt x="53324" y="511788"/>
                      <a:pt x="49879" y="512713"/>
                      <a:pt x="41966" y="519044"/>
                    </a:cubicBezTo>
                    <a:cubicBezTo>
                      <a:pt x="31908" y="539158"/>
                      <a:pt x="43923" y="520336"/>
                      <a:pt x="30922" y="530087"/>
                    </a:cubicBezTo>
                    <a:cubicBezTo>
                      <a:pt x="26757" y="533211"/>
                      <a:pt x="23560" y="537450"/>
                      <a:pt x="19879" y="541131"/>
                    </a:cubicBezTo>
                    <a:lnTo>
                      <a:pt x="15461" y="545548"/>
                    </a:lnTo>
                    <a:cubicBezTo>
                      <a:pt x="14725" y="547757"/>
                      <a:pt x="14451" y="550178"/>
                      <a:pt x="13253" y="552174"/>
                    </a:cubicBezTo>
                    <a:cubicBezTo>
                      <a:pt x="12182" y="553960"/>
                      <a:pt x="10136" y="554966"/>
                      <a:pt x="8835" y="556592"/>
                    </a:cubicBezTo>
                    <a:cubicBezTo>
                      <a:pt x="-2305" y="570518"/>
                      <a:pt x="10664" y="556974"/>
                      <a:pt x="0" y="567635"/>
                    </a:cubicBezTo>
                    <a:cubicBezTo>
                      <a:pt x="736" y="570580"/>
                      <a:pt x="313" y="574100"/>
                      <a:pt x="2209" y="576470"/>
                    </a:cubicBezTo>
                    <a:cubicBezTo>
                      <a:pt x="3663" y="578288"/>
                      <a:pt x="6512" y="578834"/>
                      <a:pt x="8835" y="578679"/>
                    </a:cubicBezTo>
                    <a:cubicBezTo>
                      <a:pt x="17772" y="578083"/>
                      <a:pt x="26504" y="575734"/>
                      <a:pt x="35339" y="574261"/>
                    </a:cubicBezTo>
                    <a:cubicBezTo>
                      <a:pt x="51094" y="558509"/>
                      <a:pt x="33206" y="575528"/>
                      <a:pt x="48592" y="563218"/>
                    </a:cubicBezTo>
                    <a:cubicBezTo>
                      <a:pt x="50218" y="561917"/>
                      <a:pt x="51146" y="559731"/>
                      <a:pt x="53009" y="558800"/>
                    </a:cubicBezTo>
                    <a:cubicBezTo>
                      <a:pt x="55084" y="557763"/>
                      <a:pt x="71731" y="554614"/>
                      <a:pt x="72887" y="554383"/>
                    </a:cubicBezTo>
                    <a:cubicBezTo>
                      <a:pt x="79513" y="555119"/>
                      <a:pt x="89068" y="551045"/>
                      <a:pt x="92766" y="556592"/>
                    </a:cubicBezTo>
                    <a:cubicBezTo>
                      <a:pt x="95654" y="560924"/>
                      <a:pt x="84610" y="563303"/>
                      <a:pt x="81722" y="567635"/>
                    </a:cubicBezTo>
                    <a:cubicBezTo>
                      <a:pt x="80250" y="569844"/>
                      <a:pt x="78963" y="572188"/>
                      <a:pt x="77305" y="574261"/>
                    </a:cubicBezTo>
                    <a:cubicBezTo>
                      <a:pt x="74565" y="577686"/>
                      <a:pt x="70088" y="581182"/>
                      <a:pt x="66261" y="583096"/>
                    </a:cubicBezTo>
                    <a:cubicBezTo>
                      <a:pt x="64179" y="584137"/>
                      <a:pt x="61844" y="584569"/>
                      <a:pt x="59635" y="585305"/>
                    </a:cubicBezTo>
                    <a:cubicBezTo>
                      <a:pt x="56690" y="587514"/>
                      <a:pt x="53246" y="589180"/>
                      <a:pt x="50800" y="591931"/>
                    </a:cubicBezTo>
                    <a:cubicBezTo>
                      <a:pt x="47273" y="595899"/>
                      <a:pt x="45720" y="601430"/>
                      <a:pt x="41966" y="605183"/>
                    </a:cubicBezTo>
                    <a:lnTo>
                      <a:pt x="37548" y="609600"/>
                    </a:lnTo>
                    <a:cubicBezTo>
                      <a:pt x="36076" y="614018"/>
                      <a:pt x="35214" y="618688"/>
                      <a:pt x="33131" y="622853"/>
                    </a:cubicBezTo>
                    <a:cubicBezTo>
                      <a:pt x="31658" y="625798"/>
                      <a:pt x="29936" y="628630"/>
                      <a:pt x="28713" y="631687"/>
                    </a:cubicBezTo>
                    <a:cubicBezTo>
                      <a:pt x="26984" y="636010"/>
                      <a:pt x="25768" y="640522"/>
                      <a:pt x="24296" y="644939"/>
                    </a:cubicBezTo>
                    <a:lnTo>
                      <a:pt x="22087" y="651566"/>
                    </a:lnTo>
                    <a:cubicBezTo>
                      <a:pt x="25032" y="652302"/>
                      <a:pt x="27886" y="653774"/>
                      <a:pt x="30922" y="653774"/>
                    </a:cubicBezTo>
                    <a:cubicBezTo>
                      <a:pt x="43636" y="653774"/>
                      <a:pt x="36336" y="651852"/>
                      <a:pt x="44174" y="647148"/>
                    </a:cubicBezTo>
                    <a:cubicBezTo>
                      <a:pt x="46440" y="645788"/>
                      <a:pt x="57981" y="643144"/>
                      <a:pt x="59635" y="642731"/>
                    </a:cubicBezTo>
                    <a:cubicBezTo>
                      <a:pt x="61844" y="643467"/>
                      <a:pt x="65106" y="642918"/>
                      <a:pt x="66261" y="644939"/>
                    </a:cubicBezTo>
                    <a:cubicBezTo>
                      <a:pt x="66678" y="645668"/>
                      <a:pt x="71017" y="661647"/>
                      <a:pt x="66261" y="664818"/>
                    </a:cubicBezTo>
                    <a:cubicBezTo>
                      <a:pt x="63138" y="666900"/>
                      <a:pt x="58899" y="666290"/>
                      <a:pt x="55218" y="667026"/>
                    </a:cubicBezTo>
                    <a:cubicBezTo>
                      <a:pt x="53745" y="668499"/>
                      <a:pt x="51731" y="669581"/>
                      <a:pt x="50800" y="671444"/>
                    </a:cubicBezTo>
                    <a:cubicBezTo>
                      <a:pt x="48535" y="675973"/>
                      <a:pt x="47177" y="684584"/>
                      <a:pt x="50800" y="689113"/>
                    </a:cubicBezTo>
                    <a:cubicBezTo>
                      <a:pt x="52254" y="690931"/>
                      <a:pt x="55246" y="690505"/>
                      <a:pt x="57426" y="691322"/>
                    </a:cubicBezTo>
                    <a:cubicBezTo>
                      <a:pt x="61138" y="692714"/>
                      <a:pt x="64789" y="694267"/>
                      <a:pt x="68470" y="695739"/>
                    </a:cubicBezTo>
                    <a:cubicBezTo>
                      <a:pt x="61042" y="718022"/>
                      <a:pt x="72377" y="683452"/>
                      <a:pt x="64053" y="711200"/>
                    </a:cubicBezTo>
                    <a:cubicBezTo>
                      <a:pt x="62715" y="715660"/>
                      <a:pt x="63959" y="722724"/>
                      <a:pt x="59635" y="724453"/>
                    </a:cubicBezTo>
                    <a:lnTo>
                      <a:pt x="48592" y="728870"/>
                    </a:lnTo>
                    <a:cubicBezTo>
                      <a:pt x="47884" y="731702"/>
                      <a:pt x="45759" y="741161"/>
                      <a:pt x="44174" y="744331"/>
                    </a:cubicBezTo>
                    <a:cubicBezTo>
                      <a:pt x="42987" y="746705"/>
                      <a:pt x="40944" y="748583"/>
                      <a:pt x="39757" y="750957"/>
                    </a:cubicBezTo>
                    <a:cubicBezTo>
                      <a:pt x="38716" y="753039"/>
                      <a:pt x="39194" y="755937"/>
                      <a:pt x="37548" y="757583"/>
                    </a:cubicBezTo>
                    <a:cubicBezTo>
                      <a:pt x="35902" y="759229"/>
                      <a:pt x="33131" y="759056"/>
                      <a:pt x="30922" y="759792"/>
                    </a:cubicBezTo>
                    <a:cubicBezTo>
                      <a:pt x="25666" y="775562"/>
                      <a:pt x="29088" y="769170"/>
                      <a:pt x="22087" y="779670"/>
                    </a:cubicBezTo>
                    <a:cubicBezTo>
                      <a:pt x="24296" y="781879"/>
                      <a:pt x="26114" y="784563"/>
                      <a:pt x="28713" y="786296"/>
                    </a:cubicBezTo>
                    <a:cubicBezTo>
                      <a:pt x="30650" y="787587"/>
                      <a:pt x="33024" y="788261"/>
                      <a:pt x="35339" y="788505"/>
                    </a:cubicBezTo>
                    <a:cubicBezTo>
                      <a:pt x="47077" y="789740"/>
                      <a:pt x="58899" y="789977"/>
                      <a:pt x="70679" y="790713"/>
                    </a:cubicBezTo>
                    <a:cubicBezTo>
                      <a:pt x="69943" y="792922"/>
                      <a:pt x="69387" y="795199"/>
                      <a:pt x="68470" y="797339"/>
                    </a:cubicBezTo>
                    <a:cubicBezTo>
                      <a:pt x="67173" y="800365"/>
                      <a:pt x="65094" y="803050"/>
                      <a:pt x="64053" y="806174"/>
                    </a:cubicBezTo>
                    <a:cubicBezTo>
                      <a:pt x="62866" y="809736"/>
                      <a:pt x="62755" y="813576"/>
                      <a:pt x="61844" y="817218"/>
                    </a:cubicBezTo>
                    <a:cubicBezTo>
                      <a:pt x="58691" y="829830"/>
                      <a:pt x="60179" y="817535"/>
                      <a:pt x="57426" y="832679"/>
                    </a:cubicBezTo>
                    <a:cubicBezTo>
                      <a:pt x="56262" y="839079"/>
                      <a:pt x="56250" y="848284"/>
                      <a:pt x="53009" y="854766"/>
                    </a:cubicBezTo>
                    <a:cubicBezTo>
                      <a:pt x="51822" y="857140"/>
                      <a:pt x="50064" y="859183"/>
                      <a:pt x="48592" y="861392"/>
                    </a:cubicBezTo>
                    <a:cubicBezTo>
                      <a:pt x="47591" y="865394"/>
                      <a:pt x="43756" y="881689"/>
                      <a:pt x="41966" y="883479"/>
                    </a:cubicBezTo>
                    <a:lnTo>
                      <a:pt x="37548" y="887896"/>
                    </a:lnTo>
                    <a:cubicBezTo>
                      <a:pt x="36812" y="893050"/>
                      <a:pt x="36835" y="898371"/>
                      <a:pt x="35339" y="903357"/>
                    </a:cubicBezTo>
                    <a:cubicBezTo>
                      <a:pt x="34576" y="905899"/>
                      <a:pt x="32109" y="907609"/>
                      <a:pt x="30922" y="909983"/>
                    </a:cubicBezTo>
                    <a:cubicBezTo>
                      <a:pt x="21778" y="928271"/>
                      <a:pt x="36954" y="904246"/>
                      <a:pt x="24296" y="923235"/>
                    </a:cubicBezTo>
                    <a:cubicBezTo>
                      <a:pt x="23560" y="926180"/>
                      <a:pt x="22087" y="929034"/>
                      <a:pt x="22087" y="932070"/>
                    </a:cubicBezTo>
                    <a:cubicBezTo>
                      <a:pt x="22087" y="946845"/>
                      <a:pt x="38677" y="937389"/>
                      <a:pt x="48592" y="936487"/>
                    </a:cubicBezTo>
                    <a:cubicBezTo>
                      <a:pt x="50801" y="934278"/>
                      <a:pt x="53668" y="932573"/>
                      <a:pt x="55218" y="929861"/>
                    </a:cubicBezTo>
                    <a:cubicBezTo>
                      <a:pt x="56724" y="927225"/>
                      <a:pt x="56230" y="923816"/>
                      <a:pt x="57426" y="921026"/>
                    </a:cubicBezTo>
                    <a:cubicBezTo>
                      <a:pt x="58472" y="918586"/>
                      <a:pt x="60657" y="916774"/>
                      <a:pt x="61844" y="914400"/>
                    </a:cubicBezTo>
                    <a:cubicBezTo>
                      <a:pt x="62885" y="912318"/>
                      <a:pt x="62700" y="909669"/>
                      <a:pt x="64053" y="907774"/>
                    </a:cubicBezTo>
                    <a:cubicBezTo>
                      <a:pt x="66474" y="904385"/>
                      <a:pt x="70177" y="902101"/>
                      <a:pt x="72887" y="898939"/>
                    </a:cubicBezTo>
                    <a:cubicBezTo>
                      <a:pt x="74615" y="896923"/>
                      <a:pt x="75428" y="894190"/>
                      <a:pt x="77305" y="892313"/>
                    </a:cubicBezTo>
                    <a:cubicBezTo>
                      <a:pt x="79908" y="889710"/>
                      <a:pt x="83536" y="888290"/>
                      <a:pt x="86139" y="885687"/>
                    </a:cubicBezTo>
                    <a:cubicBezTo>
                      <a:pt x="88742" y="883084"/>
                      <a:pt x="90370" y="879648"/>
                      <a:pt x="92766" y="876853"/>
                    </a:cubicBezTo>
                    <a:cubicBezTo>
                      <a:pt x="94799" y="874481"/>
                      <a:pt x="97474" y="872692"/>
                      <a:pt x="99392" y="870226"/>
                    </a:cubicBezTo>
                    <a:cubicBezTo>
                      <a:pt x="102651" y="866035"/>
                      <a:pt x="105281" y="861391"/>
                      <a:pt x="108226" y="856974"/>
                    </a:cubicBezTo>
                    <a:cubicBezTo>
                      <a:pt x="112152" y="851085"/>
                      <a:pt x="112399" y="848875"/>
                      <a:pt x="119270" y="845931"/>
                    </a:cubicBezTo>
                    <a:cubicBezTo>
                      <a:pt x="122060" y="844735"/>
                      <a:pt x="125160" y="844458"/>
                      <a:pt x="128105" y="843722"/>
                    </a:cubicBezTo>
                    <a:lnTo>
                      <a:pt x="141357" y="848139"/>
                    </a:lnTo>
                    <a:cubicBezTo>
                      <a:pt x="143875" y="848978"/>
                      <a:pt x="150357" y="853744"/>
                      <a:pt x="147983" y="852557"/>
                    </a:cubicBezTo>
                    <a:cubicBezTo>
                      <a:pt x="142674" y="849903"/>
                      <a:pt x="137612" y="846776"/>
                      <a:pt x="132522" y="843722"/>
                    </a:cubicBezTo>
                    <a:cubicBezTo>
                      <a:pt x="130246" y="842356"/>
                      <a:pt x="127773" y="841182"/>
                      <a:pt x="125896" y="839305"/>
                    </a:cubicBezTo>
                    <a:cubicBezTo>
                      <a:pt x="107436" y="820845"/>
                      <a:pt x="120350" y="826413"/>
                      <a:pt x="106018" y="821635"/>
                    </a:cubicBezTo>
                    <a:cubicBezTo>
                      <a:pt x="101579" y="814978"/>
                      <a:pt x="100547" y="814024"/>
                      <a:pt x="97183" y="806174"/>
                    </a:cubicBezTo>
                    <a:cubicBezTo>
                      <a:pt x="91697" y="793374"/>
                      <a:pt x="99044" y="805654"/>
                      <a:pt x="90557" y="792922"/>
                    </a:cubicBezTo>
                    <a:cubicBezTo>
                      <a:pt x="91884" y="788942"/>
                      <a:pt x="93438" y="782345"/>
                      <a:pt x="97183" y="779670"/>
                    </a:cubicBezTo>
                    <a:cubicBezTo>
                      <a:pt x="100409" y="777366"/>
                      <a:pt x="104545" y="776725"/>
                      <a:pt x="108226" y="775253"/>
                    </a:cubicBezTo>
                    <a:cubicBezTo>
                      <a:pt x="110435" y="775989"/>
                      <a:pt x="112644" y="778197"/>
                      <a:pt x="114853" y="777461"/>
                    </a:cubicBezTo>
                    <a:cubicBezTo>
                      <a:pt x="119890" y="775782"/>
                      <a:pt x="123068" y="770304"/>
                      <a:pt x="128105" y="768626"/>
                    </a:cubicBezTo>
                    <a:cubicBezTo>
                      <a:pt x="139670" y="764772"/>
                      <a:pt x="132426" y="766747"/>
                      <a:pt x="150192" y="764209"/>
                    </a:cubicBezTo>
                    <a:cubicBezTo>
                      <a:pt x="152401" y="763473"/>
                      <a:pt x="156435" y="764297"/>
                      <a:pt x="156818" y="762000"/>
                    </a:cubicBezTo>
                    <a:cubicBezTo>
                      <a:pt x="157470" y="758089"/>
                      <a:pt x="154010" y="754580"/>
                      <a:pt x="152400" y="750957"/>
                    </a:cubicBezTo>
                    <a:cubicBezTo>
                      <a:pt x="147870" y="740765"/>
                      <a:pt x="146164" y="739393"/>
                      <a:pt x="139148" y="728870"/>
                    </a:cubicBezTo>
                    <a:cubicBezTo>
                      <a:pt x="137857" y="726933"/>
                      <a:pt x="137675" y="724453"/>
                      <a:pt x="136939" y="722244"/>
                    </a:cubicBezTo>
                    <a:cubicBezTo>
                      <a:pt x="137675" y="717827"/>
                      <a:pt x="136350" y="712489"/>
                      <a:pt x="139148" y="708992"/>
                    </a:cubicBezTo>
                    <a:cubicBezTo>
                      <a:pt x="140602" y="707174"/>
                      <a:pt x="143446" y="711200"/>
                      <a:pt x="145774" y="711200"/>
                    </a:cubicBezTo>
                    <a:cubicBezTo>
                      <a:pt x="152441" y="711200"/>
                      <a:pt x="159027" y="709728"/>
                      <a:pt x="165653" y="708992"/>
                    </a:cubicBezTo>
                    <a:cubicBezTo>
                      <a:pt x="166389" y="705311"/>
                      <a:pt x="168201" y="701687"/>
                      <a:pt x="167861" y="697948"/>
                    </a:cubicBezTo>
                    <a:cubicBezTo>
                      <a:pt x="166818" y="686479"/>
                      <a:pt x="163625" y="686118"/>
                      <a:pt x="159026" y="678070"/>
                    </a:cubicBezTo>
                    <a:cubicBezTo>
                      <a:pt x="157392" y="675211"/>
                      <a:pt x="155832" y="672292"/>
                      <a:pt x="154609" y="669235"/>
                    </a:cubicBezTo>
                    <a:cubicBezTo>
                      <a:pt x="152880" y="664912"/>
                      <a:pt x="151664" y="660400"/>
                      <a:pt x="150192" y="655983"/>
                    </a:cubicBezTo>
                    <a:lnTo>
                      <a:pt x="147983" y="649357"/>
                    </a:lnTo>
                    <a:cubicBezTo>
                      <a:pt x="147324" y="647381"/>
                      <a:pt x="145232" y="646188"/>
                      <a:pt x="143566" y="644939"/>
                    </a:cubicBezTo>
                    <a:cubicBezTo>
                      <a:pt x="139319" y="641754"/>
                      <a:pt x="130313" y="636105"/>
                      <a:pt x="130313" y="636105"/>
                    </a:cubicBezTo>
                    <a:cubicBezTo>
                      <a:pt x="125012" y="620198"/>
                      <a:pt x="131451" y="640084"/>
                      <a:pt x="125896" y="620644"/>
                    </a:cubicBezTo>
                    <a:cubicBezTo>
                      <a:pt x="125256" y="618405"/>
                      <a:pt x="124885" y="616014"/>
                      <a:pt x="123687" y="614018"/>
                    </a:cubicBezTo>
                    <a:cubicBezTo>
                      <a:pt x="122616" y="612232"/>
                      <a:pt x="120742" y="611073"/>
                      <a:pt x="119270" y="609600"/>
                    </a:cubicBezTo>
                    <a:cubicBezTo>
                      <a:pt x="117649" y="595012"/>
                      <a:pt x="114177" y="575016"/>
                      <a:pt x="119270" y="561009"/>
                    </a:cubicBezTo>
                    <a:cubicBezTo>
                      <a:pt x="120177" y="558514"/>
                      <a:pt x="123522" y="564239"/>
                      <a:pt x="125896" y="565426"/>
                    </a:cubicBezTo>
                    <a:cubicBezTo>
                      <a:pt x="127978" y="566467"/>
                      <a:pt x="130382" y="566718"/>
                      <a:pt x="132522" y="567635"/>
                    </a:cubicBezTo>
                    <a:cubicBezTo>
                      <a:pt x="135548" y="568932"/>
                      <a:pt x="138678" y="570139"/>
                      <a:pt x="141357" y="572053"/>
                    </a:cubicBezTo>
                    <a:cubicBezTo>
                      <a:pt x="143899" y="573869"/>
                      <a:pt x="145611" y="576646"/>
                      <a:pt x="147983" y="578679"/>
                    </a:cubicBezTo>
                    <a:cubicBezTo>
                      <a:pt x="150778" y="581075"/>
                      <a:pt x="153802" y="583194"/>
                      <a:pt x="156818" y="585305"/>
                    </a:cubicBezTo>
                    <a:cubicBezTo>
                      <a:pt x="161167" y="588349"/>
                      <a:pt x="170070" y="594139"/>
                      <a:pt x="170070" y="594139"/>
                    </a:cubicBezTo>
                    <a:cubicBezTo>
                      <a:pt x="180527" y="590654"/>
                      <a:pt x="177882" y="593960"/>
                      <a:pt x="174487" y="578679"/>
                    </a:cubicBezTo>
                    <a:cubicBezTo>
                      <a:pt x="173418" y="573867"/>
                      <a:pt x="172318" y="570309"/>
                      <a:pt x="167861" y="567635"/>
                    </a:cubicBezTo>
                    <a:cubicBezTo>
                      <a:pt x="165865" y="566437"/>
                      <a:pt x="163317" y="566467"/>
                      <a:pt x="161235" y="565426"/>
                    </a:cubicBezTo>
                    <a:cubicBezTo>
                      <a:pt x="155084" y="562351"/>
                      <a:pt x="152869" y="559269"/>
                      <a:pt x="147983" y="554383"/>
                    </a:cubicBezTo>
                    <a:cubicBezTo>
                      <a:pt x="146511" y="551438"/>
                      <a:pt x="145674" y="548077"/>
                      <a:pt x="143566" y="545548"/>
                    </a:cubicBezTo>
                    <a:cubicBezTo>
                      <a:pt x="141866" y="543509"/>
                      <a:pt x="138597" y="543204"/>
                      <a:pt x="136939" y="541131"/>
                    </a:cubicBezTo>
                    <a:cubicBezTo>
                      <a:pt x="135485" y="539313"/>
                      <a:pt x="135548" y="536685"/>
                      <a:pt x="134731" y="534505"/>
                    </a:cubicBezTo>
                    <a:cubicBezTo>
                      <a:pt x="133339" y="530792"/>
                      <a:pt x="131567" y="527223"/>
                      <a:pt x="130313" y="523461"/>
                    </a:cubicBezTo>
                    <a:cubicBezTo>
                      <a:pt x="129353" y="520581"/>
                      <a:pt x="129301" y="517416"/>
                      <a:pt x="128105" y="514626"/>
                    </a:cubicBezTo>
                    <a:cubicBezTo>
                      <a:pt x="127059" y="512186"/>
                      <a:pt x="125160" y="510209"/>
                      <a:pt x="123687" y="508000"/>
                    </a:cubicBezTo>
                    <a:cubicBezTo>
                      <a:pt x="122951" y="497693"/>
                      <a:pt x="122374" y="487373"/>
                      <a:pt x="121479" y="477079"/>
                    </a:cubicBezTo>
                    <a:cubicBezTo>
                      <a:pt x="119739" y="457063"/>
                      <a:pt x="121125" y="462765"/>
                      <a:pt x="117061" y="450574"/>
                    </a:cubicBezTo>
                    <a:cubicBezTo>
                      <a:pt x="121478" y="449838"/>
                      <a:pt x="125941" y="449337"/>
                      <a:pt x="130313" y="448366"/>
                    </a:cubicBezTo>
                    <a:cubicBezTo>
                      <a:pt x="132586" y="447861"/>
                      <a:pt x="134656" y="445701"/>
                      <a:pt x="136939" y="446157"/>
                    </a:cubicBezTo>
                    <a:cubicBezTo>
                      <a:pt x="138981" y="446565"/>
                      <a:pt x="139571" y="449503"/>
                      <a:pt x="141357" y="450574"/>
                    </a:cubicBezTo>
                    <a:cubicBezTo>
                      <a:pt x="143353" y="451772"/>
                      <a:pt x="145774" y="452047"/>
                      <a:pt x="147983" y="452783"/>
                    </a:cubicBezTo>
                    <a:cubicBezTo>
                      <a:pt x="150928" y="452047"/>
                      <a:pt x="155622" y="453364"/>
                      <a:pt x="156818" y="450574"/>
                    </a:cubicBezTo>
                    <a:cubicBezTo>
                      <a:pt x="162766" y="436695"/>
                      <a:pt x="154418" y="437871"/>
                      <a:pt x="147983" y="435113"/>
                    </a:cubicBezTo>
                    <a:cubicBezTo>
                      <a:pt x="144957" y="433816"/>
                      <a:pt x="142093" y="432168"/>
                      <a:pt x="139148" y="430696"/>
                    </a:cubicBezTo>
                    <a:cubicBezTo>
                      <a:pt x="137676" y="427751"/>
                      <a:pt x="136365" y="424720"/>
                      <a:pt x="134731" y="421861"/>
                    </a:cubicBezTo>
                    <a:cubicBezTo>
                      <a:pt x="133414" y="419556"/>
                      <a:pt x="131500" y="417609"/>
                      <a:pt x="130313" y="415235"/>
                    </a:cubicBezTo>
                    <a:cubicBezTo>
                      <a:pt x="126025" y="406658"/>
                      <a:pt x="130131" y="409656"/>
                      <a:pt x="125896" y="399774"/>
                    </a:cubicBezTo>
                    <a:cubicBezTo>
                      <a:pt x="124850" y="397334"/>
                      <a:pt x="122557" y="395574"/>
                      <a:pt x="121479" y="393148"/>
                    </a:cubicBezTo>
                    <a:cubicBezTo>
                      <a:pt x="119588" y="388893"/>
                      <a:pt x="119143" y="384061"/>
                      <a:pt x="117061" y="379896"/>
                    </a:cubicBezTo>
                    <a:cubicBezTo>
                      <a:pt x="102412" y="350594"/>
                      <a:pt x="120185" y="387184"/>
                      <a:pt x="110435" y="364435"/>
                    </a:cubicBezTo>
                    <a:cubicBezTo>
                      <a:pt x="109138" y="361409"/>
                      <a:pt x="107490" y="358545"/>
                      <a:pt x="106018" y="355600"/>
                    </a:cubicBezTo>
                    <a:cubicBezTo>
                      <a:pt x="105282" y="345293"/>
                      <a:pt x="103809" y="335012"/>
                      <a:pt x="103809" y="324679"/>
                    </a:cubicBezTo>
                    <a:cubicBezTo>
                      <a:pt x="103809" y="319473"/>
                      <a:pt x="101498" y="311801"/>
                      <a:pt x="106018" y="309218"/>
                    </a:cubicBezTo>
                    <a:cubicBezTo>
                      <a:pt x="110306" y="306768"/>
                      <a:pt x="114853" y="313635"/>
                      <a:pt x="119270" y="315844"/>
                    </a:cubicBezTo>
                    <a:cubicBezTo>
                      <a:pt x="121417" y="322283"/>
                      <a:pt x="121999" y="325069"/>
                      <a:pt x="125896" y="331305"/>
                    </a:cubicBezTo>
                    <a:cubicBezTo>
                      <a:pt x="130269" y="338301"/>
                      <a:pt x="131901" y="339518"/>
                      <a:pt x="136939" y="344557"/>
                    </a:cubicBezTo>
                    <a:cubicBezTo>
                      <a:pt x="137675" y="346766"/>
                      <a:pt x="137950" y="349187"/>
                      <a:pt x="139148" y="351183"/>
                    </a:cubicBezTo>
                    <a:cubicBezTo>
                      <a:pt x="142623" y="356973"/>
                      <a:pt x="146049" y="356221"/>
                      <a:pt x="152400" y="357809"/>
                    </a:cubicBezTo>
                    <a:cubicBezTo>
                      <a:pt x="154609" y="359281"/>
                      <a:pt x="156953" y="360568"/>
                      <a:pt x="159026" y="362226"/>
                    </a:cubicBezTo>
                    <a:cubicBezTo>
                      <a:pt x="160652" y="363527"/>
                      <a:pt x="161361" y="366644"/>
                      <a:pt x="163444" y="366644"/>
                    </a:cubicBezTo>
                    <a:cubicBezTo>
                      <a:pt x="165526" y="366644"/>
                      <a:pt x="166389" y="363699"/>
                      <a:pt x="167861" y="362226"/>
                    </a:cubicBezTo>
                    <a:cubicBezTo>
                      <a:pt x="167125" y="357073"/>
                      <a:pt x="167299" y="351704"/>
                      <a:pt x="165653" y="346766"/>
                    </a:cubicBezTo>
                    <a:cubicBezTo>
                      <a:pt x="164994" y="344790"/>
                      <a:pt x="162485" y="344014"/>
                      <a:pt x="161235" y="342348"/>
                    </a:cubicBezTo>
                    <a:cubicBezTo>
                      <a:pt x="158050" y="338101"/>
                      <a:pt x="155345" y="333513"/>
                      <a:pt x="152400" y="329096"/>
                    </a:cubicBezTo>
                    <a:cubicBezTo>
                      <a:pt x="145819" y="319225"/>
                      <a:pt x="144484" y="314179"/>
                      <a:pt x="141357" y="304800"/>
                    </a:cubicBezTo>
                    <a:cubicBezTo>
                      <a:pt x="140621" y="299646"/>
                      <a:pt x="140004" y="294474"/>
                      <a:pt x="139148" y="289339"/>
                    </a:cubicBezTo>
                    <a:cubicBezTo>
                      <a:pt x="138239" y="283886"/>
                      <a:pt x="136316" y="275010"/>
                      <a:pt x="134731" y="269461"/>
                    </a:cubicBezTo>
                    <a:cubicBezTo>
                      <a:pt x="134091" y="267222"/>
                      <a:pt x="133258" y="265044"/>
                      <a:pt x="132522" y="262835"/>
                    </a:cubicBezTo>
                    <a:cubicBezTo>
                      <a:pt x="131786" y="256945"/>
                      <a:pt x="131875" y="250892"/>
                      <a:pt x="130313" y="245166"/>
                    </a:cubicBezTo>
                    <a:cubicBezTo>
                      <a:pt x="128366" y="238026"/>
                      <a:pt x="124163" y="238316"/>
                      <a:pt x="119270" y="234122"/>
                    </a:cubicBezTo>
                    <a:cubicBezTo>
                      <a:pt x="116108" y="231412"/>
                      <a:pt x="113380" y="228232"/>
                      <a:pt x="110435" y="225287"/>
                    </a:cubicBezTo>
                    <a:cubicBezTo>
                      <a:pt x="106447" y="213324"/>
                      <a:pt x="107687" y="220222"/>
                      <a:pt x="110435" y="200992"/>
                    </a:cubicBezTo>
                    <a:cubicBezTo>
                      <a:pt x="111068" y="196558"/>
                      <a:pt x="110422" y="191628"/>
                      <a:pt x="112644" y="187739"/>
                    </a:cubicBezTo>
                    <a:cubicBezTo>
                      <a:pt x="113799" y="185718"/>
                      <a:pt x="117061" y="186267"/>
                      <a:pt x="119270" y="185531"/>
                    </a:cubicBezTo>
                    <a:cubicBezTo>
                      <a:pt x="122215" y="186267"/>
                      <a:pt x="125315" y="186543"/>
                      <a:pt x="128105" y="187739"/>
                    </a:cubicBezTo>
                    <a:cubicBezTo>
                      <a:pt x="130545" y="188785"/>
                      <a:pt x="132357" y="190970"/>
                      <a:pt x="134731" y="192157"/>
                    </a:cubicBezTo>
                    <a:cubicBezTo>
                      <a:pt x="136813" y="193198"/>
                      <a:pt x="139148" y="193630"/>
                      <a:pt x="141357" y="194366"/>
                    </a:cubicBezTo>
                    <a:cubicBezTo>
                      <a:pt x="142659" y="198272"/>
                      <a:pt x="144659" y="210663"/>
                      <a:pt x="154609" y="203200"/>
                    </a:cubicBezTo>
                    <a:cubicBezTo>
                      <a:pt x="157037" y="201379"/>
                      <a:pt x="153757" y="197081"/>
                      <a:pt x="152400" y="194366"/>
                    </a:cubicBezTo>
                    <a:cubicBezTo>
                      <a:pt x="149974" y="189514"/>
                      <a:pt x="145892" y="189251"/>
                      <a:pt x="141357" y="187739"/>
                    </a:cubicBezTo>
                    <a:cubicBezTo>
                      <a:pt x="139884" y="186267"/>
                      <a:pt x="138565" y="184623"/>
                      <a:pt x="136939" y="183322"/>
                    </a:cubicBezTo>
                    <a:cubicBezTo>
                      <a:pt x="134866" y="181664"/>
                      <a:pt x="131971" y="180978"/>
                      <a:pt x="130313" y="178905"/>
                    </a:cubicBezTo>
                    <a:cubicBezTo>
                      <a:pt x="128859" y="177087"/>
                      <a:pt x="129303" y="174275"/>
                      <a:pt x="128105" y="172279"/>
                    </a:cubicBezTo>
                    <a:cubicBezTo>
                      <a:pt x="127034" y="170493"/>
                      <a:pt x="124988" y="169487"/>
                      <a:pt x="123687" y="167861"/>
                    </a:cubicBezTo>
                    <a:cubicBezTo>
                      <a:pt x="122029" y="165788"/>
                      <a:pt x="120457" y="163609"/>
                      <a:pt x="119270" y="161235"/>
                    </a:cubicBezTo>
                    <a:cubicBezTo>
                      <a:pt x="118229" y="159153"/>
                      <a:pt x="118176" y="156653"/>
                      <a:pt x="117061" y="154609"/>
                    </a:cubicBezTo>
                    <a:cubicBezTo>
                      <a:pt x="102328" y="127598"/>
                      <a:pt x="109038" y="145997"/>
                      <a:pt x="103809" y="130313"/>
                    </a:cubicBezTo>
                    <a:cubicBezTo>
                      <a:pt x="103073" y="119270"/>
                      <a:pt x="102759" y="108190"/>
                      <a:pt x="101600" y="97183"/>
                    </a:cubicBezTo>
                    <a:cubicBezTo>
                      <a:pt x="101282" y="94164"/>
                      <a:pt x="98432" y="91228"/>
                      <a:pt x="99392" y="88348"/>
                    </a:cubicBezTo>
                    <a:cubicBezTo>
                      <a:pt x="100232" y="85830"/>
                      <a:pt x="103809" y="85403"/>
                      <a:pt x="106018" y="83931"/>
                    </a:cubicBezTo>
                    <a:cubicBezTo>
                      <a:pt x="109699" y="84667"/>
                      <a:pt x="113345" y="86670"/>
                      <a:pt x="117061" y="86139"/>
                    </a:cubicBezTo>
                    <a:cubicBezTo>
                      <a:pt x="119122" y="85844"/>
                      <a:pt x="122137" y="83698"/>
                      <a:pt x="121479" y="81722"/>
                    </a:cubicBezTo>
                    <a:cubicBezTo>
                      <a:pt x="119949" y="77131"/>
                      <a:pt x="110258" y="71296"/>
                      <a:pt x="106018" y="68470"/>
                    </a:cubicBezTo>
                    <a:cubicBezTo>
                      <a:pt x="99260" y="48199"/>
                      <a:pt x="110558" y="79760"/>
                      <a:pt x="97183" y="53009"/>
                    </a:cubicBezTo>
                    <a:cubicBezTo>
                      <a:pt x="95101" y="48844"/>
                      <a:pt x="92766" y="39757"/>
                      <a:pt x="92766" y="39757"/>
                    </a:cubicBezTo>
                    <a:cubicBezTo>
                      <a:pt x="90466" y="21357"/>
                      <a:pt x="89084" y="6626"/>
                      <a:pt x="88348"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99" name="Group 198">
                <a:extLst>
                  <a:ext uri="{FF2B5EF4-FFF2-40B4-BE49-F238E27FC236}">
                    <a16:creationId xmlns:a16="http://schemas.microsoft.com/office/drawing/2014/main" id="{4CAB6576-009F-194E-AA2D-73A41096D213}"/>
                  </a:ext>
                </a:extLst>
              </p:cNvPr>
              <p:cNvGrpSpPr/>
              <p:nvPr/>
            </p:nvGrpSpPr>
            <p:grpSpPr>
              <a:xfrm>
                <a:off x="5728678" y="3907183"/>
                <a:ext cx="362921" cy="2094122"/>
                <a:chOff x="5728678" y="3907183"/>
                <a:chExt cx="362921" cy="2094122"/>
              </a:xfrm>
            </p:grpSpPr>
            <p:sp>
              <p:nvSpPr>
                <p:cNvPr id="172" name="Freeform 171">
                  <a:extLst>
                    <a:ext uri="{FF2B5EF4-FFF2-40B4-BE49-F238E27FC236}">
                      <a16:creationId xmlns:a16="http://schemas.microsoft.com/office/drawing/2014/main" id="{BDF98CE1-3F01-BCDF-C2CA-FD6322C449EC}"/>
                    </a:ext>
                  </a:extLst>
                </p:cNvPr>
                <p:cNvSpPr/>
                <p:nvPr/>
              </p:nvSpPr>
              <p:spPr>
                <a:xfrm>
                  <a:off x="5792680" y="4585317"/>
                  <a:ext cx="119848" cy="1415988"/>
                </a:xfrm>
                <a:custGeom>
                  <a:avLst/>
                  <a:gdLst>
                    <a:gd name="connsiteX0" fmla="*/ 0 w 119848"/>
                    <a:gd name="connsiteY0" fmla="*/ 1415988 h 1415988"/>
                    <a:gd name="connsiteX1" fmla="*/ 79899 w 119848"/>
                    <a:gd name="connsiteY1" fmla="*/ 1415988 h 1415988"/>
                    <a:gd name="connsiteX2" fmla="*/ 119848 w 119848"/>
                    <a:gd name="connsiteY2" fmla="*/ 0 h 1415988"/>
                    <a:gd name="connsiteX3" fmla="*/ 84337 w 119848"/>
                    <a:gd name="connsiteY3" fmla="*/ 17755 h 1415988"/>
                    <a:gd name="connsiteX4" fmla="*/ 71021 w 119848"/>
                    <a:gd name="connsiteY4" fmla="*/ 310718 h 1415988"/>
                    <a:gd name="connsiteX5" fmla="*/ 22194 w 119848"/>
                    <a:gd name="connsiteY5" fmla="*/ 328473 h 1415988"/>
                    <a:gd name="connsiteX6" fmla="*/ 57704 w 119848"/>
                    <a:gd name="connsiteY6" fmla="*/ 328473 h 1415988"/>
                    <a:gd name="connsiteX7" fmla="*/ 53266 w 119848"/>
                    <a:gd name="connsiteY7" fmla="*/ 559293 h 1415988"/>
                    <a:gd name="connsiteX8" fmla="*/ 0 w 119848"/>
                    <a:gd name="connsiteY8" fmla="*/ 1415988 h 141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848" h="1415988">
                      <a:moveTo>
                        <a:pt x="0" y="1415988"/>
                      </a:moveTo>
                      <a:lnTo>
                        <a:pt x="79899" y="1415988"/>
                      </a:lnTo>
                      <a:lnTo>
                        <a:pt x="119848" y="0"/>
                      </a:lnTo>
                      <a:lnTo>
                        <a:pt x="84337" y="17755"/>
                      </a:lnTo>
                      <a:lnTo>
                        <a:pt x="71021" y="310718"/>
                      </a:lnTo>
                      <a:lnTo>
                        <a:pt x="22194" y="328473"/>
                      </a:lnTo>
                      <a:lnTo>
                        <a:pt x="57704" y="328473"/>
                      </a:lnTo>
                      <a:cubicBezTo>
                        <a:pt x="56225" y="405413"/>
                        <a:pt x="54745" y="482353"/>
                        <a:pt x="53266" y="559293"/>
                      </a:cubicBezTo>
                      <a:lnTo>
                        <a:pt x="0" y="1415988"/>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6" name="Freeform 115">
                  <a:extLst>
                    <a:ext uri="{FF2B5EF4-FFF2-40B4-BE49-F238E27FC236}">
                      <a16:creationId xmlns:a16="http://schemas.microsoft.com/office/drawing/2014/main" id="{96B0208B-F13B-0486-950C-425FFF8B2388}"/>
                    </a:ext>
                  </a:extLst>
                </p:cNvPr>
                <p:cNvSpPr/>
                <p:nvPr/>
              </p:nvSpPr>
              <p:spPr>
                <a:xfrm>
                  <a:off x="5728678" y="3907183"/>
                  <a:ext cx="362921" cy="848139"/>
                </a:xfrm>
                <a:custGeom>
                  <a:avLst/>
                  <a:gdLst>
                    <a:gd name="connsiteX0" fmla="*/ 201670 w 362921"/>
                    <a:gd name="connsiteY0" fmla="*/ 0 h 848139"/>
                    <a:gd name="connsiteX1" fmla="*/ 201670 w 362921"/>
                    <a:gd name="connsiteY1" fmla="*/ 0 h 848139"/>
                    <a:gd name="connsiteX2" fmla="*/ 192835 w 362921"/>
                    <a:gd name="connsiteY2" fmla="*/ 17669 h 848139"/>
                    <a:gd name="connsiteX3" fmla="*/ 188418 w 362921"/>
                    <a:gd name="connsiteY3" fmla="*/ 33130 h 848139"/>
                    <a:gd name="connsiteX4" fmla="*/ 186209 w 362921"/>
                    <a:gd name="connsiteY4" fmla="*/ 39756 h 848139"/>
                    <a:gd name="connsiteX5" fmla="*/ 184000 w 362921"/>
                    <a:gd name="connsiteY5" fmla="*/ 61843 h 848139"/>
                    <a:gd name="connsiteX6" fmla="*/ 179583 w 362921"/>
                    <a:gd name="connsiteY6" fmla="*/ 75095 h 848139"/>
                    <a:gd name="connsiteX7" fmla="*/ 177374 w 362921"/>
                    <a:gd name="connsiteY7" fmla="*/ 81721 h 848139"/>
                    <a:gd name="connsiteX8" fmla="*/ 175165 w 362921"/>
                    <a:gd name="connsiteY8" fmla="*/ 117060 h 848139"/>
                    <a:gd name="connsiteX9" fmla="*/ 170748 w 362921"/>
                    <a:gd name="connsiteY9" fmla="*/ 121478 h 848139"/>
                    <a:gd name="connsiteX10" fmla="*/ 168539 w 362921"/>
                    <a:gd name="connsiteY10" fmla="*/ 130313 h 848139"/>
                    <a:gd name="connsiteX11" fmla="*/ 164122 w 362921"/>
                    <a:gd name="connsiteY11" fmla="*/ 136939 h 848139"/>
                    <a:gd name="connsiteX12" fmla="*/ 155287 w 362921"/>
                    <a:gd name="connsiteY12" fmla="*/ 154608 h 848139"/>
                    <a:gd name="connsiteX13" fmla="*/ 148661 w 362921"/>
                    <a:gd name="connsiteY13" fmla="*/ 159026 h 848139"/>
                    <a:gd name="connsiteX14" fmla="*/ 144244 w 362921"/>
                    <a:gd name="connsiteY14" fmla="*/ 165652 h 848139"/>
                    <a:gd name="connsiteX15" fmla="*/ 128783 w 362921"/>
                    <a:gd name="connsiteY15" fmla="*/ 172278 h 848139"/>
                    <a:gd name="connsiteX16" fmla="*/ 113322 w 362921"/>
                    <a:gd name="connsiteY16" fmla="*/ 183321 h 848139"/>
                    <a:gd name="connsiteX17" fmla="*/ 97861 w 362921"/>
                    <a:gd name="connsiteY17" fmla="*/ 196574 h 848139"/>
                    <a:gd name="connsiteX18" fmla="*/ 91235 w 362921"/>
                    <a:gd name="connsiteY18" fmla="*/ 209826 h 848139"/>
                    <a:gd name="connsiteX19" fmla="*/ 82400 w 362921"/>
                    <a:gd name="connsiteY19" fmla="*/ 220869 h 848139"/>
                    <a:gd name="connsiteX20" fmla="*/ 86818 w 362921"/>
                    <a:gd name="connsiteY20" fmla="*/ 225287 h 848139"/>
                    <a:gd name="connsiteX21" fmla="*/ 126574 w 362921"/>
                    <a:gd name="connsiteY21" fmla="*/ 220869 h 848139"/>
                    <a:gd name="connsiteX22" fmla="*/ 128783 w 362921"/>
                    <a:gd name="connsiteY22" fmla="*/ 227495 h 848139"/>
                    <a:gd name="connsiteX23" fmla="*/ 119948 w 362921"/>
                    <a:gd name="connsiteY23" fmla="*/ 245165 h 848139"/>
                    <a:gd name="connsiteX24" fmla="*/ 117739 w 362921"/>
                    <a:gd name="connsiteY24" fmla="*/ 251791 h 848139"/>
                    <a:gd name="connsiteX25" fmla="*/ 133200 w 362921"/>
                    <a:gd name="connsiteY25" fmla="*/ 273878 h 848139"/>
                    <a:gd name="connsiteX26" fmla="*/ 137618 w 362921"/>
                    <a:gd name="connsiteY26" fmla="*/ 269460 h 848139"/>
                    <a:gd name="connsiteX27" fmla="*/ 139826 w 362921"/>
                    <a:gd name="connsiteY27" fmla="*/ 260626 h 848139"/>
                    <a:gd name="connsiteX28" fmla="*/ 159705 w 362921"/>
                    <a:gd name="connsiteY28" fmla="*/ 254000 h 848139"/>
                    <a:gd name="connsiteX29" fmla="*/ 166331 w 362921"/>
                    <a:gd name="connsiteY29" fmla="*/ 251791 h 848139"/>
                    <a:gd name="connsiteX30" fmla="*/ 172957 w 362921"/>
                    <a:gd name="connsiteY30" fmla="*/ 249582 h 848139"/>
                    <a:gd name="connsiteX31" fmla="*/ 181792 w 362921"/>
                    <a:gd name="connsiteY31" fmla="*/ 251791 h 848139"/>
                    <a:gd name="connsiteX32" fmla="*/ 175165 w 362921"/>
                    <a:gd name="connsiteY32" fmla="*/ 267252 h 848139"/>
                    <a:gd name="connsiteX33" fmla="*/ 168539 w 362921"/>
                    <a:gd name="connsiteY33" fmla="*/ 280504 h 848139"/>
                    <a:gd name="connsiteX34" fmla="*/ 166331 w 362921"/>
                    <a:gd name="connsiteY34" fmla="*/ 287130 h 848139"/>
                    <a:gd name="connsiteX35" fmla="*/ 155287 w 362921"/>
                    <a:gd name="connsiteY35" fmla="*/ 293756 h 848139"/>
                    <a:gd name="connsiteX36" fmla="*/ 144244 w 362921"/>
                    <a:gd name="connsiteY36" fmla="*/ 302591 h 848139"/>
                    <a:gd name="connsiteX37" fmla="*/ 137618 w 362921"/>
                    <a:gd name="connsiteY37" fmla="*/ 304800 h 848139"/>
                    <a:gd name="connsiteX38" fmla="*/ 124365 w 362921"/>
                    <a:gd name="connsiteY38" fmla="*/ 313634 h 848139"/>
                    <a:gd name="connsiteX39" fmla="*/ 111113 w 362921"/>
                    <a:gd name="connsiteY39" fmla="*/ 322469 h 848139"/>
                    <a:gd name="connsiteX40" fmla="*/ 102279 w 362921"/>
                    <a:gd name="connsiteY40" fmla="*/ 324678 h 848139"/>
                    <a:gd name="connsiteX41" fmla="*/ 95652 w 362921"/>
                    <a:gd name="connsiteY41" fmla="*/ 326887 h 848139"/>
                    <a:gd name="connsiteX42" fmla="*/ 89026 w 362921"/>
                    <a:gd name="connsiteY42" fmla="*/ 331304 h 848139"/>
                    <a:gd name="connsiteX43" fmla="*/ 75774 w 362921"/>
                    <a:gd name="connsiteY43" fmla="*/ 335721 h 848139"/>
                    <a:gd name="connsiteX44" fmla="*/ 62522 w 362921"/>
                    <a:gd name="connsiteY44" fmla="*/ 342347 h 848139"/>
                    <a:gd name="connsiteX45" fmla="*/ 40435 w 362921"/>
                    <a:gd name="connsiteY45" fmla="*/ 351182 h 848139"/>
                    <a:gd name="connsiteX46" fmla="*/ 31600 w 362921"/>
                    <a:gd name="connsiteY46" fmla="*/ 360017 h 848139"/>
                    <a:gd name="connsiteX47" fmla="*/ 11722 w 362921"/>
                    <a:gd name="connsiteY47" fmla="*/ 371060 h 848139"/>
                    <a:gd name="connsiteX48" fmla="*/ 5096 w 362921"/>
                    <a:gd name="connsiteY48" fmla="*/ 382104 h 848139"/>
                    <a:gd name="connsiteX49" fmla="*/ 679 w 362921"/>
                    <a:gd name="connsiteY49" fmla="*/ 388730 h 848139"/>
                    <a:gd name="connsiteX50" fmla="*/ 53687 w 362921"/>
                    <a:gd name="connsiteY50" fmla="*/ 384313 h 848139"/>
                    <a:gd name="connsiteX51" fmla="*/ 60313 w 362921"/>
                    <a:gd name="connsiteY51" fmla="*/ 382104 h 848139"/>
                    <a:gd name="connsiteX52" fmla="*/ 75774 w 362921"/>
                    <a:gd name="connsiteY52" fmla="*/ 375478 h 848139"/>
                    <a:gd name="connsiteX53" fmla="*/ 95652 w 362921"/>
                    <a:gd name="connsiteY53" fmla="*/ 373269 h 848139"/>
                    <a:gd name="connsiteX54" fmla="*/ 111113 w 362921"/>
                    <a:gd name="connsiteY54" fmla="*/ 362226 h 848139"/>
                    <a:gd name="connsiteX55" fmla="*/ 117739 w 362921"/>
                    <a:gd name="connsiteY55" fmla="*/ 355600 h 848139"/>
                    <a:gd name="connsiteX56" fmla="*/ 122157 w 362921"/>
                    <a:gd name="connsiteY56" fmla="*/ 348974 h 848139"/>
                    <a:gd name="connsiteX57" fmla="*/ 128783 w 362921"/>
                    <a:gd name="connsiteY57" fmla="*/ 346765 h 848139"/>
                    <a:gd name="connsiteX58" fmla="*/ 148661 w 362921"/>
                    <a:gd name="connsiteY58" fmla="*/ 344556 h 848139"/>
                    <a:gd name="connsiteX59" fmla="*/ 159705 w 362921"/>
                    <a:gd name="connsiteY59" fmla="*/ 355600 h 848139"/>
                    <a:gd name="connsiteX60" fmla="*/ 159705 w 362921"/>
                    <a:gd name="connsiteY60" fmla="*/ 375478 h 848139"/>
                    <a:gd name="connsiteX61" fmla="*/ 150870 w 362921"/>
                    <a:gd name="connsiteY61" fmla="*/ 377687 h 848139"/>
                    <a:gd name="connsiteX62" fmla="*/ 144244 w 362921"/>
                    <a:gd name="connsiteY62" fmla="*/ 382104 h 848139"/>
                    <a:gd name="connsiteX63" fmla="*/ 139826 w 362921"/>
                    <a:gd name="connsiteY63" fmla="*/ 386521 h 848139"/>
                    <a:gd name="connsiteX64" fmla="*/ 133200 w 362921"/>
                    <a:gd name="connsiteY64" fmla="*/ 388730 h 848139"/>
                    <a:gd name="connsiteX65" fmla="*/ 117739 w 362921"/>
                    <a:gd name="connsiteY65" fmla="*/ 401982 h 848139"/>
                    <a:gd name="connsiteX66" fmla="*/ 111113 w 362921"/>
                    <a:gd name="connsiteY66" fmla="*/ 404191 h 848139"/>
                    <a:gd name="connsiteX67" fmla="*/ 104487 w 362921"/>
                    <a:gd name="connsiteY67" fmla="*/ 408608 h 848139"/>
                    <a:gd name="connsiteX68" fmla="*/ 100070 w 362921"/>
                    <a:gd name="connsiteY68" fmla="*/ 415234 h 848139"/>
                    <a:gd name="connsiteX69" fmla="*/ 97861 w 362921"/>
                    <a:gd name="connsiteY69" fmla="*/ 421860 h 848139"/>
                    <a:gd name="connsiteX70" fmla="*/ 91235 w 362921"/>
                    <a:gd name="connsiteY70" fmla="*/ 424069 h 848139"/>
                    <a:gd name="connsiteX71" fmla="*/ 80192 w 362921"/>
                    <a:gd name="connsiteY71" fmla="*/ 432904 h 848139"/>
                    <a:gd name="connsiteX72" fmla="*/ 71357 w 362921"/>
                    <a:gd name="connsiteY72" fmla="*/ 441739 h 848139"/>
                    <a:gd name="connsiteX73" fmla="*/ 69148 w 362921"/>
                    <a:gd name="connsiteY73" fmla="*/ 448365 h 848139"/>
                    <a:gd name="connsiteX74" fmla="*/ 62522 w 362921"/>
                    <a:gd name="connsiteY74" fmla="*/ 452782 h 848139"/>
                    <a:gd name="connsiteX75" fmla="*/ 58105 w 362921"/>
                    <a:gd name="connsiteY75" fmla="*/ 457200 h 848139"/>
                    <a:gd name="connsiteX76" fmla="*/ 51479 w 362921"/>
                    <a:gd name="connsiteY76" fmla="*/ 470452 h 848139"/>
                    <a:gd name="connsiteX77" fmla="*/ 44852 w 362921"/>
                    <a:gd name="connsiteY77" fmla="*/ 481495 h 848139"/>
                    <a:gd name="connsiteX78" fmla="*/ 42644 w 362921"/>
                    <a:gd name="connsiteY78" fmla="*/ 488121 h 848139"/>
                    <a:gd name="connsiteX79" fmla="*/ 64731 w 362921"/>
                    <a:gd name="connsiteY79" fmla="*/ 494747 h 848139"/>
                    <a:gd name="connsiteX80" fmla="*/ 75774 w 362921"/>
                    <a:gd name="connsiteY80" fmla="*/ 488121 h 848139"/>
                    <a:gd name="connsiteX81" fmla="*/ 82400 w 362921"/>
                    <a:gd name="connsiteY81" fmla="*/ 485913 h 848139"/>
                    <a:gd name="connsiteX82" fmla="*/ 91235 w 362921"/>
                    <a:gd name="connsiteY82" fmla="*/ 474869 h 848139"/>
                    <a:gd name="connsiteX83" fmla="*/ 97861 w 362921"/>
                    <a:gd name="connsiteY83" fmla="*/ 468243 h 848139"/>
                    <a:gd name="connsiteX84" fmla="*/ 111113 w 362921"/>
                    <a:gd name="connsiteY84" fmla="*/ 463826 h 848139"/>
                    <a:gd name="connsiteX85" fmla="*/ 124365 w 362921"/>
                    <a:gd name="connsiteY85" fmla="*/ 454991 h 848139"/>
                    <a:gd name="connsiteX86" fmla="*/ 137618 w 362921"/>
                    <a:gd name="connsiteY86" fmla="*/ 448365 h 848139"/>
                    <a:gd name="connsiteX87" fmla="*/ 142035 w 362921"/>
                    <a:gd name="connsiteY87" fmla="*/ 443947 h 848139"/>
                    <a:gd name="connsiteX88" fmla="*/ 153079 w 362921"/>
                    <a:gd name="connsiteY88" fmla="*/ 437321 h 848139"/>
                    <a:gd name="connsiteX89" fmla="*/ 155287 w 362921"/>
                    <a:gd name="connsiteY89" fmla="*/ 448365 h 848139"/>
                    <a:gd name="connsiteX90" fmla="*/ 157496 w 362921"/>
                    <a:gd name="connsiteY90" fmla="*/ 457200 h 848139"/>
                    <a:gd name="connsiteX91" fmla="*/ 153079 w 362921"/>
                    <a:gd name="connsiteY91" fmla="*/ 485913 h 848139"/>
                    <a:gd name="connsiteX92" fmla="*/ 148661 w 362921"/>
                    <a:gd name="connsiteY92" fmla="*/ 492539 h 848139"/>
                    <a:gd name="connsiteX93" fmla="*/ 146452 w 362921"/>
                    <a:gd name="connsiteY93" fmla="*/ 499165 h 848139"/>
                    <a:gd name="connsiteX94" fmla="*/ 137618 w 362921"/>
                    <a:gd name="connsiteY94" fmla="*/ 501374 h 848139"/>
                    <a:gd name="connsiteX95" fmla="*/ 126574 w 362921"/>
                    <a:gd name="connsiteY95" fmla="*/ 510208 h 848139"/>
                    <a:gd name="connsiteX96" fmla="*/ 122157 w 362921"/>
                    <a:gd name="connsiteY96" fmla="*/ 514626 h 848139"/>
                    <a:gd name="connsiteX97" fmla="*/ 115531 w 362921"/>
                    <a:gd name="connsiteY97" fmla="*/ 516834 h 848139"/>
                    <a:gd name="connsiteX98" fmla="*/ 108905 w 362921"/>
                    <a:gd name="connsiteY98" fmla="*/ 530087 h 848139"/>
                    <a:gd name="connsiteX99" fmla="*/ 104487 w 362921"/>
                    <a:gd name="connsiteY99" fmla="*/ 538921 h 848139"/>
                    <a:gd name="connsiteX100" fmla="*/ 102279 w 362921"/>
                    <a:gd name="connsiteY100" fmla="*/ 545547 h 848139"/>
                    <a:gd name="connsiteX101" fmla="*/ 95652 w 362921"/>
                    <a:gd name="connsiteY101" fmla="*/ 547756 h 848139"/>
                    <a:gd name="connsiteX102" fmla="*/ 84609 w 362921"/>
                    <a:gd name="connsiteY102" fmla="*/ 554382 h 848139"/>
                    <a:gd name="connsiteX103" fmla="*/ 73565 w 362921"/>
                    <a:gd name="connsiteY103" fmla="*/ 561008 h 848139"/>
                    <a:gd name="connsiteX104" fmla="*/ 66939 w 362921"/>
                    <a:gd name="connsiteY104" fmla="*/ 567634 h 848139"/>
                    <a:gd name="connsiteX105" fmla="*/ 60313 w 362921"/>
                    <a:gd name="connsiteY105" fmla="*/ 569843 h 848139"/>
                    <a:gd name="connsiteX106" fmla="*/ 49270 w 362921"/>
                    <a:gd name="connsiteY106" fmla="*/ 580887 h 848139"/>
                    <a:gd name="connsiteX107" fmla="*/ 44852 w 362921"/>
                    <a:gd name="connsiteY107" fmla="*/ 585304 h 848139"/>
                    <a:gd name="connsiteX108" fmla="*/ 38226 w 362921"/>
                    <a:gd name="connsiteY108" fmla="*/ 589721 h 848139"/>
                    <a:gd name="connsiteX109" fmla="*/ 27183 w 362921"/>
                    <a:gd name="connsiteY109" fmla="*/ 598556 h 848139"/>
                    <a:gd name="connsiteX110" fmla="*/ 31600 w 362921"/>
                    <a:gd name="connsiteY110" fmla="*/ 602974 h 848139"/>
                    <a:gd name="connsiteX111" fmla="*/ 66939 w 362921"/>
                    <a:gd name="connsiteY111" fmla="*/ 600765 h 848139"/>
                    <a:gd name="connsiteX112" fmla="*/ 75774 w 362921"/>
                    <a:gd name="connsiteY112" fmla="*/ 598556 h 848139"/>
                    <a:gd name="connsiteX113" fmla="*/ 86818 w 362921"/>
                    <a:gd name="connsiteY113" fmla="*/ 596347 h 848139"/>
                    <a:gd name="connsiteX114" fmla="*/ 115531 w 362921"/>
                    <a:gd name="connsiteY114" fmla="*/ 602974 h 848139"/>
                    <a:gd name="connsiteX115" fmla="*/ 100070 w 362921"/>
                    <a:gd name="connsiteY115" fmla="*/ 611808 h 848139"/>
                    <a:gd name="connsiteX116" fmla="*/ 84609 w 362921"/>
                    <a:gd name="connsiteY116" fmla="*/ 620643 h 848139"/>
                    <a:gd name="connsiteX117" fmla="*/ 77983 w 362921"/>
                    <a:gd name="connsiteY117" fmla="*/ 622852 h 848139"/>
                    <a:gd name="connsiteX118" fmla="*/ 60313 w 362921"/>
                    <a:gd name="connsiteY118" fmla="*/ 629478 h 848139"/>
                    <a:gd name="connsiteX119" fmla="*/ 44852 w 362921"/>
                    <a:gd name="connsiteY119" fmla="*/ 636104 h 848139"/>
                    <a:gd name="connsiteX120" fmla="*/ 31600 w 362921"/>
                    <a:gd name="connsiteY120" fmla="*/ 644939 h 848139"/>
                    <a:gd name="connsiteX121" fmla="*/ 13931 w 362921"/>
                    <a:gd name="connsiteY121" fmla="*/ 649356 h 848139"/>
                    <a:gd name="connsiteX122" fmla="*/ 9513 w 362921"/>
                    <a:gd name="connsiteY122" fmla="*/ 653774 h 848139"/>
                    <a:gd name="connsiteX123" fmla="*/ 2887 w 362921"/>
                    <a:gd name="connsiteY123" fmla="*/ 655982 h 848139"/>
                    <a:gd name="connsiteX124" fmla="*/ 9513 w 362921"/>
                    <a:gd name="connsiteY124" fmla="*/ 660400 h 848139"/>
                    <a:gd name="connsiteX125" fmla="*/ 29392 w 362921"/>
                    <a:gd name="connsiteY125" fmla="*/ 662608 h 848139"/>
                    <a:gd name="connsiteX126" fmla="*/ 95652 w 362921"/>
                    <a:gd name="connsiteY126" fmla="*/ 664817 h 848139"/>
                    <a:gd name="connsiteX127" fmla="*/ 93444 w 362921"/>
                    <a:gd name="connsiteY127" fmla="*/ 671443 h 848139"/>
                    <a:gd name="connsiteX128" fmla="*/ 86818 w 362921"/>
                    <a:gd name="connsiteY128" fmla="*/ 675860 h 848139"/>
                    <a:gd name="connsiteX129" fmla="*/ 75774 w 362921"/>
                    <a:gd name="connsiteY129" fmla="*/ 684695 h 848139"/>
                    <a:gd name="connsiteX130" fmla="*/ 69148 w 362921"/>
                    <a:gd name="connsiteY130" fmla="*/ 686904 h 848139"/>
                    <a:gd name="connsiteX131" fmla="*/ 62522 w 362921"/>
                    <a:gd name="connsiteY131" fmla="*/ 691321 h 848139"/>
                    <a:gd name="connsiteX132" fmla="*/ 58105 w 362921"/>
                    <a:gd name="connsiteY132" fmla="*/ 695739 h 848139"/>
                    <a:gd name="connsiteX133" fmla="*/ 51479 w 362921"/>
                    <a:gd name="connsiteY133" fmla="*/ 697947 h 848139"/>
                    <a:gd name="connsiteX134" fmla="*/ 38226 w 362921"/>
                    <a:gd name="connsiteY134" fmla="*/ 704574 h 848139"/>
                    <a:gd name="connsiteX135" fmla="*/ 31600 w 362921"/>
                    <a:gd name="connsiteY135" fmla="*/ 708991 h 848139"/>
                    <a:gd name="connsiteX136" fmla="*/ 13931 w 362921"/>
                    <a:gd name="connsiteY136" fmla="*/ 713408 h 848139"/>
                    <a:gd name="connsiteX137" fmla="*/ 9513 w 362921"/>
                    <a:gd name="connsiteY137" fmla="*/ 720034 h 848139"/>
                    <a:gd name="connsiteX138" fmla="*/ 16139 w 362921"/>
                    <a:gd name="connsiteY138" fmla="*/ 722243 h 848139"/>
                    <a:gd name="connsiteX139" fmla="*/ 29392 w 362921"/>
                    <a:gd name="connsiteY139" fmla="*/ 720034 h 848139"/>
                    <a:gd name="connsiteX140" fmla="*/ 49270 w 362921"/>
                    <a:gd name="connsiteY140" fmla="*/ 711200 h 848139"/>
                    <a:gd name="connsiteX141" fmla="*/ 55896 w 362921"/>
                    <a:gd name="connsiteY141" fmla="*/ 708991 h 848139"/>
                    <a:gd name="connsiteX142" fmla="*/ 84609 w 362921"/>
                    <a:gd name="connsiteY142" fmla="*/ 711200 h 848139"/>
                    <a:gd name="connsiteX143" fmla="*/ 86818 w 362921"/>
                    <a:gd name="connsiteY143" fmla="*/ 717826 h 848139"/>
                    <a:gd name="connsiteX144" fmla="*/ 91235 w 362921"/>
                    <a:gd name="connsiteY144" fmla="*/ 724452 h 848139"/>
                    <a:gd name="connsiteX145" fmla="*/ 106696 w 362921"/>
                    <a:gd name="connsiteY145" fmla="*/ 728869 h 848139"/>
                    <a:gd name="connsiteX146" fmla="*/ 93444 w 362921"/>
                    <a:gd name="connsiteY146" fmla="*/ 733287 h 848139"/>
                    <a:gd name="connsiteX147" fmla="*/ 89026 w 362921"/>
                    <a:gd name="connsiteY147" fmla="*/ 737704 h 848139"/>
                    <a:gd name="connsiteX148" fmla="*/ 80192 w 362921"/>
                    <a:gd name="connsiteY148" fmla="*/ 742121 h 848139"/>
                    <a:gd name="connsiteX149" fmla="*/ 75774 w 362921"/>
                    <a:gd name="connsiteY149" fmla="*/ 746539 h 848139"/>
                    <a:gd name="connsiteX150" fmla="*/ 66939 w 362921"/>
                    <a:gd name="connsiteY150" fmla="*/ 748747 h 848139"/>
                    <a:gd name="connsiteX151" fmla="*/ 60313 w 362921"/>
                    <a:gd name="connsiteY151" fmla="*/ 750956 h 848139"/>
                    <a:gd name="connsiteX152" fmla="*/ 51479 w 362921"/>
                    <a:gd name="connsiteY152" fmla="*/ 762000 h 848139"/>
                    <a:gd name="connsiteX153" fmla="*/ 47061 w 362921"/>
                    <a:gd name="connsiteY153" fmla="*/ 775252 h 848139"/>
                    <a:gd name="connsiteX154" fmla="*/ 38226 w 362921"/>
                    <a:gd name="connsiteY154" fmla="*/ 788504 h 848139"/>
                    <a:gd name="connsiteX155" fmla="*/ 31600 w 362921"/>
                    <a:gd name="connsiteY155" fmla="*/ 795130 h 848139"/>
                    <a:gd name="connsiteX156" fmla="*/ 27183 w 362921"/>
                    <a:gd name="connsiteY156" fmla="*/ 801756 h 848139"/>
                    <a:gd name="connsiteX157" fmla="*/ 47061 w 362921"/>
                    <a:gd name="connsiteY157" fmla="*/ 799547 h 848139"/>
                    <a:gd name="connsiteX158" fmla="*/ 64731 w 362921"/>
                    <a:gd name="connsiteY158" fmla="*/ 795130 h 848139"/>
                    <a:gd name="connsiteX159" fmla="*/ 71357 w 362921"/>
                    <a:gd name="connsiteY159" fmla="*/ 792921 h 848139"/>
                    <a:gd name="connsiteX160" fmla="*/ 84609 w 362921"/>
                    <a:gd name="connsiteY160" fmla="*/ 786295 h 848139"/>
                    <a:gd name="connsiteX161" fmla="*/ 93444 w 362921"/>
                    <a:gd name="connsiteY161" fmla="*/ 790713 h 848139"/>
                    <a:gd name="connsiteX162" fmla="*/ 97861 w 362921"/>
                    <a:gd name="connsiteY162" fmla="*/ 799547 h 848139"/>
                    <a:gd name="connsiteX163" fmla="*/ 95652 w 362921"/>
                    <a:gd name="connsiteY163" fmla="*/ 806174 h 848139"/>
                    <a:gd name="connsiteX164" fmla="*/ 82400 w 362921"/>
                    <a:gd name="connsiteY164" fmla="*/ 817217 h 848139"/>
                    <a:gd name="connsiteX165" fmla="*/ 77983 w 362921"/>
                    <a:gd name="connsiteY165" fmla="*/ 823843 h 848139"/>
                    <a:gd name="connsiteX166" fmla="*/ 71357 w 362921"/>
                    <a:gd name="connsiteY166" fmla="*/ 826052 h 848139"/>
                    <a:gd name="connsiteX167" fmla="*/ 66939 w 362921"/>
                    <a:gd name="connsiteY167" fmla="*/ 830469 h 848139"/>
                    <a:gd name="connsiteX168" fmla="*/ 66939 w 362921"/>
                    <a:gd name="connsiteY168" fmla="*/ 845930 h 848139"/>
                    <a:gd name="connsiteX169" fmla="*/ 75774 w 362921"/>
                    <a:gd name="connsiteY169" fmla="*/ 848139 h 848139"/>
                    <a:gd name="connsiteX170" fmla="*/ 108905 w 362921"/>
                    <a:gd name="connsiteY170" fmla="*/ 843721 h 848139"/>
                    <a:gd name="connsiteX171" fmla="*/ 115531 w 362921"/>
                    <a:gd name="connsiteY171" fmla="*/ 839304 h 848139"/>
                    <a:gd name="connsiteX172" fmla="*/ 122157 w 362921"/>
                    <a:gd name="connsiteY172" fmla="*/ 826052 h 848139"/>
                    <a:gd name="connsiteX173" fmla="*/ 130992 w 362921"/>
                    <a:gd name="connsiteY173" fmla="*/ 808382 h 848139"/>
                    <a:gd name="connsiteX174" fmla="*/ 139826 w 362921"/>
                    <a:gd name="connsiteY174" fmla="*/ 799547 h 848139"/>
                    <a:gd name="connsiteX175" fmla="*/ 150870 w 362921"/>
                    <a:gd name="connsiteY175" fmla="*/ 788504 h 848139"/>
                    <a:gd name="connsiteX176" fmla="*/ 157496 w 362921"/>
                    <a:gd name="connsiteY176" fmla="*/ 784087 h 848139"/>
                    <a:gd name="connsiteX177" fmla="*/ 166331 w 362921"/>
                    <a:gd name="connsiteY177" fmla="*/ 775252 h 848139"/>
                    <a:gd name="connsiteX178" fmla="*/ 161913 w 362921"/>
                    <a:gd name="connsiteY178" fmla="*/ 762000 h 848139"/>
                    <a:gd name="connsiteX179" fmla="*/ 157496 w 362921"/>
                    <a:gd name="connsiteY179" fmla="*/ 746539 h 848139"/>
                    <a:gd name="connsiteX180" fmla="*/ 153079 w 362921"/>
                    <a:gd name="connsiteY180" fmla="*/ 737704 h 848139"/>
                    <a:gd name="connsiteX181" fmla="*/ 161913 w 362921"/>
                    <a:gd name="connsiteY181" fmla="*/ 733287 h 848139"/>
                    <a:gd name="connsiteX182" fmla="*/ 195044 w 362921"/>
                    <a:gd name="connsiteY182" fmla="*/ 731078 h 848139"/>
                    <a:gd name="connsiteX183" fmla="*/ 230383 w 362921"/>
                    <a:gd name="connsiteY183" fmla="*/ 735495 h 848139"/>
                    <a:gd name="connsiteX184" fmla="*/ 252470 w 362921"/>
                    <a:gd name="connsiteY184" fmla="*/ 737704 h 848139"/>
                    <a:gd name="connsiteX185" fmla="*/ 285600 w 362921"/>
                    <a:gd name="connsiteY185" fmla="*/ 746539 h 848139"/>
                    <a:gd name="connsiteX186" fmla="*/ 276765 w 362921"/>
                    <a:gd name="connsiteY186" fmla="*/ 739913 h 848139"/>
                    <a:gd name="connsiteX187" fmla="*/ 263513 w 362921"/>
                    <a:gd name="connsiteY187" fmla="*/ 726660 h 848139"/>
                    <a:gd name="connsiteX188" fmla="*/ 261305 w 362921"/>
                    <a:gd name="connsiteY188" fmla="*/ 720034 h 848139"/>
                    <a:gd name="connsiteX189" fmla="*/ 243635 w 362921"/>
                    <a:gd name="connsiteY189" fmla="*/ 706782 h 848139"/>
                    <a:gd name="connsiteX190" fmla="*/ 237009 w 362921"/>
                    <a:gd name="connsiteY190" fmla="*/ 697947 h 848139"/>
                    <a:gd name="connsiteX191" fmla="*/ 223757 w 362921"/>
                    <a:gd name="connsiteY191" fmla="*/ 684695 h 848139"/>
                    <a:gd name="connsiteX192" fmla="*/ 212713 w 362921"/>
                    <a:gd name="connsiteY192" fmla="*/ 662608 h 848139"/>
                    <a:gd name="connsiteX193" fmla="*/ 206087 w 362921"/>
                    <a:gd name="connsiteY193" fmla="*/ 658191 h 848139"/>
                    <a:gd name="connsiteX194" fmla="*/ 219339 w 362921"/>
                    <a:gd name="connsiteY194" fmla="*/ 653774 h 848139"/>
                    <a:gd name="connsiteX195" fmla="*/ 232592 w 362921"/>
                    <a:gd name="connsiteY195" fmla="*/ 658191 h 848139"/>
                    <a:gd name="connsiteX196" fmla="*/ 265722 w 362921"/>
                    <a:gd name="connsiteY196" fmla="*/ 655982 h 848139"/>
                    <a:gd name="connsiteX197" fmla="*/ 259096 w 362921"/>
                    <a:gd name="connsiteY197" fmla="*/ 647147 h 848139"/>
                    <a:gd name="connsiteX198" fmla="*/ 241426 w 362921"/>
                    <a:gd name="connsiteY198" fmla="*/ 633895 h 848139"/>
                    <a:gd name="connsiteX199" fmla="*/ 219339 w 362921"/>
                    <a:gd name="connsiteY199" fmla="*/ 614017 h 848139"/>
                    <a:gd name="connsiteX200" fmla="*/ 210505 w 362921"/>
                    <a:gd name="connsiteY200" fmla="*/ 596347 h 848139"/>
                    <a:gd name="connsiteX201" fmla="*/ 206087 w 362921"/>
                    <a:gd name="connsiteY201" fmla="*/ 583095 h 848139"/>
                    <a:gd name="connsiteX202" fmla="*/ 239218 w 362921"/>
                    <a:gd name="connsiteY202" fmla="*/ 572052 h 848139"/>
                    <a:gd name="connsiteX203" fmla="*/ 228174 w 362921"/>
                    <a:gd name="connsiteY203" fmla="*/ 556591 h 848139"/>
                    <a:gd name="connsiteX204" fmla="*/ 223757 w 362921"/>
                    <a:gd name="connsiteY204" fmla="*/ 543339 h 848139"/>
                    <a:gd name="connsiteX205" fmla="*/ 221548 w 362921"/>
                    <a:gd name="connsiteY205" fmla="*/ 536713 h 848139"/>
                    <a:gd name="connsiteX206" fmla="*/ 217131 w 362921"/>
                    <a:gd name="connsiteY206" fmla="*/ 530087 h 848139"/>
                    <a:gd name="connsiteX207" fmla="*/ 214922 w 362921"/>
                    <a:gd name="connsiteY207" fmla="*/ 523460 h 848139"/>
                    <a:gd name="connsiteX208" fmla="*/ 210505 w 362921"/>
                    <a:gd name="connsiteY208" fmla="*/ 516834 h 848139"/>
                    <a:gd name="connsiteX209" fmla="*/ 208296 w 362921"/>
                    <a:gd name="connsiteY209" fmla="*/ 510208 h 848139"/>
                    <a:gd name="connsiteX210" fmla="*/ 201670 w 362921"/>
                    <a:gd name="connsiteY210" fmla="*/ 505791 h 848139"/>
                    <a:gd name="connsiteX211" fmla="*/ 199461 w 362921"/>
                    <a:gd name="connsiteY211" fmla="*/ 499165 h 848139"/>
                    <a:gd name="connsiteX212" fmla="*/ 197252 w 362921"/>
                    <a:gd name="connsiteY212" fmla="*/ 485913 h 848139"/>
                    <a:gd name="connsiteX213" fmla="*/ 192835 w 362921"/>
                    <a:gd name="connsiteY213" fmla="*/ 479287 h 848139"/>
                    <a:gd name="connsiteX214" fmla="*/ 188418 w 362921"/>
                    <a:gd name="connsiteY214" fmla="*/ 474869 h 848139"/>
                    <a:gd name="connsiteX215" fmla="*/ 195044 w 362921"/>
                    <a:gd name="connsiteY215" fmla="*/ 479287 h 848139"/>
                    <a:gd name="connsiteX216" fmla="*/ 210505 w 362921"/>
                    <a:gd name="connsiteY216" fmla="*/ 483704 h 848139"/>
                    <a:gd name="connsiteX217" fmla="*/ 217131 w 362921"/>
                    <a:gd name="connsiteY217" fmla="*/ 485913 h 848139"/>
                    <a:gd name="connsiteX218" fmla="*/ 261305 w 362921"/>
                    <a:gd name="connsiteY218" fmla="*/ 479287 h 848139"/>
                    <a:gd name="connsiteX219" fmla="*/ 265722 w 362921"/>
                    <a:gd name="connsiteY219" fmla="*/ 474869 h 848139"/>
                    <a:gd name="connsiteX220" fmla="*/ 261305 w 362921"/>
                    <a:gd name="connsiteY220" fmla="*/ 468243 h 848139"/>
                    <a:gd name="connsiteX221" fmla="*/ 254679 w 362921"/>
                    <a:gd name="connsiteY221" fmla="*/ 463826 h 848139"/>
                    <a:gd name="connsiteX222" fmla="*/ 248052 w 362921"/>
                    <a:gd name="connsiteY222" fmla="*/ 452782 h 848139"/>
                    <a:gd name="connsiteX223" fmla="*/ 241426 w 362921"/>
                    <a:gd name="connsiteY223" fmla="*/ 448365 h 848139"/>
                    <a:gd name="connsiteX224" fmla="*/ 234800 w 362921"/>
                    <a:gd name="connsiteY224" fmla="*/ 441739 h 848139"/>
                    <a:gd name="connsiteX225" fmla="*/ 221548 w 362921"/>
                    <a:gd name="connsiteY225" fmla="*/ 430695 h 848139"/>
                    <a:gd name="connsiteX226" fmla="*/ 201670 w 362921"/>
                    <a:gd name="connsiteY226" fmla="*/ 406400 h 848139"/>
                    <a:gd name="connsiteX227" fmla="*/ 203879 w 362921"/>
                    <a:gd name="connsiteY227" fmla="*/ 395356 h 848139"/>
                    <a:gd name="connsiteX228" fmla="*/ 199461 w 362921"/>
                    <a:gd name="connsiteY228" fmla="*/ 357808 h 848139"/>
                    <a:gd name="connsiteX229" fmla="*/ 201670 w 362921"/>
                    <a:gd name="connsiteY229" fmla="*/ 344556 h 848139"/>
                    <a:gd name="connsiteX230" fmla="*/ 219339 w 362921"/>
                    <a:gd name="connsiteY230" fmla="*/ 346765 h 848139"/>
                    <a:gd name="connsiteX231" fmla="*/ 228174 w 362921"/>
                    <a:gd name="connsiteY231" fmla="*/ 351182 h 848139"/>
                    <a:gd name="connsiteX232" fmla="*/ 241426 w 362921"/>
                    <a:gd name="connsiteY232" fmla="*/ 355600 h 848139"/>
                    <a:gd name="connsiteX233" fmla="*/ 270139 w 362921"/>
                    <a:gd name="connsiteY233" fmla="*/ 362226 h 848139"/>
                    <a:gd name="connsiteX234" fmla="*/ 281183 w 362921"/>
                    <a:gd name="connsiteY234" fmla="*/ 353391 h 848139"/>
                    <a:gd name="connsiteX235" fmla="*/ 272348 w 362921"/>
                    <a:gd name="connsiteY235" fmla="*/ 348974 h 848139"/>
                    <a:gd name="connsiteX236" fmla="*/ 265722 w 362921"/>
                    <a:gd name="connsiteY236" fmla="*/ 344556 h 848139"/>
                    <a:gd name="connsiteX237" fmla="*/ 248052 w 362921"/>
                    <a:gd name="connsiteY237" fmla="*/ 340139 h 848139"/>
                    <a:gd name="connsiteX238" fmla="*/ 241426 w 362921"/>
                    <a:gd name="connsiteY238" fmla="*/ 337930 h 848139"/>
                    <a:gd name="connsiteX239" fmla="*/ 234800 w 362921"/>
                    <a:gd name="connsiteY239" fmla="*/ 331304 h 848139"/>
                    <a:gd name="connsiteX240" fmla="*/ 217131 w 362921"/>
                    <a:gd name="connsiteY240" fmla="*/ 322469 h 848139"/>
                    <a:gd name="connsiteX241" fmla="*/ 212713 w 362921"/>
                    <a:gd name="connsiteY241" fmla="*/ 318052 h 848139"/>
                    <a:gd name="connsiteX242" fmla="*/ 203879 w 362921"/>
                    <a:gd name="connsiteY242" fmla="*/ 315843 h 848139"/>
                    <a:gd name="connsiteX243" fmla="*/ 201670 w 362921"/>
                    <a:gd name="connsiteY243" fmla="*/ 309217 h 848139"/>
                    <a:gd name="connsiteX244" fmla="*/ 197252 w 362921"/>
                    <a:gd name="connsiteY244" fmla="*/ 293756 h 848139"/>
                    <a:gd name="connsiteX245" fmla="*/ 192835 w 362921"/>
                    <a:gd name="connsiteY245" fmla="*/ 287130 h 848139"/>
                    <a:gd name="connsiteX246" fmla="*/ 195044 w 362921"/>
                    <a:gd name="connsiteY246" fmla="*/ 280504 h 848139"/>
                    <a:gd name="connsiteX247" fmla="*/ 203879 w 362921"/>
                    <a:gd name="connsiteY247" fmla="*/ 276087 h 848139"/>
                    <a:gd name="connsiteX248" fmla="*/ 261305 w 362921"/>
                    <a:gd name="connsiteY248" fmla="*/ 269460 h 848139"/>
                    <a:gd name="connsiteX249" fmla="*/ 272348 w 362921"/>
                    <a:gd name="connsiteY249" fmla="*/ 271669 h 848139"/>
                    <a:gd name="connsiteX250" fmla="*/ 281183 w 362921"/>
                    <a:gd name="connsiteY250" fmla="*/ 269460 h 848139"/>
                    <a:gd name="connsiteX251" fmla="*/ 267931 w 362921"/>
                    <a:gd name="connsiteY251" fmla="*/ 265043 h 848139"/>
                    <a:gd name="connsiteX252" fmla="*/ 243635 w 362921"/>
                    <a:gd name="connsiteY252" fmla="*/ 262834 h 848139"/>
                    <a:gd name="connsiteX253" fmla="*/ 230383 w 362921"/>
                    <a:gd name="connsiteY253" fmla="*/ 251791 h 848139"/>
                    <a:gd name="connsiteX254" fmla="*/ 221548 w 362921"/>
                    <a:gd name="connsiteY254" fmla="*/ 242956 h 848139"/>
                    <a:gd name="connsiteX255" fmla="*/ 214922 w 362921"/>
                    <a:gd name="connsiteY255" fmla="*/ 236330 h 848139"/>
                    <a:gd name="connsiteX256" fmla="*/ 203879 w 362921"/>
                    <a:gd name="connsiteY256" fmla="*/ 231913 h 848139"/>
                    <a:gd name="connsiteX257" fmla="*/ 203879 w 362921"/>
                    <a:gd name="connsiteY257" fmla="*/ 185530 h 848139"/>
                    <a:gd name="connsiteX258" fmla="*/ 210505 w 362921"/>
                    <a:gd name="connsiteY258" fmla="*/ 181113 h 848139"/>
                    <a:gd name="connsiteX259" fmla="*/ 230383 w 362921"/>
                    <a:gd name="connsiteY259" fmla="*/ 187739 h 848139"/>
                    <a:gd name="connsiteX260" fmla="*/ 241426 w 362921"/>
                    <a:gd name="connsiteY260" fmla="*/ 196574 h 848139"/>
                    <a:gd name="connsiteX261" fmla="*/ 252470 w 362921"/>
                    <a:gd name="connsiteY261" fmla="*/ 198782 h 848139"/>
                    <a:gd name="connsiteX262" fmla="*/ 283392 w 362921"/>
                    <a:gd name="connsiteY262" fmla="*/ 207617 h 848139"/>
                    <a:gd name="connsiteX263" fmla="*/ 314313 w 362921"/>
                    <a:gd name="connsiteY263" fmla="*/ 212034 h 848139"/>
                    <a:gd name="connsiteX264" fmla="*/ 336400 w 362921"/>
                    <a:gd name="connsiteY264" fmla="*/ 218660 h 848139"/>
                    <a:gd name="connsiteX265" fmla="*/ 356279 w 362921"/>
                    <a:gd name="connsiteY265" fmla="*/ 216452 h 848139"/>
                    <a:gd name="connsiteX266" fmla="*/ 362905 w 362921"/>
                    <a:gd name="connsiteY266" fmla="*/ 214243 h 848139"/>
                    <a:gd name="connsiteX267" fmla="*/ 347444 w 362921"/>
                    <a:gd name="connsiteY267" fmla="*/ 194365 h 848139"/>
                    <a:gd name="connsiteX268" fmla="*/ 340818 w 362921"/>
                    <a:gd name="connsiteY268" fmla="*/ 192156 h 848139"/>
                    <a:gd name="connsiteX269" fmla="*/ 318731 w 362921"/>
                    <a:gd name="connsiteY269" fmla="*/ 178904 h 848139"/>
                    <a:gd name="connsiteX270" fmla="*/ 309896 w 362921"/>
                    <a:gd name="connsiteY270" fmla="*/ 170069 h 848139"/>
                    <a:gd name="connsiteX271" fmla="*/ 287809 w 362921"/>
                    <a:gd name="connsiteY271" fmla="*/ 159026 h 848139"/>
                    <a:gd name="connsiteX272" fmla="*/ 263513 w 362921"/>
                    <a:gd name="connsiteY272" fmla="*/ 147982 h 848139"/>
                    <a:gd name="connsiteX273" fmla="*/ 217131 w 362921"/>
                    <a:gd name="connsiteY273" fmla="*/ 125895 h 848139"/>
                    <a:gd name="connsiteX274" fmla="*/ 210505 w 362921"/>
                    <a:gd name="connsiteY274" fmla="*/ 123687 h 848139"/>
                    <a:gd name="connsiteX275" fmla="*/ 206087 w 362921"/>
                    <a:gd name="connsiteY275" fmla="*/ 119269 h 848139"/>
                    <a:gd name="connsiteX276" fmla="*/ 199461 w 362921"/>
                    <a:gd name="connsiteY276" fmla="*/ 117060 h 848139"/>
                    <a:gd name="connsiteX277" fmla="*/ 190626 w 362921"/>
                    <a:gd name="connsiteY277" fmla="*/ 112643 h 848139"/>
                    <a:gd name="connsiteX278" fmla="*/ 188418 w 362921"/>
                    <a:gd name="connsiteY278" fmla="*/ 106017 h 848139"/>
                    <a:gd name="connsiteX279" fmla="*/ 184000 w 362921"/>
                    <a:gd name="connsiteY279" fmla="*/ 101600 h 848139"/>
                    <a:gd name="connsiteX280" fmla="*/ 186209 w 362921"/>
                    <a:gd name="connsiteY280" fmla="*/ 83930 h 848139"/>
                    <a:gd name="connsiteX281" fmla="*/ 192835 w 362921"/>
                    <a:gd name="connsiteY281" fmla="*/ 46382 h 848139"/>
                    <a:gd name="connsiteX282" fmla="*/ 201670 w 362921"/>
                    <a:gd name="connsiteY282" fmla="*/ 0 h 84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362921" h="848139">
                      <a:moveTo>
                        <a:pt x="201670" y="0"/>
                      </a:moveTo>
                      <a:lnTo>
                        <a:pt x="201670" y="0"/>
                      </a:lnTo>
                      <a:cubicBezTo>
                        <a:pt x="198725" y="5890"/>
                        <a:pt x="195560" y="11674"/>
                        <a:pt x="192835" y="17669"/>
                      </a:cubicBezTo>
                      <a:cubicBezTo>
                        <a:pt x="190795" y="22156"/>
                        <a:pt x="189718" y="28580"/>
                        <a:pt x="188418" y="33130"/>
                      </a:cubicBezTo>
                      <a:cubicBezTo>
                        <a:pt x="187778" y="35369"/>
                        <a:pt x="186945" y="37547"/>
                        <a:pt x="186209" y="39756"/>
                      </a:cubicBezTo>
                      <a:cubicBezTo>
                        <a:pt x="185473" y="47118"/>
                        <a:pt x="185364" y="54571"/>
                        <a:pt x="184000" y="61843"/>
                      </a:cubicBezTo>
                      <a:cubicBezTo>
                        <a:pt x="183142" y="66419"/>
                        <a:pt x="181055" y="70678"/>
                        <a:pt x="179583" y="75095"/>
                      </a:cubicBezTo>
                      <a:lnTo>
                        <a:pt x="177374" y="81721"/>
                      </a:lnTo>
                      <a:cubicBezTo>
                        <a:pt x="176638" y="93501"/>
                        <a:pt x="177105" y="105418"/>
                        <a:pt x="175165" y="117060"/>
                      </a:cubicBezTo>
                      <a:cubicBezTo>
                        <a:pt x="174823" y="119114"/>
                        <a:pt x="171679" y="119615"/>
                        <a:pt x="170748" y="121478"/>
                      </a:cubicBezTo>
                      <a:cubicBezTo>
                        <a:pt x="169390" y="124193"/>
                        <a:pt x="169735" y="127523"/>
                        <a:pt x="168539" y="130313"/>
                      </a:cubicBezTo>
                      <a:cubicBezTo>
                        <a:pt x="167493" y="132753"/>
                        <a:pt x="165200" y="134513"/>
                        <a:pt x="164122" y="136939"/>
                      </a:cubicBezTo>
                      <a:cubicBezTo>
                        <a:pt x="158797" y="148922"/>
                        <a:pt x="163110" y="148350"/>
                        <a:pt x="155287" y="154608"/>
                      </a:cubicBezTo>
                      <a:cubicBezTo>
                        <a:pt x="153214" y="156266"/>
                        <a:pt x="150870" y="157553"/>
                        <a:pt x="148661" y="159026"/>
                      </a:cubicBezTo>
                      <a:cubicBezTo>
                        <a:pt x="147189" y="161235"/>
                        <a:pt x="146121" y="163775"/>
                        <a:pt x="144244" y="165652"/>
                      </a:cubicBezTo>
                      <a:cubicBezTo>
                        <a:pt x="139160" y="170736"/>
                        <a:pt x="135541" y="170588"/>
                        <a:pt x="128783" y="172278"/>
                      </a:cubicBezTo>
                      <a:cubicBezTo>
                        <a:pt x="118302" y="182759"/>
                        <a:pt x="123899" y="179796"/>
                        <a:pt x="113322" y="183321"/>
                      </a:cubicBezTo>
                      <a:cubicBezTo>
                        <a:pt x="102610" y="194033"/>
                        <a:pt x="107952" y="189846"/>
                        <a:pt x="97861" y="196574"/>
                      </a:cubicBezTo>
                      <a:cubicBezTo>
                        <a:pt x="85203" y="215563"/>
                        <a:pt x="100379" y="191538"/>
                        <a:pt x="91235" y="209826"/>
                      </a:cubicBezTo>
                      <a:cubicBezTo>
                        <a:pt x="88448" y="215401"/>
                        <a:pt x="86510" y="216759"/>
                        <a:pt x="82400" y="220869"/>
                      </a:cubicBezTo>
                      <a:cubicBezTo>
                        <a:pt x="83873" y="222342"/>
                        <a:pt x="84739" y="225165"/>
                        <a:pt x="86818" y="225287"/>
                      </a:cubicBezTo>
                      <a:cubicBezTo>
                        <a:pt x="110926" y="226705"/>
                        <a:pt x="111835" y="225783"/>
                        <a:pt x="126574" y="220869"/>
                      </a:cubicBezTo>
                      <a:cubicBezTo>
                        <a:pt x="127310" y="223078"/>
                        <a:pt x="128783" y="225167"/>
                        <a:pt x="128783" y="227495"/>
                      </a:cubicBezTo>
                      <a:cubicBezTo>
                        <a:pt x="128783" y="232474"/>
                        <a:pt x="121195" y="242671"/>
                        <a:pt x="119948" y="245165"/>
                      </a:cubicBezTo>
                      <a:cubicBezTo>
                        <a:pt x="118907" y="247247"/>
                        <a:pt x="118475" y="249582"/>
                        <a:pt x="117739" y="251791"/>
                      </a:cubicBezTo>
                      <a:cubicBezTo>
                        <a:pt x="119785" y="276335"/>
                        <a:pt x="111826" y="284565"/>
                        <a:pt x="133200" y="273878"/>
                      </a:cubicBezTo>
                      <a:cubicBezTo>
                        <a:pt x="135063" y="272947"/>
                        <a:pt x="136145" y="270933"/>
                        <a:pt x="137618" y="269460"/>
                      </a:cubicBezTo>
                      <a:cubicBezTo>
                        <a:pt x="138354" y="266515"/>
                        <a:pt x="137521" y="262601"/>
                        <a:pt x="139826" y="260626"/>
                      </a:cubicBezTo>
                      <a:cubicBezTo>
                        <a:pt x="139831" y="260622"/>
                        <a:pt x="156389" y="255105"/>
                        <a:pt x="159705" y="254000"/>
                      </a:cubicBezTo>
                      <a:lnTo>
                        <a:pt x="166331" y="251791"/>
                      </a:lnTo>
                      <a:lnTo>
                        <a:pt x="172957" y="249582"/>
                      </a:lnTo>
                      <a:cubicBezTo>
                        <a:pt x="175902" y="250318"/>
                        <a:pt x="180230" y="249188"/>
                        <a:pt x="181792" y="251791"/>
                      </a:cubicBezTo>
                      <a:cubicBezTo>
                        <a:pt x="184044" y="255545"/>
                        <a:pt x="176803" y="264796"/>
                        <a:pt x="175165" y="267252"/>
                      </a:cubicBezTo>
                      <a:cubicBezTo>
                        <a:pt x="169615" y="283906"/>
                        <a:pt x="177102" y="263378"/>
                        <a:pt x="168539" y="280504"/>
                      </a:cubicBezTo>
                      <a:cubicBezTo>
                        <a:pt x="167498" y="282586"/>
                        <a:pt x="167529" y="285134"/>
                        <a:pt x="166331" y="287130"/>
                      </a:cubicBezTo>
                      <a:cubicBezTo>
                        <a:pt x="163300" y="292182"/>
                        <a:pt x="160497" y="292019"/>
                        <a:pt x="155287" y="293756"/>
                      </a:cubicBezTo>
                      <a:cubicBezTo>
                        <a:pt x="151177" y="297866"/>
                        <a:pt x="149819" y="299804"/>
                        <a:pt x="144244" y="302591"/>
                      </a:cubicBezTo>
                      <a:cubicBezTo>
                        <a:pt x="142162" y="303632"/>
                        <a:pt x="139827" y="304064"/>
                        <a:pt x="137618" y="304800"/>
                      </a:cubicBezTo>
                      <a:cubicBezTo>
                        <a:pt x="129178" y="313238"/>
                        <a:pt x="137740" y="305609"/>
                        <a:pt x="124365" y="313634"/>
                      </a:cubicBezTo>
                      <a:cubicBezTo>
                        <a:pt x="119813" y="316365"/>
                        <a:pt x="115530" y="319524"/>
                        <a:pt x="111113" y="322469"/>
                      </a:cubicBezTo>
                      <a:cubicBezTo>
                        <a:pt x="108587" y="324153"/>
                        <a:pt x="105198" y="323844"/>
                        <a:pt x="102279" y="324678"/>
                      </a:cubicBezTo>
                      <a:cubicBezTo>
                        <a:pt x="100040" y="325318"/>
                        <a:pt x="97735" y="325846"/>
                        <a:pt x="95652" y="326887"/>
                      </a:cubicBezTo>
                      <a:cubicBezTo>
                        <a:pt x="93278" y="328074"/>
                        <a:pt x="91452" y="330226"/>
                        <a:pt x="89026" y="331304"/>
                      </a:cubicBezTo>
                      <a:cubicBezTo>
                        <a:pt x="84771" y="333195"/>
                        <a:pt x="75774" y="335721"/>
                        <a:pt x="75774" y="335721"/>
                      </a:cubicBezTo>
                      <a:cubicBezTo>
                        <a:pt x="68678" y="342818"/>
                        <a:pt x="74154" y="338858"/>
                        <a:pt x="62522" y="342347"/>
                      </a:cubicBezTo>
                      <a:cubicBezTo>
                        <a:pt x="48881" y="346439"/>
                        <a:pt x="51501" y="345649"/>
                        <a:pt x="40435" y="351182"/>
                      </a:cubicBezTo>
                      <a:lnTo>
                        <a:pt x="31600" y="360017"/>
                      </a:lnTo>
                      <a:cubicBezTo>
                        <a:pt x="28825" y="362792"/>
                        <a:pt x="15890" y="368976"/>
                        <a:pt x="11722" y="371060"/>
                      </a:cubicBezTo>
                      <a:cubicBezTo>
                        <a:pt x="3095" y="379689"/>
                        <a:pt x="10831" y="370635"/>
                        <a:pt x="5096" y="382104"/>
                      </a:cubicBezTo>
                      <a:cubicBezTo>
                        <a:pt x="3909" y="384478"/>
                        <a:pt x="-1973" y="388609"/>
                        <a:pt x="679" y="388730"/>
                      </a:cubicBezTo>
                      <a:cubicBezTo>
                        <a:pt x="18391" y="389535"/>
                        <a:pt x="36018" y="385785"/>
                        <a:pt x="53687" y="384313"/>
                      </a:cubicBezTo>
                      <a:cubicBezTo>
                        <a:pt x="55896" y="383577"/>
                        <a:pt x="58173" y="383021"/>
                        <a:pt x="60313" y="382104"/>
                      </a:cubicBezTo>
                      <a:cubicBezTo>
                        <a:pt x="65430" y="379911"/>
                        <a:pt x="70126" y="376419"/>
                        <a:pt x="75774" y="375478"/>
                      </a:cubicBezTo>
                      <a:cubicBezTo>
                        <a:pt x="82350" y="374382"/>
                        <a:pt x="89026" y="374005"/>
                        <a:pt x="95652" y="373269"/>
                      </a:cubicBezTo>
                      <a:cubicBezTo>
                        <a:pt x="106133" y="362788"/>
                        <a:pt x="100536" y="365751"/>
                        <a:pt x="111113" y="362226"/>
                      </a:cubicBezTo>
                      <a:cubicBezTo>
                        <a:pt x="113322" y="360017"/>
                        <a:pt x="115739" y="358000"/>
                        <a:pt x="117739" y="355600"/>
                      </a:cubicBezTo>
                      <a:cubicBezTo>
                        <a:pt x="119439" y="353561"/>
                        <a:pt x="120084" y="350632"/>
                        <a:pt x="122157" y="348974"/>
                      </a:cubicBezTo>
                      <a:cubicBezTo>
                        <a:pt x="123975" y="347520"/>
                        <a:pt x="126574" y="347501"/>
                        <a:pt x="128783" y="346765"/>
                      </a:cubicBezTo>
                      <a:cubicBezTo>
                        <a:pt x="135212" y="340334"/>
                        <a:pt x="135310" y="337880"/>
                        <a:pt x="148661" y="344556"/>
                      </a:cubicBezTo>
                      <a:cubicBezTo>
                        <a:pt x="153318" y="346884"/>
                        <a:pt x="159705" y="355600"/>
                        <a:pt x="159705" y="355600"/>
                      </a:cubicBezTo>
                      <a:cubicBezTo>
                        <a:pt x="160580" y="359975"/>
                        <a:pt x="164383" y="370800"/>
                        <a:pt x="159705" y="375478"/>
                      </a:cubicBezTo>
                      <a:cubicBezTo>
                        <a:pt x="157559" y="377625"/>
                        <a:pt x="153815" y="376951"/>
                        <a:pt x="150870" y="377687"/>
                      </a:cubicBezTo>
                      <a:cubicBezTo>
                        <a:pt x="148661" y="379159"/>
                        <a:pt x="146317" y="380446"/>
                        <a:pt x="144244" y="382104"/>
                      </a:cubicBezTo>
                      <a:cubicBezTo>
                        <a:pt x="142618" y="383405"/>
                        <a:pt x="141612" y="385450"/>
                        <a:pt x="139826" y="386521"/>
                      </a:cubicBezTo>
                      <a:cubicBezTo>
                        <a:pt x="137830" y="387719"/>
                        <a:pt x="135282" y="387689"/>
                        <a:pt x="133200" y="388730"/>
                      </a:cubicBezTo>
                      <a:cubicBezTo>
                        <a:pt x="126471" y="392094"/>
                        <a:pt x="123175" y="396546"/>
                        <a:pt x="117739" y="401982"/>
                      </a:cubicBezTo>
                      <a:cubicBezTo>
                        <a:pt x="116093" y="403628"/>
                        <a:pt x="113195" y="403150"/>
                        <a:pt x="111113" y="404191"/>
                      </a:cubicBezTo>
                      <a:cubicBezTo>
                        <a:pt x="108739" y="405378"/>
                        <a:pt x="106696" y="407136"/>
                        <a:pt x="104487" y="408608"/>
                      </a:cubicBezTo>
                      <a:cubicBezTo>
                        <a:pt x="103015" y="410817"/>
                        <a:pt x="101257" y="412860"/>
                        <a:pt x="100070" y="415234"/>
                      </a:cubicBezTo>
                      <a:cubicBezTo>
                        <a:pt x="99029" y="417316"/>
                        <a:pt x="99507" y="420214"/>
                        <a:pt x="97861" y="421860"/>
                      </a:cubicBezTo>
                      <a:cubicBezTo>
                        <a:pt x="96215" y="423506"/>
                        <a:pt x="93444" y="423333"/>
                        <a:pt x="91235" y="424069"/>
                      </a:cubicBezTo>
                      <a:cubicBezTo>
                        <a:pt x="76211" y="439096"/>
                        <a:pt x="99678" y="416202"/>
                        <a:pt x="80192" y="432904"/>
                      </a:cubicBezTo>
                      <a:cubicBezTo>
                        <a:pt x="77030" y="435614"/>
                        <a:pt x="71357" y="441739"/>
                        <a:pt x="71357" y="441739"/>
                      </a:cubicBezTo>
                      <a:cubicBezTo>
                        <a:pt x="70621" y="443948"/>
                        <a:pt x="70602" y="446547"/>
                        <a:pt x="69148" y="448365"/>
                      </a:cubicBezTo>
                      <a:cubicBezTo>
                        <a:pt x="67490" y="450438"/>
                        <a:pt x="64595" y="451124"/>
                        <a:pt x="62522" y="452782"/>
                      </a:cubicBezTo>
                      <a:cubicBezTo>
                        <a:pt x="60896" y="454083"/>
                        <a:pt x="59577" y="455727"/>
                        <a:pt x="58105" y="457200"/>
                      </a:cubicBezTo>
                      <a:cubicBezTo>
                        <a:pt x="52553" y="473855"/>
                        <a:pt x="60042" y="453326"/>
                        <a:pt x="51479" y="470452"/>
                      </a:cubicBezTo>
                      <a:cubicBezTo>
                        <a:pt x="45746" y="481919"/>
                        <a:pt x="53480" y="472869"/>
                        <a:pt x="44852" y="481495"/>
                      </a:cubicBezTo>
                      <a:cubicBezTo>
                        <a:pt x="44116" y="483704"/>
                        <a:pt x="42644" y="485793"/>
                        <a:pt x="42644" y="488121"/>
                      </a:cubicBezTo>
                      <a:cubicBezTo>
                        <a:pt x="42644" y="503849"/>
                        <a:pt x="50235" y="496358"/>
                        <a:pt x="64731" y="494747"/>
                      </a:cubicBezTo>
                      <a:cubicBezTo>
                        <a:pt x="83501" y="488492"/>
                        <a:pt x="60616" y="497216"/>
                        <a:pt x="75774" y="488121"/>
                      </a:cubicBezTo>
                      <a:cubicBezTo>
                        <a:pt x="77770" y="486923"/>
                        <a:pt x="80191" y="486649"/>
                        <a:pt x="82400" y="485913"/>
                      </a:cubicBezTo>
                      <a:cubicBezTo>
                        <a:pt x="86026" y="475036"/>
                        <a:pt x="82013" y="482554"/>
                        <a:pt x="91235" y="474869"/>
                      </a:cubicBezTo>
                      <a:cubicBezTo>
                        <a:pt x="93635" y="472869"/>
                        <a:pt x="95131" y="469760"/>
                        <a:pt x="97861" y="468243"/>
                      </a:cubicBezTo>
                      <a:cubicBezTo>
                        <a:pt x="101931" y="465982"/>
                        <a:pt x="111113" y="463826"/>
                        <a:pt x="111113" y="463826"/>
                      </a:cubicBezTo>
                      <a:cubicBezTo>
                        <a:pt x="121241" y="453698"/>
                        <a:pt x="108322" y="465685"/>
                        <a:pt x="124365" y="454991"/>
                      </a:cubicBezTo>
                      <a:cubicBezTo>
                        <a:pt x="136180" y="447115"/>
                        <a:pt x="119110" y="452993"/>
                        <a:pt x="137618" y="448365"/>
                      </a:cubicBezTo>
                      <a:cubicBezTo>
                        <a:pt x="139090" y="446892"/>
                        <a:pt x="140249" y="445018"/>
                        <a:pt x="142035" y="443947"/>
                      </a:cubicBezTo>
                      <a:cubicBezTo>
                        <a:pt x="156374" y="435343"/>
                        <a:pt x="141882" y="448518"/>
                        <a:pt x="153079" y="437321"/>
                      </a:cubicBezTo>
                      <a:cubicBezTo>
                        <a:pt x="153815" y="441002"/>
                        <a:pt x="154473" y="444700"/>
                        <a:pt x="155287" y="448365"/>
                      </a:cubicBezTo>
                      <a:cubicBezTo>
                        <a:pt x="155945" y="451328"/>
                        <a:pt x="157496" y="454164"/>
                        <a:pt x="157496" y="457200"/>
                      </a:cubicBezTo>
                      <a:cubicBezTo>
                        <a:pt x="157496" y="460148"/>
                        <a:pt x="155745" y="479692"/>
                        <a:pt x="153079" y="485913"/>
                      </a:cubicBezTo>
                      <a:cubicBezTo>
                        <a:pt x="152033" y="488353"/>
                        <a:pt x="149848" y="490165"/>
                        <a:pt x="148661" y="492539"/>
                      </a:cubicBezTo>
                      <a:cubicBezTo>
                        <a:pt x="147620" y="494621"/>
                        <a:pt x="148270" y="497711"/>
                        <a:pt x="146452" y="499165"/>
                      </a:cubicBezTo>
                      <a:cubicBezTo>
                        <a:pt x="144082" y="501061"/>
                        <a:pt x="140563" y="500638"/>
                        <a:pt x="137618" y="501374"/>
                      </a:cubicBezTo>
                      <a:cubicBezTo>
                        <a:pt x="126942" y="512048"/>
                        <a:pt x="140517" y="499053"/>
                        <a:pt x="126574" y="510208"/>
                      </a:cubicBezTo>
                      <a:cubicBezTo>
                        <a:pt x="124948" y="511509"/>
                        <a:pt x="123943" y="513555"/>
                        <a:pt x="122157" y="514626"/>
                      </a:cubicBezTo>
                      <a:cubicBezTo>
                        <a:pt x="120161" y="515824"/>
                        <a:pt x="117740" y="516098"/>
                        <a:pt x="115531" y="516834"/>
                      </a:cubicBezTo>
                      <a:cubicBezTo>
                        <a:pt x="107038" y="529572"/>
                        <a:pt x="114394" y="517280"/>
                        <a:pt x="108905" y="530087"/>
                      </a:cubicBezTo>
                      <a:cubicBezTo>
                        <a:pt x="107608" y="533113"/>
                        <a:pt x="105784" y="535895"/>
                        <a:pt x="104487" y="538921"/>
                      </a:cubicBezTo>
                      <a:cubicBezTo>
                        <a:pt x="103570" y="541061"/>
                        <a:pt x="103925" y="543901"/>
                        <a:pt x="102279" y="545547"/>
                      </a:cubicBezTo>
                      <a:cubicBezTo>
                        <a:pt x="100633" y="547193"/>
                        <a:pt x="97861" y="547020"/>
                        <a:pt x="95652" y="547756"/>
                      </a:cubicBezTo>
                      <a:cubicBezTo>
                        <a:pt x="84460" y="558951"/>
                        <a:pt x="98945" y="545780"/>
                        <a:pt x="84609" y="554382"/>
                      </a:cubicBezTo>
                      <a:cubicBezTo>
                        <a:pt x="69452" y="563477"/>
                        <a:pt x="92336" y="554754"/>
                        <a:pt x="73565" y="561008"/>
                      </a:cubicBezTo>
                      <a:cubicBezTo>
                        <a:pt x="71356" y="563217"/>
                        <a:pt x="69538" y="565901"/>
                        <a:pt x="66939" y="567634"/>
                      </a:cubicBezTo>
                      <a:cubicBezTo>
                        <a:pt x="65002" y="568925"/>
                        <a:pt x="62175" y="568446"/>
                        <a:pt x="60313" y="569843"/>
                      </a:cubicBezTo>
                      <a:cubicBezTo>
                        <a:pt x="56148" y="572967"/>
                        <a:pt x="52951" y="577206"/>
                        <a:pt x="49270" y="580887"/>
                      </a:cubicBezTo>
                      <a:cubicBezTo>
                        <a:pt x="47797" y="582360"/>
                        <a:pt x="46585" y="584149"/>
                        <a:pt x="44852" y="585304"/>
                      </a:cubicBezTo>
                      <a:cubicBezTo>
                        <a:pt x="42643" y="586776"/>
                        <a:pt x="40299" y="588063"/>
                        <a:pt x="38226" y="589721"/>
                      </a:cubicBezTo>
                      <a:cubicBezTo>
                        <a:pt x="22491" y="602310"/>
                        <a:pt x="47576" y="584961"/>
                        <a:pt x="27183" y="598556"/>
                      </a:cubicBezTo>
                      <a:cubicBezTo>
                        <a:pt x="28655" y="600029"/>
                        <a:pt x="29521" y="602858"/>
                        <a:pt x="31600" y="602974"/>
                      </a:cubicBezTo>
                      <a:cubicBezTo>
                        <a:pt x="43384" y="603629"/>
                        <a:pt x="55195" y="601940"/>
                        <a:pt x="66939" y="600765"/>
                      </a:cubicBezTo>
                      <a:cubicBezTo>
                        <a:pt x="69960" y="600463"/>
                        <a:pt x="72811" y="599215"/>
                        <a:pt x="75774" y="598556"/>
                      </a:cubicBezTo>
                      <a:cubicBezTo>
                        <a:pt x="79439" y="597742"/>
                        <a:pt x="83137" y="597083"/>
                        <a:pt x="86818" y="596347"/>
                      </a:cubicBezTo>
                      <a:cubicBezTo>
                        <a:pt x="96389" y="598556"/>
                        <a:pt x="107358" y="597525"/>
                        <a:pt x="115531" y="602974"/>
                      </a:cubicBezTo>
                      <a:cubicBezTo>
                        <a:pt x="120063" y="605995"/>
                        <a:pt x="100557" y="611599"/>
                        <a:pt x="100070" y="611808"/>
                      </a:cubicBezTo>
                      <a:cubicBezTo>
                        <a:pt x="72982" y="623417"/>
                        <a:pt x="106775" y="609560"/>
                        <a:pt x="84609" y="620643"/>
                      </a:cubicBezTo>
                      <a:cubicBezTo>
                        <a:pt x="82527" y="621684"/>
                        <a:pt x="80123" y="621935"/>
                        <a:pt x="77983" y="622852"/>
                      </a:cubicBezTo>
                      <a:cubicBezTo>
                        <a:pt x="61815" y="629781"/>
                        <a:pt x="76600" y="625406"/>
                        <a:pt x="60313" y="629478"/>
                      </a:cubicBezTo>
                      <a:cubicBezTo>
                        <a:pt x="46885" y="638429"/>
                        <a:pt x="61152" y="629991"/>
                        <a:pt x="44852" y="636104"/>
                      </a:cubicBezTo>
                      <a:cubicBezTo>
                        <a:pt x="21135" y="644998"/>
                        <a:pt x="46582" y="635950"/>
                        <a:pt x="31600" y="644939"/>
                      </a:cubicBezTo>
                      <a:cubicBezTo>
                        <a:pt x="28207" y="646975"/>
                        <a:pt x="16301" y="648882"/>
                        <a:pt x="13931" y="649356"/>
                      </a:cubicBezTo>
                      <a:cubicBezTo>
                        <a:pt x="12458" y="650829"/>
                        <a:pt x="11299" y="652703"/>
                        <a:pt x="9513" y="653774"/>
                      </a:cubicBezTo>
                      <a:cubicBezTo>
                        <a:pt x="7517" y="654972"/>
                        <a:pt x="2887" y="653654"/>
                        <a:pt x="2887" y="655982"/>
                      </a:cubicBezTo>
                      <a:cubicBezTo>
                        <a:pt x="2887" y="658637"/>
                        <a:pt x="6938" y="659756"/>
                        <a:pt x="9513" y="660400"/>
                      </a:cubicBezTo>
                      <a:cubicBezTo>
                        <a:pt x="15981" y="662017"/>
                        <a:pt x="22734" y="662267"/>
                        <a:pt x="29392" y="662608"/>
                      </a:cubicBezTo>
                      <a:cubicBezTo>
                        <a:pt x="51462" y="663740"/>
                        <a:pt x="73565" y="664081"/>
                        <a:pt x="95652" y="664817"/>
                      </a:cubicBezTo>
                      <a:cubicBezTo>
                        <a:pt x="94916" y="667026"/>
                        <a:pt x="94898" y="669625"/>
                        <a:pt x="93444" y="671443"/>
                      </a:cubicBezTo>
                      <a:cubicBezTo>
                        <a:pt x="91786" y="673516"/>
                        <a:pt x="88891" y="674202"/>
                        <a:pt x="86818" y="675860"/>
                      </a:cubicBezTo>
                      <a:cubicBezTo>
                        <a:pt x="79968" y="681340"/>
                        <a:pt x="84840" y="680162"/>
                        <a:pt x="75774" y="684695"/>
                      </a:cubicBezTo>
                      <a:cubicBezTo>
                        <a:pt x="73692" y="685736"/>
                        <a:pt x="71230" y="685863"/>
                        <a:pt x="69148" y="686904"/>
                      </a:cubicBezTo>
                      <a:cubicBezTo>
                        <a:pt x="66774" y="688091"/>
                        <a:pt x="64595" y="689663"/>
                        <a:pt x="62522" y="691321"/>
                      </a:cubicBezTo>
                      <a:cubicBezTo>
                        <a:pt x="60896" y="692622"/>
                        <a:pt x="59891" y="694668"/>
                        <a:pt x="58105" y="695739"/>
                      </a:cubicBezTo>
                      <a:cubicBezTo>
                        <a:pt x="56109" y="696937"/>
                        <a:pt x="53688" y="697211"/>
                        <a:pt x="51479" y="697947"/>
                      </a:cubicBezTo>
                      <a:cubicBezTo>
                        <a:pt x="32490" y="710606"/>
                        <a:pt x="56512" y="695431"/>
                        <a:pt x="38226" y="704574"/>
                      </a:cubicBezTo>
                      <a:cubicBezTo>
                        <a:pt x="35852" y="705761"/>
                        <a:pt x="33974" y="707804"/>
                        <a:pt x="31600" y="708991"/>
                      </a:cubicBezTo>
                      <a:cubicBezTo>
                        <a:pt x="27070" y="711256"/>
                        <a:pt x="18136" y="712567"/>
                        <a:pt x="13931" y="713408"/>
                      </a:cubicBezTo>
                      <a:cubicBezTo>
                        <a:pt x="12458" y="715617"/>
                        <a:pt x="8869" y="717459"/>
                        <a:pt x="9513" y="720034"/>
                      </a:cubicBezTo>
                      <a:cubicBezTo>
                        <a:pt x="10077" y="722293"/>
                        <a:pt x="13811" y="722243"/>
                        <a:pt x="16139" y="722243"/>
                      </a:cubicBezTo>
                      <a:cubicBezTo>
                        <a:pt x="20618" y="722243"/>
                        <a:pt x="24974" y="720770"/>
                        <a:pt x="29392" y="720034"/>
                      </a:cubicBezTo>
                      <a:cubicBezTo>
                        <a:pt x="39893" y="713034"/>
                        <a:pt x="33499" y="716457"/>
                        <a:pt x="49270" y="711200"/>
                      </a:cubicBezTo>
                      <a:lnTo>
                        <a:pt x="55896" y="708991"/>
                      </a:lnTo>
                      <a:cubicBezTo>
                        <a:pt x="65467" y="709727"/>
                        <a:pt x="75379" y="708563"/>
                        <a:pt x="84609" y="711200"/>
                      </a:cubicBezTo>
                      <a:cubicBezTo>
                        <a:pt x="86848" y="711840"/>
                        <a:pt x="85777" y="715744"/>
                        <a:pt x="86818" y="717826"/>
                      </a:cubicBezTo>
                      <a:cubicBezTo>
                        <a:pt x="88005" y="720200"/>
                        <a:pt x="88915" y="723163"/>
                        <a:pt x="91235" y="724452"/>
                      </a:cubicBezTo>
                      <a:cubicBezTo>
                        <a:pt x="95920" y="727055"/>
                        <a:pt x="101542" y="727397"/>
                        <a:pt x="106696" y="728869"/>
                      </a:cubicBezTo>
                      <a:lnTo>
                        <a:pt x="93444" y="733287"/>
                      </a:lnTo>
                      <a:cubicBezTo>
                        <a:pt x="91468" y="733946"/>
                        <a:pt x="90759" y="736549"/>
                        <a:pt x="89026" y="737704"/>
                      </a:cubicBezTo>
                      <a:cubicBezTo>
                        <a:pt x="86287" y="739530"/>
                        <a:pt x="82931" y="740295"/>
                        <a:pt x="80192" y="742121"/>
                      </a:cubicBezTo>
                      <a:cubicBezTo>
                        <a:pt x="78459" y="743276"/>
                        <a:pt x="77637" y="745608"/>
                        <a:pt x="75774" y="746539"/>
                      </a:cubicBezTo>
                      <a:cubicBezTo>
                        <a:pt x="73059" y="747896"/>
                        <a:pt x="69858" y="747913"/>
                        <a:pt x="66939" y="748747"/>
                      </a:cubicBezTo>
                      <a:cubicBezTo>
                        <a:pt x="64700" y="749387"/>
                        <a:pt x="62522" y="750220"/>
                        <a:pt x="60313" y="750956"/>
                      </a:cubicBezTo>
                      <a:cubicBezTo>
                        <a:pt x="56642" y="754628"/>
                        <a:pt x="53708" y="756985"/>
                        <a:pt x="51479" y="762000"/>
                      </a:cubicBezTo>
                      <a:cubicBezTo>
                        <a:pt x="49588" y="766255"/>
                        <a:pt x="49644" y="771378"/>
                        <a:pt x="47061" y="775252"/>
                      </a:cubicBezTo>
                      <a:lnTo>
                        <a:pt x="38226" y="788504"/>
                      </a:lnTo>
                      <a:cubicBezTo>
                        <a:pt x="36493" y="791103"/>
                        <a:pt x="33600" y="792730"/>
                        <a:pt x="31600" y="795130"/>
                      </a:cubicBezTo>
                      <a:cubicBezTo>
                        <a:pt x="29901" y="797169"/>
                        <a:pt x="24631" y="801027"/>
                        <a:pt x="27183" y="801756"/>
                      </a:cubicBezTo>
                      <a:cubicBezTo>
                        <a:pt x="33593" y="803587"/>
                        <a:pt x="40435" y="800283"/>
                        <a:pt x="47061" y="799547"/>
                      </a:cubicBezTo>
                      <a:lnTo>
                        <a:pt x="64731" y="795130"/>
                      </a:lnTo>
                      <a:cubicBezTo>
                        <a:pt x="66990" y="794565"/>
                        <a:pt x="69275" y="793962"/>
                        <a:pt x="71357" y="792921"/>
                      </a:cubicBezTo>
                      <a:cubicBezTo>
                        <a:pt x="88483" y="784358"/>
                        <a:pt x="67954" y="791847"/>
                        <a:pt x="84609" y="786295"/>
                      </a:cubicBezTo>
                      <a:cubicBezTo>
                        <a:pt x="87554" y="787768"/>
                        <a:pt x="91116" y="788385"/>
                        <a:pt x="93444" y="790713"/>
                      </a:cubicBezTo>
                      <a:cubicBezTo>
                        <a:pt x="95772" y="793041"/>
                        <a:pt x="97396" y="796288"/>
                        <a:pt x="97861" y="799547"/>
                      </a:cubicBezTo>
                      <a:cubicBezTo>
                        <a:pt x="98190" y="801852"/>
                        <a:pt x="96944" y="804237"/>
                        <a:pt x="95652" y="806174"/>
                      </a:cubicBezTo>
                      <a:cubicBezTo>
                        <a:pt x="92251" y="811276"/>
                        <a:pt x="87289" y="813958"/>
                        <a:pt x="82400" y="817217"/>
                      </a:cubicBezTo>
                      <a:cubicBezTo>
                        <a:pt x="80928" y="819426"/>
                        <a:pt x="80056" y="822185"/>
                        <a:pt x="77983" y="823843"/>
                      </a:cubicBezTo>
                      <a:cubicBezTo>
                        <a:pt x="76165" y="825297"/>
                        <a:pt x="73353" y="824854"/>
                        <a:pt x="71357" y="826052"/>
                      </a:cubicBezTo>
                      <a:cubicBezTo>
                        <a:pt x="69571" y="827123"/>
                        <a:pt x="68412" y="828997"/>
                        <a:pt x="66939" y="830469"/>
                      </a:cubicBezTo>
                      <a:cubicBezTo>
                        <a:pt x="65366" y="835188"/>
                        <a:pt x="62087" y="841077"/>
                        <a:pt x="66939" y="845930"/>
                      </a:cubicBezTo>
                      <a:cubicBezTo>
                        <a:pt x="69085" y="848077"/>
                        <a:pt x="72829" y="847403"/>
                        <a:pt x="75774" y="848139"/>
                      </a:cubicBezTo>
                      <a:cubicBezTo>
                        <a:pt x="86818" y="846666"/>
                        <a:pt x="98029" y="846138"/>
                        <a:pt x="108905" y="843721"/>
                      </a:cubicBezTo>
                      <a:cubicBezTo>
                        <a:pt x="111496" y="843145"/>
                        <a:pt x="114059" y="841513"/>
                        <a:pt x="115531" y="839304"/>
                      </a:cubicBezTo>
                      <a:cubicBezTo>
                        <a:pt x="131806" y="814890"/>
                        <a:pt x="106289" y="841917"/>
                        <a:pt x="122157" y="826052"/>
                      </a:cubicBezTo>
                      <a:cubicBezTo>
                        <a:pt x="126570" y="803977"/>
                        <a:pt x="120385" y="824292"/>
                        <a:pt x="130992" y="808382"/>
                      </a:cubicBezTo>
                      <a:cubicBezTo>
                        <a:pt x="137724" y="798284"/>
                        <a:pt x="127203" y="803755"/>
                        <a:pt x="139826" y="799547"/>
                      </a:cubicBezTo>
                      <a:cubicBezTo>
                        <a:pt x="143507" y="795866"/>
                        <a:pt x="146538" y="791392"/>
                        <a:pt x="150870" y="788504"/>
                      </a:cubicBezTo>
                      <a:cubicBezTo>
                        <a:pt x="153079" y="787032"/>
                        <a:pt x="155481" y="785814"/>
                        <a:pt x="157496" y="784087"/>
                      </a:cubicBezTo>
                      <a:cubicBezTo>
                        <a:pt x="160658" y="781377"/>
                        <a:pt x="166331" y="775252"/>
                        <a:pt x="166331" y="775252"/>
                      </a:cubicBezTo>
                      <a:cubicBezTo>
                        <a:pt x="164858" y="770835"/>
                        <a:pt x="163251" y="766460"/>
                        <a:pt x="161913" y="762000"/>
                      </a:cubicBezTo>
                      <a:cubicBezTo>
                        <a:pt x="160041" y="755760"/>
                        <a:pt x="159974" y="752322"/>
                        <a:pt x="157496" y="746539"/>
                      </a:cubicBezTo>
                      <a:cubicBezTo>
                        <a:pt x="156199" y="743513"/>
                        <a:pt x="154551" y="740649"/>
                        <a:pt x="153079" y="737704"/>
                      </a:cubicBezTo>
                      <a:cubicBezTo>
                        <a:pt x="156024" y="736232"/>
                        <a:pt x="158661" y="733800"/>
                        <a:pt x="161913" y="733287"/>
                      </a:cubicBezTo>
                      <a:cubicBezTo>
                        <a:pt x="172846" y="731561"/>
                        <a:pt x="183976" y="731078"/>
                        <a:pt x="195044" y="731078"/>
                      </a:cubicBezTo>
                      <a:cubicBezTo>
                        <a:pt x="202476" y="731078"/>
                        <a:pt x="222081" y="734518"/>
                        <a:pt x="230383" y="735495"/>
                      </a:cubicBezTo>
                      <a:cubicBezTo>
                        <a:pt x="237731" y="736359"/>
                        <a:pt x="245108" y="736968"/>
                        <a:pt x="252470" y="737704"/>
                      </a:cubicBezTo>
                      <a:cubicBezTo>
                        <a:pt x="263513" y="740649"/>
                        <a:pt x="294744" y="753396"/>
                        <a:pt x="285600" y="746539"/>
                      </a:cubicBezTo>
                      <a:cubicBezTo>
                        <a:pt x="282655" y="744330"/>
                        <a:pt x="279368" y="742516"/>
                        <a:pt x="276765" y="739913"/>
                      </a:cubicBezTo>
                      <a:cubicBezTo>
                        <a:pt x="260324" y="723472"/>
                        <a:pt x="279131" y="737074"/>
                        <a:pt x="263513" y="726660"/>
                      </a:cubicBezTo>
                      <a:cubicBezTo>
                        <a:pt x="262777" y="724451"/>
                        <a:pt x="262503" y="722030"/>
                        <a:pt x="261305" y="720034"/>
                      </a:cubicBezTo>
                      <a:cubicBezTo>
                        <a:pt x="257727" y="714072"/>
                        <a:pt x="246905" y="711142"/>
                        <a:pt x="243635" y="706782"/>
                      </a:cubicBezTo>
                      <a:cubicBezTo>
                        <a:pt x="241426" y="703837"/>
                        <a:pt x="239472" y="700683"/>
                        <a:pt x="237009" y="697947"/>
                      </a:cubicBezTo>
                      <a:cubicBezTo>
                        <a:pt x="232830" y="693304"/>
                        <a:pt x="223757" y="684695"/>
                        <a:pt x="223757" y="684695"/>
                      </a:cubicBezTo>
                      <a:cubicBezTo>
                        <a:pt x="222046" y="680703"/>
                        <a:pt x="217419" y="667314"/>
                        <a:pt x="212713" y="662608"/>
                      </a:cubicBezTo>
                      <a:cubicBezTo>
                        <a:pt x="210836" y="660731"/>
                        <a:pt x="208296" y="659663"/>
                        <a:pt x="206087" y="658191"/>
                      </a:cubicBezTo>
                      <a:cubicBezTo>
                        <a:pt x="211912" y="649455"/>
                        <a:pt x="208246" y="650446"/>
                        <a:pt x="219339" y="653774"/>
                      </a:cubicBezTo>
                      <a:cubicBezTo>
                        <a:pt x="223799" y="655112"/>
                        <a:pt x="232592" y="658191"/>
                        <a:pt x="232592" y="658191"/>
                      </a:cubicBezTo>
                      <a:cubicBezTo>
                        <a:pt x="243635" y="657455"/>
                        <a:pt x="255506" y="660239"/>
                        <a:pt x="265722" y="655982"/>
                      </a:cubicBezTo>
                      <a:cubicBezTo>
                        <a:pt x="269120" y="654566"/>
                        <a:pt x="261820" y="649623"/>
                        <a:pt x="259096" y="647147"/>
                      </a:cubicBezTo>
                      <a:cubicBezTo>
                        <a:pt x="253648" y="642195"/>
                        <a:pt x="246632" y="639101"/>
                        <a:pt x="241426" y="633895"/>
                      </a:cubicBezTo>
                      <a:cubicBezTo>
                        <a:pt x="225571" y="618040"/>
                        <a:pt x="233172" y="624391"/>
                        <a:pt x="219339" y="614017"/>
                      </a:cubicBezTo>
                      <a:cubicBezTo>
                        <a:pt x="214264" y="598789"/>
                        <a:pt x="218214" y="604058"/>
                        <a:pt x="210505" y="596347"/>
                      </a:cubicBezTo>
                      <a:cubicBezTo>
                        <a:pt x="209032" y="591930"/>
                        <a:pt x="207425" y="587555"/>
                        <a:pt x="206087" y="583095"/>
                      </a:cubicBezTo>
                      <a:cubicBezTo>
                        <a:pt x="200020" y="562872"/>
                        <a:pt x="204727" y="574207"/>
                        <a:pt x="239218" y="572052"/>
                      </a:cubicBezTo>
                      <a:cubicBezTo>
                        <a:pt x="238331" y="570870"/>
                        <a:pt x="229347" y="559230"/>
                        <a:pt x="228174" y="556591"/>
                      </a:cubicBezTo>
                      <a:cubicBezTo>
                        <a:pt x="226283" y="552336"/>
                        <a:pt x="225229" y="547756"/>
                        <a:pt x="223757" y="543339"/>
                      </a:cubicBezTo>
                      <a:cubicBezTo>
                        <a:pt x="223021" y="541130"/>
                        <a:pt x="222839" y="538650"/>
                        <a:pt x="221548" y="536713"/>
                      </a:cubicBezTo>
                      <a:cubicBezTo>
                        <a:pt x="220076" y="534504"/>
                        <a:pt x="218318" y="532461"/>
                        <a:pt x="217131" y="530087"/>
                      </a:cubicBezTo>
                      <a:cubicBezTo>
                        <a:pt x="216090" y="528004"/>
                        <a:pt x="215963" y="525543"/>
                        <a:pt x="214922" y="523460"/>
                      </a:cubicBezTo>
                      <a:cubicBezTo>
                        <a:pt x="213735" y="521086"/>
                        <a:pt x="211692" y="519208"/>
                        <a:pt x="210505" y="516834"/>
                      </a:cubicBezTo>
                      <a:cubicBezTo>
                        <a:pt x="209464" y="514752"/>
                        <a:pt x="209750" y="512026"/>
                        <a:pt x="208296" y="510208"/>
                      </a:cubicBezTo>
                      <a:cubicBezTo>
                        <a:pt x="206638" y="508135"/>
                        <a:pt x="203879" y="507263"/>
                        <a:pt x="201670" y="505791"/>
                      </a:cubicBezTo>
                      <a:cubicBezTo>
                        <a:pt x="200934" y="503582"/>
                        <a:pt x="199966" y="501438"/>
                        <a:pt x="199461" y="499165"/>
                      </a:cubicBezTo>
                      <a:cubicBezTo>
                        <a:pt x="198489" y="494793"/>
                        <a:pt x="198668" y="490161"/>
                        <a:pt x="197252" y="485913"/>
                      </a:cubicBezTo>
                      <a:cubicBezTo>
                        <a:pt x="196413" y="483395"/>
                        <a:pt x="194493" y="481360"/>
                        <a:pt x="192835" y="479287"/>
                      </a:cubicBezTo>
                      <a:cubicBezTo>
                        <a:pt x="191534" y="477661"/>
                        <a:pt x="186336" y="474869"/>
                        <a:pt x="188418" y="474869"/>
                      </a:cubicBezTo>
                      <a:cubicBezTo>
                        <a:pt x="191073" y="474869"/>
                        <a:pt x="192670" y="478100"/>
                        <a:pt x="195044" y="479287"/>
                      </a:cubicBezTo>
                      <a:cubicBezTo>
                        <a:pt x="198569" y="481050"/>
                        <a:pt x="207210" y="482762"/>
                        <a:pt x="210505" y="483704"/>
                      </a:cubicBezTo>
                      <a:cubicBezTo>
                        <a:pt x="212744" y="484344"/>
                        <a:pt x="214922" y="485177"/>
                        <a:pt x="217131" y="485913"/>
                      </a:cubicBezTo>
                      <a:cubicBezTo>
                        <a:pt x="242824" y="484401"/>
                        <a:pt x="247318" y="490478"/>
                        <a:pt x="261305" y="479287"/>
                      </a:cubicBezTo>
                      <a:cubicBezTo>
                        <a:pt x="262931" y="477986"/>
                        <a:pt x="264250" y="476342"/>
                        <a:pt x="265722" y="474869"/>
                      </a:cubicBezTo>
                      <a:cubicBezTo>
                        <a:pt x="264250" y="472660"/>
                        <a:pt x="263182" y="470120"/>
                        <a:pt x="261305" y="468243"/>
                      </a:cubicBezTo>
                      <a:cubicBezTo>
                        <a:pt x="259428" y="466366"/>
                        <a:pt x="256337" y="465899"/>
                        <a:pt x="254679" y="463826"/>
                      </a:cubicBezTo>
                      <a:cubicBezTo>
                        <a:pt x="243674" y="450070"/>
                        <a:pt x="261396" y="463457"/>
                        <a:pt x="248052" y="452782"/>
                      </a:cubicBezTo>
                      <a:cubicBezTo>
                        <a:pt x="245979" y="451124"/>
                        <a:pt x="243465" y="450064"/>
                        <a:pt x="241426" y="448365"/>
                      </a:cubicBezTo>
                      <a:cubicBezTo>
                        <a:pt x="239026" y="446365"/>
                        <a:pt x="237200" y="443739"/>
                        <a:pt x="234800" y="441739"/>
                      </a:cubicBezTo>
                      <a:cubicBezTo>
                        <a:pt x="227319" y="435505"/>
                        <a:pt x="227999" y="439297"/>
                        <a:pt x="221548" y="430695"/>
                      </a:cubicBezTo>
                      <a:cubicBezTo>
                        <a:pt x="203143" y="406155"/>
                        <a:pt x="216149" y="416052"/>
                        <a:pt x="201670" y="406400"/>
                      </a:cubicBezTo>
                      <a:cubicBezTo>
                        <a:pt x="193960" y="383274"/>
                        <a:pt x="202146" y="414413"/>
                        <a:pt x="203879" y="395356"/>
                      </a:cubicBezTo>
                      <a:cubicBezTo>
                        <a:pt x="204030" y="393698"/>
                        <a:pt x="199812" y="360618"/>
                        <a:pt x="199461" y="357808"/>
                      </a:cubicBezTo>
                      <a:cubicBezTo>
                        <a:pt x="200197" y="353391"/>
                        <a:pt x="197755" y="346731"/>
                        <a:pt x="201670" y="344556"/>
                      </a:cubicBezTo>
                      <a:cubicBezTo>
                        <a:pt x="206859" y="341674"/>
                        <a:pt x="213581" y="345325"/>
                        <a:pt x="219339" y="346765"/>
                      </a:cubicBezTo>
                      <a:cubicBezTo>
                        <a:pt x="222533" y="347564"/>
                        <a:pt x="225117" y="349959"/>
                        <a:pt x="228174" y="351182"/>
                      </a:cubicBezTo>
                      <a:cubicBezTo>
                        <a:pt x="232497" y="352911"/>
                        <a:pt x="236860" y="354687"/>
                        <a:pt x="241426" y="355600"/>
                      </a:cubicBezTo>
                      <a:cubicBezTo>
                        <a:pt x="265796" y="360474"/>
                        <a:pt x="256390" y="357642"/>
                        <a:pt x="270139" y="362226"/>
                      </a:cubicBezTo>
                      <a:cubicBezTo>
                        <a:pt x="271173" y="361968"/>
                        <a:pt x="285729" y="360968"/>
                        <a:pt x="281183" y="353391"/>
                      </a:cubicBezTo>
                      <a:cubicBezTo>
                        <a:pt x="279489" y="350568"/>
                        <a:pt x="275207" y="350608"/>
                        <a:pt x="272348" y="348974"/>
                      </a:cubicBezTo>
                      <a:cubicBezTo>
                        <a:pt x="270043" y="347657"/>
                        <a:pt x="268217" y="345463"/>
                        <a:pt x="265722" y="344556"/>
                      </a:cubicBezTo>
                      <a:cubicBezTo>
                        <a:pt x="260016" y="342481"/>
                        <a:pt x="253812" y="342059"/>
                        <a:pt x="248052" y="340139"/>
                      </a:cubicBezTo>
                      <a:lnTo>
                        <a:pt x="241426" y="337930"/>
                      </a:lnTo>
                      <a:cubicBezTo>
                        <a:pt x="239217" y="335721"/>
                        <a:pt x="237299" y="333178"/>
                        <a:pt x="234800" y="331304"/>
                      </a:cubicBezTo>
                      <a:cubicBezTo>
                        <a:pt x="226455" y="325045"/>
                        <a:pt x="225283" y="325187"/>
                        <a:pt x="217131" y="322469"/>
                      </a:cubicBezTo>
                      <a:cubicBezTo>
                        <a:pt x="215658" y="320997"/>
                        <a:pt x="214576" y="318983"/>
                        <a:pt x="212713" y="318052"/>
                      </a:cubicBezTo>
                      <a:cubicBezTo>
                        <a:pt x="209998" y="316695"/>
                        <a:pt x="206249" y="317739"/>
                        <a:pt x="203879" y="315843"/>
                      </a:cubicBezTo>
                      <a:cubicBezTo>
                        <a:pt x="202061" y="314389"/>
                        <a:pt x="202310" y="311456"/>
                        <a:pt x="201670" y="309217"/>
                      </a:cubicBezTo>
                      <a:cubicBezTo>
                        <a:pt x="200726" y="305913"/>
                        <a:pt x="199018" y="297288"/>
                        <a:pt x="197252" y="293756"/>
                      </a:cubicBezTo>
                      <a:cubicBezTo>
                        <a:pt x="196065" y="291382"/>
                        <a:pt x="194307" y="289339"/>
                        <a:pt x="192835" y="287130"/>
                      </a:cubicBezTo>
                      <a:cubicBezTo>
                        <a:pt x="193571" y="284921"/>
                        <a:pt x="193398" y="282150"/>
                        <a:pt x="195044" y="280504"/>
                      </a:cubicBezTo>
                      <a:cubicBezTo>
                        <a:pt x="197372" y="278176"/>
                        <a:pt x="200755" y="277128"/>
                        <a:pt x="203879" y="276087"/>
                      </a:cubicBezTo>
                      <a:cubicBezTo>
                        <a:pt x="225264" y="268958"/>
                        <a:pt x="235513" y="270893"/>
                        <a:pt x="261305" y="269460"/>
                      </a:cubicBezTo>
                      <a:cubicBezTo>
                        <a:pt x="264986" y="270196"/>
                        <a:pt x="268594" y="271669"/>
                        <a:pt x="272348" y="271669"/>
                      </a:cubicBezTo>
                      <a:cubicBezTo>
                        <a:pt x="275384" y="271669"/>
                        <a:pt x="282867" y="271986"/>
                        <a:pt x="281183" y="269460"/>
                      </a:cubicBezTo>
                      <a:cubicBezTo>
                        <a:pt x="278600" y="265586"/>
                        <a:pt x="272568" y="265465"/>
                        <a:pt x="267931" y="265043"/>
                      </a:cubicBezTo>
                      <a:lnTo>
                        <a:pt x="243635" y="262834"/>
                      </a:lnTo>
                      <a:cubicBezTo>
                        <a:pt x="220658" y="239857"/>
                        <a:pt x="251908" y="270241"/>
                        <a:pt x="230383" y="251791"/>
                      </a:cubicBezTo>
                      <a:cubicBezTo>
                        <a:pt x="227221" y="249081"/>
                        <a:pt x="224493" y="245901"/>
                        <a:pt x="221548" y="242956"/>
                      </a:cubicBezTo>
                      <a:cubicBezTo>
                        <a:pt x="219339" y="240747"/>
                        <a:pt x="217822" y="237490"/>
                        <a:pt x="214922" y="236330"/>
                      </a:cubicBezTo>
                      <a:lnTo>
                        <a:pt x="203879" y="231913"/>
                      </a:lnTo>
                      <a:cubicBezTo>
                        <a:pt x="200296" y="213998"/>
                        <a:pt x="198479" y="209831"/>
                        <a:pt x="203879" y="185530"/>
                      </a:cubicBezTo>
                      <a:cubicBezTo>
                        <a:pt x="204455" y="182939"/>
                        <a:pt x="208296" y="182585"/>
                        <a:pt x="210505" y="181113"/>
                      </a:cubicBezTo>
                      <a:cubicBezTo>
                        <a:pt x="219814" y="182974"/>
                        <a:pt x="222544" y="182512"/>
                        <a:pt x="230383" y="187739"/>
                      </a:cubicBezTo>
                      <a:cubicBezTo>
                        <a:pt x="234305" y="190354"/>
                        <a:pt x="237210" y="194466"/>
                        <a:pt x="241426" y="196574"/>
                      </a:cubicBezTo>
                      <a:cubicBezTo>
                        <a:pt x="244784" y="198253"/>
                        <a:pt x="248848" y="197794"/>
                        <a:pt x="252470" y="198782"/>
                      </a:cubicBezTo>
                      <a:cubicBezTo>
                        <a:pt x="271408" y="203947"/>
                        <a:pt x="261300" y="203601"/>
                        <a:pt x="283392" y="207617"/>
                      </a:cubicBezTo>
                      <a:cubicBezTo>
                        <a:pt x="293636" y="209479"/>
                        <a:pt x="314313" y="212034"/>
                        <a:pt x="314313" y="212034"/>
                      </a:cubicBezTo>
                      <a:cubicBezTo>
                        <a:pt x="315091" y="212293"/>
                        <a:pt x="333057" y="218660"/>
                        <a:pt x="336400" y="218660"/>
                      </a:cubicBezTo>
                      <a:cubicBezTo>
                        <a:pt x="343067" y="218660"/>
                        <a:pt x="349653" y="217188"/>
                        <a:pt x="356279" y="216452"/>
                      </a:cubicBezTo>
                      <a:cubicBezTo>
                        <a:pt x="358488" y="215716"/>
                        <a:pt x="363234" y="216548"/>
                        <a:pt x="362905" y="214243"/>
                      </a:cubicBezTo>
                      <a:cubicBezTo>
                        <a:pt x="362443" y="211010"/>
                        <a:pt x="351878" y="197321"/>
                        <a:pt x="347444" y="194365"/>
                      </a:cubicBezTo>
                      <a:cubicBezTo>
                        <a:pt x="345507" y="193074"/>
                        <a:pt x="343027" y="192892"/>
                        <a:pt x="340818" y="192156"/>
                      </a:cubicBezTo>
                      <a:cubicBezTo>
                        <a:pt x="318432" y="169770"/>
                        <a:pt x="347403" y="196107"/>
                        <a:pt x="318731" y="178904"/>
                      </a:cubicBezTo>
                      <a:cubicBezTo>
                        <a:pt x="315160" y="176761"/>
                        <a:pt x="313399" y="172321"/>
                        <a:pt x="309896" y="170069"/>
                      </a:cubicBezTo>
                      <a:cubicBezTo>
                        <a:pt x="302972" y="165618"/>
                        <a:pt x="287809" y="159026"/>
                        <a:pt x="287809" y="159026"/>
                      </a:cubicBezTo>
                      <a:cubicBezTo>
                        <a:pt x="276282" y="147497"/>
                        <a:pt x="292651" y="162551"/>
                        <a:pt x="263513" y="147982"/>
                      </a:cubicBezTo>
                      <a:cubicBezTo>
                        <a:pt x="242882" y="137666"/>
                        <a:pt x="235737" y="133337"/>
                        <a:pt x="217131" y="125895"/>
                      </a:cubicBezTo>
                      <a:cubicBezTo>
                        <a:pt x="214969" y="125030"/>
                        <a:pt x="212714" y="124423"/>
                        <a:pt x="210505" y="123687"/>
                      </a:cubicBezTo>
                      <a:cubicBezTo>
                        <a:pt x="209032" y="122214"/>
                        <a:pt x="207873" y="120341"/>
                        <a:pt x="206087" y="119269"/>
                      </a:cubicBezTo>
                      <a:cubicBezTo>
                        <a:pt x="204091" y="118071"/>
                        <a:pt x="201601" y="117977"/>
                        <a:pt x="199461" y="117060"/>
                      </a:cubicBezTo>
                      <a:cubicBezTo>
                        <a:pt x="196435" y="115763"/>
                        <a:pt x="193571" y="114115"/>
                        <a:pt x="190626" y="112643"/>
                      </a:cubicBezTo>
                      <a:cubicBezTo>
                        <a:pt x="189890" y="110434"/>
                        <a:pt x="189616" y="108013"/>
                        <a:pt x="188418" y="106017"/>
                      </a:cubicBezTo>
                      <a:cubicBezTo>
                        <a:pt x="187347" y="104231"/>
                        <a:pt x="184207" y="103672"/>
                        <a:pt x="184000" y="101600"/>
                      </a:cubicBezTo>
                      <a:cubicBezTo>
                        <a:pt x="183409" y="95694"/>
                        <a:pt x="185407" y="89811"/>
                        <a:pt x="186209" y="83930"/>
                      </a:cubicBezTo>
                      <a:cubicBezTo>
                        <a:pt x="190591" y="51797"/>
                        <a:pt x="187415" y="62641"/>
                        <a:pt x="192835" y="46382"/>
                      </a:cubicBezTo>
                      <a:cubicBezTo>
                        <a:pt x="195356" y="28735"/>
                        <a:pt x="200198" y="7730"/>
                        <a:pt x="201670"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05" name="Group 204">
                <a:extLst>
                  <a:ext uri="{FF2B5EF4-FFF2-40B4-BE49-F238E27FC236}">
                    <a16:creationId xmlns:a16="http://schemas.microsoft.com/office/drawing/2014/main" id="{30D56548-875A-2B96-A902-196B8761B8C8}"/>
                  </a:ext>
                </a:extLst>
              </p:cNvPr>
              <p:cNvGrpSpPr/>
              <p:nvPr/>
            </p:nvGrpSpPr>
            <p:grpSpPr>
              <a:xfrm>
                <a:off x="6041255" y="3882887"/>
                <a:ext cx="309390" cy="2113979"/>
                <a:chOff x="6041255" y="3882887"/>
                <a:chExt cx="309390" cy="2113979"/>
              </a:xfrm>
            </p:grpSpPr>
            <p:sp>
              <p:nvSpPr>
                <p:cNvPr id="181" name="Freeform 180">
                  <a:extLst>
                    <a:ext uri="{FF2B5EF4-FFF2-40B4-BE49-F238E27FC236}">
                      <a16:creationId xmlns:a16="http://schemas.microsoft.com/office/drawing/2014/main" id="{9B5E0B1D-FF6F-3D69-95B1-6FA46F7B3DA2}"/>
                    </a:ext>
                  </a:extLst>
                </p:cNvPr>
                <p:cNvSpPr/>
                <p:nvPr/>
              </p:nvSpPr>
              <p:spPr>
                <a:xfrm>
                  <a:off x="6041255" y="4633291"/>
                  <a:ext cx="164237" cy="1363575"/>
                </a:xfrm>
                <a:custGeom>
                  <a:avLst/>
                  <a:gdLst>
                    <a:gd name="connsiteX0" fmla="*/ 164237 w 164237"/>
                    <a:gd name="connsiteY0" fmla="*/ 0 h 1336089"/>
                    <a:gd name="connsiteX1" fmla="*/ 124288 w 164237"/>
                    <a:gd name="connsiteY1" fmla="*/ 204186 h 1336089"/>
                    <a:gd name="connsiteX2" fmla="*/ 17756 w 164237"/>
                    <a:gd name="connsiteY2" fmla="*/ 292963 h 1336089"/>
                    <a:gd name="connsiteX3" fmla="*/ 128726 w 164237"/>
                    <a:gd name="connsiteY3" fmla="*/ 235258 h 1336089"/>
                    <a:gd name="connsiteX4" fmla="*/ 0 w 164237"/>
                    <a:gd name="connsiteY4" fmla="*/ 1331650 h 1336089"/>
                    <a:gd name="connsiteX5" fmla="*/ 84338 w 164237"/>
                    <a:gd name="connsiteY5" fmla="*/ 1336089 h 1336089"/>
                    <a:gd name="connsiteX6" fmla="*/ 71022 w 164237"/>
                    <a:gd name="connsiteY6" fmla="*/ 1291701 h 1336089"/>
                    <a:gd name="connsiteX7" fmla="*/ 164237 w 164237"/>
                    <a:gd name="connsiteY7" fmla="*/ 0 h 133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237" h="1336089">
                      <a:moveTo>
                        <a:pt x="164237" y="0"/>
                      </a:moveTo>
                      <a:lnTo>
                        <a:pt x="124288" y="204186"/>
                      </a:lnTo>
                      <a:lnTo>
                        <a:pt x="17756" y="292963"/>
                      </a:lnTo>
                      <a:lnTo>
                        <a:pt x="128726" y="235258"/>
                      </a:lnTo>
                      <a:lnTo>
                        <a:pt x="0" y="1331650"/>
                      </a:lnTo>
                      <a:lnTo>
                        <a:pt x="84338" y="1336089"/>
                      </a:lnTo>
                      <a:lnTo>
                        <a:pt x="71022" y="1291701"/>
                      </a:lnTo>
                      <a:lnTo>
                        <a:pt x="164237"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7" name="Freeform 116">
                  <a:extLst>
                    <a:ext uri="{FF2B5EF4-FFF2-40B4-BE49-F238E27FC236}">
                      <a16:creationId xmlns:a16="http://schemas.microsoft.com/office/drawing/2014/main" id="{26D65778-BC95-705F-3133-A181FA58FEC5}"/>
                    </a:ext>
                  </a:extLst>
                </p:cNvPr>
                <p:cNvSpPr/>
                <p:nvPr/>
              </p:nvSpPr>
              <p:spPr>
                <a:xfrm>
                  <a:off x="6049538" y="3882887"/>
                  <a:ext cx="301107" cy="1214783"/>
                </a:xfrm>
                <a:custGeom>
                  <a:avLst/>
                  <a:gdLst>
                    <a:gd name="connsiteX0" fmla="*/ 220949 w 301107"/>
                    <a:gd name="connsiteY0" fmla="*/ 0 h 1214783"/>
                    <a:gd name="connsiteX1" fmla="*/ 220949 w 301107"/>
                    <a:gd name="connsiteY1" fmla="*/ 0 h 1214783"/>
                    <a:gd name="connsiteX2" fmla="*/ 218740 w 301107"/>
                    <a:gd name="connsiteY2" fmla="*/ 19878 h 1214783"/>
                    <a:gd name="connsiteX3" fmla="*/ 207697 w 301107"/>
                    <a:gd name="connsiteY3" fmla="*/ 33130 h 1214783"/>
                    <a:gd name="connsiteX4" fmla="*/ 203279 w 301107"/>
                    <a:gd name="connsiteY4" fmla="*/ 39756 h 1214783"/>
                    <a:gd name="connsiteX5" fmla="*/ 196653 w 301107"/>
                    <a:gd name="connsiteY5" fmla="*/ 41965 h 1214783"/>
                    <a:gd name="connsiteX6" fmla="*/ 190027 w 301107"/>
                    <a:gd name="connsiteY6" fmla="*/ 50800 h 1214783"/>
                    <a:gd name="connsiteX7" fmla="*/ 183401 w 301107"/>
                    <a:gd name="connsiteY7" fmla="*/ 57426 h 1214783"/>
                    <a:gd name="connsiteX8" fmla="*/ 176775 w 301107"/>
                    <a:gd name="connsiteY8" fmla="*/ 77304 h 1214783"/>
                    <a:gd name="connsiteX9" fmla="*/ 159105 w 301107"/>
                    <a:gd name="connsiteY9" fmla="*/ 90556 h 1214783"/>
                    <a:gd name="connsiteX10" fmla="*/ 143645 w 301107"/>
                    <a:gd name="connsiteY10" fmla="*/ 99391 h 1214783"/>
                    <a:gd name="connsiteX11" fmla="*/ 139227 w 301107"/>
                    <a:gd name="connsiteY11" fmla="*/ 103809 h 1214783"/>
                    <a:gd name="connsiteX12" fmla="*/ 121558 w 301107"/>
                    <a:gd name="connsiteY12" fmla="*/ 108226 h 1214783"/>
                    <a:gd name="connsiteX13" fmla="*/ 103888 w 301107"/>
                    <a:gd name="connsiteY13" fmla="*/ 117061 h 1214783"/>
                    <a:gd name="connsiteX14" fmla="*/ 97262 w 301107"/>
                    <a:gd name="connsiteY14" fmla="*/ 119270 h 1214783"/>
                    <a:gd name="connsiteX15" fmla="*/ 95053 w 301107"/>
                    <a:gd name="connsiteY15" fmla="*/ 125896 h 1214783"/>
                    <a:gd name="connsiteX16" fmla="*/ 99471 w 301107"/>
                    <a:gd name="connsiteY16" fmla="*/ 130313 h 1214783"/>
                    <a:gd name="connsiteX17" fmla="*/ 123766 w 301107"/>
                    <a:gd name="connsiteY17" fmla="*/ 128104 h 1214783"/>
                    <a:gd name="connsiteX18" fmla="*/ 161314 w 301107"/>
                    <a:gd name="connsiteY18" fmla="*/ 125896 h 1214783"/>
                    <a:gd name="connsiteX19" fmla="*/ 174566 w 301107"/>
                    <a:gd name="connsiteY19" fmla="*/ 121478 h 1214783"/>
                    <a:gd name="connsiteX20" fmla="*/ 181192 w 301107"/>
                    <a:gd name="connsiteY20" fmla="*/ 119270 h 1214783"/>
                    <a:gd name="connsiteX21" fmla="*/ 172358 w 301107"/>
                    <a:gd name="connsiteY21" fmla="*/ 161235 h 1214783"/>
                    <a:gd name="connsiteX22" fmla="*/ 167940 w 301107"/>
                    <a:gd name="connsiteY22" fmla="*/ 165652 h 1214783"/>
                    <a:gd name="connsiteX23" fmla="*/ 159105 w 301107"/>
                    <a:gd name="connsiteY23" fmla="*/ 167861 h 1214783"/>
                    <a:gd name="connsiteX24" fmla="*/ 145853 w 301107"/>
                    <a:gd name="connsiteY24" fmla="*/ 176696 h 1214783"/>
                    <a:gd name="connsiteX25" fmla="*/ 123766 w 301107"/>
                    <a:gd name="connsiteY25" fmla="*/ 192156 h 1214783"/>
                    <a:gd name="connsiteX26" fmla="*/ 117140 w 301107"/>
                    <a:gd name="connsiteY26" fmla="*/ 194365 h 1214783"/>
                    <a:gd name="connsiteX27" fmla="*/ 112723 w 301107"/>
                    <a:gd name="connsiteY27" fmla="*/ 198783 h 1214783"/>
                    <a:gd name="connsiteX28" fmla="*/ 88427 w 301107"/>
                    <a:gd name="connsiteY28" fmla="*/ 203200 h 1214783"/>
                    <a:gd name="connsiteX29" fmla="*/ 81801 w 301107"/>
                    <a:gd name="connsiteY29" fmla="*/ 207617 h 1214783"/>
                    <a:gd name="connsiteX30" fmla="*/ 77384 w 301107"/>
                    <a:gd name="connsiteY30" fmla="*/ 212035 h 1214783"/>
                    <a:gd name="connsiteX31" fmla="*/ 86219 w 301107"/>
                    <a:gd name="connsiteY31" fmla="*/ 214243 h 1214783"/>
                    <a:gd name="connsiteX32" fmla="*/ 128184 w 301107"/>
                    <a:gd name="connsiteY32" fmla="*/ 212035 h 1214783"/>
                    <a:gd name="connsiteX33" fmla="*/ 141436 w 301107"/>
                    <a:gd name="connsiteY33" fmla="*/ 209826 h 1214783"/>
                    <a:gd name="connsiteX34" fmla="*/ 139227 w 301107"/>
                    <a:gd name="connsiteY34" fmla="*/ 218661 h 1214783"/>
                    <a:gd name="connsiteX35" fmla="*/ 117140 w 301107"/>
                    <a:gd name="connsiteY35" fmla="*/ 238539 h 1214783"/>
                    <a:gd name="connsiteX36" fmla="*/ 110514 w 301107"/>
                    <a:gd name="connsiteY36" fmla="*/ 249583 h 1214783"/>
                    <a:gd name="connsiteX37" fmla="*/ 97262 w 301107"/>
                    <a:gd name="connsiteY37" fmla="*/ 265043 h 1214783"/>
                    <a:gd name="connsiteX38" fmla="*/ 84010 w 301107"/>
                    <a:gd name="connsiteY38" fmla="*/ 273878 h 1214783"/>
                    <a:gd name="connsiteX39" fmla="*/ 75175 w 301107"/>
                    <a:gd name="connsiteY39" fmla="*/ 280504 h 1214783"/>
                    <a:gd name="connsiteX40" fmla="*/ 64132 w 301107"/>
                    <a:gd name="connsiteY40" fmla="*/ 284922 h 1214783"/>
                    <a:gd name="connsiteX41" fmla="*/ 50879 w 301107"/>
                    <a:gd name="connsiteY41" fmla="*/ 293756 h 1214783"/>
                    <a:gd name="connsiteX42" fmla="*/ 37627 w 301107"/>
                    <a:gd name="connsiteY42" fmla="*/ 302591 h 1214783"/>
                    <a:gd name="connsiteX43" fmla="*/ 68549 w 301107"/>
                    <a:gd name="connsiteY43" fmla="*/ 307009 h 1214783"/>
                    <a:gd name="connsiteX44" fmla="*/ 112723 w 301107"/>
                    <a:gd name="connsiteY44" fmla="*/ 304800 h 1214783"/>
                    <a:gd name="connsiteX45" fmla="*/ 119349 w 301107"/>
                    <a:gd name="connsiteY45" fmla="*/ 302591 h 1214783"/>
                    <a:gd name="connsiteX46" fmla="*/ 128184 w 301107"/>
                    <a:gd name="connsiteY46" fmla="*/ 300383 h 1214783"/>
                    <a:gd name="connsiteX47" fmla="*/ 139227 w 301107"/>
                    <a:gd name="connsiteY47" fmla="*/ 293756 h 1214783"/>
                    <a:gd name="connsiteX48" fmla="*/ 170149 w 301107"/>
                    <a:gd name="connsiteY48" fmla="*/ 287130 h 1214783"/>
                    <a:gd name="connsiteX49" fmla="*/ 174566 w 301107"/>
                    <a:gd name="connsiteY49" fmla="*/ 291548 h 1214783"/>
                    <a:gd name="connsiteX50" fmla="*/ 165732 w 301107"/>
                    <a:gd name="connsiteY50" fmla="*/ 300383 h 1214783"/>
                    <a:gd name="connsiteX51" fmla="*/ 154688 w 301107"/>
                    <a:gd name="connsiteY51" fmla="*/ 309217 h 1214783"/>
                    <a:gd name="connsiteX52" fmla="*/ 141436 w 301107"/>
                    <a:gd name="connsiteY52" fmla="*/ 322470 h 1214783"/>
                    <a:gd name="connsiteX53" fmla="*/ 134810 w 301107"/>
                    <a:gd name="connsiteY53" fmla="*/ 329096 h 1214783"/>
                    <a:gd name="connsiteX54" fmla="*/ 141436 w 301107"/>
                    <a:gd name="connsiteY54" fmla="*/ 351183 h 1214783"/>
                    <a:gd name="connsiteX55" fmla="*/ 148062 w 301107"/>
                    <a:gd name="connsiteY55" fmla="*/ 353391 h 1214783"/>
                    <a:gd name="connsiteX56" fmla="*/ 152479 w 301107"/>
                    <a:gd name="connsiteY56" fmla="*/ 357809 h 1214783"/>
                    <a:gd name="connsiteX57" fmla="*/ 148062 w 301107"/>
                    <a:gd name="connsiteY57" fmla="*/ 371061 h 1214783"/>
                    <a:gd name="connsiteX58" fmla="*/ 145853 w 301107"/>
                    <a:gd name="connsiteY58" fmla="*/ 377687 h 1214783"/>
                    <a:gd name="connsiteX59" fmla="*/ 141436 w 301107"/>
                    <a:gd name="connsiteY59" fmla="*/ 384313 h 1214783"/>
                    <a:gd name="connsiteX60" fmla="*/ 130392 w 301107"/>
                    <a:gd name="connsiteY60" fmla="*/ 393148 h 1214783"/>
                    <a:gd name="connsiteX61" fmla="*/ 121558 w 301107"/>
                    <a:gd name="connsiteY61" fmla="*/ 408609 h 1214783"/>
                    <a:gd name="connsiteX62" fmla="*/ 114932 w 301107"/>
                    <a:gd name="connsiteY62" fmla="*/ 415235 h 1214783"/>
                    <a:gd name="connsiteX63" fmla="*/ 97262 w 301107"/>
                    <a:gd name="connsiteY63" fmla="*/ 432904 h 1214783"/>
                    <a:gd name="connsiteX64" fmla="*/ 46462 w 301107"/>
                    <a:gd name="connsiteY64" fmla="*/ 439530 h 1214783"/>
                    <a:gd name="connsiteX65" fmla="*/ 26584 w 301107"/>
                    <a:gd name="connsiteY65" fmla="*/ 446156 h 1214783"/>
                    <a:gd name="connsiteX66" fmla="*/ 11123 w 301107"/>
                    <a:gd name="connsiteY66" fmla="*/ 452783 h 1214783"/>
                    <a:gd name="connsiteX67" fmla="*/ 6705 w 301107"/>
                    <a:gd name="connsiteY67" fmla="*/ 457200 h 1214783"/>
                    <a:gd name="connsiteX68" fmla="*/ 4497 w 301107"/>
                    <a:gd name="connsiteY68" fmla="*/ 466035 h 1214783"/>
                    <a:gd name="connsiteX69" fmla="*/ 17749 w 301107"/>
                    <a:gd name="connsiteY69" fmla="*/ 470452 h 1214783"/>
                    <a:gd name="connsiteX70" fmla="*/ 35419 w 301107"/>
                    <a:gd name="connsiteY70" fmla="*/ 468243 h 1214783"/>
                    <a:gd name="connsiteX71" fmla="*/ 68549 w 301107"/>
                    <a:gd name="connsiteY71" fmla="*/ 463826 h 1214783"/>
                    <a:gd name="connsiteX72" fmla="*/ 75175 w 301107"/>
                    <a:gd name="connsiteY72" fmla="*/ 459409 h 1214783"/>
                    <a:gd name="connsiteX73" fmla="*/ 84010 w 301107"/>
                    <a:gd name="connsiteY73" fmla="*/ 479287 h 1214783"/>
                    <a:gd name="connsiteX74" fmla="*/ 112723 w 301107"/>
                    <a:gd name="connsiteY74" fmla="*/ 499165 h 1214783"/>
                    <a:gd name="connsiteX75" fmla="*/ 119349 w 301107"/>
                    <a:gd name="connsiteY75" fmla="*/ 503583 h 1214783"/>
                    <a:gd name="connsiteX76" fmla="*/ 139227 w 301107"/>
                    <a:gd name="connsiteY76" fmla="*/ 501374 h 1214783"/>
                    <a:gd name="connsiteX77" fmla="*/ 132601 w 301107"/>
                    <a:gd name="connsiteY77" fmla="*/ 499165 h 1214783"/>
                    <a:gd name="connsiteX78" fmla="*/ 128184 w 301107"/>
                    <a:gd name="connsiteY78" fmla="*/ 503583 h 1214783"/>
                    <a:gd name="connsiteX79" fmla="*/ 121558 w 301107"/>
                    <a:gd name="connsiteY79" fmla="*/ 505791 h 1214783"/>
                    <a:gd name="connsiteX80" fmla="*/ 119349 w 301107"/>
                    <a:gd name="connsiteY80" fmla="*/ 512417 h 1214783"/>
                    <a:gd name="connsiteX81" fmla="*/ 103888 w 301107"/>
                    <a:gd name="connsiteY81" fmla="*/ 523461 h 1214783"/>
                    <a:gd name="connsiteX82" fmla="*/ 99471 w 301107"/>
                    <a:gd name="connsiteY82" fmla="*/ 530087 h 1214783"/>
                    <a:gd name="connsiteX83" fmla="*/ 92845 w 301107"/>
                    <a:gd name="connsiteY83" fmla="*/ 534504 h 1214783"/>
                    <a:gd name="connsiteX84" fmla="*/ 88427 w 301107"/>
                    <a:gd name="connsiteY84" fmla="*/ 543339 h 1214783"/>
                    <a:gd name="connsiteX85" fmla="*/ 75175 w 301107"/>
                    <a:gd name="connsiteY85" fmla="*/ 549965 h 1214783"/>
                    <a:gd name="connsiteX86" fmla="*/ 64132 w 301107"/>
                    <a:gd name="connsiteY86" fmla="*/ 556591 h 1214783"/>
                    <a:gd name="connsiteX87" fmla="*/ 57505 w 301107"/>
                    <a:gd name="connsiteY87" fmla="*/ 558800 h 1214783"/>
                    <a:gd name="connsiteX88" fmla="*/ 50879 w 301107"/>
                    <a:gd name="connsiteY88" fmla="*/ 563217 h 1214783"/>
                    <a:gd name="connsiteX89" fmla="*/ 37627 w 301107"/>
                    <a:gd name="connsiteY89" fmla="*/ 569843 h 1214783"/>
                    <a:gd name="connsiteX90" fmla="*/ 33210 w 301107"/>
                    <a:gd name="connsiteY90" fmla="*/ 574261 h 1214783"/>
                    <a:gd name="connsiteX91" fmla="*/ 15540 w 301107"/>
                    <a:gd name="connsiteY91" fmla="*/ 587513 h 1214783"/>
                    <a:gd name="connsiteX92" fmla="*/ 24375 w 301107"/>
                    <a:gd name="connsiteY92" fmla="*/ 591930 h 1214783"/>
                    <a:gd name="connsiteX93" fmla="*/ 31001 w 301107"/>
                    <a:gd name="connsiteY93" fmla="*/ 594139 h 1214783"/>
                    <a:gd name="connsiteX94" fmla="*/ 46462 w 301107"/>
                    <a:gd name="connsiteY94" fmla="*/ 602974 h 1214783"/>
                    <a:gd name="connsiteX95" fmla="*/ 81801 w 301107"/>
                    <a:gd name="connsiteY95" fmla="*/ 607391 h 1214783"/>
                    <a:gd name="connsiteX96" fmla="*/ 123766 w 301107"/>
                    <a:gd name="connsiteY96" fmla="*/ 614017 h 1214783"/>
                    <a:gd name="connsiteX97" fmla="*/ 112723 w 301107"/>
                    <a:gd name="connsiteY97" fmla="*/ 620643 h 1214783"/>
                    <a:gd name="connsiteX98" fmla="*/ 95053 w 301107"/>
                    <a:gd name="connsiteY98" fmla="*/ 629478 h 1214783"/>
                    <a:gd name="connsiteX99" fmla="*/ 81801 w 301107"/>
                    <a:gd name="connsiteY99" fmla="*/ 636104 h 1214783"/>
                    <a:gd name="connsiteX100" fmla="*/ 61923 w 301107"/>
                    <a:gd name="connsiteY100" fmla="*/ 649356 h 1214783"/>
                    <a:gd name="connsiteX101" fmla="*/ 48671 w 301107"/>
                    <a:gd name="connsiteY101" fmla="*/ 653774 h 1214783"/>
                    <a:gd name="connsiteX102" fmla="*/ 44253 w 301107"/>
                    <a:gd name="connsiteY102" fmla="*/ 658191 h 1214783"/>
                    <a:gd name="connsiteX103" fmla="*/ 28792 w 301107"/>
                    <a:gd name="connsiteY103" fmla="*/ 662609 h 1214783"/>
                    <a:gd name="connsiteX104" fmla="*/ 22166 w 301107"/>
                    <a:gd name="connsiteY104" fmla="*/ 667026 h 1214783"/>
                    <a:gd name="connsiteX105" fmla="*/ 8914 w 301107"/>
                    <a:gd name="connsiteY105" fmla="*/ 671443 h 1214783"/>
                    <a:gd name="connsiteX106" fmla="*/ 11123 w 301107"/>
                    <a:gd name="connsiteY106" fmla="*/ 680278 h 1214783"/>
                    <a:gd name="connsiteX107" fmla="*/ 17749 w 301107"/>
                    <a:gd name="connsiteY107" fmla="*/ 678070 h 1214783"/>
                    <a:gd name="connsiteX108" fmla="*/ 42045 w 301107"/>
                    <a:gd name="connsiteY108" fmla="*/ 673652 h 1214783"/>
                    <a:gd name="connsiteX109" fmla="*/ 79592 w 301107"/>
                    <a:gd name="connsiteY109" fmla="*/ 669235 h 1214783"/>
                    <a:gd name="connsiteX110" fmla="*/ 92845 w 301107"/>
                    <a:gd name="connsiteY110" fmla="*/ 664817 h 1214783"/>
                    <a:gd name="connsiteX111" fmla="*/ 156897 w 301107"/>
                    <a:gd name="connsiteY111" fmla="*/ 667026 h 1214783"/>
                    <a:gd name="connsiteX112" fmla="*/ 152479 w 301107"/>
                    <a:gd name="connsiteY112" fmla="*/ 675861 h 1214783"/>
                    <a:gd name="connsiteX113" fmla="*/ 141436 w 301107"/>
                    <a:gd name="connsiteY113" fmla="*/ 686904 h 1214783"/>
                    <a:gd name="connsiteX114" fmla="*/ 132601 w 301107"/>
                    <a:gd name="connsiteY114" fmla="*/ 706783 h 1214783"/>
                    <a:gd name="connsiteX115" fmla="*/ 123766 w 301107"/>
                    <a:gd name="connsiteY115" fmla="*/ 711200 h 1214783"/>
                    <a:gd name="connsiteX116" fmla="*/ 108305 w 301107"/>
                    <a:gd name="connsiteY116" fmla="*/ 722243 h 1214783"/>
                    <a:gd name="connsiteX117" fmla="*/ 92845 w 301107"/>
                    <a:gd name="connsiteY117" fmla="*/ 726661 h 1214783"/>
                    <a:gd name="connsiteX118" fmla="*/ 86219 w 301107"/>
                    <a:gd name="connsiteY118" fmla="*/ 731078 h 1214783"/>
                    <a:gd name="connsiteX119" fmla="*/ 81801 w 301107"/>
                    <a:gd name="connsiteY119" fmla="*/ 735496 h 1214783"/>
                    <a:gd name="connsiteX120" fmla="*/ 75175 w 301107"/>
                    <a:gd name="connsiteY120" fmla="*/ 737704 h 1214783"/>
                    <a:gd name="connsiteX121" fmla="*/ 64132 w 301107"/>
                    <a:gd name="connsiteY121" fmla="*/ 746539 h 1214783"/>
                    <a:gd name="connsiteX122" fmla="*/ 59714 w 301107"/>
                    <a:gd name="connsiteY122" fmla="*/ 750956 h 1214783"/>
                    <a:gd name="connsiteX123" fmla="*/ 37627 w 301107"/>
                    <a:gd name="connsiteY123" fmla="*/ 764209 h 1214783"/>
                    <a:gd name="connsiteX124" fmla="*/ 28792 w 301107"/>
                    <a:gd name="connsiteY124" fmla="*/ 766417 h 1214783"/>
                    <a:gd name="connsiteX125" fmla="*/ 22166 w 301107"/>
                    <a:gd name="connsiteY125" fmla="*/ 770835 h 1214783"/>
                    <a:gd name="connsiteX126" fmla="*/ 15540 w 301107"/>
                    <a:gd name="connsiteY126" fmla="*/ 773043 h 1214783"/>
                    <a:gd name="connsiteX127" fmla="*/ 4497 w 301107"/>
                    <a:gd name="connsiteY127" fmla="*/ 779670 h 1214783"/>
                    <a:gd name="connsiteX128" fmla="*/ 79 w 301107"/>
                    <a:gd name="connsiteY128" fmla="*/ 784087 h 1214783"/>
                    <a:gd name="connsiteX129" fmla="*/ 6705 w 301107"/>
                    <a:gd name="connsiteY129" fmla="*/ 786296 h 1214783"/>
                    <a:gd name="connsiteX130" fmla="*/ 19958 w 301107"/>
                    <a:gd name="connsiteY130" fmla="*/ 784087 h 1214783"/>
                    <a:gd name="connsiteX131" fmla="*/ 26584 w 301107"/>
                    <a:gd name="connsiteY131" fmla="*/ 781878 h 1214783"/>
                    <a:gd name="connsiteX132" fmla="*/ 33210 w 301107"/>
                    <a:gd name="connsiteY132" fmla="*/ 777461 h 1214783"/>
                    <a:gd name="connsiteX133" fmla="*/ 44253 w 301107"/>
                    <a:gd name="connsiteY133" fmla="*/ 775252 h 1214783"/>
                    <a:gd name="connsiteX134" fmla="*/ 53088 w 301107"/>
                    <a:gd name="connsiteY134" fmla="*/ 773043 h 1214783"/>
                    <a:gd name="connsiteX135" fmla="*/ 59714 w 301107"/>
                    <a:gd name="connsiteY135" fmla="*/ 768626 h 1214783"/>
                    <a:gd name="connsiteX136" fmla="*/ 99471 w 301107"/>
                    <a:gd name="connsiteY136" fmla="*/ 817217 h 1214783"/>
                    <a:gd name="connsiteX137" fmla="*/ 101679 w 301107"/>
                    <a:gd name="connsiteY137" fmla="*/ 823843 h 1214783"/>
                    <a:gd name="connsiteX138" fmla="*/ 97262 w 301107"/>
                    <a:gd name="connsiteY138" fmla="*/ 837096 h 1214783"/>
                    <a:gd name="connsiteX139" fmla="*/ 90636 w 301107"/>
                    <a:gd name="connsiteY139" fmla="*/ 839304 h 1214783"/>
                    <a:gd name="connsiteX140" fmla="*/ 81801 w 301107"/>
                    <a:gd name="connsiteY140" fmla="*/ 841513 h 1214783"/>
                    <a:gd name="connsiteX141" fmla="*/ 68549 w 301107"/>
                    <a:gd name="connsiteY141" fmla="*/ 845930 h 1214783"/>
                    <a:gd name="connsiteX142" fmla="*/ 61923 w 301107"/>
                    <a:gd name="connsiteY142" fmla="*/ 850348 h 1214783"/>
                    <a:gd name="connsiteX143" fmla="*/ 48671 w 301107"/>
                    <a:gd name="connsiteY143" fmla="*/ 854765 h 1214783"/>
                    <a:gd name="connsiteX144" fmla="*/ 42045 w 301107"/>
                    <a:gd name="connsiteY144" fmla="*/ 856974 h 1214783"/>
                    <a:gd name="connsiteX145" fmla="*/ 35419 w 301107"/>
                    <a:gd name="connsiteY145" fmla="*/ 861391 h 1214783"/>
                    <a:gd name="connsiteX146" fmla="*/ 22166 w 301107"/>
                    <a:gd name="connsiteY146" fmla="*/ 865809 h 1214783"/>
                    <a:gd name="connsiteX147" fmla="*/ 6705 w 301107"/>
                    <a:gd name="connsiteY147" fmla="*/ 874643 h 1214783"/>
                    <a:gd name="connsiteX148" fmla="*/ 11123 w 301107"/>
                    <a:gd name="connsiteY148" fmla="*/ 879061 h 1214783"/>
                    <a:gd name="connsiteX149" fmla="*/ 26584 w 301107"/>
                    <a:gd name="connsiteY149" fmla="*/ 874643 h 1214783"/>
                    <a:gd name="connsiteX150" fmla="*/ 88427 w 301107"/>
                    <a:gd name="connsiteY150" fmla="*/ 868017 h 1214783"/>
                    <a:gd name="connsiteX151" fmla="*/ 95053 w 301107"/>
                    <a:gd name="connsiteY151" fmla="*/ 863600 h 1214783"/>
                    <a:gd name="connsiteX152" fmla="*/ 106097 w 301107"/>
                    <a:gd name="connsiteY152" fmla="*/ 865809 h 1214783"/>
                    <a:gd name="connsiteX153" fmla="*/ 123766 w 301107"/>
                    <a:gd name="connsiteY153" fmla="*/ 868017 h 1214783"/>
                    <a:gd name="connsiteX154" fmla="*/ 130392 w 301107"/>
                    <a:gd name="connsiteY154" fmla="*/ 870226 h 1214783"/>
                    <a:gd name="connsiteX155" fmla="*/ 134810 w 301107"/>
                    <a:gd name="connsiteY155" fmla="*/ 874643 h 1214783"/>
                    <a:gd name="connsiteX156" fmla="*/ 130392 w 301107"/>
                    <a:gd name="connsiteY156" fmla="*/ 890104 h 1214783"/>
                    <a:gd name="connsiteX157" fmla="*/ 150271 w 301107"/>
                    <a:gd name="connsiteY157" fmla="*/ 896730 h 1214783"/>
                    <a:gd name="connsiteX158" fmla="*/ 152479 w 301107"/>
                    <a:gd name="connsiteY158" fmla="*/ 903356 h 1214783"/>
                    <a:gd name="connsiteX159" fmla="*/ 165732 w 301107"/>
                    <a:gd name="connsiteY159" fmla="*/ 907774 h 1214783"/>
                    <a:gd name="connsiteX160" fmla="*/ 163523 w 301107"/>
                    <a:gd name="connsiteY160" fmla="*/ 916609 h 1214783"/>
                    <a:gd name="connsiteX161" fmla="*/ 150271 w 301107"/>
                    <a:gd name="connsiteY161" fmla="*/ 921026 h 1214783"/>
                    <a:gd name="connsiteX162" fmla="*/ 156897 w 301107"/>
                    <a:gd name="connsiteY162" fmla="*/ 925443 h 1214783"/>
                    <a:gd name="connsiteX163" fmla="*/ 161314 w 301107"/>
                    <a:gd name="connsiteY163" fmla="*/ 932070 h 1214783"/>
                    <a:gd name="connsiteX164" fmla="*/ 167940 w 301107"/>
                    <a:gd name="connsiteY164" fmla="*/ 938696 h 1214783"/>
                    <a:gd name="connsiteX165" fmla="*/ 170149 w 301107"/>
                    <a:gd name="connsiteY165" fmla="*/ 945322 h 1214783"/>
                    <a:gd name="connsiteX166" fmla="*/ 156897 w 301107"/>
                    <a:gd name="connsiteY166" fmla="*/ 949739 h 1214783"/>
                    <a:gd name="connsiteX167" fmla="*/ 150271 w 301107"/>
                    <a:gd name="connsiteY167" fmla="*/ 951948 h 1214783"/>
                    <a:gd name="connsiteX168" fmla="*/ 141436 w 301107"/>
                    <a:gd name="connsiteY168" fmla="*/ 965200 h 1214783"/>
                    <a:gd name="connsiteX169" fmla="*/ 137019 w 301107"/>
                    <a:gd name="connsiteY169" fmla="*/ 971826 h 1214783"/>
                    <a:gd name="connsiteX170" fmla="*/ 141436 w 301107"/>
                    <a:gd name="connsiteY170" fmla="*/ 982870 h 1214783"/>
                    <a:gd name="connsiteX171" fmla="*/ 148062 w 301107"/>
                    <a:gd name="connsiteY171" fmla="*/ 1002748 h 1214783"/>
                    <a:gd name="connsiteX172" fmla="*/ 148062 w 301107"/>
                    <a:gd name="connsiteY172" fmla="*/ 1040296 h 1214783"/>
                    <a:gd name="connsiteX173" fmla="*/ 150271 w 301107"/>
                    <a:gd name="connsiteY173" fmla="*/ 1046922 h 1214783"/>
                    <a:gd name="connsiteX174" fmla="*/ 154688 w 301107"/>
                    <a:gd name="connsiteY174" fmla="*/ 1053548 h 1214783"/>
                    <a:gd name="connsiteX175" fmla="*/ 150271 w 301107"/>
                    <a:gd name="connsiteY175" fmla="*/ 1060174 h 1214783"/>
                    <a:gd name="connsiteX176" fmla="*/ 141436 w 301107"/>
                    <a:gd name="connsiteY176" fmla="*/ 1069009 h 1214783"/>
                    <a:gd name="connsiteX177" fmla="*/ 143645 w 301107"/>
                    <a:gd name="connsiteY177" fmla="*/ 1080052 h 1214783"/>
                    <a:gd name="connsiteX178" fmla="*/ 145853 w 301107"/>
                    <a:gd name="connsiteY178" fmla="*/ 1093304 h 1214783"/>
                    <a:gd name="connsiteX179" fmla="*/ 150271 w 301107"/>
                    <a:gd name="connsiteY179" fmla="*/ 1097722 h 1214783"/>
                    <a:gd name="connsiteX180" fmla="*/ 154688 w 301107"/>
                    <a:gd name="connsiteY180" fmla="*/ 1104348 h 1214783"/>
                    <a:gd name="connsiteX181" fmla="*/ 145853 w 301107"/>
                    <a:gd name="connsiteY181" fmla="*/ 1115391 h 1214783"/>
                    <a:gd name="connsiteX182" fmla="*/ 134810 w 301107"/>
                    <a:gd name="connsiteY182" fmla="*/ 1126435 h 1214783"/>
                    <a:gd name="connsiteX183" fmla="*/ 132601 w 301107"/>
                    <a:gd name="connsiteY183" fmla="*/ 1133061 h 1214783"/>
                    <a:gd name="connsiteX184" fmla="*/ 139227 w 301107"/>
                    <a:gd name="connsiteY184" fmla="*/ 1152939 h 1214783"/>
                    <a:gd name="connsiteX185" fmla="*/ 145853 w 301107"/>
                    <a:gd name="connsiteY185" fmla="*/ 1155148 h 1214783"/>
                    <a:gd name="connsiteX186" fmla="*/ 156897 w 301107"/>
                    <a:gd name="connsiteY186" fmla="*/ 1168400 h 1214783"/>
                    <a:gd name="connsiteX187" fmla="*/ 163523 w 301107"/>
                    <a:gd name="connsiteY187" fmla="*/ 1186070 h 1214783"/>
                    <a:gd name="connsiteX188" fmla="*/ 176775 w 301107"/>
                    <a:gd name="connsiteY188" fmla="*/ 1197113 h 1214783"/>
                    <a:gd name="connsiteX189" fmla="*/ 205488 w 301107"/>
                    <a:gd name="connsiteY189" fmla="*/ 1205948 h 1214783"/>
                    <a:gd name="connsiteX190" fmla="*/ 223158 w 301107"/>
                    <a:gd name="connsiteY190" fmla="*/ 1214783 h 1214783"/>
                    <a:gd name="connsiteX191" fmla="*/ 231992 w 301107"/>
                    <a:gd name="connsiteY191" fmla="*/ 1212574 h 1214783"/>
                    <a:gd name="connsiteX192" fmla="*/ 227575 w 301107"/>
                    <a:gd name="connsiteY192" fmla="*/ 1194904 h 1214783"/>
                    <a:gd name="connsiteX193" fmla="*/ 223158 w 301107"/>
                    <a:gd name="connsiteY193" fmla="*/ 1186070 h 1214783"/>
                    <a:gd name="connsiteX194" fmla="*/ 220949 w 301107"/>
                    <a:gd name="connsiteY194" fmla="*/ 1179443 h 1214783"/>
                    <a:gd name="connsiteX195" fmla="*/ 216532 w 301107"/>
                    <a:gd name="connsiteY195" fmla="*/ 1170609 h 1214783"/>
                    <a:gd name="connsiteX196" fmla="*/ 212114 w 301107"/>
                    <a:gd name="connsiteY196" fmla="*/ 1159565 h 1214783"/>
                    <a:gd name="connsiteX197" fmla="*/ 207697 w 301107"/>
                    <a:gd name="connsiteY197" fmla="*/ 1152939 h 1214783"/>
                    <a:gd name="connsiteX198" fmla="*/ 203279 w 301107"/>
                    <a:gd name="connsiteY198" fmla="*/ 1139687 h 1214783"/>
                    <a:gd name="connsiteX199" fmla="*/ 201071 w 301107"/>
                    <a:gd name="connsiteY199" fmla="*/ 1133061 h 1214783"/>
                    <a:gd name="connsiteX200" fmla="*/ 192236 w 301107"/>
                    <a:gd name="connsiteY200" fmla="*/ 1122017 h 1214783"/>
                    <a:gd name="connsiteX201" fmla="*/ 190027 w 301107"/>
                    <a:gd name="connsiteY201" fmla="*/ 1115391 h 1214783"/>
                    <a:gd name="connsiteX202" fmla="*/ 183401 w 301107"/>
                    <a:gd name="connsiteY202" fmla="*/ 1108765 h 1214783"/>
                    <a:gd name="connsiteX203" fmla="*/ 192236 w 301107"/>
                    <a:gd name="connsiteY203" fmla="*/ 1088887 h 1214783"/>
                    <a:gd name="connsiteX204" fmla="*/ 190027 w 301107"/>
                    <a:gd name="connsiteY204" fmla="*/ 1077843 h 1214783"/>
                    <a:gd name="connsiteX205" fmla="*/ 181192 w 301107"/>
                    <a:gd name="connsiteY205" fmla="*/ 1064591 h 1214783"/>
                    <a:gd name="connsiteX206" fmla="*/ 174566 w 301107"/>
                    <a:gd name="connsiteY206" fmla="*/ 1053548 h 1214783"/>
                    <a:gd name="connsiteX207" fmla="*/ 167940 w 301107"/>
                    <a:gd name="connsiteY207" fmla="*/ 1042504 h 1214783"/>
                    <a:gd name="connsiteX208" fmla="*/ 165732 w 301107"/>
                    <a:gd name="connsiteY208" fmla="*/ 1035878 h 1214783"/>
                    <a:gd name="connsiteX209" fmla="*/ 183401 w 301107"/>
                    <a:gd name="connsiteY209" fmla="*/ 1033670 h 1214783"/>
                    <a:gd name="connsiteX210" fmla="*/ 190027 w 301107"/>
                    <a:gd name="connsiteY210" fmla="*/ 1031461 h 1214783"/>
                    <a:gd name="connsiteX211" fmla="*/ 178984 w 301107"/>
                    <a:gd name="connsiteY211" fmla="*/ 1018209 h 1214783"/>
                    <a:gd name="connsiteX212" fmla="*/ 174566 w 301107"/>
                    <a:gd name="connsiteY212" fmla="*/ 1000539 h 1214783"/>
                    <a:gd name="connsiteX213" fmla="*/ 172358 w 301107"/>
                    <a:gd name="connsiteY213" fmla="*/ 993913 h 1214783"/>
                    <a:gd name="connsiteX214" fmla="*/ 181192 w 301107"/>
                    <a:gd name="connsiteY214" fmla="*/ 971826 h 1214783"/>
                    <a:gd name="connsiteX215" fmla="*/ 187819 w 301107"/>
                    <a:gd name="connsiteY215" fmla="*/ 969617 h 1214783"/>
                    <a:gd name="connsiteX216" fmla="*/ 190027 w 301107"/>
                    <a:gd name="connsiteY216" fmla="*/ 958574 h 1214783"/>
                    <a:gd name="connsiteX217" fmla="*/ 194445 w 301107"/>
                    <a:gd name="connsiteY217" fmla="*/ 954156 h 1214783"/>
                    <a:gd name="connsiteX218" fmla="*/ 205488 w 301107"/>
                    <a:gd name="connsiteY218" fmla="*/ 945322 h 1214783"/>
                    <a:gd name="connsiteX219" fmla="*/ 218740 w 301107"/>
                    <a:gd name="connsiteY219" fmla="*/ 929861 h 1214783"/>
                    <a:gd name="connsiteX220" fmla="*/ 220949 w 301107"/>
                    <a:gd name="connsiteY220" fmla="*/ 921026 h 1214783"/>
                    <a:gd name="connsiteX221" fmla="*/ 209905 w 301107"/>
                    <a:gd name="connsiteY221" fmla="*/ 901148 h 1214783"/>
                    <a:gd name="connsiteX222" fmla="*/ 207697 w 301107"/>
                    <a:gd name="connsiteY222" fmla="*/ 890104 h 1214783"/>
                    <a:gd name="connsiteX223" fmla="*/ 203279 w 301107"/>
                    <a:gd name="connsiteY223" fmla="*/ 885687 h 1214783"/>
                    <a:gd name="connsiteX224" fmla="*/ 192236 w 301107"/>
                    <a:gd name="connsiteY224" fmla="*/ 876852 h 1214783"/>
                    <a:gd name="connsiteX225" fmla="*/ 187819 w 301107"/>
                    <a:gd name="connsiteY225" fmla="*/ 870226 h 1214783"/>
                    <a:gd name="connsiteX226" fmla="*/ 176775 w 301107"/>
                    <a:gd name="connsiteY226" fmla="*/ 850348 h 1214783"/>
                    <a:gd name="connsiteX227" fmla="*/ 172358 w 301107"/>
                    <a:gd name="connsiteY227" fmla="*/ 845930 h 1214783"/>
                    <a:gd name="connsiteX228" fmla="*/ 176775 w 301107"/>
                    <a:gd name="connsiteY228" fmla="*/ 828261 h 1214783"/>
                    <a:gd name="connsiteX229" fmla="*/ 183401 w 301107"/>
                    <a:gd name="connsiteY229" fmla="*/ 830470 h 1214783"/>
                    <a:gd name="connsiteX230" fmla="*/ 205488 w 301107"/>
                    <a:gd name="connsiteY230" fmla="*/ 823843 h 1214783"/>
                    <a:gd name="connsiteX231" fmla="*/ 207697 w 301107"/>
                    <a:gd name="connsiteY231" fmla="*/ 815009 h 1214783"/>
                    <a:gd name="connsiteX232" fmla="*/ 205488 w 301107"/>
                    <a:gd name="connsiteY232" fmla="*/ 795130 h 1214783"/>
                    <a:gd name="connsiteX233" fmla="*/ 198862 w 301107"/>
                    <a:gd name="connsiteY233" fmla="*/ 775252 h 1214783"/>
                    <a:gd name="connsiteX234" fmla="*/ 194445 w 301107"/>
                    <a:gd name="connsiteY234" fmla="*/ 768626 h 1214783"/>
                    <a:gd name="connsiteX235" fmla="*/ 192236 w 301107"/>
                    <a:gd name="connsiteY235" fmla="*/ 746539 h 1214783"/>
                    <a:gd name="connsiteX236" fmla="*/ 190027 w 301107"/>
                    <a:gd name="connsiteY236" fmla="*/ 739913 h 1214783"/>
                    <a:gd name="connsiteX237" fmla="*/ 187819 w 301107"/>
                    <a:gd name="connsiteY237" fmla="*/ 728870 h 1214783"/>
                    <a:gd name="connsiteX238" fmla="*/ 185610 w 301107"/>
                    <a:gd name="connsiteY238" fmla="*/ 722243 h 1214783"/>
                    <a:gd name="connsiteX239" fmla="*/ 192236 w 301107"/>
                    <a:gd name="connsiteY239" fmla="*/ 724452 h 1214783"/>
                    <a:gd name="connsiteX240" fmla="*/ 207697 w 301107"/>
                    <a:gd name="connsiteY240" fmla="*/ 731078 h 1214783"/>
                    <a:gd name="connsiteX241" fmla="*/ 229784 w 301107"/>
                    <a:gd name="connsiteY241" fmla="*/ 728870 h 1214783"/>
                    <a:gd name="connsiteX242" fmla="*/ 227575 w 301107"/>
                    <a:gd name="connsiteY242" fmla="*/ 715617 h 1214783"/>
                    <a:gd name="connsiteX243" fmla="*/ 216532 w 301107"/>
                    <a:gd name="connsiteY243" fmla="*/ 702365 h 1214783"/>
                    <a:gd name="connsiteX244" fmla="*/ 212114 w 301107"/>
                    <a:gd name="connsiteY244" fmla="*/ 693530 h 1214783"/>
                    <a:gd name="connsiteX245" fmla="*/ 203279 w 301107"/>
                    <a:gd name="connsiteY245" fmla="*/ 682487 h 1214783"/>
                    <a:gd name="connsiteX246" fmla="*/ 201071 w 301107"/>
                    <a:gd name="connsiteY246" fmla="*/ 675861 h 1214783"/>
                    <a:gd name="connsiteX247" fmla="*/ 198862 w 301107"/>
                    <a:gd name="connsiteY247" fmla="*/ 667026 h 1214783"/>
                    <a:gd name="connsiteX248" fmla="*/ 194445 w 301107"/>
                    <a:gd name="connsiteY248" fmla="*/ 658191 h 1214783"/>
                    <a:gd name="connsiteX249" fmla="*/ 190027 w 301107"/>
                    <a:gd name="connsiteY249" fmla="*/ 644939 h 1214783"/>
                    <a:gd name="connsiteX250" fmla="*/ 192236 w 301107"/>
                    <a:gd name="connsiteY250" fmla="*/ 636104 h 1214783"/>
                    <a:gd name="connsiteX251" fmla="*/ 223158 w 301107"/>
                    <a:gd name="connsiteY251" fmla="*/ 627270 h 1214783"/>
                    <a:gd name="connsiteX252" fmla="*/ 218740 w 301107"/>
                    <a:gd name="connsiteY252" fmla="*/ 622852 h 1214783"/>
                    <a:gd name="connsiteX253" fmla="*/ 209905 w 301107"/>
                    <a:gd name="connsiteY253" fmla="*/ 609600 h 1214783"/>
                    <a:gd name="connsiteX254" fmla="*/ 203279 w 301107"/>
                    <a:gd name="connsiteY254" fmla="*/ 598556 h 1214783"/>
                    <a:gd name="connsiteX255" fmla="*/ 201071 w 301107"/>
                    <a:gd name="connsiteY255" fmla="*/ 591930 h 1214783"/>
                    <a:gd name="connsiteX256" fmla="*/ 198862 w 301107"/>
                    <a:gd name="connsiteY256" fmla="*/ 576470 h 1214783"/>
                    <a:gd name="connsiteX257" fmla="*/ 203279 w 301107"/>
                    <a:gd name="connsiteY257" fmla="*/ 558800 h 1214783"/>
                    <a:gd name="connsiteX258" fmla="*/ 207697 w 301107"/>
                    <a:gd name="connsiteY258" fmla="*/ 554383 h 1214783"/>
                    <a:gd name="connsiteX259" fmla="*/ 229784 w 301107"/>
                    <a:gd name="connsiteY259" fmla="*/ 552174 h 1214783"/>
                    <a:gd name="connsiteX260" fmla="*/ 227575 w 301107"/>
                    <a:gd name="connsiteY260" fmla="*/ 538922 h 1214783"/>
                    <a:gd name="connsiteX261" fmla="*/ 223158 w 301107"/>
                    <a:gd name="connsiteY261" fmla="*/ 530087 h 1214783"/>
                    <a:gd name="connsiteX262" fmla="*/ 220949 w 301107"/>
                    <a:gd name="connsiteY262" fmla="*/ 494748 h 1214783"/>
                    <a:gd name="connsiteX263" fmla="*/ 223158 w 301107"/>
                    <a:gd name="connsiteY263" fmla="*/ 470452 h 1214783"/>
                    <a:gd name="connsiteX264" fmla="*/ 238619 w 301107"/>
                    <a:gd name="connsiteY264" fmla="*/ 472661 h 1214783"/>
                    <a:gd name="connsiteX265" fmla="*/ 265123 w 301107"/>
                    <a:gd name="connsiteY265" fmla="*/ 470452 h 1214783"/>
                    <a:gd name="connsiteX266" fmla="*/ 265123 w 301107"/>
                    <a:gd name="connsiteY266" fmla="*/ 457200 h 1214783"/>
                    <a:gd name="connsiteX267" fmla="*/ 251871 w 301107"/>
                    <a:gd name="connsiteY267" fmla="*/ 452783 h 1214783"/>
                    <a:gd name="connsiteX268" fmla="*/ 247453 w 301107"/>
                    <a:gd name="connsiteY268" fmla="*/ 448365 h 1214783"/>
                    <a:gd name="connsiteX269" fmla="*/ 243036 w 301107"/>
                    <a:gd name="connsiteY269" fmla="*/ 435113 h 1214783"/>
                    <a:gd name="connsiteX270" fmla="*/ 240827 w 301107"/>
                    <a:gd name="connsiteY270" fmla="*/ 428487 h 1214783"/>
                    <a:gd name="connsiteX271" fmla="*/ 236410 w 301107"/>
                    <a:gd name="connsiteY271" fmla="*/ 421861 h 1214783"/>
                    <a:gd name="connsiteX272" fmla="*/ 229784 w 301107"/>
                    <a:gd name="connsiteY272" fmla="*/ 404191 h 1214783"/>
                    <a:gd name="connsiteX273" fmla="*/ 223158 w 301107"/>
                    <a:gd name="connsiteY273" fmla="*/ 397565 h 1214783"/>
                    <a:gd name="connsiteX274" fmla="*/ 220949 w 301107"/>
                    <a:gd name="connsiteY274" fmla="*/ 390939 h 1214783"/>
                    <a:gd name="connsiteX275" fmla="*/ 231992 w 301107"/>
                    <a:gd name="connsiteY275" fmla="*/ 386522 h 1214783"/>
                    <a:gd name="connsiteX276" fmla="*/ 269540 w 301107"/>
                    <a:gd name="connsiteY276" fmla="*/ 384313 h 1214783"/>
                    <a:gd name="connsiteX277" fmla="*/ 256288 w 301107"/>
                    <a:gd name="connsiteY277" fmla="*/ 373270 h 1214783"/>
                    <a:gd name="connsiteX278" fmla="*/ 249662 w 301107"/>
                    <a:gd name="connsiteY278" fmla="*/ 371061 h 1214783"/>
                    <a:gd name="connsiteX279" fmla="*/ 238619 w 301107"/>
                    <a:gd name="connsiteY279" fmla="*/ 360017 h 1214783"/>
                    <a:gd name="connsiteX280" fmla="*/ 225366 w 301107"/>
                    <a:gd name="connsiteY280" fmla="*/ 337930 h 1214783"/>
                    <a:gd name="connsiteX281" fmla="*/ 223158 w 301107"/>
                    <a:gd name="connsiteY281" fmla="*/ 318052 h 1214783"/>
                    <a:gd name="connsiteX282" fmla="*/ 262914 w 301107"/>
                    <a:gd name="connsiteY282" fmla="*/ 307009 h 1214783"/>
                    <a:gd name="connsiteX283" fmla="*/ 265123 w 301107"/>
                    <a:gd name="connsiteY283" fmla="*/ 300383 h 1214783"/>
                    <a:gd name="connsiteX284" fmla="*/ 258497 w 301107"/>
                    <a:gd name="connsiteY284" fmla="*/ 287130 h 1214783"/>
                    <a:gd name="connsiteX285" fmla="*/ 251871 w 301107"/>
                    <a:gd name="connsiteY285" fmla="*/ 284922 h 1214783"/>
                    <a:gd name="connsiteX286" fmla="*/ 238619 w 301107"/>
                    <a:gd name="connsiteY286" fmla="*/ 271670 h 1214783"/>
                    <a:gd name="connsiteX287" fmla="*/ 229784 w 301107"/>
                    <a:gd name="connsiteY287" fmla="*/ 258417 h 1214783"/>
                    <a:gd name="connsiteX288" fmla="*/ 231992 w 301107"/>
                    <a:gd name="connsiteY288" fmla="*/ 234122 h 1214783"/>
                    <a:gd name="connsiteX289" fmla="*/ 234201 w 301107"/>
                    <a:gd name="connsiteY289" fmla="*/ 227496 h 1214783"/>
                    <a:gd name="connsiteX290" fmla="*/ 236410 w 301107"/>
                    <a:gd name="connsiteY290" fmla="*/ 218661 h 1214783"/>
                    <a:gd name="connsiteX291" fmla="*/ 240827 w 301107"/>
                    <a:gd name="connsiteY291" fmla="*/ 176696 h 1214783"/>
                    <a:gd name="connsiteX292" fmla="*/ 278375 w 301107"/>
                    <a:gd name="connsiteY292" fmla="*/ 178904 h 1214783"/>
                    <a:gd name="connsiteX293" fmla="*/ 298253 w 301107"/>
                    <a:gd name="connsiteY293" fmla="*/ 183322 h 1214783"/>
                    <a:gd name="connsiteX294" fmla="*/ 300462 w 301107"/>
                    <a:gd name="connsiteY294" fmla="*/ 189948 h 1214783"/>
                    <a:gd name="connsiteX295" fmla="*/ 293836 w 301107"/>
                    <a:gd name="connsiteY295" fmla="*/ 181113 h 1214783"/>
                    <a:gd name="connsiteX296" fmla="*/ 287210 w 301107"/>
                    <a:gd name="connsiteY296" fmla="*/ 176696 h 1214783"/>
                    <a:gd name="connsiteX297" fmla="*/ 276166 w 301107"/>
                    <a:gd name="connsiteY297" fmla="*/ 167861 h 1214783"/>
                    <a:gd name="connsiteX298" fmla="*/ 269540 w 301107"/>
                    <a:gd name="connsiteY298" fmla="*/ 156817 h 1214783"/>
                    <a:gd name="connsiteX299" fmla="*/ 267332 w 301107"/>
                    <a:gd name="connsiteY299" fmla="*/ 150191 h 1214783"/>
                    <a:gd name="connsiteX300" fmla="*/ 260705 w 301107"/>
                    <a:gd name="connsiteY300" fmla="*/ 134730 h 1214783"/>
                    <a:gd name="connsiteX301" fmla="*/ 258497 w 301107"/>
                    <a:gd name="connsiteY301" fmla="*/ 123687 h 1214783"/>
                    <a:gd name="connsiteX302" fmla="*/ 251871 w 301107"/>
                    <a:gd name="connsiteY302" fmla="*/ 101600 h 1214783"/>
                    <a:gd name="connsiteX303" fmla="*/ 247453 w 301107"/>
                    <a:gd name="connsiteY303" fmla="*/ 90556 h 1214783"/>
                    <a:gd name="connsiteX304" fmla="*/ 243036 w 301107"/>
                    <a:gd name="connsiteY304" fmla="*/ 83930 h 1214783"/>
                    <a:gd name="connsiteX305" fmla="*/ 240827 w 301107"/>
                    <a:gd name="connsiteY305" fmla="*/ 75096 h 1214783"/>
                    <a:gd name="connsiteX306" fmla="*/ 231992 w 301107"/>
                    <a:gd name="connsiteY306" fmla="*/ 64052 h 1214783"/>
                    <a:gd name="connsiteX307" fmla="*/ 229784 w 301107"/>
                    <a:gd name="connsiteY307" fmla="*/ 57426 h 1214783"/>
                    <a:gd name="connsiteX308" fmla="*/ 227575 w 301107"/>
                    <a:gd name="connsiteY308" fmla="*/ 48591 h 1214783"/>
                    <a:gd name="connsiteX309" fmla="*/ 223158 w 301107"/>
                    <a:gd name="connsiteY309" fmla="*/ 35339 h 1214783"/>
                    <a:gd name="connsiteX310" fmla="*/ 220949 w 301107"/>
                    <a:gd name="connsiteY310" fmla="*/ 0 h 121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Lst>
                  <a:rect l="l" t="t" r="r" b="b"/>
                  <a:pathLst>
                    <a:path w="301107" h="1214783">
                      <a:moveTo>
                        <a:pt x="220949" y="0"/>
                      </a:moveTo>
                      <a:lnTo>
                        <a:pt x="220949" y="0"/>
                      </a:lnTo>
                      <a:cubicBezTo>
                        <a:pt x="220213" y="6626"/>
                        <a:pt x="220357" y="13410"/>
                        <a:pt x="218740" y="19878"/>
                      </a:cubicBezTo>
                      <a:cubicBezTo>
                        <a:pt x="217565" y="24579"/>
                        <a:pt x="210347" y="29951"/>
                        <a:pt x="207697" y="33130"/>
                      </a:cubicBezTo>
                      <a:cubicBezTo>
                        <a:pt x="205997" y="35169"/>
                        <a:pt x="205352" y="38098"/>
                        <a:pt x="203279" y="39756"/>
                      </a:cubicBezTo>
                      <a:cubicBezTo>
                        <a:pt x="201461" y="41210"/>
                        <a:pt x="198862" y="41229"/>
                        <a:pt x="196653" y="41965"/>
                      </a:cubicBezTo>
                      <a:cubicBezTo>
                        <a:pt x="194444" y="44910"/>
                        <a:pt x="192423" y="48005"/>
                        <a:pt x="190027" y="50800"/>
                      </a:cubicBezTo>
                      <a:cubicBezTo>
                        <a:pt x="187994" y="53172"/>
                        <a:pt x="184798" y="54632"/>
                        <a:pt x="183401" y="57426"/>
                      </a:cubicBezTo>
                      <a:cubicBezTo>
                        <a:pt x="174654" y="74920"/>
                        <a:pt x="188038" y="62287"/>
                        <a:pt x="176775" y="77304"/>
                      </a:cubicBezTo>
                      <a:cubicBezTo>
                        <a:pt x="168059" y="88925"/>
                        <a:pt x="169731" y="83914"/>
                        <a:pt x="159105" y="90556"/>
                      </a:cubicBezTo>
                      <a:cubicBezTo>
                        <a:pt x="143823" y="100108"/>
                        <a:pt x="156664" y="95053"/>
                        <a:pt x="143645" y="99391"/>
                      </a:cubicBezTo>
                      <a:cubicBezTo>
                        <a:pt x="142172" y="100864"/>
                        <a:pt x="141013" y="102738"/>
                        <a:pt x="139227" y="103809"/>
                      </a:cubicBezTo>
                      <a:cubicBezTo>
                        <a:pt x="135834" y="105845"/>
                        <a:pt x="123928" y="107752"/>
                        <a:pt x="121558" y="108226"/>
                      </a:cubicBezTo>
                      <a:cubicBezTo>
                        <a:pt x="113847" y="115935"/>
                        <a:pt x="119116" y="111984"/>
                        <a:pt x="103888" y="117061"/>
                      </a:cubicBezTo>
                      <a:lnTo>
                        <a:pt x="97262" y="119270"/>
                      </a:lnTo>
                      <a:cubicBezTo>
                        <a:pt x="96526" y="121479"/>
                        <a:pt x="94596" y="123613"/>
                        <a:pt x="95053" y="125896"/>
                      </a:cubicBezTo>
                      <a:cubicBezTo>
                        <a:pt x="95461" y="127938"/>
                        <a:pt x="97395" y="130153"/>
                        <a:pt x="99471" y="130313"/>
                      </a:cubicBezTo>
                      <a:cubicBezTo>
                        <a:pt x="107579" y="130936"/>
                        <a:pt x="115655" y="128683"/>
                        <a:pt x="123766" y="128104"/>
                      </a:cubicBezTo>
                      <a:cubicBezTo>
                        <a:pt x="136272" y="127211"/>
                        <a:pt x="148798" y="126632"/>
                        <a:pt x="161314" y="125896"/>
                      </a:cubicBezTo>
                      <a:lnTo>
                        <a:pt x="174566" y="121478"/>
                      </a:lnTo>
                      <a:lnTo>
                        <a:pt x="181192" y="119270"/>
                      </a:lnTo>
                      <a:cubicBezTo>
                        <a:pt x="180399" y="127199"/>
                        <a:pt x="179331" y="154263"/>
                        <a:pt x="172358" y="161235"/>
                      </a:cubicBezTo>
                      <a:cubicBezTo>
                        <a:pt x="170885" y="162707"/>
                        <a:pt x="169803" y="164721"/>
                        <a:pt x="167940" y="165652"/>
                      </a:cubicBezTo>
                      <a:cubicBezTo>
                        <a:pt x="165225" y="167010"/>
                        <a:pt x="162050" y="167125"/>
                        <a:pt x="159105" y="167861"/>
                      </a:cubicBezTo>
                      <a:cubicBezTo>
                        <a:pt x="150511" y="180753"/>
                        <a:pt x="160115" y="169565"/>
                        <a:pt x="145853" y="176696"/>
                      </a:cubicBezTo>
                      <a:cubicBezTo>
                        <a:pt x="120448" y="189398"/>
                        <a:pt x="143151" y="181079"/>
                        <a:pt x="123766" y="192156"/>
                      </a:cubicBezTo>
                      <a:cubicBezTo>
                        <a:pt x="121745" y="193311"/>
                        <a:pt x="119349" y="193629"/>
                        <a:pt x="117140" y="194365"/>
                      </a:cubicBezTo>
                      <a:cubicBezTo>
                        <a:pt x="115668" y="195838"/>
                        <a:pt x="114586" y="197852"/>
                        <a:pt x="112723" y="198783"/>
                      </a:cubicBezTo>
                      <a:cubicBezTo>
                        <a:pt x="108561" y="200864"/>
                        <a:pt x="90217" y="202944"/>
                        <a:pt x="88427" y="203200"/>
                      </a:cubicBezTo>
                      <a:cubicBezTo>
                        <a:pt x="86218" y="204672"/>
                        <a:pt x="83874" y="205959"/>
                        <a:pt x="81801" y="207617"/>
                      </a:cubicBezTo>
                      <a:cubicBezTo>
                        <a:pt x="80175" y="208918"/>
                        <a:pt x="76229" y="210302"/>
                        <a:pt x="77384" y="212035"/>
                      </a:cubicBezTo>
                      <a:cubicBezTo>
                        <a:pt x="79068" y="214561"/>
                        <a:pt x="83274" y="213507"/>
                        <a:pt x="86219" y="214243"/>
                      </a:cubicBezTo>
                      <a:cubicBezTo>
                        <a:pt x="100207" y="213507"/>
                        <a:pt x="114221" y="213152"/>
                        <a:pt x="128184" y="212035"/>
                      </a:cubicBezTo>
                      <a:cubicBezTo>
                        <a:pt x="132648" y="211678"/>
                        <a:pt x="137596" y="207522"/>
                        <a:pt x="141436" y="209826"/>
                      </a:cubicBezTo>
                      <a:cubicBezTo>
                        <a:pt x="144039" y="211388"/>
                        <a:pt x="141012" y="216206"/>
                        <a:pt x="139227" y="218661"/>
                      </a:cubicBezTo>
                      <a:cubicBezTo>
                        <a:pt x="131067" y="229881"/>
                        <a:pt x="126488" y="232308"/>
                        <a:pt x="117140" y="238539"/>
                      </a:cubicBezTo>
                      <a:cubicBezTo>
                        <a:pt x="113521" y="249399"/>
                        <a:pt x="117251" y="241499"/>
                        <a:pt x="110514" y="249583"/>
                      </a:cubicBezTo>
                      <a:cubicBezTo>
                        <a:pt x="105054" y="256134"/>
                        <a:pt x="103911" y="259872"/>
                        <a:pt x="97262" y="265043"/>
                      </a:cubicBezTo>
                      <a:cubicBezTo>
                        <a:pt x="93071" y="268302"/>
                        <a:pt x="88257" y="270693"/>
                        <a:pt x="84010" y="273878"/>
                      </a:cubicBezTo>
                      <a:cubicBezTo>
                        <a:pt x="81065" y="276087"/>
                        <a:pt x="78393" y="278716"/>
                        <a:pt x="75175" y="280504"/>
                      </a:cubicBezTo>
                      <a:cubicBezTo>
                        <a:pt x="71709" y="282429"/>
                        <a:pt x="67613" y="283024"/>
                        <a:pt x="64132" y="284922"/>
                      </a:cubicBezTo>
                      <a:cubicBezTo>
                        <a:pt x="59471" y="287464"/>
                        <a:pt x="55627" y="291381"/>
                        <a:pt x="50879" y="293756"/>
                      </a:cubicBezTo>
                      <a:cubicBezTo>
                        <a:pt x="40183" y="299105"/>
                        <a:pt x="44373" y="295846"/>
                        <a:pt x="37627" y="302591"/>
                      </a:cubicBezTo>
                      <a:cubicBezTo>
                        <a:pt x="49520" y="305564"/>
                        <a:pt x="53485" y="307009"/>
                        <a:pt x="68549" y="307009"/>
                      </a:cubicBezTo>
                      <a:cubicBezTo>
                        <a:pt x="83292" y="307009"/>
                        <a:pt x="97998" y="305536"/>
                        <a:pt x="112723" y="304800"/>
                      </a:cubicBezTo>
                      <a:cubicBezTo>
                        <a:pt x="114932" y="304064"/>
                        <a:pt x="117110" y="303231"/>
                        <a:pt x="119349" y="302591"/>
                      </a:cubicBezTo>
                      <a:cubicBezTo>
                        <a:pt x="122268" y="301757"/>
                        <a:pt x="125469" y="301741"/>
                        <a:pt x="128184" y="300383"/>
                      </a:cubicBezTo>
                      <a:cubicBezTo>
                        <a:pt x="142854" y="293048"/>
                        <a:pt x="121003" y="298044"/>
                        <a:pt x="139227" y="293756"/>
                      </a:cubicBezTo>
                      <a:cubicBezTo>
                        <a:pt x="149488" y="291342"/>
                        <a:pt x="170149" y="287130"/>
                        <a:pt x="170149" y="287130"/>
                      </a:cubicBezTo>
                      <a:cubicBezTo>
                        <a:pt x="171621" y="288603"/>
                        <a:pt x="175224" y="289572"/>
                        <a:pt x="174566" y="291548"/>
                      </a:cubicBezTo>
                      <a:cubicBezTo>
                        <a:pt x="173249" y="295499"/>
                        <a:pt x="168442" y="297221"/>
                        <a:pt x="165732" y="300383"/>
                      </a:cubicBezTo>
                      <a:cubicBezTo>
                        <a:pt x="157741" y="309706"/>
                        <a:pt x="165834" y="305503"/>
                        <a:pt x="154688" y="309217"/>
                      </a:cubicBezTo>
                      <a:lnTo>
                        <a:pt x="141436" y="322470"/>
                      </a:lnTo>
                      <a:lnTo>
                        <a:pt x="134810" y="329096"/>
                      </a:lnTo>
                      <a:cubicBezTo>
                        <a:pt x="135949" y="338209"/>
                        <a:pt x="133288" y="346294"/>
                        <a:pt x="141436" y="351183"/>
                      </a:cubicBezTo>
                      <a:cubicBezTo>
                        <a:pt x="143432" y="352381"/>
                        <a:pt x="145853" y="352655"/>
                        <a:pt x="148062" y="353391"/>
                      </a:cubicBezTo>
                      <a:cubicBezTo>
                        <a:pt x="149534" y="354864"/>
                        <a:pt x="152479" y="355727"/>
                        <a:pt x="152479" y="357809"/>
                      </a:cubicBezTo>
                      <a:cubicBezTo>
                        <a:pt x="152479" y="362465"/>
                        <a:pt x="149534" y="366644"/>
                        <a:pt x="148062" y="371061"/>
                      </a:cubicBezTo>
                      <a:cubicBezTo>
                        <a:pt x="147326" y="373270"/>
                        <a:pt x="147144" y="375750"/>
                        <a:pt x="145853" y="377687"/>
                      </a:cubicBezTo>
                      <a:cubicBezTo>
                        <a:pt x="144381" y="379896"/>
                        <a:pt x="143313" y="382436"/>
                        <a:pt x="141436" y="384313"/>
                      </a:cubicBezTo>
                      <a:cubicBezTo>
                        <a:pt x="129955" y="395794"/>
                        <a:pt x="139137" y="382217"/>
                        <a:pt x="130392" y="393148"/>
                      </a:cubicBezTo>
                      <a:cubicBezTo>
                        <a:pt x="116484" y="410534"/>
                        <a:pt x="136670" y="387452"/>
                        <a:pt x="121558" y="408609"/>
                      </a:cubicBezTo>
                      <a:cubicBezTo>
                        <a:pt x="119743" y="411151"/>
                        <a:pt x="116850" y="412769"/>
                        <a:pt x="114932" y="415235"/>
                      </a:cubicBezTo>
                      <a:cubicBezTo>
                        <a:pt x="101363" y="432680"/>
                        <a:pt x="112649" y="425212"/>
                        <a:pt x="97262" y="432904"/>
                      </a:cubicBezTo>
                      <a:cubicBezTo>
                        <a:pt x="81257" y="448913"/>
                        <a:pt x="99717" y="432430"/>
                        <a:pt x="46462" y="439530"/>
                      </a:cubicBezTo>
                      <a:cubicBezTo>
                        <a:pt x="39539" y="440453"/>
                        <a:pt x="33210" y="443947"/>
                        <a:pt x="26584" y="446156"/>
                      </a:cubicBezTo>
                      <a:cubicBezTo>
                        <a:pt x="20694" y="448120"/>
                        <a:pt x="16582" y="449144"/>
                        <a:pt x="11123" y="452783"/>
                      </a:cubicBezTo>
                      <a:cubicBezTo>
                        <a:pt x="9390" y="453938"/>
                        <a:pt x="8178" y="455728"/>
                        <a:pt x="6705" y="457200"/>
                      </a:cubicBezTo>
                      <a:cubicBezTo>
                        <a:pt x="5969" y="460145"/>
                        <a:pt x="2554" y="463703"/>
                        <a:pt x="4497" y="466035"/>
                      </a:cubicBezTo>
                      <a:cubicBezTo>
                        <a:pt x="7478" y="469612"/>
                        <a:pt x="17749" y="470452"/>
                        <a:pt x="17749" y="470452"/>
                      </a:cubicBezTo>
                      <a:lnTo>
                        <a:pt x="35419" y="468243"/>
                      </a:lnTo>
                      <a:cubicBezTo>
                        <a:pt x="65449" y="465082"/>
                        <a:pt x="50813" y="468261"/>
                        <a:pt x="68549" y="463826"/>
                      </a:cubicBezTo>
                      <a:cubicBezTo>
                        <a:pt x="70758" y="462354"/>
                        <a:pt x="72801" y="460596"/>
                        <a:pt x="75175" y="459409"/>
                      </a:cubicBezTo>
                      <a:cubicBezTo>
                        <a:pt x="90684" y="451655"/>
                        <a:pt x="75647" y="465070"/>
                        <a:pt x="84010" y="479287"/>
                      </a:cubicBezTo>
                      <a:cubicBezTo>
                        <a:pt x="90759" y="490761"/>
                        <a:pt x="102549" y="493351"/>
                        <a:pt x="112723" y="499165"/>
                      </a:cubicBezTo>
                      <a:cubicBezTo>
                        <a:pt x="115028" y="500482"/>
                        <a:pt x="117140" y="502110"/>
                        <a:pt x="119349" y="503583"/>
                      </a:cubicBezTo>
                      <a:cubicBezTo>
                        <a:pt x="125975" y="502847"/>
                        <a:pt x="132902" y="503483"/>
                        <a:pt x="139227" y="501374"/>
                      </a:cubicBezTo>
                      <a:cubicBezTo>
                        <a:pt x="141436" y="500638"/>
                        <a:pt x="134884" y="498708"/>
                        <a:pt x="132601" y="499165"/>
                      </a:cubicBezTo>
                      <a:cubicBezTo>
                        <a:pt x="130559" y="499573"/>
                        <a:pt x="129970" y="502512"/>
                        <a:pt x="128184" y="503583"/>
                      </a:cubicBezTo>
                      <a:cubicBezTo>
                        <a:pt x="126188" y="504781"/>
                        <a:pt x="123767" y="505055"/>
                        <a:pt x="121558" y="505791"/>
                      </a:cubicBezTo>
                      <a:cubicBezTo>
                        <a:pt x="120822" y="508000"/>
                        <a:pt x="120702" y="510523"/>
                        <a:pt x="119349" y="512417"/>
                      </a:cubicBezTo>
                      <a:cubicBezTo>
                        <a:pt x="112798" y="521588"/>
                        <a:pt x="112268" y="520667"/>
                        <a:pt x="103888" y="523461"/>
                      </a:cubicBezTo>
                      <a:cubicBezTo>
                        <a:pt x="102416" y="525670"/>
                        <a:pt x="101348" y="528210"/>
                        <a:pt x="99471" y="530087"/>
                      </a:cubicBezTo>
                      <a:cubicBezTo>
                        <a:pt x="97594" y="531964"/>
                        <a:pt x="94544" y="532465"/>
                        <a:pt x="92845" y="534504"/>
                      </a:cubicBezTo>
                      <a:cubicBezTo>
                        <a:pt x="90737" y="537033"/>
                        <a:pt x="90535" y="540810"/>
                        <a:pt x="88427" y="543339"/>
                      </a:cubicBezTo>
                      <a:cubicBezTo>
                        <a:pt x="83907" y="548763"/>
                        <a:pt x="80773" y="547166"/>
                        <a:pt x="75175" y="549965"/>
                      </a:cubicBezTo>
                      <a:cubicBezTo>
                        <a:pt x="71335" y="551885"/>
                        <a:pt x="67972" y="554671"/>
                        <a:pt x="64132" y="556591"/>
                      </a:cubicBezTo>
                      <a:cubicBezTo>
                        <a:pt x="62049" y="557632"/>
                        <a:pt x="59588" y="557759"/>
                        <a:pt x="57505" y="558800"/>
                      </a:cubicBezTo>
                      <a:cubicBezTo>
                        <a:pt x="55131" y="559987"/>
                        <a:pt x="53253" y="562030"/>
                        <a:pt x="50879" y="563217"/>
                      </a:cubicBezTo>
                      <a:cubicBezTo>
                        <a:pt x="39997" y="568658"/>
                        <a:pt x="48171" y="561407"/>
                        <a:pt x="37627" y="569843"/>
                      </a:cubicBezTo>
                      <a:cubicBezTo>
                        <a:pt x="36001" y="571144"/>
                        <a:pt x="34876" y="573011"/>
                        <a:pt x="33210" y="574261"/>
                      </a:cubicBezTo>
                      <a:cubicBezTo>
                        <a:pt x="13222" y="589254"/>
                        <a:pt x="25675" y="577380"/>
                        <a:pt x="15540" y="587513"/>
                      </a:cubicBezTo>
                      <a:cubicBezTo>
                        <a:pt x="18485" y="588985"/>
                        <a:pt x="21349" y="590633"/>
                        <a:pt x="24375" y="591930"/>
                      </a:cubicBezTo>
                      <a:cubicBezTo>
                        <a:pt x="26515" y="592847"/>
                        <a:pt x="28919" y="593098"/>
                        <a:pt x="31001" y="594139"/>
                      </a:cubicBezTo>
                      <a:cubicBezTo>
                        <a:pt x="43814" y="600546"/>
                        <a:pt x="30976" y="597166"/>
                        <a:pt x="46462" y="602974"/>
                      </a:cubicBezTo>
                      <a:cubicBezTo>
                        <a:pt x="56426" y="606711"/>
                        <a:pt x="74091" y="606749"/>
                        <a:pt x="81801" y="607391"/>
                      </a:cubicBezTo>
                      <a:cubicBezTo>
                        <a:pt x="107360" y="613781"/>
                        <a:pt x="93425" y="611259"/>
                        <a:pt x="123766" y="614017"/>
                      </a:cubicBezTo>
                      <a:cubicBezTo>
                        <a:pt x="115993" y="621792"/>
                        <a:pt x="123236" y="615864"/>
                        <a:pt x="112723" y="620643"/>
                      </a:cubicBezTo>
                      <a:cubicBezTo>
                        <a:pt x="106728" y="623368"/>
                        <a:pt x="100943" y="626533"/>
                        <a:pt x="95053" y="629478"/>
                      </a:cubicBezTo>
                      <a:cubicBezTo>
                        <a:pt x="77927" y="638041"/>
                        <a:pt x="98455" y="630554"/>
                        <a:pt x="81801" y="636104"/>
                      </a:cubicBezTo>
                      <a:lnTo>
                        <a:pt x="61923" y="649356"/>
                      </a:lnTo>
                      <a:cubicBezTo>
                        <a:pt x="58049" y="651939"/>
                        <a:pt x="48671" y="653774"/>
                        <a:pt x="48671" y="653774"/>
                      </a:cubicBezTo>
                      <a:cubicBezTo>
                        <a:pt x="47198" y="655246"/>
                        <a:pt x="46039" y="657120"/>
                        <a:pt x="44253" y="658191"/>
                      </a:cubicBezTo>
                      <a:cubicBezTo>
                        <a:pt x="41989" y="659550"/>
                        <a:pt x="30444" y="662196"/>
                        <a:pt x="28792" y="662609"/>
                      </a:cubicBezTo>
                      <a:cubicBezTo>
                        <a:pt x="26583" y="664081"/>
                        <a:pt x="24592" y="665948"/>
                        <a:pt x="22166" y="667026"/>
                      </a:cubicBezTo>
                      <a:cubicBezTo>
                        <a:pt x="17911" y="668917"/>
                        <a:pt x="8914" y="671443"/>
                        <a:pt x="8914" y="671443"/>
                      </a:cubicBezTo>
                      <a:cubicBezTo>
                        <a:pt x="5430" y="674928"/>
                        <a:pt x="-817" y="678288"/>
                        <a:pt x="11123" y="680278"/>
                      </a:cubicBezTo>
                      <a:cubicBezTo>
                        <a:pt x="13419" y="680661"/>
                        <a:pt x="15510" y="678710"/>
                        <a:pt x="17749" y="678070"/>
                      </a:cubicBezTo>
                      <a:cubicBezTo>
                        <a:pt x="28167" y="675094"/>
                        <a:pt x="29525" y="675441"/>
                        <a:pt x="42045" y="673652"/>
                      </a:cubicBezTo>
                      <a:cubicBezTo>
                        <a:pt x="61684" y="667105"/>
                        <a:pt x="32102" y="676358"/>
                        <a:pt x="79592" y="669235"/>
                      </a:cubicBezTo>
                      <a:cubicBezTo>
                        <a:pt x="84197" y="668544"/>
                        <a:pt x="92845" y="664817"/>
                        <a:pt x="92845" y="664817"/>
                      </a:cubicBezTo>
                      <a:lnTo>
                        <a:pt x="156897" y="667026"/>
                      </a:lnTo>
                      <a:cubicBezTo>
                        <a:pt x="160135" y="667626"/>
                        <a:pt x="154113" y="673002"/>
                        <a:pt x="152479" y="675861"/>
                      </a:cubicBezTo>
                      <a:cubicBezTo>
                        <a:pt x="147948" y="683790"/>
                        <a:pt x="148912" y="681920"/>
                        <a:pt x="141436" y="686904"/>
                      </a:cubicBezTo>
                      <a:cubicBezTo>
                        <a:pt x="139957" y="691341"/>
                        <a:pt x="137448" y="702744"/>
                        <a:pt x="132601" y="706783"/>
                      </a:cubicBezTo>
                      <a:cubicBezTo>
                        <a:pt x="130072" y="708891"/>
                        <a:pt x="126558" y="709455"/>
                        <a:pt x="123766" y="711200"/>
                      </a:cubicBezTo>
                      <a:cubicBezTo>
                        <a:pt x="122108" y="712236"/>
                        <a:pt x="111288" y="720965"/>
                        <a:pt x="108305" y="722243"/>
                      </a:cubicBezTo>
                      <a:cubicBezTo>
                        <a:pt x="98399" y="726489"/>
                        <a:pt x="101441" y="722363"/>
                        <a:pt x="92845" y="726661"/>
                      </a:cubicBezTo>
                      <a:cubicBezTo>
                        <a:pt x="90471" y="727848"/>
                        <a:pt x="88292" y="729420"/>
                        <a:pt x="86219" y="731078"/>
                      </a:cubicBezTo>
                      <a:cubicBezTo>
                        <a:pt x="84593" y="732379"/>
                        <a:pt x="83587" y="734425"/>
                        <a:pt x="81801" y="735496"/>
                      </a:cubicBezTo>
                      <a:cubicBezTo>
                        <a:pt x="79805" y="736694"/>
                        <a:pt x="77384" y="736968"/>
                        <a:pt x="75175" y="737704"/>
                      </a:cubicBezTo>
                      <a:cubicBezTo>
                        <a:pt x="64519" y="748363"/>
                        <a:pt x="78051" y="735405"/>
                        <a:pt x="64132" y="746539"/>
                      </a:cubicBezTo>
                      <a:cubicBezTo>
                        <a:pt x="62506" y="747840"/>
                        <a:pt x="61380" y="749707"/>
                        <a:pt x="59714" y="750956"/>
                      </a:cubicBezTo>
                      <a:cubicBezTo>
                        <a:pt x="54579" y="754807"/>
                        <a:pt x="44477" y="761640"/>
                        <a:pt x="37627" y="764209"/>
                      </a:cubicBezTo>
                      <a:cubicBezTo>
                        <a:pt x="34785" y="765275"/>
                        <a:pt x="31737" y="765681"/>
                        <a:pt x="28792" y="766417"/>
                      </a:cubicBezTo>
                      <a:cubicBezTo>
                        <a:pt x="26583" y="767890"/>
                        <a:pt x="24540" y="769648"/>
                        <a:pt x="22166" y="770835"/>
                      </a:cubicBezTo>
                      <a:cubicBezTo>
                        <a:pt x="20084" y="771876"/>
                        <a:pt x="17536" y="771845"/>
                        <a:pt x="15540" y="773043"/>
                      </a:cubicBezTo>
                      <a:cubicBezTo>
                        <a:pt x="376" y="782141"/>
                        <a:pt x="23273" y="773410"/>
                        <a:pt x="4497" y="779670"/>
                      </a:cubicBezTo>
                      <a:cubicBezTo>
                        <a:pt x="3024" y="781142"/>
                        <a:pt x="-579" y="782111"/>
                        <a:pt x="79" y="784087"/>
                      </a:cubicBezTo>
                      <a:cubicBezTo>
                        <a:pt x="815" y="786296"/>
                        <a:pt x="4377" y="786296"/>
                        <a:pt x="6705" y="786296"/>
                      </a:cubicBezTo>
                      <a:cubicBezTo>
                        <a:pt x="11184" y="786296"/>
                        <a:pt x="15540" y="784823"/>
                        <a:pt x="19958" y="784087"/>
                      </a:cubicBezTo>
                      <a:cubicBezTo>
                        <a:pt x="22167" y="783351"/>
                        <a:pt x="24502" y="782919"/>
                        <a:pt x="26584" y="781878"/>
                      </a:cubicBezTo>
                      <a:cubicBezTo>
                        <a:pt x="28958" y="780691"/>
                        <a:pt x="30725" y="778393"/>
                        <a:pt x="33210" y="777461"/>
                      </a:cubicBezTo>
                      <a:cubicBezTo>
                        <a:pt x="36725" y="776143"/>
                        <a:pt x="40588" y="776066"/>
                        <a:pt x="44253" y="775252"/>
                      </a:cubicBezTo>
                      <a:cubicBezTo>
                        <a:pt x="47216" y="774593"/>
                        <a:pt x="50143" y="773779"/>
                        <a:pt x="53088" y="773043"/>
                      </a:cubicBezTo>
                      <a:cubicBezTo>
                        <a:pt x="55297" y="771571"/>
                        <a:pt x="57063" y="768759"/>
                        <a:pt x="59714" y="768626"/>
                      </a:cubicBezTo>
                      <a:cubicBezTo>
                        <a:pt x="113931" y="765916"/>
                        <a:pt x="95162" y="765506"/>
                        <a:pt x="99471" y="817217"/>
                      </a:cubicBezTo>
                      <a:cubicBezTo>
                        <a:pt x="99664" y="819537"/>
                        <a:pt x="100943" y="821634"/>
                        <a:pt x="101679" y="823843"/>
                      </a:cubicBezTo>
                      <a:cubicBezTo>
                        <a:pt x="100207" y="828261"/>
                        <a:pt x="99968" y="833307"/>
                        <a:pt x="97262" y="837096"/>
                      </a:cubicBezTo>
                      <a:cubicBezTo>
                        <a:pt x="95909" y="838990"/>
                        <a:pt x="92875" y="838664"/>
                        <a:pt x="90636" y="839304"/>
                      </a:cubicBezTo>
                      <a:cubicBezTo>
                        <a:pt x="87717" y="840138"/>
                        <a:pt x="84709" y="840641"/>
                        <a:pt x="81801" y="841513"/>
                      </a:cubicBezTo>
                      <a:cubicBezTo>
                        <a:pt x="77341" y="842851"/>
                        <a:pt x="68549" y="845930"/>
                        <a:pt x="68549" y="845930"/>
                      </a:cubicBezTo>
                      <a:cubicBezTo>
                        <a:pt x="66340" y="847403"/>
                        <a:pt x="64349" y="849270"/>
                        <a:pt x="61923" y="850348"/>
                      </a:cubicBezTo>
                      <a:cubicBezTo>
                        <a:pt x="57668" y="852239"/>
                        <a:pt x="53088" y="853293"/>
                        <a:pt x="48671" y="854765"/>
                      </a:cubicBezTo>
                      <a:lnTo>
                        <a:pt x="42045" y="856974"/>
                      </a:lnTo>
                      <a:cubicBezTo>
                        <a:pt x="39527" y="857814"/>
                        <a:pt x="37845" y="860313"/>
                        <a:pt x="35419" y="861391"/>
                      </a:cubicBezTo>
                      <a:cubicBezTo>
                        <a:pt x="31164" y="863282"/>
                        <a:pt x="26041" y="863226"/>
                        <a:pt x="22166" y="865809"/>
                      </a:cubicBezTo>
                      <a:cubicBezTo>
                        <a:pt x="12800" y="872052"/>
                        <a:pt x="17914" y="869039"/>
                        <a:pt x="6705" y="874643"/>
                      </a:cubicBezTo>
                      <a:cubicBezTo>
                        <a:pt x="8178" y="876116"/>
                        <a:pt x="9069" y="878719"/>
                        <a:pt x="11123" y="879061"/>
                      </a:cubicBezTo>
                      <a:cubicBezTo>
                        <a:pt x="14413" y="879609"/>
                        <a:pt x="23063" y="875264"/>
                        <a:pt x="26584" y="874643"/>
                      </a:cubicBezTo>
                      <a:cubicBezTo>
                        <a:pt x="54561" y="869706"/>
                        <a:pt x="60195" y="870034"/>
                        <a:pt x="88427" y="868017"/>
                      </a:cubicBezTo>
                      <a:cubicBezTo>
                        <a:pt x="90636" y="866545"/>
                        <a:pt x="92419" y="863929"/>
                        <a:pt x="95053" y="863600"/>
                      </a:cubicBezTo>
                      <a:cubicBezTo>
                        <a:pt x="98778" y="863134"/>
                        <a:pt x="102386" y="865238"/>
                        <a:pt x="106097" y="865809"/>
                      </a:cubicBezTo>
                      <a:cubicBezTo>
                        <a:pt x="111963" y="866711"/>
                        <a:pt x="117876" y="867281"/>
                        <a:pt x="123766" y="868017"/>
                      </a:cubicBezTo>
                      <a:cubicBezTo>
                        <a:pt x="125975" y="868753"/>
                        <a:pt x="128396" y="869028"/>
                        <a:pt x="130392" y="870226"/>
                      </a:cubicBezTo>
                      <a:cubicBezTo>
                        <a:pt x="132178" y="871297"/>
                        <a:pt x="134468" y="872589"/>
                        <a:pt x="134810" y="874643"/>
                      </a:cubicBezTo>
                      <a:cubicBezTo>
                        <a:pt x="135118" y="876492"/>
                        <a:pt x="131197" y="887688"/>
                        <a:pt x="130392" y="890104"/>
                      </a:cubicBezTo>
                      <a:cubicBezTo>
                        <a:pt x="143498" y="903210"/>
                        <a:pt x="120232" y="881711"/>
                        <a:pt x="150271" y="896730"/>
                      </a:cubicBezTo>
                      <a:cubicBezTo>
                        <a:pt x="152353" y="897771"/>
                        <a:pt x="150585" y="902003"/>
                        <a:pt x="152479" y="903356"/>
                      </a:cubicBezTo>
                      <a:cubicBezTo>
                        <a:pt x="156268" y="906063"/>
                        <a:pt x="165732" y="907774"/>
                        <a:pt x="165732" y="907774"/>
                      </a:cubicBezTo>
                      <a:cubicBezTo>
                        <a:pt x="164996" y="910719"/>
                        <a:pt x="165828" y="914633"/>
                        <a:pt x="163523" y="916609"/>
                      </a:cubicBezTo>
                      <a:cubicBezTo>
                        <a:pt x="159988" y="919639"/>
                        <a:pt x="150271" y="921026"/>
                        <a:pt x="150271" y="921026"/>
                      </a:cubicBezTo>
                      <a:cubicBezTo>
                        <a:pt x="152480" y="922498"/>
                        <a:pt x="155020" y="923566"/>
                        <a:pt x="156897" y="925443"/>
                      </a:cubicBezTo>
                      <a:cubicBezTo>
                        <a:pt x="158774" y="927320"/>
                        <a:pt x="159615" y="930031"/>
                        <a:pt x="161314" y="932070"/>
                      </a:cubicBezTo>
                      <a:cubicBezTo>
                        <a:pt x="163314" y="934470"/>
                        <a:pt x="165731" y="936487"/>
                        <a:pt x="167940" y="938696"/>
                      </a:cubicBezTo>
                      <a:cubicBezTo>
                        <a:pt x="168676" y="940905"/>
                        <a:pt x="171795" y="943676"/>
                        <a:pt x="170149" y="945322"/>
                      </a:cubicBezTo>
                      <a:cubicBezTo>
                        <a:pt x="166857" y="948614"/>
                        <a:pt x="161314" y="948267"/>
                        <a:pt x="156897" y="949739"/>
                      </a:cubicBezTo>
                      <a:lnTo>
                        <a:pt x="150271" y="951948"/>
                      </a:lnTo>
                      <a:lnTo>
                        <a:pt x="141436" y="965200"/>
                      </a:lnTo>
                      <a:lnTo>
                        <a:pt x="137019" y="971826"/>
                      </a:lnTo>
                      <a:cubicBezTo>
                        <a:pt x="138491" y="975507"/>
                        <a:pt x="140393" y="979045"/>
                        <a:pt x="141436" y="982870"/>
                      </a:cubicBezTo>
                      <a:cubicBezTo>
                        <a:pt x="146929" y="1003012"/>
                        <a:pt x="139473" y="989864"/>
                        <a:pt x="148062" y="1002748"/>
                      </a:cubicBezTo>
                      <a:cubicBezTo>
                        <a:pt x="145785" y="1023235"/>
                        <a:pt x="144503" y="1020721"/>
                        <a:pt x="148062" y="1040296"/>
                      </a:cubicBezTo>
                      <a:cubicBezTo>
                        <a:pt x="148479" y="1042587"/>
                        <a:pt x="149230" y="1044840"/>
                        <a:pt x="150271" y="1046922"/>
                      </a:cubicBezTo>
                      <a:cubicBezTo>
                        <a:pt x="151458" y="1049296"/>
                        <a:pt x="153216" y="1051339"/>
                        <a:pt x="154688" y="1053548"/>
                      </a:cubicBezTo>
                      <a:cubicBezTo>
                        <a:pt x="153216" y="1055757"/>
                        <a:pt x="151998" y="1058159"/>
                        <a:pt x="150271" y="1060174"/>
                      </a:cubicBezTo>
                      <a:cubicBezTo>
                        <a:pt x="147561" y="1063336"/>
                        <a:pt x="141436" y="1069009"/>
                        <a:pt x="141436" y="1069009"/>
                      </a:cubicBezTo>
                      <a:cubicBezTo>
                        <a:pt x="142172" y="1072690"/>
                        <a:pt x="142974" y="1076359"/>
                        <a:pt x="143645" y="1080052"/>
                      </a:cubicBezTo>
                      <a:cubicBezTo>
                        <a:pt x="144446" y="1084458"/>
                        <a:pt x="144281" y="1089111"/>
                        <a:pt x="145853" y="1093304"/>
                      </a:cubicBezTo>
                      <a:cubicBezTo>
                        <a:pt x="146584" y="1095254"/>
                        <a:pt x="148970" y="1096096"/>
                        <a:pt x="150271" y="1097722"/>
                      </a:cubicBezTo>
                      <a:cubicBezTo>
                        <a:pt x="151929" y="1099795"/>
                        <a:pt x="153216" y="1102139"/>
                        <a:pt x="154688" y="1104348"/>
                      </a:cubicBezTo>
                      <a:cubicBezTo>
                        <a:pt x="150903" y="1115702"/>
                        <a:pt x="155256" y="1107163"/>
                        <a:pt x="145853" y="1115391"/>
                      </a:cubicBezTo>
                      <a:cubicBezTo>
                        <a:pt x="141935" y="1118819"/>
                        <a:pt x="134810" y="1126435"/>
                        <a:pt x="134810" y="1126435"/>
                      </a:cubicBezTo>
                      <a:cubicBezTo>
                        <a:pt x="134074" y="1128644"/>
                        <a:pt x="132601" y="1130733"/>
                        <a:pt x="132601" y="1133061"/>
                      </a:cubicBezTo>
                      <a:cubicBezTo>
                        <a:pt x="132601" y="1138664"/>
                        <a:pt x="133894" y="1148672"/>
                        <a:pt x="139227" y="1152939"/>
                      </a:cubicBezTo>
                      <a:cubicBezTo>
                        <a:pt x="141045" y="1154393"/>
                        <a:pt x="143644" y="1154412"/>
                        <a:pt x="145853" y="1155148"/>
                      </a:cubicBezTo>
                      <a:cubicBezTo>
                        <a:pt x="149289" y="1158584"/>
                        <a:pt x="155053" y="1163482"/>
                        <a:pt x="156897" y="1168400"/>
                      </a:cubicBezTo>
                      <a:cubicBezTo>
                        <a:pt x="162089" y="1182246"/>
                        <a:pt x="155280" y="1176179"/>
                        <a:pt x="163523" y="1186070"/>
                      </a:cubicBezTo>
                      <a:cubicBezTo>
                        <a:pt x="166583" y="1189742"/>
                        <a:pt x="172176" y="1195069"/>
                        <a:pt x="176775" y="1197113"/>
                      </a:cubicBezTo>
                      <a:cubicBezTo>
                        <a:pt x="182271" y="1199556"/>
                        <a:pt x="200331" y="1204474"/>
                        <a:pt x="205488" y="1205948"/>
                      </a:cubicBezTo>
                      <a:cubicBezTo>
                        <a:pt x="207566" y="1207195"/>
                        <a:pt x="218404" y="1214783"/>
                        <a:pt x="223158" y="1214783"/>
                      </a:cubicBezTo>
                      <a:cubicBezTo>
                        <a:pt x="226193" y="1214783"/>
                        <a:pt x="229047" y="1213310"/>
                        <a:pt x="231992" y="1212574"/>
                      </a:cubicBezTo>
                      <a:cubicBezTo>
                        <a:pt x="230695" y="1206087"/>
                        <a:pt x="230123" y="1200850"/>
                        <a:pt x="227575" y="1194904"/>
                      </a:cubicBezTo>
                      <a:cubicBezTo>
                        <a:pt x="226278" y="1191878"/>
                        <a:pt x="224455" y="1189096"/>
                        <a:pt x="223158" y="1186070"/>
                      </a:cubicBezTo>
                      <a:cubicBezTo>
                        <a:pt x="222241" y="1183930"/>
                        <a:pt x="221866" y="1181583"/>
                        <a:pt x="220949" y="1179443"/>
                      </a:cubicBezTo>
                      <a:cubicBezTo>
                        <a:pt x="219652" y="1176417"/>
                        <a:pt x="217869" y="1173617"/>
                        <a:pt x="216532" y="1170609"/>
                      </a:cubicBezTo>
                      <a:cubicBezTo>
                        <a:pt x="214922" y="1166986"/>
                        <a:pt x="213887" y="1163111"/>
                        <a:pt x="212114" y="1159565"/>
                      </a:cubicBezTo>
                      <a:cubicBezTo>
                        <a:pt x="210927" y="1157191"/>
                        <a:pt x="208775" y="1155365"/>
                        <a:pt x="207697" y="1152939"/>
                      </a:cubicBezTo>
                      <a:cubicBezTo>
                        <a:pt x="205806" y="1148684"/>
                        <a:pt x="204751" y="1144104"/>
                        <a:pt x="203279" y="1139687"/>
                      </a:cubicBezTo>
                      <a:cubicBezTo>
                        <a:pt x="202543" y="1137478"/>
                        <a:pt x="202717" y="1134707"/>
                        <a:pt x="201071" y="1133061"/>
                      </a:cubicBezTo>
                      <a:cubicBezTo>
                        <a:pt x="196962" y="1128952"/>
                        <a:pt x="195023" y="1127590"/>
                        <a:pt x="192236" y="1122017"/>
                      </a:cubicBezTo>
                      <a:cubicBezTo>
                        <a:pt x="191195" y="1119935"/>
                        <a:pt x="191318" y="1117328"/>
                        <a:pt x="190027" y="1115391"/>
                      </a:cubicBezTo>
                      <a:cubicBezTo>
                        <a:pt x="188294" y="1112792"/>
                        <a:pt x="185610" y="1110974"/>
                        <a:pt x="183401" y="1108765"/>
                      </a:cubicBezTo>
                      <a:cubicBezTo>
                        <a:pt x="188659" y="1092995"/>
                        <a:pt x="185236" y="1099387"/>
                        <a:pt x="192236" y="1088887"/>
                      </a:cubicBezTo>
                      <a:cubicBezTo>
                        <a:pt x="191500" y="1085206"/>
                        <a:pt x="191581" y="1081261"/>
                        <a:pt x="190027" y="1077843"/>
                      </a:cubicBezTo>
                      <a:cubicBezTo>
                        <a:pt x="187830" y="1073010"/>
                        <a:pt x="181192" y="1064591"/>
                        <a:pt x="181192" y="1064591"/>
                      </a:cubicBezTo>
                      <a:cubicBezTo>
                        <a:pt x="174937" y="1045821"/>
                        <a:pt x="183661" y="1068706"/>
                        <a:pt x="174566" y="1053548"/>
                      </a:cubicBezTo>
                      <a:cubicBezTo>
                        <a:pt x="165962" y="1039209"/>
                        <a:pt x="179137" y="1053701"/>
                        <a:pt x="167940" y="1042504"/>
                      </a:cubicBezTo>
                      <a:cubicBezTo>
                        <a:pt x="167204" y="1040295"/>
                        <a:pt x="163711" y="1037033"/>
                        <a:pt x="165732" y="1035878"/>
                      </a:cubicBezTo>
                      <a:cubicBezTo>
                        <a:pt x="170886" y="1032933"/>
                        <a:pt x="177561" y="1034732"/>
                        <a:pt x="183401" y="1033670"/>
                      </a:cubicBezTo>
                      <a:cubicBezTo>
                        <a:pt x="185692" y="1033254"/>
                        <a:pt x="187818" y="1032197"/>
                        <a:pt x="190027" y="1031461"/>
                      </a:cubicBezTo>
                      <a:cubicBezTo>
                        <a:pt x="185141" y="1026575"/>
                        <a:pt x="182059" y="1024360"/>
                        <a:pt x="178984" y="1018209"/>
                      </a:cubicBezTo>
                      <a:cubicBezTo>
                        <a:pt x="176459" y="1013159"/>
                        <a:pt x="175826" y="1005581"/>
                        <a:pt x="174566" y="1000539"/>
                      </a:cubicBezTo>
                      <a:cubicBezTo>
                        <a:pt x="174001" y="998280"/>
                        <a:pt x="173094" y="996122"/>
                        <a:pt x="172358" y="993913"/>
                      </a:cubicBezTo>
                      <a:cubicBezTo>
                        <a:pt x="173220" y="991326"/>
                        <a:pt x="177943" y="975075"/>
                        <a:pt x="181192" y="971826"/>
                      </a:cubicBezTo>
                      <a:cubicBezTo>
                        <a:pt x="182838" y="970180"/>
                        <a:pt x="185610" y="970353"/>
                        <a:pt x="187819" y="969617"/>
                      </a:cubicBezTo>
                      <a:cubicBezTo>
                        <a:pt x="188555" y="965936"/>
                        <a:pt x="188548" y="962024"/>
                        <a:pt x="190027" y="958574"/>
                      </a:cubicBezTo>
                      <a:cubicBezTo>
                        <a:pt x="190847" y="956660"/>
                        <a:pt x="193144" y="955782"/>
                        <a:pt x="194445" y="954156"/>
                      </a:cubicBezTo>
                      <a:cubicBezTo>
                        <a:pt x="201710" y="945074"/>
                        <a:pt x="194978" y="948824"/>
                        <a:pt x="205488" y="945322"/>
                      </a:cubicBezTo>
                      <a:cubicBezTo>
                        <a:pt x="209909" y="940901"/>
                        <a:pt x="215906" y="935529"/>
                        <a:pt x="218740" y="929861"/>
                      </a:cubicBezTo>
                      <a:cubicBezTo>
                        <a:pt x="220098" y="927146"/>
                        <a:pt x="220213" y="923971"/>
                        <a:pt x="220949" y="921026"/>
                      </a:cubicBezTo>
                      <a:cubicBezTo>
                        <a:pt x="218828" y="917490"/>
                        <a:pt x="211488" y="905898"/>
                        <a:pt x="209905" y="901148"/>
                      </a:cubicBezTo>
                      <a:cubicBezTo>
                        <a:pt x="208718" y="897586"/>
                        <a:pt x="209176" y="893555"/>
                        <a:pt x="207697" y="890104"/>
                      </a:cubicBezTo>
                      <a:cubicBezTo>
                        <a:pt x="206877" y="888190"/>
                        <a:pt x="204580" y="887313"/>
                        <a:pt x="203279" y="885687"/>
                      </a:cubicBezTo>
                      <a:cubicBezTo>
                        <a:pt x="196012" y="876604"/>
                        <a:pt x="202747" y="880356"/>
                        <a:pt x="192236" y="876852"/>
                      </a:cubicBezTo>
                      <a:cubicBezTo>
                        <a:pt x="190764" y="874643"/>
                        <a:pt x="189136" y="872531"/>
                        <a:pt x="187819" y="870226"/>
                      </a:cubicBezTo>
                      <a:cubicBezTo>
                        <a:pt x="181818" y="859724"/>
                        <a:pt x="184656" y="861382"/>
                        <a:pt x="176775" y="850348"/>
                      </a:cubicBezTo>
                      <a:cubicBezTo>
                        <a:pt x="175565" y="848653"/>
                        <a:pt x="173830" y="847403"/>
                        <a:pt x="172358" y="845930"/>
                      </a:cubicBezTo>
                      <a:cubicBezTo>
                        <a:pt x="171129" y="838556"/>
                        <a:pt x="165583" y="830126"/>
                        <a:pt x="176775" y="828261"/>
                      </a:cubicBezTo>
                      <a:cubicBezTo>
                        <a:pt x="179072" y="827878"/>
                        <a:pt x="181192" y="829734"/>
                        <a:pt x="183401" y="830470"/>
                      </a:cubicBezTo>
                      <a:cubicBezTo>
                        <a:pt x="190045" y="829639"/>
                        <a:pt x="201467" y="831885"/>
                        <a:pt x="205488" y="823843"/>
                      </a:cubicBezTo>
                      <a:cubicBezTo>
                        <a:pt x="206845" y="821128"/>
                        <a:pt x="206961" y="817954"/>
                        <a:pt x="207697" y="815009"/>
                      </a:cubicBezTo>
                      <a:cubicBezTo>
                        <a:pt x="206961" y="808383"/>
                        <a:pt x="206502" y="801720"/>
                        <a:pt x="205488" y="795130"/>
                      </a:cubicBezTo>
                      <a:cubicBezTo>
                        <a:pt x="204551" y="789040"/>
                        <a:pt x="201488" y="780505"/>
                        <a:pt x="198862" y="775252"/>
                      </a:cubicBezTo>
                      <a:cubicBezTo>
                        <a:pt x="197675" y="772878"/>
                        <a:pt x="195917" y="770835"/>
                        <a:pt x="194445" y="768626"/>
                      </a:cubicBezTo>
                      <a:cubicBezTo>
                        <a:pt x="193709" y="761264"/>
                        <a:pt x="193361" y="753852"/>
                        <a:pt x="192236" y="746539"/>
                      </a:cubicBezTo>
                      <a:cubicBezTo>
                        <a:pt x="191882" y="744238"/>
                        <a:pt x="190592" y="742172"/>
                        <a:pt x="190027" y="739913"/>
                      </a:cubicBezTo>
                      <a:cubicBezTo>
                        <a:pt x="189117" y="736271"/>
                        <a:pt x="188729" y="732512"/>
                        <a:pt x="187819" y="728870"/>
                      </a:cubicBezTo>
                      <a:cubicBezTo>
                        <a:pt x="187254" y="726611"/>
                        <a:pt x="183964" y="723890"/>
                        <a:pt x="185610" y="722243"/>
                      </a:cubicBezTo>
                      <a:cubicBezTo>
                        <a:pt x="187256" y="720597"/>
                        <a:pt x="190096" y="723535"/>
                        <a:pt x="192236" y="724452"/>
                      </a:cubicBezTo>
                      <a:cubicBezTo>
                        <a:pt x="211328" y="732635"/>
                        <a:pt x="192167" y="725903"/>
                        <a:pt x="207697" y="731078"/>
                      </a:cubicBezTo>
                      <a:cubicBezTo>
                        <a:pt x="215059" y="730342"/>
                        <a:pt x="223944" y="733413"/>
                        <a:pt x="229784" y="728870"/>
                      </a:cubicBezTo>
                      <a:cubicBezTo>
                        <a:pt x="233319" y="726120"/>
                        <a:pt x="228991" y="719866"/>
                        <a:pt x="227575" y="715617"/>
                      </a:cubicBezTo>
                      <a:cubicBezTo>
                        <a:pt x="225384" y="709044"/>
                        <a:pt x="220377" y="707748"/>
                        <a:pt x="216532" y="702365"/>
                      </a:cubicBezTo>
                      <a:cubicBezTo>
                        <a:pt x="214618" y="699686"/>
                        <a:pt x="213748" y="696389"/>
                        <a:pt x="212114" y="693530"/>
                      </a:cubicBezTo>
                      <a:cubicBezTo>
                        <a:pt x="208398" y="687027"/>
                        <a:pt x="208118" y="687325"/>
                        <a:pt x="203279" y="682487"/>
                      </a:cubicBezTo>
                      <a:cubicBezTo>
                        <a:pt x="202543" y="680278"/>
                        <a:pt x="201711" y="678100"/>
                        <a:pt x="201071" y="675861"/>
                      </a:cubicBezTo>
                      <a:cubicBezTo>
                        <a:pt x="200237" y="672942"/>
                        <a:pt x="199928" y="669868"/>
                        <a:pt x="198862" y="667026"/>
                      </a:cubicBezTo>
                      <a:cubicBezTo>
                        <a:pt x="197706" y="663943"/>
                        <a:pt x="195668" y="661248"/>
                        <a:pt x="194445" y="658191"/>
                      </a:cubicBezTo>
                      <a:cubicBezTo>
                        <a:pt x="192716" y="653868"/>
                        <a:pt x="190027" y="644939"/>
                        <a:pt x="190027" y="644939"/>
                      </a:cubicBezTo>
                      <a:cubicBezTo>
                        <a:pt x="190763" y="641994"/>
                        <a:pt x="191402" y="639023"/>
                        <a:pt x="192236" y="636104"/>
                      </a:cubicBezTo>
                      <a:cubicBezTo>
                        <a:pt x="196715" y="620430"/>
                        <a:pt x="195283" y="629414"/>
                        <a:pt x="223158" y="627270"/>
                      </a:cubicBezTo>
                      <a:cubicBezTo>
                        <a:pt x="221685" y="625797"/>
                        <a:pt x="219990" y="624518"/>
                        <a:pt x="218740" y="622852"/>
                      </a:cubicBezTo>
                      <a:cubicBezTo>
                        <a:pt x="215555" y="618605"/>
                        <a:pt x="209905" y="609600"/>
                        <a:pt x="209905" y="609600"/>
                      </a:cubicBezTo>
                      <a:cubicBezTo>
                        <a:pt x="203651" y="590832"/>
                        <a:pt x="212374" y="613715"/>
                        <a:pt x="203279" y="598556"/>
                      </a:cubicBezTo>
                      <a:cubicBezTo>
                        <a:pt x="202081" y="596560"/>
                        <a:pt x="201807" y="594139"/>
                        <a:pt x="201071" y="591930"/>
                      </a:cubicBezTo>
                      <a:cubicBezTo>
                        <a:pt x="200335" y="586777"/>
                        <a:pt x="198516" y="581664"/>
                        <a:pt x="198862" y="576470"/>
                      </a:cubicBezTo>
                      <a:cubicBezTo>
                        <a:pt x="199266" y="570412"/>
                        <a:pt x="201024" y="564437"/>
                        <a:pt x="203279" y="558800"/>
                      </a:cubicBezTo>
                      <a:cubicBezTo>
                        <a:pt x="204052" y="556867"/>
                        <a:pt x="205677" y="554888"/>
                        <a:pt x="207697" y="554383"/>
                      </a:cubicBezTo>
                      <a:cubicBezTo>
                        <a:pt x="214875" y="552589"/>
                        <a:pt x="222422" y="552910"/>
                        <a:pt x="229784" y="552174"/>
                      </a:cubicBezTo>
                      <a:cubicBezTo>
                        <a:pt x="229048" y="547757"/>
                        <a:pt x="228862" y="543211"/>
                        <a:pt x="227575" y="538922"/>
                      </a:cubicBezTo>
                      <a:cubicBezTo>
                        <a:pt x="226629" y="535768"/>
                        <a:pt x="223646" y="533343"/>
                        <a:pt x="223158" y="530087"/>
                      </a:cubicBezTo>
                      <a:cubicBezTo>
                        <a:pt x="221407" y="518415"/>
                        <a:pt x="221685" y="506528"/>
                        <a:pt x="220949" y="494748"/>
                      </a:cubicBezTo>
                      <a:cubicBezTo>
                        <a:pt x="221685" y="486649"/>
                        <a:pt x="218078" y="476802"/>
                        <a:pt x="223158" y="470452"/>
                      </a:cubicBezTo>
                      <a:cubicBezTo>
                        <a:pt x="226410" y="466387"/>
                        <a:pt x="233413" y="472661"/>
                        <a:pt x="238619" y="472661"/>
                      </a:cubicBezTo>
                      <a:cubicBezTo>
                        <a:pt x="247484" y="472661"/>
                        <a:pt x="256288" y="471188"/>
                        <a:pt x="265123" y="470452"/>
                      </a:cubicBezTo>
                      <a:cubicBezTo>
                        <a:pt x="266256" y="467054"/>
                        <a:pt x="269881" y="460598"/>
                        <a:pt x="265123" y="457200"/>
                      </a:cubicBezTo>
                      <a:cubicBezTo>
                        <a:pt x="261334" y="454494"/>
                        <a:pt x="251871" y="452783"/>
                        <a:pt x="251871" y="452783"/>
                      </a:cubicBezTo>
                      <a:cubicBezTo>
                        <a:pt x="250398" y="451310"/>
                        <a:pt x="248384" y="450228"/>
                        <a:pt x="247453" y="448365"/>
                      </a:cubicBezTo>
                      <a:cubicBezTo>
                        <a:pt x="245371" y="444200"/>
                        <a:pt x="244508" y="439530"/>
                        <a:pt x="243036" y="435113"/>
                      </a:cubicBezTo>
                      <a:cubicBezTo>
                        <a:pt x="242300" y="432904"/>
                        <a:pt x="242118" y="430424"/>
                        <a:pt x="240827" y="428487"/>
                      </a:cubicBezTo>
                      <a:lnTo>
                        <a:pt x="236410" y="421861"/>
                      </a:lnTo>
                      <a:cubicBezTo>
                        <a:pt x="234632" y="414748"/>
                        <a:pt x="234225" y="410409"/>
                        <a:pt x="229784" y="404191"/>
                      </a:cubicBezTo>
                      <a:cubicBezTo>
                        <a:pt x="227969" y="401649"/>
                        <a:pt x="225367" y="399774"/>
                        <a:pt x="223158" y="397565"/>
                      </a:cubicBezTo>
                      <a:cubicBezTo>
                        <a:pt x="222422" y="395356"/>
                        <a:pt x="219495" y="392757"/>
                        <a:pt x="220949" y="390939"/>
                      </a:cubicBezTo>
                      <a:cubicBezTo>
                        <a:pt x="223426" y="387843"/>
                        <a:pt x="228064" y="387058"/>
                        <a:pt x="231992" y="386522"/>
                      </a:cubicBezTo>
                      <a:cubicBezTo>
                        <a:pt x="244415" y="384828"/>
                        <a:pt x="257024" y="385049"/>
                        <a:pt x="269540" y="384313"/>
                      </a:cubicBezTo>
                      <a:cubicBezTo>
                        <a:pt x="264654" y="379427"/>
                        <a:pt x="262439" y="376345"/>
                        <a:pt x="256288" y="373270"/>
                      </a:cubicBezTo>
                      <a:cubicBezTo>
                        <a:pt x="254206" y="372229"/>
                        <a:pt x="251871" y="371797"/>
                        <a:pt x="249662" y="371061"/>
                      </a:cubicBezTo>
                      <a:cubicBezTo>
                        <a:pt x="245981" y="367380"/>
                        <a:pt x="241202" y="364537"/>
                        <a:pt x="238619" y="360017"/>
                      </a:cubicBezTo>
                      <a:cubicBezTo>
                        <a:pt x="228467" y="342251"/>
                        <a:pt x="233077" y="349495"/>
                        <a:pt x="225366" y="337930"/>
                      </a:cubicBezTo>
                      <a:cubicBezTo>
                        <a:pt x="224630" y="331304"/>
                        <a:pt x="224657" y="324548"/>
                        <a:pt x="223158" y="318052"/>
                      </a:cubicBezTo>
                      <a:cubicBezTo>
                        <a:pt x="218009" y="295738"/>
                        <a:pt x="189202" y="310693"/>
                        <a:pt x="262914" y="307009"/>
                      </a:cubicBezTo>
                      <a:cubicBezTo>
                        <a:pt x="263650" y="304800"/>
                        <a:pt x="265123" y="302711"/>
                        <a:pt x="265123" y="300383"/>
                      </a:cubicBezTo>
                      <a:cubicBezTo>
                        <a:pt x="265123" y="294985"/>
                        <a:pt x="263198" y="289951"/>
                        <a:pt x="258497" y="287130"/>
                      </a:cubicBezTo>
                      <a:cubicBezTo>
                        <a:pt x="256501" y="285932"/>
                        <a:pt x="254080" y="285658"/>
                        <a:pt x="251871" y="284922"/>
                      </a:cubicBezTo>
                      <a:cubicBezTo>
                        <a:pt x="237502" y="263371"/>
                        <a:pt x="260544" y="296337"/>
                        <a:pt x="238619" y="271670"/>
                      </a:cubicBezTo>
                      <a:cubicBezTo>
                        <a:pt x="235092" y="267702"/>
                        <a:pt x="229784" y="258417"/>
                        <a:pt x="229784" y="258417"/>
                      </a:cubicBezTo>
                      <a:cubicBezTo>
                        <a:pt x="230520" y="250319"/>
                        <a:pt x="230842" y="242172"/>
                        <a:pt x="231992" y="234122"/>
                      </a:cubicBezTo>
                      <a:cubicBezTo>
                        <a:pt x="232321" y="231817"/>
                        <a:pt x="233561" y="229735"/>
                        <a:pt x="234201" y="227496"/>
                      </a:cubicBezTo>
                      <a:cubicBezTo>
                        <a:pt x="235035" y="224577"/>
                        <a:pt x="235911" y="221655"/>
                        <a:pt x="236410" y="218661"/>
                      </a:cubicBezTo>
                      <a:cubicBezTo>
                        <a:pt x="238342" y="207072"/>
                        <a:pt x="239843" y="187519"/>
                        <a:pt x="240827" y="176696"/>
                      </a:cubicBezTo>
                      <a:cubicBezTo>
                        <a:pt x="253343" y="177432"/>
                        <a:pt x="265889" y="177769"/>
                        <a:pt x="278375" y="178904"/>
                      </a:cubicBezTo>
                      <a:cubicBezTo>
                        <a:pt x="282783" y="179305"/>
                        <a:pt x="293549" y="182146"/>
                        <a:pt x="298253" y="183322"/>
                      </a:cubicBezTo>
                      <a:cubicBezTo>
                        <a:pt x="298989" y="185531"/>
                        <a:pt x="302544" y="190989"/>
                        <a:pt x="300462" y="189948"/>
                      </a:cubicBezTo>
                      <a:cubicBezTo>
                        <a:pt x="297170" y="188301"/>
                        <a:pt x="296439" y="183716"/>
                        <a:pt x="293836" y="181113"/>
                      </a:cubicBezTo>
                      <a:cubicBezTo>
                        <a:pt x="291959" y="179236"/>
                        <a:pt x="289283" y="178354"/>
                        <a:pt x="287210" y="176696"/>
                      </a:cubicBezTo>
                      <a:cubicBezTo>
                        <a:pt x="271474" y="164108"/>
                        <a:pt x="296558" y="181455"/>
                        <a:pt x="276166" y="167861"/>
                      </a:cubicBezTo>
                      <a:cubicBezTo>
                        <a:pt x="269912" y="149093"/>
                        <a:pt x="278635" y="171976"/>
                        <a:pt x="269540" y="156817"/>
                      </a:cubicBezTo>
                      <a:cubicBezTo>
                        <a:pt x="268342" y="154821"/>
                        <a:pt x="268249" y="152331"/>
                        <a:pt x="267332" y="150191"/>
                      </a:cubicBezTo>
                      <a:cubicBezTo>
                        <a:pt x="263540" y="141342"/>
                        <a:pt x="262777" y="143017"/>
                        <a:pt x="260705" y="134730"/>
                      </a:cubicBezTo>
                      <a:cubicBezTo>
                        <a:pt x="259795" y="131088"/>
                        <a:pt x="259311" y="127351"/>
                        <a:pt x="258497" y="123687"/>
                      </a:cubicBezTo>
                      <a:cubicBezTo>
                        <a:pt x="256273" y="113679"/>
                        <a:pt x="255538" y="112603"/>
                        <a:pt x="251871" y="101600"/>
                      </a:cubicBezTo>
                      <a:cubicBezTo>
                        <a:pt x="250617" y="97838"/>
                        <a:pt x="249226" y="94102"/>
                        <a:pt x="247453" y="90556"/>
                      </a:cubicBezTo>
                      <a:cubicBezTo>
                        <a:pt x="246266" y="88182"/>
                        <a:pt x="244508" y="86139"/>
                        <a:pt x="243036" y="83930"/>
                      </a:cubicBezTo>
                      <a:cubicBezTo>
                        <a:pt x="242300" y="80985"/>
                        <a:pt x="242023" y="77886"/>
                        <a:pt x="240827" y="75096"/>
                      </a:cubicBezTo>
                      <a:cubicBezTo>
                        <a:pt x="238737" y="70219"/>
                        <a:pt x="235555" y="67615"/>
                        <a:pt x="231992" y="64052"/>
                      </a:cubicBezTo>
                      <a:cubicBezTo>
                        <a:pt x="231256" y="61843"/>
                        <a:pt x="230424" y="59665"/>
                        <a:pt x="229784" y="57426"/>
                      </a:cubicBezTo>
                      <a:cubicBezTo>
                        <a:pt x="228950" y="54507"/>
                        <a:pt x="228447" y="51499"/>
                        <a:pt x="227575" y="48591"/>
                      </a:cubicBezTo>
                      <a:cubicBezTo>
                        <a:pt x="226237" y="44131"/>
                        <a:pt x="223158" y="35339"/>
                        <a:pt x="223158" y="35339"/>
                      </a:cubicBezTo>
                      <a:cubicBezTo>
                        <a:pt x="220643" y="5166"/>
                        <a:pt x="221317" y="5890"/>
                        <a:pt x="220949"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18" name="Freeform 117">
                <a:extLst>
                  <a:ext uri="{FF2B5EF4-FFF2-40B4-BE49-F238E27FC236}">
                    <a16:creationId xmlns:a16="http://schemas.microsoft.com/office/drawing/2014/main" id="{8DF2C5EA-D1B1-B5BC-5526-1D6A49097A84}"/>
                  </a:ext>
                </a:extLst>
              </p:cNvPr>
              <p:cNvSpPr/>
              <p:nvPr/>
            </p:nvSpPr>
            <p:spPr>
              <a:xfrm>
                <a:off x="6491357" y="3840922"/>
                <a:ext cx="371689" cy="993944"/>
              </a:xfrm>
              <a:custGeom>
                <a:avLst/>
                <a:gdLst>
                  <a:gd name="connsiteX0" fmla="*/ 225286 w 371689"/>
                  <a:gd name="connsiteY0" fmla="*/ 0 h 993944"/>
                  <a:gd name="connsiteX1" fmla="*/ 225286 w 371689"/>
                  <a:gd name="connsiteY1" fmla="*/ 0 h 993944"/>
                  <a:gd name="connsiteX2" fmla="*/ 212034 w 371689"/>
                  <a:gd name="connsiteY2" fmla="*/ 22087 h 993944"/>
                  <a:gd name="connsiteX3" fmla="*/ 205408 w 371689"/>
                  <a:gd name="connsiteY3" fmla="*/ 24295 h 993944"/>
                  <a:gd name="connsiteX4" fmla="*/ 200991 w 371689"/>
                  <a:gd name="connsiteY4" fmla="*/ 28713 h 993944"/>
                  <a:gd name="connsiteX5" fmla="*/ 183321 w 371689"/>
                  <a:gd name="connsiteY5" fmla="*/ 19878 h 993944"/>
                  <a:gd name="connsiteX6" fmla="*/ 174486 w 371689"/>
                  <a:gd name="connsiteY6" fmla="*/ 8835 h 993944"/>
                  <a:gd name="connsiteX7" fmla="*/ 163443 w 371689"/>
                  <a:gd name="connsiteY7" fmla="*/ 0 h 993944"/>
                  <a:gd name="connsiteX8" fmla="*/ 150191 w 371689"/>
                  <a:gd name="connsiteY8" fmla="*/ 19878 h 993944"/>
                  <a:gd name="connsiteX9" fmla="*/ 136939 w 371689"/>
                  <a:gd name="connsiteY9" fmla="*/ 22087 h 993944"/>
                  <a:gd name="connsiteX10" fmla="*/ 123686 w 371689"/>
                  <a:gd name="connsiteY10" fmla="*/ 26504 h 993944"/>
                  <a:gd name="connsiteX11" fmla="*/ 72886 w 371689"/>
                  <a:gd name="connsiteY11" fmla="*/ 28713 h 993944"/>
                  <a:gd name="connsiteX12" fmla="*/ 83930 w 371689"/>
                  <a:gd name="connsiteY12" fmla="*/ 44174 h 993944"/>
                  <a:gd name="connsiteX13" fmla="*/ 90556 w 371689"/>
                  <a:gd name="connsiteY13" fmla="*/ 48591 h 993944"/>
                  <a:gd name="connsiteX14" fmla="*/ 119269 w 371689"/>
                  <a:gd name="connsiteY14" fmla="*/ 53008 h 993944"/>
                  <a:gd name="connsiteX15" fmla="*/ 163443 w 371689"/>
                  <a:gd name="connsiteY15" fmla="*/ 50800 h 993944"/>
                  <a:gd name="connsiteX16" fmla="*/ 170069 w 371689"/>
                  <a:gd name="connsiteY16" fmla="*/ 46382 h 993944"/>
                  <a:gd name="connsiteX17" fmla="*/ 183321 w 371689"/>
                  <a:gd name="connsiteY17" fmla="*/ 41965 h 993944"/>
                  <a:gd name="connsiteX18" fmla="*/ 200991 w 371689"/>
                  <a:gd name="connsiteY18" fmla="*/ 44174 h 993944"/>
                  <a:gd name="connsiteX19" fmla="*/ 198782 w 371689"/>
                  <a:gd name="connsiteY19" fmla="*/ 57426 h 993944"/>
                  <a:gd name="connsiteX20" fmla="*/ 192156 w 371689"/>
                  <a:gd name="connsiteY20" fmla="*/ 70678 h 993944"/>
                  <a:gd name="connsiteX21" fmla="*/ 189947 w 371689"/>
                  <a:gd name="connsiteY21" fmla="*/ 77304 h 993944"/>
                  <a:gd name="connsiteX22" fmla="*/ 192156 w 371689"/>
                  <a:gd name="connsiteY22" fmla="*/ 83930 h 993944"/>
                  <a:gd name="connsiteX23" fmla="*/ 198782 w 371689"/>
                  <a:gd name="connsiteY23" fmla="*/ 86139 h 993944"/>
                  <a:gd name="connsiteX24" fmla="*/ 203200 w 371689"/>
                  <a:gd name="connsiteY24" fmla="*/ 90556 h 993944"/>
                  <a:gd name="connsiteX25" fmla="*/ 194365 w 371689"/>
                  <a:gd name="connsiteY25" fmla="*/ 108226 h 993944"/>
                  <a:gd name="connsiteX26" fmla="*/ 181113 w 371689"/>
                  <a:gd name="connsiteY26" fmla="*/ 112643 h 993944"/>
                  <a:gd name="connsiteX27" fmla="*/ 176695 w 371689"/>
                  <a:gd name="connsiteY27" fmla="*/ 117061 h 993944"/>
                  <a:gd name="connsiteX28" fmla="*/ 147982 w 371689"/>
                  <a:gd name="connsiteY28" fmla="*/ 121478 h 993944"/>
                  <a:gd name="connsiteX29" fmla="*/ 110434 w 371689"/>
                  <a:gd name="connsiteY29" fmla="*/ 123687 h 993944"/>
                  <a:gd name="connsiteX30" fmla="*/ 103808 w 371689"/>
                  <a:gd name="connsiteY30" fmla="*/ 128104 h 993944"/>
                  <a:gd name="connsiteX31" fmla="*/ 114852 w 371689"/>
                  <a:gd name="connsiteY31" fmla="*/ 141356 h 993944"/>
                  <a:gd name="connsiteX32" fmla="*/ 119269 w 371689"/>
                  <a:gd name="connsiteY32" fmla="*/ 145774 h 993944"/>
                  <a:gd name="connsiteX33" fmla="*/ 178904 w 371689"/>
                  <a:gd name="connsiteY33" fmla="*/ 152400 h 993944"/>
                  <a:gd name="connsiteX34" fmla="*/ 185530 w 371689"/>
                  <a:gd name="connsiteY34" fmla="*/ 156817 h 993944"/>
                  <a:gd name="connsiteX35" fmla="*/ 194365 w 371689"/>
                  <a:gd name="connsiteY35" fmla="*/ 165652 h 993944"/>
                  <a:gd name="connsiteX36" fmla="*/ 207617 w 371689"/>
                  <a:gd name="connsiteY36" fmla="*/ 198782 h 993944"/>
                  <a:gd name="connsiteX37" fmla="*/ 214243 w 371689"/>
                  <a:gd name="connsiteY37" fmla="*/ 209826 h 993944"/>
                  <a:gd name="connsiteX38" fmla="*/ 218660 w 371689"/>
                  <a:gd name="connsiteY38" fmla="*/ 223078 h 993944"/>
                  <a:gd name="connsiteX39" fmla="*/ 198782 w 371689"/>
                  <a:gd name="connsiteY39" fmla="*/ 227495 h 993944"/>
                  <a:gd name="connsiteX40" fmla="*/ 185530 w 371689"/>
                  <a:gd name="connsiteY40" fmla="*/ 231913 h 993944"/>
                  <a:gd name="connsiteX41" fmla="*/ 178904 w 371689"/>
                  <a:gd name="connsiteY41" fmla="*/ 229704 h 993944"/>
                  <a:gd name="connsiteX42" fmla="*/ 167860 w 371689"/>
                  <a:gd name="connsiteY42" fmla="*/ 227495 h 993944"/>
                  <a:gd name="connsiteX43" fmla="*/ 161234 w 371689"/>
                  <a:gd name="connsiteY43" fmla="*/ 223078 h 993944"/>
                  <a:gd name="connsiteX44" fmla="*/ 152400 w 371689"/>
                  <a:gd name="connsiteY44" fmla="*/ 220869 h 993944"/>
                  <a:gd name="connsiteX45" fmla="*/ 145773 w 371689"/>
                  <a:gd name="connsiteY45" fmla="*/ 218661 h 993944"/>
                  <a:gd name="connsiteX46" fmla="*/ 114852 w 371689"/>
                  <a:gd name="connsiteY46" fmla="*/ 216452 h 993944"/>
                  <a:gd name="connsiteX47" fmla="*/ 92765 w 371689"/>
                  <a:gd name="connsiteY47" fmla="*/ 214243 h 993944"/>
                  <a:gd name="connsiteX48" fmla="*/ 83930 w 371689"/>
                  <a:gd name="connsiteY48" fmla="*/ 209826 h 993944"/>
                  <a:gd name="connsiteX49" fmla="*/ 55217 w 371689"/>
                  <a:gd name="connsiteY49" fmla="*/ 203200 h 993944"/>
                  <a:gd name="connsiteX50" fmla="*/ 46382 w 371689"/>
                  <a:gd name="connsiteY50" fmla="*/ 205408 h 993944"/>
                  <a:gd name="connsiteX51" fmla="*/ 50800 w 371689"/>
                  <a:gd name="connsiteY51" fmla="*/ 209826 h 993944"/>
                  <a:gd name="connsiteX52" fmla="*/ 64052 w 371689"/>
                  <a:gd name="connsiteY52" fmla="*/ 214243 h 993944"/>
                  <a:gd name="connsiteX53" fmla="*/ 70678 w 371689"/>
                  <a:gd name="connsiteY53" fmla="*/ 216452 h 993944"/>
                  <a:gd name="connsiteX54" fmla="*/ 79513 w 371689"/>
                  <a:gd name="connsiteY54" fmla="*/ 220869 h 993944"/>
                  <a:gd name="connsiteX55" fmla="*/ 92765 w 371689"/>
                  <a:gd name="connsiteY55" fmla="*/ 225287 h 993944"/>
                  <a:gd name="connsiteX56" fmla="*/ 99391 w 371689"/>
                  <a:gd name="connsiteY56" fmla="*/ 227495 h 993944"/>
                  <a:gd name="connsiteX57" fmla="*/ 108226 w 371689"/>
                  <a:gd name="connsiteY57" fmla="*/ 236330 h 993944"/>
                  <a:gd name="connsiteX58" fmla="*/ 114852 w 371689"/>
                  <a:gd name="connsiteY58" fmla="*/ 247374 h 993944"/>
                  <a:gd name="connsiteX59" fmla="*/ 123686 w 371689"/>
                  <a:gd name="connsiteY59" fmla="*/ 258417 h 993944"/>
                  <a:gd name="connsiteX60" fmla="*/ 132521 w 371689"/>
                  <a:gd name="connsiteY60" fmla="*/ 280504 h 993944"/>
                  <a:gd name="connsiteX61" fmla="*/ 134730 w 371689"/>
                  <a:gd name="connsiteY61" fmla="*/ 287130 h 993944"/>
                  <a:gd name="connsiteX62" fmla="*/ 161234 w 371689"/>
                  <a:gd name="connsiteY62" fmla="*/ 293756 h 993944"/>
                  <a:gd name="connsiteX63" fmla="*/ 152400 w 371689"/>
                  <a:gd name="connsiteY63" fmla="*/ 298174 h 993944"/>
                  <a:gd name="connsiteX64" fmla="*/ 143565 w 371689"/>
                  <a:gd name="connsiteY64" fmla="*/ 309217 h 993944"/>
                  <a:gd name="connsiteX65" fmla="*/ 139147 w 371689"/>
                  <a:gd name="connsiteY65" fmla="*/ 313635 h 993944"/>
                  <a:gd name="connsiteX66" fmla="*/ 125895 w 371689"/>
                  <a:gd name="connsiteY66" fmla="*/ 320261 h 993944"/>
                  <a:gd name="connsiteX67" fmla="*/ 112643 w 371689"/>
                  <a:gd name="connsiteY67" fmla="*/ 326887 h 993944"/>
                  <a:gd name="connsiteX68" fmla="*/ 121478 w 371689"/>
                  <a:gd name="connsiteY68" fmla="*/ 333513 h 993944"/>
                  <a:gd name="connsiteX69" fmla="*/ 167860 w 371689"/>
                  <a:gd name="connsiteY69" fmla="*/ 340139 h 993944"/>
                  <a:gd name="connsiteX70" fmla="*/ 176695 w 371689"/>
                  <a:gd name="connsiteY70" fmla="*/ 342348 h 993944"/>
                  <a:gd name="connsiteX71" fmla="*/ 181113 w 371689"/>
                  <a:gd name="connsiteY71" fmla="*/ 346765 h 993944"/>
                  <a:gd name="connsiteX72" fmla="*/ 194365 w 371689"/>
                  <a:gd name="connsiteY72" fmla="*/ 364435 h 993944"/>
                  <a:gd name="connsiteX73" fmla="*/ 207617 w 371689"/>
                  <a:gd name="connsiteY73" fmla="*/ 386521 h 993944"/>
                  <a:gd name="connsiteX74" fmla="*/ 209826 w 371689"/>
                  <a:gd name="connsiteY74" fmla="*/ 395356 h 993944"/>
                  <a:gd name="connsiteX75" fmla="*/ 214243 w 371689"/>
                  <a:gd name="connsiteY75" fmla="*/ 401982 h 993944"/>
                  <a:gd name="connsiteX76" fmla="*/ 216452 w 371689"/>
                  <a:gd name="connsiteY76" fmla="*/ 408608 h 993944"/>
                  <a:gd name="connsiteX77" fmla="*/ 218660 w 371689"/>
                  <a:gd name="connsiteY77" fmla="*/ 417443 h 993944"/>
                  <a:gd name="connsiteX78" fmla="*/ 223078 w 371689"/>
                  <a:gd name="connsiteY78" fmla="*/ 421861 h 993944"/>
                  <a:gd name="connsiteX79" fmla="*/ 220869 w 371689"/>
                  <a:gd name="connsiteY79" fmla="*/ 432904 h 993944"/>
                  <a:gd name="connsiteX80" fmla="*/ 212034 w 371689"/>
                  <a:gd name="connsiteY80" fmla="*/ 446156 h 993944"/>
                  <a:gd name="connsiteX81" fmla="*/ 203200 w 371689"/>
                  <a:gd name="connsiteY81" fmla="*/ 472661 h 993944"/>
                  <a:gd name="connsiteX82" fmla="*/ 198782 w 371689"/>
                  <a:gd name="connsiteY82" fmla="*/ 483704 h 993944"/>
                  <a:gd name="connsiteX83" fmla="*/ 192156 w 371689"/>
                  <a:gd name="connsiteY83" fmla="*/ 490330 h 993944"/>
                  <a:gd name="connsiteX84" fmla="*/ 176695 w 371689"/>
                  <a:gd name="connsiteY84" fmla="*/ 508000 h 993944"/>
                  <a:gd name="connsiteX85" fmla="*/ 165652 w 371689"/>
                  <a:gd name="connsiteY85" fmla="*/ 510208 h 993944"/>
                  <a:gd name="connsiteX86" fmla="*/ 159026 w 371689"/>
                  <a:gd name="connsiteY86" fmla="*/ 512417 h 993944"/>
                  <a:gd name="connsiteX87" fmla="*/ 147982 w 371689"/>
                  <a:gd name="connsiteY87" fmla="*/ 514626 h 993944"/>
                  <a:gd name="connsiteX88" fmla="*/ 141356 w 371689"/>
                  <a:gd name="connsiteY88" fmla="*/ 516835 h 993944"/>
                  <a:gd name="connsiteX89" fmla="*/ 130313 w 371689"/>
                  <a:gd name="connsiteY89" fmla="*/ 519043 h 993944"/>
                  <a:gd name="connsiteX90" fmla="*/ 119269 w 371689"/>
                  <a:gd name="connsiteY90" fmla="*/ 527878 h 993944"/>
                  <a:gd name="connsiteX91" fmla="*/ 112643 w 371689"/>
                  <a:gd name="connsiteY91" fmla="*/ 530087 h 993944"/>
                  <a:gd name="connsiteX92" fmla="*/ 106017 w 371689"/>
                  <a:gd name="connsiteY92" fmla="*/ 538921 h 993944"/>
                  <a:gd name="connsiteX93" fmla="*/ 99391 w 371689"/>
                  <a:gd name="connsiteY93" fmla="*/ 541130 h 993944"/>
                  <a:gd name="connsiteX94" fmla="*/ 86139 w 371689"/>
                  <a:gd name="connsiteY94" fmla="*/ 547756 h 993944"/>
                  <a:gd name="connsiteX95" fmla="*/ 79513 w 371689"/>
                  <a:gd name="connsiteY95" fmla="*/ 552174 h 993944"/>
                  <a:gd name="connsiteX96" fmla="*/ 0 w 371689"/>
                  <a:gd name="connsiteY96" fmla="*/ 558800 h 993944"/>
                  <a:gd name="connsiteX97" fmla="*/ 22086 w 371689"/>
                  <a:gd name="connsiteY97" fmla="*/ 565426 h 993944"/>
                  <a:gd name="connsiteX98" fmla="*/ 28713 w 371689"/>
                  <a:gd name="connsiteY98" fmla="*/ 567635 h 993944"/>
                  <a:gd name="connsiteX99" fmla="*/ 59634 w 371689"/>
                  <a:gd name="connsiteY99" fmla="*/ 569843 h 993944"/>
                  <a:gd name="connsiteX100" fmla="*/ 79513 w 371689"/>
                  <a:gd name="connsiteY100" fmla="*/ 569843 h 993944"/>
                  <a:gd name="connsiteX101" fmla="*/ 88347 w 371689"/>
                  <a:gd name="connsiteY101" fmla="*/ 565426 h 993944"/>
                  <a:gd name="connsiteX102" fmla="*/ 103808 w 371689"/>
                  <a:gd name="connsiteY102" fmla="*/ 563217 h 993944"/>
                  <a:gd name="connsiteX103" fmla="*/ 108226 w 371689"/>
                  <a:gd name="connsiteY103" fmla="*/ 558800 h 993944"/>
                  <a:gd name="connsiteX104" fmla="*/ 114852 w 371689"/>
                  <a:gd name="connsiteY104" fmla="*/ 556591 h 993944"/>
                  <a:gd name="connsiteX105" fmla="*/ 123686 w 371689"/>
                  <a:gd name="connsiteY105" fmla="*/ 552174 h 993944"/>
                  <a:gd name="connsiteX106" fmla="*/ 161234 w 371689"/>
                  <a:gd name="connsiteY106" fmla="*/ 554382 h 993944"/>
                  <a:gd name="connsiteX107" fmla="*/ 159026 w 371689"/>
                  <a:gd name="connsiteY107" fmla="*/ 569843 h 993944"/>
                  <a:gd name="connsiteX108" fmla="*/ 152400 w 371689"/>
                  <a:gd name="connsiteY108" fmla="*/ 591930 h 993944"/>
                  <a:gd name="connsiteX109" fmla="*/ 130313 w 371689"/>
                  <a:gd name="connsiteY109" fmla="*/ 598556 h 993944"/>
                  <a:gd name="connsiteX110" fmla="*/ 112643 w 371689"/>
                  <a:gd name="connsiteY110" fmla="*/ 602974 h 993944"/>
                  <a:gd name="connsiteX111" fmla="*/ 108226 w 371689"/>
                  <a:gd name="connsiteY111" fmla="*/ 609600 h 993944"/>
                  <a:gd name="connsiteX112" fmla="*/ 97182 w 371689"/>
                  <a:gd name="connsiteY112" fmla="*/ 618435 h 993944"/>
                  <a:gd name="connsiteX113" fmla="*/ 88347 w 371689"/>
                  <a:gd name="connsiteY113" fmla="*/ 633895 h 993944"/>
                  <a:gd name="connsiteX114" fmla="*/ 72886 w 371689"/>
                  <a:gd name="connsiteY114" fmla="*/ 649356 h 993944"/>
                  <a:gd name="connsiteX115" fmla="*/ 66260 w 371689"/>
                  <a:gd name="connsiteY115" fmla="*/ 651565 h 993944"/>
                  <a:gd name="connsiteX116" fmla="*/ 55217 w 371689"/>
                  <a:gd name="connsiteY116" fmla="*/ 655982 h 993944"/>
                  <a:gd name="connsiteX117" fmla="*/ 44173 w 371689"/>
                  <a:gd name="connsiteY117" fmla="*/ 664817 h 993944"/>
                  <a:gd name="connsiteX118" fmla="*/ 50800 w 371689"/>
                  <a:gd name="connsiteY118" fmla="*/ 667026 h 993944"/>
                  <a:gd name="connsiteX119" fmla="*/ 64052 w 371689"/>
                  <a:gd name="connsiteY119" fmla="*/ 662608 h 993944"/>
                  <a:gd name="connsiteX120" fmla="*/ 70678 w 371689"/>
                  <a:gd name="connsiteY120" fmla="*/ 660400 h 993944"/>
                  <a:gd name="connsiteX121" fmla="*/ 88347 w 371689"/>
                  <a:gd name="connsiteY121" fmla="*/ 655982 h 993944"/>
                  <a:gd name="connsiteX122" fmla="*/ 99391 w 371689"/>
                  <a:gd name="connsiteY122" fmla="*/ 644939 h 993944"/>
                  <a:gd name="connsiteX123" fmla="*/ 106017 w 371689"/>
                  <a:gd name="connsiteY123" fmla="*/ 642730 h 993944"/>
                  <a:gd name="connsiteX124" fmla="*/ 117060 w 371689"/>
                  <a:gd name="connsiteY124" fmla="*/ 640521 h 993944"/>
                  <a:gd name="connsiteX125" fmla="*/ 125895 w 371689"/>
                  <a:gd name="connsiteY125" fmla="*/ 638313 h 993944"/>
                  <a:gd name="connsiteX126" fmla="*/ 132521 w 371689"/>
                  <a:gd name="connsiteY126" fmla="*/ 633895 h 993944"/>
                  <a:gd name="connsiteX127" fmla="*/ 174486 w 371689"/>
                  <a:gd name="connsiteY127" fmla="*/ 640521 h 993944"/>
                  <a:gd name="connsiteX128" fmla="*/ 178904 w 371689"/>
                  <a:gd name="connsiteY128" fmla="*/ 651565 h 993944"/>
                  <a:gd name="connsiteX129" fmla="*/ 183321 w 371689"/>
                  <a:gd name="connsiteY129" fmla="*/ 669235 h 993944"/>
                  <a:gd name="connsiteX130" fmla="*/ 185530 w 371689"/>
                  <a:gd name="connsiteY130" fmla="*/ 675861 h 993944"/>
                  <a:gd name="connsiteX131" fmla="*/ 187739 w 371689"/>
                  <a:gd name="connsiteY131" fmla="*/ 684695 h 993944"/>
                  <a:gd name="connsiteX132" fmla="*/ 185530 w 371689"/>
                  <a:gd name="connsiteY132" fmla="*/ 697948 h 993944"/>
                  <a:gd name="connsiteX133" fmla="*/ 159026 w 371689"/>
                  <a:gd name="connsiteY133" fmla="*/ 704574 h 993944"/>
                  <a:gd name="connsiteX134" fmla="*/ 152400 w 371689"/>
                  <a:gd name="connsiteY134" fmla="*/ 706782 h 993944"/>
                  <a:gd name="connsiteX135" fmla="*/ 145773 w 371689"/>
                  <a:gd name="connsiteY135" fmla="*/ 711200 h 993944"/>
                  <a:gd name="connsiteX136" fmla="*/ 152400 w 371689"/>
                  <a:gd name="connsiteY136" fmla="*/ 713408 h 993944"/>
                  <a:gd name="connsiteX137" fmla="*/ 159026 w 371689"/>
                  <a:gd name="connsiteY137" fmla="*/ 717826 h 993944"/>
                  <a:gd name="connsiteX138" fmla="*/ 161234 w 371689"/>
                  <a:gd name="connsiteY138" fmla="*/ 724452 h 993944"/>
                  <a:gd name="connsiteX139" fmla="*/ 167860 w 371689"/>
                  <a:gd name="connsiteY139" fmla="*/ 735495 h 993944"/>
                  <a:gd name="connsiteX140" fmla="*/ 170069 w 371689"/>
                  <a:gd name="connsiteY140" fmla="*/ 748748 h 993944"/>
                  <a:gd name="connsiteX141" fmla="*/ 174486 w 371689"/>
                  <a:gd name="connsiteY141" fmla="*/ 768626 h 993944"/>
                  <a:gd name="connsiteX142" fmla="*/ 167860 w 371689"/>
                  <a:gd name="connsiteY142" fmla="*/ 777461 h 993944"/>
                  <a:gd name="connsiteX143" fmla="*/ 161234 w 371689"/>
                  <a:gd name="connsiteY143" fmla="*/ 781878 h 993944"/>
                  <a:gd name="connsiteX144" fmla="*/ 159026 w 371689"/>
                  <a:gd name="connsiteY144" fmla="*/ 790713 h 993944"/>
                  <a:gd name="connsiteX145" fmla="*/ 154608 w 371689"/>
                  <a:gd name="connsiteY145" fmla="*/ 797339 h 993944"/>
                  <a:gd name="connsiteX146" fmla="*/ 156817 w 371689"/>
                  <a:gd name="connsiteY146" fmla="*/ 810591 h 993944"/>
                  <a:gd name="connsiteX147" fmla="*/ 159026 w 371689"/>
                  <a:gd name="connsiteY147" fmla="*/ 819426 h 993944"/>
                  <a:gd name="connsiteX148" fmla="*/ 156817 w 371689"/>
                  <a:gd name="connsiteY148" fmla="*/ 874643 h 993944"/>
                  <a:gd name="connsiteX149" fmla="*/ 152400 w 371689"/>
                  <a:gd name="connsiteY149" fmla="*/ 887895 h 993944"/>
                  <a:gd name="connsiteX150" fmla="*/ 134730 w 371689"/>
                  <a:gd name="connsiteY150" fmla="*/ 901148 h 993944"/>
                  <a:gd name="connsiteX151" fmla="*/ 128104 w 371689"/>
                  <a:gd name="connsiteY151" fmla="*/ 905565 h 993944"/>
                  <a:gd name="connsiteX152" fmla="*/ 123686 w 371689"/>
                  <a:gd name="connsiteY152" fmla="*/ 909982 h 993944"/>
                  <a:gd name="connsiteX153" fmla="*/ 110434 w 371689"/>
                  <a:gd name="connsiteY153" fmla="*/ 914400 h 993944"/>
                  <a:gd name="connsiteX154" fmla="*/ 99391 w 371689"/>
                  <a:gd name="connsiteY154" fmla="*/ 923235 h 993944"/>
                  <a:gd name="connsiteX155" fmla="*/ 79513 w 371689"/>
                  <a:gd name="connsiteY155" fmla="*/ 934278 h 993944"/>
                  <a:gd name="connsiteX156" fmla="*/ 75095 w 371689"/>
                  <a:gd name="connsiteY156" fmla="*/ 938695 h 993944"/>
                  <a:gd name="connsiteX157" fmla="*/ 70678 w 371689"/>
                  <a:gd name="connsiteY157" fmla="*/ 945321 h 993944"/>
                  <a:gd name="connsiteX158" fmla="*/ 59634 w 371689"/>
                  <a:gd name="connsiteY158" fmla="*/ 954156 h 993944"/>
                  <a:gd name="connsiteX159" fmla="*/ 53008 w 371689"/>
                  <a:gd name="connsiteY159" fmla="*/ 967408 h 993944"/>
                  <a:gd name="connsiteX160" fmla="*/ 48591 w 371689"/>
                  <a:gd name="connsiteY160" fmla="*/ 971826 h 993944"/>
                  <a:gd name="connsiteX161" fmla="*/ 44173 w 371689"/>
                  <a:gd name="connsiteY161" fmla="*/ 985078 h 993944"/>
                  <a:gd name="connsiteX162" fmla="*/ 41965 w 371689"/>
                  <a:gd name="connsiteY162" fmla="*/ 991704 h 993944"/>
                  <a:gd name="connsiteX163" fmla="*/ 48591 w 371689"/>
                  <a:gd name="connsiteY163" fmla="*/ 993913 h 993944"/>
                  <a:gd name="connsiteX164" fmla="*/ 72886 w 371689"/>
                  <a:gd name="connsiteY164" fmla="*/ 976243 h 993944"/>
                  <a:gd name="connsiteX165" fmla="*/ 77304 w 371689"/>
                  <a:gd name="connsiteY165" fmla="*/ 971826 h 993944"/>
                  <a:gd name="connsiteX166" fmla="*/ 86139 w 371689"/>
                  <a:gd name="connsiteY166" fmla="*/ 956365 h 993944"/>
                  <a:gd name="connsiteX167" fmla="*/ 92765 w 371689"/>
                  <a:gd name="connsiteY167" fmla="*/ 951948 h 993944"/>
                  <a:gd name="connsiteX168" fmla="*/ 108226 w 371689"/>
                  <a:gd name="connsiteY168" fmla="*/ 940904 h 993944"/>
                  <a:gd name="connsiteX169" fmla="*/ 114852 w 371689"/>
                  <a:gd name="connsiteY169" fmla="*/ 938695 h 993944"/>
                  <a:gd name="connsiteX170" fmla="*/ 130313 w 371689"/>
                  <a:gd name="connsiteY170" fmla="*/ 927652 h 993944"/>
                  <a:gd name="connsiteX171" fmla="*/ 136939 w 371689"/>
                  <a:gd name="connsiteY171" fmla="*/ 925443 h 993944"/>
                  <a:gd name="connsiteX172" fmla="*/ 236330 w 371689"/>
                  <a:gd name="connsiteY172" fmla="*/ 927652 h 993944"/>
                  <a:gd name="connsiteX173" fmla="*/ 245165 w 371689"/>
                  <a:gd name="connsiteY173" fmla="*/ 938695 h 993944"/>
                  <a:gd name="connsiteX174" fmla="*/ 262834 w 371689"/>
                  <a:gd name="connsiteY174" fmla="*/ 945321 h 993944"/>
                  <a:gd name="connsiteX175" fmla="*/ 284921 w 371689"/>
                  <a:gd name="connsiteY175" fmla="*/ 940904 h 993944"/>
                  <a:gd name="connsiteX176" fmla="*/ 276086 w 371689"/>
                  <a:gd name="connsiteY176" fmla="*/ 921026 h 993944"/>
                  <a:gd name="connsiteX177" fmla="*/ 269460 w 371689"/>
                  <a:gd name="connsiteY177" fmla="*/ 914400 h 993944"/>
                  <a:gd name="connsiteX178" fmla="*/ 262834 w 371689"/>
                  <a:gd name="connsiteY178" fmla="*/ 912191 h 993944"/>
                  <a:gd name="connsiteX179" fmla="*/ 258417 w 371689"/>
                  <a:gd name="connsiteY179" fmla="*/ 905565 h 993944"/>
                  <a:gd name="connsiteX180" fmla="*/ 251791 w 371689"/>
                  <a:gd name="connsiteY180" fmla="*/ 901148 h 993944"/>
                  <a:gd name="connsiteX181" fmla="*/ 245165 w 371689"/>
                  <a:gd name="connsiteY181" fmla="*/ 881269 h 993944"/>
                  <a:gd name="connsiteX182" fmla="*/ 240747 w 371689"/>
                  <a:gd name="connsiteY182" fmla="*/ 874643 h 993944"/>
                  <a:gd name="connsiteX183" fmla="*/ 234121 w 371689"/>
                  <a:gd name="connsiteY183" fmla="*/ 861391 h 993944"/>
                  <a:gd name="connsiteX184" fmla="*/ 227495 w 371689"/>
                  <a:gd name="connsiteY184" fmla="*/ 839304 h 993944"/>
                  <a:gd name="connsiteX185" fmla="*/ 225286 w 371689"/>
                  <a:gd name="connsiteY185" fmla="*/ 832678 h 993944"/>
                  <a:gd name="connsiteX186" fmla="*/ 218660 w 371689"/>
                  <a:gd name="connsiteY186" fmla="*/ 823843 h 993944"/>
                  <a:gd name="connsiteX187" fmla="*/ 209826 w 371689"/>
                  <a:gd name="connsiteY187" fmla="*/ 803965 h 993944"/>
                  <a:gd name="connsiteX188" fmla="*/ 205408 w 371689"/>
                  <a:gd name="connsiteY188" fmla="*/ 770835 h 993944"/>
                  <a:gd name="connsiteX189" fmla="*/ 207617 w 371689"/>
                  <a:gd name="connsiteY189" fmla="*/ 744330 h 993944"/>
                  <a:gd name="connsiteX190" fmla="*/ 212034 w 371689"/>
                  <a:gd name="connsiteY190" fmla="*/ 702365 h 993944"/>
                  <a:gd name="connsiteX191" fmla="*/ 214243 w 371689"/>
                  <a:gd name="connsiteY191" fmla="*/ 680278 h 993944"/>
                  <a:gd name="connsiteX192" fmla="*/ 216452 w 371689"/>
                  <a:gd name="connsiteY192" fmla="*/ 673652 h 993944"/>
                  <a:gd name="connsiteX193" fmla="*/ 227495 w 371689"/>
                  <a:gd name="connsiteY193" fmla="*/ 662608 h 993944"/>
                  <a:gd name="connsiteX194" fmla="*/ 231913 w 371689"/>
                  <a:gd name="connsiteY194" fmla="*/ 658191 h 993944"/>
                  <a:gd name="connsiteX195" fmla="*/ 247373 w 371689"/>
                  <a:gd name="connsiteY195" fmla="*/ 660400 h 993944"/>
                  <a:gd name="connsiteX196" fmla="*/ 251791 w 371689"/>
                  <a:gd name="connsiteY196" fmla="*/ 664817 h 993944"/>
                  <a:gd name="connsiteX197" fmla="*/ 265043 w 371689"/>
                  <a:gd name="connsiteY197" fmla="*/ 669235 h 993944"/>
                  <a:gd name="connsiteX198" fmla="*/ 265043 w 371689"/>
                  <a:gd name="connsiteY198" fmla="*/ 669235 h 993944"/>
                  <a:gd name="connsiteX199" fmla="*/ 276086 w 371689"/>
                  <a:gd name="connsiteY199" fmla="*/ 671443 h 993944"/>
                  <a:gd name="connsiteX200" fmla="*/ 282713 w 371689"/>
                  <a:gd name="connsiteY200" fmla="*/ 673652 h 993944"/>
                  <a:gd name="connsiteX201" fmla="*/ 300382 w 371689"/>
                  <a:gd name="connsiteY201" fmla="*/ 675861 h 993944"/>
                  <a:gd name="connsiteX202" fmla="*/ 307008 w 371689"/>
                  <a:gd name="connsiteY202" fmla="*/ 673652 h 993944"/>
                  <a:gd name="connsiteX203" fmla="*/ 298173 w 371689"/>
                  <a:gd name="connsiteY203" fmla="*/ 669235 h 993944"/>
                  <a:gd name="connsiteX204" fmla="*/ 293756 w 371689"/>
                  <a:gd name="connsiteY204" fmla="*/ 664817 h 993944"/>
                  <a:gd name="connsiteX205" fmla="*/ 287130 w 371689"/>
                  <a:gd name="connsiteY205" fmla="*/ 662608 h 993944"/>
                  <a:gd name="connsiteX206" fmla="*/ 262834 w 371689"/>
                  <a:gd name="connsiteY206" fmla="*/ 647148 h 993944"/>
                  <a:gd name="connsiteX207" fmla="*/ 256208 w 371689"/>
                  <a:gd name="connsiteY207" fmla="*/ 642730 h 993944"/>
                  <a:gd name="connsiteX208" fmla="*/ 249582 w 371689"/>
                  <a:gd name="connsiteY208" fmla="*/ 638313 h 993944"/>
                  <a:gd name="connsiteX209" fmla="*/ 236330 w 371689"/>
                  <a:gd name="connsiteY209" fmla="*/ 618435 h 993944"/>
                  <a:gd name="connsiteX210" fmla="*/ 229704 w 371689"/>
                  <a:gd name="connsiteY210" fmla="*/ 602974 h 993944"/>
                  <a:gd name="connsiteX211" fmla="*/ 225286 w 371689"/>
                  <a:gd name="connsiteY211" fmla="*/ 596348 h 993944"/>
                  <a:gd name="connsiteX212" fmla="*/ 214243 w 371689"/>
                  <a:gd name="connsiteY212" fmla="*/ 572052 h 993944"/>
                  <a:gd name="connsiteX213" fmla="*/ 209826 w 371689"/>
                  <a:gd name="connsiteY213" fmla="*/ 565426 h 993944"/>
                  <a:gd name="connsiteX214" fmla="*/ 212034 w 371689"/>
                  <a:gd name="connsiteY214" fmla="*/ 554382 h 993944"/>
                  <a:gd name="connsiteX215" fmla="*/ 218660 w 371689"/>
                  <a:gd name="connsiteY215" fmla="*/ 543339 h 993944"/>
                  <a:gd name="connsiteX216" fmla="*/ 220869 w 371689"/>
                  <a:gd name="connsiteY216" fmla="*/ 530087 h 993944"/>
                  <a:gd name="connsiteX217" fmla="*/ 223078 w 371689"/>
                  <a:gd name="connsiteY217" fmla="*/ 521252 h 993944"/>
                  <a:gd name="connsiteX218" fmla="*/ 225286 w 371689"/>
                  <a:gd name="connsiteY218" fmla="*/ 514626 h 993944"/>
                  <a:gd name="connsiteX219" fmla="*/ 227495 w 371689"/>
                  <a:gd name="connsiteY219" fmla="*/ 501374 h 993944"/>
                  <a:gd name="connsiteX220" fmla="*/ 234121 w 371689"/>
                  <a:gd name="connsiteY220" fmla="*/ 479287 h 993944"/>
                  <a:gd name="connsiteX221" fmla="*/ 240747 w 371689"/>
                  <a:gd name="connsiteY221" fmla="*/ 477078 h 993944"/>
                  <a:gd name="connsiteX222" fmla="*/ 256208 w 371689"/>
                  <a:gd name="connsiteY222" fmla="*/ 479287 h 993944"/>
                  <a:gd name="connsiteX223" fmla="*/ 262834 w 371689"/>
                  <a:gd name="connsiteY223" fmla="*/ 483704 h 993944"/>
                  <a:gd name="connsiteX224" fmla="*/ 273878 w 371689"/>
                  <a:gd name="connsiteY224" fmla="*/ 485913 h 993944"/>
                  <a:gd name="connsiteX225" fmla="*/ 282713 w 371689"/>
                  <a:gd name="connsiteY225" fmla="*/ 490330 h 993944"/>
                  <a:gd name="connsiteX226" fmla="*/ 293756 w 371689"/>
                  <a:gd name="connsiteY226" fmla="*/ 492539 h 993944"/>
                  <a:gd name="connsiteX227" fmla="*/ 300382 w 371689"/>
                  <a:gd name="connsiteY227" fmla="*/ 494748 h 993944"/>
                  <a:gd name="connsiteX228" fmla="*/ 309217 w 371689"/>
                  <a:gd name="connsiteY228" fmla="*/ 496956 h 993944"/>
                  <a:gd name="connsiteX229" fmla="*/ 326886 w 371689"/>
                  <a:gd name="connsiteY229" fmla="*/ 494748 h 993944"/>
                  <a:gd name="connsiteX230" fmla="*/ 329095 w 371689"/>
                  <a:gd name="connsiteY230" fmla="*/ 485913 h 993944"/>
                  <a:gd name="connsiteX231" fmla="*/ 326886 w 371689"/>
                  <a:gd name="connsiteY231" fmla="*/ 443948 h 993944"/>
                  <a:gd name="connsiteX232" fmla="*/ 320260 w 371689"/>
                  <a:gd name="connsiteY232" fmla="*/ 446156 h 993944"/>
                  <a:gd name="connsiteX233" fmla="*/ 307008 w 371689"/>
                  <a:gd name="connsiteY233" fmla="*/ 443948 h 993944"/>
                  <a:gd name="connsiteX234" fmla="*/ 278295 w 371689"/>
                  <a:gd name="connsiteY234" fmla="*/ 426278 h 993944"/>
                  <a:gd name="connsiteX235" fmla="*/ 256208 w 371689"/>
                  <a:gd name="connsiteY235" fmla="*/ 415235 h 993944"/>
                  <a:gd name="connsiteX236" fmla="*/ 236330 w 371689"/>
                  <a:gd name="connsiteY236" fmla="*/ 408608 h 993944"/>
                  <a:gd name="connsiteX237" fmla="*/ 216452 w 371689"/>
                  <a:gd name="connsiteY237" fmla="*/ 386521 h 993944"/>
                  <a:gd name="connsiteX238" fmla="*/ 214243 w 371689"/>
                  <a:gd name="connsiteY238" fmla="*/ 379895 h 993944"/>
                  <a:gd name="connsiteX239" fmla="*/ 254000 w 371689"/>
                  <a:gd name="connsiteY239" fmla="*/ 362226 h 993944"/>
                  <a:gd name="connsiteX240" fmla="*/ 291547 w 371689"/>
                  <a:gd name="connsiteY240" fmla="*/ 366643 h 993944"/>
                  <a:gd name="connsiteX241" fmla="*/ 298173 w 371689"/>
                  <a:gd name="connsiteY241" fmla="*/ 364435 h 993944"/>
                  <a:gd name="connsiteX242" fmla="*/ 295965 w 371689"/>
                  <a:gd name="connsiteY242" fmla="*/ 346765 h 993944"/>
                  <a:gd name="connsiteX243" fmla="*/ 282713 w 371689"/>
                  <a:gd name="connsiteY243" fmla="*/ 337930 h 993944"/>
                  <a:gd name="connsiteX244" fmla="*/ 273878 w 371689"/>
                  <a:gd name="connsiteY244" fmla="*/ 329095 h 993944"/>
                  <a:gd name="connsiteX245" fmla="*/ 262834 w 371689"/>
                  <a:gd name="connsiteY245" fmla="*/ 311426 h 993944"/>
                  <a:gd name="connsiteX246" fmla="*/ 256208 w 371689"/>
                  <a:gd name="connsiteY246" fmla="*/ 302591 h 993944"/>
                  <a:gd name="connsiteX247" fmla="*/ 251791 w 371689"/>
                  <a:gd name="connsiteY247" fmla="*/ 287130 h 993944"/>
                  <a:gd name="connsiteX248" fmla="*/ 249582 w 371689"/>
                  <a:gd name="connsiteY248" fmla="*/ 265043 h 993944"/>
                  <a:gd name="connsiteX249" fmla="*/ 247373 w 371689"/>
                  <a:gd name="connsiteY249" fmla="*/ 258417 h 993944"/>
                  <a:gd name="connsiteX250" fmla="*/ 245165 w 371689"/>
                  <a:gd name="connsiteY250" fmla="*/ 247374 h 993944"/>
                  <a:gd name="connsiteX251" fmla="*/ 242956 w 371689"/>
                  <a:gd name="connsiteY251" fmla="*/ 240748 h 993944"/>
                  <a:gd name="connsiteX252" fmla="*/ 240747 w 371689"/>
                  <a:gd name="connsiteY252" fmla="*/ 229704 h 993944"/>
                  <a:gd name="connsiteX253" fmla="*/ 236330 w 371689"/>
                  <a:gd name="connsiteY253" fmla="*/ 214243 h 993944"/>
                  <a:gd name="connsiteX254" fmla="*/ 236330 w 371689"/>
                  <a:gd name="connsiteY254" fmla="*/ 181113 h 993944"/>
                  <a:gd name="connsiteX255" fmla="*/ 242956 w 371689"/>
                  <a:gd name="connsiteY255" fmla="*/ 178904 h 993944"/>
                  <a:gd name="connsiteX256" fmla="*/ 254000 w 371689"/>
                  <a:gd name="connsiteY256" fmla="*/ 170069 h 993944"/>
                  <a:gd name="connsiteX257" fmla="*/ 260626 w 371689"/>
                  <a:gd name="connsiteY257" fmla="*/ 167861 h 993944"/>
                  <a:gd name="connsiteX258" fmla="*/ 271669 w 371689"/>
                  <a:gd name="connsiteY258" fmla="*/ 161235 h 993944"/>
                  <a:gd name="connsiteX259" fmla="*/ 280504 w 371689"/>
                  <a:gd name="connsiteY259" fmla="*/ 152400 h 993944"/>
                  <a:gd name="connsiteX260" fmla="*/ 295965 w 371689"/>
                  <a:gd name="connsiteY260" fmla="*/ 147982 h 993944"/>
                  <a:gd name="connsiteX261" fmla="*/ 322469 w 371689"/>
                  <a:gd name="connsiteY261" fmla="*/ 141356 h 993944"/>
                  <a:gd name="connsiteX262" fmla="*/ 351182 w 371689"/>
                  <a:gd name="connsiteY262" fmla="*/ 139148 h 993944"/>
                  <a:gd name="connsiteX263" fmla="*/ 357808 w 371689"/>
                  <a:gd name="connsiteY263" fmla="*/ 141356 h 993944"/>
                  <a:gd name="connsiteX264" fmla="*/ 371060 w 371689"/>
                  <a:gd name="connsiteY264" fmla="*/ 147982 h 993944"/>
                  <a:gd name="connsiteX265" fmla="*/ 360017 w 371689"/>
                  <a:gd name="connsiteY265" fmla="*/ 139148 h 993944"/>
                  <a:gd name="connsiteX266" fmla="*/ 353391 w 371689"/>
                  <a:gd name="connsiteY266" fmla="*/ 132521 h 993944"/>
                  <a:gd name="connsiteX267" fmla="*/ 344556 w 371689"/>
                  <a:gd name="connsiteY267" fmla="*/ 117061 h 993944"/>
                  <a:gd name="connsiteX268" fmla="*/ 340139 w 371689"/>
                  <a:gd name="connsiteY268" fmla="*/ 110435 h 993944"/>
                  <a:gd name="connsiteX269" fmla="*/ 318052 w 371689"/>
                  <a:gd name="connsiteY269" fmla="*/ 101600 h 993944"/>
                  <a:gd name="connsiteX270" fmla="*/ 309217 w 371689"/>
                  <a:gd name="connsiteY270" fmla="*/ 94974 h 993944"/>
                  <a:gd name="connsiteX271" fmla="*/ 295965 w 371689"/>
                  <a:gd name="connsiteY271" fmla="*/ 92765 h 993944"/>
                  <a:gd name="connsiteX272" fmla="*/ 287130 w 371689"/>
                  <a:gd name="connsiteY272" fmla="*/ 90556 h 993944"/>
                  <a:gd name="connsiteX273" fmla="*/ 269460 w 371689"/>
                  <a:gd name="connsiteY273" fmla="*/ 99391 h 993944"/>
                  <a:gd name="connsiteX274" fmla="*/ 262834 w 371689"/>
                  <a:gd name="connsiteY274" fmla="*/ 97182 h 993944"/>
                  <a:gd name="connsiteX275" fmla="*/ 258417 w 371689"/>
                  <a:gd name="connsiteY275" fmla="*/ 83930 h 993944"/>
                  <a:gd name="connsiteX276" fmla="*/ 247373 w 371689"/>
                  <a:gd name="connsiteY276" fmla="*/ 68469 h 993944"/>
                  <a:gd name="connsiteX277" fmla="*/ 242956 w 371689"/>
                  <a:gd name="connsiteY277" fmla="*/ 53008 h 993944"/>
                  <a:gd name="connsiteX278" fmla="*/ 240747 w 371689"/>
                  <a:gd name="connsiteY278" fmla="*/ 46382 h 993944"/>
                  <a:gd name="connsiteX279" fmla="*/ 236330 w 371689"/>
                  <a:gd name="connsiteY279" fmla="*/ 39756 h 993944"/>
                  <a:gd name="connsiteX280" fmla="*/ 231913 w 371689"/>
                  <a:gd name="connsiteY280" fmla="*/ 22087 h 993944"/>
                  <a:gd name="connsiteX281" fmla="*/ 256208 w 371689"/>
                  <a:gd name="connsiteY281" fmla="*/ 28713 h 993944"/>
                  <a:gd name="connsiteX282" fmla="*/ 276086 w 371689"/>
                  <a:gd name="connsiteY282" fmla="*/ 35339 h 993944"/>
                  <a:gd name="connsiteX283" fmla="*/ 289339 w 371689"/>
                  <a:gd name="connsiteY283" fmla="*/ 37548 h 993944"/>
                  <a:gd name="connsiteX284" fmla="*/ 300382 w 371689"/>
                  <a:gd name="connsiteY284" fmla="*/ 39756 h 993944"/>
                  <a:gd name="connsiteX285" fmla="*/ 315843 w 371689"/>
                  <a:gd name="connsiteY285" fmla="*/ 44174 h 993944"/>
                  <a:gd name="connsiteX286" fmla="*/ 331304 w 371689"/>
                  <a:gd name="connsiteY286" fmla="*/ 46382 h 993944"/>
                  <a:gd name="connsiteX287" fmla="*/ 348973 w 371689"/>
                  <a:gd name="connsiteY287" fmla="*/ 41965 h 993944"/>
                  <a:gd name="connsiteX288" fmla="*/ 351182 w 371689"/>
                  <a:gd name="connsiteY288" fmla="*/ 17669 h 993944"/>
                  <a:gd name="connsiteX289" fmla="*/ 331304 w 371689"/>
                  <a:gd name="connsiteY289" fmla="*/ 0 h 993944"/>
                  <a:gd name="connsiteX290" fmla="*/ 265043 w 371689"/>
                  <a:gd name="connsiteY290" fmla="*/ 2208 h 993944"/>
                  <a:gd name="connsiteX291" fmla="*/ 258417 w 371689"/>
                  <a:gd name="connsiteY291" fmla="*/ 4417 h 993944"/>
                  <a:gd name="connsiteX292" fmla="*/ 236330 w 371689"/>
                  <a:gd name="connsiteY292" fmla="*/ 6626 h 993944"/>
                  <a:gd name="connsiteX293" fmla="*/ 223078 w 371689"/>
                  <a:gd name="connsiteY293" fmla="*/ 13252 h 993944"/>
                  <a:gd name="connsiteX294" fmla="*/ 216452 w 371689"/>
                  <a:gd name="connsiteY294" fmla="*/ 17669 h 993944"/>
                  <a:gd name="connsiteX295" fmla="*/ 225286 w 371689"/>
                  <a:gd name="connsiteY295" fmla="*/ 0 h 99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371689" h="993944">
                    <a:moveTo>
                      <a:pt x="225286" y="0"/>
                    </a:moveTo>
                    <a:lnTo>
                      <a:pt x="225286" y="0"/>
                    </a:lnTo>
                    <a:cubicBezTo>
                      <a:pt x="223718" y="3137"/>
                      <a:pt x="218516" y="18198"/>
                      <a:pt x="212034" y="22087"/>
                    </a:cubicBezTo>
                    <a:cubicBezTo>
                      <a:pt x="210038" y="23285"/>
                      <a:pt x="207617" y="23559"/>
                      <a:pt x="205408" y="24295"/>
                    </a:cubicBezTo>
                    <a:cubicBezTo>
                      <a:pt x="203936" y="25768"/>
                      <a:pt x="203052" y="28418"/>
                      <a:pt x="200991" y="28713"/>
                    </a:cubicBezTo>
                    <a:cubicBezTo>
                      <a:pt x="191117" y="30124"/>
                      <a:pt x="189080" y="25637"/>
                      <a:pt x="183321" y="19878"/>
                    </a:cubicBezTo>
                    <a:cubicBezTo>
                      <a:pt x="177795" y="-2234"/>
                      <a:pt x="186105" y="20454"/>
                      <a:pt x="174486" y="8835"/>
                    </a:cubicBezTo>
                    <a:cubicBezTo>
                      <a:pt x="162867" y="-2784"/>
                      <a:pt x="185555" y="5526"/>
                      <a:pt x="163443" y="0"/>
                    </a:cubicBezTo>
                    <a:cubicBezTo>
                      <a:pt x="136121" y="5463"/>
                      <a:pt x="169403" y="-4823"/>
                      <a:pt x="150191" y="19878"/>
                    </a:cubicBezTo>
                    <a:cubicBezTo>
                      <a:pt x="147442" y="23413"/>
                      <a:pt x="141284" y="21001"/>
                      <a:pt x="136939" y="22087"/>
                    </a:cubicBezTo>
                    <a:cubicBezTo>
                      <a:pt x="132421" y="23216"/>
                      <a:pt x="128338" y="26302"/>
                      <a:pt x="123686" y="26504"/>
                    </a:cubicBezTo>
                    <a:lnTo>
                      <a:pt x="72886" y="28713"/>
                    </a:lnTo>
                    <a:cubicBezTo>
                      <a:pt x="69000" y="40376"/>
                      <a:pt x="68741" y="34048"/>
                      <a:pt x="83930" y="44174"/>
                    </a:cubicBezTo>
                    <a:cubicBezTo>
                      <a:pt x="86139" y="45646"/>
                      <a:pt x="88038" y="47751"/>
                      <a:pt x="90556" y="48591"/>
                    </a:cubicBezTo>
                    <a:cubicBezTo>
                      <a:pt x="104201" y="53140"/>
                      <a:pt x="94865" y="50568"/>
                      <a:pt x="119269" y="53008"/>
                    </a:cubicBezTo>
                    <a:cubicBezTo>
                      <a:pt x="133994" y="52272"/>
                      <a:pt x="148824" y="52707"/>
                      <a:pt x="163443" y="50800"/>
                    </a:cubicBezTo>
                    <a:cubicBezTo>
                      <a:pt x="166075" y="50457"/>
                      <a:pt x="167643" y="47460"/>
                      <a:pt x="170069" y="46382"/>
                    </a:cubicBezTo>
                    <a:cubicBezTo>
                      <a:pt x="174324" y="44491"/>
                      <a:pt x="183321" y="41965"/>
                      <a:pt x="183321" y="41965"/>
                    </a:cubicBezTo>
                    <a:cubicBezTo>
                      <a:pt x="189211" y="42701"/>
                      <a:pt x="196794" y="39977"/>
                      <a:pt x="200991" y="44174"/>
                    </a:cubicBezTo>
                    <a:cubicBezTo>
                      <a:pt x="204158" y="47341"/>
                      <a:pt x="199754" y="53054"/>
                      <a:pt x="198782" y="57426"/>
                    </a:cubicBezTo>
                    <a:cubicBezTo>
                      <a:pt x="196561" y="67417"/>
                      <a:pt x="196920" y="61149"/>
                      <a:pt x="192156" y="70678"/>
                    </a:cubicBezTo>
                    <a:cubicBezTo>
                      <a:pt x="191115" y="72760"/>
                      <a:pt x="190683" y="75095"/>
                      <a:pt x="189947" y="77304"/>
                    </a:cubicBezTo>
                    <a:cubicBezTo>
                      <a:pt x="190683" y="79513"/>
                      <a:pt x="190510" y="82284"/>
                      <a:pt x="192156" y="83930"/>
                    </a:cubicBezTo>
                    <a:cubicBezTo>
                      <a:pt x="193802" y="85576"/>
                      <a:pt x="196786" y="84941"/>
                      <a:pt x="198782" y="86139"/>
                    </a:cubicBezTo>
                    <a:cubicBezTo>
                      <a:pt x="200568" y="87210"/>
                      <a:pt x="201727" y="89084"/>
                      <a:pt x="203200" y="90556"/>
                    </a:cubicBezTo>
                    <a:cubicBezTo>
                      <a:pt x="201573" y="95436"/>
                      <a:pt x="200531" y="105143"/>
                      <a:pt x="194365" y="108226"/>
                    </a:cubicBezTo>
                    <a:cubicBezTo>
                      <a:pt x="190200" y="110308"/>
                      <a:pt x="181113" y="112643"/>
                      <a:pt x="181113" y="112643"/>
                    </a:cubicBezTo>
                    <a:cubicBezTo>
                      <a:pt x="179640" y="114116"/>
                      <a:pt x="178481" y="115990"/>
                      <a:pt x="176695" y="117061"/>
                    </a:cubicBezTo>
                    <a:cubicBezTo>
                      <a:pt x="170349" y="120868"/>
                      <a:pt x="149185" y="121389"/>
                      <a:pt x="147982" y="121478"/>
                    </a:cubicBezTo>
                    <a:cubicBezTo>
                      <a:pt x="135479" y="122404"/>
                      <a:pt x="122950" y="122951"/>
                      <a:pt x="110434" y="123687"/>
                    </a:cubicBezTo>
                    <a:cubicBezTo>
                      <a:pt x="108225" y="125159"/>
                      <a:pt x="104183" y="125476"/>
                      <a:pt x="103808" y="128104"/>
                    </a:cubicBezTo>
                    <a:cubicBezTo>
                      <a:pt x="102248" y="139029"/>
                      <a:pt x="108482" y="139233"/>
                      <a:pt x="114852" y="141356"/>
                    </a:cubicBezTo>
                    <a:cubicBezTo>
                      <a:pt x="116324" y="142829"/>
                      <a:pt x="117406" y="144843"/>
                      <a:pt x="119269" y="145774"/>
                    </a:cubicBezTo>
                    <a:cubicBezTo>
                      <a:pt x="136910" y="154595"/>
                      <a:pt x="162094" y="151599"/>
                      <a:pt x="178904" y="152400"/>
                    </a:cubicBezTo>
                    <a:cubicBezTo>
                      <a:pt x="181113" y="153872"/>
                      <a:pt x="183872" y="154744"/>
                      <a:pt x="185530" y="156817"/>
                    </a:cubicBezTo>
                    <a:cubicBezTo>
                      <a:pt x="194098" y="167526"/>
                      <a:pt x="179908" y="160832"/>
                      <a:pt x="194365" y="165652"/>
                    </a:cubicBezTo>
                    <a:cubicBezTo>
                      <a:pt x="207430" y="178717"/>
                      <a:pt x="200233" y="169248"/>
                      <a:pt x="207617" y="198782"/>
                    </a:cubicBezTo>
                    <a:cubicBezTo>
                      <a:pt x="208658" y="202947"/>
                      <a:pt x="212467" y="205918"/>
                      <a:pt x="214243" y="209826"/>
                    </a:cubicBezTo>
                    <a:cubicBezTo>
                      <a:pt x="216170" y="214065"/>
                      <a:pt x="218660" y="223078"/>
                      <a:pt x="218660" y="223078"/>
                    </a:cubicBezTo>
                    <a:cubicBezTo>
                      <a:pt x="199702" y="229398"/>
                      <a:pt x="229879" y="219721"/>
                      <a:pt x="198782" y="227495"/>
                    </a:cubicBezTo>
                    <a:cubicBezTo>
                      <a:pt x="194265" y="228624"/>
                      <a:pt x="185530" y="231913"/>
                      <a:pt x="185530" y="231913"/>
                    </a:cubicBezTo>
                    <a:cubicBezTo>
                      <a:pt x="183321" y="231177"/>
                      <a:pt x="181163" y="230269"/>
                      <a:pt x="178904" y="229704"/>
                    </a:cubicBezTo>
                    <a:cubicBezTo>
                      <a:pt x="175262" y="228793"/>
                      <a:pt x="171375" y="228813"/>
                      <a:pt x="167860" y="227495"/>
                    </a:cubicBezTo>
                    <a:cubicBezTo>
                      <a:pt x="165375" y="226563"/>
                      <a:pt x="163674" y="224124"/>
                      <a:pt x="161234" y="223078"/>
                    </a:cubicBezTo>
                    <a:cubicBezTo>
                      <a:pt x="158444" y="221882"/>
                      <a:pt x="155319" y="221703"/>
                      <a:pt x="152400" y="220869"/>
                    </a:cubicBezTo>
                    <a:cubicBezTo>
                      <a:pt x="150161" y="220229"/>
                      <a:pt x="148085" y="218933"/>
                      <a:pt x="145773" y="218661"/>
                    </a:cubicBezTo>
                    <a:cubicBezTo>
                      <a:pt x="135510" y="217454"/>
                      <a:pt x="125150" y="217310"/>
                      <a:pt x="114852" y="216452"/>
                    </a:cubicBezTo>
                    <a:cubicBezTo>
                      <a:pt x="107479" y="215837"/>
                      <a:pt x="100127" y="214979"/>
                      <a:pt x="92765" y="214243"/>
                    </a:cubicBezTo>
                    <a:cubicBezTo>
                      <a:pt x="89820" y="212771"/>
                      <a:pt x="87024" y="210951"/>
                      <a:pt x="83930" y="209826"/>
                    </a:cubicBezTo>
                    <a:cubicBezTo>
                      <a:pt x="71978" y="205480"/>
                      <a:pt x="67227" y="205201"/>
                      <a:pt x="55217" y="203200"/>
                    </a:cubicBezTo>
                    <a:cubicBezTo>
                      <a:pt x="52272" y="203936"/>
                      <a:pt x="48066" y="202882"/>
                      <a:pt x="46382" y="205408"/>
                    </a:cubicBezTo>
                    <a:cubicBezTo>
                      <a:pt x="45227" y="207141"/>
                      <a:pt x="48937" y="208895"/>
                      <a:pt x="50800" y="209826"/>
                    </a:cubicBezTo>
                    <a:cubicBezTo>
                      <a:pt x="54965" y="211908"/>
                      <a:pt x="59635" y="212771"/>
                      <a:pt x="64052" y="214243"/>
                    </a:cubicBezTo>
                    <a:cubicBezTo>
                      <a:pt x="66261" y="214979"/>
                      <a:pt x="68596" y="215411"/>
                      <a:pt x="70678" y="216452"/>
                    </a:cubicBezTo>
                    <a:cubicBezTo>
                      <a:pt x="73623" y="217924"/>
                      <a:pt x="76456" y="219646"/>
                      <a:pt x="79513" y="220869"/>
                    </a:cubicBezTo>
                    <a:cubicBezTo>
                      <a:pt x="83836" y="222598"/>
                      <a:pt x="88348" y="223815"/>
                      <a:pt x="92765" y="225287"/>
                    </a:cubicBezTo>
                    <a:lnTo>
                      <a:pt x="99391" y="227495"/>
                    </a:lnTo>
                    <a:cubicBezTo>
                      <a:pt x="102336" y="230440"/>
                      <a:pt x="105669" y="233042"/>
                      <a:pt x="108226" y="236330"/>
                    </a:cubicBezTo>
                    <a:cubicBezTo>
                      <a:pt x="110862" y="239719"/>
                      <a:pt x="112390" y="243857"/>
                      <a:pt x="114852" y="247374"/>
                    </a:cubicBezTo>
                    <a:cubicBezTo>
                      <a:pt x="117555" y="251236"/>
                      <a:pt x="120741" y="254736"/>
                      <a:pt x="123686" y="258417"/>
                    </a:cubicBezTo>
                    <a:cubicBezTo>
                      <a:pt x="133742" y="288580"/>
                      <a:pt x="122771" y="257755"/>
                      <a:pt x="132521" y="280504"/>
                    </a:cubicBezTo>
                    <a:cubicBezTo>
                      <a:pt x="133438" y="282644"/>
                      <a:pt x="132836" y="285777"/>
                      <a:pt x="134730" y="287130"/>
                    </a:cubicBezTo>
                    <a:cubicBezTo>
                      <a:pt x="140059" y="290936"/>
                      <a:pt x="155095" y="292733"/>
                      <a:pt x="161234" y="293756"/>
                    </a:cubicBezTo>
                    <a:cubicBezTo>
                      <a:pt x="158289" y="295229"/>
                      <a:pt x="155139" y="296348"/>
                      <a:pt x="152400" y="298174"/>
                    </a:cubicBezTo>
                    <a:cubicBezTo>
                      <a:pt x="147825" y="301224"/>
                      <a:pt x="146944" y="304993"/>
                      <a:pt x="143565" y="309217"/>
                    </a:cubicBezTo>
                    <a:cubicBezTo>
                      <a:pt x="142264" y="310843"/>
                      <a:pt x="140773" y="312334"/>
                      <a:pt x="139147" y="313635"/>
                    </a:cubicBezTo>
                    <a:cubicBezTo>
                      <a:pt x="128600" y="322072"/>
                      <a:pt x="136779" y="314819"/>
                      <a:pt x="125895" y="320261"/>
                    </a:cubicBezTo>
                    <a:cubicBezTo>
                      <a:pt x="108769" y="328824"/>
                      <a:pt x="129298" y="321335"/>
                      <a:pt x="112643" y="326887"/>
                    </a:cubicBezTo>
                    <a:cubicBezTo>
                      <a:pt x="115588" y="329096"/>
                      <a:pt x="118482" y="331373"/>
                      <a:pt x="121478" y="333513"/>
                    </a:cubicBezTo>
                    <a:cubicBezTo>
                      <a:pt x="137870" y="345221"/>
                      <a:pt x="131843" y="338138"/>
                      <a:pt x="167860" y="340139"/>
                    </a:cubicBezTo>
                    <a:cubicBezTo>
                      <a:pt x="170805" y="340875"/>
                      <a:pt x="173980" y="340990"/>
                      <a:pt x="176695" y="342348"/>
                    </a:cubicBezTo>
                    <a:cubicBezTo>
                      <a:pt x="178558" y="343279"/>
                      <a:pt x="179864" y="345099"/>
                      <a:pt x="181113" y="346765"/>
                    </a:cubicBezTo>
                    <a:cubicBezTo>
                      <a:pt x="196101" y="366749"/>
                      <a:pt x="184232" y="354302"/>
                      <a:pt x="194365" y="364435"/>
                    </a:cubicBezTo>
                    <a:cubicBezTo>
                      <a:pt x="199338" y="384330"/>
                      <a:pt x="192034" y="360550"/>
                      <a:pt x="207617" y="386521"/>
                    </a:cubicBezTo>
                    <a:cubicBezTo>
                      <a:pt x="209179" y="389124"/>
                      <a:pt x="208630" y="392566"/>
                      <a:pt x="209826" y="395356"/>
                    </a:cubicBezTo>
                    <a:cubicBezTo>
                      <a:pt x="210872" y="397796"/>
                      <a:pt x="213056" y="399608"/>
                      <a:pt x="214243" y="401982"/>
                    </a:cubicBezTo>
                    <a:cubicBezTo>
                      <a:pt x="215284" y="404064"/>
                      <a:pt x="215812" y="406369"/>
                      <a:pt x="216452" y="408608"/>
                    </a:cubicBezTo>
                    <a:cubicBezTo>
                      <a:pt x="217286" y="411527"/>
                      <a:pt x="217303" y="414728"/>
                      <a:pt x="218660" y="417443"/>
                    </a:cubicBezTo>
                    <a:cubicBezTo>
                      <a:pt x="219591" y="419306"/>
                      <a:pt x="221605" y="420388"/>
                      <a:pt x="223078" y="421861"/>
                    </a:cubicBezTo>
                    <a:cubicBezTo>
                      <a:pt x="222342" y="425542"/>
                      <a:pt x="222422" y="429487"/>
                      <a:pt x="220869" y="432904"/>
                    </a:cubicBezTo>
                    <a:cubicBezTo>
                      <a:pt x="218672" y="437737"/>
                      <a:pt x="212034" y="446156"/>
                      <a:pt x="212034" y="446156"/>
                    </a:cubicBezTo>
                    <a:lnTo>
                      <a:pt x="203200" y="472661"/>
                    </a:lnTo>
                    <a:cubicBezTo>
                      <a:pt x="201947" y="476422"/>
                      <a:pt x="200883" y="480342"/>
                      <a:pt x="198782" y="483704"/>
                    </a:cubicBezTo>
                    <a:cubicBezTo>
                      <a:pt x="197126" y="486353"/>
                      <a:pt x="194074" y="487864"/>
                      <a:pt x="192156" y="490330"/>
                    </a:cubicBezTo>
                    <a:cubicBezTo>
                      <a:pt x="186499" y="497603"/>
                      <a:pt x="185413" y="504731"/>
                      <a:pt x="176695" y="508000"/>
                    </a:cubicBezTo>
                    <a:cubicBezTo>
                      <a:pt x="173180" y="509318"/>
                      <a:pt x="169294" y="509298"/>
                      <a:pt x="165652" y="510208"/>
                    </a:cubicBezTo>
                    <a:cubicBezTo>
                      <a:pt x="163393" y="510773"/>
                      <a:pt x="161285" y="511852"/>
                      <a:pt x="159026" y="512417"/>
                    </a:cubicBezTo>
                    <a:cubicBezTo>
                      <a:pt x="155384" y="513328"/>
                      <a:pt x="151624" y="513715"/>
                      <a:pt x="147982" y="514626"/>
                    </a:cubicBezTo>
                    <a:cubicBezTo>
                      <a:pt x="145723" y="515191"/>
                      <a:pt x="143615" y="516270"/>
                      <a:pt x="141356" y="516835"/>
                    </a:cubicBezTo>
                    <a:cubicBezTo>
                      <a:pt x="137714" y="517745"/>
                      <a:pt x="133994" y="518307"/>
                      <a:pt x="130313" y="519043"/>
                    </a:cubicBezTo>
                    <a:cubicBezTo>
                      <a:pt x="126204" y="523152"/>
                      <a:pt x="124842" y="525091"/>
                      <a:pt x="119269" y="527878"/>
                    </a:cubicBezTo>
                    <a:cubicBezTo>
                      <a:pt x="117187" y="528919"/>
                      <a:pt x="114852" y="529351"/>
                      <a:pt x="112643" y="530087"/>
                    </a:cubicBezTo>
                    <a:cubicBezTo>
                      <a:pt x="110434" y="533032"/>
                      <a:pt x="108845" y="536565"/>
                      <a:pt x="106017" y="538921"/>
                    </a:cubicBezTo>
                    <a:cubicBezTo>
                      <a:pt x="104228" y="540411"/>
                      <a:pt x="101473" y="540089"/>
                      <a:pt x="99391" y="541130"/>
                    </a:cubicBezTo>
                    <a:cubicBezTo>
                      <a:pt x="82273" y="549690"/>
                      <a:pt x="102786" y="542209"/>
                      <a:pt x="86139" y="547756"/>
                    </a:cubicBezTo>
                    <a:cubicBezTo>
                      <a:pt x="83930" y="549229"/>
                      <a:pt x="81939" y="551096"/>
                      <a:pt x="79513" y="552174"/>
                    </a:cubicBezTo>
                    <a:cubicBezTo>
                      <a:pt x="54547" y="563270"/>
                      <a:pt x="27006" y="557900"/>
                      <a:pt x="0" y="558800"/>
                    </a:cubicBezTo>
                    <a:cubicBezTo>
                      <a:pt x="31504" y="569300"/>
                      <a:pt x="-1286" y="558747"/>
                      <a:pt x="22086" y="565426"/>
                    </a:cubicBezTo>
                    <a:cubicBezTo>
                      <a:pt x="24325" y="566066"/>
                      <a:pt x="26400" y="567363"/>
                      <a:pt x="28713" y="567635"/>
                    </a:cubicBezTo>
                    <a:cubicBezTo>
                      <a:pt x="38975" y="568842"/>
                      <a:pt x="49327" y="569107"/>
                      <a:pt x="59634" y="569843"/>
                    </a:cubicBezTo>
                    <a:cubicBezTo>
                      <a:pt x="68807" y="572901"/>
                      <a:pt x="67236" y="573526"/>
                      <a:pt x="79513" y="569843"/>
                    </a:cubicBezTo>
                    <a:cubicBezTo>
                      <a:pt x="82666" y="568897"/>
                      <a:pt x="85171" y="566292"/>
                      <a:pt x="88347" y="565426"/>
                    </a:cubicBezTo>
                    <a:cubicBezTo>
                      <a:pt x="93370" y="564056"/>
                      <a:pt x="98654" y="563953"/>
                      <a:pt x="103808" y="563217"/>
                    </a:cubicBezTo>
                    <a:cubicBezTo>
                      <a:pt x="105281" y="561745"/>
                      <a:pt x="106440" y="559871"/>
                      <a:pt x="108226" y="558800"/>
                    </a:cubicBezTo>
                    <a:cubicBezTo>
                      <a:pt x="110222" y="557602"/>
                      <a:pt x="112712" y="557508"/>
                      <a:pt x="114852" y="556591"/>
                    </a:cubicBezTo>
                    <a:cubicBezTo>
                      <a:pt x="117878" y="555294"/>
                      <a:pt x="120741" y="553646"/>
                      <a:pt x="123686" y="552174"/>
                    </a:cubicBezTo>
                    <a:cubicBezTo>
                      <a:pt x="136202" y="552910"/>
                      <a:pt x="150020" y="548775"/>
                      <a:pt x="161234" y="554382"/>
                    </a:cubicBezTo>
                    <a:cubicBezTo>
                      <a:pt x="165890" y="556710"/>
                      <a:pt x="159957" y="564721"/>
                      <a:pt x="159026" y="569843"/>
                    </a:cubicBezTo>
                    <a:cubicBezTo>
                      <a:pt x="158478" y="572857"/>
                      <a:pt x="153497" y="591656"/>
                      <a:pt x="152400" y="591930"/>
                    </a:cubicBezTo>
                    <a:cubicBezTo>
                      <a:pt x="125024" y="598775"/>
                      <a:pt x="167955" y="587801"/>
                      <a:pt x="130313" y="598556"/>
                    </a:cubicBezTo>
                    <a:cubicBezTo>
                      <a:pt x="124475" y="600224"/>
                      <a:pt x="112643" y="602974"/>
                      <a:pt x="112643" y="602974"/>
                    </a:cubicBezTo>
                    <a:cubicBezTo>
                      <a:pt x="111171" y="605183"/>
                      <a:pt x="110103" y="607723"/>
                      <a:pt x="108226" y="609600"/>
                    </a:cubicBezTo>
                    <a:cubicBezTo>
                      <a:pt x="102316" y="615510"/>
                      <a:pt x="101555" y="611875"/>
                      <a:pt x="97182" y="618435"/>
                    </a:cubicBezTo>
                    <a:cubicBezTo>
                      <a:pt x="91470" y="627003"/>
                      <a:pt x="94678" y="626659"/>
                      <a:pt x="88347" y="633895"/>
                    </a:cubicBezTo>
                    <a:cubicBezTo>
                      <a:pt x="88319" y="633927"/>
                      <a:pt x="75990" y="646252"/>
                      <a:pt x="72886" y="649356"/>
                    </a:cubicBezTo>
                    <a:cubicBezTo>
                      <a:pt x="71240" y="651002"/>
                      <a:pt x="68440" y="650748"/>
                      <a:pt x="66260" y="651565"/>
                    </a:cubicBezTo>
                    <a:cubicBezTo>
                      <a:pt x="62548" y="652957"/>
                      <a:pt x="58763" y="654209"/>
                      <a:pt x="55217" y="655982"/>
                    </a:cubicBezTo>
                    <a:cubicBezTo>
                      <a:pt x="49647" y="658767"/>
                      <a:pt x="48281" y="660710"/>
                      <a:pt x="44173" y="664817"/>
                    </a:cubicBezTo>
                    <a:cubicBezTo>
                      <a:pt x="46382" y="665553"/>
                      <a:pt x="48486" y="667283"/>
                      <a:pt x="50800" y="667026"/>
                    </a:cubicBezTo>
                    <a:cubicBezTo>
                      <a:pt x="55428" y="666512"/>
                      <a:pt x="59635" y="664080"/>
                      <a:pt x="64052" y="662608"/>
                    </a:cubicBezTo>
                    <a:lnTo>
                      <a:pt x="70678" y="660400"/>
                    </a:lnTo>
                    <a:cubicBezTo>
                      <a:pt x="76438" y="658481"/>
                      <a:pt x="88347" y="655982"/>
                      <a:pt x="88347" y="655982"/>
                    </a:cubicBezTo>
                    <a:cubicBezTo>
                      <a:pt x="92028" y="652301"/>
                      <a:pt x="94452" y="646585"/>
                      <a:pt x="99391" y="644939"/>
                    </a:cubicBezTo>
                    <a:cubicBezTo>
                      <a:pt x="101600" y="644203"/>
                      <a:pt x="103758" y="643295"/>
                      <a:pt x="106017" y="642730"/>
                    </a:cubicBezTo>
                    <a:cubicBezTo>
                      <a:pt x="109659" y="641819"/>
                      <a:pt x="113395" y="641335"/>
                      <a:pt x="117060" y="640521"/>
                    </a:cubicBezTo>
                    <a:cubicBezTo>
                      <a:pt x="120023" y="639863"/>
                      <a:pt x="122950" y="639049"/>
                      <a:pt x="125895" y="638313"/>
                    </a:cubicBezTo>
                    <a:cubicBezTo>
                      <a:pt x="128104" y="636840"/>
                      <a:pt x="129869" y="633774"/>
                      <a:pt x="132521" y="633895"/>
                    </a:cubicBezTo>
                    <a:cubicBezTo>
                      <a:pt x="146668" y="634538"/>
                      <a:pt x="161252" y="635479"/>
                      <a:pt x="174486" y="640521"/>
                    </a:cubicBezTo>
                    <a:cubicBezTo>
                      <a:pt x="178191" y="641933"/>
                      <a:pt x="177512" y="647853"/>
                      <a:pt x="178904" y="651565"/>
                    </a:cubicBezTo>
                    <a:cubicBezTo>
                      <a:pt x="182692" y="661666"/>
                      <a:pt x="180024" y="656047"/>
                      <a:pt x="183321" y="669235"/>
                    </a:cubicBezTo>
                    <a:cubicBezTo>
                      <a:pt x="183886" y="671494"/>
                      <a:pt x="184890" y="673622"/>
                      <a:pt x="185530" y="675861"/>
                    </a:cubicBezTo>
                    <a:cubicBezTo>
                      <a:pt x="186364" y="678780"/>
                      <a:pt x="187003" y="681750"/>
                      <a:pt x="187739" y="684695"/>
                    </a:cubicBezTo>
                    <a:cubicBezTo>
                      <a:pt x="187003" y="689113"/>
                      <a:pt x="188479" y="694577"/>
                      <a:pt x="185530" y="697948"/>
                    </a:cubicBezTo>
                    <a:cubicBezTo>
                      <a:pt x="182299" y="701640"/>
                      <a:pt x="163146" y="703658"/>
                      <a:pt x="159026" y="704574"/>
                    </a:cubicBezTo>
                    <a:cubicBezTo>
                      <a:pt x="156753" y="705079"/>
                      <a:pt x="154609" y="706046"/>
                      <a:pt x="152400" y="706782"/>
                    </a:cubicBezTo>
                    <a:cubicBezTo>
                      <a:pt x="150191" y="708255"/>
                      <a:pt x="145773" y="708545"/>
                      <a:pt x="145773" y="711200"/>
                    </a:cubicBezTo>
                    <a:cubicBezTo>
                      <a:pt x="145773" y="713528"/>
                      <a:pt x="150317" y="712367"/>
                      <a:pt x="152400" y="713408"/>
                    </a:cubicBezTo>
                    <a:cubicBezTo>
                      <a:pt x="154774" y="714595"/>
                      <a:pt x="156817" y="716353"/>
                      <a:pt x="159026" y="717826"/>
                    </a:cubicBezTo>
                    <a:cubicBezTo>
                      <a:pt x="159762" y="720035"/>
                      <a:pt x="160036" y="722456"/>
                      <a:pt x="161234" y="724452"/>
                    </a:cubicBezTo>
                    <a:cubicBezTo>
                      <a:pt x="167369" y="734676"/>
                      <a:pt x="164915" y="722242"/>
                      <a:pt x="167860" y="735495"/>
                    </a:cubicBezTo>
                    <a:cubicBezTo>
                      <a:pt x="168831" y="739867"/>
                      <a:pt x="169268" y="744342"/>
                      <a:pt x="170069" y="748748"/>
                    </a:cubicBezTo>
                    <a:cubicBezTo>
                      <a:pt x="171937" y="759020"/>
                      <a:pt x="172125" y="759179"/>
                      <a:pt x="174486" y="768626"/>
                    </a:cubicBezTo>
                    <a:cubicBezTo>
                      <a:pt x="172277" y="771571"/>
                      <a:pt x="170463" y="774858"/>
                      <a:pt x="167860" y="777461"/>
                    </a:cubicBezTo>
                    <a:cubicBezTo>
                      <a:pt x="165983" y="779338"/>
                      <a:pt x="162706" y="779669"/>
                      <a:pt x="161234" y="781878"/>
                    </a:cubicBezTo>
                    <a:cubicBezTo>
                      <a:pt x="159550" y="784404"/>
                      <a:pt x="160222" y="787923"/>
                      <a:pt x="159026" y="790713"/>
                    </a:cubicBezTo>
                    <a:cubicBezTo>
                      <a:pt x="157980" y="793153"/>
                      <a:pt x="156081" y="795130"/>
                      <a:pt x="154608" y="797339"/>
                    </a:cubicBezTo>
                    <a:cubicBezTo>
                      <a:pt x="155344" y="801756"/>
                      <a:pt x="155939" y="806200"/>
                      <a:pt x="156817" y="810591"/>
                    </a:cubicBezTo>
                    <a:cubicBezTo>
                      <a:pt x="157412" y="813568"/>
                      <a:pt x="159026" y="816390"/>
                      <a:pt x="159026" y="819426"/>
                    </a:cubicBezTo>
                    <a:cubicBezTo>
                      <a:pt x="159026" y="837846"/>
                      <a:pt x="158591" y="856308"/>
                      <a:pt x="156817" y="874643"/>
                    </a:cubicBezTo>
                    <a:cubicBezTo>
                      <a:pt x="156368" y="879278"/>
                      <a:pt x="155692" y="884603"/>
                      <a:pt x="152400" y="887895"/>
                    </a:cubicBezTo>
                    <a:cubicBezTo>
                      <a:pt x="131092" y="909203"/>
                      <a:pt x="150149" y="893439"/>
                      <a:pt x="134730" y="901148"/>
                    </a:cubicBezTo>
                    <a:cubicBezTo>
                      <a:pt x="132356" y="902335"/>
                      <a:pt x="130177" y="903907"/>
                      <a:pt x="128104" y="905565"/>
                    </a:cubicBezTo>
                    <a:cubicBezTo>
                      <a:pt x="126478" y="906866"/>
                      <a:pt x="125549" y="909051"/>
                      <a:pt x="123686" y="909982"/>
                    </a:cubicBezTo>
                    <a:cubicBezTo>
                      <a:pt x="119521" y="912064"/>
                      <a:pt x="114851" y="912927"/>
                      <a:pt x="110434" y="914400"/>
                    </a:cubicBezTo>
                    <a:cubicBezTo>
                      <a:pt x="103943" y="916564"/>
                      <a:pt x="104220" y="919613"/>
                      <a:pt x="99391" y="923235"/>
                    </a:cubicBezTo>
                    <a:cubicBezTo>
                      <a:pt x="87242" y="932347"/>
                      <a:pt x="89842" y="930834"/>
                      <a:pt x="79513" y="934278"/>
                    </a:cubicBezTo>
                    <a:cubicBezTo>
                      <a:pt x="78040" y="935750"/>
                      <a:pt x="76396" y="937069"/>
                      <a:pt x="75095" y="938695"/>
                    </a:cubicBezTo>
                    <a:cubicBezTo>
                      <a:pt x="73437" y="940768"/>
                      <a:pt x="72555" y="943444"/>
                      <a:pt x="70678" y="945321"/>
                    </a:cubicBezTo>
                    <a:cubicBezTo>
                      <a:pt x="59202" y="956798"/>
                      <a:pt x="68375" y="943231"/>
                      <a:pt x="59634" y="954156"/>
                    </a:cubicBezTo>
                    <a:cubicBezTo>
                      <a:pt x="46239" y="970898"/>
                      <a:pt x="62798" y="951090"/>
                      <a:pt x="53008" y="967408"/>
                    </a:cubicBezTo>
                    <a:cubicBezTo>
                      <a:pt x="51937" y="969194"/>
                      <a:pt x="50063" y="970353"/>
                      <a:pt x="48591" y="971826"/>
                    </a:cubicBezTo>
                    <a:lnTo>
                      <a:pt x="44173" y="985078"/>
                    </a:lnTo>
                    <a:lnTo>
                      <a:pt x="41965" y="991704"/>
                    </a:lnTo>
                    <a:cubicBezTo>
                      <a:pt x="44174" y="992440"/>
                      <a:pt x="46281" y="994202"/>
                      <a:pt x="48591" y="993913"/>
                    </a:cubicBezTo>
                    <a:cubicBezTo>
                      <a:pt x="60140" y="992469"/>
                      <a:pt x="65173" y="983956"/>
                      <a:pt x="72886" y="976243"/>
                    </a:cubicBezTo>
                    <a:lnTo>
                      <a:pt x="77304" y="971826"/>
                    </a:lnTo>
                    <a:cubicBezTo>
                      <a:pt x="79038" y="968358"/>
                      <a:pt x="83015" y="959489"/>
                      <a:pt x="86139" y="956365"/>
                    </a:cubicBezTo>
                    <a:cubicBezTo>
                      <a:pt x="88016" y="954488"/>
                      <a:pt x="90605" y="953491"/>
                      <a:pt x="92765" y="951948"/>
                    </a:cubicBezTo>
                    <a:cubicBezTo>
                      <a:pt x="95105" y="950276"/>
                      <a:pt x="104751" y="942642"/>
                      <a:pt x="108226" y="940904"/>
                    </a:cubicBezTo>
                    <a:cubicBezTo>
                      <a:pt x="110308" y="939863"/>
                      <a:pt x="112770" y="939736"/>
                      <a:pt x="114852" y="938695"/>
                    </a:cubicBezTo>
                    <a:cubicBezTo>
                      <a:pt x="121691" y="935275"/>
                      <a:pt x="123307" y="931656"/>
                      <a:pt x="130313" y="927652"/>
                    </a:cubicBezTo>
                    <a:cubicBezTo>
                      <a:pt x="132334" y="926497"/>
                      <a:pt x="134730" y="926179"/>
                      <a:pt x="136939" y="925443"/>
                    </a:cubicBezTo>
                    <a:cubicBezTo>
                      <a:pt x="170069" y="926179"/>
                      <a:pt x="203256" y="925585"/>
                      <a:pt x="236330" y="927652"/>
                    </a:cubicBezTo>
                    <a:cubicBezTo>
                      <a:pt x="247949" y="928378"/>
                      <a:pt x="239436" y="933921"/>
                      <a:pt x="245165" y="938695"/>
                    </a:cubicBezTo>
                    <a:cubicBezTo>
                      <a:pt x="246930" y="940166"/>
                      <a:pt x="259164" y="944098"/>
                      <a:pt x="262834" y="945321"/>
                    </a:cubicBezTo>
                    <a:cubicBezTo>
                      <a:pt x="270196" y="943849"/>
                      <a:pt x="279612" y="946213"/>
                      <a:pt x="284921" y="940904"/>
                    </a:cubicBezTo>
                    <a:cubicBezTo>
                      <a:pt x="287549" y="938276"/>
                      <a:pt x="278592" y="924033"/>
                      <a:pt x="276086" y="921026"/>
                    </a:cubicBezTo>
                    <a:cubicBezTo>
                      <a:pt x="274086" y="918626"/>
                      <a:pt x="272059" y="916133"/>
                      <a:pt x="269460" y="914400"/>
                    </a:cubicBezTo>
                    <a:cubicBezTo>
                      <a:pt x="267523" y="913109"/>
                      <a:pt x="265043" y="912927"/>
                      <a:pt x="262834" y="912191"/>
                    </a:cubicBezTo>
                    <a:cubicBezTo>
                      <a:pt x="261362" y="909982"/>
                      <a:pt x="260294" y="907442"/>
                      <a:pt x="258417" y="905565"/>
                    </a:cubicBezTo>
                    <a:cubicBezTo>
                      <a:pt x="256540" y="903688"/>
                      <a:pt x="253062" y="903478"/>
                      <a:pt x="251791" y="901148"/>
                    </a:cubicBezTo>
                    <a:cubicBezTo>
                      <a:pt x="248446" y="895016"/>
                      <a:pt x="247374" y="887895"/>
                      <a:pt x="245165" y="881269"/>
                    </a:cubicBezTo>
                    <a:cubicBezTo>
                      <a:pt x="244326" y="878751"/>
                      <a:pt x="242220" y="876852"/>
                      <a:pt x="240747" y="874643"/>
                    </a:cubicBezTo>
                    <a:cubicBezTo>
                      <a:pt x="232698" y="850489"/>
                      <a:pt x="245534" y="887068"/>
                      <a:pt x="234121" y="861391"/>
                    </a:cubicBezTo>
                    <a:cubicBezTo>
                      <a:pt x="229924" y="851947"/>
                      <a:pt x="230064" y="848296"/>
                      <a:pt x="227495" y="839304"/>
                    </a:cubicBezTo>
                    <a:cubicBezTo>
                      <a:pt x="226855" y="837065"/>
                      <a:pt x="226441" y="834699"/>
                      <a:pt x="225286" y="832678"/>
                    </a:cubicBezTo>
                    <a:cubicBezTo>
                      <a:pt x="223460" y="829482"/>
                      <a:pt x="220869" y="826788"/>
                      <a:pt x="218660" y="823843"/>
                    </a:cubicBezTo>
                    <a:cubicBezTo>
                      <a:pt x="213404" y="808073"/>
                      <a:pt x="216826" y="814465"/>
                      <a:pt x="209826" y="803965"/>
                    </a:cubicBezTo>
                    <a:cubicBezTo>
                      <a:pt x="202635" y="775202"/>
                      <a:pt x="200321" y="786101"/>
                      <a:pt x="205408" y="770835"/>
                    </a:cubicBezTo>
                    <a:cubicBezTo>
                      <a:pt x="206144" y="762000"/>
                      <a:pt x="206985" y="753173"/>
                      <a:pt x="207617" y="744330"/>
                    </a:cubicBezTo>
                    <a:cubicBezTo>
                      <a:pt x="210399" y="705383"/>
                      <a:pt x="206010" y="720442"/>
                      <a:pt x="212034" y="702365"/>
                    </a:cubicBezTo>
                    <a:cubicBezTo>
                      <a:pt x="212770" y="695003"/>
                      <a:pt x="213118" y="687591"/>
                      <a:pt x="214243" y="680278"/>
                    </a:cubicBezTo>
                    <a:cubicBezTo>
                      <a:pt x="214597" y="677977"/>
                      <a:pt x="215055" y="675515"/>
                      <a:pt x="216452" y="673652"/>
                    </a:cubicBezTo>
                    <a:cubicBezTo>
                      <a:pt x="219575" y="669487"/>
                      <a:pt x="223814" y="666289"/>
                      <a:pt x="227495" y="662608"/>
                    </a:cubicBezTo>
                    <a:lnTo>
                      <a:pt x="231913" y="658191"/>
                    </a:lnTo>
                    <a:cubicBezTo>
                      <a:pt x="237066" y="658927"/>
                      <a:pt x="242434" y="658754"/>
                      <a:pt x="247373" y="660400"/>
                    </a:cubicBezTo>
                    <a:cubicBezTo>
                      <a:pt x="249349" y="661059"/>
                      <a:pt x="249928" y="663886"/>
                      <a:pt x="251791" y="664817"/>
                    </a:cubicBezTo>
                    <a:cubicBezTo>
                      <a:pt x="255956" y="666899"/>
                      <a:pt x="260626" y="667762"/>
                      <a:pt x="265043" y="669235"/>
                    </a:cubicBezTo>
                    <a:lnTo>
                      <a:pt x="265043" y="669235"/>
                    </a:lnTo>
                    <a:cubicBezTo>
                      <a:pt x="268724" y="669971"/>
                      <a:pt x="272444" y="670533"/>
                      <a:pt x="276086" y="671443"/>
                    </a:cubicBezTo>
                    <a:cubicBezTo>
                      <a:pt x="278345" y="672008"/>
                      <a:pt x="280422" y="673235"/>
                      <a:pt x="282713" y="673652"/>
                    </a:cubicBezTo>
                    <a:cubicBezTo>
                      <a:pt x="288553" y="674714"/>
                      <a:pt x="294492" y="675125"/>
                      <a:pt x="300382" y="675861"/>
                    </a:cubicBezTo>
                    <a:cubicBezTo>
                      <a:pt x="302591" y="675125"/>
                      <a:pt x="307744" y="675861"/>
                      <a:pt x="307008" y="673652"/>
                    </a:cubicBezTo>
                    <a:cubicBezTo>
                      <a:pt x="305967" y="670528"/>
                      <a:pt x="300913" y="671061"/>
                      <a:pt x="298173" y="669235"/>
                    </a:cubicBezTo>
                    <a:cubicBezTo>
                      <a:pt x="296440" y="668080"/>
                      <a:pt x="295542" y="665889"/>
                      <a:pt x="293756" y="664817"/>
                    </a:cubicBezTo>
                    <a:cubicBezTo>
                      <a:pt x="291760" y="663619"/>
                      <a:pt x="289212" y="663649"/>
                      <a:pt x="287130" y="662608"/>
                    </a:cubicBezTo>
                    <a:cubicBezTo>
                      <a:pt x="280892" y="659489"/>
                      <a:pt x="268085" y="650649"/>
                      <a:pt x="262834" y="647148"/>
                    </a:cubicBezTo>
                    <a:lnTo>
                      <a:pt x="256208" y="642730"/>
                    </a:lnTo>
                    <a:lnTo>
                      <a:pt x="249582" y="638313"/>
                    </a:lnTo>
                    <a:lnTo>
                      <a:pt x="236330" y="618435"/>
                    </a:lnTo>
                    <a:cubicBezTo>
                      <a:pt x="227136" y="604643"/>
                      <a:pt x="235596" y="614756"/>
                      <a:pt x="229704" y="602974"/>
                    </a:cubicBezTo>
                    <a:cubicBezTo>
                      <a:pt x="228517" y="600600"/>
                      <a:pt x="226759" y="598557"/>
                      <a:pt x="225286" y="596348"/>
                    </a:cubicBezTo>
                    <a:cubicBezTo>
                      <a:pt x="222037" y="580097"/>
                      <a:pt x="225161" y="588429"/>
                      <a:pt x="214243" y="572052"/>
                    </a:cubicBezTo>
                    <a:lnTo>
                      <a:pt x="209826" y="565426"/>
                    </a:lnTo>
                    <a:cubicBezTo>
                      <a:pt x="210562" y="561745"/>
                      <a:pt x="210555" y="557833"/>
                      <a:pt x="212034" y="554382"/>
                    </a:cubicBezTo>
                    <a:cubicBezTo>
                      <a:pt x="220056" y="535662"/>
                      <a:pt x="213605" y="566090"/>
                      <a:pt x="218660" y="543339"/>
                    </a:cubicBezTo>
                    <a:cubicBezTo>
                      <a:pt x="219631" y="538967"/>
                      <a:pt x="219991" y="534478"/>
                      <a:pt x="220869" y="530087"/>
                    </a:cubicBezTo>
                    <a:cubicBezTo>
                      <a:pt x="221464" y="527110"/>
                      <a:pt x="222244" y="524171"/>
                      <a:pt x="223078" y="521252"/>
                    </a:cubicBezTo>
                    <a:cubicBezTo>
                      <a:pt x="223718" y="519013"/>
                      <a:pt x="224781" y="516899"/>
                      <a:pt x="225286" y="514626"/>
                    </a:cubicBezTo>
                    <a:cubicBezTo>
                      <a:pt x="226257" y="510254"/>
                      <a:pt x="226617" y="505765"/>
                      <a:pt x="227495" y="501374"/>
                    </a:cubicBezTo>
                    <a:cubicBezTo>
                      <a:pt x="228115" y="498277"/>
                      <a:pt x="232915" y="479689"/>
                      <a:pt x="234121" y="479287"/>
                    </a:cubicBezTo>
                    <a:lnTo>
                      <a:pt x="240747" y="477078"/>
                    </a:lnTo>
                    <a:cubicBezTo>
                      <a:pt x="245901" y="477814"/>
                      <a:pt x="251222" y="477791"/>
                      <a:pt x="256208" y="479287"/>
                    </a:cubicBezTo>
                    <a:cubicBezTo>
                      <a:pt x="258750" y="480050"/>
                      <a:pt x="260349" y="482772"/>
                      <a:pt x="262834" y="483704"/>
                    </a:cubicBezTo>
                    <a:cubicBezTo>
                      <a:pt x="266349" y="485022"/>
                      <a:pt x="270197" y="485177"/>
                      <a:pt x="273878" y="485913"/>
                    </a:cubicBezTo>
                    <a:cubicBezTo>
                      <a:pt x="276823" y="487385"/>
                      <a:pt x="279589" y="489289"/>
                      <a:pt x="282713" y="490330"/>
                    </a:cubicBezTo>
                    <a:cubicBezTo>
                      <a:pt x="286274" y="491517"/>
                      <a:pt x="290114" y="491628"/>
                      <a:pt x="293756" y="492539"/>
                    </a:cubicBezTo>
                    <a:cubicBezTo>
                      <a:pt x="296015" y="493104"/>
                      <a:pt x="298143" y="494108"/>
                      <a:pt x="300382" y="494748"/>
                    </a:cubicBezTo>
                    <a:cubicBezTo>
                      <a:pt x="303301" y="495582"/>
                      <a:pt x="306272" y="496220"/>
                      <a:pt x="309217" y="496956"/>
                    </a:cubicBezTo>
                    <a:cubicBezTo>
                      <a:pt x="315107" y="496220"/>
                      <a:pt x="321697" y="497630"/>
                      <a:pt x="326886" y="494748"/>
                    </a:cubicBezTo>
                    <a:cubicBezTo>
                      <a:pt x="329540" y="493274"/>
                      <a:pt x="329095" y="488949"/>
                      <a:pt x="329095" y="485913"/>
                    </a:cubicBezTo>
                    <a:cubicBezTo>
                      <a:pt x="329095" y="471905"/>
                      <a:pt x="327622" y="457936"/>
                      <a:pt x="326886" y="443948"/>
                    </a:cubicBezTo>
                    <a:cubicBezTo>
                      <a:pt x="324677" y="444684"/>
                      <a:pt x="322588" y="446156"/>
                      <a:pt x="320260" y="446156"/>
                    </a:cubicBezTo>
                    <a:cubicBezTo>
                      <a:pt x="315782" y="446156"/>
                      <a:pt x="311188" y="445556"/>
                      <a:pt x="307008" y="443948"/>
                    </a:cubicBezTo>
                    <a:cubicBezTo>
                      <a:pt x="296104" y="439755"/>
                      <a:pt x="288287" y="431898"/>
                      <a:pt x="278295" y="426278"/>
                    </a:cubicBezTo>
                    <a:cubicBezTo>
                      <a:pt x="271121" y="422243"/>
                      <a:pt x="256208" y="415235"/>
                      <a:pt x="256208" y="415235"/>
                    </a:cubicBezTo>
                    <a:cubicBezTo>
                      <a:pt x="244107" y="403132"/>
                      <a:pt x="263859" y="421121"/>
                      <a:pt x="236330" y="408608"/>
                    </a:cubicBezTo>
                    <a:cubicBezTo>
                      <a:pt x="232865" y="407033"/>
                      <a:pt x="217132" y="387337"/>
                      <a:pt x="216452" y="386521"/>
                    </a:cubicBezTo>
                    <a:cubicBezTo>
                      <a:pt x="215716" y="384312"/>
                      <a:pt x="214243" y="382223"/>
                      <a:pt x="214243" y="379895"/>
                    </a:cubicBezTo>
                    <a:cubicBezTo>
                      <a:pt x="214243" y="347345"/>
                      <a:pt x="216555" y="360023"/>
                      <a:pt x="254000" y="362226"/>
                    </a:cubicBezTo>
                    <a:cubicBezTo>
                      <a:pt x="268825" y="367168"/>
                      <a:pt x="265424" y="366643"/>
                      <a:pt x="291547" y="366643"/>
                    </a:cubicBezTo>
                    <a:cubicBezTo>
                      <a:pt x="293875" y="366643"/>
                      <a:pt x="295964" y="365171"/>
                      <a:pt x="298173" y="364435"/>
                    </a:cubicBezTo>
                    <a:cubicBezTo>
                      <a:pt x="297437" y="358545"/>
                      <a:pt x="297671" y="352450"/>
                      <a:pt x="295965" y="346765"/>
                    </a:cubicBezTo>
                    <a:cubicBezTo>
                      <a:pt x="294658" y="342409"/>
                      <a:pt x="284809" y="339502"/>
                      <a:pt x="282713" y="337930"/>
                    </a:cubicBezTo>
                    <a:cubicBezTo>
                      <a:pt x="279381" y="335431"/>
                      <a:pt x="276021" y="332666"/>
                      <a:pt x="273878" y="329095"/>
                    </a:cubicBezTo>
                    <a:cubicBezTo>
                      <a:pt x="270002" y="322636"/>
                      <a:pt x="267088" y="317381"/>
                      <a:pt x="262834" y="311426"/>
                    </a:cubicBezTo>
                    <a:cubicBezTo>
                      <a:pt x="260694" y="308431"/>
                      <a:pt x="258417" y="305536"/>
                      <a:pt x="256208" y="302591"/>
                    </a:cubicBezTo>
                    <a:cubicBezTo>
                      <a:pt x="254636" y="297874"/>
                      <a:pt x="252484" y="291979"/>
                      <a:pt x="251791" y="287130"/>
                    </a:cubicBezTo>
                    <a:cubicBezTo>
                      <a:pt x="250744" y="279805"/>
                      <a:pt x="250707" y="272356"/>
                      <a:pt x="249582" y="265043"/>
                    </a:cubicBezTo>
                    <a:cubicBezTo>
                      <a:pt x="249228" y="262742"/>
                      <a:pt x="247938" y="260676"/>
                      <a:pt x="247373" y="258417"/>
                    </a:cubicBezTo>
                    <a:cubicBezTo>
                      <a:pt x="246463" y="254775"/>
                      <a:pt x="246075" y="251016"/>
                      <a:pt x="245165" y="247374"/>
                    </a:cubicBezTo>
                    <a:cubicBezTo>
                      <a:pt x="244600" y="245115"/>
                      <a:pt x="243521" y="243007"/>
                      <a:pt x="242956" y="240748"/>
                    </a:cubicBezTo>
                    <a:cubicBezTo>
                      <a:pt x="242045" y="237106"/>
                      <a:pt x="241561" y="233369"/>
                      <a:pt x="240747" y="229704"/>
                    </a:cubicBezTo>
                    <a:cubicBezTo>
                      <a:pt x="238897" y="221376"/>
                      <a:pt x="238792" y="221627"/>
                      <a:pt x="236330" y="214243"/>
                    </a:cubicBezTo>
                    <a:cubicBezTo>
                      <a:pt x="235572" y="207418"/>
                      <a:pt x="231718" y="189183"/>
                      <a:pt x="236330" y="181113"/>
                    </a:cubicBezTo>
                    <a:cubicBezTo>
                      <a:pt x="237485" y="179092"/>
                      <a:pt x="240874" y="179945"/>
                      <a:pt x="242956" y="178904"/>
                    </a:cubicBezTo>
                    <a:cubicBezTo>
                      <a:pt x="269490" y="165637"/>
                      <a:pt x="233445" y="182401"/>
                      <a:pt x="254000" y="170069"/>
                    </a:cubicBezTo>
                    <a:cubicBezTo>
                      <a:pt x="255996" y="168871"/>
                      <a:pt x="258417" y="168597"/>
                      <a:pt x="260626" y="167861"/>
                    </a:cubicBezTo>
                    <a:cubicBezTo>
                      <a:pt x="276940" y="151543"/>
                      <a:pt x="251607" y="175564"/>
                      <a:pt x="271669" y="161235"/>
                    </a:cubicBezTo>
                    <a:cubicBezTo>
                      <a:pt x="275058" y="158814"/>
                      <a:pt x="277559" y="155345"/>
                      <a:pt x="280504" y="152400"/>
                    </a:cubicBezTo>
                    <a:cubicBezTo>
                      <a:pt x="281572" y="151332"/>
                      <a:pt x="295873" y="148017"/>
                      <a:pt x="295965" y="147982"/>
                    </a:cubicBezTo>
                    <a:cubicBezTo>
                      <a:pt x="317180" y="140027"/>
                      <a:pt x="288787" y="145567"/>
                      <a:pt x="322469" y="141356"/>
                    </a:cubicBezTo>
                    <a:cubicBezTo>
                      <a:pt x="340660" y="135293"/>
                      <a:pt x="331112" y="136280"/>
                      <a:pt x="351182" y="139148"/>
                    </a:cubicBezTo>
                    <a:cubicBezTo>
                      <a:pt x="353391" y="139884"/>
                      <a:pt x="355681" y="140411"/>
                      <a:pt x="357808" y="141356"/>
                    </a:cubicBezTo>
                    <a:cubicBezTo>
                      <a:pt x="362321" y="143362"/>
                      <a:pt x="367567" y="151473"/>
                      <a:pt x="371060" y="147982"/>
                    </a:cubicBezTo>
                    <a:cubicBezTo>
                      <a:pt x="374394" y="144650"/>
                      <a:pt x="363565" y="142252"/>
                      <a:pt x="360017" y="139148"/>
                    </a:cubicBezTo>
                    <a:cubicBezTo>
                      <a:pt x="357666" y="137091"/>
                      <a:pt x="355600" y="134730"/>
                      <a:pt x="353391" y="132521"/>
                    </a:cubicBezTo>
                    <a:cubicBezTo>
                      <a:pt x="349815" y="118220"/>
                      <a:pt x="353955" y="128340"/>
                      <a:pt x="344556" y="117061"/>
                    </a:cubicBezTo>
                    <a:cubicBezTo>
                      <a:pt x="342857" y="115022"/>
                      <a:pt x="342178" y="112134"/>
                      <a:pt x="340139" y="110435"/>
                    </a:cubicBezTo>
                    <a:cubicBezTo>
                      <a:pt x="335804" y="106823"/>
                      <a:pt x="322175" y="102974"/>
                      <a:pt x="318052" y="101600"/>
                    </a:cubicBezTo>
                    <a:cubicBezTo>
                      <a:pt x="315107" y="99391"/>
                      <a:pt x="312635" y="96341"/>
                      <a:pt x="309217" y="94974"/>
                    </a:cubicBezTo>
                    <a:cubicBezTo>
                      <a:pt x="305059" y="93311"/>
                      <a:pt x="300356" y="93643"/>
                      <a:pt x="295965" y="92765"/>
                    </a:cubicBezTo>
                    <a:cubicBezTo>
                      <a:pt x="292988" y="92170"/>
                      <a:pt x="290075" y="91292"/>
                      <a:pt x="287130" y="90556"/>
                    </a:cubicBezTo>
                    <a:cubicBezTo>
                      <a:pt x="271902" y="95633"/>
                      <a:pt x="277171" y="91682"/>
                      <a:pt x="269460" y="99391"/>
                    </a:cubicBezTo>
                    <a:cubicBezTo>
                      <a:pt x="267251" y="98655"/>
                      <a:pt x="264187" y="99077"/>
                      <a:pt x="262834" y="97182"/>
                    </a:cubicBezTo>
                    <a:cubicBezTo>
                      <a:pt x="260128" y="93393"/>
                      <a:pt x="261211" y="87655"/>
                      <a:pt x="258417" y="83930"/>
                    </a:cubicBezTo>
                    <a:cubicBezTo>
                      <a:pt x="250198" y="72971"/>
                      <a:pt x="253833" y="78158"/>
                      <a:pt x="247373" y="68469"/>
                    </a:cubicBezTo>
                    <a:cubicBezTo>
                      <a:pt x="245901" y="63315"/>
                      <a:pt x="244496" y="58142"/>
                      <a:pt x="242956" y="53008"/>
                    </a:cubicBezTo>
                    <a:cubicBezTo>
                      <a:pt x="242287" y="50778"/>
                      <a:pt x="241788" y="48464"/>
                      <a:pt x="240747" y="46382"/>
                    </a:cubicBezTo>
                    <a:cubicBezTo>
                      <a:pt x="239560" y="44008"/>
                      <a:pt x="237802" y="41965"/>
                      <a:pt x="236330" y="39756"/>
                    </a:cubicBezTo>
                    <a:cubicBezTo>
                      <a:pt x="234858" y="33866"/>
                      <a:pt x="226056" y="20490"/>
                      <a:pt x="231913" y="22087"/>
                    </a:cubicBezTo>
                    <a:cubicBezTo>
                      <a:pt x="240011" y="24296"/>
                      <a:pt x="248168" y="26301"/>
                      <a:pt x="256208" y="28713"/>
                    </a:cubicBezTo>
                    <a:cubicBezTo>
                      <a:pt x="262898" y="30720"/>
                      <a:pt x="269337" y="33539"/>
                      <a:pt x="276086" y="35339"/>
                    </a:cubicBezTo>
                    <a:cubicBezTo>
                      <a:pt x="280413" y="36493"/>
                      <a:pt x="284933" y="36747"/>
                      <a:pt x="289339" y="37548"/>
                    </a:cubicBezTo>
                    <a:cubicBezTo>
                      <a:pt x="293032" y="38219"/>
                      <a:pt x="296740" y="38846"/>
                      <a:pt x="300382" y="39756"/>
                    </a:cubicBezTo>
                    <a:cubicBezTo>
                      <a:pt x="313001" y="42911"/>
                      <a:pt x="300690" y="41419"/>
                      <a:pt x="315843" y="44174"/>
                    </a:cubicBezTo>
                    <a:cubicBezTo>
                      <a:pt x="320965" y="45105"/>
                      <a:pt x="326150" y="45646"/>
                      <a:pt x="331304" y="46382"/>
                    </a:cubicBezTo>
                    <a:cubicBezTo>
                      <a:pt x="337194" y="44910"/>
                      <a:pt x="343336" y="44220"/>
                      <a:pt x="348973" y="41965"/>
                    </a:cubicBezTo>
                    <a:cubicBezTo>
                      <a:pt x="358206" y="38272"/>
                      <a:pt x="353300" y="22208"/>
                      <a:pt x="351182" y="17669"/>
                    </a:cubicBezTo>
                    <a:cubicBezTo>
                      <a:pt x="347765" y="10348"/>
                      <a:pt x="338151" y="4565"/>
                      <a:pt x="331304" y="0"/>
                    </a:cubicBezTo>
                    <a:cubicBezTo>
                      <a:pt x="309217" y="736"/>
                      <a:pt x="287102" y="871"/>
                      <a:pt x="265043" y="2208"/>
                    </a:cubicBezTo>
                    <a:cubicBezTo>
                      <a:pt x="262719" y="2349"/>
                      <a:pt x="260718" y="4063"/>
                      <a:pt x="258417" y="4417"/>
                    </a:cubicBezTo>
                    <a:cubicBezTo>
                      <a:pt x="251104" y="5542"/>
                      <a:pt x="243692" y="5890"/>
                      <a:pt x="236330" y="6626"/>
                    </a:cubicBezTo>
                    <a:cubicBezTo>
                      <a:pt x="217341" y="19284"/>
                      <a:pt x="241366" y="4108"/>
                      <a:pt x="223078" y="13252"/>
                    </a:cubicBezTo>
                    <a:cubicBezTo>
                      <a:pt x="220704" y="14439"/>
                      <a:pt x="218728" y="16303"/>
                      <a:pt x="216452" y="17669"/>
                    </a:cubicBezTo>
                    <a:cubicBezTo>
                      <a:pt x="215040" y="18516"/>
                      <a:pt x="223814" y="2945"/>
                      <a:pt x="225286"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02" name="Group 201">
                <a:extLst>
                  <a:ext uri="{FF2B5EF4-FFF2-40B4-BE49-F238E27FC236}">
                    <a16:creationId xmlns:a16="http://schemas.microsoft.com/office/drawing/2014/main" id="{B2918EF6-84EC-B55E-0D62-45C79C84781A}"/>
                  </a:ext>
                </a:extLst>
              </p:cNvPr>
              <p:cNvGrpSpPr/>
              <p:nvPr/>
            </p:nvGrpSpPr>
            <p:grpSpPr>
              <a:xfrm>
                <a:off x="5378286" y="4090555"/>
                <a:ext cx="232805" cy="1915189"/>
                <a:chOff x="5378286" y="4090555"/>
                <a:chExt cx="232805" cy="1915189"/>
              </a:xfrm>
            </p:grpSpPr>
            <p:sp>
              <p:nvSpPr>
                <p:cNvPr id="171" name="Freeform 170">
                  <a:extLst>
                    <a:ext uri="{FF2B5EF4-FFF2-40B4-BE49-F238E27FC236}">
                      <a16:creationId xmlns:a16="http://schemas.microsoft.com/office/drawing/2014/main" id="{4A19D61D-2CC0-BAC5-6E7A-40E510AF0CE2}"/>
                    </a:ext>
                  </a:extLst>
                </p:cNvPr>
                <p:cNvSpPr/>
                <p:nvPr/>
              </p:nvSpPr>
              <p:spPr>
                <a:xfrm>
                  <a:off x="5406501" y="4873841"/>
                  <a:ext cx="128726" cy="1131903"/>
                </a:xfrm>
                <a:custGeom>
                  <a:avLst/>
                  <a:gdLst>
                    <a:gd name="connsiteX0" fmla="*/ 62144 w 128726"/>
                    <a:gd name="connsiteY0" fmla="*/ 0 h 1131903"/>
                    <a:gd name="connsiteX1" fmla="*/ 53266 w 128726"/>
                    <a:gd name="connsiteY1" fmla="*/ 301841 h 1131903"/>
                    <a:gd name="connsiteX2" fmla="*/ 0 w 128726"/>
                    <a:gd name="connsiteY2" fmla="*/ 363984 h 1131903"/>
                    <a:gd name="connsiteX3" fmla="*/ 48827 w 128726"/>
                    <a:gd name="connsiteY3" fmla="*/ 328474 h 1131903"/>
                    <a:gd name="connsiteX4" fmla="*/ 22194 w 128726"/>
                    <a:gd name="connsiteY4" fmla="*/ 1131903 h 1131903"/>
                    <a:gd name="connsiteX5" fmla="*/ 84338 w 128726"/>
                    <a:gd name="connsiteY5" fmla="*/ 1131903 h 1131903"/>
                    <a:gd name="connsiteX6" fmla="*/ 79899 w 128726"/>
                    <a:gd name="connsiteY6" fmla="*/ 270769 h 1131903"/>
                    <a:gd name="connsiteX7" fmla="*/ 128726 w 128726"/>
                    <a:gd name="connsiteY7" fmla="*/ 297402 h 1131903"/>
                    <a:gd name="connsiteX8" fmla="*/ 79899 w 128726"/>
                    <a:gd name="connsiteY8" fmla="*/ 217503 h 1131903"/>
                    <a:gd name="connsiteX9" fmla="*/ 62144 w 128726"/>
                    <a:gd name="connsiteY9" fmla="*/ 0 h 113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6" h="1131903">
                      <a:moveTo>
                        <a:pt x="62144" y="0"/>
                      </a:moveTo>
                      <a:lnTo>
                        <a:pt x="53266" y="301841"/>
                      </a:lnTo>
                      <a:lnTo>
                        <a:pt x="0" y="363984"/>
                      </a:lnTo>
                      <a:lnTo>
                        <a:pt x="48827" y="328474"/>
                      </a:lnTo>
                      <a:lnTo>
                        <a:pt x="22194" y="1131903"/>
                      </a:lnTo>
                      <a:lnTo>
                        <a:pt x="84338" y="1131903"/>
                      </a:lnTo>
                      <a:cubicBezTo>
                        <a:pt x="82858" y="844858"/>
                        <a:pt x="81379" y="557814"/>
                        <a:pt x="79899" y="270769"/>
                      </a:cubicBezTo>
                      <a:lnTo>
                        <a:pt x="128726" y="297402"/>
                      </a:lnTo>
                      <a:lnTo>
                        <a:pt x="79899" y="217503"/>
                      </a:lnTo>
                      <a:lnTo>
                        <a:pt x="62144"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8" name="Freeform 147">
                  <a:extLst>
                    <a:ext uri="{FF2B5EF4-FFF2-40B4-BE49-F238E27FC236}">
                      <a16:creationId xmlns:a16="http://schemas.microsoft.com/office/drawing/2014/main" id="{58CFD57F-D757-0C1C-0A9A-E50A1909B795}"/>
                    </a:ext>
                  </a:extLst>
                </p:cNvPr>
                <p:cNvSpPr/>
                <p:nvPr/>
              </p:nvSpPr>
              <p:spPr>
                <a:xfrm>
                  <a:off x="5378286" y="4090555"/>
                  <a:ext cx="232805" cy="848590"/>
                </a:xfrm>
                <a:custGeom>
                  <a:avLst/>
                  <a:gdLst>
                    <a:gd name="connsiteX0" fmla="*/ 125432 w 232805"/>
                    <a:gd name="connsiteY0" fmla="*/ 0 h 848590"/>
                    <a:gd name="connsiteX1" fmla="*/ 125432 w 232805"/>
                    <a:gd name="connsiteY1" fmla="*/ 0 h 848590"/>
                    <a:gd name="connsiteX2" fmla="*/ 121969 w 232805"/>
                    <a:gd name="connsiteY2" fmla="*/ 31172 h 848590"/>
                    <a:gd name="connsiteX3" fmla="*/ 101187 w 232805"/>
                    <a:gd name="connsiteY3" fmla="*/ 72736 h 848590"/>
                    <a:gd name="connsiteX4" fmla="*/ 94259 w 232805"/>
                    <a:gd name="connsiteY4" fmla="*/ 79663 h 848590"/>
                    <a:gd name="connsiteX5" fmla="*/ 76941 w 232805"/>
                    <a:gd name="connsiteY5" fmla="*/ 96981 h 848590"/>
                    <a:gd name="connsiteX6" fmla="*/ 73478 w 232805"/>
                    <a:gd name="connsiteY6" fmla="*/ 107372 h 848590"/>
                    <a:gd name="connsiteX7" fmla="*/ 101187 w 232805"/>
                    <a:gd name="connsiteY7" fmla="*/ 117763 h 848590"/>
                    <a:gd name="connsiteX8" fmla="*/ 94259 w 232805"/>
                    <a:gd name="connsiteY8" fmla="*/ 124690 h 848590"/>
                    <a:gd name="connsiteX9" fmla="*/ 73478 w 232805"/>
                    <a:gd name="connsiteY9" fmla="*/ 128154 h 848590"/>
                    <a:gd name="connsiteX10" fmla="*/ 83869 w 232805"/>
                    <a:gd name="connsiteY10" fmla="*/ 138545 h 848590"/>
                    <a:gd name="connsiteX11" fmla="*/ 108114 w 232805"/>
                    <a:gd name="connsiteY11" fmla="*/ 145472 h 848590"/>
                    <a:gd name="connsiteX12" fmla="*/ 104650 w 232805"/>
                    <a:gd name="connsiteY12" fmla="*/ 169718 h 848590"/>
                    <a:gd name="connsiteX13" fmla="*/ 94259 w 232805"/>
                    <a:gd name="connsiteY13" fmla="*/ 176645 h 848590"/>
                    <a:gd name="connsiteX14" fmla="*/ 87332 w 232805"/>
                    <a:gd name="connsiteY14" fmla="*/ 197427 h 848590"/>
                    <a:gd name="connsiteX15" fmla="*/ 101187 w 232805"/>
                    <a:gd name="connsiteY15" fmla="*/ 211281 h 848590"/>
                    <a:gd name="connsiteX16" fmla="*/ 80405 w 232805"/>
                    <a:gd name="connsiteY16" fmla="*/ 225136 h 848590"/>
                    <a:gd name="connsiteX17" fmla="*/ 66550 w 232805"/>
                    <a:gd name="connsiteY17" fmla="*/ 242454 h 848590"/>
                    <a:gd name="connsiteX18" fmla="*/ 52696 w 232805"/>
                    <a:gd name="connsiteY18" fmla="*/ 249381 h 848590"/>
                    <a:gd name="connsiteX19" fmla="*/ 63087 w 232805"/>
                    <a:gd name="connsiteY19" fmla="*/ 256309 h 848590"/>
                    <a:gd name="connsiteX20" fmla="*/ 104650 w 232805"/>
                    <a:gd name="connsiteY20" fmla="*/ 259772 h 848590"/>
                    <a:gd name="connsiteX21" fmla="*/ 115041 w 232805"/>
                    <a:gd name="connsiteY21" fmla="*/ 263236 h 848590"/>
                    <a:gd name="connsiteX22" fmla="*/ 108114 w 232805"/>
                    <a:gd name="connsiteY22" fmla="*/ 284018 h 848590"/>
                    <a:gd name="connsiteX23" fmla="*/ 101187 w 232805"/>
                    <a:gd name="connsiteY23" fmla="*/ 311727 h 848590"/>
                    <a:gd name="connsiteX24" fmla="*/ 97723 w 232805"/>
                    <a:gd name="connsiteY24" fmla="*/ 322118 h 848590"/>
                    <a:gd name="connsiteX25" fmla="*/ 76941 w 232805"/>
                    <a:gd name="connsiteY25" fmla="*/ 335972 h 848590"/>
                    <a:gd name="connsiteX26" fmla="*/ 73478 w 232805"/>
                    <a:gd name="connsiteY26" fmla="*/ 346363 h 848590"/>
                    <a:gd name="connsiteX27" fmla="*/ 45769 w 232805"/>
                    <a:gd name="connsiteY27" fmla="*/ 367145 h 848590"/>
                    <a:gd name="connsiteX28" fmla="*/ 38841 w 232805"/>
                    <a:gd name="connsiteY28" fmla="*/ 374072 h 848590"/>
                    <a:gd name="connsiteX29" fmla="*/ 4205 w 232805"/>
                    <a:gd name="connsiteY29" fmla="*/ 381000 h 848590"/>
                    <a:gd name="connsiteX30" fmla="*/ 741 w 232805"/>
                    <a:gd name="connsiteY30" fmla="*/ 391390 h 848590"/>
                    <a:gd name="connsiteX31" fmla="*/ 21523 w 232805"/>
                    <a:gd name="connsiteY31" fmla="*/ 398318 h 848590"/>
                    <a:gd name="connsiteX32" fmla="*/ 73478 w 232805"/>
                    <a:gd name="connsiteY32" fmla="*/ 394854 h 848590"/>
                    <a:gd name="connsiteX33" fmla="*/ 94259 w 232805"/>
                    <a:gd name="connsiteY33" fmla="*/ 398318 h 848590"/>
                    <a:gd name="connsiteX34" fmla="*/ 90796 w 232805"/>
                    <a:gd name="connsiteY34" fmla="*/ 432954 h 848590"/>
                    <a:gd name="connsiteX35" fmla="*/ 83869 w 232805"/>
                    <a:gd name="connsiteY35" fmla="*/ 443345 h 848590"/>
                    <a:gd name="connsiteX36" fmla="*/ 87332 w 232805"/>
                    <a:gd name="connsiteY36" fmla="*/ 453736 h 848590"/>
                    <a:gd name="connsiteX37" fmla="*/ 97723 w 232805"/>
                    <a:gd name="connsiteY37" fmla="*/ 460663 h 848590"/>
                    <a:gd name="connsiteX38" fmla="*/ 94259 w 232805"/>
                    <a:gd name="connsiteY38" fmla="*/ 471054 h 848590"/>
                    <a:gd name="connsiteX39" fmla="*/ 73478 w 232805"/>
                    <a:gd name="connsiteY39" fmla="*/ 488372 h 848590"/>
                    <a:gd name="connsiteX40" fmla="*/ 66550 w 232805"/>
                    <a:gd name="connsiteY40" fmla="*/ 495300 h 848590"/>
                    <a:gd name="connsiteX41" fmla="*/ 63087 w 232805"/>
                    <a:gd name="connsiteY41" fmla="*/ 505690 h 848590"/>
                    <a:gd name="connsiteX42" fmla="*/ 66550 w 232805"/>
                    <a:gd name="connsiteY42" fmla="*/ 519545 h 848590"/>
                    <a:gd name="connsiteX43" fmla="*/ 76941 w 232805"/>
                    <a:gd name="connsiteY43" fmla="*/ 523009 h 848590"/>
                    <a:gd name="connsiteX44" fmla="*/ 101187 w 232805"/>
                    <a:gd name="connsiteY44" fmla="*/ 526472 h 848590"/>
                    <a:gd name="connsiteX45" fmla="*/ 90796 w 232805"/>
                    <a:gd name="connsiteY45" fmla="*/ 547254 h 848590"/>
                    <a:gd name="connsiteX46" fmla="*/ 80405 w 232805"/>
                    <a:gd name="connsiteY46" fmla="*/ 554181 h 848590"/>
                    <a:gd name="connsiteX47" fmla="*/ 73478 w 232805"/>
                    <a:gd name="connsiteY47" fmla="*/ 564572 h 848590"/>
                    <a:gd name="connsiteX48" fmla="*/ 70014 w 232805"/>
                    <a:gd name="connsiteY48" fmla="*/ 574963 h 848590"/>
                    <a:gd name="connsiteX49" fmla="*/ 59623 w 232805"/>
                    <a:gd name="connsiteY49" fmla="*/ 578427 h 848590"/>
                    <a:gd name="connsiteX50" fmla="*/ 49232 w 232805"/>
                    <a:gd name="connsiteY50" fmla="*/ 602672 h 848590"/>
                    <a:gd name="connsiteX51" fmla="*/ 42305 w 232805"/>
                    <a:gd name="connsiteY51" fmla="*/ 609600 h 848590"/>
                    <a:gd name="connsiteX52" fmla="*/ 35378 w 232805"/>
                    <a:gd name="connsiteY52" fmla="*/ 619990 h 848590"/>
                    <a:gd name="connsiteX53" fmla="*/ 45769 w 232805"/>
                    <a:gd name="connsiteY53" fmla="*/ 626918 h 848590"/>
                    <a:gd name="connsiteX54" fmla="*/ 73478 w 232805"/>
                    <a:gd name="connsiteY54" fmla="*/ 616527 h 848590"/>
                    <a:gd name="connsiteX55" fmla="*/ 90796 w 232805"/>
                    <a:gd name="connsiteY55" fmla="*/ 619990 h 848590"/>
                    <a:gd name="connsiteX56" fmla="*/ 94259 w 232805"/>
                    <a:gd name="connsiteY56" fmla="*/ 630381 h 848590"/>
                    <a:gd name="connsiteX57" fmla="*/ 101187 w 232805"/>
                    <a:gd name="connsiteY57" fmla="*/ 658090 h 848590"/>
                    <a:gd name="connsiteX58" fmla="*/ 94259 w 232805"/>
                    <a:gd name="connsiteY58" fmla="*/ 678872 h 848590"/>
                    <a:gd name="connsiteX59" fmla="*/ 90796 w 232805"/>
                    <a:gd name="connsiteY59" fmla="*/ 689263 h 848590"/>
                    <a:gd name="connsiteX60" fmla="*/ 101187 w 232805"/>
                    <a:gd name="connsiteY60" fmla="*/ 723900 h 848590"/>
                    <a:gd name="connsiteX61" fmla="*/ 115041 w 232805"/>
                    <a:gd name="connsiteY61" fmla="*/ 727363 h 848590"/>
                    <a:gd name="connsiteX62" fmla="*/ 101187 w 232805"/>
                    <a:gd name="connsiteY62" fmla="*/ 744681 h 848590"/>
                    <a:gd name="connsiteX63" fmla="*/ 94259 w 232805"/>
                    <a:gd name="connsiteY63" fmla="*/ 751609 h 848590"/>
                    <a:gd name="connsiteX64" fmla="*/ 87332 w 232805"/>
                    <a:gd name="connsiteY64" fmla="*/ 762000 h 848590"/>
                    <a:gd name="connsiteX65" fmla="*/ 83869 w 232805"/>
                    <a:gd name="connsiteY65" fmla="*/ 772390 h 848590"/>
                    <a:gd name="connsiteX66" fmla="*/ 76941 w 232805"/>
                    <a:gd name="connsiteY66" fmla="*/ 800100 h 848590"/>
                    <a:gd name="connsiteX67" fmla="*/ 70014 w 232805"/>
                    <a:gd name="connsiteY67" fmla="*/ 810490 h 848590"/>
                    <a:gd name="connsiteX68" fmla="*/ 104650 w 232805"/>
                    <a:gd name="connsiteY68" fmla="*/ 820881 h 848590"/>
                    <a:gd name="connsiteX69" fmla="*/ 128896 w 232805"/>
                    <a:gd name="connsiteY69" fmla="*/ 824345 h 848590"/>
                    <a:gd name="connsiteX70" fmla="*/ 160069 w 232805"/>
                    <a:gd name="connsiteY70" fmla="*/ 831272 h 848590"/>
                    <a:gd name="connsiteX71" fmla="*/ 194705 w 232805"/>
                    <a:gd name="connsiteY71" fmla="*/ 845127 h 848590"/>
                    <a:gd name="connsiteX72" fmla="*/ 205096 w 232805"/>
                    <a:gd name="connsiteY72" fmla="*/ 848590 h 848590"/>
                    <a:gd name="connsiteX73" fmla="*/ 212023 w 232805"/>
                    <a:gd name="connsiteY73" fmla="*/ 838200 h 848590"/>
                    <a:gd name="connsiteX74" fmla="*/ 218950 w 232805"/>
                    <a:gd name="connsiteY74" fmla="*/ 810490 h 848590"/>
                    <a:gd name="connsiteX75" fmla="*/ 222414 w 232805"/>
                    <a:gd name="connsiteY75" fmla="*/ 800100 h 848590"/>
                    <a:gd name="connsiteX76" fmla="*/ 225878 w 232805"/>
                    <a:gd name="connsiteY76" fmla="*/ 786245 h 848590"/>
                    <a:gd name="connsiteX77" fmla="*/ 232805 w 232805"/>
                    <a:gd name="connsiteY77" fmla="*/ 775854 h 848590"/>
                    <a:gd name="connsiteX78" fmla="*/ 218950 w 232805"/>
                    <a:gd name="connsiteY78" fmla="*/ 772390 h 848590"/>
                    <a:gd name="connsiteX79" fmla="*/ 208559 w 232805"/>
                    <a:gd name="connsiteY79" fmla="*/ 775854 h 848590"/>
                    <a:gd name="connsiteX80" fmla="*/ 198169 w 232805"/>
                    <a:gd name="connsiteY80" fmla="*/ 786245 h 848590"/>
                    <a:gd name="connsiteX81" fmla="*/ 184314 w 232805"/>
                    <a:gd name="connsiteY81" fmla="*/ 803563 h 848590"/>
                    <a:gd name="connsiteX82" fmla="*/ 163532 w 232805"/>
                    <a:gd name="connsiteY82" fmla="*/ 810490 h 848590"/>
                    <a:gd name="connsiteX83" fmla="*/ 139287 w 232805"/>
                    <a:gd name="connsiteY83" fmla="*/ 807027 h 848590"/>
                    <a:gd name="connsiteX84" fmla="*/ 121969 w 232805"/>
                    <a:gd name="connsiteY84" fmla="*/ 793172 h 848590"/>
                    <a:gd name="connsiteX85" fmla="*/ 121969 w 232805"/>
                    <a:gd name="connsiteY85" fmla="*/ 755072 h 848590"/>
                    <a:gd name="connsiteX86" fmla="*/ 132359 w 232805"/>
                    <a:gd name="connsiteY86" fmla="*/ 751609 h 848590"/>
                    <a:gd name="connsiteX87" fmla="*/ 180850 w 232805"/>
                    <a:gd name="connsiteY87" fmla="*/ 741218 h 848590"/>
                    <a:gd name="connsiteX88" fmla="*/ 205096 w 232805"/>
                    <a:gd name="connsiteY88" fmla="*/ 737754 h 848590"/>
                    <a:gd name="connsiteX89" fmla="*/ 201632 w 232805"/>
                    <a:gd name="connsiteY89" fmla="*/ 727363 h 848590"/>
                    <a:gd name="connsiteX90" fmla="*/ 191241 w 232805"/>
                    <a:gd name="connsiteY90" fmla="*/ 723900 h 848590"/>
                    <a:gd name="connsiteX91" fmla="*/ 184314 w 232805"/>
                    <a:gd name="connsiteY91" fmla="*/ 716972 h 848590"/>
                    <a:gd name="connsiteX92" fmla="*/ 163532 w 232805"/>
                    <a:gd name="connsiteY92" fmla="*/ 710045 h 848590"/>
                    <a:gd name="connsiteX93" fmla="*/ 153141 w 232805"/>
                    <a:gd name="connsiteY93" fmla="*/ 706581 h 848590"/>
                    <a:gd name="connsiteX94" fmla="*/ 149678 w 232805"/>
                    <a:gd name="connsiteY94" fmla="*/ 696190 h 848590"/>
                    <a:gd name="connsiteX95" fmla="*/ 142750 w 232805"/>
                    <a:gd name="connsiteY95" fmla="*/ 689263 h 848590"/>
                    <a:gd name="connsiteX96" fmla="*/ 139287 w 232805"/>
                    <a:gd name="connsiteY96" fmla="*/ 671945 h 848590"/>
                    <a:gd name="connsiteX97" fmla="*/ 125432 w 232805"/>
                    <a:gd name="connsiteY97" fmla="*/ 651163 h 848590"/>
                    <a:gd name="connsiteX98" fmla="*/ 132359 w 232805"/>
                    <a:gd name="connsiteY98" fmla="*/ 609600 h 848590"/>
                    <a:gd name="connsiteX99" fmla="*/ 135823 w 232805"/>
                    <a:gd name="connsiteY99" fmla="*/ 592281 h 848590"/>
                    <a:gd name="connsiteX100" fmla="*/ 146214 w 232805"/>
                    <a:gd name="connsiteY100" fmla="*/ 581890 h 848590"/>
                    <a:gd name="connsiteX101" fmla="*/ 153141 w 232805"/>
                    <a:gd name="connsiteY101" fmla="*/ 571500 h 848590"/>
                    <a:gd name="connsiteX102" fmla="*/ 180850 w 232805"/>
                    <a:gd name="connsiteY102" fmla="*/ 564572 h 848590"/>
                    <a:gd name="connsiteX103" fmla="*/ 156605 w 232805"/>
                    <a:gd name="connsiteY103" fmla="*/ 547254 h 848590"/>
                    <a:gd name="connsiteX104" fmla="*/ 142750 w 232805"/>
                    <a:gd name="connsiteY104" fmla="*/ 540327 h 848590"/>
                    <a:gd name="connsiteX105" fmla="*/ 139287 w 232805"/>
                    <a:gd name="connsiteY105" fmla="*/ 481445 h 848590"/>
                    <a:gd name="connsiteX106" fmla="*/ 149678 w 232805"/>
                    <a:gd name="connsiteY106" fmla="*/ 477981 h 848590"/>
                    <a:gd name="connsiteX107" fmla="*/ 170459 w 232805"/>
                    <a:gd name="connsiteY107" fmla="*/ 484909 h 848590"/>
                    <a:gd name="connsiteX108" fmla="*/ 191241 w 232805"/>
                    <a:gd name="connsiteY108" fmla="*/ 491836 h 848590"/>
                    <a:gd name="connsiteX109" fmla="*/ 201632 w 232805"/>
                    <a:gd name="connsiteY109" fmla="*/ 495300 h 848590"/>
                    <a:gd name="connsiteX110" fmla="*/ 173923 w 232805"/>
                    <a:gd name="connsiteY110" fmla="*/ 481445 h 848590"/>
                    <a:gd name="connsiteX111" fmla="*/ 163532 w 232805"/>
                    <a:gd name="connsiteY111" fmla="*/ 477981 h 848590"/>
                    <a:gd name="connsiteX112" fmla="*/ 156605 w 232805"/>
                    <a:gd name="connsiteY112" fmla="*/ 467590 h 848590"/>
                    <a:gd name="connsiteX113" fmla="*/ 146214 w 232805"/>
                    <a:gd name="connsiteY113" fmla="*/ 453736 h 848590"/>
                    <a:gd name="connsiteX114" fmla="*/ 142750 w 232805"/>
                    <a:gd name="connsiteY114" fmla="*/ 436418 h 848590"/>
                    <a:gd name="connsiteX115" fmla="*/ 146214 w 232805"/>
                    <a:gd name="connsiteY115" fmla="*/ 384463 h 848590"/>
                    <a:gd name="connsiteX116" fmla="*/ 166996 w 232805"/>
                    <a:gd name="connsiteY116" fmla="*/ 391390 h 848590"/>
                    <a:gd name="connsiteX117" fmla="*/ 177387 w 232805"/>
                    <a:gd name="connsiteY117" fmla="*/ 394854 h 848590"/>
                    <a:gd name="connsiteX118" fmla="*/ 156605 w 232805"/>
                    <a:gd name="connsiteY118" fmla="*/ 387927 h 848590"/>
                    <a:gd name="connsiteX119" fmla="*/ 149678 w 232805"/>
                    <a:gd name="connsiteY119" fmla="*/ 377536 h 848590"/>
                    <a:gd name="connsiteX120" fmla="*/ 142750 w 232805"/>
                    <a:gd name="connsiteY120" fmla="*/ 370609 h 848590"/>
                    <a:gd name="connsiteX121" fmla="*/ 139287 w 232805"/>
                    <a:gd name="connsiteY121" fmla="*/ 360218 h 848590"/>
                    <a:gd name="connsiteX122" fmla="*/ 160069 w 232805"/>
                    <a:gd name="connsiteY122" fmla="*/ 363681 h 848590"/>
                    <a:gd name="connsiteX123" fmla="*/ 180850 w 232805"/>
                    <a:gd name="connsiteY123" fmla="*/ 370609 h 848590"/>
                    <a:gd name="connsiteX124" fmla="*/ 187778 w 232805"/>
                    <a:gd name="connsiteY124" fmla="*/ 377536 h 848590"/>
                    <a:gd name="connsiteX125" fmla="*/ 173923 w 232805"/>
                    <a:gd name="connsiteY125" fmla="*/ 367145 h 848590"/>
                    <a:gd name="connsiteX126" fmla="*/ 163532 w 232805"/>
                    <a:gd name="connsiteY126" fmla="*/ 356754 h 848590"/>
                    <a:gd name="connsiteX127" fmla="*/ 149678 w 232805"/>
                    <a:gd name="connsiteY127" fmla="*/ 332509 h 848590"/>
                    <a:gd name="connsiteX128" fmla="*/ 146214 w 232805"/>
                    <a:gd name="connsiteY128" fmla="*/ 308263 h 848590"/>
                    <a:gd name="connsiteX129" fmla="*/ 146214 w 232805"/>
                    <a:gd name="connsiteY129" fmla="*/ 266700 h 848590"/>
                    <a:gd name="connsiteX130" fmla="*/ 163532 w 232805"/>
                    <a:gd name="connsiteY130" fmla="*/ 263236 h 848590"/>
                    <a:gd name="connsiteX131" fmla="*/ 160069 w 232805"/>
                    <a:gd name="connsiteY131" fmla="*/ 238990 h 848590"/>
                    <a:gd name="connsiteX132" fmla="*/ 156605 w 232805"/>
                    <a:gd name="connsiteY132" fmla="*/ 228600 h 848590"/>
                    <a:gd name="connsiteX133" fmla="*/ 153141 w 232805"/>
                    <a:gd name="connsiteY133" fmla="*/ 207818 h 848590"/>
                    <a:gd name="connsiteX134" fmla="*/ 156605 w 232805"/>
                    <a:gd name="connsiteY134" fmla="*/ 190500 h 848590"/>
                    <a:gd name="connsiteX135" fmla="*/ 208559 w 232805"/>
                    <a:gd name="connsiteY135" fmla="*/ 193963 h 848590"/>
                    <a:gd name="connsiteX136" fmla="*/ 215487 w 232805"/>
                    <a:gd name="connsiteY136" fmla="*/ 200890 h 848590"/>
                    <a:gd name="connsiteX137" fmla="*/ 198169 w 232805"/>
                    <a:gd name="connsiteY137" fmla="*/ 197427 h 848590"/>
                    <a:gd name="connsiteX138" fmla="*/ 173923 w 232805"/>
                    <a:gd name="connsiteY138" fmla="*/ 180109 h 848590"/>
                    <a:gd name="connsiteX139" fmla="*/ 166996 w 232805"/>
                    <a:gd name="connsiteY139" fmla="*/ 173181 h 848590"/>
                    <a:gd name="connsiteX140" fmla="*/ 163532 w 232805"/>
                    <a:gd name="connsiteY140" fmla="*/ 159327 h 848590"/>
                    <a:gd name="connsiteX141" fmla="*/ 160069 w 232805"/>
                    <a:gd name="connsiteY141" fmla="*/ 148936 h 848590"/>
                    <a:gd name="connsiteX142" fmla="*/ 156605 w 232805"/>
                    <a:gd name="connsiteY142" fmla="*/ 96981 h 848590"/>
                    <a:gd name="connsiteX143" fmla="*/ 177387 w 232805"/>
                    <a:gd name="connsiteY143" fmla="*/ 93518 h 848590"/>
                    <a:gd name="connsiteX144" fmla="*/ 166996 w 232805"/>
                    <a:gd name="connsiteY144" fmla="*/ 90054 h 848590"/>
                    <a:gd name="connsiteX145" fmla="*/ 153141 w 232805"/>
                    <a:gd name="connsiteY145" fmla="*/ 65809 h 848590"/>
                    <a:gd name="connsiteX146" fmla="*/ 146214 w 232805"/>
                    <a:gd name="connsiteY146" fmla="*/ 58881 h 848590"/>
                    <a:gd name="connsiteX147" fmla="*/ 125432 w 232805"/>
                    <a:gd name="connsiteY147" fmla="*/ 0 h 8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232805" h="848590">
                      <a:moveTo>
                        <a:pt x="125432" y="0"/>
                      </a:moveTo>
                      <a:lnTo>
                        <a:pt x="125432" y="0"/>
                      </a:lnTo>
                      <a:cubicBezTo>
                        <a:pt x="124278" y="10391"/>
                        <a:pt x="124019" y="20920"/>
                        <a:pt x="121969" y="31172"/>
                      </a:cubicBezTo>
                      <a:cubicBezTo>
                        <a:pt x="119153" y="45253"/>
                        <a:pt x="111401" y="62523"/>
                        <a:pt x="101187" y="72736"/>
                      </a:cubicBezTo>
                      <a:cubicBezTo>
                        <a:pt x="98878" y="75045"/>
                        <a:pt x="96299" y="77113"/>
                        <a:pt x="94259" y="79663"/>
                      </a:cubicBezTo>
                      <a:cubicBezTo>
                        <a:pt x="81063" y="96158"/>
                        <a:pt x="94756" y="85105"/>
                        <a:pt x="76941" y="96981"/>
                      </a:cubicBezTo>
                      <a:cubicBezTo>
                        <a:pt x="75787" y="100445"/>
                        <a:pt x="75356" y="104241"/>
                        <a:pt x="73478" y="107372"/>
                      </a:cubicBezTo>
                      <a:cubicBezTo>
                        <a:pt x="64056" y="123076"/>
                        <a:pt x="43010" y="111947"/>
                        <a:pt x="101187" y="117763"/>
                      </a:cubicBezTo>
                      <a:cubicBezTo>
                        <a:pt x="98878" y="120072"/>
                        <a:pt x="97317" y="123543"/>
                        <a:pt x="94259" y="124690"/>
                      </a:cubicBezTo>
                      <a:cubicBezTo>
                        <a:pt x="87684" y="127156"/>
                        <a:pt x="77691" y="122536"/>
                        <a:pt x="73478" y="128154"/>
                      </a:cubicBezTo>
                      <a:cubicBezTo>
                        <a:pt x="70539" y="132073"/>
                        <a:pt x="79793" y="135828"/>
                        <a:pt x="83869" y="138545"/>
                      </a:cubicBezTo>
                      <a:cubicBezTo>
                        <a:pt x="86854" y="140535"/>
                        <a:pt x="106262" y="145009"/>
                        <a:pt x="108114" y="145472"/>
                      </a:cubicBezTo>
                      <a:cubicBezTo>
                        <a:pt x="106959" y="153554"/>
                        <a:pt x="107966" y="162258"/>
                        <a:pt x="104650" y="169718"/>
                      </a:cubicBezTo>
                      <a:cubicBezTo>
                        <a:pt x="102959" y="173522"/>
                        <a:pt x="96465" y="173115"/>
                        <a:pt x="94259" y="176645"/>
                      </a:cubicBezTo>
                      <a:cubicBezTo>
                        <a:pt x="90389" y="182837"/>
                        <a:pt x="87332" y="197427"/>
                        <a:pt x="87332" y="197427"/>
                      </a:cubicBezTo>
                      <a:cubicBezTo>
                        <a:pt x="89463" y="198137"/>
                        <a:pt x="108292" y="201334"/>
                        <a:pt x="101187" y="211281"/>
                      </a:cubicBezTo>
                      <a:cubicBezTo>
                        <a:pt x="96348" y="218056"/>
                        <a:pt x="80405" y="225136"/>
                        <a:pt x="80405" y="225136"/>
                      </a:cubicBezTo>
                      <a:cubicBezTo>
                        <a:pt x="76698" y="230697"/>
                        <a:pt x="72475" y="238504"/>
                        <a:pt x="66550" y="242454"/>
                      </a:cubicBezTo>
                      <a:cubicBezTo>
                        <a:pt x="62254" y="245318"/>
                        <a:pt x="57314" y="247072"/>
                        <a:pt x="52696" y="249381"/>
                      </a:cubicBezTo>
                      <a:cubicBezTo>
                        <a:pt x="56160" y="251690"/>
                        <a:pt x="59005" y="255493"/>
                        <a:pt x="63087" y="256309"/>
                      </a:cubicBezTo>
                      <a:cubicBezTo>
                        <a:pt x="76719" y="259036"/>
                        <a:pt x="90870" y="257935"/>
                        <a:pt x="104650" y="259772"/>
                      </a:cubicBezTo>
                      <a:cubicBezTo>
                        <a:pt x="108269" y="260255"/>
                        <a:pt x="111577" y="262081"/>
                        <a:pt x="115041" y="263236"/>
                      </a:cubicBezTo>
                      <a:lnTo>
                        <a:pt x="108114" y="284018"/>
                      </a:lnTo>
                      <a:cubicBezTo>
                        <a:pt x="105103" y="293050"/>
                        <a:pt x="104198" y="302695"/>
                        <a:pt x="101187" y="311727"/>
                      </a:cubicBezTo>
                      <a:cubicBezTo>
                        <a:pt x="100032" y="315191"/>
                        <a:pt x="100305" y="319536"/>
                        <a:pt x="97723" y="322118"/>
                      </a:cubicBezTo>
                      <a:cubicBezTo>
                        <a:pt x="91836" y="328005"/>
                        <a:pt x="76941" y="335972"/>
                        <a:pt x="76941" y="335972"/>
                      </a:cubicBezTo>
                      <a:cubicBezTo>
                        <a:pt x="75787" y="339436"/>
                        <a:pt x="75600" y="343392"/>
                        <a:pt x="73478" y="346363"/>
                      </a:cubicBezTo>
                      <a:cubicBezTo>
                        <a:pt x="59860" y="365429"/>
                        <a:pt x="62391" y="356064"/>
                        <a:pt x="45769" y="367145"/>
                      </a:cubicBezTo>
                      <a:cubicBezTo>
                        <a:pt x="43052" y="368956"/>
                        <a:pt x="41641" y="372392"/>
                        <a:pt x="38841" y="374072"/>
                      </a:cubicBezTo>
                      <a:cubicBezTo>
                        <a:pt x="31283" y="378607"/>
                        <a:pt x="8412" y="380399"/>
                        <a:pt x="4205" y="381000"/>
                      </a:cubicBezTo>
                      <a:cubicBezTo>
                        <a:pt x="3050" y="384463"/>
                        <a:pt x="-1840" y="388809"/>
                        <a:pt x="741" y="391390"/>
                      </a:cubicBezTo>
                      <a:cubicBezTo>
                        <a:pt x="5904" y="396553"/>
                        <a:pt x="21523" y="398318"/>
                        <a:pt x="21523" y="398318"/>
                      </a:cubicBezTo>
                      <a:cubicBezTo>
                        <a:pt x="38841" y="397163"/>
                        <a:pt x="56121" y="394854"/>
                        <a:pt x="73478" y="394854"/>
                      </a:cubicBezTo>
                      <a:cubicBezTo>
                        <a:pt x="80501" y="394854"/>
                        <a:pt x="91353" y="391925"/>
                        <a:pt x="94259" y="398318"/>
                      </a:cubicBezTo>
                      <a:cubicBezTo>
                        <a:pt x="99060" y="408881"/>
                        <a:pt x="93405" y="421648"/>
                        <a:pt x="90796" y="432954"/>
                      </a:cubicBezTo>
                      <a:cubicBezTo>
                        <a:pt x="89860" y="437010"/>
                        <a:pt x="86178" y="439881"/>
                        <a:pt x="83869" y="443345"/>
                      </a:cubicBezTo>
                      <a:cubicBezTo>
                        <a:pt x="85023" y="446809"/>
                        <a:pt x="85051" y="450885"/>
                        <a:pt x="87332" y="453736"/>
                      </a:cubicBezTo>
                      <a:cubicBezTo>
                        <a:pt x="89932" y="456987"/>
                        <a:pt x="96177" y="456798"/>
                        <a:pt x="97723" y="460663"/>
                      </a:cubicBezTo>
                      <a:cubicBezTo>
                        <a:pt x="99079" y="464053"/>
                        <a:pt x="95892" y="467788"/>
                        <a:pt x="94259" y="471054"/>
                      </a:cubicBezTo>
                      <a:cubicBezTo>
                        <a:pt x="86368" y="486837"/>
                        <a:pt x="88699" y="478224"/>
                        <a:pt x="73478" y="488372"/>
                      </a:cubicBezTo>
                      <a:cubicBezTo>
                        <a:pt x="70761" y="490184"/>
                        <a:pt x="68859" y="492991"/>
                        <a:pt x="66550" y="495300"/>
                      </a:cubicBezTo>
                      <a:cubicBezTo>
                        <a:pt x="65396" y="498763"/>
                        <a:pt x="63087" y="502039"/>
                        <a:pt x="63087" y="505690"/>
                      </a:cubicBezTo>
                      <a:cubicBezTo>
                        <a:pt x="63087" y="510450"/>
                        <a:pt x="63576" y="515828"/>
                        <a:pt x="66550" y="519545"/>
                      </a:cubicBezTo>
                      <a:cubicBezTo>
                        <a:pt x="68831" y="522396"/>
                        <a:pt x="73361" y="522293"/>
                        <a:pt x="76941" y="523009"/>
                      </a:cubicBezTo>
                      <a:cubicBezTo>
                        <a:pt x="84946" y="524610"/>
                        <a:pt x="93105" y="525318"/>
                        <a:pt x="101187" y="526472"/>
                      </a:cubicBezTo>
                      <a:cubicBezTo>
                        <a:pt x="98370" y="534922"/>
                        <a:pt x="97509" y="540541"/>
                        <a:pt x="90796" y="547254"/>
                      </a:cubicBezTo>
                      <a:cubicBezTo>
                        <a:pt x="87852" y="550198"/>
                        <a:pt x="83869" y="551872"/>
                        <a:pt x="80405" y="554181"/>
                      </a:cubicBezTo>
                      <a:cubicBezTo>
                        <a:pt x="78096" y="557645"/>
                        <a:pt x="75340" y="560849"/>
                        <a:pt x="73478" y="564572"/>
                      </a:cubicBezTo>
                      <a:cubicBezTo>
                        <a:pt x="71845" y="567838"/>
                        <a:pt x="72596" y="572381"/>
                        <a:pt x="70014" y="574963"/>
                      </a:cubicBezTo>
                      <a:cubicBezTo>
                        <a:pt x="67432" y="577545"/>
                        <a:pt x="63087" y="577272"/>
                        <a:pt x="59623" y="578427"/>
                      </a:cubicBezTo>
                      <a:cubicBezTo>
                        <a:pt x="56544" y="587663"/>
                        <a:pt x="54938" y="594112"/>
                        <a:pt x="49232" y="602672"/>
                      </a:cubicBezTo>
                      <a:cubicBezTo>
                        <a:pt x="47421" y="605389"/>
                        <a:pt x="44345" y="607050"/>
                        <a:pt x="42305" y="609600"/>
                      </a:cubicBezTo>
                      <a:cubicBezTo>
                        <a:pt x="39705" y="612850"/>
                        <a:pt x="37687" y="616527"/>
                        <a:pt x="35378" y="619990"/>
                      </a:cubicBezTo>
                      <a:cubicBezTo>
                        <a:pt x="38842" y="622299"/>
                        <a:pt x="41638" y="626402"/>
                        <a:pt x="45769" y="626918"/>
                      </a:cubicBezTo>
                      <a:cubicBezTo>
                        <a:pt x="58382" y="628495"/>
                        <a:pt x="64402" y="622578"/>
                        <a:pt x="73478" y="616527"/>
                      </a:cubicBezTo>
                      <a:cubicBezTo>
                        <a:pt x="79251" y="617681"/>
                        <a:pt x="85898" y="616725"/>
                        <a:pt x="90796" y="619990"/>
                      </a:cubicBezTo>
                      <a:cubicBezTo>
                        <a:pt x="93834" y="622015"/>
                        <a:pt x="93374" y="626839"/>
                        <a:pt x="94259" y="630381"/>
                      </a:cubicBezTo>
                      <a:cubicBezTo>
                        <a:pt x="102613" y="663799"/>
                        <a:pt x="93273" y="634352"/>
                        <a:pt x="101187" y="658090"/>
                      </a:cubicBezTo>
                      <a:lnTo>
                        <a:pt x="94259" y="678872"/>
                      </a:lnTo>
                      <a:lnTo>
                        <a:pt x="90796" y="689263"/>
                      </a:lnTo>
                      <a:cubicBezTo>
                        <a:pt x="96030" y="710202"/>
                        <a:pt x="92753" y="698602"/>
                        <a:pt x="101187" y="723900"/>
                      </a:cubicBezTo>
                      <a:cubicBezTo>
                        <a:pt x="102692" y="728416"/>
                        <a:pt x="110423" y="726209"/>
                        <a:pt x="115041" y="727363"/>
                      </a:cubicBezTo>
                      <a:cubicBezTo>
                        <a:pt x="94345" y="741160"/>
                        <a:pt x="112340" y="726092"/>
                        <a:pt x="101187" y="744681"/>
                      </a:cubicBezTo>
                      <a:cubicBezTo>
                        <a:pt x="99507" y="747482"/>
                        <a:pt x="96299" y="749059"/>
                        <a:pt x="94259" y="751609"/>
                      </a:cubicBezTo>
                      <a:cubicBezTo>
                        <a:pt x="91659" y="754860"/>
                        <a:pt x="89641" y="758536"/>
                        <a:pt x="87332" y="762000"/>
                      </a:cubicBezTo>
                      <a:cubicBezTo>
                        <a:pt x="86178" y="765463"/>
                        <a:pt x="84754" y="768848"/>
                        <a:pt x="83869" y="772390"/>
                      </a:cubicBezTo>
                      <a:cubicBezTo>
                        <a:pt x="81893" y="780295"/>
                        <a:pt x="80900" y="792182"/>
                        <a:pt x="76941" y="800100"/>
                      </a:cubicBezTo>
                      <a:cubicBezTo>
                        <a:pt x="75079" y="803823"/>
                        <a:pt x="72323" y="807027"/>
                        <a:pt x="70014" y="810490"/>
                      </a:cubicBezTo>
                      <a:cubicBezTo>
                        <a:pt x="83627" y="824105"/>
                        <a:pt x="73402" y="816715"/>
                        <a:pt x="104650" y="820881"/>
                      </a:cubicBezTo>
                      <a:cubicBezTo>
                        <a:pt x="112742" y="821960"/>
                        <a:pt x="120843" y="823003"/>
                        <a:pt x="128896" y="824345"/>
                      </a:cubicBezTo>
                      <a:cubicBezTo>
                        <a:pt x="142078" y="826542"/>
                        <a:pt x="147622" y="828161"/>
                        <a:pt x="160069" y="831272"/>
                      </a:cubicBezTo>
                      <a:cubicBezTo>
                        <a:pt x="180452" y="841465"/>
                        <a:pt x="169027" y="836569"/>
                        <a:pt x="194705" y="845127"/>
                      </a:cubicBezTo>
                      <a:lnTo>
                        <a:pt x="205096" y="848590"/>
                      </a:lnTo>
                      <a:cubicBezTo>
                        <a:pt x="207405" y="845127"/>
                        <a:pt x="210161" y="841923"/>
                        <a:pt x="212023" y="838200"/>
                      </a:cubicBezTo>
                      <a:cubicBezTo>
                        <a:pt x="215984" y="830279"/>
                        <a:pt x="216972" y="818401"/>
                        <a:pt x="218950" y="810490"/>
                      </a:cubicBezTo>
                      <a:cubicBezTo>
                        <a:pt x="219835" y="806948"/>
                        <a:pt x="221411" y="803610"/>
                        <a:pt x="222414" y="800100"/>
                      </a:cubicBezTo>
                      <a:cubicBezTo>
                        <a:pt x="223722" y="795523"/>
                        <a:pt x="224003" y="790621"/>
                        <a:pt x="225878" y="786245"/>
                      </a:cubicBezTo>
                      <a:cubicBezTo>
                        <a:pt x="227518" y="782419"/>
                        <a:pt x="230496" y="779318"/>
                        <a:pt x="232805" y="775854"/>
                      </a:cubicBezTo>
                      <a:cubicBezTo>
                        <a:pt x="227198" y="753429"/>
                        <a:pt x="233690" y="762564"/>
                        <a:pt x="218950" y="772390"/>
                      </a:cubicBezTo>
                      <a:cubicBezTo>
                        <a:pt x="215912" y="774415"/>
                        <a:pt x="212023" y="774699"/>
                        <a:pt x="208559" y="775854"/>
                      </a:cubicBezTo>
                      <a:cubicBezTo>
                        <a:pt x="205096" y="779318"/>
                        <a:pt x="200886" y="782169"/>
                        <a:pt x="198169" y="786245"/>
                      </a:cubicBezTo>
                      <a:cubicBezTo>
                        <a:pt x="189077" y="799884"/>
                        <a:pt x="202659" y="795410"/>
                        <a:pt x="184314" y="803563"/>
                      </a:cubicBezTo>
                      <a:cubicBezTo>
                        <a:pt x="177641" y="806529"/>
                        <a:pt x="163532" y="810490"/>
                        <a:pt x="163532" y="810490"/>
                      </a:cubicBezTo>
                      <a:cubicBezTo>
                        <a:pt x="155450" y="809336"/>
                        <a:pt x="147106" y="809373"/>
                        <a:pt x="139287" y="807027"/>
                      </a:cubicBezTo>
                      <a:cubicBezTo>
                        <a:pt x="133043" y="805154"/>
                        <a:pt x="126454" y="797658"/>
                        <a:pt x="121969" y="793172"/>
                      </a:cubicBezTo>
                      <a:cubicBezTo>
                        <a:pt x="117244" y="778998"/>
                        <a:pt x="113763" y="773537"/>
                        <a:pt x="121969" y="755072"/>
                      </a:cubicBezTo>
                      <a:cubicBezTo>
                        <a:pt x="123452" y="751736"/>
                        <a:pt x="128896" y="752763"/>
                        <a:pt x="132359" y="751609"/>
                      </a:cubicBezTo>
                      <a:cubicBezTo>
                        <a:pt x="149376" y="734592"/>
                        <a:pt x="134933" y="746051"/>
                        <a:pt x="180850" y="741218"/>
                      </a:cubicBezTo>
                      <a:cubicBezTo>
                        <a:pt x="188969" y="740363"/>
                        <a:pt x="197014" y="738909"/>
                        <a:pt x="205096" y="737754"/>
                      </a:cubicBezTo>
                      <a:cubicBezTo>
                        <a:pt x="203941" y="734290"/>
                        <a:pt x="204214" y="729945"/>
                        <a:pt x="201632" y="727363"/>
                      </a:cubicBezTo>
                      <a:cubicBezTo>
                        <a:pt x="199050" y="724781"/>
                        <a:pt x="194372" y="725778"/>
                        <a:pt x="191241" y="723900"/>
                      </a:cubicBezTo>
                      <a:cubicBezTo>
                        <a:pt x="188441" y="722220"/>
                        <a:pt x="187235" y="718432"/>
                        <a:pt x="184314" y="716972"/>
                      </a:cubicBezTo>
                      <a:cubicBezTo>
                        <a:pt x="177783" y="713706"/>
                        <a:pt x="170459" y="712354"/>
                        <a:pt x="163532" y="710045"/>
                      </a:cubicBezTo>
                      <a:lnTo>
                        <a:pt x="153141" y="706581"/>
                      </a:lnTo>
                      <a:cubicBezTo>
                        <a:pt x="151987" y="703117"/>
                        <a:pt x="151556" y="699321"/>
                        <a:pt x="149678" y="696190"/>
                      </a:cubicBezTo>
                      <a:cubicBezTo>
                        <a:pt x="147998" y="693390"/>
                        <a:pt x="144036" y="692265"/>
                        <a:pt x="142750" y="689263"/>
                      </a:cubicBezTo>
                      <a:cubicBezTo>
                        <a:pt x="140431" y="683852"/>
                        <a:pt x="141723" y="677304"/>
                        <a:pt x="139287" y="671945"/>
                      </a:cubicBezTo>
                      <a:cubicBezTo>
                        <a:pt x="135842" y="664366"/>
                        <a:pt x="125432" y="651163"/>
                        <a:pt x="125432" y="651163"/>
                      </a:cubicBezTo>
                      <a:cubicBezTo>
                        <a:pt x="133176" y="581470"/>
                        <a:pt x="124236" y="642092"/>
                        <a:pt x="132359" y="609600"/>
                      </a:cubicBezTo>
                      <a:cubicBezTo>
                        <a:pt x="133787" y="603888"/>
                        <a:pt x="133190" y="597547"/>
                        <a:pt x="135823" y="592281"/>
                      </a:cubicBezTo>
                      <a:cubicBezTo>
                        <a:pt x="138014" y="587900"/>
                        <a:pt x="143078" y="585653"/>
                        <a:pt x="146214" y="581890"/>
                      </a:cubicBezTo>
                      <a:cubicBezTo>
                        <a:pt x="148879" y="578692"/>
                        <a:pt x="149891" y="574100"/>
                        <a:pt x="153141" y="571500"/>
                      </a:cubicBezTo>
                      <a:cubicBezTo>
                        <a:pt x="156692" y="568660"/>
                        <a:pt x="179986" y="564745"/>
                        <a:pt x="180850" y="564572"/>
                      </a:cubicBezTo>
                      <a:cubicBezTo>
                        <a:pt x="142877" y="545585"/>
                        <a:pt x="189373" y="570659"/>
                        <a:pt x="156605" y="547254"/>
                      </a:cubicBezTo>
                      <a:cubicBezTo>
                        <a:pt x="152403" y="544253"/>
                        <a:pt x="147368" y="542636"/>
                        <a:pt x="142750" y="540327"/>
                      </a:cubicBezTo>
                      <a:cubicBezTo>
                        <a:pt x="141596" y="520700"/>
                        <a:pt x="137116" y="500986"/>
                        <a:pt x="139287" y="481445"/>
                      </a:cubicBezTo>
                      <a:cubicBezTo>
                        <a:pt x="139690" y="477816"/>
                        <a:pt x="146049" y="477578"/>
                        <a:pt x="149678" y="477981"/>
                      </a:cubicBezTo>
                      <a:cubicBezTo>
                        <a:pt x="156935" y="478787"/>
                        <a:pt x="163532" y="482600"/>
                        <a:pt x="170459" y="484909"/>
                      </a:cubicBezTo>
                      <a:lnTo>
                        <a:pt x="191241" y="491836"/>
                      </a:lnTo>
                      <a:lnTo>
                        <a:pt x="201632" y="495300"/>
                      </a:lnTo>
                      <a:cubicBezTo>
                        <a:pt x="189542" y="483208"/>
                        <a:pt x="197804" y="489405"/>
                        <a:pt x="173923" y="481445"/>
                      </a:cubicBezTo>
                      <a:lnTo>
                        <a:pt x="163532" y="477981"/>
                      </a:lnTo>
                      <a:cubicBezTo>
                        <a:pt x="161223" y="474517"/>
                        <a:pt x="159025" y="470977"/>
                        <a:pt x="156605" y="467590"/>
                      </a:cubicBezTo>
                      <a:cubicBezTo>
                        <a:pt x="153250" y="462893"/>
                        <a:pt x="148559" y="459011"/>
                        <a:pt x="146214" y="453736"/>
                      </a:cubicBezTo>
                      <a:cubicBezTo>
                        <a:pt x="143823" y="448356"/>
                        <a:pt x="143905" y="442191"/>
                        <a:pt x="142750" y="436418"/>
                      </a:cubicBezTo>
                      <a:cubicBezTo>
                        <a:pt x="143905" y="419100"/>
                        <a:pt x="137985" y="399745"/>
                        <a:pt x="146214" y="384463"/>
                      </a:cubicBezTo>
                      <a:cubicBezTo>
                        <a:pt x="149676" y="378034"/>
                        <a:pt x="160069" y="389081"/>
                        <a:pt x="166996" y="391390"/>
                      </a:cubicBezTo>
                      <a:lnTo>
                        <a:pt x="177387" y="394854"/>
                      </a:lnTo>
                      <a:lnTo>
                        <a:pt x="156605" y="387927"/>
                      </a:lnTo>
                      <a:cubicBezTo>
                        <a:pt x="154296" y="384463"/>
                        <a:pt x="152279" y="380787"/>
                        <a:pt x="149678" y="377536"/>
                      </a:cubicBezTo>
                      <a:cubicBezTo>
                        <a:pt x="147638" y="374986"/>
                        <a:pt x="144430" y="373409"/>
                        <a:pt x="142750" y="370609"/>
                      </a:cubicBezTo>
                      <a:cubicBezTo>
                        <a:pt x="140872" y="367478"/>
                        <a:pt x="135897" y="361574"/>
                        <a:pt x="139287" y="360218"/>
                      </a:cubicBezTo>
                      <a:cubicBezTo>
                        <a:pt x="145808" y="357610"/>
                        <a:pt x="153142" y="362527"/>
                        <a:pt x="160069" y="363681"/>
                      </a:cubicBezTo>
                      <a:cubicBezTo>
                        <a:pt x="166996" y="365990"/>
                        <a:pt x="175686" y="365446"/>
                        <a:pt x="180850" y="370609"/>
                      </a:cubicBezTo>
                      <a:cubicBezTo>
                        <a:pt x="183159" y="372918"/>
                        <a:pt x="190699" y="378997"/>
                        <a:pt x="187778" y="377536"/>
                      </a:cubicBezTo>
                      <a:cubicBezTo>
                        <a:pt x="182615" y="374954"/>
                        <a:pt x="178306" y="370902"/>
                        <a:pt x="173923" y="367145"/>
                      </a:cubicBezTo>
                      <a:cubicBezTo>
                        <a:pt x="170204" y="363957"/>
                        <a:pt x="166668" y="360517"/>
                        <a:pt x="163532" y="356754"/>
                      </a:cubicBezTo>
                      <a:cubicBezTo>
                        <a:pt x="157413" y="349412"/>
                        <a:pt x="153912" y="340977"/>
                        <a:pt x="149678" y="332509"/>
                      </a:cubicBezTo>
                      <a:cubicBezTo>
                        <a:pt x="148523" y="324427"/>
                        <a:pt x="147675" y="316295"/>
                        <a:pt x="146214" y="308263"/>
                      </a:cubicBezTo>
                      <a:cubicBezTo>
                        <a:pt x="143644" y="294127"/>
                        <a:pt x="135997" y="282025"/>
                        <a:pt x="146214" y="266700"/>
                      </a:cubicBezTo>
                      <a:cubicBezTo>
                        <a:pt x="149480" y="261802"/>
                        <a:pt x="157759" y="264391"/>
                        <a:pt x="163532" y="263236"/>
                      </a:cubicBezTo>
                      <a:cubicBezTo>
                        <a:pt x="162378" y="255154"/>
                        <a:pt x="161670" y="246995"/>
                        <a:pt x="160069" y="238990"/>
                      </a:cubicBezTo>
                      <a:cubicBezTo>
                        <a:pt x="159353" y="235410"/>
                        <a:pt x="157397" y="232164"/>
                        <a:pt x="156605" y="228600"/>
                      </a:cubicBezTo>
                      <a:cubicBezTo>
                        <a:pt x="155081" y="221744"/>
                        <a:pt x="154296" y="214745"/>
                        <a:pt x="153141" y="207818"/>
                      </a:cubicBezTo>
                      <a:cubicBezTo>
                        <a:pt x="154296" y="202045"/>
                        <a:pt x="150894" y="191928"/>
                        <a:pt x="156605" y="190500"/>
                      </a:cubicBezTo>
                      <a:cubicBezTo>
                        <a:pt x="173443" y="186290"/>
                        <a:pt x="191467" y="190947"/>
                        <a:pt x="208559" y="193963"/>
                      </a:cubicBezTo>
                      <a:cubicBezTo>
                        <a:pt x="211775" y="194530"/>
                        <a:pt x="218585" y="199857"/>
                        <a:pt x="215487" y="200890"/>
                      </a:cubicBezTo>
                      <a:cubicBezTo>
                        <a:pt x="209902" y="202752"/>
                        <a:pt x="203942" y="198581"/>
                        <a:pt x="198169" y="197427"/>
                      </a:cubicBezTo>
                      <a:cubicBezTo>
                        <a:pt x="189172" y="191429"/>
                        <a:pt x="182514" y="187268"/>
                        <a:pt x="173923" y="180109"/>
                      </a:cubicBezTo>
                      <a:cubicBezTo>
                        <a:pt x="171414" y="178018"/>
                        <a:pt x="169305" y="175490"/>
                        <a:pt x="166996" y="173181"/>
                      </a:cubicBezTo>
                      <a:cubicBezTo>
                        <a:pt x="165841" y="168563"/>
                        <a:pt x="164840" y="163904"/>
                        <a:pt x="163532" y="159327"/>
                      </a:cubicBezTo>
                      <a:cubicBezTo>
                        <a:pt x="162529" y="155817"/>
                        <a:pt x="160472" y="152565"/>
                        <a:pt x="160069" y="148936"/>
                      </a:cubicBezTo>
                      <a:cubicBezTo>
                        <a:pt x="158152" y="131685"/>
                        <a:pt x="157760" y="114299"/>
                        <a:pt x="156605" y="96981"/>
                      </a:cubicBezTo>
                      <a:cubicBezTo>
                        <a:pt x="163532" y="95827"/>
                        <a:pt x="171544" y="97413"/>
                        <a:pt x="177387" y="93518"/>
                      </a:cubicBezTo>
                      <a:cubicBezTo>
                        <a:pt x="180425" y="91493"/>
                        <a:pt x="169847" y="92335"/>
                        <a:pt x="166996" y="90054"/>
                      </a:cubicBezTo>
                      <a:cubicBezTo>
                        <a:pt x="161938" y="86007"/>
                        <a:pt x="156061" y="70189"/>
                        <a:pt x="153141" y="65809"/>
                      </a:cubicBezTo>
                      <a:cubicBezTo>
                        <a:pt x="151330" y="63092"/>
                        <a:pt x="148523" y="61190"/>
                        <a:pt x="146214" y="58881"/>
                      </a:cubicBezTo>
                      <a:cubicBezTo>
                        <a:pt x="138471" y="35651"/>
                        <a:pt x="128896" y="9813"/>
                        <a:pt x="125432"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49" name="Freeform 148">
                <a:extLst>
                  <a:ext uri="{FF2B5EF4-FFF2-40B4-BE49-F238E27FC236}">
                    <a16:creationId xmlns:a16="http://schemas.microsoft.com/office/drawing/2014/main" id="{5071ED3E-EA6A-45AA-4D82-A2715D1EC005}"/>
                  </a:ext>
                </a:extLst>
              </p:cNvPr>
              <p:cNvSpPr/>
              <p:nvPr/>
            </p:nvSpPr>
            <p:spPr>
              <a:xfrm>
                <a:off x="6271632" y="3803073"/>
                <a:ext cx="293741" cy="1110476"/>
              </a:xfrm>
              <a:custGeom>
                <a:avLst/>
                <a:gdLst>
                  <a:gd name="connsiteX0" fmla="*/ 167268 w 293741"/>
                  <a:gd name="connsiteY0" fmla="*/ 0 h 1110476"/>
                  <a:gd name="connsiteX1" fmla="*/ 167268 w 293741"/>
                  <a:gd name="connsiteY1" fmla="*/ 0 h 1110476"/>
                  <a:gd name="connsiteX2" fmla="*/ 143023 w 293741"/>
                  <a:gd name="connsiteY2" fmla="*/ 17318 h 1110476"/>
                  <a:gd name="connsiteX3" fmla="*/ 125704 w 293741"/>
                  <a:gd name="connsiteY3" fmla="*/ 31172 h 1110476"/>
                  <a:gd name="connsiteX4" fmla="*/ 122241 w 293741"/>
                  <a:gd name="connsiteY4" fmla="*/ 41563 h 1110476"/>
                  <a:gd name="connsiteX5" fmla="*/ 129168 w 293741"/>
                  <a:gd name="connsiteY5" fmla="*/ 51954 h 1110476"/>
                  <a:gd name="connsiteX6" fmla="*/ 167268 w 293741"/>
                  <a:gd name="connsiteY6" fmla="*/ 62345 h 1110476"/>
                  <a:gd name="connsiteX7" fmla="*/ 163804 w 293741"/>
                  <a:gd name="connsiteY7" fmla="*/ 72736 h 1110476"/>
                  <a:gd name="connsiteX8" fmla="*/ 153413 w 293741"/>
                  <a:gd name="connsiteY8" fmla="*/ 79663 h 1110476"/>
                  <a:gd name="connsiteX9" fmla="*/ 136095 w 293741"/>
                  <a:gd name="connsiteY9" fmla="*/ 107372 h 1110476"/>
                  <a:gd name="connsiteX10" fmla="*/ 122241 w 293741"/>
                  <a:gd name="connsiteY10" fmla="*/ 124691 h 1110476"/>
                  <a:gd name="connsiteX11" fmla="*/ 97995 w 293741"/>
                  <a:gd name="connsiteY11" fmla="*/ 131618 h 1110476"/>
                  <a:gd name="connsiteX12" fmla="*/ 77213 w 293741"/>
                  <a:gd name="connsiteY12" fmla="*/ 138545 h 1110476"/>
                  <a:gd name="connsiteX13" fmla="*/ 66823 w 293741"/>
                  <a:gd name="connsiteY13" fmla="*/ 145472 h 1110476"/>
                  <a:gd name="connsiteX14" fmla="*/ 63359 w 293741"/>
                  <a:gd name="connsiteY14" fmla="*/ 155863 h 1110476"/>
                  <a:gd name="connsiteX15" fmla="*/ 52968 w 293741"/>
                  <a:gd name="connsiteY15" fmla="*/ 159327 h 1110476"/>
                  <a:gd name="connsiteX16" fmla="*/ 39113 w 293741"/>
                  <a:gd name="connsiteY16" fmla="*/ 166254 h 1110476"/>
                  <a:gd name="connsiteX17" fmla="*/ 46041 w 293741"/>
                  <a:gd name="connsiteY17" fmla="*/ 176645 h 1110476"/>
                  <a:gd name="connsiteX18" fmla="*/ 66823 w 293741"/>
                  <a:gd name="connsiteY18" fmla="*/ 183572 h 1110476"/>
                  <a:gd name="connsiteX19" fmla="*/ 91068 w 293741"/>
                  <a:gd name="connsiteY19" fmla="*/ 190500 h 1110476"/>
                  <a:gd name="connsiteX20" fmla="*/ 115313 w 293741"/>
                  <a:gd name="connsiteY20" fmla="*/ 183572 h 1110476"/>
                  <a:gd name="connsiteX21" fmla="*/ 129168 w 293741"/>
                  <a:gd name="connsiteY21" fmla="*/ 187036 h 1110476"/>
                  <a:gd name="connsiteX22" fmla="*/ 132632 w 293741"/>
                  <a:gd name="connsiteY22" fmla="*/ 197427 h 1110476"/>
                  <a:gd name="connsiteX23" fmla="*/ 129168 w 293741"/>
                  <a:gd name="connsiteY23" fmla="*/ 218209 h 1110476"/>
                  <a:gd name="connsiteX24" fmla="*/ 108386 w 293741"/>
                  <a:gd name="connsiteY24" fmla="*/ 228600 h 1110476"/>
                  <a:gd name="connsiteX25" fmla="*/ 97995 w 293741"/>
                  <a:gd name="connsiteY25" fmla="*/ 235527 h 1110476"/>
                  <a:gd name="connsiteX26" fmla="*/ 94532 w 293741"/>
                  <a:gd name="connsiteY26" fmla="*/ 245918 h 1110476"/>
                  <a:gd name="connsiteX27" fmla="*/ 136095 w 293741"/>
                  <a:gd name="connsiteY27" fmla="*/ 259772 h 1110476"/>
                  <a:gd name="connsiteX28" fmla="*/ 125704 w 293741"/>
                  <a:gd name="connsiteY28" fmla="*/ 294409 h 1110476"/>
                  <a:gd name="connsiteX29" fmla="*/ 111850 w 293741"/>
                  <a:gd name="connsiteY29" fmla="*/ 315191 h 1110476"/>
                  <a:gd name="connsiteX30" fmla="*/ 91068 w 293741"/>
                  <a:gd name="connsiteY30" fmla="*/ 322118 h 1110476"/>
                  <a:gd name="connsiteX31" fmla="*/ 70286 w 293741"/>
                  <a:gd name="connsiteY31" fmla="*/ 329045 h 1110476"/>
                  <a:gd name="connsiteX32" fmla="*/ 59895 w 293741"/>
                  <a:gd name="connsiteY32" fmla="*/ 332509 h 1110476"/>
                  <a:gd name="connsiteX33" fmla="*/ 49504 w 293741"/>
                  <a:gd name="connsiteY33" fmla="*/ 335972 h 1110476"/>
                  <a:gd name="connsiteX34" fmla="*/ 46041 w 293741"/>
                  <a:gd name="connsiteY34" fmla="*/ 346363 h 1110476"/>
                  <a:gd name="connsiteX35" fmla="*/ 56432 w 293741"/>
                  <a:gd name="connsiteY35" fmla="*/ 349827 h 1110476"/>
                  <a:gd name="connsiteX36" fmla="*/ 104923 w 293741"/>
                  <a:gd name="connsiteY36" fmla="*/ 346363 h 1110476"/>
                  <a:gd name="connsiteX37" fmla="*/ 115313 w 293741"/>
                  <a:gd name="connsiteY37" fmla="*/ 349827 h 1110476"/>
                  <a:gd name="connsiteX38" fmla="*/ 97995 w 293741"/>
                  <a:gd name="connsiteY38" fmla="*/ 367145 h 1110476"/>
                  <a:gd name="connsiteX39" fmla="*/ 87604 w 293741"/>
                  <a:gd name="connsiteY39" fmla="*/ 387927 h 1110476"/>
                  <a:gd name="connsiteX40" fmla="*/ 70286 w 293741"/>
                  <a:gd name="connsiteY40" fmla="*/ 419100 h 1110476"/>
                  <a:gd name="connsiteX41" fmla="*/ 73750 w 293741"/>
                  <a:gd name="connsiteY41" fmla="*/ 432954 h 1110476"/>
                  <a:gd name="connsiteX42" fmla="*/ 122241 w 293741"/>
                  <a:gd name="connsiteY42" fmla="*/ 419100 h 1110476"/>
                  <a:gd name="connsiteX43" fmla="*/ 125704 w 293741"/>
                  <a:gd name="connsiteY43" fmla="*/ 408709 h 1110476"/>
                  <a:gd name="connsiteX44" fmla="*/ 132632 w 293741"/>
                  <a:gd name="connsiteY44" fmla="*/ 401782 h 1110476"/>
                  <a:gd name="connsiteX45" fmla="*/ 136095 w 293741"/>
                  <a:gd name="connsiteY45" fmla="*/ 415636 h 1110476"/>
                  <a:gd name="connsiteX46" fmla="*/ 132632 w 293741"/>
                  <a:gd name="connsiteY46" fmla="*/ 432954 h 1110476"/>
                  <a:gd name="connsiteX47" fmla="*/ 125704 w 293741"/>
                  <a:gd name="connsiteY47" fmla="*/ 439882 h 1110476"/>
                  <a:gd name="connsiteX48" fmla="*/ 118777 w 293741"/>
                  <a:gd name="connsiteY48" fmla="*/ 450272 h 1110476"/>
                  <a:gd name="connsiteX49" fmla="*/ 111850 w 293741"/>
                  <a:gd name="connsiteY49" fmla="*/ 457200 h 1110476"/>
                  <a:gd name="connsiteX50" fmla="*/ 104923 w 293741"/>
                  <a:gd name="connsiteY50" fmla="*/ 467591 h 1110476"/>
                  <a:gd name="connsiteX51" fmla="*/ 97995 w 293741"/>
                  <a:gd name="connsiteY51" fmla="*/ 474518 h 1110476"/>
                  <a:gd name="connsiteX52" fmla="*/ 77213 w 293741"/>
                  <a:gd name="connsiteY52" fmla="*/ 481445 h 1110476"/>
                  <a:gd name="connsiteX53" fmla="*/ 108386 w 293741"/>
                  <a:gd name="connsiteY53" fmla="*/ 495300 h 1110476"/>
                  <a:gd name="connsiteX54" fmla="*/ 111850 w 293741"/>
                  <a:gd name="connsiteY54" fmla="*/ 509154 h 1110476"/>
                  <a:gd name="connsiteX55" fmla="*/ 108386 w 293741"/>
                  <a:gd name="connsiteY55" fmla="*/ 529936 h 1110476"/>
                  <a:gd name="connsiteX56" fmla="*/ 97995 w 293741"/>
                  <a:gd name="connsiteY56" fmla="*/ 533400 h 1110476"/>
                  <a:gd name="connsiteX57" fmla="*/ 87604 w 293741"/>
                  <a:gd name="connsiteY57" fmla="*/ 540327 h 1110476"/>
                  <a:gd name="connsiteX58" fmla="*/ 66823 w 293741"/>
                  <a:gd name="connsiteY58" fmla="*/ 547254 h 1110476"/>
                  <a:gd name="connsiteX59" fmla="*/ 56432 w 293741"/>
                  <a:gd name="connsiteY59" fmla="*/ 554182 h 1110476"/>
                  <a:gd name="connsiteX60" fmla="*/ 42577 w 293741"/>
                  <a:gd name="connsiteY60" fmla="*/ 557645 h 1110476"/>
                  <a:gd name="connsiteX61" fmla="*/ 56432 w 293741"/>
                  <a:gd name="connsiteY61" fmla="*/ 564572 h 1110476"/>
                  <a:gd name="connsiteX62" fmla="*/ 87604 w 293741"/>
                  <a:gd name="connsiteY62" fmla="*/ 574963 h 1110476"/>
                  <a:gd name="connsiteX63" fmla="*/ 111850 w 293741"/>
                  <a:gd name="connsiteY63" fmla="*/ 578427 h 1110476"/>
                  <a:gd name="connsiteX64" fmla="*/ 87604 w 293741"/>
                  <a:gd name="connsiteY64" fmla="*/ 599209 h 1110476"/>
                  <a:gd name="connsiteX65" fmla="*/ 59895 w 293741"/>
                  <a:gd name="connsiteY65" fmla="*/ 619991 h 1110476"/>
                  <a:gd name="connsiteX66" fmla="*/ 35650 w 293741"/>
                  <a:gd name="connsiteY66" fmla="*/ 644236 h 1110476"/>
                  <a:gd name="connsiteX67" fmla="*/ 32186 w 293741"/>
                  <a:gd name="connsiteY67" fmla="*/ 654627 h 1110476"/>
                  <a:gd name="connsiteX68" fmla="*/ 11404 w 293741"/>
                  <a:gd name="connsiteY68" fmla="*/ 668482 h 1110476"/>
                  <a:gd name="connsiteX69" fmla="*/ 21795 w 293741"/>
                  <a:gd name="connsiteY69" fmla="*/ 671945 h 1110476"/>
                  <a:gd name="connsiteX70" fmla="*/ 56432 w 293741"/>
                  <a:gd name="connsiteY70" fmla="*/ 651163 h 1110476"/>
                  <a:gd name="connsiteX71" fmla="*/ 84141 w 293741"/>
                  <a:gd name="connsiteY71" fmla="*/ 630382 h 1110476"/>
                  <a:gd name="connsiteX72" fmla="*/ 139559 w 293741"/>
                  <a:gd name="connsiteY72" fmla="*/ 633845 h 1110476"/>
                  <a:gd name="connsiteX73" fmla="*/ 146486 w 293741"/>
                  <a:gd name="connsiteY73" fmla="*/ 644236 h 1110476"/>
                  <a:gd name="connsiteX74" fmla="*/ 153413 w 293741"/>
                  <a:gd name="connsiteY74" fmla="*/ 665018 h 1110476"/>
                  <a:gd name="connsiteX75" fmla="*/ 149950 w 293741"/>
                  <a:gd name="connsiteY75" fmla="*/ 682336 h 1110476"/>
                  <a:gd name="connsiteX76" fmla="*/ 129168 w 293741"/>
                  <a:gd name="connsiteY76" fmla="*/ 692727 h 1110476"/>
                  <a:gd name="connsiteX77" fmla="*/ 104923 w 293741"/>
                  <a:gd name="connsiteY77" fmla="*/ 706582 h 1110476"/>
                  <a:gd name="connsiteX78" fmla="*/ 87604 w 293741"/>
                  <a:gd name="connsiteY78" fmla="*/ 713509 h 1110476"/>
                  <a:gd name="connsiteX79" fmla="*/ 66823 w 293741"/>
                  <a:gd name="connsiteY79" fmla="*/ 723900 h 1110476"/>
                  <a:gd name="connsiteX80" fmla="*/ 59895 w 293741"/>
                  <a:gd name="connsiteY80" fmla="*/ 730827 h 1110476"/>
                  <a:gd name="connsiteX81" fmla="*/ 35650 w 293741"/>
                  <a:gd name="connsiteY81" fmla="*/ 741218 h 1110476"/>
                  <a:gd name="connsiteX82" fmla="*/ 28723 w 293741"/>
                  <a:gd name="connsiteY82" fmla="*/ 751609 h 1110476"/>
                  <a:gd name="connsiteX83" fmla="*/ 35650 w 293741"/>
                  <a:gd name="connsiteY83" fmla="*/ 762000 h 1110476"/>
                  <a:gd name="connsiteX84" fmla="*/ 84141 w 293741"/>
                  <a:gd name="connsiteY84" fmla="*/ 758536 h 1110476"/>
                  <a:gd name="connsiteX85" fmla="*/ 94532 w 293741"/>
                  <a:gd name="connsiteY85" fmla="*/ 755072 h 1110476"/>
                  <a:gd name="connsiteX86" fmla="*/ 101459 w 293741"/>
                  <a:gd name="connsiteY86" fmla="*/ 762000 h 1110476"/>
                  <a:gd name="connsiteX87" fmla="*/ 91068 w 293741"/>
                  <a:gd name="connsiteY87" fmla="*/ 772391 h 1110476"/>
                  <a:gd name="connsiteX88" fmla="*/ 73750 w 293741"/>
                  <a:gd name="connsiteY88" fmla="*/ 807027 h 1110476"/>
                  <a:gd name="connsiteX89" fmla="*/ 63359 w 293741"/>
                  <a:gd name="connsiteY89" fmla="*/ 813954 h 1110476"/>
                  <a:gd name="connsiteX90" fmla="*/ 49504 w 293741"/>
                  <a:gd name="connsiteY90" fmla="*/ 827809 h 1110476"/>
                  <a:gd name="connsiteX91" fmla="*/ 28723 w 293741"/>
                  <a:gd name="connsiteY91" fmla="*/ 841663 h 1110476"/>
                  <a:gd name="connsiteX92" fmla="*/ 25259 w 293741"/>
                  <a:gd name="connsiteY92" fmla="*/ 852054 h 1110476"/>
                  <a:gd name="connsiteX93" fmla="*/ 4477 w 293741"/>
                  <a:gd name="connsiteY93" fmla="*/ 865909 h 1110476"/>
                  <a:gd name="connsiteX94" fmla="*/ 1013 w 293741"/>
                  <a:gd name="connsiteY94" fmla="*/ 876300 h 1110476"/>
                  <a:gd name="connsiteX95" fmla="*/ 77213 w 293741"/>
                  <a:gd name="connsiteY95" fmla="*/ 876300 h 1110476"/>
                  <a:gd name="connsiteX96" fmla="*/ 80677 w 293741"/>
                  <a:gd name="connsiteY96" fmla="*/ 865909 h 1110476"/>
                  <a:gd name="connsiteX97" fmla="*/ 91068 w 293741"/>
                  <a:gd name="connsiteY97" fmla="*/ 862445 h 1110476"/>
                  <a:gd name="connsiteX98" fmla="*/ 87604 w 293741"/>
                  <a:gd name="connsiteY98" fmla="*/ 872836 h 1110476"/>
                  <a:gd name="connsiteX99" fmla="*/ 91068 w 293741"/>
                  <a:gd name="connsiteY99" fmla="*/ 904009 h 1110476"/>
                  <a:gd name="connsiteX100" fmla="*/ 111850 w 293741"/>
                  <a:gd name="connsiteY100" fmla="*/ 907472 h 1110476"/>
                  <a:gd name="connsiteX101" fmla="*/ 118777 w 293741"/>
                  <a:gd name="connsiteY101" fmla="*/ 914400 h 1110476"/>
                  <a:gd name="connsiteX102" fmla="*/ 111850 w 293741"/>
                  <a:gd name="connsiteY102" fmla="*/ 924791 h 1110476"/>
                  <a:gd name="connsiteX103" fmla="*/ 91068 w 293741"/>
                  <a:gd name="connsiteY103" fmla="*/ 931718 h 1110476"/>
                  <a:gd name="connsiteX104" fmla="*/ 80677 w 293741"/>
                  <a:gd name="connsiteY104" fmla="*/ 938645 h 1110476"/>
                  <a:gd name="connsiteX105" fmla="*/ 73750 w 293741"/>
                  <a:gd name="connsiteY105" fmla="*/ 949036 h 1110476"/>
                  <a:gd name="connsiteX106" fmla="*/ 63359 w 293741"/>
                  <a:gd name="connsiteY106" fmla="*/ 952500 h 1110476"/>
                  <a:gd name="connsiteX107" fmla="*/ 80677 w 293741"/>
                  <a:gd name="connsiteY107" fmla="*/ 955963 h 1110476"/>
                  <a:gd name="connsiteX108" fmla="*/ 122241 w 293741"/>
                  <a:gd name="connsiteY108" fmla="*/ 959427 h 1110476"/>
                  <a:gd name="connsiteX109" fmla="*/ 108386 w 293741"/>
                  <a:gd name="connsiteY109" fmla="*/ 980209 h 1110476"/>
                  <a:gd name="connsiteX110" fmla="*/ 101459 w 293741"/>
                  <a:gd name="connsiteY110" fmla="*/ 1004454 h 1110476"/>
                  <a:gd name="connsiteX111" fmla="*/ 94532 w 293741"/>
                  <a:gd name="connsiteY111" fmla="*/ 1011382 h 1110476"/>
                  <a:gd name="connsiteX112" fmla="*/ 108386 w 293741"/>
                  <a:gd name="connsiteY112" fmla="*/ 1014845 h 1110476"/>
                  <a:gd name="connsiteX113" fmla="*/ 125704 w 293741"/>
                  <a:gd name="connsiteY113" fmla="*/ 1028700 h 1110476"/>
                  <a:gd name="connsiteX114" fmla="*/ 136095 w 293741"/>
                  <a:gd name="connsiteY114" fmla="*/ 1032163 h 1110476"/>
                  <a:gd name="connsiteX115" fmla="*/ 160341 w 293741"/>
                  <a:gd name="connsiteY115" fmla="*/ 1049482 h 1110476"/>
                  <a:gd name="connsiteX116" fmla="*/ 181123 w 293741"/>
                  <a:gd name="connsiteY116" fmla="*/ 1063336 h 1110476"/>
                  <a:gd name="connsiteX117" fmla="*/ 201904 w 293741"/>
                  <a:gd name="connsiteY117" fmla="*/ 1087582 h 1110476"/>
                  <a:gd name="connsiteX118" fmla="*/ 212295 w 293741"/>
                  <a:gd name="connsiteY118" fmla="*/ 1094509 h 1110476"/>
                  <a:gd name="connsiteX119" fmla="*/ 226150 w 293741"/>
                  <a:gd name="connsiteY119" fmla="*/ 1097972 h 1110476"/>
                  <a:gd name="connsiteX120" fmla="*/ 278104 w 293741"/>
                  <a:gd name="connsiteY120" fmla="*/ 1101436 h 1110476"/>
                  <a:gd name="connsiteX121" fmla="*/ 274641 w 293741"/>
                  <a:gd name="connsiteY121" fmla="*/ 1091045 h 1110476"/>
                  <a:gd name="connsiteX122" fmla="*/ 264250 w 293741"/>
                  <a:gd name="connsiteY122" fmla="*/ 1087582 h 1110476"/>
                  <a:gd name="connsiteX123" fmla="*/ 236541 w 293741"/>
                  <a:gd name="connsiteY123" fmla="*/ 1066800 h 1110476"/>
                  <a:gd name="connsiteX124" fmla="*/ 226150 w 293741"/>
                  <a:gd name="connsiteY124" fmla="*/ 1063336 h 1110476"/>
                  <a:gd name="connsiteX125" fmla="*/ 201904 w 293741"/>
                  <a:gd name="connsiteY125" fmla="*/ 1052945 h 1110476"/>
                  <a:gd name="connsiteX126" fmla="*/ 194977 w 293741"/>
                  <a:gd name="connsiteY126" fmla="*/ 1042554 h 1110476"/>
                  <a:gd name="connsiteX127" fmla="*/ 177659 w 293741"/>
                  <a:gd name="connsiteY127" fmla="*/ 1025236 h 1110476"/>
                  <a:gd name="connsiteX128" fmla="*/ 170732 w 293741"/>
                  <a:gd name="connsiteY128" fmla="*/ 997527 h 1110476"/>
                  <a:gd name="connsiteX129" fmla="*/ 163804 w 293741"/>
                  <a:gd name="connsiteY129" fmla="*/ 990600 h 1110476"/>
                  <a:gd name="connsiteX130" fmla="*/ 167268 w 293741"/>
                  <a:gd name="connsiteY130" fmla="*/ 945572 h 1110476"/>
                  <a:gd name="connsiteX131" fmla="*/ 184586 w 293741"/>
                  <a:gd name="connsiteY131" fmla="*/ 949036 h 1110476"/>
                  <a:gd name="connsiteX132" fmla="*/ 177659 w 293741"/>
                  <a:gd name="connsiteY132" fmla="*/ 938645 h 1110476"/>
                  <a:gd name="connsiteX133" fmla="*/ 160341 w 293741"/>
                  <a:gd name="connsiteY133" fmla="*/ 917863 h 1110476"/>
                  <a:gd name="connsiteX134" fmla="*/ 156877 w 293741"/>
                  <a:gd name="connsiteY134" fmla="*/ 907472 h 1110476"/>
                  <a:gd name="connsiteX135" fmla="*/ 160341 w 293741"/>
                  <a:gd name="connsiteY135" fmla="*/ 872836 h 1110476"/>
                  <a:gd name="connsiteX136" fmla="*/ 181123 w 293741"/>
                  <a:gd name="connsiteY136" fmla="*/ 879763 h 1110476"/>
                  <a:gd name="connsiteX137" fmla="*/ 243468 w 293741"/>
                  <a:gd name="connsiteY137" fmla="*/ 883227 h 1110476"/>
                  <a:gd name="connsiteX138" fmla="*/ 267713 w 293741"/>
                  <a:gd name="connsiteY138" fmla="*/ 879763 h 1110476"/>
                  <a:gd name="connsiteX139" fmla="*/ 257323 w 293741"/>
                  <a:gd name="connsiteY139" fmla="*/ 872836 h 1110476"/>
                  <a:gd name="connsiteX140" fmla="*/ 246932 w 293741"/>
                  <a:gd name="connsiteY140" fmla="*/ 869372 h 1110476"/>
                  <a:gd name="connsiteX141" fmla="*/ 229613 w 293741"/>
                  <a:gd name="connsiteY141" fmla="*/ 858982 h 1110476"/>
                  <a:gd name="connsiteX142" fmla="*/ 215759 w 293741"/>
                  <a:gd name="connsiteY142" fmla="*/ 841663 h 1110476"/>
                  <a:gd name="connsiteX143" fmla="*/ 194977 w 293741"/>
                  <a:gd name="connsiteY143" fmla="*/ 824345 h 1110476"/>
                  <a:gd name="connsiteX144" fmla="*/ 177659 w 293741"/>
                  <a:gd name="connsiteY144" fmla="*/ 810491 h 1110476"/>
                  <a:gd name="connsiteX145" fmla="*/ 167268 w 293741"/>
                  <a:gd name="connsiteY145" fmla="*/ 800100 h 1110476"/>
                  <a:gd name="connsiteX146" fmla="*/ 156877 w 293741"/>
                  <a:gd name="connsiteY146" fmla="*/ 793172 h 1110476"/>
                  <a:gd name="connsiteX147" fmla="*/ 156877 w 293741"/>
                  <a:gd name="connsiteY147" fmla="*/ 748145 h 1110476"/>
                  <a:gd name="connsiteX148" fmla="*/ 167268 w 293741"/>
                  <a:gd name="connsiteY148" fmla="*/ 741218 h 1110476"/>
                  <a:gd name="connsiteX149" fmla="*/ 174195 w 293741"/>
                  <a:gd name="connsiteY149" fmla="*/ 689263 h 1110476"/>
                  <a:gd name="connsiteX150" fmla="*/ 177659 w 293741"/>
                  <a:gd name="connsiteY150" fmla="*/ 678872 h 1110476"/>
                  <a:gd name="connsiteX151" fmla="*/ 188050 w 293741"/>
                  <a:gd name="connsiteY151" fmla="*/ 671945 h 1110476"/>
                  <a:gd name="connsiteX152" fmla="*/ 215759 w 293741"/>
                  <a:gd name="connsiteY152" fmla="*/ 682336 h 1110476"/>
                  <a:gd name="connsiteX153" fmla="*/ 236541 w 293741"/>
                  <a:gd name="connsiteY153" fmla="*/ 689263 h 1110476"/>
                  <a:gd name="connsiteX154" fmla="*/ 246932 w 293741"/>
                  <a:gd name="connsiteY154" fmla="*/ 696191 h 1110476"/>
                  <a:gd name="connsiteX155" fmla="*/ 253859 w 293741"/>
                  <a:gd name="connsiteY155" fmla="*/ 706582 h 1110476"/>
                  <a:gd name="connsiteX156" fmla="*/ 250395 w 293741"/>
                  <a:gd name="connsiteY156" fmla="*/ 696191 h 1110476"/>
                  <a:gd name="connsiteX157" fmla="*/ 229613 w 293741"/>
                  <a:gd name="connsiteY157" fmla="*/ 689263 h 1110476"/>
                  <a:gd name="connsiteX158" fmla="*/ 208832 w 293741"/>
                  <a:gd name="connsiteY158" fmla="*/ 675409 h 1110476"/>
                  <a:gd name="connsiteX159" fmla="*/ 201904 w 293741"/>
                  <a:gd name="connsiteY159" fmla="*/ 668482 h 1110476"/>
                  <a:gd name="connsiteX160" fmla="*/ 181123 w 293741"/>
                  <a:gd name="connsiteY160" fmla="*/ 651163 h 1110476"/>
                  <a:gd name="connsiteX161" fmla="*/ 177659 w 293741"/>
                  <a:gd name="connsiteY161" fmla="*/ 640772 h 1110476"/>
                  <a:gd name="connsiteX162" fmla="*/ 188050 w 293741"/>
                  <a:gd name="connsiteY162" fmla="*/ 633845 h 1110476"/>
                  <a:gd name="connsiteX163" fmla="*/ 229613 w 293741"/>
                  <a:gd name="connsiteY163" fmla="*/ 630382 h 1110476"/>
                  <a:gd name="connsiteX164" fmla="*/ 208832 w 293741"/>
                  <a:gd name="connsiteY164" fmla="*/ 619991 h 1110476"/>
                  <a:gd name="connsiteX165" fmla="*/ 198441 w 293741"/>
                  <a:gd name="connsiteY165" fmla="*/ 616527 h 1110476"/>
                  <a:gd name="connsiteX166" fmla="*/ 184586 w 293741"/>
                  <a:gd name="connsiteY166" fmla="*/ 585354 h 1110476"/>
                  <a:gd name="connsiteX167" fmla="*/ 170732 w 293741"/>
                  <a:gd name="connsiteY167" fmla="*/ 557645 h 1110476"/>
                  <a:gd name="connsiteX168" fmla="*/ 167268 w 293741"/>
                  <a:gd name="connsiteY168" fmla="*/ 533400 h 1110476"/>
                  <a:gd name="connsiteX169" fmla="*/ 170732 w 293741"/>
                  <a:gd name="connsiteY169" fmla="*/ 523009 h 1110476"/>
                  <a:gd name="connsiteX170" fmla="*/ 184586 w 293741"/>
                  <a:gd name="connsiteY170" fmla="*/ 509154 h 1110476"/>
                  <a:gd name="connsiteX171" fmla="*/ 194977 w 293741"/>
                  <a:gd name="connsiteY171" fmla="*/ 505691 h 1110476"/>
                  <a:gd name="connsiteX172" fmla="*/ 229613 w 293741"/>
                  <a:gd name="connsiteY172" fmla="*/ 502227 h 1110476"/>
                  <a:gd name="connsiteX173" fmla="*/ 271177 w 293741"/>
                  <a:gd name="connsiteY173" fmla="*/ 498763 h 1110476"/>
                  <a:gd name="connsiteX174" fmla="*/ 291959 w 293741"/>
                  <a:gd name="connsiteY174" fmla="*/ 491836 h 1110476"/>
                  <a:gd name="connsiteX175" fmla="*/ 271177 w 293741"/>
                  <a:gd name="connsiteY175" fmla="*/ 471054 h 1110476"/>
                  <a:gd name="connsiteX176" fmla="*/ 233077 w 293741"/>
                  <a:gd name="connsiteY176" fmla="*/ 484909 h 1110476"/>
                  <a:gd name="connsiteX177" fmla="*/ 229613 w 293741"/>
                  <a:gd name="connsiteY177" fmla="*/ 495300 h 1110476"/>
                  <a:gd name="connsiteX178" fmla="*/ 208832 w 293741"/>
                  <a:gd name="connsiteY178" fmla="*/ 502227 h 1110476"/>
                  <a:gd name="connsiteX179" fmla="*/ 198441 w 293741"/>
                  <a:gd name="connsiteY179" fmla="*/ 505691 h 1110476"/>
                  <a:gd name="connsiteX180" fmla="*/ 188050 w 293741"/>
                  <a:gd name="connsiteY180" fmla="*/ 498763 h 1110476"/>
                  <a:gd name="connsiteX181" fmla="*/ 177659 w 293741"/>
                  <a:gd name="connsiteY181" fmla="*/ 471054 h 1110476"/>
                  <a:gd name="connsiteX182" fmla="*/ 174195 w 293741"/>
                  <a:gd name="connsiteY182" fmla="*/ 460663 h 1110476"/>
                  <a:gd name="connsiteX183" fmla="*/ 167268 w 293741"/>
                  <a:gd name="connsiteY183" fmla="*/ 432954 h 1110476"/>
                  <a:gd name="connsiteX184" fmla="*/ 170732 w 293741"/>
                  <a:gd name="connsiteY184" fmla="*/ 422563 h 1110476"/>
                  <a:gd name="connsiteX185" fmla="*/ 184586 w 293741"/>
                  <a:gd name="connsiteY185" fmla="*/ 419100 h 1110476"/>
                  <a:gd name="connsiteX186" fmla="*/ 201904 w 293741"/>
                  <a:gd name="connsiteY186" fmla="*/ 415636 h 1110476"/>
                  <a:gd name="connsiteX187" fmla="*/ 215759 w 293741"/>
                  <a:gd name="connsiteY187" fmla="*/ 412172 h 1110476"/>
                  <a:gd name="connsiteX188" fmla="*/ 257323 w 293741"/>
                  <a:gd name="connsiteY188" fmla="*/ 408709 h 1110476"/>
                  <a:gd name="connsiteX189" fmla="*/ 236541 w 293741"/>
                  <a:gd name="connsiteY189" fmla="*/ 401782 h 1110476"/>
                  <a:gd name="connsiteX190" fmla="*/ 229613 w 293741"/>
                  <a:gd name="connsiteY190" fmla="*/ 394854 h 1110476"/>
                  <a:gd name="connsiteX191" fmla="*/ 219223 w 293741"/>
                  <a:gd name="connsiteY191" fmla="*/ 391391 h 1110476"/>
                  <a:gd name="connsiteX192" fmla="*/ 212295 w 293741"/>
                  <a:gd name="connsiteY192" fmla="*/ 370609 h 1110476"/>
                  <a:gd name="connsiteX193" fmla="*/ 208832 w 293741"/>
                  <a:gd name="connsiteY193" fmla="*/ 360218 h 1110476"/>
                  <a:gd name="connsiteX194" fmla="*/ 219223 w 293741"/>
                  <a:gd name="connsiteY194" fmla="*/ 353291 h 1110476"/>
                  <a:gd name="connsiteX195" fmla="*/ 246932 w 293741"/>
                  <a:gd name="connsiteY195" fmla="*/ 360218 h 1110476"/>
                  <a:gd name="connsiteX196" fmla="*/ 291959 w 293741"/>
                  <a:gd name="connsiteY196" fmla="*/ 356754 h 1110476"/>
                  <a:gd name="connsiteX197" fmla="*/ 257323 w 293741"/>
                  <a:gd name="connsiteY197" fmla="*/ 339436 h 1110476"/>
                  <a:gd name="connsiteX198" fmla="*/ 246932 w 293741"/>
                  <a:gd name="connsiteY198" fmla="*/ 335972 h 1110476"/>
                  <a:gd name="connsiteX199" fmla="*/ 240004 w 293741"/>
                  <a:gd name="connsiteY199" fmla="*/ 329045 h 1110476"/>
                  <a:gd name="connsiteX200" fmla="*/ 226150 w 293741"/>
                  <a:gd name="connsiteY200" fmla="*/ 322118 h 1110476"/>
                  <a:gd name="connsiteX201" fmla="*/ 177659 w 293741"/>
                  <a:gd name="connsiteY201" fmla="*/ 277091 h 1110476"/>
                  <a:gd name="connsiteX202" fmla="*/ 177659 w 293741"/>
                  <a:gd name="connsiteY202" fmla="*/ 266700 h 1110476"/>
                  <a:gd name="connsiteX203" fmla="*/ 177659 w 293741"/>
                  <a:gd name="connsiteY203" fmla="*/ 266700 h 1110476"/>
                  <a:gd name="connsiteX204" fmla="*/ 281568 w 293741"/>
                  <a:gd name="connsiteY204" fmla="*/ 290945 h 1110476"/>
                  <a:gd name="connsiteX205" fmla="*/ 250395 w 293741"/>
                  <a:gd name="connsiteY205" fmla="*/ 284018 h 1110476"/>
                  <a:gd name="connsiteX206" fmla="*/ 226150 w 293741"/>
                  <a:gd name="connsiteY206" fmla="*/ 270163 h 1110476"/>
                  <a:gd name="connsiteX207" fmla="*/ 181123 w 293741"/>
                  <a:gd name="connsiteY207" fmla="*/ 235527 h 1110476"/>
                  <a:gd name="connsiteX208" fmla="*/ 194977 w 293741"/>
                  <a:gd name="connsiteY208" fmla="*/ 169718 h 1110476"/>
                  <a:gd name="connsiteX209" fmla="*/ 205368 w 293741"/>
                  <a:gd name="connsiteY209" fmla="*/ 173182 h 1110476"/>
                  <a:gd name="connsiteX210" fmla="*/ 212295 w 293741"/>
                  <a:gd name="connsiteY210" fmla="*/ 183572 h 1110476"/>
                  <a:gd name="connsiteX211" fmla="*/ 222686 w 293741"/>
                  <a:gd name="connsiteY211" fmla="*/ 187036 h 1110476"/>
                  <a:gd name="connsiteX212" fmla="*/ 226150 w 293741"/>
                  <a:gd name="connsiteY212" fmla="*/ 197427 h 1110476"/>
                  <a:gd name="connsiteX213" fmla="*/ 240004 w 293741"/>
                  <a:gd name="connsiteY213" fmla="*/ 200891 h 1110476"/>
                  <a:gd name="connsiteX214" fmla="*/ 250395 w 293741"/>
                  <a:gd name="connsiteY214" fmla="*/ 204354 h 1110476"/>
                  <a:gd name="connsiteX215" fmla="*/ 260786 w 293741"/>
                  <a:gd name="connsiteY215" fmla="*/ 200891 h 1110476"/>
                  <a:gd name="connsiteX216" fmla="*/ 250395 w 293741"/>
                  <a:gd name="connsiteY216" fmla="*/ 169718 h 1110476"/>
                  <a:gd name="connsiteX217" fmla="*/ 240004 w 293741"/>
                  <a:gd name="connsiteY217" fmla="*/ 162791 h 1110476"/>
                  <a:gd name="connsiteX218" fmla="*/ 184586 w 293741"/>
                  <a:gd name="connsiteY218" fmla="*/ 155863 h 1110476"/>
                  <a:gd name="connsiteX219" fmla="*/ 167268 w 293741"/>
                  <a:gd name="connsiteY219" fmla="*/ 135082 h 1110476"/>
                  <a:gd name="connsiteX220" fmla="*/ 170732 w 293741"/>
                  <a:gd name="connsiteY220" fmla="*/ 124691 h 1110476"/>
                  <a:gd name="connsiteX221" fmla="*/ 174195 w 293741"/>
                  <a:gd name="connsiteY221" fmla="*/ 86591 h 1110476"/>
                  <a:gd name="connsiteX222" fmla="*/ 191513 w 293741"/>
                  <a:gd name="connsiteY222" fmla="*/ 69272 h 1110476"/>
                  <a:gd name="connsiteX223" fmla="*/ 198441 w 293741"/>
                  <a:gd name="connsiteY223" fmla="*/ 62345 h 1110476"/>
                  <a:gd name="connsiteX224" fmla="*/ 191513 w 293741"/>
                  <a:gd name="connsiteY224" fmla="*/ 55418 h 1110476"/>
                  <a:gd name="connsiteX225" fmla="*/ 181123 w 293741"/>
                  <a:gd name="connsiteY225" fmla="*/ 51954 h 1110476"/>
                  <a:gd name="connsiteX226" fmla="*/ 167268 w 293741"/>
                  <a:gd name="connsiteY226" fmla="*/ 27709 h 1110476"/>
                  <a:gd name="connsiteX227" fmla="*/ 167268 w 293741"/>
                  <a:gd name="connsiteY227" fmla="*/ 0 h 111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293741" h="1110476">
                    <a:moveTo>
                      <a:pt x="167268" y="0"/>
                    </a:moveTo>
                    <a:lnTo>
                      <a:pt x="167268" y="0"/>
                    </a:lnTo>
                    <a:cubicBezTo>
                      <a:pt x="159186" y="5773"/>
                      <a:pt x="150863" y="11221"/>
                      <a:pt x="143023" y="17318"/>
                    </a:cubicBezTo>
                    <a:cubicBezTo>
                      <a:pt x="113421" y="40341"/>
                      <a:pt x="163963" y="5667"/>
                      <a:pt x="125704" y="31172"/>
                    </a:cubicBezTo>
                    <a:cubicBezTo>
                      <a:pt x="124550" y="34636"/>
                      <a:pt x="121641" y="37962"/>
                      <a:pt x="122241" y="41563"/>
                    </a:cubicBezTo>
                    <a:cubicBezTo>
                      <a:pt x="122925" y="45669"/>
                      <a:pt x="125638" y="49748"/>
                      <a:pt x="129168" y="51954"/>
                    </a:cubicBezTo>
                    <a:cubicBezTo>
                      <a:pt x="137443" y="57126"/>
                      <a:pt x="157375" y="60367"/>
                      <a:pt x="167268" y="62345"/>
                    </a:cubicBezTo>
                    <a:cubicBezTo>
                      <a:pt x="166113" y="65809"/>
                      <a:pt x="166085" y="69885"/>
                      <a:pt x="163804" y="72736"/>
                    </a:cubicBezTo>
                    <a:cubicBezTo>
                      <a:pt x="161203" y="75987"/>
                      <a:pt x="155619" y="76133"/>
                      <a:pt x="153413" y="79663"/>
                    </a:cubicBezTo>
                    <a:cubicBezTo>
                      <a:pt x="132804" y="112637"/>
                      <a:pt x="159611" y="91695"/>
                      <a:pt x="136095" y="107372"/>
                    </a:cubicBezTo>
                    <a:cubicBezTo>
                      <a:pt x="132950" y="112090"/>
                      <a:pt x="127723" y="121402"/>
                      <a:pt x="122241" y="124691"/>
                    </a:cubicBezTo>
                    <a:cubicBezTo>
                      <a:pt x="118365" y="127017"/>
                      <a:pt x="101008" y="130714"/>
                      <a:pt x="97995" y="131618"/>
                    </a:cubicBezTo>
                    <a:cubicBezTo>
                      <a:pt x="91001" y="133716"/>
                      <a:pt x="77213" y="138545"/>
                      <a:pt x="77213" y="138545"/>
                    </a:cubicBezTo>
                    <a:cubicBezTo>
                      <a:pt x="73750" y="140854"/>
                      <a:pt x="69423" y="142222"/>
                      <a:pt x="66823" y="145472"/>
                    </a:cubicBezTo>
                    <a:cubicBezTo>
                      <a:pt x="64542" y="148323"/>
                      <a:pt x="65941" y="153281"/>
                      <a:pt x="63359" y="155863"/>
                    </a:cubicBezTo>
                    <a:cubicBezTo>
                      <a:pt x="60777" y="158445"/>
                      <a:pt x="56324" y="157889"/>
                      <a:pt x="52968" y="159327"/>
                    </a:cubicBezTo>
                    <a:cubicBezTo>
                      <a:pt x="48222" y="161361"/>
                      <a:pt x="43731" y="163945"/>
                      <a:pt x="39113" y="166254"/>
                    </a:cubicBezTo>
                    <a:cubicBezTo>
                      <a:pt x="41422" y="169718"/>
                      <a:pt x="42511" y="174439"/>
                      <a:pt x="46041" y="176645"/>
                    </a:cubicBezTo>
                    <a:cubicBezTo>
                      <a:pt x="52233" y="180515"/>
                      <a:pt x="59896" y="181263"/>
                      <a:pt x="66823" y="183572"/>
                    </a:cubicBezTo>
                    <a:cubicBezTo>
                      <a:pt x="81739" y="188544"/>
                      <a:pt x="73659" y="186147"/>
                      <a:pt x="91068" y="190500"/>
                    </a:cubicBezTo>
                    <a:cubicBezTo>
                      <a:pt x="95967" y="188867"/>
                      <a:pt x="110965" y="183572"/>
                      <a:pt x="115313" y="183572"/>
                    </a:cubicBezTo>
                    <a:cubicBezTo>
                      <a:pt x="120073" y="183572"/>
                      <a:pt x="124550" y="185881"/>
                      <a:pt x="129168" y="187036"/>
                    </a:cubicBezTo>
                    <a:cubicBezTo>
                      <a:pt x="130323" y="190500"/>
                      <a:pt x="132632" y="193776"/>
                      <a:pt x="132632" y="197427"/>
                    </a:cubicBezTo>
                    <a:cubicBezTo>
                      <a:pt x="132632" y="204450"/>
                      <a:pt x="132309" y="211928"/>
                      <a:pt x="129168" y="218209"/>
                    </a:cubicBezTo>
                    <a:cubicBezTo>
                      <a:pt x="125860" y="224825"/>
                      <a:pt x="113849" y="225868"/>
                      <a:pt x="108386" y="228600"/>
                    </a:cubicBezTo>
                    <a:cubicBezTo>
                      <a:pt x="104663" y="230462"/>
                      <a:pt x="101459" y="233218"/>
                      <a:pt x="97995" y="235527"/>
                    </a:cubicBezTo>
                    <a:cubicBezTo>
                      <a:pt x="96841" y="238991"/>
                      <a:pt x="94532" y="242267"/>
                      <a:pt x="94532" y="245918"/>
                    </a:cubicBezTo>
                    <a:cubicBezTo>
                      <a:pt x="94532" y="267726"/>
                      <a:pt x="120538" y="258358"/>
                      <a:pt x="136095" y="259772"/>
                    </a:cubicBezTo>
                    <a:cubicBezTo>
                      <a:pt x="130974" y="295630"/>
                      <a:pt x="137706" y="273406"/>
                      <a:pt x="125704" y="294409"/>
                    </a:cubicBezTo>
                    <a:cubicBezTo>
                      <a:pt x="122330" y="300313"/>
                      <a:pt x="119257" y="311488"/>
                      <a:pt x="111850" y="315191"/>
                    </a:cubicBezTo>
                    <a:cubicBezTo>
                      <a:pt x="105319" y="318457"/>
                      <a:pt x="97995" y="319809"/>
                      <a:pt x="91068" y="322118"/>
                    </a:cubicBezTo>
                    <a:lnTo>
                      <a:pt x="70286" y="329045"/>
                    </a:lnTo>
                    <a:lnTo>
                      <a:pt x="59895" y="332509"/>
                    </a:lnTo>
                    <a:lnTo>
                      <a:pt x="49504" y="335972"/>
                    </a:lnTo>
                    <a:cubicBezTo>
                      <a:pt x="48350" y="339436"/>
                      <a:pt x="44408" y="343098"/>
                      <a:pt x="46041" y="346363"/>
                    </a:cubicBezTo>
                    <a:cubicBezTo>
                      <a:pt x="47674" y="349629"/>
                      <a:pt x="52781" y="349827"/>
                      <a:pt x="56432" y="349827"/>
                    </a:cubicBezTo>
                    <a:cubicBezTo>
                      <a:pt x="72637" y="349827"/>
                      <a:pt x="88759" y="347518"/>
                      <a:pt x="104923" y="346363"/>
                    </a:cubicBezTo>
                    <a:cubicBezTo>
                      <a:pt x="108386" y="347518"/>
                      <a:pt x="116468" y="346364"/>
                      <a:pt x="115313" y="349827"/>
                    </a:cubicBezTo>
                    <a:cubicBezTo>
                      <a:pt x="112731" y="357572"/>
                      <a:pt x="103768" y="361372"/>
                      <a:pt x="97995" y="367145"/>
                    </a:cubicBezTo>
                    <a:cubicBezTo>
                      <a:pt x="86465" y="378675"/>
                      <a:pt x="94645" y="375253"/>
                      <a:pt x="87604" y="387927"/>
                    </a:cubicBezTo>
                    <a:cubicBezTo>
                      <a:pt x="67754" y="423657"/>
                      <a:pt x="78124" y="395588"/>
                      <a:pt x="70286" y="419100"/>
                    </a:cubicBezTo>
                    <a:cubicBezTo>
                      <a:pt x="71441" y="423718"/>
                      <a:pt x="69112" y="431884"/>
                      <a:pt x="73750" y="432954"/>
                    </a:cubicBezTo>
                    <a:cubicBezTo>
                      <a:pt x="111165" y="441588"/>
                      <a:pt x="110085" y="437332"/>
                      <a:pt x="122241" y="419100"/>
                    </a:cubicBezTo>
                    <a:cubicBezTo>
                      <a:pt x="123395" y="415636"/>
                      <a:pt x="123826" y="411840"/>
                      <a:pt x="125704" y="408709"/>
                    </a:cubicBezTo>
                    <a:cubicBezTo>
                      <a:pt x="127384" y="405909"/>
                      <a:pt x="129915" y="399971"/>
                      <a:pt x="132632" y="401782"/>
                    </a:cubicBezTo>
                    <a:cubicBezTo>
                      <a:pt x="136593" y="404422"/>
                      <a:pt x="134941" y="411018"/>
                      <a:pt x="136095" y="415636"/>
                    </a:cubicBezTo>
                    <a:cubicBezTo>
                      <a:pt x="134941" y="421409"/>
                      <a:pt x="134951" y="427543"/>
                      <a:pt x="132632" y="432954"/>
                    </a:cubicBezTo>
                    <a:cubicBezTo>
                      <a:pt x="131346" y="435956"/>
                      <a:pt x="127744" y="437332"/>
                      <a:pt x="125704" y="439882"/>
                    </a:cubicBezTo>
                    <a:cubicBezTo>
                      <a:pt x="123104" y="443132"/>
                      <a:pt x="121377" y="447022"/>
                      <a:pt x="118777" y="450272"/>
                    </a:cubicBezTo>
                    <a:cubicBezTo>
                      <a:pt x="116737" y="452822"/>
                      <a:pt x="113890" y="454650"/>
                      <a:pt x="111850" y="457200"/>
                    </a:cubicBezTo>
                    <a:cubicBezTo>
                      <a:pt x="109250" y="460451"/>
                      <a:pt x="107524" y="464340"/>
                      <a:pt x="104923" y="467591"/>
                    </a:cubicBezTo>
                    <a:cubicBezTo>
                      <a:pt x="102883" y="470141"/>
                      <a:pt x="100916" y="473058"/>
                      <a:pt x="97995" y="474518"/>
                    </a:cubicBezTo>
                    <a:cubicBezTo>
                      <a:pt x="91464" y="477783"/>
                      <a:pt x="77213" y="481445"/>
                      <a:pt x="77213" y="481445"/>
                    </a:cubicBezTo>
                    <a:cubicBezTo>
                      <a:pt x="85786" y="507160"/>
                      <a:pt x="71535" y="474828"/>
                      <a:pt x="108386" y="495300"/>
                    </a:cubicBezTo>
                    <a:cubicBezTo>
                      <a:pt x="112547" y="497612"/>
                      <a:pt x="110695" y="504536"/>
                      <a:pt x="111850" y="509154"/>
                    </a:cubicBezTo>
                    <a:cubicBezTo>
                      <a:pt x="110695" y="516081"/>
                      <a:pt x="111870" y="523838"/>
                      <a:pt x="108386" y="529936"/>
                    </a:cubicBezTo>
                    <a:cubicBezTo>
                      <a:pt x="106575" y="533106"/>
                      <a:pt x="101261" y="531767"/>
                      <a:pt x="97995" y="533400"/>
                    </a:cubicBezTo>
                    <a:cubicBezTo>
                      <a:pt x="94272" y="535262"/>
                      <a:pt x="91408" y="538636"/>
                      <a:pt x="87604" y="540327"/>
                    </a:cubicBezTo>
                    <a:cubicBezTo>
                      <a:pt x="80932" y="543292"/>
                      <a:pt x="66823" y="547254"/>
                      <a:pt x="66823" y="547254"/>
                    </a:cubicBezTo>
                    <a:cubicBezTo>
                      <a:pt x="63359" y="549563"/>
                      <a:pt x="60258" y="552542"/>
                      <a:pt x="56432" y="554182"/>
                    </a:cubicBezTo>
                    <a:cubicBezTo>
                      <a:pt x="52056" y="556057"/>
                      <a:pt x="42577" y="552885"/>
                      <a:pt x="42577" y="557645"/>
                    </a:cubicBezTo>
                    <a:cubicBezTo>
                      <a:pt x="42577" y="562808"/>
                      <a:pt x="51638" y="562654"/>
                      <a:pt x="56432" y="564572"/>
                    </a:cubicBezTo>
                    <a:cubicBezTo>
                      <a:pt x="56473" y="564588"/>
                      <a:pt x="82388" y="573225"/>
                      <a:pt x="87604" y="574963"/>
                    </a:cubicBezTo>
                    <a:cubicBezTo>
                      <a:pt x="95349" y="577544"/>
                      <a:pt x="103768" y="577272"/>
                      <a:pt x="111850" y="578427"/>
                    </a:cubicBezTo>
                    <a:cubicBezTo>
                      <a:pt x="96025" y="588977"/>
                      <a:pt x="104403" y="582410"/>
                      <a:pt x="87604" y="599209"/>
                    </a:cubicBezTo>
                    <a:cubicBezTo>
                      <a:pt x="73273" y="613540"/>
                      <a:pt x="69114" y="607700"/>
                      <a:pt x="59895" y="619991"/>
                    </a:cubicBezTo>
                    <a:cubicBezTo>
                      <a:pt x="41369" y="644692"/>
                      <a:pt x="55100" y="637752"/>
                      <a:pt x="35650" y="644236"/>
                    </a:cubicBezTo>
                    <a:cubicBezTo>
                      <a:pt x="34495" y="647700"/>
                      <a:pt x="34768" y="652045"/>
                      <a:pt x="32186" y="654627"/>
                    </a:cubicBezTo>
                    <a:cubicBezTo>
                      <a:pt x="26299" y="660514"/>
                      <a:pt x="11404" y="668482"/>
                      <a:pt x="11404" y="668482"/>
                    </a:cubicBezTo>
                    <a:cubicBezTo>
                      <a:pt x="14868" y="669636"/>
                      <a:pt x="18144" y="671945"/>
                      <a:pt x="21795" y="671945"/>
                    </a:cubicBezTo>
                    <a:cubicBezTo>
                      <a:pt x="47268" y="671945"/>
                      <a:pt x="34744" y="665622"/>
                      <a:pt x="56432" y="651163"/>
                    </a:cubicBezTo>
                    <a:cubicBezTo>
                      <a:pt x="79930" y="635498"/>
                      <a:pt x="71326" y="643195"/>
                      <a:pt x="84141" y="630382"/>
                    </a:cubicBezTo>
                    <a:cubicBezTo>
                      <a:pt x="102614" y="631536"/>
                      <a:pt x="121491" y="629830"/>
                      <a:pt x="139559" y="633845"/>
                    </a:cubicBezTo>
                    <a:cubicBezTo>
                      <a:pt x="143623" y="634748"/>
                      <a:pt x="144795" y="640432"/>
                      <a:pt x="146486" y="644236"/>
                    </a:cubicBezTo>
                    <a:cubicBezTo>
                      <a:pt x="149452" y="650909"/>
                      <a:pt x="153413" y="665018"/>
                      <a:pt x="153413" y="665018"/>
                    </a:cubicBezTo>
                    <a:cubicBezTo>
                      <a:pt x="152259" y="670791"/>
                      <a:pt x="152871" y="677225"/>
                      <a:pt x="149950" y="682336"/>
                    </a:cubicBezTo>
                    <a:cubicBezTo>
                      <a:pt x="146353" y="688631"/>
                      <a:pt x="134885" y="690277"/>
                      <a:pt x="129168" y="692727"/>
                    </a:cubicBezTo>
                    <a:cubicBezTo>
                      <a:pt x="86636" y="710955"/>
                      <a:pt x="139727" y="689180"/>
                      <a:pt x="104923" y="706582"/>
                    </a:cubicBezTo>
                    <a:cubicBezTo>
                      <a:pt x="99362" y="709363"/>
                      <a:pt x="93165" y="710729"/>
                      <a:pt x="87604" y="713509"/>
                    </a:cubicBezTo>
                    <a:cubicBezTo>
                      <a:pt x="60738" y="726941"/>
                      <a:pt x="92946" y="715191"/>
                      <a:pt x="66823" y="723900"/>
                    </a:cubicBezTo>
                    <a:cubicBezTo>
                      <a:pt x="64514" y="726209"/>
                      <a:pt x="62612" y="729016"/>
                      <a:pt x="59895" y="730827"/>
                    </a:cubicBezTo>
                    <a:cubicBezTo>
                      <a:pt x="51335" y="736533"/>
                      <a:pt x="44886" y="738139"/>
                      <a:pt x="35650" y="741218"/>
                    </a:cubicBezTo>
                    <a:cubicBezTo>
                      <a:pt x="33341" y="744682"/>
                      <a:pt x="28723" y="747446"/>
                      <a:pt x="28723" y="751609"/>
                    </a:cubicBezTo>
                    <a:cubicBezTo>
                      <a:pt x="28723" y="755772"/>
                      <a:pt x="31519" y="761484"/>
                      <a:pt x="35650" y="762000"/>
                    </a:cubicBezTo>
                    <a:cubicBezTo>
                      <a:pt x="51730" y="764010"/>
                      <a:pt x="67977" y="759691"/>
                      <a:pt x="84141" y="758536"/>
                    </a:cubicBezTo>
                    <a:cubicBezTo>
                      <a:pt x="87605" y="757381"/>
                      <a:pt x="90952" y="754356"/>
                      <a:pt x="94532" y="755072"/>
                    </a:cubicBezTo>
                    <a:cubicBezTo>
                      <a:pt x="97734" y="755713"/>
                      <a:pt x="102099" y="758798"/>
                      <a:pt x="101459" y="762000"/>
                    </a:cubicBezTo>
                    <a:cubicBezTo>
                      <a:pt x="100498" y="766803"/>
                      <a:pt x="94532" y="768927"/>
                      <a:pt x="91068" y="772391"/>
                    </a:cubicBezTo>
                    <a:cubicBezTo>
                      <a:pt x="87943" y="784890"/>
                      <a:pt x="86120" y="798781"/>
                      <a:pt x="73750" y="807027"/>
                    </a:cubicBezTo>
                    <a:cubicBezTo>
                      <a:pt x="70286" y="809336"/>
                      <a:pt x="66520" y="811245"/>
                      <a:pt x="63359" y="813954"/>
                    </a:cubicBezTo>
                    <a:cubicBezTo>
                      <a:pt x="58400" y="818204"/>
                      <a:pt x="54938" y="824186"/>
                      <a:pt x="49504" y="827809"/>
                    </a:cubicBezTo>
                    <a:lnTo>
                      <a:pt x="28723" y="841663"/>
                    </a:lnTo>
                    <a:cubicBezTo>
                      <a:pt x="27568" y="845127"/>
                      <a:pt x="27841" y="849472"/>
                      <a:pt x="25259" y="852054"/>
                    </a:cubicBezTo>
                    <a:cubicBezTo>
                      <a:pt x="19372" y="857941"/>
                      <a:pt x="4477" y="865909"/>
                      <a:pt x="4477" y="865909"/>
                    </a:cubicBezTo>
                    <a:cubicBezTo>
                      <a:pt x="3322" y="869373"/>
                      <a:pt x="-2253" y="874667"/>
                      <a:pt x="1013" y="876300"/>
                    </a:cubicBezTo>
                    <a:cubicBezTo>
                      <a:pt x="16047" y="883817"/>
                      <a:pt x="66540" y="877121"/>
                      <a:pt x="77213" y="876300"/>
                    </a:cubicBezTo>
                    <a:cubicBezTo>
                      <a:pt x="78368" y="872836"/>
                      <a:pt x="78095" y="868491"/>
                      <a:pt x="80677" y="865909"/>
                    </a:cubicBezTo>
                    <a:cubicBezTo>
                      <a:pt x="83259" y="863327"/>
                      <a:pt x="88486" y="859863"/>
                      <a:pt x="91068" y="862445"/>
                    </a:cubicBezTo>
                    <a:cubicBezTo>
                      <a:pt x="93650" y="865027"/>
                      <a:pt x="88759" y="869372"/>
                      <a:pt x="87604" y="872836"/>
                    </a:cubicBezTo>
                    <a:cubicBezTo>
                      <a:pt x="88759" y="883227"/>
                      <a:pt x="85072" y="895444"/>
                      <a:pt x="91068" y="904009"/>
                    </a:cubicBezTo>
                    <a:cubicBezTo>
                      <a:pt x="95095" y="909762"/>
                      <a:pt x="105274" y="905006"/>
                      <a:pt x="111850" y="907472"/>
                    </a:cubicBezTo>
                    <a:cubicBezTo>
                      <a:pt x="114908" y="908619"/>
                      <a:pt x="116468" y="912091"/>
                      <a:pt x="118777" y="914400"/>
                    </a:cubicBezTo>
                    <a:cubicBezTo>
                      <a:pt x="116468" y="917864"/>
                      <a:pt x="115380" y="922585"/>
                      <a:pt x="111850" y="924791"/>
                    </a:cubicBezTo>
                    <a:cubicBezTo>
                      <a:pt x="105658" y="928661"/>
                      <a:pt x="97144" y="927668"/>
                      <a:pt x="91068" y="931718"/>
                    </a:cubicBezTo>
                    <a:lnTo>
                      <a:pt x="80677" y="938645"/>
                    </a:lnTo>
                    <a:cubicBezTo>
                      <a:pt x="78368" y="942109"/>
                      <a:pt x="77001" y="946435"/>
                      <a:pt x="73750" y="949036"/>
                    </a:cubicBezTo>
                    <a:cubicBezTo>
                      <a:pt x="70899" y="951317"/>
                      <a:pt x="60777" y="949918"/>
                      <a:pt x="63359" y="952500"/>
                    </a:cubicBezTo>
                    <a:cubicBezTo>
                      <a:pt x="67522" y="956663"/>
                      <a:pt x="74830" y="955275"/>
                      <a:pt x="80677" y="955963"/>
                    </a:cubicBezTo>
                    <a:cubicBezTo>
                      <a:pt x="94484" y="957587"/>
                      <a:pt x="108386" y="958272"/>
                      <a:pt x="122241" y="959427"/>
                    </a:cubicBezTo>
                    <a:cubicBezTo>
                      <a:pt x="114004" y="984137"/>
                      <a:pt x="125685" y="954260"/>
                      <a:pt x="108386" y="980209"/>
                    </a:cubicBezTo>
                    <a:cubicBezTo>
                      <a:pt x="104987" y="985308"/>
                      <a:pt x="103763" y="999846"/>
                      <a:pt x="101459" y="1004454"/>
                    </a:cubicBezTo>
                    <a:cubicBezTo>
                      <a:pt x="99999" y="1007375"/>
                      <a:pt x="96841" y="1009073"/>
                      <a:pt x="94532" y="1011382"/>
                    </a:cubicBezTo>
                    <a:cubicBezTo>
                      <a:pt x="99150" y="1012536"/>
                      <a:pt x="104011" y="1012970"/>
                      <a:pt x="108386" y="1014845"/>
                    </a:cubicBezTo>
                    <a:cubicBezTo>
                      <a:pt x="132653" y="1025244"/>
                      <a:pt x="107080" y="1017525"/>
                      <a:pt x="125704" y="1028700"/>
                    </a:cubicBezTo>
                    <a:cubicBezTo>
                      <a:pt x="128835" y="1030578"/>
                      <a:pt x="132631" y="1031009"/>
                      <a:pt x="136095" y="1032163"/>
                    </a:cubicBezTo>
                    <a:cubicBezTo>
                      <a:pt x="163107" y="1059175"/>
                      <a:pt x="128433" y="1026691"/>
                      <a:pt x="160341" y="1049482"/>
                    </a:cubicBezTo>
                    <a:cubicBezTo>
                      <a:pt x="183042" y="1065697"/>
                      <a:pt x="158834" y="1055905"/>
                      <a:pt x="181123" y="1063336"/>
                    </a:cubicBezTo>
                    <a:cubicBezTo>
                      <a:pt x="184782" y="1067910"/>
                      <a:pt x="195155" y="1082182"/>
                      <a:pt x="201904" y="1087582"/>
                    </a:cubicBezTo>
                    <a:cubicBezTo>
                      <a:pt x="205155" y="1090183"/>
                      <a:pt x="208469" y="1092869"/>
                      <a:pt x="212295" y="1094509"/>
                    </a:cubicBezTo>
                    <a:cubicBezTo>
                      <a:pt x="216671" y="1096384"/>
                      <a:pt x="221532" y="1096818"/>
                      <a:pt x="226150" y="1097972"/>
                    </a:cubicBezTo>
                    <a:cubicBezTo>
                      <a:pt x="241706" y="1113531"/>
                      <a:pt x="239105" y="1114436"/>
                      <a:pt x="278104" y="1101436"/>
                    </a:cubicBezTo>
                    <a:cubicBezTo>
                      <a:pt x="281568" y="1100281"/>
                      <a:pt x="277223" y="1093627"/>
                      <a:pt x="274641" y="1091045"/>
                    </a:cubicBezTo>
                    <a:cubicBezTo>
                      <a:pt x="272059" y="1088463"/>
                      <a:pt x="267714" y="1088736"/>
                      <a:pt x="264250" y="1087582"/>
                    </a:cubicBezTo>
                    <a:cubicBezTo>
                      <a:pt x="251436" y="1074767"/>
                      <a:pt x="260040" y="1082465"/>
                      <a:pt x="236541" y="1066800"/>
                    </a:cubicBezTo>
                    <a:cubicBezTo>
                      <a:pt x="233503" y="1064775"/>
                      <a:pt x="229416" y="1064969"/>
                      <a:pt x="226150" y="1063336"/>
                    </a:cubicBezTo>
                    <a:cubicBezTo>
                      <a:pt x="202231" y="1051377"/>
                      <a:pt x="230738" y="1060154"/>
                      <a:pt x="201904" y="1052945"/>
                    </a:cubicBezTo>
                    <a:cubicBezTo>
                      <a:pt x="199595" y="1049481"/>
                      <a:pt x="197921" y="1045498"/>
                      <a:pt x="194977" y="1042554"/>
                    </a:cubicBezTo>
                    <a:cubicBezTo>
                      <a:pt x="181121" y="1028698"/>
                      <a:pt x="186896" y="1043711"/>
                      <a:pt x="177659" y="1025236"/>
                    </a:cubicBezTo>
                    <a:cubicBezTo>
                      <a:pt x="167564" y="1005046"/>
                      <a:pt x="182601" y="1025221"/>
                      <a:pt x="170732" y="997527"/>
                    </a:cubicBezTo>
                    <a:cubicBezTo>
                      <a:pt x="169446" y="994525"/>
                      <a:pt x="166113" y="992909"/>
                      <a:pt x="163804" y="990600"/>
                    </a:cubicBezTo>
                    <a:cubicBezTo>
                      <a:pt x="156277" y="945435"/>
                      <a:pt x="143552" y="953478"/>
                      <a:pt x="167268" y="945572"/>
                    </a:cubicBezTo>
                    <a:lnTo>
                      <a:pt x="184586" y="949036"/>
                    </a:lnTo>
                    <a:cubicBezTo>
                      <a:pt x="182277" y="945572"/>
                      <a:pt x="180324" y="941843"/>
                      <a:pt x="177659" y="938645"/>
                    </a:cubicBezTo>
                    <a:cubicBezTo>
                      <a:pt x="168082" y="927153"/>
                      <a:pt x="166792" y="930764"/>
                      <a:pt x="160341" y="917863"/>
                    </a:cubicBezTo>
                    <a:cubicBezTo>
                      <a:pt x="158708" y="914597"/>
                      <a:pt x="158032" y="910936"/>
                      <a:pt x="156877" y="907472"/>
                    </a:cubicBezTo>
                    <a:cubicBezTo>
                      <a:pt x="158032" y="895927"/>
                      <a:pt x="152700" y="881568"/>
                      <a:pt x="160341" y="872836"/>
                    </a:cubicBezTo>
                    <a:cubicBezTo>
                      <a:pt x="165149" y="867341"/>
                      <a:pt x="173832" y="879358"/>
                      <a:pt x="181123" y="879763"/>
                    </a:cubicBezTo>
                    <a:lnTo>
                      <a:pt x="243468" y="883227"/>
                    </a:lnTo>
                    <a:cubicBezTo>
                      <a:pt x="251550" y="882072"/>
                      <a:pt x="261182" y="884661"/>
                      <a:pt x="267713" y="879763"/>
                    </a:cubicBezTo>
                    <a:cubicBezTo>
                      <a:pt x="271043" y="877266"/>
                      <a:pt x="261046" y="874698"/>
                      <a:pt x="257323" y="872836"/>
                    </a:cubicBezTo>
                    <a:cubicBezTo>
                      <a:pt x="254057" y="871203"/>
                      <a:pt x="250396" y="870527"/>
                      <a:pt x="246932" y="869372"/>
                    </a:cubicBezTo>
                    <a:cubicBezTo>
                      <a:pt x="229373" y="851816"/>
                      <a:pt x="252101" y="872475"/>
                      <a:pt x="229613" y="858982"/>
                    </a:cubicBezTo>
                    <a:cubicBezTo>
                      <a:pt x="222897" y="854952"/>
                      <a:pt x="220477" y="847324"/>
                      <a:pt x="215759" y="841663"/>
                    </a:cubicBezTo>
                    <a:cubicBezTo>
                      <a:pt x="207425" y="831662"/>
                      <a:pt x="205194" y="831156"/>
                      <a:pt x="194977" y="824345"/>
                    </a:cubicBezTo>
                    <a:cubicBezTo>
                      <a:pt x="179485" y="801106"/>
                      <a:pt x="197735" y="823874"/>
                      <a:pt x="177659" y="810491"/>
                    </a:cubicBezTo>
                    <a:cubicBezTo>
                      <a:pt x="173583" y="807774"/>
                      <a:pt x="171031" y="803236"/>
                      <a:pt x="167268" y="800100"/>
                    </a:cubicBezTo>
                    <a:cubicBezTo>
                      <a:pt x="164070" y="797435"/>
                      <a:pt x="160341" y="795481"/>
                      <a:pt x="156877" y="793172"/>
                    </a:cubicBezTo>
                    <a:cubicBezTo>
                      <a:pt x="151148" y="775988"/>
                      <a:pt x="148585" y="773022"/>
                      <a:pt x="156877" y="748145"/>
                    </a:cubicBezTo>
                    <a:cubicBezTo>
                      <a:pt x="158193" y="744196"/>
                      <a:pt x="163804" y="743527"/>
                      <a:pt x="167268" y="741218"/>
                    </a:cubicBezTo>
                    <a:cubicBezTo>
                      <a:pt x="169431" y="719591"/>
                      <a:pt x="169414" y="708387"/>
                      <a:pt x="174195" y="689263"/>
                    </a:cubicBezTo>
                    <a:cubicBezTo>
                      <a:pt x="175080" y="685721"/>
                      <a:pt x="175378" y="681723"/>
                      <a:pt x="177659" y="678872"/>
                    </a:cubicBezTo>
                    <a:cubicBezTo>
                      <a:pt x="180260" y="675621"/>
                      <a:pt x="184586" y="674254"/>
                      <a:pt x="188050" y="671945"/>
                    </a:cubicBezTo>
                    <a:cubicBezTo>
                      <a:pt x="211274" y="683557"/>
                      <a:pt x="192181" y="675263"/>
                      <a:pt x="215759" y="682336"/>
                    </a:cubicBezTo>
                    <a:cubicBezTo>
                      <a:pt x="222753" y="684434"/>
                      <a:pt x="236541" y="689263"/>
                      <a:pt x="236541" y="689263"/>
                    </a:cubicBezTo>
                    <a:cubicBezTo>
                      <a:pt x="240005" y="691572"/>
                      <a:pt x="243988" y="693247"/>
                      <a:pt x="246932" y="696191"/>
                    </a:cubicBezTo>
                    <a:cubicBezTo>
                      <a:pt x="249875" y="699135"/>
                      <a:pt x="249696" y="706582"/>
                      <a:pt x="253859" y="706582"/>
                    </a:cubicBezTo>
                    <a:cubicBezTo>
                      <a:pt x="257510" y="706582"/>
                      <a:pt x="253366" y="698313"/>
                      <a:pt x="250395" y="696191"/>
                    </a:cubicBezTo>
                    <a:cubicBezTo>
                      <a:pt x="244453" y="691947"/>
                      <a:pt x="235689" y="693313"/>
                      <a:pt x="229613" y="689263"/>
                    </a:cubicBezTo>
                    <a:cubicBezTo>
                      <a:pt x="222686" y="684645"/>
                      <a:pt x="214719" y="681295"/>
                      <a:pt x="208832" y="675409"/>
                    </a:cubicBezTo>
                    <a:cubicBezTo>
                      <a:pt x="206523" y="673100"/>
                      <a:pt x="204413" y="670573"/>
                      <a:pt x="201904" y="668482"/>
                    </a:cubicBezTo>
                    <a:cubicBezTo>
                      <a:pt x="177217" y="647910"/>
                      <a:pt x="196782" y="666824"/>
                      <a:pt x="181123" y="651163"/>
                    </a:cubicBezTo>
                    <a:cubicBezTo>
                      <a:pt x="179968" y="647699"/>
                      <a:pt x="176303" y="644162"/>
                      <a:pt x="177659" y="640772"/>
                    </a:cubicBezTo>
                    <a:cubicBezTo>
                      <a:pt x="179205" y="636907"/>
                      <a:pt x="183968" y="634661"/>
                      <a:pt x="188050" y="633845"/>
                    </a:cubicBezTo>
                    <a:cubicBezTo>
                      <a:pt x="201682" y="631119"/>
                      <a:pt x="215759" y="631536"/>
                      <a:pt x="229613" y="630382"/>
                    </a:cubicBezTo>
                    <a:cubicBezTo>
                      <a:pt x="203495" y="621674"/>
                      <a:pt x="235692" y="633421"/>
                      <a:pt x="208832" y="619991"/>
                    </a:cubicBezTo>
                    <a:cubicBezTo>
                      <a:pt x="205566" y="618358"/>
                      <a:pt x="201905" y="617682"/>
                      <a:pt x="198441" y="616527"/>
                    </a:cubicBezTo>
                    <a:cubicBezTo>
                      <a:pt x="187462" y="600061"/>
                      <a:pt x="192829" y="610085"/>
                      <a:pt x="184586" y="585354"/>
                    </a:cubicBezTo>
                    <a:cubicBezTo>
                      <a:pt x="181321" y="575557"/>
                      <a:pt x="170732" y="557645"/>
                      <a:pt x="170732" y="557645"/>
                    </a:cubicBezTo>
                    <a:cubicBezTo>
                      <a:pt x="169577" y="549563"/>
                      <a:pt x="167268" y="541564"/>
                      <a:pt x="167268" y="533400"/>
                    </a:cubicBezTo>
                    <a:cubicBezTo>
                      <a:pt x="167268" y="529749"/>
                      <a:pt x="168610" y="525980"/>
                      <a:pt x="170732" y="523009"/>
                    </a:cubicBezTo>
                    <a:cubicBezTo>
                      <a:pt x="174528" y="517694"/>
                      <a:pt x="179271" y="512950"/>
                      <a:pt x="184586" y="509154"/>
                    </a:cubicBezTo>
                    <a:cubicBezTo>
                      <a:pt x="187557" y="507032"/>
                      <a:pt x="191368" y="506246"/>
                      <a:pt x="194977" y="505691"/>
                    </a:cubicBezTo>
                    <a:cubicBezTo>
                      <a:pt x="206445" y="503927"/>
                      <a:pt x="218058" y="503278"/>
                      <a:pt x="229613" y="502227"/>
                    </a:cubicBezTo>
                    <a:lnTo>
                      <a:pt x="271177" y="498763"/>
                    </a:lnTo>
                    <a:lnTo>
                      <a:pt x="291959" y="491836"/>
                    </a:lnTo>
                    <a:cubicBezTo>
                      <a:pt x="301253" y="488738"/>
                      <a:pt x="271177" y="471054"/>
                      <a:pt x="271177" y="471054"/>
                    </a:cubicBezTo>
                    <a:cubicBezTo>
                      <a:pt x="244326" y="474038"/>
                      <a:pt x="242435" y="466193"/>
                      <a:pt x="233077" y="484909"/>
                    </a:cubicBezTo>
                    <a:cubicBezTo>
                      <a:pt x="231444" y="488175"/>
                      <a:pt x="232584" y="493178"/>
                      <a:pt x="229613" y="495300"/>
                    </a:cubicBezTo>
                    <a:cubicBezTo>
                      <a:pt x="223671" y="499544"/>
                      <a:pt x="215759" y="499918"/>
                      <a:pt x="208832" y="502227"/>
                    </a:cubicBezTo>
                    <a:lnTo>
                      <a:pt x="198441" y="505691"/>
                    </a:lnTo>
                    <a:cubicBezTo>
                      <a:pt x="194977" y="503382"/>
                      <a:pt x="190715" y="501961"/>
                      <a:pt x="188050" y="498763"/>
                    </a:cubicBezTo>
                    <a:cubicBezTo>
                      <a:pt x="181032" y="490341"/>
                      <a:pt x="180496" y="480983"/>
                      <a:pt x="177659" y="471054"/>
                    </a:cubicBezTo>
                    <a:cubicBezTo>
                      <a:pt x="176656" y="467543"/>
                      <a:pt x="175156" y="464185"/>
                      <a:pt x="174195" y="460663"/>
                    </a:cubicBezTo>
                    <a:cubicBezTo>
                      <a:pt x="171690" y="451478"/>
                      <a:pt x="167268" y="432954"/>
                      <a:pt x="167268" y="432954"/>
                    </a:cubicBezTo>
                    <a:cubicBezTo>
                      <a:pt x="168423" y="429490"/>
                      <a:pt x="167881" y="424844"/>
                      <a:pt x="170732" y="422563"/>
                    </a:cubicBezTo>
                    <a:cubicBezTo>
                      <a:pt x="174449" y="419589"/>
                      <a:pt x="179939" y="420133"/>
                      <a:pt x="184586" y="419100"/>
                    </a:cubicBezTo>
                    <a:cubicBezTo>
                      <a:pt x="190333" y="417823"/>
                      <a:pt x="196157" y="416913"/>
                      <a:pt x="201904" y="415636"/>
                    </a:cubicBezTo>
                    <a:cubicBezTo>
                      <a:pt x="206551" y="414603"/>
                      <a:pt x="211035" y="412762"/>
                      <a:pt x="215759" y="412172"/>
                    </a:cubicBezTo>
                    <a:cubicBezTo>
                      <a:pt x="229554" y="410448"/>
                      <a:pt x="243468" y="409863"/>
                      <a:pt x="257323" y="408709"/>
                    </a:cubicBezTo>
                    <a:lnTo>
                      <a:pt x="236541" y="401782"/>
                    </a:lnTo>
                    <a:cubicBezTo>
                      <a:pt x="233443" y="400749"/>
                      <a:pt x="232413" y="396534"/>
                      <a:pt x="229613" y="394854"/>
                    </a:cubicBezTo>
                    <a:cubicBezTo>
                      <a:pt x="226483" y="392976"/>
                      <a:pt x="222686" y="392545"/>
                      <a:pt x="219223" y="391391"/>
                    </a:cubicBezTo>
                    <a:lnTo>
                      <a:pt x="212295" y="370609"/>
                    </a:lnTo>
                    <a:lnTo>
                      <a:pt x="208832" y="360218"/>
                    </a:lnTo>
                    <a:cubicBezTo>
                      <a:pt x="212296" y="357909"/>
                      <a:pt x="215092" y="353807"/>
                      <a:pt x="219223" y="353291"/>
                    </a:cubicBezTo>
                    <a:cubicBezTo>
                      <a:pt x="225305" y="352531"/>
                      <a:pt x="240145" y="357956"/>
                      <a:pt x="246932" y="360218"/>
                    </a:cubicBezTo>
                    <a:cubicBezTo>
                      <a:pt x="261941" y="359063"/>
                      <a:pt x="279710" y="365504"/>
                      <a:pt x="291959" y="356754"/>
                    </a:cubicBezTo>
                    <a:cubicBezTo>
                      <a:pt x="302753" y="349044"/>
                      <a:pt x="258936" y="339897"/>
                      <a:pt x="257323" y="339436"/>
                    </a:cubicBezTo>
                    <a:cubicBezTo>
                      <a:pt x="253812" y="338433"/>
                      <a:pt x="250396" y="337127"/>
                      <a:pt x="246932" y="335972"/>
                    </a:cubicBezTo>
                    <a:cubicBezTo>
                      <a:pt x="244623" y="333663"/>
                      <a:pt x="242804" y="330725"/>
                      <a:pt x="240004" y="329045"/>
                    </a:cubicBezTo>
                    <a:cubicBezTo>
                      <a:pt x="220112" y="317111"/>
                      <a:pt x="235750" y="331721"/>
                      <a:pt x="226150" y="322118"/>
                    </a:cubicBezTo>
                    <a:lnTo>
                      <a:pt x="177659" y="277091"/>
                    </a:lnTo>
                    <a:lnTo>
                      <a:pt x="177659" y="266700"/>
                    </a:lnTo>
                    <a:lnTo>
                      <a:pt x="177659" y="266700"/>
                    </a:lnTo>
                    <a:lnTo>
                      <a:pt x="281568" y="290945"/>
                    </a:lnTo>
                    <a:cubicBezTo>
                      <a:pt x="271177" y="288636"/>
                      <a:pt x="260680" y="286761"/>
                      <a:pt x="250395" y="284018"/>
                    </a:cubicBezTo>
                    <a:cubicBezTo>
                      <a:pt x="228057" y="278061"/>
                      <a:pt x="232562" y="282991"/>
                      <a:pt x="226150" y="270163"/>
                    </a:cubicBezTo>
                    <a:lnTo>
                      <a:pt x="181123" y="235527"/>
                    </a:lnTo>
                    <a:cubicBezTo>
                      <a:pt x="186166" y="129604"/>
                      <a:pt x="164152" y="154306"/>
                      <a:pt x="194977" y="169718"/>
                    </a:cubicBezTo>
                    <a:cubicBezTo>
                      <a:pt x="198243" y="171351"/>
                      <a:pt x="201904" y="172027"/>
                      <a:pt x="205368" y="173182"/>
                    </a:cubicBezTo>
                    <a:cubicBezTo>
                      <a:pt x="207677" y="176645"/>
                      <a:pt x="209045" y="180972"/>
                      <a:pt x="212295" y="183572"/>
                    </a:cubicBezTo>
                    <a:cubicBezTo>
                      <a:pt x="215146" y="185853"/>
                      <a:pt x="220104" y="184454"/>
                      <a:pt x="222686" y="187036"/>
                    </a:cubicBezTo>
                    <a:cubicBezTo>
                      <a:pt x="225268" y="189618"/>
                      <a:pt x="223299" y="195146"/>
                      <a:pt x="226150" y="197427"/>
                    </a:cubicBezTo>
                    <a:cubicBezTo>
                      <a:pt x="229867" y="200401"/>
                      <a:pt x="235427" y="199583"/>
                      <a:pt x="240004" y="200891"/>
                    </a:cubicBezTo>
                    <a:cubicBezTo>
                      <a:pt x="243514" y="201894"/>
                      <a:pt x="246931" y="203200"/>
                      <a:pt x="250395" y="204354"/>
                    </a:cubicBezTo>
                    <a:cubicBezTo>
                      <a:pt x="253859" y="203200"/>
                      <a:pt x="259900" y="204433"/>
                      <a:pt x="260786" y="200891"/>
                    </a:cubicBezTo>
                    <a:cubicBezTo>
                      <a:pt x="264535" y="185898"/>
                      <a:pt x="260027" y="177423"/>
                      <a:pt x="250395" y="169718"/>
                    </a:cubicBezTo>
                    <a:cubicBezTo>
                      <a:pt x="247144" y="167118"/>
                      <a:pt x="243727" y="164653"/>
                      <a:pt x="240004" y="162791"/>
                    </a:cubicBezTo>
                    <a:cubicBezTo>
                      <a:pt x="225050" y="155314"/>
                      <a:pt x="193188" y="156525"/>
                      <a:pt x="184586" y="155863"/>
                    </a:cubicBezTo>
                    <a:cubicBezTo>
                      <a:pt x="181466" y="152743"/>
                      <a:pt x="168232" y="140868"/>
                      <a:pt x="167268" y="135082"/>
                    </a:cubicBezTo>
                    <a:cubicBezTo>
                      <a:pt x="166668" y="131481"/>
                      <a:pt x="169577" y="128155"/>
                      <a:pt x="170732" y="124691"/>
                    </a:cubicBezTo>
                    <a:cubicBezTo>
                      <a:pt x="171886" y="111991"/>
                      <a:pt x="169718" y="98531"/>
                      <a:pt x="174195" y="86591"/>
                    </a:cubicBezTo>
                    <a:cubicBezTo>
                      <a:pt x="177061" y="78947"/>
                      <a:pt x="185740" y="75045"/>
                      <a:pt x="191513" y="69272"/>
                    </a:cubicBezTo>
                    <a:lnTo>
                      <a:pt x="198441" y="62345"/>
                    </a:lnTo>
                    <a:cubicBezTo>
                      <a:pt x="196132" y="60036"/>
                      <a:pt x="194313" y="57098"/>
                      <a:pt x="191513" y="55418"/>
                    </a:cubicBezTo>
                    <a:cubicBezTo>
                      <a:pt x="188383" y="53540"/>
                      <a:pt x="183974" y="54235"/>
                      <a:pt x="181123" y="51954"/>
                    </a:cubicBezTo>
                    <a:cubicBezTo>
                      <a:pt x="176059" y="47903"/>
                      <a:pt x="170192" y="32096"/>
                      <a:pt x="167268" y="27709"/>
                    </a:cubicBezTo>
                    <a:cubicBezTo>
                      <a:pt x="165457" y="24992"/>
                      <a:pt x="167268" y="4618"/>
                      <a:pt x="167268"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00" name="Group 199">
                <a:extLst>
                  <a:ext uri="{FF2B5EF4-FFF2-40B4-BE49-F238E27FC236}">
                    <a16:creationId xmlns:a16="http://schemas.microsoft.com/office/drawing/2014/main" id="{E79A2878-6223-1BCD-114E-EC28DD8B1B50}"/>
                  </a:ext>
                </a:extLst>
              </p:cNvPr>
              <p:cNvGrpSpPr/>
              <p:nvPr/>
            </p:nvGrpSpPr>
            <p:grpSpPr>
              <a:xfrm>
                <a:off x="5601810" y="4083627"/>
                <a:ext cx="169621" cy="1922117"/>
                <a:chOff x="5601810" y="4083627"/>
                <a:chExt cx="169621" cy="1922117"/>
              </a:xfrm>
            </p:grpSpPr>
            <p:sp>
              <p:nvSpPr>
                <p:cNvPr id="182" name="Freeform 181">
                  <a:extLst>
                    <a:ext uri="{FF2B5EF4-FFF2-40B4-BE49-F238E27FC236}">
                      <a16:creationId xmlns:a16="http://schemas.microsoft.com/office/drawing/2014/main" id="{A65D6E6D-920F-3282-88AA-42F08DCA98A6}"/>
                    </a:ext>
                  </a:extLst>
                </p:cNvPr>
                <p:cNvSpPr/>
                <p:nvPr/>
              </p:nvSpPr>
              <p:spPr>
                <a:xfrm>
                  <a:off x="5601810" y="4603072"/>
                  <a:ext cx="88777" cy="1402672"/>
                </a:xfrm>
                <a:custGeom>
                  <a:avLst/>
                  <a:gdLst>
                    <a:gd name="connsiteX0" fmla="*/ 88777 w 88777"/>
                    <a:gd name="connsiteY0" fmla="*/ 0 h 1402672"/>
                    <a:gd name="connsiteX1" fmla="*/ 0 w 88777"/>
                    <a:gd name="connsiteY1" fmla="*/ 1376039 h 1402672"/>
                    <a:gd name="connsiteX2" fmla="*/ 53266 w 88777"/>
                    <a:gd name="connsiteY2" fmla="*/ 1402672 h 1402672"/>
                    <a:gd name="connsiteX3" fmla="*/ 53266 w 88777"/>
                    <a:gd name="connsiteY3" fmla="*/ 1358283 h 1402672"/>
                    <a:gd name="connsiteX4" fmla="*/ 88777 w 88777"/>
                    <a:gd name="connsiteY4" fmla="*/ 0 h 1402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 h="1402672">
                      <a:moveTo>
                        <a:pt x="88777" y="0"/>
                      </a:moveTo>
                      <a:lnTo>
                        <a:pt x="0" y="1376039"/>
                      </a:lnTo>
                      <a:lnTo>
                        <a:pt x="53266" y="1402672"/>
                      </a:lnTo>
                      <a:lnTo>
                        <a:pt x="53266" y="1358283"/>
                      </a:lnTo>
                      <a:lnTo>
                        <a:pt x="88777"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0" name="Freeform 149">
                  <a:extLst>
                    <a:ext uri="{FF2B5EF4-FFF2-40B4-BE49-F238E27FC236}">
                      <a16:creationId xmlns:a16="http://schemas.microsoft.com/office/drawing/2014/main" id="{48998A1F-F42F-1BCF-B466-E4AD98B1F717}"/>
                    </a:ext>
                  </a:extLst>
                </p:cNvPr>
                <p:cNvSpPr/>
                <p:nvPr/>
              </p:nvSpPr>
              <p:spPr>
                <a:xfrm>
                  <a:off x="5610983" y="4083627"/>
                  <a:ext cx="160448" cy="578428"/>
                </a:xfrm>
                <a:custGeom>
                  <a:avLst/>
                  <a:gdLst>
                    <a:gd name="connsiteX0" fmla="*/ 90162 w 160448"/>
                    <a:gd name="connsiteY0" fmla="*/ 0 h 578428"/>
                    <a:gd name="connsiteX1" fmla="*/ 90162 w 160448"/>
                    <a:gd name="connsiteY1" fmla="*/ 0 h 578428"/>
                    <a:gd name="connsiteX2" fmla="*/ 86699 w 160448"/>
                    <a:gd name="connsiteY2" fmla="*/ 51955 h 578428"/>
                    <a:gd name="connsiteX3" fmla="*/ 76308 w 160448"/>
                    <a:gd name="connsiteY3" fmla="*/ 58882 h 578428"/>
                    <a:gd name="connsiteX4" fmla="*/ 72844 w 160448"/>
                    <a:gd name="connsiteY4" fmla="*/ 69273 h 578428"/>
                    <a:gd name="connsiteX5" fmla="*/ 52062 w 160448"/>
                    <a:gd name="connsiteY5" fmla="*/ 83128 h 578428"/>
                    <a:gd name="connsiteX6" fmla="*/ 41672 w 160448"/>
                    <a:gd name="connsiteY6" fmla="*/ 90055 h 578428"/>
                    <a:gd name="connsiteX7" fmla="*/ 34744 w 160448"/>
                    <a:gd name="connsiteY7" fmla="*/ 96982 h 578428"/>
                    <a:gd name="connsiteX8" fmla="*/ 20890 w 160448"/>
                    <a:gd name="connsiteY8" fmla="*/ 100446 h 578428"/>
                    <a:gd name="connsiteX9" fmla="*/ 7035 w 160448"/>
                    <a:gd name="connsiteY9" fmla="*/ 117764 h 578428"/>
                    <a:gd name="connsiteX10" fmla="*/ 17426 w 160448"/>
                    <a:gd name="connsiteY10" fmla="*/ 121228 h 578428"/>
                    <a:gd name="connsiteX11" fmla="*/ 55526 w 160448"/>
                    <a:gd name="connsiteY11" fmla="*/ 117764 h 578428"/>
                    <a:gd name="connsiteX12" fmla="*/ 83235 w 160448"/>
                    <a:gd name="connsiteY12" fmla="*/ 121228 h 578428"/>
                    <a:gd name="connsiteX13" fmla="*/ 86699 w 160448"/>
                    <a:gd name="connsiteY13" fmla="*/ 187037 h 578428"/>
                    <a:gd name="connsiteX14" fmla="*/ 90162 w 160448"/>
                    <a:gd name="connsiteY14" fmla="*/ 204355 h 578428"/>
                    <a:gd name="connsiteX15" fmla="*/ 86699 w 160448"/>
                    <a:gd name="connsiteY15" fmla="*/ 228600 h 578428"/>
                    <a:gd name="connsiteX16" fmla="*/ 83235 w 160448"/>
                    <a:gd name="connsiteY16" fmla="*/ 242455 h 578428"/>
                    <a:gd name="connsiteX17" fmla="*/ 69381 w 160448"/>
                    <a:gd name="connsiteY17" fmla="*/ 245918 h 578428"/>
                    <a:gd name="connsiteX18" fmla="*/ 62453 w 160448"/>
                    <a:gd name="connsiteY18" fmla="*/ 252846 h 578428"/>
                    <a:gd name="connsiteX19" fmla="*/ 52062 w 160448"/>
                    <a:gd name="connsiteY19" fmla="*/ 259773 h 578428"/>
                    <a:gd name="connsiteX20" fmla="*/ 38208 w 160448"/>
                    <a:gd name="connsiteY20" fmla="*/ 277091 h 578428"/>
                    <a:gd name="connsiteX21" fmla="*/ 31281 w 160448"/>
                    <a:gd name="connsiteY21" fmla="*/ 287482 h 578428"/>
                    <a:gd name="connsiteX22" fmla="*/ 13962 w 160448"/>
                    <a:gd name="connsiteY22" fmla="*/ 301337 h 578428"/>
                    <a:gd name="connsiteX23" fmla="*/ 24353 w 160448"/>
                    <a:gd name="connsiteY23" fmla="*/ 304800 h 578428"/>
                    <a:gd name="connsiteX24" fmla="*/ 55526 w 160448"/>
                    <a:gd name="connsiteY24" fmla="*/ 311728 h 578428"/>
                    <a:gd name="connsiteX25" fmla="*/ 58990 w 160448"/>
                    <a:gd name="connsiteY25" fmla="*/ 322118 h 578428"/>
                    <a:gd name="connsiteX26" fmla="*/ 65917 w 160448"/>
                    <a:gd name="connsiteY26" fmla="*/ 346364 h 578428"/>
                    <a:gd name="connsiteX27" fmla="*/ 52062 w 160448"/>
                    <a:gd name="connsiteY27" fmla="*/ 374073 h 578428"/>
                    <a:gd name="connsiteX28" fmla="*/ 48599 w 160448"/>
                    <a:gd name="connsiteY28" fmla="*/ 384464 h 578428"/>
                    <a:gd name="connsiteX29" fmla="*/ 34744 w 160448"/>
                    <a:gd name="connsiteY29" fmla="*/ 401782 h 578428"/>
                    <a:gd name="connsiteX30" fmla="*/ 31281 w 160448"/>
                    <a:gd name="connsiteY30" fmla="*/ 415637 h 578428"/>
                    <a:gd name="connsiteX31" fmla="*/ 24353 w 160448"/>
                    <a:gd name="connsiteY31" fmla="*/ 422564 h 578428"/>
                    <a:gd name="connsiteX32" fmla="*/ 20890 w 160448"/>
                    <a:gd name="connsiteY32" fmla="*/ 432955 h 578428"/>
                    <a:gd name="connsiteX33" fmla="*/ 31281 w 160448"/>
                    <a:gd name="connsiteY33" fmla="*/ 436418 h 578428"/>
                    <a:gd name="connsiteX34" fmla="*/ 62453 w 160448"/>
                    <a:gd name="connsiteY34" fmla="*/ 439882 h 578428"/>
                    <a:gd name="connsiteX35" fmla="*/ 69381 w 160448"/>
                    <a:gd name="connsiteY35" fmla="*/ 446809 h 578428"/>
                    <a:gd name="connsiteX36" fmla="*/ 65917 w 160448"/>
                    <a:gd name="connsiteY36" fmla="*/ 467591 h 578428"/>
                    <a:gd name="connsiteX37" fmla="*/ 34744 w 160448"/>
                    <a:gd name="connsiteY37" fmla="*/ 481446 h 578428"/>
                    <a:gd name="connsiteX38" fmla="*/ 10499 w 160448"/>
                    <a:gd name="connsiteY38" fmla="*/ 495300 h 578428"/>
                    <a:gd name="connsiteX39" fmla="*/ 3572 w 160448"/>
                    <a:gd name="connsiteY39" fmla="*/ 502228 h 578428"/>
                    <a:gd name="connsiteX40" fmla="*/ 108 w 160448"/>
                    <a:gd name="connsiteY40" fmla="*/ 512618 h 578428"/>
                    <a:gd name="connsiteX41" fmla="*/ 7035 w 160448"/>
                    <a:gd name="connsiteY41" fmla="*/ 519546 h 578428"/>
                    <a:gd name="connsiteX42" fmla="*/ 38208 w 160448"/>
                    <a:gd name="connsiteY42" fmla="*/ 533400 h 578428"/>
                    <a:gd name="connsiteX43" fmla="*/ 48599 w 160448"/>
                    <a:gd name="connsiteY43" fmla="*/ 536864 h 578428"/>
                    <a:gd name="connsiteX44" fmla="*/ 58990 w 160448"/>
                    <a:gd name="connsiteY44" fmla="*/ 540328 h 578428"/>
                    <a:gd name="connsiteX45" fmla="*/ 58990 w 160448"/>
                    <a:gd name="connsiteY45" fmla="*/ 574964 h 578428"/>
                    <a:gd name="connsiteX46" fmla="*/ 69381 w 160448"/>
                    <a:gd name="connsiteY46" fmla="*/ 578428 h 578428"/>
                    <a:gd name="connsiteX47" fmla="*/ 110944 w 160448"/>
                    <a:gd name="connsiteY47" fmla="*/ 574964 h 578428"/>
                    <a:gd name="connsiteX48" fmla="*/ 114408 w 160448"/>
                    <a:gd name="connsiteY48" fmla="*/ 554182 h 578428"/>
                    <a:gd name="connsiteX49" fmla="*/ 97090 w 160448"/>
                    <a:gd name="connsiteY49" fmla="*/ 536864 h 578428"/>
                    <a:gd name="connsiteX50" fmla="*/ 83235 w 160448"/>
                    <a:gd name="connsiteY50" fmla="*/ 519546 h 578428"/>
                    <a:gd name="connsiteX51" fmla="*/ 79772 w 160448"/>
                    <a:gd name="connsiteY51" fmla="*/ 509155 h 578428"/>
                    <a:gd name="connsiteX52" fmla="*/ 100553 w 160448"/>
                    <a:gd name="connsiteY52" fmla="*/ 502228 h 578428"/>
                    <a:gd name="connsiteX53" fmla="*/ 90162 w 160448"/>
                    <a:gd name="connsiteY53" fmla="*/ 450273 h 578428"/>
                    <a:gd name="connsiteX54" fmla="*/ 79772 w 160448"/>
                    <a:gd name="connsiteY54" fmla="*/ 443346 h 578428"/>
                    <a:gd name="connsiteX55" fmla="*/ 83235 w 160448"/>
                    <a:gd name="connsiteY55" fmla="*/ 374073 h 578428"/>
                    <a:gd name="connsiteX56" fmla="*/ 100553 w 160448"/>
                    <a:gd name="connsiteY56" fmla="*/ 377537 h 578428"/>
                    <a:gd name="connsiteX57" fmla="*/ 121335 w 160448"/>
                    <a:gd name="connsiteY57" fmla="*/ 384464 h 578428"/>
                    <a:gd name="connsiteX58" fmla="*/ 159435 w 160448"/>
                    <a:gd name="connsiteY58" fmla="*/ 381000 h 578428"/>
                    <a:gd name="connsiteX59" fmla="*/ 149044 w 160448"/>
                    <a:gd name="connsiteY59" fmla="*/ 370609 h 578428"/>
                    <a:gd name="connsiteX60" fmla="*/ 124799 w 160448"/>
                    <a:gd name="connsiteY60" fmla="*/ 360218 h 578428"/>
                    <a:gd name="connsiteX61" fmla="*/ 104017 w 160448"/>
                    <a:gd name="connsiteY61" fmla="*/ 346364 h 578428"/>
                    <a:gd name="connsiteX62" fmla="*/ 97090 w 160448"/>
                    <a:gd name="connsiteY62" fmla="*/ 335973 h 578428"/>
                    <a:gd name="connsiteX63" fmla="*/ 90162 w 160448"/>
                    <a:gd name="connsiteY63" fmla="*/ 329046 h 578428"/>
                    <a:gd name="connsiteX64" fmla="*/ 93626 w 160448"/>
                    <a:gd name="connsiteY64" fmla="*/ 290946 h 578428"/>
                    <a:gd name="connsiteX65" fmla="*/ 97090 w 160448"/>
                    <a:gd name="connsiteY65" fmla="*/ 280555 h 578428"/>
                    <a:gd name="connsiteX66" fmla="*/ 110944 w 160448"/>
                    <a:gd name="connsiteY66" fmla="*/ 277091 h 578428"/>
                    <a:gd name="connsiteX67" fmla="*/ 107481 w 160448"/>
                    <a:gd name="connsiteY67" fmla="*/ 259773 h 578428"/>
                    <a:gd name="connsiteX68" fmla="*/ 104017 w 160448"/>
                    <a:gd name="connsiteY68" fmla="*/ 249382 h 578428"/>
                    <a:gd name="connsiteX69" fmla="*/ 100553 w 160448"/>
                    <a:gd name="connsiteY69" fmla="*/ 232064 h 578428"/>
                    <a:gd name="connsiteX70" fmla="*/ 86699 w 160448"/>
                    <a:gd name="connsiteY70" fmla="*/ 211282 h 578428"/>
                    <a:gd name="connsiteX71" fmla="*/ 79772 w 160448"/>
                    <a:gd name="connsiteY71" fmla="*/ 187037 h 578428"/>
                    <a:gd name="connsiteX72" fmla="*/ 83235 w 160448"/>
                    <a:gd name="connsiteY72" fmla="*/ 142009 h 578428"/>
                    <a:gd name="connsiteX73" fmla="*/ 135190 w 160448"/>
                    <a:gd name="connsiteY73" fmla="*/ 138546 h 578428"/>
                    <a:gd name="connsiteX74" fmla="*/ 142117 w 160448"/>
                    <a:gd name="connsiteY74" fmla="*/ 131618 h 578428"/>
                    <a:gd name="connsiteX75" fmla="*/ 145581 w 160448"/>
                    <a:gd name="connsiteY75" fmla="*/ 121228 h 578428"/>
                    <a:gd name="connsiteX76" fmla="*/ 138653 w 160448"/>
                    <a:gd name="connsiteY76" fmla="*/ 100446 h 578428"/>
                    <a:gd name="connsiteX77" fmla="*/ 128262 w 160448"/>
                    <a:gd name="connsiteY77" fmla="*/ 69273 h 578428"/>
                    <a:gd name="connsiteX78" fmla="*/ 117872 w 160448"/>
                    <a:gd name="connsiteY78" fmla="*/ 41564 h 578428"/>
                    <a:gd name="connsiteX79" fmla="*/ 97090 w 160448"/>
                    <a:gd name="connsiteY79" fmla="*/ 31173 h 578428"/>
                    <a:gd name="connsiteX80" fmla="*/ 90162 w 160448"/>
                    <a:gd name="connsiteY80" fmla="*/ 0 h 5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60448" h="578428">
                      <a:moveTo>
                        <a:pt x="90162" y="0"/>
                      </a:moveTo>
                      <a:lnTo>
                        <a:pt x="90162" y="0"/>
                      </a:lnTo>
                      <a:cubicBezTo>
                        <a:pt x="89008" y="17318"/>
                        <a:pt x="90674" y="35060"/>
                        <a:pt x="86699" y="51955"/>
                      </a:cubicBezTo>
                      <a:cubicBezTo>
                        <a:pt x="85746" y="56007"/>
                        <a:pt x="78909" y="55631"/>
                        <a:pt x="76308" y="58882"/>
                      </a:cubicBezTo>
                      <a:cubicBezTo>
                        <a:pt x="74027" y="61733"/>
                        <a:pt x="75426" y="66691"/>
                        <a:pt x="72844" y="69273"/>
                      </a:cubicBezTo>
                      <a:cubicBezTo>
                        <a:pt x="66957" y="75160"/>
                        <a:pt x="58989" y="78510"/>
                        <a:pt x="52062" y="83128"/>
                      </a:cubicBezTo>
                      <a:lnTo>
                        <a:pt x="41672" y="90055"/>
                      </a:lnTo>
                      <a:cubicBezTo>
                        <a:pt x="38955" y="91867"/>
                        <a:pt x="37665" y="95522"/>
                        <a:pt x="34744" y="96982"/>
                      </a:cubicBezTo>
                      <a:cubicBezTo>
                        <a:pt x="30486" y="99111"/>
                        <a:pt x="25508" y="99291"/>
                        <a:pt x="20890" y="100446"/>
                      </a:cubicBezTo>
                      <a:cubicBezTo>
                        <a:pt x="17680" y="102586"/>
                        <a:pt x="2853" y="109399"/>
                        <a:pt x="7035" y="117764"/>
                      </a:cubicBezTo>
                      <a:cubicBezTo>
                        <a:pt x="8668" y="121030"/>
                        <a:pt x="13962" y="120073"/>
                        <a:pt x="17426" y="121228"/>
                      </a:cubicBezTo>
                      <a:cubicBezTo>
                        <a:pt x="30126" y="120073"/>
                        <a:pt x="42774" y="117764"/>
                        <a:pt x="55526" y="117764"/>
                      </a:cubicBezTo>
                      <a:cubicBezTo>
                        <a:pt x="64834" y="117764"/>
                        <a:pt x="79415" y="112740"/>
                        <a:pt x="83235" y="121228"/>
                      </a:cubicBezTo>
                      <a:cubicBezTo>
                        <a:pt x="92249" y="141260"/>
                        <a:pt x="84875" y="165146"/>
                        <a:pt x="86699" y="187037"/>
                      </a:cubicBezTo>
                      <a:cubicBezTo>
                        <a:pt x="87188" y="192904"/>
                        <a:pt x="89008" y="198582"/>
                        <a:pt x="90162" y="204355"/>
                      </a:cubicBezTo>
                      <a:cubicBezTo>
                        <a:pt x="89008" y="212437"/>
                        <a:pt x="88159" y="220568"/>
                        <a:pt x="86699" y="228600"/>
                      </a:cubicBezTo>
                      <a:cubicBezTo>
                        <a:pt x="85847" y="233284"/>
                        <a:pt x="86601" y="239089"/>
                        <a:pt x="83235" y="242455"/>
                      </a:cubicBezTo>
                      <a:cubicBezTo>
                        <a:pt x="79869" y="245821"/>
                        <a:pt x="73999" y="244764"/>
                        <a:pt x="69381" y="245918"/>
                      </a:cubicBezTo>
                      <a:cubicBezTo>
                        <a:pt x="67072" y="248227"/>
                        <a:pt x="65003" y="250806"/>
                        <a:pt x="62453" y="252846"/>
                      </a:cubicBezTo>
                      <a:cubicBezTo>
                        <a:pt x="59202" y="255446"/>
                        <a:pt x="54662" y="256522"/>
                        <a:pt x="52062" y="259773"/>
                      </a:cubicBezTo>
                      <a:cubicBezTo>
                        <a:pt x="32943" y="283673"/>
                        <a:pt x="67987" y="257239"/>
                        <a:pt x="38208" y="277091"/>
                      </a:cubicBezTo>
                      <a:cubicBezTo>
                        <a:pt x="35899" y="280555"/>
                        <a:pt x="34745" y="285173"/>
                        <a:pt x="31281" y="287482"/>
                      </a:cubicBezTo>
                      <a:cubicBezTo>
                        <a:pt x="10777" y="301152"/>
                        <a:pt x="21314" y="279282"/>
                        <a:pt x="13962" y="301337"/>
                      </a:cubicBezTo>
                      <a:cubicBezTo>
                        <a:pt x="17426" y="302491"/>
                        <a:pt x="20811" y="303915"/>
                        <a:pt x="24353" y="304800"/>
                      </a:cubicBezTo>
                      <a:cubicBezTo>
                        <a:pt x="34680" y="307382"/>
                        <a:pt x="46005" y="306968"/>
                        <a:pt x="55526" y="311728"/>
                      </a:cubicBezTo>
                      <a:cubicBezTo>
                        <a:pt x="58791" y="313361"/>
                        <a:pt x="57987" y="318608"/>
                        <a:pt x="58990" y="322118"/>
                      </a:cubicBezTo>
                      <a:cubicBezTo>
                        <a:pt x="67690" y="352570"/>
                        <a:pt x="57610" y="321444"/>
                        <a:pt x="65917" y="346364"/>
                      </a:cubicBezTo>
                      <a:cubicBezTo>
                        <a:pt x="58404" y="391436"/>
                        <a:pt x="70291" y="351286"/>
                        <a:pt x="52062" y="374073"/>
                      </a:cubicBezTo>
                      <a:cubicBezTo>
                        <a:pt x="49781" y="376924"/>
                        <a:pt x="50232" y="381198"/>
                        <a:pt x="48599" y="384464"/>
                      </a:cubicBezTo>
                      <a:cubicBezTo>
                        <a:pt x="44229" y="393204"/>
                        <a:pt x="41188" y="395338"/>
                        <a:pt x="34744" y="401782"/>
                      </a:cubicBezTo>
                      <a:cubicBezTo>
                        <a:pt x="33590" y="406400"/>
                        <a:pt x="33410" y="411379"/>
                        <a:pt x="31281" y="415637"/>
                      </a:cubicBezTo>
                      <a:cubicBezTo>
                        <a:pt x="29821" y="418558"/>
                        <a:pt x="26033" y="419764"/>
                        <a:pt x="24353" y="422564"/>
                      </a:cubicBezTo>
                      <a:cubicBezTo>
                        <a:pt x="22475" y="425695"/>
                        <a:pt x="22044" y="429491"/>
                        <a:pt x="20890" y="432955"/>
                      </a:cubicBezTo>
                      <a:cubicBezTo>
                        <a:pt x="24354" y="434109"/>
                        <a:pt x="27680" y="435818"/>
                        <a:pt x="31281" y="436418"/>
                      </a:cubicBezTo>
                      <a:cubicBezTo>
                        <a:pt x="41593" y="438137"/>
                        <a:pt x="52367" y="437131"/>
                        <a:pt x="62453" y="439882"/>
                      </a:cubicBezTo>
                      <a:cubicBezTo>
                        <a:pt x="65604" y="440741"/>
                        <a:pt x="67072" y="444500"/>
                        <a:pt x="69381" y="446809"/>
                      </a:cubicBezTo>
                      <a:cubicBezTo>
                        <a:pt x="68226" y="453736"/>
                        <a:pt x="69058" y="461310"/>
                        <a:pt x="65917" y="467591"/>
                      </a:cubicBezTo>
                      <a:cubicBezTo>
                        <a:pt x="62624" y="474177"/>
                        <a:pt x="36366" y="480905"/>
                        <a:pt x="34744" y="481446"/>
                      </a:cubicBezTo>
                      <a:cubicBezTo>
                        <a:pt x="28650" y="483477"/>
                        <a:pt x="15927" y="490957"/>
                        <a:pt x="10499" y="495300"/>
                      </a:cubicBezTo>
                      <a:cubicBezTo>
                        <a:pt x="7949" y="497340"/>
                        <a:pt x="5881" y="499919"/>
                        <a:pt x="3572" y="502228"/>
                      </a:cubicBezTo>
                      <a:cubicBezTo>
                        <a:pt x="2417" y="505691"/>
                        <a:pt x="-608" y="509038"/>
                        <a:pt x="108" y="512618"/>
                      </a:cubicBezTo>
                      <a:cubicBezTo>
                        <a:pt x="748" y="515820"/>
                        <a:pt x="4485" y="517506"/>
                        <a:pt x="7035" y="519546"/>
                      </a:cubicBezTo>
                      <a:cubicBezTo>
                        <a:pt x="18795" y="528955"/>
                        <a:pt x="21732" y="527908"/>
                        <a:pt x="38208" y="533400"/>
                      </a:cubicBezTo>
                      <a:lnTo>
                        <a:pt x="48599" y="536864"/>
                      </a:lnTo>
                      <a:lnTo>
                        <a:pt x="58990" y="540328"/>
                      </a:lnTo>
                      <a:cubicBezTo>
                        <a:pt x="55950" y="552487"/>
                        <a:pt x="51605" y="562040"/>
                        <a:pt x="58990" y="574964"/>
                      </a:cubicBezTo>
                      <a:cubicBezTo>
                        <a:pt x="60801" y="578134"/>
                        <a:pt x="65917" y="577273"/>
                        <a:pt x="69381" y="578428"/>
                      </a:cubicBezTo>
                      <a:cubicBezTo>
                        <a:pt x="83235" y="577273"/>
                        <a:pt x="97350" y="577877"/>
                        <a:pt x="110944" y="574964"/>
                      </a:cubicBezTo>
                      <a:cubicBezTo>
                        <a:pt x="122503" y="572487"/>
                        <a:pt x="116821" y="559811"/>
                        <a:pt x="114408" y="554182"/>
                      </a:cubicBezTo>
                      <a:cubicBezTo>
                        <a:pt x="108987" y="541532"/>
                        <a:pt x="107130" y="544895"/>
                        <a:pt x="97090" y="536864"/>
                      </a:cubicBezTo>
                      <a:cubicBezTo>
                        <a:pt x="90037" y="531222"/>
                        <a:pt x="88380" y="527264"/>
                        <a:pt x="83235" y="519546"/>
                      </a:cubicBezTo>
                      <a:cubicBezTo>
                        <a:pt x="82081" y="516082"/>
                        <a:pt x="77190" y="511737"/>
                        <a:pt x="79772" y="509155"/>
                      </a:cubicBezTo>
                      <a:cubicBezTo>
                        <a:pt x="84935" y="503992"/>
                        <a:pt x="100553" y="502228"/>
                        <a:pt x="100553" y="502228"/>
                      </a:cubicBezTo>
                      <a:cubicBezTo>
                        <a:pt x="98966" y="483176"/>
                        <a:pt x="104137" y="464248"/>
                        <a:pt x="90162" y="450273"/>
                      </a:cubicBezTo>
                      <a:cubicBezTo>
                        <a:pt x="87219" y="447330"/>
                        <a:pt x="83235" y="445655"/>
                        <a:pt x="79772" y="443346"/>
                      </a:cubicBezTo>
                      <a:cubicBezTo>
                        <a:pt x="80926" y="420255"/>
                        <a:pt x="76273" y="396120"/>
                        <a:pt x="83235" y="374073"/>
                      </a:cubicBezTo>
                      <a:cubicBezTo>
                        <a:pt x="85008" y="368459"/>
                        <a:pt x="94873" y="375988"/>
                        <a:pt x="100553" y="377537"/>
                      </a:cubicBezTo>
                      <a:cubicBezTo>
                        <a:pt x="107598" y="379458"/>
                        <a:pt x="121335" y="384464"/>
                        <a:pt x="121335" y="384464"/>
                      </a:cubicBezTo>
                      <a:lnTo>
                        <a:pt x="159435" y="381000"/>
                      </a:lnTo>
                      <a:cubicBezTo>
                        <a:pt x="163816" y="378809"/>
                        <a:pt x="152807" y="373745"/>
                        <a:pt x="149044" y="370609"/>
                      </a:cubicBezTo>
                      <a:cubicBezTo>
                        <a:pt x="138794" y="362067"/>
                        <a:pt x="138002" y="363519"/>
                        <a:pt x="124799" y="360218"/>
                      </a:cubicBezTo>
                      <a:cubicBezTo>
                        <a:pt x="107408" y="334132"/>
                        <a:pt x="130858" y="364258"/>
                        <a:pt x="104017" y="346364"/>
                      </a:cubicBezTo>
                      <a:cubicBezTo>
                        <a:pt x="100553" y="344055"/>
                        <a:pt x="99691" y="339224"/>
                        <a:pt x="97090" y="335973"/>
                      </a:cubicBezTo>
                      <a:cubicBezTo>
                        <a:pt x="95050" y="333423"/>
                        <a:pt x="92471" y="331355"/>
                        <a:pt x="90162" y="329046"/>
                      </a:cubicBezTo>
                      <a:cubicBezTo>
                        <a:pt x="91317" y="316346"/>
                        <a:pt x="91822" y="303570"/>
                        <a:pt x="93626" y="290946"/>
                      </a:cubicBezTo>
                      <a:cubicBezTo>
                        <a:pt x="94142" y="287332"/>
                        <a:pt x="94239" y="282836"/>
                        <a:pt x="97090" y="280555"/>
                      </a:cubicBezTo>
                      <a:cubicBezTo>
                        <a:pt x="100807" y="277581"/>
                        <a:pt x="106326" y="278246"/>
                        <a:pt x="110944" y="277091"/>
                      </a:cubicBezTo>
                      <a:cubicBezTo>
                        <a:pt x="109790" y="271318"/>
                        <a:pt x="108909" y="265484"/>
                        <a:pt x="107481" y="259773"/>
                      </a:cubicBezTo>
                      <a:cubicBezTo>
                        <a:pt x="106596" y="256231"/>
                        <a:pt x="104903" y="252924"/>
                        <a:pt x="104017" y="249382"/>
                      </a:cubicBezTo>
                      <a:cubicBezTo>
                        <a:pt x="102589" y="243671"/>
                        <a:pt x="102989" y="237423"/>
                        <a:pt x="100553" y="232064"/>
                      </a:cubicBezTo>
                      <a:cubicBezTo>
                        <a:pt x="97108" y="224485"/>
                        <a:pt x="89332" y="219180"/>
                        <a:pt x="86699" y="211282"/>
                      </a:cubicBezTo>
                      <a:cubicBezTo>
                        <a:pt x="81730" y="196375"/>
                        <a:pt x="84120" y="204433"/>
                        <a:pt x="79772" y="187037"/>
                      </a:cubicBezTo>
                      <a:cubicBezTo>
                        <a:pt x="80926" y="172028"/>
                        <a:pt x="71906" y="151922"/>
                        <a:pt x="83235" y="142009"/>
                      </a:cubicBezTo>
                      <a:cubicBezTo>
                        <a:pt x="96297" y="130579"/>
                        <a:pt x="118097" y="141562"/>
                        <a:pt x="135190" y="138546"/>
                      </a:cubicBezTo>
                      <a:cubicBezTo>
                        <a:pt x="138406" y="137978"/>
                        <a:pt x="139808" y="133927"/>
                        <a:pt x="142117" y="131618"/>
                      </a:cubicBezTo>
                      <a:cubicBezTo>
                        <a:pt x="143272" y="128155"/>
                        <a:pt x="145984" y="124856"/>
                        <a:pt x="145581" y="121228"/>
                      </a:cubicBezTo>
                      <a:cubicBezTo>
                        <a:pt x="144775" y="113971"/>
                        <a:pt x="140085" y="107606"/>
                        <a:pt x="138653" y="100446"/>
                      </a:cubicBezTo>
                      <a:cubicBezTo>
                        <a:pt x="134178" y="78065"/>
                        <a:pt x="137823" y="88393"/>
                        <a:pt x="128262" y="69273"/>
                      </a:cubicBezTo>
                      <a:cubicBezTo>
                        <a:pt x="125932" y="59951"/>
                        <a:pt x="124341" y="49327"/>
                        <a:pt x="117872" y="41564"/>
                      </a:cubicBezTo>
                      <a:cubicBezTo>
                        <a:pt x="110782" y="33057"/>
                        <a:pt x="105870" y="35563"/>
                        <a:pt x="97090" y="31173"/>
                      </a:cubicBezTo>
                      <a:cubicBezTo>
                        <a:pt x="95629" y="30443"/>
                        <a:pt x="91317" y="5196"/>
                        <a:pt x="90162"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51" name="Freeform 150">
                <a:extLst>
                  <a:ext uri="{FF2B5EF4-FFF2-40B4-BE49-F238E27FC236}">
                    <a16:creationId xmlns:a16="http://schemas.microsoft.com/office/drawing/2014/main" id="{6222A037-EDE9-8DCA-E67E-77AA27AA7529}"/>
                  </a:ext>
                </a:extLst>
              </p:cNvPr>
              <p:cNvSpPr/>
              <p:nvPr/>
            </p:nvSpPr>
            <p:spPr>
              <a:xfrm>
                <a:off x="7935191" y="3848100"/>
                <a:ext cx="253683" cy="692727"/>
              </a:xfrm>
              <a:custGeom>
                <a:avLst/>
                <a:gdLst>
                  <a:gd name="connsiteX0" fmla="*/ 152400 w 253683"/>
                  <a:gd name="connsiteY0" fmla="*/ 0 h 692727"/>
                  <a:gd name="connsiteX1" fmla="*/ 152400 w 253683"/>
                  <a:gd name="connsiteY1" fmla="*/ 0 h 692727"/>
                  <a:gd name="connsiteX2" fmla="*/ 142009 w 253683"/>
                  <a:gd name="connsiteY2" fmla="*/ 27709 h 692727"/>
                  <a:gd name="connsiteX3" fmla="*/ 138545 w 253683"/>
                  <a:gd name="connsiteY3" fmla="*/ 38100 h 692727"/>
                  <a:gd name="connsiteX4" fmla="*/ 124691 w 253683"/>
                  <a:gd name="connsiteY4" fmla="*/ 62345 h 692727"/>
                  <a:gd name="connsiteX5" fmla="*/ 117764 w 253683"/>
                  <a:gd name="connsiteY5" fmla="*/ 90055 h 692727"/>
                  <a:gd name="connsiteX6" fmla="*/ 114300 w 253683"/>
                  <a:gd name="connsiteY6" fmla="*/ 100445 h 692727"/>
                  <a:gd name="connsiteX7" fmla="*/ 110836 w 253683"/>
                  <a:gd name="connsiteY7" fmla="*/ 117764 h 692727"/>
                  <a:gd name="connsiteX8" fmla="*/ 100445 w 253683"/>
                  <a:gd name="connsiteY8" fmla="*/ 148936 h 692727"/>
                  <a:gd name="connsiteX9" fmla="*/ 90054 w 253683"/>
                  <a:gd name="connsiteY9" fmla="*/ 155864 h 692727"/>
                  <a:gd name="connsiteX10" fmla="*/ 103909 w 253683"/>
                  <a:gd name="connsiteY10" fmla="*/ 152400 h 692727"/>
                  <a:gd name="connsiteX11" fmla="*/ 128154 w 253683"/>
                  <a:gd name="connsiteY11" fmla="*/ 148936 h 692727"/>
                  <a:gd name="connsiteX12" fmla="*/ 142009 w 253683"/>
                  <a:gd name="connsiteY12" fmla="*/ 152400 h 692727"/>
                  <a:gd name="connsiteX13" fmla="*/ 128154 w 253683"/>
                  <a:gd name="connsiteY13" fmla="*/ 155864 h 692727"/>
                  <a:gd name="connsiteX14" fmla="*/ 107373 w 253683"/>
                  <a:gd name="connsiteY14" fmla="*/ 169718 h 692727"/>
                  <a:gd name="connsiteX15" fmla="*/ 62345 w 253683"/>
                  <a:gd name="connsiteY15" fmla="*/ 180109 h 692727"/>
                  <a:gd name="connsiteX16" fmla="*/ 65809 w 253683"/>
                  <a:gd name="connsiteY16" fmla="*/ 190500 h 692727"/>
                  <a:gd name="connsiteX17" fmla="*/ 107373 w 253683"/>
                  <a:gd name="connsiteY17" fmla="*/ 200891 h 692727"/>
                  <a:gd name="connsiteX18" fmla="*/ 110836 w 253683"/>
                  <a:gd name="connsiteY18" fmla="*/ 211282 h 692727"/>
                  <a:gd name="connsiteX19" fmla="*/ 96982 w 253683"/>
                  <a:gd name="connsiteY19" fmla="*/ 232064 h 692727"/>
                  <a:gd name="connsiteX20" fmla="*/ 86591 w 253683"/>
                  <a:gd name="connsiteY20" fmla="*/ 252845 h 692727"/>
                  <a:gd name="connsiteX21" fmla="*/ 76200 w 253683"/>
                  <a:gd name="connsiteY21" fmla="*/ 270164 h 692727"/>
                  <a:gd name="connsiteX22" fmla="*/ 62345 w 253683"/>
                  <a:gd name="connsiteY22" fmla="*/ 301336 h 692727"/>
                  <a:gd name="connsiteX23" fmla="*/ 69273 w 253683"/>
                  <a:gd name="connsiteY23" fmla="*/ 315191 h 692727"/>
                  <a:gd name="connsiteX24" fmla="*/ 90054 w 253683"/>
                  <a:gd name="connsiteY24" fmla="*/ 301336 h 692727"/>
                  <a:gd name="connsiteX25" fmla="*/ 117764 w 253683"/>
                  <a:gd name="connsiteY25" fmla="*/ 294409 h 692727"/>
                  <a:gd name="connsiteX26" fmla="*/ 128154 w 253683"/>
                  <a:gd name="connsiteY26" fmla="*/ 297873 h 692727"/>
                  <a:gd name="connsiteX27" fmla="*/ 114300 w 253683"/>
                  <a:gd name="connsiteY27" fmla="*/ 346364 h 692727"/>
                  <a:gd name="connsiteX28" fmla="*/ 103909 w 253683"/>
                  <a:gd name="connsiteY28" fmla="*/ 349827 h 692727"/>
                  <a:gd name="connsiteX29" fmla="*/ 96982 w 253683"/>
                  <a:gd name="connsiteY29" fmla="*/ 356755 h 692727"/>
                  <a:gd name="connsiteX30" fmla="*/ 83127 w 253683"/>
                  <a:gd name="connsiteY30" fmla="*/ 360218 h 692727"/>
                  <a:gd name="connsiteX31" fmla="*/ 72736 w 253683"/>
                  <a:gd name="connsiteY31" fmla="*/ 363682 h 692727"/>
                  <a:gd name="connsiteX32" fmla="*/ 117764 w 253683"/>
                  <a:gd name="connsiteY32" fmla="*/ 387927 h 692727"/>
                  <a:gd name="connsiteX33" fmla="*/ 110836 w 253683"/>
                  <a:gd name="connsiteY33" fmla="*/ 405245 h 692727"/>
                  <a:gd name="connsiteX34" fmla="*/ 103909 w 253683"/>
                  <a:gd name="connsiteY34" fmla="*/ 426027 h 692727"/>
                  <a:gd name="connsiteX35" fmla="*/ 96982 w 253683"/>
                  <a:gd name="connsiteY35" fmla="*/ 436418 h 692727"/>
                  <a:gd name="connsiteX36" fmla="*/ 93518 w 253683"/>
                  <a:gd name="connsiteY36" fmla="*/ 446809 h 692727"/>
                  <a:gd name="connsiteX37" fmla="*/ 79664 w 253683"/>
                  <a:gd name="connsiteY37" fmla="*/ 467591 h 692727"/>
                  <a:gd name="connsiteX38" fmla="*/ 100445 w 253683"/>
                  <a:gd name="connsiteY38" fmla="*/ 471055 h 692727"/>
                  <a:gd name="connsiteX39" fmla="*/ 93518 w 253683"/>
                  <a:gd name="connsiteY39" fmla="*/ 481445 h 692727"/>
                  <a:gd name="connsiteX40" fmla="*/ 76200 w 253683"/>
                  <a:gd name="connsiteY40" fmla="*/ 491836 h 692727"/>
                  <a:gd name="connsiteX41" fmla="*/ 62345 w 253683"/>
                  <a:gd name="connsiteY41" fmla="*/ 505691 h 692727"/>
                  <a:gd name="connsiteX42" fmla="*/ 45027 w 253683"/>
                  <a:gd name="connsiteY42" fmla="*/ 523009 h 692727"/>
                  <a:gd name="connsiteX43" fmla="*/ 24245 w 253683"/>
                  <a:gd name="connsiteY43" fmla="*/ 529936 h 692727"/>
                  <a:gd name="connsiteX44" fmla="*/ 17318 w 253683"/>
                  <a:gd name="connsiteY44" fmla="*/ 536864 h 692727"/>
                  <a:gd name="connsiteX45" fmla="*/ 6927 w 253683"/>
                  <a:gd name="connsiteY45" fmla="*/ 543791 h 692727"/>
                  <a:gd name="connsiteX46" fmla="*/ 0 w 253683"/>
                  <a:gd name="connsiteY46" fmla="*/ 554182 h 692727"/>
                  <a:gd name="connsiteX47" fmla="*/ 10391 w 253683"/>
                  <a:gd name="connsiteY47" fmla="*/ 561109 h 692727"/>
                  <a:gd name="connsiteX48" fmla="*/ 38100 w 253683"/>
                  <a:gd name="connsiteY48" fmla="*/ 547255 h 692727"/>
                  <a:gd name="connsiteX49" fmla="*/ 65809 w 253683"/>
                  <a:gd name="connsiteY49" fmla="*/ 540327 h 692727"/>
                  <a:gd name="connsiteX50" fmla="*/ 76200 w 253683"/>
                  <a:gd name="connsiteY50" fmla="*/ 543791 h 692727"/>
                  <a:gd name="connsiteX51" fmla="*/ 65809 w 253683"/>
                  <a:gd name="connsiteY51" fmla="*/ 574964 h 692727"/>
                  <a:gd name="connsiteX52" fmla="*/ 62345 w 253683"/>
                  <a:gd name="connsiteY52" fmla="*/ 585355 h 692727"/>
                  <a:gd name="connsiteX53" fmla="*/ 48491 w 253683"/>
                  <a:gd name="connsiteY53" fmla="*/ 602673 h 692727"/>
                  <a:gd name="connsiteX54" fmla="*/ 24245 w 253683"/>
                  <a:gd name="connsiteY54" fmla="*/ 633845 h 692727"/>
                  <a:gd name="connsiteX55" fmla="*/ 20782 w 253683"/>
                  <a:gd name="connsiteY55" fmla="*/ 644236 h 692727"/>
                  <a:gd name="connsiteX56" fmla="*/ 13854 w 253683"/>
                  <a:gd name="connsiteY56" fmla="*/ 651164 h 692727"/>
                  <a:gd name="connsiteX57" fmla="*/ 17318 w 253683"/>
                  <a:gd name="connsiteY57" fmla="*/ 661555 h 692727"/>
                  <a:gd name="connsiteX58" fmla="*/ 27709 w 253683"/>
                  <a:gd name="connsiteY58" fmla="*/ 658091 h 692727"/>
                  <a:gd name="connsiteX59" fmla="*/ 38100 w 253683"/>
                  <a:gd name="connsiteY59" fmla="*/ 640773 h 692727"/>
                  <a:gd name="connsiteX60" fmla="*/ 48491 w 253683"/>
                  <a:gd name="connsiteY60" fmla="*/ 619991 h 692727"/>
                  <a:gd name="connsiteX61" fmla="*/ 76200 w 253683"/>
                  <a:gd name="connsiteY61" fmla="*/ 609600 h 692727"/>
                  <a:gd name="connsiteX62" fmla="*/ 86591 w 253683"/>
                  <a:gd name="connsiteY62" fmla="*/ 606136 h 692727"/>
                  <a:gd name="connsiteX63" fmla="*/ 110836 w 253683"/>
                  <a:gd name="connsiteY63" fmla="*/ 616527 h 692727"/>
                  <a:gd name="connsiteX64" fmla="*/ 121227 w 253683"/>
                  <a:gd name="connsiteY64" fmla="*/ 619991 h 692727"/>
                  <a:gd name="connsiteX65" fmla="*/ 138545 w 253683"/>
                  <a:gd name="connsiteY65" fmla="*/ 630382 h 692727"/>
                  <a:gd name="connsiteX66" fmla="*/ 148936 w 253683"/>
                  <a:gd name="connsiteY66" fmla="*/ 637309 h 692727"/>
                  <a:gd name="connsiteX67" fmla="*/ 169718 w 253683"/>
                  <a:gd name="connsiteY67" fmla="*/ 647700 h 692727"/>
                  <a:gd name="connsiteX68" fmla="*/ 204354 w 253683"/>
                  <a:gd name="connsiteY68" fmla="*/ 671945 h 692727"/>
                  <a:gd name="connsiteX69" fmla="*/ 211282 w 253683"/>
                  <a:gd name="connsiteY69" fmla="*/ 678873 h 692727"/>
                  <a:gd name="connsiteX70" fmla="*/ 242454 w 253683"/>
                  <a:gd name="connsiteY70" fmla="*/ 692727 h 692727"/>
                  <a:gd name="connsiteX71" fmla="*/ 238991 w 253683"/>
                  <a:gd name="connsiteY71" fmla="*/ 678873 h 692727"/>
                  <a:gd name="connsiteX72" fmla="*/ 218209 w 253683"/>
                  <a:gd name="connsiteY72" fmla="*/ 668482 h 692727"/>
                  <a:gd name="connsiteX73" fmla="*/ 211282 w 253683"/>
                  <a:gd name="connsiteY73" fmla="*/ 658091 h 692727"/>
                  <a:gd name="connsiteX74" fmla="*/ 197427 w 253683"/>
                  <a:gd name="connsiteY74" fmla="*/ 644236 h 692727"/>
                  <a:gd name="connsiteX75" fmla="*/ 183573 w 253683"/>
                  <a:gd name="connsiteY75" fmla="*/ 623455 h 692727"/>
                  <a:gd name="connsiteX76" fmla="*/ 169718 w 253683"/>
                  <a:gd name="connsiteY76" fmla="*/ 595745 h 692727"/>
                  <a:gd name="connsiteX77" fmla="*/ 166254 w 253683"/>
                  <a:gd name="connsiteY77" fmla="*/ 585355 h 692727"/>
                  <a:gd name="connsiteX78" fmla="*/ 159327 w 253683"/>
                  <a:gd name="connsiteY78" fmla="*/ 574964 h 692727"/>
                  <a:gd name="connsiteX79" fmla="*/ 152400 w 253683"/>
                  <a:gd name="connsiteY79" fmla="*/ 561109 h 692727"/>
                  <a:gd name="connsiteX80" fmla="*/ 152400 w 253683"/>
                  <a:gd name="connsiteY80" fmla="*/ 529936 h 692727"/>
                  <a:gd name="connsiteX81" fmla="*/ 162791 w 253683"/>
                  <a:gd name="connsiteY81" fmla="*/ 536864 h 692727"/>
                  <a:gd name="connsiteX82" fmla="*/ 183573 w 253683"/>
                  <a:gd name="connsiteY82" fmla="*/ 543791 h 692727"/>
                  <a:gd name="connsiteX83" fmla="*/ 166254 w 253683"/>
                  <a:gd name="connsiteY83" fmla="*/ 512618 h 692727"/>
                  <a:gd name="connsiteX84" fmla="*/ 162791 w 253683"/>
                  <a:gd name="connsiteY84" fmla="*/ 502227 h 692727"/>
                  <a:gd name="connsiteX85" fmla="*/ 176645 w 253683"/>
                  <a:gd name="connsiteY85" fmla="*/ 474518 h 692727"/>
                  <a:gd name="connsiteX86" fmla="*/ 187036 w 253683"/>
                  <a:gd name="connsiteY86" fmla="*/ 481445 h 692727"/>
                  <a:gd name="connsiteX87" fmla="*/ 225136 w 253683"/>
                  <a:gd name="connsiteY87" fmla="*/ 491836 h 692727"/>
                  <a:gd name="connsiteX88" fmla="*/ 232064 w 253683"/>
                  <a:gd name="connsiteY88" fmla="*/ 481445 h 692727"/>
                  <a:gd name="connsiteX89" fmla="*/ 218209 w 253683"/>
                  <a:gd name="connsiteY89" fmla="*/ 474518 h 692727"/>
                  <a:gd name="connsiteX90" fmla="*/ 211282 w 253683"/>
                  <a:gd name="connsiteY90" fmla="*/ 464127 h 692727"/>
                  <a:gd name="connsiteX91" fmla="*/ 190500 w 253683"/>
                  <a:gd name="connsiteY91" fmla="*/ 439882 h 692727"/>
                  <a:gd name="connsiteX92" fmla="*/ 183573 w 253683"/>
                  <a:gd name="connsiteY92" fmla="*/ 429491 h 692727"/>
                  <a:gd name="connsiteX93" fmla="*/ 176645 w 253683"/>
                  <a:gd name="connsiteY93" fmla="*/ 408709 h 692727"/>
                  <a:gd name="connsiteX94" fmla="*/ 190500 w 253683"/>
                  <a:gd name="connsiteY94" fmla="*/ 387927 h 692727"/>
                  <a:gd name="connsiteX95" fmla="*/ 200891 w 253683"/>
                  <a:gd name="connsiteY95" fmla="*/ 384464 h 692727"/>
                  <a:gd name="connsiteX96" fmla="*/ 190500 w 253683"/>
                  <a:gd name="connsiteY96" fmla="*/ 363682 h 692727"/>
                  <a:gd name="connsiteX97" fmla="*/ 183573 w 253683"/>
                  <a:gd name="connsiteY97" fmla="*/ 342900 h 692727"/>
                  <a:gd name="connsiteX98" fmla="*/ 176645 w 253683"/>
                  <a:gd name="connsiteY98" fmla="*/ 322118 h 692727"/>
                  <a:gd name="connsiteX99" fmla="*/ 169718 w 253683"/>
                  <a:gd name="connsiteY99" fmla="*/ 294409 h 692727"/>
                  <a:gd name="connsiteX100" fmla="*/ 166254 w 253683"/>
                  <a:gd name="connsiteY100" fmla="*/ 284018 h 692727"/>
                  <a:gd name="connsiteX101" fmla="*/ 187036 w 253683"/>
                  <a:gd name="connsiteY101" fmla="*/ 297873 h 692727"/>
                  <a:gd name="connsiteX102" fmla="*/ 190500 w 253683"/>
                  <a:gd name="connsiteY102" fmla="*/ 308264 h 692727"/>
                  <a:gd name="connsiteX103" fmla="*/ 211282 w 253683"/>
                  <a:gd name="connsiteY103" fmla="*/ 322118 h 692727"/>
                  <a:gd name="connsiteX104" fmla="*/ 218209 w 253683"/>
                  <a:gd name="connsiteY104" fmla="*/ 332509 h 692727"/>
                  <a:gd name="connsiteX105" fmla="*/ 235527 w 253683"/>
                  <a:gd name="connsiteY105" fmla="*/ 335973 h 692727"/>
                  <a:gd name="connsiteX106" fmla="*/ 245918 w 253683"/>
                  <a:gd name="connsiteY106" fmla="*/ 339436 h 692727"/>
                  <a:gd name="connsiteX107" fmla="*/ 252845 w 253683"/>
                  <a:gd name="connsiteY107" fmla="*/ 346364 h 692727"/>
                  <a:gd name="connsiteX108" fmla="*/ 249382 w 253683"/>
                  <a:gd name="connsiteY108" fmla="*/ 335973 h 692727"/>
                  <a:gd name="connsiteX109" fmla="*/ 238991 w 253683"/>
                  <a:gd name="connsiteY109" fmla="*/ 325582 h 692727"/>
                  <a:gd name="connsiteX110" fmla="*/ 228600 w 253683"/>
                  <a:gd name="connsiteY110" fmla="*/ 322118 h 692727"/>
                  <a:gd name="connsiteX111" fmla="*/ 200891 w 253683"/>
                  <a:gd name="connsiteY111" fmla="*/ 301336 h 692727"/>
                  <a:gd name="connsiteX112" fmla="*/ 197427 w 253683"/>
                  <a:gd name="connsiteY112" fmla="*/ 290945 h 692727"/>
                  <a:gd name="connsiteX113" fmla="*/ 190500 w 253683"/>
                  <a:gd name="connsiteY113" fmla="*/ 280555 h 692727"/>
                  <a:gd name="connsiteX114" fmla="*/ 176645 w 253683"/>
                  <a:gd name="connsiteY114" fmla="*/ 256309 h 692727"/>
                  <a:gd name="connsiteX115" fmla="*/ 169718 w 253683"/>
                  <a:gd name="connsiteY115" fmla="*/ 218209 h 692727"/>
                  <a:gd name="connsiteX116" fmla="*/ 173182 w 253683"/>
                  <a:gd name="connsiteY116" fmla="*/ 183573 h 692727"/>
                  <a:gd name="connsiteX117" fmla="*/ 190500 w 253683"/>
                  <a:gd name="connsiteY117" fmla="*/ 187036 h 692727"/>
                  <a:gd name="connsiteX118" fmla="*/ 200891 w 253683"/>
                  <a:gd name="connsiteY118" fmla="*/ 190500 h 692727"/>
                  <a:gd name="connsiteX119" fmla="*/ 204354 w 253683"/>
                  <a:gd name="connsiteY119" fmla="*/ 176645 h 692727"/>
                  <a:gd name="connsiteX120" fmla="*/ 183573 w 253683"/>
                  <a:gd name="connsiteY120" fmla="*/ 148936 h 692727"/>
                  <a:gd name="connsiteX121" fmla="*/ 176645 w 253683"/>
                  <a:gd name="connsiteY121" fmla="*/ 131618 h 692727"/>
                  <a:gd name="connsiteX122" fmla="*/ 173182 w 253683"/>
                  <a:gd name="connsiteY122" fmla="*/ 117764 h 692727"/>
                  <a:gd name="connsiteX123" fmla="*/ 162791 w 253683"/>
                  <a:gd name="connsiteY123" fmla="*/ 86591 h 692727"/>
                  <a:gd name="connsiteX124" fmla="*/ 155864 w 253683"/>
                  <a:gd name="connsiteY124" fmla="*/ 76200 h 692727"/>
                  <a:gd name="connsiteX125" fmla="*/ 152400 w 253683"/>
                  <a:gd name="connsiteY125" fmla="*/ 65809 h 692727"/>
                  <a:gd name="connsiteX126" fmla="*/ 138545 w 253683"/>
                  <a:gd name="connsiteY126" fmla="*/ 45027 h 692727"/>
                  <a:gd name="connsiteX127" fmla="*/ 138545 w 253683"/>
                  <a:gd name="connsiteY127" fmla="*/ 13855 h 692727"/>
                  <a:gd name="connsiteX128" fmla="*/ 152400 w 253683"/>
                  <a:gd name="connsiteY128" fmla="*/ 0 h 69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53683" h="692727">
                    <a:moveTo>
                      <a:pt x="152400" y="0"/>
                    </a:moveTo>
                    <a:lnTo>
                      <a:pt x="152400" y="0"/>
                    </a:lnTo>
                    <a:cubicBezTo>
                      <a:pt x="148936" y="9236"/>
                      <a:pt x="145380" y="18439"/>
                      <a:pt x="142009" y="27709"/>
                    </a:cubicBezTo>
                    <a:cubicBezTo>
                      <a:pt x="140761" y="31140"/>
                      <a:pt x="140178" y="34834"/>
                      <a:pt x="138545" y="38100"/>
                    </a:cubicBezTo>
                    <a:cubicBezTo>
                      <a:pt x="121153" y="72884"/>
                      <a:pt x="142907" y="19841"/>
                      <a:pt x="124691" y="62345"/>
                    </a:cubicBezTo>
                    <a:cubicBezTo>
                      <a:pt x="119938" y="73435"/>
                      <a:pt x="121019" y="77035"/>
                      <a:pt x="117764" y="90055"/>
                    </a:cubicBezTo>
                    <a:cubicBezTo>
                      <a:pt x="116879" y="93597"/>
                      <a:pt x="115186" y="96903"/>
                      <a:pt x="114300" y="100445"/>
                    </a:cubicBezTo>
                    <a:cubicBezTo>
                      <a:pt x="112872" y="106157"/>
                      <a:pt x="112385" y="112084"/>
                      <a:pt x="110836" y="117764"/>
                    </a:cubicBezTo>
                    <a:cubicBezTo>
                      <a:pt x="110833" y="117777"/>
                      <a:pt x="102179" y="143735"/>
                      <a:pt x="100445" y="148936"/>
                    </a:cubicBezTo>
                    <a:cubicBezTo>
                      <a:pt x="99128" y="152885"/>
                      <a:pt x="87110" y="152920"/>
                      <a:pt x="90054" y="155864"/>
                    </a:cubicBezTo>
                    <a:cubicBezTo>
                      <a:pt x="93420" y="159230"/>
                      <a:pt x="99225" y="153252"/>
                      <a:pt x="103909" y="152400"/>
                    </a:cubicBezTo>
                    <a:cubicBezTo>
                      <a:pt x="111941" y="150939"/>
                      <a:pt x="120072" y="150091"/>
                      <a:pt x="128154" y="148936"/>
                    </a:cubicBezTo>
                    <a:cubicBezTo>
                      <a:pt x="132772" y="150091"/>
                      <a:pt x="142009" y="147640"/>
                      <a:pt x="142009" y="152400"/>
                    </a:cubicBezTo>
                    <a:cubicBezTo>
                      <a:pt x="142009" y="157160"/>
                      <a:pt x="132412" y="153735"/>
                      <a:pt x="128154" y="155864"/>
                    </a:cubicBezTo>
                    <a:cubicBezTo>
                      <a:pt x="120708" y="159587"/>
                      <a:pt x="115537" y="168085"/>
                      <a:pt x="107373" y="169718"/>
                    </a:cubicBezTo>
                    <a:cubicBezTo>
                      <a:pt x="69156" y="177361"/>
                      <a:pt x="83906" y="172921"/>
                      <a:pt x="62345" y="180109"/>
                    </a:cubicBezTo>
                    <a:cubicBezTo>
                      <a:pt x="63500" y="183573"/>
                      <a:pt x="62838" y="188378"/>
                      <a:pt x="65809" y="190500"/>
                    </a:cubicBezTo>
                    <a:cubicBezTo>
                      <a:pt x="74161" y="196465"/>
                      <a:pt x="97751" y="199287"/>
                      <a:pt x="107373" y="200891"/>
                    </a:cubicBezTo>
                    <a:cubicBezTo>
                      <a:pt x="108527" y="204355"/>
                      <a:pt x="110836" y="207631"/>
                      <a:pt x="110836" y="211282"/>
                    </a:cubicBezTo>
                    <a:cubicBezTo>
                      <a:pt x="110836" y="221308"/>
                      <a:pt x="103231" y="225815"/>
                      <a:pt x="96982" y="232064"/>
                    </a:cubicBezTo>
                    <a:cubicBezTo>
                      <a:pt x="88275" y="258183"/>
                      <a:pt x="100020" y="225988"/>
                      <a:pt x="86591" y="252845"/>
                    </a:cubicBezTo>
                    <a:cubicBezTo>
                      <a:pt x="77597" y="270832"/>
                      <a:pt x="89731" y="256631"/>
                      <a:pt x="76200" y="270164"/>
                    </a:cubicBezTo>
                    <a:cubicBezTo>
                      <a:pt x="67957" y="294894"/>
                      <a:pt x="73324" y="284870"/>
                      <a:pt x="62345" y="301336"/>
                    </a:cubicBezTo>
                    <a:cubicBezTo>
                      <a:pt x="61191" y="304800"/>
                      <a:pt x="51955" y="320964"/>
                      <a:pt x="69273" y="315191"/>
                    </a:cubicBezTo>
                    <a:cubicBezTo>
                      <a:pt x="77171" y="312558"/>
                      <a:pt x="82156" y="303968"/>
                      <a:pt x="90054" y="301336"/>
                    </a:cubicBezTo>
                    <a:cubicBezTo>
                      <a:pt x="106030" y="296012"/>
                      <a:pt x="96865" y="298589"/>
                      <a:pt x="117764" y="294409"/>
                    </a:cubicBezTo>
                    <a:cubicBezTo>
                      <a:pt x="121227" y="295564"/>
                      <a:pt x="127554" y="294272"/>
                      <a:pt x="128154" y="297873"/>
                    </a:cubicBezTo>
                    <a:cubicBezTo>
                      <a:pt x="131683" y="319050"/>
                      <a:pt x="130852" y="335330"/>
                      <a:pt x="114300" y="346364"/>
                    </a:cubicBezTo>
                    <a:cubicBezTo>
                      <a:pt x="111262" y="348389"/>
                      <a:pt x="107373" y="348673"/>
                      <a:pt x="103909" y="349827"/>
                    </a:cubicBezTo>
                    <a:cubicBezTo>
                      <a:pt x="101600" y="352136"/>
                      <a:pt x="99903" y="355295"/>
                      <a:pt x="96982" y="356755"/>
                    </a:cubicBezTo>
                    <a:cubicBezTo>
                      <a:pt x="92724" y="358884"/>
                      <a:pt x="87704" y="358910"/>
                      <a:pt x="83127" y="360218"/>
                    </a:cubicBezTo>
                    <a:cubicBezTo>
                      <a:pt x="79616" y="361221"/>
                      <a:pt x="76200" y="362527"/>
                      <a:pt x="72736" y="363682"/>
                    </a:cubicBezTo>
                    <a:cubicBezTo>
                      <a:pt x="80833" y="412260"/>
                      <a:pt x="64554" y="356002"/>
                      <a:pt x="117764" y="387927"/>
                    </a:cubicBezTo>
                    <a:cubicBezTo>
                      <a:pt x="123095" y="391126"/>
                      <a:pt x="112961" y="399402"/>
                      <a:pt x="110836" y="405245"/>
                    </a:cubicBezTo>
                    <a:cubicBezTo>
                      <a:pt x="108341" y="412107"/>
                      <a:pt x="107959" y="419951"/>
                      <a:pt x="103909" y="426027"/>
                    </a:cubicBezTo>
                    <a:cubicBezTo>
                      <a:pt x="101600" y="429491"/>
                      <a:pt x="98844" y="432695"/>
                      <a:pt x="96982" y="436418"/>
                    </a:cubicBezTo>
                    <a:cubicBezTo>
                      <a:pt x="95349" y="439684"/>
                      <a:pt x="95291" y="443617"/>
                      <a:pt x="93518" y="446809"/>
                    </a:cubicBezTo>
                    <a:cubicBezTo>
                      <a:pt x="89475" y="454087"/>
                      <a:pt x="79664" y="467591"/>
                      <a:pt x="79664" y="467591"/>
                    </a:cubicBezTo>
                    <a:cubicBezTo>
                      <a:pt x="86591" y="468746"/>
                      <a:pt x="95479" y="466089"/>
                      <a:pt x="100445" y="471055"/>
                    </a:cubicBezTo>
                    <a:cubicBezTo>
                      <a:pt x="103388" y="473998"/>
                      <a:pt x="96118" y="478195"/>
                      <a:pt x="93518" y="481445"/>
                    </a:cubicBezTo>
                    <a:cubicBezTo>
                      <a:pt x="86601" y="490091"/>
                      <a:pt x="86792" y="488306"/>
                      <a:pt x="76200" y="491836"/>
                    </a:cubicBezTo>
                    <a:cubicBezTo>
                      <a:pt x="71582" y="496454"/>
                      <a:pt x="65968" y="500257"/>
                      <a:pt x="62345" y="505691"/>
                    </a:cubicBezTo>
                    <a:cubicBezTo>
                      <a:pt x="56025" y="515171"/>
                      <a:pt x="55965" y="518148"/>
                      <a:pt x="45027" y="523009"/>
                    </a:cubicBezTo>
                    <a:cubicBezTo>
                      <a:pt x="38354" y="525975"/>
                      <a:pt x="24245" y="529936"/>
                      <a:pt x="24245" y="529936"/>
                    </a:cubicBezTo>
                    <a:cubicBezTo>
                      <a:pt x="21936" y="532245"/>
                      <a:pt x="19868" y="534824"/>
                      <a:pt x="17318" y="536864"/>
                    </a:cubicBezTo>
                    <a:cubicBezTo>
                      <a:pt x="14067" y="539465"/>
                      <a:pt x="9871" y="540847"/>
                      <a:pt x="6927" y="543791"/>
                    </a:cubicBezTo>
                    <a:cubicBezTo>
                      <a:pt x="3983" y="546735"/>
                      <a:pt x="2309" y="550718"/>
                      <a:pt x="0" y="554182"/>
                    </a:cubicBezTo>
                    <a:cubicBezTo>
                      <a:pt x="3464" y="556491"/>
                      <a:pt x="6260" y="560593"/>
                      <a:pt x="10391" y="561109"/>
                    </a:cubicBezTo>
                    <a:cubicBezTo>
                      <a:pt x="30794" y="563659"/>
                      <a:pt x="24975" y="556004"/>
                      <a:pt x="38100" y="547255"/>
                    </a:cubicBezTo>
                    <a:cubicBezTo>
                      <a:pt x="42665" y="544212"/>
                      <a:pt x="63309" y="540827"/>
                      <a:pt x="65809" y="540327"/>
                    </a:cubicBezTo>
                    <a:cubicBezTo>
                      <a:pt x="69273" y="541482"/>
                      <a:pt x="75197" y="540280"/>
                      <a:pt x="76200" y="543791"/>
                    </a:cubicBezTo>
                    <a:cubicBezTo>
                      <a:pt x="80876" y="560158"/>
                      <a:pt x="71401" y="563780"/>
                      <a:pt x="65809" y="574964"/>
                    </a:cubicBezTo>
                    <a:cubicBezTo>
                      <a:pt x="64176" y="578230"/>
                      <a:pt x="63978" y="582089"/>
                      <a:pt x="62345" y="585355"/>
                    </a:cubicBezTo>
                    <a:cubicBezTo>
                      <a:pt x="53872" y="602300"/>
                      <a:pt x="58153" y="589790"/>
                      <a:pt x="48491" y="602673"/>
                    </a:cubicBezTo>
                    <a:cubicBezTo>
                      <a:pt x="23640" y="635809"/>
                      <a:pt x="45394" y="612698"/>
                      <a:pt x="24245" y="633845"/>
                    </a:cubicBezTo>
                    <a:cubicBezTo>
                      <a:pt x="23091" y="637309"/>
                      <a:pt x="22660" y="641105"/>
                      <a:pt x="20782" y="644236"/>
                    </a:cubicBezTo>
                    <a:cubicBezTo>
                      <a:pt x="19102" y="647037"/>
                      <a:pt x="14495" y="647962"/>
                      <a:pt x="13854" y="651164"/>
                    </a:cubicBezTo>
                    <a:cubicBezTo>
                      <a:pt x="13138" y="654744"/>
                      <a:pt x="16163" y="658091"/>
                      <a:pt x="17318" y="661555"/>
                    </a:cubicBezTo>
                    <a:cubicBezTo>
                      <a:pt x="20782" y="660400"/>
                      <a:pt x="25127" y="660673"/>
                      <a:pt x="27709" y="658091"/>
                    </a:cubicBezTo>
                    <a:cubicBezTo>
                      <a:pt x="32469" y="653331"/>
                      <a:pt x="35089" y="646794"/>
                      <a:pt x="38100" y="640773"/>
                    </a:cubicBezTo>
                    <a:cubicBezTo>
                      <a:pt x="43734" y="629506"/>
                      <a:pt x="38566" y="629916"/>
                      <a:pt x="48491" y="619991"/>
                    </a:cubicBezTo>
                    <a:cubicBezTo>
                      <a:pt x="57993" y="610489"/>
                      <a:pt x="62985" y="612904"/>
                      <a:pt x="76200" y="609600"/>
                    </a:cubicBezTo>
                    <a:cubicBezTo>
                      <a:pt x="79742" y="608714"/>
                      <a:pt x="83127" y="607291"/>
                      <a:pt x="86591" y="606136"/>
                    </a:cubicBezTo>
                    <a:cubicBezTo>
                      <a:pt x="115424" y="613345"/>
                      <a:pt x="86917" y="604567"/>
                      <a:pt x="110836" y="616527"/>
                    </a:cubicBezTo>
                    <a:cubicBezTo>
                      <a:pt x="114102" y="618160"/>
                      <a:pt x="117961" y="618358"/>
                      <a:pt x="121227" y="619991"/>
                    </a:cubicBezTo>
                    <a:cubicBezTo>
                      <a:pt x="127248" y="623002"/>
                      <a:pt x="132836" y="626814"/>
                      <a:pt x="138545" y="630382"/>
                    </a:cubicBezTo>
                    <a:cubicBezTo>
                      <a:pt x="142075" y="632588"/>
                      <a:pt x="145213" y="635447"/>
                      <a:pt x="148936" y="637309"/>
                    </a:cubicBezTo>
                    <a:cubicBezTo>
                      <a:pt x="171810" y="648746"/>
                      <a:pt x="146559" y="631158"/>
                      <a:pt x="169718" y="647700"/>
                    </a:cubicBezTo>
                    <a:cubicBezTo>
                      <a:pt x="205630" y="673350"/>
                      <a:pt x="156566" y="640086"/>
                      <a:pt x="204354" y="671945"/>
                    </a:cubicBezTo>
                    <a:cubicBezTo>
                      <a:pt x="207071" y="673757"/>
                      <a:pt x="208361" y="677412"/>
                      <a:pt x="211282" y="678873"/>
                    </a:cubicBezTo>
                    <a:cubicBezTo>
                      <a:pt x="260741" y="703603"/>
                      <a:pt x="211892" y="672351"/>
                      <a:pt x="242454" y="692727"/>
                    </a:cubicBezTo>
                    <a:cubicBezTo>
                      <a:pt x="241300" y="688109"/>
                      <a:pt x="241631" y="682834"/>
                      <a:pt x="238991" y="678873"/>
                    </a:cubicBezTo>
                    <a:cubicBezTo>
                      <a:pt x="235153" y="673116"/>
                      <a:pt x="224138" y="670458"/>
                      <a:pt x="218209" y="668482"/>
                    </a:cubicBezTo>
                    <a:cubicBezTo>
                      <a:pt x="215900" y="665018"/>
                      <a:pt x="213991" y="661252"/>
                      <a:pt x="211282" y="658091"/>
                    </a:cubicBezTo>
                    <a:cubicBezTo>
                      <a:pt x="207032" y="653132"/>
                      <a:pt x="201050" y="649670"/>
                      <a:pt x="197427" y="644236"/>
                    </a:cubicBezTo>
                    <a:lnTo>
                      <a:pt x="183573" y="623455"/>
                    </a:lnTo>
                    <a:cubicBezTo>
                      <a:pt x="176650" y="588841"/>
                      <a:pt x="186351" y="620692"/>
                      <a:pt x="169718" y="595745"/>
                    </a:cubicBezTo>
                    <a:cubicBezTo>
                      <a:pt x="167693" y="592707"/>
                      <a:pt x="167887" y="588620"/>
                      <a:pt x="166254" y="585355"/>
                    </a:cubicBezTo>
                    <a:cubicBezTo>
                      <a:pt x="164392" y="581632"/>
                      <a:pt x="161392" y="578578"/>
                      <a:pt x="159327" y="574964"/>
                    </a:cubicBezTo>
                    <a:cubicBezTo>
                      <a:pt x="156765" y="570481"/>
                      <a:pt x="154709" y="565727"/>
                      <a:pt x="152400" y="561109"/>
                    </a:cubicBezTo>
                    <a:cubicBezTo>
                      <a:pt x="151852" y="558370"/>
                      <a:pt x="144395" y="533938"/>
                      <a:pt x="152400" y="529936"/>
                    </a:cubicBezTo>
                    <a:cubicBezTo>
                      <a:pt x="156123" y="528074"/>
                      <a:pt x="158987" y="535173"/>
                      <a:pt x="162791" y="536864"/>
                    </a:cubicBezTo>
                    <a:cubicBezTo>
                      <a:pt x="169464" y="539830"/>
                      <a:pt x="183573" y="543791"/>
                      <a:pt x="183573" y="543791"/>
                    </a:cubicBezTo>
                    <a:cubicBezTo>
                      <a:pt x="175096" y="518362"/>
                      <a:pt x="181808" y="528172"/>
                      <a:pt x="166254" y="512618"/>
                    </a:cubicBezTo>
                    <a:cubicBezTo>
                      <a:pt x="165100" y="509154"/>
                      <a:pt x="161830" y="505749"/>
                      <a:pt x="162791" y="502227"/>
                    </a:cubicBezTo>
                    <a:cubicBezTo>
                      <a:pt x="165508" y="492264"/>
                      <a:pt x="168805" y="481238"/>
                      <a:pt x="176645" y="474518"/>
                    </a:cubicBezTo>
                    <a:cubicBezTo>
                      <a:pt x="179806" y="471809"/>
                      <a:pt x="183232" y="479754"/>
                      <a:pt x="187036" y="481445"/>
                    </a:cubicBezTo>
                    <a:cubicBezTo>
                      <a:pt x="201422" y="487839"/>
                      <a:pt x="210316" y="488873"/>
                      <a:pt x="225136" y="491836"/>
                    </a:cubicBezTo>
                    <a:cubicBezTo>
                      <a:pt x="227445" y="488372"/>
                      <a:pt x="233610" y="485310"/>
                      <a:pt x="232064" y="481445"/>
                    </a:cubicBezTo>
                    <a:cubicBezTo>
                      <a:pt x="230146" y="476651"/>
                      <a:pt x="222176" y="477823"/>
                      <a:pt x="218209" y="474518"/>
                    </a:cubicBezTo>
                    <a:cubicBezTo>
                      <a:pt x="215011" y="471853"/>
                      <a:pt x="213702" y="467514"/>
                      <a:pt x="211282" y="464127"/>
                    </a:cubicBezTo>
                    <a:cubicBezTo>
                      <a:pt x="185339" y="427807"/>
                      <a:pt x="215676" y="470094"/>
                      <a:pt x="190500" y="439882"/>
                    </a:cubicBezTo>
                    <a:cubicBezTo>
                      <a:pt x="187835" y="436684"/>
                      <a:pt x="185264" y="433295"/>
                      <a:pt x="183573" y="429491"/>
                    </a:cubicBezTo>
                    <a:cubicBezTo>
                      <a:pt x="180607" y="422818"/>
                      <a:pt x="176645" y="408709"/>
                      <a:pt x="176645" y="408709"/>
                    </a:cubicBezTo>
                    <a:cubicBezTo>
                      <a:pt x="182556" y="367335"/>
                      <a:pt x="171500" y="387927"/>
                      <a:pt x="190500" y="387927"/>
                    </a:cubicBezTo>
                    <a:cubicBezTo>
                      <a:pt x="194151" y="387927"/>
                      <a:pt x="197427" y="385618"/>
                      <a:pt x="200891" y="384464"/>
                    </a:cubicBezTo>
                    <a:cubicBezTo>
                      <a:pt x="188254" y="346557"/>
                      <a:pt x="208410" y="403980"/>
                      <a:pt x="190500" y="363682"/>
                    </a:cubicBezTo>
                    <a:cubicBezTo>
                      <a:pt x="187534" y="357009"/>
                      <a:pt x="185882" y="349827"/>
                      <a:pt x="183573" y="342900"/>
                    </a:cubicBezTo>
                    <a:lnTo>
                      <a:pt x="176645" y="322118"/>
                    </a:lnTo>
                    <a:cubicBezTo>
                      <a:pt x="168729" y="298370"/>
                      <a:pt x="178076" y="327838"/>
                      <a:pt x="169718" y="294409"/>
                    </a:cubicBezTo>
                    <a:cubicBezTo>
                      <a:pt x="168832" y="290867"/>
                      <a:pt x="162674" y="283302"/>
                      <a:pt x="166254" y="284018"/>
                    </a:cubicBezTo>
                    <a:cubicBezTo>
                      <a:pt x="174418" y="285651"/>
                      <a:pt x="187036" y="297873"/>
                      <a:pt x="187036" y="297873"/>
                    </a:cubicBezTo>
                    <a:cubicBezTo>
                      <a:pt x="188191" y="301337"/>
                      <a:pt x="187918" y="305682"/>
                      <a:pt x="190500" y="308264"/>
                    </a:cubicBezTo>
                    <a:cubicBezTo>
                      <a:pt x="196387" y="314151"/>
                      <a:pt x="211282" y="322118"/>
                      <a:pt x="211282" y="322118"/>
                    </a:cubicBezTo>
                    <a:cubicBezTo>
                      <a:pt x="213591" y="325582"/>
                      <a:pt x="214595" y="330444"/>
                      <a:pt x="218209" y="332509"/>
                    </a:cubicBezTo>
                    <a:cubicBezTo>
                      <a:pt x="223320" y="335430"/>
                      <a:pt x="229816" y="334545"/>
                      <a:pt x="235527" y="335973"/>
                    </a:cubicBezTo>
                    <a:cubicBezTo>
                      <a:pt x="239069" y="336858"/>
                      <a:pt x="242454" y="338282"/>
                      <a:pt x="245918" y="339436"/>
                    </a:cubicBezTo>
                    <a:cubicBezTo>
                      <a:pt x="248227" y="341745"/>
                      <a:pt x="250535" y="348673"/>
                      <a:pt x="252845" y="346364"/>
                    </a:cubicBezTo>
                    <a:cubicBezTo>
                      <a:pt x="255427" y="343783"/>
                      <a:pt x="251407" y="339011"/>
                      <a:pt x="249382" y="335973"/>
                    </a:cubicBezTo>
                    <a:cubicBezTo>
                      <a:pt x="246665" y="331897"/>
                      <a:pt x="243067" y="328299"/>
                      <a:pt x="238991" y="325582"/>
                    </a:cubicBezTo>
                    <a:cubicBezTo>
                      <a:pt x="235953" y="323557"/>
                      <a:pt x="231792" y="323891"/>
                      <a:pt x="228600" y="322118"/>
                    </a:cubicBezTo>
                    <a:cubicBezTo>
                      <a:pt x="210972" y="312325"/>
                      <a:pt x="211401" y="311848"/>
                      <a:pt x="200891" y="301336"/>
                    </a:cubicBezTo>
                    <a:cubicBezTo>
                      <a:pt x="199736" y="297872"/>
                      <a:pt x="199060" y="294211"/>
                      <a:pt x="197427" y="290945"/>
                    </a:cubicBezTo>
                    <a:cubicBezTo>
                      <a:pt x="195565" y="287222"/>
                      <a:pt x="192140" y="284381"/>
                      <a:pt x="190500" y="280555"/>
                    </a:cubicBezTo>
                    <a:cubicBezTo>
                      <a:pt x="180033" y="256133"/>
                      <a:pt x="196385" y="276049"/>
                      <a:pt x="176645" y="256309"/>
                    </a:cubicBezTo>
                    <a:cubicBezTo>
                      <a:pt x="171775" y="241697"/>
                      <a:pt x="169718" y="237788"/>
                      <a:pt x="169718" y="218209"/>
                    </a:cubicBezTo>
                    <a:cubicBezTo>
                      <a:pt x="169718" y="206606"/>
                      <a:pt x="172027" y="195118"/>
                      <a:pt x="173182" y="183573"/>
                    </a:cubicBezTo>
                    <a:cubicBezTo>
                      <a:pt x="178955" y="184727"/>
                      <a:pt x="184789" y="185608"/>
                      <a:pt x="190500" y="187036"/>
                    </a:cubicBezTo>
                    <a:cubicBezTo>
                      <a:pt x="194042" y="187921"/>
                      <a:pt x="197970" y="192691"/>
                      <a:pt x="200891" y="190500"/>
                    </a:cubicBezTo>
                    <a:cubicBezTo>
                      <a:pt x="204699" y="187644"/>
                      <a:pt x="203200" y="181263"/>
                      <a:pt x="204354" y="176645"/>
                    </a:cubicBezTo>
                    <a:cubicBezTo>
                      <a:pt x="188689" y="153147"/>
                      <a:pt x="196386" y="161751"/>
                      <a:pt x="183573" y="148936"/>
                    </a:cubicBezTo>
                    <a:cubicBezTo>
                      <a:pt x="181264" y="143163"/>
                      <a:pt x="178611" y="137516"/>
                      <a:pt x="176645" y="131618"/>
                    </a:cubicBezTo>
                    <a:cubicBezTo>
                      <a:pt x="175140" y="127102"/>
                      <a:pt x="174550" y="122323"/>
                      <a:pt x="173182" y="117764"/>
                    </a:cubicBezTo>
                    <a:cubicBezTo>
                      <a:pt x="170035" y="107273"/>
                      <a:pt x="166254" y="96982"/>
                      <a:pt x="162791" y="86591"/>
                    </a:cubicBezTo>
                    <a:cubicBezTo>
                      <a:pt x="161475" y="82642"/>
                      <a:pt x="157726" y="79923"/>
                      <a:pt x="155864" y="76200"/>
                    </a:cubicBezTo>
                    <a:cubicBezTo>
                      <a:pt x="154231" y="72934"/>
                      <a:pt x="154173" y="69001"/>
                      <a:pt x="152400" y="65809"/>
                    </a:cubicBezTo>
                    <a:cubicBezTo>
                      <a:pt x="148357" y="58531"/>
                      <a:pt x="138545" y="45027"/>
                      <a:pt x="138545" y="45027"/>
                    </a:cubicBezTo>
                    <a:cubicBezTo>
                      <a:pt x="133918" y="31144"/>
                      <a:pt x="132450" y="32140"/>
                      <a:pt x="138545" y="13855"/>
                    </a:cubicBezTo>
                    <a:cubicBezTo>
                      <a:pt x="138910" y="12760"/>
                      <a:pt x="150091" y="2309"/>
                      <a:pt x="152400"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6" name="Freeform 215">
                <a:extLst>
                  <a:ext uri="{FF2B5EF4-FFF2-40B4-BE49-F238E27FC236}">
                    <a16:creationId xmlns:a16="http://schemas.microsoft.com/office/drawing/2014/main" id="{5FE52752-CAC4-D42E-27B1-D984C7A47A15}"/>
                  </a:ext>
                </a:extLst>
              </p:cNvPr>
              <p:cNvSpPr/>
              <p:nvPr/>
            </p:nvSpPr>
            <p:spPr>
              <a:xfrm flipH="1">
                <a:off x="8275108" y="4470396"/>
                <a:ext cx="53757" cy="1537697"/>
              </a:xfrm>
              <a:custGeom>
                <a:avLst/>
                <a:gdLst>
                  <a:gd name="connsiteX0" fmla="*/ 80846 w 105936"/>
                  <a:gd name="connsiteY0" fmla="*/ 0 h 1455234"/>
                  <a:gd name="connsiteX1" fmla="*/ 78058 w 105936"/>
                  <a:gd name="connsiteY1" fmla="*/ 214661 h 1455234"/>
                  <a:gd name="connsiteX2" fmla="*/ 72482 w 105936"/>
                  <a:gd name="connsiteY2" fmla="*/ 239751 h 1455234"/>
                  <a:gd name="connsiteX3" fmla="*/ 41817 w 105936"/>
                  <a:gd name="connsiteY3" fmla="*/ 716465 h 1455234"/>
                  <a:gd name="connsiteX4" fmla="*/ 0 w 105936"/>
                  <a:gd name="connsiteY4" fmla="*/ 1455234 h 1455234"/>
                  <a:gd name="connsiteX5" fmla="*/ 75270 w 105936"/>
                  <a:gd name="connsiteY5" fmla="*/ 1452446 h 1455234"/>
                  <a:gd name="connsiteX6" fmla="*/ 105936 w 105936"/>
                  <a:gd name="connsiteY6" fmla="*/ 248114 h 1455234"/>
                  <a:gd name="connsiteX7" fmla="*/ 80846 w 105936"/>
                  <a:gd name="connsiteY7" fmla="*/ 0 h 145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6" h="1455234">
                    <a:moveTo>
                      <a:pt x="80846" y="0"/>
                    </a:moveTo>
                    <a:cubicBezTo>
                      <a:pt x="79917" y="71554"/>
                      <a:pt x="78987" y="143107"/>
                      <a:pt x="78058" y="214661"/>
                    </a:cubicBezTo>
                    <a:lnTo>
                      <a:pt x="72482" y="239751"/>
                    </a:lnTo>
                    <a:lnTo>
                      <a:pt x="41817" y="716465"/>
                    </a:lnTo>
                    <a:lnTo>
                      <a:pt x="0" y="1455234"/>
                    </a:lnTo>
                    <a:lnTo>
                      <a:pt x="75270" y="1452446"/>
                    </a:lnTo>
                    <a:lnTo>
                      <a:pt x="105936" y="248114"/>
                    </a:lnTo>
                    <a:lnTo>
                      <a:pt x="80846" y="0"/>
                    </a:lnTo>
                    <a:close/>
                  </a:path>
                </a:pathLst>
              </a:cu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2" name="Freeform 151">
                <a:extLst>
                  <a:ext uri="{FF2B5EF4-FFF2-40B4-BE49-F238E27FC236}">
                    <a16:creationId xmlns:a16="http://schemas.microsoft.com/office/drawing/2014/main" id="{682006E8-C4AA-6EA3-498C-AFD317DFA99A}"/>
                  </a:ext>
                </a:extLst>
              </p:cNvPr>
              <p:cNvSpPr/>
              <p:nvPr/>
            </p:nvSpPr>
            <p:spPr>
              <a:xfrm>
                <a:off x="8177645" y="3969327"/>
                <a:ext cx="222015" cy="526473"/>
              </a:xfrm>
              <a:custGeom>
                <a:avLst/>
                <a:gdLst>
                  <a:gd name="connsiteX0" fmla="*/ 131619 w 222015"/>
                  <a:gd name="connsiteY0" fmla="*/ 0 h 526473"/>
                  <a:gd name="connsiteX1" fmla="*/ 131619 w 222015"/>
                  <a:gd name="connsiteY1" fmla="*/ 0 h 526473"/>
                  <a:gd name="connsiteX2" fmla="*/ 107373 w 222015"/>
                  <a:gd name="connsiteY2" fmla="*/ 55418 h 526473"/>
                  <a:gd name="connsiteX3" fmla="*/ 90055 w 222015"/>
                  <a:gd name="connsiteY3" fmla="*/ 69273 h 526473"/>
                  <a:gd name="connsiteX4" fmla="*/ 79664 w 222015"/>
                  <a:gd name="connsiteY4" fmla="*/ 90055 h 526473"/>
                  <a:gd name="connsiteX5" fmla="*/ 69273 w 222015"/>
                  <a:gd name="connsiteY5" fmla="*/ 93518 h 526473"/>
                  <a:gd name="connsiteX6" fmla="*/ 62346 w 222015"/>
                  <a:gd name="connsiteY6" fmla="*/ 100446 h 526473"/>
                  <a:gd name="connsiteX7" fmla="*/ 51955 w 222015"/>
                  <a:gd name="connsiteY7" fmla="*/ 107373 h 526473"/>
                  <a:gd name="connsiteX8" fmla="*/ 48491 w 222015"/>
                  <a:gd name="connsiteY8" fmla="*/ 117764 h 526473"/>
                  <a:gd name="connsiteX9" fmla="*/ 41564 w 222015"/>
                  <a:gd name="connsiteY9" fmla="*/ 128155 h 526473"/>
                  <a:gd name="connsiteX10" fmla="*/ 38100 w 222015"/>
                  <a:gd name="connsiteY10" fmla="*/ 138546 h 526473"/>
                  <a:gd name="connsiteX11" fmla="*/ 27710 w 222015"/>
                  <a:gd name="connsiteY11" fmla="*/ 145473 h 526473"/>
                  <a:gd name="connsiteX12" fmla="*/ 13855 w 222015"/>
                  <a:gd name="connsiteY12" fmla="*/ 159328 h 526473"/>
                  <a:gd name="connsiteX13" fmla="*/ 24246 w 222015"/>
                  <a:gd name="connsiteY13" fmla="*/ 166255 h 526473"/>
                  <a:gd name="connsiteX14" fmla="*/ 45028 w 222015"/>
                  <a:gd name="connsiteY14" fmla="*/ 152400 h 526473"/>
                  <a:gd name="connsiteX15" fmla="*/ 65810 w 222015"/>
                  <a:gd name="connsiteY15" fmla="*/ 138546 h 526473"/>
                  <a:gd name="connsiteX16" fmla="*/ 79664 w 222015"/>
                  <a:gd name="connsiteY16" fmla="*/ 135082 h 526473"/>
                  <a:gd name="connsiteX17" fmla="*/ 100446 w 222015"/>
                  <a:gd name="connsiteY17" fmla="*/ 128155 h 526473"/>
                  <a:gd name="connsiteX18" fmla="*/ 100446 w 222015"/>
                  <a:gd name="connsiteY18" fmla="*/ 166255 h 526473"/>
                  <a:gd name="connsiteX19" fmla="*/ 86591 w 222015"/>
                  <a:gd name="connsiteY19" fmla="*/ 197428 h 526473"/>
                  <a:gd name="connsiteX20" fmla="*/ 72737 w 222015"/>
                  <a:gd name="connsiteY20" fmla="*/ 200891 h 526473"/>
                  <a:gd name="connsiteX21" fmla="*/ 62346 w 222015"/>
                  <a:gd name="connsiteY21" fmla="*/ 207818 h 526473"/>
                  <a:gd name="connsiteX22" fmla="*/ 55419 w 222015"/>
                  <a:gd name="connsiteY22" fmla="*/ 214746 h 526473"/>
                  <a:gd name="connsiteX23" fmla="*/ 31173 w 222015"/>
                  <a:gd name="connsiteY23" fmla="*/ 221673 h 526473"/>
                  <a:gd name="connsiteX24" fmla="*/ 17319 w 222015"/>
                  <a:gd name="connsiteY24" fmla="*/ 238991 h 526473"/>
                  <a:gd name="connsiteX25" fmla="*/ 0 w 222015"/>
                  <a:gd name="connsiteY25" fmla="*/ 256309 h 526473"/>
                  <a:gd name="connsiteX26" fmla="*/ 6928 w 222015"/>
                  <a:gd name="connsiteY26" fmla="*/ 263237 h 526473"/>
                  <a:gd name="connsiteX27" fmla="*/ 45028 w 222015"/>
                  <a:gd name="connsiteY27" fmla="*/ 259773 h 526473"/>
                  <a:gd name="connsiteX28" fmla="*/ 58882 w 222015"/>
                  <a:gd name="connsiteY28" fmla="*/ 252846 h 526473"/>
                  <a:gd name="connsiteX29" fmla="*/ 83128 w 222015"/>
                  <a:gd name="connsiteY29" fmla="*/ 242455 h 526473"/>
                  <a:gd name="connsiteX30" fmla="*/ 93519 w 222015"/>
                  <a:gd name="connsiteY30" fmla="*/ 301337 h 526473"/>
                  <a:gd name="connsiteX31" fmla="*/ 90055 w 222015"/>
                  <a:gd name="connsiteY31" fmla="*/ 325582 h 526473"/>
                  <a:gd name="connsiteX32" fmla="*/ 79664 w 222015"/>
                  <a:gd name="connsiteY32" fmla="*/ 339437 h 526473"/>
                  <a:gd name="connsiteX33" fmla="*/ 72737 w 222015"/>
                  <a:gd name="connsiteY33" fmla="*/ 349828 h 526473"/>
                  <a:gd name="connsiteX34" fmla="*/ 62346 w 222015"/>
                  <a:gd name="connsiteY34" fmla="*/ 367146 h 526473"/>
                  <a:gd name="connsiteX35" fmla="*/ 65810 w 222015"/>
                  <a:gd name="connsiteY35" fmla="*/ 377537 h 526473"/>
                  <a:gd name="connsiteX36" fmla="*/ 76200 w 222015"/>
                  <a:gd name="connsiteY36" fmla="*/ 391391 h 526473"/>
                  <a:gd name="connsiteX37" fmla="*/ 62346 w 222015"/>
                  <a:gd name="connsiteY37" fmla="*/ 408709 h 526473"/>
                  <a:gd name="connsiteX38" fmla="*/ 58882 w 222015"/>
                  <a:gd name="connsiteY38" fmla="*/ 422564 h 526473"/>
                  <a:gd name="connsiteX39" fmla="*/ 62346 w 222015"/>
                  <a:gd name="connsiteY39" fmla="*/ 432955 h 526473"/>
                  <a:gd name="connsiteX40" fmla="*/ 76200 w 222015"/>
                  <a:gd name="connsiteY40" fmla="*/ 436418 h 526473"/>
                  <a:gd name="connsiteX41" fmla="*/ 86591 w 222015"/>
                  <a:gd name="connsiteY41" fmla="*/ 439882 h 526473"/>
                  <a:gd name="connsiteX42" fmla="*/ 93519 w 222015"/>
                  <a:gd name="connsiteY42" fmla="*/ 450273 h 526473"/>
                  <a:gd name="connsiteX43" fmla="*/ 83128 w 222015"/>
                  <a:gd name="connsiteY43" fmla="*/ 488373 h 526473"/>
                  <a:gd name="connsiteX44" fmla="*/ 79664 w 222015"/>
                  <a:gd name="connsiteY44" fmla="*/ 498764 h 526473"/>
                  <a:gd name="connsiteX45" fmla="*/ 69273 w 222015"/>
                  <a:gd name="connsiteY45" fmla="*/ 502228 h 526473"/>
                  <a:gd name="connsiteX46" fmla="*/ 72737 w 222015"/>
                  <a:gd name="connsiteY46" fmla="*/ 516082 h 526473"/>
                  <a:gd name="connsiteX47" fmla="*/ 76200 w 222015"/>
                  <a:gd name="connsiteY47" fmla="*/ 526473 h 526473"/>
                  <a:gd name="connsiteX48" fmla="*/ 90055 w 222015"/>
                  <a:gd name="connsiteY48" fmla="*/ 519546 h 526473"/>
                  <a:gd name="connsiteX49" fmla="*/ 124691 w 222015"/>
                  <a:gd name="connsiteY49" fmla="*/ 509155 h 526473"/>
                  <a:gd name="connsiteX50" fmla="*/ 152400 w 222015"/>
                  <a:gd name="connsiteY50" fmla="*/ 512618 h 526473"/>
                  <a:gd name="connsiteX51" fmla="*/ 162791 w 222015"/>
                  <a:gd name="connsiteY51" fmla="*/ 516082 h 526473"/>
                  <a:gd name="connsiteX52" fmla="*/ 152400 w 222015"/>
                  <a:gd name="connsiteY52" fmla="*/ 495300 h 526473"/>
                  <a:gd name="connsiteX53" fmla="*/ 148937 w 222015"/>
                  <a:gd name="connsiteY53" fmla="*/ 481446 h 526473"/>
                  <a:gd name="connsiteX54" fmla="*/ 138546 w 222015"/>
                  <a:gd name="connsiteY54" fmla="*/ 477982 h 526473"/>
                  <a:gd name="connsiteX55" fmla="*/ 131619 w 222015"/>
                  <a:gd name="connsiteY55" fmla="*/ 457200 h 526473"/>
                  <a:gd name="connsiteX56" fmla="*/ 135082 w 222015"/>
                  <a:gd name="connsiteY56" fmla="*/ 436418 h 526473"/>
                  <a:gd name="connsiteX57" fmla="*/ 148937 w 222015"/>
                  <a:gd name="connsiteY57" fmla="*/ 439882 h 526473"/>
                  <a:gd name="connsiteX58" fmla="*/ 166255 w 222015"/>
                  <a:gd name="connsiteY58" fmla="*/ 436418 h 526473"/>
                  <a:gd name="connsiteX59" fmla="*/ 148937 w 222015"/>
                  <a:gd name="connsiteY59" fmla="*/ 412173 h 526473"/>
                  <a:gd name="connsiteX60" fmla="*/ 142010 w 222015"/>
                  <a:gd name="connsiteY60" fmla="*/ 384464 h 526473"/>
                  <a:gd name="connsiteX61" fmla="*/ 135082 w 222015"/>
                  <a:gd name="connsiteY61" fmla="*/ 360218 h 526473"/>
                  <a:gd name="connsiteX62" fmla="*/ 131619 w 222015"/>
                  <a:gd name="connsiteY62" fmla="*/ 284018 h 526473"/>
                  <a:gd name="connsiteX63" fmla="*/ 124691 w 222015"/>
                  <a:gd name="connsiteY63" fmla="*/ 228600 h 526473"/>
                  <a:gd name="connsiteX64" fmla="*/ 128155 w 222015"/>
                  <a:gd name="connsiteY64" fmla="*/ 200891 h 526473"/>
                  <a:gd name="connsiteX65" fmla="*/ 145473 w 222015"/>
                  <a:gd name="connsiteY65" fmla="*/ 207818 h 526473"/>
                  <a:gd name="connsiteX66" fmla="*/ 166255 w 222015"/>
                  <a:gd name="connsiteY66" fmla="*/ 214746 h 526473"/>
                  <a:gd name="connsiteX67" fmla="*/ 176646 w 222015"/>
                  <a:gd name="connsiteY67" fmla="*/ 218209 h 526473"/>
                  <a:gd name="connsiteX68" fmla="*/ 180110 w 222015"/>
                  <a:gd name="connsiteY68" fmla="*/ 228600 h 526473"/>
                  <a:gd name="connsiteX69" fmla="*/ 190500 w 222015"/>
                  <a:gd name="connsiteY69" fmla="*/ 232064 h 526473"/>
                  <a:gd name="connsiteX70" fmla="*/ 197428 w 222015"/>
                  <a:gd name="connsiteY70" fmla="*/ 238991 h 526473"/>
                  <a:gd name="connsiteX71" fmla="*/ 211282 w 222015"/>
                  <a:gd name="connsiteY71" fmla="*/ 249382 h 526473"/>
                  <a:gd name="connsiteX72" fmla="*/ 200891 w 222015"/>
                  <a:gd name="connsiteY72" fmla="*/ 242455 h 526473"/>
                  <a:gd name="connsiteX73" fmla="*/ 190500 w 222015"/>
                  <a:gd name="connsiteY73" fmla="*/ 238991 h 526473"/>
                  <a:gd name="connsiteX74" fmla="*/ 183573 w 222015"/>
                  <a:gd name="connsiteY74" fmla="*/ 228600 h 526473"/>
                  <a:gd name="connsiteX75" fmla="*/ 173182 w 222015"/>
                  <a:gd name="connsiteY75" fmla="*/ 207818 h 526473"/>
                  <a:gd name="connsiteX76" fmla="*/ 162791 w 222015"/>
                  <a:gd name="connsiteY76" fmla="*/ 190500 h 526473"/>
                  <a:gd name="connsiteX77" fmla="*/ 166255 w 222015"/>
                  <a:gd name="connsiteY77" fmla="*/ 162791 h 526473"/>
                  <a:gd name="connsiteX78" fmla="*/ 190500 w 222015"/>
                  <a:gd name="connsiteY78" fmla="*/ 169718 h 526473"/>
                  <a:gd name="connsiteX79" fmla="*/ 211282 w 222015"/>
                  <a:gd name="connsiteY79" fmla="*/ 166255 h 526473"/>
                  <a:gd name="connsiteX80" fmla="*/ 187037 w 222015"/>
                  <a:gd name="connsiteY80" fmla="*/ 142009 h 526473"/>
                  <a:gd name="connsiteX81" fmla="*/ 169719 w 222015"/>
                  <a:gd name="connsiteY81" fmla="*/ 121228 h 526473"/>
                  <a:gd name="connsiteX82" fmla="*/ 166255 w 222015"/>
                  <a:gd name="connsiteY82" fmla="*/ 107373 h 526473"/>
                  <a:gd name="connsiteX83" fmla="*/ 207819 w 222015"/>
                  <a:gd name="connsiteY83" fmla="*/ 114300 h 526473"/>
                  <a:gd name="connsiteX84" fmla="*/ 221673 w 222015"/>
                  <a:gd name="connsiteY84" fmla="*/ 110837 h 526473"/>
                  <a:gd name="connsiteX85" fmla="*/ 214746 w 222015"/>
                  <a:gd name="connsiteY85" fmla="*/ 103909 h 526473"/>
                  <a:gd name="connsiteX86" fmla="*/ 193964 w 222015"/>
                  <a:gd name="connsiteY86" fmla="*/ 96982 h 526473"/>
                  <a:gd name="connsiteX87" fmla="*/ 173182 w 222015"/>
                  <a:gd name="connsiteY87" fmla="*/ 79664 h 526473"/>
                  <a:gd name="connsiteX88" fmla="*/ 159328 w 222015"/>
                  <a:gd name="connsiteY88" fmla="*/ 58882 h 526473"/>
                  <a:gd name="connsiteX89" fmla="*/ 155864 w 222015"/>
                  <a:gd name="connsiteY89" fmla="*/ 45028 h 526473"/>
                  <a:gd name="connsiteX90" fmla="*/ 148937 w 222015"/>
                  <a:gd name="connsiteY90" fmla="*/ 34637 h 526473"/>
                  <a:gd name="connsiteX91" fmla="*/ 131619 w 222015"/>
                  <a:gd name="connsiteY91" fmla="*/ 0 h 52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22015" h="526473">
                    <a:moveTo>
                      <a:pt x="131619" y="0"/>
                    </a:moveTo>
                    <a:lnTo>
                      <a:pt x="131619" y="0"/>
                    </a:lnTo>
                    <a:cubicBezTo>
                      <a:pt x="128070" y="9463"/>
                      <a:pt x="114681" y="48109"/>
                      <a:pt x="107373" y="55418"/>
                    </a:cubicBezTo>
                    <a:cubicBezTo>
                      <a:pt x="97503" y="65290"/>
                      <a:pt x="103163" y="60535"/>
                      <a:pt x="90055" y="69273"/>
                    </a:cubicBezTo>
                    <a:cubicBezTo>
                      <a:pt x="87773" y="76117"/>
                      <a:pt x="85767" y="85173"/>
                      <a:pt x="79664" y="90055"/>
                    </a:cubicBezTo>
                    <a:cubicBezTo>
                      <a:pt x="76813" y="92336"/>
                      <a:pt x="72737" y="92364"/>
                      <a:pt x="69273" y="93518"/>
                    </a:cubicBezTo>
                    <a:cubicBezTo>
                      <a:pt x="66964" y="95827"/>
                      <a:pt x="64896" y="98406"/>
                      <a:pt x="62346" y="100446"/>
                    </a:cubicBezTo>
                    <a:cubicBezTo>
                      <a:pt x="59095" y="103047"/>
                      <a:pt x="54556" y="104122"/>
                      <a:pt x="51955" y="107373"/>
                    </a:cubicBezTo>
                    <a:cubicBezTo>
                      <a:pt x="49674" y="110224"/>
                      <a:pt x="50124" y="114498"/>
                      <a:pt x="48491" y="117764"/>
                    </a:cubicBezTo>
                    <a:cubicBezTo>
                      <a:pt x="46629" y="121487"/>
                      <a:pt x="43426" y="124432"/>
                      <a:pt x="41564" y="128155"/>
                    </a:cubicBezTo>
                    <a:cubicBezTo>
                      <a:pt x="39931" y="131421"/>
                      <a:pt x="40381" y="135695"/>
                      <a:pt x="38100" y="138546"/>
                    </a:cubicBezTo>
                    <a:cubicBezTo>
                      <a:pt x="35500" y="141796"/>
                      <a:pt x="30870" y="142764"/>
                      <a:pt x="27710" y="145473"/>
                    </a:cubicBezTo>
                    <a:cubicBezTo>
                      <a:pt x="22751" y="149724"/>
                      <a:pt x="13855" y="159328"/>
                      <a:pt x="13855" y="159328"/>
                    </a:cubicBezTo>
                    <a:cubicBezTo>
                      <a:pt x="17319" y="161637"/>
                      <a:pt x="20182" y="167158"/>
                      <a:pt x="24246" y="166255"/>
                    </a:cubicBezTo>
                    <a:cubicBezTo>
                      <a:pt x="32373" y="164449"/>
                      <a:pt x="38101" y="157018"/>
                      <a:pt x="45028" y="152400"/>
                    </a:cubicBezTo>
                    <a:lnTo>
                      <a:pt x="65810" y="138546"/>
                    </a:lnTo>
                    <a:cubicBezTo>
                      <a:pt x="69771" y="135906"/>
                      <a:pt x="75105" y="136450"/>
                      <a:pt x="79664" y="135082"/>
                    </a:cubicBezTo>
                    <a:cubicBezTo>
                      <a:pt x="86658" y="132984"/>
                      <a:pt x="100446" y="128155"/>
                      <a:pt x="100446" y="128155"/>
                    </a:cubicBezTo>
                    <a:cubicBezTo>
                      <a:pt x="105775" y="149470"/>
                      <a:pt x="104780" y="138085"/>
                      <a:pt x="100446" y="166255"/>
                    </a:cubicBezTo>
                    <a:cubicBezTo>
                      <a:pt x="98129" y="181317"/>
                      <a:pt x="100587" y="189431"/>
                      <a:pt x="86591" y="197428"/>
                    </a:cubicBezTo>
                    <a:cubicBezTo>
                      <a:pt x="82458" y="199790"/>
                      <a:pt x="77355" y="199737"/>
                      <a:pt x="72737" y="200891"/>
                    </a:cubicBezTo>
                    <a:cubicBezTo>
                      <a:pt x="69273" y="203200"/>
                      <a:pt x="65597" y="205217"/>
                      <a:pt x="62346" y="207818"/>
                    </a:cubicBezTo>
                    <a:cubicBezTo>
                      <a:pt x="59796" y="209858"/>
                      <a:pt x="58219" y="213066"/>
                      <a:pt x="55419" y="214746"/>
                    </a:cubicBezTo>
                    <a:cubicBezTo>
                      <a:pt x="51873" y="216874"/>
                      <a:pt x="33756" y="221027"/>
                      <a:pt x="31173" y="221673"/>
                    </a:cubicBezTo>
                    <a:cubicBezTo>
                      <a:pt x="25240" y="239477"/>
                      <a:pt x="32064" y="226090"/>
                      <a:pt x="17319" y="238991"/>
                    </a:cubicBezTo>
                    <a:cubicBezTo>
                      <a:pt x="11175" y="244367"/>
                      <a:pt x="0" y="256309"/>
                      <a:pt x="0" y="256309"/>
                    </a:cubicBezTo>
                    <a:cubicBezTo>
                      <a:pt x="2309" y="258618"/>
                      <a:pt x="3672" y="262986"/>
                      <a:pt x="6928" y="263237"/>
                    </a:cubicBezTo>
                    <a:cubicBezTo>
                      <a:pt x="19643" y="264215"/>
                      <a:pt x="32523" y="262274"/>
                      <a:pt x="45028" y="259773"/>
                    </a:cubicBezTo>
                    <a:cubicBezTo>
                      <a:pt x="50091" y="258760"/>
                      <a:pt x="54136" y="254880"/>
                      <a:pt x="58882" y="252846"/>
                    </a:cubicBezTo>
                    <a:cubicBezTo>
                      <a:pt x="94567" y="237552"/>
                      <a:pt x="37164" y="265435"/>
                      <a:pt x="83128" y="242455"/>
                    </a:cubicBezTo>
                    <a:cubicBezTo>
                      <a:pt x="98078" y="264880"/>
                      <a:pt x="93519" y="254335"/>
                      <a:pt x="93519" y="301337"/>
                    </a:cubicBezTo>
                    <a:cubicBezTo>
                      <a:pt x="93519" y="309501"/>
                      <a:pt x="92845" y="317910"/>
                      <a:pt x="90055" y="325582"/>
                    </a:cubicBezTo>
                    <a:cubicBezTo>
                      <a:pt x="88082" y="331007"/>
                      <a:pt x="83019" y="334739"/>
                      <a:pt x="79664" y="339437"/>
                    </a:cubicBezTo>
                    <a:cubicBezTo>
                      <a:pt x="77245" y="342824"/>
                      <a:pt x="74599" y="346105"/>
                      <a:pt x="72737" y="349828"/>
                    </a:cubicBezTo>
                    <a:cubicBezTo>
                      <a:pt x="63744" y="367812"/>
                      <a:pt x="75876" y="353614"/>
                      <a:pt x="62346" y="367146"/>
                    </a:cubicBezTo>
                    <a:cubicBezTo>
                      <a:pt x="63501" y="370610"/>
                      <a:pt x="63005" y="375200"/>
                      <a:pt x="65810" y="377537"/>
                    </a:cubicBezTo>
                    <a:cubicBezTo>
                      <a:pt x="81350" y="390487"/>
                      <a:pt x="90051" y="377542"/>
                      <a:pt x="76200" y="391391"/>
                    </a:cubicBezTo>
                    <a:cubicBezTo>
                      <a:pt x="64880" y="425357"/>
                      <a:pt x="83232" y="377380"/>
                      <a:pt x="62346" y="408709"/>
                    </a:cubicBezTo>
                    <a:cubicBezTo>
                      <a:pt x="59705" y="412670"/>
                      <a:pt x="60037" y="417946"/>
                      <a:pt x="58882" y="422564"/>
                    </a:cubicBezTo>
                    <a:cubicBezTo>
                      <a:pt x="60037" y="426028"/>
                      <a:pt x="59495" y="430674"/>
                      <a:pt x="62346" y="432955"/>
                    </a:cubicBezTo>
                    <a:cubicBezTo>
                      <a:pt x="66063" y="435929"/>
                      <a:pt x="71623" y="435110"/>
                      <a:pt x="76200" y="436418"/>
                    </a:cubicBezTo>
                    <a:cubicBezTo>
                      <a:pt x="79711" y="437421"/>
                      <a:pt x="83127" y="438727"/>
                      <a:pt x="86591" y="439882"/>
                    </a:cubicBezTo>
                    <a:cubicBezTo>
                      <a:pt x="88900" y="443346"/>
                      <a:pt x="93142" y="446127"/>
                      <a:pt x="93519" y="450273"/>
                    </a:cubicBezTo>
                    <a:cubicBezTo>
                      <a:pt x="96396" y="481914"/>
                      <a:pt x="92152" y="470326"/>
                      <a:pt x="83128" y="488373"/>
                    </a:cubicBezTo>
                    <a:cubicBezTo>
                      <a:pt x="81495" y="491639"/>
                      <a:pt x="82246" y="496182"/>
                      <a:pt x="79664" y="498764"/>
                    </a:cubicBezTo>
                    <a:cubicBezTo>
                      <a:pt x="77082" y="501346"/>
                      <a:pt x="72737" y="501073"/>
                      <a:pt x="69273" y="502228"/>
                    </a:cubicBezTo>
                    <a:cubicBezTo>
                      <a:pt x="55961" y="522195"/>
                      <a:pt x="62221" y="505566"/>
                      <a:pt x="72737" y="516082"/>
                    </a:cubicBezTo>
                    <a:cubicBezTo>
                      <a:pt x="75319" y="518664"/>
                      <a:pt x="75046" y="523009"/>
                      <a:pt x="76200" y="526473"/>
                    </a:cubicBezTo>
                    <a:cubicBezTo>
                      <a:pt x="76200" y="526473"/>
                      <a:pt x="85261" y="521464"/>
                      <a:pt x="90055" y="519546"/>
                    </a:cubicBezTo>
                    <a:cubicBezTo>
                      <a:pt x="104117" y="513921"/>
                      <a:pt x="111077" y="512558"/>
                      <a:pt x="124691" y="509155"/>
                    </a:cubicBezTo>
                    <a:cubicBezTo>
                      <a:pt x="133927" y="510309"/>
                      <a:pt x="143242" y="510953"/>
                      <a:pt x="152400" y="512618"/>
                    </a:cubicBezTo>
                    <a:cubicBezTo>
                      <a:pt x="155992" y="513271"/>
                      <a:pt x="160765" y="519120"/>
                      <a:pt x="162791" y="516082"/>
                    </a:cubicBezTo>
                    <a:cubicBezTo>
                      <a:pt x="167899" y="508422"/>
                      <a:pt x="156270" y="499170"/>
                      <a:pt x="152400" y="495300"/>
                    </a:cubicBezTo>
                    <a:cubicBezTo>
                      <a:pt x="151246" y="490682"/>
                      <a:pt x="151911" y="485163"/>
                      <a:pt x="148937" y="481446"/>
                    </a:cubicBezTo>
                    <a:cubicBezTo>
                      <a:pt x="146656" y="478595"/>
                      <a:pt x="140668" y="480953"/>
                      <a:pt x="138546" y="477982"/>
                    </a:cubicBezTo>
                    <a:cubicBezTo>
                      <a:pt x="134302" y="472040"/>
                      <a:pt x="131619" y="457200"/>
                      <a:pt x="131619" y="457200"/>
                    </a:cubicBezTo>
                    <a:cubicBezTo>
                      <a:pt x="132773" y="450273"/>
                      <a:pt x="130116" y="441384"/>
                      <a:pt x="135082" y="436418"/>
                    </a:cubicBezTo>
                    <a:cubicBezTo>
                      <a:pt x="138448" y="433052"/>
                      <a:pt x="144177" y="439882"/>
                      <a:pt x="148937" y="439882"/>
                    </a:cubicBezTo>
                    <a:cubicBezTo>
                      <a:pt x="154824" y="439882"/>
                      <a:pt x="160482" y="437573"/>
                      <a:pt x="166255" y="436418"/>
                    </a:cubicBezTo>
                    <a:cubicBezTo>
                      <a:pt x="154106" y="387830"/>
                      <a:pt x="175433" y="460751"/>
                      <a:pt x="148937" y="412173"/>
                    </a:cubicBezTo>
                    <a:cubicBezTo>
                      <a:pt x="144378" y="403815"/>
                      <a:pt x="145021" y="393496"/>
                      <a:pt x="142010" y="384464"/>
                    </a:cubicBezTo>
                    <a:cubicBezTo>
                      <a:pt x="137040" y="369557"/>
                      <a:pt x="139432" y="377615"/>
                      <a:pt x="135082" y="360218"/>
                    </a:cubicBezTo>
                    <a:cubicBezTo>
                      <a:pt x="133928" y="334818"/>
                      <a:pt x="133205" y="309395"/>
                      <a:pt x="131619" y="284018"/>
                    </a:cubicBezTo>
                    <a:cubicBezTo>
                      <a:pt x="129954" y="257381"/>
                      <a:pt x="128551" y="251756"/>
                      <a:pt x="124691" y="228600"/>
                    </a:cubicBezTo>
                    <a:cubicBezTo>
                      <a:pt x="125846" y="219364"/>
                      <a:pt x="121573" y="207473"/>
                      <a:pt x="128155" y="200891"/>
                    </a:cubicBezTo>
                    <a:cubicBezTo>
                      <a:pt x="132551" y="196495"/>
                      <a:pt x="139630" y="205693"/>
                      <a:pt x="145473" y="207818"/>
                    </a:cubicBezTo>
                    <a:cubicBezTo>
                      <a:pt x="152335" y="210314"/>
                      <a:pt x="159328" y="212437"/>
                      <a:pt x="166255" y="214746"/>
                    </a:cubicBezTo>
                    <a:lnTo>
                      <a:pt x="176646" y="218209"/>
                    </a:lnTo>
                    <a:cubicBezTo>
                      <a:pt x="177801" y="221673"/>
                      <a:pt x="177528" y="226018"/>
                      <a:pt x="180110" y="228600"/>
                    </a:cubicBezTo>
                    <a:cubicBezTo>
                      <a:pt x="182691" y="231182"/>
                      <a:pt x="187370" y="230186"/>
                      <a:pt x="190500" y="232064"/>
                    </a:cubicBezTo>
                    <a:cubicBezTo>
                      <a:pt x="193300" y="233744"/>
                      <a:pt x="195119" y="236682"/>
                      <a:pt x="197428" y="238991"/>
                    </a:cubicBezTo>
                    <a:cubicBezTo>
                      <a:pt x="205671" y="263722"/>
                      <a:pt x="200305" y="265849"/>
                      <a:pt x="211282" y="249382"/>
                    </a:cubicBezTo>
                    <a:cubicBezTo>
                      <a:pt x="207818" y="247073"/>
                      <a:pt x="204614" y="244317"/>
                      <a:pt x="200891" y="242455"/>
                    </a:cubicBezTo>
                    <a:cubicBezTo>
                      <a:pt x="197625" y="240822"/>
                      <a:pt x="193351" y="241272"/>
                      <a:pt x="190500" y="238991"/>
                    </a:cubicBezTo>
                    <a:cubicBezTo>
                      <a:pt x="187249" y="236390"/>
                      <a:pt x="185882" y="232064"/>
                      <a:pt x="183573" y="228600"/>
                    </a:cubicBezTo>
                    <a:cubicBezTo>
                      <a:pt x="174870" y="202486"/>
                      <a:pt x="186609" y="234672"/>
                      <a:pt x="173182" y="207818"/>
                    </a:cubicBezTo>
                    <a:cubicBezTo>
                      <a:pt x="164188" y="189832"/>
                      <a:pt x="176324" y="204033"/>
                      <a:pt x="162791" y="190500"/>
                    </a:cubicBezTo>
                    <a:cubicBezTo>
                      <a:pt x="154548" y="165769"/>
                      <a:pt x="149788" y="173768"/>
                      <a:pt x="166255" y="162791"/>
                    </a:cubicBezTo>
                    <a:cubicBezTo>
                      <a:pt x="171157" y="164425"/>
                      <a:pt x="186148" y="169718"/>
                      <a:pt x="190500" y="169718"/>
                    </a:cubicBezTo>
                    <a:cubicBezTo>
                      <a:pt x="197523" y="169718"/>
                      <a:pt x="204355" y="167409"/>
                      <a:pt x="211282" y="166255"/>
                    </a:cubicBezTo>
                    <a:cubicBezTo>
                      <a:pt x="203446" y="142743"/>
                      <a:pt x="214825" y="169797"/>
                      <a:pt x="187037" y="142009"/>
                    </a:cubicBezTo>
                    <a:cubicBezTo>
                      <a:pt x="173703" y="128675"/>
                      <a:pt x="179363" y="135694"/>
                      <a:pt x="169719" y="121228"/>
                    </a:cubicBezTo>
                    <a:cubicBezTo>
                      <a:pt x="168564" y="116610"/>
                      <a:pt x="161997" y="109502"/>
                      <a:pt x="166255" y="107373"/>
                    </a:cubicBezTo>
                    <a:cubicBezTo>
                      <a:pt x="168707" y="106147"/>
                      <a:pt x="202413" y="113219"/>
                      <a:pt x="207819" y="114300"/>
                    </a:cubicBezTo>
                    <a:cubicBezTo>
                      <a:pt x="212437" y="113146"/>
                      <a:pt x="219033" y="114798"/>
                      <a:pt x="221673" y="110837"/>
                    </a:cubicBezTo>
                    <a:cubicBezTo>
                      <a:pt x="223484" y="108120"/>
                      <a:pt x="217667" y="105369"/>
                      <a:pt x="214746" y="103909"/>
                    </a:cubicBezTo>
                    <a:cubicBezTo>
                      <a:pt x="208215" y="100643"/>
                      <a:pt x="200891" y="99291"/>
                      <a:pt x="193964" y="96982"/>
                    </a:cubicBezTo>
                    <a:cubicBezTo>
                      <a:pt x="186730" y="94571"/>
                      <a:pt x="178006" y="84488"/>
                      <a:pt x="173182" y="79664"/>
                    </a:cubicBezTo>
                    <a:cubicBezTo>
                      <a:pt x="162373" y="47230"/>
                      <a:pt x="180079" y="95195"/>
                      <a:pt x="159328" y="58882"/>
                    </a:cubicBezTo>
                    <a:cubicBezTo>
                      <a:pt x="156966" y="54749"/>
                      <a:pt x="157739" y="49403"/>
                      <a:pt x="155864" y="45028"/>
                    </a:cubicBezTo>
                    <a:cubicBezTo>
                      <a:pt x="154224" y="41202"/>
                      <a:pt x="151246" y="38101"/>
                      <a:pt x="148937" y="34637"/>
                    </a:cubicBezTo>
                    <a:cubicBezTo>
                      <a:pt x="144847" y="18277"/>
                      <a:pt x="134505" y="5773"/>
                      <a:pt x="131619"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95" name="Group 194">
                <a:extLst>
                  <a:ext uri="{FF2B5EF4-FFF2-40B4-BE49-F238E27FC236}">
                    <a16:creationId xmlns:a16="http://schemas.microsoft.com/office/drawing/2014/main" id="{5B775688-9BA6-DBB7-8748-2C2BB4D49468}"/>
                  </a:ext>
                </a:extLst>
              </p:cNvPr>
              <p:cNvGrpSpPr/>
              <p:nvPr/>
            </p:nvGrpSpPr>
            <p:grpSpPr>
              <a:xfrm>
                <a:off x="7101737" y="4606636"/>
                <a:ext cx="214143" cy="1407498"/>
                <a:chOff x="7101737" y="4606636"/>
                <a:chExt cx="214143" cy="1407498"/>
              </a:xfrm>
            </p:grpSpPr>
            <p:sp>
              <p:nvSpPr>
                <p:cNvPr id="24" name="Freeform 23">
                  <a:extLst>
                    <a:ext uri="{FF2B5EF4-FFF2-40B4-BE49-F238E27FC236}">
                      <a16:creationId xmlns:a16="http://schemas.microsoft.com/office/drawing/2014/main" id="{FE869061-4E64-E17D-25F3-F5D7C4FE86BB}"/>
                    </a:ext>
                  </a:extLst>
                </p:cNvPr>
                <p:cNvSpPr/>
                <p:nvPr/>
              </p:nvSpPr>
              <p:spPr>
                <a:xfrm>
                  <a:off x="7111608" y="4664495"/>
                  <a:ext cx="175692" cy="1349639"/>
                </a:xfrm>
                <a:custGeom>
                  <a:avLst/>
                  <a:gdLst>
                    <a:gd name="connsiteX0" fmla="*/ 0 w 175692"/>
                    <a:gd name="connsiteY0" fmla="*/ 1345646 h 1349639"/>
                    <a:gd name="connsiteX1" fmla="*/ 67881 w 175692"/>
                    <a:gd name="connsiteY1" fmla="*/ 1349639 h 1349639"/>
                    <a:gd name="connsiteX2" fmla="*/ 103818 w 175692"/>
                    <a:gd name="connsiteY2" fmla="*/ 383330 h 1349639"/>
                    <a:gd name="connsiteX3" fmla="*/ 147741 w 175692"/>
                    <a:gd name="connsiteY3" fmla="*/ 383330 h 1349639"/>
                    <a:gd name="connsiteX4" fmla="*/ 171699 w 175692"/>
                    <a:gd name="connsiteY4" fmla="*/ 399302 h 1349639"/>
                    <a:gd name="connsiteX5" fmla="*/ 175692 w 175692"/>
                    <a:gd name="connsiteY5" fmla="*/ 351385 h 1349639"/>
                    <a:gd name="connsiteX6" fmla="*/ 115797 w 175692"/>
                    <a:gd name="connsiteY6" fmla="*/ 371350 h 1349639"/>
                    <a:gd name="connsiteX7" fmla="*/ 115797 w 175692"/>
                    <a:gd name="connsiteY7" fmla="*/ 179686 h 1349639"/>
                    <a:gd name="connsiteX8" fmla="*/ 167706 w 175692"/>
                    <a:gd name="connsiteY8" fmla="*/ 199651 h 1349639"/>
                    <a:gd name="connsiteX9" fmla="*/ 119790 w 175692"/>
                    <a:gd name="connsiteY9" fmla="*/ 167707 h 1349639"/>
                    <a:gd name="connsiteX10" fmla="*/ 123783 w 175692"/>
                    <a:gd name="connsiteY10" fmla="*/ 0 h 1349639"/>
                    <a:gd name="connsiteX11" fmla="*/ 115797 w 175692"/>
                    <a:gd name="connsiteY11" fmla="*/ 43923 h 1349639"/>
                    <a:gd name="connsiteX12" fmla="*/ 111804 w 175692"/>
                    <a:gd name="connsiteY12" fmla="*/ 55902 h 1349639"/>
                    <a:gd name="connsiteX13" fmla="*/ 95832 w 175692"/>
                    <a:gd name="connsiteY13" fmla="*/ 411281 h 1349639"/>
                    <a:gd name="connsiteX14" fmla="*/ 55902 w 175692"/>
                    <a:gd name="connsiteY14" fmla="*/ 722736 h 1349639"/>
                    <a:gd name="connsiteX15" fmla="*/ 51909 w 175692"/>
                    <a:gd name="connsiteY15" fmla="*/ 902421 h 1349639"/>
                    <a:gd name="connsiteX16" fmla="*/ 0 w 175692"/>
                    <a:gd name="connsiteY16" fmla="*/ 1345646 h 1349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692" h="1349639">
                      <a:moveTo>
                        <a:pt x="0" y="1345646"/>
                      </a:moveTo>
                      <a:lnTo>
                        <a:pt x="67881" y="1349639"/>
                      </a:lnTo>
                      <a:lnTo>
                        <a:pt x="103818" y="383330"/>
                      </a:lnTo>
                      <a:lnTo>
                        <a:pt x="147741" y="383330"/>
                      </a:lnTo>
                      <a:lnTo>
                        <a:pt x="171699" y="399302"/>
                      </a:lnTo>
                      <a:lnTo>
                        <a:pt x="175692" y="351385"/>
                      </a:lnTo>
                      <a:lnTo>
                        <a:pt x="115797" y="371350"/>
                      </a:lnTo>
                      <a:lnTo>
                        <a:pt x="115797" y="179686"/>
                      </a:lnTo>
                      <a:lnTo>
                        <a:pt x="167706" y="199651"/>
                      </a:lnTo>
                      <a:lnTo>
                        <a:pt x="119790" y="167707"/>
                      </a:lnTo>
                      <a:lnTo>
                        <a:pt x="123783" y="0"/>
                      </a:lnTo>
                      <a:cubicBezTo>
                        <a:pt x="121121" y="14641"/>
                        <a:pt x="118915" y="29372"/>
                        <a:pt x="115797" y="43923"/>
                      </a:cubicBezTo>
                      <a:cubicBezTo>
                        <a:pt x="114915" y="48039"/>
                        <a:pt x="111804" y="55902"/>
                        <a:pt x="111804" y="55902"/>
                      </a:cubicBezTo>
                      <a:lnTo>
                        <a:pt x="95832" y="411281"/>
                      </a:lnTo>
                      <a:lnTo>
                        <a:pt x="55902" y="722736"/>
                      </a:lnTo>
                      <a:lnTo>
                        <a:pt x="51909" y="902421"/>
                      </a:lnTo>
                      <a:lnTo>
                        <a:pt x="0" y="1345646"/>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 name="Freeform 152">
                  <a:extLst>
                    <a:ext uri="{FF2B5EF4-FFF2-40B4-BE49-F238E27FC236}">
                      <a16:creationId xmlns:a16="http://schemas.microsoft.com/office/drawing/2014/main" id="{F76E822E-26BB-FF81-3F8D-220EDC343D30}"/>
                    </a:ext>
                  </a:extLst>
                </p:cNvPr>
                <p:cNvSpPr/>
                <p:nvPr/>
              </p:nvSpPr>
              <p:spPr>
                <a:xfrm>
                  <a:off x="7101737" y="4606636"/>
                  <a:ext cx="214143" cy="1042555"/>
                </a:xfrm>
                <a:custGeom>
                  <a:avLst/>
                  <a:gdLst>
                    <a:gd name="connsiteX0" fmla="*/ 107372 w 214143"/>
                    <a:gd name="connsiteY0" fmla="*/ 0 h 1042555"/>
                    <a:gd name="connsiteX1" fmla="*/ 107372 w 214143"/>
                    <a:gd name="connsiteY1" fmla="*/ 0 h 1042555"/>
                    <a:gd name="connsiteX2" fmla="*/ 96981 w 214143"/>
                    <a:gd name="connsiteY2" fmla="*/ 31173 h 1042555"/>
                    <a:gd name="connsiteX3" fmla="*/ 76200 w 214143"/>
                    <a:gd name="connsiteY3" fmla="*/ 62346 h 1042555"/>
                    <a:gd name="connsiteX4" fmla="*/ 55418 w 214143"/>
                    <a:gd name="connsiteY4" fmla="*/ 103909 h 1042555"/>
                    <a:gd name="connsiteX5" fmla="*/ 48491 w 214143"/>
                    <a:gd name="connsiteY5" fmla="*/ 114300 h 1042555"/>
                    <a:gd name="connsiteX6" fmla="*/ 24245 w 214143"/>
                    <a:gd name="connsiteY6" fmla="*/ 142009 h 1042555"/>
                    <a:gd name="connsiteX7" fmla="*/ 27709 w 214143"/>
                    <a:gd name="connsiteY7" fmla="*/ 155864 h 1042555"/>
                    <a:gd name="connsiteX8" fmla="*/ 31172 w 214143"/>
                    <a:gd name="connsiteY8" fmla="*/ 166255 h 1042555"/>
                    <a:gd name="connsiteX9" fmla="*/ 34636 w 214143"/>
                    <a:gd name="connsiteY9" fmla="*/ 183573 h 1042555"/>
                    <a:gd name="connsiteX10" fmla="*/ 62345 w 214143"/>
                    <a:gd name="connsiteY10" fmla="*/ 180109 h 1042555"/>
                    <a:gd name="connsiteX11" fmla="*/ 83127 w 214143"/>
                    <a:gd name="connsiteY11" fmla="*/ 166255 h 1042555"/>
                    <a:gd name="connsiteX12" fmla="*/ 110836 w 214143"/>
                    <a:gd name="connsiteY12" fmla="*/ 155864 h 1042555"/>
                    <a:gd name="connsiteX13" fmla="*/ 121227 w 214143"/>
                    <a:gd name="connsiteY13" fmla="*/ 152400 h 1042555"/>
                    <a:gd name="connsiteX14" fmla="*/ 128154 w 214143"/>
                    <a:gd name="connsiteY14" fmla="*/ 142009 h 1042555"/>
                    <a:gd name="connsiteX15" fmla="*/ 124691 w 214143"/>
                    <a:gd name="connsiteY15" fmla="*/ 152400 h 1042555"/>
                    <a:gd name="connsiteX16" fmla="*/ 110836 w 214143"/>
                    <a:gd name="connsiteY16" fmla="*/ 173182 h 1042555"/>
                    <a:gd name="connsiteX17" fmla="*/ 96981 w 214143"/>
                    <a:gd name="connsiteY17" fmla="*/ 197428 h 1042555"/>
                    <a:gd name="connsiteX18" fmla="*/ 69272 w 214143"/>
                    <a:gd name="connsiteY18" fmla="*/ 218209 h 1042555"/>
                    <a:gd name="connsiteX19" fmla="*/ 51954 w 214143"/>
                    <a:gd name="connsiteY19" fmla="*/ 235528 h 1042555"/>
                    <a:gd name="connsiteX20" fmla="*/ 31172 w 214143"/>
                    <a:gd name="connsiteY20" fmla="*/ 252846 h 1042555"/>
                    <a:gd name="connsiteX21" fmla="*/ 13854 w 214143"/>
                    <a:gd name="connsiteY21" fmla="*/ 270164 h 1042555"/>
                    <a:gd name="connsiteX22" fmla="*/ 6927 w 214143"/>
                    <a:gd name="connsiteY22" fmla="*/ 280555 h 1042555"/>
                    <a:gd name="connsiteX23" fmla="*/ 17318 w 214143"/>
                    <a:gd name="connsiteY23" fmla="*/ 287482 h 1042555"/>
                    <a:gd name="connsiteX24" fmla="*/ 62345 w 214143"/>
                    <a:gd name="connsiteY24" fmla="*/ 284019 h 1042555"/>
                    <a:gd name="connsiteX25" fmla="*/ 93518 w 214143"/>
                    <a:gd name="connsiteY25" fmla="*/ 270164 h 1042555"/>
                    <a:gd name="connsiteX26" fmla="*/ 103909 w 214143"/>
                    <a:gd name="connsiteY26" fmla="*/ 263237 h 1042555"/>
                    <a:gd name="connsiteX27" fmla="*/ 114300 w 214143"/>
                    <a:gd name="connsiteY27" fmla="*/ 259773 h 1042555"/>
                    <a:gd name="connsiteX28" fmla="*/ 121227 w 214143"/>
                    <a:gd name="connsiteY28" fmla="*/ 270164 h 1042555"/>
                    <a:gd name="connsiteX29" fmla="*/ 117763 w 214143"/>
                    <a:gd name="connsiteY29" fmla="*/ 284019 h 1042555"/>
                    <a:gd name="connsiteX30" fmla="*/ 107372 w 214143"/>
                    <a:gd name="connsiteY30" fmla="*/ 301337 h 1042555"/>
                    <a:gd name="connsiteX31" fmla="*/ 110836 w 214143"/>
                    <a:gd name="connsiteY31" fmla="*/ 353291 h 1042555"/>
                    <a:gd name="connsiteX32" fmla="*/ 107372 w 214143"/>
                    <a:gd name="connsiteY32" fmla="*/ 367146 h 1042555"/>
                    <a:gd name="connsiteX33" fmla="*/ 93518 w 214143"/>
                    <a:gd name="connsiteY33" fmla="*/ 377537 h 1042555"/>
                    <a:gd name="connsiteX34" fmla="*/ 65809 w 214143"/>
                    <a:gd name="connsiteY34" fmla="*/ 394855 h 1042555"/>
                    <a:gd name="connsiteX35" fmla="*/ 58881 w 214143"/>
                    <a:gd name="connsiteY35" fmla="*/ 405246 h 1042555"/>
                    <a:gd name="connsiteX36" fmla="*/ 48491 w 214143"/>
                    <a:gd name="connsiteY36" fmla="*/ 408709 h 1042555"/>
                    <a:gd name="connsiteX37" fmla="*/ 41563 w 214143"/>
                    <a:gd name="connsiteY37" fmla="*/ 415637 h 1042555"/>
                    <a:gd name="connsiteX38" fmla="*/ 38100 w 214143"/>
                    <a:gd name="connsiteY38" fmla="*/ 426028 h 1042555"/>
                    <a:gd name="connsiteX39" fmla="*/ 48491 w 214143"/>
                    <a:gd name="connsiteY39" fmla="*/ 429491 h 1042555"/>
                    <a:gd name="connsiteX40" fmla="*/ 83127 w 214143"/>
                    <a:gd name="connsiteY40" fmla="*/ 432955 h 1042555"/>
                    <a:gd name="connsiteX41" fmla="*/ 76200 w 214143"/>
                    <a:gd name="connsiteY41" fmla="*/ 460664 h 1042555"/>
                    <a:gd name="connsiteX42" fmla="*/ 51954 w 214143"/>
                    <a:gd name="connsiteY42" fmla="*/ 495300 h 1042555"/>
                    <a:gd name="connsiteX43" fmla="*/ 45027 w 214143"/>
                    <a:gd name="connsiteY43" fmla="*/ 502228 h 1042555"/>
                    <a:gd name="connsiteX44" fmla="*/ 34636 w 214143"/>
                    <a:gd name="connsiteY44" fmla="*/ 523009 h 1042555"/>
                    <a:gd name="connsiteX45" fmla="*/ 27709 w 214143"/>
                    <a:gd name="connsiteY45" fmla="*/ 543791 h 1042555"/>
                    <a:gd name="connsiteX46" fmla="*/ 10391 w 214143"/>
                    <a:gd name="connsiteY46" fmla="*/ 557646 h 1042555"/>
                    <a:gd name="connsiteX47" fmla="*/ 0 w 214143"/>
                    <a:gd name="connsiteY47" fmla="*/ 568037 h 1042555"/>
                    <a:gd name="connsiteX48" fmla="*/ 10391 w 214143"/>
                    <a:gd name="connsiteY48" fmla="*/ 574964 h 1042555"/>
                    <a:gd name="connsiteX49" fmla="*/ 27709 w 214143"/>
                    <a:gd name="connsiteY49" fmla="*/ 571500 h 1042555"/>
                    <a:gd name="connsiteX50" fmla="*/ 38100 w 214143"/>
                    <a:gd name="connsiteY50" fmla="*/ 568037 h 1042555"/>
                    <a:gd name="connsiteX51" fmla="*/ 62345 w 214143"/>
                    <a:gd name="connsiteY51" fmla="*/ 557646 h 1042555"/>
                    <a:gd name="connsiteX52" fmla="*/ 96981 w 214143"/>
                    <a:gd name="connsiteY52" fmla="*/ 554182 h 1042555"/>
                    <a:gd name="connsiteX53" fmla="*/ 100445 w 214143"/>
                    <a:gd name="connsiteY53" fmla="*/ 564573 h 1042555"/>
                    <a:gd name="connsiteX54" fmla="*/ 79663 w 214143"/>
                    <a:gd name="connsiteY54" fmla="*/ 592282 h 1042555"/>
                    <a:gd name="connsiteX55" fmla="*/ 69272 w 214143"/>
                    <a:gd name="connsiteY55" fmla="*/ 599209 h 1042555"/>
                    <a:gd name="connsiteX56" fmla="*/ 62345 w 214143"/>
                    <a:gd name="connsiteY56" fmla="*/ 606137 h 1042555"/>
                    <a:gd name="connsiteX57" fmla="*/ 55418 w 214143"/>
                    <a:gd name="connsiteY57" fmla="*/ 616528 h 1042555"/>
                    <a:gd name="connsiteX58" fmla="*/ 41563 w 214143"/>
                    <a:gd name="connsiteY58" fmla="*/ 619991 h 1042555"/>
                    <a:gd name="connsiteX59" fmla="*/ 24245 w 214143"/>
                    <a:gd name="connsiteY59" fmla="*/ 651164 h 1042555"/>
                    <a:gd name="connsiteX60" fmla="*/ 17318 w 214143"/>
                    <a:gd name="connsiteY60" fmla="*/ 661555 h 1042555"/>
                    <a:gd name="connsiteX61" fmla="*/ 65809 w 214143"/>
                    <a:gd name="connsiteY61" fmla="*/ 682337 h 1042555"/>
                    <a:gd name="connsiteX62" fmla="*/ 58881 w 214143"/>
                    <a:gd name="connsiteY62" fmla="*/ 699655 h 1042555"/>
                    <a:gd name="connsiteX63" fmla="*/ 48491 w 214143"/>
                    <a:gd name="connsiteY63" fmla="*/ 706582 h 1042555"/>
                    <a:gd name="connsiteX64" fmla="*/ 31172 w 214143"/>
                    <a:gd name="connsiteY64" fmla="*/ 723900 h 1042555"/>
                    <a:gd name="connsiteX65" fmla="*/ 20781 w 214143"/>
                    <a:gd name="connsiteY65" fmla="*/ 734291 h 1042555"/>
                    <a:gd name="connsiteX66" fmla="*/ 6927 w 214143"/>
                    <a:gd name="connsiteY66" fmla="*/ 741219 h 1042555"/>
                    <a:gd name="connsiteX67" fmla="*/ 13854 w 214143"/>
                    <a:gd name="connsiteY67" fmla="*/ 755073 h 1042555"/>
                    <a:gd name="connsiteX68" fmla="*/ 20781 w 214143"/>
                    <a:gd name="connsiteY68" fmla="*/ 765464 h 1042555"/>
                    <a:gd name="connsiteX69" fmla="*/ 27709 w 214143"/>
                    <a:gd name="connsiteY69" fmla="*/ 793173 h 1042555"/>
                    <a:gd name="connsiteX70" fmla="*/ 38100 w 214143"/>
                    <a:gd name="connsiteY70" fmla="*/ 807028 h 1042555"/>
                    <a:gd name="connsiteX71" fmla="*/ 48491 w 214143"/>
                    <a:gd name="connsiteY71" fmla="*/ 813955 h 1042555"/>
                    <a:gd name="connsiteX72" fmla="*/ 45027 w 214143"/>
                    <a:gd name="connsiteY72" fmla="*/ 848591 h 1042555"/>
                    <a:gd name="connsiteX73" fmla="*/ 51954 w 214143"/>
                    <a:gd name="connsiteY73" fmla="*/ 858982 h 1042555"/>
                    <a:gd name="connsiteX74" fmla="*/ 55418 w 214143"/>
                    <a:gd name="connsiteY74" fmla="*/ 869373 h 1042555"/>
                    <a:gd name="connsiteX75" fmla="*/ 62345 w 214143"/>
                    <a:gd name="connsiteY75" fmla="*/ 883228 h 1042555"/>
                    <a:gd name="connsiteX76" fmla="*/ 55418 w 214143"/>
                    <a:gd name="connsiteY76" fmla="*/ 897082 h 1042555"/>
                    <a:gd name="connsiteX77" fmla="*/ 45027 w 214143"/>
                    <a:gd name="connsiteY77" fmla="*/ 904009 h 1042555"/>
                    <a:gd name="connsiteX78" fmla="*/ 41563 w 214143"/>
                    <a:gd name="connsiteY78" fmla="*/ 914400 h 1042555"/>
                    <a:gd name="connsiteX79" fmla="*/ 34636 w 214143"/>
                    <a:gd name="connsiteY79" fmla="*/ 921328 h 1042555"/>
                    <a:gd name="connsiteX80" fmla="*/ 107372 w 214143"/>
                    <a:gd name="connsiteY80" fmla="*/ 935182 h 1042555"/>
                    <a:gd name="connsiteX81" fmla="*/ 142009 w 214143"/>
                    <a:gd name="connsiteY81" fmla="*/ 973282 h 1042555"/>
                    <a:gd name="connsiteX82" fmla="*/ 166254 w 214143"/>
                    <a:gd name="connsiteY82" fmla="*/ 1004455 h 1042555"/>
                    <a:gd name="connsiteX83" fmla="*/ 169718 w 214143"/>
                    <a:gd name="connsiteY83" fmla="*/ 1014846 h 1042555"/>
                    <a:gd name="connsiteX84" fmla="*/ 173181 w 214143"/>
                    <a:gd name="connsiteY84" fmla="*/ 1028700 h 1042555"/>
                    <a:gd name="connsiteX85" fmla="*/ 180109 w 214143"/>
                    <a:gd name="connsiteY85" fmla="*/ 1042555 h 1042555"/>
                    <a:gd name="connsiteX86" fmla="*/ 187036 w 214143"/>
                    <a:gd name="connsiteY86" fmla="*/ 1032164 h 1042555"/>
                    <a:gd name="connsiteX87" fmla="*/ 180109 w 214143"/>
                    <a:gd name="connsiteY87" fmla="*/ 990600 h 1042555"/>
                    <a:gd name="connsiteX88" fmla="*/ 176645 w 214143"/>
                    <a:gd name="connsiteY88" fmla="*/ 976746 h 1042555"/>
                    <a:gd name="connsiteX89" fmla="*/ 166254 w 214143"/>
                    <a:gd name="connsiteY89" fmla="*/ 969819 h 1042555"/>
                    <a:gd name="connsiteX90" fmla="*/ 148936 w 214143"/>
                    <a:gd name="connsiteY90" fmla="*/ 952500 h 1042555"/>
                    <a:gd name="connsiteX91" fmla="*/ 128154 w 214143"/>
                    <a:gd name="connsiteY91" fmla="*/ 938646 h 1042555"/>
                    <a:gd name="connsiteX92" fmla="*/ 121227 w 214143"/>
                    <a:gd name="connsiteY92" fmla="*/ 921328 h 1042555"/>
                    <a:gd name="connsiteX93" fmla="*/ 117763 w 214143"/>
                    <a:gd name="connsiteY93" fmla="*/ 910937 h 1042555"/>
                    <a:gd name="connsiteX94" fmla="*/ 128154 w 214143"/>
                    <a:gd name="connsiteY94" fmla="*/ 890155 h 1042555"/>
                    <a:gd name="connsiteX95" fmla="*/ 138545 w 214143"/>
                    <a:gd name="connsiteY95" fmla="*/ 886691 h 1042555"/>
                    <a:gd name="connsiteX96" fmla="*/ 173181 w 214143"/>
                    <a:gd name="connsiteY96" fmla="*/ 886691 h 1042555"/>
                    <a:gd name="connsiteX97" fmla="*/ 162791 w 214143"/>
                    <a:gd name="connsiteY97" fmla="*/ 879764 h 1042555"/>
                    <a:gd name="connsiteX98" fmla="*/ 155863 w 214143"/>
                    <a:gd name="connsiteY98" fmla="*/ 872837 h 1042555"/>
                    <a:gd name="connsiteX99" fmla="*/ 135081 w 214143"/>
                    <a:gd name="connsiteY99" fmla="*/ 865909 h 1042555"/>
                    <a:gd name="connsiteX100" fmla="*/ 117763 w 214143"/>
                    <a:gd name="connsiteY100" fmla="*/ 852055 h 1042555"/>
                    <a:gd name="connsiteX101" fmla="*/ 114300 w 214143"/>
                    <a:gd name="connsiteY101" fmla="*/ 841664 h 1042555"/>
                    <a:gd name="connsiteX102" fmla="*/ 131618 w 214143"/>
                    <a:gd name="connsiteY102" fmla="*/ 813955 h 1042555"/>
                    <a:gd name="connsiteX103" fmla="*/ 148936 w 214143"/>
                    <a:gd name="connsiteY103" fmla="*/ 817419 h 1042555"/>
                    <a:gd name="connsiteX104" fmla="*/ 159327 w 214143"/>
                    <a:gd name="connsiteY104" fmla="*/ 824346 h 1042555"/>
                    <a:gd name="connsiteX105" fmla="*/ 169718 w 214143"/>
                    <a:gd name="connsiteY105" fmla="*/ 827809 h 1042555"/>
                    <a:gd name="connsiteX106" fmla="*/ 142009 w 214143"/>
                    <a:gd name="connsiteY106" fmla="*/ 803564 h 1042555"/>
                    <a:gd name="connsiteX107" fmla="*/ 128154 w 214143"/>
                    <a:gd name="connsiteY107" fmla="*/ 789709 h 1042555"/>
                    <a:gd name="connsiteX108" fmla="*/ 117763 w 214143"/>
                    <a:gd name="connsiteY108" fmla="*/ 779319 h 1042555"/>
                    <a:gd name="connsiteX109" fmla="*/ 107372 w 214143"/>
                    <a:gd name="connsiteY109" fmla="*/ 744682 h 1042555"/>
                    <a:gd name="connsiteX110" fmla="*/ 103909 w 214143"/>
                    <a:gd name="connsiteY110" fmla="*/ 734291 h 1042555"/>
                    <a:gd name="connsiteX111" fmla="*/ 128154 w 214143"/>
                    <a:gd name="connsiteY111" fmla="*/ 737755 h 1042555"/>
                    <a:gd name="connsiteX112" fmla="*/ 148936 w 214143"/>
                    <a:gd name="connsiteY112" fmla="*/ 744682 h 1042555"/>
                    <a:gd name="connsiteX113" fmla="*/ 152400 w 214143"/>
                    <a:gd name="connsiteY113" fmla="*/ 730828 h 1042555"/>
                    <a:gd name="connsiteX114" fmla="*/ 169718 w 214143"/>
                    <a:gd name="connsiteY114" fmla="*/ 703119 h 1042555"/>
                    <a:gd name="connsiteX115" fmla="*/ 193963 w 214143"/>
                    <a:gd name="connsiteY115" fmla="*/ 689264 h 1042555"/>
                    <a:gd name="connsiteX116" fmla="*/ 183572 w 214143"/>
                    <a:gd name="connsiteY116" fmla="*/ 685800 h 1042555"/>
                    <a:gd name="connsiteX117" fmla="*/ 162791 w 214143"/>
                    <a:gd name="connsiteY117" fmla="*/ 675409 h 1042555"/>
                    <a:gd name="connsiteX118" fmla="*/ 155863 w 214143"/>
                    <a:gd name="connsiteY118" fmla="*/ 668482 h 1042555"/>
                    <a:gd name="connsiteX119" fmla="*/ 145472 w 214143"/>
                    <a:gd name="connsiteY119" fmla="*/ 661555 h 1042555"/>
                    <a:gd name="connsiteX120" fmla="*/ 138545 w 214143"/>
                    <a:gd name="connsiteY120" fmla="*/ 640773 h 1042555"/>
                    <a:gd name="connsiteX121" fmla="*/ 135081 w 214143"/>
                    <a:gd name="connsiteY121" fmla="*/ 630382 h 1042555"/>
                    <a:gd name="connsiteX122" fmla="*/ 142009 w 214143"/>
                    <a:gd name="connsiteY122" fmla="*/ 613064 h 1042555"/>
                    <a:gd name="connsiteX123" fmla="*/ 173181 w 214143"/>
                    <a:gd name="connsiteY123" fmla="*/ 619991 h 1042555"/>
                    <a:gd name="connsiteX124" fmla="*/ 180109 w 214143"/>
                    <a:gd name="connsiteY124" fmla="*/ 626919 h 1042555"/>
                    <a:gd name="connsiteX125" fmla="*/ 176645 w 214143"/>
                    <a:gd name="connsiteY125" fmla="*/ 616528 h 1042555"/>
                    <a:gd name="connsiteX126" fmla="*/ 162791 w 214143"/>
                    <a:gd name="connsiteY126" fmla="*/ 595746 h 1042555"/>
                    <a:gd name="connsiteX127" fmla="*/ 155863 w 214143"/>
                    <a:gd name="connsiteY127" fmla="*/ 585355 h 1042555"/>
                    <a:gd name="connsiteX128" fmla="*/ 148936 w 214143"/>
                    <a:gd name="connsiteY128" fmla="*/ 557646 h 1042555"/>
                    <a:gd name="connsiteX129" fmla="*/ 138545 w 214143"/>
                    <a:gd name="connsiteY129" fmla="*/ 536864 h 1042555"/>
                    <a:gd name="connsiteX130" fmla="*/ 128154 w 214143"/>
                    <a:gd name="connsiteY130" fmla="*/ 516082 h 1042555"/>
                    <a:gd name="connsiteX131" fmla="*/ 138545 w 214143"/>
                    <a:gd name="connsiteY131" fmla="*/ 509155 h 1042555"/>
                    <a:gd name="connsiteX132" fmla="*/ 148936 w 214143"/>
                    <a:gd name="connsiteY132" fmla="*/ 516082 h 1042555"/>
                    <a:gd name="connsiteX133" fmla="*/ 159327 w 214143"/>
                    <a:gd name="connsiteY133" fmla="*/ 519546 h 1042555"/>
                    <a:gd name="connsiteX134" fmla="*/ 193963 w 214143"/>
                    <a:gd name="connsiteY134" fmla="*/ 550719 h 1042555"/>
                    <a:gd name="connsiteX135" fmla="*/ 187036 w 214143"/>
                    <a:gd name="connsiteY135" fmla="*/ 540328 h 1042555"/>
                    <a:gd name="connsiteX136" fmla="*/ 169718 w 214143"/>
                    <a:gd name="connsiteY136" fmla="*/ 523009 h 1042555"/>
                    <a:gd name="connsiteX137" fmla="*/ 155863 w 214143"/>
                    <a:gd name="connsiteY137" fmla="*/ 505691 h 1042555"/>
                    <a:gd name="connsiteX138" fmla="*/ 148936 w 214143"/>
                    <a:gd name="connsiteY138" fmla="*/ 477982 h 1042555"/>
                    <a:gd name="connsiteX139" fmla="*/ 142009 w 214143"/>
                    <a:gd name="connsiteY139" fmla="*/ 457200 h 1042555"/>
                    <a:gd name="connsiteX140" fmla="*/ 152400 w 214143"/>
                    <a:gd name="connsiteY140" fmla="*/ 450273 h 1042555"/>
                    <a:gd name="connsiteX141" fmla="*/ 180109 w 214143"/>
                    <a:gd name="connsiteY141" fmla="*/ 446809 h 1042555"/>
                    <a:gd name="connsiteX142" fmla="*/ 173181 w 214143"/>
                    <a:gd name="connsiteY142" fmla="*/ 439882 h 1042555"/>
                    <a:gd name="connsiteX143" fmla="*/ 159327 w 214143"/>
                    <a:gd name="connsiteY143" fmla="*/ 436419 h 1042555"/>
                    <a:gd name="connsiteX144" fmla="*/ 138545 w 214143"/>
                    <a:gd name="connsiteY144" fmla="*/ 419100 h 1042555"/>
                    <a:gd name="connsiteX145" fmla="*/ 131618 w 214143"/>
                    <a:gd name="connsiteY145" fmla="*/ 408709 h 1042555"/>
                    <a:gd name="connsiteX146" fmla="*/ 135081 w 214143"/>
                    <a:gd name="connsiteY146" fmla="*/ 394855 h 1042555"/>
                    <a:gd name="connsiteX147" fmla="*/ 183572 w 214143"/>
                    <a:gd name="connsiteY147" fmla="*/ 384464 h 1042555"/>
                    <a:gd name="connsiteX148" fmla="*/ 211281 w 214143"/>
                    <a:gd name="connsiteY148" fmla="*/ 363682 h 1042555"/>
                    <a:gd name="connsiteX149" fmla="*/ 207818 w 214143"/>
                    <a:gd name="connsiteY149" fmla="*/ 335973 h 1042555"/>
                    <a:gd name="connsiteX150" fmla="*/ 197427 w 214143"/>
                    <a:gd name="connsiteY150" fmla="*/ 315191 h 1042555"/>
                    <a:gd name="connsiteX151" fmla="*/ 193963 w 214143"/>
                    <a:gd name="connsiteY151" fmla="*/ 304800 h 1042555"/>
                    <a:gd name="connsiteX152" fmla="*/ 166254 w 214143"/>
                    <a:gd name="connsiteY152" fmla="*/ 280555 h 1042555"/>
                    <a:gd name="connsiteX153" fmla="*/ 204354 w 214143"/>
                    <a:gd name="connsiteY153" fmla="*/ 266700 h 1042555"/>
                    <a:gd name="connsiteX154" fmla="*/ 200891 w 214143"/>
                    <a:gd name="connsiteY154" fmla="*/ 256309 h 1042555"/>
                    <a:gd name="connsiteX155" fmla="*/ 193963 w 214143"/>
                    <a:gd name="connsiteY155" fmla="*/ 249382 h 1042555"/>
                    <a:gd name="connsiteX156" fmla="*/ 183572 w 214143"/>
                    <a:gd name="connsiteY156" fmla="*/ 228600 h 1042555"/>
                    <a:gd name="connsiteX157" fmla="*/ 176645 w 214143"/>
                    <a:gd name="connsiteY157" fmla="*/ 218209 h 1042555"/>
                    <a:gd name="connsiteX158" fmla="*/ 173181 w 214143"/>
                    <a:gd name="connsiteY158" fmla="*/ 204355 h 1042555"/>
                    <a:gd name="connsiteX159" fmla="*/ 166254 w 214143"/>
                    <a:gd name="connsiteY159" fmla="*/ 193964 h 1042555"/>
                    <a:gd name="connsiteX160" fmla="*/ 162791 w 214143"/>
                    <a:gd name="connsiteY160" fmla="*/ 166255 h 1042555"/>
                    <a:gd name="connsiteX161" fmla="*/ 180109 w 214143"/>
                    <a:gd name="connsiteY161" fmla="*/ 148937 h 1042555"/>
                    <a:gd name="connsiteX162" fmla="*/ 176645 w 214143"/>
                    <a:gd name="connsiteY162" fmla="*/ 138546 h 1042555"/>
                    <a:gd name="connsiteX163" fmla="*/ 155863 w 214143"/>
                    <a:gd name="connsiteY163" fmla="*/ 121228 h 1042555"/>
                    <a:gd name="connsiteX164" fmla="*/ 148936 w 214143"/>
                    <a:gd name="connsiteY164" fmla="*/ 114300 h 1042555"/>
                    <a:gd name="connsiteX165" fmla="*/ 138545 w 214143"/>
                    <a:gd name="connsiteY165" fmla="*/ 110837 h 1042555"/>
                    <a:gd name="connsiteX166" fmla="*/ 135081 w 214143"/>
                    <a:gd name="connsiteY166" fmla="*/ 76200 h 1042555"/>
                    <a:gd name="connsiteX167" fmla="*/ 128154 w 214143"/>
                    <a:gd name="connsiteY167" fmla="*/ 55419 h 1042555"/>
                    <a:gd name="connsiteX168" fmla="*/ 124691 w 214143"/>
                    <a:gd name="connsiteY168" fmla="*/ 45028 h 1042555"/>
                    <a:gd name="connsiteX169" fmla="*/ 107372 w 214143"/>
                    <a:gd name="connsiteY169" fmla="*/ 0 h 104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214143" h="1042555">
                      <a:moveTo>
                        <a:pt x="107372" y="0"/>
                      </a:moveTo>
                      <a:lnTo>
                        <a:pt x="107372" y="0"/>
                      </a:lnTo>
                      <a:cubicBezTo>
                        <a:pt x="103908" y="10391"/>
                        <a:pt x="101295" y="21105"/>
                        <a:pt x="96981" y="31173"/>
                      </a:cubicBezTo>
                      <a:cubicBezTo>
                        <a:pt x="92527" y="41567"/>
                        <a:pt x="82993" y="53288"/>
                        <a:pt x="76200" y="62346"/>
                      </a:cubicBezTo>
                      <a:cubicBezTo>
                        <a:pt x="66639" y="91027"/>
                        <a:pt x="73323" y="77051"/>
                        <a:pt x="55418" y="103909"/>
                      </a:cubicBezTo>
                      <a:cubicBezTo>
                        <a:pt x="53109" y="107373"/>
                        <a:pt x="51435" y="111356"/>
                        <a:pt x="48491" y="114300"/>
                      </a:cubicBezTo>
                      <a:cubicBezTo>
                        <a:pt x="28229" y="134562"/>
                        <a:pt x="35701" y="124826"/>
                        <a:pt x="24245" y="142009"/>
                      </a:cubicBezTo>
                      <a:cubicBezTo>
                        <a:pt x="25400" y="146627"/>
                        <a:pt x="26401" y="151287"/>
                        <a:pt x="27709" y="155864"/>
                      </a:cubicBezTo>
                      <a:cubicBezTo>
                        <a:pt x="28712" y="159374"/>
                        <a:pt x="30287" y="162713"/>
                        <a:pt x="31172" y="166255"/>
                      </a:cubicBezTo>
                      <a:cubicBezTo>
                        <a:pt x="32600" y="171966"/>
                        <a:pt x="33481" y="177800"/>
                        <a:pt x="34636" y="183573"/>
                      </a:cubicBezTo>
                      <a:cubicBezTo>
                        <a:pt x="43872" y="182418"/>
                        <a:pt x="53579" y="183240"/>
                        <a:pt x="62345" y="180109"/>
                      </a:cubicBezTo>
                      <a:cubicBezTo>
                        <a:pt x="70185" y="177309"/>
                        <a:pt x="76200" y="170873"/>
                        <a:pt x="83127" y="166255"/>
                      </a:cubicBezTo>
                      <a:cubicBezTo>
                        <a:pt x="95234" y="158184"/>
                        <a:pt x="97509" y="159672"/>
                        <a:pt x="110836" y="155864"/>
                      </a:cubicBezTo>
                      <a:cubicBezTo>
                        <a:pt x="114347" y="154861"/>
                        <a:pt x="117763" y="153555"/>
                        <a:pt x="121227" y="152400"/>
                      </a:cubicBezTo>
                      <a:cubicBezTo>
                        <a:pt x="123536" y="148936"/>
                        <a:pt x="123991" y="142009"/>
                        <a:pt x="128154" y="142009"/>
                      </a:cubicBezTo>
                      <a:cubicBezTo>
                        <a:pt x="131805" y="142009"/>
                        <a:pt x="126464" y="149208"/>
                        <a:pt x="124691" y="152400"/>
                      </a:cubicBezTo>
                      <a:cubicBezTo>
                        <a:pt x="120648" y="159678"/>
                        <a:pt x="113469" y="165284"/>
                        <a:pt x="110836" y="173182"/>
                      </a:cubicBezTo>
                      <a:cubicBezTo>
                        <a:pt x="106270" y="186880"/>
                        <a:pt x="108419" y="184083"/>
                        <a:pt x="96981" y="197428"/>
                      </a:cubicBezTo>
                      <a:cubicBezTo>
                        <a:pt x="80174" y="217037"/>
                        <a:pt x="93069" y="199172"/>
                        <a:pt x="69272" y="218209"/>
                      </a:cubicBezTo>
                      <a:cubicBezTo>
                        <a:pt x="62897" y="223309"/>
                        <a:pt x="58485" y="230629"/>
                        <a:pt x="51954" y="235528"/>
                      </a:cubicBezTo>
                      <a:cubicBezTo>
                        <a:pt x="45224" y="240576"/>
                        <a:pt x="36674" y="245969"/>
                        <a:pt x="31172" y="252846"/>
                      </a:cubicBezTo>
                      <a:cubicBezTo>
                        <a:pt x="17976" y="269341"/>
                        <a:pt x="31669" y="258288"/>
                        <a:pt x="13854" y="270164"/>
                      </a:cubicBezTo>
                      <a:cubicBezTo>
                        <a:pt x="11545" y="273628"/>
                        <a:pt x="6111" y="276473"/>
                        <a:pt x="6927" y="280555"/>
                      </a:cubicBezTo>
                      <a:cubicBezTo>
                        <a:pt x="7743" y="284637"/>
                        <a:pt x="13163" y="287222"/>
                        <a:pt x="17318" y="287482"/>
                      </a:cubicBezTo>
                      <a:cubicBezTo>
                        <a:pt x="32342" y="288421"/>
                        <a:pt x="47336" y="285173"/>
                        <a:pt x="62345" y="284019"/>
                      </a:cubicBezTo>
                      <a:cubicBezTo>
                        <a:pt x="78811" y="273040"/>
                        <a:pt x="68787" y="278407"/>
                        <a:pt x="93518" y="270164"/>
                      </a:cubicBezTo>
                      <a:cubicBezTo>
                        <a:pt x="97467" y="268848"/>
                        <a:pt x="100186" y="265099"/>
                        <a:pt x="103909" y="263237"/>
                      </a:cubicBezTo>
                      <a:cubicBezTo>
                        <a:pt x="107175" y="261604"/>
                        <a:pt x="110836" y="260928"/>
                        <a:pt x="114300" y="259773"/>
                      </a:cubicBezTo>
                      <a:cubicBezTo>
                        <a:pt x="116609" y="263237"/>
                        <a:pt x="120638" y="266043"/>
                        <a:pt x="121227" y="270164"/>
                      </a:cubicBezTo>
                      <a:cubicBezTo>
                        <a:pt x="121900" y="274877"/>
                        <a:pt x="119071" y="279442"/>
                        <a:pt x="117763" y="284019"/>
                      </a:cubicBezTo>
                      <a:cubicBezTo>
                        <a:pt x="114166" y="296609"/>
                        <a:pt x="116077" y="292632"/>
                        <a:pt x="107372" y="301337"/>
                      </a:cubicBezTo>
                      <a:cubicBezTo>
                        <a:pt x="108527" y="318655"/>
                        <a:pt x="110836" y="335935"/>
                        <a:pt x="110836" y="353291"/>
                      </a:cubicBezTo>
                      <a:cubicBezTo>
                        <a:pt x="110836" y="358051"/>
                        <a:pt x="110139" y="363272"/>
                        <a:pt x="107372" y="367146"/>
                      </a:cubicBezTo>
                      <a:cubicBezTo>
                        <a:pt x="104017" y="371843"/>
                        <a:pt x="98321" y="374335"/>
                        <a:pt x="93518" y="377537"/>
                      </a:cubicBezTo>
                      <a:cubicBezTo>
                        <a:pt x="84455" y="383579"/>
                        <a:pt x="65809" y="394855"/>
                        <a:pt x="65809" y="394855"/>
                      </a:cubicBezTo>
                      <a:cubicBezTo>
                        <a:pt x="63500" y="398319"/>
                        <a:pt x="62132" y="402645"/>
                        <a:pt x="58881" y="405246"/>
                      </a:cubicBezTo>
                      <a:cubicBezTo>
                        <a:pt x="56030" y="407526"/>
                        <a:pt x="51621" y="406831"/>
                        <a:pt x="48491" y="408709"/>
                      </a:cubicBezTo>
                      <a:cubicBezTo>
                        <a:pt x="45691" y="410389"/>
                        <a:pt x="43872" y="413328"/>
                        <a:pt x="41563" y="415637"/>
                      </a:cubicBezTo>
                      <a:cubicBezTo>
                        <a:pt x="40409" y="419101"/>
                        <a:pt x="36467" y="422763"/>
                        <a:pt x="38100" y="426028"/>
                      </a:cubicBezTo>
                      <a:cubicBezTo>
                        <a:pt x="39733" y="429293"/>
                        <a:pt x="44882" y="428936"/>
                        <a:pt x="48491" y="429491"/>
                      </a:cubicBezTo>
                      <a:cubicBezTo>
                        <a:pt x="59959" y="431255"/>
                        <a:pt x="71582" y="431800"/>
                        <a:pt x="83127" y="432955"/>
                      </a:cubicBezTo>
                      <a:cubicBezTo>
                        <a:pt x="82168" y="437747"/>
                        <a:pt x="79526" y="454676"/>
                        <a:pt x="76200" y="460664"/>
                      </a:cubicBezTo>
                      <a:cubicBezTo>
                        <a:pt x="72601" y="467142"/>
                        <a:pt x="58009" y="488034"/>
                        <a:pt x="51954" y="495300"/>
                      </a:cubicBezTo>
                      <a:cubicBezTo>
                        <a:pt x="49863" y="497809"/>
                        <a:pt x="47336" y="499919"/>
                        <a:pt x="45027" y="502228"/>
                      </a:cubicBezTo>
                      <a:cubicBezTo>
                        <a:pt x="32390" y="540136"/>
                        <a:pt x="52546" y="482711"/>
                        <a:pt x="34636" y="523009"/>
                      </a:cubicBezTo>
                      <a:cubicBezTo>
                        <a:pt x="31670" y="529682"/>
                        <a:pt x="30018" y="536864"/>
                        <a:pt x="27709" y="543791"/>
                      </a:cubicBezTo>
                      <a:cubicBezTo>
                        <a:pt x="26159" y="548442"/>
                        <a:pt x="12893" y="555561"/>
                        <a:pt x="10391" y="557646"/>
                      </a:cubicBezTo>
                      <a:cubicBezTo>
                        <a:pt x="6628" y="560782"/>
                        <a:pt x="3464" y="564573"/>
                        <a:pt x="0" y="568037"/>
                      </a:cubicBezTo>
                      <a:cubicBezTo>
                        <a:pt x="3464" y="570346"/>
                        <a:pt x="6260" y="574448"/>
                        <a:pt x="10391" y="574964"/>
                      </a:cubicBezTo>
                      <a:cubicBezTo>
                        <a:pt x="16233" y="575694"/>
                        <a:pt x="21998" y="572928"/>
                        <a:pt x="27709" y="571500"/>
                      </a:cubicBezTo>
                      <a:cubicBezTo>
                        <a:pt x="31251" y="570615"/>
                        <a:pt x="34744" y="569475"/>
                        <a:pt x="38100" y="568037"/>
                      </a:cubicBezTo>
                      <a:cubicBezTo>
                        <a:pt x="45553" y="564843"/>
                        <a:pt x="53891" y="558947"/>
                        <a:pt x="62345" y="557646"/>
                      </a:cubicBezTo>
                      <a:cubicBezTo>
                        <a:pt x="73813" y="555882"/>
                        <a:pt x="85436" y="555337"/>
                        <a:pt x="96981" y="554182"/>
                      </a:cubicBezTo>
                      <a:cubicBezTo>
                        <a:pt x="98136" y="557646"/>
                        <a:pt x="101599" y="561109"/>
                        <a:pt x="100445" y="564573"/>
                      </a:cubicBezTo>
                      <a:cubicBezTo>
                        <a:pt x="98429" y="570622"/>
                        <a:pt x="87125" y="586313"/>
                        <a:pt x="79663" y="592282"/>
                      </a:cubicBezTo>
                      <a:cubicBezTo>
                        <a:pt x="76412" y="594882"/>
                        <a:pt x="72523" y="596608"/>
                        <a:pt x="69272" y="599209"/>
                      </a:cubicBezTo>
                      <a:cubicBezTo>
                        <a:pt x="66722" y="601249"/>
                        <a:pt x="64385" y="603587"/>
                        <a:pt x="62345" y="606137"/>
                      </a:cubicBezTo>
                      <a:cubicBezTo>
                        <a:pt x="59745" y="609388"/>
                        <a:pt x="58882" y="614219"/>
                        <a:pt x="55418" y="616528"/>
                      </a:cubicBezTo>
                      <a:cubicBezTo>
                        <a:pt x="51457" y="619169"/>
                        <a:pt x="46181" y="618837"/>
                        <a:pt x="41563" y="619991"/>
                      </a:cubicBezTo>
                      <a:cubicBezTo>
                        <a:pt x="35467" y="638281"/>
                        <a:pt x="40126" y="627343"/>
                        <a:pt x="24245" y="651164"/>
                      </a:cubicBezTo>
                      <a:lnTo>
                        <a:pt x="17318" y="661555"/>
                      </a:lnTo>
                      <a:cubicBezTo>
                        <a:pt x="25826" y="704102"/>
                        <a:pt x="9559" y="651655"/>
                        <a:pt x="65809" y="682337"/>
                      </a:cubicBezTo>
                      <a:cubicBezTo>
                        <a:pt x="71267" y="685314"/>
                        <a:pt x="62495" y="694596"/>
                        <a:pt x="58881" y="699655"/>
                      </a:cubicBezTo>
                      <a:cubicBezTo>
                        <a:pt x="56462" y="703042"/>
                        <a:pt x="51624" y="703841"/>
                        <a:pt x="48491" y="706582"/>
                      </a:cubicBezTo>
                      <a:cubicBezTo>
                        <a:pt x="42347" y="711958"/>
                        <a:pt x="36945" y="718127"/>
                        <a:pt x="31172" y="723900"/>
                      </a:cubicBezTo>
                      <a:cubicBezTo>
                        <a:pt x="27708" y="727364"/>
                        <a:pt x="25162" y="732100"/>
                        <a:pt x="20781" y="734291"/>
                      </a:cubicBezTo>
                      <a:lnTo>
                        <a:pt x="6927" y="741219"/>
                      </a:lnTo>
                      <a:cubicBezTo>
                        <a:pt x="607" y="760176"/>
                        <a:pt x="1701" y="745350"/>
                        <a:pt x="13854" y="755073"/>
                      </a:cubicBezTo>
                      <a:cubicBezTo>
                        <a:pt x="17105" y="757674"/>
                        <a:pt x="18472" y="762000"/>
                        <a:pt x="20781" y="765464"/>
                      </a:cubicBezTo>
                      <a:cubicBezTo>
                        <a:pt x="21658" y="769851"/>
                        <a:pt x="24431" y="787437"/>
                        <a:pt x="27709" y="793173"/>
                      </a:cubicBezTo>
                      <a:cubicBezTo>
                        <a:pt x="30573" y="798185"/>
                        <a:pt x="34018" y="802946"/>
                        <a:pt x="38100" y="807028"/>
                      </a:cubicBezTo>
                      <a:cubicBezTo>
                        <a:pt x="41044" y="809972"/>
                        <a:pt x="45027" y="811646"/>
                        <a:pt x="48491" y="813955"/>
                      </a:cubicBezTo>
                      <a:cubicBezTo>
                        <a:pt x="47336" y="825500"/>
                        <a:pt x="44137" y="837022"/>
                        <a:pt x="45027" y="848591"/>
                      </a:cubicBezTo>
                      <a:cubicBezTo>
                        <a:pt x="45346" y="852741"/>
                        <a:pt x="50092" y="855259"/>
                        <a:pt x="51954" y="858982"/>
                      </a:cubicBezTo>
                      <a:cubicBezTo>
                        <a:pt x="53587" y="862248"/>
                        <a:pt x="53980" y="866017"/>
                        <a:pt x="55418" y="869373"/>
                      </a:cubicBezTo>
                      <a:cubicBezTo>
                        <a:pt x="57452" y="874119"/>
                        <a:pt x="60036" y="878610"/>
                        <a:pt x="62345" y="883228"/>
                      </a:cubicBezTo>
                      <a:cubicBezTo>
                        <a:pt x="60036" y="887846"/>
                        <a:pt x="58723" y="893116"/>
                        <a:pt x="55418" y="897082"/>
                      </a:cubicBezTo>
                      <a:cubicBezTo>
                        <a:pt x="52753" y="900280"/>
                        <a:pt x="47628" y="900758"/>
                        <a:pt x="45027" y="904009"/>
                      </a:cubicBezTo>
                      <a:cubicBezTo>
                        <a:pt x="42746" y="906860"/>
                        <a:pt x="43441" y="911269"/>
                        <a:pt x="41563" y="914400"/>
                      </a:cubicBezTo>
                      <a:cubicBezTo>
                        <a:pt x="39883" y="917200"/>
                        <a:pt x="36945" y="919019"/>
                        <a:pt x="34636" y="921328"/>
                      </a:cubicBezTo>
                      <a:cubicBezTo>
                        <a:pt x="62186" y="948878"/>
                        <a:pt x="29760" y="921071"/>
                        <a:pt x="107372" y="935182"/>
                      </a:cubicBezTo>
                      <a:cubicBezTo>
                        <a:pt x="119148" y="937323"/>
                        <a:pt x="140394" y="971308"/>
                        <a:pt x="142009" y="973282"/>
                      </a:cubicBezTo>
                      <a:cubicBezTo>
                        <a:pt x="152096" y="985611"/>
                        <a:pt x="160205" y="986309"/>
                        <a:pt x="166254" y="1004455"/>
                      </a:cubicBezTo>
                      <a:cubicBezTo>
                        <a:pt x="167409" y="1007919"/>
                        <a:pt x="168715" y="1011335"/>
                        <a:pt x="169718" y="1014846"/>
                      </a:cubicBezTo>
                      <a:cubicBezTo>
                        <a:pt x="171026" y="1019423"/>
                        <a:pt x="171510" y="1024243"/>
                        <a:pt x="173181" y="1028700"/>
                      </a:cubicBezTo>
                      <a:cubicBezTo>
                        <a:pt x="174994" y="1033535"/>
                        <a:pt x="177800" y="1037937"/>
                        <a:pt x="180109" y="1042555"/>
                      </a:cubicBezTo>
                      <a:cubicBezTo>
                        <a:pt x="182418" y="1039091"/>
                        <a:pt x="186690" y="1036312"/>
                        <a:pt x="187036" y="1032164"/>
                      </a:cubicBezTo>
                      <a:cubicBezTo>
                        <a:pt x="189032" y="1008204"/>
                        <a:pt x="184830" y="1007124"/>
                        <a:pt x="180109" y="990600"/>
                      </a:cubicBezTo>
                      <a:cubicBezTo>
                        <a:pt x="178801" y="986023"/>
                        <a:pt x="179286" y="980707"/>
                        <a:pt x="176645" y="976746"/>
                      </a:cubicBezTo>
                      <a:cubicBezTo>
                        <a:pt x="174336" y="973282"/>
                        <a:pt x="169718" y="972128"/>
                        <a:pt x="166254" y="969819"/>
                      </a:cubicBezTo>
                      <a:cubicBezTo>
                        <a:pt x="152289" y="941888"/>
                        <a:pt x="168047" y="965241"/>
                        <a:pt x="148936" y="952500"/>
                      </a:cubicBezTo>
                      <a:cubicBezTo>
                        <a:pt x="122995" y="935205"/>
                        <a:pt x="152858" y="946879"/>
                        <a:pt x="128154" y="938646"/>
                      </a:cubicBezTo>
                      <a:cubicBezTo>
                        <a:pt x="125845" y="932873"/>
                        <a:pt x="123410" y="927149"/>
                        <a:pt x="121227" y="921328"/>
                      </a:cubicBezTo>
                      <a:cubicBezTo>
                        <a:pt x="119945" y="917909"/>
                        <a:pt x="117763" y="914588"/>
                        <a:pt x="117763" y="910937"/>
                      </a:cubicBezTo>
                      <a:cubicBezTo>
                        <a:pt x="117763" y="905918"/>
                        <a:pt x="124652" y="892956"/>
                        <a:pt x="128154" y="890155"/>
                      </a:cubicBezTo>
                      <a:cubicBezTo>
                        <a:pt x="131005" y="887874"/>
                        <a:pt x="135081" y="887846"/>
                        <a:pt x="138545" y="886691"/>
                      </a:cubicBezTo>
                      <a:cubicBezTo>
                        <a:pt x="173182" y="898237"/>
                        <a:pt x="166255" y="907473"/>
                        <a:pt x="173181" y="886691"/>
                      </a:cubicBezTo>
                      <a:cubicBezTo>
                        <a:pt x="169718" y="884382"/>
                        <a:pt x="166041" y="882364"/>
                        <a:pt x="162791" y="879764"/>
                      </a:cubicBezTo>
                      <a:cubicBezTo>
                        <a:pt x="160241" y="877724"/>
                        <a:pt x="158784" y="874297"/>
                        <a:pt x="155863" y="872837"/>
                      </a:cubicBezTo>
                      <a:cubicBezTo>
                        <a:pt x="149332" y="869571"/>
                        <a:pt x="141157" y="869960"/>
                        <a:pt x="135081" y="865909"/>
                      </a:cubicBezTo>
                      <a:cubicBezTo>
                        <a:pt x="121974" y="857170"/>
                        <a:pt x="127635" y="861925"/>
                        <a:pt x="117763" y="852055"/>
                      </a:cubicBezTo>
                      <a:cubicBezTo>
                        <a:pt x="116609" y="848591"/>
                        <a:pt x="113897" y="845293"/>
                        <a:pt x="114300" y="841664"/>
                      </a:cubicBezTo>
                      <a:cubicBezTo>
                        <a:pt x="116609" y="820889"/>
                        <a:pt x="118535" y="822677"/>
                        <a:pt x="131618" y="813955"/>
                      </a:cubicBezTo>
                      <a:cubicBezTo>
                        <a:pt x="137391" y="815110"/>
                        <a:pt x="143424" y="815352"/>
                        <a:pt x="148936" y="817419"/>
                      </a:cubicBezTo>
                      <a:cubicBezTo>
                        <a:pt x="152834" y="818881"/>
                        <a:pt x="155604" y="822485"/>
                        <a:pt x="159327" y="824346"/>
                      </a:cubicBezTo>
                      <a:cubicBezTo>
                        <a:pt x="162593" y="825979"/>
                        <a:pt x="166254" y="826655"/>
                        <a:pt x="169718" y="827809"/>
                      </a:cubicBezTo>
                      <a:cubicBezTo>
                        <a:pt x="130078" y="801384"/>
                        <a:pt x="161251" y="826014"/>
                        <a:pt x="142009" y="803564"/>
                      </a:cubicBezTo>
                      <a:cubicBezTo>
                        <a:pt x="137759" y="798605"/>
                        <a:pt x="132772" y="794327"/>
                        <a:pt x="128154" y="789709"/>
                      </a:cubicBezTo>
                      <a:lnTo>
                        <a:pt x="117763" y="779319"/>
                      </a:lnTo>
                      <a:cubicBezTo>
                        <a:pt x="112528" y="758373"/>
                        <a:pt x="115808" y="769990"/>
                        <a:pt x="107372" y="744682"/>
                      </a:cubicBezTo>
                      <a:cubicBezTo>
                        <a:pt x="106217" y="741218"/>
                        <a:pt x="100295" y="733775"/>
                        <a:pt x="103909" y="734291"/>
                      </a:cubicBezTo>
                      <a:lnTo>
                        <a:pt x="128154" y="737755"/>
                      </a:lnTo>
                      <a:lnTo>
                        <a:pt x="148936" y="744682"/>
                      </a:lnTo>
                      <a:cubicBezTo>
                        <a:pt x="153452" y="746187"/>
                        <a:pt x="151032" y="735387"/>
                        <a:pt x="152400" y="730828"/>
                      </a:cubicBezTo>
                      <a:cubicBezTo>
                        <a:pt x="159614" y="706783"/>
                        <a:pt x="153838" y="713705"/>
                        <a:pt x="169718" y="703119"/>
                      </a:cubicBezTo>
                      <a:cubicBezTo>
                        <a:pt x="178117" y="677916"/>
                        <a:pt x="164355" y="709004"/>
                        <a:pt x="193963" y="689264"/>
                      </a:cubicBezTo>
                      <a:cubicBezTo>
                        <a:pt x="197001" y="687239"/>
                        <a:pt x="186838" y="687433"/>
                        <a:pt x="183572" y="685800"/>
                      </a:cubicBezTo>
                      <a:cubicBezTo>
                        <a:pt x="156712" y="672370"/>
                        <a:pt x="188909" y="684117"/>
                        <a:pt x="162791" y="675409"/>
                      </a:cubicBezTo>
                      <a:cubicBezTo>
                        <a:pt x="160482" y="673100"/>
                        <a:pt x="158413" y="670522"/>
                        <a:pt x="155863" y="668482"/>
                      </a:cubicBezTo>
                      <a:cubicBezTo>
                        <a:pt x="152612" y="665882"/>
                        <a:pt x="147678" y="665085"/>
                        <a:pt x="145472" y="661555"/>
                      </a:cubicBezTo>
                      <a:cubicBezTo>
                        <a:pt x="141602" y="655363"/>
                        <a:pt x="140854" y="647700"/>
                        <a:pt x="138545" y="640773"/>
                      </a:cubicBezTo>
                      <a:lnTo>
                        <a:pt x="135081" y="630382"/>
                      </a:lnTo>
                      <a:cubicBezTo>
                        <a:pt x="137390" y="624609"/>
                        <a:pt x="136448" y="615844"/>
                        <a:pt x="142009" y="613064"/>
                      </a:cubicBezTo>
                      <a:cubicBezTo>
                        <a:pt x="146885" y="610626"/>
                        <a:pt x="166269" y="617687"/>
                        <a:pt x="173181" y="619991"/>
                      </a:cubicBezTo>
                      <a:cubicBezTo>
                        <a:pt x="175490" y="622300"/>
                        <a:pt x="177799" y="629228"/>
                        <a:pt x="180109" y="626919"/>
                      </a:cubicBezTo>
                      <a:cubicBezTo>
                        <a:pt x="182691" y="624338"/>
                        <a:pt x="178418" y="619720"/>
                        <a:pt x="176645" y="616528"/>
                      </a:cubicBezTo>
                      <a:cubicBezTo>
                        <a:pt x="172602" y="609250"/>
                        <a:pt x="167409" y="602673"/>
                        <a:pt x="162791" y="595746"/>
                      </a:cubicBezTo>
                      <a:lnTo>
                        <a:pt x="155863" y="585355"/>
                      </a:lnTo>
                      <a:cubicBezTo>
                        <a:pt x="153554" y="576119"/>
                        <a:pt x="154217" y="565568"/>
                        <a:pt x="148936" y="557646"/>
                      </a:cubicBezTo>
                      <a:cubicBezTo>
                        <a:pt x="129084" y="527867"/>
                        <a:pt x="152885" y="565544"/>
                        <a:pt x="138545" y="536864"/>
                      </a:cubicBezTo>
                      <a:cubicBezTo>
                        <a:pt x="125116" y="510006"/>
                        <a:pt x="136861" y="542200"/>
                        <a:pt x="128154" y="516082"/>
                      </a:cubicBezTo>
                      <a:cubicBezTo>
                        <a:pt x="131618" y="513773"/>
                        <a:pt x="134382" y="509155"/>
                        <a:pt x="138545" y="509155"/>
                      </a:cubicBezTo>
                      <a:cubicBezTo>
                        <a:pt x="142708" y="509155"/>
                        <a:pt x="145213" y="514220"/>
                        <a:pt x="148936" y="516082"/>
                      </a:cubicBezTo>
                      <a:cubicBezTo>
                        <a:pt x="152202" y="517715"/>
                        <a:pt x="156061" y="517913"/>
                        <a:pt x="159327" y="519546"/>
                      </a:cubicBezTo>
                      <a:cubicBezTo>
                        <a:pt x="172596" y="526181"/>
                        <a:pt x="184983" y="541739"/>
                        <a:pt x="193963" y="550719"/>
                      </a:cubicBezTo>
                      <a:cubicBezTo>
                        <a:pt x="196906" y="553663"/>
                        <a:pt x="189777" y="543461"/>
                        <a:pt x="187036" y="540328"/>
                      </a:cubicBezTo>
                      <a:cubicBezTo>
                        <a:pt x="181660" y="534184"/>
                        <a:pt x="174247" y="529802"/>
                        <a:pt x="169718" y="523009"/>
                      </a:cubicBezTo>
                      <a:cubicBezTo>
                        <a:pt x="160979" y="509902"/>
                        <a:pt x="165734" y="515562"/>
                        <a:pt x="155863" y="505691"/>
                      </a:cubicBezTo>
                      <a:cubicBezTo>
                        <a:pt x="153554" y="496455"/>
                        <a:pt x="151947" y="487014"/>
                        <a:pt x="148936" y="477982"/>
                      </a:cubicBezTo>
                      <a:lnTo>
                        <a:pt x="142009" y="457200"/>
                      </a:lnTo>
                      <a:cubicBezTo>
                        <a:pt x="145473" y="454891"/>
                        <a:pt x="148384" y="451368"/>
                        <a:pt x="152400" y="450273"/>
                      </a:cubicBezTo>
                      <a:cubicBezTo>
                        <a:pt x="161380" y="447824"/>
                        <a:pt x="171784" y="450972"/>
                        <a:pt x="180109" y="446809"/>
                      </a:cubicBezTo>
                      <a:cubicBezTo>
                        <a:pt x="183030" y="445348"/>
                        <a:pt x="176102" y="441342"/>
                        <a:pt x="173181" y="439882"/>
                      </a:cubicBezTo>
                      <a:cubicBezTo>
                        <a:pt x="168923" y="437753"/>
                        <a:pt x="163945" y="437573"/>
                        <a:pt x="159327" y="436419"/>
                      </a:cubicBezTo>
                      <a:cubicBezTo>
                        <a:pt x="149111" y="429608"/>
                        <a:pt x="146878" y="429100"/>
                        <a:pt x="138545" y="419100"/>
                      </a:cubicBezTo>
                      <a:cubicBezTo>
                        <a:pt x="135880" y="415902"/>
                        <a:pt x="133927" y="412173"/>
                        <a:pt x="131618" y="408709"/>
                      </a:cubicBezTo>
                      <a:cubicBezTo>
                        <a:pt x="132772" y="404091"/>
                        <a:pt x="131467" y="397953"/>
                        <a:pt x="135081" y="394855"/>
                      </a:cubicBezTo>
                      <a:cubicBezTo>
                        <a:pt x="143507" y="387633"/>
                        <a:pt x="175626" y="385457"/>
                        <a:pt x="183572" y="384464"/>
                      </a:cubicBezTo>
                      <a:lnTo>
                        <a:pt x="211281" y="363682"/>
                      </a:lnTo>
                      <a:cubicBezTo>
                        <a:pt x="218728" y="358097"/>
                        <a:pt x="209483" y="345131"/>
                        <a:pt x="207818" y="335973"/>
                      </a:cubicBezTo>
                      <a:cubicBezTo>
                        <a:pt x="205331" y="322295"/>
                        <a:pt x="203764" y="327865"/>
                        <a:pt x="197427" y="315191"/>
                      </a:cubicBezTo>
                      <a:cubicBezTo>
                        <a:pt x="195794" y="311925"/>
                        <a:pt x="195898" y="307896"/>
                        <a:pt x="193963" y="304800"/>
                      </a:cubicBezTo>
                      <a:cubicBezTo>
                        <a:pt x="182317" y="286167"/>
                        <a:pt x="182926" y="288890"/>
                        <a:pt x="166254" y="280555"/>
                      </a:cubicBezTo>
                      <a:cubicBezTo>
                        <a:pt x="149075" y="254786"/>
                        <a:pt x="162054" y="280800"/>
                        <a:pt x="204354" y="266700"/>
                      </a:cubicBezTo>
                      <a:cubicBezTo>
                        <a:pt x="207818" y="265545"/>
                        <a:pt x="202769" y="259440"/>
                        <a:pt x="200891" y="256309"/>
                      </a:cubicBezTo>
                      <a:cubicBezTo>
                        <a:pt x="199211" y="253509"/>
                        <a:pt x="196003" y="251932"/>
                        <a:pt x="193963" y="249382"/>
                      </a:cubicBezTo>
                      <a:cubicBezTo>
                        <a:pt x="180732" y="232843"/>
                        <a:pt x="192106" y="245668"/>
                        <a:pt x="183572" y="228600"/>
                      </a:cubicBezTo>
                      <a:cubicBezTo>
                        <a:pt x="181710" y="224877"/>
                        <a:pt x="178954" y="221673"/>
                        <a:pt x="176645" y="218209"/>
                      </a:cubicBezTo>
                      <a:cubicBezTo>
                        <a:pt x="175490" y="213591"/>
                        <a:pt x="175056" y="208730"/>
                        <a:pt x="173181" y="204355"/>
                      </a:cubicBezTo>
                      <a:cubicBezTo>
                        <a:pt x="171541" y="200529"/>
                        <a:pt x="167349" y="197980"/>
                        <a:pt x="166254" y="193964"/>
                      </a:cubicBezTo>
                      <a:cubicBezTo>
                        <a:pt x="163805" y="184984"/>
                        <a:pt x="163945" y="175491"/>
                        <a:pt x="162791" y="166255"/>
                      </a:cubicBezTo>
                      <a:cubicBezTo>
                        <a:pt x="168852" y="162214"/>
                        <a:pt x="178666" y="157595"/>
                        <a:pt x="180109" y="148937"/>
                      </a:cubicBezTo>
                      <a:cubicBezTo>
                        <a:pt x="180709" y="145336"/>
                        <a:pt x="178278" y="141812"/>
                        <a:pt x="176645" y="138546"/>
                      </a:cubicBezTo>
                      <a:cubicBezTo>
                        <a:pt x="170117" y="125490"/>
                        <a:pt x="169394" y="127993"/>
                        <a:pt x="155863" y="121228"/>
                      </a:cubicBezTo>
                      <a:cubicBezTo>
                        <a:pt x="153554" y="118919"/>
                        <a:pt x="151736" y="115980"/>
                        <a:pt x="148936" y="114300"/>
                      </a:cubicBezTo>
                      <a:cubicBezTo>
                        <a:pt x="145805" y="112422"/>
                        <a:pt x="139793" y="114268"/>
                        <a:pt x="138545" y="110837"/>
                      </a:cubicBezTo>
                      <a:cubicBezTo>
                        <a:pt x="134580" y="99932"/>
                        <a:pt x="137219" y="87605"/>
                        <a:pt x="135081" y="76200"/>
                      </a:cubicBezTo>
                      <a:cubicBezTo>
                        <a:pt x="133735" y="69023"/>
                        <a:pt x="130463" y="62346"/>
                        <a:pt x="128154" y="55419"/>
                      </a:cubicBezTo>
                      <a:cubicBezTo>
                        <a:pt x="127000" y="51955"/>
                        <a:pt x="128155" y="46183"/>
                        <a:pt x="124691" y="45028"/>
                      </a:cubicBezTo>
                      <a:lnTo>
                        <a:pt x="107372"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56" name="Freeform 155">
                <a:extLst>
                  <a:ext uri="{FF2B5EF4-FFF2-40B4-BE49-F238E27FC236}">
                    <a16:creationId xmlns:a16="http://schemas.microsoft.com/office/drawing/2014/main" id="{48F05D73-E165-8086-DFEC-3BC53C182F47}"/>
                  </a:ext>
                </a:extLst>
              </p:cNvPr>
              <p:cNvSpPr/>
              <p:nvPr/>
            </p:nvSpPr>
            <p:spPr>
              <a:xfrm>
                <a:off x="7666015" y="4641273"/>
                <a:ext cx="108385" cy="356754"/>
              </a:xfrm>
              <a:custGeom>
                <a:avLst/>
                <a:gdLst>
                  <a:gd name="connsiteX0" fmla="*/ 39054 w 108385"/>
                  <a:gd name="connsiteY0" fmla="*/ 0 h 356754"/>
                  <a:gd name="connsiteX1" fmla="*/ 39054 w 108385"/>
                  <a:gd name="connsiteY1" fmla="*/ 0 h 356754"/>
                  <a:gd name="connsiteX2" fmla="*/ 49445 w 108385"/>
                  <a:gd name="connsiteY2" fmla="*/ 27709 h 356754"/>
                  <a:gd name="connsiteX3" fmla="*/ 56372 w 108385"/>
                  <a:gd name="connsiteY3" fmla="*/ 38100 h 356754"/>
                  <a:gd name="connsiteX4" fmla="*/ 63299 w 108385"/>
                  <a:gd name="connsiteY4" fmla="*/ 58882 h 356754"/>
                  <a:gd name="connsiteX5" fmla="*/ 66763 w 108385"/>
                  <a:gd name="connsiteY5" fmla="*/ 69272 h 356754"/>
                  <a:gd name="connsiteX6" fmla="*/ 73690 w 108385"/>
                  <a:gd name="connsiteY6" fmla="*/ 76200 h 356754"/>
                  <a:gd name="connsiteX7" fmla="*/ 77154 w 108385"/>
                  <a:gd name="connsiteY7" fmla="*/ 86591 h 356754"/>
                  <a:gd name="connsiteX8" fmla="*/ 84081 w 108385"/>
                  <a:gd name="connsiteY8" fmla="*/ 96982 h 356754"/>
                  <a:gd name="connsiteX9" fmla="*/ 80617 w 108385"/>
                  <a:gd name="connsiteY9" fmla="*/ 107372 h 356754"/>
                  <a:gd name="connsiteX10" fmla="*/ 66763 w 108385"/>
                  <a:gd name="connsiteY10" fmla="*/ 103909 h 356754"/>
                  <a:gd name="connsiteX11" fmla="*/ 45981 w 108385"/>
                  <a:gd name="connsiteY11" fmla="*/ 96982 h 356754"/>
                  <a:gd name="connsiteX12" fmla="*/ 52908 w 108385"/>
                  <a:gd name="connsiteY12" fmla="*/ 114300 h 356754"/>
                  <a:gd name="connsiteX13" fmla="*/ 70226 w 108385"/>
                  <a:gd name="connsiteY13" fmla="*/ 131618 h 356754"/>
                  <a:gd name="connsiteX14" fmla="*/ 73690 w 108385"/>
                  <a:gd name="connsiteY14" fmla="*/ 142009 h 356754"/>
                  <a:gd name="connsiteX15" fmla="*/ 80617 w 108385"/>
                  <a:gd name="connsiteY15" fmla="*/ 155863 h 356754"/>
                  <a:gd name="connsiteX16" fmla="*/ 84081 w 108385"/>
                  <a:gd name="connsiteY16" fmla="*/ 166254 h 356754"/>
                  <a:gd name="connsiteX17" fmla="*/ 94472 w 108385"/>
                  <a:gd name="connsiteY17" fmla="*/ 176645 h 356754"/>
                  <a:gd name="connsiteX18" fmla="*/ 94472 w 108385"/>
                  <a:gd name="connsiteY18" fmla="*/ 200891 h 356754"/>
                  <a:gd name="connsiteX19" fmla="*/ 80617 w 108385"/>
                  <a:gd name="connsiteY19" fmla="*/ 204354 h 356754"/>
                  <a:gd name="connsiteX20" fmla="*/ 56372 w 108385"/>
                  <a:gd name="connsiteY20" fmla="*/ 211282 h 356754"/>
                  <a:gd name="connsiteX21" fmla="*/ 63299 w 108385"/>
                  <a:gd name="connsiteY21" fmla="*/ 225136 h 356754"/>
                  <a:gd name="connsiteX22" fmla="*/ 87545 w 108385"/>
                  <a:gd name="connsiteY22" fmla="*/ 252845 h 356754"/>
                  <a:gd name="connsiteX23" fmla="*/ 101399 w 108385"/>
                  <a:gd name="connsiteY23" fmla="*/ 284018 h 356754"/>
                  <a:gd name="connsiteX24" fmla="*/ 108326 w 108385"/>
                  <a:gd name="connsiteY24" fmla="*/ 318654 h 356754"/>
                  <a:gd name="connsiteX25" fmla="*/ 101399 w 108385"/>
                  <a:gd name="connsiteY25" fmla="*/ 325582 h 356754"/>
                  <a:gd name="connsiteX26" fmla="*/ 91008 w 108385"/>
                  <a:gd name="connsiteY26" fmla="*/ 322118 h 356754"/>
                  <a:gd name="connsiteX27" fmla="*/ 73690 w 108385"/>
                  <a:gd name="connsiteY27" fmla="*/ 318654 h 356754"/>
                  <a:gd name="connsiteX28" fmla="*/ 63299 w 108385"/>
                  <a:gd name="connsiteY28" fmla="*/ 311727 h 356754"/>
                  <a:gd name="connsiteX29" fmla="*/ 52908 w 108385"/>
                  <a:gd name="connsiteY29" fmla="*/ 308263 h 356754"/>
                  <a:gd name="connsiteX30" fmla="*/ 49445 w 108385"/>
                  <a:gd name="connsiteY30" fmla="*/ 318654 h 356754"/>
                  <a:gd name="connsiteX31" fmla="*/ 56372 w 108385"/>
                  <a:gd name="connsiteY31" fmla="*/ 325582 h 356754"/>
                  <a:gd name="connsiteX32" fmla="*/ 42517 w 108385"/>
                  <a:gd name="connsiteY32" fmla="*/ 353291 h 356754"/>
                  <a:gd name="connsiteX33" fmla="*/ 32126 w 108385"/>
                  <a:gd name="connsiteY33" fmla="*/ 356754 h 356754"/>
                  <a:gd name="connsiteX34" fmla="*/ 18272 w 108385"/>
                  <a:gd name="connsiteY34" fmla="*/ 228600 h 356754"/>
                  <a:gd name="connsiteX35" fmla="*/ 28663 w 108385"/>
                  <a:gd name="connsiteY35" fmla="*/ 169718 h 356754"/>
                  <a:gd name="connsiteX36" fmla="*/ 35590 w 108385"/>
                  <a:gd name="connsiteY36" fmla="*/ 138545 h 356754"/>
                  <a:gd name="connsiteX37" fmla="*/ 45981 w 108385"/>
                  <a:gd name="connsiteY37" fmla="*/ 117763 h 356754"/>
                  <a:gd name="connsiteX38" fmla="*/ 39054 w 108385"/>
                  <a:gd name="connsiteY38" fmla="*/ 45027 h 356754"/>
                  <a:gd name="connsiteX39" fmla="*/ 39054 w 108385"/>
                  <a:gd name="connsiteY39" fmla="*/ 0 h 35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385" h="356754">
                    <a:moveTo>
                      <a:pt x="39054" y="0"/>
                    </a:moveTo>
                    <a:lnTo>
                      <a:pt x="39054" y="0"/>
                    </a:lnTo>
                    <a:cubicBezTo>
                      <a:pt x="42518" y="9236"/>
                      <a:pt x="45363" y="18729"/>
                      <a:pt x="49445" y="27709"/>
                    </a:cubicBezTo>
                    <a:cubicBezTo>
                      <a:pt x="51168" y="31499"/>
                      <a:pt x="54681" y="34296"/>
                      <a:pt x="56372" y="38100"/>
                    </a:cubicBezTo>
                    <a:cubicBezTo>
                      <a:pt x="59338" y="44773"/>
                      <a:pt x="60990" y="51955"/>
                      <a:pt x="63299" y="58882"/>
                    </a:cubicBezTo>
                    <a:cubicBezTo>
                      <a:pt x="64454" y="62345"/>
                      <a:pt x="64182" y="66690"/>
                      <a:pt x="66763" y="69272"/>
                    </a:cubicBezTo>
                    <a:lnTo>
                      <a:pt x="73690" y="76200"/>
                    </a:lnTo>
                    <a:cubicBezTo>
                      <a:pt x="74845" y="79664"/>
                      <a:pt x="75521" y="83325"/>
                      <a:pt x="77154" y="86591"/>
                    </a:cubicBezTo>
                    <a:cubicBezTo>
                      <a:pt x="79016" y="90314"/>
                      <a:pt x="83397" y="92876"/>
                      <a:pt x="84081" y="96982"/>
                    </a:cubicBezTo>
                    <a:cubicBezTo>
                      <a:pt x="84681" y="100583"/>
                      <a:pt x="81772" y="103909"/>
                      <a:pt x="80617" y="107372"/>
                    </a:cubicBezTo>
                    <a:cubicBezTo>
                      <a:pt x="75999" y="106218"/>
                      <a:pt x="71322" y="105277"/>
                      <a:pt x="66763" y="103909"/>
                    </a:cubicBezTo>
                    <a:cubicBezTo>
                      <a:pt x="59769" y="101811"/>
                      <a:pt x="45981" y="96982"/>
                      <a:pt x="45981" y="96982"/>
                    </a:cubicBezTo>
                    <a:cubicBezTo>
                      <a:pt x="48290" y="102755"/>
                      <a:pt x="49294" y="109241"/>
                      <a:pt x="52908" y="114300"/>
                    </a:cubicBezTo>
                    <a:cubicBezTo>
                      <a:pt x="76001" y="146630"/>
                      <a:pt x="51752" y="94670"/>
                      <a:pt x="70226" y="131618"/>
                    </a:cubicBezTo>
                    <a:cubicBezTo>
                      <a:pt x="71859" y="134884"/>
                      <a:pt x="72252" y="138653"/>
                      <a:pt x="73690" y="142009"/>
                    </a:cubicBezTo>
                    <a:cubicBezTo>
                      <a:pt x="75724" y="146755"/>
                      <a:pt x="78583" y="151117"/>
                      <a:pt x="80617" y="155863"/>
                    </a:cubicBezTo>
                    <a:cubicBezTo>
                      <a:pt x="82055" y="159219"/>
                      <a:pt x="82056" y="163216"/>
                      <a:pt x="84081" y="166254"/>
                    </a:cubicBezTo>
                    <a:cubicBezTo>
                      <a:pt x="86798" y="170330"/>
                      <a:pt x="91008" y="173181"/>
                      <a:pt x="94472" y="176645"/>
                    </a:cubicBezTo>
                    <a:cubicBezTo>
                      <a:pt x="96940" y="184047"/>
                      <a:pt x="102084" y="193280"/>
                      <a:pt x="94472" y="200891"/>
                    </a:cubicBezTo>
                    <a:cubicBezTo>
                      <a:pt x="91106" y="204257"/>
                      <a:pt x="85210" y="203101"/>
                      <a:pt x="80617" y="204354"/>
                    </a:cubicBezTo>
                    <a:cubicBezTo>
                      <a:pt x="72508" y="206566"/>
                      <a:pt x="64454" y="208973"/>
                      <a:pt x="56372" y="211282"/>
                    </a:cubicBezTo>
                    <a:cubicBezTo>
                      <a:pt x="58681" y="215900"/>
                      <a:pt x="60563" y="220758"/>
                      <a:pt x="63299" y="225136"/>
                    </a:cubicBezTo>
                    <a:cubicBezTo>
                      <a:pt x="71250" y="237858"/>
                      <a:pt x="76801" y="242102"/>
                      <a:pt x="87545" y="252845"/>
                    </a:cubicBezTo>
                    <a:cubicBezTo>
                      <a:pt x="95788" y="277576"/>
                      <a:pt x="90422" y="267551"/>
                      <a:pt x="101399" y="284018"/>
                    </a:cubicBezTo>
                    <a:cubicBezTo>
                      <a:pt x="103209" y="291256"/>
                      <a:pt x="109034" y="312988"/>
                      <a:pt x="108326" y="318654"/>
                    </a:cubicBezTo>
                    <a:cubicBezTo>
                      <a:pt x="107921" y="321894"/>
                      <a:pt x="103708" y="323273"/>
                      <a:pt x="101399" y="325582"/>
                    </a:cubicBezTo>
                    <a:cubicBezTo>
                      <a:pt x="97935" y="324427"/>
                      <a:pt x="94550" y="323004"/>
                      <a:pt x="91008" y="322118"/>
                    </a:cubicBezTo>
                    <a:cubicBezTo>
                      <a:pt x="85297" y="320690"/>
                      <a:pt x="79202" y="320721"/>
                      <a:pt x="73690" y="318654"/>
                    </a:cubicBezTo>
                    <a:cubicBezTo>
                      <a:pt x="69792" y="317192"/>
                      <a:pt x="67022" y="313589"/>
                      <a:pt x="63299" y="311727"/>
                    </a:cubicBezTo>
                    <a:cubicBezTo>
                      <a:pt x="60033" y="310094"/>
                      <a:pt x="56372" y="309418"/>
                      <a:pt x="52908" y="308263"/>
                    </a:cubicBezTo>
                    <a:cubicBezTo>
                      <a:pt x="51754" y="311727"/>
                      <a:pt x="48729" y="315074"/>
                      <a:pt x="49445" y="318654"/>
                    </a:cubicBezTo>
                    <a:cubicBezTo>
                      <a:pt x="50085" y="321856"/>
                      <a:pt x="56372" y="322316"/>
                      <a:pt x="56372" y="325582"/>
                    </a:cubicBezTo>
                    <a:cubicBezTo>
                      <a:pt x="56372" y="333872"/>
                      <a:pt x="51048" y="348173"/>
                      <a:pt x="42517" y="353291"/>
                    </a:cubicBezTo>
                    <a:cubicBezTo>
                      <a:pt x="39386" y="355169"/>
                      <a:pt x="35590" y="355600"/>
                      <a:pt x="32126" y="356754"/>
                    </a:cubicBezTo>
                    <a:cubicBezTo>
                      <a:pt x="-25331" y="345265"/>
                      <a:pt x="10167" y="358280"/>
                      <a:pt x="18272" y="228600"/>
                    </a:cubicBezTo>
                    <a:cubicBezTo>
                      <a:pt x="19356" y="211261"/>
                      <a:pt x="25299" y="188222"/>
                      <a:pt x="28663" y="169718"/>
                    </a:cubicBezTo>
                    <a:cubicBezTo>
                      <a:pt x="30184" y="161350"/>
                      <a:pt x="31226" y="147272"/>
                      <a:pt x="35590" y="138545"/>
                    </a:cubicBezTo>
                    <a:cubicBezTo>
                      <a:pt x="49019" y="111687"/>
                      <a:pt x="37274" y="143881"/>
                      <a:pt x="45981" y="117763"/>
                    </a:cubicBezTo>
                    <a:cubicBezTo>
                      <a:pt x="40341" y="16257"/>
                      <a:pt x="49444" y="81394"/>
                      <a:pt x="39054" y="45027"/>
                    </a:cubicBezTo>
                    <a:cubicBezTo>
                      <a:pt x="33602" y="25945"/>
                      <a:pt x="39054" y="7504"/>
                      <a:pt x="39054"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14" name="Group 213">
                <a:extLst>
                  <a:ext uri="{FF2B5EF4-FFF2-40B4-BE49-F238E27FC236}">
                    <a16:creationId xmlns:a16="http://schemas.microsoft.com/office/drawing/2014/main" id="{73DCBAEE-51D9-B77E-5CB2-33EEE0537081}"/>
                  </a:ext>
                </a:extLst>
              </p:cNvPr>
              <p:cNvGrpSpPr/>
              <p:nvPr/>
            </p:nvGrpSpPr>
            <p:grpSpPr>
              <a:xfrm>
                <a:off x="8378085" y="3890563"/>
                <a:ext cx="226819" cy="2107765"/>
                <a:chOff x="8378085" y="3913909"/>
                <a:chExt cx="226819" cy="2107765"/>
              </a:xfrm>
            </p:grpSpPr>
            <p:sp>
              <p:nvSpPr>
                <p:cNvPr id="211" name="Freeform 210">
                  <a:extLst>
                    <a:ext uri="{FF2B5EF4-FFF2-40B4-BE49-F238E27FC236}">
                      <a16:creationId xmlns:a16="http://schemas.microsoft.com/office/drawing/2014/main" id="{444E22B1-4B48-8476-BEDB-DFEAFA6F85D8}"/>
                    </a:ext>
                  </a:extLst>
                </p:cNvPr>
                <p:cNvSpPr/>
                <p:nvPr/>
              </p:nvSpPr>
              <p:spPr>
                <a:xfrm>
                  <a:off x="8452068" y="4566440"/>
                  <a:ext cx="52968" cy="1455234"/>
                </a:xfrm>
                <a:custGeom>
                  <a:avLst/>
                  <a:gdLst>
                    <a:gd name="connsiteX0" fmla="*/ 80846 w 105936"/>
                    <a:gd name="connsiteY0" fmla="*/ 0 h 1455234"/>
                    <a:gd name="connsiteX1" fmla="*/ 78058 w 105936"/>
                    <a:gd name="connsiteY1" fmla="*/ 214661 h 1455234"/>
                    <a:gd name="connsiteX2" fmla="*/ 72482 w 105936"/>
                    <a:gd name="connsiteY2" fmla="*/ 239751 h 1455234"/>
                    <a:gd name="connsiteX3" fmla="*/ 41817 w 105936"/>
                    <a:gd name="connsiteY3" fmla="*/ 716465 h 1455234"/>
                    <a:gd name="connsiteX4" fmla="*/ 0 w 105936"/>
                    <a:gd name="connsiteY4" fmla="*/ 1455234 h 1455234"/>
                    <a:gd name="connsiteX5" fmla="*/ 75270 w 105936"/>
                    <a:gd name="connsiteY5" fmla="*/ 1452446 h 1455234"/>
                    <a:gd name="connsiteX6" fmla="*/ 105936 w 105936"/>
                    <a:gd name="connsiteY6" fmla="*/ 248114 h 1455234"/>
                    <a:gd name="connsiteX7" fmla="*/ 80846 w 105936"/>
                    <a:gd name="connsiteY7" fmla="*/ 0 h 145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6" h="1455234">
                      <a:moveTo>
                        <a:pt x="80846" y="0"/>
                      </a:moveTo>
                      <a:cubicBezTo>
                        <a:pt x="79917" y="71554"/>
                        <a:pt x="78987" y="143107"/>
                        <a:pt x="78058" y="214661"/>
                      </a:cubicBezTo>
                      <a:lnTo>
                        <a:pt x="72482" y="239751"/>
                      </a:lnTo>
                      <a:lnTo>
                        <a:pt x="41817" y="716465"/>
                      </a:lnTo>
                      <a:lnTo>
                        <a:pt x="0" y="1455234"/>
                      </a:lnTo>
                      <a:lnTo>
                        <a:pt x="75270" y="1452446"/>
                      </a:lnTo>
                      <a:lnTo>
                        <a:pt x="105936" y="248114"/>
                      </a:lnTo>
                      <a:lnTo>
                        <a:pt x="80846" y="0"/>
                      </a:lnTo>
                      <a:close/>
                    </a:path>
                  </a:pathLst>
                </a:cu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7" name="Freeform 156">
                  <a:extLst>
                    <a:ext uri="{FF2B5EF4-FFF2-40B4-BE49-F238E27FC236}">
                      <a16:creationId xmlns:a16="http://schemas.microsoft.com/office/drawing/2014/main" id="{9D402F74-1340-0292-6316-561EC68F2DE6}"/>
                    </a:ext>
                  </a:extLst>
                </p:cNvPr>
                <p:cNvSpPr/>
                <p:nvPr/>
              </p:nvSpPr>
              <p:spPr>
                <a:xfrm>
                  <a:off x="8378085" y="3913909"/>
                  <a:ext cx="226819" cy="748146"/>
                </a:xfrm>
                <a:custGeom>
                  <a:avLst/>
                  <a:gdLst>
                    <a:gd name="connsiteX0" fmla="*/ 166706 w 226819"/>
                    <a:gd name="connsiteY0" fmla="*/ 0 h 748146"/>
                    <a:gd name="connsiteX1" fmla="*/ 166706 w 226819"/>
                    <a:gd name="connsiteY1" fmla="*/ 0 h 748146"/>
                    <a:gd name="connsiteX2" fmla="*/ 142460 w 226819"/>
                    <a:gd name="connsiteY2" fmla="*/ 24246 h 748146"/>
                    <a:gd name="connsiteX3" fmla="*/ 135533 w 226819"/>
                    <a:gd name="connsiteY3" fmla="*/ 34636 h 748146"/>
                    <a:gd name="connsiteX4" fmla="*/ 121679 w 226819"/>
                    <a:gd name="connsiteY4" fmla="*/ 51955 h 748146"/>
                    <a:gd name="connsiteX5" fmla="*/ 132070 w 226819"/>
                    <a:gd name="connsiteY5" fmla="*/ 55418 h 748146"/>
                    <a:gd name="connsiteX6" fmla="*/ 159779 w 226819"/>
                    <a:gd name="connsiteY6" fmla="*/ 62346 h 748146"/>
                    <a:gd name="connsiteX7" fmla="*/ 152851 w 226819"/>
                    <a:gd name="connsiteY7" fmla="*/ 69273 h 748146"/>
                    <a:gd name="connsiteX8" fmla="*/ 142460 w 226819"/>
                    <a:gd name="connsiteY8" fmla="*/ 76200 h 748146"/>
                    <a:gd name="connsiteX9" fmla="*/ 138997 w 226819"/>
                    <a:gd name="connsiteY9" fmla="*/ 86591 h 748146"/>
                    <a:gd name="connsiteX10" fmla="*/ 128606 w 226819"/>
                    <a:gd name="connsiteY10" fmla="*/ 96982 h 748146"/>
                    <a:gd name="connsiteX11" fmla="*/ 114751 w 226819"/>
                    <a:gd name="connsiteY11" fmla="*/ 114300 h 748146"/>
                    <a:gd name="connsiteX12" fmla="*/ 111288 w 226819"/>
                    <a:gd name="connsiteY12" fmla="*/ 124691 h 748146"/>
                    <a:gd name="connsiteX13" fmla="*/ 121679 w 226819"/>
                    <a:gd name="connsiteY13" fmla="*/ 135082 h 748146"/>
                    <a:gd name="connsiteX14" fmla="*/ 132070 w 226819"/>
                    <a:gd name="connsiteY14" fmla="*/ 138546 h 748146"/>
                    <a:gd name="connsiteX15" fmla="*/ 135533 w 226819"/>
                    <a:gd name="connsiteY15" fmla="*/ 148936 h 748146"/>
                    <a:gd name="connsiteX16" fmla="*/ 125142 w 226819"/>
                    <a:gd name="connsiteY16" fmla="*/ 197427 h 748146"/>
                    <a:gd name="connsiteX17" fmla="*/ 80115 w 226819"/>
                    <a:gd name="connsiteY17" fmla="*/ 190500 h 748146"/>
                    <a:gd name="connsiteX18" fmla="*/ 69724 w 226819"/>
                    <a:gd name="connsiteY18" fmla="*/ 187036 h 748146"/>
                    <a:gd name="connsiteX19" fmla="*/ 59333 w 226819"/>
                    <a:gd name="connsiteY19" fmla="*/ 180109 h 748146"/>
                    <a:gd name="connsiteX20" fmla="*/ 48942 w 226819"/>
                    <a:gd name="connsiteY20" fmla="*/ 183573 h 748146"/>
                    <a:gd name="connsiteX21" fmla="*/ 73188 w 226819"/>
                    <a:gd name="connsiteY21" fmla="*/ 225136 h 748146"/>
                    <a:gd name="connsiteX22" fmla="*/ 87042 w 226819"/>
                    <a:gd name="connsiteY22" fmla="*/ 232064 h 748146"/>
                    <a:gd name="connsiteX23" fmla="*/ 114751 w 226819"/>
                    <a:gd name="connsiteY23" fmla="*/ 238991 h 748146"/>
                    <a:gd name="connsiteX24" fmla="*/ 118215 w 226819"/>
                    <a:gd name="connsiteY24" fmla="*/ 249382 h 748146"/>
                    <a:gd name="connsiteX25" fmla="*/ 97433 w 226819"/>
                    <a:gd name="connsiteY25" fmla="*/ 256309 h 748146"/>
                    <a:gd name="connsiteX26" fmla="*/ 42015 w 226819"/>
                    <a:gd name="connsiteY26" fmla="*/ 263236 h 748146"/>
                    <a:gd name="connsiteX27" fmla="*/ 45479 w 226819"/>
                    <a:gd name="connsiteY27" fmla="*/ 294409 h 748146"/>
                    <a:gd name="connsiteX28" fmla="*/ 55870 w 226819"/>
                    <a:gd name="connsiteY28" fmla="*/ 297873 h 748146"/>
                    <a:gd name="connsiteX29" fmla="*/ 100897 w 226819"/>
                    <a:gd name="connsiteY29" fmla="*/ 308264 h 748146"/>
                    <a:gd name="connsiteX30" fmla="*/ 104360 w 226819"/>
                    <a:gd name="connsiteY30" fmla="*/ 322118 h 748146"/>
                    <a:gd name="connsiteX31" fmla="*/ 114751 w 226819"/>
                    <a:gd name="connsiteY31" fmla="*/ 329046 h 748146"/>
                    <a:gd name="connsiteX32" fmla="*/ 104360 w 226819"/>
                    <a:gd name="connsiteY32" fmla="*/ 346364 h 748146"/>
                    <a:gd name="connsiteX33" fmla="*/ 83579 w 226819"/>
                    <a:gd name="connsiteY33" fmla="*/ 360218 h 748146"/>
                    <a:gd name="connsiteX34" fmla="*/ 73188 w 226819"/>
                    <a:gd name="connsiteY34" fmla="*/ 367146 h 748146"/>
                    <a:gd name="connsiteX35" fmla="*/ 66260 w 226819"/>
                    <a:gd name="connsiteY35" fmla="*/ 374073 h 748146"/>
                    <a:gd name="connsiteX36" fmla="*/ 55870 w 226819"/>
                    <a:gd name="connsiteY36" fmla="*/ 377536 h 748146"/>
                    <a:gd name="connsiteX37" fmla="*/ 28160 w 226819"/>
                    <a:gd name="connsiteY37" fmla="*/ 398318 h 748146"/>
                    <a:gd name="connsiteX38" fmla="*/ 451 w 226819"/>
                    <a:gd name="connsiteY38" fmla="*/ 412173 h 748146"/>
                    <a:gd name="connsiteX39" fmla="*/ 14306 w 226819"/>
                    <a:gd name="connsiteY39" fmla="*/ 415636 h 748146"/>
                    <a:gd name="connsiteX40" fmla="*/ 24697 w 226819"/>
                    <a:gd name="connsiteY40" fmla="*/ 419100 h 748146"/>
                    <a:gd name="connsiteX41" fmla="*/ 62797 w 226819"/>
                    <a:gd name="connsiteY41" fmla="*/ 412173 h 748146"/>
                    <a:gd name="connsiteX42" fmla="*/ 93970 w 226819"/>
                    <a:gd name="connsiteY42" fmla="*/ 405246 h 748146"/>
                    <a:gd name="connsiteX43" fmla="*/ 93970 w 226819"/>
                    <a:gd name="connsiteY43" fmla="*/ 432955 h 748146"/>
                    <a:gd name="connsiteX44" fmla="*/ 80115 w 226819"/>
                    <a:gd name="connsiteY44" fmla="*/ 436418 h 748146"/>
                    <a:gd name="connsiteX45" fmla="*/ 52406 w 226819"/>
                    <a:gd name="connsiteY45" fmla="*/ 450273 h 748146"/>
                    <a:gd name="connsiteX46" fmla="*/ 42015 w 226819"/>
                    <a:gd name="connsiteY46" fmla="*/ 457200 h 748146"/>
                    <a:gd name="connsiteX47" fmla="*/ 66260 w 226819"/>
                    <a:gd name="connsiteY47" fmla="*/ 474518 h 748146"/>
                    <a:gd name="connsiteX48" fmla="*/ 76651 w 226819"/>
                    <a:gd name="connsiteY48" fmla="*/ 481446 h 748146"/>
                    <a:gd name="connsiteX49" fmla="*/ 90506 w 226819"/>
                    <a:gd name="connsiteY49" fmla="*/ 491836 h 748146"/>
                    <a:gd name="connsiteX50" fmla="*/ 100897 w 226819"/>
                    <a:gd name="connsiteY50" fmla="*/ 495300 h 748146"/>
                    <a:gd name="connsiteX51" fmla="*/ 111288 w 226819"/>
                    <a:gd name="connsiteY51" fmla="*/ 502227 h 748146"/>
                    <a:gd name="connsiteX52" fmla="*/ 83579 w 226819"/>
                    <a:gd name="connsiteY52" fmla="*/ 505691 h 748146"/>
                    <a:gd name="connsiteX53" fmla="*/ 73188 w 226819"/>
                    <a:gd name="connsiteY53" fmla="*/ 512618 h 748146"/>
                    <a:gd name="connsiteX54" fmla="*/ 38551 w 226819"/>
                    <a:gd name="connsiteY54" fmla="*/ 533400 h 748146"/>
                    <a:gd name="connsiteX55" fmla="*/ 28160 w 226819"/>
                    <a:gd name="connsiteY55" fmla="*/ 536864 h 748146"/>
                    <a:gd name="connsiteX56" fmla="*/ 14306 w 226819"/>
                    <a:gd name="connsiteY56" fmla="*/ 543791 h 748146"/>
                    <a:gd name="connsiteX57" fmla="*/ 7379 w 226819"/>
                    <a:gd name="connsiteY57" fmla="*/ 554182 h 748146"/>
                    <a:gd name="connsiteX58" fmla="*/ 451 w 226819"/>
                    <a:gd name="connsiteY58" fmla="*/ 561109 h 748146"/>
                    <a:gd name="connsiteX59" fmla="*/ 21233 w 226819"/>
                    <a:gd name="connsiteY59" fmla="*/ 568036 h 748146"/>
                    <a:gd name="connsiteX60" fmla="*/ 73188 w 226819"/>
                    <a:gd name="connsiteY60" fmla="*/ 564573 h 748146"/>
                    <a:gd name="connsiteX61" fmla="*/ 90506 w 226819"/>
                    <a:gd name="connsiteY61" fmla="*/ 568036 h 748146"/>
                    <a:gd name="connsiteX62" fmla="*/ 93970 w 226819"/>
                    <a:gd name="connsiteY62" fmla="*/ 581891 h 748146"/>
                    <a:gd name="connsiteX63" fmla="*/ 97433 w 226819"/>
                    <a:gd name="connsiteY63" fmla="*/ 592282 h 748146"/>
                    <a:gd name="connsiteX64" fmla="*/ 80115 w 226819"/>
                    <a:gd name="connsiteY64" fmla="*/ 623455 h 748146"/>
                    <a:gd name="connsiteX65" fmla="*/ 66260 w 226819"/>
                    <a:gd name="connsiteY65" fmla="*/ 626918 h 748146"/>
                    <a:gd name="connsiteX66" fmla="*/ 59333 w 226819"/>
                    <a:gd name="connsiteY66" fmla="*/ 633846 h 748146"/>
                    <a:gd name="connsiteX67" fmla="*/ 38551 w 226819"/>
                    <a:gd name="connsiteY67" fmla="*/ 647700 h 748146"/>
                    <a:gd name="connsiteX68" fmla="*/ 28160 w 226819"/>
                    <a:gd name="connsiteY68" fmla="*/ 671946 h 748146"/>
                    <a:gd name="connsiteX69" fmla="*/ 31624 w 226819"/>
                    <a:gd name="connsiteY69" fmla="*/ 682336 h 748146"/>
                    <a:gd name="connsiteX70" fmla="*/ 87042 w 226819"/>
                    <a:gd name="connsiteY70" fmla="*/ 685800 h 748146"/>
                    <a:gd name="connsiteX71" fmla="*/ 111288 w 226819"/>
                    <a:gd name="connsiteY71" fmla="*/ 699655 h 748146"/>
                    <a:gd name="connsiteX72" fmla="*/ 132070 w 226819"/>
                    <a:gd name="connsiteY72" fmla="*/ 710046 h 748146"/>
                    <a:gd name="connsiteX73" fmla="*/ 194415 w 226819"/>
                    <a:gd name="connsiteY73" fmla="*/ 748146 h 748146"/>
                    <a:gd name="connsiteX74" fmla="*/ 201342 w 226819"/>
                    <a:gd name="connsiteY74" fmla="*/ 741218 h 748146"/>
                    <a:gd name="connsiteX75" fmla="*/ 197879 w 226819"/>
                    <a:gd name="connsiteY75" fmla="*/ 713509 h 748146"/>
                    <a:gd name="connsiteX76" fmla="*/ 190951 w 226819"/>
                    <a:gd name="connsiteY76" fmla="*/ 706582 h 748146"/>
                    <a:gd name="connsiteX77" fmla="*/ 163242 w 226819"/>
                    <a:gd name="connsiteY77" fmla="*/ 685800 h 748146"/>
                    <a:gd name="connsiteX78" fmla="*/ 149388 w 226819"/>
                    <a:gd name="connsiteY78" fmla="*/ 665018 h 748146"/>
                    <a:gd name="connsiteX79" fmla="*/ 145924 w 226819"/>
                    <a:gd name="connsiteY79" fmla="*/ 651164 h 748146"/>
                    <a:gd name="connsiteX80" fmla="*/ 149388 w 226819"/>
                    <a:gd name="connsiteY80" fmla="*/ 633846 h 748146"/>
                    <a:gd name="connsiteX81" fmla="*/ 166706 w 226819"/>
                    <a:gd name="connsiteY81" fmla="*/ 640773 h 748146"/>
                    <a:gd name="connsiteX82" fmla="*/ 201342 w 226819"/>
                    <a:gd name="connsiteY82" fmla="*/ 647700 h 748146"/>
                    <a:gd name="connsiteX83" fmla="*/ 218660 w 226819"/>
                    <a:gd name="connsiteY83" fmla="*/ 644236 h 748146"/>
                    <a:gd name="connsiteX84" fmla="*/ 215197 w 226819"/>
                    <a:gd name="connsiteY84" fmla="*/ 630382 h 748146"/>
                    <a:gd name="connsiteX85" fmla="*/ 201342 w 226819"/>
                    <a:gd name="connsiteY85" fmla="*/ 613064 h 748146"/>
                    <a:gd name="connsiteX86" fmla="*/ 197879 w 226819"/>
                    <a:gd name="connsiteY86" fmla="*/ 602673 h 748146"/>
                    <a:gd name="connsiteX87" fmla="*/ 190951 w 226819"/>
                    <a:gd name="connsiteY87" fmla="*/ 595746 h 748146"/>
                    <a:gd name="connsiteX88" fmla="*/ 177097 w 226819"/>
                    <a:gd name="connsiteY88" fmla="*/ 578427 h 748146"/>
                    <a:gd name="connsiteX89" fmla="*/ 159779 w 226819"/>
                    <a:gd name="connsiteY89" fmla="*/ 557646 h 748146"/>
                    <a:gd name="connsiteX90" fmla="*/ 166706 w 226819"/>
                    <a:gd name="connsiteY90" fmla="*/ 550718 h 748146"/>
                    <a:gd name="connsiteX91" fmla="*/ 190951 w 226819"/>
                    <a:gd name="connsiteY91" fmla="*/ 557646 h 748146"/>
                    <a:gd name="connsiteX92" fmla="*/ 204806 w 226819"/>
                    <a:gd name="connsiteY92" fmla="*/ 554182 h 748146"/>
                    <a:gd name="connsiteX93" fmla="*/ 211733 w 226819"/>
                    <a:gd name="connsiteY93" fmla="*/ 543791 h 748146"/>
                    <a:gd name="connsiteX94" fmla="*/ 201342 w 226819"/>
                    <a:gd name="connsiteY94" fmla="*/ 526473 h 748146"/>
                    <a:gd name="connsiteX95" fmla="*/ 187488 w 226819"/>
                    <a:gd name="connsiteY95" fmla="*/ 523009 h 748146"/>
                    <a:gd name="connsiteX96" fmla="*/ 166706 w 226819"/>
                    <a:gd name="connsiteY96" fmla="*/ 505691 h 748146"/>
                    <a:gd name="connsiteX97" fmla="*/ 156315 w 226819"/>
                    <a:gd name="connsiteY97" fmla="*/ 495300 h 748146"/>
                    <a:gd name="connsiteX98" fmla="*/ 149388 w 226819"/>
                    <a:gd name="connsiteY98" fmla="*/ 474518 h 748146"/>
                    <a:gd name="connsiteX99" fmla="*/ 142460 w 226819"/>
                    <a:gd name="connsiteY99" fmla="*/ 443346 h 748146"/>
                    <a:gd name="connsiteX100" fmla="*/ 149388 w 226819"/>
                    <a:gd name="connsiteY100" fmla="*/ 426027 h 748146"/>
                    <a:gd name="connsiteX101" fmla="*/ 170170 w 226819"/>
                    <a:gd name="connsiteY101" fmla="*/ 429491 h 748146"/>
                    <a:gd name="connsiteX102" fmla="*/ 201342 w 226819"/>
                    <a:gd name="connsiteY102" fmla="*/ 432955 h 748146"/>
                    <a:gd name="connsiteX103" fmla="*/ 204806 w 226819"/>
                    <a:gd name="connsiteY103" fmla="*/ 426027 h 748146"/>
                    <a:gd name="connsiteX104" fmla="*/ 194415 w 226819"/>
                    <a:gd name="connsiteY104" fmla="*/ 415636 h 748146"/>
                    <a:gd name="connsiteX105" fmla="*/ 190951 w 226819"/>
                    <a:gd name="connsiteY105" fmla="*/ 405246 h 748146"/>
                    <a:gd name="connsiteX106" fmla="*/ 184024 w 226819"/>
                    <a:gd name="connsiteY106" fmla="*/ 398318 h 748146"/>
                    <a:gd name="connsiteX107" fmla="*/ 180560 w 226819"/>
                    <a:gd name="connsiteY107" fmla="*/ 384464 h 748146"/>
                    <a:gd name="connsiteX108" fmla="*/ 170170 w 226819"/>
                    <a:gd name="connsiteY108" fmla="*/ 377536 h 748146"/>
                    <a:gd name="connsiteX109" fmla="*/ 152851 w 226819"/>
                    <a:gd name="connsiteY109" fmla="*/ 360218 h 748146"/>
                    <a:gd name="connsiteX110" fmla="*/ 156315 w 226819"/>
                    <a:gd name="connsiteY110" fmla="*/ 342900 h 748146"/>
                    <a:gd name="connsiteX111" fmla="*/ 208270 w 226819"/>
                    <a:gd name="connsiteY111" fmla="*/ 322118 h 748146"/>
                    <a:gd name="connsiteX112" fmla="*/ 201342 w 226819"/>
                    <a:gd name="connsiteY112" fmla="*/ 311727 h 748146"/>
                    <a:gd name="connsiteX113" fmla="*/ 197879 w 226819"/>
                    <a:gd name="connsiteY113" fmla="*/ 301336 h 748146"/>
                    <a:gd name="connsiteX114" fmla="*/ 187488 w 226819"/>
                    <a:gd name="connsiteY114" fmla="*/ 297873 h 748146"/>
                    <a:gd name="connsiteX115" fmla="*/ 180560 w 226819"/>
                    <a:gd name="connsiteY115" fmla="*/ 290946 h 748146"/>
                    <a:gd name="connsiteX116" fmla="*/ 190951 w 226819"/>
                    <a:gd name="connsiteY116" fmla="*/ 287482 h 748146"/>
                    <a:gd name="connsiteX117" fmla="*/ 225588 w 226819"/>
                    <a:gd name="connsiteY117" fmla="*/ 284018 h 748146"/>
                    <a:gd name="connsiteX118" fmla="*/ 222124 w 226819"/>
                    <a:gd name="connsiteY118" fmla="*/ 273627 h 748146"/>
                    <a:gd name="connsiteX119" fmla="*/ 201342 w 226819"/>
                    <a:gd name="connsiteY119" fmla="*/ 259773 h 748146"/>
                    <a:gd name="connsiteX120" fmla="*/ 187488 w 226819"/>
                    <a:gd name="connsiteY120" fmla="*/ 242455 h 748146"/>
                    <a:gd name="connsiteX121" fmla="*/ 173633 w 226819"/>
                    <a:gd name="connsiteY121" fmla="*/ 218209 h 748146"/>
                    <a:gd name="connsiteX122" fmla="*/ 166706 w 226819"/>
                    <a:gd name="connsiteY122" fmla="*/ 207818 h 748146"/>
                    <a:gd name="connsiteX123" fmla="*/ 177097 w 226819"/>
                    <a:gd name="connsiteY123" fmla="*/ 200891 h 748146"/>
                    <a:gd name="connsiteX124" fmla="*/ 211733 w 226819"/>
                    <a:gd name="connsiteY124" fmla="*/ 197427 h 748146"/>
                    <a:gd name="connsiteX125" fmla="*/ 208270 w 226819"/>
                    <a:gd name="connsiteY125" fmla="*/ 187036 h 748146"/>
                    <a:gd name="connsiteX126" fmla="*/ 180560 w 226819"/>
                    <a:gd name="connsiteY126" fmla="*/ 152400 h 748146"/>
                    <a:gd name="connsiteX127" fmla="*/ 170170 w 226819"/>
                    <a:gd name="connsiteY127" fmla="*/ 148936 h 748146"/>
                    <a:gd name="connsiteX128" fmla="*/ 163242 w 226819"/>
                    <a:gd name="connsiteY128" fmla="*/ 142009 h 748146"/>
                    <a:gd name="connsiteX129" fmla="*/ 163242 w 226819"/>
                    <a:gd name="connsiteY129" fmla="*/ 114300 h 748146"/>
                    <a:gd name="connsiteX130" fmla="*/ 170170 w 226819"/>
                    <a:gd name="connsiteY130" fmla="*/ 107373 h 748146"/>
                    <a:gd name="connsiteX131" fmla="*/ 173633 w 226819"/>
                    <a:gd name="connsiteY131" fmla="*/ 96982 h 748146"/>
                    <a:gd name="connsiteX132" fmla="*/ 170170 w 226819"/>
                    <a:gd name="connsiteY132" fmla="*/ 86591 h 748146"/>
                    <a:gd name="connsiteX133" fmla="*/ 145924 w 226819"/>
                    <a:gd name="connsiteY133" fmla="*/ 65809 h 748146"/>
                    <a:gd name="connsiteX134" fmla="*/ 149388 w 226819"/>
                    <a:gd name="connsiteY134" fmla="*/ 48491 h 748146"/>
                    <a:gd name="connsiteX135" fmla="*/ 166706 w 226819"/>
                    <a:gd name="connsiteY135" fmla="*/ 0 h 74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26819" h="748146">
                      <a:moveTo>
                        <a:pt x="166706" y="0"/>
                      </a:moveTo>
                      <a:lnTo>
                        <a:pt x="166706" y="0"/>
                      </a:lnTo>
                      <a:cubicBezTo>
                        <a:pt x="158624" y="8082"/>
                        <a:pt x="150106" y="15750"/>
                        <a:pt x="142460" y="24246"/>
                      </a:cubicBezTo>
                      <a:cubicBezTo>
                        <a:pt x="139675" y="27340"/>
                        <a:pt x="138133" y="31386"/>
                        <a:pt x="135533" y="34636"/>
                      </a:cubicBezTo>
                      <a:cubicBezTo>
                        <a:pt x="115798" y="59305"/>
                        <a:pt x="142992" y="19984"/>
                        <a:pt x="121679" y="51955"/>
                      </a:cubicBezTo>
                      <a:cubicBezTo>
                        <a:pt x="125143" y="53109"/>
                        <a:pt x="128548" y="54457"/>
                        <a:pt x="132070" y="55418"/>
                      </a:cubicBezTo>
                      <a:cubicBezTo>
                        <a:pt x="141255" y="57923"/>
                        <a:pt x="159779" y="62346"/>
                        <a:pt x="159779" y="62346"/>
                      </a:cubicBezTo>
                      <a:cubicBezTo>
                        <a:pt x="157470" y="64655"/>
                        <a:pt x="155401" y="67233"/>
                        <a:pt x="152851" y="69273"/>
                      </a:cubicBezTo>
                      <a:cubicBezTo>
                        <a:pt x="149600" y="71873"/>
                        <a:pt x="145060" y="72949"/>
                        <a:pt x="142460" y="76200"/>
                      </a:cubicBezTo>
                      <a:cubicBezTo>
                        <a:pt x="140179" y="79051"/>
                        <a:pt x="141022" y="83553"/>
                        <a:pt x="138997" y="86591"/>
                      </a:cubicBezTo>
                      <a:cubicBezTo>
                        <a:pt x="136280" y="90667"/>
                        <a:pt x="132070" y="93518"/>
                        <a:pt x="128606" y="96982"/>
                      </a:cubicBezTo>
                      <a:cubicBezTo>
                        <a:pt x="119898" y="123103"/>
                        <a:pt x="132658" y="91916"/>
                        <a:pt x="114751" y="114300"/>
                      </a:cubicBezTo>
                      <a:cubicBezTo>
                        <a:pt x="112470" y="117151"/>
                        <a:pt x="112442" y="121227"/>
                        <a:pt x="111288" y="124691"/>
                      </a:cubicBezTo>
                      <a:cubicBezTo>
                        <a:pt x="114752" y="128155"/>
                        <a:pt x="117603" y="132365"/>
                        <a:pt x="121679" y="135082"/>
                      </a:cubicBezTo>
                      <a:cubicBezTo>
                        <a:pt x="124717" y="137107"/>
                        <a:pt x="129488" y="135964"/>
                        <a:pt x="132070" y="138546"/>
                      </a:cubicBezTo>
                      <a:cubicBezTo>
                        <a:pt x="134651" y="141127"/>
                        <a:pt x="134379" y="145473"/>
                        <a:pt x="135533" y="148936"/>
                      </a:cubicBezTo>
                      <a:cubicBezTo>
                        <a:pt x="126903" y="183459"/>
                        <a:pt x="130171" y="167255"/>
                        <a:pt x="125142" y="197427"/>
                      </a:cubicBezTo>
                      <a:cubicBezTo>
                        <a:pt x="108312" y="195324"/>
                        <a:pt x="95986" y="194468"/>
                        <a:pt x="80115" y="190500"/>
                      </a:cubicBezTo>
                      <a:cubicBezTo>
                        <a:pt x="76573" y="189614"/>
                        <a:pt x="72990" y="188669"/>
                        <a:pt x="69724" y="187036"/>
                      </a:cubicBezTo>
                      <a:cubicBezTo>
                        <a:pt x="66001" y="185174"/>
                        <a:pt x="62797" y="182418"/>
                        <a:pt x="59333" y="180109"/>
                      </a:cubicBezTo>
                      <a:cubicBezTo>
                        <a:pt x="55869" y="181264"/>
                        <a:pt x="49945" y="180062"/>
                        <a:pt x="48942" y="183573"/>
                      </a:cubicBezTo>
                      <a:cubicBezTo>
                        <a:pt x="44272" y="199918"/>
                        <a:pt x="61033" y="219058"/>
                        <a:pt x="73188" y="225136"/>
                      </a:cubicBezTo>
                      <a:cubicBezTo>
                        <a:pt x="77806" y="227445"/>
                        <a:pt x="82144" y="230431"/>
                        <a:pt x="87042" y="232064"/>
                      </a:cubicBezTo>
                      <a:cubicBezTo>
                        <a:pt x="96074" y="235075"/>
                        <a:pt x="114751" y="238991"/>
                        <a:pt x="114751" y="238991"/>
                      </a:cubicBezTo>
                      <a:cubicBezTo>
                        <a:pt x="115906" y="242455"/>
                        <a:pt x="120797" y="246800"/>
                        <a:pt x="118215" y="249382"/>
                      </a:cubicBezTo>
                      <a:cubicBezTo>
                        <a:pt x="113052" y="254545"/>
                        <a:pt x="104360" y="254000"/>
                        <a:pt x="97433" y="256309"/>
                      </a:cubicBezTo>
                      <a:cubicBezTo>
                        <a:pt x="72758" y="264534"/>
                        <a:pt x="90695" y="259492"/>
                        <a:pt x="42015" y="263236"/>
                      </a:cubicBezTo>
                      <a:cubicBezTo>
                        <a:pt x="43170" y="273627"/>
                        <a:pt x="41596" y="284702"/>
                        <a:pt x="45479" y="294409"/>
                      </a:cubicBezTo>
                      <a:cubicBezTo>
                        <a:pt x="46835" y="297799"/>
                        <a:pt x="52604" y="296240"/>
                        <a:pt x="55870" y="297873"/>
                      </a:cubicBezTo>
                      <a:cubicBezTo>
                        <a:pt x="84266" y="312072"/>
                        <a:pt x="38837" y="302057"/>
                        <a:pt x="100897" y="308264"/>
                      </a:cubicBezTo>
                      <a:cubicBezTo>
                        <a:pt x="102051" y="312882"/>
                        <a:pt x="101720" y="318157"/>
                        <a:pt x="104360" y="322118"/>
                      </a:cubicBezTo>
                      <a:cubicBezTo>
                        <a:pt x="106669" y="325582"/>
                        <a:pt x="113205" y="325181"/>
                        <a:pt x="114751" y="329046"/>
                      </a:cubicBezTo>
                      <a:cubicBezTo>
                        <a:pt x="117046" y="334784"/>
                        <a:pt x="107794" y="343788"/>
                        <a:pt x="104360" y="346364"/>
                      </a:cubicBezTo>
                      <a:cubicBezTo>
                        <a:pt x="97700" y="351359"/>
                        <a:pt x="90506" y="355600"/>
                        <a:pt x="83579" y="360218"/>
                      </a:cubicBezTo>
                      <a:lnTo>
                        <a:pt x="73188" y="367146"/>
                      </a:lnTo>
                      <a:cubicBezTo>
                        <a:pt x="70471" y="368958"/>
                        <a:pt x="69060" y="372393"/>
                        <a:pt x="66260" y="374073"/>
                      </a:cubicBezTo>
                      <a:cubicBezTo>
                        <a:pt x="63130" y="375951"/>
                        <a:pt x="59333" y="376382"/>
                        <a:pt x="55870" y="377536"/>
                      </a:cubicBezTo>
                      <a:cubicBezTo>
                        <a:pt x="45512" y="387894"/>
                        <a:pt x="45395" y="388917"/>
                        <a:pt x="28160" y="398318"/>
                      </a:cubicBezTo>
                      <a:cubicBezTo>
                        <a:pt x="-18443" y="423738"/>
                        <a:pt x="33035" y="390452"/>
                        <a:pt x="451" y="412173"/>
                      </a:cubicBezTo>
                      <a:cubicBezTo>
                        <a:pt x="5069" y="413327"/>
                        <a:pt x="9729" y="414328"/>
                        <a:pt x="14306" y="415636"/>
                      </a:cubicBezTo>
                      <a:cubicBezTo>
                        <a:pt x="17817" y="416639"/>
                        <a:pt x="21055" y="419360"/>
                        <a:pt x="24697" y="419100"/>
                      </a:cubicBezTo>
                      <a:cubicBezTo>
                        <a:pt x="37572" y="418180"/>
                        <a:pt x="50110" y="414552"/>
                        <a:pt x="62797" y="412173"/>
                      </a:cubicBezTo>
                      <a:cubicBezTo>
                        <a:pt x="80374" y="408877"/>
                        <a:pt x="77969" y="409246"/>
                        <a:pt x="93970" y="405246"/>
                      </a:cubicBezTo>
                      <a:cubicBezTo>
                        <a:pt x="96950" y="414186"/>
                        <a:pt x="101930" y="423402"/>
                        <a:pt x="93970" y="432955"/>
                      </a:cubicBezTo>
                      <a:cubicBezTo>
                        <a:pt x="90922" y="436612"/>
                        <a:pt x="84733" y="435264"/>
                        <a:pt x="80115" y="436418"/>
                      </a:cubicBezTo>
                      <a:cubicBezTo>
                        <a:pt x="65890" y="450645"/>
                        <a:pt x="81060" y="437538"/>
                        <a:pt x="52406" y="450273"/>
                      </a:cubicBezTo>
                      <a:cubicBezTo>
                        <a:pt x="48602" y="451964"/>
                        <a:pt x="45479" y="454891"/>
                        <a:pt x="42015" y="457200"/>
                      </a:cubicBezTo>
                      <a:cubicBezTo>
                        <a:pt x="58942" y="474127"/>
                        <a:pt x="44984" y="462360"/>
                        <a:pt x="66260" y="474518"/>
                      </a:cubicBezTo>
                      <a:cubicBezTo>
                        <a:pt x="69874" y="476583"/>
                        <a:pt x="73263" y="479026"/>
                        <a:pt x="76651" y="481446"/>
                      </a:cubicBezTo>
                      <a:cubicBezTo>
                        <a:pt x="81348" y="484801"/>
                        <a:pt x="85494" y="488972"/>
                        <a:pt x="90506" y="491836"/>
                      </a:cubicBezTo>
                      <a:cubicBezTo>
                        <a:pt x="93676" y="493647"/>
                        <a:pt x="97631" y="493667"/>
                        <a:pt x="100897" y="495300"/>
                      </a:cubicBezTo>
                      <a:cubicBezTo>
                        <a:pt x="104620" y="497162"/>
                        <a:pt x="107824" y="499918"/>
                        <a:pt x="111288" y="502227"/>
                      </a:cubicBezTo>
                      <a:cubicBezTo>
                        <a:pt x="102052" y="503382"/>
                        <a:pt x="92559" y="503242"/>
                        <a:pt x="83579" y="505691"/>
                      </a:cubicBezTo>
                      <a:cubicBezTo>
                        <a:pt x="79563" y="506786"/>
                        <a:pt x="76802" y="510553"/>
                        <a:pt x="73188" y="512618"/>
                      </a:cubicBezTo>
                      <a:cubicBezTo>
                        <a:pt x="35911" y="533919"/>
                        <a:pt x="89388" y="499510"/>
                        <a:pt x="38551" y="533400"/>
                      </a:cubicBezTo>
                      <a:cubicBezTo>
                        <a:pt x="35513" y="535425"/>
                        <a:pt x="31516" y="535426"/>
                        <a:pt x="28160" y="536864"/>
                      </a:cubicBezTo>
                      <a:cubicBezTo>
                        <a:pt x="23414" y="538898"/>
                        <a:pt x="18924" y="541482"/>
                        <a:pt x="14306" y="543791"/>
                      </a:cubicBezTo>
                      <a:cubicBezTo>
                        <a:pt x="11997" y="547255"/>
                        <a:pt x="9980" y="550931"/>
                        <a:pt x="7379" y="554182"/>
                      </a:cubicBezTo>
                      <a:cubicBezTo>
                        <a:pt x="5339" y="556732"/>
                        <a:pt x="-1858" y="558800"/>
                        <a:pt x="451" y="561109"/>
                      </a:cubicBezTo>
                      <a:cubicBezTo>
                        <a:pt x="5614" y="566272"/>
                        <a:pt x="21233" y="568036"/>
                        <a:pt x="21233" y="568036"/>
                      </a:cubicBezTo>
                      <a:cubicBezTo>
                        <a:pt x="38551" y="566882"/>
                        <a:pt x="55831" y="564573"/>
                        <a:pt x="73188" y="564573"/>
                      </a:cubicBezTo>
                      <a:cubicBezTo>
                        <a:pt x="79075" y="564573"/>
                        <a:pt x="85983" y="564267"/>
                        <a:pt x="90506" y="568036"/>
                      </a:cubicBezTo>
                      <a:cubicBezTo>
                        <a:pt x="94163" y="571084"/>
                        <a:pt x="92662" y="577314"/>
                        <a:pt x="93970" y="581891"/>
                      </a:cubicBezTo>
                      <a:cubicBezTo>
                        <a:pt x="94973" y="585401"/>
                        <a:pt x="96279" y="588818"/>
                        <a:pt x="97433" y="592282"/>
                      </a:cubicBezTo>
                      <a:cubicBezTo>
                        <a:pt x="94502" y="601076"/>
                        <a:pt x="88778" y="621290"/>
                        <a:pt x="80115" y="623455"/>
                      </a:cubicBezTo>
                      <a:lnTo>
                        <a:pt x="66260" y="626918"/>
                      </a:lnTo>
                      <a:cubicBezTo>
                        <a:pt x="63951" y="629227"/>
                        <a:pt x="62050" y="632034"/>
                        <a:pt x="59333" y="633846"/>
                      </a:cubicBezTo>
                      <a:cubicBezTo>
                        <a:pt x="34163" y="650627"/>
                        <a:pt x="54440" y="631814"/>
                        <a:pt x="38551" y="647700"/>
                      </a:cubicBezTo>
                      <a:cubicBezTo>
                        <a:pt x="37199" y="650403"/>
                        <a:pt x="28160" y="666851"/>
                        <a:pt x="28160" y="671946"/>
                      </a:cubicBezTo>
                      <a:cubicBezTo>
                        <a:pt x="28160" y="675597"/>
                        <a:pt x="28070" y="681500"/>
                        <a:pt x="31624" y="682336"/>
                      </a:cubicBezTo>
                      <a:cubicBezTo>
                        <a:pt x="49641" y="686575"/>
                        <a:pt x="68569" y="684645"/>
                        <a:pt x="87042" y="685800"/>
                      </a:cubicBezTo>
                      <a:cubicBezTo>
                        <a:pt x="108878" y="693079"/>
                        <a:pt x="85075" y="683927"/>
                        <a:pt x="111288" y="699655"/>
                      </a:cubicBezTo>
                      <a:cubicBezTo>
                        <a:pt x="117929" y="703640"/>
                        <a:pt x="125461" y="706007"/>
                        <a:pt x="132070" y="710046"/>
                      </a:cubicBezTo>
                      <a:cubicBezTo>
                        <a:pt x="204081" y="754053"/>
                        <a:pt x="147575" y="724726"/>
                        <a:pt x="194415" y="748146"/>
                      </a:cubicBezTo>
                      <a:cubicBezTo>
                        <a:pt x="196724" y="745837"/>
                        <a:pt x="201017" y="744467"/>
                        <a:pt x="201342" y="741218"/>
                      </a:cubicBezTo>
                      <a:cubicBezTo>
                        <a:pt x="202268" y="731956"/>
                        <a:pt x="200554" y="722425"/>
                        <a:pt x="197879" y="713509"/>
                      </a:cubicBezTo>
                      <a:cubicBezTo>
                        <a:pt x="196941" y="710381"/>
                        <a:pt x="193564" y="708541"/>
                        <a:pt x="190951" y="706582"/>
                      </a:cubicBezTo>
                      <a:cubicBezTo>
                        <a:pt x="159619" y="683083"/>
                        <a:pt x="179130" y="701686"/>
                        <a:pt x="163242" y="685800"/>
                      </a:cubicBezTo>
                      <a:cubicBezTo>
                        <a:pt x="152433" y="653366"/>
                        <a:pt x="170139" y="701331"/>
                        <a:pt x="149388" y="665018"/>
                      </a:cubicBezTo>
                      <a:cubicBezTo>
                        <a:pt x="147026" y="660885"/>
                        <a:pt x="147079" y="655782"/>
                        <a:pt x="145924" y="651164"/>
                      </a:cubicBezTo>
                      <a:cubicBezTo>
                        <a:pt x="147079" y="645391"/>
                        <a:pt x="144122" y="636479"/>
                        <a:pt x="149388" y="633846"/>
                      </a:cubicBezTo>
                      <a:cubicBezTo>
                        <a:pt x="154949" y="631066"/>
                        <a:pt x="160699" y="639171"/>
                        <a:pt x="166706" y="640773"/>
                      </a:cubicBezTo>
                      <a:cubicBezTo>
                        <a:pt x="178082" y="643807"/>
                        <a:pt x="201342" y="647700"/>
                        <a:pt x="201342" y="647700"/>
                      </a:cubicBezTo>
                      <a:cubicBezTo>
                        <a:pt x="207115" y="646545"/>
                        <a:pt x="214982" y="648833"/>
                        <a:pt x="218660" y="644236"/>
                      </a:cubicBezTo>
                      <a:cubicBezTo>
                        <a:pt x="221634" y="640519"/>
                        <a:pt x="217072" y="634757"/>
                        <a:pt x="215197" y="630382"/>
                      </a:cubicBezTo>
                      <a:cubicBezTo>
                        <a:pt x="211919" y="622734"/>
                        <a:pt x="206930" y="618651"/>
                        <a:pt x="201342" y="613064"/>
                      </a:cubicBezTo>
                      <a:cubicBezTo>
                        <a:pt x="200188" y="609600"/>
                        <a:pt x="199757" y="605804"/>
                        <a:pt x="197879" y="602673"/>
                      </a:cubicBezTo>
                      <a:cubicBezTo>
                        <a:pt x="196199" y="599873"/>
                        <a:pt x="193076" y="598225"/>
                        <a:pt x="190951" y="595746"/>
                      </a:cubicBezTo>
                      <a:cubicBezTo>
                        <a:pt x="186140" y="590133"/>
                        <a:pt x="181198" y="584578"/>
                        <a:pt x="177097" y="578427"/>
                      </a:cubicBezTo>
                      <a:cubicBezTo>
                        <a:pt x="163037" y="557335"/>
                        <a:pt x="178716" y="570270"/>
                        <a:pt x="159779" y="557646"/>
                      </a:cubicBezTo>
                      <a:cubicBezTo>
                        <a:pt x="162088" y="555337"/>
                        <a:pt x="163485" y="551255"/>
                        <a:pt x="166706" y="550718"/>
                      </a:cubicBezTo>
                      <a:cubicBezTo>
                        <a:pt x="169605" y="550235"/>
                        <a:pt x="187164" y="556383"/>
                        <a:pt x="190951" y="557646"/>
                      </a:cubicBezTo>
                      <a:cubicBezTo>
                        <a:pt x="195569" y="556491"/>
                        <a:pt x="200845" y="556823"/>
                        <a:pt x="204806" y="554182"/>
                      </a:cubicBezTo>
                      <a:cubicBezTo>
                        <a:pt x="208270" y="551873"/>
                        <a:pt x="211049" y="547897"/>
                        <a:pt x="211733" y="543791"/>
                      </a:cubicBezTo>
                      <a:cubicBezTo>
                        <a:pt x="212645" y="538320"/>
                        <a:pt x="206015" y="528810"/>
                        <a:pt x="201342" y="526473"/>
                      </a:cubicBezTo>
                      <a:cubicBezTo>
                        <a:pt x="197084" y="524344"/>
                        <a:pt x="192106" y="524164"/>
                        <a:pt x="187488" y="523009"/>
                      </a:cubicBezTo>
                      <a:cubicBezTo>
                        <a:pt x="169484" y="505008"/>
                        <a:pt x="195535" y="530403"/>
                        <a:pt x="166706" y="505691"/>
                      </a:cubicBezTo>
                      <a:cubicBezTo>
                        <a:pt x="162987" y="502503"/>
                        <a:pt x="159779" y="498764"/>
                        <a:pt x="156315" y="495300"/>
                      </a:cubicBezTo>
                      <a:cubicBezTo>
                        <a:pt x="154006" y="488373"/>
                        <a:pt x="151159" y="481602"/>
                        <a:pt x="149388" y="474518"/>
                      </a:cubicBezTo>
                      <a:cubicBezTo>
                        <a:pt x="144496" y="454953"/>
                        <a:pt x="146858" y="465332"/>
                        <a:pt x="142460" y="443346"/>
                      </a:cubicBezTo>
                      <a:cubicBezTo>
                        <a:pt x="144769" y="437573"/>
                        <a:pt x="143827" y="428808"/>
                        <a:pt x="149388" y="426027"/>
                      </a:cubicBezTo>
                      <a:cubicBezTo>
                        <a:pt x="155669" y="422886"/>
                        <a:pt x="163209" y="428563"/>
                        <a:pt x="170170" y="429491"/>
                      </a:cubicBezTo>
                      <a:cubicBezTo>
                        <a:pt x="180533" y="430873"/>
                        <a:pt x="190951" y="431800"/>
                        <a:pt x="201342" y="432955"/>
                      </a:cubicBezTo>
                      <a:cubicBezTo>
                        <a:pt x="225806" y="426838"/>
                        <a:pt x="214293" y="432352"/>
                        <a:pt x="204806" y="426027"/>
                      </a:cubicBezTo>
                      <a:cubicBezTo>
                        <a:pt x="200730" y="423310"/>
                        <a:pt x="197879" y="419100"/>
                        <a:pt x="194415" y="415636"/>
                      </a:cubicBezTo>
                      <a:cubicBezTo>
                        <a:pt x="193260" y="412173"/>
                        <a:pt x="192829" y="408376"/>
                        <a:pt x="190951" y="405246"/>
                      </a:cubicBezTo>
                      <a:cubicBezTo>
                        <a:pt x="189271" y="402446"/>
                        <a:pt x="185484" y="401239"/>
                        <a:pt x="184024" y="398318"/>
                      </a:cubicBezTo>
                      <a:cubicBezTo>
                        <a:pt x="181895" y="394060"/>
                        <a:pt x="183200" y="388425"/>
                        <a:pt x="180560" y="384464"/>
                      </a:cubicBezTo>
                      <a:cubicBezTo>
                        <a:pt x="178251" y="381000"/>
                        <a:pt x="173303" y="380277"/>
                        <a:pt x="170170" y="377536"/>
                      </a:cubicBezTo>
                      <a:cubicBezTo>
                        <a:pt x="164026" y="372160"/>
                        <a:pt x="152851" y="360218"/>
                        <a:pt x="152851" y="360218"/>
                      </a:cubicBezTo>
                      <a:cubicBezTo>
                        <a:pt x="154006" y="354445"/>
                        <a:pt x="150730" y="344762"/>
                        <a:pt x="156315" y="342900"/>
                      </a:cubicBezTo>
                      <a:cubicBezTo>
                        <a:pt x="204101" y="326971"/>
                        <a:pt x="227970" y="361517"/>
                        <a:pt x="208270" y="322118"/>
                      </a:cubicBezTo>
                      <a:cubicBezTo>
                        <a:pt x="206408" y="318395"/>
                        <a:pt x="203651" y="315191"/>
                        <a:pt x="201342" y="311727"/>
                      </a:cubicBezTo>
                      <a:cubicBezTo>
                        <a:pt x="200188" y="308263"/>
                        <a:pt x="200461" y="303918"/>
                        <a:pt x="197879" y="301336"/>
                      </a:cubicBezTo>
                      <a:cubicBezTo>
                        <a:pt x="195297" y="298754"/>
                        <a:pt x="190619" y="299751"/>
                        <a:pt x="187488" y="297873"/>
                      </a:cubicBezTo>
                      <a:cubicBezTo>
                        <a:pt x="184688" y="296193"/>
                        <a:pt x="182869" y="293255"/>
                        <a:pt x="180560" y="290946"/>
                      </a:cubicBezTo>
                      <a:cubicBezTo>
                        <a:pt x="184024" y="289791"/>
                        <a:pt x="187342" y="288037"/>
                        <a:pt x="190951" y="287482"/>
                      </a:cubicBezTo>
                      <a:cubicBezTo>
                        <a:pt x="202419" y="285717"/>
                        <a:pt x="214985" y="288731"/>
                        <a:pt x="225588" y="284018"/>
                      </a:cubicBezTo>
                      <a:cubicBezTo>
                        <a:pt x="228924" y="282535"/>
                        <a:pt x="224706" y="276209"/>
                        <a:pt x="222124" y="273627"/>
                      </a:cubicBezTo>
                      <a:cubicBezTo>
                        <a:pt x="216237" y="267740"/>
                        <a:pt x="201342" y="259773"/>
                        <a:pt x="201342" y="259773"/>
                      </a:cubicBezTo>
                      <a:cubicBezTo>
                        <a:pt x="194601" y="239545"/>
                        <a:pt x="203154" y="258120"/>
                        <a:pt x="187488" y="242455"/>
                      </a:cubicBezTo>
                      <a:cubicBezTo>
                        <a:pt x="181860" y="236827"/>
                        <a:pt x="177257" y="224551"/>
                        <a:pt x="173633" y="218209"/>
                      </a:cubicBezTo>
                      <a:cubicBezTo>
                        <a:pt x="171568" y="214595"/>
                        <a:pt x="169015" y="211282"/>
                        <a:pt x="166706" y="207818"/>
                      </a:cubicBezTo>
                      <a:cubicBezTo>
                        <a:pt x="170170" y="205509"/>
                        <a:pt x="173041" y="201827"/>
                        <a:pt x="177097" y="200891"/>
                      </a:cubicBezTo>
                      <a:cubicBezTo>
                        <a:pt x="188403" y="198282"/>
                        <a:pt x="201130" y="202139"/>
                        <a:pt x="211733" y="197427"/>
                      </a:cubicBezTo>
                      <a:cubicBezTo>
                        <a:pt x="215069" y="195944"/>
                        <a:pt x="210043" y="190227"/>
                        <a:pt x="208270" y="187036"/>
                      </a:cubicBezTo>
                      <a:cubicBezTo>
                        <a:pt x="197348" y="167377"/>
                        <a:pt x="195158" y="166998"/>
                        <a:pt x="180560" y="152400"/>
                      </a:cubicBezTo>
                      <a:cubicBezTo>
                        <a:pt x="177979" y="149819"/>
                        <a:pt x="173633" y="150091"/>
                        <a:pt x="170170" y="148936"/>
                      </a:cubicBezTo>
                      <a:cubicBezTo>
                        <a:pt x="167861" y="146627"/>
                        <a:pt x="164922" y="144809"/>
                        <a:pt x="163242" y="142009"/>
                      </a:cubicBezTo>
                      <a:cubicBezTo>
                        <a:pt x="157871" y="133057"/>
                        <a:pt x="159139" y="123873"/>
                        <a:pt x="163242" y="114300"/>
                      </a:cubicBezTo>
                      <a:cubicBezTo>
                        <a:pt x="164528" y="111298"/>
                        <a:pt x="167861" y="109682"/>
                        <a:pt x="170170" y="107373"/>
                      </a:cubicBezTo>
                      <a:cubicBezTo>
                        <a:pt x="171324" y="103909"/>
                        <a:pt x="173633" y="100633"/>
                        <a:pt x="173633" y="96982"/>
                      </a:cubicBezTo>
                      <a:cubicBezTo>
                        <a:pt x="173633" y="93331"/>
                        <a:pt x="172292" y="89562"/>
                        <a:pt x="170170" y="86591"/>
                      </a:cubicBezTo>
                      <a:cubicBezTo>
                        <a:pt x="162534" y="75901"/>
                        <a:pt x="155909" y="72466"/>
                        <a:pt x="145924" y="65809"/>
                      </a:cubicBezTo>
                      <a:cubicBezTo>
                        <a:pt x="139908" y="47763"/>
                        <a:pt x="141237" y="62076"/>
                        <a:pt x="149388" y="48491"/>
                      </a:cubicBezTo>
                      <a:cubicBezTo>
                        <a:pt x="151266" y="45360"/>
                        <a:pt x="163820" y="8082"/>
                        <a:pt x="166706"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59" name="Freeform 158">
                <a:extLst>
                  <a:ext uri="{FF2B5EF4-FFF2-40B4-BE49-F238E27FC236}">
                    <a16:creationId xmlns:a16="http://schemas.microsoft.com/office/drawing/2014/main" id="{27E6591D-7AB0-6764-6B8B-2F46246B041C}"/>
                  </a:ext>
                </a:extLst>
              </p:cNvPr>
              <p:cNvSpPr/>
              <p:nvPr/>
            </p:nvSpPr>
            <p:spPr>
              <a:xfrm>
                <a:off x="8066150" y="5694218"/>
                <a:ext cx="101105" cy="218277"/>
              </a:xfrm>
              <a:custGeom>
                <a:avLst/>
                <a:gdLst>
                  <a:gd name="connsiteX0" fmla="*/ 56077 w 101105"/>
                  <a:gd name="connsiteY0" fmla="*/ 0 h 218277"/>
                  <a:gd name="connsiteX1" fmla="*/ 56077 w 101105"/>
                  <a:gd name="connsiteY1" fmla="*/ 0 h 218277"/>
                  <a:gd name="connsiteX2" fmla="*/ 56077 w 101105"/>
                  <a:gd name="connsiteY2" fmla="*/ 48491 h 218277"/>
                  <a:gd name="connsiteX3" fmla="*/ 35295 w 101105"/>
                  <a:gd name="connsiteY3" fmla="*/ 55418 h 218277"/>
                  <a:gd name="connsiteX4" fmla="*/ 38759 w 101105"/>
                  <a:gd name="connsiteY4" fmla="*/ 69273 h 218277"/>
                  <a:gd name="connsiteX5" fmla="*/ 49150 w 101105"/>
                  <a:gd name="connsiteY5" fmla="*/ 72737 h 218277"/>
                  <a:gd name="connsiteX6" fmla="*/ 59541 w 101105"/>
                  <a:gd name="connsiteY6" fmla="*/ 79664 h 218277"/>
                  <a:gd name="connsiteX7" fmla="*/ 52614 w 101105"/>
                  <a:gd name="connsiteY7" fmla="*/ 100446 h 218277"/>
                  <a:gd name="connsiteX8" fmla="*/ 49150 w 101105"/>
                  <a:gd name="connsiteY8" fmla="*/ 121227 h 218277"/>
                  <a:gd name="connsiteX9" fmla="*/ 35295 w 101105"/>
                  <a:gd name="connsiteY9" fmla="*/ 124691 h 218277"/>
                  <a:gd name="connsiteX10" fmla="*/ 11050 w 101105"/>
                  <a:gd name="connsiteY10" fmla="*/ 131618 h 218277"/>
                  <a:gd name="connsiteX11" fmla="*/ 4123 w 101105"/>
                  <a:gd name="connsiteY11" fmla="*/ 138546 h 218277"/>
                  <a:gd name="connsiteX12" fmla="*/ 659 w 101105"/>
                  <a:gd name="connsiteY12" fmla="*/ 173182 h 218277"/>
                  <a:gd name="connsiteX13" fmla="*/ 11050 w 101105"/>
                  <a:gd name="connsiteY13" fmla="*/ 180109 h 218277"/>
                  <a:gd name="connsiteX14" fmla="*/ 49150 w 101105"/>
                  <a:gd name="connsiteY14" fmla="*/ 187037 h 218277"/>
                  <a:gd name="connsiteX15" fmla="*/ 38759 w 101105"/>
                  <a:gd name="connsiteY15" fmla="*/ 193964 h 218277"/>
                  <a:gd name="connsiteX16" fmla="*/ 35295 w 101105"/>
                  <a:gd name="connsiteY16" fmla="*/ 204355 h 218277"/>
                  <a:gd name="connsiteX17" fmla="*/ 28368 w 101105"/>
                  <a:gd name="connsiteY17" fmla="*/ 214746 h 218277"/>
                  <a:gd name="connsiteX18" fmla="*/ 38759 w 101105"/>
                  <a:gd name="connsiteY18" fmla="*/ 218209 h 218277"/>
                  <a:gd name="connsiteX19" fmla="*/ 101105 w 101105"/>
                  <a:gd name="connsiteY19" fmla="*/ 211282 h 218277"/>
                  <a:gd name="connsiteX20" fmla="*/ 94177 w 101105"/>
                  <a:gd name="connsiteY20" fmla="*/ 197427 h 218277"/>
                  <a:gd name="connsiteX21" fmla="*/ 83786 w 101105"/>
                  <a:gd name="connsiteY21" fmla="*/ 193964 h 218277"/>
                  <a:gd name="connsiteX22" fmla="*/ 69932 w 101105"/>
                  <a:gd name="connsiteY22" fmla="*/ 183573 h 218277"/>
                  <a:gd name="connsiteX23" fmla="*/ 73395 w 101105"/>
                  <a:gd name="connsiteY23" fmla="*/ 155864 h 218277"/>
                  <a:gd name="connsiteX24" fmla="*/ 94177 w 101105"/>
                  <a:gd name="connsiteY24" fmla="*/ 152400 h 218277"/>
                  <a:gd name="connsiteX25" fmla="*/ 94177 w 101105"/>
                  <a:gd name="connsiteY25" fmla="*/ 48491 h 218277"/>
                  <a:gd name="connsiteX26" fmla="*/ 80323 w 101105"/>
                  <a:gd name="connsiteY26" fmla="*/ 20782 h 218277"/>
                  <a:gd name="connsiteX27" fmla="*/ 66468 w 101105"/>
                  <a:gd name="connsiteY27" fmla="*/ 6927 h 218277"/>
                  <a:gd name="connsiteX28" fmla="*/ 56077 w 101105"/>
                  <a:gd name="connsiteY28" fmla="*/ 0 h 2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1105" h="218277">
                    <a:moveTo>
                      <a:pt x="56077" y="0"/>
                    </a:moveTo>
                    <a:lnTo>
                      <a:pt x="56077" y="0"/>
                    </a:lnTo>
                    <a:cubicBezTo>
                      <a:pt x="56274" y="1772"/>
                      <a:pt x="63797" y="40771"/>
                      <a:pt x="56077" y="48491"/>
                    </a:cubicBezTo>
                    <a:cubicBezTo>
                      <a:pt x="50914" y="53654"/>
                      <a:pt x="35295" y="55418"/>
                      <a:pt x="35295" y="55418"/>
                    </a:cubicBezTo>
                    <a:cubicBezTo>
                      <a:pt x="36450" y="60036"/>
                      <a:pt x="35785" y="65556"/>
                      <a:pt x="38759" y="69273"/>
                    </a:cubicBezTo>
                    <a:cubicBezTo>
                      <a:pt x="41040" y="72124"/>
                      <a:pt x="45884" y="71104"/>
                      <a:pt x="49150" y="72737"/>
                    </a:cubicBezTo>
                    <a:cubicBezTo>
                      <a:pt x="52873" y="74599"/>
                      <a:pt x="56077" y="77355"/>
                      <a:pt x="59541" y="79664"/>
                    </a:cubicBezTo>
                    <a:cubicBezTo>
                      <a:pt x="57232" y="86591"/>
                      <a:pt x="53815" y="93243"/>
                      <a:pt x="52614" y="100446"/>
                    </a:cubicBezTo>
                    <a:cubicBezTo>
                      <a:pt x="51459" y="107373"/>
                      <a:pt x="53232" y="115513"/>
                      <a:pt x="49150" y="121227"/>
                    </a:cubicBezTo>
                    <a:cubicBezTo>
                      <a:pt x="46383" y="125101"/>
                      <a:pt x="39872" y="123383"/>
                      <a:pt x="35295" y="124691"/>
                    </a:cubicBezTo>
                    <a:cubicBezTo>
                      <a:pt x="552" y="134619"/>
                      <a:pt x="54313" y="120804"/>
                      <a:pt x="11050" y="131618"/>
                    </a:cubicBezTo>
                    <a:cubicBezTo>
                      <a:pt x="8741" y="133927"/>
                      <a:pt x="4915" y="135378"/>
                      <a:pt x="4123" y="138546"/>
                    </a:cubicBezTo>
                    <a:cubicBezTo>
                      <a:pt x="1309" y="149802"/>
                      <a:pt x="-1248" y="161737"/>
                      <a:pt x="659" y="173182"/>
                    </a:cubicBezTo>
                    <a:cubicBezTo>
                      <a:pt x="1343" y="177288"/>
                      <a:pt x="7047" y="178965"/>
                      <a:pt x="11050" y="180109"/>
                    </a:cubicBezTo>
                    <a:cubicBezTo>
                      <a:pt x="23462" y="183655"/>
                      <a:pt x="36450" y="184728"/>
                      <a:pt x="49150" y="187037"/>
                    </a:cubicBezTo>
                    <a:cubicBezTo>
                      <a:pt x="45686" y="189346"/>
                      <a:pt x="41360" y="190713"/>
                      <a:pt x="38759" y="193964"/>
                    </a:cubicBezTo>
                    <a:cubicBezTo>
                      <a:pt x="36478" y="196815"/>
                      <a:pt x="36928" y="201089"/>
                      <a:pt x="35295" y="204355"/>
                    </a:cubicBezTo>
                    <a:cubicBezTo>
                      <a:pt x="33433" y="208078"/>
                      <a:pt x="30677" y="211282"/>
                      <a:pt x="28368" y="214746"/>
                    </a:cubicBezTo>
                    <a:cubicBezTo>
                      <a:pt x="31832" y="215900"/>
                      <a:pt x="35108" y="218209"/>
                      <a:pt x="38759" y="218209"/>
                    </a:cubicBezTo>
                    <a:cubicBezTo>
                      <a:pt x="83241" y="218209"/>
                      <a:pt x="76586" y="219456"/>
                      <a:pt x="101105" y="211282"/>
                    </a:cubicBezTo>
                    <a:cubicBezTo>
                      <a:pt x="98796" y="206664"/>
                      <a:pt x="97828" y="201078"/>
                      <a:pt x="94177" y="197427"/>
                    </a:cubicBezTo>
                    <a:cubicBezTo>
                      <a:pt x="91595" y="194845"/>
                      <a:pt x="86956" y="195775"/>
                      <a:pt x="83786" y="193964"/>
                    </a:cubicBezTo>
                    <a:cubicBezTo>
                      <a:pt x="78774" y="191100"/>
                      <a:pt x="74550" y="187037"/>
                      <a:pt x="69932" y="183573"/>
                    </a:cubicBezTo>
                    <a:cubicBezTo>
                      <a:pt x="67698" y="174639"/>
                      <a:pt x="61647" y="163207"/>
                      <a:pt x="73395" y="155864"/>
                    </a:cubicBezTo>
                    <a:cubicBezTo>
                      <a:pt x="79350" y="152142"/>
                      <a:pt x="87250" y="153555"/>
                      <a:pt x="94177" y="152400"/>
                    </a:cubicBezTo>
                    <a:cubicBezTo>
                      <a:pt x="100937" y="105087"/>
                      <a:pt x="99505" y="125748"/>
                      <a:pt x="94177" y="48491"/>
                    </a:cubicBezTo>
                    <a:cubicBezTo>
                      <a:pt x="92578" y="25301"/>
                      <a:pt x="95047" y="30598"/>
                      <a:pt x="80323" y="20782"/>
                    </a:cubicBezTo>
                    <a:cubicBezTo>
                      <a:pt x="79003" y="16824"/>
                      <a:pt x="77024" y="1649"/>
                      <a:pt x="66468" y="6927"/>
                    </a:cubicBezTo>
                    <a:cubicBezTo>
                      <a:pt x="63202" y="8560"/>
                      <a:pt x="57809" y="1154"/>
                      <a:pt x="56077"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0" name="Freeform 159">
                <a:extLst>
                  <a:ext uri="{FF2B5EF4-FFF2-40B4-BE49-F238E27FC236}">
                    <a16:creationId xmlns:a16="http://schemas.microsoft.com/office/drawing/2014/main" id="{9AAF74CE-C975-3EF7-6999-A01243D4C570}"/>
                  </a:ext>
                </a:extLst>
              </p:cNvPr>
              <p:cNvSpPr/>
              <p:nvPr/>
            </p:nvSpPr>
            <p:spPr>
              <a:xfrm>
                <a:off x="6930736" y="4987636"/>
                <a:ext cx="96982" cy="388623"/>
              </a:xfrm>
              <a:custGeom>
                <a:avLst/>
                <a:gdLst>
                  <a:gd name="connsiteX0" fmla="*/ 24246 w 96982"/>
                  <a:gd name="connsiteY0" fmla="*/ 0 h 388623"/>
                  <a:gd name="connsiteX1" fmla="*/ 24246 w 96982"/>
                  <a:gd name="connsiteY1" fmla="*/ 0 h 388623"/>
                  <a:gd name="connsiteX2" fmla="*/ 34637 w 96982"/>
                  <a:gd name="connsiteY2" fmla="*/ 27709 h 388623"/>
                  <a:gd name="connsiteX3" fmla="*/ 38100 w 96982"/>
                  <a:gd name="connsiteY3" fmla="*/ 38100 h 388623"/>
                  <a:gd name="connsiteX4" fmla="*/ 48491 w 96982"/>
                  <a:gd name="connsiteY4" fmla="*/ 45028 h 388623"/>
                  <a:gd name="connsiteX5" fmla="*/ 51955 w 96982"/>
                  <a:gd name="connsiteY5" fmla="*/ 58882 h 388623"/>
                  <a:gd name="connsiteX6" fmla="*/ 55419 w 96982"/>
                  <a:gd name="connsiteY6" fmla="*/ 69273 h 388623"/>
                  <a:gd name="connsiteX7" fmla="*/ 51955 w 96982"/>
                  <a:gd name="connsiteY7" fmla="*/ 83128 h 388623"/>
                  <a:gd name="connsiteX8" fmla="*/ 41564 w 96982"/>
                  <a:gd name="connsiteY8" fmla="*/ 79664 h 388623"/>
                  <a:gd name="connsiteX9" fmla="*/ 31173 w 96982"/>
                  <a:gd name="connsiteY9" fmla="*/ 93519 h 388623"/>
                  <a:gd name="connsiteX10" fmla="*/ 41564 w 96982"/>
                  <a:gd name="connsiteY10" fmla="*/ 100446 h 388623"/>
                  <a:gd name="connsiteX11" fmla="*/ 58882 w 96982"/>
                  <a:gd name="connsiteY11" fmla="*/ 121228 h 388623"/>
                  <a:gd name="connsiteX12" fmla="*/ 62346 w 96982"/>
                  <a:gd name="connsiteY12" fmla="*/ 131619 h 388623"/>
                  <a:gd name="connsiteX13" fmla="*/ 51955 w 96982"/>
                  <a:gd name="connsiteY13" fmla="*/ 138546 h 388623"/>
                  <a:gd name="connsiteX14" fmla="*/ 41564 w 96982"/>
                  <a:gd name="connsiteY14" fmla="*/ 142009 h 388623"/>
                  <a:gd name="connsiteX15" fmla="*/ 34637 w 96982"/>
                  <a:gd name="connsiteY15" fmla="*/ 148937 h 388623"/>
                  <a:gd name="connsiteX16" fmla="*/ 41564 w 96982"/>
                  <a:gd name="connsiteY16" fmla="*/ 159328 h 388623"/>
                  <a:gd name="connsiteX17" fmla="*/ 45028 w 96982"/>
                  <a:gd name="connsiteY17" fmla="*/ 169719 h 388623"/>
                  <a:gd name="connsiteX18" fmla="*/ 55419 w 96982"/>
                  <a:gd name="connsiteY18" fmla="*/ 176646 h 388623"/>
                  <a:gd name="connsiteX19" fmla="*/ 72737 w 96982"/>
                  <a:gd name="connsiteY19" fmla="*/ 193964 h 388623"/>
                  <a:gd name="connsiteX20" fmla="*/ 83128 w 96982"/>
                  <a:gd name="connsiteY20" fmla="*/ 204355 h 388623"/>
                  <a:gd name="connsiteX21" fmla="*/ 55419 w 96982"/>
                  <a:gd name="connsiteY21" fmla="*/ 218209 h 388623"/>
                  <a:gd name="connsiteX22" fmla="*/ 51955 w 96982"/>
                  <a:gd name="connsiteY22" fmla="*/ 228600 h 388623"/>
                  <a:gd name="connsiteX23" fmla="*/ 65809 w 96982"/>
                  <a:gd name="connsiteY23" fmla="*/ 249382 h 388623"/>
                  <a:gd name="connsiteX24" fmla="*/ 76200 w 96982"/>
                  <a:gd name="connsiteY24" fmla="*/ 270164 h 388623"/>
                  <a:gd name="connsiteX25" fmla="*/ 69273 w 96982"/>
                  <a:gd name="connsiteY25" fmla="*/ 280555 h 388623"/>
                  <a:gd name="connsiteX26" fmla="*/ 58882 w 96982"/>
                  <a:gd name="connsiteY26" fmla="*/ 284019 h 388623"/>
                  <a:gd name="connsiteX27" fmla="*/ 55419 w 96982"/>
                  <a:gd name="connsiteY27" fmla="*/ 297873 h 388623"/>
                  <a:gd name="connsiteX28" fmla="*/ 62346 w 96982"/>
                  <a:gd name="connsiteY28" fmla="*/ 311728 h 388623"/>
                  <a:gd name="connsiteX29" fmla="*/ 72737 w 96982"/>
                  <a:gd name="connsiteY29" fmla="*/ 318655 h 388623"/>
                  <a:gd name="connsiteX30" fmla="*/ 76200 w 96982"/>
                  <a:gd name="connsiteY30" fmla="*/ 329046 h 388623"/>
                  <a:gd name="connsiteX31" fmla="*/ 83128 w 96982"/>
                  <a:gd name="connsiteY31" fmla="*/ 335973 h 388623"/>
                  <a:gd name="connsiteX32" fmla="*/ 86591 w 96982"/>
                  <a:gd name="connsiteY32" fmla="*/ 346364 h 388623"/>
                  <a:gd name="connsiteX33" fmla="*/ 90055 w 96982"/>
                  <a:gd name="connsiteY33" fmla="*/ 370609 h 388623"/>
                  <a:gd name="connsiteX34" fmla="*/ 96982 w 96982"/>
                  <a:gd name="connsiteY34" fmla="*/ 381000 h 388623"/>
                  <a:gd name="connsiteX35" fmla="*/ 90055 w 96982"/>
                  <a:gd name="connsiteY35" fmla="*/ 387928 h 388623"/>
                  <a:gd name="connsiteX36" fmla="*/ 55419 w 96982"/>
                  <a:gd name="connsiteY36" fmla="*/ 384464 h 388623"/>
                  <a:gd name="connsiteX37" fmla="*/ 41564 w 96982"/>
                  <a:gd name="connsiteY37" fmla="*/ 363682 h 388623"/>
                  <a:gd name="connsiteX38" fmla="*/ 31173 w 96982"/>
                  <a:gd name="connsiteY38" fmla="*/ 353291 h 388623"/>
                  <a:gd name="connsiteX39" fmla="*/ 24246 w 96982"/>
                  <a:gd name="connsiteY39" fmla="*/ 329046 h 388623"/>
                  <a:gd name="connsiteX40" fmla="*/ 31173 w 96982"/>
                  <a:gd name="connsiteY40" fmla="*/ 308264 h 388623"/>
                  <a:gd name="connsiteX41" fmla="*/ 34637 w 96982"/>
                  <a:gd name="connsiteY41" fmla="*/ 297873 h 388623"/>
                  <a:gd name="connsiteX42" fmla="*/ 38100 w 96982"/>
                  <a:gd name="connsiteY42" fmla="*/ 287482 h 388623"/>
                  <a:gd name="connsiteX43" fmla="*/ 34637 w 96982"/>
                  <a:gd name="connsiteY43" fmla="*/ 238991 h 388623"/>
                  <a:gd name="connsiteX44" fmla="*/ 20782 w 96982"/>
                  <a:gd name="connsiteY44" fmla="*/ 218209 h 388623"/>
                  <a:gd name="connsiteX45" fmla="*/ 13855 w 96982"/>
                  <a:gd name="connsiteY45" fmla="*/ 197428 h 388623"/>
                  <a:gd name="connsiteX46" fmla="*/ 10391 w 96982"/>
                  <a:gd name="connsiteY46" fmla="*/ 187037 h 388623"/>
                  <a:gd name="connsiteX47" fmla="*/ 6928 w 96982"/>
                  <a:gd name="connsiteY47" fmla="*/ 72737 h 388623"/>
                  <a:gd name="connsiteX48" fmla="*/ 0 w 96982"/>
                  <a:gd name="connsiteY48" fmla="*/ 45028 h 388623"/>
                  <a:gd name="connsiteX49" fmla="*/ 24246 w 96982"/>
                  <a:gd name="connsiteY49" fmla="*/ 0 h 38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6982" h="388623">
                    <a:moveTo>
                      <a:pt x="24246" y="0"/>
                    </a:moveTo>
                    <a:lnTo>
                      <a:pt x="24246" y="0"/>
                    </a:lnTo>
                    <a:cubicBezTo>
                      <a:pt x="27710" y="9236"/>
                      <a:pt x="31266" y="18438"/>
                      <a:pt x="34637" y="27709"/>
                    </a:cubicBezTo>
                    <a:cubicBezTo>
                      <a:pt x="35885" y="31140"/>
                      <a:pt x="35819" y="35249"/>
                      <a:pt x="38100" y="38100"/>
                    </a:cubicBezTo>
                    <a:cubicBezTo>
                      <a:pt x="40700" y="41351"/>
                      <a:pt x="45027" y="42719"/>
                      <a:pt x="48491" y="45028"/>
                    </a:cubicBezTo>
                    <a:cubicBezTo>
                      <a:pt x="49646" y="49646"/>
                      <a:pt x="50647" y="54305"/>
                      <a:pt x="51955" y="58882"/>
                    </a:cubicBezTo>
                    <a:cubicBezTo>
                      <a:pt x="52958" y="62393"/>
                      <a:pt x="55419" y="65622"/>
                      <a:pt x="55419" y="69273"/>
                    </a:cubicBezTo>
                    <a:cubicBezTo>
                      <a:pt x="55419" y="74033"/>
                      <a:pt x="53110" y="78510"/>
                      <a:pt x="51955" y="83128"/>
                    </a:cubicBezTo>
                    <a:cubicBezTo>
                      <a:pt x="48491" y="81973"/>
                      <a:pt x="45215" y="79664"/>
                      <a:pt x="41564" y="79664"/>
                    </a:cubicBezTo>
                    <a:cubicBezTo>
                      <a:pt x="29758" y="79664"/>
                      <a:pt x="21916" y="81948"/>
                      <a:pt x="31173" y="93519"/>
                    </a:cubicBezTo>
                    <a:cubicBezTo>
                      <a:pt x="33774" y="96770"/>
                      <a:pt x="38366" y="97781"/>
                      <a:pt x="41564" y="100446"/>
                    </a:cubicBezTo>
                    <a:cubicBezTo>
                      <a:pt x="48131" y="105918"/>
                      <a:pt x="54989" y="113443"/>
                      <a:pt x="58882" y="121228"/>
                    </a:cubicBezTo>
                    <a:cubicBezTo>
                      <a:pt x="60515" y="124494"/>
                      <a:pt x="61191" y="128155"/>
                      <a:pt x="62346" y="131619"/>
                    </a:cubicBezTo>
                    <a:cubicBezTo>
                      <a:pt x="58882" y="133928"/>
                      <a:pt x="55678" y="136685"/>
                      <a:pt x="51955" y="138546"/>
                    </a:cubicBezTo>
                    <a:cubicBezTo>
                      <a:pt x="48689" y="140179"/>
                      <a:pt x="44695" y="140131"/>
                      <a:pt x="41564" y="142009"/>
                    </a:cubicBezTo>
                    <a:cubicBezTo>
                      <a:pt x="38764" y="143689"/>
                      <a:pt x="36946" y="146628"/>
                      <a:pt x="34637" y="148937"/>
                    </a:cubicBezTo>
                    <a:cubicBezTo>
                      <a:pt x="36946" y="152401"/>
                      <a:pt x="39702" y="155605"/>
                      <a:pt x="41564" y="159328"/>
                    </a:cubicBezTo>
                    <a:cubicBezTo>
                      <a:pt x="43197" y="162594"/>
                      <a:pt x="42747" y="166868"/>
                      <a:pt x="45028" y="169719"/>
                    </a:cubicBezTo>
                    <a:cubicBezTo>
                      <a:pt x="47629" y="172970"/>
                      <a:pt x="52286" y="173905"/>
                      <a:pt x="55419" y="176646"/>
                    </a:cubicBezTo>
                    <a:cubicBezTo>
                      <a:pt x="61563" y="182022"/>
                      <a:pt x="66964" y="188191"/>
                      <a:pt x="72737" y="193964"/>
                    </a:cubicBezTo>
                    <a:lnTo>
                      <a:pt x="83128" y="204355"/>
                    </a:lnTo>
                    <a:cubicBezTo>
                      <a:pt x="90929" y="227762"/>
                      <a:pt x="87263" y="205472"/>
                      <a:pt x="55419" y="218209"/>
                    </a:cubicBezTo>
                    <a:cubicBezTo>
                      <a:pt x="52029" y="219565"/>
                      <a:pt x="53110" y="225136"/>
                      <a:pt x="51955" y="228600"/>
                    </a:cubicBezTo>
                    <a:cubicBezTo>
                      <a:pt x="56573" y="235527"/>
                      <a:pt x="63176" y="241484"/>
                      <a:pt x="65809" y="249382"/>
                    </a:cubicBezTo>
                    <a:cubicBezTo>
                      <a:pt x="70589" y="263722"/>
                      <a:pt x="67248" y="256735"/>
                      <a:pt x="76200" y="270164"/>
                    </a:cubicBezTo>
                    <a:cubicBezTo>
                      <a:pt x="73891" y="273628"/>
                      <a:pt x="72524" y="277954"/>
                      <a:pt x="69273" y="280555"/>
                    </a:cubicBezTo>
                    <a:cubicBezTo>
                      <a:pt x="66422" y="282836"/>
                      <a:pt x="61163" y="281168"/>
                      <a:pt x="58882" y="284019"/>
                    </a:cubicBezTo>
                    <a:cubicBezTo>
                      <a:pt x="55908" y="287736"/>
                      <a:pt x="56573" y="293255"/>
                      <a:pt x="55419" y="297873"/>
                    </a:cubicBezTo>
                    <a:cubicBezTo>
                      <a:pt x="57728" y="302491"/>
                      <a:pt x="59041" y="307761"/>
                      <a:pt x="62346" y="311728"/>
                    </a:cubicBezTo>
                    <a:cubicBezTo>
                      <a:pt x="65011" y="314926"/>
                      <a:pt x="70137" y="315404"/>
                      <a:pt x="72737" y="318655"/>
                    </a:cubicBezTo>
                    <a:cubicBezTo>
                      <a:pt x="75018" y="321506"/>
                      <a:pt x="74322" y="325915"/>
                      <a:pt x="76200" y="329046"/>
                    </a:cubicBezTo>
                    <a:cubicBezTo>
                      <a:pt x="77880" y="331846"/>
                      <a:pt x="80819" y="333664"/>
                      <a:pt x="83128" y="335973"/>
                    </a:cubicBezTo>
                    <a:cubicBezTo>
                      <a:pt x="84282" y="339437"/>
                      <a:pt x="85875" y="342784"/>
                      <a:pt x="86591" y="346364"/>
                    </a:cubicBezTo>
                    <a:cubicBezTo>
                      <a:pt x="88192" y="354369"/>
                      <a:pt x="87709" y="362790"/>
                      <a:pt x="90055" y="370609"/>
                    </a:cubicBezTo>
                    <a:cubicBezTo>
                      <a:pt x="91251" y="374596"/>
                      <a:pt x="94673" y="377536"/>
                      <a:pt x="96982" y="381000"/>
                    </a:cubicBezTo>
                    <a:cubicBezTo>
                      <a:pt x="94673" y="383309"/>
                      <a:pt x="93309" y="387657"/>
                      <a:pt x="90055" y="387928"/>
                    </a:cubicBezTo>
                    <a:cubicBezTo>
                      <a:pt x="78492" y="388892"/>
                      <a:pt x="65797" y="389653"/>
                      <a:pt x="55419" y="384464"/>
                    </a:cubicBezTo>
                    <a:cubicBezTo>
                      <a:pt x="47972" y="380741"/>
                      <a:pt x="46182" y="370609"/>
                      <a:pt x="41564" y="363682"/>
                    </a:cubicBezTo>
                    <a:cubicBezTo>
                      <a:pt x="38847" y="359606"/>
                      <a:pt x="34637" y="356755"/>
                      <a:pt x="31173" y="353291"/>
                    </a:cubicBezTo>
                    <a:cubicBezTo>
                      <a:pt x="29796" y="349159"/>
                      <a:pt x="23911" y="332394"/>
                      <a:pt x="24246" y="329046"/>
                    </a:cubicBezTo>
                    <a:cubicBezTo>
                      <a:pt x="24973" y="321780"/>
                      <a:pt x="28864" y="315191"/>
                      <a:pt x="31173" y="308264"/>
                    </a:cubicBezTo>
                    <a:lnTo>
                      <a:pt x="34637" y="297873"/>
                    </a:lnTo>
                    <a:lnTo>
                      <a:pt x="38100" y="287482"/>
                    </a:lnTo>
                    <a:cubicBezTo>
                      <a:pt x="36946" y="271318"/>
                      <a:pt x="38567" y="254712"/>
                      <a:pt x="34637" y="238991"/>
                    </a:cubicBezTo>
                    <a:cubicBezTo>
                      <a:pt x="32618" y="230914"/>
                      <a:pt x="20782" y="218209"/>
                      <a:pt x="20782" y="218209"/>
                    </a:cubicBezTo>
                    <a:lnTo>
                      <a:pt x="13855" y="197428"/>
                    </a:lnTo>
                    <a:lnTo>
                      <a:pt x="10391" y="187037"/>
                    </a:lnTo>
                    <a:cubicBezTo>
                      <a:pt x="9237" y="148937"/>
                      <a:pt x="9710" y="110753"/>
                      <a:pt x="6928" y="72737"/>
                    </a:cubicBezTo>
                    <a:cubicBezTo>
                      <a:pt x="6233" y="63242"/>
                      <a:pt x="0" y="54549"/>
                      <a:pt x="0" y="45028"/>
                    </a:cubicBezTo>
                    <a:lnTo>
                      <a:pt x="24246"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18" name="Group 217">
                <a:extLst>
                  <a:ext uri="{FF2B5EF4-FFF2-40B4-BE49-F238E27FC236}">
                    <a16:creationId xmlns:a16="http://schemas.microsoft.com/office/drawing/2014/main" id="{0F41BEB9-BBAF-E789-E48E-5C8091859802}"/>
                  </a:ext>
                </a:extLst>
              </p:cNvPr>
              <p:cNvGrpSpPr/>
              <p:nvPr/>
            </p:nvGrpSpPr>
            <p:grpSpPr>
              <a:xfrm>
                <a:off x="7200900" y="3768436"/>
                <a:ext cx="342900" cy="2237308"/>
                <a:chOff x="7200900" y="3768436"/>
                <a:chExt cx="342900" cy="2237308"/>
              </a:xfrm>
            </p:grpSpPr>
            <p:sp>
              <p:nvSpPr>
                <p:cNvPr id="183" name="Freeform 182">
                  <a:extLst>
                    <a:ext uri="{FF2B5EF4-FFF2-40B4-BE49-F238E27FC236}">
                      <a16:creationId xmlns:a16="http://schemas.microsoft.com/office/drawing/2014/main" id="{DB0364F8-A236-8CF8-950B-A9F2032EA2EF}"/>
                    </a:ext>
                  </a:extLst>
                </p:cNvPr>
                <p:cNvSpPr/>
                <p:nvPr/>
              </p:nvSpPr>
              <p:spPr>
                <a:xfrm>
                  <a:off x="7239740" y="4492101"/>
                  <a:ext cx="164237" cy="1513643"/>
                </a:xfrm>
                <a:custGeom>
                  <a:avLst/>
                  <a:gdLst>
                    <a:gd name="connsiteX0" fmla="*/ 88777 w 164237"/>
                    <a:gd name="connsiteY0" fmla="*/ 0 h 1513643"/>
                    <a:gd name="connsiteX1" fmla="*/ 71021 w 164237"/>
                    <a:gd name="connsiteY1" fmla="*/ 84338 h 1513643"/>
                    <a:gd name="connsiteX2" fmla="*/ 0 w 164237"/>
                    <a:gd name="connsiteY2" fmla="*/ 110971 h 1513643"/>
                    <a:gd name="connsiteX3" fmla="*/ 79899 w 164237"/>
                    <a:gd name="connsiteY3" fmla="*/ 115410 h 1513643"/>
                    <a:gd name="connsiteX4" fmla="*/ 13316 w 164237"/>
                    <a:gd name="connsiteY4" fmla="*/ 1504765 h 1513643"/>
                    <a:gd name="connsiteX5" fmla="*/ 110971 w 164237"/>
                    <a:gd name="connsiteY5" fmla="*/ 1513643 h 1513643"/>
                    <a:gd name="connsiteX6" fmla="*/ 124287 w 164237"/>
                    <a:gd name="connsiteY6" fmla="*/ 119849 h 1513643"/>
                    <a:gd name="connsiteX7" fmla="*/ 164237 w 164237"/>
                    <a:gd name="connsiteY7" fmla="*/ 155359 h 1513643"/>
                    <a:gd name="connsiteX8" fmla="*/ 128726 w 164237"/>
                    <a:gd name="connsiteY8" fmla="*/ 66582 h 1513643"/>
                    <a:gd name="connsiteX9" fmla="*/ 88777 w 164237"/>
                    <a:gd name="connsiteY9" fmla="*/ 0 h 1513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237" h="1513643">
                      <a:moveTo>
                        <a:pt x="88777" y="0"/>
                      </a:moveTo>
                      <a:lnTo>
                        <a:pt x="71021" y="84338"/>
                      </a:lnTo>
                      <a:lnTo>
                        <a:pt x="0" y="110971"/>
                      </a:lnTo>
                      <a:lnTo>
                        <a:pt x="79899" y="115410"/>
                      </a:lnTo>
                      <a:lnTo>
                        <a:pt x="13316" y="1504765"/>
                      </a:lnTo>
                      <a:lnTo>
                        <a:pt x="110971" y="1513643"/>
                      </a:lnTo>
                      <a:lnTo>
                        <a:pt x="124287" y="119849"/>
                      </a:lnTo>
                      <a:lnTo>
                        <a:pt x="164237" y="155359"/>
                      </a:lnTo>
                      <a:lnTo>
                        <a:pt x="128726" y="66582"/>
                      </a:lnTo>
                      <a:lnTo>
                        <a:pt x="88777"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7" name="Freeform 146">
                  <a:extLst>
                    <a:ext uri="{FF2B5EF4-FFF2-40B4-BE49-F238E27FC236}">
                      <a16:creationId xmlns:a16="http://schemas.microsoft.com/office/drawing/2014/main" id="{C7A6BB12-1E76-7D27-B61D-153C34182F2E}"/>
                    </a:ext>
                  </a:extLst>
                </p:cNvPr>
                <p:cNvSpPr/>
                <p:nvPr/>
              </p:nvSpPr>
              <p:spPr>
                <a:xfrm>
                  <a:off x="7200900" y="3768436"/>
                  <a:ext cx="342900" cy="803564"/>
                </a:xfrm>
                <a:custGeom>
                  <a:avLst/>
                  <a:gdLst>
                    <a:gd name="connsiteX0" fmla="*/ 162791 w 342900"/>
                    <a:gd name="connsiteY0" fmla="*/ 0 h 803564"/>
                    <a:gd name="connsiteX1" fmla="*/ 162791 w 342900"/>
                    <a:gd name="connsiteY1" fmla="*/ 0 h 803564"/>
                    <a:gd name="connsiteX2" fmla="*/ 148936 w 342900"/>
                    <a:gd name="connsiteY2" fmla="*/ 27709 h 803564"/>
                    <a:gd name="connsiteX3" fmla="*/ 135082 w 342900"/>
                    <a:gd name="connsiteY3" fmla="*/ 31173 h 803564"/>
                    <a:gd name="connsiteX4" fmla="*/ 117764 w 342900"/>
                    <a:gd name="connsiteY4" fmla="*/ 45028 h 803564"/>
                    <a:gd name="connsiteX5" fmla="*/ 107373 w 342900"/>
                    <a:gd name="connsiteY5" fmla="*/ 51955 h 803564"/>
                    <a:gd name="connsiteX6" fmla="*/ 100445 w 342900"/>
                    <a:gd name="connsiteY6" fmla="*/ 58882 h 803564"/>
                    <a:gd name="connsiteX7" fmla="*/ 90055 w 342900"/>
                    <a:gd name="connsiteY7" fmla="*/ 62346 h 803564"/>
                    <a:gd name="connsiteX8" fmla="*/ 83127 w 342900"/>
                    <a:gd name="connsiteY8" fmla="*/ 69273 h 803564"/>
                    <a:gd name="connsiteX9" fmla="*/ 93518 w 342900"/>
                    <a:gd name="connsiteY9" fmla="*/ 72737 h 803564"/>
                    <a:gd name="connsiteX10" fmla="*/ 145473 w 342900"/>
                    <a:gd name="connsiteY10" fmla="*/ 76200 h 803564"/>
                    <a:gd name="connsiteX11" fmla="*/ 148936 w 342900"/>
                    <a:gd name="connsiteY11" fmla="*/ 86591 h 803564"/>
                    <a:gd name="connsiteX12" fmla="*/ 128155 w 342900"/>
                    <a:gd name="connsiteY12" fmla="*/ 93519 h 803564"/>
                    <a:gd name="connsiteX13" fmla="*/ 117764 w 342900"/>
                    <a:gd name="connsiteY13" fmla="*/ 96982 h 803564"/>
                    <a:gd name="connsiteX14" fmla="*/ 93518 w 342900"/>
                    <a:gd name="connsiteY14" fmla="*/ 117764 h 803564"/>
                    <a:gd name="connsiteX15" fmla="*/ 100445 w 342900"/>
                    <a:gd name="connsiteY15" fmla="*/ 128155 h 803564"/>
                    <a:gd name="connsiteX16" fmla="*/ 117764 w 342900"/>
                    <a:gd name="connsiteY16" fmla="*/ 131619 h 803564"/>
                    <a:gd name="connsiteX17" fmla="*/ 107373 w 342900"/>
                    <a:gd name="connsiteY17" fmla="*/ 138546 h 803564"/>
                    <a:gd name="connsiteX18" fmla="*/ 100445 w 342900"/>
                    <a:gd name="connsiteY18" fmla="*/ 145473 h 803564"/>
                    <a:gd name="connsiteX19" fmla="*/ 93518 w 342900"/>
                    <a:gd name="connsiteY19" fmla="*/ 155864 h 803564"/>
                    <a:gd name="connsiteX20" fmla="*/ 72736 w 342900"/>
                    <a:gd name="connsiteY20" fmla="*/ 166255 h 803564"/>
                    <a:gd name="connsiteX21" fmla="*/ 51955 w 342900"/>
                    <a:gd name="connsiteY21" fmla="*/ 176646 h 803564"/>
                    <a:gd name="connsiteX22" fmla="*/ 41564 w 342900"/>
                    <a:gd name="connsiteY22" fmla="*/ 200891 h 803564"/>
                    <a:gd name="connsiteX23" fmla="*/ 86591 w 342900"/>
                    <a:gd name="connsiteY23" fmla="*/ 197428 h 803564"/>
                    <a:gd name="connsiteX24" fmla="*/ 96982 w 342900"/>
                    <a:gd name="connsiteY24" fmla="*/ 190500 h 803564"/>
                    <a:gd name="connsiteX25" fmla="*/ 124691 w 342900"/>
                    <a:gd name="connsiteY25" fmla="*/ 187037 h 803564"/>
                    <a:gd name="connsiteX26" fmla="*/ 138545 w 342900"/>
                    <a:gd name="connsiteY26" fmla="*/ 180109 h 803564"/>
                    <a:gd name="connsiteX27" fmla="*/ 148936 w 342900"/>
                    <a:gd name="connsiteY27" fmla="*/ 176646 h 803564"/>
                    <a:gd name="connsiteX28" fmla="*/ 145473 w 342900"/>
                    <a:gd name="connsiteY28" fmla="*/ 190500 h 803564"/>
                    <a:gd name="connsiteX29" fmla="*/ 128155 w 342900"/>
                    <a:gd name="connsiteY29" fmla="*/ 200891 h 803564"/>
                    <a:gd name="connsiteX30" fmla="*/ 107373 w 342900"/>
                    <a:gd name="connsiteY30" fmla="*/ 211282 h 803564"/>
                    <a:gd name="connsiteX31" fmla="*/ 69273 w 342900"/>
                    <a:gd name="connsiteY31" fmla="*/ 221673 h 803564"/>
                    <a:gd name="connsiteX32" fmla="*/ 31173 w 342900"/>
                    <a:gd name="connsiteY32" fmla="*/ 225137 h 803564"/>
                    <a:gd name="connsiteX33" fmla="*/ 6927 w 342900"/>
                    <a:gd name="connsiteY33" fmla="*/ 249382 h 803564"/>
                    <a:gd name="connsiteX34" fmla="*/ 17318 w 342900"/>
                    <a:gd name="connsiteY34" fmla="*/ 252846 h 803564"/>
                    <a:gd name="connsiteX35" fmla="*/ 103909 w 342900"/>
                    <a:gd name="connsiteY35" fmla="*/ 256309 h 803564"/>
                    <a:gd name="connsiteX36" fmla="*/ 124691 w 342900"/>
                    <a:gd name="connsiteY36" fmla="*/ 270164 h 803564"/>
                    <a:gd name="connsiteX37" fmla="*/ 114300 w 342900"/>
                    <a:gd name="connsiteY37" fmla="*/ 304800 h 803564"/>
                    <a:gd name="connsiteX38" fmla="*/ 107373 w 342900"/>
                    <a:gd name="connsiteY38" fmla="*/ 315191 h 803564"/>
                    <a:gd name="connsiteX39" fmla="*/ 103909 w 342900"/>
                    <a:gd name="connsiteY39" fmla="*/ 325582 h 803564"/>
                    <a:gd name="connsiteX40" fmla="*/ 86591 w 342900"/>
                    <a:gd name="connsiteY40" fmla="*/ 346364 h 803564"/>
                    <a:gd name="connsiteX41" fmla="*/ 76200 w 342900"/>
                    <a:gd name="connsiteY41" fmla="*/ 377537 h 803564"/>
                    <a:gd name="connsiteX42" fmla="*/ 65809 w 342900"/>
                    <a:gd name="connsiteY42" fmla="*/ 381000 h 803564"/>
                    <a:gd name="connsiteX43" fmla="*/ 45027 w 342900"/>
                    <a:gd name="connsiteY43" fmla="*/ 408709 h 803564"/>
                    <a:gd name="connsiteX44" fmla="*/ 38100 w 342900"/>
                    <a:gd name="connsiteY44" fmla="*/ 419100 h 803564"/>
                    <a:gd name="connsiteX45" fmla="*/ 51955 w 342900"/>
                    <a:gd name="connsiteY45" fmla="*/ 415637 h 803564"/>
                    <a:gd name="connsiteX46" fmla="*/ 76200 w 342900"/>
                    <a:gd name="connsiteY46" fmla="*/ 412173 h 803564"/>
                    <a:gd name="connsiteX47" fmla="*/ 86591 w 342900"/>
                    <a:gd name="connsiteY47" fmla="*/ 408709 h 803564"/>
                    <a:gd name="connsiteX48" fmla="*/ 93518 w 342900"/>
                    <a:gd name="connsiteY48" fmla="*/ 384464 h 803564"/>
                    <a:gd name="connsiteX49" fmla="*/ 100445 w 342900"/>
                    <a:gd name="connsiteY49" fmla="*/ 374073 h 803564"/>
                    <a:gd name="connsiteX50" fmla="*/ 117764 w 342900"/>
                    <a:gd name="connsiteY50" fmla="*/ 360219 h 803564"/>
                    <a:gd name="connsiteX51" fmla="*/ 128155 w 342900"/>
                    <a:gd name="connsiteY51" fmla="*/ 356755 h 803564"/>
                    <a:gd name="connsiteX52" fmla="*/ 142009 w 342900"/>
                    <a:gd name="connsiteY52" fmla="*/ 387928 h 803564"/>
                    <a:gd name="connsiteX53" fmla="*/ 145473 w 342900"/>
                    <a:gd name="connsiteY53" fmla="*/ 398319 h 803564"/>
                    <a:gd name="connsiteX54" fmla="*/ 142009 w 342900"/>
                    <a:gd name="connsiteY54" fmla="*/ 439882 h 803564"/>
                    <a:gd name="connsiteX55" fmla="*/ 138545 w 342900"/>
                    <a:gd name="connsiteY55" fmla="*/ 450273 h 803564"/>
                    <a:gd name="connsiteX56" fmla="*/ 128155 w 342900"/>
                    <a:gd name="connsiteY56" fmla="*/ 453737 h 803564"/>
                    <a:gd name="connsiteX57" fmla="*/ 110836 w 342900"/>
                    <a:gd name="connsiteY57" fmla="*/ 464128 h 803564"/>
                    <a:gd name="connsiteX58" fmla="*/ 79664 w 342900"/>
                    <a:gd name="connsiteY58" fmla="*/ 477982 h 803564"/>
                    <a:gd name="connsiteX59" fmla="*/ 69273 w 342900"/>
                    <a:gd name="connsiteY59" fmla="*/ 481446 h 803564"/>
                    <a:gd name="connsiteX60" fmla="*/ 41564 w 342900"/>
                    <a:gd name="connsiteY60" fmla="*/ 488373 h 803564"/>
                    <a:gd name="connsiteX61" fmla="*/ 0 w 342900"/>
                    <a:gd name="connsiteY61" fmla="*/ 498764 h 803564"/>
                    <a:gd name="connsiteX62" fmla="*/ 3464 w 342900"/>
                    <a:gd name="connsiteY62" fmla="*/ 516082 h 803564"/>
                    <a:gd name="connsiteX63" fmla="*/ 20782 w 342900"/>
                    <a:gd name="connsiteY63" fmla="*/ 533400 h 803564"/>
                    <a:gd name="connsiteX64" fmla="*/ 34636 w 342900"/>
                    <a:gd name="connsiteY64" fmla="*/ 536864 h 803564"/>
                    <a:gd name="connsiteX65" fmla="*/ 51955 w 342900"/>
                    <a:gd name="connsiteY65" fmla="*/ 523009 h 803564"/>
                    <a:gd name="connsiteX66" fmla="*/ 58882 w 342900"/>
                    <a:gd name="connsiteY66" fmla="*/ 512619 h 803564"/>
                    <a:gd name="connsiteX67" fmla="*/ 72736 w 342900"/>
                    <a:gd name="connsiteY67" fmla="*/ 509155 h 803564"/>
                    <a:gd name="connsiteX68" fmla="*/ 83127 w 342900"/>
                    <a:gd name="connsiteY68" fmla="*/ 505691 h 803564"/>
                    <a:gd name="connsiteX69" fmla="*/ 110836 w 342900"/>
                    <a:gd name="connsiteY69" fmla="*/ 498764 h 803564"/>
                    <a:gd name="connsiteX70" fmla="*/ 110836 w 342900"/>
                    <a:gd name="connsiteY70" fmla="*/ 529937 h 803564"/>
                    <a:gd name="connsiteX71" fmla="*/ 100445 w 342900"/>
                    <a:gd name="connsiteY71" fmla="*/ 533400 h 803564"/>
                    <a:gd name="connsiteX72" fmla="*/ 93518 w 342900"/>
                    <a:gd name="connsiteY72" fmla="*/ 540328 h 803564"/>
                    <a:gd name="connsiteX73" fmla="*/ 110836 w 342900"/>
                    <a:gd name="connsiteY73" fmla="*/ 554182 h 803564"/>
                    <a:gd name="connsiteX74" fmla="*/ 117764 w 342900"/>
                    <a:gd name="connsiteY74" fmla="*/ 561109 h 803564"/>
                    <a:gd name="connsiteX75" fmla="*/ 128155 w 342900"/>
                    <a:gd name="connsiteY75" fmla="*/ 585355 h 803564"/>
                    <a:gd name="connsiteX76" fmla="*/ 110836 w 342900"/>
                    <a:gd name="connsiteY76" fmla="*/ 595746 h 803564"/>
                    <a:gd name="connsiteX77" fmla="*/ 100445 w 342900"/>
                    <a:gd name="connsiteY77" fmla="*/ 599209 h 803564"/>
                    <a:gd name="connsiteX78" fmla="*/ 83127 w 342900"/>
                    <a:gd name="connsiteY78" fmla="*/ 616528 h 803564"/>
                    <a:gd name="connsiteX79" fmla="*/ 79664 w 342900"/>
                    <a:gd name="connsiteY79" fmla="*/ 626919 h 803564"/>
                    <a:gd name="connsiteX80" fmla="*/ 69273 w 342900"/>
                    <a:gd name="connsiteY80" fmla="*/ 633846 h 803564"/>
                    <a:gd name="connsiteX81" fmla="*/ 51955 w 342900"/>
                    <a:gd name="connsiteY81" fmla="*/ 651164 h 803564"/>
                    <a:gd name="connsiteX82" fmla="*/ 27709 w 342900"/>
                    <a:gd name="connsiteY82" fmla="*/ 668482 h 803564"/>
                    <a:gd name="connsiteX83" fmla="*/ 17318 w 342900"/>
                    <a:gd name="connsiteY83" fmla="*/ 675409 h 803564"/>
                    <a:gd name="connsiteX84" fmla="*/ 10391 w 342900"/>
                    <a:gd name="connsiteY84" fmla="*/ 682337 h 803564"/>
                    <a:gd name="connsiteX85" fmla="*/ 20782 w 342900"/>
                    <a:gd name="connsiteY85" fmla="*/ 685800 h 803564"/>
                    <a:gd name="connsiteX86" fmla="*/ 31173 w 342900"/>
                    <a:gd name="connsiteY86" fmla="*/ 682337 h 803564"/>
                    <a:gd name="connsiteX87" fmla="*/ 55418 w 342900"/>
                    <a:gd name="connsiteY87" fmla="*/ 671946 h 803564"/>
                    <a:gd name="connsiteX88" fmla="*/ 79664 w 342900"/>
                    <a:gd name="connsiteY88" fmla="*/ 668482 h 803564"/>
                    <a:gd name="connsiteX89" fmla="*/ 90055 w 342900"/>
                    <a:gd name="connsiteY89" fmla="*/ 665019 h 803564"/>
                    <a:gd name="connsiteX90" fmla="*/ 96982 w 342900"/>
                    <a:gd name="connsiteY90" fmla="*/ 658091 h 803564"/>
                    <a:gd name="connsiteX91" fmla="*/ 117764 w 342900"/>
                    <a:gd name="connsiteY91" fmla="*/ 665019 h 803564"/>
                    <a:gd name="connsiteX92" fmla="*/ 117764 w 342900"/>
                    <a:gd name="connsiteY92" fmla="*/ 706582 h 803564"/>
                    <a:gd name="connsiteX93" fmla="*/ 110836 w 342900"/>
                    <a:gd name="connsiteY93" fmla="*/ 713509 h 803564"/>
                    <a:gd name="connsiteX94" fmla="*/ 90055 w 342900"/>
                    <a:gd name="connsiteY94" fmla="*/ 720437 h 803564"/>
                    <a:gd name="connsiteX95" fmla="*/ 83127 w 342900"/>
                    <a:gd name="connsiteY95" fmla="*/ 727364 h 803564"/>
                    <a:gd name="connsiteX96" fmla="*/ 72736 w 342900"/>
                    <a:gd name="connsiteY96" fmla="*/ 730828 h 803564"/>
                    <a:gd name="connsiteX97" fmla="*/ 62345 w 342900"/>
                    <a:gd name="connsiteY97" fmla="*/ 737755 h 803564"/>
                    <a:gd name="connsiteX98" fmla="*/ 55418 w 342900"/>
                    <a:gd name="connsiteY98" fmla="*/ 748146 h 803564"/>
                    <a:gd name="connsiteX99" fmla="*/ 34636 w 342900"/>
                    <a:gd name="connsiteY99" fmla="*/ 762000 h 803564"/>
                    <a:gd name="connsiteX100" fmla="*/ 27709 w 342900"/>
                    <a:gd name="connsiteY100" fmla="*/ 772391 h 803564"/>
                    <a:gd name="connsiteX101" fmla="*/ 31173 w 342900"/>
                    <a:gd name="connsiteY101" fmla="*/ 786246 h 803564"/>
                    <a:gd name="connsiteX102" fmla="*/ 34636 w 342900"/>
                    <a:gd name="connsiteY102" fmla="*/ 803564 h 803564"/>
                    <a:gd name="connsiteX103" fmla="*/ 72736 w 342900"/>
                    <a:gd name="connsiteY103" fmla="*/ 793173 h 803564"/>
                    <a:gd name="connsiteX104" fmla="*/ 83127 w 342900"/>
                    <a:gd name="connsiteY104" fmla="*/ 782782 h 803564"/>
                    <a:gd name="connsiteX105" fmla="*/ 107373 w 342900"/>
                    <a:gd name="connsiteY105" fmla="*/ 772391 h 803564"/>
                    <a:gd name="connsiteX106" fmla="*/ 166255 w 342900"/>
                    <a:gd name="connsiteY106" fmla="*/ 765464 h 803564"/>
                    <a:gd name="connsiteX107" fmla="*/ 180109 w 342900"/>
                    <a:gd name="connsiteY107" fmla="*/ 772391 h 803564"/>
                    <a:gd name="connsiteX108" fmla="*/ 200891 w 342900"/>
                    <a:gd name="connsiteY108" fmla="*/ 779319 h 803564"/>
                    <a:gd name="connsiteX109" fmla="*/ 214745 w 342900"/>
                    <a:gd name="connsiteY109" fmla="*/ 786246 h 803564"/>
                    <a:gd name="connsiteX110" fmla="*/ 249382 w 342900"/>
                    <a:gd name="connsiteY110" fmla="*/ 793173 h 803564"/>
                    <a:gd name="connsiteX111" fmla="*/ 273627 w 342900"/>
                    <a:gd name="connsiteY111" fmla="*/ 800100 h 803564"/>
                    <a:gd name="connsiteX112" fmla="*/ 284018 w 342900"/>
                    <a:gd name="connsiteY112" fmla="*/ 793173 h 803564"/>
                    <a:gd name="connsiteX113" fmla="*/ 266700 w 342900"/>
                    <a:gd name="connsiteY113" fmla="*/ 779319 h 803564"/>
                    <a:gd name="connsiteX114" fmla="*/ 232064 w 342900"/>
                    <a:gd name="connsiteY114" fmla="*/ 758537 h 803564"/>
                    <a:gd name="connsiteX115" fmla="*/ 221673 w 342900"/>
                    <a:gd name="connsiteY115" fmla="*/ 751609 h 803564"/>
                    <a:gd name="connsiteX116" fmla="*/ 197427 w 342900"/>
                    <a:gd name="connsiteY116" fmla="*/ 720437 h 803564"/>
                    <a:gd name="connsiteX117" fmla="*/ 190500 w 342900"/>
                    <a:gd name="connsiteY117" fmla="*/ 699655 h 803564"/>
                    <a:gd name="connsiteX118" fmla="*/ 200891 w 342900"/>
                    <a:gd name="connsiteY118" fmla="*/ 692728 h 803564"/>
                    <a:gd name="connsiteX119" fmla="*/ 249382 w 342900"/>
                    <a:gd name="connsiteY119" fmla="*/ 703119 h 803564"/>
                    <a:gd name="connsiteX120" fmla="*/ 273627 w 342900"/>
                    <a:gd name="connsiteY120" fmla="*/ 706582 h 803564"/>
                    <a:gd name="connsiteX121" fmla="*/ 263236 w 342900"/>
                    <a:gd name="connsiteY121" fmla="*/ 689264 h 803564"/>
                    <a:gd name="connsiteX122" fmla="*/ 242455 w 342900"/>
                    <a:gd name="connsiteY122" fmla="*/ 682337 h 803564"/>
                    <a:gd name="connsiteX123" fmla="*/ 214745 w 342900"/>
                    <a:gd name="connsiteY123" fmla="*/ 661555 h 803564"/>
                    <a:gd name="connsiteX124" fmla="*/ 204355 w 342900"/>
                    <a:gd name="connsiteY124" fmla="*/ 658091 h 803564"/>
                    <a:gd name="connsiteX125" fmla="*/ 197427 w 342900"/>
                    <a:gd name="connsiteY125" fmla="*/ 633846 h 803564"/>
                    <a:gd name="connsiteX126" fmla="*/ 190500 w 342900"/>
                    <a:gd name="connsiteY126" fmla="*/ 613064 h 803564"/>
                    <a:gd name="connsiteX127" fmla="*/ 187036 w 342900"/>
                    <a:gd name="connsiteY127" fmla="*/ 602673 h 803564"/>
                    <a:gd name="connsiteX128" fmla="*/ 190500 w 342900"/>
                    <a:gd name="connsiteY128" fmla="*/ 585355 h 803564"/>
                    <a:gd name="connsiteX129" fmla="*/ 193964 w 342900"/>
                    <a:gd name="connsiteY129" fmla="*/ 574964 h 803564"/>
                    <a:gd name="connsiteX130" fmla="*/ 197427 w 342900"/>
                    <a:gd name="connsiteY130" fmla="*/ 547255 h 803564"/>
                    <a:gd name="connsiteX131" fmla="*/ 200891 w 342900"/>
                    <a:gd name="connsiteY131" fmla="*/ 533400 h 803564"/>
                    <a:gd name="connsiteX132" fmla="*/ 211282 w 342900"/>
                    <a:gd name="connsiteY132" fmla="*/ 529937 h 803564"/>
                    <a:gd name="connsiteX133" fmla="*/ 221673 w 342900"/>
                    <a:gd name="connsiteY133" fmla="*/ 533400 h 803564"/>
                    <a:gd name="connsiteX134" fmla="*/ 232064 w 342900"/>
                    <a:gd name="connsiteY134" fmla="*/ 540328 h 803564"/>
                    <a:gd name="connsiteX135" fmla="*/ 249382 w 342900"/>
                    <a:gd name="connsiteY135" fmla="*/ 543791 h 803564"/>
                    <a:gd name="connsiteX136" fmla="*/ 259773 w 342900"/>
                    <a:gd name="connsiteY136" fmla="*/ 547255 h 803564"/>
                    <a:gd name="connsiteX137" fmla="*/ 280555 w 342900"/>
                    <a:gd name="connsiteY137" fmla="*/ 550719 h 803564"/>
                    <a:gd name="connsiteX138" fmla="*/ 259773 w 342900"/>
                    <a:gd name="connsiteY138" fmla="*/ 536864 h 803564"/>
                    <a:gd name="connsiteX139" fmla="*/ 232064 w 342900"/>
                    <a:gd name="connsiteY139" fmla="*/ 529937 h 803564"/>
                    <a:gd name="connsiteX140" fmla="*/ 225136 w 342900"/>
                    <a:gd name="connsiteY140" fmla="*/ 523009 h 803564"/>
                    <a:gd name="connsiteX141" fmla="*/ 214745 w 342900"/>
                    <a:gd name="connsiteY141" fmla="*/ 519546 h 803564"/>
                    <a:gd name="connsiteX142" fmla="*/ 200891 w 342900"/>
                    <a:gd name="connsiteY142" fmla="*/ 498764 h 803564"/>
                    <a:gd name="connsiteX143" fmla="*/ 197427 w 342900"/>
                    <a:gd name="connsiteY143" fmla="*/ 460664 h 803564"/>
                    <a:gd name="connsiteX144" fmla="*/ 193964 w 342900"/>
                    <a:gd name="connsiteY144" fmla="*/ 450273 h 803564"/>
                    <a:gd name="connsiteX145" fmla="*/ 204355 w 342900"/>
                    <a:gd name="connsiteY145" fmla="*/ 453737 h 803564"/>
                    <a:gd name="connsiteX146" fmla="*/ 238991 w 342900"/>
                    <a:gd name="connsiteY146" fmla="*/ 464128 h 803564"/>
                    <a:gd name="connsiteX147" fmla="*/ 249382 w 342900"/>
                    <a:gd name="connsiteY147" fmla="*/ 467591 h 803564"/>
                    <a:gd name="connsiteX148" fmla="*/ 259773 w 342900"/>
                    <a:gd name="connsiteY148" fmla="*/ 471055 h 803564"/>
                    <a:gd name="connsiteX149" fmla="*/ 238991 w 342900"/>
                    <a:gd name="connsiteY149" fmla="*/ 464128 h 803564"/>
                    <a:gd name="connsiteX150" fmla="*/ 232064 w 342900"/>
                    <a:gd name="connsiteY150" fmla="*/ 457200 h 803564"/>
                    <a:gd name="connsiteX151" fmla="*/ 221673 w 342900"/>
                    <a:gd name="connsiteY151" fmla="*/ 453737 h 803564"/>
                    <a:gd name="connsiteX152" fmla="*/ 204355 w 342900"/>
                    <a:gd name="connsiteY152" fmla="*/ 436419 h 803564"/>
                    <a:gd name="connsiteX153" fmla="*/ 200891 w 342900"/>
                    <a:gd name="connsiteY153" fmla="*/ 315191 h 803564"/>
                    <a:gd name="connsiteX154" fmla="*/ 214745 w 342900"/>
                    <a:gd name="connsiteY154" fmla="*/ 311728 h 803564"/>
                    <a:gd name="connsiteX155" fmla="*/ 221673 w 342900"/>
                    <a:gd name="connsiteY155" fmla="*/ 318655 h 803564"/>
                    <a:gd name="connsiteX156" fmla="*/ 232064 w 342900"/>
                    <a:gd name="connsiteY156" fmla="*/ 322119 h 803564"/>
                    <a:gd name="connsiteX157" fmla="*/ 322118 w 342900"/>
                    <a:gd name="connsiteY157" fmla="*/ 335973 h 803564"/>
                    <a:gd name="connsiteX158" fmla="*/ 332509 w 342900"/>
                    <a:gd name="connsiteY158" fmla="*/ 342900 h 803564"/>
                    <a:gd name="connsiteX159" fmla="*/ 342900 w 342900"/>
                    <a:gd name="connsiteY159" fmla="*/ 346364 h 803564"/>
                    <a:gd name="connsiteX160" fmla="*/ 339436 w 342900"/>
                    <a:gd name="connsiteY160" fmla="*/ 325582 h 803564"/>
                    <a:gd name="connsiteX161" fmla="*/ 318655 w 342900"/>
                    <a:gd name="connsiteY161" fmla="*/ 315191 h 803564"/>
                    <a:gd name="connsiteX162" fmla="*/ 273627 w 342900"/>
                    <a:gd name="connsiteY162" fmla="*/ 311728 h 803564"/>
                    <a:gd name="connsiteX163" fmla="*/ 256309 w 342900"/>
                    <a:gd name="connsiteY163" fmla="*/ 301337 h 803564"/>
                    <a:gd name="connsiteX164" fmla="*/ 228600 w 342900"/>
                    <a:gd name="connsiteY164" fmla="*/ 284019 h 803564"/>
                    <a:gd name="connsiteX165" fmla="*/ 200891 w 342900"/>
                    <a:gd name="connsiteY165" fmla="*/ 263237 h 803564"/>
                    <a:gd name="connsiteX166" fmla="*/ 197427 w 342900"/>
                    <a:gd name="connsiteY166" fmla="*/ 252846 h 803564"/>
                    <a:gd name="connsiteX167" fmla="*/ 214745 w 342900"/>
                    <a:gd name="connsiteY167" fmla="*/ 256309 h 803564"/>
                    <a:gd name="connsiteX168" fmla="*/ 225136 w 342900"/>
                    <a:gd name="connsiteY168" fmla="*/ 259773 h 803564"/>
                    <a:gd name="connsiteX169" fmla="*/ 256309 w 342900"/>
                    <a:gd name="connsiteY169" fmla="*/ 266700 h 803564"/>
                    <a:gd name="connsiteX170" fmla="*/ 273627 w 342900"/>
                    <a:gd name="connsiteY170" fmla="*/ 263237 h 803564"/>
                    <a:gd name="connsiteX171" fmla="*/ 284018 w 342900"/>
                    <a:gd name="connsiteY171" fmla="*/ 259773 h 803564"/>
                    <a:gd name="connsiteX172" fmla="*/ 287482 w 342900"/>
                    <a:gd name="connsiteY172" fmla="*/ 249382 h 803564"/>
                    <a:gd name="connsiteX173" fmla="*/ 294409 w 342900"/>
                    <a:gd name="connsiteY173" fmla="*/ 238991 h 803564"/>
                    <a:gd name="connsiteX174" fmla="*/ 287482 w 342900"/>
                    <a:gd name="connsiteY174" fmla="*/ 228600 h 803564"/>
                    <a:gd name="connsiteX175" fmla="*/ 249382 w 342900"/>
                    <a:gd name="connsiteY175" fmla="*/ 238991 h 803564"/>
                    <a:gd name="connsiteX176" fmla="*/ 228600 w 342900"/>
                    <a:gd name="connsiteY176" fmla="*/ 228600 h 803564"/>
                    <a:gd name="connsiteX177" fmla="*/ 218209 w 342900"/>
                    <a:gd name="connsiteY177" fmla="*/ 214746 h 803564"/>
                    <a:gd name="connsiteX178" fmla="*/ 197427 w 342900"/>
                    <a:gd name="connsiteY178" fmla="*/ 197428 h 803564"/>
                    <a:gd name="connsiteX179" fmla="*/ 193964 w 342900"/>
                    <a:gd name="connsiteY179" fmla="*/ 187037 h 803564"/>
                    <a:gd name="connsiteX180" fmla="*/ 207818 w 342900"/>
                    <a:gd name="connsiteY180" fmla="*/ 183573 h 803564"/>
                    <a:gd name="connsiteX181" fmla="*/ 277091 w 342900"/>
                    <a:gd name="connsiteY181" fmla="*/ 187037 h 803564"/>
                    <a:gd name="connsiteX182" fmla="*/ 290945 w 342900"/>
                    <a:gd name="connsiteY182" fmla="*/ 193964 h 803564"/>
                    <a:gd name="connsiteX183" fmla="*/ 301336 w 342900"/>
                    <a:gd name="connsiteY183" fmla="*/ 197428 h 803564"/>
                    <a:gd name="connsiteX184" fmla="*/ 311727 w 342900"/>
                    <a:gd name="connsiteY184" fmla="*/ 204355 h 803564"/>
                    <a:gd name="connsiteX185" fmla="*/ 332509 w 342900"/>
                    <a:gd name="connsiteY185" fmla="*/ 214746 h 803564"/>
                    <a:gd name="connsiteX186" fmla="*/ 325582 w 342900"/>
                    <a:gd name="connsiteY186" fmla="*/ 204355 h 803564"/>
                    <a:gd name="connsiteX187" fmla="*/ 315191 w 342900"/>
                    <a:gd name="connsiteY187" fmla="*/ 197428 h 803564"/>
                    <a:gd name="connsiteX188" fmla="*/ 308264 w 342900"/>
                    <a:gd name="connsiteY188" fmla="*/ 190500 h 803564"/>
                    <a:gd name="connsiteX189" fmla="*/ 304800 w 342900"/>
                    <a:gd name="connsiteY189" fmla="*/ 180109 h 803564"/>
                    <a:gd name="connsiteX190" fmla="*/ 294409 w 342900"/>
                    <a:gd name="connsiteY190" fmla="*/ 176646 h 803564"/>
                    <a:gd name="connsiteX191" fmla="*/ 284018 w 342900"/>
                    <a:gd name="connsiteY191" fmla="*/ 169719 h 803564"/>
                    <a:gd name="connsiteX192" fmla="*/ 277091 w 342900"/>
                    <a:gd name="connsiteY192" fmla="*/ 162791 h 803564"/>
                    <a:gd name="connsiteX193" fmla="*/ 263236 w 342900"/>
                    <a:gd name="connsiteY193" fmla="*/ 159328 h 803564"/>
                    <a:gd name="connsiteX194" fmla="*/ 252845 w 342900"/>
                    <a:gd name="connsiteY194" fmla="*/ 155864 h 803564"/>
                    <a:gd name="connsiteX195" fmla="*/ 242455 w 342900"/>
                    <a:gd name="connsiteY195" fmla="*/ 148937 h 803564"/>
                    <a:gd name="connsiteX196" fmla="*/ 235527 w 342900"/>
                    <a:gd name="connsiteY196" fmla="*/ 142009 h 803564"/>
                    <a:gd name="connsiteX197" fmla="*/ 214745 w 342900"/>
                    <a:gd name="connsiteY197" fmla="*/ 135082 h 803564"/>
                    <a:gd name="connsiteX198" fmla="*/ 245918 w 342900"/>
                    <a:gd name="connsiteY198" fmla="*/ 117764 h 803564"/>
                    <a:gd name="connsiteX199" fmla="*/ 287482 w 342900"/>
                    <a:gd name="connsiteY199" fmla="*/ 114300 h 803564"/>
                    <a:gd name="connsiteX200" fmla="*/ 290945 w 342900"/>
                    <a:gd name="connsiteY200" fmla="*/ 103909 h 803564"/>
                    <a:gd name="connsiteX201" fmla="*/ 277091 w 342900"/>
                    <a:gd name="connsiteY201" fmla="*/ 96982 h 803564"/>
                    <a:gd name="connsiteX202" fmla="*/ 242455 w 342900"/>
                    <a:gd name="connsiteY202" fmla="*/ 93519 h 803564"/>
                    <a:gd name="connsiteX203" fmla="*/ 235527 w 342900"/>
                    <a:gd name="connsiteY203" fmla="*/ 86591 h 803564"/>
                    <a:gd name="connsiteX204" fmla="*/ 214745 w 342900"/>
                    <a:gd name="connsiteY204" fmla="*/ 79664 h 803564"/>
                    <a:gd name="connsiteX205" fmla="*/ 211282 w 342900"/>
                    <a:gd name="connsiteY205" fmla="*/ 48491 h 803564"/>
                    <a:gd name="connsiteX206" fmla="*/ 245918 w 342900"/>
                    <a:gd name="connsiteY206" fmla="*/ 58882 h 803564"/>
                    <a:gd name="connsiteX207" fmla="*/ 256309 w 342900"/>
                    <a:gd name="connsiteY207" fmla="*/ 62346 h 803564"/>
                    <a:gd name="connsiteX208" fmla="*/ 266700 w 342900"/>
                    <a:gd name="connsiteY208" fmla="*/ 65809 h 803564"/>
                    <a:gd name="connsiteX209" fmla="*/ 290945 w 342900"/>
                    <a:gd name="connsiteY209" fmla="*/ 79664 h 803564"/>
                    <a:gd name="connsiteX210" fmla="*/ 287482 w 342900"/>
                    <a:gd name="connsiteY210" fmla="*/ 69273 h 803564"/>
                    <a:gd name="connsiteX211" fmla="*/ 259773 w 342900"/>
                    <a:gd name="connsiteY211" fmla="*/ 58882 h 803564"/>
                    <a:gd name="connsiteX212" fmla="*/ 238991 w 342900"/>
                    <a:gd name="connsiteY212" fmla="*/ 45028 h 803564"/>
                    <a:gd name="connsiteX213" fmla="*/ 228600 w 342900"/>
                    <a:gd name="connsiteY213" fmla="*/ 38100 h 803564"/>
                    <a:gd name="connsiteX214" fmla="*/ 225136 w 342900"/>
                    <a:gd name="connsiteY214" fmla="*/ 27709 h 803564"/>
                    <a:gd name="connsiteX215" fmla="*/ 214745 w 342900"/>
                    <a:gd name="connsiteY215" fmla="*/ 24246 h 803564"/>
                    <a:gd name="connsiteX216" fmla="*/ 204355 w 342900"/>
                    <a:gd name="connsiteY216" fmla="*/ 17319 h 803564"/>
                    <a:gd name="connsiteX217" fmla="*/ 183573 w 342900"/>
                    <a:gd name="connsiteY217" fmla="*/ 10391 h 803564"/>
                    <a:gd name="connsiteX218" fmla="*/ 176645 w 342900"/>
                    <a:gd name="connsiteY218" fmla="*/ 3464 h 803564"/>
                    <a:gd name="connsiteX219" fmla="*/ 162791 w 342900"/>
                    <a:gd name="connsiteY219" fmla="*/ 0 h 80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342900" h="803564">
                      <a:moveTo>
                        <a:pt x="162791" y="0"/>
                      </a:moveTo>
                      <a:lnTo>
                        <a:pt x="162791" y="0"/>
                      </a:lnTo>
                      <a:cubicBezTo>
                        <a:pt x="158173" y="9236"/>
                        <a:pt x="155797" y="19991"/>
                        <a:pt x="148936" y="27709"/>
                      </a:cubicBezTo>
                      <a:cubicBezTo>
                        <a:pt x="145774" y="31267"/>
                        <a:pt x="139457" y="29298"/>
                        <a:pt x="135082" y="31173"/>
                      </a:cubicBezTo>
                      <a:cubicBezTo>
                        <a:pt x="123596" y="36096"/>
                        <a:pt x="126361" y="38150"/>
                        <a:pt x="117764" y="45028"/>
                      </a:cubicBezTo>
                      <a:cubicBezTo>
                        <a:pt x="114513" y="47629"/>
                        <a:pt x="110624" y="49355"/>
                        <a:pt x="107373" y="51955"/>
                      </a:cubicBezTo>
                      <a:cubicBezTo>
                        <a:pt x="104823" y="53995"/>
                        <a:pt x="103245" y="57202"/>
                        <a:pt x="100445" y="58882"/>
                      </a:cubicBezTo>
                      <a:cubicBezTo>
                        <a:pt x="97315" y="60760"/>
                        <a:pt x="93518" y="61191"/>
                        <a:pt x="90055" y="62346"/>
                      </a:cubicBezTo>
                      <a:cubicBezTo>
                        <a:pt x="87746" y="64655"/>
                        <a:pt x="82094" y="66175"/>
                        <a:pt x="83127" y="69273"/>
                      </a:cubicBezTo>
                      <a:cubicBezTo>
                        <a:pt x="84281" y="72737"/>
                        <a:pt x="89889" y="72334"/>
                        <a:pt x="93518" y="72737"/>
                      </a:cubicBezTo>
                      <a:cubicBezTo>
                        <a:pt x="110769" y="74654"/>
                        <a:pt x="128155" y="75046"/>
                        <a:pt x="145473" y="76200"/>
                      </a:cubicBezTo>
                      <a:cubicBezTo>
                        <a:pt x="146627" y="79664"/>
                        <a:pt x="151518" y="84009"/>
                        <a:pt x="148936" y="86591"/>
                      </a:cubicBezTo>
                      <a:cubicBezTo>
                        <a:pt x="143773" y="91754"/>
                        <a:pt x="135082" y="91210"/>
                        <a:pt x="128155" y="93519"/>
                      </a:cubicBezTo>
                      <a:lnTo>
                        <a:pt x="117764" y="96982"/>
                      </a:lnTo>
                      <a:cubicBezTo>
                        <a:pt x="100965" y="113781"/>
                        <a:pt x="109343" y="107214"/>
                        <a:pt x="93518" y="117764"/>
                      </a:cubicBezTo>
                      <a:cubicBezTo>
                        <a:pt x="95827" y="121228"/>
                        <a:pt x="96831" y="126090"/>
                        <a:pt x="100445" y="128155"/>
                      </a:cubicBezTo>
                      <a:cubicBezTo>
                        <a:pt x="105557" y="131076"/>
                        <a:pt x="114498" y="126721"/>
                        <a:pt x="117764" y="131619"/>
                      </a:cubicBezTo>
                      <a:cubicBezTo>
                        <a:pt x="120073" y="135083"/>
                        <a:pt x="110624" y="135946"/>
                        <a:pt x="107373" y="138546"/>
                      </a:cubicBezTo>
                      <a:cubicBezTo>
                        <a:pt x="104823" y="140586"/>
                        <a:pt x="102485" y="142923"/>
                        <a:pt x="100445" y="145473"/>
                      </a:cubicBezTo>
                      <a:cubicBezTo>
                        <a:pt x="97844" y="148724"/>
                        <a:pt x="96462" y="152920"/>
                        <a:pt x="93518" y="155864"/>
                      </a:cubicBezTo>
                      <a:cubicBezTo>
                        <a:pt x="83594" y="165788"/>
                        <a:pt x="84002" y="160622"/>
                        <a:pt x="72736" y="166255"/>
                      </a:cubicBezTo>
                      <a:cubicBezTo>
                        <a:pt x="45876" y="179685"/>
                        <a:pt x="78073" y="167938"/>
                        <a:pt x="51955" y="176646"/>
                      </a:cubicBezTo>
                      <a:cubicBezTo>
                        <a:pt x="32327" y="196273"/>
                        <a:pt x="28863" y="188192"/>
                        <a:pt x="41564" y="200891"/>
                      </a:cubicBezTo>
                      <a:cubicBezTo>
                        <a:pt x="56573" y="199737"/>
                        <a:pt x="71796" y="200202"/>
                        <a:pt x="86591" y="197428"/>
                      </a:cubicBezTo>
                      <a:cubicBezTo>
                        <a:pt x="90683" y="196661"/>
                        <a:pt x="92966" y="191595"/>
                        <a:pt x="96982" y="190500"/>
                      </a:cubicBezTo>
                      <a:cubicBezTo>
                        <a:pt x="105962" y="188051"/>
                        <a:pt x="115455" y="188191"/>
                        <a:pt x="124691" y="187037"/>
                      </a:cubicBezTo>
                      <a:cubicBezTo>
                        <a:pt x="129309" y="184728"/>
                        <a:pt x="133799" y="182143"/>
                        <a:pt x="138545" y="180109"/>
                      </a:cubicBezTo>
                      <a:cubicBezTo>
                        <a:pt x="141901" y="178671"/>
                        <a:pt x="146911" y="173608"/>
                        <a:pt x="148936" y="176646"/>
                      </a:cubicBezTo>
                      <a:cubicBezTo>
                        <a:pt x="151577" y="180607"/>
                        <a:pt x="147602" y="186242"/>
                        <a:pt x="145473" y="190500"/>
                      </a:cubicBezTo>
                      <a:cubicBezTo>
                        <a:pt x="141669" y="198108"/>
                        <a:pt x="135266" y="198521"/>
                        <a:pt x="128155" y="200891"/>
                      </a:cubicBezTo>
                      <a:cubicBezTo>
                        <a:pt x="117277" y="211769"/>
                        <a:pt x="125247" y="206175"/>
                        <a:pt x="107373" y="211282"/>
                      </a:cubicBezTo>
                      <a:cubicBezTo>
                        <a:pt x="92985" y="215393"/>
                        <a:pt x="87395" y="220025"/>
                        <a:pt x="69273" y="221673"/>
                      </a:cubicBezTo>
                      <a:lnTo>
                        <a:pt x="31173" y="225137"/>
                      </a:lnTo>
                      <a:cubicBezTo>
                        <a:pt x="7353" y="241016"/>
                        <a:pt x="13024" y="231093"/>
                        <a:pt x="6927" y="249382"/>
                      </a:cubicBezTo>
                      <a:cubicBezTo>
                        <a:pt x="10391" y="250537"/>
                        <a:pt x="13676" y="252586"/>
                        <a:pt x="17318" y="252846"/>
                      </a:cubicBezTo>
                      <a:cubicBezTo>
                        <a:pt x="46131" y="254904"/>
                        <a:pt x="75391" y="251709"/>
                        <a:pt x="103909" y="256309"/>
                      </a:cubicBezTo>
                      <a:cubicBezTo>
                        <a:pt x="112128" y="257635"/>
                        <a:pt x="124691" y="270164"/>
                        <a:pt x="124691" y="270164"/>
                      </a:cubicBezTo>
                      <a:cubicBezTo>
                        <a:pt x="122755" y="277908"/>
                        <a:pt x="117672" y="299741"/>
                        <a:pt x="114300" y="304800"/>
                      </a:cubicBezTo>
                      <a:cubicBezTo>
                        <a:pt x="111991" y="308264"/>
                        <a:pt x="109235" y="311468"/>
                        <a:pt x="107373" y="315191"/>
                      </a:cubicBezTo>
                      <a:cubicBezTo>
                        <a:pt x="105740" y="318457"/>
                        <a:pt x="105542" y="322316"/>
                        <a:pt x="103909" y="325582"/>
                      </a:cubicBezTo>
                      <a:cubicBezTo>
                        <a:pt x="99086" y="335227"/>
                        <a:pt x="94252" y="338703"/>
                        <a:pt x="86591" y="346364"/>
                      </a:cubicBezTo>
                      <a:lnTo>
                        <a:pt x="76200" y="377537"/>
                      </a:lnTo>
                      <a:cubicBezTo>
                        <a:pt x="75045" y="381001"/>
                        <a:pt x="69273" y="379846"/>
                        <a:pt x="65809" y="381000"/>
                      </a:cubicBezTo>
                      <a:cubicBezTo>
                        <a:pt x="59763" y="399136"/>
                        <a:pt x="64927" y="388809"/>
                        <a:pt x="45027" y="408709"/>
                      </a:cubicBezTo>
                      <a:cubicBezTo>
                        <a:pt x="42083" y="411653"/>
                        <a:pt x="35156" y="416156"/>
                        <a:pt x="38100" y="419100"/>
                      </a:cubicBezTo>
                      <a:cubicBezTo>
                        <a:pt x="41466" y="422466"/>
                        <a:pt x="47271" y="416489"/>
                        <a:pt x="51955" y="415637"/>
                      </a:cubicBezTo>
                      <a:cubicBezTo>
                        <a:pt x="59987" y="414177"/>
                        <a:pt x="68118" y="413328"/>
                        <a:pt x="76200" y="412173"/>
                      </a:cubicBezTo>
                      <a:cubicBezTo>
                        <a:pt x="79664" y="411018"/>
                        <a:pt x="84009" y="411291"/>
                        <a:pt x="86591" y="408709"/>
                      </a:cubicBezTo>
                      <a:cubicBezTo>
                        <a:pt x="88279" y="407021"/>
                        <a:pt x="93449" y="384625"/>
                        <a:pt x="93518" y="384464"/>
                      </a:cubicBezTo>
                      <a:cubicBezTo>
                        <a:pt x="95158" y="380638"/>
                        <a:pt x="97844" y="377324"/>
                        <a:pt x="100445" y="374073"/>
                      </a:cubicBezTo>
                      <a:cubicBezTo>
                        <a:pt x="104740" y="368705"/>
                        <a:pt x="111765" y="363219"/>
                        <a:pt x="117764" y="360219"/>
                      </a:cubicBezTo>
                      <a:cubicBezTo>
                        <a:pt x="121030" y="358586"/>
                        <a:pt x="124691" y="357910"/>
                        <a:pt x="128155" y="356755"/>
                      </a:cubicBezTo>
                      <a:cubicBezTo>
                        <a:pt x="139133" y="373222"/>
                        <a:pt x="133765" y="363196"/>
                        <a:pt x="142009" y="387928"/>
                      </a:cubicBezTo>
                      <a:lnTo>
                        <a:pt x="145473" y="398319"/>
                      </a:lnTo>
                      <a:cubicBezTo>
                        <a:pt x="144318" y="412173"/>
                        <a:pt x="143847" y="426102"/>
                        <a:pt x="142009" y="439882"/>
                      </a:cubicBezTo>
                      <a:cubicBezTo>
                        <a:pt x="141526" y="443501"/>
                        <a:pt x="141127" y="447691"/>
                        <a:pt x="138545" y="450273"/>
                      </a:cubicBezTo>
                      <a:cubicBezTo>
                        <a:pt x="135964" y="452855"/>
                        <a:pt x="131618" y="452582"/>
                        <a:pt x="128155" y="453737"/>
                      </a:cubicBezTo>
                      <a:cubicBezTo>
                        <a:pt x="114623" y="467267"/>
                        <a:pt x="128822" y="455135"/>
                        <a:pt x="110836" y="464128"/>
                      </a:cubicBezTo>
                      <a:cubicBezTo>
                        <a:pt x="77904" y="480594"/>
                        <a:pt x="133275" y="460111"/>
                        <a:pt x="79664" y="477982"/>
                      </a:cubicBezTo>
                      <a:cubicBezTo>
                        <a:pt x="76200" y="479137"/>
                        <a:pt x="72815" y="480561"/>
                        <a:pt x="69273" y="481446"/>
                      </a:cubicBezTo>
                      <a:cubicBezTo>
                        <a:pt x="60037" y="483755"/>
                        <a:pt x="50596" y="485362"/>
                        <a:pt x="41564" y="488373"/>
                      </a:cubicBezTo>
                      <a:cubicBezTo>
                        <a:pt x="14119" y="497521"/>
                        <a:pt x="27985" y="494099"/>
                        <a:pt x="0" y="498764"/>
                      </a:cubicBezTo>
                      <a:cubicBezTo>
                        <a:pt x="1155" y="504537"/>
                        <a:pt x="1397" y="510570"/>
                        <a:pt x="3464" y="516082"/>
                      </a:cubicBezTo>
                      <a:cubicBezTo>
                        <a:pt x="6412" y="523944"/>
                        <a:pt x="13215" y="530157"/>
                        <a:pt x="20782" y="533400"/>
                      </a:cubicBezTo>
                      <a:cubicBezTo>
                        <a:pt x="25157" y="535275"/>
                        <a:pt x="30018" y="535709"/>
                        <a:pt x="34636" y="536864"/>
                      </a:cubicBezTo>
                      <a:cubicBezTo>
                        <a:pt x="42353" y="531720"/>
                        <a:pt x="46313" y="530061"/>
                        <a:pt x="51955" y="523009"/>
                      </a:cubicBezTo>
                      <a:cubicBezTo>
                        <a:pt x="54555" y="519759"/>
                        <a:pt x="55419" y="514928"/>
                        <a:pt x="58882" y="512619"/>
                      </a:cubicBezTo>
                      <a:cubicBezTo>
                        <a:pt x="62843" y="509979"/>
                        <a:pt x="68159" y="510463"/>
                        <a:pt x="72736" y="509155"/>
                      </a:cubicBezTo>
                      <a:cubicBezTo>
                        <a:pt x="76247" y="508152"/>
                        <a:pt x="79585" y="506576"/>
                        <a:pt x="83127" y="505691"/>
                      </a:cubicBezTo>
                      <a:lnTo>
                        <a:pt x="110836" y="498764"/>
                      </a:lnTo>
                      <a:cubicBezTo>
                        <a:pt x="113465" y="509279"/>
                        <a:pt x="118032" y="519144"/>
                        <a:pt x="110836" y="529937"/>
                      </a:cubicBezTo>
                      <a:cubicBezTo>
                        <a:pt x="108811" y="532975"/>
                        <a:pt x="103909" y="532246"/>
                        <a:pt x="100445" y="533400"/>
                      </a:cubicBezTo>
                      <a:cubicBezTo>
                        <a:pt x="98136" y="535709"/>
                        <a:pt x="94158" y="537126"/>
                        <a:pt x="93518" y="540328"/>
                      </a:cubicBezTo>
                      <a:cubicBezTo>
                        <a:pt x="90916" y="553342"/>
                        <a:pt x="103311" y="552301"/>
                        <a:pt x="110836" y="554182"/>
                      </a:cubicBezTo>
                      <a:cubicBezTo>
                        <a:pt x="113145" y="556491"/>
                        <a:pt x="115953" y="558392"/>
                        <a:pt x="117764" y="561109"/>
                      </a:cubicBezTo>
                      <a:cubicBezTo>
                        <a:pt x="123469" y="569666"/>
                        <a:pt x="125077" y="576121"/>
                        <a:pt x="128155" y="585355"/>
                      </a:cubicBezTo>
                      <a:cubicBezTo>
                        <a:pt x="98713" y="595170"/>
                        <a:pt x="134614" y="581481"/>
                        <a:pt x="110836" y="595746"/>
                      </a:cubicBezTo>
                      <a:cubicBezTo>
                        <a:pt x="107705" y="597624"/>
                        <a:pt x="103909" y="598055"/>
                        <a:pt x="100445" y="599209"/>
                      </a:cubicBezTo>
                      <a:cubicBezTo>
                        <a:pt x="90056" y="606136"/>
                        <a:pt x="88899" y="604984"/>
                        <a:pt x="83127" y="616528"/>
                      </a:cubicBezTo>
                      <a:cubicBezTo>
                        <a:pt x="81494" y="619794"/>
                        <a:pt x="81945" y="624068"/>
                        <a:pt x="79664" y="626919"/>
                      </a:cubicBezTo>
                      <a:cubicBezTo>
                        <a:pt x="77064" y="630170"/>
                        <a:pt x="72737" y="631537"/>
                        <a:pt x="69273" y="633846"/>
                      </a:cubicBezTo>
                      <a:cubicBezTo>
                        <a:pt x="55930" y="653859"/>
                        <a:pt x="69914" y="635770"/>
                        <a:pt x="51955" y="651164"/>
                      </a:cubicBezTo>
                      <a:cubicBezTo>
                        <a:pt x="31037" y="669094"/>
                        <a:pt x="46801" y="662119"/>
                        <a:pt x="27709" y="668482"/>
                      </a:cubicBezTo>
                      <a:cubicBezTo>
                        <a:pt x="24245" y="670791"/>
                        <a:pt x="20569" y="672808"/>
                        <a:pt x="17318" y="675409"/>
                      </a:cubicBezTo>
                      <a:cubicBezTo>
                        <a:pt x="14768" y="677449"/>
                        <a:pt x="9358" y="679239"/>
                        <a:pt x="10391" y="682337"/>
                      </a:cubicBezTo>
                      <a:cubicBezTo>
                        <a:pt x="11546" y="685801"/>
                        <a:pt x="17318" y="684646"/>
                        <a:pt x="20782" y="685800"/>
                      </a:cubicBezTo>
                      <a:cubicBezTo>
                        <a:pt x="24246" y="684646"/>
                        <a:pt x="27817" y="683775"/>
                        <a:pt x="31173" y="682337"/>
                      </a:cubicBezTo>
                      <a:cubicBezTo>
                        <a:pt x="41039" y="678108"/>
                        <a:pt x="45257" y="673978"/>
                        <a:pt x="55418" y="671946"/>
                      </a:cubicBezTo>
                      <a:cubicBezTo>
                        <a:pt x="63424" y="670345"/>
                        <a:pt x="71582" y="669637"/>
                        <a:pt x="79664" y="668482"/>
                      </a:cubicBezTo>
                      <a:cubicBezTo>
                        <a:pt x="83128" y="667328"/>
                        <a:pt x="86924" y="666897"/>
                        <a:pt x="90055" y="665019"/>
                      </a:cubicBezTo>
                      <a:cubicBezTo>
                        <a:pt x="92855" y="663339"/>
                        <a:pt x="93716" y="658091"/>
                        <a:pt x="96982" y="658091"/>
                      </a:cubicBezTo>
                      <a:cubicBezTo>
                        <a:pt x="104284" y="658091"/>
                        <a:pt x="117764" y="665019"/>
                        <a:pt x="117764" y="665019"/>
                      </a:cubicBezTo>
                      <a:cubicBezTo>
                        <a:pt x="122382" y="678872"/>
                        <a:pt x="131619" y="692729"/>
                        <a:pt x="117764" y="706582"/>
                      </a:cubicBezTo>
                      <a:cubicBezTo>
                        <a:pt x="115455" y="708891"/>
                        <a:pt x="113757" y="712049"/>
                        <a:pt x="110836" y="713509"/>
                      </a:cubicBezTo>
                      <a:cubicBezTo>
                        <a:pt x="104305" y="716775"/>
                        <a:pt x="90055" y="720437"/>
                        <a:pt x="90055" y="720437"/>
                      </a:cubicBezTo>
                      <a:cubicBezTo>
                        <a:pt x="87746" y="722746"/>
                        <a:pt x="85927" y="725684"/>
                        <a:pt x="83127" y="727364"/>
                      </a:cubicBezTo>
                      <a:cubicBezTo>
                        <a:pt x="79996" y="729242"/>
                        <a:pt x="76002" y="729195"/>
                        <a:pt x="72736" y="730828"/>
                      </a:cubicBezTo>
                      <a:cubicBezTo>
                        <a:pt x="69013" y="732690"/>
                        <a:pt x="65809" y="735446"/>
                        <a:pt x="62345" y="737755"/>
                      </a:cubicBezTo>
                      <a:cubicBezTo>
                        <a:pt x="60036" y="741219"/>
                        <a:pt x="58551" y="745405"/>
                        <a:pt x="55418" y="748146"/>
                      </a:cubicBezTo>
                      <a:cubicBezTo>
                        <a:pt x="49152" y="753628"/>
                        <a:pt x="34636" y="762000"/>
                        <a:pt x="34636" y="762000"/>
                      </a:cubicBezTo>
                      <a:cubicBezTo>
                        <a:pt x="32327" y="765464"/>
                        <a:pt x="28298" y="768270"/>
                        <a:pt x="27709" y="772391"/>
                      </a:cubicBezTo>
                      <a:cubicBezTo>
                        <a:pt x="27036" y="777104"/>
                        <a:pt x="30140" y="781599"/>
                        <a:pt x="31173" y="786246"/>
                      </a:cubicBezTo>
                      <a:cubicBezTo>
                        <a:pt x="32450" y="791993"/>
                        <a:pt x="33482" y="797791"/>
                        <a:pt x="34636" y="803564"/>
                      </a:cubicBezTo>
                      <a:cubicBezTo>
                        <a:pt x="65887" y="795752"/>
                        <a:pt x="53313" y="799648"/>
                        <a:pt x="72736" y="793173"/>
                      </a:cubicBezTo>
                      <a:cubicBezTo>
                        <a:pt x="76200" y="789709"/>
                        <a:pt x="79141" y="785629"/>
                        <a:pt x="83127" y="782782"/>
                      </a:cubicBezTo>
                      <a:cubicBezTo>
                        <a:pt x="90615" y="777433"/>
                        <a:pt x="98895" y="775217"/>
                        <a:pt x="107373" y="772391"/>
                      </a:cubicBezTo>
                      <a:cubicBezTo>
                        <a:pt x="127906" y="751858"/>
                        <a:pt x="117235" y="757294"/>
                        <a:pt x="166255" y="765464"/>
                      </a:cubicBezTo>
                      <a:cubicBezTo>
                        <a:pt x="171348" y="766313"/>
                        <a:pt x="175315" y="770473"/>
                        <a:pt x="180109" y="772391"/>
                      </a:cubicBezTo>
                      <a:cubicBezTo>
                        <a:pt x="186889" y="775103"/>
                        <a:pt x="194360" y="776053"/>
                        <a:pt x="200891" y="779319"/>
                      </a:cubicBezTo>
                      <a:cubicBezTo>
                        <a:pt x="205509" y="781628"/>
                        <a:pt x="209999" y="784212"/>
                        <a:pt x="214745" y="786246"/>
                      </a:cubicBezTo>
                      <a:cubicBezTo>
                        <a:pt x="227845" y="791860"/>
                        <a:pt x="232783" y="790155"/>
                        <a:pt x="249382" y="793173"/>
                      </a:cubicBezTo>
                      <a:cubicBezTo>
                        <a:pt x="258943" y="794912"/>
                        <a:pt x="264729" y="797135"/>
                        <a:pt x="273627" y="800100"/>
                      </a:cubicBezTo>
                      <a:cubicBezTo>
                        <a:pt x="277091" y="797791"/>
                        <a:pt x="283202" y="797255"/>
                        <a:pt x="284018" y="793173"/>
                      </a:cubicBezTo>
                      <a:cubicBezTo>
                        <a:pt x="286072" y="782903"/>
                        <a:pt x="271387" y="781328"/>
                        <a:pt x="266700" y="779319"/>
                      </a:cubicBezTo>
                      <a:cubicBezTo>
                        <a:pt x="251794" y="772931"/>
                        <a:pt x="246831" y="768382"/>
                        <a:pt x="232064" y="758537"/>
                      </a:cubicBezTo>
                      <a:cubicBezTo>
                        <a:pt x="228600" y="756228"/>
                        <a:pt x="224617" y="754553"/>
                        <a:pt x="221673" y="751609"/>
                      </a:cubicBezTo>
                      <a:cubicBezTo>
                        <a:pt x="206282" y="736218"/>
                        <a:pt x="204478" y="738065"/>
                        <a:pt x="197427" y="720437"/>
                      </a:cubicBezTo>
                      <a:cubicBezTo>
                        <a:pt x="194715" y="713657"/>
                        <a:pt x="190500" y="699655"/>
                        <a:pt x="190500" y="699655"/>
                      </a:cubicBezTo>
                      <a:cubicBezTo>
                        <a:pt x="193964" y="697346"/>
                        <a:pt x="196728" y="692728"/>
                        <a:pt x="200891" y="692728"/>
                      </a:cubicBezTo>
                      <a:cubicBezTo>
                        <a:pt x="220414" y="692728"/>
                        <a:pt x="232103" y="699977"/>
                        <a:pt x="249382" y="703119"/>
                      </a:cubicBezTo>
                      <a:cubicBezTo>
                        <a:pt x="257414" y="704579"/>
                        <a:pt x="265545" y="705428"/>
                        <a:pt x="273627" y="706582"/>
                      </a:cubicBezTo>
                      <a:cubicBezTo>
                        <a:pt x="271257" y="699470"/>
                        <a:pt x="270845" y="693068"/>
                        <a:pt x="263236" y="689264"/>
                      </a:cubicBezTo>
                      <a:cubicBezTo>
                        <a:pt x="256705" y="685999"/>
                        <a:pt x="242455" y="682337"/>
                        <a:pt x="242455" y="682337"/>
                      </a:cubicBezTo>
                      <a:cubicBezTo>
                        <a:pt x="229640" y="669522"/>
                        <a:pt x="238244" y="677221"/>
                        <a:pt x="214745" y="661555"/>
                      </a:cubicBezTo>
                      <a:cubicBezTo>
                        <a:pt x="211707" y="659530"/>
                        <a:pt x="207818" y="659246"/>
                        <a:pt x="204355" y="658091"/>
                      </a:cubicBezTo>
                      <a:cubicBezTo>
                        <a:pt x="192723" y="623198"/>
                        <a:pt x="210463" y="677300"/>
                        <a:pt x="197427" y="633846"/>
                      </a:cubicBezTo>
                      <a:cubicBezTo>
                        <a:pt x="195329" y="626852"/>
                        <a:pt x="192809" y="619991"/>
                        <a:pt x="190500" y="613064"/>
                      </a:cubicBezTo>
                      <a:lnTo>
                        <a:pt x="187036" y="602673"/>
                      </a:lnTo>
                      <a:cubicBezTo>
                        <a:pt x="188191" y="596900"/>
                        <a:pt x="189072" y="591066"/>
                        <a:pt x="190500" y="585355"/>
                      </a:cubicBezTo>
                      <a:cubicBezTo>
                        <a:pt x="191386" y="581813"/>
                        <a:pt x="193311" y="578556"/>
                        <a:pt x="193964" y="574964"/>
                      </a:cubicBezTo>
                      <a:cubicBezTo>
                        <a:pt x="195629" y="565806"/>
                        <a:pt x="195897" y="556437"/>
                        <a:pt x="197427" y="547255"/>
                      </a:cubicBezTo>
                      <a:cubicBezTo>
                        <a:pt x="198210" y="542559"/>
                        <a:pt x="197917" y="537117"/>
                        <a:pt x="200891" y="533400"/>
                      </a:cubicBezTo>
                      <a:cubicBezTo>
                        <a:pt x="203172" y="530549"/>
                        <a:pt x="207818" y="531091"/>
                        <a:pt x="211282" y="529937"/>
                      </a:cubicBezTo>
                      <a:cubicBezTo>
                        <a:pt x="214746" y="531091"/>
                        <a:pt x="218407" y="531767"/>
                        <a:pt x="221673" y="533400"/>
                      </a:cubicBezTo>
                      <a:cubicBezTo>
                        <a:pt x="225396" y="535262"/>
                        <a:pt x="228166" y="538866"/>
                        <a:pt x="232064" y="540328"/>
                      </a:cubicBezTo>
                      <a:cubicBezTo>
                        <a:pt x="237576" y="542395"/>
                        <a:pt x="243671" y="542363"/>
                        <a:pt x="249382" y="543791"/>
                      </a:cubicBezTo>
                      <a:cubicBezTo>
                        <a:pt x="252924" y="544676"/>
                        <a:pt x="256209" y="546463"/>
                        <a:pt x="259773" y="547255"/>
                      </a:cubicBezTo>
                      <a:cubicBezTo>
                        <a:pt x="266629" y="548779"/>
                        <a:pt x="273628" y="549564"/>
                        <a:pt x="280555" y="550719"/>
                      </a:cubicBezTo>
                      <a:cubicBezTo>
                        <a:pt x="273628" y="546101"/>
                        <a:pt x="267850" y="538883"/>
                        <a:pt x="259773" y="536864"/>
                      </a:cubicBezTo>
                      <a:lnTo>
                        <a:pt x="232064" y="529937"/>
                      </a:lnTo>
                      <a:cubicBezTo>
                        <a:pt x="229755" y="527628"/>
                        <a:pt x="227937" y="524689"/>
                        <a:pt x="225136" y="523009"/>
                      </a:cubicBezTo>
                      <a:cubicBezTo>
                        <a:pt x="222005" y="521131"/>
                        <a:pt x="217327" y="522128"/>
                        <a:pt x="214745" y="519546"/>
                      </a:cubicBezTo>
                      <a:cubicBezTo>
                        <a:pt x="208858" y="513659"/>
                        <a:pt x="200891" y="498764"/>
                        <a:pt x="200891" y="498764"/>
                      </a:cubicBezTo>
                      <a:cubicBezTo>
                        <a:pt x="199736" y="486064"/>
                        <a:pt x="199230" y="473288"/>
                        <a:pt x="197427" y="460664"/>
                      </a:cubicBezTo>
                      <a:cubicBezTo>
                        <a:pt x="196911" y="457050"/>
                        <a:pt x="191382" y="452854"/>
                        <a:pt x="193964" y="450273"/>
                      </a:cubicBezTo>
                      <a:cubicBezTo>
                        <a:pt x="196546" y="447691"/>
                        <a:pt x="200844" y="452734"/>
                        <a:pt x="204355" y="453737"/>
                      </a:cubicBezTo>
                      <a:cubicBezTo>
                        <a:pt x="241019" y="464212"/>
                        <a:pt x="189569" y="447654"/>
                        <a:pt x="238991" y="464128"/>
                      </a:cubicBezTo>
                      <a:lnTo>
                        <a:pt x="249382" y="467591"/>
                      </a:lnTo>
                      <a:lnTo>
                        <a:pt x="259773" y="471055"/>
                      </a:lnTo>
                      <a:lnTo>
                        <a:pt x="238991" y="464128"/>
                      </a:lnTo>
                      <a:cubicBezTo>
                        <a:pt x="236682" y="461819"/>
                        <a:pt x="234864" y="458880"/>
                        <a:pt x="232064" y="457200"/>
                      </a:cubicBezTo>
                      <a:cubicBezTo>
                        <a:pt x="228933" y="455322"/>
                        <a:pt x="224594" y="455928"/>
                        <a:pt x="221673" y="453737"/>
                      </a:cubicBezTo>
                      <a:cubicBezTo>
                        <a:pt x="215142" y="448839"/>
                        <a:pt x="204355" y="436419"/>
                        <a:pt x="204355" y="436419"/>
                      </a:cubicBezTo>
                      <a:cubicBezTo>
                        <a:pt x="203200" y="396010"/>
                        <a:pt x="197534" y="355477"/>
                        <a:pt x="200891" y="315191"/>
                      </a:cubicBezTo>
                      <a:cubicBezTo>
                        <a:pt x="201286" y="310447"/>
                        <a:pt x="210050" y="310945"/>
                        <a:pt x="214745" y="311728"/>
                      </a:cubicBezTo>
                      <a:cubicBezTo>
                        <a:pt x="217966" y="312265"/>
                        <a:pt x="218873" y="316975"/>
                        <a:pt x="221673" y="318655"/>
                      </a:cubicBezTo>
                      <a:cubicBezTo>
                        <a:pt x="224804" y="320533"/>
                        <a:pt x="228600" y="320964"/>
                        <a:pt x="232064" y="322119"/>
                      </a:cubicBezTo>
                      <a:cubicBezTo>
                        <a:pt x="262517" y="352569"/>
                        <a:pt x="230688" y="325423"/>
                        <a:pt x="322118" y="335973"/>
                      </a:cubicBezTo>
                      <a:cubicBezTo>
                        <a:pt x="326253" y="336450"/>
                        <a:pt x="328786" y="341038"/>
                        <a:pt x="332509" y="342900"/>
                      </a:cubicBezTo>
                      <a:cubicBezTo>
                        <a:pt x="335775" y="344533"/>
                        <a:pt x="339436" y="345209"/>
                        <a:pt x="342900" y="346364"/>
                      </a:cubicBezTo>
                      <a:cubicBezTo>
                        <a:pt x="341745" y="339437"/>
                        <a:pt x="342577" y="331863"/>
                        <a:pt x="339436" y="325582"/>
                      </a:cubicBezTo>
                      <a:cubicBezTo>
                        <a:pt x="337374" y="321458"/>
                        <a:pt x="323025" y="315737"/>
                        <a:pt x="318655" y="315191"/>
                      </a:cubicBezTo>
                      <a:cubicBezTo>
                        <a:pt x="303718" y="313324"/>
                        <a:pt x="288636" y="312882"/>
                        <a:pt x="273627" y="311728"/>
                      </a:cubicBezTo>
                      <a:cubicBezTo>
                        <a:pt x="254736" y="292834"/>
                        <a:pt x="280288" y="316324"/>
                        <a:pt x="256309" y="301337"/>
                      </a:cubicBezTo>
                      <a:cubicBezTo>
                        <a:pt x="224039" y="281168"/>
                        <a:pt x="251981" y="291811"/>
                        <a:pt x="228600" y="284019"/>
                      </a:cubicBezTo>
                      <a:cubicBezTo>
                        <a:pt x="208700" y="264118"/>
                        <a:pt x="219027" y="269281"/>
                        <a:pt x="200891" y="263237"/>
                      </a:cubicBezTo>
                      <a:cubicBezTo>
                        <a:pt x="199736" y="259773"/>
                        <a:pt x="194161" y="254479"/>
                        <a:pt x="197427" y="252846"/>
                      </a:cubicBezTo>
                      <a:cubicBezTo>
                        <a:pt x="202692" y="250213"/>
                        <a:pt x="209034" y="254881"/>
                        <a:pt x="214745" y="256309"/>
                      </a:cubicBezTo>
                      <a:cubicBezTo>
                        <a:pt x="218287" y="257194"/>
                        <a:pt x="221572" y="258981"/>
                        <a:pt x="225136" y="259773"/>
                      </a:cubicBezTo>
                      <a:cubicBezTo>
                        <a:pt x="261721" y="267904"/>
                        <a:pt x="232912" y="258902"/>
                        <a:pt x="256309" y="266700"/>
                      </a:cubicBezTo>
                      <a:cubicBezTo>
                        <a:pt x="262082" y="265546"/>
                        <a:pt x="267916" y="264665"/>
                        <a:pt x="273627" y="263237"/>
                      </a:cubicBezTo>
                      <a:cubicBezTo>
                        <a:pt x="277169" y="262352"/>
                        <a:pt x="281436" y="262355"/>
                        <a:pt x="284018" y="259773"/>
                      </a:cubicBezTo>
                      <a:cubicBezTo>
                        <a:pt x="286600" y="257191"/>
                        <a:pt x="285849" y="252648"/>
                        <a:pt x="287482" y="249382"/>
                      </a:cubicBezTo>
                      <a:cubicBezTo>
                        <a:pt x="289344" y="245659"/>
                        <a:pt x="292100" y="242455"/>
                        <a:pt x="294409" y="238991"/>
                      </a:cubicBezTo>
                      <a:cubicBezTo>
                        <a:pt x="292100" y="235527"/>
                        <a:pt x="291624" y="229014"/>
                        <a:pt x="287482" y="228600"/>
                      </a:cubicBezTo>
                      <a:cubicBezTo>
                        <a:pt x="281478" y="228000"/>
                        <a:pt x="259124" y="235744"/>
                        <a:pt x="249382" y="238991"/>
                      </a:cubicBezTo>
                      <a:cubicBezTo>
                        <a:pt x="240929" y="236174"/>
                        <a:pt x="235316" y="235316"/>
                        <a:pt x="228600" y="228600"/>
                      </a:cubicBezTo>
                      <a:cubicBezTo>
                        <a:pt x="224518" y="224518"/>
                        <a:pt x="221966" y="219129"/>
                        <a:pt x="218209" y="214746"/>
                      </a:cubicBezTo>
                      <a:cubicBezTo>
                        <a:pt x="209318" y="204374"/>
                        <a:pt x="208117" y="204554"/>
                        <a:pt x="197427" y="197428"/>
                      </a:cubicBezTo>
                      <a:cubicBezTo>
                        <a:pt x="196273" y="193964"/>
                        <a:pt x="191773" y="189958"/>
                        <a:pt x="193964" y="187037"/>
                      </a:cubicBezTo>
                      <a:cubicBezTo>
                        <a:pt x="196820" y="183229"/>
                        <a:pt x="203058" y="183573"/>
                        <a:pt x="207818" y="183573"/>
                      </a:cubicBezTo>
                      <a:cubicBezTo>
                        <a:pt x="230938" y="183573"/>
                        <a:pt x="254000" y="185882"/>
                        <a:pt x="277091" y="187037"/>
                      </a:cubicBezTo>
                      <a:cubicBezTo>
                        <a:pt x="281709" y="189346"/>
                        <a:pt x="286199" y="191930"/>
                        <a:pt x="290945" y="193964"/>
                      </a:cubicBezTo>
                      <a:cubicBezTo>
                        <a:pt x="294301" y="195402"/>
                        <a:pt x="298070" y="195795"/>
                        <a:pt x="301336" y="197428"/>
                      </a:cubicBezTo>
                      <a:cubicBezTo>
                        <a:pt x="305059" y="199290"/>
                        <a:pt x="308004" y="202493"/>
                        <a:pt x="311727" y="204355"/>
                      </a:cubicBezTo>
                      <a:cubicBezTo>
                        <a:pt x="340407" y="218695"/>
                        <a:pt x="302730" y="194894"/>
                        <a:pt x="332509" y="214746"/>
                      </a:cubicBezTo>
                      <a:cubicBezTo>
                        <a:pt x="330200" y="211282"/>
                        <a:pt x="328526" y="207299"/>
                        <a:pt x="325582" y="204355"/>
                      </a:cubicBezTo>
                      <a:cubicBezTo>
                        <a:pt x="322638" y="201411"/>
                        <a:pt x="318442" y="200029"/>
                        <a:pt x="315191" y="197428"/>
                      </a:cubicBezTo>
                      <a:cubicBezTo>
                        <a:pt x="312641" y="195388"/>
                        <a:pt x="310573" y="192809"/>
                        <a:pt x="308264" y="190500"/>
                      </a:cubicBezTo>
                      <a:cubicBezTo>
                        <a:pt x="307109" y="187036"/>
                        <a:pt x="307382" y="182691"/>
                        <a:pt x="304800" y="180109"/>
                      </a:cubicBezTo>
                      <a:cubicBezTo>
                        <a:pt x="302218" y="177527"/>
                        <a:pt x="297675" y="178279"/>
                        <a:pt x="294409" y="176646"/>
                      </a:cubicBezTo>
                      <a:cubicBezTo>
                        <a:pt x="290686" y="174785"/>
                        <a:pt x="287269" y="172320"/>
                        <a:pt x="284018" y="169719"/>
                      </a:cubicBezTo>
                      <a:cubicBezTo>
                        <a:pt x="281468" y="167679"/>
                        <a:pt x="280012" y="164251"/>
                        <a:pt x="277091" y="162791"/>
                      </a:cubicBezTo>
                      <a:cubicBezTo>
                        <a:pt x="272833" y="160662"/>
                        <a:pt x="267813" y="160636"/>
                        <a:pt x="263236" y="159328"/>
                      </a:cubicBezTo>
                      <a:cubicBezTo>
                        <a:pt x="259725" y="158325"/>
                        <a:pt x="256111" y="157497"/>
                        <a:pt x="252845" y="155864"/>
                      </a:cubicBezTo>
                      <a:cubicBezTo>
                        <a:pt x="249122" y="154002"/>
                        <a:pt x="245705" y="151537"/>
                        <a:pt x="242455" y="148937"/>
                      </a:cubicBezTo>
                      <a:cubicBezTo>
                        <a:pt x="239905" y="146897"/>
                        <a:pt x="238448" y="143470"/>
                        <a:pt x="235527" y="142009"/>
                      </a:cubicBezTo>
                      <a:cubicBezTo>
                        <a:pt x="228996" y="138743"/>
                        <a:pt x="214745" y="135082"/>
                        <a:pt x="214745" y="135082"/>
                      </a:cubicBezTo>
                      <a:cubicBezTo>
                        <a:pt x="192541" y="101775"/>
                        <a:pt x="192590" y="113661"/>
                        <a:pt x="245918" y="117764"/>
                      </a:cubicBezTo>
                      <a:cubicBezTo>
                        <a:pt x="259773" y="116609"/>
                        <a:pt x="274194" y="118389"/>
                        <a:pt x="287482" y="114300"/>
                      </a:cubicBezTo>
                      <a:cubicBezTo>
                        <a:pt x="290971" y="113226"/>
                        <a:pt x="292823" y="107040"/>
                        <a:pt x="290945" y="103909"/>
                      </a:cubicBezTo>
                      <a:cubicBezTo>
                        <a:pt x="288289" y="99482"/>
                        <a:pt x="282139" y="98064"/>
                        <a:pt x="277091" y="96982"/>
                      </a:cubicBezTo>
                      <a:cubicBezTo>
                        <a:pt x="265746" y="94551"/>
                        <a:pt x="254000" y="94673"/>
                        <a:pt x="242455" y="93519"/>
                      </a:cubicBezTo>
                      <a:cubicBezTo>
                        <a:pt x="240146" y="91210"/>
                        <a:pt x="238448" y="88052"/>
                        <a:pt x="235527" y="86591"/>
                      </a:cubicBezTo>
                      <a:cubicBezTo>
                        <a:pt x="228996" y="83325"/>
                        <a:pt x="214745" y="79664"/>
                        <a:pt x="214745" y="79664"/>
                      </a:cubicBezTo>
                      <a:cubicBezTo>
                        <a:pt x="206663" y="55418"/>
                        <a:pt x="205509" y="65809"/>
                        <a:pt x="211282" y="48491"/>
                      </a:cubicBezTo>
                      <a:cubicBezTo>
                        <a:pt x="232217" y="53725"/>
                        <a:pt x="220625" y="50451"/>
                        <a:pt x="245918" y="58882"/>
                      </a:cubicBezTo>
                      <a:lnTo>
                        <a:pt x="256309" y="62346"/>
                      </a:lnTo>
                      <a:cubicBezTo>
                        <a:pt x="259773" y="63500"/>
                        <a:pt x="263435" y="64176"/>
                        <a:pt x="266700" y="65809"/>
                      </a:cubicBezTo>
                      <a:cubicBezTo>
                        <a:pt x="284278" y="74599"/>
                        <a:pt x="276259" y="69873"/>
                        <a:pt x="290945" y="79664"/>
                      </a:cubicBezTo>
                      <a:cubicBezTo>
                        <a:pt x="289791" y="76200"/>
                        <a:pt x="289763" y="72124"/>
                        <a:pt x="287482" y="69273"/>
                      </a:cubicBezTo>
                      <a:cubicBezTo>
                        <a:pt x="280688" y="60780"/>
                        <a:pt x="269159" y="60759"/>
                        <a:pt x="259773" y="58882"/>
                      </a:cubicBezTo>
                      <a:lnTo>
                        <a:pt x="238991" y="45028"/>
                      </a:lnTo>
                      <a:lnTo>
                        <a:pt x="228600" y="38100"/>
                      </a:lnTo>
                      <a:cubicBezTo>
                        <a:pt x="227445" y="34636"/>
                        <a:pt x="227718" y="30291"/>
                        <a:pt x="225136" y="27709"/>
                      </a:cubicBezTo>
                      <a:cubicBezTo>
                        <a:pt x="222554" y="25127"/>
                        <a:pt x="218011" y="25879"/>
                        <a:pt x="214745" y="24246"/>
                      </a:cubicBezTo>
                      <a:cubicBezTo>
                        <a:pt x="211022" y="22385"/>
                        <a:pt x="208159" y="19010"/>
                        <a:pt x="204355" y="17319"/>
                      </a:cubicBezTo>
                      <a:cubicBezTo>
                        <a:pt x="197682" y="14353"/>
                        <a:pt x="183573" y="10391"/>
                        <a:pt x="183573" y="10391"/>
                      </a:cubicBezTo>
                      <a:cubicBezTo>
                        <a:pt x="181264" y="8082"/>
                        <a:pt x="179566" y="4924"/>
                        <a:pt x="176645" y="3464"/>
                      </a:cubicBezTo>
                      <a:cubicBezTo>
                        <a:pt x="170114" y="199"/>
                        <a:pt x="165100" y="577"/>
                        <a:pt x="162791"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1" name="Freeform 160">
                  <a:extLst>
                    <a:ext uri="{FF2B5EF4-FFF2-40B4-BE49-F238E27FC236}">
                      <a16:creationId xmlns:a16="http://schemas.microsoft.com/office/drawing/2014/main" id="{17D9A37C-12C2-F21D-9987-C79BCB9A97C3}"/>
                    </a:ext>
                  </a:extLst>
                </p:cNvPr>
                <p:cNvSpPr/>
                <p:nvPr/>
              </p:nvSpPr>
              <p:spPr>
                <a:xfrm>
                  <a:off x="7311223" y="4686300"/>
                  <a:ext cx="132246" cy="142750"/>
                </a:xfrm>
                <a:custGeom>
                  <a:avLst/>
                  <a:gdLst>
                    <a:gd name="connsiteX0" fmla="*/ 42077 w 132246"/>
                    <a:gd name="connsiteY0" fmla="*/ 0 h 142750"/>
                    <a:gd name="connsiteX1" fmla="*/ 42077 w 132246"/>
                    <a:gd name="connsiteY1" fmla="*/ 0 h 142750"/>
                    <a:gd name="connsiteX2" fmla="*/ 87104 w 132246"/>
                    <a:gd name="connsiteY2" fmla="*/ 20782 h 142750"/>
                    <a:gd name="connsiteX3" fmla="*/ 107886 w 132246"/>
                    <a:gd name="connsiteY3" fmla="*/ 34636 h 142750"/>
                    <a:gd name="connsiteX4" fmla="*/ 121741 w 132246"/>
                    <a:gd name="connsiteY4" fmla="*/ 48491 h 142750"/>
                    <a:gd name="connsiteX5" fmla="*/ 125204 w 132246"/>
                    <a:gd name="connsiteY5" fmla="*/ 58882 h 142750"/>
                    <a:gd name="connsiteX6" fmla="*/ 132132 w 132246"/>
                    <a:gd name="connsiteY6" fmla="*/ 65809 h 142750"/>
                    <a:gd name="connsiteX7" fmla="*/ 121741 w 132246"/>
                    <a:gd name="connsiteY7" fmla="*/ 69273 h 142750"/>
                    <a:gd name="connsiteX8" fmla="*/ 83641 w 132246"/>
                    <a:gd name="connsiteY8" fmla="*/ 72736 h 142750"/>
                    <a:gd name="connsiteX9" fmla="*/ 100959 w 132246"/>
                    <a:gd name="connsiteY9" fmla="*/ 93518 h 142750"/>
                    <a:gd name="connsiteX10" fmla="*/ 104422 w 132246"/>
                    <a:gd name="connsiteY10" fmla="*/ 103909 h 142750"/>
                    <a:gd name="connsiteX11" fmla="*/ 111350 w 132246"/>
                    <a:gd name="connsiteY11" fmla="*/ 114300 h 142750"/>
                    <a:gd name="connsiteX12" fmla="*/ 121741 w 132246"/>
                    <a:gd name="connsiteY12" fmla="*/ 131618 h 142750"/>
                    <a:gd name="connsiteX13" fmla="*/ 125204 w 132246"/>
                    <a:gd name="connsiteY13" fmla="*/ 142009 h 142750"/>
                    <a:gd name="connsiteX14" fmla="*/ 100959 w 132246"/>
                    <a:gd name="connsiteY14" fmla="*/ 138545 h 142750"/>
                    <a:gd name="connsiteX15" fmla="*/ 90568 w 132246"/>
                    <a:gd name="connsiteY15" fmla="*/ 135082 h 142750"/>
                    <a:gd name="connsiteX16" fmla="*/ 66322 w 132246"/>
                    <a:gd name="connsiteY16" fmla="*/ 114300 h 142750"/>
                    <a:gd name="connsiteX17" fmla="*/ 52468 w 132246"/>
                    <a:gd name="connsiteY17" fmla="*/ 107373 h 142750"/>
                    <a:gd name="connsiteX18" fmla="*/ 38613 w 132246"/>
                    <a:gd name="connsiteY18" fmla="*/ 90055 h 142750"/>
                    <a:gd name="connsiteX19" fmla="*/ 31686 w 132246"/>
                    <a:gd name="connsiteY19" fmla="*/ 76200 h 142750"/>
                    <a:gd name="connsiteX20" fmla="*/ 24759 w 132246"/>
                    <a:gd name="connsiteY20" fmla="*/ 65809 h 142750"/>
                    <a:gd name="connsiteX21" fmla="*/ 14368 w 132246"/>
                    <a:gd name="connsiteY21" fmla="*/ 31173 h 142750"/>
                    <a:gd name="connsiteX22" fmla="*/ 513 w 132246"/>
                    <a:gd name="connsiteY22" fmla="*/ 10391 h 142750"/>
                    <a:gd name="connsiteX23" fmla="*/ 14368 w 132246"/>
                    <a:gd name="connsiteY23" fmla="*/ 13855 h 142750"/>
                    <a:gd name="connsiteX24" fmla="*/ 24759 w 132246"/>
                    <a:gd name="connsiteY24" fmla="*/ 17318 h 142750"/>
                    <a:gd name="connsiteX25" fmla="*/ 52468 w 132246"/>
                    <a:gd name="connsiteY25" fmla="*/ 24245 h 142750"/>
                    <a:gd name="connsiteX26" fmla="*/ 66322 w 132246"/>
                    <a:gd name="connsiteY26" fmla="*/ 20782 h 142750"/>
                    <a:gd name="connsiteX27" fmla="*/ 42077 w 132246"/>
                    <a:gd name="connsiteY27" fmla="*/ 0 h 14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2246" h="142750">
                      <a:moveTo>
                        <a:pt x="42077" y="0"/>
                      </a:moveTo>
                      <a:lnTo>
                        <a:pt x="42077" y="0"/>
                      </a:lnTo>
                      <a:cubicBezTo>
                        <a:pt x="57086" y="6927"/>
                        <a:pt x="72476" y="13083"/>
                        <a:pt x="87104" y="20782"/>
                      </a:cubicBezTo>
                      <a:cubicBezTo>
                        <a:pt x="94471" y="24660"/>
                        <a:pt x="101999" y="28749"/>
                        <a:pt x="107886" y="34636"/>
                      </a:cubicBezTo>
                      <a:lnTo>
                        <a:pt x="121741" y="48491"/>
                      </a:lnTo>
                      <a:cubicBezTo>
                        <a:pt x="122895" y="51955"/>
                        <a:pt x="123326" y="55751"/>
                        <a:pt x="125204" y="58882"/>
                      </a:cubicBezTo>
                      <a:cubicBezTo>
                        <a:pt x="126884" y="61682"/>
                        <a:pt x="133165" y="62711"/>
                        <a:pt x="132132" y="65809"/>
                      </a:cubicBezTo>
                      <a:cubicBezTo>
                        <a:pt x="130978" y="69273"/>
                        <a:pt x="125355" y="68757"/>
                        <a:pt x="121741" y="69273"/>
                      </a:cubicBezTo>
                      <a:cubicBezTo>
                        <a:pt x="109117" y="71076"/>
                        <a:pt x="96341" y="71582"/>
                        <a:pt x="83641" y="72736"/>
                      </a:cubicBezTo>
                      <a:cubicBezTo>
                        <a:pt x="90766" y="79862"/>
                        <a:pt x="95473" y="83917"/>
                        <a:pt x="100959" y="93518"/>
                      </a:cubicBezTo>
                      <a:cubicBezTo>
                        <a:pt x="102770" y="96688"/>
                        <a:pt x="102789" y="100643"/>
                        <a:pt x="104422" y="103909"/>
                      </a:cubicBezTo>
                      <a:cubicBezTo>
                        <a:pt x="106284" y="107632"/>
                        <a:pt x="109041" y="110836"/>
                        <a:pt x="111350" y="114300"/>
                      </a:cubicBezTo>
                      <a:cubicBezTo>
                        <a:pt x="121160" y="143735"/>
                        <a:pt x="107478" y="107846"/>
                        <a:pt x="121741" y="131618"/>
                      </a:cubicBezTo>
                      <a:cubicBezTo>
                        <a:pt x="123619" y="134749"/>
                        <a:pt x="128668" y="140855"/>
                        <a:pt x="125204" y="142009"/>
                      </a:cubicBezTo>
                      <a:cubicBezTo>
                        <a:pt x="117459" y="144590"/>
                        <a:pt x="109041" y="139700"/>
                        <a:pt x="100959" y="138545"/>
                      </a:cubicBezTo>
                      <a:cubicBezTo>
                        <a:pt x="97495" y="137391"/>
                        <a:pt x="93834" y="136715"/>
                        <a:pt x="90568" y="135082"/>
                      </a:cubicBezTo>
                      <a:cubicBezTo>
                        <a:pt x="80018" y="129807"/>
                        <a:pt x="74844" y="122822"/>
                        <a:pt x="66322" y="114300"/>
                      </a:cubicBezTo>
                      <a:cubicBezTo>
                        <a:pt x="62671" y="110649"/>
                        <a:pt x="57086" y="109682"/>
                        <a:pt x="52468" y="107373"/>
                      </a:cubicBezTo>
                      <a:cubicBezTo>
                        <a:pt x="44197" y="82561"/>
                        <a:pt x="56022" y="110946"/>
                        <a:pt x="38613" y="90055"/>
                      </a:cubicBezTo>
                      <a:cubicBezTo>
                        <a:pt x="35308" y="86088"/>
                        <a:pt x="34248" y="80683"/>
                        <a:pt x="31686" y="76200"/>
                      </a:cubicBezTo>
                      <a:cubicBezTo>
                        <a:pt x="29621" y="72586"/>
                        <a:pt x="27068" y="69273"/>
                        <a:pt x="24759" y="65809"/>
                      </a:cubicBezTo>
                      <a:cubicBezTo>
                        <a:pt x="23189" y="59531"/>
                        <a:pt x="17177" y="33983"/>
                        <a:pt x="14368" y="31173"/>
                      </a:cubicBezTo>
                      <a:cubicBezTo>
                        <a:pt x="11217" y="28022"/>
                        <a:pt x="-2841" y="15422"/>
                        <a:pt x="513" y="10391"/>
                      </a:cubicBezTo>
                      <a:cubicBezTo>
                        <a:pt x="3154" y="6430"/>
                        <a:pt x="9791" y="12547"/>
                        <a:pt x="14368" y="13855"/>
                      </a:cubicBezTo>
                      <a:cubicBezTo>
                        <a:pt x="17878" y="14858"/>
                        <a:pt x="21237" y="16357"/>
                        <a:pt x="24759" y="17318"/>
                      </a:cubicBezTo>
                      <a:cubicBezTo>
                        <a:pt x="33944" y="19823"/>
                        <a:pt x="52468" y="24245"/>
                        <a:pt x="52468" y="24245"/>
                      </a:cubicBezTo>
                      <a:cubicBezTo>
                        <a:pt x="57086" y="23091"/>
                        <a:pt x="64193" y="25039"/>
                        <a:pt x="66322" y="20782"/>
                      </a:cubicBezTo>
                      <a:cubicBezTo>
                        <a:pt x="68420" y="16588"/>
                        <a:pt x="46118" y="3464"/>
                        <a:pt x="42077"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10" name="Group 209">
                <a:extLst>
                  <a:ext uri="{FF2B5EF4-FFF2-40B4-BE49-F238E27FC236}">
                    <a16:creationId xmlns:a16="http://schemas.microsoft.com/office/drawing/2014/main" id="{37457E8C-BB99-3005-5502-F39CCAC43EAD}"/>
                  </a:ext>
                </a:extLst>
              </p:cNvPr>
              <p:cNvGrpSpPr/>
              <p:nvPr/>
            </p:nvGrpSpPr>
            <p:grpSpPr>
              <a:xfrm>
                <a:off x="8400808" y="4810991"/>
                <a:ext cx="233565" cy="1205092"/>
                <a:chOff x="8400808" y="4810991"/>
                <a:chExt cx="233565" cy="1205092"/>
              </a:xfrm>
            </p:grpSpPr>
            <p:cxnSp>
              <p:nvCxnSpPr>
                <p:cNvPr id="198" name="Straight Connector 197">
                  <a:extLst>
                    <a:ext uri="{FF2B5EF4-FFF2-40B4-BE49-F238E27FC236}">
                      <a16:creationId xmlns:a16="http://schemas.microsoft.com/office/drawing/2014/main" id="{3E9F4D0C-9D29-6FCF-43B3-1583A745EE0D}"/>
                    </a:ext>
                  </a:extLst>
                </p:cNvPr>
                <p:cNvCxnSpPr/>
                <p:nvPr/>
              </p:nvCxnSpPr>
              <p:spPr>
                <a:xfrm flipH="1" flipV="1">
                  <a:off x="8514785" y="5677842"/>
                  <a:ext cx="22056" cy="338241"/>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sp>
              <p:nvSpPr>
                <p:cNvPr id="162" name="Freeform 161">
                  <a:extLst>
                    <a:ext uri="{FF2B5EF4-FFF2-40B4-BE49-F238E27FC236}">
                      <a16:creationId xmlns:a16="http://schemas.microsoft.com/office/drawing/2014/main" id="{DDBAB4B6-2399-39CD-334C-8A40EE3692AE}"/>
                    </a:ext>
                  </a:extLst>
                </p:cNvPr>
                <p:cNvSpPr/>
                <p:nvPr/>
              </p:nvSpPr>
              <p:spPr>
                <a:xfrm>
                  <a:off x="8400808" y="4810991"/>
                  <a:ext cx="233565" cy="1005693"/>
                </a:xfrm>
                <a:custGeom>
                  <a:avLst/>
                  <a:gdLst>
                    <a:gd name="connsiteX0" fmla="*/ 136584 w 233565"/>
                    <a:gd name="connsiteY0" fmla="*/ 0 h 1005693"/>
                    <a:gd name="connsiteX1" fmla="*/ 136584 w 233565"/>
                    <a:gd name="connsiteY1" fmla="*/ 0 h 1005693"/>
                    <a:gd name="connsiteX2" fmla="*/ 140047 w 233565"/>
                    <a:gd name="connsiteY2" fmla="*/ 69273 h 1005693"/>
                    <a:gd name="connsiteX3" fmla="*/ 143511 w 233565"/>
                    <a:gd name="connsiteY3" fmla="*/ 110836 h 1005693"/>
                    <a:gd name="connsiteX4" fmla="*/ 136584 w 233565"/>
                    <a:gd name="connsiteY4" fmla="*/ 121227 h 1005693"/>
                    <a:gd name="connsiteX5" fmla="*/ 122729 w 233565"/>
                    <a:gd name="connsiteY5" fmla="*/ 135082 h 1005693"/>
                    <a:gd name="connsiteX6" fmla="*/ 119265 w 233565"/>
                    <a:gd name="connsiteY6" fmla="*/ 169718 h 1005693"/>
                    <a:gd name="connsiteX7" fmla="*/ 126193 w 233565"/>
                    <a:gd name="connsiteY7" fmla="*/ 176645 h 1005693"/>
                    <a:gd name="connsiteX8" fmla="*/ 136584 w 233565"/>
                    <a:gd name="connsiteY8" fmla="*/ 180109 h 1005693"/>
                    <a:gd name="connsiteX9" fmla="*/ 119265 w 233565"/>
                    <a:gd name="connsiteY9" fmla="*/ 193964 h 1005693"/>
                    <a:gd name="connsiteX10" fmla="*/ 112338 w 233565"/>
                    <a:gd name="connsiteY10" fmla="*/ 204354 h 1005693"/>
                    <a:gd name="connsiteX11" fmla="*/ 105411 w 233565"/>
                    <a:gd name="connsiteY11" fmla="*/ 211282 h 1005693"/>
                    <a:gd name="connsiteX12" fmla="*/ 101947 w 233565"/>
                    <a:gd name="connsiteY12" fmla="*/ 221673 h 1005693"/>
                    <a:gd name="connsiteX13" fmla="*/ 115802 w 233565"/>
                    <a:gd name="connsiteY13" fmla="*/ 242454 h 1005693"/>
                    <a:gd name="connsiteX14" fmla="*/ 122729 w 233565"/>
                    <a:gd name="connsiteY14" fmla="*/ 252845 h 1005693"/>
                    <a:gd name="connsiteX15" fmla="*/ 119265 w 233565"/>
                    <a:gd name="connsiteY15" fmla="*/ 263236 h 1005693"/>
                    <a:gd name="connsiteX16" fmla="*/ 101947 w 233565"/>
                    <a:gd name="connsiteY16" fmla="*/ 277091 h 1005693"/>
                    <a:gd name="connsiteX17" fmla="*/ 98484 w 233565"/>
                    <a:gd name="connsiteY17" fmla="*/ 287482 h 1005693"/>
                    <a:gd name="connsiteX18" fmla="*/ 108874 w 233565"/>
                    <a:gd name="connsiteY18" fmla="*/ 290945 h 1005693"/>
                    <a:gd name="connsiteX19" fmla="*/ 126193 w 233565"/>
                    <a:gd name="connsiteY19" fmla="*/ 301336 h 1005693"/>
                    <a:gd name="connsiteX20" fmla="*/ 133120 w 233565"/>
                    <a:gd name="connsiteY20" fmla="*/ 308264 h 1005693"/>
                    <a:gd name="connsiteX21" fmla="*/ 133120 w 233565"/>
                    <a:gd name="connsiteY21" fmla="*/ 339436 h 1005693"/>
                    <a:gd name="connsiteX22" fmla="*/ 129656 w 233565"/>
                    <a:gd name="connsiteY22" fmla="*/ 367145 h 1005693"/>
                    <a:gd name="connsiteX23" fmla="*/ 133120 w 233565"/>
                    <a:gd name="connsiteY23" fmla="*/ 384464 h 1005693"/>
                    <a:gd name="connsiteX24" fmla="*/ 129656 w 233565"/>
                    <a:gd name="connsiteY24" fmla="*/ 398318 h 1005693"/>
                    <a:gd name="connsiteX25" fmla="*/ 108874 w 233565"/>
                    <a:gd name="connsiteY25" fmla="*/ 426027 h 1005693"/>
                    <a:gd name="connsiteX26" fmla="*/ 105411 w 233565"/>
                    <a:gd name="connsiteY26" fmla="*/ 460664 h 1005693"/>
                    <a:gd name="connsiteX27" fmla="*/ 115802 w 233565"/>
                    <a:gd name="connsiteY27" fmla="*/ 471054 h 1005693"/>
                    <a:gd name="connsiteX28" fmla="*/ 112338 w 233565"/>
                    <a:gd name="connsiteY28" fmla="*/ 488373 h 1005693"/>
                    <a:gd name="connsiteX29" fmla="*/ 126193 w 233565"/>
                    <a:gd name="connsiteY29" fmla="*/ 505691 h 1005693"/>
                    <a:gd name="connsiteX30" fmla="*/ 133120 w 233565"/>
                    <a:gd name="connsiteY30" fmla="*/ 516082 h 1005693"/>
                    <a:gd name="connsiteX31" fmla="*/ 98484 w 233565"/>
                    <a:gd name="connsiteY31" fmla="*/ 529936 h 1005693"/>
                    <a:gd name="connsiteX32" fmla="*/ 74238 w 233565"/>
                    <a:gd name="connsiteY32" fmla="*/ 561109 h 1005693"/>
                    <a:gd name="connsiteX33" fmla="*/ 56920 w 233565"/>
                    <a:gd name="connsiteY33" fmla="*/ 592282 h 1005693"/>
                    <a:gd name="connsiteX34" fmla="*/ 53456 w 233565"/>
                    <a:gd name="connsiteY34" fmla="*/ 602673 h 1005693"/>
                    <a:gd name="connsiteX35" fmla="*/ 46529 w 233565"/>
                    <a:gd name="connsiteY35" fmla="*/ 613064 h 1005693"/>
                    <a:gd name="connsiteX36" fmla="*/ 39602 w 233565"/>
                    <a:gd name="connsiteY36" fmla="*/ 633845 h 1005693"/>
                    <a:gd name="connsiteX37" fmla="*/ 32674 w 233565"/>
                    <a:gd name="connsiteY37" fmla="*/ 654627 h 1005693"/>
                    <a:gd name="connsiteX38" fmla="*/ 25747 w 233565"/>
                    <a:gd name="connsiteY38" fmla="*/ 665018 h 1005693"/>
                    <a:gd name="connsiteX39" fmla="*/ 22284 w 233565"/>
                    <a:gd name="connsiteY39" fmla="*/ 675409 h 1005693"/>
                    <a:gd name="connsiteX40" fmla="*/ 15356 w 233565"/>
                    <a:gd name="connsiteY40" fmla="*/ 682336 h 1005693"/>
                    <a:gd name="connsiteX41" fmla="*/ 63847 w 233565"/>
                    <a:gd name="connsiteY41" fmla="*/ 678873 h 1005693"/>
                    <a:gd name="connsiteX42" fmla="*/ 74238 w 233565"/>
                    <a:gd name="connsiteY42" fmla="*/ 675409 h 1005693"/>
                    <a:gd name="connsiteX43" fmla="*/ 91556 w 233565"/>
                    <a:gd name="connsiteY43" fmla="*/ 678873 h 1005693"/>
                    <a:gd name="connsiteX44" fmla="*/ 95020 w 233565"/>
                    <a:gd name="connsiteY44" fmla="*/ 696191 h 1005693"/>
                    <a:gd name="connsiteX45" fmla="*/ 98484 w 233565"/>
                    <a:gd name="connsiteY45" fmla="*/ 706582 h 1005693"/>
                    <a:gd name="connsiteX46" fmla="*/ 91556 w 233565"/>
                    <a:gd name="connsiteY46" fmla="*/ 713509 h 1005693"/>
                    <a:gd name="connsiteX47" fmla="*/ 70774 w 233565"/>
                    <a:gd name="connsiteY47" fmla="*/ 727364 h 1005693"/>
                    <a:gd name="connsiteX48" fmla="*/ 63847 w 233565"/>
                    <a:gd name="connsiteY48" fmla="*/ 737754 h 1005693"/>
                    <a:gd name="connsiteX49" fmla="*/ 67311 w 233565"/>
                    <a:gd name="connsiteY49" fmla="*/ 748145 h 1005693"/>
                    <a:gd name="connsiteX50" fmla="*/ 95020 w 233565"/>
                    <a:gd name="connsiteY50" fmla="*/ 772391 h 1005693"/>
                    <a:gd name="connsiteX51" fmla="*/ 63847 w 233565"/>
                    <a:gd name="connsiteY51" fmla="*/ 779318 h 1005693"/>
                    <a:gd name="connsiteX52" fmla="*/ 53456 w 233565"/>
                    <a:gd name="connsiteY52" fmla="*/ 782782 h 1005693"/>
                    <a:gd name="connsiteX53" fmla="*/ 49993 w 233565"/>
                    <a:gd name="connsiteY53" fmla="*/ 793173 h 1005693"/>
                    <a:gd name="connsiteX54" fmla="*/ 63847 w 233565"/>
                    <a:gd name="connsiteY54" fmla="*/ 800100 h 1005693"/>
                    <a:gd name="connsiteX55" fmla="*/ 105411 w 233565"/>
                    <a:gd name="connsiteY55" fmla="*/ 807027 h 1005693"/>
                    <a:gd name="connsiteX56" fmla="*/ 81165 w 233565"/>
                    <a:gd name="connsiteY56" fmla="*/ 820882 h 1005693"/>
                    <a:gd name="connsiteX57" fmla="*/ 56920 w 233565"/>
                    <a:gd name="connsiteY57" fmla="*/ 841664 h 1005693"/>
                    <a:gd name="connsiteX58" fmla="*/ 46529 w 233565"/>
                    <a:gd name="connsiteY58" fmla="*/ 855518 h 1005693"/>
                    <a:gd name="connsiteX59" fmla="*/ 32674 w 233565"/>
                    <a:gd name="connsiteY59" fmla="*/ 862445 h 1005693"/>
                    <a:gd name="connsiteX60" fmla="*/ 25747 w 233565"/>
                    <a:gd name="connsiteY60" fmla="*/ 883227 h 1005693"/>
                    <a:gd name="connsiteX61" fmla="*/ 36138 w 233565"/>
                    <a:gd name="connsiteY61" fmla="*/ 890154 h 1005693"/>
                    <a:gd name="connsiteX62" fmla="*/ 39602 w 233565"/>
                    <a:gd name="connsiteY62" fmla="*/ 900545 h 1005693"/>
                    <a:gd name="connsiteX63" fmla="*/ 32674 w 233565"/>
                    <a:gd name="connsiteY63" fmla="*/ 938645 h 1005693"/>
                    <a:gd name="connsiteX64" fmla="*/ 25747 w 233565"/>
                    <a:gd name="connsiteY64" fmla="*/ 966354 h 1005693"/>
                    <a:gd name="connsiteX65" fmla="*/ 18820 w 233565"/>
                    <a:gd name="connsiteY65" fmla="*/ 973282 h 1005693"/>
                    <a:gd name="connsiteX66" fmla="*/ 4965 w 233565"/>
                    <a:gd name="connsiteY66" fmla="*/ 990600 h 1005693"/>
                    <a:gd name="connsiteX67" fmla="*/ 1502 w 233565"/>
                    <a:gd name="connsiteY67" fmla="*/ 1004454 h 1005693"/>
                    <a:gd name="connsiteX68" fmla="*/ 43065 w 233565"/>
                    <a:gd name="connsiteY68" fmla="*/ 997527 h 1005693"/>
                    <a:gd name="connsiteX69" fmla="*/ 56920 w 233565"/>
                    <a:gd name="connsiteY69" fmla="*/ 983673 h 1005693"/>
                    <a:gd name="connsiteX70" fmla="*/ 60384 w 233565"/>
                    <a:gd name="connsiteY70" fmla="*/ 973282 h 1005693"/>
                    <a:gd name="connsiteX71" fmla="*/ 70774 w 233565"/>
                    <a:gd name="connsiteY71" fmla="*/ 969818 h 1005693"/>
                    <a:gd name="connsiteX72" fmla="*/ 81165 w 233565"/>
                    <a:gd name="connsiteY72" fmla="*/ 962891 h 1005693"/>
                    <a:gd name="connsiteX73" fmla="*/ 105411 w 233565"/>
                    <a:gd name="connsiteY73" fmla="*/ 942109 h 1005693"/>
                    <a:gd name="connsiteX74" fmla="*/ 115802 w 233565"/>
                    <a:gd name="connsiteY74" fmla="*/ 938645 h 1005693"/>
                    <a:gd name="connsiteX75" fmla="*/ 205856 w 233565"/>
                    <a:gd name="connsiteY75" fmla="*/ 938645 h 1005693"/>
                    <a:gd name="connsiteX76" fmla="*/ 202393 w 233565"/>
                    <a:gd name="connsiteY76" fmla="*/ 917864 h 1005693"/>
                    <a:gd name="connsiteX77" fmla="*/ 167756 w 233565"/>
                    <a:gd name="connsiteY77" fmla="*/ 907473 h 1005693"/>
                    <a:gd name="connsiteX78" fmla="*/ 164293 w 233565"/>
                    <a:gd name="connsiteY78" fmla="*/ 862445 h 1005693"/>
                    <a:gd name="connsiteX79" fmla="*/ 167756 w 233565"/>
                    <a:gd name="connsiteY79" fmla="*/ 852054 h 1005693"/>
                    <a:gd name="connsiteX80" fmla="*/ 185074 w 233565"/>
                    <a:gd name="connsiteY80" fmla="*/ 855518 h 1005693"/>
                    <a:gd name="connsiteX81" fmla="*/ 205856 w 233565"/>
                    <a:gd name="connsiteY81" fmla="*/ 862445 h 1005693"/>
                    <a:gd name="connsiteX82" fmla="*/ 216247 w 233565"/>
                    <a:gd name="connsiteY82" fmla="*/ 858982 h 1005693"/>
                    <a:gd name="connsiteX83" fmla="*/ 216247 w 233565"/>
                    <a:gd name="connsiteY83" fmla="*/ 834736 h 1005693"/>
                    <a:gd name="connsiteX84" fmla="*/ 212784 w 233565"/>
                    <a:gd name="connsiteY84" fmla="*/ 824345 h 1005693"/>
                    <a:gd name="connsiteX85" fmla="*/ 195465 w 233565"/>
                    <a:gd name="connsiteY85" fmla="*/ 810491 h 1005693"/>
                    <a:gd name="connsiteX86" fmla="*/ 171220 w 233565"/>
                    <a:gd name="connsiteY86" fmla="*/ 779318 h 1005693"/>
                    <a:gd name="connsiteX87" fmla="*/ 160829 w 233565"/>
                    <a:gd name="connsiteY87" fmla="*/ 772391 h 1005693"/>
                    <a:gd name="connsiteX88" fmla="*/ 157365 w 233565"/>
                    <a:gd name="connsiteY88" fmla="*/ 762000 h 1005693"/>
                    <a:gd name="connsiteX89" fmla="*/ 150438 w 233565"/>
                    <a:gd name="connsiteY89" fmla="*/ 751609 h 1005693"/>
                    <a:gd name="connsiteX90" fmla="*/ 146974 w 233565"/>
                    <a:gd name="connsiteY90" fmla="*/ 723900 h 1005693"/>
                    <a:gd name="connsiteX91" fmla="*/ 143511 w 233565"/>
                    <a:gd name="connsiteY91" fmla="*/ 713509 h 1005693"/>
                    <a:gd name="connsiteX92" fmla="*/ 136584 w 233565"/>
                    <a:gd name="connsiteY92" fmla="*/ 685800 h 1005693"/>
                    <a:gd name="connsiteX93" fmla="*/ 133120 w 233565"/>
                    <a:gd name="connsiteY93" fmla="*/ 675409 h 1005693"/>
                    <a:gd name="connsiteX94" fmla="*/ 126193 w 233565"/>
                    <a:gd name="connsiteY94" fmla="*/ 665018 h 1005693"/>
                    <a:gd name="connsiteX95" fmla="*/ 133120 w 233565"/>
                    <a:gd name="connsiteY95" fmla="*/ 654627 h 1005693"/>
                    <a:gd name="connsiteX96" fmla="*/ 153902 w 233565"/>
                    <a:gd name="connsiteY96" fmla="*/ 647700 h 1005693"/>
                    <a:gd name="connsiteX97" fmla="*/ 167756 w 233565"/>
                    <a:gd name="connsiteY97" fmla="*/ 647700 h 1005693"/>
                    <a:gd name="connsiteX98" fmla="*/ 178147 w 233565"/>
                    <a:gd name="connsiteY98" fmla="*/ 654627 h 1005693"/>
                    <a:gd name="connsiteX99" fmla="*/ 185074 w 233565"/>
                    <a:gd name="connsiteY99" fmla="*/ 665018 h 1005693"/>
                    <a:gd name="connsiteX100" fmla="*/ 195465 w 233565"/>
                    <a:gd name="connsiteY100" fmla="*/ 685800 h 1005693"/>
                    <a:gd name="connsiteX101" fmla="*/ 205856 w 233565"/>
                    <a:gd name="connsiteY101" fmla="*/ 713509 h 1005693"/>
                    <a:gd name="connsiteX102" fmla="*/ 216247 w 233565"/>
                    <a:gd name="connsiteY102" fmla="*/ 716973 h 1005693"/>
                    <a:gd name="connsiteX103" fmla="*/ 219711 w 233565"/>
                    <a:gd name="connsiteY103" fmla="*/ 706582 h 1005693"/>
                    <a:gd name="connsiteX104" fmla="*/ 212784 w 233565"/>
                    <a:gd name="connsiteY104" fmla="*/ 668482 h 1005693"/>
                    <a:gd name="connsiteX105" fmla="*/ 205856 w 233565"/>
                    <a:gd name="connsiteY105" fmla="*/ 658091 h 1005693"/>
                    <a:gd name="connsiteX106" fmla="*/ 195465 w 233565"/>
                    <a:gd name="connsiteY106" fmla="*/ 626918 h 1005693"/>
                    <a:gd name="connsiteX107" fmla="*/ 192002 w 233565"/>
                    <a:gd name="connsiteY107" fmla="*/ 616527 h 1005693"/>
                    <a:gd name="connsiteX108" fmla="*/ 185074 w 233565"/>
                    <a:gd name="connsiteY108" fmla="*/ 606136 h 1005693"/>
                    <a:gd name="connsiteX109" fmla="*/ 178147 w 233565"/>
                    <a:gd name="connsiteY109" fmla="*/ 585354 h 1005693"/>
                    <a:gd name="connsiteX110" fmla="*/ 174684 w 233565"/>
                    <a:gd name="connsiteY110" fmla="*/ 574964 h 1005693"/>
                    <a:gd name="connsiteX111" fmla="*/ 146974 w 233565"/>
                    <a:gd name="connsiteY111" fmla="*/ 543791 h 1005693"/>
                    <a:gd name="connsiteX112" fmla="*/ 143511 w 233565"/>
                    <a:gd name="connsiteY112" fmla="*/ 533400 h 1005693"/>
                    <a:gd name="connsiteX113" fmla="*/ 150438 w 233565"/>
                    <a:gd name="connsiteY113" fmla="*/ 488373 h 1005693"/>
                    <a:gd name="connsiteX114" fmla="*/ 212784 w 233565"/>
                    <a:gd name="connsiteY114" fmla="*/ 495300 h 1005693"/>
                    <a:gd name="connsiteX115" fmla="*/ 223174 w 233565"/>
                    <a:gd name="connsiteY115" fmla="*/ 502227 h 1005693"/>
                    <a:gd name="connsiteX116" fmla="*/ 233565 w 233565"/>
                    <a:gd name="connsiteY116" fmla="*/ 502227 h 1005693"/>
                    <a:gd name="connsiteX117" fmla="*/ 223174 w 233565"/>
                    <a:gd name="connsiteY117" fmla="*/ 484909 h 1005693"/>
                    <a:gd name="connsiteX118" fmla="*/ 216247 w 233565"/>
                    <a:gd name="connsiteY118" fmla="*/ 474518 h 1005693"/>
                    <a:gd name="connsiteX119" fmla="*/ 188538 w 233565"/>
                    <a:gd name="connsiteY119" fmla="*/ 467591 h 1005693"/>
                    <a:gd name="connsiteX120" fmla="*/ 178147 w 233565"/>
                    <a:gd name="connsiteY120" fmla="*/ 443345 h 1005693"/>
                    <a:gd name="connsiteX121" fmla="*/ 181611 w 233565"/>
                    <a:gd name="connsiteY121" fmla="*/ 432954 h 1005693"/>
                    <a:gd name="connsiteX122" fmla="*/ 192002 w 233565"/>
                    <a:gd name="connsiteY122" fmla="*/ 429491 h 1005693"/>
                    <a:gd name="connsiteX123" fmla="*/ 181611 w 233565"/>
                    <a:gd name="connsiteY123" fmla="*/ 398318 h 1005693"/>
                    <a:gd name="connsiteX124" fmla="*/ 174684 w 233565"/>
                    <a:gd name="connsiteY124" fmla="*/ 384464 h 1005693"/>
                    <a:gd name="connsiteX125" fmla="*/ 160829 w 233565"/>
                    <a:gd name="connsiteY125" fmla="*/ 346364 h 1005693"/>
                    <a:gd name="connsiteX126" fmla="*/ 153902 w 233565"/>
                    <a:gd name="connsiteY126" fmla="*/ 335973 h 1005693"/>
                    <a:gd name="connsiteX127" fmla="*/ 143511 w 233565"/>
                    <a:gd name="connsiteY127" fmla="*/ 304800 h 1005693"/>
                    <a:gd name="connsiteX128" fmla="*/ 195465 w 233565"/>
                    <a:gd name="connsiteY128" fmla="*/ 311727 h 1005693"/>
                    <a:gd name="connsiteX129" fmla="*/ 216247 w 233565"/>
                    <a:gd name="connsiteY129" fmla="*/ 318654 h 1005693"/>
                    <a:gd name="connsiteX130" fmla="*/ 226638 w 233565"/>
                    <a:gd name="connsiteY130" fmla="*/ 322118 h 1005693"/>
                    <a:gd name="connsiteX131" fmla="*/ 212784 w 233565"/>
                    <a:gd name="connsiteY131" fmla="*/ 308264 h 1005693"/>
                    <a:gd name="connsiteX132" fmla="*/ 192002 w 233565"/>
                    <a:gd name="connsiteY132" fmla="*/ 290945 h 1005693"/>
                    <a:gd name="connsiteX133" fmla="*/ 185074 w 233565"/>
                    <a:gd name="connsiteY133" fmla="*/ 280554 h 1005693"/>
                    <a:gd name="connsiteX134" fmla="*/ 167756 w 233565"/>
                    <a:gd name="connsiteY134" fmla="*/ 263236 h 1005693"/>
                    <a:gd name="connsiteX135" fmla="*/ 164293 w 233565"/>
                    <a:gd name="connsiteY135" fmla="*/ 252845 h 1005693"/>
                    <a:gd name="connsiteX136" fmla="*/ 160829 w 233565"/>
                    <a:gd name="connsiteY136" fmla="*/ 238991 h 1005693"/>
                    <a:gd name="connsiteX137" fmla="*/ 146974 w 233565"/>
                    <a:gd name="connsiteY137" fmla="*/ 218209 h 1005693"/>
                    <a:gd name="connsiteX138" fmla="*/ 136584 w 233565"/>
                    <a:gd name="connsiteY138" fmla="*/ 193964 h 1005693"/>
                    <a:gd name="connsiteX139" fmla="*/ 133120 w 233565"/>
                    <a:gd name="connsiteY139" fmla="*/ 183573 h 1005693"/>
                    <a:gd name="connsiteX140" fmla="*/ 143511 w 233565"/>
                    <a:gd name="connsiteY140" fmla="*/ 187036 h 1005693"/>
                    <a:gd name="connsiteX141" fmla="*/ 167756 w 233565"/>
                    <a:gd name="connsiteY141" fmla="*/ 193964 h 1005693"/>
                    <a:gd name="connsiteX142" fmla="*/ 198929 w 233565"/>
                    <a:gd name="connsiteY142" fmla="*/ 207818 h 1005693"/>
                    <a:gd name="connsiteX143" fmla="*/ 223174 w 233565"/>
                    <a:gd name="connsiteY143" fmla="*/ 214745 h 1005693"/>
                    <a:gd name="connsiteX144" fmla="*/ 212784 w 233565"/>
                    <a:gd name="connsiteY144" fmla="*/ 200891 h 1005693"/>
                    <a:gd name="connsiteX145" fmla="*/ 202393 w 233565"/>
                    <a:gd name="connsiteY145" fmla="*/ 193964 h 1005693"/>
                    <a:gd name="connsiteX146" fmla="*/ 188538 w 233565"/>
                    <a:gd name="connsiteY146" fmla="*/ 183573 h 1005693"/>
                    <a:gd name="connsiteX147" fmla="*/ 181611 w 233565"/>
                    <a:gd name="connsiteY147" fmla="*/ 169718 h 1005693"/>
                    <a:gd name="connsiteX148" fmla="*/ 178147 w 233565"/>
                    <a:gd name="connsiteY148" fmla="*/ 159327 h 1005693"/>
                    <a:gd name="connsiteX149" fmla="*/ 157365 w 233565"/>
                    <a:gd name="connsiteY149" fmla="*/ 124691 h 1005693"/>
                    <a:gd name="connsiteX150" fmla="*/ 153902 w 233565"/>
                    <a:gd name="connsiteY150" fmla="*/ 114300 h 1005693"/>
                    <a:gd name="connsiteX151" fmla="*/ 153902 w 233565"/>
                    <a:gd name="connsiteY151" fmla="*/ 76200 h 1005693"/>
                    <a:gd name="connsiteX152" fmla="*/ 136584 w 233565"/>
                    <a:gd name="connsiteY152" fmla="*/ 0 h 100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33565" h="1005693">
                      <a:moveTo>
                        <a:pt x="136584" y="0"/>
                      </a:moveTo>
                      <a:lnTo>
                        <a:pt x="136584" y="0"/>
                      </a:lnTo>
                      <a:cubicBezTo>
                        <a:pt x="137738" y="23091"/>
                        <a:pt x="138605" y="46198"/>
                        <a:pt x="140047" y="69273"/>
                      </a:cubicBezTo>
                      <a:cubicBezTo>
                        <a:pt x="140914" y="83148"/>
                        <a:pt x="144436" y="96964"/>
                        <a:pt x="143511" y="110836"/>
                      </a:cubicBezTo>
                      <a:cubicBezTo>
                        <a:pt x="143234" y="114990"/>
                        <a:pt x="139293" y="118066"/>
                        <a:pt x="136584" y="121227"/>
                      </a:cubicBezTo>
                      <a:cubicBezTo>
                        <a:pt x="132334" y="126186"/>
                        <a:pt x="122729" y="135082"/>
                        <a:pt x="122729" y="135082"/>
                      </a:cubicBezTo>
                      <a:cubicBezTo>
                        <a:pt x="117509" y="150742"/>
                        <a:pt x="111937" y="155063"/>
                        <a:pt x="119265" y="169718"/>
                      </a:cubicBezTo>
                      <a:cubicBezTo>
                        <a:pt x="120726" y="172639"/>
                        <a:pt x="123393" y="174965"/>
                        <a:pt x="126193" y="176645"/>
                      </a:cubicBezTo>
                      <a:cubicBezTo>
                        <a:pt x="129324" y="178523"/>
                        <a:pt x="133120" y="178954"/>
                        <a:pt x="136584" y="180109"/>
                      </a:cubicBezTo>
                      <a:cubicBezTo>
                        <a:pt x="116730" y="209888"/>
                        <a:pt x="143166" y="174844"/>
                        <a:pt x="119265" y="193964"/>
                      </a:cubicBezTo>
                      <a:cubicBezTo>
                        <a:pt x="116015" y="196564"/>
                        <a:pt x="114938" y="201104"/>
                        <a:pt x="112338" y="204354"/>
                      </a:cubicBezTo>
                      <a:cubicBezTo>
                        <a:pt x="110298" y="206904"/>
                        <a:pt x="107720" y="208973"/>
                        <a:pt x="105411" y="211282"/>
                      </a:cubicBezTo>
                      <a:cubicBezTo>
                        <a:pt x="104256" y="214746"/>
                        <a:pt x="101947" y="218022"/>
                        <a:pt x="101947" y="221673"/>
                      </a:cubicBezTo>
                      <a:cubicBezTo>
                        <a:pt x="101947" y="232630"/>
                        <a:pt x="109555" y="234957"/>
                        <a:pt x="115802" y="242454"/>
                      </a:cubicBezTo>
                      <a:cubicBezTo>
                        <a:pt x="118467" y="245652"/>
                        <a:pt x="120420" y="249381"/>
                        <a:pt x="122729" y="252845"/>
                      </a:cubicBezTo>
                      <a:cubicBezTo>
                        <a:pt x="121574" y="256309"/>
                        <a:pt x="121143" y="260105"/>
                        <a:pt x="119265" y="263236"/>
                      </a:cubicBezTo>
                      <a:cubicBezTo>
                        <a:pt x="115973" y="268722"/>
                        <a:pt x="106669" y="273943"/>
                        <a:pt x="101947" y="277091"/>
                      </a:cubicBezTo>
                      <a:cubicBezTo>
                        <a:pt x="100793" y="280555"/>
                        <a:pt x="96851" y="284216"/>
                        <a:pt x="98484" y="287482"/>
                      </a:cubicBezTo>
                      <a:cubicBezTo>
                        <a:pt x="100117" y="290747"/>
                        <a:pt x="105744" y="289067"/>
                        <a:pt x="108874" y="290945"/>
                      </a:cubicBezTo>
                      <a:cubicBezTo>
                        <a:pt x="132644" y="305207"/>
                        <a:pt x="96762" y="291528"/>
                        <a:pt x="126193" y="301336"/>
                      </a:cubicBezTo>
                      <a:cubicBezTo>
                        <a:pt x="128502" y="303645"/>
                        <a:pt x="131440" y="305464"/>
                        <a:pt x="133120" y="308264"/>
                      </a:cubicBezTo>
                      <a:cubicBezTo>
                        <a:pt x="139923" y="319603"/>
                        <a:pt x="135033" y="326044"/>
                        <a:pt x="133120" y="339436"/>
                      </a:cubicBezTo>
                      <a:cubicBezTo>
                        <a:pt x="131803" y="348651"/>
                        <a:pt x="130811" y="357909"/>
                        <a:pt x="129656" y="367145"/>
                      </a:cubicBezTo>
                      <a:cubicBezTo>
                        <a:pt x="130811" y="372918"/>
                        <a:pt x="133120" y="378577"/>
                        <a:pt x="133120" y="384464"/>
                      </a:cubicBezTo>
                      <a:cubicBezTo>
                        <a:pt x="133120" y="389224"/>
                        <a:pt x="131785" y="394060"/>
                        <a:pt x="129656" y="398318"/>
                      </a:cubicBezTo>
                      <a:cubicBezTo>
                        <a:pt x="121821" y="413988"/>
                        <a:pt x="118618" y="416284"/>
                        <a:pt x="108874" y="426027"/>
                      </a:cubicBezTo>
                      <a:cubicBezTo>
                        <a:pt x="104245" y="439915"/>
                        <a:pt x="97696" y="447164"/>
                        <a:pt x="105411" y="460664"/>
                      </a:cubicBezTo>
                      <a:cubicBezTo>
                        <a:pt x="107841" y="464917"/>
                        <a:pt x="112338" y="467591"/>
                        <a:pt x="115802" y="471054"/>
                      </a:cubicBezTo>
                      <a:cubicBezTo>
                        <a:pt x="125613" y="500492"/>
                        <a:pt x="117092" y="464597"/>
                        <a:pt x="112338" y="488373"/>
                      </a:cubicBezTo>
                      <a:cubicBezTo>
                        <a:pt x="110370" y="498214"/>
                        <a:pt x="120458" y="501868"/>
                        <a:pt x="126193" y="505691"/>
                      </a:cubicBezTo>
                      <a:cubicBezTo>
                        <a:pt x="128502" y="509155"/>
                        <a:pt x="133804" y="511976"/>
                        <a:pt x="133120" y="516082"/>
                      </a:cubicBezTo>
                      <a:cubicBezTo>
                        <a:pt x="130754" y="530275"/>
                        <a:pt x="104582" y="529065"/>
                        <a:pt x="98484" y="529936"/>
                      </a:cubicBezTo>
                      <a:cubicBezTo>
                        <a:pt x="81912" y="554794"/>
                        <a:pt x="90516" y="544831"/>
                        <a:pt x="74238" y="561109"/>
                      </a:cubicBezTo>
                      <a:cubicBezTo>
                        <a:pt x="68141" y="579398"/>
                        <a:pt x="72799" y="568462"/>
                        <a:pt x="56920" y="592282"/>
                      </a:cubicBezTo>
                      <a:cubicBezTo>
                        <a:pt x="54895" y="595320"/>
                        <a:pt x="55089" y="599407"/>
                        <a:pt x="53456" y="602673"/>
                      </a:cubicBezTo>
                      <a:cubicBezTo>
                        <a:pt x="51594" y="606396"/>
                        <a:pt x="48220" y="609260"/>
                        <a:pt x="46529" y="613064"/>
                      </a:cubicBezTo>
                      <a:cubicBezTo>
                        <a:pt x="43564" y="619736"/>
                        <a:pt x="41911" y="626918"/>
                        <a:pt x="39602" y="633845"/>
                      </a:cubicBezTo>
                      <a:lnTo>
                        <a:pt x="32674" y="654627"/>
                      </a:lnTo>
                      <a:cubicBezTo>
                        <a:pt x="31358" y="658576"/>
                        <a:pt x="28056" y="661554"/>
                        <a:pt x="25747" y="665018"/>
                      </a:cubicBezTo>
                      <a:cubicBezTo>
                        <a:pt x="24593" y="668482"/>
                        <a:pt x="24162" y="672278"/>
                        <a:pt x="22284" y="675409"/>
                      </a:cubicBezTo>
                      <a:cubicBezTo>
                        <a:pt x="20604" y="678209"/>
                        <a:pt x="12102" y="682065"/>
                        <a:pt x="15356" y="682336"/>
                      </a:cubicBezTo>
                      <a:cubicBezTo>
                        <a:pt x="31505" y="683682"/>
                        <a:pt x="47683" y="680027"/>
                        <a:pt x="63847" y="678873"/>
                      </a:cubicBezTo>
                      <a:cubicBezTo>
                        <a:pt x="67311" y="677718"/>
                        <a:pt x="70587" y="675409"/>
                        <a:pt x="74238" y="675409"/>
                      </a:cubicBezTo>
                      <a:cubicBezTo>
                        <a:pt x="80125" y="675409"/>
                        <a:pt x="87393" y="674710"/>
                        <a:pt x="91556" y="678873"/>
                      </a:cubicBezTo>
                      <a:cubicBezTo>
                        <a:pt x="95719" y="683036"/>
                        <a:pt x="93592" y="690480"/>
                        <a:pt x="95020" y="696191"/>
                      </a:cubicBezTo>
                      <a:cubicBezTo>
                        <a:pt x="95906" y="699733"/>
                        <a:pt x="97329" y="703118"/>
                        <a:pt x="98484" y="706582"/>
                      </a:cubicBezTo>
                      <a:cubicBezTo>
                        <a:pt x="96175" y="708891"/>
                        <a:pt x="94169" y="711550"/>
                        <a:pt x="91556" y="713509"/>
                      </a:cubicBezTo>
                      <a:cubicBezTo>
                        <a:pt x="84895" y="718504"/>
                        <a:pt x="70774" y="727364"/>
                        <a:pt x="70774" y="727364"/>
                      </a:cubicBezTo>
                      <a:cubicBezTo>
                        <a:pt x="68465" y="730827"/>
                        <a:pt x="64531" y="733648"/>
                        <a:pt x="63847" y="737754"/>
                      </a:cubicBezTo>
                      <a:cubicBezTo>
                        <a:pt x="63247" y="741355"/>
                        <a:pt x="65120" y="745224"/>
                        <a:pt x="67311" y="748145"/>
                      </a:cubicBezTo>
                      <a:cubicBezTo>
                        <a:pt x="77443" y="761655"/>
                        <a:pt x="83001" y="764379"/>
                        <a:pt x="95020" y="772391"/>
                      </a:cubicBezTo>
                      <a:cubicBezTo>
                        <a:pt x="83110" y="774773"/>
                        <a:pt x="75265" y="776055"/>
                        <a:pt x="63847" y="779318"/>
                      </a:cubicBezTo>
                      <a:cubicBezTo>
                        <a:pt x="60336" y="780321"/>
                        <a:pt x="56920" y="781627"/>
                        <a:pt x="53456" y="782782"/>
                      </a:cubicBezTo>
                      <a:cubicBezTo>
                        <a:pt x="52302" y="786246"/>
                        <a:pt x="48115" y="790042"/>
                        <a:pt x="49993" y="793173"/>
                      </a:cubicBezTo>
                      <a:cubicBezTo>
                        <a:pt x="52649" y="797600"/>
                        <a:pt x="58838" y="798848"/>
                        <a:pt x="63847" y="800100"/>
                      </a:cubicBezTo>
                      <a:cubicBezTo>
                        <a:pt x="77473" y="803506"/>
                        <a:pt x="91556" y="804718"/>
                        <a:pt x="105411" y="807027"/>
                      </a:cubicBezTo>
                      <a:cubicBezTo>
                        <a:pt x="99974" y="809745"/>
                        <a:pt x="86063" y="815984"/>
                        <a:pt x="81165" y="820882"/>
                      </a:cubicBezTo>
                      <a:cubicBezTo>
                        <a:pt x="58684" y="843363"/>
                        <a:pt x="83980" y="828132"/>
                        <a:pt x="56920" y="841664"/>
                      </a:cubicBezTo>
                      <a:cubicBezTo>
                        <a:pt x="53456" y="846282"/>
                        <a:pt x="50912" y="851761"/>
                        <a:pt x="46529" y="855518"/>
                      </a:cubicBezTo>
                      <a:cubicBezTo>
                        <a:pt x="42609" y="858878"/>
                        <a:pt x="35772" y="858314"/>
                        <a:pt x="32674" y="862445"/>
                      </a:cubicBezTo>
                      <a:cubicBezTo>
                        <a:pt x="28293" y="868287"/>
                        <a:pt x="25747" y="883227"/>
                        <a:pt x="25747" y="883227"/>
                      </a:cubicBezTo>
                      <a:cubicBezTo>
                        <a:pt x="29211" y="885536"/>
                        <a:pt x="33537" y="886903"/>
                        <a:pt x="36138" y="890154"/>
                      </a:cubicBezTo>
                      <a:cubicBezTo>
                        <a:pt x="38419" y="893005"/>
                        <a:pt x="39602" y="896894"/>
                        <a:pt x="39602" y="900545"/>
                      </a:cubicBezTo>
                      <a:cubicBezTo>
                        <a:pt x="39602" y="932554"/>
                        <a:pt x="37545" y="919158"/>
                        <a:pt x="32674" y="938645"/>
                      </a:cubicBezTo>
                      <a:cubicBezTo>
                        <a:pt x="31608" y="942908"/>
                        <a:pt x="29143" y="960695"/>
                        <a:pt x="25747" y="966354"/>
                      </a:cubicBezTo>
                      <a:cubicBezTo>
                        <a:pt x="24067" y="969154"/>
                        <a:pt x="20860" y="970732"/>
                        <a:pt x="18820" y="973282"/>
                      </a:cubicBezTo>
                      <a:cubicBezTo>
                        <a:pt x="1353" y="995117"/>
                        <a:pt x="21684" y="973883"/>
                        <a:pt x="4965" y="990600"/>
                      </a:cubicBezTo>
                      <a:cubicBezTo>
                        <a:pt x="3811" y="995218"/>
                        <a:pt x="-2955" y="1002783"/>
                        <a:pt x="1502" y="1004454"/>
                      </a:cubicBezTo>
                      <a:cubicBezTo>
                        <a:pt x="12422" y="1008549"/>
                        <a:pt x="31096" y="1001517"/>
                        <a:pt x="43065" y="997527"/>
                      </a:cubicBezTo>
                      <a:cubicBezTo>
                        <a:pt x="52302" y="969817"/>
                        <a:pt x="38447" y="1002145"/>
                        <a:pt x="56920" y="983673"/>
                      </a:cubicBezTo>
                      <a:cubicBezTo>
                        <a:pt x="59502" y="981091"/>
                        <a:pt x="57802" y="975864"/>
                        <a:pt x="60384" y="973282"/>
                      </a:cubicBezTo>
                      <a:cubicBezTo>
                        <a:pt x="62965" y="970700"/>
                        <a:pt x="67509" y="971451"/>
                        <a:pt x="70774" y="969818"/>
                      </a:cubicBezTo>
                      <a:cubicBezTo>
                        <a:pt x="74497" y="967956"/>
                        <a:pt x="78004" y="965600"/>
                        <a:pt x="81165" y="962891"/>
                      </a:cubicBezTo>
                      <a:cubicBezTo>
                        <a:pt x="93098" y="952663"/>
                        <a:pt x="92686" y="948471"/>
                        <a:pt x="105411" y="942109"/>
                      </a:cubicBezTo>
                      <a:cubicBezTo>
                        <a:pt x="108677" y="940476"/>
                        <a:pt x="112338" y="939800"/>
                        <a:pt x="115802" y="938645"/>
                      </a:cubicBezTo>
                      <a:cubicBezTo>
                        <a:pt x="146844" y="946407"/>
                        <a:pt x="164849" y="952314"/>
                        <a:pt x="205856" y="938645"/>
                      </a:cubicBezTo>
                      <a:cubicBezTo>
                        <a:pt x="212518" y="936424"/>
                        <a:pt x="204859" y="924439"/>
                        <a:pt x="202393" y="917864"/>
                      </a:cubicBezTo>
                      <a:cubicBezTo>
                        <a:pt x="197742" y="905461"/>
                        <a:pt x="173457" y="908185"/>
                        <a:pt x="167756" y="907473"/>
                      </a:cubicBezTo>
                      <a:cubicBezTo>
                        <a:pt x="159252" y="881961"/>
                        <a:pt x="158673" y="890549"/>
                        <a:pt x="164293" y="862445"/>
                      </a:cubicBezTo>
                      <a:cubicBezTo>
                        <a:pt x="165009" y="858865"/>
                        <a:pt x="166602" y="855518"/>
                        <a:pt x="167756" y="852054"/>
                      </a:cubicBezTo>
                      <a:cubicBezTo>
                        <a:pt x="173529" y="853209"/>
                        <a:pt x="179394" y="853969"/>
                        <a:pt x="185074" y="855518"/>
                      </a:cubicBezTo>
                      <a:cubicBezTo>
                        <a:pt x="192119" y="857439"/>
                        <a:pt x="205856" y="862445"/>
                        <a:pt x="205856" y="862445"/>
                      </a:cubicBezTo>
                      <a:cubicBezTo>
                        <a:pt x="209320" y="861291"/>
                        <a:pt x="213665" y="861564"/>
                        <a:pt x="216247" y="858982"/>
                      </a:cubicBezTo>
                      <a:cubicBezTo>
                        <a:pt x="223055" y="852175"/>
                        <a:pt x="218200" y="841572"/>
                        <a:pt x="216247" y="834736"/>
                      </a:cubicBezTo>
                      <a:cubicBezTo>
                        <a:pt x="215244" y="831226"/>
                        <a:pt x="214662" y="827476"/>
                        <a:pt x="212784" y="824345"/>
                      </a:cubicBezTo>
                      <a:cubicBezTo>
                        <a:pt x="209495" y="818863"/>
                        <a:pt x="200183" y="813636"/>
                        <a:pt x="195465" y="810491"/>
                      </a:cubicBezTo>
                      <a:cubicBezTo>
                        <a:pt x="185810" y="796008"/>
                        <a:pt x="183429" y="789492"/>
                        <a:pt x="171220" y="779318"/>
                      </a:cubicBezTo>
                      <a:cubicBezTo>
                        <a:pt x="168022" y="776653"/>
                        <a:pt x="164293" y="774700"/>
                        <a:pt x="160829" y="772391"/>
                      </a:cubicBezTo>
                      <a:cubicBezTo>
                        <a:pt x="159674" y="768927"/>
                        <a:pt x="158998" y="765266"/>
                        <a:pt x="157365" y="762000"/>
                      </a:cubicBezTo>
                      <a:cubicBezTo>
                        <a:pt x="155503" y="758277"/>
                        <a:pt x="151533" y="755625"/>
                        <a:pt x="150438" y="751609"/>
                      </a:cubicBezTo>
                      <a:cubicBezTo>
                        <a:pt x="147989" y="742629"/>
                        <a:pt x="148639" y="733058"/>
                        <a:pt x="146974" y="723900"/>
                      </a:cubicBezTo>
                      <a:cubicBezTo>
                        <a:pt x="146321" y="720308"/>
                        <a:pt x="144472" y="717031"/>
                        <a:pt x="143511" y="713509"/>
                      </a:cubicBezTo>
                      <a:cubicBezTo>
                        <a:pt x="141006" y="704324"/>
                        <a:pt x="139595" y="694832"/>
                        <a:pt x="136584" y="685800"/>
                      </a:cubicBezTo>
                      <a:cubicBezTo>
                        <a:pt x="135429" y="682336"/>
                        <a:pt x="134753" y="678675"/>
                        <a:pt x="133120" y="675409"/>
                      </a:cubicBezTo>
                      <a:cubicBezTo>
                        <a:pt x="131258" y="671686"/>
                        <a:pt x="128502" y="668482"/>
                        <a:pt x="126193" y="665018"/>
                      </a:cubicBezTo>
                      <a:cubicBezTo>
                        <a:pt x="128502" y="661554"/>
                        <a:pt x="129590" y="656833"/>
                        <a:pt x="133120" y="654627"/>
                      </a:cubicBezTo>
                      <a:cubicBezTo>
                        <a:pt x="139312" y="650757"/>
                        <a:pt x="153902" y="647700"/>
                        <a:pt x="153902" y="647700"/>
                      </a:cubicBezTo>
                      <a:cubicBezTo>
                        <a:pt x="164985" y="631074"/>
                        <a:pt x="156673" y="636617"/>
                        <a:pt x="167756" y="647700"/>
                      </a:cubicBezTo>
                      <a:cubicBezTo>
                        <a:pt x="170700" y="650644"/>
                        <a:pt x="174683" y="652318"/>
                        <a:pt x="178147" y="654627"/>
                      </a:cubicBezTo>
                      <a:cubicBezTo>
                        <a:pt x="180456" y="658091"/>
                        <a:pt x="183212" y="661295"/>
                        <a:pt x="185074" y="665018"/>
                      </a:cubicBezTo>
                      <a:cubicBezTo>
                        <a:pt x="199414" y="693698"/>
                        <a:pt x="175613" y="656021"/>
                        <a:pt x="195465" y="685800"/>
                      </a:cubicBezTo>
                      <a:cubicBezTo>
                        <a:pt x="197398" y="693530"/>
                        <a:pt x="199820" y="707472"/>
                        <a:pt x="205856" y="713509"/>
                      </a:cubicBezTo>
                      <a:cubicBezTo>
                        <a:pt x="208438" y="716091"/>
                        <a:pt x="212783" y="715818"/>
                        <a:pt x="216247" y="716973"/>
                      </a:cubicBezTo>
                      <a:cubicBezTo>
                        <a:pt x="217402" y="713509"/>
                        <a:pt x="219711" y="710233"/>
                        <a:pt x="219711" y="706582"/>
                      </a:cubicBezTo>
                      <a:cubicBezTo>
                        <a:pt x="219711" y="702841"/>
                        <a:pt x="215815" y="675553"/>
                        <a:pt x="212784" y="668482"/>
                      </a:cubicBezTo>
                      <a:cubicBezTo>
                        <a:pt x="211144" y="664656"/>
                        <a:pt x="208165" y="661555"/>
                        <a:pt x="205856" y="658091"/>
                      </a:cubicBezTo>
                      <a:lnTo>
                        <a:pt x="195465" y="626918"/>
                      </a:lnTo>
                      <a:cubicBezTo>
                        <a:pt x="194311" y="623454"/>
                        <a:pt x="194027" y="619565"/>
                        <a:pt x="192002" y="616527"/>
                      </a:cubicBezTo>
                      <a:lnTo>
                        <a:pt x="185074" y="606136"/>
                      </a:lnTo>
                      <a:lnTo>
                        <a:pt x="178147" y="585354"/>
                      </a:lnTo>
                      <a:cubicBezTo>
                        <a:pt x="176993" y="581891"/>
                        <a:pt x="177265" y="577545"/>
                        <a:pt x="174684" y="574964"/>
                      </a:cubicBezTo>
                      <a:cubicBezTo>
                        <a:pt x="153283" y="553563"/>
                        <a:pt x="162264" y="564176"/>
                        <a:pt x="146974" y="543791"/>
                      </a:cubicBezTo>
                      <a:cubicBezTo>
                        <a:pt x="145820" y="540327"/>
                        <a:pt x="143511" y="537051"/>
                        <a:pt x="143511" y="533400"/>
                      </a:cubicBezTo>
                      <a:cubicBezTo>
                        <a:pt x="143511" y="506609"/>
                        <a:pt x="144509" y="506160"/>
                        <a:pt x="150438" y="488373"/>
                      </a:cubicBezTo>
                      <a:cubicBezTo>
                        <a:pt x="153482" y="488627"/>
                        <a:pt x="201282" y="491466"/>
                        <a:pt x="212784" y="495300"/>
                      </a:cubicBezTo>
                      <a:cubicBezTo>
                        <a:pt x="216733" y="496616"/>
                        <a:pt x="219711" y="499918"/>
                        <a:pt x="223174" y="502227"/>
                      </a:cubicBezTo>
                      <a:cubicBezTo>
                        <a:pt x="226678" y="507482"/>
                        <a:pt x="233565" y="523736"/>
                        <a:pt x="233565" y="502227"/>
                      </a:cubicBezTo>
                      <a:cubicBezTo>
                        <a:pt x="233565" y="491698"/>
                        <a:pt x="228663" y="491770"/>
                        <a:pt x="223174" y="484909"/>
                      </a:cubicBezTo>
                      <a:cubicBezTo>
                        <a:pt x="220573" y="481658"/>
                        <a:pt x="219970" y="476380"/>
                        <a:pt x="216247" y="474518"/>
                      </a:cubicBezTo>
                      <a:cubicBezTo>
                        <a:pt x="207732" y="470260"/>
                        <a:pt x="188538" y="467591"/>
                        <a:pt x="188538" y="467591"/>
                      </a:cubicBezTo>
                      <a:cubicBezTo>
                        <a:pt x="182882" y="459107"/>
                        <a:pt x="178147" y="454528"/>
                        <a:pt x="178147" y="443345"/>
                      </a:cubicBezTo>
                      <a:cubicBezTo>
                        <a:pt x="178147" y="439694"/>
                        <a:pt x="179029" y="435536"/>
                        <a:pt x="181611" y="432954"/>
                      </a:cubicBezTo>
                      <a:cubicBezTo>
                        <a:pt x="184193" y="430372"/>
                        <a:pt x="188538" y="430645"/>
                        <a:pt x="192002" y="429491"/>
                      </a:cubicBezTo>
                      <a:cubicBezTo>
                        <a:pt x="188538" y="419100"/>
                        <a:pt x="185543" y="408541"/>
                        <a:pt x="181611" y="398318"/>
                      </a:cubicBezTo>
                      <a:cubicBezTo>
                        <a:pt x="179758" y="393499"/>
                        <a:pt x="176448" y="389316"/>
                        <a:pt x="174684" y="384464"/>
                      </a:cubicBezTo>
                      <a:cubicBezTo>
                        <a:pt x="164428" y="356260"/>
                        <a:pt x="172688" y="367118"/>
                        <a:pt x="160829" y="346364"/>
                      </a:cubicBezTo>
                      <a:cubicBezTo>
                        <a:pt x="158764" y="342750"/>
                        <a:pt x="155503" y="339816"/>
                        <a:pt x="153902" y="335973"/>
                      </a:cubicBezTo>
                      <a:cubicBezTo>
                        <a:pt x="149689" y="325862"/>
                        <a:pt x="143511" y="304800"/>
                        <a:pt x="143511" y="304800"/>
                      </a:cubicBezTo>
                      <a:cubicBezTo>
                        <a:pt x="172169" y="299068"/>
                        <a:pt x="156172" y="299448"/>
                        <a:pt x="195465" y="311727"/>
                      </a:cubicBezTo>
                      <a:cubicBezTo>
                        <a:pt x="202435" y="313905"/>
                        <a:pt x="209320" y="316345"/>
                        <a:pt x="216247" y="318654"/>
                      </a:cubicBezTo>
                      <a:lnTo>
                        <a:pt x="226638" y="322118"/>
                      </a:lnTo>
                      <a:cubicBezTo>
                        <a:pt x="222020" y="317500"/>
                        <a:pt x="217743" y="312514"/>
                        <a:pt x="212784" y="308264"/>
                      </a:cubicBezTo>
                      <a:cubicBezTo>
                        <a:pt x="196891" y="294641"/>
                        <a:pt x="207015" y="308960"/>
                        <a:pt x="192002" y="290945"/>
                      </a:cubicBezTo>
                      <a:cubicBezTo>
                        <a:pt x="189337" y="287747"/>
                        <a:pt x="187815" y="283687"/>
                        <a:pt x="185074" y="280554"/>
                      </a:cubicBezTo>
                      <a:cubicBezTo>
                        <a:pt x="179698" y="274410"/>
                        <a:pt x="167756" y="263236"/>
                        <a:pt x="167756" y="263236"/>
                      </a:cubicBezTo>
                      <a:cubicBezTo>
                        <a:pt x="166602" y="259772"/>
                        <a:pt x="165296" y="256355"/>
                        <a:pt x="164293" y="252845"/>
                      </a:cubicBezTo>
                      <a:cubicBezTo>
                        <a:pt x="162985" y="248268"/>
                        <a:pt x="162958" y="243249"/>
                        <a:pt x="160829" y="238991"/>
                      </a:cubicBezTo>
                      <a:cubicBezTo>
                        <a:pt x="157105" y="231544"/>
                        <a:pt x="146974" y="218209"/>
                        <a:pt x="146974" y="218209"/>
                      </a:cubicBezTo>
                      <a:cubicBezTo>
                        <a:pt x="139768" y="189377"/>
                        <a:pt x="148542" y="217880"/>
                        <a:pt x="136584" y="193964"/>
                      </a:cubicBezTo>
                      <a:cubicBezTo>
                        <a:pt x="134951" y="190698"/>
                        <a:pt x="130538" y="186155"/>
                        <a:pt x="133120" y="183573"/>
                      </a:cubicBezTo>
                      <a:cubicBezTo>
                        <a:pt x="135701" y="180991"/>
                        <a:pt x="140014" y="185987"/>
                        <a:pt x="143511" y="187036"/>
                      </a:cubicBezTo>
                      <a:cubicBezTo>
                        <a:pt x="151562" y="189451"/>
                        <a:pt x="159723" y="191492"/>
                        <a:pt x="167756" y="193964"/>
                      </a:cubicBezTo>
                      <a:cubicBezTo>
                        <a:pt x="214223" y="208262"/>
                        <a:pt x="170071" y="193389"/>
                        <a:pt x="198929" y="207818"/>
                      </a:cubicBezTo>
                      <a:cubicBezTo>
                        <a:pt x="203901" y="210304"/>
                        <a:pt x="218730" y="213634"/>
                        <a:pt x="223174" y="214745"/>
                      </a:cubicBezTo>
                      <a:cubicBezTo>
                        <a:pt x="219711" y="210127"/>
                        <a:pt x="216866" y="204973"/>
                        <a:pt x="212784" y="200891"/>
                      </a:cubicBezTo>
                      <a:cubicBezTo>
                        <a:pt x="209840" y="197947"/>
                        <a:pt x="205780" y="196383"/>
                        <a:pt x="202393" y="193964"/>
                      </a:cubicBezTo>
                      <a:cubicBezTo>
                        <a:pt x="197695" y="190609"/>
                        <a:pt x="193156" y="187037"/>
                        <a:pt x="188538" y="183573"/>
                      </a:cubicBezTo>
                      <a:cubicBezTo>
                        <a:pt x="186229" y="178955"/>
                        <a:pt x="183645" y="174464"/>
                        <a:pt x="181611" y="169718"/>
                      </a:cubicBezTo>
                      <a:cubicBezTo>
                        <a:pt x="180173" y="166362"/>
                        <a:pt x="179920" y="162519"/>
                        <a:pt x="178147" y="159327"/>
                      </a:cubicBezTo>
                      <a:cubicBezTo>
                        <a:pt x="162769" y="131645"/>
                        <a:pt x="167186" y="147606"/>
                        <a:pt x="157365" y="124691"/>
                      </a:cubicBezTo>
                      <a:cubicBezTo>
                        <a:pt x="155927" y="121335"/>
                        <a:pt x="154162" y="117942"/>
                        <a:pt x="153902" y="114300"/>
                      </a:cubicBezTo>
                      <a:cubicBezTo>
                        <a:pt x="152997" y="101632"/>
                        <a:pt x="153902" y="88900"/>
                        <a:pt x="153902" y="76200"/>
                      </a:cubicBezTo>
                      <a:lnTo>
                        <a:pt x="136584"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63" name="Freeform 162">
                <a:extLst>
                  <a:ext uri="{FF2B5EF4-FFF2-40B4-BE49-F238E27FC236}">
                    <a16:creationId xmlns:a16="http://schemas.microsoft.com/office/drawing/2014/main" id="{05C338D7-F56C-30E4-7C9B-1A69766F0DD8}"/>
                  </a:ext>
                </a:extLst>
              </p:cNvPr>
              <p:cNvSpPr/>
              <p:nvPr/>
            </p:nvSpPr>
            <p:spPr>
              <a:xfrm>
                <a:off x="6719449" y="3799609"/>
                <a:ext cx="263242" cy="1011382"/>
              </a:xfrm>
              <a:custGeom>
                <a:avLst/>
                <a:gdLst>
                  <a:gd name="connsiteX0" fmla="*/ 232069 w 263242"/>
                  <a:gd name="connsiteY0" fmla="*/ 17318 h 1011382"/>
                  <a:gd name="connsiteX1" fmla="*/ 232069 w 263242"/>
                  <a:gd name="connsiteY1" fmla="*/ 17318 h 1011382"/>
                  <a:gd name="connsiteX2" fmla="*/ 193969 w 263242"/>
                  <a:gd name="connsiteY2" fmla="*/ 55418 h 1011382"/>
                  <a:gd name="connsiteX3" fmla="*/ 183578 w 263242"/>
                  <a:gd name="connsiteY3" fmla="*/ 51955 h 1011382"/>
                  <a:gd name="connsiteX4" fmla="*/ 166260 w 263242"/>
                  <a:gd name="connsiteY4" fmla="*/ 41564 h 1011382"/>
                  <a:gd name="connsiteX5" fmla="*/ 173187 w 263242"/>
                  <a:gd name="connsiteY5" fmla="*/ 34636 h 1011382"/>
                  <a:gd name="connsiteX6" fmla="*/ 190506 w 263242"/>
                  <a:gd name="connsiteY6" fmla="*/ 24246 h 1011382"/>
                  <a:gd name="connsiteX7" fmla="*/ 169724 w 263242"/>
                  <a:gd name="connsiteY7" fmla="*/ 13855 h 1011382"/>
                  <a:gd name="connsiteX8" fmla="*/ 145478 w 263242"/>
                  <a:gd name="connsiteY8" fmla="*/ 0 h 1011382"/>
                  <a:gd name="connsiteX9" fmla="*/ 135087 w 263242"/>
                  <a:gd name="connsiteY9" fmla="*/ 10391 h 1011382"/>
                  <a:gd name="connsiteX10" fmla="*/ 148942 w 263242"/>
                  <a:gd name="connsiteY10" fmla="*/ 34636 h 1011382"/>
                  <a:gd name="connsiteX11" fmla="*/ 159333 w 263242"/>
                  <a:gd name="connsiteY11" fmla="*/ 38100 h 1011382"/>
                  <a:gd name="connsiteX12" fmla="*/ 162796 w 263242"/>
                  <a:gd name="connsiteY12" fmla="*/ 90055 h 1011382"/>
                  <a:gd name="connsiteX13" fmla="*/ 162796 w 263242"/>
                  <a:gd name="connsiteY13" fmla="*/ 121227 h 1011382"/>
                  <a:gd name="connsiteX14" fmla="*/ 142015 w 263242"/>
                  <a:gd name="connsiteY14" fmla="*/ 131618 h 1011382"/>
                  <a:gd name="connsiteX15" fmla="*/ 135087 w 263242"/>
                  <a:gd name="connsiteY15" fmla="*/ 138546 h 1011382"/>
                  <a:gd name="connsiteX16" fmla="*/ 152406 w 263242"/>
                  <a:gd name="connsiteY16" fmla="*/ 148936 h 1011382"/>
                  <a:gd name="connsiteX17" fmla="*/ 159333 w 263242"/>
                  <a:gd name="connsiteY17" fmla="*/ 155864 h 1011382"/>
                  <a:gd name="connsiteX18" fmla="*/ 148942 w 263242"/>
                  <a:gd name="connsiteY18" fmla="*/ 176646 h 1011382"/>
                  <a:gd name="connsiteX19" fmla="*/ 138551 w 263242"/>
                  <a:gd name="connsiteY19" fmla="*/ 180109 h 1011382"/>
                  <a:gd name="connsiteX20" fmla="*/ 128160 w 263242"/>
                  <a:gd name="connsiteY20" fmla="*/ 200891 h 1011382"/>
                  <a:gd name="connsiteX21" fmla="*/ 138551 w 263242"/>
                  <a:gd name="connsiteY21" fmla="*/ 207818 h 1011382"/>
                  <a:gd name="connsiteX22" fmla="*/ 145478 w 263242"/>
                  <a:gd name="connsiteY22" fmla="*/ 218209 h 1011382"/>
                  <a:gd name="connsiteX23" fmla="*/ 155869 w 263242"/>
                  <a:gd name="connsiteY23" fmla="*/ 225136 h 1011382"/>
                  <a:gd name="connsiteX24" fmla="*/ 159333 w 263242"/>
                  <a:gd name="connsiteY24" fmla="*/ 235527 h 1011382"/>
                  <a:gd name="connsiteX25" fmla="*/ 155869 w 263242"/>
                  <a:gd name="connsiteY25" fmla="*/ 252846 h 1011382"/>
                  <a:gd name="connsiteX26" fmla="*/ 135087 w 263242"/>
                  <a:gd name="connsiteY26" fmla="*/ 266700 h 1011382"/>
                  <a:gd name="connsiteX27" fmla="*/ 124696 w 263242"/>
                  <a:gd name="connsiteY27" fmla="*/ 287482 h 1011382"/>
                  <a:gd name="connsiteX28" fmla="*/ 142015 w 263242"/>
                  <a:gd name="connsiteY28" fmla="*/ 301336 h 1011382"/>
                  <a:gd name="connsiteX29" fmla="*/ 145478 w 263242"/>
                  <a:gd name="connsiteY29" fmla="*/ 311727 h 1011382"/>
                  <a:gd name="connsiteX30" fmla="*/ 128160 w 263242"/>
                  <a:gd name="connsiteY30" fmla="*/ 335973 h 1011382"/>
                  <a:gd name="connsiteX31" fmla="*/ 107378 w 263242"/>
                  <a:gd name="connsiteY31" fmla="*/ 346364 h 1011382"/>
                  <a:gd name="connsiteX32" fmla="*/ 96987 w 263242"/>
                  <a:gd name="connsiteY32" fmla="*/ 356755 h 1011382"/>
                  <a:gd name="connsiteX33" fmla="*/ 65815 w 263242"/>
                  <a:gd name="connsiteY33" fmla="*/ 363682 h 1011382"/>
                  <a:gd name="connsiteX34" fmla="*/ 72742 w 263242"/>
                  <a:gd name="connsiteY34" fmla="*/ 374073 h 1011382"/>
                  <a:gd name="connsiteX35" fmla="*/ 93524 w 263242"/>
                  <a:gd name="connsiteY35" fmla="*/ 381000 h 1011382"/>
                  <a:gd name="connsiteX36" fmla="*/ 114306 w 263242"/>
                  <a:gd name="connsiteY36" fmla="*/ 387927 h 1011382"/>
                  <a:gd name="connsiteX37" fmla="*/ 128160 w 263242"/>
                  <a:gd name="connsiteY37" fmla="*/ 391391 h 1011382"/>
                  <a:gd name="connsiteX38" fmla="*/ 124696 w 263242"/>
                  <a:gd name="connsiteY38" fmla="*/ 422564 h 1011382"/>
                  <a:gd name="connsiteX39" fmla="*/ 117769 w 263242"/>
                  <a:gd name="connsiteY39" fmla="*/ 432955 h 1011382"/>
                  <a:gd name="connsiteX40" fmla="*/ 114306 w 263242"/>
                  <a:gd name="connsiteY40" fmla="*/ 443346 h 1011382"/>
                  <a:gd name="connsiteX41" fmla="*/ 124696 w 263242"/>
                  <a:gd name="connsiteY41" fmla="*/ 446809 h 1011382"/>
                  <a:gd name="connsiteX42" fmla="*/ 142015 w 263242"/>
                  <a:gd name="connsiteY42" fmla="*/ 467591 h 1011382"/>
                  <a:gd name="connsiteX43" fmla="*/ 145478 w 263242"/>
                  <a:gd name="connsiteY43" fmla="*/ 477982 h 1011382"/>
                  <a:gd name="connsiteX44" fmla="*/ 142015 w 263242"/>
                  <a:gd name="connsiteY44" fmla="*/ 488373 h 1011382"/>
                  <a:gd name="connsiteX45" fmla="*/ 131624 w 263242"/>
                  <a:gd name="connsiteY45" fmla="*/ 509155 h 1011382"/>
                  <a:gd name="connsiteX46" fmla="*/ 121233 w 263242"/>
                  <a:gd name="connsiteY46" fmla="*/ 512618 h 1011382"/>
                  <a:gd name="connsiteX47" fmla="*/ 124696 w 263242"/>
                  <a:gd name="connsiteY47" fmla="*/ 547255 h 1011382"/>
                  <a:gd name="connsiteX48" fmla="*/ 121233 w 263242"/>
                  <a:gd name="connsiteY48" fmla="*/ 585355 h 1011382"/>
                  <a:gd name="connsiteX49" fmla="*/ 110842 w 263242"/>
                  <a:gd name="connsiteY49" fmla="*/ 588818 h 1011382"/>
                  <a:gd name="connsiteX50" fmla="*/ 86596 w 263242"/>
                  <a:gd name="connsiteY50" fmla="*/ 609600 h 1011382"/>
                  <a:gd name="connsiteX51" fmla="*/ 65815 w 263242"/>
                  <a:gd name="connsiteY51" fmla="*/ 613064 h 1011382"/>
                  <a:gd name="connsiteX52" fmla="*/ 31178 w 263242"/>
                  <a:gd name="connsiteY52" fmla="*/ 623455 h 1011382"/>
                  <a:gd name="connsiteX53" fmla="*/ 20787 w 263242"/>
                  <a:gd name="connsiteY53" fmla="*/ 630382 h 1011382"/>
                  <a:gd name="connsiteX54" fmla="*/ 17324 w 263242"/>
                  <a:gd name="connsiteY54" fmla="*/ 640773 h 1011382"/>
                  <a:gd name="connsiteX55" fmla="*/ 38106 w 263242"/>
                  <a:gd name="connsiteY55" fmla="*/ 651164 h 1011382"/>
                  <a:gd name="connsiteX56" fmla="*/ 48496 w 263242"/>
                  <a:gd name="connsiteY56" fmla="*/ 658091 h 1011382"/>
                  <a:gd name="connsiteX57" fmla="*/ 100451 w 263242"/>
                  <a:gd name="connsiteY57" fmla="*/ 668482 h 1011382"/>
                  <a:gd name="connsiteX58" fmla="*/ 93524 w 263242"/>
                  <a:gd name="connsiteY58" fmla="*/ 678873 h 1011382"/>
                  <a:gd name="connsiteX59" fmla="*/ 90060 w 263242"/>
                  <a:gd name="connsiteY59" fmla="*/ 699655 h 1011382"/>
                  <a:gd name="connsiteX60" fmla="*/ 110842 w 263242"/>
                  <a:gd name="connsiteY60" fmla="*/ 713509 h 1011382"/>
                  <a:gd name="connsiteX61" fmla="*/ 114306 w 263242"/>
                  <a:gd name="connsiteY61" fmla="*/ 741218 h 1011382"/>
                  <a:gd name="connsiteX62" fmla="*/ 103915 w 263242"/>
                  <a:gd name="connsiteY62" fmla="*/ 748146 h 1011382"/>
                  <a:gd name="connsiteX63" fmla="*/ 86596 w 263242"/>
                  <a:gd name="connsiteY63" fmla="*/ 762000 h 1011382"/>
                  <a:gd name="connsiteX64" fmla="*/ 76206 w 263242"/>
                  <a:gd name="connsiteY64" fmla="*/ 768927 h 1011382"/>
                  <a:gd name="connsiteX65" fmla="*/ 69278 w 263242"/>
                  <a:gd name="connsiteY65" fmla="*/ 775855 h 1011382"/>
                  <a:gd name="connsiteX66" fmla="*/ 58887 w 263242"/>
                  <a:gd name="connsiteY66" fmla="*/ 779318 h 1011382"/>
                  <a:gd name="connsiteX67" fmla="*/ 51960 w 263242"/>
                  <a:gd name="connsiteY67" fmla="*/ 786246 h 1011382"/>
                  <a:gd name="connsiteX68" fmla="*/ 41569 w 263242"/>
                  <a:gd name="connsiteY68" fmla="*/ 789709 h 1011382"/>
                  <a:gd name="connsiteX69" fmla="*/ 31178 w 263242"/>
                  <a:gd name="connsiteY69" fmla="*/ 810491 h 1011382"/>
                  <a:gd name="connsiteX70" fmla="*/ 24251 w 263242"/>
                  <a:gd name="connsiteY70" fmla="*/ 820882 h 1011382"/>
                  <a:gd name="connsiteX71" fmla="*/ 10396 w 263242"/>
                  <a:gd name="connsiteY71" fmla="*/ 852055 h 1011382"/>
                  <a:gd name="connsiteX72" fmla="*/ 6933 w 263242"/>
                  <a:gd name="connsiteY72" fmla="*/ 865909 h 1011382"/>
                  <a:gd name="connsiteX73" fmla="*/ 31178 w 263242"/>
                  <a:gd name="connsiteY73" fmla="*/ 883227 h 1011382"/>
                  <a:gd name="connsiteX74" fmla="*/ 45033 w 263242"/>
                  <a:gd name="connsiteY74" fmla="*/ 876300 h 1011382"/>
                  <a:gd name="connsiteX75" fmla="*/ 51960 w 263242"/>
                  <a:gd name="connsiteY75" fmla="*/ 865909 h 1011382"/>
                  <a:gd name="connsiteX76" fmla="*/ 76206 w 263242"/>
                  <a:gd name="connsiteY76" fmla="*/ 852055 h 1011382"/>
                  <a:gd name="connsiteX77" fmla="*/ 93524 w 263242"/>
                  <a:gd name="connsiteY77" fmla="*/ 834736 h 1011382"/>
                  <a:gd name="connsiteX78" fmla="*/ 100451 w 263242"/>
                  <a:gd name="connsiteY78" fmla="*/ 845127 h 1011382"/>
                  <a:gd name="connsiteX79" fmla="*/ 93524 w 263242"/>
                  <a:gd name="connsiteY79" fmla="*/ 879764 h 1011382"/>
                  <a:gd name="connsiteX80" fmla="*/ 90060 w 263242"/>
                  <a:gd name="connsiteY80" fmla="*/ 893618 h 1011382"/>
                  <a:gd name="connsiteX81" fmla="*/ 69278 w 263242"/>
                  <a:gd name="connsiteY81" fmla="*/ 900546 h 1011382"/>
                  <a:gd name="connsiteX82" fmla="*/ 38106 w 263242"/>
                  <a:gd name="connsiteY82" fmla="*/ 917864 h 1011382"/>
                  <a:gd name="connsiteX83" fmla="*/ 20787 w 263242"/>
                  <a:gd name="connsiteY83" fmla="*/ 938646 h 1011382"/>
                  <a:gd name="connsiteX84" fmla="*/ 17324 w 263242"/>
                  <a:gd name="connsiteY84" fmla="*/ 949036 h 1011382"/>
                  <a:gd name="connsiteX85" fmla="*/ 31178 w 263242"/>
                  <a:gd name="connsiteY85" fmla="*/ 952500 h 1011382"/>
                  <a:gd name="connsiteX86" fmla="*/ 79669 w 263242"/>
                  <a:gd name="connsiteY86" fmla="*/ 945573 h 1011382"/>
                  <a:gd name="connsiteX87" fmla="*/ 96987 w 263242"/>
                  <a:gd name="connsiteY87" fmla="*/ 952500 h 1011382"/>
                  <a:gd name="connsiteX88" fmla="*/ 110842 w 263242"/>
                  <a:gd name="connsiteY88" fmla="*/ 959427 h 1011382"/>
                  <a:gd name="connsiteX89" fmla="*/ 121233 w 263242"/>
                  <a:gd name="connsiteY89" fmla="*/ 955964 h 1011382"/>
                  <a:gd name="connsiteX90" fmla="*/ 138551 w 263242"/>
                  <a:gd name="connsiteY90" fmla="*/ 962891 h 1011382"/>
                  <a:gd name="connsiteX91" fmla="*/ 148942 w 263242"/>
                  <a:gd name="connsiteY91" fmla="*/ 966355 h 1011382"/>
                  <a:gd name="connsiteX92" fmla="*/ 159333 w 263242"/>
                  <a:gd name="connsiteY92" fmla="*/ 973282 h 1011382"/>
                  <a:gd name="connsiteX93" fmla="*/ 180115 w 263242"/>
                  <a:gd name="connsiteY93" fmla="*/ 983673 h 1011382"/>
                  <a:gd name="connsiteX94" fmla="*/ 193969 w 263242"/>
                  <a:gd name="connsiteY94" fmla="*/ 994064 h 1011382"/>
                  <a:gd name="connsiteX95" fmla="*/ 207824 w 263242"/>
                  <a:gd name="connsiteY95" fmla="*/ 1000991 h 1011382"/>
                  <a:gd name="connsiteX96" fmla="*/ 228606 w 263242"/>
                  <a:gd name="connsiteY96" fmla="*/ 1011382 h 1011382"/>
                  <a:gd name="connsiteX97" fmla="*/ 211287 w 263242"/>
                  <a:gd name="connsiteY97" fmla="*/ 980209 h 1011382"/>
                  <a:gd name="connsiteX98" fmla="*/ 200896 w 263242"/>
                  <a:gd name="connsiteY98" fmla="*/ 973282 h 1011382"/>
                  <a:gd name="connsiteX99" fmla="*/ 197433 w 263242"/>
                  <a:gd name="connsiteY99" fmla="*/ 945573 h 1011382"/>
                  <a:gd name="connsiteX100" fmla="*/ 190506 w 263242"/>
                  <a:gd name="connsiteY100" fmla="*/ 935182 h 1011382"/>
                  <a:gd name="connsiteX101" fmla="*/ 183578 w 263242"/>
                  <a:gd name="connsiteY101" fmla="*/ 907473 h 1011382"/>
                  <a:gd name="connsiteX102" fmla="*/ 190506 w 263242"/>
                  <a:gd name="connsiteY102" fmla="*/ 900546 h 1011382"/>
                  <a:gd name="connsiteX103" fmla="*/ 238996 w 263242"/>
                  <a:gd name="connsiteY103" fmla="*/ 907473 h 1011382"/>
                  <a:gd name="connsiteX104" fmla="*/ 228606 w 263242"/>
                  <a:gd name="connsiteY104" fmla="*/ 883227 h 1011382"/>
                  <a:gd name="connsiteX105" fmla="*/ 218215 w 263242"/>
                  <a:gd name="connsiteY105" fmla="*/ 879764 h 1011382"/>
                  <a:gd name="connsiteX106" fmla="*/ 211287 w 263242"/>
                  <a:gd name="connsiteY106" fmla="*/ 872836 h 1011382"/>
                  <a:gd name="connsiteX107" fmla="*/ 204360 w 263242"/>
                  <a:gd name="connsiteY107" fmla="*/ 862446 h 1011382"/>
                  <a:gd name="connsiteX108" fmla="*/ 193969 w 263242"/>
                  <a:gd name="connsiteY108" fmla="*/ 855518 h 1011382"/>
                  <a:gd name="connsiteX109" fmla="*/ 190506 w 263242"/>
                  <a:gd name="connsiteY109" fmla="*/ 845127 h 1011382"/>
                  <a:gd name="connsiteX110" fmla="*/ 183578 w 263242"/>
                  <a:gd name="connsiteY110" fmla="*/ 838200 h 1011382"/>
                  <a:gd name="connsiteX111" fmla="*/ 193969 w 263242"/>
                  <a:gd name="connsiteY111" fmla="*/ 834736 h 1011382"/>
                  <a:gd name="connsiteX112" fmla="*/ 242460 w 263242"/>
                  <a:gd name="connsiteY112" fmla="*/ 831273 h 1011382"/>
                  <a:gd name="connsiteX113" fmla="*/ 259778 w 263242"/>
                  <a:gd name="connsiteY113" fmla="*/ 817418 h 1011382"/>
                  <a:gd name="connsiteX114" fmla="*/ 256315 w 263242"/>
                  <a:gd name="connsiteY114" fmla="*/ 796636 h 1011382"/>
                  <a:gd name="connsiteX115" fmla="*/ 238996 w 263242"/>
                  <a:gd name="connsiteY115" fmla="*/ 782782 h 1011382"/>
                  <a:gd name="connsiteX116" fmla="*/ 235533 w 263242"/>
                  <a:gd name="connsiteY116" fmla="*/ 772391 h 1011382"/>
                  <a:gd name="connsiteX117" fmla="*/ 225142 w 263242"/>
                  <a:gd name="connsiteY117" fmla="*/ 765464 h 1011382"/>
                  <a:gd name="connsiteX118" fmla="*/ 218215 w 263242"/>
                  <a:gd name="connsiteY118" fmla="*/ 758536 h 1011382"/>
                  <a:gd name="connsiteX119" fmla="*/ 197433 w 263242"/>
                  <a:gd name="connsiteY119" fmla="*/ 741218 h 1011382"/>
                  <a:gd name="connsiteX120" fmla="*/ 193969 w 263242"/>
                  <a:gd name="connsiteY120" fmla="*/ 730827 h 1011382"/>
                  <a:gd name="connsiteX121" fmla="*/ 173187 w 263242"/>
                  <a:gd name="connsiteY121" fmla="*/ 706582 h 1011382"/>
                  <a:gd name="connsiteX122" fmla="*/ 159333 w 263242"/>
                  <a:gd name="connsiteY122" fmla="*/ 682336 h 1011382"/>
                  <a:gd name="connsiteX123" fmla="*/ 166260 w 263242"/>
                  <a:gd name="connsiteY123" fmla="*/ 651164 h 1011382"/>
                  <a:gd name="connsiteX124" fmla="*/ 173187 w 263242"/>
                  <a:gd name="connsiteY124" fmla="*/ 640773 h 1011382"/>
                  <a:gd name="connsiteX125" fmla="*/ 204360 w 263242"/>
                  <a:gd name="connsiteY125" fmla="*/ 644236 h 1011382"/>
                  <a:gd name="connsiteX126" fmla="*/ 214751 w 263242"/>
                  <a:gd name="connsiteY126" fmla="*/ 651164 h 1011382"/>
                  <a:gd name="connsiteX127" fmla="*/ 225142 w 263242"/>
                  <a:gd name="connsiteY127" fmla="*/ 654627 h 1011382"/>
                  <a:gd name="connsiteX128" fmla="*/ 232069 w 263242"/>
                  <a:gd name="connsiteY128" fmla="*/ 661555 h 1011382"/>
                  <a:gd name="connsiteX129" fmla="*/ 235533 w 263242"/>
                  <a:gd name="connsiteY129" fmla="*/ 644236 h 1011382"/>
                  <a:gd name="connsiteX130" fmla="*/ 225142 w 263242"/>
                  <a:gd name="connsiteY130" fmla="*/ 633846 h 1011382"/>
                  <a:gd name="connsiteX131" fmla="*/ 204360 w 263242"/>
                  <a:gd name="connsiteY131" fmla="*/ 619991 h 1011382"/>
                  <a:gd name="connsiteX132" fmla="*/ 197433 w 263242"/>
                  <a:gd name="connsiteY132" fmla="*/ 609600 h 1011382"/>
                  <a:gd name="connsiteX133" fmla="*/ 187042 w 263242"/>
                  <a:gd name="connsiteY133" fmla="*/ 606136 h 1011382"/>
                  <a:gd name="connsiteX134" fmla="*/ 176651 w 263242"/>
                  <a:gd name="connsiteY134" fmla="*/ 595746 h 1011382"/>
                  <a:gd name="connsiteX135" fmla="*/ 183578 w 263242"/>
                  <a:gd name="connsiteY135" fmla="*/ 588818 h 1011382"/>
                  <a:gd name="connsiteX136" fmla="*/ 190506 w 263242"/>
                  <a:gd name="connsiteY136" fmla="*/ 595746 h 1011382"/>
                  <a:gd name="connsiteX137" fmla="*/ 211287 w 263242"/>
                  <a:gd name="connsiteY137" fmla="*/ 599209 h 1011382"/>
                  <a:gd name="connsiteX138" fmla="*/ 232069 w 263242"/>
                  <a:gd name="connsiteY138" fmla="*/ 595746 h 1011382"/>
                  <a:gd name="connsiteX139" fmla="*/ 232069 w 263242"/>
                  <a:gd name="connsiteY139" fmla="*/ 568036 h 1011382"/>
                  <a:gd name="connsiteX140" fmla="*/ 200896 w 263242"/>
                  <a:gd name="connsiteY140" fmla="*/ 547255 h 1011382"/>
                  <a:gd name="connsiteX141" fmla="*/ 190506 w 263242"/>
                  <a:gd name="connsiteY141" fmla="*/ 543791 h 1011382"/>
                  <a:gd name="connsiteX142" fmla="*/ 187042 w 263242"/>
                  <a:gd name="connsiteY142" fmla="*/ 526473 h 1011382"/>
                  <a:gd name="connsiteX143" fmla="*/ 183578 w 263242"/>
                  <a:gd name="connsiteY143" fmla="*/ 516082 h 1011382"/>
                  <a:gd name="connsiteX144" fmla="*/ 176651 w 263242"/>
                  <a:gd name="connsiteY144" fmla="*/ 491836 h 1011382"/>
                  <a:gd name="connsiteX145" fmla="*/ 173187 w 263242"/>
                  <a:gd name="connsiteY145" fmla="*/ 467591 h 1011382"/>
                  <a:gd name="connsiteX146" fmla="*/ 187042 w 263242"/>
                  <a:gd name="connsiteY146" fmla="*/ 443346 h 1011382"/>
                  <a:gd name="connsiteX147" fmla="*/ 221678 w 263242"/>
                  <a:gd name="connsiteY147" fmla="*/ 446809 h 1011382"/>
                  <a:gd name="connsiteX148" fmla="*/ 259778 w 263242"/>
                  <a:gd name="connsiteY148" fmla="*/ 443346 h 1011382"/>
                  <a:gd name="connsiteX149" fmla="*/ 249387 w 263242"/>
                  <a:gd name="connsiteY149" fmla="*/ 436418 h 1011382"/>
                  <a:gd name="connsiteX150" fmla="*/ 238996 w 263242"/>
                  <a:gd name="connsiteY150" fmla="*/ 432955 h 1011382"/>
                  <a:gd name="connsiteX151" fmla="*/ 207824 w 263242"/>
                  <a:gd name="connsiteY151" fmla="*/ 412173 h 1011382"/>
                  <a:gd name="connsiteX152" fmla="*/ 183578 w 263242"/>
                  <a:gd name="connsiteY152" fmla="*/ 391391 h 1011382"/>
                  <a:gd name="connsiteX153" fmla="*/ 169724 w 263242"/>
                  <a:gd name="connsiteY153" fmla="*/ 370609 h 1011382"/>
                  <a:gd name="connsiteX154" fmla="*/ 162796 w 263242"/>
                  <a:gd name="connsiteY154" fmla="*/ 346364 h 1011382"/>
                  <a:gd name="connsiteX155" fmla="*/ 159333 w 263242"/>
                  <a:gd name="connsiteY155" fmla="*/ 335973 h 1011382"/>
                  <a:gd name="connsiteX156" fmla="*/ 155869 w 263242"/>
                  <a:gd name="connsiteY156" fmla="*/ 311727 h 1011382"/>
                  <a:gd name="connsiteX157" fmla="*/ 159333 w 263242"/>
                  <a:gd name="connsiteY157" fmla="*/ 290946 h 1011382"/>
                  <a:gd name="connsiteX158" fmla="*/ 162796 w 263242"/>
                  <a:gd name="connsiteY158" fmla="*/ 280555 h 1011382"/>
                  <a:gd name="connsiteX159" fmla="*/ 193969 w 263242"/>
                  <a:gd name="connsiteY159" fmla="*/ 284018 h 1011382"/>
                  <a:gd name="connsiteX160" fmla="*/ 242460 w 263242"/>
                  <a:gd name="connsiteY160" fmla="*/ 294409 h 1011382"/>
                  <a:gd name="connsiteX161" fmla="*/ 252851 w 263242"/>
                  <a:gd name="connsiteY161" fmla="*/ 322118 h 1011382"/>
                  <a:gd name="connsiteX162" fmla="*/ 256315 w 263242"/>
                  <a:gd name="connsiteY162" fmla="*/ 311727 h 1011382"/>
                  <a:gd name="connsiteX163" fmla="*/ 242460 w 263242"/>
                  <a:gd name="connsiteY163" fmla="*/ 290946 h 1011382"/>
                  <a:gd name="connsiteX164" fmla="*/ 235533 w 263242"/>
                  <a:gd name="connsiteY164" fmla="*/ 284018 h 1011382"/>
                  <a:gd name="connsiteX165" fmla="*/ 228606 w 263242"/>
                  <a:gd name="connsiteY165" fmla="*/ 273627 h 1011382"/>
                  <a:gd name="connsiteX166" fmla="*/ 207824 w 263242"/>
                  <a:gd name="connsiteY166" fmla="*/ 256309 h 1011382"/>
                  <a:gd name="connsiteX167" fmla="*/ 204360 w 263242"/>
                  <a:gd name="connsiteY167" fmla="*/ 245918 h 1011382"/>
                  <a:gd name="connsiteX168" fmla="*/ 193969 w 263242"/>
                  <a:gd name="connsiteY168" fmla="*/ 235527 h 1011382"/>
                  <a:gd name="connsiteX169" fmla="*/ 197433 w 263242"/>
                  <a:gd name="connsiteY169" fmla="*/ 225136 h 1011382"/>
                  <a:gd name="connsiteX170" fmla="*/ 232069 w 263242"/>
                  <a:gd name="connsiteY170" fmla="*/ 228600 h 1011382"/>
                  <a:gd name="connsiteX171" fmla="*/ 228606 w 263242"/>
                  <a:gd name="connsiteY171" fmla="*/ 204355 h 1011382"/>
                  <a:gd name="connsiteX172" fmla="*/ 207824 w 263242"/>
                  <a:gd name="connsiteY172" fmla="*/ 187036 h 1011382"/>
                  <a:gd name="connsiteX173" fmla="*/ 187042 w 263242"/>
                  <a:gd name="connsiteY173" fmla="*/ 176646 h 1011382"/>
                  <a:gd name="connsiteX174" fmla="*/ 176651 w 263242"/>
                  <a:gd name="connsiteY174" fmla="*/ 148936 h 1011382"/>
                  <a:gd name="connsiteX175" fmla="*/ 180115 w 263242"/>
                  <a:gd name="connsiteY175" fmla="*/ 131618 h 1011382"/>
                  <a:gd name="connsiteX176" fmla="*/ 214751 w 263242"/>
                  <a:gd name="connsiteY176" fmla="*/ 128155 h 1011382"/>
                  <a:gd name="connsiteX177" fmla="*/ 245924 w 263242"/>
                  <a:gd name="connsiteY177" fmla="*/ 124691 h 1011382"/>
                  <a:gd name="connsiteX178" fmla="*/ 249387 w 263242"/>
                  <a:gd name="connsiteY178" fmla="*/ 114300 h 1011382"/>
                  <a:gd name="connsiteX179" fmla="*/ 252851 w 263242"/>
                  <a:gd name="connsiteY179" fmla="*/ 90055 h 1011382"/>
                  <a:gd name="connsiteX180" fmla="*/ 263242 w 263242"/>
                  <a:gd name="connsiteY180" fmla="*/ 86591 h 1011382"/>
                  <a:gd name="connsiteX181" fmla="*/ 259778 w 263242"/>
                  <a:gd name="connsiteY181" fmla="*/ 72736 h 1011382"/>
                  <a:gd name="connsiteX182" fmla="*/ 249387 w 263242"/>
                  <a:gd name="connsiteY182" fmla="*/ 65809 h 1011382"/>
                  <a:gd name="connsiteX183" fmla="*/ 232069 w 263242"/>
                  <a:gd name="connsiteY183" fmla="*/ 17318 h 101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263242" h="1011382">
                    <a:moveTo>
                      <a:pt x="232069" y="17318"/>
                    </a:moveTo>
                    <a:lnTo>
                      <a:pt x="232069" y="17318"/>
                    </a:lnTo>
                    <a:cubicBezTo>
                      <a:pt x="215633" y="66627"/>
                      <a:pt x="232672" y="60947"/>
                      <a:pt x="193969" y="55418"/>
                    </a:cubicBezTo>
                    <a:cubicBezTo>
                      <a:pt x="190505" y="54264"/>
                      <a:pt x="186709" y="53833"/>
                      <a:pt x="183578" y="51955"/>
                    </a:cubicBezTo>
                    <a:cubicBezTo>
                      <a:pt x="159806" y="37692"/>
                      <a:pt x="195695" y="51374"/>
                      <a:pt x="166260" y="41564"/>
                    </a:cubicBezTo>
                    <a:cubicBezTo>
                      <a:pt x="168569" y="39255"/>
                      <a:pt x="170387" y="36316"/>
                      <a:pt x="173187" y="34636"/>
                    </a:cubicBezTo>
                    <a:cubicBezTo>
                      <a:pt x="195675" y="21143"/>
                      <a:pt x="172947" y="41802"/>
                      <a:pt x="190506" y="24246"/>
                    </a:cubicBezTo>
                    <a:cubicBezTo>
                      <a:pt x="174372" y="8112"/>
                      <a:pt x="195258" y="26621"/>
                      <a:pt x="169724" y="13855"/>
                    </a:cubicBezTo>
                    <a:cubicBezTo>
                      <a:pt x="127777" y="-7118"/>
                      <a:pt x="177265" y="10597"/>
                      <a:pt x="145478" y="0"/>
                    </a:cubicBezTo>
                    <a:cubicBezTo>
                      <a:pt x="142014" y="3464"/>
                      <a:pt x="136275" y="5639"/>
                      <a:pt x="135087" y="10391"/>
                    </a:cubicBezTo>
                    <a:cubicBezTo>
                      <a:pt x="131608" y="24308"/>
                      <a:pt x="139140" y="29735"/>
                      <a:pt x="148942" y="34636"/>
                    </a:cubicBezTo>
                    <a:cubicBezTo>
                      <a:pt x="152208" y="36269"/>
                      <a:pt x="155869" y="36945"/>
                      <a:pt x="159333" y="38100"/>
                    </a:cubicBezTo>
                    <a:cubicBezTo>
                      <a:pt x="160487" y="55418"/>
                      <a:pt x="160879" y="72804"/>
                      <a:pt x="162796" y="90055"/>
                    </a:cubicBezTo>
                    <a:cubicBezTo>
                      <a:pt x="164612" y="106397"/>
                      <a:pt x="174303" y="98213"/>
                      <a:pt x="162796" y="121227"/>
                    </a:cubicBezTo>
                    <a:cubicBezTo>
                      <a:pt x="160109" y="126601"/>
                      <a:pt x="146935" y="129978"/>
                      <a:pt x="142015" y="131618"/>
                    </a:cubicBezTo>
                    <a:cubicBezTo>
                      <a:pt x="139706" y="133927"/>
                      <a:pt x="135087" y="135280"/>
                      <a:pt x="135087" y="138546"/>
                    </a:cubicBezTo>
                    <a:cubicBezTo>
                      <a:pt x="135087" y="144885"/>
                      <a:pt x="149549" y="147984"/>
                      <a:pt x="152406" y="148936"/>
                    </a:cubicBezTo>
                    <a:cubicBezTo>
                      <a:pt x="154715" y="151245"/>
                      <a:pt x="158796" y="152643"/>
                      <a:pt x="159333" y="155864"/>
                    </a:cubicBezTo>
                    <a:cubicBezTo>
                      <a:pt x="160615" y="163560"/>
                      <a:pt x="155435" y="172750"/>
                      <a:pt x="148942" y="176646"/>
                    </a:cubicBezTo>
                    <a:cubicBezTo>
                      <a:pt x="145811" y="178524"/>
                      <a:pt x="142015" y="178955"/>
                      <a:pt x="138551" y="180109"/>
                    </a:cubicBezTo>
                    <a:cubicBezTo>
                      <a:pt x="137093" y="182297"/>
                      <a:pt x="126368" y="196410"/>
                      <a:pt x="128160" y="200891"/>
                    </a:cubicBezTo>
                    <a:cubicBezTo>
                      <a:pt x="129706" y="204756"/>
                      <a:pt x="135087" y="205509"/>
                      <a:pt x="138551" y="207818"/>
                    </a:cubicBezTo>
                    <a:cubicBezTo>
                      <a:pt x="140860" y="211282"/>
                      <a:pt x="142534" y="215265"/>
                      <a:pt x="145478" y="218209"/>
                    </a:cubicBezTo>
                    <a:cubicBezTo>
                      <a:pt x="148422" y="221153"/>
                      <a:pt x="153268" y="221885"/>
                      <a:pt x="155869" y="225136"/>
                    </a:cubicBezTo>
                    <a:cubicBezTo>
                      <a:pt x="158150" y="227987"/>
                      <a:pt x="158178" y="232063"/>
                      <a:pt x="159333" y="235527"/>
                    </a:cubicBezTo>
                    <a:cubicBezTo>
                      <a:pt x="158178" y="241300"/>
                      <a:pt x="158502" y="247580"/>
                      <a:pt x="155869" y="252846"/>
                    </a:cubicBezTo>
                    <a:cubicBezTo>
                      <a:pt x="150681" y="263223"/>
                      <a:pt x="144322" y="263621"/>
                      <a:pt x="135087" y="266700"/>
                    </a:cubicBezTo>
                    <a:cubicBezTo>
                      <a:pt x="132843" y="270066"/>
                      <a:pt x="123593" y="281968"/>
                      <a:pt x="124696" y="287482"/>
                    </a:cubicBezTo>
                    <a:cubicBezTo>
                      <a:pt x="125455" y="291278"/>
                      <a:pt x="140523" y="300341"/>
                      <a:pt x="142015" y="301336"/>
                    </a:cubicBezTo>
                    <a:cubicBezTo>
                      <a:pt x="143169" y="304800"/>
                      <a:pt x="145881" y="308098"/>
                      <a:pt x="145478" y="311727"/>
                    </a:cubicBezTo>
                    <a:cubicBezTo>
                      <a:pt x="142422" y="339232"/>
                      <a:pt x="142966" y="328570"/>
                      <a:pt x="128160" y="335973"/>
                    </a:cubicBezTo>
                    <a:cubicBezTo>
                      <a:pt x="101302" y="349402"/>
                      <a:pt x="133496" y="337657"/>
                      <a:pt x="107378" y="346364"/>
                    </a:cubicBezTo>
                    <a:cubicBezTo>
                      <a:pt x="103914" y="349828"/>
                      <a:pt x="101509" y="354871"/>
                      <a:pt x="96987" y="356755"/>
                    </a:cubicBezTo>
                    <a:cubicBezTo>
                      <a:pt x="87162" y="360849"/>
                      <a:pt x="74476" y="357495"/>
                      <a:pt x="65815" y="363682"/>
                    </a:cubicBezTo>
                    <a:cubicBezTo>
                      <a:pt x="62428" y="366102"/>
                      <a:pt x="69212" y="371867"/>
                      <a:pt x="72742" y="374073"/>
                    </a:cubicBezTo>
                    <a:cubicBezTo>
                      <a:pt x="78934" y="377943"/>
                      <a:pt x="86597" y="378691"/>
                      <a:pt x="93524" y="381000"/>
                    </a:cubicBezTo>
                    <a:lnTo>
                      <a:pt x="114306" y="387927"/>
                    </a:lnTo>
                    <a:lnTo>
                      <a:pt x="128160" y="391391"/>
                    </a:lnTo>
                    <a:cubicBezTo>
                      <a:pt x="127005" y="401782"/>
                      <a:pt x="127232" y="412421"/>
                      <a:pt x="124696" y="422564"/>
                    </a:cubicBezTo>
                    <a:cubicBezTo>
                      <a:pt x="123686" y="426602"/>
                      <a:pt x="119630" y="429232"/>
                      <a:pt x="117769" y="432955"/>
                    </a:cubicBezTo>
                    <a:cubicBezTo>
                      <a:pt x="116136" y="436221"/>
                      <a:pt x="115460" y="439882"/>
                      <a:pt x="114306" y="443346"/>
                    </a:cubicBezTo>
                    <a:cubicBezTo>
                      <a:pt x="117769" y="444500"/>
                      <a:pt x="121658" y="444784"/>
                      <a:pt x="124696" y="446809"/>
                    </a:cubicBezTo>
                    <a:cubicBezTo>
                      <a:pt x="132696" y="452142"/>
                      <a:pt x="136904" y="459925"/>
                      <a:pt x="142015" y="467591"/>
                    </a:cubicBezTo>
                    <a:cubicBezTo>
                      <a:pt x="143169" y="471055"/>
                      <a:pt x="145478" y="474331"/>
                      <a:pt x="145478" y="477982"/>
                    </a:cubicBezTo>
                    <a:cubicBezTo>
                      <a:pt x="145478" y="481633"/>
                      <a:pt x="143018" y="484863"/>
                      <a:pt x="142015" y="488373"/>
                    </a:cubicBezTo>
                    <a:cubicBezTo>
                      <a:pt x="139096" y="498590"/>
                      <a:pt x="140999" y="503530"/>
                      <a:pt x="131624" y="509155"/>
                    </a:cubicBezTo>
                    <a:cubicBezTo>
                      <a:pt x="128493" y="511033"/>
                      <a:pt x="124697" y="511464"/>
                      <a:pt x="121233" y="512618"/>
                    </a:cubicBezTo>
                    <a:cubicBezTo>
                      <a:pt x="122387" y="524164"/>
                      <a:pt x="122932" y="535787"/>
                      <a:pt x="124696" y="547255"/>
                    </a:cubicBezTo>
                    <a:cubicBezTo>
                      <a:pt x="127646" y="566431"/>
                      <a:pt x="138237" y="554748"/>
                      <a:pt x="121233" y="585355"/>
                    </a:cubicBezTo>
                    <a:cubicBezTo>
                      <a:pt x="119460" y="588546"/>
                      <a:pt x="114306" y="587664"/>
                      <a:pt x="110842" y="588818"/>
                    </a:cubicBezTo>
                    <a:cubicBezTo>
                      <a:pt x="106457" y="593203"/>
                      <a:pt x="94510" y="606962"/>
                      <a:pt x="86596" y="609600"/>
                    </a:cubicBezTo>
                    <a:cubicBezTo>
                      <a:pt x="79934" y="611821"/>
                      <a:pt x="72701" y="611687"/>
                      <a:pt x="65815" y="613064"/>
                    </a:cubicBezTo>
                    <a:cubicBezTo>
                      <a:pt x="52718" y="615683"/>
                      <a:pt x="44446" y="619032"/>
                      <a:pt x="31178" y="623455"/>
                    </a:cubicBezTo>
                    <a:cubicBezTo>
                      <a:pt x="27229" y="624771"/>
                      <a:pt x="24251" y="628073"/>
                      <a:pt x="20787" y="630382"/>
                    </a:cubicBezTo>
                    <a:cubicBezTo>
                      <a:pt x="19633" y="633846"/>
                      <a:pt x="15968" y="637383"/>
                      <a:pt x="17324" y="640773"/>
                    </a:cubicBezTo>
                    <a:cubicBezTo>
                      <a:pt x="19806" y="646976"/>
                      <a:pt x="33368" y="648795"/>
                      <a:pt x="38106" y="651164"/>
                    </a:cubicBezTo>
                    <a:cubicBezTo>
                      <a:pt x="41829" y="653026"/>
                      <a:pt x="44692" y="656400"/>
                      <a:pt x="48496" y="658091"/>
                    </a:cubicBezTo>
                    <a:cubicBezTo>
                      <a:pt x="68962" y="667187"/>
                      <a:pt x="76675" y="665840"/>
                      <a:pt x="100451" y="668482"/>
                    </a:cubicBezTo>
                    <a:cubicBezTo>
                      <a:pt x="98142" y="671946"/>
                      <a:pt x="96125" y="675622"/>
                      <a:pt x="93524" y="678873"/>
                    </a:cubicBezTo>
                    <a:cubicBezTo>
                      <a:pt x="87791" y="686038"/>
                      <a:pt x="79154" y="687191"/>
                      <a:pt x="90060" y="699655"/>
                    </a:cubicBezTo>
                    <a:cubicBezTo>
                      <a:pt x="95542" y="705921"/>
                      <a:pt x="110842" y="713509"/>
                      <a:pt x="110842" y="713509"/>
                    </a:cubicBezTo>
                    <a:cubicBezTo>
                      <a:pt x="118008" y="724258"/>
                      <a:pt x="122865" y="726238"/>
                      <a:pt x="114306" y="741218"/>
                    </a:cubicBezTo>
                    <a:cubicBezTo>
                      <a:pt x="112241" y="744832"/>
                      <a:pt x="107379" y="745837"/>
                      <a:pt x="103915" y="748146"/>
                    </a:cubicBezTo>
                    <a:cubicBezTo>
                      <a:pt x="92236" y="765661"/>
                      <a:pt x="103327" y="753634"/>
                      <a:pt x="86596" y="762000"/>
                    </a:cubicBezTo>
                    <a:cubicBezTo>
                      <a:pt x="82873" y="763862"/>
                      <a:pt x="79456" y="766327"/>
                      <a:pt x="76206" y="768927"/>
                    </a:cubicBezTo>
                    <a:cubicBezTo>
                      <a:pt x="73656" y="770967"/>
                      <a:pt x="72079" y="774175"/>
                      <a:pt x="69278" y="775855"/>
                    </a:cubicBezTo>
                    <a:cubicBezTo>
                      <a:pt x="66147" y="777733"/>
                      <a:pt x="62351" y="778164"/>
                      <a:pt x="58887" y="779318"/>
                    </a:cubicBezTo>
                    <a:cubicBezTo>
                      <a:pt x="56578" y="781627"/>
                      <a:pt x="54760" y="784566"/>
                      <a:pt x="51960" y="786246"/>
                    </a:cubicBezTo>
                    <a:cubicBezTo>
                      <a:pt x="48829" y="788124"/>
                      <a:pt x="44420" y="787428"/>
                      <a:pt x="41569" y="789709"/>
                    </a:cubicBezTo>
                    <a:cubicBezTo>
                      <a:pt x="33299" y="796325"/>
                      <a:pt x="35360" y="802126"/>
                      <a:pt x="31178" y="810491"/>
                    </a:cubicBezTo>
                    <a:cubicBezTo>
                      <a:pt x="29316" y="814214"/>
                      <a:pt x="25942" y="817078"/>
                      <a:pt x="24251" y="820882"/>
                    </a:cubicBezTo>
                    <a:cubicBezTo>
                      <a:pt x="7767" y="857974"/>
                      <a:pt x="26073" y="828542"/>
                      <a:pt x="10396" y="852055"/>
                    </a:cubicBezTo>
                    <a:cubicBezTo>
                      <a:pt x="9242" y="856673"/>
                      <a:pt x="8301" y="861350"/>
                      <a:pt x="6933" y="865909"/>
                    </a:cubicBezTo>
                    <a:cubicBezTo>
                      <a:pt x="-2241" y="896492"/>
                      <a:pt x="-8767" y="887666"/>
                      <a:pt x="31178" y="883227"/>
                    </a:cubicBezTo>
                    <a:cubicBezTo>
                      <a:pt x="35796" y="880918"/>
                      <a:pt x="41066" y="879605"/>
                      <a:pt x="45033" y="876300"/>
                    </a:cubicBezTo>
                    <a:cubicBezTo>
                      <a:pt x="48231" y="873635"/>
                      <a:pt x="49016" y="868853"/>
                      <a:pt x="51960" y="865909"/>
                    </a:cubicBezTo>
                    <a:cubicBezTo>
                      <a:pt x="62445" y="855424"/>
                      <a:pt x="64317" y="856017"/>
                      <a:pt x="76206" y="852055"/>
                    </a:cubicBezTo>
                    <a:cubicBezTo>
                      <a:pt x="78379" y="848795"/>
                      <a:pt x="86733" y="833378"/>
                      <a:pt x="93524" y="834736"/>
                    </a:cubicBezTo>
                    <a:cubicBezTo>
                      <a:pt x="97606" y="835552"/>
                      <a:pt x="98142" y="841663"/>
                      <a:pt x="100451" y="845127"/>
                    </a:cubicBezTo>
                    <a:cubicBezTo>
                      <a:pt x="92404" y="877312"/>
                      <a:pt x="102017" y="837296"/>
                      <a:pt x="93524" y="879764"/>
                    </a:cubicBezTo>
                    <a:cubicBezTo>
                      <a:pt x="92590" y="884432"/>
                      <a:pt x="93674" y="890520"/>
                      <a:pt x="90060" y="893618"/>
                    </a:cubicBezTo>
                    <a:cubicBezTo>
                      <a:pt x="84516" y="898370"/>
                      <a:pt x="75354" y="896496"/>
                      <a:pt x="69278" y="900546"/>
                    </a:cubicBezTo>
                    <a:cubicBezTo>
                      <a:pt x="45458" y="916425"/>
                      <a:pt x="56394" y="911767"/>
                      <a:pt x="38106" y="917864"/>
                    </a:cubicBezTo>
                    <a:cubicBezTo>
                      <a:pt x="30976" y="924993"/>
                      <a:pt x="26278" y="929037"/>
                      <a:pt x="20787" y="938646"/>
                    </a:cubicBezTo>
                    <a:cubicBezTo>
                      <a:pt x="18976" y="941816"/>
                      <a:pt x="18478" y="945573"/>
                      <a:pt x="17324" y="949036"/>
                    </a:cubicBezTo>
                    <a:cubicBezTo>
                      <a:pt x="21942" y="950191"/>
                      <a:pt x="26418" y="952500"/>
                      <a:pt x="31178" y="952500"/>
                    </a:cubicBezTo>
                    <a:cubicBezTo>
                      <a:pt x="54798" y="952500"/>
                      <a:pt x="61021" y="950234"/>
                      <a:pt x="79669" y="945573"/>
                    </a:cubicBezTo>
                    <a:cubicBezTo>
                      <a:pt x="85442" y="947882"/>
                      <a:pt x="91305" y="949975"/>
                      <a:pt x="96987" y="952500"/>
                    </a:cubicBezTo>
                    <a:cubicBezTo>
                      <a:pt x="101705" y="954597"/>
                      <a:pt x="105731" y="958697"/>
                      <a:pt x="110842" y="959427"/>
                    </a:cubicBezTo>
                    <a:cubicBezTo>
                      <a:pt x="114456" y="959943"/>
                      <a:pt x="117769" y="957118"/>
                      <a:pt x="121233" y="955964"/>
                    </a:cubicBezTo>
                    <a:cubicBezTo>
                      <a:pt x="127006" y="958273"/>
                      <a:pt x="132730" y="960708"/>
                      <a:pt x="138551" y="962891"/>
                    </a:cubicBezTo>
                    <a:cubicBezTo>
                      <a:pt x="141970" y="964173"/>
                      <a:pt x="145676" y="964722"/>
                      <a:pt x="148942" y="966355"/>
                    </a:cubicBezTo>
                    <a:cubicBezTo>
                      <a:pt x="152665" y="968217"/>
                      <a:pt x="155694" y="971260"/>
                      <a:pt x="159333" y="973282"/>
                    </a:cubicBezTo>
                    <a:cubicBezTo>
                      <a:pt x="166103" y="977043"/>
                      <a:pt x="173474" y="979688"/>
                      <a:pt x="180115" y="983673"/>
                    </a:cubicBezTo>
                    <a:cubicBezTo>
                      <a:pt x="185065" y="986643"/>
                      <a:pt x="189074" y="991005"/>
                      <a:pt x="193969" y="994064"/>
                    </a:cubicBezTo>
                    <a:cubicBezTo>
                      <a:pt x="198348" y="996801"/>
                      <a:pt x="203341" y="998429"/>
                      <a:pt x="207824" y="1000991"/>
                    </a:cubicBezTo>
                    <a:cubicBezTo>
                      <a:pt x="226626" y="1011734"/>
                      <a:pt x="209553" y="1005030"/>
                      <a:pt x="228606" y="1011382"/>
                    </a:cubicBezTo>
                    <a:cubicBezTo>
                      <a:pt x="224996" y="1000554"/>
                      <a:pt x="221495" y="987014"/>
                      <a:pt x="211287" y="980209"/>
                    </a:cubicBezTo>
                    <a:lnTo>
                      <a:pt x="200896" y="973282"/>
                    </a:lnTo>
                    <a:cubicBezTo>
                      <a:pt x="199742" y="964046"/>
                      <a:pt x="199882" y="954553"/>
                      <a:pt x="197433" y="945573"/>
                    </a:cubicBezTo>
                    <a:cubicBezTo>
                      <a:pt x="196338" y="941557"/>
                      <a:pt x="192368" y="938905"/>
                      <a:pt x="190506" y="935182"/>
                    </a:cubicBezTo>
                    <a:cubicBezTo>
                      <a:pt x="186955" y="928081"/>
                      <a:pt x="184896" y="914062"/>
                      <a:pt x="183578" y="907473"/>
                    </a:cubicBezTo>
                    <a:cubicBezTo>
                      <a:pt x="185887" y="905164"/>
                      <a:pt x="187250" y="900796"/>
                      <a:pt x="190506" y="900546"/>
                    </a:cubicBezTo>
                    <a:cubicBezTo>
                      <a:pt x="215172" y="898648"/>
                      <a:pt x="221395" y="901605"/>
                      <a:pt x="238996" y="907473"/>
                    </a:cubicBezTo>
                    <a:cubicBezTo>
                      <a:pt x="236710" y="896042"/>
                      <a:pt x="238687" y="889276"/>
                      <a:pt x="228606" y="883227"/>
                    </a:cubicBezTo>
                    <a:cubicBezTo>
                      <a:pt x="225475" y="881349"/>
                      <a:pt x="221679" y="880918"/>
                      <a:pt x="218215" y="879764"/>
                    </a:cubicBezTo>
                    <a:cubicBezTo>
                      <a:pt x="215906" y="877455"/>
                      <a:pt x="213327" y="875386"/>
                      <a:pt x="211287" y="872836"/>
                    </a:cubicBezTo>
                    <a:cubicBezTo>
                      <a:pt x="208687" y="869586"/>
                      <a:pt x="207303" y="865389"/>
                      <a:pt x="204360" y="862446"/>
                    </a:cubicBezTo>
                    <a:cubicBezTo>
                      <a:pt x="201416" y="859502"/>
                      <a:pt x="197433" y="857827"/>
                      <a:pt x="193969" y="855518"/>
                    </a:cubicBezTo>
                    <a:cubicBezTo>
                      <a:pt x="192815" y="852054"/>
                      <a:pt x="192384" y="848258"/>
                      <a:pt x="190506" y="845127"/>
                    </a:cubicBezTo>
                    <a:cubicBezTo>
                      <a:pt x="188826" y="842327"/>
                      <a:pt x="182545" y="841298"/>
                      <a:pt x="183578" y="838200"/>
                    </a:cubicBezTo>
                    <a:cubicBezTo>
                      <a:pt x="184732" y="834736"/>
                      <a:pt x="190343" y="835163"/>
                      <a:pt x="193969" y="834736"/>
                    </a:cubicBezTo>
                    <a:cubicBezTo>
                      <a:pt x="210063" y="832843"/>
                      <a:pt x="226296" y="832427"/>
                      <a:pt x="242460" y="831273"/>
                    </a:cubicBezTo>
                    <a:cubicBezTo>
                      <a:pt x="243559" y="830541"/>
                      <a:pt x="259329" y="821009"/>
                      <a:pt x="259778" y="817418"/>
                    </a:cubicBezTo>
                    <a:cubicBezTo>
                      <a:pt x="260649" y="810449"/>
                      <a:pt x="258781" y="803212"/>
                      <a:pt x="256315" y="796636"/>
                    </a:cubicBezTo>
                    <a:cubicBezTo>
                      <a:pt x="254670" y="792250"/>
                      <a:pt x="241617" y="784529"/>
                      <a:pt x="238996" y="782782"/>
                    </a:cubicBezTo>
                    <a:cubicBezTo>
                      <a:pt x="237842" y="779318"/>
                      <a:pt x="237814" y="775242"/>
                      <a:pt x="235533" y="772391"/>
                    </a:cubicBezTo>
                    <a:cubicBezTo>
                      <a:pt x="232933" y="769140"/>
                      <a:pt x="228393" y="768065"/>
                      <a:pt x="225142" y="765464"/>
                    </a:cubicBezTo>
                    <a:cubicBezTo>
                      <a:pt x="222592" y="763424"/>
                      <a:pt x="220765" y="760576"/>
                      <a:pt x="218215" y="758536"/>
                    </a:cubicBezTo>
                    <a:cubicBezTo>
                      <a:pt x="194097" y="739241"/>
                      <a:pt x="222124" y="765909"/>
                      <a:pt x="197433" y="741218"/>
                    </a:cubicBezTo>
                    <a:cubicBezTo>
                      <a:pt x="196278" y="737754"/>
                      <a:pt x="195781" y="733997"/>
                      <a:pt x="193969" y="730827"/>
                    </a:cubicBezTo>
                    <a:cubicBezTo>
                      <a:pt x="184535" y="714318"/>
                      <a:pt x="184354" y="719983"/>
                      <a:pt x="173187" y="706582"/>
                    </a:cubicBezTo>
                    <a:cubicBezTo>
                      <a:pt x="167068" y="699239"/>
                      <a:pt x="163567" y="690805"/>
                      <a:pt x="159333" y="682336"/>
                    </a:cubicBezTo>
                    <a:cubicBezTo>
                      <a:pt x="160664" y="674349"/>
                      <a:pt x="161996" y="659693"/>
                      <a:pt x="166260" y="651164"/>
                    </a:cubicBezTo>
                    <a:cubicBezTo>
                      <a:pt x="168122" y="647441"/>
                      <a:pt x="170878" y="644237"/>
                      <a:pt x="173187" y="640773"/>
                    </a:cubicBezTo>
                    <a:cubicBezTo>
                      <a:pt x="183578" y="641927"/>
                      <a:pt x="194217" y="641700"/>
                      <a:pt x="204360" y="644236"/>
                    </a:cubicBezTo>
                    <a:cubicBezTo>
                      <a:pt x="208399" y="645246"/>
                      <a:pt x="211028" y="649302"/>
                      <a:pt x="214751" y="651164"/>
                    </a:cubicBezTo>
                    <a:cubicBezTo>
                      <a:pt x="218017" y="652797"/>
                      <a:pt x="221678" y="653473"/>
                      <a:pt x="225142" y="654627"/>
                    </a:cubicBezTo>
                    <a:cubicBezTo>
                      <a:pt x="227451" y="656936"/>
                      <a:pt x="228803" y="661555"/>
                      <a:pt x="232069" y="661555"/>
                    </a:cubicBezTo>
                    <a:cubicBezTo>
                      <a:pt x="243895" y="661555"/>
                      <a:pt x="237438" y="647093"/>
                      <a:pt x="235533" y="644236"/>
                    </a:cubicBezTo>
                    <a:cubicBezTo>
                      <a:pt x="232816" y="640161"/>
                      <a:pt x="229008" y="636853"/>
                      <a:pt x="225142" y="633846"/>
                    </a:cubicBezTo>
                    <a:cubicBezTo>
                      <a:pt x="218570" y="628735"/>
                      <a:pt x="204360" y="619991"/>
                      <a:pt x="204360" y="619991"/>
                    </a:cubicBezTo>
                    <a:cubicBezTo>
                      <a:pt x="202051" y="616527"/>
                      <a:pt x="200684" y="612201"/>
                      <a:pt x="197433" y="609600"/>
                    </a:cubicBezTo>
                    <a:cubicBezTo>
                      <a:pt x="194582" y="607319"/>
                      <a:pt x="190080" y="608161"/>
                      <a:pt x="187042" y="606136"/>
                    </a:cubicBezTo>
                    <a:cubicBezTo>
                      <a:pt x="182966" y="603419"/>
                      <a:pt x="180115" y="599209"/>
                      <a:pt x="176651" y="595746"/>
                    </a:cubicBezTo>
                    <a:cubicBezTo>
                      <a:pt x="178960" y="593437"/>
                      <a:pt x="180312" y="588818"/>
                      <a:pt x="183578" y="588818"/>
                    </a:cubicBezTo>
                    <a:cubicBezTo>
                      <a:pt x="186844" y="588818"/>
                      <a:pt x="187448" y="594599"/>
                      <a:pt x="190506" y="595746"/>
                    </a:cubicBezTo>
                    <a:cubicBezTo>
                      <a:pt x="197081" y="598212"/>
                      <a:pt x="204360" y="598055"/>
                      <a:pt x="211287" y="599209"/>
                    </a:cubicBezTo>
                    <a:cubicBezTo>
                      <a:pt x="218214" y="598055"/>
                      <a:pt x="225971" y="599230"/>
                      <a:pt x="232069" y="595746"/>
                    </a:cubicBezTo>
                    <a:cubicBezTo>
                      <a:pt x="239452" y="591527"/>
                      <a:pt x="232931" y="569976"/>
                      <a:pt x="232069" y="568036"/>
                    </a:cubicBezTo>
                    <a:cubicBezTo>
                      <a:pt x="224362" y="550695"/>
                      <a:pt x="218217" y="553029"/>
                      <a:pt x="200896" y="547255"/>
                    </a:cubicBezTo>
                    <a:lnTo>
                      <a:pt x="190506" y="543791"/>
                    </a:lnTo>
                    <a:cubicBezTo>
                      <a:pt x="189351" y="538018"/>
                      <a:pt x="188470" y="532184"/>
                      <a:pt x="187042" y="526473"/>
                    </a:cubicBezTo>
                    <a:cubicBezTo>
                      <a:pt x="186156" y="522931"/>
                      <a:pt x="184627" y="519579"/>
                      <a:pt x="183578" y="516082"/>
                    </a:cubicBezTo>
                    <a:cubicBezTo>
                      <a:pt x="181163" y="508031"/>
                      <a:pt x="178412" y="500055"/>
                      <a:pt x="176651" y="491836"/>
                    </a:cubicBezTo>
                    <a:cubicBezTo>
                      <a:pt x="174940" y="483853"/>
                      <a:pt x="174342" y="475673"/>
                      <a:pt x="173187" y="467591"/>
                    </a:cubicBezTo>
                    <a:cubicBezTo>
                      <a:pt x="188264" y="399751"/>
                      <a:pt x="170306" y="439162"/>
                      <a:pt x="187042" y="443346"/>
                    </a:cubicBezTo>
                    <a:cubicBezTo>
                      <a:pt x="198298" y="446160"/>
                      <a:pt x="210133" y="445655"/>
                      <a:pt x="221678" y="446809"/>
                    </a:cubicBezTo>
                    <a:cubicBezTo>
                      <a:pt x="234378" y="445655"/>
                      <a:pt x="247838" y="447824"/>
                      <a:pt x="259778" y="443346"/>
                    </a:cubicBezTo>
                    <a:cubicBezTo>
                      <a:pt x="263676" y="441884"/>
                      <a:pt x="253110" y="438280"/>
                      <a:pt x="249387" y="436418"/>
                    </a:cubicBezTo>
                    <a:cubicBezTo>
                      <a:pt x="246121" y="434785"/>
                      <a:pt x="242460" y="434109"/>
                      <a:pt x="238996" y="432955"/>
                    </a:cubicBezTo>
                    <a:cubicBezTo>
                      <a:pt x="218312" y="412270"/>
                      <a:pt x="229598" y="417616"/>
                      <a:pt x="207824" y="412173"/>
                    </a:cubicBezTo>
                    <a:cubicBezTo>
                      <a:pt x="191999" y="401623"/>
                      <a:pt x="200377" y="408190"/>
                      <a:pt x="183578" y="391391"/>
                    </a:cubicBezTo>
                    <a:cubicBezTo>
                      <a:pt x="177691" y="385504"/>
                      <a:pt x="169724" y="370609"/>
                      <a:pt x="169724" y="370609"/>
                    </a:cubicBezTo>
                    <a:cubicBezTo>
                      <a:pt x="167415" y="362527"/>
                      <a:pt x="165211" y="354415"/>
                      <a:pt x="162796" y="346364"/>
                    </a:cubicBezTo>
                    <a:cubicBezTo>
                      <a:pt x="161747" y="342867"/>
                      <a:pt x="160049" y="339553"/>
                      <a:pt x="159333" y="335973"/>
                    </a:cubicBezTo>
                    <a:cubicBezTo>
                      <a:pt x="157732" y="327967"/>
                      <a:pt x="157024" y="319809"/>
                      <a:pt x="155869" y="311727"/>
                    </a:cubicBezTo>
                    <a:cubicBezTo>
                      <a:pt x="157024" y="304800"/>
                      <a:pt x="157810" y="297801"/>
                      <a:pt x="159333" y="290946"/>
                    </a:cubicBezTo>
                    <a:cubicBezTo>
                      <a:pt x="160125" y="287382"/>
                      <a:pt x="159216" y="281271"/>
                      <a:pt x="162796" y="280555"/>
                    </a:cubicBezTo>
                    <a:cubicBezTo>
                      <a:pt x="173048" y="278504"/>
                      <a:pt x="183630" y="282467"/>
                      <a:pt x="193969" y="284018"/>
                    </a:cubicBezTo>
                    <a:cubicBezTo>
                      <a:pt x="228419" y="289185"/>
                      <a:pt x="221871" y="287547"/>
                      <a:pt x="242460" y="294409"/>
                    </a:cubicBezTo>
                    <a:cubicBezTo>
                      <a:pt x="243381" y="298091"/>
                      <a:pt x="247912" y="320472"/>
                      <a:pt x="252851" y="322118"/>
                    </a:cubicBezTo>
                    <a:cubicBezTo>
                      <a:pt x="256315" y="323272"/>
                      <a:pt x="255160" y="315191"/>
                      <a:pt x="256315" y="311727"/>
                    </a:cubicBezTo>
                    <a:cubicBezTo>
                      <a:pt x="251697" y="304800"/>
                      <a:pt x="248347" y="296833"/>
                      <a:pt x="242460" y="290946"/>
                    </a:cubicBezTo>
                    <a:cubicBezTo>
                      <a:pt x="240151" y="288637"/>
                      <a:pt x="237573" y="286568"/>
                      <a:pt x="235533" y="284018"/>
                    </a:cubicBezTo>
                    <a:cubicBezTo>
                      <a:pt x="232933" y="280767"/>
                      <a:pt x="231271" y="276825"/>
                      <a:pt x="228606" y="273627"/>
                    </a:cubicBezTo>
                    <a:cubicBezTo>
                      <a:pt x="220272" y="263626"/>
                      <a:pt x="218041" y="263120"/>
                      <a:pt x="207824" y="256309"/>
                    </a:cubicBezTo>
                    <a:cubicBezTo>
                      <a:pt x="206669" y="252845"/>
                      <a:pt x="206385" y="248956"/>
                      <a:pt x="204360" y="245918"/>
                    </a:cubicBezTo>
                    <a:cubicBezTo>
                      <a:pt x="201643" y="241842"/>
                      <a:pt x="195518" y="240174"/>
                      <a:pt x="193969" y="235527"/>
                    </a:cubicBezTo>
                    <a:lnTo>
                      <a:pt x="197433" y="225136"/>
                    </a:lnTo>
                    <a:cubicBezTo>
                      <a:pt x="222731" y="233569"/>
                      <a:pt x="211131" y="233835"/>
                      <a:pt x="232069" y="228600"/>
                    </a:cubicBezTo>
                    <a:cubicBezTo>
                      <a:pt x="230915" y="220518"/>
                      <a:pt x="231396" y="212027"/>
                      <a:pt x="228606" y="204355"/>
                    </a:cubicBezTo>
                    <a:cubicBezTo>
                      <a:pt x="222088" y="186430"/>
                      <a:pt x="219857" y="193052"/>
                      <a:pt x="207824" y="187036"/>
                    </a:cubicBezTo>
                    <a:cubicBezTo>
                      <a:pt x="180974" y="173611"/>
                      <a:pt x="213153" y="185348"/>
                      <a:pt x="187042" y="176646"/>
                    </a:cubicBezTo>
                    <a:cubicBezTo>
                      <a:pt x="179876" y="165896"/>
                      <a:pt x="176651" y="163916"/>
                      <a:pt x="176651" y="148936"/>
                    </a:cubicBezTo>
                    <a:cubicBezTo>
                      <a:pt x="176651" y="143049"/>
                      <a:pt x="174947" y="134437"/>
                      <a:pt x="180115" y="131618"/>
                    </a:cubicBezTo>
                    <a:cubicBezTo>
                      <a:pt x="190301" y="126062"/>
                      <a:pt x="203212" y="129370"/>
                      <a:pt x="214751" y="128155"/>
                    </a:cubicBezTo>
                    <a:lnTo>
                      <a:pt x="245924" y="124691"/>
                    </a:lnTo>
                    <a:cubicBezTo>
                      <a:pt x="247078" y="121227"/>
                      <a:pt x="248671" y="117880"/>
                      <a:pt x="249387" y="114300"/>
                    </a:cubicBezTo>
                    <a:cubicBezTo>
                      <a:pt x="250988" y="106295"/>
                      <a:pt x="249200" y="97357"/>
                      <a:pt x="252851" y="90055"/>
                    </a:cubicBezTo>
                    <a:cubicBezTo>
                      <a:pt x="254484" y="86789"/>
                      <a:pt x="259778" y="87746"/>
                      <a:pt x="263242" y="86591"/>
                    </a:cubicBezTo>
                    <a:cubicBezTo>
                      <a:pt x="262087" y="81973"/>
                      <a:pt x="262419" y="76697"/>
                      <a:pt x="259778" y="72736"/>
                    </a:cubicBezTo>
                    <a:cubicBezTo>
                      <a:pt x="257469" y="69272"/>
                      <a:pt x="252128" y="68942"/>
                      <a:pt x="249387" y="65809"/>
                    </a:cubicBezTo>
                    <a:cubicBezTo>
                      <a:pt x="240473" y="55622"/>
                      <a:pt x="234955" y="25400"/>
                      <a:pt x="232069" y="17318"/>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4" name="Freeform 163">
                <a:extLst>
                  <a:ext uri="{FF2B5EF4-FFF2-40B4-BE49-F238E27FC236}">
                    <a16:creationId xmlns:a16="http://schemas.microsoft.com/office/drawing/2014/main" id="{ED0691B9-8665-E8DC-5727-304965A6CD86}"/>
                  </a:ext>
                </a:extLst>
              </p:cNvPr>
              <p:cNvSpPr/>
              <p:nvPr/>
            </p:nvSpPr>
            <p:spPr>
              <a:xfrm>
                <a:off x="8298791" y="4696691"/>
                <a:ext cx="153277" cy="907473"/>
              </a:xfrm>
              <a:custGeom>
                <a:avLst/>
                <a:gdLst>
                  <a:gd name="connsiteX0" fmla="*/ 76282 w 153277"/>
                  <a:gd name="connsiteY0" fmla="*/ 0 h 907473"/>
                  <a:gd name="connsiteX1" fmla="*/ 76282 w 153277"/>
                  <a:gd name="connsiteY1" fmla="*/ 0 h 907473"/>
                  <a:gd name="connsiteX2" fmla="*/ 79745 w 153277"/>
                  <a:gd name="connsiteY2" fmla="*/ 34636 h 907473"/>
                  <a:gd name="connsiteX3" fmla="*/ 83209 w 153277"/>
                  <a:gd name="connsiteY3" fmla="*/ 45027 h 907473"/>
                  <a:gd name="connsiteX4" fmla="*/ 86673 w 153277"/>
                  <a:gd name="connsiteY4" fmla="*/ 62345 h 907473"/>
                  <a:gd name="connsiteX5" fmla="*/ 79745 w 153277"/>
                  <a:gd name="connsiteY5" fmla="*/ 86591 h 907473"/>
                  <a:gd name="connsiteX6" fmla="*/ 58964 w 153277"/>
                  <a:gd name="connsiteY6" fmla="*/ 100445 h 907473"/>
                  <a:gd name="connsiteX7" fmla="*/ 45109 w 153277"/>
                  <a:gd name="connsiteY7" fmla="*/ 114300 h 907473"/>
                  <a:gd name="connsiteX8" fmla="*/ 41645 w 153277"/>
                  <a:gd name="connsiteY8" fmla="*/ 124691 h 907473"/>
                  <a:gd name="connsiteX9" fmla="*/ 27791 w 153277"/>
                  <a:gd name="connsiteY9" fmla="*/ 145473 h 907473"/>
                  <a:gd name="connsiteX10" fmla="*/ 65891 w 153277"/>
                  <a:gd name="connsiteY10" fmla="*/ 148936 h 907473"/>
                  <a:gd name="connsiteX11" fmla="*/ 62427 w 153277"/>
                  <a:gd name="connsiteY11" fmla="*/ 162791 h 907473"/>
                  <a:gd name="connsiteX12" fmla="*/ 52036 w 153277"/>
                  <a:gd name="connsiteY12" fmla="*/ 183573 h 907473"/>
                  <a:gd name="connsiteX13" fmla="*/ 48573 w 153277"/>
                  <a:gd name="connsiteY13" fmla="*/ 193964 h 907473"/>
                  <a:gd name="connsiteX14" fmla="*/ 45109 w 153277"/>
                  <a:gd name="connsiteY14" fmla="*/ 238991 h 907473"/>
                  <a:gd name="connsiteX15" fmla="*/ 24327 w 153277"/>
                  <a:gd name="connsiteY15" fmla="*/ 249382 h 907473"/>
                  <a:gd name="connsiteX16" fmla="*/ 58964 w 153277"/>
                  <a:gd name="connsiteY16" fmla="*/ 263236 h 907473"/>
                  <a:gd name="connsiteX17" fmla="*/ 69354 w 153277"/>
                  <a:gd name="connsiteY17" fmla="*/ 266700 h 907473"/>
                  <a:gd name="connsiteX18" fmla="*/ 69354 w 153277"/>
                  <a:gd name="connsiteY18" fmla="*/ 335973 h 907473"/>
                  <a:gd name="connsiteX19" fmla="*/ 65891 w 153277"/>
                  <a:gd name="connsiteY19" fmla="*/ 346364 h 907473"/>
                  <a:gd name="connsiteX20" fmla="*/ 45109 w 153277"/>
                  <a:gd name="connsiteY20" fmla="*/ 353291 h 907473"/>
                  <a:gd name="connsiteX21" fmla="*/ 34718 w 153277"/>
                  <a:gd name="connsiteY21" fmla="*/ 356754 h 907473"/>
                  <a:gd name="connsiteX22" fmla="*/ 31254 w 153277"/>
                  <a:gd name="connsiteY22" fmla="*/ 384464 h 907473"/>
                  <a:gd name="connsiteX23" fmla="*/ 52036 w 153277"/>
                  <a:gd name="connsiteY23" fmla="*/ 391391 h 907473"/>
                  <a:gd name="connsiteX24" fmla="*/ 58964 w 153277"/>
                  <a:gd name="connsiteY24" fmla="*/ 398318 h 907473"/>
                  <a:gd name="connsiteX25" fmla="*/ 41645 w 153277"/>
                  <a:gd name="connsiteY25" fmla="*/ 419100 h 907473"/>
                  <a:gd name="connsiteX26" fmla="*/ 17400 w 153277"/>
                  <a:gd name="connsiteY26" fmla="*/ 426027 h 907473"/>
                  <a:gd name="connsiteX27" fmla="*/ 7009 w 153277"/>
                  <a:gd name="connsiteY27" fmla="*/ 429491 h 907473"/>
                  <a:gd name="connsiteX28" fmla="*/ 82 w 153277"/>
                  <a:gd name="connsiteY28" fmla="*/ 439882 h 907473"/>
                  <a:gd name="connsiteX29" fmla="*/ 10473 w 153277"/>
                  <a:gd name="connsiteY29" fmla="*/ 446809 h 907473"/>
                  <a:gd name="connsiteX30" fmla="*/ 31254 w 153277"/>
                  <a:gd name="connsiteY30" fmla="*/ 453736 h 907473"/>
                  <a:gd name="connsiteX31" fmla="*/ 38182 w 153277"/>
                  <a:gd name="connsiteY31" fmla="*/ 460664 h 907473"/>
                  <a:gd name="connsiteX32" fmla="*/ 31254 w 153277"/>
                  <a:gd name="connsiteY32" fmla="*/ 491836 h 907473"/>
                  <a:gd name="connsiteX33" fmla="*/ 34718 w 153277"/>
                  <a:gd name="connsiteY33" fmla="*/ 509154 h 907473"/>
                  <a:gd name="connsiteX34" fmla="*/ 17400 w 153277"/>
                  <a:gd name="connsiteY34" fmla="*/ 523009 h 907473"/>
                  <a:gd name="connsiteX35" fmla="*/ 13936 w 153277"/>
                  <a:gd name="connsiteY35" fmla="*/ 536864 h 907473"/>
                  <a:gd name="connsiteX36" fmla="*/ 17400 w 153277"/>
                  <a:gd name="connsiteY36" fmla="*/ 550718 h 907473"/>
                  <a:gd name="connsiteX37" fmla="*/ 38182 w 153277"/>
                  <a:gd name="connsiteY37" fmla="*/ 561109 h 907473"/>
                  <a:gd name="connsiteX38" fmla="*/ 31254 w 153277"/>
                  <a:gd name="connsiteY38" fmla="*/ 571500 h 907473"/>
                  <a:gd name="connsiteX39" fmla="*/ 20864 w 153277"/>
                  <a:gd name="connsiteY39" fmla="*/ 581891 h 907473"/>
                  <a:gd name="connsiteX40" fmla="*/ 31254 w 153277"/>
                  <a:gd name="connsiteY40" fmla="*/ 588818 h 907473"/>
                  <a:gd name="connsiteX41" fmla="*/ 45109 w 153277"/>
                  <a:gd name="connsiteY41" fmla="*/ 595745 h 907473"/>
                  <a:gd name="connsiteX42" fmla="*/ 48573 w 153277"/>
                  <a:gd name="connsiteY42" fmla="*/ 606136 h 907473"/>
                  <a:gd name="connsiteX43" fmla="*/ 45109 w 153277"/>
                  <a:gd name="connsiteY43" fmla="*/ 619991 h 907473"/>
                  <a:gd name="connsiteX44" fmla="*/ 34718 w 153277"/>
                  <a:gd name="connsiteY44" fmla="*/ 640773 h 907473"/>
                  <a:gd name="connsiteX45" fmla="*/ 24327 w 153277"/>
                  <a:gd name="connsiteY45" fmla="*/ 647700 h 907473"/>
                  <a:gd name="connsiteX46" fmla="*/ 24327 w 153277"/>
                  <a:gd name="connsiteY46" fmla="*/ 668482 h 907473"/>
                  <a:gd name="connsiteX47" fmla="*/ 34718 w 153277"/>
                  <a:gd name="connsiteY47" fmla="*/ 671945 h 907473"/>
                  <a:gd name="connsiteX48" fmla="*/ 41645 w 153277"/>
                  <a:gd name="connsiteY48" fmla="*/ 682336 h 907473"/>
                  <a:gd name="connsiteX49" fmla="*/ 48573 w 153277"/>
                  <a:gd name="connsiteY49" fmla="*/ 689264 h 907473"/>
                  <a:gd name="connsiteX50" fmla="*/ 38182 w 153277"/>
                  <a:gd name="connsiteY50" fmla="*/ 716973 h 907473"/>
                  <a:gd name="connsiteX51" fmla="*/ 31254 w 153277"/>
                  <a:gd name="connsiteY51" fmla="*/ 727364 h 907473"/>
                  <a:gd name="connsiteX52" fmla="*/ 20864 w 153277"/>
                  <a:gd name="connsiteY52" fmla="*/ 762000 h 907473"/>
                  <a:gd name="connsiteX53" fmla="*/ 13936 w 153277"/>
                  <a:gd name="connsiteY53" fmla="*/ 772391 h 907473"/>
                  <a:gd name="connsiteX54" fmla="*/ 10473 w 153277"/>
                  <a:gd name="connsiteY54" fmla="*/ 782782 h 907473"/>
                  <a:gd name="connsiteX55" fmla="*/ 7009 w 153277"/>
                  <a:gd name="connsiteY55" fmla="*/ 800100 h 907473"/>
                  <a:gd name="connsiteX56" fmla="*/ 17400 w 153277"/>
                  <a:gd name="connsiteY56" fmla="*/ 803564 h 907473"/>
                  <a:gd name="connsiteX57" fmla="*/ 20864 w 153277"/>
                  <a:gd name="connsiteY57" fmla="*/ 817418 h 907473"/>
                  <a:gd name="connsiteX58" fmla="*/ 10473 w 153277"/>
                  <a:gd name="connsiteY58" fmla="*/ 841664 h 907473"/>
                  <a:gd name="connsiteX59" fmla="*/ 38182 w 153277"/>
                  <a:gd name="connsiteY59" fmla="*/ 855518 h 907473"/>
                  <a:gd name="connsiteX60" fmla="*/ 58964 w 153277"/>
                  <a:gd name="connsiteY60" fmla="*/ 862445 h 907473"/>
                  <a:gd name="connsiteX61" fmla="*/ 62427 w 153277"/>
                  <a:gd name="connsiteY61" fmla="*/ 872836 h 907473"/>
                  <a:gd name="connsiteX62" fmla="*/ 69354 w 153277"/>
                  <a:gd name="connsiteY62" fmla="*/ 879764 h 907473"/>
                  <a:gd name="connsiteX63" fmla="*/ 83209 w 153277"/>
                  <a:gd name="connsiteY63" fmla="*/ 907473 h 907473"/>
                  <a:gd name="connsiteX64" fmla="*/ 97064 w 153277"/>
                  <a:gd name="connsiteY64" fmla="*/ 904009 h 907473"/>
                  <a:gd name="connsiteX65" fmla="*/ 83209 w 153277"/>
                  <a:gd name="connsiteY65" fmla="*/ 872836 h 907473"/>
                  <a:gd name="connsiteX66" fmla="*/ 72818 w 153277"/>
                  <a:gd name="connsiteY66" fmla="*/ 852054 h 907473"/>
                  <a:gd name="connsiteX67" fmla="*/ 62427 w 153277"/>
                  <a:gd name="connsiteY67" fmla="*/ 834736 h 907473"/>
                  <a:gd name="connsiteX68" fmla="*/ 65891 w 153277"/>
                  <a:gd name="connsiteY68" fmla="*/ 824345 h 907473"/>
                  <a:gd name="connsiteX69" fmla="*/ 86673 w 153277"/>
                  <a:gd name="connsiteY69" fmla="*/ 817418 h 907473"/>
                  <a:gd name="connsiteX70" fmla="*/ 93600 w 153277"/>
                  <a:gd name="connsiteY70" fmla="*/ 807027 h 907473"/>
                  <a:gd name="connsiteX71" fmla="*/ 90136 w 153277"/>
                  <a:gd name="connsiteY71" fmla="*/ 793173 h 907473"/>
                  <a:gd name="connsiteX72" fmla="*/ 86673 w 153277"/>
                  <a:gd name="connsiteY72" fmla="*/ 782782 h 907473"/>
                  <a:gd name="connsiteX73" fmla="*/ 79745 w 153277"/>
                  <a:gd name="connsiteY73" fmla="*/ 775854 h 907473"/>
                  <a:gd name="connsiteX74" fmla="*/ 72818 w 153277"/>
                  <a:gd name="connsiteY74" fmla="*/ 765464 h 907473"/>
                  <a:gd name="connsiteX75" fmla="*/ 65891 w 153277"/>
                  <a:gd name="connsiteY75" fmla="*/ 741218 h 907473"/>
                  <a:gd name="connsiteX76" fmla="*/ 90136 w 153277"/>
                  <a:gd name="connsiteY76" fmla="*/ 723900 h 907473"/>
                  <a:gd name="connsiteX77" fmla="*/ 83209 w 153277"/>
                  <a:gd name="connsiteY77" fmla="*/ 699654 h 907473"/>
                  <a:gd name="connsiteX78" fmla="*/ 72818 w 153277"/>
                  <a:gd name="connsiteY78" fmla="*/ 692727 h 907473"/>
                  <a:gd name="connsiteX79" fmla="*/ 69354 w 153277"/>
                  <a:gd name="connsiteY79" fmla="*/ 678873 h 907473"/>
                  <a:gd name="connsiteX80" fmla="*/ 65891 w 153277"/>
                  <a:gd name="connsiteY80" fmla="*/ 668482 h 907473"/>
                  <a:gd name="connsiteX81" fmla="*/ 69354 w 153277"/>
                  <a:gd name="connsiteY81" fmla="*/ 658091 h 907473"/>
                  <a:gd name="connsiteX82" fmla="*/ 86673 w 153277"/>
                  <a:gd name="connsiteY82" fmla="*/ 647700 h 907473"/>
                  <a:gd name="connsiteX83" fmla="*/ 107454 w 153277"/>
                  <a:gd name="connsiteY83" fmla="*/ 644236 h 907473"/>
                  <a:gd name="connsiteX84" fmla="*/ 114382 w 153277"/>
                  <a:gd name="connsiteY84" fmla="*/ 637309 h 907473"/>
                  <a:gd name="connsiteX85" fmla="*/ 124773 w 153277"/>
                  <a:gd name="connsiteY85" fmla="*/ 633845 h 907473"/>
                  <a:gd name="connsiteX86" fmla="*/ 135164 w 153277"/>
                  <a:gd name="connsiteY86" fmla="*/ 613064 h 907473"/>
                  <a:gd name="connsiteX87" fmla="*/ 124773 w 153277"/>
                  <a:gd name="connsiteY87" fmla="*/ 609600 h 907473"/>
                  <a:gd name="connsiteX88" fmla="*/ 97064 w 153277"/>
                  <a:gd name="connsiteY88" fmla="*/ 606136 h 907473"/>
                  <a:gd name="connsiteX89" fmla="*/ 90136 w 153277"/>
                  <a:gd name="connsiteY89" fmla="*/ 599209 h 907473"/>
                  <a:gd name="connsiteX90" fmla="*/ 79745 w 153277"/>
                  <a:gd name="connsiteY90" fmla="*/ 592282 h 907473"/>
                  <a:gd name="connsiteX91" fmla="*/ 76282 w 153277"/>
                  <a:gd name="connsiteY91" fmla="*/ 523009 h 907473"/>
                  <a:gd name="connsiteX92" fmla="*/ 79745 w 153277"/>
                  <a:gd name="connsiteY92" fmla="*/ 505691 h 907473"/>
                  <a:gd name="connsiteX93" fmla="*/ 107454 w 153277"/>
                  <a:gd name="connsiteY93" fmla="*/ 512618 h 907473"/>
                  <a:gd name="connsiteX94" fmla="*/ 114382 w 153277"/>
                  <a:gd name="connsiteY94" fmla="*/ 505691 h 907473"/>
                  <a:gd name="connsiteX95" fmla="*/ 107454 w 153277"/>
                  <a:gd name="connsiteY95" fmla="*/ 495300 h 907473"/>
                  <a:gd name="connsiteX96" fmla="*/ 86673 w 153277"/>
                  <a:gd name="connsiteY96" fmla="*/ 481445 h 907473"/>
                  <a:gd name="connsiteX97" fmla="*/ 79745 w 153277"/>
                  <a:gd name="connsiteY97" fmla="*/ 474518 h 907473"/>
                  <a:gd name="connsiteX98" fmla="*/ 107454 w 153277"/>
                  <a:gd name="connsiteY98" fmla="*/ 464127 h 907473"/>
                  <a:gd name="connsiteX99" fmla="*/ 110918 w 153277"/>
                  <a:gd name="connsiteY99" fmla="*/ 453736 h 907473"/>
                  <a:gd name="connsiteX100" fmla="*/ 107454 w 153277"/>
                  <a:gd name="connsiteY100" fmla="*/ 439882 h 907473"/>
                  <a:gd name="connsiteX101" fmla="*/ 90136 w 153277"/>
                  <a:gd name="connsiteY101" fmla="*/ 426027 h 907473"/>
                  <a:gd name="connsiteX102" fmla="*/ 79745 w 153277"/>
                  <a:gd name="connsiteY102" fmla="*/ 412173 h 907473"/>
                  <a:gd name="connsiteX103" fmla="*/ 72818 w 153277"/>
                  <a:gd name="connsiteY103" fmla="*/ 384464 h 907473"/>
                  <a:gd name="connsiteX104" fmla="*/ 65891 w 153277"/>
                  <a:gd name="connsiteY104" fmla="*/ 360218 h 907473"/>
                  <a:gd name="connsiteX105" fmla="*/ 76282 w 153277"/>
                  <a:gd name="connsiteY105" fmla="*/ 342900 h 907473"/>
                  <a:gd name="connsiteX106" fmla="*/ 97064 w 153277"/>
                  <a:gd name="connsiteY106" fmla="*/ 335973 h 907473"/>
                  <a:gd name="connsiteX107" fmla="*/ 152482 w 153277"/>
                  <a:gd name="connsiteY107" fmla="*/ 335973 h 907473"/>
                  <a:gd name="connsiteX108" fmla="*/ 142091 w 153277"/>
                  <a:gd name="connsiteY108" fmla="*/ 322118 h 907473"/>
                  <a:gd name="connsiteX109" fmla="*/ 131700 w 153277"/>
                  <a:gd name="connsiteY109" fmla="*/ 318654 h 907473"/>
                  <a:gd name="connsiteX110" fmla="*/ 128236 w 153277"/>
                  <a:gd name="connsiteY110" fmla="*/ 308264 h 907473"/>
                  <a:gd name="connsiteX111" fmla="*/ 121309 w 153277"/>
                  <a:gd name="connsiteY111" fmla="*/ 301336 h 907473"/>
                  <a:gd name="connsiteX112" fmla="*/ 107454 w 153277"/>
                  <a:gd name="connsiteY112" fmla="*/ 284018 h 907473"/>
                  <a:gd name="connsiteX113" fmla="*/ 97064 w 153277"/>
                  <a:gd name="connsiteY113" fmla="*/ 245918 h 907473"/>
                  <a:gd name="connsiteX114" fmla="*/ 100527 w 153277"/>
                  <a:gd name="connsiteY114" fmla="*/ 193964 h 907473"/>
                  <a:gd name="connsiteX115" fmla="*/ 107454 w 153277"/>
                  <a:gd name="connsiteY115" fmla="*/ 152400 h 907473"/>
                  <a:gd name="connsiteX116" fmla="*/ 117845 w 153277"/>
                  <a:gd name="connsiteY116" fmla="*/ 155864 h 907473"/>
                  <a:gd name="connsiteX117" fmla="*/ 124773 w 153277"/>
                  <a:gd name="connsiteY117" fmla="*/ 162791 h 907473"/>
                  <a:gd name="connsiteX118" fmla="*/ 135164 w 153277"/>
                  <a:gd name="connsiteY118" fmla="*/ 169718 h 907473"/>
                  <a:gd name="connsiteX119" fmla="*/ 142091 w 153277"/>
                  <a:gd name="connsiteY119" fmla="*/ 180109 h 907473"/>
                  <a:gd name="connsiteX120" fmla="*/ 138627 w 153277"/>
                  <a:gd name="connsiteY120" fmla="*/ 169718 h 907473"/>
                  <a:gd name="connsiteX121" fmla="*/ 124773 w 153277"/>
                  <a:gd name="connsiteY121" fmla="*/ 148936 h 907473"/>
                  <a:gd name="connsiteX122" fmla="*/ 114382 w 153277"/>
                  <a:gd name="connsiteY122" fmla="*/ 142009 h 907473"/>
                  <a:gd name="connsiteX123" fmla="*/ 100527 w 153277"/>
                  <a:gd name="connsiteY123" fmla="*/ 124691 h 907473"/>
                  <a:gd name="connsiteX124" fmla="*/ 93600 w 153277"/>
                  <a:gd name="connsiteY124" fmla="*/ 103909 h 907473"/>
                  <a:gd name="connsiteX125" fmla="*/ 90136 w 153277"/>
                  <a:gd name="connsiteY125" fmla="*/ 58882 h 907473"/>
                  <a:gd name="connsiteX126" fmla="*/ 76282 w 153277"/>
                  <a:gd name="connsiteY126" fmla="*/ 0 h 90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3277" h="907473">
                    <a:moveTo>
                      <a:pt x="76282" y="0"/>
                    </a:moveTo>
                    <a:lnTo>
                      <a:pt x="76282" y="0"/>
                    </a:lnTo>
                    <a:cubicBezTo>
                      <a:pt x="77436" y="11545"/>
                      <a:pt x="77981" y="23168"/>
                      <a:pt x="79745" y="34636"/>
                    </a:cubicBezTo>
                    <a:cubicBezTo>
                      <a:pt x="80300" y="38245"/>
                      <a:pt x="82323" y="41485"/>
                      <a:pt x="83209" y="45027"/>
                    </a:cubicBezTo>
                    <a:cubicBezTo>
                      <a:pt x="84637" y="50738"/>
                      <a:pt x="85518" y="56572"/>
                      <a:pt x="86673" y="62345"/>
                    </a:cubicBezTo>
                    <a:cubicBezTo>
                      <a:pt x="86643" y="62465"/>
                      <a:pt x="81402" y="84934"/>
                      <a:pt x="79745" y="86591"/>
                    </a:cubicBezTo>
                    <a:cubicBezTo>
                      <a:pt x="73858" y="92478"/>
                      <a:pt x="58964" y="100445"/>
                      <a:pt x="58964" y="100445"/>
                    </a:cubicBezTo>
                    <a:cubicBezTo>
                      <a:pt x="49727" y="128154"/>
                      <a:pt x="63582" y="95827"/>
                      <a:pt x="45109" y="114300"/>
                    </a:cubicBezTo>
                    <a:cubicBezTo>
                      <a:pt x="42527" y="116882"/>
                      <a:pt x="43418" y="121499"/>
                      <a:pt x="41645" y="124691"/>
                    </a:cubicBezTo>
                    <a:cubicBezTo>
                      <a:pt x="37602" y="131969"/>
                      <a:pt x="27791" y="145473"/>
                      <a:pt x="27791" y="145473"/>
                    </a:cubicBezTo>
                    <a:lnTo>
                      <a:pt x="65891" y="148936"/>
                    </a:lnTo>
                    <a:cubicBezTo>
                      <a:pt x="70149" y="151065"/>
                      <a:pt x="63735" y="158214"/>
                      <a:pt x="62427" y="162791"/>
                    </a:cubicBezTo>
                    <a:cubicBezTo>
                      <a:pt x="58842" y="175341"/>
                      <a:pt x="59628" y="172186"/>
                      <a:pt x="52036" y="183573"/>
                    </a:cubicBezTo>
                    <a:cubicBezTo>
                      <a:pt x="50882" y="187037"/>
                      <a:pt x="49026" y="190341"/>
                      <a:pt x="48573" y="193964"/>
                    </a:cubicBezTo>
                    <a:cubicBezTo>
                      <a:pt x="46706" y="208901"/>
                      <a:pt x="48988" y="224446"/>
                      <a:pt x="45109" y="238991"/>
                    </a:cubicBezTo>
                    <a:cubicBezTo>
                      <a:pt x="43799" y="243903"/>
                      <a:pt x="28038" y="248145"/>
                      <a:pt x="24327" y="249382"/>
                    </a:cubicBezTo>
                    <a:cubicBezTo>
                      <a:pt x="44716" y="259576"/>
                      <a:pt x="33279" y="254674"/>
                      <a:pt x="58964" y="263236"/>
                    </a:cubicBezTo>
                    <a:lnTo>
                      <a:pt x="69354" y="266700"/>
                    </a:lnTo>
                    <a:cubicBezTo>
                      <a:pt x="75662" y="298237"/>
                      <a:pt x="74862" y="286403"/>
                      <a:pt x="69354" y="335973"/>
                    </a:cubicBezTo>
                    <a:cubicBezTo>
                      <a:pt x="68951" y="339602"/>
                      <a:pt x="68862" y="344242"/>
                      <a:pt x="65891" y="346364"/>
                    </a:cubicBezTo>
                    <a:cubicBezTo>
                      <a:pt x="59949" y="350608"/>
                      <a:pt x="52036" y="350982"/>
                      <a:pt x="45109" y="353291"/>
                    </a:cubicBezTo>
                    <a:lnTo>
                      <a:pt x="34718" y="356754"/>
                    </a:lnTo>
                    <a:cubicBezTo>
                      <a:pt x="23891" y="363973"/>
                      <a:pt x="13118" y="366328"/>
                      <a:pt x="31254" y="384464"/>
                    </a:cubicBezTo>
                    <a:cubicBezTo>
                      <a:pt x="36417" y="389627"/>
                      <a:pt x="52036" y="391391"/>
                      <a:pt x="52036" y="391391"/>
                    </a:cubicBezTo>
                    <a:cubicBezTo>
                      <a:pt x="54345" y="393700"/>
                      <a:pt x="58427" y="395097"/>
                      <a:pt x="58964" y="398318"/>
                    </a:cubicBezTo>
                    <a:cubicBezTo>
                      <a:pt x="61399" y="412925"/>
                      <a:pt x="52002" y="414662"/>
                      <a:pt x="41645" y="419100"/>
                    </a:cubicBezTo>
                    <a:cubicBezTo>
                      <a:pt x="33334" y="422662"/>
                      <a:pt x="26197" y="423513"/>
                      <a:pt x="17400" y="426027"/>
                    </a:cubicBezTo>
                    <a:cubicBezTo>
                      <a:pt x="13889" y="427030"/>
                      <a:pt x="10473" y="428336"/>
                      <a:pt x="7009" y="429491"/>
                    </a:cubicBezTo>
                    <a:cubicBezTo>
                      <a:pt x="4700" y="432955"/>
                      <a:pt x="-734" y="435800"/>
                      <a:pt x="82" y="439882"/>
                    </a:cubicBezTo>
                    <a:cubicBezTo>
                      <a:pt x="898" y="443964"/>
                      <a:pt x="6669" y="445118"/>
                      <a:pt x="10473" y="446809"/>
                    </a:cubicBezTo>
                    <a:cubicBezTo>
                      <a:pt x="17145" y="449774"/>
                      <a:pt x="31254" y="453736"/>
                      <a:pt x="31254" y="453736"/>
                    </a:cubicBezTo>
                    <a:cubicBezTo>
                      <a:pt x="33563" y="456045"/>
                      <a:pt x="37720" y="457431"/>
                      <a:pt x="38182" y="460664"/>
                    </a:cubicBezTo>
                    <a:cubicBezTo>
                      <a:pt x="38582" y="463463"/>
                      <a:pt x="32267" y="487785"/>
                      <a:pt x="31254" y="491836"/>
                    </a:cubicBezTo>
                    <a:cubicBezTo>
                      <a:pt x="32409" y="497609"/>
                      <a:pt x="35550" y="503326"/>
                      <a:pt x="34718" y="509154"/>
                    </a:cubicBezTo>
                    <a:cubicBezTo>
                      <a:pt x="34198" y="512792"/>
                      <a:pt x="18589" y="522216"/>
                      <a:pt x="17400" y="523009"/>
                    </a:cubicBezTo>
                    <a:cubicBezTo>
                      <a:pt x="16245" y="527627"/>
                      <a:pt x="13936" y="532104"/>
                      <a:pt x="13936" y="536864"/>
                    </a:cubicBezTo>
                    <a:cubicBezTo>
                      <a:pt x="13936" y="541624"/>
                      <a:pt x="14759" y="546757"/>
                      <a:pt x="17400" y="550718"/>
                    </a:cubicBezTo>
                    <a:cubicBezTo>
                      <a:pt x="21237" y="556472"/>
                      <a:pt x="32255" y="559133"/>
                      <a:pt x="38182" y="561109"/>
                    </a:cubicBezTo>
                    <a:cubicBezTo>
                      <a:pt x="35873" y="564573"/>
                      <a:pt x="33919" y="568302"/>
                      <a:pt x="31254" y="571500"/>
                    </a:cubicBezTo>
                    <a:cubicBezTo>
                      <a:pt x="28118" y="575263"/>
                      <a:pt x="20864" y="576993"/>
                      <a:pt x="20864" y="581891"/>
                    </a:cubicBezTo>
                    <a:cubicBezTo>
                      <a:pt x="20864" y="586053"/>
                      <a:pt x="27640" y="586753"/>
                      <a:pt x="31254" y="588818"/>
                    </a:cubicBezTo>
                    <a:cubicBezTo>
                      <a:pt x="35737" y="591380"/>
                      <a:pt x="40491" y="593436"/>
                      <a:pt x="45109" y="595745"/>
                    </a:cubicBezTo>
                    <a:cubicBezTo>
                      <a:pt x="46264" y="599209"/>
                      <a:pt x="48573" y="602485"/>
                      <a:pt x="48573" y="606136"/>
                    </a:cubicBezTo>
                    <a:cubicBezTo>
                      <a:pt x="48573" y="610896"/>
                      <a:pt x="46417" y="615414"/>
                      <a:pt x="45109" y="619991"/>
                    </a:cubicBezTo>
                    <a:cubicBezTo>
                      <a:pt x="42855" y="627878"/>
                      <a:pt x="40789" y="634702"/>
                      <a:pt x="34718" y="640773"/>
                    </a:cubicBezTo>
                    <a:cubicBezTo>
                      <a:pt x="31774" y="643717"/>
                      <a:pt x="27791" y="645391"/>
                      <a:pt x="24327" y="647700"/>
                    </a:cubicBezTo>
                    <a:cubicBezTo>
                      <a:pt x="22019" y="654626"/>
                      <a:pt x="17401" y="661556"/>
                      <a:pt x="24327" y="668482"/>
                    </a:cubicBezTo>
                    <a:cubicBezTo>
                      <a:pt x="26909" y="671064"/>
                      <a:pt x="31254" y="670791"/>
                      <a:pt x="34718" y="671945"/>
                    </a:cubicBezTo>
                    <a:cubicBezTo>
                      <a:pt x="37027" y="675409"/>
                      <a:pt x="39045" y="679085"/>
                      <a:pt x="41645" y="682336"/>
                    </a:cubicBezTo>
                    <a:cubicBezTo>
                      <a:pt x="43685" y="684886"/>
                      <a:pt x="48168" y="686023"/>
                      <a:pt x="48573" y="689264"/>
                    </a:cubicBezTo>
                    <a:cubicBezTo>
                      <a:pt x="51318" y="711224"/>
                      <a:pt x="46937" y="706029"/>
                      <a:pt x="38182" y="716973"/>
                    </a:cubicBezTo>
                    <a:cubicBezTo>
                      <a:pt x="35581" y="720224"/>
                      <a:pt x="33563" y="723900"/>
                      <a:pt x="31254" y="727364"/>
                    </a:cubicBezTo>
                    <a:cubicBezTo>
                      <a:pt x="29318" y="735109"/>
                      <a:pt x="24237" y="756940"/>
                      <a:pt x="20864" y="762000"/>
                    </a:cubicBezTo>
                    <a:lnTo>
                      <a:pt x="13936" y="772391"/>
                    </a:lnTo>
                    <a:cubicBezTo>
                      <a:pt x="12782" y="775855"/>
                      <a:pt x="12351" y="779651"/>
                      <a:pt x="10473" y="782782"/>
                    </a:cubicBezTo>
                    <a:cubicBezTo>
                      <a:pt x="6357" y="789642"/>
                      <a:pt x="-3518" y="789573"/>
                      <a:pt x="7009" y="800100"/>
                    </a:cubicBezTo>
                    <a:cubicBezTo>
                      <a:pt x="9591" y="802682"/>
                      <a:pt x="13936" y="802409"/>
                      <a:pt x="17400" y="803564"/>
                    </a:cubicBezTo>
                    <a:cubicBezTo>
                      <a:pt x="18555" y="808182"/>
                      <a:pt x="20864" y="812658"/>
                      <a:pt x="20864" y="817418"/>
                    </a:cubicBezTo>
                    <a:cubicBezTo>
                      <a:pt x="20864" y="828601"/>
                      <a:pt x="16129" y="833180"/>
                      <a:pt x="10473" y="841664"/>
                    </a:cubicBezTo>
                    <a:cubicBezTo>
                      <a:pt x="24335" y="850905"/>
                      <a:pt x="19541" y="848740"/>
                      <a:pt x="38182" y="855518"/>
                    </a:cubicBezTo>
                    <a:cubicBezTo>
                      <a:pt x="45044" y="858013"/>
                      <a:pt x="58964" y="862445"/>
                      <a:pt x="58964" y="862445"/>
                    </a:cubicBezTo>
                    <a:cubicBezTo>
                      <a:pt x="60118" y="865909"/>
                      <a:pt x="60549" y="869705"/>
                      <a:pt x="62427" y="872836"/>
                    </a:cubicBezTo>
                    <a:cubicBezTo>
                      <a:pt x="64107" y="875636"/>
                      <a:pt x="67894" y="876843"/>
                      <a:pt x="69354" y="879764"/>
                    </a:cubicBezTo>
                    <a:cubicBezTo>
                      <a:pt x="85275" y="911604"/>
                      <a:pt x="67559" y="891821"/>
                      <a:pt x="83209" y="907473"/>
                    </a:cubicBezTo>
                    <a:cubicBezTo>
                      <a:pt x="87827" y="906318"/>
                      <a:pt x="94935" y="908267"/>
                      <a:pt x="97064" y="904009"/>
                    </a:cubicBezTo>
                    <a:cubicBezTo>
                      <a:pt x="102119" y="893899"/>
                      <a:pt x="87668" y="878781"/>
                      <a:pt x="83209" y="872836"/>
                    </a:cubicBezTo>
                    <a:cubicBezTo>
                      <a:pt x="74503" y="846721"/>
                      <a:pt x="86246" y="878908"/>
                      <a:pt x="72818" y="852054"/>
                    </a:cubicBezTo>
                    <a:cubicBezTo>
                      <a:pt x="63825" y="834070"/>
                      <a:pt x="75957" y="848268"/>
                      <a:pt x="62427" y="834736"/>
                    </a:cubicBezTo>
                    <a:cubicBezTo>
                      <a:pt x="63582" y="831272"/>
                      <a:pt x="62920" y="826467"/>
                      <a:pt x="65891" y="824345"/>
                    </a:cubicBezTo>
                    <a:cubicBezTo>
                      <a:pt x="71833" y="820101"/>
                      <a:pt x="86673" y="817418"/>
                      <a:pt x="86673" y="817418"/>
                    </a:cubicBezTo>
                    <a:cubicBezTo>
                      <a:pt x="88982" y="813954"/>
                      <a:pt x="93011" y="811148"/>
                      <a:pt x="93600" y="807027"/>
                    </a:cubicBezTo>
                    <a:cubicBezTo>
                      <a:pt x="94273" y="802315"/>
                      <a:pt x="91444" y="797750"/>
                      <a:pt x="90136" y="793173"/>
                    </a:cubicBezTo>
                    <a:cubicBezTo>
                      <a:pt x="89133" y="789663"/>
                      <a:pt x="88551" y="785913"/>
                      <a:pt x="86673" y="782782"/>
                    </a:cubicBezTo>
                    <a:cubicBezTo>
                      <a:pt x="84993" y="779981"/>
                      <a:pt x="81785" y="778404"/>
                      <a:pt x="79745" y="775854"/>
                    </a:cubicBezTo>
                    <a:cubicBezTo>
                      <a:pt x="77145" y="772604"/>
                      <a:pt x="74680" y="769187"/>
                      <a:pt x="72818" y="765464"/>
                    </a:cubicBezTo>
                    <a:cubicBezTo>
                      <a:pt x="70332" y="760491"/>
                      <a:pt x="67002" y="745662"/>
                      <a:pt x="65891" y="741218"/>
                    </a:cubicBezTo>
                    <a:cubicBezTo>
                      <a:pt x="90137" y="733137"/>
                      <a:pt x="84364" y="741218"/>
                      <a:pt x="90136" y="723900"/>
                    </a:cubicBezTo>
                    <a:cubicBezTo>
                      <a:pt x="89909" y="722992"/>
                      <a:pt x="85018" y="701915"/>
                      <a:pt x="83209" y="699654"/>
                    </a:cubicBezTo>
                    <a:cubicBezTo>
                      <a:pt x="80608" y="696403"/>
                      <a:pt x="76282" y="695036"/>
                      <a:pt x="72818" y="692727"/>
                    </a:cubicBezTo>
                    <a:cubicBezTo>
                      <a:pt x="71663" y="688109"/>
                      <a:pt x="70662" y="683450"/>
                      <a:pt x="69354" y="678873"/>
                    </a:cubicBezTo>
                    <a:cubicBezTo>
                      <a:pt x="68351" y="675363"/>
                      <a:pt x="65891" y="672133"/>
                      <a:pt x="65891" y="668482"/>
                    </a:cubicBezTo>
                    <a:cubicBezTo>
                      <a:pt x="65891" y="664831"/>
                      <a:pt x="67476" y="661222"/>
                      <a:pt x="69354" y="658091"/>
                    </a:cubicBezTo>
                    <a:cubicBezTo>
                      <a:pt x="73546" y="651105"/>
                      <a:pt x="79130" y="649376"/>
                      <a:pt x="86673" y="647700"/>
                    </a:cubicBezTo>
                    <a:cubicBezTo>
                      <a:pt x="93528" y="646176"/>
                      <a:pt x="100527" y="645391"/>
                      <a:pt x="107454" y="644236"/>
                    </a:cubicBezTo>
                    <a:cubicBezTo>
                      <a:pt x="109763" y="641927"/>
                      <a:pt x="111582" y="638989"/>
                      <a:pt x="114382" y="637309"/>
                    </a:cubicBezTo>
                    <a:cubicBezTo>
                      <a:pt x="117513" y="635431"/>
                      <a:pt x="121922" y="636126"/>
                      <a:pt x="124773" y="633845"/>
                    </a:cubicBezTo>
                    <a:cubicBezTo>
                      <a:pt x="130876" y="628963"/>
                      <a:pt x="132882" y="619908"/>
                      <a:pt x="135164" y="613064"/>
                    </a:cubicBezTo>
                    <a:cubicBezTo>
                      <a:pt x="131700" y="611909"/>
                      <a:pt x="128365" y="610253"/>
                      <a:pt x="124773" y="609600"/>
                    </a:cubicBezTo>
                    <a:cubicBezTo>
                      <a:pt x="115615" y="607935"/>
                      <a:pt x="105980" y="608811"/>
                      <a:pt x="97064" y="606136"/>
                    </a:cubicBezTo>
                    <a:cubicBezTo>
                      <a:pt x="93936" y="605198"/>
                      <a:pt x="92686" y="601249"/>
                      <a:pt x="90136" y="599209"/>
                    </a:cubicBezTo>
                    <a:cubicBezTo>
                      <a:pt x="86885" y="596609"/>
                      <a:pt x="83209" y="594591"/>
                      <a:pt x="79745" y="592282"/>
                    </a:cubicBezTo>
                    <a:cubicBezTo>
                      <a:pt x="78591" y="569191"/>
                      <a:pt x="76282" y="546129"/>
                      <a:pt x="76282" y="523009"/>
                    </a:cubicBezTo>
                    <a:cubicBezTo>
                      <a:pt x="76282" y="517122"/>
                      <a:pt x="74847" y="508957"/>
                      <a:pt x="79745" y="505691"/>
                    </a:cubicBezTo>
                    <a:cubicBezTo>
                      <a:pt x="82534" y="503832"/>
                      <a:pt x="102709" y="511036"/>
                      <a:pt x="107454" y="512618"/>
                    </a:cubicBezTo>
                    <a:cubicBezTo>
                      <a:pt x="109763" y="510309"/>
                      <a:pt x="114382" y="508957"/>
                      <a:pt x="114382" y="505691"/>
                    </a:cubicBezTo>
                    <a:cubicBezTo>
                      <a:pt x="114382" y="501528"/>
                      <a:pt x="110587" y="498041"/>
                      <a:pt x="107454" y="495300"/>
                    </a:cubicBezTo>
                    <a:cubicBezTo>
                      <a:pt x="101189" y="489818"/>
                      <a:pt x="93600" y="486063"/>
                      <a:pt x="86673" y="481445"/>
                    </a:cubicBezTo>
                    <a:cubicBezTo>
                      <a:pt x="83956" y="479633"/>
                      <a:pt x="82054" y="476827"/>
                      <a:pt x="79745" y="474518"/>
                    </a:cubicBezTo>
                    <a:cubicBezTo>
                      <a:pt x="102185" y="452081"/>
                      <a:pt x="60774" y="490803"/>
                      <a:pt x="107454" y="464127"/>
                    </a:cubicBezTo>
                    <a:cubicBezTo>
                      <a:pt x="110624" y="462315"/>
                      <a:pt x="109763" y="457200"/>
                      <a:pt x="110918" y="453736"/>
                    </a:cubicBezTo>
                    <a:cubicBezTo>
                      <a:pt x="109763" y="449118"/>
                      <a:pt x="109583" y="444140"/>
                      <a:pt x="107454" y="439882"/>
                    </a:cubicBezTo>
                    <a:cubicBezTo>
                      <a:pt x="104985" y="434944"/>
                      <a:pt x="93810" y="428476"/>
                      <a:pt x="90136" y="426027"/>
                    </a:cubicBezTo>
                    <a:cubicBezTo>
                      <a:pt x="86672" y="421409"/>
                      <a:pt x="82609" y="417185"/>
                      <a:pt x="79745" y="412173"/>
                    </a:cubicBezTo>
                    <a:cubicBezTo>
                      <a:pt x="76371" y="406268"/>
                      <a:pt x="73853" y="389122"/>
                      <a:pt x="72818" y="384464"/>
                    </a:cubicBezTo>
                    <a:cubicBezTo>
                      <a:pt x="69919" y="371419"/>
                      <a:pt x="69747" y="371788"/>
                      <a:pt x="65891" y="360218"/>
                    </a:cubicBezTo>
                    <a:cubicBezTo>
                      <a:pt x="68261" y="353106"/>
                      <a:pt x="68673" y="346704"/>
                      <a:pt x="76282" y="342900"/>
                    </a:cubicBezTo>
                    <a:cubicBezTo>
                      <a:pt x="82813" y="339635"/>
                      <a:pt x="97064" y="335973"/>
                      <a:pt x="97064" y="335973"/>
                    </a:cubicBezTo>
                    <a:cubicBezTo>
                      <a:pt x="100313" y="336334"/>
                      <a:pt x="146028" y="344041"/>
                      <a:pt x="152482" y="335973"/>
                    </a:cubicBezTo>
                    <a:cubicBezTo>
                      <a:pt x="156088" y="331465"/>
                      <a:pt x="146526" y="325814"/>
                      <a:pt x="142091" y="322118"/>
                    </a:cubicBezTo>
                    <a:cubicBezTo>
                      <a:pt x="139286" y="319781"/>
                      <a:pt x="135164" y="319809"/>
                      <a:pt x="131700" y="318654"/>
                    </a:cubicBezTo>
                    <a:cubicBezTo>
                      <a:pt x="130545" y="315191"/>
                      <a:pt x="130114" y="311394"/>
                      <a:pt x="128236" y="308264"/>
                    </a:cubicBezTo>
                    <a:cubicBezTo>
                      <a:pt x="126556" y="305464"/>
                      <a:pt x="123349" y="303886"/>
                      <a:pt x="121309" y="301336"/>
                    </a:cubicBezTo>
                    <a:cubicBezTo>
                      <a:pt x="103842" y="279501"/>
                      <a:pt x="124173" y="300735"/>
                      <a:pt x="107454" y="284018"/>
                    </a:cubicBezTo>
                    <a:cubicBezTo>
                      <a:pt x="103827" y="273135"/>
                      <a:pt x="97455" y="254899"/>
                      <a:pt x="97064" y="245918"/>
                    </a:cubicBezTo>
                    <a:cubicBezTo>
                      <a:pt x="96310" y="228578"/>
                      <a:pt x="99086" y="211260"/>
                      <a:pt x="100527" y="193964"/>
                    </a:cubicBezTo>
                    <a:cubicBezTo>
                      <a:pt x="103105" y="163032"/>
                      <a:pt x="101136" y="171358"/>
                      <a:pt x="107454" y="152400"/>
                    </a:cubicBezTo>
                    <a:cubicBezTo>
                      <a:pt x="110918" y="153555"/>
                      <a:pt x="114714" y="153986"/>
                      <a:pt x="117845" y="155864"/>
                    </a:cubicBezTo>
                    <a:cubicBezTo>
                      <a:pt x="120645" y="157544"/>
                      <a:pt x="122223" y="160751"/>
                      <a:pt x="124773" y="162791"/>
                    </a:cubicBezTo>
                    <a:cubicBezTo>
                      <a:pt x="128024" y="165391"/>
                      <a:pt x="131700" y="167409"/>
                      <a:pt x="135164" y="169718"/>
                    </a:cubicBezTo>
                    <a:cubicBezTo>
                      <a:pt x="137473" y="173182"/>
                      <a:pt x="137928" y="180109"/>
                      <a:pt x="142091" y="180109"/>
                    </a:cubicBezTo>
                    <a:cubicBezTo>
                      <a:pt x="145742" y="180109"/>
                      <a:pt x="140400" y="172910"/>
                      <a:pt x="138627" y="169718"/>
                    </a:cubicBezTo>
                    <a:cubicBezTo>
                      <a:pt x="134584" y="162440"/>
                      <a:pt x="129391" y="155863"/>
                      <a:pt x="124773" y="148936"/>
                    </a:cubicBezTo>
                    <a:cubicBezTo>
                      <a:pt x="122464" y="145472"/>
                      <a:pt x="117633" y="144609"/>
                      <a:pt x="114382" y="142009"/>
                    </a:cubicBezTo>
                    <a:cubicBezTo>
                      <a:pt x="107329" y="136367"/>
                      <a:pt x="105672" y="132409"/>
                      <a:pt x="100527" y="124691"/>
                    </a:cubicBezTo>
                    <a:lnTo>
                      <a:pt x="93600" y="103909"/>
                    </a:lnTo>
                    <a:cubicBezTo>
                      <a:pt x="86485" y="82563"/>
                      <a:pt x="90136" y="97176"/>
                      <a:pt x="90136" y="58882"/>
                    </a:cubicBezTo>
                    <a:lnTo>
                      <a:pt x="76282"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46" name="Group 145">
                <a:extLst>
                  <a:ext uri="{FF2B5EF4-FFF2-40B4-BE49-F238E27FC236}">
                    <a16:creationId xmlns:a16="http://schemas.microsoft.com/office/drawing/2014/main" id="{A8C03382-F907-D002-641A-38BD4029C008}"/>
                  </a:ext>
                </a:extLst>
              </p:cNvPr>
              <p:cNvGrpSpPr/>
              <p:nvPr/>
            </p:nvGrpSpPr>
            <p:grpSpPr>
              <a:xfrm>
                <a:off x="4982817" y="4121426"/>
                <a:ext cx="284922" cy="1884318"/>
                <a:chOff x="4982817" y="4121426"/>
                <a:chExt cx="284922" cy="1884318"/>
              </a:xfrm>
            </p:grpSpPr>
            <p:sp>
              <p:nvSpPr>
                <p:cNvPr id="166" name="Freeform 165">
                  <a:extLst>
                    <a:ext uri="{FF2B5EF4-FFF2-40B4-BE49-F238E27FC236}">
                      <a16:creationId xmlns:a16="http://schemas.microsoft.com/office/drawing/2014/main" id="{DC0FA1B3-E723-AA74-5243-CC7AC39326B3}"/>
                    </a:ext>
                  </a:extLst>
                </p:cNvPr>
                <p:cNvSpPr/>
                <p:nvPr/>
              </p:nvSpPr>
              <p:spPr>
                <a:xfrm>
                  <a:off x="5007006" y="4869402"/>
                  <a:ext cx="186431" cy="1136342"/>
                </a:xfrm>
                <a:custGeom>
                  <a:avLst/>
                  <a:gdLst>
                    <a:gd name="connsiteX0" fmla="*/ 97654 w 186431"/>
                    <a:gd name="connsiteY0" fmla="*/ 44388 h 1136342"/>
                    <a:gd name="connsiteX1" fmla="*/ 93215 w 186431"/>
                    <a:gd name="connsiteY1" fmla="*/ 261891 h 1136342"/>
                    <a:gd name="connsiteX2" fmla="*/ 48827 w 186431"/>
                    <a:gd name="connsiteY2" fmla="*/ 315157 h 1136342"/>
                    <a:gd name="connsiteX3" fmla="*/ 93215 w 186431"/>
                    <a:gd name="connsiteY3" fmla="*/ 297402 h 1136342"/>
                    <a:gd name="connsiteX4" fmla="*/ 88777 w 186431"/>
                    <a:gd name="connsiteY4" fmla="*/ 395056 h 1136342"/>
                    <a:gd name="connsiteX5" fmla="*/ 35511 w 186431"/>
                    <a:gd name="connsiteY5" fmla="*/ 417250 h 1136342"/>
                    <a:gd name="connsiteX6" fmla="*/ 93215 w 186431"/>
                    <a:gd name="connsiteY6" fmla="*/ 426128 h 1136342"/>
                    <a:gd name="connsiteX7" fmla="*/ 97654 w 186431"/>
                    <a:gd name="connsiteY7" fmla="*/ 501588 h 1136342"/>
                    <a:gd name="connsiteX8" fmla="*/ 0 w 186431"/>
                    <a:gd name="connsiteY8" fmla="*/ 545977 h 1136342"/>
                    <a:gd name="connsiteX9" fmla="*/ 84338 w 186431"/>
                    <a:gd name="connsiteY9" fmla="*/ 523782 h 1136342"/>
                    <a:gd name="connsiteX10" fmla="*/ 62144 w 186431"/>
                    <a:gd name="connsiteY10" fmla="*/ 1131903 h 1136342"/>
                    <a:gd name="connsiteX11" fmla="*/ 137604 w 186431"/>
                    <a:gd name="connsiteY11" fmla="*/ 1136342 h 1136342"/>
                    <a:gd name="connsiteX12" fmla="*/ 124287 w 186431"/>
                    <a:gd name="connsiteY12" fmla="*/ 208625 h 1136342"/>
                    <a:gd name="connsiteX13" fmla="*/ 186431 w 186431"/>
                    <a:gd name="connsiteY13" fmla="*/ 235258 h 1136342"/>
                    <a:gd name="connsiteX14" fmla="*/ 133165 w 186431"/>
                    <a:gd name="connsiteY14" fmla="*/ 199748 h 1136342"/>
                    <a:gd name="connsiteX15" fmla="*/ 142043 w 186431"/>
                    <a:gd name="connsiteY15" fmla="*/ 0 h 1136342"/>
                    <a:gd name="connsiteX16" fmla="*/ 97654 w 186431"/>
                    <a:gd name="connsiteY16" fmla="*/ 44388 h 113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431" h="1136342">
                      <a:moveTo>
                        <a:pt x="97654" y="44388"/>
                      </a:moveTo>
                      <a:cubicBezTo>
                        <a:pt x="96174" y="116889"/>
                        <a:pt x="94695" y="189390"/>
                        <a:pt x="93215" y="261891"/>
                      </a:cubicBezTo>
                      <a:lnTo>
                        <a:pt x="48827" y="315157"/>
                      </a:lnTo>
                      <a:lnTo>
                        <a:pt x="93215" y="297402"/>
                      </a:lnTo>
                      <a:lnTo>
                        <a:pt x="88777" y="395056"/>
                      </a:lnTo>
                      <a:lnTo>
                        <a:pt x="35511" y="417250"/>
                      </a:lnTo>
                      <a:lnTo>
                        <a:pt x="93215" y="426128"/>
                      </a:lnTo>
                      <a:lnTo>
                        <a:pt x="97654" y="501588"/>
                      </a:lnTo>
                      <a:lnTo>
                        <a:pt x="0" y="545977"/>
                      </a:lnTo>
                      <a:lnTo>
                        <a:pt x="84338" y="523782"/>
                      </a:lnTo>
                      <a:lnTo>
                        <a:pt x="62144" y="1131903"/>
                      </a:lnTo>
                      <a:lnTo>
                        <a:pt x="137604" y="1136342"/>
                      </a:lnTo>
                      <a:lnTo>
                        <a:pt x="124287" y="208625"/>
                      </a:lnTo>
                      <a:lnTo>
                        <a:pt x="186431" y="235258"/>
                      </a:lnTo>
                      <a:lnTo>
                        <a:pt x="133165" y="199748"/>
                      </a:lnTo>
                      <a:lnTo>
                        <a:pt x="142043" y="0"/>
                      </a:lnTo>
                      <a:lnTo>
                        <a:pt x="97654" y="44388"/>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7" name="Freeform 106">
                  <a:extLst>
                    <a:ext uri="{FF2B5EF4-FFF2-40B4-BE49-F238E27FC236}">
                      <a16:creationId xmlns:a16="http://schemas.microsoft.com/office/drawing/2014/main" id="{CCB1712C-B0DD-6739-F0A8-BFC5F1A19C6B}"/>
                    </a:ext>
                  </a:extLst>
                </p:cNvPr>
                <p:cNvSpPr/>
                <p:nvPr/>
              </p:nvSpPr>
              <p:spPr>
                <a:xfrm>
                  <a:off x="4982817" y="4121426"/>
                  <a:ext cx="284922" cy="921026"/>
                </a:xfrm>
                <a:custGeom>
                  <a:avLst/>
                  <a:gdLst>
                    <a:gd name="connsiteX0" fmla="*/ 168966 w 284922"/>
                    <a:gd name="connsiteY0" fmla="*/ 0 h 921026"/>
                    <a:gd name="connsiteX1" fmla="*/ 168966 w 284922"/>
                    <a:gd name="connsiteY1" fmla="*/ 0 h 921026"/>
                    <a:gd name="connsiteX2" fmla="*/ 168966 w 284922"/>
                    <a:gd name="connsiteY2" fmla="*/ 69574 h 921026"/>
                    <a:gd name="connsiteX3" fmla="*/ 165653 w 284922"/>
                    <a:gd name="connsiteY3" fmla="*/ 86139 h 921026"/>
                    <a:gd name="connsiteX4" fmla="*/ 145774 w 284922"/>
                    <a:gd name="connsiteY4" fmla="*/ 99391 h 921026"/>
                    <a:gd name="connsiteX5" fmla="*/ 142461 w 284922"/>
                    <a:gd name="connsiteY5" fmla="*/ 109331 h 921026"/>
                    <a:gd name="connsiteX6" fmla="*/ 125896 w 284922"/>
                    <a:gd name="connsiteY6" fmla="*/ 132522 h 921026"/>
                    <a:gd name="connsiteX7" fmla="*/ 119270 w 284922"/>
                    <a:gd name="connsiteY7" fmla="*/ 152400 h 921026"/>
                    <a:gd name="connsiteX8" fmla="*/ 112644 w 284922"/>
                    <a:gd name="connsiteY8" fmla="*/ 172278 h 921026"/>
                    <a:gd name="connsiteX9" fmla="*/ 102705 w 284922"/>
                    <a:gd name="connsiteY9" fmla="*/ 175591 h 921026"/>
                    <a:gd name="connsiteX10" fmla="*/ 132522 w 284922"/>
                    <a:gd name="connsiteY10" fmla="*/ 192157 h 921026"/>
                    <a:gd name="connsiteX11" fmla="*/ 142461 w 284922"/>
                    <a:gd name="connsiteY11" fmla="*/ 195470 h 921026"/>
                    <a:gd name="connsiteX12" fmla="*/ 152400 w 284922"/>
                    <a:gd name="connsiteY12" fmla="*/ 198783 h 921026"/>
                    <a:gd name="connsiteX13" fmla="*/ 142461 w 284922"/>
                    <a:gd name="connsiteY13" fmla="*/ 218661 h 921026"/>
                    <a:gd name="connsiteX14" fmla="*/ 129209 w 284922"/>
                    <a:gd name="connsiteY14" fmla="*/ 228600 h 921026"/>
                    <a:gd name="connsiteX15" fmla="*/ 112644 w 284922"/>
                    <a:gd name="connsiteY15" fmla="*/ 245165 h 921026"/>
                    <a:gd name="connsiteX16" fmla="*/ 99392 w 284922"/>
                    <a:gd name="connsiteY16" fmla="*/ 261731 h 921026"/>
                    <a:gd name="connsiteX17" fmla="*/ 92766 w 284922"/>
                    <a:gd name="connsiteY17" fmla="*/ 271670 h 921026"/>
                    <a:gd name="connsiteX18" fmla="*/ 82826 w 284922"/>
                    <a:gd name="connsiteY18" fmla="*/ 274983 h 921026"/>
                    <a:gd name="connsiteX19" fmla="*/ 66261 w 284922"/>
                    <a:gd name="connsiteY19" fmla="*/ 291548 h 921026"/>
                    <a:gd name="connsiteX20" fmla="*/ 56322 w 284922"/>
                    <a:gd name="connsiteY20" fmla="*/ 298174 h 921026"/>
                    <a:gd name="connsiteX21" fmla="*/ 46383 w 284922"/>
                    <a:gd name="connsiteY21" fmla="*/ 308113 h 921026"/>
                    <a:gd name="connsiteX22" fmla="*/ 49696 w 284922"/>
                    <a:gd name="connsiteY22" fmla="*/ 318052 h 921026"/>
                    <a:gd name="connsiteX23" fmla="*/ 59635 w 284922"/>
                    <a:gd name="connsiteY23" fmla="*/ 321365 h 921026"/>
                    <a:gd name="connsiteX24" fmla="*/ 89453 w 284922"/>
                    <a:gd name="connsiteY24" fmla="*/ 318052 h 921026"/>
                    <a:gd name="connsiteX25" fmla="*/ 129209 w 284922"/>
                    <a:gd name="connsiteY25" fmla="*/ 284922 h 921026"/>
                    <a:gd name="connsiteX26" fmla="*/ 165653 w 284922"/>
                    <a:gd name="connsiteY26" fmla="*/ 281609 h 921026"/>
                    <a:gd name="connsiteX27" fmla="*/ 149087 w 284922"/>
                    <a:gd name="connsiteY27" fmla="*/ 298174 h 921026"/>
                    <a:gd name="connsiteX28" fmla="*/ 135835 w 284922"/>
                    <a:gd name="connsiteY28" fmla="*/ 311426 h 921026"/>
                    <a:gd name="connsiteX29" fmla="*/ 102705 w 284922"/>
                    <a:gd name="connsiteY29" fmla="*/ 331304 h 921026"/>
                    <a:gd name="connsiteX30" fmla="*/ 99392 w 284922"/>
                    <a:gd name="connsiteY30" fmla="*/ 341244 h 921026"/>
                    <a:gd name="connsiteX31" fmla="*/ 86140 w 284922"/>
                    <a:gd name="connsiteY31" fmla="*/ 344557 h 921026"/>
                    <a:gd name="connsiteX32" fmla="*/ 76200 w 284922"/>
                    <a:gd name="connsiteY32" fmla="*/ 347870 h 921026"/>
                    <a:gd name="connsiteX33" fmla="*/ 66261 w 284922"/>
                    <a:gd name="connsiteY33" fmla="*/ 354496 h 921026"/>
                    <a:gd name="connsiteX34" fmla="*/ 46383 w 284922"/>
                    <a:gd name="connsiteY34" fmla="*/ 381000 h 921026"/>
                    <a:gd name="connsiteX35" fmla="*/ 3313 w 284922"/>
                    <a:gd name="connsiteY35" fmla="*/ 410817 h 921026"/>
                    <a:gd name="connsiteX36" fmla="*/ 19879 w 284922"/>
                    <a:gd name="connsiteY36" fmla="*/ 414131 h 921026"/>
                    <a:gd name="connsiteX37" fmla="*/ 66261 w 284922"/>
                    <a:gd name="connsiteY37" fmla="*/ 400878 h 921026"/>
                    <a:gd name="connsiteX38" fmla="*/ 76200 w 284922"/>
                    <a:gd name="connsiteY38" fmla="*/ 390939 h 921026"/>
                    <a:gd name="connsiteX39" fmla="*/ 86140 w 284922"/>
                    <a:gd name="connsiteY39" fmla="*/ 387626 h 921026"/>
                    <a:gd name="connsiteX40" fmla="*/ 109331 w 284922"/>
                    <a:gd name="connsiteY40" fmla="*/ 381000 h 921026"/>
                    <a:gd name="connsiteX41" fmla="*/ 122583 w 284922"/>
                    <a:gd name="connsiteY41" fmla="*/ 384313 h 921026"/>
                    <a:gd name="connsiteX42" fmla="*/ 112644 w 284922"/>
                    <a:gd name="connsiteY42" fmla="*/ 424070 h 921026"/>
                    <a:gd name="connsiteX43" fmla="*/ 99392 w 284922"/>
                    <a:gd name="connsiteY43" fmla="*/ 427383 h 921026"/>
                    <a:gd name="connsiteX44" fmla="*/ 89453 w 284922"/>
                    <a:gd name="connsiteY44" fmla="*/ 437322 h 921026"/>
                    <a:gd name="connsiteX45" fmla="*/ 79513 w 284922"/>
                    <a:gd name="connsiteY45" fmla="*/ 440635 h 921026"/>
                    <a:gd name="connsiteX46" fmla="*/ 66261 w 284922"/>
                    <a:gd name="connsiteY46" fmla="*/ 460513 h 921026"/>
                    <a:gd name="connsiteX47" fmla="*/ 56322 w 284922"/>
                    <a:gd name="connsiteY47" fmla="*/ 480391 h 921026"/>
                    <a:gd name="connsiteX48" fmla="*/ 33131 w 284922"/>
                    <a:gd name="connsiteY48" fmla="*/ 496957 h 921026"/>
                    <a:gd name="connsiteX49" fmla="*/ 26505 w 284922"/>
                    <a:gd name="connsiteY49" fmla="*/ 506896 h 921026"/>
                    <a:gd name="connsiteX50" fmla="*/ 33131 w 284922"/>
                    <a:gd name="connsiteY50" fmla="*/ 516835 h 921026"/>
                    <a:gd name="connsiteX51" fmla="*/ 76200 w 284922"/>
                    <a:gd name="connsiteY51" fmla="*/ 513522 h 921026"/>
                    <a:gd name="connsiteX52" fmla="*/ 106018 w 284922"/>
                    <a:gd name="connsiteY52" fmla="*/ 500270 h 921026"/>
                    <a:gd name="connsiteX53" fmla="*/ 89453 w 284922"/>
                    <a:gd name="connsiteY53" fmla="*/ 533400 h 921026"/>
                    <a:gd name="connsiteX54" fmla="*/ 72887 w 284922"/>
                    <a:gd name="connsiteY54" fmla="*/ 549965 h 921026"/>
                    <a:gd name="connsiteX55" fmla="*/ 66261 w 284922"/>
                    <a:gd name="connsiteY55" fmla="*/ 576470 h 921026"/>
                    <a:gd name="connsiteX56" fmla="*/ 76200 w 284922"/>
                    <a:gd name="connsiteY56" fmla="*/ 579783 h 921026"/>
                    <a:gd name="connsiteX57" fmla="*/ 109331 w 284922"/>
                    <a:gd name="connsiteY57" fmla="*/ 576470 h 921026"/>
                    <a:gd name="connsiteX58" fmla="*/ 119270 w 284922"/>
                    <a:gd name="connsiteY58" fmla="*/ 569844 h 921026"/>
                    <a:gd name="connsiteX59" fmla="*/ 112644 w 284922"/>
                    <a:gd name="connsiteY59" fmla="*/ 579783 h 921026"/>
                    <a:gd name="connsiteX60" fmla="*/ 82826 w 284922"/>
                    <a:gd name="connsiteY60" fmla="*/ 609600 h 921026"/>
                    <a:gd name="connsiteX61" fmla="*/ 59635 w 284922"/>
                    <a:gd name="connsiteY61" fmla="*/ 626165 h 921026"/>
                    <a:gd name="connsiteX62" fmla="*/ 39757 w 284922"/>
                    <a:gd name="connsiteY62" fmla="*/ 649357 h 921026"/>
                    <a:gd name="connsiteX63" fmla="*/ 29818 w 284922"/>
                    <a:gd name="connsiteY63" fmla="*/ 659296 h 921026"/>
                    <a:gd name="connsiteX64" fmla="*/ 16566 w 284922"/>
                    <a:gd name="connsiteY64" fmla="*/ 682487 h 921026"/>
                    <a:gd name="connsiteX65" fmla="*/ 26505 w 284922"/>
                    <a:gd name="connsiteY65" fmla="*/ 689113 h 921026"/>
                    <a:gd name="connsiteX66" fmla="*/ 46383 w 284922"/>
                    <a:gd name="connsiteY66" fmla="*/ 675861 h 921026"/>
                    <a:gd name="connsiteX67" fmla="*/ 59635 w 284922"/>
                    <a:gd name="connsiteY67" fmla="*/ 672548 h 921026"/>
                    <a:gd name="connsiteX68" fmla="*/ 89453 w 284922"/>
                    <a:gd name="connsiteY68" fmla="*/ 665922 h 921026"/>
                    <a:gd name="connsiteX69" fmla="*/ 79513 w 284922"/>
                    <a:gd name="connsiteY69" fmla="*/ 675861 h 921026"/>
                    <a:gd name="connsiteX70" fmla="*/ 76200 w 284922"/>
                    <a:gd name="connsiteY70" fmla="*/ 699052 h 921026"/>
                    <a:gd name="connsiteX71" fmla="*/ 62948 w 284922"/>
                    <a:gd name="connsiteY71" fmla="*/ 718931 h 921026"/>
                    <a:gd name="connsiteX72" fmla="*/ 59635 w 284922"/>
                    <a:gd name="connsiteY72" fmla="*/ 732183 h 921026"/>
                    <a:gd name="connsiteX73" fmla="*/ 46383 w 284922"/>
                    <a:gd name="connsiteY73" fmla="*/ 752061 h 921026"/>
                    <a:gd name="connsiteX74" fmla="*/ 43070 w 284922"/>
                    <a:gd name="connsiteY74" fmla="*/ 771939 h 921026"/>
                    <a:gd name="connsiteX75" fmla="*/ 59635 w 284922"/>
                    <a:gd name="connsiteY75" fmla="*/ 768626 h 921026"/>
                    <a:gd name="connsiteX76" fmla="*/ 82826 w 284922"/>
                    <a:gd name="connsiteY76" fmla="*/ 755374 h 921026"/>
                    <a:gd name="connsiteX77" fmla="*/ 89453 w 284922"/>
                    <a:gd name="connsiteY77" fmla="*/ 745435 h 921026"/>
                    <a:gd name="connsiteX78" fmla="*/ 109331 w 284922"/>
                    <a:gd name="connsiteY78" fmla="*/ 738809 h 921026"/>
                    <a:gd name="connsiteX79" fmla="*/ 119270 w 284922"/>
                    <a:gd name="connsiteY79" fmla="*/ 732183 h 921026"/>
                    <a:gd name="connsiteX80" fmla="*/ 92766 w 284922"/>
                    <a:gd name="connsiteY80" fmla="*/ 755374 h 921026"/>
                    <a:gd name="connsiteX81" fmla="*/ 79513 w 284922"/>
                    <a:gd name="connsiteY81" fmla="*/ 778565 h 921026"/>
                    <a:gd name="connsiteX82" fmla="*/ 62948 w 284922"/>
                    <a:gd name="connsiteY82" fmla="*/ 795131 h 921026"/>
                    <a:gd name="connsiteX83" fmla="*/ 46383 w 284922"/>
                    <a:gd name="connsiteY83" fmla="*/ 818322 h 921026"/>
                    <a:gd name="connsiteX84" fmla="*/ 43070 w 284922"/>
                    <a:gd name="connsiteY84" fmla="*/ 828261 h 921026"/>
                    <a:gd name="connsiteX85" fmla="*/ 23192 w 284922"/>
                    <a:gd name="connsiteY85" fmla="*/ 844826 h 921026"/>
                    <a:gd name="connsiteX86" fmla="*/ 6626 w 284922"/>
                    <a:gd name="connsiteY86" fmla="*/ 861391 h 921026"/>
                    <a:gd name="connsiteX87" fmla="*/ 0 w 284922"/>
                    <a:gd name="connsiteY87" fmla="*/ 871331 h 921026"/>
                    <a:gd name="connsiteX88" fmla="*/ 56322 w 284922"/>
                    <a:gd name="connsiteY88" fmla="*/ 868017 h 921026"/>
                    <a:gd name="connsiteX89" fmla="*/ 76200 w 284922"/>
                    <a:gd name="connsiteY89" fmla="*/ 854765 h 921026"/>
                    <a:gd name="connsiteX90" fmla="*/ 99392 w 284922"/>
                    <a:gd name="connsiteY90" fmla="*/ 848139 h 921026"/>
                    <a:gd name="connsiteX91" fmla="*/ 109331 w 284922"/>
                    <a:gd name="connsiteY91" fmla="*/ 844826 h 921026"/>
                    <a:gd name="connsiteX92" fmla="*/ 119270 w 284922"/>
                    <a:gd name="connsiteY92" fmla="*/ 848139 h 921026"/>
                    <a:gd name="connsiteX93" fmla="*/ 132522 w 284922"/>
                    <a:gd name="connsiteY93" fmla="*/ 864704 h 921026"/>
                    <a:gd name="connsiteX94" fmla="*/ 139148 w 284922"/>
                    <a:gd name="connsiteY94" fmla="*/ 871331 h 921026"/>
                    <a:gd name="connsiteX95" fmla="*/ 145774 w 284922"/>
                    <a:gd name="connsiteY95" fmla="*/ 881270 h 921026"/>
                    <a:gd name="connsiteX96" fmla="*/ 159026 w 284922"/>
                    <a:gd name="connsiteY96" fmla="*/ 891209 h 921026"/>
                    <a:gd name="connsiteX97" fmla="*/ 165653 w 284922"/>
                    <a:gd name="connsiteY97" fmla="*/ 901148 h 921026"/>
                    <a:gd name="connsiteX98" fmla="*/ 185531 w 284922"/>
                    <a:gd name="connsiteY98" fmla="*/ 921026 h 921026"/>
                    <a:gd name="connsiteX99" fmla="*/ 205409 w 284922"/>
                    <a:gd name="connsiteY99" fmla="*/ 917713 h 921026"/>
                    <a:gd name="connsiteX100" fmla="*/ 198783 w 284922"/>
                    <a:gd name="connsiteY100" fmla="*/ 907774 h 921026"/>
                    <a:gd name="connsiteX101" fmla="*/ 195470 w 284922"/>
                    <a:gd name="connsiteY101" fmla="*/ 897835 h 921026"/>
                    <a:gd name="connsiteX102" fmla="*/ 192157 w 284922"/>
                    <a:gd name="connsiteY102" fmla="*/ 884583 h 921026"/>
                    <a:gd name="connsiteX103" fmla="*/ 188844 w 284922"/>
                    <a:gd name="connsiteY103" fmla="*/ 874644 h 921026"/>
                    <a:gd name="connsiteX104" fmla="*/ 185531 w 284922"/>
                    <a:gd name="connsiteY104" fmla="*/ 861391 h 921026"/>
                    <a:gd name="connsiteX105" fmla="*/ 175592 w 284922"/>
                    <a:gd name="connsiteY105" fmla="*/ 844826 h 921026"/>
                    <a:gd name="connsiteX106" fmla="*/ 165653 w 284922"/>
                    <a:gd name="connsiteY106" fmla="*/ 821635 h 921026"/>
                    <a:gd name="connsiteX107" fmla="*/ 168966 w 284922"/>
                    <a:gd name="connsiteY107" fmla="*/ 785191 h 921026"/>
                    <a:gd name="connsiteX108" fmla="*/ 178905 w 284922"/>
                    <a:gd name="connsiteY108" fmla="*/ 791817 h 921026"/>
                    <a:gd name="connsiteX109" fmla="*/ 188844 w 284922"/>
                    <a:gd name="connsiteY109" fmla="*/ 795131 h 921026"/>
                    <a:gd name="connsiteX110" fmla="*/ 202096 w 284922"/>
                    <a:gd name="connsiteY110" fmla="*/ 801757 h 921026"/>
                    <a:gd name="connsiteX111" fmla="*/ 235226 w 284922"/>
                    <a:gd name="connsiteY111" fmla="*/ 788504 h 921026"/>
                    <a:gd name="connsiteX112" fmla="*/ 228600 w 284922"/>
                    <a:gd name="connsiteY112" fmla="*/ 778565 h 921026"/>
                    <a:gd name="connsiteX113" fmla="*/ 205409 w 284922"/>
                    <a:gd name="connsiteY113" fmla="*/ 755374 h 921026"/>
                    <a:gd name="connsiteX114" fmla="*/ 195470 w 284922"/>
                    <a:gd name="connsiteY114" fmla="*/ 735496 h 921026"/>
                    <a:gd name="connsiteX115" fmla="*/ 192157 w 284922"/>
                    <a:gd name="connsiteY115" fmla="*/ 725557 h 921026"/>
                    <a:gd name="connsiteX116" fmla="*/ 195470 w 284922"/>
                    <a:gd name="connsiteY116" fmla="*/ 695739 h 921026"/>
                    <a:gd name="connsiteX117" fmla="*/ 198783 w 284922"/>
                    <a:gd name="connsiteY117" fmla="*/ 682487 h 921026"/>
                    <a:gd name="connsiteX118" fmla="*/ 218661 w 284922"/>
                    <a:gd name="connsiteY118" fmla="*/ 685800 h 921026"/>
                    <a:gd name="connsiteX119" fmla="*/ 261731 w 284922"/>
                    <a:gd name="connsiteY119" fmla="*/ 689113 h 921026"/>
                    <a:gd name="connsiteX120" fmla="*/ 258418 w 284922"/>
                    <a:gd name="connsiteY120" fmla="*/ 675861 h 921026"/>
                    <a:gd name="connsiteX121" fmla="*/ 238540 w 284922"/>
                    <a:gd name="connsiteY121" fmla="*/ 652670 h 921026"/>
                    <a:gd name="connsiteX122" fmla="*/ 231913 w 284922"/>
                    <a:gd name="connsiteY122" fmla="*/ 632791 h 921026"/>
                    <a:gd name="connsiteX123" fmla="*/ 225287 w 284922"/>
                    <a:gd name="connsiteY123" fmla="*/ 619539 h 921026"/>
                    <a:gd name="connsiteX124" fmla="*/ 218661 w 284922"/>
                    <a:gd name="connsiteY124" fmla="*/ 593035 h 921026"/>
                    <a:gd name="connsiteX125" fmla="*/ 215348 w 284922"/>
                    <a:gd name="connsiteY125" fmla="*/ 579783 h 921026"/>
                    <a:gd name="connsiteX126" fmla="*/ 208722 w 284922"/>
                    <a:gd name="connsiteY126" fmla="*/ 559904 h 921026"/>
                    <a:gd name="connsiteX127" fmla="*/ 238540 w 284922"/>
                    <a:gd name="connsiteY127" fmla="*/ 579783 h 921026"/>
                    <a:gd name="connsiteX128" fmla="*/ 258418 w 284922"/>
                    <a:gd name="connsiteY128" fmla="*/ 593035 h 921026"/>
                    <a:gd name="connsiteX129" fmla="*/ 268357 w 284922"/>
                    <a:gd name="connsiteY129" fmla="*/ 596348 h 921026"/>
                    <a:gd name="connsiteX130" fmla="*/ 265044 w 284922"/>
                    <a:gd name="connsiteY130" fmla="*/ 563217 h 921026"/>
                    <a:gd name="connsiteX131" fmla="*/ 255105 w 284922"/>
                    <a:gd name="connsiteY131" fmla="*/ 549965 h 921026"/>
                    <a:gd name="connsiteX132" fmla="*/ 251792 w 284922"/>
                    <a:gd name="connsiteY132" fmla="*/ 536713 h 921026"/>
                    <a:gd name="connsiteX133" fmla="*/ 245166 w 284922"/>
                    <a:gd name="connsiteY133" fmla="*/ 526774 h 921026"/>
                    <a:gd name="connsiteX134" fmla="*/ 235226 w 284922"/>
                    <a:gd name="connsiteY134" fmla="*/ 510209 h 921026"/>
                    <a:gd name="connsiteX135" fmla="*/ 228600 w 284922"/>
                    <a:gd name="connsiteY135" fmla="*/ 490331 h 921026"/>
                    <a:gd name="connsiteX136" fmla="*/ 218661 w 284922"/>
                    <a:gd name="connsiteY136" fmla="*/ 460513 h 921026"/>
                    <a:gd name="connsiteX137" fmla="*/ 215348 w 284922"/>
                    <a:gd name="connsiteY137" fmla="*/ 450574 h 921026"/>
                    <a:gd name="connsiteX138" fmla="*/ 212035 w 284922"/>
                    <a:gd name="connsiteY138" fmla="*/ 440635 h 921026"/>
                    <a:gd name="connsiteX139" fmla="*/ 215348 w 284922"/>
                    <a:gd name="connsiteY139" fmla="*/ 424070 h 921026"/>
                    <a:gd name="connsiteX140" fmla="*/ 225287 w 284922"/>
                    <a:gd name="connsiteY140" fmla="*/ 430696 h 921026"/>
                    <a:gd name="connsiteX141" fmla="*/ 235226 w 284922"/>
                    <a:gd name="connsiteY141" fmla="*/ 434009 h 921026"/>
                    <a:gd name="connsiteX142" fmla="*/ 238540 w 284922"/>
                    <a:gd name="connsiteY142" fmla="*/ 407504 h 921026"/>
                    <a:gd name="connsiteX143" fmla="*/ 231913 w 284922"/>
                    <a:gd name="connsiteY143" fmla="*/ 400878 h 921026"/>
                    <a:gd name="connsiteX144" fmla="*/ 221974 w 284922"/>
                    <a:gd name="connsiteY144" fmla="*/ 387626 h 921026"/>
                    <a:gd name="connsiteX145" fmla="*/ 212035 w 284922"/>
                    <a:gd name="connsiteY145" fmla="*/ 364435 h 921026"/>
                    <a:gd name="connsiteX146" fmla="*/ 192157 w 284922"/>
                    <a:gd name="connsiteY146" fmla="*/ 327991 h 921026"/>
                    <a:gd name="connsiteX147" fmla="*/ 182218 w 284922"/>
                    <a:gd name="connsiteY147" fmla="*/ 298174 h 921026"/>
                    <a:gd name="connsiteX148" fmla="*/ 178905 w 284922"/>
                    <a:gd name="connsiteY148" fmla="*/ 288235 h 921026"/>
                    <a:gd name="connsiteX149" fmla="*/ 208722 w 284922"/>
                    <a:gd name="connsiteY149" fmla="*/ 284922 h 921026"/>
                    <a:gd name="connsiteX150" fmla="*/ 215348 w 284922"/>
                    <a:gd name="connsiteY150" fmla="*/ 274983 h 921026"/>
                    <a:gd name="connsiteX151" fmla="*/ 225287 w 284922"/>
                    <a:gd name="connsiteY151" fmla="*/ 271670 h 921026"/>
                    <a:gd name="connsiteX152" fmla="*/ 202096 w 284922"/>
                    <a:gd name="connsiteY152" fmla="*/ 258417 h 921026"/>
                    <a:gd name="connsiteX153" fmla="*/ 198783 w 284922"/>
                    <a:gd name="connsiteY153" fmla="*/ 248478 h 921026"/>
                    <a:gd name="connsiteX154" fmla="*/ 215348 w 284922"/>
                    <a:gd name="connsiteY154" fmla="*/ 251791 h 921026"/>
                    <a:gd name="connsiteX155" fmla="*/ 225287 w 284922"/>
                    <a:gd name="connsiteY155" fmla="*/ 255104 h 921026"/>
                    <a:gd name="connsiteX156" fmla="*/ 255105 w 284922"/>
                    <a:gd name="connsiteY156" fmla="*/ 258417 h 921026"/>
                    <a:gd name="connsiteX157" fmla="*/ 248479 w 284922"/>
                    <a:gd name="connsiteY157" fmla="*/ 248478 h 921026"/>
                    <a:gd name="connsiteX158" fmla="*/ 231913 w 284922"/>
                    <a:gd name="connsiteY158" fmla="*/ 231913 h 921026"/>
                    <a:gd name="connsiteX159" fmla="*/ 221974 w 284922"/>
                    <a:gd name="connsiteY159" fmla="*/ 208722 h 921026"/>
                    <a:gd name="connsiteX160" fmla="*/ 212035 w 284922"/>
                    <a:gd name="connsiteY160" fmla="*/ 172278 h 921026"/>
                    <a:gd name="connsiteX161" fmla="*/ 205409 w 284922"/>
                    <a:gd name="connsiteY161" fmla="*/ 152400 h 921026"/>
                    <a:gd name="connsiteX162" fmla="*/ 202096 w 284922"/>
                    <a:gd name="connsiteY162" fmla="*/ 122583 h 921026"/>
                    <a:gd name="connsiteX163" fmla="*/ 241853 w 284922"/>
                    <a:gd name="connsiteY163" fmla="*/ 135835 h 921026"/>
                    <a:gd name="connsiteX164" fmla="*/ 251792 w 284922"/>
                    <a:gd name="connsiteY164" fmla="*/ 139148 h 921026"/>
                    <a:gd name="connsiteX165" fmla="*/ 274983 w 284922"/>
                    <a:gd name="connsiteY165" fmla="*/ 155713 h 921026"/>
                    <a:gd name="connsiteX166" fmla="*/ 284922 w 284922"/>
                    <a:gd name="connsiteY166" fmla="*/ 168965 h 921026"/>
                    <a:gd name="connsiteX167" fmla="*/ 271670 w 284922"/>
                    <a:gd name="connsiteY167" fmla="*/ 152400 h 921026"/>
                    <a:gd name="connsiteX168" fmla="*/ 251792 w 284922"/>
                    <a:gd name="connsiteY168" fmla="*/ 132522 h 921026"/>
                    <a:gd name="connsiteX169" fmla="*/ 241853 w 284922"/>
                    <a:gd name="connsiteY169" fmla="*/ 112644 h 921026"/>
                    <a:gd name="connsiteX170" fmla="*/ 235226 w 284922"/>
                    <a:gd name="connsiteY170" fmla="*/ 106017 h 921026"/>
                    <a:gd name="connsiteX171" fmla="*/ 228600 w 284922"/>
                    <a:gd name="connsiteY171" fmla="*/ 96078 h 921026"/>
                    <a:gd name="connsiteX172" fmla="*/ 218661 w 284922"/>
                    <a:gd name="connsiteY172" fmla="*/ 89452 h 921026"/>
                    <a:gd name="connsiteX173" fmla="*/ 188844 w 284922"/>
                    <a:gd name="connsiteY173" fmla="*/ 66261 h 921026"/>
                    <a:gd name="connsiteX174" fmla="*/ 168966 w 284922"/>
                    <a:gd name="connsiteY174" fmla="*/ 49696 h 921026"/>
                    <a:gd name="connsiteX175" fmla="*/ 152400 w 284922"/>
                    <a:gd name="connsiteY175" fmla="*/ 39757 h 921026"/>
                    <a:gd name="connsiteX176" fmla="*/ 125896 w 284922"/>
                    <a:gd name="connsiteY176" fmla="*/ 23191 h 921026"/>
                    <a:gd name="connsiteX177" fmla="*/ 129209 w 284922"/>
                    <a:gd name="connsiteY177" fmla="*/ 13252 h 921026"/>
                    <a:gd name="connsiteX178" fmla="*/ 139148 w 284922"/>
                    <a:gd name="connsiteY178" fmla="*/ 6626 h 921026"/>
                    <a:gd name="connsiteX179" fmla="*/ 165653 w 284922"/>
                    <a:gd name="connsiteY179" fmla="*/ 13252 h 921026"/>
                    <a:gd name="connsiteX180" fmla="*/ 168966 w 284922"/>
                    <a:gd name="connsiteY180" fmla="*/ 0 h 92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284922" h="921026">
                      <a:moveTo>
                        <a:pt x="168966" y="0"/>
                      </a:moveTo>
                      <a:lnTo>
                        <a:pt x="168966" y="0"/>
                      </a:lnTo>
                      <a:cubicBezTo>
                        <a:pt x="173124" y="37425"/>
                        <a:pt x="173938" y="27310"/>
                        <a:pt x="168966" y="69574"/>
                      </a:cubicBezTo>
                      <a:cubicBezTo>
                        <a:pt x="168308" y="75166"/>
                        <a:pt x="169110" y="81694"/>
                        <a:pt x="165653" y="86139"/>
                      </a:cubicBezTo>
                      <a:cubicBezTo>
                        <a:pt x="160764" y="92425"/>
                        <a:pt x="145774" y="99391"/>
                        <a:pt x="145774" y="99391"/>
                      </a:cubicBezTo>
                      <a:cubicBezTo>
                        <a:pt x="144670" y="102704"/>
                        <a:pt x="144194" y="106299"/>
                        <a:pt x="142461" y="109331"/>
                      </a:cubicBezTo>
                      <a:cubicBezTo>
                        <a:pt x="140013" y="113615"/>
                        <a:pt x="128460" y="126753"/>
                        <a:pt x="125896" y="132522"/>
                      </a:cubicBezTo>
                      <a:cubicBezTo>
                        <a:pt x="123059" y="138904"/>
                        <a:pt x="121479" y="145774"/>
                        <a:pt x="119270" y="152400"/>
                      </a:cubicBezTo>
                      <a:lnTo>
                        <a:pt x="112644" y="172278"/>
                      </a:lnTo>
                      <a:cubicBezTo>
                        <a:pt x="111540" y="175591"/>
                        <a:pt x="106018" y="174487"/>
                        <a:pt x="102705" y="175591"/>
                      </a:cubicBezTo>
                      <a:cubicBezTo>
                        <a:pt x="117582" y="190470"/>
                        <a:pt x="108199" y="184049"/>
                        <a:pt x="132522" y="192157"/>
                      </a:cubicBezTo>
                      <a:lnTo>
                        <a:pt x="142461" y="195470"/>
                      </a:lnTo>
                      <a:lnTo>
                        <a:pt x="152400" y="198783"/>
                      </a:lnTo>
                      <a:cubicBezTo>
                        <a:pt x="149705" y="206867"/>
                        <a:pt x="148883" y="212239"/>
                        <a:pt x="142461" y="218661"/>
                      </a:cubicBezTo>
                      <a:cubicBezTo>
                        <a:pt x="138557" y="222565"/>
                        <a:pt x="133113" y="224696"/>
                        <a:pt x="129209" y="228600"/>
                      </a:cubicBezTo>
                      <a:cubicBezTo>
                        <a:pt x="107122" y="250687"/>
                        <a:pt x="139148" y="227496"/>
                        <a:pt x="112644" y="245165"/>
                      </a:cubicBezTo>
                      <a:cubicBezTo>
                        <a:pt x="92251" y="275755"/>
                        <a:pt x="118275" y="238126"/>
                        <a:pt x="99392" y="261731"/>
                      </a:cubicBezTo>
                      <a:cubicBezTo>
                        <a:pt x="96905" y="264840"/>
                        <a:pt x="95875" y="269183"/>
                        <a:pt x="92766" y="271670"/>
                      </a:cubicBezTo>
                      <a:cubicBezTo>
                        <a:pt x="90039" y="273852"/>
                        <a:pt x="86139" y="273879"/>
                        <a:pt x="82826" y="274983"/>
                      </a:cubicBezTo>
                      <a:cubicBezTo>
                        <a:pt x="56322" y="292652"/>
                        <a:pt x="88348" y="269461"/>
                        <a:pt x="66261" y="291548"/>
                      </a:cubicBezTo>
                      <a:cubicBezTo>
                        <a:pt x="63445" y="294364"/>
                        <a:pt x="59381" y="295625"/>
                        <a:pt x="56322" y="298174"/>
                      </a:cubicBezTo>
                      <a:cubicBezTo>
                        <a:pt x="52723" y="301173"/>
                        <a:pt x="49696" y="304800"/>
                        <a:pt x="46383" y="308113"/>
                      </a:cubicBezTo>
                      <a:cubicBezTo>
                        <a:pt x="47487" y="311426"/>
                        <a:pt x="47227" y="315583"/>
                        <a:pt x="49696" y="318052"/>
                      </a:cubicBezTo>
                      <a:cubicBezTo>
                        <a:pt x="52165" y="320521"/>
                        <a:pt x="56143" y="321365"/>
                        <a:pt x="59635" y="321365"/>
                      </a:cubicBezTo>
                      <a:cubicBezTo>
                        <a:pt x="69635" y="321365"/>
                        <a:pt x="79514" y="319156"/>
                        <a:pt x="89453" y="318052"/>
                      </a:cubicBezTo>
                      <a:cubicBezTo>
                        <a:pt x="117128" y="299602"/>
                        <a:pt x="103700" y="310431"/>
                        <a:pt x="129209" y="284922"/>
                      </a:cubicBezTo>
                      <a:cubicBezTo>
                        <a:pt x="137834" y="276297"/>
                        <a:pt x="153505" y="282713"/>
                        <a:pt x="165653" y="281609"/>
                      </a:cubicBezTo>
                      <a:lnTo>
                        <a:pt x="149087" y="298174"/>
                      </a:lnTo>
                      <a:cubicBezTo>
                        <a:pt x="144670" y="302591"/>
                        <a:pt x="141423" y="308632"/>
                        <a:pt x="135835" y="311426"/>
                      </a:cubicBezTo>
                      <a:cubicBezTo>
                        <a:pt x="111018" y="323834"/>
                        <a:pt x="121883" y="316920"/>
                        <a:pt x="102705" y="331304"/>
                      </a:cubicBezTo>
                      <a:cubicBezTo>
                        <a:pt x="101601" y="334617"/>
                        <a:pt x="102119" y="339062"/>
                        <a:pt x="99392" y="341244"/>
                      </a:cubicBezTo>
                      <a:cubicBezTo>
                        <a:pt x="95837" y="344089"/>
                        <a:pt x="90518" y="343306"/>
                        <a:pt x="86140" y="344557"/>
                      </a:cubicBezTo>
                      <a:cubicBezTo>
                        <a:pt x="82782" y="345516"/>
                        <a:pt x="79513" y="346766"/>
                        <a:pt x="76200" y="347870"/>
                      </a:cubicBezTo>
                      <a:cubicBezTo>
                        <a:pt x="72887" y="350079"/>
                        <a:pt x="68925" y="351536"/>
                        <a:pt x="66261" y="354496"/>
                      </a:cubicBezTo>
                      <a:cubicBezTo>
                        <a:pt x="58873" y="362704"/>
                        <a:pt x="55853" y="375318"/>
                        <a:pt x="46383" y="381000"/>
                      </a:cubicBezTo>
                      <a:cubicBezTo>
                        <a:pt x="9235" y="403289"/>
                        <a:pt x="22360" y="391772"/>
                        <a:pt x="3313" y="410817"/>
                      </a:cubicBezTo>
                      <a:cubicBezTo>
                        <a:pt x="8835" y="411922"/>
                        <a:pt x="14248" y="414131"/>
                        <a:pt x="19879" y="414131"/>
                      </a:cubicBezTo>
                      <a:cubicBezTo>
                        <a:pt x="35778" y="414131"/>
                        <a:pt x="51875" y="406633"/>
                        <a:pt x="66261" y="400878"/>
                      </a:cubicBezTo>
                      <a:cubicBezTo>
                        <a:pt x="69574" y="397565"/>
                        <a:pt x="72302" y="393538"/>
                        <a:pt x="76200" y="390939"/>
                      </a:cubicBezTo>
                      <a:cubicBezTo>
                        <a:pt x="79106" y="389002"/>
                        <a:pt x="82782" y="388585"/>
                        <a:pt x="86140" y="387626"/>
                      </a:cubicBezTo>
                      <a:cubicBezTo>
                        <a:pt x="115252" y="379309"/>
                        <a:pt x="85506" y="388942"/>
                        <a:pt x="109331" y="381000"/>
                      </a:cubicBezTo>
                      <a:cubicBezTo>
                        <a:pt x="113748" y="382104"/>
                        <a:pt x="121275" y="379952"/>
                        <a:pt x="122583" y="384313"/>
                      </a:cubicBezTo>
                      <a:cubicBezTo>
                        <a:pt x="124032" y="389142"/>
                        <a:pt x="122746" y="417335"/>
                        <a:pt x="112644" y="424070"/>
                      </a:cubicBezTo>
                      <a:cubicBezTo>
                        <a:pt x="108855" y="426596"/>
                        <a:pt x="103809" y="426279"/>
                        <a:pt x="99392" y="427383"/>
                      </a:cubicBezTo>
                      <a:cubicBezTo>
                        <a:pt x="96079" y="430696"/>
                        <a:pt x="93351" y="434723"/>
                        <a:pt x="89453" y="437322"/>
                      </a:cubicBezTo>
                      <a:cubicBezTo>
                        <a:pt x="86547" y="439259"/>
                        <a:pt x="81983" y="438165"/>
                        <a:pt x="79513" y="440635"/>
                      </a:cubicBezTo>
                      <a:cubicBezTo>
                        <a:pt x="73882" y="446266"/>
                        <a:pt x="68779" y="452958"/>
                        <a:pt x="66261" y="460513"/>
                      </a:cubicBezTo>
                      <a:cubicBezTo>
                        <a:pt x="63566" y="468597"/>
                        <a:pt x="62745" y="473968"/>
                        <a:pt x="56322" y="480391"/>
                      </a:cubicBezTo>
                      <a:cubicBezTo>
                        <a:pt x="52210" y="484504"/>
                        <a:pt x="38777" y="493193"/>
                        <a:pt x="33131" y="496957"/>
                      </a:cubicBezTo>
                      <a:cubicBezTo>
                        <a:pt x="30922" y="500270"/>
                        <a:pt x="26505" y="502914"/>
                        <a:pt x="26505" y="506896"/>
                      </a:cubicBezTo>
                      <a:cubicBezTo>
                        <a:pt x="26505" y="510878"/>
                        <a:pt x="29184" y="516309"/>
                        <a:pt x="33131" y="516835"/>
                      </a:cubicBezTo>
                      <a:cubicBezTo>
                        <a:pt x="47403" y="518738"/>
                        <a:pt x="61844" y="514626"/>
                        <a:pt x="76200" y="513522"/>
                      </a:cubicBezTo>
                      <a:cubicBezTo>
                        <a:pt x="99856" y="505637"/>
                        <a:pt x="90267" y="510770"/>
                        <a:pt x="106018" y="500270"/>
                      </a:cubicBezTo>
                      <a:cubicBezTo>
                        <a:pt x="100774" y="521248"/>
                        <a:pt x="105231" y="509733"/>
                        <a:pt x="89453" y="533400"/>
                      </a:cubicBezTo>
                      <a:cubicBezTo>
                        <a:pt x="85121" y="539898"/>
                        <a:pt x="72887" y="549965"/>
                        <a:pt x="72887" y="549965"/>
                      </a:cubicBezTo>
                      <a:cubicBezTo>
                        <a:pt x="71099" y="555329"/>
                        <a:pt x="64928" y="572471"/>
                        <a:pt x="66261" y="576470"/>
                      </a:cubicBezTo>
                      <a:cubicBezTo>
                        <a:pt x="67365" y="579783"/>
                        <a:pt x="72887" y="578679"/>
                        <a:pt x="76200" y="579783"/>
                      </a:cubicBezTo>
                      <a:cubicBezTo>
                        <a:pt x="87244" y="578679"/>
                        <a:pt x="98516" y="578966"/>
                        <a:pt x="109331" y="576470"/>
                      </a:cubicBezTo>
                      <a:cubicBezTo>
                        <a:pt x="113211" y="575575"/>
                        <a:pt x="116454" y="567028"/>
                        <a:pt x="119270" y="569844"/>
                      </a:cubicBezTo>
                      <a:cubicBezTo>
                        <a:pt x="122086" y="572660"/>
                        <a:pt x="115308" y="576823"/>
                        <a:pt x="112644" y="579783"/>
                      </a:cubicBezTo>
                      <a:cubicBezTo>
                        <a:pt x="112589" y="579844"/>
                        <a:pt x="89942" y="602485"/>
                        <a:pt x="82826" y="609600"/>
                      </a:cubicBezTo>
                      <a:cubicBezTo>
                        <a:pt x="52840" y="639584"/>
                        <a:pt x="94528" y="599995"/>
                        <a:pt x="59635" y="626165"/>
                      </a:cubicBezTo>
                      <a:cubicBezTo>
                        <a:pt x="41937" y="639439"/>
                        <a:pt x="50887" y="636000"/>
                        <a:pt x="39757" y="649357"/>
                      </a:cubicBezTo>
                      <a:cubicBezTo>
                        <a:pt x="36758" y="652956"/>
                        <a:pt x="32817" y="655697"/>
                        <a:pt x="29818" y="659296"/>
                      </a:cubicBezTo>
                      <a:cubicBezTo>
                        <a:pt x="23965" y="666320"/>
                        <a:pt x="20617" y="674386"/>
                        <a:pt x="16566" y="682487"/>
                      </a:cubicBezTo>
                      <a:cubicBezTo>
                        <a:pt x="19879" y="684696"/>
                        <a:pt x="22618" y="689977"/>
                        <a:pt x="26505" y="689113"/>
                      </a:cubicBezTo>
                      <a:cubicBezTo>
                        <a:pt x="34279" y="687385"/>
                        <a:pt x="39757" y="680278"/>
                        <a:pt x="46383" y="675861"/>
                      </a:cubicBezTo>
                      <a:cubicBezTo>
                        <a:pt x="50172" y="673335"/>
                        <a:pt x="55218" y="673652"/>
                        <a:pt x="59635" y="672548"/>
                      </a:cubicBezTo>
                      <a:cubicBezTo>
                        <a:pt x="65780" y="666403"/>
                        <a:pt x="77203" y="649588"/>
                        <a:pt x="89453" y="665922"/>
                      </a:cubicBezTo>
                      <a:cubicBezTo>
                        <a:pt x="92264" y="669670"/>
                        <a:pt x="82826" y="672548"/>
                        <a:pt x="79513" y="675861"/>
                      </a:cubicBezTo>
                      <a:cubicBezTo>
                        <a:pt x="78409" y="683591"/>
                        <a:pt x="79003" y="691764"/>
                        <a:pt x="76200" y="699052"/>
                      </a:cubicBezTo>
                      <a:cubicBezTo>
                        <a:pt x="73341" y="706485"/>
                        <a:pt x="62948" y="718931"/>
                        <a:pt x="62948" y="718931"/>
                      </a:cubicBezTo>
                      <a:cubicBezTo>
                        <a:pt x="61844" y="723348"/>
                        <a:pt x="61671" y="728110"/>
                        <a:pt x="59635" y="732183"/>
                      </a:cubicBezTo>
                      <a:cubicBezTo>
                        <a:pt x="56074" y="739306"/>
                        <a:pt x="46383" y="752061"/>
                        <a:pt x="46383" y="752061"/>
                      </a:cubicBezTo>
                      <a:cubicBezTo>
                        <a:pt x="45279" y="758687"/>
                        <a:pt x="38874" y="766694"/>
                        <a:pt x="43070" y="771939"/>
                      </a:cubicBezTo>
                      <a:cubicBezTo>
                        <a:pt x="46588" y="776336"/>
                        <a:pt x="54598" y="771144"/>
                        <a:pt x="59635" y="768626"/>
                      </a:cubicBezTo>
                      <a:cubicBezTo>
                        <a:pt x="99111" y="748888"/>
                        <a:pt x="39453" y="766217"/>
                        <a:pt x="82826" y="755374"/>
                      </a:cubicBezTo>
                      <a:cubicBezTo>
                        <a:pt x="85035" y="752061"/>
                        <a:pt x="86076" y="747545"/>
                        <a:pt x="89453" y="745435"/>
                      </a:cubicBezTo>
                      <a:cubicBezTo>
                        <a:pt x="95376" y="741733"/>
                        <a:pt x="109331" y="738809"/>
                        <a:pt x="109331" y="738809"/>
                      </a:cubicBezTo>
                      <a:cubicBezTo>
                        <a:pt x="112644" y="736600"/>
                        <a:pt x="122086" y="729367"/>
                        <a:pt x="119270" y="732183"/>
                      </a:cubicBezTo>
                      <a:cubicBezTo>
                        <a:pt x="102497" y="748956"/>
                        <a:pt x="108251" y="734727"/>
                        <a:pt x="92766" y="755374"/>
                      </a:cubicBezTo>
                      <a:cubicBezTo>
                        <a:pt x="76705" y="776788"/>
                        <a:pt x="95051" y="760807"/>
                        <a:pt x="79513" y="778565"/>
                      </a:cubicBezTo>
                      <a:cubicBezTo>
                        <a:pt x="74371" y="784442"/>
                        <a:pt x="67280" y="788633"/>
                        <a:pt x="62948" y="795131"/>
                      </a:cubicBezTo>
                      <a:cubicBezTo>
                        <a:pt x="53259" y="809664"/>
                        <a:pt x="58711" y="801885"/>
                        <a:pt x="46383" y="818322"/>
                      </a:cubicBezTo>
                      <a:cubicBezTo>
                        <a:pt x="45279" y="821635"/>
                        <a:pt x="45007" y="825355"/>
                        <a:pt x="43070" y="828261"/>
                      </a:cubicBezTo>
                      <a:cubicBezTo>
                        <a:pt x="37968" y="835914"/>
                        <a:pt x="30526" y="839937"/>
                        <a:pt x="23192" y="844826"/>
                      </a:cubicBezTo>
                      <a:cubicBezTo>
                        <a:pt x="5521" y="871333"/>
                        <a:pt x="28716" y="839301"/>
                        <a:pt x="6626" y="861391"/>
                      </a:cubicBezTo>
                      <a:cubicBezTo>
                        <a:pt x="3810" y="864207"/>
                        <a:pt x="2209" y="868018"/>
                        <a:pt x="0" y="871331"/>
                      </a:cubicBezTo>
                      <a:cubicBezTo>
                        <a:pt x="21991" y="878661"/>
                        <a:pt x="18849" y="879260"/>
                        <a:pt x="56322" y="868017"/>
                      </a:cubicBezTo>
                      <a:cubicBezTo>
                        <a:pt x="63950" y="865729"/>
                        <a:pt x="68645" y="857283"/>
                        <a:pt x="76200" y="854765"/>
                      </a:cubicBezTo>
                      <a:cubicBezTo>
                        <a:pt x="100039" y="846819"/>
                        <a:pt x="70263" y="856462"/>
                        <a:pt x="99392" y="848139"/>
                      </a:cubicBezTo>
                      <a:cubicBezTo>
                        <a:pt x="102750" y="847180"/>
                        <a:pt x="106018" y="845930"/>
                        <a:pt x="109331" y="844826"/>
                      </a:cubicBezTo>
                      <a:cubicBezTo>
                        <a:pt x="112644" y="845930"/>
                        <a:pt x="116619" y="845866"/>
                        <a:pt x="119270" y="848139"/>
                      </a:cubicBezTo>
                      <a:cubicBezTo>
                        <a:pt x="124639" y="852741"/>
                        <a:pt x="127920" y="859335"/>
                        <a:pt x="132522" y="864704"/>
                      </a:cubicBezTo>
                      <a:cubicBezTo>
                        <a:pt x="134555" y="867076"/>
                        <a:pt x="137197" y="868892"/>
                        <a:pt x="139148" y="871331"/>
                      </a:cubicBezTo>
                      <a:cubicBezTo>
                        <a:pt x="141635" y="874440"/>
                        <a:pt x="142958" y="878454"/>
                        <a:pt x="145774" y="881270"/>
                      </a:cubicBezTo>
                      <a:cubicBezTo>
                        <a:pt x="149678" y="885174"/>
                        <a:pt x="155121" y="887305"/>
                        <a:pt x="159026" y="891209"/>
                      </a:cubicBezTo>
                      <a:cubicBezTo>
                        <a:pt x="161842" y="894025"/>
                        <a:pt x="163008" y="898172"/>
                        <a:pt x="165653" y="901148"/>
                      </a:cubicBezTo>
                      <a:cubicBezTo>
                        <a:pt x="171879" y="908152"/>
                        <a:pt x="185531" y="921026"/>
                        <a:pt x="185531" y="921026"/>
                      </a:cubicBezTo>
                      <a:cubicBezTo>
                        <a:pt x="192157" y="919922"/>
                        <a:pt x="200659" y="922463"/>
                        <a:pt x="205409" y="917713"/>
                      </a:cubicBezTo>
                      <a:cubicBezTo>
                        <a:pt x="208225" y="914897"/>
                        <a:pt x="200564" y="911335"/>
                        <a:pt x="198783" y="907774"/>
                      </a:cubicBezTo>
                      <a:cubicBezTo>
                        <a:pt x="197221" y="904650"/>
                        <a:pt x="196429" y="901193"/>
                        <a:pt x="195470" y="897835"/>
                      </a:cubicBezTo>
                      <a:cubicBezTo>
                        <a:pt x="194219" y="893457"/>
                        <a:pt x="193408" y="888961"/>
                        <a:pt x="192157" y="884583"/>
                      </a:cubicBezTo>
                      <a:cubicBezTo>
                        <a:pt x="191198" y="881225"/>
                        <a:pt x="189803" y="878002"/>
                        <a:pt x="188844" y="874644"/>
                      </a:cubicBezTo>
                      <a:cubicBezTo>
                        <a:pt x="187593" y="870266"/>
                        <a:pt x="187380" y="865552"/>
                        <a:pt x="185531" y="861391"/>
                      </a:cubicBezTo>
                      <a:cubicBezTo>
                        <a:pt x="182916" y="855507"/>
                        <a:pt x="178719" y="850455"/>
                        <a:pt x="175592" y="844826"/>
                      </a:cubicBezTo>
                      <a:cubicBezTo>
                        <a:pt x="168769" y="832544"/>
                        <a:pt x="169563" y="833364"/>
                        <a:pt x="165653" y="821635"/>
                      </a:cubicBezTo>
                      <a:cubicBezTo>
                        <a:pt x="166757" y="809487"/>
                        <a:pt x="164012" y="796338"/>
                        <a:pt x="168966" y="785191"/>
                      </a:cubicBezTo>
                      <a:cubicBezTo>
                        <a:pt x="170583" y="781552"/>
                        <a:pt x="175344" y="790036"/>
                        <a:pt x="178905" y="791817"/>
                      </a:cubicBezTo>
                      <a:cubicBezTo>
                        <a:pt x="182029" y="793379"/>
                        <a:pt x="185634" y="793755"/>
                        <a:pt x="188844" y="795131"/>
                      </a:cubicBezTo>
                      <a:cubicBezTo>
                        <a:pt x="193383" y="797077"/>
                        <a:pt x="197679" y="799548"/>
                        <a:pt x="202096" y="801757"/>
                      </a:cubicBezTo>
                      <a:cubicBezTo>
                        <a:pt x="208079" y="801092"/>
                        <a:pt x="238287" y="806872"/>
                        <a:pt x="235226" y="788504"/>
                      </a:cubicBezTo>
                      <a:cubicBezTo>
                        <a:pt x="234571" y="784576"/>
                        <a:pt x="231264" y="781525"/>
                        <a:pt x="228600" y="778565"/>
                      </a:cubicBezTo>
                      <a:cubicBezTo>
                        <a:pt x="221287" y="770439"/>
                        <a:pt x="205409" y="755374"/>
                        <a:pt x="205409" y="755374"/>
                      </a:cubicBezTo>
                      <a:cubicBezTo>
                        <a:pt x="197082" y="730392"/>
                        <a:pt x="208315" y="761185"/>
                        <a:pt x="195470" y="735496"/>
                      </a:cubicBezTo>
                      <a:cubicBezTo>
                        <a:pt x="193908" y="732372"/>
                        <a:pt x="193261" y="728870"/>
                        <a:pt x="192157" y="725557"/>
                      </a:cubicBezTo>
                      <a:cubicBezTo>
                        <a:pt x="193261" y="715618"/>
                        <a:pt x="193949" y="705623"/>
                        <a:pt x="195470" y="695739"/>
                      </a:cubicBezTo>
                      <a:cubicBezTo>
                        <a:pt x="196162" y="691239"/>
                        <a:pt x="194598" y="684281"/>
                        <a:pt x="198783" y="682487"/>
                      </a:cubicBezTo>
                      <a:cubicBezTo>
                        <a:pt x="204957" y="679841"/>
                        <a:pt x="212035" y="684696"/>
                        <a:pt x="218661" y="685800"/>
                      </a:cubicBezTo>
                      <a:cubicBezTo>
                        <a:pt x="232875" y="695276"/>
                        <a:pt x="238463" y="702039"/>
                        <a:pt x="261731" y="689113"/>
                      </a:cubicBezTo>
                      <a:cubicBezTo>
                        <a:pt x="265711" y="686902"/>
                        <a:pt x="260454" y="679934"/>
                        <a:pt x="258418" y="675861"/>
                      </a:cubicBezTo>
                      <a:cubicBezTo>
                        <a:pt x="254168" y="667361"/>
                        <a:pt x="245171" y="659301"/>
                        <a:pt x="238540" y="652670"/>
                      </a:cubicBezTo>
                      <a:cubicBezTo>
                        <a:pt x="236331" y="646044"/>
                        <a:pt x="235037" y="639038"/>
                        <a:pt x="231913" y="632791"/>
                      </a:cubicBezTo>
                      <a:cubicBezTo>
                        <a:pt x="229704" y="628374"/>
                        <a:pt x="226849" y="624224"/>
                        <a:pt x="225287" y="619539"/>
                      </a:cubicBezTo>
                      <a:cubicBezTo>
                        <a:pt x="222407" y="610900"/>
                        <a:pt x="220870" y="601870"/>
                        <a:pt x="218661" y="593035"/>
                      </a:cubicBezTo>
                      <a:cubicBezTo>
                        <a:pt x="217557" y="588618"/>
                        <a:pt x="216788" y="584103"/>
                        <a:pt x="215348" y="579783"/>
                      </a:cubicBezTo>
                      <a:cubicBezTo>
                        <a:pt x="213139" y="573157"/>
                        <a:pt x="202910" y="556029"/>
                        <a:pt x="208722" y="559904"/>
                      </a:cubicBezTo>
                      <a:lnTo>
                        <a:pt x="238540" y="579783"/>
                      </a:lnTo>
                      <a:lnTo>
                        <a:pt x="258418" y="593035"/>
                      </a:lnTo>
                      <a:cubicBezTo>
                        <a:pt x="261324" y="594972"/>
                        <a:pt x="265044" y="595244"/>
                        <a:pt x="268357" y="596348"/>
                      </a:cubicBezTo>
                      <a:cubicBezTo>
                        <a:pt x="267253" y="585304"/>
                        <a:pt x="268093" y="573889"/>
                        <a:pt x="265044" y="563217"/>
                      </a:cubicBezTo>
                      <a:cubicBezTo>
                        <a:pt x="263527" y="557908"/>
                        <a:pt x="257574" y="554904"/>
                        <a:pt x="255105" y="549965"/>
                      </a:cubicBezTo>
                      <a:cubicBezTo>
                        <a:pt x="253069" y="545892"/>
                        <a:pt x="253586" y="540898"/>
                        <a:pt x="251792" y="536713"/>
                      </a:cubicBezTo>
                      <a:cubicBezTo>
                        <a:pt x="250224" y="533053"/>
                        <a:pt x="247276" y="530150"/>
                        <a:pt x="245166" y="526774"/>
                      </a:cubicBezTo>
                      <a:cubicBezTo>
                        <a:pt x="241753" y="521313"/>
                        <a:pt x="237891" y="516071"/>
                        <a:pt x="235226" y="510209"/>
                      </a:cubicBezTo>
                      <a:cubicBezTo>
                        <a:pt x="232336" y="503851"/>
                        <a:pt x="230809" y="496957"/>
                        <a:pt x="228600" y="490331"/>
                      </a:cubicBezTo>
                      <a:lnTo>
                        <a:pt x="218661" y="460513"/>
                      </a:lnTo>
                      <a:lnTo>
                        <a:pt x="215348" y="450574"/>
                      </a:lnTo>
                      <a:lnTo>
                        <a:pt x="212035" y="440635"/>
                      </a:lnTo>
                      <a:cubicBezTo>
                        <a:pt x="213139" y="435113"/>
                        <a:pt x="210843" y="427449"/>
                        <a:pt x="215348" y="424070"/>
                      </a:cubicBezTo>
                      <a:cubicBezTo>
                        <a:pt x="218533" y="421681"/>
                        <a:pt x="221726" y="428915"/>
                        <a:pt x="225287" y="430696"/>
                      </a:cubicBezTo>
                      <a:cubicBezTo>
                        <a:pt x="228411" y="432258"/>
                        <a:pt x="231913" y="432905"/>
                        <a:pt x="235226" y="434009"/>
                      </a:cubicBezTo>
                      <a:cubicBezTo>
                        <a:pt x="251199" y="428685"/>
                        <a:pt x="249797" y="432831"/>
                        <a:pt x="238540" y="407504"/>
                      </a:cubicBezTo>
                      <a:cubicBezTo>
                        <a:pt x="237271" y="404649"/>
                        <a:pt x="233913" y="403278"/>
                        <a:pt x="231913" y="400878"/>
                      </a:cubicBezTo>
                      <a:cubicBezTo>
                        <a:pt x="228378" y="396636"/>
                        <a:pt x="224900" y="392308"/>
                        <a:pt x="221974" y="387626"/>
                      </a:cubicBezTo>
                      <a:cubicBezTo>
                        <a:pt x="211985" y="371644"/>
                        <a:pt x="218183" y="378781"/>
                        <a:pt x="212035" y="364435"/>
                      </a:cubicBezTo>
                      <a:cubicBezTo>
                        <a:pt x="205504" y="349196"/>
                        <a:pt x="200509" y="344696"/>
                        <a:pt x="192157" y="327991"/>
                      </a:cubicBezTo>
                      <a:cubicBezTo>
                        <a:pt x="184542" y="312760"/>
                        <a:pt x="186436" y="312937"/>
                        <a:pt x="182218" y="298174"/>
                      </a:cubicBezTo>
                      <a:cubicBezTo>
                        <a:pt x="181259" y="294816"/>
                        <a:pt x="180009" y="291548"/>
                        <a:pt x="178905" y="288235"/>
                      </a:cubicBezTo>
                      <a:cubicBezTo>
                        <a:pt x="188844" y="287131"/>
                        <a:pt x="199324" y="288339"/>
                        <a:pt x="208722" y="284922"/>
                      </a:cubicBezTo>
                      <a:cubicBezTo>
                        <a:pt x="212464" y="283561"/>
                        <a:pt x="212239" y="277470"/>
                        <a:pt x="215348" y="274983"/>
                      </a:cubicBezTo>
                      <a:cubicBezTo>
                        <a:pt x="218075" y="272801"/>
                        <a:pt x="221974" y="272774"/>
                        <a:pt x="225287" y="271670"/>
                      </a:cubicBezTo>
                      <a:cubicBezTo>
                        <a:pt x="207432" y="244887"/>
                        <a:pt x="234029" y="279707"/>
                        <a:pt x="202096" y="258417"/>
                      </a:cubicBezTo>
                      <a:cubicBezTo>
                        <a:pt x="199190" y="256480"/>
                        <a:pt x="195659" y="250040"/>
                        <a:pt x="198783" y="248478"/>
                      </a:cubicBezTo>
                      <a:cubicBezTo>
                        <a:pt x="203820" y="245960"/>
                        <a:pt x="209885" y="250425"/>
                        <a:pt x="215348" y="251791"/>
                      </a:cubicBezTo>
                      <a:cubicBezTo>
                        <a:pt x="218736" y="252638"/>
                        <a:pt x="221974" y="254000"/>
                        <a:pt x="225287" y="255104"/>
                      </a:cubicBezTo>
                      <a:cubicBezTo>
                        <a:pt x="233597" y="263415"/>
                        <a:pt x="238415" y="271769"/>
                        <a:pt x="255105" y="258417"/>
                      </a:cubicBezTo>
                      <a:cubicBezTo>
                        <a:pt x="258214" y="255930"/>
                        <a:pt x="251101" y="251475"/>
                        <a:pt x="248479" y="248478"/>
                      </a:cubicBezTo>
                      <a:cubicBezTo>
                        <a:pt x="243337" y="242601"/>
                        <a:pt x="231913" y="231913"/>
                        <a:pt x="231913" y="231913"/>
                      </a:cubicBezTo>
                      <a:cubicBezTo>
                        <a:pt x="223149" y="196858"/>
                        <a:pt x="235048" y="238138"/>
                        <a:pt x="221974" y="208722"/>
                      </a:cubicBezTo>
                      <a:cubicBezTo>
                        <a:pt x="212551" y="187520"/>
                        <a:pt x="217537" y="192453"/>
                        <a:pt x="212035" y="172278"/>
                      </a:cubicBezTo>
                      <a:cubicBezTo>
                        <a:pt x="210197" y="165540"/>
                        <a:pt x="205409" y="152400"/>
                        <a:pt x="205409" y="152400"/>
                      </a:cubicBezTo>
                      <a:cubicBezTo>
                        <a:pt x="204305" y="142461"/>
                        <a:pt x="195025" y="129654"/>
                        <a:pt x="202096" y="122583"/>
                      </a:cubicBezTo>
                      <a:cubicBezTo>
                        <a:pt x="207980" y="116699"/>
                        <a:pt x="234237" y="132571"/>
                        <a:pt x="241853" y="135835"/>
                      </a:cubicBezTo>
                      <a:cubicBezTo>
                        <a:pt x="245063" y="137211"/>
                        <a:pt x="248479" y="138044"/>
                        <a:pt x="251792" y="139148"/>
                      </a:cubicBezTo>
                      <a:cubicBezTo>
                        <a:pt x="257435" y="142910"/>
                        <a:pt x="270874" y="151604"/>
                        <a:pt x="274983" y="155713"/>
                      </a:cubicBezTo>
                      <a:cubicBezTo>
                        <a:pt x="278887" y="159617"/>
                        <a:pt x="281609" y="164548"/>
                        <a:pt x="284922" y="168965"/>
                      </a:cubicBezTo>
                      <a:cubicBezTo>
                        <a:pt x="279164" y="151691"/>
                        <a:pt x="285867" y="165019"/>
                        <a:pt x="271670" y="152400"/>
                      </a:cubicBezTo>
                      <a:cubicBezTo>
                        <a:pt x="264666" y="146175"/>
                        <a:pt x="251792" y="132522"/>
                        <a:pt x="251792" y="132522"/>
                      </a:cubicBezTo>
                      <a:cubicBezTo>
                        <a:pt x="248293" y="122025"/>
                        <a:pt x="249193" y="121819"/>
                        <a:pt x="241853" y="112644"/>
                      </a:cubicBezTo>
                      <a:cubicBezTo>
                        <a:pt x="239901" y="110205"/>
                        <a:pt x="237178" y="108456"/>
                        <a:pt x="235226" y="106017"/>
                      </a:cubicBezTo>
                      <a:cubicBezTo>
                        <a:pt x="232739" y="102908"/>
                        <a:pt x="231416" y="98894"/>
                        <a:pt x="228600" y="96078"/>
                      </a:cubicBezTo>
                      <a:cubicBezTo>
                        <a:pt x="225784" y="93262"/>
                        <a:pt x="221846" y="91841"/>
                        <a:pt x="218661" y="89452"/>
                      </a:cubicBezTo>
                      <a:cubicBezTo>
                        <a:pt x="208588" y="81897"/>
                        <a:pt x="198676" y="74127"/>
                        <a:pt x="188844" y="66261"/>
                      </a:cubicBezTo>
                      <a:cubicBezTo>
                        <a:pt x="182109" y="60873"/>
                        <a:pt x="176362" y="54133"/>
                        <a:pt x="168966" y="49696"/>
                      </a:cubicBezTo>
                      <a:cubicBezTo>
                        <a:pt x="163444" y="46383"/>
                        <a:pt x="157676" y="43450"/>
                        <a:pt x="152400" y="39757"/>
                      </a:cubicBezTo>
                      <a:cubicBezTo>
                        <a:pt x="127844" y="22568"/>
                        <a:pt x="145143" y="29607"/>
                        <a:pt x="125896" y="23191"/>
                      </a:cubicBezTo>
                      <a:cubicBezTo>
                        <a:pt x="127000" y="19878"/>
                        <a:pt x="127027" y="15979"/>
                        <a:pt x="129209" y="13252"/>
                      </a:cubicBezTo>
                      <a:cubicBezTo>
                        <a:pt x="131696" y="10143"/>
                        <a:pt x="135197" y="7120"/>
                        <a:pt x="139148" y="6626"/>
                      </a:cubicBezTo>
                      <a:cubicBezTo>
                        <a:pt x="144962" y="5899"/>
                        <a:pt x="159163" y="11089"/>
                        <a:pt x="165653" y="13252"/>
                      </a:cubicBezTo>
                      <a:cubicBezTo>
                        <a:pt x="180672" y="24516"/>
                        <a:pt x="168414" y="2209"/>
                        <a:pt x="168966"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20" name="Group 219">
                <a:extLst>
                  <a:ext uri="{FF2B5EF4-FFF2-40B4-BE49-F238E27FC236}">
                    <a16:creationId xmlns:a16="http://schemas.microsoft.com/office/drawing/2014/main" id="{8CC82EB8-F0D6-DA8A-4048-46D00A590C1D}"/>
                  </a:ext>
                </a:extLst>
              </p:cNvPr>
              <p:cNvGrpSpPr/>
              <p:nvPr/>
            </p:nvGrpSpPr>
            <p:grpSpPr>
              <a:xfrm>
                <a:off x="6926398" y="3830715"/>
                <a:ext cx="312710" cy="2179468"/>
                <a:chOff x="6926398" y="3830715"/>
                <a:chExt cx="312710" cy="2179468"/>
              </a:xfrm>
            </p:grpSpPr>
            <p:sp>
              <p:nvSpPr>
                <p:cNvPr id="186" name="Freeform 185">
                  <a:extLst>
                    <a:ext uri="{FF2B5EF4-FFF2-40B4-BE49-F238E27FC236}">
                      <a16:creationId xmlns:a16="http://schemas.microsoft.com/office/drawing/2014/main" id="{FFB01EA9-490A-2F8E-95C7-F3DB7B69AF29}"/>
                    </a:ext>
                  </a:extLst>
                </p:cNvPr>
                <p:cNvSpPr/>
                <p:nvPr/>
              </p:nvSpPr>
              <p:spPr>
                <a:xfrm>
                  <a:off x="7026676" y="3830715"/>
                  <a:ext cx="124287" cy="2179468"/>
                </a:xfrm>
                <a:custGeom>
                  <a:avLst/>
                  <a:gdLst>
                    <a:gd name="connsiteX0" fmla="*/ 0 w 124287"/>
                    <a:gd name="connsiteY0" fmla="*/ 0 h 2179468"/>
                    <a:gd name="connsiteX1" fmla="*/ 35510 w 124287"/>
                    <a:gd name="connsiteY1" fmla="*/ 2179468 h 2179468"/>
                    <a:gd name="connsiteX2" fmla="*/ 124287 w 124287"/>
                    <a:gd name="connsiteY2" fmla="*/ 2179468 h 2179468"/>
                    <a:gd name="connsiteX3" fmla="*/ 0 w 124287"/>
                    <a:gd name="connsiteY3" fmla="*/ 0 h 2179468"/>
                  </a:gdLst>
                  <a:ahLst/>
                  <a:cxnLst>
                    <a:cxn ang="0">
                      <a:pos x="connsiteX0" y="connsiteY0"/>
                    </a:cxn>
                    <a:cxn ang="0">
                      <a:pos x="connsiteX1" y="connsiteY1"/>
                    </a:cxn>
                    <a:cxn ang="0">
                      <a:pos x="connsiteX2" y="connsiteY2"/>
                    </a:cxn>
                    <a:cxn ang="0">
                      <a:pos x="connsiteX3" y="connsiteY3"/>
                    </a:cxn>
                  </a:cxnLst>
                  <a:rect l="l" t="t" r="r" b="b"/>
                  <a:pathLst>
                    <a:path w="124287" h="2179468">
                      <a:moveTo>
                        <a:pt x="0" y="0"/>
                      </a:moveTo>
                      <a:lnTo>
                        <a:pt x="35510" y="2179468"/>
                      </a:lnTo>
                      <a:lnTo>
                        <a:pt x="124287" y="2179468"/>
                      </a:lnTo>
                      <a:lnTo>
                        <a:pt x="0"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8" name="Freeform 157">
                  <a:extLst>
                    <a:ext uri="{FF2B5EF4-FFF2-40B4-BE49-F238E27FC236}">
                      <a16:creationId xmlns:a16="http://schemas.microsoft.com/office/drawing/2014/main" id="{5198BF9C-A1E2-D9D4-2867-7DDDA07F5610}"/>
                    </a:ext>
                  </a:extLst>
                </p:cNvPr>
                <p:cNvSpPr/>
                <p:nvPr/>
              </p:nvSpPr>
              <p:spPr>
                <a:xfrm>
                  <a:off x="6926398" y="4007166"/>
                  <a:ext cx="312710" cy="1130241"/>
                </a:xfrm>
                <a:custGeom>
                  <a:avLst/>
                  <a:gdLst>
                    <a:gd name="connsiteX0" fmla="*/ 115175 w 312710"/>
                    <a:gd name="connsiteY0" fmla="*/ 3725 h 1130241"/>
                    <a:gd name="connsiteX1" fmla="*/ 115175 w 312710"/>
                    <a:gd name="connsiteY1" fmla="*/ 3725 h 1130241"/>
                    <a:gd name="connsiteX2" fmla="*/ 187911 w 312710"/>
                    <a:gd name="connsiteY2" fmla="*/ 3725 h 1130241"/>
                    <a:gd name="connsiteX3" fmla="*/ 191375 w 312710"/>
                    <a:gd name="connsiteY3" fmla="*/ 21043 h 1130241"/>
                    <a:gd name="connsiteX4" fmla="*/ 212157 w 312710"/>
                    <a:gd name="connsiteY4" fmla="*/ 38361 h 1130241"/>
                    <a:gd name="connsiteX5" fmla="*/ 232938 w 312710"/>
                    <a:gd name="connsiteY5" fmla="*/ 45289 h 1130241"/>
                    <a:gd name="connsiteX6" fmla="*/ 239866 w 312710"/>
                    <a:gd name="connsiteY6" fmla="*/ 55679 h 1130241"/>
                    <a:gd name="connsiteX7" fmla="*/ 260647 w 312710"/>
                    <a:gd name="connsiteY7" fmla="*/ 62607 h 1130241"/>
                    <a:gd name="connsiteX8" fmla="*/ 267575 w 312710"/>
                    <a:gd name="connsiteY8" fmla="*/ 69534 h 1130241"/>
                    <a:gd name="connsiteX9" fmla="*/ 295284 w 312710"/>
                    <a:gd name="connsiteY9" fmla="*/ 76461 h 1130241"/>
                    <a:gd name="connsiteX10" fmla="*/ 302211 w 312710"/>
                    <a:gd name="connsiteY10" fmla="*/ 83389 h 1130241"/>
                    <a:gd name="connsiteX11" fmla="*/ 312602 w 312710"/>
                    <a:gd name="connsiteY11" fmla="*/ 86852 h 1130241"/>
                    <a:gd name="connsiteX12" fmla="*/ 298747 w 312710"/>
                    <a:gd name="connsiteY12" fmla="*/ 93779 h 1130241"/>
                    <a:gd name="connsiteX13" fmla="*/ 281429 w 312710"/>
                    <a:gd name="connsiteY13" fmla="*/ 97243 h 1130241"/>
                    <a:gd name="connsiteX14" fmla="*/ 271038 w 312710"/>
                    <a:gd name="connsiteY14" fmla="*/ 100707 h 1130241"/>
                    <a:gd name="connsiteX15" fmla="*/ 246793 w 312710"/>
                    <a:gd name="connsiteY15" fmla="*/ 97243 h 1130241"/>
                    <a:gd name="connsiteX16" fmla="*/ 226011 w 312710"/>
                    <a:gd name="connsiteY16" fmla="*/ 83389 h 1130241"/>
                    <a:gd name="connsiteX17" fmla="*/ 198302 w 312710"/>
                    <a:gd name="connsiteY17" fmla="*/ 72998 h 1130241"/>
                    <a:gd name="connsiteX18" fmla="*/ 191375 w 312710"/>
                    <a:gd name="connsiteY18" fmla="*/ 83389 h 1130241"/>
                    <a:gd name="connsiteX19" fmla="*/ 187911 w 312710"/>
                    <a:gd name="connsiteY19" fmla="*/ 100707 h 1130241"/>
                    <a:gd name="connsiteX20" fmla="*/ 174057 w 312710"/>
                    <a:gd name="connsiteY20" fmla="*/ 97243 h 1130241"/>
                    <a:gd name="connsiteX21" fmla="*/ 163666 w 312710"/>
                    <a:gd name="connsiteY21" fmla="*/ 79925 h 1130241"/>
                    <a:gd name="connsiteX22" fmla="*/ 156738 w 312710"/>
                    <a:gd name="connsiteY22" fmla="*/ 69534 h 1130241"/>
                    <a:gd name="connsiteX23" fmla="*/ 153275 w 312710"/>
                    <a:gd name="connsiteY23" fmla="*/ 48752 h 1130241"/>
                    <a:gd name="connsiteX24" fmla="*/ 146347 w 312710"/>
                    <a:gd name="connsiteY24" fmla="*/ 38361 h 1130241"/>
                    <a:gd name="connsiteX25" fmla="*/ 142884 w 312710"/>
                    <a:gd name="connsiteY25" fmla="*/ 48752 h 1130241"/>
                    <a:gd name="connsiteX26" fmla="*/ 139420 w 312710"/>
                    <a:gd name="connsiteY26" fmla="*/ 79925 h 1130241"/>
                    <a:gd name="connsiteX27" fmla="*/ 142884 w 312710"/>
                    <a:gd name="connsiteY27" fmla="*/ 114561 h 1130241"/>
                    <a:gd name="connsiteX28" fmla="*/ 180984 w 312710"/>
                    <a:gd name="connsiteY28" fmla="*/ 131879 h 1130241"/>
                    <a:gd name="connsiteX29" fmla="*/ 187911 w 312710"/>
                    <a:gd name="connsiteY29" fmla="*/ 138807 h 1130241"/>
                    <a:gd name="connsiteX30" fmla="*/ 198302 w 312710"/>
                    <a:gd name="connsiteY30" fmla="*/ 142270 h 1130241"/>
                    <a:gd name="connsiteX31" fmla="*/ 253720 w 312710"/>
                    <a:gd name="connsiteY31" fmla="*/ 145734 h 1130241"/>
                    <a:gd name="connsiteX32" fmla="*/ 257184 w 312710"/>
                    <a:gd name="connsiteY32" fmla="*/ 156125 h 1130241"/>
                    <a:gd name="connsiteX33" fmla="*/ 253720 w 312710"/>
                    <a:gd name="connsiteY33" fmla="*/ 169979 h 1130241"/>
                    <a:gd name="connsiteX34" fmla="*/ 250257 w 312710"/>
                    <a:gd name="connsiteY34" fmla="*/ 194225 h 1130241"/>
                    <a:gd name="connsiteX35" fmla="*/ 222547 w 312710"/>
                    <a:gd name="connsiteY35" fmla="*/ 180370 h 1130241"/>
                    <a:gd name="connsiteX36" fmla="*/ 201766 w 312710"/>
                    <a:gd name="connsiteY36" fmla="*/ 173443 h 1130241"/>
                    <a:gd name="connsiteX37" fmla="*/ 191375 w 312710"/>
                    <a:gd name="connsiteY37" fmla="*/ 169979 h 1130241"/>
                    <a:gd name="connsiteX38" fmla="*/ 184447 w 312710"/>
                    <a:gd name="connsiteY38" fmla="*/ 163052 h 1130241"/>
                    <a:gd name="connsiteX39" fmla="*/ 160202 w 312710"/>
                    <a:gd name="connsiteY39" fmla="*/ 159589 h 1130241"/>
                    <a:gd name="connsiteX40" fmla="*/ 149811 w 312710"/>
                    <a:gd name="connsiteY40" fmla="*/ 156125 h 1130241"/>
                    <a:gd name="connsiteX41" fmla="*/ 146347 w 312710"/>
                    <a:gd name="connsiteY41" fmla="*/ 180370 h 1130241"/>
                    <a:gd name="connsiteX42" fmla="*/ 142884 w 312710"/>
                    <a:gd name="connsiteY42" fmla="*/ 201152 h 1130241"/>
                    <a:gd name="connsiteX43" fmla="*/ 139420 w 312710"/>
                    <a:gd name="connsiteY43" fmla="*/ 232325 h 1130241"/>
                    <a:gd name="connsiteX44" fmla="*/ 149811 w 312710"/>
                    <a:gd name="connsiteY44" fmla="*/ 239252 h 1130241"/>
                    <a:gd name="connsiteX45" fmla="*/ 205229 w 312710"/>
                    <a:gd name="connsiteY45" fmla="*/ 246179 h 1130241"/>
                    <a:gd name="connsiteX46" fmla="*/ 212157 w 312710"/>
                    <a:gd name="connsiteY46" fmla="*/ 260034 h 1130241"/>
                    <a:gd name="connsiteX47" fmla="*/ 232938 w 312710"/>
                    <a:gd name="connsiteY47" fmla="*/ 270425 h 1130241"/>
                    <a:gd name="connsiteX48" fmla="*/ 232938 w 312710"/>
                    <a:gd name="connsiteY48" fmla="*/ 332770 h 1130241"/>
                    <a:gd name="connsiteX49" fmla="*/ 208693 w 312710"/>
                    <a:gd name="connsiteY49" fmla="*/ 318916 h 1130241"/>
                    <a:gd name="connsiteX50" fmla="*/ 184447 w 312710"/>
                    <a:gd name="connsiteY50" fmla="*/ 311989 h 1130241"/>
                    <a:gd name="connsiteX51" fmla="*/ 163666 w 312710"/>
                    <a:gd name="connsiteY51" fmla="*/ 305061 h 1130241"/>
                    <a:gd name="connsiteX52" fmla="*/ 149811 w 312710"/>
                    <a:gd name="connsiteY52" fmla="*/ 308525 h 1130241"/>
                    <a:gd name="connsiteX53" fmla="*/ 153275 w 312710"/>
                    <a:gd name="connsiteY53" fmla="*/ 332770 h 1130241"/>
                    <a:gd name="connsiteX54" fmla="*/ 163666 w 312710"/>
                    <a:gd name="connsiteY54" fmla="*/ 336234 h 1130241"/>
                    <a:gd name="connsiteX55" fmla="*/ 180984 w 312710"/>
                    <a:gd name="connsiteY55" fmla="*/ 357016 h 1130241"/>
                    <a:gd name="connsiteX56" fmla="*/ 184447 w 312710"/>
                    <a:gd name="connsiteY56" fmla="*/ 367407 h 1130241"/>
                    <a:gd name="connsiteX57" fmla="*/ 187911 w 312710"/>
                    <a:gd name="connsiteY57" fmla="*/ 384725 h 1130241"/>
                    <a:gd name="connsiteX58" fmla="*/ 226011 w 312710"/>
                    <a:gd name="connsiteY58" fmla="*/ 395116 h 1130241"/>
                    <a:gd name="connsiteX59" fmla="*/ 236402 w 312710"/>
                    <a:gd name="connsiteY59" fmla="*/ 408970 h 1130241"/>
                    <a:gd name="connsiteX60" fmla="*/ 212157 w 312710"/>
                    <a:gd name="connsiteY60" fmla="*/ 412434 h 1130241"/>
                    <a:gd name="connsiteX61" fmla="*/ 180984 w 312710"/>
                    <a:gd name="connsiteY61" fmla="*/ 408970 h 1130241"/>
                    <a:gd name="connsiteX62" fmla="*/ 156738 w 312710"/>
                    <a:gd name="connsiteY62" fmla="*/ 412434 h 1130241"/>
                    <a:gd name="connsiteX63" fmla="*/ 149811 w 312710"/>
                    <a:gd name="connsiteY63" fmla="*/ 422825 h 1130241"/>
                    <a:gd name="connsiteX64" fmla="*/ 153275 w 312710"/>
                    <a:gd name="connsiteY64" fmla="*/ 488634 h 1130241"/>
                    <a:gd name="connsiteX65" fmla="*/ 156738 w 312710"/>
                    <a:gd name="connsiteY65" fmla="*/ 512879 h 1130241"/>
                    <a:gd name="connsiteX66" fmla="*/ 167129 w 312710"/>
                    <a:gd name="connsiteY66" fmla="*/ 519807 h 1130241"/>
                    <a:gd name="connsiteX67" fmla="*/ 177520 w 312710"/>
                    <a:gd name="connsiteY67" fmla="*/ 523270 h 1130241"/>
                    <a:gd name="connsiteX68" fmla="*/ 205229 w 312710"/>
                    <a:gd name="connsiteY68" fmla="*/ 530198 h 1130241"/>
                    <a:gd name="connsiteX69" fmla="*/ 212157 w 312710"/>
                    <a:gd name="connsiteY69" fmla="*/ 537125 h 1130241"/>
                    <a:gd name="connsiteX70" fmla="*/ 222547 w 312710"/>
                    <a:gd name="connsiteY70" fmla="*/ 540589 h 1130241"/>
                    <a:gd name="connsiteX71" fmla="*/ 229475 w 312710"/>
                    <a:gd name="connsiteY71" fmla="*/ 550979 h 1130241"/>
                    <a:gd name="connsiteX72" fmla="*/ 236402 w 312710"/>
                    <a:gd name="connsiteY72" fmla="*/ 557907 h 1130241"/>
                    <a:gd name="connsiteX73" fmla="*/ 187911 w 312710"/>
                    <a:gd name="connsiteY73" fmla="*/ 564834 h 1130241"/>
                    <a:gd name="connsiteX74" fmla="*/ 184447 w 312710"/>
                    <a:gd name="connsiteY74" fmla="*/ 575225 h 1130241"/>
                    <a:gd name="connsiteX75" fmla="*/ 167129 w 312710"/>
                    <a:gd name="connsiteY75" fmla="*/ 592543 h 1130241"/>
                    <a:gd name="connsiteX76" fmla="*/ 160202 w 312710"/>
                    <a:gd name="connsiteY76" fmla="*/ 602934 h 1130241"/>
                    <a:gd name="connsiteX77" fmla="*/ 160202 w 312710"/>
                    <a:gd name="connsiteY77" fmla="*/ 637570 h 1130241"/>
                    <a:gd name="connsiteX78" fmla="*/ 180984 w 312710"/>
                    <a:gd name="connsiteY78" fmla="*/ 644498 h 1130241"/>
                    <a:gd name="connsiteX79" fmla="*/ 191375 w 312710"/>
                    <a:gd name="connsiteY79" fmla="*/ 647961 h 1130241"/>
                    <a:gd name="connsiteX80" fmla="*/ 201766 w 312710"/>
                    <a:gd name="connsiteY80" fmla="*/ 665279 h 1130241"/>
                    <a:gd name="connsiteX81" fmla="*/ 191375 w 312710"/>
                    <a:gd name="connsiteY81" fmla="*/ 661816 h 1130241"/>
                    <a:gd name="connsiteX82" fmla="*/ 146347 w 312710"/>
                    <a:gd name="connsiteY82" fmla="*/ 658352 h 1130241"/>
                    <a:gd name="connsiteX83" fmla="*/ 139420 w 312710"/>
                    <a:gd name="connsiteY83" fmla="*/ 672207 h 1130241"/>
                    <a:gd name="connsiteX84" fmla="*/ 135957 w 312710"/>
                    <a:gd name="connsiteY84" fmla="*/ 686061 h 1130241"/>
                    <a:gd name="connsiteX85" fmla="*/ 135957 w 312710"/>
                    <a:gd name="connsiteY85" fmla="*/ 717234 h 1130241"/>
                    <a:gd name="connsiteX86" fmla="*/ 146347 w 312710"/>
                    <a:gd name="connsiteY86" fmla="*/ 720698 h 1130241"/>
                    <a:gd name="connsiteX87" fmla="*/ 163666 w 312710"/>
                    <a:gd name="connsiteY87" fmla="*/ 724161 h 1130241"/>
                    <a:gd name="connsiteX88" fmla="*/ 170593 w 312710"/>
                    <a:gd name="connsiteY88" fmla="*/ 731089 h 1130241"/>
                    <a:gd name="connsiteX89" fmla="*/ 180984 w 312710"/>
                    <a:gd name="connsiteY89" fmla="*/ 734552 h 1130241"/>
                    <a:gd name="connsiteX90" fmla="*/ 205229 w 312710"/>
                    <a:gd name="connsiteY90" fmla="*/ 769189 h 1130241"/>
                    <a:gd name="connsiteX91" fmla="*/ 219084 w 312710"/>
                    <a:gd name="connsiteY91" fmla="*/ 783043 h 1130241"/>
                    <a:gd name="connsiteX92" fmla="*/ 239866 w 312710"/>
                    <a:gd name="connsiteY92" fmla="*/ 807289 h 1130241"/>
                    <a:gd name="connsiteX93" fmla="*/ 236402 w 312710"/>
                    <a:gd name="connsiteY93" fmla="*/ 828070 h 1130241"/>
                    <a:gd name="connsiteX94" fmla="*/ 232938 w 312710"/>
                    <a:gd name="connsiteY94" fmla="*/ 841925 h 1130241"/>
                    <a:gd name="connsiteX95" fmla="*/ 222547 w 312710"/>
                    <a:gd name="connsiteY95" fmla="*/ 838461 h 1130241"/>
                    <a:gd name="connsiteX96" fmla="*/ 208693 w 312710"/>
                    <a:gd name="connsiteY96" fmla="*/ 810752 h 1130241"/>
                    <a:gd name="connsiteX97" fmla="*/ 205229 w 312710"/>
                    <a:gd name="connsiteY97" fmla="*/ 796898 h 1130241"/>
                    <a:gd name="connsiteX98" fmla="*/ 198302 w 312710"/>
                    <a:gd name="connsiteY98" fmla="*/ 786507 h 1130241"/>
                    <a:gd name="connsiteX99" fmla="*/ 191375 w 312710"/>
                    <a:gd name="connsiteY99" fmla="*/ 765725 h 1130241"/>
                    <a:gd name="connsiteX100" fmla="*/ 187911 w 312710"/>
                    <a:gd name="connsiteY100" fmla="*/ 731089 h 1130241"/>
                    <a:gd name="connsiteX101" fmla="*/ 174057 w 312710"/>
                    <a:gd name="connsiteY101" fmla="*/ 734552 h 1130241"/>
                    <a:gd name="connsiteX102" fmla="*/ 170593 w 312710"/>
                    <a:gd name="connsiteY102" fmla="*/ 751870 h 1130241"/>
                    <a:gd name="connsiteX103" fmla="*/ 160202 w 312710"/>
                    <a:gd name="connsiteY103" fmla="*/ 786507 h 1130241"/>
                    <a:gd name="connsiteX104" fmla="*/ 153275 w 312710"/>
                    <a:gd name="connsiteY104" fmla="*/ 897343 h 1130241"/>
                    <a:gd name="connsiteX105" fmla="*/ 156738 w 312710"/>
                    <a:gd name="connsiteY105" fmla="*/ 914661 h 1130241"/>
                    <a:gd name="connsiteX106" fmla="*/ 170593 w 312710"/>
                    <a:gd name="connsiteY106" fmla="*/ 911198 h 1130241"/>
                    <a:gd name="connsiteX107" fmla="*/ 180984 w 312710"/>
                    <a:gd name="connsiteY107" fmla="*/ 907734 h 1130241"/>
                    <a:gd name="connsiteX108" fmla="*/ 194838 w 312710"/>
                    <a:gd name="connsiteY108" fmla="*/ 911198 h 1130241"/>
                    <a:gd name="connsiteX109" fmla="*/ 201766 w 312710"/>
                    <a:gd name="connsiteY109" fmla="*/ 921589 h 1130241"/>
                    <a:gd name="connsiteX110" fmla="*/ 205229 w 312710"/>
                    <a:gd name="connsiteY110" fmla="*/ 931979 h 1130241"/>
                    <a:gd name="connsiteX111" fmla="*/ 212157 w 312710"/>
                    <a:gd name="connsiteY111" fmla="*/ 938907 h 1130241"/>
                    <a:gd name="connsiteX112" fmla="*/ 222547 w 312710"/>
                    <a:gd name="connsiteY112" fmla="*/ 952761 h 1130241"/>
                    <a:gd name="connsiteX113" fmla="*/ 226011 w 312710"/>
                    <a:gd name="connsiteY113" fmla="*/ 970079 h 1130241"/>
                    <a:gd name="connsiteX114" fmla="*/ 243329 w 312710"/>
                    <a:gd name="connsiteY114" fmla="*/ 997789 h 1130241"/>
                    <a:gd name="connsiteX115" fmla="*/ 250257 w 312710"/>
                    <a:gd name="connsiteY115" fmla="*/ 1011643 h 1130241"/>
                    <a:gd name="connsiteX116" fmla="*/ 260647 w 312710"/>
                    <a:gd name="connsiteY116" fmla="*/ 1053207 h 1130241"/>
                    <a:gd name="connsiteX117" fmla="*/ 267575 w 312710"/>
                    <a:gd name="connsiteY117" fmla="*/ 1084379 h 1130241"/>
                    <a:gd name="connsiteX118" fmla="*/ 271038 w 312710"/>
                    <a:gd name="connsiteY118" fmla="*/ 1122479 h 1130241"/>
                    <a:gd name="connsiteX119" fmla="*/ 277966 w 312710"/>
                    <a:gd name="connsiteY119" fmla="*/ 1129407 h 1130241"/>
                    <a:gd name="connsiteX120" fmla="*/ 274502 w 312710"/>
                    <a:gd name="connsiteY120" fmla="*/ 1098234 h 1130241"/>
                    <a:gd name="connsiteX121" fmla="*/ 271038 w 312710"/>
                    <a:gd name="connsiteY121" fmla="*/ 1084379 h 1130241"/>
                    <a:gd name="connsiteX122" fmla="*/ 260647 w 312710"/>
                    <a:gd name="connsiteY122" fmla="*/ 1080916 h 1130241"/>
                    <a:gd name="connsiteX123" fmla="*/ 250257 w 312710"/>
                    <a:gd name="connsiteY123" fmla="*/ 1060134 h 1130241"/>
                    <a:gd name="connsiteX124" fmla="*/ 239866 w 312710"/>
                    <a:gd name="connsiteY124" fmla="*/ 1035889 h 1130241"/>
                    <a:gd name="connsiteX125" fmla="*/ 226011 w 312710"/>
                    <a:gd name="connsiteY125" fmla="*/ 1011643 h 1130241"/>
                    <a:gd name="connsiteX126" fmla="*/ 215620 w 312710"/>
                    <a:gd name="connsiteY126" fmla="*/ 990861 h 1130241"/>
                    <a:gd name="connsiteX127" fmla="*/ 205229 w 312710"/>
                    <a:gd name="connsiteY127" fmla="*/ 987398 h 1130241"/>
                    <a:gd name="connsiteX128" fmla="*/ 191375 w 312710"/>
                    <a:gd name="connsiteY128" fmla="*/ 963152 h 1130241"/>
                    <a:gd name="connsiteX129" fmla="*/ 184447 w 312710"/>
                    <a:gd name="connsiteY129" fmla="*/ 956225 h 1130241"/>
                    <a:gd name="connsiteX130" fmla="*/ 174057 w 312710"/>
                    <a:gd name="connsiteY130" fmla="*/ 935443 h 1130241"/>
                    <a:gd name="connsiteX131" fmla="*/ 163666 w 312710"/>
                    <a:gd name="connsiteY131" fmla="*/ 911198 h 1130241"/>
                    <a:gd name="connsiteX132" fmla="*/ 153275 w 312710"/>
                    <a:gd name="connsiteY132" fmla="*/ 907734 h 1130241"/>
                    <a:gd name="connsiteX133" fmla="*/ 135957 w 312710"/>
                    <a:gd name="connsiteY133" fmla="*/ 880025 h 1130241"/>
                    <a:gd name="connsiteX134" fmla="*/ 125566 w 312710"/>
                    <a:gd name="connsiteY134" fmla="*/ 862707 h 1130241"/>
                    <a:gd name="connsiteX135" fmla="*/ 111711 w 312710"/>
                    <a:gd name="connsiteY135" fmla="*/ 841925 h 1130241"/>
                    <a:gd name="connsiteX136" fmla="*/ 115175 w 312710"/>
                    <a:gd name="connsiteY136" fmla="*/ 810752 h 1130241"/>
                    <a:gd name="connsiteX137" fmla="*/ 111711 w 312710"/>
                    <a:gd name="connsiteY137" fmla="*/ 821143 h 1130241"/>
                    <a:gd name="connsiteX138" fmla="*/ 104784 w 312710"/>
                    <a:gd name="connsiteY138" fmla="*/ 834998 h 1130241"/>
                    <a:gd name="connsiteX139" fmla="*/ 90929 w 312710"/>
                    <a:gd name="connsiteY139" fmla="*/ 855779 h 1130241"/>
                    <a:gd name="connsiteX140" fmla="*/ 87466 w 312710"/>
                    <a:gd name="connsiteY140" fmla="*/ 866170 h 1130241"/>
                    <a:gd name="connsiteX141" fmla="*/ 45902 w 312710"/>
                    <a:gd name="connsiteY141" fmla="*/ 859243 h 1130241"/>
                    <a:gd name="connsiteX142" fmla="*/ 63220 w 312710"/>
                    <a:gd name="connsiteY142" fmla="*/ 831534 h 1130241"/>
                    <a:gd name="connsiteX143" fmla="*/ 70147 w 312710"/>
                    <a:gd name="connsiteY143" fmla="*/ 821143 h 1130241"/>
                    <a:gd name="connsiteX144" fmla="*/ 73611 w 312710"/>
                    <a:gd name="connsiteY144" fmla="*/ 810752 h 1130241"/>
                    <a:gd name="connsiteX145" fmla="*/ 84002 w 312710"/>
                    <a:gd name="connsiteY145" fmla="*/ 803825 h 1130241"/>
                    <a:gd name="connsiteX146" fmla="*/ 87466 w 312710"/>
                    <a:gd name="connsiteY146" fmla="*/ 789970 h 1130241"/>
                    <a:gd name="connsiteX147" fmla="*/ 90929 w 312710"/>
                    <a:gd name="connsiteY147" fmla="*/ 779579 h 1130241"/>
                    <a:gd name="connsiteX148" fmla="*/ 94393 w 312710"/>
                    <a:gd name="connsiteY148" fmla="*/ 755334 h 1130241"/>
                    <a:gd name="connsiteX149" fmla="*/ 97857 w 312710"/>
                    <a:gd name="connsiteY149" fmla="*/ 744943 h 1130241"/>
                    <a:gd name="connsiteX150" fmla="*/ 66684 w 312710"/>
                    <a:gd name="connsiteY150" fmla="*/ 765725 h 1130241"/>
                    <a:gd name="connsiteX151" fmla="*/ 45902 w 312710"/>
                    <a:gd name="connsiteY151" fmla="*/ 783043 h 1130241"/>
                    <a:gd name="connsiteX152" fmla="*/ 18193 w 312710"/>
                    <a:gd name="connsiteY152" fmla="*/ 789970 h 1130241"/>
                    <a:gd name="connsiteX153" fmla="*/ 875 w 312710"/>
                    <a:gd name="connsiteY153" fmla="*/ 783043 h 1130241"/>
                    <a:gd name="connsiteX154" fmla="*/ 4338 w 312710"/>
                    <a:gd name="connsiteY154" fmla="*/ 769189 h 1130241"/>
                    <a:gd name="connsiteX155" fmla="*/ 21657 w 312710"/>
                    <a:gd name="connsiteY155" fmla="*/ 758798 h 1130241"/>
                    <a:gd name="connsiteX156" fmla="*/ 28584 w 312710"/>
                    <a:gd name="connsiteY156" fmla="*/ 751870 h 1130241"/>
                    <a:gd name="connsiteX157" fmla="*/ 49366 w 312710"/>
                    <a:gd name="connsiteY157" fmla="*/ 738016 h 1130241"/>
                    <a:gd name="connsiteX158" fmla="*/ 56293 w 312710"/>
                    <a:gd name="connsiteY158" fmla="*/ 727625 h 1130241"/>
                    <a:gd name="connsiteX159" fmla="*/ 66684 w 312710"/>
                    <a:gd name="connsiteY159" fmla="*/ 717234 h 1130241"/>
                    <a:gd name="connsiteX160" fmla="*/ 70147 w 312710"/>
                    <a:gd name="connsiteY160" fmla="*/ 706843 h 1130241"/>
                    <a:gd name="connsiteX161" fmla="*/ 77075 w 312710"/>
                    <a:gd name="connsiteY161" fmla="*/ 696452 h 1130241"/>
                    <a:gd name="connsiteX162" fmla="*/ 80538 w 312710"/>
                    <a:gd name="connsiteY162" fmla="*/ 686061 h 1130241"/>
                    <a:gd name="connsiteX163" fmla="*/ 90929 w 312710"/>
                    <a:gd name="connsiteY163" fmla="*/ 682598 h 1130241"/>
                    <a:gd name="connsiteX164" fmla="*/ 97857 w 312710"/>
                    <a:gd name="connsiteY164" fmla="*/ 675670 h 1130241"/>
                    <a:gd name="connsiteX165" fmla="*/ 90929 w 312710"/>
                    <a:gd name="connsiteY165" fmla="*/ 668743 h 1130241"/>
                    <a:gd name="connsiteX166" fmla="*/ 56293 w 312710"/>
                    <a:gd name="connsiteY166" fmla="*/ 661816 h 1130241"/>
                    <a:gd name="connsiteX167" fmla="*/ 49366 w 312710"/>
                    <a:gd name="connsiteY167" fmla="*/ 651425 h 1130241"/>
                    <a:gd name="connsiteX168" fmla="*/ 38975 w 312710"/>
                    <a:gd name="connsiteY168" fmla="*/ 644498 h 1130241"/>
                    <a:gd name="connsiteX169" fmla="*/ 42438 w 312710"/>
                    <a:gd name="connsiteY169" fmla="*/ 634107 h 1130241"/>
                    <a:gd name="connsiteX170" fmla="*/ 59757 w 312710"/>
                    <a:gd name="connsiteY170" fmla="*/ 623716 h 1130241"/>
                    <a:gd name="connsiteX171" fmla="*/ 73611 w 312710"/>
                    <a:gd name="connsiteY171" fmla="*/ 602934 h 1130241"/>
                    <a:gd name="connsiteX172" fmla="*/ 80538 w 312710"/>
                    <a:gd name="connsiteY172" fmla="*/ 582152 h 1130241"/>
                    <a:gd name="connsiteX173" fmla="*/ 77075 w 312710"/>
                    <a:gd name="connsiteY173" fmla="*/ 537125 h 1130241"/>
                    <a:gd name="connsiteX174" fmla="*/ 59757 w 312710"/>
                    <a:gd name="connsiteY174" fmla="*/ 516343 h 1130241"/>
                    <a:gd name="connsiteX175" fmla="*/ 52829 w 312710"/>
                    <a:gd name="connsiteY175" fmla="*/ 505952 h 1130241"/>
                    <a:gd name="connsiteX176" fmla="*/ 52829 w 312710"/>
                    <a:gd name="connsiteY176" fmla="*/ 485170 h 1130241"/>
                    <a:gd name="connsiteX177" fmla="*/ 66684 w 312710"/>
                    <a:gd name="connsiteY177" fmla="*/ 481707 h 1130241"/>
                    <a:gd name="connsiteX178" fmla="*/ 66684 w 312710"/>
                    <a:gd name="connsiteY178" fmla="*/ 433216 h 1130241"/>
                    <a:gd name="connsiteX179" fmla="*/ 38975 w 312710"/>
                    <a:gd name="connsiteY179" fmla="*/ 422825 h 1130241"/>
                    <a:gd name="connsiteX180" fmla="*/ 11266 w 312710"/>
                    <a:gd name="connsiteY180" fmla="*/ 426289 h 1130241"/>
                    <a:gd name="connsiteX181" fmla="*/ 25120 w 312710"/>
                    <a:gd name="connsiteY181" fmla="*/ 398579 h 1130241"/>
                    <a:gd name="connsiteX182" fmla="*/ 28584 w 312710"/>
                    <a:gd name="connsiteY182" fmla="*/ 388189 h 1130241"/>
                    <a:gd name="connsiteX183" fmla="*/ 49366 w 312710"/>
                    <a:gd name="connsiteY183" fmla="*/ 367407 h 1130241"/>
                    <a:gd name="connsiteX184" fmla="*/ 56293 w 312710"/>
                    <a:gd name="connsiteY184" fmla="*/ 360479 h 1130241"/>
                    <a:gd name="connsiteX185" fmla="*/ 70147 w 312710"/>
                    <a:gd name="connsiteY185" fmla="*/ 336234 h 1130241"/>
                    <a:gd name="connsiteX186" fmla="*/ 90929 w 312710"/>
                    <a:gd name="connsiteY186" fmla="*/ 325843 h 1130241"/>
                    <a:gd name="connsiteX187" fmla="*/ 94393 w 312710"/>
                    <a:gd name="connsiteY187" fmla="*/ 260034 h 1130241"/>
                    <a:gd name="connsiteX188" fmla="*/ 97857 w 312710"/>
                    <a:gd name="connsiteY188" fmla="*/ 246179 h 1130241"/>
                    <a:gd name="connsiteX189" fmla="*/ 87466 w 312710"/>
                    <a:gd name="connsiteY189" fmla="*/ 221934 h 1130241"/>
                    <a:gd name="connsiteX190" fmla="*/ 63220 w 312710"/>
                    <a:gd name="connsiteY190" fmla="*/ 211543 h 1130241"/>
                    <a:gd name="connsiteX191" fmla="*/ 38975 w 312710"/>
                    <a:gd name="connsiteY191" fmla="*/ 201152 h 1130241"/>
                    <a:gd name="connsiteX192" fmla="*/ 14729 w 312710"/>
                    <a:gd name="connsiteY192" fmla="*/ 211543 h 1130241"/>
                    <a:gd name="connsiteX193" fmla="*/ 875 w 312710"/>
                    <a:gd name="connsiteY193" fmla="*/ 228861 h 1130241"/>
                    <a:gd name="connsiteX194" fmla="*/ 4338 w 312710"/>
                    <a:gd name="connsiteY194" fmla="*/ 208079 h 1130241"/>
                    <a:gd name="connsiteX195" fmla="*/ 14729 w 312710"/>
                    <a:gd name="connsiteY195" fmla="*/ 197689 h 1130241"/>
                    <a:gd name="connsiteX196" fmla="*/ 45902 w 312710"/>
                    <a:gd name="connsiteY196" fmla="*/ 176907 h 1130241"/>
                    <a:gd name="connsiteX197" fmla="*/ 59757 w 312710"/>
                    <a:gd name="connsiteY197" fmla="*/ 173443 h 1130241"/>
                    <a:gd name="connsiteX198" fmla="*/ 70147 w 312710"/>
                    <a:gd name="connsiteY198" fmla="*/ 166516 h 1130241"/>
                    <a:gd name="connsiteX199" fmla="*/ 77075 w 312710"/>
                    <a:gd name="connsiteY199" fmla="*/ 159589 h 1130241"/>
                    <a:gd name="connsiteX200" fmla="*/ 94393 w 312710"/>
                    <a:gd name="connsiteY200" fmla="*/ 156125 h 1130241"/>
                    <a:gd name="connsiteX201" fmla="*/ 97857 w 312710"/>
                    <a:gd name="connsiteY201" fmla="*/ 145734 h 1130241"/>
                    <a:gd name="connsiteX202" fmla="*/ 111711 w 312710"/>
                    <a:gd name="connsiteY202" fmla="*/ 131879 h 1130241"/>
                    <a:gd name="connsiteX203" fmla="*/ 108247 w 312710"/>
                    <a:gd name="connsiteY203" fmla="*/ 121489 h 1130241"/>
                    <a:gd name="connsiteX204" fmla="*/ 101320 w 312710"/>
                    <a:gd name="connsiteY204" fmla="*/ 114561 h 1130241"/>
                    <a:gd name="connsiteX205" fmla="*/ 77075 w 312710"/>
                    <a:gd name="connsiteY205" fmla="*/ 100707 h 1130241"/>
                    <a:gd name="connsiteX206" fmla="*/ 66684 w 312710"/>
                    <a:gd name="connsiteY206" fmla="*/ 97243 h 1130241"/>
                    <a:gd name="connsiteX207" fmla="*/ 45902 w 312710"/>
                    <a:gd name="connsiteY207" fmla="*/ 100707 h 1130241"/>
                    <a:gd name="connsiteX208" fmla="*/ 56293 w 312710"/>
                    <a:gd name="connsiteY208" fmla="*/ 97243 h 1130241"/>
                    <a:gd name="connsiteX209" fmla="*/ 84002 w 312710"/>
                    <a:gd name="connsiteY209" fmla="*/ 93779 h 1130241"/>
                    <a:gd name="connsiteX210" fmla="*/ 101320 w 312710"/>
                    <a:gd name="connsiteY210" fmla="*/ 90316 h 1130241"/>
                    <a:gd name="connsiteX211" fmla="*/ 111711 w 312710"/>
                    <a:gd name="connsiteY211" fmla="*/ 79925 h 1130241"/>
                    <a:gd name="connsiteX212" fmla="*/ 118638 w 312710"/>
                    <a:gd name="connsiteY212" fmla="*/ 59143 h 1130241"/>
                    <a:gd name="connsiteX213" fmla="*/ 115175 w 312710"/>
                    <a:gd name="connsiteY213" fmla="*/ 41825 h 1130241"/>
                    <a:gd name="connsiteX214" fmla="*/ 111711 w 312710"/>
                    <a:gd name="connsiteY214" fmla="*/ 31434 h 1130241"/>
                    <a:gd name="connsiteX215" fmla="*/ 115175 w 312710"/>
                    <a:gd name="connsiteY215" fmla="*/ 21043 h 1130241"/>
                    <a:gd name="connsiteX216" fmla="*/ 115175 w 312710"/>
                    <a:gd name="connsiteY216" fmla="*/ 3725 h 113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312710" h="1130241">
                      <a:moveTo>
                        <a:pt x="115175" y="3725"/>
                      </a:moveTo>
                      <a:lnTo>
                        <a:pt x="115175" y="3725"/>
                      </a:lnTo>
                      <a:cubicBezTo>
                        <a:pt x="128422" y="2521"/>
                        <a:pt x="173712" y="-4020"/>
                        <a:pt x="187911" y="3725"/>
                      </a:cubicBezTo>
                      <a:cubicBezTo>
                        <a:pt x="193079" y="6544"/>
                        <a:pt x="188742" y="15778"/>
                        <a:pt x="191375" y="21043"/>
                      </a:cubicBezTo>
                      <a:cubicBezTo>
                        <a:pt x="193706" y="25705"/>
                        <a:pt x="207041" y="36087"/>
                        <a:pt x="212157" y="38361"/>
                      </a:cubicBezTo>
                      <a:cubicBezTo>
                        <a:pt x="218829" y="41327"/>
                        <a:pt x="232938" y="45289"/>
                        <a:pt x="232938" y="45289"/>
                      </a:cubicBezTo>
                      <a:cubicBezTo>
                        <a:pt x="235247" y="48752"/>
                        <a:pt x="236336" y="53473"/>
                        <a:pt x="239866" y="55679"/>
                      </a:cubicBezTo>
                      <a:cubicBezTo>
                        <a:pt x="246058" y="59549"/>
                        <a:pt x="260647" y="62607"/>
                        <a:pt x="260647" y="62607"/>
                      </a:cubicBezTo>
                      <a:cubicBezTo>
                        <a:pt x="262956" y="64916"/>
                        <a:pt x="264543" y="68321"/>
                        <a:pt x="267575" y="69534"/>
                      </a:cubicBezTo>
                      <a:cubicBezTo>
                        <a:pt x="276415" y="73070"/>
                        <a:pt x="295284" y="76461"/>
                        <a:pt x="295284" y="76461"/>
                      </a:cubicBezTo>
                      <a:cubicBezTo>
                        <a:pt x="297593" y="78770"/>
                        <a:pt x="299411" y="81709"/>
                        <a:pt x="302211" y="83389"/>
                      </a:cubicBezTo>
                      <a:cubicBezTo>
                        <a:pt x="305342" y="85267"/>
                        <a:pt x="313757" y="83388"/>
                        <a:pt x="312602" y="86852"/>
                      </a:cubicBezTo>
                      <a:cubicBezTo>
                        <a:pt x="310969" y="91750"/>
                        <a:pt x="303645" y="92146"/>
                        <a:pt x="298747" y="93779"/>
                      </a:cubicBezTo>
                      <a:cubicBezTo>
                        <a:pt x="293162" y="95641"/>
                        <a:pt x="287140" y="95815"/>
                        <a:pt x="281429" y="97243"/>
                      </a:cubicBezTo>
                      <a:cubicBezTo>
                        <a:pt x="277887" y="98129"/>
                        <a:pt x="274502" y="99552"/>
                        <a:pt x="271038" y="100707"/>
                      </a:cubicBezTo>
                      <a:cubicBezTo>
                        <a:pt x="262956" y="99552"/>
                        <a:pt x="254413" y="100174"/>
                        <a:pt x="246793" y="97243"/>
                      </a:cubicBezTo>
                      <a:cubicBezTo>
                        <a:pt x="239022" y="94254"/>
                        <a:pt x="233457" y="87113"/>
                        <a:pt x="226011" y="83389"/>
                      </a:cubicBezTo>
                      <a:cubicBezTo>
                        <a:pt x="207899" y="74332"/>
                        <a:pt x="217166" y="77713"/>
                        <a:pt x="198302" y="72998"/>
                      </a:cubicBezTo>
                      <a:cubicBezTo>
                        <a:pt x="195993" y="76462"/>
                        <a:pt x="192059" y="79283"/>
                        <a:pt x="191375" y="83389"/>
                      </a:cubicBezTo>
                      <a:cubicBezTo>
                        <a:pt x="187777" y="104971"/>
                        <a:pt x="204659" y="83957"/>
                        <a:pt x="187911" y="100707"/>
                      </a:cubicBezTo>
                      <a:cubicBezTo>
                        <a:pt x="183293" y="99552"/>
                        <a:pt x="178315" y="99372"/>
                        <a:pt x="174057" y="97243"/>
                      </a:cubicBezTo>
                      <a:cubicBezTo>
                        <a:pt x="165034" y="92731"/>
                        <a:pt x="167617" y="87828"/>
                        <a:pt x="163666" y="79925"/>
                      </a:cubicBezTo>
                      <a:cubicBezTo>
                        <a:pt x="161804" y="76202"/>
                        <a:pt x="159047" y="72998"/>
                        <a:pt x="156738" y="69534"/>
                      </a:cubicBezTo>
                      <a:cubicBezTo>
                        <a:pt x="155584" y="62607"/>
                        <a:pt x="155496" y="55414"/>
                        <a:pt x="153275" y="48752"/>
                      </a:cubicBezTo>
                      <a:cubicBezTo>
                        <a:pt x="151959" y="44803"/>
                        <a:pt x="150510" y="38361"/>
                        <a:pt x="146347" y="38361"/>
                      </a:cubicBezTo>
                      <a:cubicBezTo>
                        <a:pt x="142696" y="38361"/>
                        <a:pt x="144038" y="45288"/>
                        <a:pt x="142884" y="48752"/>
                      </a:cubicBezTo>
                      <a:cubicBezTo>
                        <a:pt x="141729" y="59143"/>
                        <a:pt x="140898" y="69575"/>
                        <a:pt x="139420" y="79925"/>
                      </a:cubicBezTo>
                      <a:cubicBezTo>
                        <a:pt x="137670" y="92172"/>
                        <a:pt x="130674" y="103571"/>
                        <a:pt x="142884" y="114561"/>
                      </a:cubicBezTo>
                      <a:cubicBezTo>
                        <a:pt x="151997" y="122763"/>
                        <a:pt x="168525" y="127727"/>
                        <a:pt x="180984" y="131879"/>
                      </a:cubicBezTo>
                      <a:cubicBezTo>
                        <a:pt x="183293" y="134188"/>
                        <a:pt x="185111" y="137127"/>
                        <a:pt x="187911" y="138807"/>
                      </a:cubicBezTo>
                      <a:cubicBezTo>
                        <a:pt x="191042" y="140685"/>
                        <a:pt x="194671" y="141888"/>
                        <a:pt x="198302" y="142270"/>
                      </a:cubicBezTo>
                      <a:cubicBezTo>
                        <a:pt x="216709" y="144208"/>
                        <a:pt x="235247" y="144579"/>
                        <a:pt x="253720" y="145734"/>
                      </a:cubicBezTo>
                      <a:cubicBezTo>
                        <a:pt x="254875" y="149198"/>
                        <a:pt x="257184" y="152474"/>
                        <a:pt x="257184" y="156125"/>
                      </a:cubicBezTo>
                      <a:cubicBezTo>
                        <a:pt x="257184" y="160885"/>
                        <a:pt x="254571" y="165296"/>
                        <a:pt x="253720" y="169979"/>
                      </a:cubicBezTo>
                      <a:cubicBezTo>
                        <a:pt x="252260" y="178011"/>
                        <a:pt x="251411" y="186143"/>
                        <a:pt x="250257" y="194225"/>
                      </a:cubicBezTo>
                      <a:cubicBezTo>
                        <a:pt x="206269" y="185427"/>
                        <a:pt x="255293" y="198563"/>
                        <a:pt x="222547" y="180370"/>
                      </a:cubicBezTo>
                      <a:cubicBezTo>
                        <a:pt x="216164" y="176824"/>
                        <a:pt x="208693" y="175752"/>
                        <a:pt x="201766" y="173443"/>
                      </a:cubicBezTo>
                      <a:lnTo>
                        <a:pt x="191375" y="169979"/>
                      </a:lnTo>
                      <a:cubicBezTo>
                        <a:pt x="189066" y="167670"/>
                        <a:pt x="187545" y="164085"/>
                        <a:pt x="184447" y="163052"/>
                      </a:cubicBezTo>
                      <a:cubicBezTo>
                        <a:pt x="176702" y="160471"/>
                        <a:pt x="168207" y="161190"/>
                        <a:pt x="160202" y="159589"/>
                      </a:cubicBezTo>
                      <a:cubicBezTo>
                        <a:pt x="156622" y="158873"/>
                        <a:pt x="153275" y="157280"/>
                        <a:pt x="149811" y="156125"/>
                      </a:cubicBezTo>
                      <a:cubicBezTo>
                        <a:pt x="136332" y="176344"/>
                        <a:pt x="146347" y="155768"/>
                        <a:pt x="146347" y="180370"/>
                      </a:cubicBezTo>
                      <a:cubicBezTo>
                        <a:pt x="146347" y="187393"/>
                        <a:pt x="143812" y="194191"/>
                        <a:pt x="142884" y="201152"/>
                      </a:cubicBezTo>
                      <a:cubicBezTo>
                        <a:pt x="141502" y="211515"/>
                        <a:pt x="140575" y="221934"/>
                        <a:pt x="139420" y="232325"/>
                      </a:cubicBezTo>
                      <a:cubicBezTo>
                        <a:pt x="142884" y="234634"/>
                        <a:pt x="146088" y="237390"/>
                        <a:pt x="149811" y="239252"/>
                      </a:cubicBezTo>
                      <a:cubicBezTo>
                        <a:pt x="164766" y="246729"/>
                        <a:pt x="196625" y="245517"/>
                        <a:pt x="205229" y="246179"/>
                      </a:cubicBezTo>
                      <a:cubicBezTo>
                        <a:pt x="207538" y="250797"/>
                        <a:pt x="208851" y="256067"/>
                        <a:pt x="212157" y="260034"/>
                      </a:cubicBezTo>
                      <a:cubicBezTo>
                        <a:pt x="217322" y="266232"/>
                        <a:pt x="225846" y="268061"/>
                        <a:pt x="232938" y="270425"/>
                      </a:cubicBezTo>
                      <a:cubicBezTo>
                        <a:pt x="240165" y="292103"/>
                        <a:pt x="244852" y="301793"/>
                        <a:pt x="232938" y="332770"/>
                      </a:cubicBezTo>
                      <a:cubicBezTo>
                        <a:pt x="231959" y="335316"/>
                        <a:pt x="209998" y="319568"/>
                        <a:pt x="208693" y="318916"/>
                      </a:cubicBezTo>
                      <a:cubicBezTo>
                        <a:pt x="202867" y="316003"/>
                        <a:pt x="190004" y="313656"/>
                        <a:pt x="184447" y="311989"/>
                      </a:cubicBezTo>
                      <a:cubicBezTo>
                        <a:pt x="177453" y="309891"/>
                        <a:pt x="163666" y="305061"/>
                        <a:pt x="163666" y="305061"/>
                      </a:cubicBezTo>
                      <a:cubicBezTo>
                        <a:pt x="159048" y="306216"/>
                        <a:pt x="153528" y="305551"/>
                        <a:pt x="149811" y="308525"/>
                      </a:cubicBezTo>
                      <a:cubicBezTo>
                        <a:pt x="141848" y="314896"/>
                        <a:pt x="148768" y="328263"/>
                        <a:pt x="153275" y="332770"/>
                      </a:cubicBezTo>
                      <a:cubicBezTo>
                        <a:pt x="155857" y="335352"/>
                        <a:pt x="160202" y="335079"/>
                        <a:pt x="163666" y="336234"/>
                      </a:cubicBezTo>
                      <a:cubicBezTo>
                        <a:pt x="171326" y="343894"/>
                        <a:pt x="176162" y="347372"/>
                        <a:pt x="180984" y="357016"/>
                      </a:cubicBezTo>
                      <a:cubicBezTo>
                        <a:pt x="182617" y="360282"/>
                        <a:pt x="183562" y="363865"/>
                        <a:pt x="184447" y="367407"/>
                      </a:cubicBezTo>
                      <a:cubicBezTo>
                        <a:pt x="185875" y="373118"/>
                        <a:pt x="183748" y="380562"/>
                        <a:pt x="187911" y="384725"/>
                      </a:cubicBezTo>
                      <a:cubicBezTo>
                        <a:pt x="192305" y="389118"/>
                        <a:pt x="219248" y="393763"/>
                        <a:pt x="226011" y="395116"/>
                      </a:cubicBezTo>
                      <a:cubicBezTo>
                        <a:pt x="229475" y="399734"/>
                        <a:pt x="236402" y="403197"/>
                        <a:pt x="236402" y="408970"/>
                      </a:cubicBezTo>
                      <a:cubicBezTo>
                        <a:pt x="236402" y="422252"/>
                        <a:pt x="213639" y="412662"/>
                        <a:pt x="212157" y="412434"/>
                      </a:cubicBezTo>
                      <a:cubicBezTo>
                        <a:pt x="201824" y="410844"/>
                        <a:pt x="191375" y="410125"/>
                        <a:pt x="180984" y="408970"/>
                      </a:cubicBezTo>
                      <a:cubicBezTo>
                        <a:pt x="172902" y="410125"/>
                        <a:pt x="164198" y="409118"/>
                        <a:pt x="156738" y="412434"/>
                      </a:cubicBezTo>
                      <a:cubicBezTo>
                        <a:pt x="152934" y="414125"/>
                        <a:pt x="150000" y="418667"/>
                        <a:pt x="149811" y="422825"/>
                      </a:cubicBezTo>
                      <a:cubicBezTo>
                        <a:pt x="148814" y="444769"/>
                        <a:pt x="151590" y="466732"/>
                        <a:pt x="153275" y="488634"/>
                      </a:cubicBezTo>
                      <a:cubicBezTo>
                        <a:pt x="153901" y="496774"/>
                        <a:pt x="153423" y="505419"/>
                        <a:pt x="156738" y="512879"/>
                      </a:cubicBezTo>
                      <a:cubicBezTo>
                        <a:pt x="158429" y="516683"/>
                        <a:pt x="163406" y="517945"/>
                        <a:pt x="167129" y="519807"/>
                      </a:cubicBezTo>
                      <a:cubicBezTo>
                        <a:pt x="170395" y="521440"/>
                        <a:pt x="173998" y="522309"/>
                        <a:pt x="177520" y="523270"/>
                      </a:cubicBezTo>
                      <a:cubicBezTo>
                        <a:pt x="186705" y="525775"/>
                        <a:pt x="195993" y="527889"/>
                        <a:pt x="205229" y="530198"/>
                      </a:cubicBezTo>
                      <a:cubicBezTo>
                        <a:pt x="207538" y="532507"/>
                        <a:pt x="209357" y="535445"/>
                        <a:pt x="212157" y="537125"/>
                      </a:cubicBezTo>
                      <a:cubicBezTo>
                        <a:pt x="215287" y="539003"/>
                        <a:pt x="219696" y="538308"/>
                        <a:pt x="222547" y="540589"/>
                      </a:cubicBezTo>
                      <a:cubicBezTo>
                        <a:pt x="225798" y="543189"/>
                        <a:pt x="226875" y="547729"/>
                        <a:pt x="229475" y="550979"/>
                      </a:cubicBezTo>
                      <a:cubicBezTo>
                        <a:pt x="231515" y="553529"/>
                        <a:pt x="234093" y="555598"/>
                        <a:pt x="236402" y="557907"/>
                      </a:cubicBezTo>
                      <a:cubicBezTo>
                        <a:pt x="220238" y="560216"/>
                        <a:pt x="203401" y="559671"/>
                        <a:pt x="187911" y="564834"/>
                      </a:cubicBezTo>
                      <a:cubicBezTo>
                        <a:pt x="184447" y="565989"/>
                        <a:pt x="186080" y="571959"/>
                        <a:pt x="184447" y="575225"/>
                      </a:cubicBezTo>
                      <a:cubicBezTo>
                        <a:pt x="178674" y="586771"/>
                        <a:pt x="177521" y="585616"/>
                        <a:pt x="167129" y="592543"/>
                      </a:cubicBezTo>
                      <a:cubicBezTo>
                        <a:pt x="164820" y="596007"/>
                        <a:pt x="162064" y="599211"/>
                        <a:pt x="160202" y="602934"/>
                      </a:cubicBezTo>
                      <a:cubicBezTo>
                        <a:pt x="155412" y="612514"/>
                        <a:pt x="153413" y="628842"/>
                        <a:pt x="160202" y="637570"/>
                      </a:cubicBezTo>
                      <a:cubicBezTo>
                        <a:pt x="164685" y="643334"/>
                        <a:pt x="174057" y="642189"/>
                        <a:pt x="180984" y="644498"/>
                      </a:cubicBezTo>
                      <a:lnTo>
                        <a:pt x="191375" y="647961"/>
                      </a:lnTo>
                      <a:cubicBezTo>
                        <a:pt x="192840" y="649426"/>
                        <a:pt x="206261" y="660784"/>
                        <a:pt x="201766" y="665279"/>
                      </a:cubicBezTo>
                      <a:cubicBezTo>
                        <a:pt x="199184" y="667861"/>
                        <a:pt x="194839" y="662970"/>
                        <a:pt x="191375" y="661816"/>
                      </a:cubicBezTo>
                      <a:cubicBezTo>
                        <a:pt x="177676" y="648119"/>
                        <a:pt x="178926" y="645822"/>
                        <a:pt x="146347" y="658352"/>
                      </a:cubicBezTo>
                      <a:cubicBezTo>
                        <a:pt x="141528" y="660206"/>
                        <a:pt x="141729" y="667589"/>
                        <a:pt x="139420" y="672207"/>
                      </a:cubicBezTo>
                      <a:cubicBezTo>
                        <a:pt x="138266" y="676825"/>
                        <a:pt x="137265" y="681484"/>
                        <a:pt x="135957" y="686061"/>
                      </a:cubicBezTo>
                      <a:cubicBezTo>
                        <a:pt x="132524" y="698077"/>
                        <a:pt x="127561" y="702540"/>
                        <a:pt x="135957" y="717234"/>
                      </a:cubicBezTo>
                      <a:cubicBezTo>
                        <a:pt x="137768" y="720404"/>
                        <a:pt x="142805" y="719813"/>
                        <a:pt x="146347" y="720698"/>
                      </a:cubicBezTo>
                      <a:cubicBezTo>
                        <a:pt x="152059" y="722126"/>
                        <a:pt x="157893" y="723007"/>
                        <a:pt x="163666" y="724161"/>
                      </a:cubicBezTo>
                      <a:cubicBezTo>
                        <a:pt x="165975" y="726470"/>
                        <a:pt x="167793" y="729409"/>
                        <a:pt x="170593" y="731089"/>
                      </a:cubicBezTo>
                      <a:cubicBezTo>
                        <a:pt x="173724" y="732967"/>
                        <a:pt x="178179" y="732215"/>
                        <a:pt x="180984" y="734552"/>
                      </a:cubicBezTo>
                      <a:cubicBezTo>
                        <a:pt x="185003" y="737901"/>
                        <a:pt x="204566" y="768360"/>
                        <a:pt x="205229" y="769189"/>
                      </a:cubicBezTo>
                      <a:cubicBezTo>
                        <a:pt x="209309" y="774289"/>
                        <a:pt x="214745" y="778162"/>
                        <a:pt x="219084" y="783043"/>
                      </a:cubicBezTo>
                      <a:cubicBezTo>
                        <a:pt x="250883" y="818816"/>
                        <a:pt x="220684" y="788107"/>
                        <a:pt x="239866" y="807289"/>
                      </a:cubicBezTo>
                      <a:cubicBezTo>
                        <a:pt x="238711" y="814216"/>
                        <a:pt x="237779" y="821184"/>
                        <a:pt x="236402" y="828070"/>
                      </a:cubicBezTo>
                      <a:cubicBezTo>
                        <a:pt x="235468" y="832738"/>
                        <a:pt x="236746" y="839069"/>
                        <a:pt x="232938" y="841925"/>
                      </a:cubicBezTo>
                      <a:cubicBezTo>
                        <a:pt x="230017" y="844116"/>
                        <a:pt x="226011" y="839616"/>
                        <a:pt x="222547" y="838461"/>
                      </a:cubicBezTo>
                      <a:cubicBezTo>
                        <a:pt x="214062" y="825733"/>
                        <a:pt x="214342" y="827699"/>
                        <a:pt x="208693" y="810752"/>
                      </a:cubicBezTo>
                      <a:cubicBezTo>
                        <a:pt x="207188" y="806236"/>
                        <a:pt x="207104" y="801273"/>
                        <a:pt x="205229" y="796898"/>
                      </a:cubicBezTo>
                      <a:cubicBezTo>
                        <a:pt x="203589" y="793072"/>
                        <a:pt x="199993" y="790311"/>
                        <a:pt x="198302" y="786507"/>
                      </a:cubicBezTo>
                      <a:cubicBezTo>
                        <a:pt x="195336" y="779834"/>
                        <a:pt x="191375" y="765725"/>
                        <a:pt x="191375" y="765725"/>
                      </a:cubicBezTo>
                      <a:cubicBezTo>
                        <a:pt x="190220" y="754180"/>
                        <a:pt x="193546" y="741232"/>
                        <a:pt x="187911" y="731089"/>
                      </a:cubicBezTo>
                      <a:cubicBezTo>
                        <a:pt x="185599" y="726928"/>
                        <a:pt x="177104" y="730895"/>
                        <a:pt x="174057" y="734552"/>
                      </a:cubicBezTo>
                      <a:cubicBezTo>
                        <a:pt x="170288" y="739074"/>
                        <a:pt x="171561" y="746063"/>
                        <a:pt x="170593" y="751870"/>
                      </a:cubicBezTo>
                      <a:cubicBezTo>
                        <a:pt x="165640" y="781588"/>
                        <a:pt x="172117" y="768634"/>
                        <a:pt x="160202" y="786507"/>
                      </a:cubicBezTo>
                      <a:cubicBezTo>
                        <a:pt x="157318" y="821117"/>
                        <a:pt x="153275" y="864064"/>
                        <a:pt x="153275" y="897343"/>
                      </a:cubicBezTo>
                      <a:cubicBezTo>
                        <a:pt x="153275" y="903230"/>
                        <a:pt x="155584" y="908888"/>
                        <a:pt x="156738" y="914661"/>
                      </a:cubicBezTo>
                      <a:cubicBezTo>
                        <a:pt x="161356" y="913507"/>
                        <a:pt x="166016" y="912506"/>
                        <a:pt x="170593" y="911198"/>
                      </a:cubicBezTo>
                      <a:cubicBezTo>
                        <a:pt x="174104" y="910195"/>
                        <a:pt x="177333" y="907734"/>
                        <a:pt x="180984" y="907734"/>
                      </a:cubicBezTo>
                      <a:cubicBezTo>
                        <a:pt x="185744" y="907734"/>
                        <a:pt x="190220" y="910043"/>
                        <a:pt x="194838" y="911198"/>
                      </a:cubicBezTo>
                      <a:cubicBezTo>
                        <a:pt x="197147" y="914662"/>
                        <a:pt x="199904" y="917866"/>
                        <a:pt x="201766" y="921589"/>
                      </a:cubicBezTo>
                      <a:cubicBezTo>
                        <a:pt x="203399" y="924854"/>
                        <a:pt x="203351" y="928849"/>
                        <a:pt x="205229" y="931979"/>
                      </a:cubicBezTo>
                      <a:cubicBezTo>
                        <a:pt x="206909" y="934779"/>
                        <a:pt x="210066" y="936398"/>
                        <a:pt x="212157" y="938907"/>
                      </a:cubicBezTo>
                      <a:cubicBezTo>
                        <a:pt x="215852" y="943342"/>
                        <a:pt x="219084" y="948143"/>
                        <a:pt x="222547" y="952761"/>
                      </a:cubicBezTo>
                      <a:cubicBezTo>
                        <a:pt x="223702" y="958534"/>
                        <a:pt x="224149" y="964494"/>
                        <a:pt x="226011" y="970079"/>
                      </a:cubicBezTo>
                      <a:cubicBezTo>
                        <a:pt x="231026" y="985124"/>
                        <a:pt x="234864" y="984246"/>
                        <a:pt x="243329" y="997789"/>
                      </a:cubicBezTo>
                      <a:cubicBezTo>
                        <a:pt x="246066" y="1002167"/>
                        <a:pt x="247948" y="1007025"/>
                        <a:pt x="250257" y="1011643"/>
                      </a:cubicBezTo>
                      <a:cubicBezTo>
                        <a:pt x="253720" y="1025498"/>
                        <a:pt x="257846" y="1039203"/>
                        <a:pt x="260647" y="1053207"/>
                      </a:cubicBezTo>
                      <a:cubicBezTo>
                        <a:pt x="265045" y="1075193"/>
                        <a:pt x="262683" y="1064814"/>
                        <a:pt x="267575" y="1084379"/>
                      </a:cubicBezTo>
                      <a:cubicBezTo>
                        <a:pt x="268729" y="1097079"/>
                        <a:pt x="268171" y="1110053"/>
                        <a:pt x="271038" y="1122479"/>
                      </a:cubicBezTo>
                      <a:cubicBezTo>
                        <a:pt x="271772" y="1125661"/>
                        <a:pt x="277504" y="1132640"/>
                        <a:pt x="277966" y="1129407"/>
                      </a:cubicBezTo>
                      <a:cubicBezTo>
                        <a:pt x="279445" y="1119057"/>
                        <a:pt x="276092" y="1108567"/>
                        <a:pt x="274502" y="1098234"/>
                      </a:cubicBezTo>
                      <a:cubicBezTo>
                        <a:pt x="273778" y="1093529"/>
                        <a:pt x="274012" y="1088096"/>
                        <a:pt x="271038" y="1084379"/>
                      </a:cubicBezTo>
                      <a:cubicBezTo>
                        <a:pt x="268757" y="1081528"/>
                        <a:pt x="264111" y="1082070"/>
                        <a:pt x="260647" y="1080916"/>
                      </a:cubicBezTo>
                      <a:cubicBezTo>
                        <a:pt x="254299" y="1061868"/>
                        <a:pt x="260998" y="1078931"/>
                        <a:pt x="250257" y="1060134"/>
                      </a:cubicBezTo>
                      <a:cubicBezTo>
                        <a:pt x="237121" y="1037147"/>
                        <a:pt x="248196" y="1055325"/>
                        <a:pt x="239866" y="1035889"/>
                      </a:cubicBezTo>
                      <a:cubicBezTo>
                        <a:pt x="221651" y="993389"/>
                        <a:pt x="243400" y="1046422"/>
                        <a:pt x="226011" y="1011643"/>
                      </a:cubicBezTo>
                      <a:cubicBezTo>
                        <a:pt x="221829" y="1003278"/>
                        <a:pt x="223890" y="997477"/>
                        <a:pt x="215620" y="990861"/>
                      </a:cubicBezTo>
                      <a:cubicBezTo>
                        <a:pt x="212769" y="988580"/>
                        <a:pt x="208693" y="988552"/>
                        <a:pt x="205229" y="987398"/>
                      </a:cubicBezTo>
                      <a:cubicBezTo>
                        <a:pt x="200490" y="977919"/>
                        <a:pt x="197902" y="971310"/>
                        <a:pt x="191375" y="963152"/>
                      </a:cubicBezTo>
                      <a:cubicBezTo>
                        <a:pt x="189335" y="960602"/>
                        <a:pt x="186756" y="958534"/>
                        <a:pt x="184447" y="956225"/>
                      </a:cubicBezTo>
                      <a:cubicBezTo>
                        <a:pt x="175745" y="930114"/>
                        <a:pt x="187482" y="962293"/>
                        <a:pt x="174057" y="935443"/>
                      </a:cubicBezTo>
                      <a:cubicBezTo>
                        <a:pt x="169918" y="927165"/>
                        <a:pt x="170872" y="918404"/>
                        <a:pt x="163666" y="911198"/>
                      </a:cubicBezTo>
                      <a:cubicBezTo>
                        <a:pt x="161084" y="908616"/>
                        <a:pt x="156739" y="908889"/>
                        <a:pt x="153275" y="907734"/>
                      </a:cubicBezTo>
                      <a:cubicBezTo>
                        <a:pt x="146567" y="887613"/>
                        <a:pt x="153925" y="905694"/>
                        <a:pt x="135957" y="880025"/>
                      </a:cubicBezTo>
                      <a:cubicBezTo>
                        <a:pt x="132096" y="874510"/>
                        <a:pt x="129479" y="868185"/>
                        <a:pt x="125566" y="862707"/>
                      </a:cubicBezTo>
                      <a:cubicBezTo>
                        <a:pt x="107936" y="838025"/>
                        <a:pt x="131246" y="880996"/>
                        <a:pt x="111711" y="841925"/>
                      </a:cubicBezTo>
                      <a:cubicBezTo>
                        <a:pt x="112866" y="831534"/>
                        <a:pt x="115175" y="821207"/>
                        <a:pt x="115175" y="810752"/>
                      </a:cubicBezTo>
                      <a:cubicBezTo>
                        <a:pt x="115175" y="807101"/>
                        <a:pt x="113149" y="817787"/>
                        <a:pt x="111711" y="821143"/>
                      </a:cubicBezTo>
                      <a:cubicBezTo>
                        <a:pt x="109677" y="825889"/>
                        <a:pt x="107441" y="830570"/>
                        <a:pt x="104784" y="834998"/>
                      </a:cubicBezTo>
                      <a:cubicBezTo>
                        <a:pt x="100501" y="842137"/>
                        <a:pt x="90929" y="855779"/>
                        <a:pt x="90929" y="855779"/>
                      </a:cubicBezTo>
                      <a:cubicBezTo>
                        <a:pt x="89775" y="859243"/>
                        <a:pt x="90048" y="863588"/>
                        <a:pt x="87466" y="866170"/>
                      </a:cubicBezTo>
                      <a:cubicBezTo>
                        <a:pt x="77075" y="876562"/>
                        <a:pt x="49366" y="860398"/>
                        <a:pt x="45902" y="859243"/>
                      </a:cubicBezTo>
                      <a:cubicBezTo>
                        <a:pt x="52103" y="840643"/>
                        <a:pt x="46278" y="854124"/>
                        <a:pt x="63220" y="831534"/>
                      </a:cubicBezTo>
                      <a:cubicBezTo>
                        <a:pt x="65718" y="828204"/>
                        <a:pt x="68285" y="824866"/>
                        <a:pt x="70147" y="821143"/>
                      </a:cubicBezTo>
                      <a:cubicBezTo>
                        <a:pt x="71780" y="817877"/>
                        <a:pt x="71330" y="813603"/>
                        <a:pt x="73611" y="810752"/>
                      </a:cubicBezTo>
                      <a:cubicBezTo>
                        <a:pt x="76212" y="807501"/>
                        <a:pt x="80538" y="806134"/>
                        <a:pt x="84002" y="803825"/>
                      </a:cubicBezTo>
                      <a:cubicBezTo>
                        <a:pt x="85157" y="799207"/>
                        <a:pt x="86158" y="794547"/>
                        <a:pt x="87466" y="789970"/>
                      </a:cubicBezTo>
                      <a:cubicBezTo>
                        <a:pt x="88469" y="786460"/>
                        <a:pt x="90213" y="783159"/>
                        <a:pt x="90929" y="779579"/>
                      </a:cubicBezTo>
                      <a:cubicBezTo>
                        <a:pt x="92530" y="771574"/>
                        <a:pt x="92792" y="763339"/>
                        <a:pt x="94393" y="755334"/>
                      </a:cubicBezTo>
                      <a:cubicBezTo>
                        <a:pt x="95109" y="751754"/>
                        <a:pt x="101276" y="743661"/>
                        <a:pt x="97857" y="744943"/>
                      </a:cubicBezTo>
                      <a:cubicBezTo>
                        <a:pt x="86164" y="749328"/>
                        <a:pt x="77075" y="758798"/>
                        <a:pt x="66684" y="765725"/>
                      </a:cubicBezTo>
                      <a:cubicBezTo>
                        <a:pt x="43700" y="781047"/>
                        <a:pt x="68569" y="771710"/>
                        <a:pt x="45902" y="783043"/>
                      </a:cubicBezTo>
                      <a:cubicBezTo>
                        <a:pt x="38799" y="786595"/>
                        <a:pt x="24785" y="788652"/>
                        <a:pt x="18193" y="789970"/>
                      </a:cubicBezTo>
                      <a:cubicBezTo>
                        <a:pt x="12420" y="787661"/>
                        <a:pt x="4324" y="788216"/>
                        <a:pt x="875" y="783043"/>
                      </a:cubicBezTo>
                      <a:cubicBezTo>
                        <a:pt x="-1766" y="779082"/>
                        <a:pt x="2209" y="773447"/>
                        <a:pt x="4338" y="769189"/>
                      </a:cubicBezTo>
                      <a:cubicBezTo>
                        <a:pt x="8142" y="761581"/>
                        <a:pt x="14546" y="761168"/>
                        <a:pt x="21657" y="758798"/>
                      </a:cubicBezTo>
                      <a:cubicBezTo>
                        <a:pt x="23966" y="756489"/>
                        <a:pt x="25971" y="753829"/>
                        <a:pt x="28584" y="751870"/>
                      </a:cubicBezTo>
                      <a:cubicBezTo>
                        <a:pt x="35244" y="746875"/>
                        <a:pt x="49366" y="738016"/>
                        <a:pt x="49366" y="738016"/>
                      </a:cubicBezTo>
                      <a:cubicBezTo>
                        <a:pt x="51675" y="734552"/>
                        <a:pt x="53628" y="730823"/>
                        <a:pt x="56293" y="727625"/>
                      </a:cubicBezTo>
                      <a:cubicBezTo>
                        <a:pt x="59429" y="723862"/>
                        <a:pt x="63967" y="721310"/>
                        <a:pt x="66684" y="717234"/>
                      </a:cubicBezTo>
                      <a:cubicBezTo>
                        <a:pt x="68709" y="714196"/>
                        <a:pt x="68514" y="710109"/>
                        <a:pt x="70147" y="706843"/>
                      </a:cubicBezTo>
                      <a:cubicBezTo>
                        <a:pt x="72009" y="703120"/>
                        <a:pt x="74766" y="699916"/>
                        <a:pt x="77075" y="696452"/>
                      </a:cubicBezTo>
                      <a:cubicBezTo>
                        <a:pt x="78229" y="692988"/>
                        <a:pt x="77956" y="688643"/>
                        <a:pt x="80538" y="686061"/>
                      </a:cubicBezTo>
                      <a:cubicBezTo>
                        <a:pt x="83120" y="683479"/>
                        <a:pt x="87798" y="684476"/>
                        <a:pt x="90929" y="682598"/>
                      </a:cubicBezTo>
                      <a:cubicBezTo>
                        <a:pt x="93730" y="680918"/>
                        <a:pt x="95548" y="677979"/>
                        <a:pt x="97857" y="675670"/>
                      </a:cubicBezTo>
                      <a:cubicBezTo>
                        <a:pt x="95548" y="673361"/>
                        <a:pt x="93850" y="670203"/>
                        <a:pt x="90929" y="668743"/>
                      </a:cubicBezTo>
                      <a:cubicBezTo>
                        <a:pt x="85758" y="666158"/>
                        <a:pt x="58908" y="662252"/>
                        <a:pt x="56293" y="661816"/>
                      </a:cubicBezTo>
                      <a:cubicBezTo>
                        <a:pt x="53984" y="658352"/>
                        <a:pt x="52310" y="654369"/>
                        <a:pt x="49366" y="651425"/>
                      </a:cubicBezTo>
                      <a:cubicBezTo>
                        <a:pt x="46422" y="648481"/>
                        <a:pt x="40521" y="648363"/>
                        <a:pt x="38975" y="644498"/>
                      </a:cubicBezTo>
                      <a:cubicBezTo>
                        <a:pt x="37619" y="641108"/>
                        <a:pt x="40560" y="637238"/>
                        <a:pt x="42438" y="634107"/>
                      </a:cubicBezTo>
                      <a:cubicBezTo>
                        <a:pt x="47193" y="626182"/>
                        <a:pt x="51583" y="626440"/>
                        <a:pt x="59757" y="623716"/>
                      </a:cubicBezTo>
                      <a:cubicBezTo>
                        <a:pt x="71212" y="589344"/>
                        <a:pt x="51994" y="641846"/>
                        <a:pt x="73611" y="602934"/>
                      </a:cubicBezTo>
                      <a:cubicBezTo>
                        <a:pt x="77157" y="596551"/>
                        <a:pt x="80538" y="582152"/>
                        <a:pt x="80538" y="582152"/>
                      </a:cubicBezTo>
                      <a:cubicBezTo>
                        <a:pt x="79384" y="567143"/>
                        <a:pt x="79849" y="551920"/>
                        <a:pt x="77075" y="537125"/>
                      </a:cubicBezTo>
                      <a:cubicBezTo>
                        <a:pt x="75827" y="530470"/>
                        <a:pt x="63210" y="520487"/>
                        <a:pt x="59757" y="516343"/>
                      </a:cubicBezTo>
                      <a:cubicBezTo>
                        <a:pt x="57092" y="513145"/>
                        <a:pt x="55138" y="509416"/>
                        <a:pt x="52829" y="505952"/>
                      </a:cubicBezTo>
                      <a:cubicBezTo>
                        <a:pt x="50885" y="500119"/>
                        <a:pt x="45538" y="491003"/>
                        <a:pt x="52829" y="485170"/>
                      </a:cubicBezTo>
                      <a:cubicBezTo>
                        <a:pt x="56546" y="482196"/>
                        <a:pt x="62066" y="482861"/>
                        <a:pt x="66684" y="481707"/>
                      </a:cubicBezTo>
                      <a:cubicBezTo>
                        <a:pt x="70807" y="465212"/>
                        <a:pt x="75870" y="451588"/>
                        <a:pt x="66684" y="433216"/>
                      </a:cubicBezTo>
                      <a:cubicBezTo>
                        <a:pt x="65856" y="431560"/>
                        <a:pt x="43590" y="424363"/>
                        <a:pt x="38975" y="422825"/>
                      </a:cubicBezTo>
                      <a:lnTo>
                        <a:pt x="11266" y="426289"/>
                      </a:lnTo>
                      <a:cubicBezTo>
                        <a:pt x="18150" y="398746"/>
                        <a:pt x="9421" y="426050"/>
                        <a:pt x="25120" y="398579"/>
                      </a:cubicBezTo>
                      <a:cubicBezTo>
                        <a:pt x="26931" y="395409"/>
                        <a:pt x="26343" y="391071"/>
                        <a:pt x="28584" y="388189"/>
                      </a:cubicBezTo>
                      <a:cubicBezTo>
                        <a:pt x="34599" y="380456"/>
                        <a:pt x="42439" y="374334"/>
                        <a:pt x="49366" y="367407"/>
                      </a:cubicBezTo>
                      <a:cubicBezTo>
                        <a:pt x="51675" y="365098"/>
                        <a:pt x="54833" y="363400"/>
                        <a:pt x="56293" y="360479"/>
                      </a:cubicBezTo>
                      <a:cubicBezTo>
                        <a:pt x="59009" y="355047"/>
                        <a:pt x="65252" y="341129"/>
                        <a:pt x="70147" y="336234"/>
                      </a:cubicBezTo>
                      <a:cubicBezTo>
                        <a:pt x="76860" y="329521"/>
                        <a:pt x="82479" y="328660"/>
                        <a:pt x="90929" y="325843"/>
                      </a:cubicBezTo>
                      <a:cubicBezTo>
                        <a:pt x="112368" y="304407"/>
                        <a:pt x="94393" y="325831"/>
                        <a:pt x="94393" y="260034"/>
                      </a:cubicBezTo>
                      <a:cubicBezTo>
                        <a:pt x="94393" y="255274"/>
                        <a:pt x="96702" y="250797"/>
                        <a:pt x="97857" y="246179"/>
                      </a:cubicBezTo>
                      <a:cubicBezTo>
                        <a:pt x="94393" y="238097"/>
                        <a:pt x="93683" y="228151"/>
                        <a:pt x="87466" y="221934"/>
                      </a:cubicBezTo>
                      <a:cubicBezTo>
                        <a:pt x="81248" y="215717"/>
                        <a:pt x="71225" y="215182"/>
                        <a:pt x="63220" y="211543"/>
                      </a:cubicBezTo>
                      <a:cubicBezTo>
                        <a:pt x="39678" y="200842"/>
                        <a:pt x="58806" y="207763"/>
                        <a:pt x="38975" y="201152"/>
                      </a:cubicBezTo>
                      <a:cubicBezTo>
                        <a:pt x="32024" y="202890"/>
                        <a:pt x="19512" y="204368"/>
                        <a:pt x="14729" y="211543"/>
                      </a:cubicBezTo>
                      <a:cubicBezTo>
                        <a:pt x="1061" y="232046"/>
                        <a:pt x="22930" y="221511"/>
                        <a:pt x="875" y="228861"/>
                      </a:cubicBezTo>
                      <a:cubicBezTo>
                        <a:pt x="2029" y="221934"/>
                        <a:pt x="1486" y="214497"/>
                        <a:pt x="4338" y="208079"/>
                      </a:cubicBezTo>
                      <a:cubicBezTo>
                        <a:pt x="6327" y="203603"/>
                        <a:pt x="10863" y="200696"/>
                        <a:pt x="14729" y="197689"/>
                      </a:cubicBezTo>
                      <a:cubicBezTo>
                        <a:pt x="14739" y="197681"/>
                        <a:pt x="40701" y="180374"/>
                        <a:pt x="45902" y="176907"/>
                      </a:cubicBezTo>
                      <a:cubicBezTo>
                        <a:pt x="49863" y="174266"/>
                        <a:pt x="55139" y="174598"/>
                        <a:pt x="59757" y="173443"/>
                      </a:cubicBezTo>
                      <a:cubicBezTo>
                        <a:pt x="63220" y="171134"/>
                        <a:pt x="66897" y="169116"/>
                        <a:pt x="70147" y="166516"/>
                      </a:cubicBezTo>
                      <a:cubicBezTo>
                        <a:pt x="72697" y="164476"/>
                        <a:pt x="74073" y="160875"/>
                        <a:pt x="77075" y="159589"/>
                      </a:cubicBezTo>
                      <a:cubicBezTo>
                        <a:pt x="82486" y="157270"/>
                        <a:pt x="88620" y="157280"/>
                        <a:pt x="94393" y="156125"/>
                      </a:cubicBezTo>
                      <a:cubicBezTo>
                        <a:pt x="95548" y="152661"/>
                        <a:pt x="95275" y="148316"/>
                        <a:pt x="97857" y="145734"/>
                      </a:cubicBezTo>
                      <a:cubicBezTo>
                        <a:pt x="116329" y="127260"/>
                        <a:pt x="102473" y="159590"/>
                        <a:pt x="111711" y="131879"/>
                      </a:cubicBezTo>
                      <a:cubicBezTo>
                        <a:pt x="110556" y="128416"/>
                        <a:pt x="110125" y="124619"/>
                        <a:pt x="108247" y="121489"/>
                      </a:cubicBezTo>
                      <a:cubicBezTo>
                        <a:pt x="106567" y="118689"/>
                        <a:pt x="103870" y="116601"/>
                        <a:pt x="101320" y="114561"/>
                      </a:cubicBezTo>
                      <a:cubicBezTo>
                        <a:pt x="94632" y="109211"/>
                        <a:pt x="84731" y="103988"/>
                        <a:pt x="77075" y="100707"/>
                      </a:cubicBezTo>
                      <a:cubicBezTo>
                        <a:pt x="73719" y="99269"/>
                        <a:pt x="70148" y="98398"/>
                        <a:pt x="66684" y="97243"/>
                      </a:cubicBezTo>
                      <a:cubicBezTo>
                        <a:pt x="59757" y="98398"/>
                        <a:pt x="52925" y="100707"/>
                        <a:pt x="45902" y="100707"/>
                      </a:cubicBezTo>
                      <a:cubicBezTo>
                        <a:pt x="42251" y="100707"/>
                        <a:pt x="52701" y="97896"/>
                        <a:pt x="56293" y="97243"/>
                      </a:cubicBezTo>
                      <a:cubicBezTo>
                        <a:pt x="65451" y="95578"/>
                        <a:pt x="74802" y="95194"/>
                        <a:pt x="84002" y="93779"/>
                      </a:cubicBezTo>
                      <a:cubicBezTo>
                        <a:pt x="89820" y="92884"/>
                        <a:pt x="95547" y="91470"/>
                        <a:pt x="101320" y="90316"/>
                      </a:cubicBezTo>
                      <a:cubicBezTo>
                        <a:pt x="104784" y="86852"/>
                        <a:pt x="109332" y="84207"/>
                        <a:pt x="111711" y="79925"/>
                      </a:cubicBezTo>
                      <a:cubicBezTo>
                        <a:pt x="115257" y="73542"/>
                        <a:pt x="118638" y="59143"/>
                        <a:pt x="118638" y="59143"/>
                      </a:cubicBezTo>
                      <a:cubicBezTo>
                        <a:pt x="117484" y="53370"/>
                        <a:pt x="116603" y="47536"/>
                        <a:pt x="115175" y="41825"/>
                      </a:cubicBezTo>
                      <a:cubicBezTo>
                        <a:pt x="114290" y="38283"/>
                        <a:pt x="111711" y="35085"/>
                        <a:pt x="111711" y="31434"/>
                      </a:cubicBezTo>
                      <a:cubicBezTo>
                        <a:pt x="111711" y="27783"/>
                        <a:pt x="114872" y="24681"/>
                        <a:pt x="115175" y="21043"/>
                      </a:cubicBezTo>
                      <a:cubicBezTo>
                        <a:pt x="116038" y="10688"/>
                        <a:pt x="115175" y="6611"/>
                        <a:pt x="115175" y="3725"/>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17" name="Group 216">
                <a:extLst>
                  <a:ext uri="{FF2B5EF4-FFF2-40B4-BE49-F238E27FC236}">
                    <a16:creationId xmlns:a16="http://schemas.microsoft.com/office/drawing/2014/main" id="{8270D36B-AA47-83E8-481B-8C7DD4F12C17}"/>
                  </a:ext>
                </a:extLst>
              </p:cNvPr>
              <p:cNvGrpSpPr/>
              <p:nvPr/>
            </p:nvGrpSpPr>
            <p:grpSpPr>
              <a:xfrm>
                <a:off x="7432964" y="4369827"/>
                <a:ext cx="187081" cy="1634583"/>
                <a:chOff x="7432964" y="4381500"/>
                <a:chExt cx="187081" cy="1634583"/>
              </a:xfrm>
            </p:grpSpPr>
            <p:sp>
              <p:nvSpPr>
                <p:cNvPr id="208" name="Freeform 207">
                  <a:extLst>
                    <a:ext uri="{FF2B5EF4-FFF2-40B4-BE49-F238E27FC236}">
                      <a16:creationId xmlns:a16="http://schemas.microsoft.com/office/drawing/2014/main" id="{3FE66B74-5C47-8803-A273-3DBA5B4F62F5}"/>
                    </a:ext>
                  </a:extLst>
                </p:cNvPr>
                <p:cNvSpPr/>
                <p:nvPr/>
              </p:nvSpPr>
              <p:spPr>
                <a:xfrm>
                  <a:off x="7515922" y="4800600"/>
                  <a:ext cx="86422" cy="1215483"/>
                </a:xfrm>
                <a:custGeom>
                  <a:avLst/>
                  <a:gdLst>
                    <a:gd name="connsiteX0" fmla="*/ 30666 w 86422"/>
                    <a:gd name="connsiteY0" fmla="*/ 0 h 1215483"/>
                    <a:gd name="connsiteX1" fmla="*/ 0 w 86422"/>
                    <a:gd name="connsiteY1" fmla="*/ 1215483 h 1215483"/>
                    <a:gd name="connsiteX2" fmla="*/ 86422 w 86422"/>
                    <a:gd name="connsiteY2" fmla="*/ 1198756 h 1215483"/>
                    <a:gd name="connsiteX3" fmla="*/ 78058 w 86422"/>
                    <a:gd name="connsiteY3" fmla="*/ 1159727 h 1215483"/>
                    <a:gd name="connsiteX4" fmla="*/ 30666 w 86422"/>
                    <a:gd name="connsiteY4" fmla="*/ 0 h 1215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22" h="1215483">
                      <a:moveTo>
                        <a:pt x="30666" y="0"/>
                      </a:moveTo>
                      <a:lnTo>
                        <a:pt x="0" y="1215483"/>
                      </a:lnTo>
                      <a:lnTo>
                        <a:pt x="86422" y="1198756"/>
                      </a:lnTo>
                      <a:lnTo>
                        <a:pt x="78058" y="1159727"/>
                      </a:lnTo>
                      <a:lnTo>
                        <a:pt x="30666" y="0"/>
                      </a:lnTo>
                      <a:close/>
                    </a:path>
                  </a:pathLst>
                </a:cu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5" name="Freeform 154">
                  <a:extLst>
                    <a:ext uri="{FF2B5EF4-FFF2-40B4-BE49-F238E27FC236}">
                      <a16:creationId xmlns:a16="http://schemas.microsoft.com/office/drawing/2014/main" id="{861D8BD7-9892-4BD2-8B53-976ABA5A9530}"/>
                    </a:ext>
                  </a:extLst>
                </p:cNvPr>
                <p:cNvSpPr/>
                <p:nvPr/>
              </p:nvSpPr>
              <p:spPr>
                <a:xfrm>
                  <a:off x="7432964" y="4381500"/>
                  <a:ext cx="187081" cy="488444"/>
                </a:xfrm>
                <a:custGeom>
                  <a:avLst/>
                  <a:gdLst>
                    <a:gd name="connsiteX0" fmla="*/ 145472 w 187081"/>
                    <a:gd name="connsiteY0" fmla="*/ 0 h 488444"/>
                    <a:gd name="connsiteX1" fmla="*/ 145472 w 187081"/>
                    <a:gd name="connsiteY1" fmla="*/ 0 h 488444"/>
                    <a:gd name="connsiteX2" fmla="*/ 100445 w 187081"/>
                    <a:gd name="connsiteY2" fmla="*/ 34636 h 488444"/>
                    <a:gd name="connsiteX3" fmla="*/ 90054 w 187081"/>
                    <a:gd name="connsiteY3" fmla="*/ 38100 h 488444"/>
                    <a:gd name="connsiteX4" fmla="*/ 79663 w 187081"/>
                    <a:gd name="connsiteY4" fmla="*/ 55418 h 488444"/>
                    <a:gd name="connsiteX5" fmla="*/ 76200 w 187081"/>
                    <a:gd name="connsiteY5" fmla="*/ 65809 h 488444"/>
                    <a:gd name="connsiteX6" fmla="*/ 69272 w 187081"/>
                    <a:gd name="connsiteY6" fmla="*/ 76200 h 488444"/>
                    <a:gd name="connsiteX7" fmla="*/ 58881 w 187081"/>
                    <a:gd name="connsiteY7" fmla="*/ 93518 h 488444"/>
                    <a:gd name="connsiteX8" fmla="*/ 51954 w 187081"/>
                    <a:gd name="connsiteY8" fmla="*/ 103909 h 488444"/>
                    <a:gd name="connsiteX9" fmla="*/ 31172 w 187081"/>
                    <a:gd name="connsiteY9" fmla="*/ 110836 h 488444"/>
                    <a:gd name="connsiteX10" fmla="*/ 38100 w 187081"/>
                    <a:gd name="connsiteY10" fmla="*/ 117764 h 488444"/>
                    <a:gd name="connsiteX11" fmla="*/ 51954 w 187081"/>
                    <a:gd name="connsiteY11" fmla="*/ 114300 h 488444"/>
                    <a:gd name="connsiteX12" fmla="*/ 72736 w 187081"/>
                    <a:gd name="connsiteY12" fmla="*/ 110836 h 488444"/>
                    <a:gd name="connsiteX13" fmla="*/ 86591 w 187081"/>
                    <a:gd name="connsiteY13" fmla="*/ 103909 h 488444"/>
                    <a:gd name="connsiteX14" fmla="*/ 96981 w 187081"/>
                    <a:gd name="connsiteY14" fmla="*/ 96982 h 488444"/>
                    <a:gd name="connsiteX15" fmla="*/ 117763 w 187081"/>
                    <a:gd name="connsiteY15" fmla="*/ 90055 h 488444"/>
                    <a:gd name="connsiteX16" fmla="*/ 124691 w 187081"/>
                    <a:gd name="connsiteY16" fmla="*/ 83127 h 488444"/>
                    <a:gd name="connsiteX17" fmla="*/ 131618 w 187081"/>
                    <a:gd name="connsiteY17" fmla="*/ 90055 h 488444"/>
                    <a:gd name="connsiteX18" fmla="*/ 128154 w 187081"/>
                    <a:gd name="connsiteY18" fmla="*/ 110836 h 488444"/>
                    <a:gd name="connsiteX19" fmla="*/ 128154 w 187081"/>
                    <a:gd name="connsiteY19" fmla="*/ 166255 h 488444"/>
                    <a:gd name="connsiteX20" fmla="*/ 124691 w 187081"/>
                    <a:gd name="connsiteY20" fmla="*/ 176645 h 488444"/>
                    <a:gd name="connsiteX21" fmla="*/ 110836 w 187081"/>
                    <a:gd name="connsiteY21" fmla="*/ 183573 h 488444"/>
                    <a:gd name="connsiteX22" fmla="*/ 90054 w 187081"/>
                    <a:gd name="connsiteY22" fmla="*/ 197427 h 488444"/>
                    <a:gd name="connsiteX23" fmla="*/ 79663 w 187081"/>
                    <a:gd name="connsiteY23" fmla="*/ 200891 h 488444"/>
                    <a:gd name="connsiteX24" fmla="*/ 65809 w 187081"/>
                    <a:gd name="connsiteY24" fmla="*/ 207818 h 488444"/>
                    <a:gd name="connsiteX25" fmla="*/ 55418 w 187081"/>
                    <a:gd name="connsiteY25" fmla="*/ 211282 h 488444"/>
                    <a:gd name="connsiteX26" fmla="*/ 34636 w 187081"/>
                    <a:gd name="connsiteY26" fmla="*/ 228600 h 488444"/>
                    <a:gd name="connsiteX27" fmla="*/ 20781 w 187081"/>
                    <a:gd name="connsiteY27" fmla="*/ 245918 h 488444"/>
                    <a:gd name="connsiteX28" fmla="*/ 13854 w 187081"/>
                    <a:gd name="connsiteY28" fmla="*/ 259773 h 488444"/>
                    <a:gd name="connsiteX29" fmla="*/ 0 w 187081"/>
                    <a:gd name="connsiteY29" fmla="*/ 277091 h 488444"/>
                    <a:gd name="connsiteX30" fmla="*/ 48491 w 187081"/>
                    <a:gd name="connsiteY30" fmla="*/ 273627 h 488444"/>
                    <a:gd name="connsiteX31" fmla="*/ 58881 w 187081"/>
                    <a:gd name="connsiteY31" fmla="*/ 270164 h 488444"/>
                    <a:gd name="connsiteX32" fmla="*/ 72736 w 187081"/>
                    <a:gd name="connsiteY32" fmla="*/ 266700 h 488444"/>
                    <a:gd name="connsiteX33" fmla="*/ 83127 w 187081"/>
                    <a:gd name="connsiteY33" fmla="*/ 263236 h 488444"/>
                    <a:gd name="connsiteX34" fmla="*/ 110836 w 187081"/>
                    <a:gd name="connsiteY34" fmla="*/ 256309 h 488444"/>
                    <a:gd name="connsiteX35" fmla="*/ 121227 w 187081"/>
                    <a:gd name="connsiteY35" fmla="*/ 263236 h 488444"/>
                    <a:gd name="connsiteX36" fmla="*/ 114300 w 187081"/>
                    <a:gd name="connsiteY36" fmla="*/ 273627 h 488444"/>
                    <a:gd name="connsiteX37" fmla="*/ 110836 w 187081"/>
                    <a:gd name="connsiteY37" fmla="*/ 287482 h 488444"/>
                    <a:gd name="connsiteX38" fmla="*/ 103909 w 187081"/>
                    <a:gd name="connsiteY38" fmla="*/ 308264 h 488444"/>
                    <a:gd name="connsiteX39" fmla="*/ 100445 w 187081"/>
                    <a:gd name="connsiteY39" fmla="*/ 318655 h 488444"/>
                    <a:gd name="connsiteX40" fmla="*/ 79663 w 187081"/>
                    <a:gd name="connsiteY40" fmla="*/ 329045 h 488444"/>
                    <a:gd name="connsiteX41" fmla="*/ 72736 w 187081"/>
                    <a:gd name="connsiteY41" fmla="*/ 335973 h 488444"/>
                    <a:gd name="connsiteX42" fmla="*/ 62345 w 187081"/>
                    <a:gd name="connsiteY42" fmla="*/ 342900 h 488444"/>
                    <a:gd name="connsiteX43" fmla="*/ 45027 w 187081"/>
                    <a:gd name="connsiteY43" fmla="*/ 374073 h 488444"/>
                    <a:gd name="connsiteX44" fmla="*/ 48491 w 187081"/>
                    <a:gd name="connsiteY44" fmla="*/ 384464 h 488444"/>
                    <a:gd name="connsiteX45" fmla="*/ 83127 w 187081"/>
                    <a:gd name="connsiteY45" fmla="*/ 387927 h 488444"/>
                    <a:gd name="connsiteX46" fmla="*/ 90054 w 187081"/>
                    <a:gd name="connsiteY46" fmla="*/ 377536 h 488444"/>
                    <a:gd name="connsiteX47" fmla="*/ 110836 w 187081"/>
                    <a:gd name="connsiteY47" fmla="*/ 367145 h 488444"/>
                    <a:gd name="connsiteX48" fmla="*/ 107372 w 187081"/>
                    <a:gd name="connsiteY48" fmla="*/ 377536 h 488444"/>
                    <a:gd name="connsiteX49" fmla="*/ 100445 w 187081"/>
                    <a:gd name="connsiteY49" fmla="*/ 405245 h 488444"/>
                    <a:gd name="connsiteX50" fmla="*/ 93518 w 187081"/>
                    <a:gd name="connsiteY50" fmla="*/ 415636 h 488444"/>
                    <a:gd name="connsiteX51" fmla="*/ 83127 w 187081"/>
                    <a:gd name="connsiteY51" fmla="*/ 439882 h 488444"/>
                    <a:gd name="connsiteX52" fmla="*/ 79663 w 187081"/>
                    <a:gd name="connsiteY52" fmla="*/ 453736 h 488444"/>
                    <a:gd name="connsiteX53" fmla="*/ 72736 w 187081"/>
                    <a:gd name="connsiteY53" fmla="*/ 481445 h 488444"/>
                    <a:gd name="connsiteX54" fmla="*/ 83127 w 187081"/>
                    <a:gd name="connsiteY54" fmla="*/ 488373 h 488444"/>
                    <a:gd name="connsiteX55" fmla="*/ 103909 w 187081"/>
                    <a:gd name="connsiteY55" fmla="*/ 477982 h 488444"/>
                    <a:gd name="connsiteX56" fmla="*/ 110836 w 187081"/>
                    <a:gd name="connsiteY56" fmla="*/ 464127 h 488444"/>
                    <a:gd name="connsiteX57" fmla="*/ 131618 w 187081"/>
                    <a:gd name="connsiteY57" fmla="*/ 453736 h 488444"/>
                    <a:gd name="connsiteX58" fmla="*/ 138545 w 187081"/>
                    <a:gd name="connsiteY58" fmla="*/ 443345 h 488444"/>
                    <a:gd name="connsiteX59" fmla="*/ 148936 w 187081"/>
                    <a:gd name="connsiteY59" fmla="*/ 408709 h 488444"/>
                    <a:gd name="connsiteX60" fmla="*/ 145472 w 187081"/>
                    <a:gd name="connsiteY60" fmla="*/ 391391 h 488444"/>
                    <a:gd name="connsiteX61" fmla="*/ 138545 w 187081"/>
                    <a:gd name="connsiteY61" fmla="*/ 381000 h 488444"/>
                    <a:gd name="connsiteX62" fmla="*/ 135081 w 187081"/>
                    <a:gd name="connsiteY62" fmla="*/ 370609 h 488444"/>
                    <a:gd name="connsiteX63" fmla="*/ 162791 w 187081"/>
                    <a:gd name="connsiteY63" fmla="*/ 356755 h 488444"/>
                    <a:gd name="connsiteX64" fmla="*/ 169718 w 187081"/>
                    <a:gd name="connsiteY64" fmla="*/ 346364 h 488444"/>
                    <a:gd name="connsiteX65" fmla="*/ 180109 w 187081"/>
                    <a:gd name="connsiteY65" fmla="*/ 342900 h 488444"/>
                    <a:gd name="connsiteX66" fmla="*/ 173181 w 187081"/>
                    <a:gd name="connsiteY66" fmla="*/ 315191 h 488444"/>
                    <a:gd name="connsiteX67" fmla="*/ 166254 w 187081"/>
                    <a:gd name="connsiteY67" fmla="*/ 304800 h 488444"/>
                    <a:gd name="connsiteX68" fmla="*/ 169718 w 187081"/>
                    <a:gd name="connsiteY68" fmla="*/ 277091 h 488444"/>
                    <a:gd name="connsiteX69" fmla="*/ 180109 w 187081"/>
                    <a:gd name="connsiteY69" fmla="*/ 270164 h 488444"/>
                    <a:gd name="connsiteX70" fmla="*/ 176645 w 187081"/>
                    <a:gd name="connsiteY70" fmla="*/ 221673 h 488444"/>
                    <a:gd name="connsiteX71" fmla="*/ 183572 w 187081"/>
                    <a:gd name="connsiteY71" fmla="*/ 166255 h 488444"/>
                    <a:gd name="connsiteX72" fmla="*/ 180109 w 187081"/>
                    <a:gd name="connsiteY72" fmla="*/ 152400 h 488444"/>
                    <a:gd name="connsiteX73" fmla="*/ 173181 w 187081"/>
                    <a:gd name="connsiteY73" fmla="*/ 103909 h 488444"/>
                    <a:gd name="connsiteX74" fmla="*/ 176645 w 187081"/>
                    <a:gd name="connsiteY74" fmla="*/ 83127 h 488444"/>
                    <a:gd name="connsiteX75" fmla="*/ 180109 w 187081"/>
                    <a:gd name="connsiteY75" fmla="*/ 72736 h 488444"/>
                    <a:gd name="connsiteX76" fmla="*/ 176645 w 187081"/>
                    <a:gd name="connsiteY76" fmla="*/ 58882 h 488444"/>
                    <a:gd name="connsiteX77" fmla="*/ 166254 w 187081"/>
                    <a:gd name="connsiteY77" fmla="*/ 38100 h 488444"/>
                    <a:gd name="connsiteX78" fmla="*/ 145472 w 187081"/>
                    <a:gd name="connsiteY78" fmla="*/ 27709 h 488444"/>
                    <a:gd name="connsiteX79" fmla="*/ 145472 w 187081"/>
                    <a:gd name="connsiteY79" fmla="*/ 0 h 48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87081" h="488444">
                      <a:moveTo>
                        <a:pt x="145472" y="0"/>
                      </a:moveTo>
                      <a:lnTo>
                        <a:pt x="145472" y="0"/>
                      </a:lnTo>
                      <a:cubicBezTo>
                        <a:pt x="114906" y="26200"/>
                        <a:pt x="130084" y="14878"/>
                        <a:pt x="100445" y="34636"/>
                      </a:cubicBezTo>
                      <a:cubicBezTo>
                        <a:pt x="97407" y="36661"/>
                        <a:pt x="93518" y="36945"/>
                        <a:pt x="90054" y="38100"/>
                      </a:cubicBezTo>
                      <a:cubicBezTo>
                        <a:pt x="80244" y="67535"/>
                        <a:pt x="93926" y="31646"/>
                        <a:pt x="79663" y="55418"/>
                      </a:cubicBezTo>
                      <a:cubicBezTo>
                        <a:pt x="77785" y="58549"/>
                        <a:pt x="77833" y="62543"/>
                        <a:pt x="76200" y="65809"/>
                      </a:cubicBezTo>
                      <a:cubicBezTo>
                        <a:pt x="74338" y="69532"/>
                        <a:pt x="71581" y="72736"/>
                        <a:pt x="69272" y="76200"/>
                      </a:cubicBezTo>
                      <a:cubicBezTo>
                        <a:pt x="63258" y="94247"/>
                        <a:pt x="69749" y="79933"/>
                        <a:pt x="58881" y="93518"/>
                      </a:cubicBezTo>
                      <a:cubicBezTo>
                        <a:pt x="56280" y="96769"/>
                        <a:pt x="55484" y="101703"/>
                        <a:pt x="51954" y="103909"/>
                      </a:cubicBezTo>
                      <a:cubicBezTo>
                        <a:pt x="45762" y="107779"/>
                        <a:pt x="31172" y="110836"/>
                        <a:pt x="31172" y="110836"/>
                      </a:cubicBezTo>
                      <a:cubicBezTo>
                        <a:pt x="33481" y="113145"/>
                        <a:pt x="34879" y="117227"/>
                        <a:pt x="38100" y="117764"/>
                      </a:cubicBezTo>
                      <a:cubicBezTo>
                        <a:pt x="42795" y="118547"/>
                        <a:pt x="47286" y="115234"/>
                        <a:pt x="51954" y="114300"/>
                      </a:cubicBezTo>
                      <a:cubicBezTo>
                        <a:pt x="58840" y="112923"/>
                        <a:pt x="65809" y="111991"/>
                        <a:pt x="72736" y="110836"/>
                      </a:cubicBezTo>
                      <a:cubicBezTo>
                        <a:pt x="77354" y="108527"/>
                        <a:pt x="82108" y="106471"/>
                        <a:pt x="86591" y="103909"/>
                      </a:cubicBezTo>
                      <a:cubicBezTo>
                        <a:pt x="90205" y="101844"/>
                        <a:pt x="93177" y="98673"/>
                        <a:pt x="96981" y="96982"/>
                      </a:cubicBezTo>
                      <a:cubicBezTo>
                        <a:pt x="103654" y="94016"/>
                        <a:pt x="117763" y="90055"/>
                        <a:pt x="117763" y="90055"/>
                      </a:cubicBezTo>
                      <a:cubicBezTo>
                        <a:pt x="120072" y="87746"/>
                        <a:pt x="121425" y="83127"/>
                        <a:pt x="124691" y="83127"/>
                      </a:cubicBezTo>
                      <a:cubicBezTo>
                        <a:pt x="127957" y="83127"/>
                        <a:pt x="131213" y="86815"/>
                        <a:pt x="131618" y="90055"/>
                      </a:cubicBezTo>
                      <a:cubicBezTo>
                        <a:pt x="132489" y="97023"/>
                        <a:pt x="129309" y="103909"/>
                        <a:pt x="128154" y="110836"/>
                      </a:cubicBezTo>
                      <a:cubicBezTo>
                        <a:pt x="131370" y="149422"/>
                        <a:pt x="135211" y="141557"/>
                        <a:pt x="128154" y="166255"/>
                      </a:cubicBezTo>
                      <a:cubicBezTo>
                        <a:pt x="127151" y="169765"/>
                        <a:pt x="127272" y="174064"/>
                        <a:pt x="124691" y="176645"/>
                      </a:cubicBezTo>
                      <a:cubicBezTo>
                        <a:pt x="121040" y="180296"/>
                        <a:pt x="115264" y="180916"/>
                        <a:pt x="110836" y="183573"/>
                      </a:cubicBezTo>
                      <a:cubicBezTo>
                        <a:pt x="103697" y="187856"/>
                        <a:pt x="96981" y="192809"/>
                        <a:pt x="90054" y="197427"/>
                      </a:cubicBezTo>
                      <a:cubicBezTo>
                        <a:pt x="87016" y="199452"/>
                        <a:pt x="83019" y="199453"/>
                        <a:pt x="79663" y="200891"/>
                      </a:cubicBezTo>
                      <a:cubicBezTo>
                        <a:pt x="74917" y="202925"/>
                        <a:pt x="70555" y="205784"/>
                        <a:pt x="65809" y="207818"/>
                      </a:cubicBezTo>
                      <a:cubicBezTo>
                        <a:pt x="62453" y="209256"/>
                        <a:pt x="58684" y="209649"/>
                        <a:pt x="55418" y="211282"/>
                      </a:cubicBezTo>
                      <a:cubicBezTo>
                        <a:pt x="47633" y="215175"/>
                        <a:pt x="40108" y="222033"/>
                        <a:pt x="34636" y="228600"/>
                      </a:cubicBezTo>
                      <a:cubicBezTo>
                        <a:pt x="12799" y="254805"/>
                        <a:pt x="40929" y="225773"/>
                        <a:pt x="20781" y="245918"/>
                      </a:cubicBezTo>
                      <a:cubicBezTo>
                        <a:pt x="18472" y="250536"/>
                        <a:pt x="17159" y="255806"/>
                        <a:pt x="13854" y="259773"/>
                      </a:cubicBezTo>
                      <a:cubicBezTo>
                        <a:pt x="-3553" y="280662"/>
                        <a:pt x="8268" y="252282"/>
                        <a:pt x="0" y="277091"/>
                      </a:cubicBezTo>
                      <a:cubicBezTo>
                        <a:pt x="21938" y="284404"/>
                        <a:pt x="9270" y="282032"/>
                        <a:pt x="48491" y="273627"/>
                      </a:cubicBezTo>
                      <a:cubicBezTo>
                        <a:pt x="52061" y="272862"/>
                        <a:pt x="55371" y="271167"/>
                        <a:pt x="58881" y="270164"/>
                      </a:cubicBezTo>
                      <a:cubicBezTo>
                        <a:pt x="63458" y="268856"/>
                        <a:pt x="68159" y="268008"/>
                        <a:pt x="72736" y="266700"/>
                      </a:cubicBezTo>
                      <a:cubicBezTo>
                        <a:pt x="76247" y="265697"/>
                        <a:pt x="79585" y="264121"/>
                        <a:pt x="83127" y="263236"/>
                      </a:cubicBezTo>
                      <a:lnTo>
                        <a:pt x="110836" y="256309"/>
                      </a:lnTo>
                      <a:cubicBezTo>
                        <a:pt x="114300" y="258618"/>
                        <a:pt x="120411" y="259154"/>
                        <a:pt x="121227" y="263236"/>
                      </a:cubicBezTo>
                      <a:cubicBezTo>
                        <a:pt x="122043" y="267318"/>
                        <a:pt x="115940" y="269801"/>
                        <a:pt x="114300" y="273627"/>
                      </a:cubicBezTo>
                      <a:cubicBezTo>
                        <a:pt x="112425" y="278003"/>
                        <a:pt x="112204" y="282922"/>
                        <a:pt x="110836" y="287482"/>
                      </a:cubicBezTo>
                      <a:cubicBezTo>
                        <a:pt x="108738" y="294476"/>
                        <a:pt x="106218" y="301337"/>
                        <a:pt x="103909" y="308264"/>
                      </a:cubicBezTo>
                      <a:cubicBezTo>
                        <a:pt x="102754" y="311728"/>
                        <a:pt x="103483" y="316630"/>
                        <a:pt x="100445" y="318655"/>
                      </a:cubicBezTo>
                      <a:cubicBezTo>
                        <a:pt x="87016" y="327607"/>
                        <a:pt x="94003" y="324266"/>
                        <a:pt x="79663" y="329045"/>
                      </a:cubicBezTo>
                      <a:cubicBezTo>
                        <a:pt x="77354" y="331354"/>
                        <a:pt x="75286" y="333933"/>
                        <a:pt x="72736" y="335973"/>
                      </a:cubicBezTo>
                      <a:cubicBezTo>
                        <a:pt x="69485" y="338574"/>
                        <a:pt x="65086" y="339767"/>
                        <a:pt x="62345" y="342900"/>
                      </a:cubicBezTo>
                      <a:cubicBezTo>
                        <a:pt x="49520" y="357557"/>
                        <a:pt x="49784" y="359802"/>
                        <a:pt x="45027" y="374073"/>
                      </a:cubicBezTo>
                      <a:cubicBezTo>
                        <a:pt x="46182" y="377537"/>
                        <a:pt x="46210" y="381613"/>
                        <a:pt x="48491" y="384464"/>
                      </a:cubicBezTo>
                      <a:cubicBezTo>
                        <a:pt x="58478" y="396948"/>
                        <a:pt x="68874" y="389963"/>
                        <a:pt x="83127" y="387927"/>
                      </a:cubicBezTo>
                      <a:cubicBezTo>
                        <a:pt x="85436" y="384463"/>
                        <a:pt x="87110" y="380480"/>
                        <a:pt x="90054" y="377536"/>
                      </a:cubicBezTo>
                      <a:cubicBezTo>
                        <a:pt x="96767" y="370823"/>
                        <a:pt x="102386" y="369962"/>
                        <a:pt x="110836" y="367145"/>
                      </a:cubicBezTo>
                      <a:cubicBezTo>
                        <a:pt x="109681" y="370609"/>
                        <a:pt x="108257" y="373994"/>
                        <a:pt x="107372" y="377536"/>
                      </a:cubicBezTo>
                      <a:cubicBezTo>
                        <a:pt x="105394" y="385449"/>
                        <a:pt x="104406" y="397323"/>
                        <a:pt x="100445" y="405245"/>
                      </a:cubicBezTo>
                      <a:cubicBezTo>
                        <a:pt x="98583" y="408968"/>
                        <a:pt x="95827" y="412172"/>
                        <a:pt x="93518" y="415636"/>
                      </a:cubicBezTo>
                      <a:cubicBezTo>
                        <a:pt x="83574" y="455410"/>
                        <a:pt x="97478" y="406397"/>
                        <a:pt x="83127" y="439882"/>
                      </a:cubicBezTo>
                      <a:cubicBezTo>
                        <a:pt x="81252" y="444257"/>
                        <a:pt x="80696" y="449089"/>
                        <a:pt x="79663" y="453736"/>
                      </a:cubicBezTo>
                      <a:cubicBezTo>
                        <a:pt x="74089" y="478819"/>
                        <a:pt x="78927" y="462876"/>
                        <a:pt x="72736" y="481445"/>
                      </a:cubicBezTo>
                      <a:cubicBezTo>
                        <a:pt x="76200" y="483754"/>
                        <a:pt x="79021" y="487689"/>
                        <a:pt x="83127" y="488373"/>
                      </a:cubicBezTo>
                      <a:cubicBezTo>
                        <a:pt x="88862" y="489329"/>
                        <a:pt x="100291" y="480394"/>
                        <a:pt x="103909" y="477982"/>
                      </a:cubicBezTo>
                      <a:cubicBezTo>
                        <a:pt x="106218" y="473364"/>
                        <a:pt x="107531" y="468094"/>
                        <a:pt x="110836" y="464127"/>
                      </a:cubicBezTo>
                      <a:cubicBezTo>
                        <a:pt x="116000" y="457930"/>
                        <a:pt x="124527" y="456100"/>
                        <a:pt x="131618" y="453736"/>
                      </a:cubicBezTo>
                      <a:cubicBezTo>
                        <a:pt x="133927" y="450272"/>
                        <a:pt x="136854" y="447149"/>
                        <a:pt x="138545" y="443345"/>
                      </a:cubicBezTo>
                      <a:cubicBezTo>
                        <a:pt x="143363" y="432504"/>
                        <a:pt x="146057" y="420222"/>
                        <a:pt x="148936" y="408709"/>
                      </a:cubicBezTo>
                      <a:cubicBezTo>
                        <a:pt x="147781" y="402936"/>
                        <a:pt x="147539" y="396903"/>
                        <a:pt x="145472" y="391391"/>
                      </a:cubicBezTo>
                      <a:cubicBezTo>
                        <a:pt x="144010" y="387493"/>
                        <a:pt x="140407" y="384723"/>
                        <a:pt x="138545" y="381000"/>
                      </a:cubicBezTo>
                      <a:cubicBezTo>
                        <a:pt x="136912" y="377734"/>
                        <a:pt x="136236" y="374073"/>
                        <a:pt x="135081" y="370609"/>
                      </a:cubicBezTo>
                      <a:cubicBezTo>
                        <a:pt x="142597" y="348062"/>
                        <a:pt x="131642" y="370598"/>
                        <a:pt x="162791" y="356755"/>
                      </a:cubicBezTo>
                      <a:cubicBezTo>
                        <a:pt x="166595" y="355064"/>
                        <a:pt x="166467" y="348965"/>
                        <a:pt x="169718" y="346364"/>
                      </a:cubicBezTo>
                      <a:cubicBezTo>
                        <a:pt x="172569" y="344083"/>
                        <a:pt x="176645" y="344055"/>
                        <a:pt x="180109" y="342900"/>
                      </a:cubicBezTo>
                      <a:cubicBezTo>
                        <a:pt x="178791" y="336311"/>
                        <a:pt x="176732" y="322292"/>
                        <a:pt x="173181" y="315191"/>
                      </a:cubicBezTo>
                      <a:cubicBezTo>
                        <a:pt x="171319" y="311468"/>
                        <a:pt x="168563" y="308264"/>
                        <a:pt x="166254" y="304800"/>
                      </a:cubicBezTo>
                      <a:cubicBezTo>
                        <a:pt x="167409" y="295564"/>
                        <a:pt x="166261" y="285733"/>
                        <a:pt x="169718" y="277091"/>
                      </a:cubicBezTo>
                      <a:cubicBezTo>
                        <a:pt x="171264" y="273226"/>
                        <a:pt x="179593" y="274295"/>
                        <a:pt x="180109" y="270164"/>
                      </a:cubicBezTo>
                      <a:cubicBezTo>
                        <a:pt x="182119" y="254084"/>
                        <a:pt x="177800" y="237837"/>
                        <a:pt x="176645" y="221673"/>
                      </a:cubicBezTo>
                      <a:cubicBezTo>
                        <a:pt x="188432" y="186313"/>
                        <a:pt x="189469" y="198691"/>
                        <a:pt x="183572" y="166255"/>
                      </a:cubicBezTo>
                      <a:cubicBezTo>
                        <a:pt x="182720" y="161571"/>
                        <a:pt x="180892" y="157096"/>
                        <a:pt x="180109" y="152400"/>
                      </a:cubicBezTo>
                      <a:cubicBezTo>
                        <a:pt x="177425" y="136294"/>
                        <a:pt x="173181" y="103909"/>
                        <a:pt x="173181" y="103909"/>
                      </a:cubicBezTo>
                      <a:cubicBezTo>
                        <a:pt x="174336" y="96982"/>
                        <a:pt x="175121" y="89983"/>
                        <a:pt x="176645" y="83127"/>
                      </a:cubicBezTo>
                      <a:cubicBezTo>
                        <a:pt x="177437" y="79563"/>
                        <a:pt x="180109" y="76387"/>
                        <a:pt x="180109" y="72736"/>
                      </a:cubicBezTo>
                      <a:cubicBezTo>
                        <a:pt x="180109" y="67976"/>
                        <a:pt x="177953" y="63459"/>
                        <a:pt x="176645" y="58882"/>
                      </a:cubicBezTo>
                      <a:cubicBezTo>
                        <a:pt x="174391" y="50995"/>
                        <a:pt x="172325" y="44171"/>
                        <a:pt x="166254" y="38100"/>
                      </a:cubicBezTo>
                      <a:cubicBezTo>
                        <a:pt x="156330" y="28176"/>
                        <a:pt x="156738" y="33342"/>
                        <a:pt x="145472" y="27709"/>
                      </a:cubicBezTo>
                      <a:cubicBezTo>
                        <a:pt x="130337" y="20142"/>
                        <a:pt x="145472" y="4618"/>
                        <a:pt x="145472"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09" name="Freeform 208">
                <a:extLst>
                  <a:ext uri="{FF2B5EF4-FFF2-40B4-BE49-F238E27FC236}">
                    <a16:creationId xmlns:a16="http://schemas.microsoft.com/office/drawing/2014/main" id="{96BA66E8-DD10-8852-50C2-5AB09BAF3F6B}"/>
                  </a:ext>
                </a:extLst>
              </p:cNvPr>
              <p:cNvSpPr/>
              <p:nvPr/>
            </p:nvSpPr>
            <p:spPr>
              <a:xfrm>
                <a:off x="7633010" y="4979020"/>
                <a:ext cx="61332" cy="1028700"/>
              </a:xfrm>
              <a:custGeom>
                <a:avLst/>
                <a:gdLst>
                  <a:gd name="connsiteX0" fmla="*/ 61332 w 61332"/>
                  <a:gd name="connsiteY0" fmla="*/ 0 h 1028700"/>
                  <a:gd name="connsiteX1" fmla="*/ 0 w 61332"/>
                  <a:gd name="connsiteY1" fmla="*/ 1028700 h 1028700"/>
                  <a:gd name="connsiteX2" fmla="*/ 44605 w 61332"/>
                  <a:gd name="connsiteY2" fmla="*/ 1028700 h 1028700"/>
                  <a:gd name="connsiteX3" fmla="*/ 36242 w 61332"/>
                  <a:gd name="connsiteY3" fmla="*/ 1003609 h 1028700"/>
                  <a:gd name="connsiteX4" fmla="*/ 33454 w 61332"/>
                  <a:gd name="connsiteY4" fmla="*/ 992458 h 1028700"/>
                  <a:gd name="connsiteX5" fmla="*/ 61332 w 61332"/>
                  <a:gd name="connsiteY5" fmla="*/ 0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32" h="1028700">
                    <a:moveTo>
                      <a:pt x="61332" y="0"/>
                    </a:moveTo>
                    <a:lnTo>
                      <a:pt x="0" y="1028700"/>
                    </a:lnTo>
                    <a:lnTo>
                      <a:pt x="44605" y="1028700"/>
                    </a:lnTo>
                    <a:cubicBezTo>
                      <a:pt x="41817" y="1020336"/>
                      <a:pt x="38835" y="1012035"/>
                      <a:pt x="36242" y="1003609"/>
                    </a:cubicBezTo>
                    <a:cubicBezTo>
                      <a:pt x="35115" y="999947"/>
                      <a:pt x="33454" y="992458"/>
                      <a:pt x="33454" y="992458"/>
                    </a:cubicBezTo>
                    <a:lnTo>
                      <a:pt x="61332" y="0"/>
                    </a:lnTo>
                    <a:close/>
                  </a:path>
                </a:pathLst>
              </a:cu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13" name="Straight Connector 212">
                <a:extLst>
                  <a:ext uri="{FF2B5EF4-FFF2-40B4-BE49-F238E27FC236}">
                    <a16:creationId xmlns:a16="http://schemas.microsoft.com/office/drawing/2014/main" id="{71FE0AD8-2BA7-67CD-3100-AADA9FAC8088}"/>
                  </a:ext>
                </a:extLst>
              </p:cNvPr>
              <p:cNvCxnSpPr/>
              <p:nvPr/>
            </p:nvCxnSpPr>
            <p:spPr>
              <a:xfrm flipV="1">
                <a:off x="8186980" y="5441865"/>
                <a:ext cx="0" cy="572269"/>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sp>
            <p:nvSpPr>
              <p:cNvPr id="154" name="Freeform 153">
                <a:extLst>
                  <a:ext uri="{FF2B5EF4-FFF2-40B4-BE49-F238E27FC236}">
                    <a16:creationId xmlns:a16="http://schemas.microsoft.com/office/drawing/2014/main" id="{9BC66F1D-C0D8-3EA0-CA10-12E600FB4979}"/>
                  </a:ext>
                </a:extLst>
              </p:cNvPr>
              <p:cNvSpPr/>
              <p:nvPr/>
            </p:nvSpPr>
            <p:spPr>
              <a:xfrm>
                <a:off x="8024516" y="4485409"/>
                <a:ext cx="302146" cy="1126097"/>
              </a:xfrm>
              <a:custGeom>
                <a:avLst/>
                <a:gdLst>
                  <a:gd name="connsiteX0" fmla="*/ 191229 w 302146"/>
                  <a:gd name="connsiteY0" fmla="*/ 0 h 1126097"/>
                  <a:gd name="connsiteX1" fmla="*/ 191229 w 302146"/>
                  <a:gd name="connsiteY1" fmla="*/ 0 h 1126097"/>
                  <a:gd name="connsiteX2" fmla="*/ 180839 w 302146"/>
                  <a:gd name="connsiteY2" fmla="*/ 27709 h 1126097"/>
                  <a:gd name="connsiteX3" fmla="*/ 173911 w 302146"/>
                  <a:gd name="connsiteY3" fmla="*/ 38100 h 1126097"/>
                  <a:gd name="connsiteX4" fmla="*/ 160057 w 302146"/>
                  <a:gd name="connsiteY4" fmla="*/ 76200 h 1126097"/>
                  <a:gd name="connsiteX5" fmla="*/ 153129 w 302146"/>
                  <a:gd name="connsiteY5" fmla="*/ 83127 h 1126097"/>
                  <a:gd name="connsiteX6" fmla="*/ 149666 w 302146"/>
                  <a:gd name="connsiteY6" fmla="*/ 93518 h 1126097"/>
                  <a:gd name="connsiteX7" fmla="*/ 128884 w 302146"/>
                  <a:gd name="connsiteY7" fmla="*/ 117764 h 1126097"/>
                  <a:gd name="connsiteX8" fmla="*/ 121957 w 302146"/>
                  <a:gd name="connsiteY8" fmla="*/ 138546 h 1126097"/>
                  <a:gd name="connsiteX9" fmla="*/ 115029 w 302146"/>
                  <a:gd name="connsiteY9" fmla="*/ 159327 h 1126097"/>
                  <a:gd name="connsiteX10" fmla="*/ 104639 w 302146"/>
                  <a:gd name="connsiteY10" fmla="*/ 176646 h 1126097"/>
                  <a:gd name="connsiteX11" fmla="*/ 94248 w 302146"/>
                  <a:gd name="connsiteY11" fmla="*/ 180109 h 1126097"/>
                  <a:gd name="connsiteX12" fmla="*/ 76929 w 302146"/>
                  <a:gd name="connsiteY12" fmla="*/ 204355 h 1126097"/>
                  <a:gd name="connsiteX13" fmla="*/ 87320 w 302146"/>
                  <a:gd name="connsiteY13" fmla="*/ 207818 h 1126097"/>
                  <a:gd name="connsiteX14" fmla="*/ 97711 w 302146"/>
                  <a:gd name="connsiteY14" fmla="*/ 204355 h 1126097"/>
                  <a:gd name="connsiteX15" fmla="*/ 111566 w 302146"/>
                  <a:gd name="connsiteY15" fmla="*/ 200891 h 1126097"/>
                  <a:gd name="connsiteX16" fmla="*/ 132348 w 302146"/>
                  <a:gd name="connsiteY16" fmla="*/ 193964 h 1126097"/>
                  <a:gd name="connsiteX17" fmla="*/ 142739 w 302146"/>
                  <a:gd name="connsiteY17" fmla="*/ 190500 h 1126097"/>
                  <a:gd name="connsiteX18" fmla="*/ 163520 w 302146"/>
                  <a:gd name="connsiteY18" fmla="*/ 193964 h 1126097"/>
                  <a:gd name="connsiteX19" fmla="*/ 166984 w 302146"/>
                  <a:gd name="connsiteY19" fmla="*/ 218209 h 1126097"/>
                  <a:gd name="connsiteX20" fmla="*/ 160057 w 302146"/>
                  <a:gd name="connsiteY20" fmla="*/ 228600 h 1126097"/>
                  <a:gd name="connsiteX21" fmla="*/ 156593 w 302146"/>
                  <a:gd name="connsiteY21" fmla="*/ 238991 h 1126097"/>
                  <a:gd name="connsiteX22" fmla="*/ 135811 w 302146"/>
                  <a:gd name="connsiteY22" fmla="*/ 249382 h 1126097"/>
                  <a:gd name="connsiteX23" fmla="*/ 125420 w 302146"/>
                  <a:gd name="connsiteY23" fmla="*/ 256309 h 1126097"/>
                  <a:gd name="connsiteX24" fmla="*/ 108102 w 302146"/>
                  <a:gd name="connsiteY24" fmla="*/ 280555 h 1126097"/>
                  <a:gd name="connsiteX25" fmla="*/ 97711 w 302146"/>
                  <a:gd name="connsiteY25" fmla="*/ 290946 h 1126097"/>
                  <a:gd name="connsiteX26" fmla="*/ 94248 w 302146"/>
                  <a:gd name="connsiteY26" fmla="*/ 301336 h 1126097"/>
                  <a:gd name="connsiteX27" fmla="*/ 97711 w 302146"/>
                  <a:gd name="connsiteY27" fmla="*/ 315191 h 1126097"/>
                  <a:gd name="connsiteX28" fmla="*/ 118493 w 302146"/>
                  <a:gd name="connsiteY28" fmla="*/ 311727 h 1126097"/>
                  <a:gd name="connsiteX29" fmla="*/ 128884 w 302146"/>
                  <a:gd name="connsiteY29" fmla="*/ 308264 h 1126097"/>
                  <a:gd name="connsiteX30" fmla="*/ 139275 w 302146"/>
                  <a:gd name="connsiteY30" fmla="*/ 311727 h 1126097"/>
                  <a:gd name="connsiteX31" fmla="*/ 128884 w 302146"/>
                  <a:gd name="connsiteY31" fmla="*/ 322118 h 1126097"/>
                  <a:gd name="connsiteX32" fmla="*/ 115029 w 302146"/>
                  <a:gd name="connsiteY32" fmla="*/ 329046 h 1126097"/>
                  <a:gd name="connsiteX33" fmla="*/ 97711 w 302146"/>
                  <a:gd name="connsiteY33" fmla="*/ 342900 h 1126097"/>
                  <a:gd name="connsiteX34" fmla="*/ 80393 w 302146"/>
                  <a:gd name="connsiteY34" fmla="*/ 377536 h 1126097"/>
                  <a:gd name="connsiteX35" fmla="*/ 87320 w 302146"/>
                  <a:gd name="connsiteY35" fmla="*/ 384464 h 1126097"/>
                  <a:gd name="connsiteX36" fmla="*/ 146202 w 302146"/>
                  <a:gd name="connsiteY36" fmla="*/ 374073 h 1126097"/>
                  <a:gd name="connsiteX37" fmla="*/ 149666 w 302146"/>
                  <a:gd name="connsiteY37" fmla="*/ 384464 h 1126097"/>
                  <a:gd name="connsiteX38" fmla="*/ 135811 w 302146"/>
                  <a:gd name="connsiteY38" fmla="*/ 405246 h 1126097"/>
                  <a:gd name="connsiteX39" fmla="*/ 128884 w 302146"/>
                  <a:gd name="connsiteY39" fmla="*/ 419100 h 1126097"/>
                  <a:gd name="connsiteX40" fmla="*/ 118493 w 302146"/>
                  <a:gd name="connsiteY40" fmla="*/ 432955 h 1126097"/>
                  <a:gd name="connsiteX41" fmla="*/ 115029 w 302146"/>
                  <a:gd name="connsiteY41" fmla="*/ 443346 h 1126097"/>
                  <a:gd name="connsiteX42" fmla="*/ 108102 w 302146"/>
                  <a:gd name="connsiteY42" fmla="*/ 457200 h 1126097"/>
                  <a:gd name="connsiteX43" fmla="*/ 121957 w 302146"/>
                  <a:gd name="connsiteY43" fmla="*/ 464127 h 1126097"/>
                  <a:gd name="connsiteX44" fmla="*/ 153129 w 302146"/>
                  <a:gd name="connsiteY44" fmla="*/ 467591 h 1126097"/>
                  <a:gd name="connsiteX45" fmla="*/ 142739 w 302146"/>
                  <a:gd name="connsiteY45" fmla="*/ 495300 h 1126097"/>
                  <a:gd name="connsiteX46" fmla="*/ 139275 w 302146"/>
                  <a:gd name="connsiteY46" fmla="*/ 505691 h 1126097"/>
                  <a:gd name="connsiteX47" fmla="*/ 132348 w 302146"/>
                  <a:gd name="connsiteY47" fmla="*/ 519546 h 1126097"/>
                  <a:gd name="connsiteX48" fmla="*/ 118493 w 302146"/>
                  <a:gd name="connsiteY48" fmla="*/ 536864 h 1126097"/>
                  <a:gd name="connsiteX49" fmla="*/ 108102 w 302146"/>
                  <a:gd name="connsiteY49" fmla="*/ 543791 h 1126097"/>
                  <a:gd name="connsiteX50" fmla="*/ 76929 w 302146"/>
                  <a:gd name="connsiteY50" fmla="*/ 568036 h 1126097"/>
                  <a:gd name="connsiteX51" fmla="*/ 70002 w 302146"/>
                  <a:gd name="connsiteY51" fmla="*/ 574964 h 1126097"/>
                  <a:gd name="connsiteX52" fmla="*/ 66539 w 302146"/>
                  <a:gd name="connsiteY52" fmla="*/ 588818 h 1126097"/>
                  <a:gd name="connsiteX53" fmla="*/ 73466 w 302146"/>
                  <a:gd name="connsiteY53" fmla="*/ 595746 h 1126097"/>
                  <a:gd name="connsiteX54" fmla="*/ 101175 w 302146"/>
                  <a:gd name="connsiteY54" fmla="*/ 592282 h 1126097"/>
                  <a:gd name="connsiteX55" fmla="*/ 128884 w 302146"/>
                  <a:gd name="connsiteY55" fmla="*/ 595746 h 1126097"/>
                  <a:gd name="connsiteX56" fmla="*/ 118493 w 302146"/>
                  <a:gd name="connsiteY56" fmla="*/ 619991 h 1126097"/>
                  <a:gd name="connsiteX57" fmla="*/ 108102 w 302146"/>
                  <a:gd name="connsiteY57" fmla="*/ 623455 h 1126097"/>
                  <a:gd name="connsiteX58" fmla="*/ 149666 w 302146"/>
                  <a:gd name="connsiteY58" fmla="*/ 637309 h 1126097"/>
                  <a:gd name="connsiteX59" fmla="*/ 146202 w 302146"/>
                  <a:gd name="connsiteY59" fmla="*/ 671946 h 1126097"/>
                  <a:gd name="connsiteX60" fmla="*/ 139275 w 302146"/>
                  <a:gd name="connsiteY60" fmla="*/ 682336 h 1126097"/>
                  <a:gd name="connsiteX61" fmla="*/ 132348 w 302146"/>
                  <a:gd name="connsiteY61" fmla="*/ 696191 h 1126097"/>
                  <a:gd name="connsiteX62" fmla="*/ 111566 w 302146"/>
                  <a:gd name="connsiteY62" fmla="*/ 706582 h 1126097"/>
                  <a:gd name="connsiteX63" fmla="*/ 101175 w 302146"/>
                  <a:gd name="connsiteY63" fmla="*/ 710046 h 1126097"/>
                  <a:gd name="connsiteX64" fmla="*/ 73466 w 302146"/>
                  <a:gd name="connsiteY64" fmla="*/ 730827 h 1126097"/>
                  <a:gd name="connsiteX65" fmla="*/ 63075 w 302146"/>
                  <a:gd name="connsiteY65" fmla="*/ 741218 h 1126097"/>
                  <a:gd name="connsiteX66" fmla="*/ 52684 w 302146"/>
                  <a:gd name="connsiteY66" fmla="*/ 748146 h 1126097"/>
                  <a:gd name="connsiteX67" fmla="*/ 49220 w 302146"/>
                  <a:gd name="connsiteY67" fmla="*/ 758536 h 1126097"/>
                  <a:gd name="connsiteX68" fmla="*/ 128884 w 302146"/>
                  <a:gd name="connsiteY68" fmla="*/ 751609 h 1126097"/>
                  <a:gd name="connsiteX69" fmla="*/ 139275 w 302146"/>
                  <a:gd name="connsiteY69" fmla="*/ 758536 h 1126097"/>
                  <a:gd name="connsiteX70" fmla="*/ 121957 w 302146"/>
                  <a:gd name="connsiteY70" fmla="*/ 803564 h 1126097"/>
                  <a:gd name="connsiteX71" fmla="*/ 118493 w 302146"/>
                  <a:gd name="connsiteY71" fmla="*/ 813955 h 1126097"/>
                  <a:gd name="connsiteX72" fmla="*/ 108102 w 302146"/>
                  <a:gd name="connsiteY72" fmla="*/ 817418 h 1126097"/>
                  <a:gd name="connsiteX73" fmla="*/ 104639 w 302146"/>
                  <a:gd name="connsiteY73" fmla="*/ 838200 h 1126097"/>
                  <a:gd name="connsiteX74" fmla="*/ 90784 w 302146"/>
                  <a:gd name="connsiteY74" fmla="*/ 852055 h 1126097"/>
                  <a:gd name="connsiteX75" fmla="*/ 80393 w 302146"/>
                  <a:gd name="connsiteY75" fmla="*/ 862446 h 1126097"/>
                  <a:gd name="connsiteX76" fmla="*/ 70002 w 302146"/>
                  <a:gd name="connsiteY76" fmla="*/ 900546 h 1126097"/>
                  <a:gd name="connsiteX77" fmla="*/ 97711 w 302146"/>
                  <a:gd name="connsiteY77" fmla="*/ 893618 h 1126097"/>
                  <a:gd name="connsiteX78" fmla="*/ 128884 w 302146"/>
                  <a:gd name="connsiteY78" fmla="*/ 879764 h 1126097"/>
                  <a:gd name="connsiteX79" fmla="*/ 128884 w 302146"/>
                  <a:gd name="connsiteY79" fmla="*/ 900546 h 1126097"/>
                  <a:gd name="connsiteX80" fmla="*/ 118493 w 302146"/>
                  <a:gd name="connsiteY80" fmla="*/ 904009 h 1126097"/>
                  <a:gd name="connsiteX81" fmla="*/ 108102 w 302146"/>
                  <a:gd name="connsiteY81" fmla="*/ 910936 h 1126097"/>
                  <a:gd name="connsiteX82" fmla="*/ 90784 w 302146"/>
                  <a:gd name="connsiteY82" fmla="*/ 924791 h 1126097"/>
                  <a:gd name="connsiteX83" fmla="*/ 83857 w 302146"/>
                  <a:gd name="connsiteY83" fmla="*/ 935182 h 1126097"/>
                  <a:gd name="connsiteX84" fmla="*/ 66539 w 302146"/>
                  <a:gd name="connsiteY84" fmla="*/ 949036 h 1126097"/>
                  <a:gd name="connsiteX85" fmla="*/ 70002 w 302146"/>
                  <a:gd name="connsiteY85" fmla="*/ 959427 h 1126097"/>
                  <a:gd name="connsiteX86" fmla="*/ 104639 w 302146"/>
                  <a:gd name="connsiteY86" fmla="*/ 952500 h 1126097"/>
                  <a:gd name="connsiteX87" fmla="*/ 111566 w 302146"/>
                  <a:gd name="connsiteY87" fmla="*/ 942109 h 1126097"/>
                  <a:gd name="connsiteX88" fmla="*/ 139275 w 302146"/>
                  <a:gd name="connsiteY88" fmla="*/ 942109 h 1126097"/>
                  <a:gd name="connsiteX89" fmla="*/ 135811 w 302146"/>
                  <a:gd name="connsiteY89" fmla="*/ 955964 h 1126097"/>
                  <a:gd name="connsiteX90" fmla="*/ 128884 w 302146"/>
                  <a:gd name="connsiteY90" fmla="*/ 983673 h 1126097"/>
                  <a:gd name="connsiteX91" fmla="*/ 115029 w 302146"/>
                  <a:gd name="connsiteY91" fmla="*/ 1004455 h 1126097"/>
                  <a:gd name="connsiteX92" fmla="*/ 104639 w 302146"/>
                  <a:gd name="connsiteY92" fmla="*/ 1011382 h 1126097"/>
                  <a:gd name="connsiteX93" fmla="*/ 90784 w 302146"/>
                  <a:gd name="connsiteY93" fmla="*/ 1028700 h 1126097"/>
                  <a:gd name="connsiteX94" fmla="*/ 83857 w 302146"/>
                  <a:gd name="connsiteY94" fmla="*/ 1039091 h 1126097"/>
                  <a:gd name="connsiteX95" fmla="*/ 56148 w 302146"/>
                  <a:gd name="connsiteY95" fmla="*/ 1056409 h 1126097"/>
                  <a:gd name="connsiteX96" fmla="*/ 45757 w 302146"/>
                  <a:gd name="connsiteY96" fmla="*/ 1070264 h 1126097"/>
                  <a:gd name="connsiteX97" fmla="*/ 35366 w 302146"/>
                  <a:gd name="connsiteY97" fmla="*/ 1080655 h 1126097"/>
                  <a:gd name="connsiteX98" fmla="*/ 28439 w 302146"/>
                  <a:gd name="connsiteY98" fmla="*/ 1094509 h 1126097"/>
                  <a:gd name="connsiteX99" fmla="*/ 14584 w 302146"/>
                  <a:gd name="connsiteY99" fmla="*/ 1108364 h 1126097"/>
                  <a:gd name="connsiteX100" fmla="*/ 7657 w 302146"/>
                  <a:gd name="connsiteY100" fmla="*/ 1118755 h 1126097"/>
                  <a:gd name="connsiteX101" fmla="*/ 729 w 302146"/>
                  <a:gd name="connsiteY101" fmla="*/ 1125682 h 1126097"/>
                  <a:gd name="connsiteX102" fmla="*/ 21511 w 302146"/>
                  <a:gd name="connsiteY102" fmla="*/ 1122218 h 1126097"/>
                  <a:gd name="connsiteX103" fmla="*/ 31902 w 302146"/>
                  <a:gd name="connsiteY103" fmla="*/ 1097973 h 1126097"/>
                  <a:gd name="connsiteX104" fmla="*/ 45757 w 302146"/>
                  <a:gd name="connsiteY104" fmla="*/ 1080655 h 1126097"/>
                  <a:gd name="connsiteX105" fmla="*/ 56148 w 302146"/>
                  <a:gd name="connsiteY105" fmla="*/ 1077191 h 1126097"/>
                  <a:gd name="connsiteX106" fmla="*/ 83857 w 302146"/>
                  <a:gd name="connsiteY106" fmla="*/ 1066800 h 1126097"/>
                  <a:gd name="connsiteX107" fmla="*/ 111566 w 302146"/>
                  <a:gd name="connsiteY107" fmla="*/ 1056409 h 1126097"/>
                  <a:gd name="connsiteX108" fmla="*/ 121957 w 302146"/>
                  <a:gd name="connsiteY108" fmla="*/ 1049482 h 1126097"/>
                  <a:gd name="connsiteX109" fmla="*/ 132348 w 302146"/>
                  <a:gd name="connsiteY109" fmla="*/ 1046018 h 1126097"/>
                  <a:gd name="connsiteX110" fmla="*/ 184302 w 302146"/>
                  <a:gd name="connsiteY110" fmla="*/ 1049482 h 1126097"/>
                  <a:gd name="connsiteX111" fmla="*/ 208548 w 302146"/>
                  <a:gd name="connsiteY111" fmla="*/ 1059873 h 1126097"/>
                  <a:gd name="connsiteX112" fmla="*/ 225866 w 302146"/>
                  <a:gd name="connsiteY112" fmla="*/ 1066800 h 1126097"/>
                  <a:gd name="connsiteX113" fmla="*/ 236257 w 302146"/>
                  <a:gd name="connsiteY113" fmla="*/ 1070264 h 1126097"/>
                  <a:gd name="connsiteX114" fmla="*/ 260502 w 302146"/>
                  <a:gd name="connsiteY114" fmla="*/ 1080655 h 1126097"/>
                  <a:gd name="connsiteX115" fmla="*/ 257039 w 302146"/>
                  <a:gd name="connsiteY115" fmla="*/ 1070264 h 1126097"/>
                  <a:gd name="connsiteX116" fmla="*/ 243184 w 302146"/>
                  <a:gd name="connsiteY116" fmla="*/ 1042555 h 1126097"/>
                  <a:gd name="connsiteX117" fmla="*/ 225866 w 302146"/>
                  <a:gd name="connsiteY117" fmla="*/ 1014846 h 1126097"/>
                  <a:gd name="connsiteX118" fmla="*/ 222402 w 302146"/>
                  <a:gd name="connsiteY118" fmla="*/ 983673 h 1126097"/>
                  <a:gd name="connsiteX119" fmla="*/ 208548 w 302146"/>
                  <a:gd name="connsiteY119" fmla="*/ 949036 h 1126097"/>
                  <a:gd name="connsiteX120" fmla="*/ 205084 w 302146"/>
                  <a:gd name="connsiteY120" fmla="*/ 931718 h 1126097"/>
                  <a:gd name="connsiteX121" fmla="*/ 243184 w 302146"/>
                  <a:gd name="connsiteY121" fmla="*/ 921327 h 1126097"/>
                  <a:gd name="connsiteX122" fmla="*/ 239720 w 302146"/>
                  <a:gd name="connsiteY122" fmla="*/ 910936 h 1126097"/>
                  <a:gd name="connsiteX123" fmla="*/ 225866 w 302146"/>
                  <a:gd name="connsiteY123" fmla="*/ 893618 h 1126097"/>
                  <a:gd name="connsiteX124" fmla="*/ 215475 w 302146"/>
                  <a:gd name="connsiteY124" fmla="*/ 872836 h 1126097"/>
                  <a:gd name="connsiteX125" fmla="*/ 205084 w 302146"/>
                  <a:gd name="connsiteY125" fmla="*/ 855518 h 1126097"/>
                  <a:gd name="connsiteX126" fmla="*/ 201620 w 302146"/>
                  <a:gd name="connsiteY126" fmla="*/ 824346 h 1126097"/>
                  <a:gd name="connsiteX127" fmla="*/ 205084 w 302146"/>
                  <a:gd name="connsiteY127" fmla="*/ 813955 h 1126097"/>
                  <a:gd name="connsiteX128" fmla="*/ 239720 w 302146"/>
                  <a:gd name="connsiteY128" fmla="*/ 810491 h 1126097"/>
                  <a:gd name="connsiteX129" fmla="*/ 229329 w 302146"/>
                  <a:gd name="connsiteY129" fmla="*/ 772391 h 1126097"/>
                  <a:gd name="connsiteX130" fmla="*/ 222402 w 302146"/>
                  <a:gd name="connsiteY130" fmla="*/ 758536 h 1126097"/>
                  <a:gd name="connsiteX131" fmla="*/ 232793 w 302146"/>
                  <a:gd name="connsiteY131" fmla="*/ 751609 h 1126097"/>
                  <a:gd name="connsiteX132" fmla="*/ 243184 w 302146"/>
                  <a:gd name="connsiteY132" fmla="*/ 748146 h 1126097"/>
                  <a:gd name="connsiteX133" fmla="*/ 236257 w 302146"/>
                  <a:gd name="connsiteY133" fmla="*/ 713509 h 1126097"/>
                  <a:gd name="connsiteX134" fmla="*/ 232793 w 302146"/>
                  <a:gd name="connsiteY134" fmla="*/ 640773 h 1126097"/>
                  <a:gd name="connsiteX135" fmla="*/ 229329 w 302146"/>
                  <a:gd name="connsiteY135" fmla="*/ 626918 h 1126097"/>
                  <a:gd name="connsiteX136" fmla="*/ 225866 w 302146"/>
                  <a:gd name="connsiteY136" fmla="*/ 609600 h 1126097"/>
                  <a:gd name="connsiteX137" fmla="*/ 222402 w 302146"/>
                  <a:gd name="connsiteY137" fmla="*/ 561109 h 1126097"/>
                  <a:gd name="connsiteX138" fmla="*/ 218939 w 302146"/>
                  <a:gd name="connsiteY138" fmla="*/ 550718 h 1126097"/>
                  <a:gd name="connsiteX139" fmla="*/ 215475 w 302146"/>
                  <a:gd name="connsiteY139" fmla="*/ 526473 h 1126097"/>
                  <a:gd name="connsiteX140" fmla="*/ 212011 w 302146"/>
                  <a:gd name="connsiteY140" fmla="*/ 516082 h 1126097"/>
                  <a:gd name="connsiteX141" fmla="*/ 222402 w 302146"/>
                  <a:gd name="connsiteY141" fmla="*/ 519546 h 1126097"/>
                  <a:gd name="connsiteX142" fmla="*/ 236257 w 302146"/>
                  <a:gd name="connsiteY142" fmla="*/ 529936 h 1126097"/>
                  <a:gd name="connsiteX143" fmla="*/ 250111 w 302146"/>
                  <a:gd name="connsiteY143" fmla="*/ 533400 h 1126097"/>
                  <a:gd name="connsiteX144" fmla="*/ 257039 w 302146"/>
                  <a:gd name="connsiteY144" fmla="*/ 543791 h 1126097"/>
                  <a:gd name="connsiteX145" fmla="*/ 267429 w 302146"/>
                  <a:gd name="connsiteY145" fmla="*/ 547255 h 1126097"/>
                  <a:gd name="connsiteX146" fmla="*/ 277820 w 302146"/>
                  <a:gd name="connsiteY146" fmla="*/ 554182 h 1126097"/>
                  <a:gd name="connsiteX147" fmla="*/ 257039 w 302146"/>
                  <a:gd name="connsiteY147" fmla="*/ 519546 h 1126097"/>
                  <a:gd name="connsiteX148" fmla="*/ 243184 w 302146"/>
                  <a:gd name="connsiteY148" fmla="*/ 495300 h 1126097"/>
                  <a:gd name="connsiteX149" fmla="*/ 222402 w 302146"/>
                  <a:gd name="connsiteY149" fmla="*/ 481446 h 1126097"/>
                  <a:gd name="connsiteX150" fmla="*/ 212011 w 302146"/>
                  <a:gd name="connsiteY150" fmla="*/ 457200 h 1126097"/>
                  <a:gd name="connsiteX151" fmla="*/ 198157 w 302146"/>
                  <a:gd name="connsiteY151" fmla="*/ 422564 h 1126097"/>
                  <a:gd name="connsiteX152" fmla="*/ 208548 w 302146"/>
                  <a:gd name="connsiteY152" fmla="*/ 426027 h 1126097"/>
                  <a:gd name="connsiteX153" fmla="*/ 250111 w 302146"/>
                  <a:gd name="connsiteY153" fmla="*/ 436418 h 1126097"/>
                  <a:gd name="connsiteX154" fmla="*/ 281284 w 302146"/>
                  <a:gd name="connsiteY154" fmla="*/ 450273 h 1126097"/>
                  <a:gd name="connsiteX155" fmla="*/ 291675 w 302146"/>
                  <a:gd name="connsiteY155" fmla="*/ 453736 h 1126097"/>
                  <a:gd name="connsiteX156" fmla="*/ 302066 w 302146"/>
                  <a:gd name="connsiteY156" fmla="*/ 457200 h 1126097"/>
                  <a:gd name="connsiteX157" fmla="*/ 295139 w 302146"/>
                  <a:gd name="connsiteY157" fmla="*/ 446809 h 1126097"/>
                  <a:gd name="connsiteX158" fmla="*/ 284748 w 302146"/>
                  <a:gd name="connsiteY158" fmla="*/ 439882 h 1126097"/>
                  <a:gd name="connsiteX159" fmla="*/ 277820 w 302146"/>
                  <a:gd name="connsiteY159" fmla="*/ 432955 h 1126097"/>
                  <a:gd name="connsiteX160" fmla="*/ 253575 w 302146"/>
                  <a:gd name="connsiteY160" fmla="*/ 419100 h 1126097"/>
                  <a:gd name="connsiteX161" fmla="*/ 243184 w 302146"/>
                  <a:gd name="connsiteY161" fmla="*/ 412173 h 1126097"/>
                  <a:gd name="connsiteX162" fmla="*/ 239720 w 302146"/>
                  <a:gd name="connsiteY162" fmla="*/ 401782 h 1126097"/>
                  <a:gd name="connsiteX163" fmla="*/ 229329 w 302146"/>
                  <a:gd name="connsiteY163" fmla="*/ 391391 h 1126097"/>
                  <a:gd name="connsiteX164" fmla="*/ 222402 w 302146"/>
                  <a:gd name="connsiteY164" fmla="*/ 381000 h 1126097"/>
                  <a:gd name="connsiteX165" fmla="*/ 218939 w 302146"/>
                  <a:gd name="connsiteY165" fmla="*/ 370609 h 1126097"/>
                  <a:gd name="connsiteX166" fmla="*/ 212011 w 302146"/>
                  <a:gd name="connsiteY166" fmla="*/ 363682 h 1126097"/>
                  <a:gd name="connsiteX167" fmla="*/ 208548 w 302146"/>
                  <a:gd name="connsiteY167" fmla="*/ 349827 h 1126097"/>
                  <a:gd name="connsiteX168" fmla="*/ 205084 w 302146"/>
                  <a:gd name="connsiteY168" fmla="*/ 339436 h 1126097"/>
                  <a:gd name="connsiteX169" fmla="*/ 208548 w 302146"/>
                  <a:gd name="connsiteY169" fmla="*/ 322118 h 1126097"/>
                  <a:gd name="connsiteX170" fmla="*/ 201620 w 302146"/>
                  <a:gd name="connsiteY170" fmla="*/ 290946 h 1126097"/>
                  <a:gd name="connsiteX171" fmla="*/ 198157 w 302146"/>
                  <a:gd name="connsiteY171" fmla="*/ 273627 h 1126097"/>
                  <a:gd name="connsiteX172" fmla="*/ 201620 w 302146"/>
                  <a:gd name="connsiteY172" fmla="*/ 252846 h 1126097"/>
                  <a:gd name="connsiteX173" fmla="*/ 225866 w 302146"/>
                  <a:gd name="connsiteY173" fmla="*/ 256309 h 1126097"/>
                  <a:gd name="connsiteX174" fmla="*/ 236257 w 302146"/>
                  <a:gd name="connsiteY174" fmla="*/ 266700 h 1126097"/>
                  <a:gd name="connsiteX175" fmla="*/ 246648 w 302146"/>
                  <a:gd name="connsiteY175" fmla="*/ 270164 h 1126097"/>
                  <a:gd name="connsiteX176" fmla="*/ 267429 w 302146"/>
                  <a:gd name="connsiteY176" fmla="*/ 284018 h 1126097"/>
                  <a:gd name="connsiteX177" fmla="*/ 288211 w 302146"/>
                  <a:gd name="connsiteY177" fmla="*/ 290946 h 1126097"/>
                  <a:gd name="connsiteX178" fmla="*/ 298602 w 302146"/>
                  <a:gd name="connsiteY178" fmla="*/ 294409 h 1126097"/>
                  <a:gd name="connsiteX179" fmla="*/ 302066 w 302146"/>
                  <a:gd name="connsiteY179" fmla="*/ 284018 h 1126097"/>
                  <a:gd name="connsiteX180" fmla="*/ 295139 w 302146"/>
                  <a:gd name="connsiteY180" fmla="*/ 273627 h 1126097"/>
                  <a:gd name="connsiteX181" fmla="*/ 267429 w 302146"/>
                  <a:gd name="connsiteY181" fmla="*/ 252846 h 1126097"/>
                  <a:gd name="connsiteX182" fmla="*/ 260502 w 302146"/>
                  <a:gd name="connsiteY182" fmla="*/ 245918 h 1126097"/>
                  <a:gd name="connsiteX183" fmla="*/ 257039 w 302146"/>
                  <a:gd name="connsiteY183" fmla="*/ 235527 h 1126097"/>
                  <a:gd name="connsiteX184" fmla="*/ 239720 w 302146"/>
                  <a:gd name="connsiteY184" fmla="*/ 221673 h 1126097"/>
                  <a:gd name="connsiteX185" fmla="*/ 232793 w 302146"/>
                  <a:gd name="connsiteY185" fmla="*/ 200891 h 1126097"/>
                  <a:gd name="connsiteX186" fmla="*/ 229329 w 302146"/>
                  <a:gd name="connsiteY186" fmla="*/ 173182 h 1126097"/>
                  <a:gd name="connsiteX187" fmla="*/ 218939 w 302146"/>
                  <a:gd name="connsiteY187" fmla="*/ 166255 h 1126097"/>
                  <a:gd name="connsiteX188" fmla="*/ 212011 w 302146"/>
                  <a:gd name="connsiteY188" fmla="*/ 155864 h 1126097"/>
                  <a:gd name="connsiteX189" fmla="*/ 205084 w 302146"/>
                  <a:gd name="connsiteY189" fmla="*/ 128155 h 1126097"/>
                  <a:gd name="connsiteX190" fmla="*/ 205084 w 302146"/>
                  <a:gd name="connsiteY190" fmla="*/ 10391 h 1126097"/>
                  <a:gd name="connsiteX191" fmla="*/ 191229 w 302146"/>
                  <a:gd name="connsiteY191" fmla="*/ 0 h 1126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02146" h="1126097">
                    <a:moveTo>
                      <a:pt x="191229" y="0"/>
                    </a:moveTo>
                    <a:lnTo>
                      <a:pt x="191229" y="0"/>
                    </a:lnTo>
                    <a:cubicBezTo>
                      <a:pt x="187766" y="9236"/>
                      <a:pt x="184921" y="18729"/>
                      <a:pt x="180839" y="27709"/>
                    </a:cubicBezTo>
                    <a:cubicBezTo>
                      <a:pt x="179116" y="31499"/>
                      <a:pt x="175334" y="34188"/>
                      <a:pt x="173911" y="38100"/>
                    </a:cubicBezTo>
                    <a:cubicBezTo>
                      <a:pt x="164015" y="65313"/>
                      <a:pt x="173122" y="59870"/>
                      <a:pt x="160057" y="76200"/>
                    </a:cubicBezTo>
                    <a:cubicBezTo>
                      <a:pt x="158017" y="78750"/>
                      <a:pt x="155438" y="80818"/>
                      <a:pt x="153129" y="83127"/>
                    </a:cubicBezTo>
                    <a:cubicBezTo>
                      <a:pt x="151975" y="86591"/>
                      <a:pt x="151788" y="90547"/>
                      <a:pt x="149666" y="93518"/>
                    </a:cubicBezTo>
                    <a:cubicBezTo>
                      <a:pt x="139567" y="107657"/>
                      <a:pt x="135164" y="103633"/>
                      <a:pt x="128884" y="117764"/>
                    </a:cubicBezTo>
                    <a:cubicBezTo>
                      <a:pt x="125918" y="124437"/>
                      <a:pt x="124266" y="131619"/>
                      <a:pt x="121957" y="138546"/>
                    </a:cubicBezTo>
                    <a:lnTo>
                      <a:pt x="115029" y="159327"/>
                    </a:lnTo>
                    <a:cubicBezTo>
                      <a:pt x="112305" y="167500"/>
                      <a:pt x="112563" y="171892"/>
                      <a:pt x="104639" y="176646"/>
                    </a:cubicBezTo>
                    <a:cubicBezTo>
                      <a:pt x="101508" y="178524"/>
                      <a:pt x="97712" y="178955"/>
                      <a:pt x="94248" y="180109"/>
                    </a:cubicBezTo>
                    <a:cubicBezTo>
                      <a:pt x="77811" y="196546"/>
                      <a:pt x="82459" y="187768"/>
                      <a:pt x="76929" y="204355"/>
                    </a:cubicBezTo>
                    <a:cubicBezTo>
                      <a:pt x="80393" y="205509"/>
                      <a:pt x="83669" y="207818"/>
                      <a:pt x="87320" y="207818"/>
                    </a:cubicBezTo>
                    <a:cubicBezTo>
                      <a:pt x="90971" y="207818"/>
                      <a:pt x="94201" y="205358"/>
                      <a:pt x="97711" y="204355"/>
                    </a:cubicBezTo>
                    <a:cubicBezTo>
                      <a:pt x="102288" y="203047"/>
                      <a:pt x="107006" y="202259"/>
                      <a:pt x="111566" y="200891"/>
                    </a:cubicBezTo>
                    <a:cubicBezTo>
                      <a:pt x="118560" y="198793"/>
                      <a:pt x="125421" y="196273"/>
                      <a:pt x="132348" y="193964"/>
                    </a:cubicBezTo>
                    <a:lnTo>
                      <a:pt x="142739" y="190500"/>
                    </a:lnTo>
                    <a:cubicBezTo>
                      <a:pt x="149666" y="191655"/>
                      <a:pt x="156945" y="191498"/>
                      <a:pt x="163520" y="193964"/>
                    </a:cubicBezTo>
                    <a:cubicBezTo>
                      <a:pt x="175143" y="198323"/>
                      <a:pt x="170129" y="209822"/>
                      <a:pt x="166984" y="218209"/>
                    </a:cubicBezTo>
                    <a:cubicBezTo>
                      <a:pt x="165522" y="222107"/>
                      <a:pt x="161919" y="224877"/>
                      <a:pt x="160057" y="228600"/>
                    </a:cubicBezTo>
                    <a:cubicBezTo>
                      <a:pt x="158424" y="231866"/>
                      <a:pt x="158874" y="236140"/>
                      <a:pt x="156593" y="238991"/>
                    </a:cubicBezTo>
                    <a:cubicBezTo>
                      <a:pt x="149976" y="247262"/>
                      <a:pt x="144176" y="245199"/>
                      <a:pt x="135811" y="249382"/>
                    </a:cubicBezTo>
                    <a:cubicBezTo>
                      <a:pt x="132088" y="251244"/>
                      <a:pt x="128884" y="254000"/>
                      <a:pt x="125420" y="256309"/>
                    </a:cubicBezTo>
                    <a:cubicBezTo>
                      <a:pt x="119892" y="272896"/>
                      <a:pt x="124539" y="264118"/>
                      <a:pt x="108102" y="280555"/>
                    </a:cubicBezTo>
                    <a:lnTo>
                      <a:pt x="97711" y="290946"/>
                    </a:lnTo>
                    <a:cubicBezTo>
                      <a:pt x="96557" y="294409"/>
                      <a:pt x="96126" y="298206"/>
                      <a:pt x="94248" y="301336"/>
                    </a:cubicBezTo>
                    <a:cubicBezTo>
                      <a:pt x="87197" y="313088"/>
                      <a:pt x="81008" y="304056"/>
                      <a:pt x="97711" y="315191"/>
                    </a:cubicBezTo>
                    <a:cubicBezTo>
                      <a:pt x="104638" y="314036"/>
                      <a:pt x="111637" y="313250"/>
                      <a:pt x="118493" y="311727"/>
                    </a:cubicBezTo>
                    <a:cubicBezTo>
                      <a:pt x="122057" y="310935"/>
                      <a:pt x="125233" y="308264"/>
                      <a:pt x="128884" y="308264"/>
                    </a:cubicBezTo>
                    <a:cubicBezTo>
                      <a:pt x="132535" y="308264"/>
                      <a:pt x="135811" y="310573"/>
                      <a:pt x="139275" y="311727"/>
                    </a:cubicBezTo>
                    <a:cubicBezTo>
                      <a:pt x="135811" y="315191"/>
                      <a:pt x="132870" y="319271"/>
                      <a:pt x="128884" y="322118"/>
                    </a:cubicBezTo>
                    <a:cubicBezTo>
                      <a:pt x="124682" y="325119"/>
                      <a:pt x="118996" y="325740"/>
                      <a:pt x="115029" y="329046"/>
                    </a:cubicBezTo>
                    <a:cubicBezTo>
                      <a:pt x="94140" y="346453"/>
                      <a:pt x="122521" y="334629"/>
                      <a:pt x="97711" y="342900"/>
                    </a:cubicBezTo>
                    <a:cubicBezTo>
                      <a:pt x="81217" y="367643"/>
                      <a:pt x="85877" y="355605"/>
                      <a:pt x="80393" y="377536"/>
                    </a:cubicBezTo>
                    <a:cubicBezTo>
                      <a:pt x="82702" y="379845"/>
                      <a:pt x="84054" y="384464"/>
                      <a:pt x="87320" y="384464"/>
                    </a:cubicBezTo>
                    <a:cubicBezTo>
                      <a:pt x="117088" y="384464"/>
                      <a:pt x="125316" y="381034"/>
                      <a:pt x="146202" y="374073"/>
                    </a:cubicBezTo>
                    <a:cubicBezTo>
                      <a:pt x="147357" y="377537"/>
                      <a:pt x="149666" y="380813"/>
                      <a:pt x="149666" y="384464"/>
                    </a:cubicBezTo>
                    <a:cubicBezTo>
                      <a:pt x="149666" y="396351"/>
                      <a:pt x="142058" y="396500"/>
                      <a:pt x="135811" y="405246"/>
                    </a:cubicBezTo>
                    <a:cubicBezTo>
                      <a:pt x="132810" y="409447"/>
                      <a:pt x="131620" y="414722"/>
                      <a:pt x="128884" y="419100"/>
                    </a:cubicBezTo>
                    <a:cubicBezTo>
                      <a:pt x="125824" y="423995"/>
                      <a:pt x="121957" y="428337"/>
                      <a:pt x="118493" y="432955"/>
                    </a:cubicBezTo>
                    <a:cubicBezTo>
                      <a:pt x="117338" y="436419"/>
                      <a:pt x="116467" y="439990"/>
                      <a:pt x="115029" y="443346"/>
                    </a:cubicBezTo>
                    <a:cubicBezTo>
                      <a:pt x="112995" y="448092"/>
                      <a:pt x="106469" y="452302"/>
                      <a:pt x="108102" y="457200"/>
                    </a:cubicBezTo>
                    <a:cubicBezTo>
                      <a:pt x="109735" y="462098"/>
                      <a:pt x="116926" y="462966"/>
                      <a:pt x="121957" y="464127"/>
                    </a:cubicBezTo>
                    <a:cubicBezTo>
                      <a:pt x="132144" y="466478"/>
                      <a:pt x="142738" y="466436"/>
                      <a:pt x="153129" y="467591"/>
                    </a:cubicBezTo>
                    <a:cubicBezTo>
                      <a:pt x="146448" y="501000"/>
                      <a:pt x="154629" y="471519"/>
                      <a:pt x="142739" y="495300"/>
                    </a:cubicBezTo>
                    <a:cubicBezTo>
                      <a:pt x="141106" y="498566"/>
                      <a:pt x="140713" y="502335"/>
                      <a:pt x="139275" y="505691"/>
                    </a:cubicBezTo>
                    <a:cubicBezTo>
                      <a:pt x="137241" y="510437"/>
                      <a:pt x="134910" y="515063"/>
                      <a:pt x="132348" y="519546"/>
                    </a:cubicBezTo>
                    <a:cubicBezTo>
                      <a:pt x="128561" y="526173"/>
                      <a:pt x="124478" y="532076"/>
                      <a:pt x="118493" y="536864"/>
                    </a:cubicBezTo>
                    <a:cubicBezTo>
                      <a:pt x="115242" y="539465"/>
                      <a:pt x="111716" y="541726"/>
                      <a:pt x="108102" y="543791"/>
                    </a:cubicBezTo>
                    <a:cubicBezTo>
                      <a:pt x="83422" y="557893"/>
                      <a:pt x="103471" y="541494"/>
                      <a:pt x="76929" y="568036"/>
                    </a:cubicBezTo>
                    <a:lnTo>
                      <a:pt x="70002" y="574964"/>
                    </a:lnTo>
                    <a:cubicBezTo>
                      <a:pt x="68848" y="579582"/>
                      <a:pt x="65756" y="584123"/>
                      <a:pt x="66539" y="588818"/>
                    </a:cubicBezTo>
                    <a:cubicBezTo>
                      <a:pt x="67076" y="592039"/>
                      <a:pt x="70217" y="595421"/>
                      <a:pt x="73466" y="595746"/>
                    </a:cubicBezTo>
                    <a:cubicBezTo>
                      <a:pt x="82728" y="596672"/>
                      <a:pt x="91939" y="593437"/>
                      <a:pt x="101175" y="592282"/>
                    </a:cubicBezTo>
                    <a:cubicBezTo>
                      <a:pt x="125906" y="584039"/>
                      <a:pt x="117907" y="579279"/>
                      <a:pt x="128884" y="595746"/>
                    </a:cubicBezTo>
                    <a:cubicBezTo>
                      <a:pt x="126804" y="604065"/>
                      <a:pt x="125967" y="614012"/>
                      <a:pt x="118493" y="619991"/>
                    </a:cubicBezTo>
                    <a:cubicBezTo>
                      <a:pt x="115642" y="622272"/>
                      <a:pt x="111566" y="622300"/>
                      <a:pt x="108102" y="623455"/>
                    </a:cubicBezTo>
                    <a:cubicBezTo>
                      <a:pt x="87721" y="654028"/>
                      <a:pt x="114406" y="607473"/>
                      <a:pt x="149666" y="637309"/>
                    </a:cubicBezTo>
                    <a:cubicBezTo>
                      <a:pt x="158524" y="644804"/>
                      <a:pt x="148811" y="660640"/>
                      <a:pt x="146202" y="671946"/>
                    </a:cubicBezTo>
                    <a:cubicBezTo>
                      <a:pt x="145266" y="676002"/>
                      <a:pt x="141340" y="678722"/>
                      <a:pt x="139275" y="682336"/>
                    </a:cubicBezTo>
                    <a:cubicBezTo>
                      <a:pt x="136713" y="686819"/>
                      <a:pt x="135212" y="691895"/>
                      <a:pt x="132348" y="696191"/>
                    </a:cubicBezTo>
                    <a:cubicBezTo>
                      <a:pt x="125950" y="705787"/>
                      <a:pt x="122908" y="703341"/>
                      <a:pt x="111566" y="706582"/>
                    </a:cubicBezTo>
                    <a:cubicBezTo>
                      <a:pt x="108055" y="707585"/>
                      <a:pt x="104639" y="708891"/>
                      <a:pt x="101175" y="710046"/>
                    </a:cubicBezTo>
                    <a:cubicBezTo>
                      <a:pt x="64978" y="746241"/>
                      <a:pt x="107938" y="706204"/>
                      <a:pt x="73466" y="730827"/>
                    </a:cubicBezTo>
                    <a:cubicBezTo>
                      <a:pt x="69480" y="733674"/>
                      <a:pt x="66838" y="738082"/>
                      <a:pt x="63075" y="741218"/>
                    </a:cubicBezTo>
                    <a:cubicBezTo>
                      <a:pt x="59877" y="743883"/>
                      <a:pt x="56148" y="745837"/>
                      <a:pt x="52684" y="748146"/>
                    </a:cubicBezTo>
                    <a:cubicBezTo>
                      <a:pt x="51529" y="751609"/>
                      <a:pt x="45573" y="758370"/>
                      <a:pt x="49220" y="758536"/>
                    </a:cubicBezTo>
                    <a:cubicBezTo>
                      <a:pt x="75847" y="759746"/>
                      <a:pt x="128884" y="751609"/>
                      <a:pt x="128884" y="751609"/>
                    </a:cubicBezTo>
                    <a:cubicBezTo>
                      <a:pt x="132348" y="753918"/>
                      <a:pt x="138591" y="754430"/>
                      <a:pt x="139275" y="758536"/>
                    </a:cubicBezTo>
                    <a:cubicBezTo>
                      <a:pt x="144808" y="791738"/>
                      <a:pt x="140331" y="789782"/>
                      <a:pt x="121957" y="803564"/>
                    </a:cubicBezTo>
                    <a:cubicBezTo>
                      <a:pt x="120802" y="807028"/>
                      <a:pt x="121075" y="811373"/>
                      <a:pt x="118493" y="813955"/>
                    </a:cubicBezTo>
                    <a:cubicBezTo>
                      <a:pt x="115911" y="816537"/>
                      <a:pt x="109913" y="814248"/>
                      <a:pt x="108102" y="817418"/>
                    </a:cubicBezTo>
                    <a:cubicBezTo>
                      <a:pt x="104618" y="823516"/>
                      <a:pt x="107780" y="831919"/>
                      <a:pt x="104639" y="838200"/>
                    </a:cubicBezTo>
                    <a:cubicBezTo>
                      <a:pt x="101718" y="844042"/>
                      <a:pt x="95402" y="847437"/>
                      <a:pt x="90784" y="852055"/>
                    </a:cubicBezTo>
                    <a:lnTo>
                      <a:pt x="80393" y="862446"/>
                    </a:lnTo>
                    <a:cubicBezTo>
                      <a:pt x="75497" y="886924"/>
                      <a:pt x="78791" y="874179"/>
                      <a:pt x="70002" y="900546"/>
                    </a:cubicBezTo>
                    <a:cubicBezTo>
                      <a:pt x="66991" y="909578"/>
                      <a:pt x="88475" y="895927"/>
                      <a:pt x="97711" y="893618"/>
                    </a:cubicBezTo>
                    <a:cubicBezTo>
                      <a:pt x="117498" y="888671"/>
                      <a:pt x="115236" y="888862"/>
                      <a:pt x="128884" y="879764"/>
                    </a:cubicBezTo>
                    <a:cubicBezTo>
                      <a:pt x="131193" y="886691"/>
                      <a:pt x="135812" y="893619"/>
                      <a:pt x="128884" y="900546"/>
                    </a:cubicBezTo>
                    <a:cubicBezTo>
                      <a:pt x="126302" y="903128"/>
                      <a:pt x="121957" y="902855"/>
                      <a:pt x="118493" y="904009"/>
                    </a:cubicBezTo>
                    <a:cubicBezTo>
                      <a:pt x="115029" y="906318"/>
                      <a:pt x="111353" y="908335"/>
                      <a:pt x="108102" y="910936"/>
                    </a:cubicBezTo>
                    <a:cubicBezTo>
                      <a:pt x="83426" y="930678"/>
                      <a:pt x="122766" y="903471"/>
                      <a:pt x="90784" y="924791"/>
                    </a:cubicBezTo>
                    <a:cubicBezTo>
                      <a:pt x="88475" y="928255"/>
                      <a:pt x="86458" y="931931"/>
                      <a:pt x="83857" y="935182"/>
                    </a:cubicBezTo>
                    <a:cubicBezTo>
                      <a:pt x="78218" y="942230"/>
                      <a:pt x="74251" y="943894"/>
                      <a:pt x="66539" y="949036"/>
                    </a:cubicBezTo>
                    <a:cubicBezTo>
                      <a:pt x="67693" y="952500"/>
                      <a:pt x="66460" y="958541"/>
                      <a:pt x="70002" y="959427"/>
                    </a:cubicBezTo>
                    <a:cubicBezTo>
                      <a:pt x="79101" y="961702"/>
                      <a:pt x="94893" y="955749"/>
                      <a:pt x="104639" y="952500"/>
                    </a:cubicBezTo>
                    <a:cubicBezTo>
                      <a:pt x="106948" y="949036"/>
                      <a:pt x="108102" y="944418"/>
                      <a:pt x="111566" y="942109"/>
                    </a:cubicBezTo>
                    <a:cubicBezTo>
                      <a:pt x="121641" y="935393"/>
                      <a:pt x="129200" y="939591"/>
                      <a:pt x="139275" y="942109"/>
                    </a:cubicBezTo>
                    <a:cubicBezTo>
                      <a:pt x="138120" y="946727"/>
                      <a:pt x="136844" y="951317"/>
                      <a:pt x="135811" y="955964"/>
                    </a:cubicBezTo>
                    <a:cubicBezTo>
                      <a:pt x="134673" y="961086"/>
                      <a:pt x="132324" y="977481"/>
                      <a:pt x="128884" y="983673"/>
                    </a:cubicBezTo>
                    <a:cubicBezTo>
                      <a:pt x="124841" y="990951"/>
                      <a:pt x="119647" y="997528"/>
                      <a:pt x="115029" y="1004455"/>
                    </a:cubicBezTo>
                    <a:cubicBezTo>
                      <a:pt x="112720" y="1007918"/>
                      <a:pt x="108102" y="1009073"/>
                      <a:pt x="104639" y="1011382"/>
                    </a:cubicBezTo>
                    <a:cubicBezTo>
                      <a:pt x="97895" y="1031612"/>
                      <a:pt x="106452" y="1013032"/>
                      <a:pt x="90784" y="1028700"/>
                    </a:cubicBezTo>
                    <a:cubicBezTo>
                      <a:pt x="87840" y="1031644"/>
                      <a:pt x="86801" y="1036147"/>
                      <a:pt x="83857" y="1039091"/>
                    </a:cubicBezTo>
                    <a:cubicBezTo>
                      <a:pt x="74865" y="1048083"/>
                      <a:pt x="67122" y="1050922"/>
                      <a:pt x="56148" y="1056409"/>
                    </a:cubicBezTo>
                    <a:cubicBezTo>
                      <a:pt x="52684" y="1061027"/>
                      <a:pt x="49514" y="1065881"/>
                      <a:pt x="45757" y="1070264"/>
                    </a:cubicBezTo>
                    <a:cubicBezTo>
                      <a:pt x="42569" y="1073983"/>
                      <a:pt x="38213" y="1076669"/>
                      <a:pt x="35366" y="1080655"/>
                    </a:cubicBezTo>
                    <a:cubicBezTo>
                      <a:pt x="32365" y="1084856"/>
                      <a:pt x="31537" y="1090379"/>
                      <a:pt x="28439" y="1094509"/>
                    </a:cubicBezTo>
                    <a:cubicBezTo>
                      <a:pt x="24520" y="1099734"/>
                      <a:pt x="18207" y="1102930"/>
                      <a:pt x="14584" y="1108364"/>
                    </a:cubicBezTo>
                    <a:cubicBezTo>
                      <a:pt x="12275" y="1111828"/>
                      <a:pt x="10258" y="1115504"/>
                      <a:pt x="7657" y="1118755"/>
                    </a:cubicBezTo>
                    <a:cubicBezTo>
                      <a:pt x="5617" y="1121305"/>
                      <a:pt x="-2439" y="1124890"/>
                      <a:pt x="729" y="1125682"/>
                    </a:cubicBezTo>
                    <a:cubicBezTo>
                      <a:pt x="7542" y="1127385"/>
                      <a:pt x="14584" y="1123373"/>
                      <a:pt x="21511" y="1122218"/>
                    </a:cubicBezTo>
                    <a:cubicBezTo>
                      <a:pt x="38902" y="1096135"/>
                      <a:pt x="18485" y="1129280"/>
                      <a:pt x="31902" y="1097973"/>
                    </a:cubicBezTo>
                    <a:cubicBezTo>
                      <a:pt x="33537" y="1094159"/>
                      <a:pt x="41458" y="1083234"/>
                      <a:pt x="45757" y="1080655"/>
                    </a:cubicBezTo>
                    <a:cubicBezTo>
                      <a:pt x="48888" y="1078777"/>
                      <a:pt x="52882" y="1078824"/>
                      <a:pt x="56148" y="1077191"/>
                    </a:cubicBezTo>
                    <a:cubicBezTo>
                      <a:pt x="79930" y="1065300"/>
                      <a:pt x="50446" y="1073483"/>
                      <a:pt x="83857" y="1066800"/>
                    </a:cubicBezTo>
                    <a:cubicBezTo>
                      <a:pt x="108226" y="1050555"/>
                      <a:pt x="77326" y="1069249"/>
                      <a:pt x="111566" y="1056409"/>
                    </a:cubicBezTo>
                    <a:cubicBezTo>
                      <a:pt x="115464" y="1054947"/>
                      <a:pt x="118234" y="1051344"/>
                      <a:pt x="121957" y="1049482"/>
                    </a:cubicBezTo>
                    <a:cubicBezTo>
                      <a:pt x="125223" y="1047849"/>
                      <a:pt x="128884" y="1047173"/>
                      <a:pt x="132348" y="1046018"/>
                    </a:cubicBezTo>
                    <a:cubicBezTo>
                      <a:pt x="149666" y="1047173"/>
                      <a:pt x="167052" y="1047565"/>
                      <a:pt x="184302" y="1049482"/>
                    </a:cubicBezTo>
                    <a:cubicBezTo>
                      <a:pt x="191414" y="1050272"/>
                      <a:pt x="202992" y="1057404"/>
                      <a:pt x="208548" y="1059873"/>
                    </a:cubicBezTo>
                    <a:cubicBezTo>
                      <a:pt x="214230" y="1062398"/>
                      <a:pt x="220045" y="1064617"/>
                      <a:pt x="225866" y="1066800"/>
                    </a:cubicBezTo>
                    <a:cubicBezTo>
                      <a:pt x="229285" y="1068082"/>
                      <a:pt x="232901" y="1068826"/>
                      <a:pt x="236257" y="1070264"/>
                    </a:cubicBezTo>
                    <a:cubicBezTo>
                      <a:pt x="266217" y="1083104"/>
                      <a:pt x="236133" y="1072531"/>
                      <a:pt x="260502" y="1080655"/>
                    </a:cubicBezTo>
                    <a:cubicBezTo>
                      <a:pt x="259348" y="1077191"/>
                      <a:pt x="258550" y="1073588"/>
                      <a:pt x="257039" y="1070264"/>
                    </a:cubicBezTo>
                    <a:cubicBezTo>
                      <a:pt x="252766" y="1060863"/>
                      <a:pt x="247802" y="1051791"/>
                      <a:pt x="243184" y="1042555"/>
                    </a:cubicBezTo>
                    <a:cubicBezTo>
                      <a:pt x="239003" y="1034193"/>
                      <a:pt x="231364" y="1023093"/>
                      <a:pt x="225866" y="1014846"/>
                    </a:cubicBezTo>
                    <a:cubicBezTo>
                      <a:pt x="224711" y="1004455"/>
                      <a:pt x="224452" y="993925"/>
                      <a:pt x="222402" y="983673"/>
                    </a:cubicBezTo>
                    <a:cubicBezTo>
                      <a:pt x="219549" y="969406"/>
                      <a:pt x="214705" y="961352"/>
                      <a:pt x="208548" y="949036"/>
                    </a:cubicBezTo>
                    <a:cubicBezTo>
                      <a:pt x="207393" y="943263"/>
                      <a:pt x="202765" y="937129"/>
                      <a:pt x="205084" y="931718"/>
                    </a:cubicBezTo>
                    <a:cubicBezTo>
                      <a:pt x="208533" y="923670"/>
                      <a:pt x="241825" y="921521"/>
                      <a:pt x="243184" y="921327"/>
                    </a:cubicBezTo>
                    <a:cubicBezTo>
                      <a:pt x="242029" y="917863"/>
                      <a:pt x="241353" y="914202"/>
                      <a:pt x="239720" y="910936"/>
                    </a:cubicBezTo>
                    <a:cubicBezTo>
                      <a:pt x="235352" y="902200"/>
                      <a:pt x="232308" y="900060"/>
                      <a:pt x="225866" y="893618"/>
                    </a:cubicBezTo>
                    <a:cubicBezTo>
                      <a:pt x="217160" y="867503"/>
                      <a:pt x="228903" y="899690"/>
                      <a:pt x="215475" y="872836"/>
                    </a:cubicBezTo>
                    <a:cubicBezTo>
                      <a:pt x="206482" y="854852"/>
                      <a:pt x="218614" y="869050"/>
                      <a:pt x="205084" y="855518"/>
                    </a:cubicBezTo>
                    <a:cubicBezTo>
                      <a:pt x="203929" y="845127"/>
                      <a:pt x="201620" y="834801"/>
                      <a:pt x="201620" y="824346"/>
                    </a:cubicBezTo>
                    <a:cubicBezTo>
                      <a:pt x="201620" y="820695"/>
                      <a:pt x="201653" y="815203"/>
                      <a:pt x="205084" y="813955"/>
                    </a:cubicBezTo>
                    <a:cubicBezTo>
                      <a:pt x="215988" y="809990"/>
                      <a:pt x="228175" y="811646"/>
                      <a:pt x="239720" y="810491"/>
                    </a:cubicBezTo>
                    <a:cubicBezTo>
                      <a:pt x="238657" y="806241"/>
                      <a:pt x="233215" y="781459"/>
                      <a:pt x="229329" y="772391"/>
                    </a:cubicBezTo>
                    <a:cubicBezTo>
                      <a:pt x="227295" y="767645"/>
                      <a:pt x="224711" y="763154"/>
                      <a:pt x="222402" y="758536"/>
                    </a:cubicBezTo>
                    <a:cubicBezTo>
                      <a:pt x="225866" y="756227"/>
                      <a:pt x="229070" y="753470"/>
                      <a:pt x="232793" y="751609"/>
                    </a:cubicBezTo>
                    <a:cubicBezTo>
                      <a:pt x="236059" y="749976"/>
                      <a:pt x="242299" y="751688"/>
                      <a:pt x="243184" y="748146"/>
                    </a:cubicBezTo>
                    <a:cubicBezTo>
                      <a:pt x="245458" y="739051"/>
                      <a:pt x="239504" y="723253"/>
                      <a:pt x="236257" y="713509"/>
                    </a:cubicBezTo>
                    <a:cubicBezTo>
                      <a:pt x="235102" y="689264"/>
                      <a:pt x="234729" y="664968"/>
                      <a:pt x="232793" y="640773"/>
                    </a:cubicBezTo>
                    <a:cubicBezTo>
                      <a:pt x="232413" y="636028"/>
                      <a:pt x="230362" y="631565"/>
                      <a:pt x="229329" y="626918"/>
                    </a:cubicBezTo>
                    <a:cubicBezTo>
                      <a:pt x="228052" y="621171"/>
                      <a:pt x="227020" y="615373"/>
                      <a:pt x="225866" y="609600"/>
                    </a:cubicBezTo>
                    <a:cubicBezTo>
                      <a:pt x="224711" y="593436"/>
                      <a:pt x="224295" y="577203"/>
                      <a:pt x="222402" y="561109"/>
                    </a:cubicBezTo>
                    <a:cubicBezTo>
                      <a:pt x="221975" y="557483"/>
                      <a:pt x="219655" y="554298"/>
                      <a:pt x="218939" y="550718"/>
                    </a:cubicBezTo>
                    <a:cubicBezTo>
                      <a:pt x="217338" y="542713"/>
                      <a:pt x="217076" y="534478"/>
                      <a:pt x="215475" y="526473"/>
                    </a:cubicBezTo>
                    <a:cubicBezTo>
                      <a:pt x="214759" y="522893"/>
                      <a:pt x="209429" y="518664"/>
                      <a:pt x="212011" y="516082"/>
                    </a:cubicBezTo>
                    <a:cubicBezTo>
                      <a:pt x="214593" y="513500"/>
                      <a:pt x="218938" y="518391"/>
                      <a:pt x="222402" y="519546"/>
                    </a:cubicBezTo>
                    <a:cubicBezTo>
                      <a:pt x="227020" y="523009"/>
                      <a:pt x="231094" y="527354"/>
                      <a:pt x="236257" y="529936"/>
                    </a:cubicBezTo>
                    <a:cubicBezTo>
                      <a:pt x="240515" y="532065"/>
                      <a:pt x="246150" y="530759"/>
                      <a:pt x="250111" y="533400"/>
                    </a:cubicBezTo>
                    <a:cubicBezTo>
                      <a:pt x="253575" y="535709"/>
                      <a:pt x="253788" y="541190"/>
                      <a:pt x="257039" y="543791"/>
                    </a:cubicBezTo>
                    <a:cubicBezTo>
                      <a:pt x="259890" y="546072"/>
                      <a:pt x="264164" y="545622"/>
                      <a:pt x="267429" y="547255"/>
                    </a:cubicBezTo>
                    <a:cubicBezTo>
                      <a:pt x="271152" y="549117"/>
                      <a:pt x="274356" y="551873"/>
                      <a:pt x="277820" y="554182"/>
                    </a:cubicBezTo>
                    <a:cubicBezTo>
                      <a:pt x="267595" y="503050"/>
                      <a:pt x="285676" y="576817"/>
                      <a:pt x="257039" y="519546"/>
                    </a:cubicBezTo>
                    <a:cubicBezTo>
                      <a:pt x="254998" y="515465"/>
                      <a:pt x="247534" y="499106"/>
                      <a:pt x="243184" y="495300"/>
                    </a:cubicBezTo>
                    <a:cubicBezTo>
                      <a:pt x="236918" y="489818"/>
                      <a:pt x="222402" y="481446"/>
                      <a:pt x="222402" y="481446"/>
                    </a:cubicBezTo>
                    <a:cubicBezTo>
                      <a:pt x="199422" y="435482"/>
                      <a:pt x="227305" y="492885"/>
                      <a:pt x="212011" y="457200"/>
                    </a:cubicBezTo>
                    <a:cubicBezTo>
                      <a:pt x="196725" y="421533"/>
                      <a:pt x="213921" y="469857"/>
                      <a:pt x="198157" y="422564"/>
                    </a:cubicBezTo>
                    <a:cubicBezTo>
                      <a:pt x="197003" y="419100"/>
                      <a:pt x="205006" y="425141"/>
                      <a:pt x="208548" y="426027"/>
                    </a:cubicBezTo>
                    <a:cubicBezTo>
                      <a:pt x="254863" y="437606"/>
                      <a:pt x="225650" y="428266"/>
                      <a:pt x="250111" y="436418"/>
                    </a:cubicBezTo>
                    <a:cubicBezTo>
                      <a:pt x="266577" y="447396"/>
                      <a:pt x="256554" y="442030"/>
                      <a:pt x="281284" y="450273"/>
                    </a:cubicBezTo>
                    <a:lnTo>
                      <a:pt x="291675" y="453736"/>
                    </a:lnTo>
                    <a:lnTo>
                      <a:pt x="302066" y="457200"/>
                    </a:lnTo>
                    <a:cubicBezTo>
                      <a:pt x="299757" y="453736"/>
                      <a:pt x="298083" y="449753"/>
                      <a:pt x="295139" y="446809"/>
                    </a:cubicBezTo>
                    <a:cubicBezTo>
                      <a:pt x="292195" y="443865"/>
                      <a:pt x="287999" y="442482"/>
                      <a:pt x="284748" y="439882"/>
                    </a:cubicBezTo>
                    <a:cubicBezTo>
                      <a:pt x="282198" y="437842"/>
                      <a:pt x="280370" y="434995"/>
                      <a:pt x="277820" y="432955"/>
                    </a:cubicBezTo>
                    <a:cubicBezTo>
                      <a:pt x="267267" y="424513"/>
                      <a:pt x="266025" y="426214"/>
                      <a:pt x="253575" y="419100"/>
                    </a:cubicBezTo>
                    <a:cubicBezTo>
                      <a:pt x="249961" y="417035"/>
                      <a:pt x="246648" y="414482"/>
                      <a:pt x="243184" y="412173"/>
                    </a:cubicBezTo>
                    <a:cubicBezTo>
                      <a:pt x="242029" y="408709"/>
                      <a:pt x="241745" y="404820"/>
                      <a:pt x="239720" y="401782"/>
                    </a:cubicBezTo>
                    <a:cubicBezTo>
                      <a:pt x="237003" y="397706"/>
                      <a:pt x="232465" y="395154"/>
                      <a:pt x="229329" y="391391"/>
                    </a:cubicBezTo>
                    <a:cubicBezTo>
                      <a:pt x="226664" y="388193"/>
                      <a:pt x="224711" y="384464"/>
                      <a:pt x="222402" y="381000"/>
                    </a:cubicBezTo>
                    <a:cubicBezTo>
                      <a:pt x="221248" y="377536"/>
                      <a:pt x="220817" y="373740"/>
                      <a:pt x="218939" y="370609"/>
                    </a:cubicBezTo>
                    <a:cubicBezTo>
                      <a:pt x="217259" y="367809"/>
                      <a:pt x="213471" y="366603"/>
                      <a:pt x="212011" y="363682"/>
                    </a:cubicBezTo>
                    <a:cubicBezTo>
                      <a:pt x="209882" y="359424"/>
                      <a:pt x="209856" y="354404"/>
                      <a:pt x="208548" y="349827"/>
                    </a:cubicBezTo>
                    <a:cubicBezTo>
                      <a:pt x="207545" y="346316"/>
                      <a:pt x="206239" y="342900"/>
                      <a:pt x="205084" y="339436"/>
                    </a:cubicBezTo>
                    <a:cubicBezTo>
                      <a:pt x="206239" y="333663"/>
                      <a:pt x="208548" y="328005"/>
                      <a:pt x="208548" y="322118"/>
                    </a:cubicBezTo>
                    <a:cubicBezTo>
                      <a:pt x="208548" y="303048"/>
                      <a:pt x="205192" y="305236"/>
                      <a:pt x="201620" y="290946"/>
                    </a:cubicBezTo>
                    <a:cubicBezTo>
                      <a:pt x="200192" y="285234"/>
                      <a:pt x="199311" y="279400"/>
                      <a:pt x="198157" y="273627"/>
                    </a:cubicBezTo>
                    <a:cubicBezTo>
                      <a:pt x="199311" y="266700"/>
                      <a:pt x="195665" y="256568"/>
                      <a:pt x="201620" y="252846"/>
                    </a:cubicBezTo>
                    <a:cubicBezTo>
                      <a:pt x="208543" y="248519"/>
                      <a:pt x="218286" y="253277"/>
                      <a:pt x="225866" y="256309"/>
                    </a:cubicBezTo>
                    <a:cubicBezTo>
                      <a:pt x="230414" y="258128"/>
                      <a:pt x="232181" y="263983"/>
                      <a:pt x="236257" y="266700"/>
                    </a:cubicBezTo>
                    <a:cubicBezTo>
                      <a:pt x="239295" y="268725"/>
                      <a:pt x="243456" y="268391"/>
                      <a:pt x="246648" y="270164"/>
                    </a:cubicBezTo>
                    <a:cubicBezTo>
                      <a:pt x="253926" y="274207"/>
                      <a:pt x="259531" y="281385"/>
                      <a:pt x="267429" y="284018"/>
                    </a:cubicBezTo>
                    <a:lnTo>
                      <a:pt x="288211" y="290946"/>
                    </a:lnTo>
                    <a:lnTo>
                      <a:pt x="298602" y="294409"/>
                    </a:lnTo>
                    <a:cubicBezTo>
                      <a:pt x="299757" y="290945"/>
                      <a:pt x="302666" y="287619"/>
                      <a:pt x="302066" y="284018"/>
                    </a:cubicBezTo>
                    <a:cubicBezTo>
                      <a:pt x="301382" y="279912"/>
                      <a:pt x="297740" y="276878"/>
                      <a:pt x="295139" y="273627"/>
                    </a:cubicBezTo>
                    <a:cubicBezTo>
                      <a:pt x="287818" y="264476"/>
                      <a:pt x="276920" y="259173"/>
                      <a:pt x="267429" y="252846"/>
                    </a:cubicBezTo>
                    <a:cubicBezTo>
                      <a:pt x="264712" y="251035"/>
                      <a:pt x="262811" y="248227"/>
                      <a:pt x="260502" y="245918"/>
                    </a:cubicBezTo>
                    <a:cubicBezTo>
                      <a:pt x="259348" y="242454"/>
                      <a:pt x="258917" y="238658"/>
                      <a:pt x="257039" y="235527"/>
                    </a:cubicBezTo>
                    <a:cubicBezTo>
                      <a:pt x="253750" y="230045"/>
                      <a:pt x="244438" y="224818"/>
                      <a:pt x="239720" y="221673"/>
                    </a:cubicBezTo>
                    <a:lnTo>
                      <a:pt x="232793" y="200891"/>
                    </a:lnTo>
                    <a:cubicBezTo>
                      <a:pt x="229850" y="192060"/>
                      <a:pt x="232786" y="181825"/>
                      <a:pt x="229329" y="173182"/>
                    </a:cubicBezTo>
                    <a:cubicBezTo>
                      <a:pt x="227783" y="169317"/>
                      <a:pt x="222402" y="168564"/>
                      <a:pt x="218939" y="166255"/>
                    </a:cubicBezTo>
                    <a:cubicBezTo>
                      <a:pt x="216630" y="162791"/>
                      <a:pt x="213434" y="159776"/>
                      <a:pt x="212011" y="155864"/>
                    </a:cubicBezTo>
                    <a:cubicBezTo>
                      <a:pt x="208757" y="146917"/>
                      <a:pt x="205084" y="128155"/>
                      <a:pt x="205084" y="128155"/>
                    </a:cubicBezTo>
                    <a:cubicBezTo>
                      <a:pt x="209251" y="73982"/>
                      <a:pt x="211132" y="73886"/>
                      <a:pt x="205084" y="10391"/>
                    </a:cubicBezTo>
                    <a:cubicBezTo>
                      <a:pt x="204975" y="9242"/>
                      <a:pt x="193538" y="1732"/>
                      <a:pt x="191229"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Freeform 20">
                <a:extLst>
                  <a:ext uri="{FF2B5EF4-FFF2-40B4-BE49-F238E27FC236}">
                    <a16:creationId xmlns:a16="http://schemas.microsoft.com/office/drawing/2014/main" id="{A5A3AA63-581A-AFAD-DFCC-2C353231F036}"/>
                  </a:ext>
                </a:extLst>
              </p:cNvPr>
              <p:cNvSpPr/>
              <p:nvPr/>
            </p:nvSpPr>
            <p:spPr>
              <a:xfrm flipH="1">
                <a:off x="3559969" y="5648709"/>
                <a:ext cx="45719" cy="359385"/>
              </a:xfrm>
              <a:custGeom>
                <a:avLst/>
                <a:gdLst>
                  <a:gd name="connsiteX0" fmla="*/ 0 w 71874"/>
                  <a:gd name="connsiteY0" fmla="*/ 674820 h 674820"/>
                  <a:gd name="connsiteX1" fmla="*/ 63888 w 71874"/>
                  <a:gd name="connsiteY1" fmla="*/ 670827 h 674820"/>
                  <a:gd name="connsiteX2" fmla="*/ 71874 w 71874"/>
                  <a:gd name="connsiteY2" fmla="*/ 11980 h 674820"/>
                  <a:gd name="connsiteX3" fmla="*/ 39930 w 71874"/>
                  <a:gd name="connsiteY3" fmla="*/ 0 h 674820"/>
                  <a:gd name="connsiteX4" fmla="*/ 0 w 71874"/>
                  <a:gd name="connsiteY4" fmla="*/ 674820 h 674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74" h="674820">
                    <a:moveTo>
                      <a:pt x="0" y="674820"/>
                    </a:moveTo>
                    <a:lnTo>
                      <a:pt x="63888" y="670827"/>
                    </a:lnTo>
                    <a:lnTo>
                      <a:pt x="71874" y="11980"/>
                    </a:lnTo>
                    <a:lnTo>
                      <a:pt x="39930" y="0"/>
                    </a:lnTo>
                    <a:lnTo>
                      <a:pt x="0" y="674820"/>
                    </a:lnTo>
                    <a:close/>
                  </a:path>
                </a:pathLst>
              </a:custGeom>
              <a:solidFill>
                <a:srgbClr val="993300"/>
              </a:solidFill>
              <a:ln w="9525">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Freeform 22">
                <a:extLst>
                  <a:ext uri="{FF2B5EF4-FFF2-40B4-BE49-F238E27FC236}">
                    <a16:creationId xmlns:a16="http://schemas.microsoft.com/office/drawing/2014/main" id="{16B8A7F3-DC6A-5989-0393-D21514E9E1DF}"/>
                  </a:ext>
                </a:extLst>
              </p:cNvPr>
              <p:cNvSpPr/>
              <p:nvPr/>
            </p:nvSpPr>
            <p:spPr>
              <a:xfrm>
                <a:off x="4326283" y="5798982"/>
                <a:ext cx="56118" cy="198320"/>
              </a:xfrm>
              <a:custGeom>
                <a:avLst/>
                <a:gdLst>
                  <a:gd name="connsiteX0" fmla="*/ 0 w 71874"/>
                  <a:gd name="connsiteY0" fmla="*/ 547043 h 547043"/>
                  <a:gd name="connsiteX1" fmla="*/ 0 w 71874"/>
                  <a:gd name="connsiteY1" fmla="*/ 547043 h 547043"/>
                  <a:gd name="connsiteX2" fmla="*/ 71874 w 71874"/>
                  <a:gd name="connsiteY2" fmla="*/ 547043 h 547043"/>
                  <a:gd name="connsiteX3" fmla="*/ 59895 w 71874"/>
                  <a:gd name="connsiteY3" fmla="*/ 0 h 547043"/>
                  <a:gd name="connsiteX4" fmla="*/ 27951 w 71874"/>
                  <a:gd name="connsiteY4" fmla="*/ 31944 h 547043"/>
                  <a:gd name="connsiteX5" fmla="*/ 3993 w 71874"/>
                  <a:gd name="connsiteY5" fmla="*/ 19965 h 547043"/>
                  <a:gd name="connsiteX6" fmla="*/ 11979 w 71874"/>
                  <a:gd name="connsiteY6" fmla="*/ 55902 h 547043"/>
                  <a:gd name="connsiteX7" fmla="*/ 19965 w 71874"/>
                  <a:gd name="connsiteY7" fmla="*/ 71874 h 547043"/>
                  <a:gd name="connsiteX8" fmla="*/ 23958 w 71874"/>
                  <a:gd name="connsiteY8" fmla="*/ 107811 h 547043"/>
                  <a:gd name="connsiteX9" fmla="*/ 0 w 71874"/>
                  <a:gd name="connsiteY9" fmla="*/ 547043 h 54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547043">
                    <a:moveTo>
                      <a:pt x="0" y="547043"/>
                    </a:moveTo>
                    <a:lnTo>
                      <a:pt x="0" y="547043"/>
                    </a:lnTo>
                    <a:lnTo>
                      <a:pt x="71874" y="547043"/>
                    </a:lnTo>
                    <a:lnTo>
                      <a:pt x="59895" y="0"/>
                    </a:lnTo>
                    <a:lnTo>
                      <a:pt x="27951" y="31944"/>
                    </a:lnTo>
                    <a:lnTo>
                      <a:pt x="3993" y="19965"/>
                    </a:lnTo>
                    <a:cubicBezTo>
                      <a:pt x="6655" y="31944"/>
                      <a:pt x="8370" y="44173"/>
                      <a:pt x="11979" y="55902"/>
                    </a:cubicBezTo>
                    <a:cubicBezTo>
                      <a:pt x="13730" y="61591"/>
                      <a:pt x="18627" y="66074"/>
                      <a:pt x="19965" y="71874"/>
                    </a:cubicBezTo>
                    <a:cubicBezTo>
                      <a:pt x="22675" y="83618"/>
                      <a:pt x="23958" y="107811"/>
                      <a:pt x="23958" y="107811"/>
                    </a:cubicBezTo>
                    <a:lnTo>
                      <a:pt x="0" y="547043"/>
                    </a:lnTo>
                    <a:close/>
                  </a:path>
                </a:pathLst>
              </a:custGeom>
              <a:solidFill>
                <a:srgbClr val="993300"/>
              </a:solidFill>
              <a:ln w="9525">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7" name="Freeform 206">
                <a:extLst>
                  <a:ext uri="{FF2B5EF4-FFF2-40B4-BE49-F238E27FC236}">
                    <a16:creationId xmlns:a16="http://schemas.microsoft.com/office/drawing/2014/main" id="{9F2F2ECC-0FD6-002C-7A79-21F0BB729FC0}"/>
                  </a:ext>
                </a:extLst>
              </p:cNvPr>
              <p:cNvSpPr/>
              <p:nvPr/>
            </p:nvSpPr>
            <p:spPr>
              <a:xfrm>
                <a:off x="2956060" y="4904912"/>
                <a:ext cx="134532" cy="1097149"/>
              </a:xfrm>
              <a:custGeom>
                <a:avLst/>
                <a:gdLst>
                  <a:gd name="connsiteX0" fmla="*/ 62959 w 179882"/>
                  <a:gd name="connsiteY0" fmla="*/ 0 h 1570970"/>
                  <a:gd name="connsiteX1" fmla="*/ 62959 w 179882"/>
                  <a:gd name="connsiteY1" fmla="*/ 194873 h 1570970"/>
                  <a:gd name="connsiteX2" fmla="*/ 0 w 179882"/>
                  <a:gd name="connsiteY2" fmla="*/ 263827 h 1570970"/>
                  <a:gd name="connsiteX3" fmla="*/ 65957 w 179882"/>
                  <a:gd name="connsiteY3" fmla="*/ 206865 h 1570970"/>
                  <a:gd name="connsiteX4" fmla="*/ 65957 w 179882"/>
                  <a:gd name="connsiteY4" fmla="*/ 314794 h 1570970"/>
                  <a:gd name="connsiteX5" fmla="*/ 23985 w 179882"/>
                  <a:gd name="connsiteY5" fmla="*/ 344774 h 1570970"/>
                  <a:gd name="connsiteX6" fmla="*/ 65957 w 179882"/>
                  <a:gd name="connsiteY6" fmla="*/ 335780 h 1570970"/>
                  <a:gd name="connsiteX7" fmla="*/ 38975 w 179882"/>
                  <a:gd name="connsiteY7" fmla="*/ 1570970 h 1570970"/>
                  <a:gd name="connsiteX8" fmla="*/ 98935 w 179882"/>
                  <a:gd name="connsiteY8" fmla="*/ 1567972 h 1570970"/>
                  <a:gd name="connsiteX9" fmla="*/ 89941 w 179882"/>
                  <a:gd name="connsiteY9" fmla="*/ 1543987 h 1570970"/>
                  <a:gd name="connsiteX10" fmla="*/ 80947 w 179882"/>
                  <a:gd name="connsiteY10" fmla="*/ 1525999 h 1570970"/>
                  <a:gd name="connsiteX11" fmla="*/ 104931 w 179882"/>
                  <a:gd name="connsiteY11" fmla="*/ 170888 h 1570970"/>
                  <a:gd name="connsiteX12" fmla="*/ 173886 w 179882"/>
                  <a:gd name="connsiteY12" fmla="*/ 167890 h 1570970"/>
                  <a:gd name="connsiteX13" fmla="*/ 155898 w 179882"/>
                  <a:gd name="connsiteY13" fmla="*/ 158896 h 1570970"/>
                  <a:gd name="connsiteX14" fmla="*/ 179882 w 179882"/>
                  <a:gd name="connsiteY14" fmla="*/ 128916 h 1570970"/>
                  <a:gd name="connsiteX15" fmla="*/ 155898 w 179882"/>
                  <a:gd name="connsiteY15" fmla="*/ 155898 h 1570970"/>
                  <a:gd name="connsiteX16" fmla="*/ 86943 w 179882"/>
                  <a:gd name="connsiteY16" fmla="*/ 161894 h 1570970"/>
                  <a:gd name="connsiteX17" fmla="*/ 62959 w 179882"/>
                  <a:gd name="connsiteY17" fmla="*/ 0 h 157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882" h="1570970">
                    <a:moveTo>
                      <a:pt x="62959" y="0"/>
                    </a:moveTo>
                    <a:lnTo>
                      <a:pt x="62959" y="194873"/>
                    </a:lnTo>
                    <a:lnTo>
                      <a:pt x="0" y="263827"/>
                    </a:lnTo>
                    <a:lnTo>
                      <a:pt x="65957" y="206865"/>
                    </a:lnTo>
                    <a:lnTo>
                      <a:pt x="65957" y="314794"/>
                    </a:lnTo>
                    <a:lnTo>
                      <a:pt x="23985" y="344774"/>
                    </a:lnTo>
                    <a:lnTo>
                      <a:pt x="65957" y="335780"/>
                    </a:lnTo>
                    <a:lnTo>
                      <a:pt x="38975" y="1570970"/>
                    </a:lnTo>
                    <a:lnTo>
                      <a:pt x="98935" y="1567972"/>
                    </a:lnTo>
                    <a:cubicBezTo>
                      <a:pt x="95937" y="1559977"/>
                      <a:pt x="93304" y="1551835"/>
                      <a:pt x="89941" y="1543987"/>
                    </a:cubicBezTo>
                    <a:cubicBezTo>
                      <a:pt x="87300" y="1537825"/>
                      <a:pt x="80947" y="1525999"/>
                      <a:pt x="80947" y="1525999"/>
                    </a:cubicBezTo>
                    <a:lnTo>
                      <a:pt x="104931" y="170888"/>
                    </a:lnTo>
                    <a:lnTo>
                      <a:pt x="173886" y="167890"/>
                    </a:lnTo>
                    <a:lnTo>
                      <a:pt x="155898" y="158896"/>
                    </a:lnTo>
                    <a:lnTo>
                      <a:pt x="179882" y="128916"/>
                    </a:lnTo>
                    <a:lnTo>
                      <a:pt x="155898" y="155898"/>
                    </a:lnTo>
                    <a:lnTo>
                      <a:pt x="86943" y="161894"/>
                    </a:lnTo>
                    <a:lnTo>
                      <a:pt x="62959" y="0"/>
                    </a:lnTo>
                    <a:close/>
                  </a:path>
                </a:pathLst>
              </a:cu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21" name="Group 220">
                <a:extLst>
                  <a:ext uri="{FF2B5EF4-FFF2-40B4-BE49-F238E27FC236}">
                    <a16:creationId xmlns:a16="http://schemas.microsoft.com/office/drawing/2014/main" id="{B9E3EF22-22E8-A8ED-66C3-69A2C8CE1FFA}"/>
                  </a:ext>
                </a:extLst>
              </p:cNvPr>
              <p:cNvGrpSpPr/>
              <p:nvPr/>
            </p:nvGrpSpPr>
            <p:grpSpPr>
              <a:xfrm>
                <a:off x="5119043" y="3799609"/>
                <a:ext cx="3352865" cy="2215723"/>
                <a:chOff x="5119043" y="3799609"/>
                <a:chExt cx="3352865" cy="2215723"/>
              </a:xfrm>
            </p:grpSpPr>
            <p:sp>
              <p:nvSpPr>
                <p:cNvPr id="44" name="Freeform 43">
                  <a:extLst>
                    <a:ext uri="{FF2B5EF4-FFF2-40B4-BE49-F238E27FC236}">
                      <a16:creationId xmlns:a16="http://schemas.microsoft.com/office/drawing/2014/main" id="{572AC32B-0BC8-5C22-C4C7-63979F225C24}"/>
                    </a:ext>
                  </a:extLst>
                </p:cNvPr>
                <p:cNvSpPr/>
                <p:nvPr/>
              </p:nvSpPr>
              <p:spPr>
                <a:xfrm>
                  <a:off x="6891941" y="4863490"/>
                  <a:ext cx="51909" cy="1145995"/>
                </a:xfrm>
                <a:custGeom>
                  <a:avLst/>
                  <a:gdLst>
                    <a:gd name="connsiteX0" fmla="*/ 0 w 51909"/>
                    <a:gd name="connsiteY0" fmla="*/ 1142002 h 1145995"/>
                    <a:gd name="connsiteX1" fmla="*/ 31944 w 51909"/>
                    <a:gd name="connsiteY1" fmla="*/ 1145995 h 1145995"/>
                    <a:gd name="connsiteX2" fmla="*/ 51909 w 51909"/>
                    <a:gd name="connsiteY2" fmla="*/ 43923 h 1145995"/>
                    <a:gd name="connsiteX3" fmla="*/ 15972 w 51909"/>
                    <a:gd name="connsiteY3" fmla="*/ 0 h 1145995"/>
                    <a:gd name="connsiteX4" fmla="*/ 0 w 51909"/>
                    <a:gd name="connsiteY4" fmla="*/ 1142002 h 1145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09" h="1145995">
                      <a:moveTo>
                        <a:pt x="0" y="1142002"/>
                      </a:moveTo>
                      <a:lnTo>
                        <a:pt x="31944" y="1145995"/>
                      </a:lnTo>
                      <a:lnTo>
                        <a:pt x="51909" y="43923"/>
                      </a:lnTo>
                      <a:lnTo>
                        <a:pt x="15972" y="0"/>
                      </a:lnTo>
                      <a:lnTo>
                        <a:pt x="0" y="1142002"/>
                      </a:lnTo>
                      <a:close/>
                    </a:path>
                  </a:pathLst>
                </a:custGeom>
                <a:solidFill>
                  <a:srgbClr val="993300"/>
                </a:solidFill>
                <a:ln w="9525">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Freeform 39">
                  <a:extLst>
                    <a:ext uri="{FF2B5EF4-FFF2-40B4-BE49-F238E27FC236}">
                      <a16:creationId xmlns:a16="http://schemas.microsoft.com/office/drawing/2014/main" id="{B006AEC3-DDB1-AE33-9152-CD4BFD7D827C}"/>
                    </a:ext>
                  </a:extLst>
                </p:cNvPr>
                <p:cNvSpPr/>
                <p:nvPr/>
              </p:nvSpPr>
              <p:spPr>
                <a:xfrm>
                  <a:off x="7818319" y="3799609"/>
                  <a:ext cx="56173" cy="2127387"/>
                </a:xfrm>
                <a:custGeom>
                  <a:avLst/>
                  <a:gdLst>
                    <a:gd name="connsiteX0" fmla="*/ 0 w 107811"/>
                    <a:gd name="connsiteY0" fmla="*/ 559022 h 563015"/>
                    <a:gd name="connsiteX1" fmla="*/ 107811 w 107811"/>
                    <a:gd name="connsiteY1" fmla="*/ 563015 h 563015"/>
                    <a:gd name="connsiteX2" fmla="*/ 107811 w 107811"/>
                    <a:gd name="connsiteY2" fmla="*/ 527078 h 563015"/>
                    <a:gd name="connsiteX3" fmla="*/ 99825 w 107811"/>
                    <a:gd name="connsiteY3" fmla="*/ 27951 h 563015"/>
                    <a:gd name="connsiteX4" fmla="*/ 55902 w 107811"/>
                    <a:gd name="connsiteY4" fmla="*/ 0 h 563015"/>
                    <a:gd name="connsiteX5" fmla="*/ 59895 w 107811"/>
                    <a:gd name="connsiteY5" fmla="*/ 71874 h 563015"/>
                    <a:gd name="connsiteX6" fmla="*/ 67881 w 107811"/>
                    <a:gd name="connsiteY6" fmla="*/ 139755 h 563015"/>
                    <a:gd name="connsiteX7" fmla="*/ 15972 w 107811"/>
                    <a:gd name="connsiteY7" fmla="*/ 167706 h 563015"/>
                    <a:gd name="connsiteX8" fmla="*/ 31944 w 107811"/>
                    <a:gd name="connsiteY8" fmla="*/ 343399 h 563015"/>
                    <a:gd name="connsiteX9" fmla="*/ 27951 w 107811"/>
                    <a:gd name="connsiteY9" fmla="*/ 391315 h 563015"/>
                    <a:gd name="connsiteX10" fmla="*/ 23958 w 107811"/>
                    <a:gd name="connsiteY10" fmla="*/ 403294 h 563015"/>
                    <a:gd name="connsiteX11" fmla="*/ 0 w 107811"/>
                    <a:gd name="connsiteY11" fmla="*/ 559022 h 56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811" h="563015">
                      <a:moveTo>
                        <a:pt x="0" y="559022"/>
                      </a:moveTo>
                      <a:lnTo>
                        <a:pt x="107811" y="563015"/>
                      </a:lnTo>
                      <a:lnTo>
                        <a:pt x="107811" y="527078"/>
                      </a:lnTo>
                      <a:lnTo>
                        <a:pt x="99825" y="27951"/>
                      </a:lnTo>
                      <a:lnTo>
                        <a:pt x="55902" y="0"/>
                      </a:lnTo>
                      <a:cubicBezTo>
                        <a:pt x="60558" y="55874"/>
                        <a:pt x="59895" y="31889"/>
                        <a:pt x="59895" y="71874"/>
                      </a:cubicBezTo>
                      <a:lnTo>
                        <a:pt x="67881" y="139755"/>
                      </a:lnTo>
                      <a:lnTo>
                        <a:pt x="15972" y="167706"/>
                      </a:lnTo>
                      <a:lnTo>
                        <a:pt x="31944" y="343399"/>
                      </a:lnTo>
                      <a:cubicBezTo>
                        <a:pt x="30613" y="359371"/>
                        <a:pt x="30069" y="375428"/>
                        <a:pt x="27951" y="391315"/>
                      </a:cubicBezTo>
                      <a:cubicBezTo>
                        <a:pt x="27395" y="395487"/>
                        <a:pt x="23958" y="403294"/>
                        <a:pt x="23958" y="403294"/>
                      </a:cubicBezTo>
                      <a:lnTo>
                        <a:pt x="0" y="559022"/>
                      </a:lnTo>
                      <a:close/>
                    </a:path>
                  </a:pathLst>
                </a:custGeom>
                <a:solidFill>
                  <a:srgbClr val="993300"/>
                </a:solidFill>
                <a:ln w="9525">
                  <a:solidFill>
                    <a:srgbClr val="9933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Freeform 45">
                  <a:extLst>
                    <a:ext uri="{FF2B5EF4-FFF2-40B4-BE49-F238E27FC236}">
                      <a16:creationId xmlns:a16="http://schemas.microsoft.com/office/drawing/2014/main" id="{16C9B7F2-26F4-C592-D753-0AF9EC73A717}"/>
                    </a:ext>
                  </a:extLst>
                </p:cNvPr>
                <p:cNvSpPr/>
                <p:nvPr/>
              </p:nvSpPr>
              <p:spPr>
                <a:xfrm rot="2048965" flipV="1">
                  <a:off x="8079228" y="5859036"/>
                  <a:ext cx="392680" cy="45719"/>
                </a:xfrm>
                <a:custGeom>
                  <a:avLst/>
                  <a:gdLst>
                    <a:gd name="connsiteX0" fmla="*/ 0 w 539057"/>
                    <a:gd name="connsiteY0" fmla="*/ 0 h 83854"/>
                    <a:gd name="connsiteX1" fmla="*/ 31944 w 539057"/>
                    <a:gd name="connsiteY1" fmla="*/ 47917 h 83854"/>
                    <a:gd name="connsiteX2" fmla="*/ 35937 w 539057"/>
                    <a:gd name="connsiteY2" fmla="*/ 79861 h 83854"/>
                    <a:gd name="connsiteX3" fmla="*/ 539057 w 539057"/>
                    <a:gd name="connsiteY3" fmla="*/ 83854 h 83854"/>
                    <a:gd name="connsiteX4" fmla="*/ 539057 w 539057"/>
                    <a:gd name="connsiteY4" fmla="*/ 15972 h 83854"/>
                    <a:gd name="connsiteX5" fmla="*/ 483154 w 539057"/>
                    <a:gd name="connsiteY5" fmla="*/ 11979 h 83854"/>
                    <a:gd name="connsiteX6" fmla="*/ 455203 w 539057"/>
                    <a:gd name="connsiteY6" fmla="*/ 7986 h 83854"/>
                    <a:gd name="connsiteX7" fmla="*/ 211629 w 539057"/>
                    <a:gd name="connsiteY7" fmla="*/ 7986 h 83854"/>
                    <a:gd name="connsiteX8" fmla="*/ 163713 w 539057"/>
                    <a:gd name="connsiteY8" fmla="*/ 7986 h 83854"/>
                    <a:gd name="connsiteX9" fmla="*/ 0 w 539057"/>
                    <a:gd name="connsiteY9" fmla="*/ 0 h 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9057" h="83854">
                      <a:moveTo>
                        <a:pt x="0" y="0"/>
                      </a:moveTo>
                      <a:lnTo>
                        <a:pt x="31944" y="47917"/>
                      </a:lnTo>
                      <a:lnTo>
                        <a:pt x="35937" y="79861"/>
                      </a:lnTo>
                      <a:lnTo>
                        <a:pt x="539057" y="83854"/>
                      </a:lnTo>
                      <a:lnTo>
                        <a:pt x="539057" y="15972"/>
                      </a:lnTo>
                      <a:cubicBezTo>
                        <a:pt x="520423" y="14641"/>
                        <a:pt x="501722" y="14042"/>
                        <a:pt x="483154" y="11979"/>
                      </a:cubicBezTo>
                      <a:cubicBezTo>
                        <a:pt x="438500" y="7018"/>
                        <a:pt x="490720" y="7986"/>
                        <a:pt x="455203" y="7986"/>
                      </a:cubicBezTo>
                      <a:lnTo>
                        <a:pt x="211629" y="7986"/>
                      </a:lnTo>
                      <a:lnTo>
                        <a:pt x="163713" y="7986"/>
                      </a:lnTo>
                      <a:lnTo>
                        <a:pt x="0" y="0"/>
                      </a:lnTo>
                      <a:close/>
                    </a:path>
                  </a:pathLst>
                </a:custGeom>
                <a:solidFill>
                  <a:srgbClr val="993300"/>
                </a:solidFill>
                <a:ln w="9525">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Freeform 46">
                  <a:extLst>
                    <a:ext uri="{FF2B5EF4-FFF2-40B4-BE49-F238E27FC236}">
                      <a16:creationId xmlns:a16="http://schemas.microsoft.com/office/drawing/2014/main" id="{C2E2DD27-6218-833E-4D2B-0F76856B6F85}"/>
                    </a:ext>
                  </a:extLst>
                </p:cNvPr>
                <p:cNvSpPr/>
                <p:nvPr/>
              </p:nvSpPr>
              <p:spPr>
                <a:xfrm flipH="1">
                  <a:off x="7905664" y="3966607"/>
                  <a:ext cx="161889" cy="2044423"/>
                </a:xfrm>
                <a:custGeom>
                  <a:avLst/>
                  <a:gdLst>
                    <a:gd name="connsiteX0" fmla="*/ 59895 w 259545"/>
                    <a:gd name="connsiteY0" fmla="*/ 1685052 h 1689045"/>
                    <a:gd name="connsiteX1" fmla="*/ 135762 w 259545"/>
                    <a:gd name="connsiteY1" fmla="*/ 1689045 h 1689045"/>
                    <a:gd name="connsiteX2" fmla="*/ 123783 w 259545"/>
                    <a:gd name="connsiteY2" fmla="*/ 774645 h 1689045"/>
                    <a:gd name="connsiteX3" fmla="*/ 151734 w 259545"/>
                    <a:gd name="connsiteY3" fmla="*/ 251560 h 1689045"/>
                    <a:gd name="connsiteX4" fmla="*/ 259545 w 259545"/>
                    <a:gd name="connsiteY4" fmla="*/ 279511 h 1689045"/>
                    <a:gd name="connsiteX5" fmla="*/ 155727 w 259545"/>
                    <a:gd name="connsiteY5" fmla="*/ 239581 h 1689045"/>
                    <a:gd name="connsiteX6" fmla="*/ 143748 w 259545"/>
                    <a:gd name="connsiteY6" fmla="*/ 103818 h 1689045"/>
                    <a:gd name="connsiteX7" fmla="*/ 251559 w 259545"/>
                    <a:gd name="connsiteY7" fmla="*/ 135763 h 1689045"/>
                    <a:gd name="connsiteX8" fmla="*/ 219615 w 259545"/>
                    <a:gd name="connsiteY8" fmla="*/ 115798 h 1689045"/>
                    <a:gd name="connsiteX9" fmla="*/ 251559 w 259545"/>
                    <a:gd name="connsiteY9" fmla="*/ 59895 h 1689045"/>
                    <a:gd name="connsiteX10" fmla="*/ 199650 w 259545"/>
                    <a:gd name="connsiteY10" fmla="*/ 103818 h 1689045"/>
                    <a:gd name="connsiteX11" fmla="*/ 155727 w 259545"/>
                    <a:gd name="connsiteY11" fmla="*/ 91839 h 1689045"/>
                    <a:gd name="connsiteX12" fmla="*/ 163713 w 259545"/>
                    <a:gd name="connsiteY12" fmla="*/ 47916 h 1689045"/>
                    <a:gd name="connsiteX13" fmla="*/ 115797 w 259545"/>
                    <a:gd name="connsiteY13" fmla="*/ 0 h 1689045"/>
                    <a:gd name="connsiteX14" fmla="*/ 119790 w 259545"/>
                    <a:gd name="connsiteY14" fmla="*/ 191665 h 1689045"/>
                    <a:gd name="connsiteX15" fmla="*/ 35937 w 259545"/>
                    <a:gd name="connsiteY15" fmla="*/ 231595 h 1689045"/>
                    <a:gd name="connsiteX16" fmla="*/ 0 w 259545"/>
                    <a:gd name="connsiteY16" fmla="*/ 247567 h 1689045"/>
                    <a:gd name="connsiteX17" fmla="*/ 103818 w 259545"/>
                    <a:gd name="connsiteY17" fmla="*/ 215623 h 1689045"/>
                    <a:gd name="connsiteX18" fmla="*/ 111804 w 259545"/>
                    <a:gd name="connsiteY18" fmla="*/ 287497 h 1689045"/>
                    <a:gd name="connsiteX19" fmla="*/ 55902 w 259545"/>
                    <a:gd name="connsiteY19" fmla="*/ 323434 h 1689045"/>
                    <a:gd name="connsiteX20" fmla="*/ 103818 w 259545"/>
                    <a:gd name="connsiteY20" fmla="*/ 303469 h 1689045"/>
                    <a:gd name="connsiteX21" fmla="*/ 99825 w 259545"/>
                    <a:gd name="connsiteY21" fmla="*/ 934365 h 1689045"/>
                    <a:gd name="connsiteX22" fmla="*/ 71874 w 259545"/>
                    <a:gd name="connsiteY22" fmla="*/ 1297729 h 1689045"/>
                    <a:gd name="connsiteX23" fmla="*/ 83853 w 259545"/>
                    <a:gd name="connsiteY23" fmla="*/ 1373597 h 1689045"/>
                    <a:gd name="connsiteX24" fmla="*/ 59895 w 259545"/>
                    <a:gd name="connsiteY24" fmla="*/ 1685052 h 168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9545" h="1689045">
                      <a:moveTo>
                        <a:pt x="59895" y="1685052"/>
                      </a:moveTo>
                      <a:lnTo>
                        <a:pt x="135762" y="1689045"/>
                      </a:lnTo>
                      <a:lnTo>
                        <a:pt x="123783" y="774645"/>
                      </a:lnTo>
                      <a:lnTo>
                        <a:pt x="151734" y="251560"/>
                      </a:lnTo>
                      <a:lnTo>
                        <a:pt x="259545" y="279511"/>
                      </a:lnTo>
                      <a:lnTo>
                        <a:pt x="155727" y="239581"/>
                      </a:lnTo>
                      <a:lnTo>
                        <a:pt x="143748" y="103818"/>
                      </a:lnTo>
                      <a:lnTo>
                        <a:pt x="251559" y="135763"/>
                      </a:lnTo>
                      <a:lnTo>
                        <a:pt x="219615" y="115798"/>
                      </a:lnTo>
                      <a:lnTo>
                        <a:pt x="251559" y="59895"/>
                      </a:lnTo>
                      <a:lnTo>
                        <a:pt x="199650" y="103818"/>
                      </a:lnTo>
                      <a:lnTo>
                        <a:pt x="155727" y="91839"/>
                      </a:lnTo>
                      <a:lnTo>
                        <a:pt x="163713" y="47916"/>
                      </a:lnTo>
                      <a:lnTo>
                        <a:pt x="115797" y="0"/>
                      </a:lnTo>
                      <a:lnTo>
                        <a:pt x="119790" y="191665"/>
                      </a:lnTo>
                      <a:lnTo>
                        <a:pt x="35937" y="231595"/>
                      </a:lnTo>
                      <a:lnTo>
                        <a:pt x="0" y="247567"/>
                      </a:lnTo>
                      <a:lnTo>
                        <a:pt x="103818" y="215623"/>
                      </a:lnTo>
                      <a:lnTo>
                        <a:pt x="111804" y="287497"/>
                      </a:lnTo>
                      <a:lnTo>
                        <a:pt x="55902" y="323434"/>
                      </a:lnTo>
                      <a:lnTo>
                        <a:pt x="103818" y="303469"/>
                      </a:lnTo>
                      <a:lnTo>
                        <a:pt x="99825" y="934365"/>
                      </a:lnTo>
                      <a:lnTo>
                        <a:pt x="71874" y="1297729"/>
                      </a:lnTo>
                      <a:cubicBezTo>
                        <a:pt x="88994" y="1343382"/>
                        <a:pt x="83853" y="1318301"/>
                        <a:pt x="83853" y="1373597"/>
                      </a:cubicBezTo>
                      <a:lnTo>
                        <a:pt x="59895" y="1685052"/>
                      </a:lnTo>
                      <a:close/>
                    </a:path>
                  </a:pathLst>
                </a:custGeom>
                <a:solidFill>
                  <a:srgbClr val="993300"/>
                </a:solidFill>
                <a:ln w="9525">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Freeform 44">
                  <a:extLst>
                    <a:ext uri="{FF2B5EF4-FFF2-40B4-BE49-F238E27FC236}">
                      <a16:creationId xmlns:a16="http://schemas.microsoft.com/office/drawing/2014/main" id="{B3D6FE83-0E9B-2EA3-137F-76A9B37850C0}"/>
                    </a:ext>
                  </a:extLst>
                </p:cNvPr>
                <p:cNvSpPr/>
                <p:nvPr/>
              </p:nvSpPr>
              <p:spPr>
                <a:xfrm>
                  <a:off x="7279263" y="5905665"/>
                  <a:ext cx="1095480" cy="95833"/>
                </a:xfrm>
                <a:custGeom>
                  <a:avLst/>
                  <a:gdLst>
                    <a:gd name="connsiteX0" fmla="*/ 0 w 539057"/>
                    <a:gd name="connsiteY0" fmla="*/ 0 h 83854"/>
                    <a:gd name="connsiteX1" fmla="*/ 31944 w 539057"/>
                    <a:gd name="connsiteY1" fmla="*/ 47917 h 83854"/>
                    <a:gd name="connsiteX2" fmla="*/ 35937 w 539057"/>
                    <a:gd name="connsiteY2" fmla="*/ 79861 h 83854"/>
                    <a:gd name="connsiteX3" fmla="*/ 539057 w 539057"/>
                    <a:gd name="connsiteY3" fmla="*/ 83854 h 83854"/>
                    <a:gd name="connsiteX4" fmla="*/ 539057 w 539057"/>
                    <a:gd name="connsiteY4" fmla="*/ 15972 h 83854"/>
                    <a:gd name="connsiteX5" fmla="*/ 483154 w 539057"/>
                    <a:gd name="connsiteY5" fmla="*/ 11979 h 83854"/>
                    <a:gd name="connsiteX6" fmla="*/ 455203 w 539057"/>
                    <a:gd name="connsiteY6" fmla="*/ 7986 h 83854"/>
                    <a:gd name="connsiteX7" fmla="*/ 211629 w 539057"/>
                    <a:gd name="connsiteY7" fmla="*/ 7986 h 83854"/>
                    <a:gd name="connsiteX8" fmla="*/ 163713 w 539057"/>
                    <a:gd name="connsiteY8" fmla="*/ 7986 h 83854"/>
                    <a:gd name="connsiteX9" fmla="*/ 0 w 539057"/>
                    <a:gd name="connsiteY9" fmla="*/ 0 h 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9057" h="83854">
                      <a:moveTo>
                        <a:pt x="0" y="0"/>
                      </a:moveTo>
                      <a:lnTo>
                        <a:pt x="31944" y="47917"/>
                      </a:lnTo>
                      <a:lnTo>
                        <a:pt x="35937" y="79861"/>
                      </a:lnTo>
                      <a:lnTo>
                        <a:pt x="539057" y="83854"/>
                      </a:lnTo>
                      <a:lnTo>
                        <a:pt x="539057" y="15972"/>
                      </a:lnTo>
                      <a:cubicBezTo>
                        <a:pt x="520423" y="14641"/>
                        <a:pt x="501722" y="14042"/>
                        <a:pt x="483154" y="11979"/>
                      </a:cubicBezTo>
                      <a:cubicBezTo>
                        <a:pt x="438500" y="7018"/>
                        <a:pt x="490720" y="7986"/>
                        <a:pt x="455203" y="7986"/>
                      </a:cubicBezTo>
                      <a:lnTo>
                        <a:pt x="211629" y="7986"/>
                      </a:lnTo>
                      <a:lnTo>
                        <a:pt x="163713" y="7986"/>
                      </a:lnTo>
                      <a:lnTo>
                        <a:pt x="0" y="0"/>
                      </a:lnTo>
                      <a:close/>
                    </a:path>
                  </a:pathLst>
                </a:custGeom>
                <a:solidFill>
                  <a:srgbClr val="993300"/>
                </a:solidFill>
                <a:ln w="9525">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Freeform 32">
                  <a:extLst>
                    <a:ext uri="{FF2B5EF4-FFF2-40B4-BE49-F238E27FC236}">
                      <a16:creationId xmlns:a16="http://schemas.microsoft.com/office/drawing/2014/main" id="{DE62BCCE-8D36-CEE0-5CFF-B5CC28D182DB}"/>
                    </a:ext>
                  </a:extLst>
                </p:cNvPr>
                <p:cNvSpPr/>
                <p:nvPr/>
              </p:nvSpPr>
              <p:spPr>
                <a:xfrm>
                  <a:off x="5119043" y="5951786"/>
                  <a:ext cx="539057" cy="45719"/>
                </a:xfrm>
                <a:custGeom>
                  <a:avLst/>
                  <a:gdLst>
                    <a:gd name="connsiteX0" fmla="*/ 0 w 539057"/>
                    <a:gd name="connsiteY0" fmla="*/ 0 h 83854"/>
                    <a:gd name="connsiteX1" fmla="*/ 31944 w 539057"/>
                    <a:gd name="connsiteY1" fmla="*/ 47917 h 83854"/>
                    <a:gd name="connsiteX2" fmla="*/ 35937 w 539057"/>
                    <a:gd name="connsiteY2" fmla="*/ 79861 h 83854"/>
                    <a:gd name="connsiteX3" fmla="*/ 539057 w 539057"/>
                    <a:gd name="connsiteY3" fmla="*/ 83854 h 83854"/>
                    <a:gd name="connsiteX4" fmla="*/ 539057 w 539057"/>
                    <a:gd name="connsiteY4" fmla="*/ 15972 h 83854"/>
                    <a:gd name="connsiteX5" fmla="*/ 483154 w 539057"/>
                    <a:gd name="connsiteY5" fmla="*/ 11979 h 83854"/>
                    <a:gd name="connsiteX6" fmla="*/ 455203 w 539057"/>
                    <a:gd name="connsiteY6" fmla="*/ 7986 h 83854"/>
                    <a:gd name="connsiteX7" fmla="*/ 211629 w 539057"/>
                    <a:gd name="connsiteY7" fmla="*/ 7986 h 83854"/>
                    <a:gd name="connsiteX8" fmla="*/ 163713 w 539057"/>
                    <a:gd name="connsiteY8" fmla="*/ 7986 h 83854"/>
                    <a:gd name="connsiteX9" fmla="*/ 0 w 539057"/>
                    <a:gd name="connsiteY9" fmla="*/ 0 h 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9057" h="83854">
                      <a:moveTo>
                        <a:pt x="0" y="0"/>
                      </a:moveTo>
                      <a:lnTo>
                        <a:pt x="31944" y="47917"/>
                      </a:lnTo>
                      <a:lnTo>
                        <a:pt x="35937" y="79861"/>
                      </a:lnTo>
                      <a:lnTo>
                        <a:pt x="539057" y="83854"/>
                      </a:lnTo>
                      <a:lnTo>
                        <a:pt x="539057" y="15972"/>
                      </a:lnTo>
                      <a:cubicBezTo>
                        <a:pt x="520423" y="14641"/>
                        <a:pt x="501722" y="14042"/>
                        <a:pt x="483154" y="11979"/>
                      </a:cubicBezTo>
                      <a:cubicBezTo>
                        <a:pt x="438500" y="7018"/>
                        <a:pt x="490720" y="7986"/>
                        <a:pt x="455203" y="7986"/>
                      </a:cubicBezTo>
                      <a:lnTo>
                        <a:pt x="211629" y="7986"/>
                      </a:lnTo>
                      <a:lnTo>
                        <a:pt x="163713" y="7986"/>
                      </a:lnTo>
                      <a:lnTo>
                        <a:pt x="0" y="0"/>
                      </a:lnTo>
                      <a:close/>
                    </a:path>
                  </a:pathLst>
                </a:custGeom>
                <a:solidFill>
                  <a:srgbClr val="993300"/>
                </a:solidFill>
                <a:ln w="9525">
                  <a:solidFill>
                    <a:srgbClr val="9933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Freeform 33">
                  <a:extLst>
                    <a:ext uri="{FF2B5EF4-FFF2-40B4-BE49-F238E27FC236}">
                      <a16:creationId xmlns:a16="http://schemas.microsoft.com/office/drawing/2014/main" id="{D3F7367B-B33B-F1F3-F5EA-AA2B3F46FC45}"/>
                    </a:ext>
                  </a:extLst>
                </p:cNvPr>
                <p:cNvSpPr/>
                <p:nvPr/>
              </p:nvSpPr>
              <p:spPr>
                <a:xfrm>
                  <a:off x="5694037" y="5950226"/>
                  <a:ext cx="95832" cy="47280"/>
                </a:xfrm>
                <a:custGeom>
                  <a:avLst/>
                  <a:gdLst>
                    <a:gd name="connsiteX0" fmla="*/ 0 w 95832"/>
                    <a:gd name="connsiteY0" fmla="*/ 0 h 79861"/>
                    <a:gd name="connsiteX1" fmla="*/ 0 w 95832"/>
                    <a:gd name="connsiteY1" fmla="*/ 0 h 79861"/>
                    <a:gd name="connsiteX2" fmla="*/ 19965 w 95832"/>
                    <a:gd name="connsiteY2" fmla="*/ 75868 h 79861"/>
                    <a:gd name="connsiteX3" fmla="*/ 95832 w 95832"/>
                    <a:gd name="connsiteY3" fmla="*/ 79861 h 79861"/>
                    <a:gd name="connsiteX4" fmla="*/ 95832 w 95832"/>
                    <a:gd name="connsiteY4" fmla="*/ 19965 h 79861"/>
                    <a:gd name="connsiteX5" fmla="*/ 0 w 95832"/>
                    <a:gd name="connsiteY5" fmla="*/ 0 h 7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832" h="79861">
                      <a:moveTo>
                        <a:pt x="0" y="0"/>
                      </a:moveTo>
                      <a:lnTo>
                        <a:pt x="0" y="0"/>
                      </a:lnTo>
                      <a:lnTo>
                        <a:pt x="19965" y="75868"/>
                      </a:lnTo>
                      <a:lnTo>
                        <a:pt x="95832" y="79861"/>
                      </a:lnTo>
                      <a:lnTo>
                        <a:pt x="95832" y="19965"/>
                      </a:lnTo>
                      <a:lnTo>
                        <a:pt x="0" y="0"/>
                      </a:lnTo>
                      <a:close/>
                    </a:path>
                  </a:pathLst>
                </a:custGeom>
                <a:solidFill>
                  <a:srgbClr val="993300"/>
                </a:solidFill>
                <a:ln w="9525">
                  <a:solidFill>
                    <a:srgbClr val="CC66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Freeform 34">
                  <a:extLst>
                    <a:ext uri="{FF2B5EF4-FFF2-40B4-BE49-F238E27FC236}">
                      <a16:creationId xmlns:a16="http://schemas.microsoft.com/office/drawing/2014/main" id="{97C54FD7-F98D-71C3-6E59-4077F6606629}"/>
                    </a:ext>
                  </a:extLst>
                </p:cNvPr>
                <p:cNvSpPr/>
                <p:nvPr/>
              </p:nvSpPr>
              <p:spPr>
                <a:xfrm>
                  <a:off x="5885701" y="5861743"/>
                  <a:ext cx="379337" cy="139756"/>
                </a:xfrm>
                <a:custGeom>
                  <a:avLst/>
                  <a:gdLst>
                    <a:gd name="connsiteX0" fmla="*/ 0 w 379337"/>
                    <a:gd name="connsiteY0" fmla="*/ 79860 h 139756"/>
                    <a:gd name="connsiteX1" fmla="*/ 0 w 379337"/>
                    <a:gd name="connsiteY1" fmla="*/ 135763 h 139756"/>
                    <a:gd name="connsiteX2" fmla="*/ 379337 w 379337"/>
                    <a:gd name="connsiteY2" fmla="*/ 139756 h 139756"/>
                    <a:gd name="connsiteX3" fmla="*/ 351385 w 379337"/>
                    <a:gd name="connsiteY3" fmla="*/ 107812 h 139756"/>
                    <a:gd name="connsiteX4" fmla="*/ 251560 w 379337"/>
                    <a:gd name="connsiteY4" fmla="*/ 95833 h 139756"/>
                    <a:gd name="connsiteX5" fmla="*/ 223609 w 379337"/>
                    <a:gd name="connsiteY5" fmla="*/ 39930 h 139756"/>
                    <a:gd name="connsiteX6" fmla="*/ 243574 w 379337"/>
                    <a:gd name="connsiteY6" fmla="*/ 87847 h 139756"/>
                    <a:gd name="connsiteX7" fmla="*/ 143749 w 379337"/>
                    <a:gd name="connsiteY7" fmla="*/ 75867 h 139756"/>
                    <a:gd name="connsiteX8" fmla="*/ 103819 w 379337"/>
                    <a:gd name="connsiteY8" fmla="*/ 0 h 139756"/>
                    <a:gd name="connsiteX9" fmla="*/ 119791 w 379337"/>
                    <a:gd name="connsiteY9" fmla="*/ 71874 h 139756"/>
                    <a:gd name="connsiteX10" fmla="*/ 0 w 379337"/>
                    <a:gd name="connsiteY10" fmla="*/ 79860 h 13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337" h="139756">
                      <a:moveTo>
                        <a:pt x="0" y="79860"/>
                      </a:moveTo>
                      <a:lnTo>
                        <a:pt x="0" y="135763"/>
                      </a:lnTo>
                      <a:lnTo>
                        <a:pt x="379337" y="139756"/>
                      </a:lnTo>
                      <a:lnTo>
                        <a:pt x="351385" y="107812"/>
                      </a:lnTo>
                      <a:lnTo>
                        <a:pt x="251560" y="95833"/>
                      </a:lnTo>
                      <a:lnTo>
                        <a:pt x="223609" y="39930"/>
                      </a:lnTo>
                      <a:lnTo>
                        <a:pt x="243574" y="87847"/>
                      </a:lnTo>
                      <a:lnTo>
                        <a:pt x="143749" y="75867"/>
                      </a:lnTo>
                      <a:lnTo>
                        <a:pt x="103819" y="0"/>
                      </a:lnTo>
                      <a:lnTo>
                        <a:pt x="119791" y="71874"/>
                      </a:lnTo>
                      <a:lnTo>
                        <a:pt x="0" y="79860"/>
                      </a:lnTo>
                      <a:close/>
                    </a:path>
                  </a:pathLst>
                </a:custGeom>
                <a:solidFill>
                  <a:srgbClr val="993300"/>
                </a:solidFill>
                <a:ln w="9525">
                  <a:solidFill>
                    <a:srgbClr val="9933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Freeform 36">
                  <a:extLst>
                    <a:ext uri="{FF2B5EF4-FFF2-40B4-BE49-F238E27FC236}">
                      <a16:creationId xmlns:a16="http://schemas.microsoft.com/office/drawing/2014/main" id="{18502EB2-9776-DB80-9C21-EF965A969447}"/>
                    </a:ext>
                  </a:extLst>
                </p:cNvPr>
                <p:cNvSpPr/>
                <p:nvPr/>
              </p:nvSpPr>
              <p:spPr>
                <a:xfrm>
                  <a:off x="6476667" y="5925631"/>
                  <a:ext cx="223609" cy="79861"/>
                </a:xfrm>
                <a:custGeom>
                  <a:avLst/>
                  <a:gdLst>
                    <a:gd name="connsiteX0" fmla="*/ 0 w 223609"/>
                    <a:gd name="connsiteY0" fmla="*/ 0 h 79861"/>
                    <a:gd name="connsiteX1" fmla="*/ 39930 w 223609"/>
                    <a:gd name="connsiteY1" fmla="*/ 47917 h 79861"/>
                    <a:gd name="connsiteX2" fmla="*/ 15972 w 223609"/>
                    <a:gd name="connsiteY2" fmla="*/ 79861 h 79861"/>
                    <a:gd name="connsiteX3" fmla="*/ 223609 w 223609"/>
                    <a:gd name="connsiteY3" fmla="*/ 71875 h 79861"/>
                    <a:gd name="connsiteX4" fmla="*/ 207637 w 223609"/>
                    <a:gd name="connsiteY4" fmla="*/ 0 h 79861"/>
                    <a:gd name="connsiteX5" fmla="*/ 0 w 223609"/>
                    <a:gd name="connsiteY5" fmla="*/ 0 h 7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609" h="79861">
                      <a:moveTo>
                        <a:pt x="0" y="0"/>
                      </a:moveTo>
                      <a:lnTo>
                        <a:pt x="39930" y="47917"/>
                      </a:lnTo>
                      <a:lnTo>
                        <a:pt x="15972" y="79861"/>
                      </a:lnTo>
                      <a:lnTo>
                        <a:pt x="223609" y="71875"/>
                      </a:lnTo>
                      <a:lnTo>
                        <a:pt x="207637" y="0"/>
                      </a:lnTo>
                      <a:lnTo>
                        <a:pt x="0" y="0"/>
                      </a:lnTo>
                      <a:close/>
                    </a:path>
                  </a:pathLst>
                </a:custGeom>
                <a:solidFill>
                  <a:srgbClr val="993300"/>
                </a:solidFill>
                <a:ln w="9525">
                  <a:solidFill>
                    <a:srgbClr val="9933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Freeform 42">
                  <a:extLst>
                    <a:ext uri="{FF2B5EF4-FFF2-40B4-BE49-F238E27FC236}">
                      <a16:creationId xmlns:a16="http://schemas.microsoft.com/office/drawing/2014/main" id="{D53D5AAD-581B-DBC9-2D1B-2547DC1FE912}"/>
                    </a:ext>
                  </a:extLst>
                </p:cNvPr>
                <p:cNvSpPr/>
                <p:nvPr/>
              </p:nvSpPr>
              <p:spPr>
                <a:xfrm>
                  <a:off x="5937610" y="4723734"/>
                  <a:ext cx="131770" cy="1273772"/>
                </a:xfrm>
                <a:custGeom>
                  <a:avLst/>
                  <a:gdLst>
                    <a:gd name="connsiteX0" fmla="*/ 75868 w 131770"/>
                    <a:gd name="connsiteY0" fmla="*/ 0 h 1273772"/>
                    <a:gd name="connsiteX1" fmla="*/ 83854 w 131770"/>
                    <a:gd name="connsiteY1" fmla="*/ 151735 h 1273772"/>
                    <a:gd name="connsiteX2" fmla="*/ 115798 w 131770"/>
                    <a:gd name="connsiteY2" fmla="*/ 163714 h 1273772"/>
                    <a:gd name="connsiteX3" fmla="*/ 79861 w 131770"/>
                    <a:gd name="connsiteY3" fmla="*/ 151735 h 1273772"/>
                    <a:gd name="connsiteX4" fmla="*/ 47917 w 131770"/>
                    <a:gd name="connsiteY4" fmla="*/ 403295 h 1273772"/>
                    <a:gd name="connsiteX5" fmla="*/ 131770 w 131770"/>
                    <a:gd name="connsiteY5" fmla="*/ 419267 h 1273772"/>
                    <a:gd name="connsiteX6" fmla="*/ 55903 w 131770"/>
                    <a:gd name="connsiteY6" fmla="*/ 423260 h 1273772"/>
                    <a:gd name="connsiteX7" fmla="*/ 47917 w 131770"/>
                    <a:gd name="connsiteY7" fmla="*/ 826554 h 1273772"/>
                    <a:gd name="connsiteX8" fmla="*/ 47917 w 131770"/>
                    <a:gd name="connsiteY8" fmla="*/ 910407 h 1273772"/>
                    <a:gd name="connsiteX9" fmla="*/ 35938 w 131770"/>
                    <a:gd name="connsiteY9" fmla="*/ 1086100 h 1273772"/>
                    <a:gd name="connsiteX10" fmla="*/ 35938 w 131770"/>
                    <a:gd name="connsiteY10" fmla="*/ 1126030 h 1273772"/>
                    <a:gd name="connsiteX11" fmla="*/ 35938 w 131770"/>
                    <a:gd name="connsiteY11" fmla="*/ 1273772 h 1273772"/>
                    <a:gd name="connsiteX12" fmla="*/ 3993 w 131770"/>
                    <a:gd name="connsiteY12" fmla="*/ 1265786 h 1273772"/>
                    <a:gd name="connsiteX13" fmla="*/ 31945 w 131770"/>
                    <a:gd name="connsiteY13" fmla="*/ 1114051 h 1273772"/>
                    <a:gd name="connsiteX14" fmla="*/ 31945 w 131770"/>
                    <a:gd name="connsiteY14" fmla="*/ 830547 h 1273772"/>
                    <a:gd name="connsiteX15" fmla="*/ 39931 w 131770"/>
                    <a:gd name="connsiteY15" fmla="*/ 646869 h 1273772"/>
                    <a:gd name="connsiteX16" fmla="*/ 51910 w 131770"/>
                    <a:gd name="connsiteY16" fmla="*/ 299476 h 1273772"/>
                    <a:gd name="connsiteX17" fmla="*/ 0 w 131770"/>
                    <a:gd name="connsiteY17" fmla="*/ 359372 h 1273772"/>
                    <a:gd name="connsiteX18" fmla="*/ 0 w 131770"/>
                    <a:gd name="connsiteY18" fmla="*/ 359372 h 1273772"/>
                    <a:gd name="connsiteX19" fmla="*/ 55903 w 131770"/>
                    <a:gd name="connsiteY19" fmla="*/ 263539 h 1273772"/>
                    <a:gd name="connsiteX20" fmla="*/ 59896 w 131770"/>
                    <a:gd name="connsiteY20" fmla="*/ 163714 h 1273772"/>
                    <a:gd name="connsiteX21" fmla="*/ 59896 w 131770"/>
                    <a:gd name="connsiteY21" fmla="*/ 47917 h 12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770" h="1273772">
                      <a:moveTo>
                        <a:pt x="75868" y="0"/>
                      </a:moveTo>
                      <a:lnTo>
                        <a:pt x="83854" y="151735"/>
                      </a:lnTo>
                      <a:lnTo>
                        <a:pt x="115798" y="163714"/>
                      </a:lnTo>
                      <a:lnTo>
                        <a:pt x="79861" y="151735"/>
                      </a:lnTo>
                      <a:lnTo>
                        <a:pt x="47917" y="403295"/>
                      </a:lnTo>
                      <a:lnTo>
                        <a:pt x="131770" y="419267"/>
                      </a:lnTo>
                      <a:lnTo>
                        <a:pt x="55903" y="423260"/>
                      </a:lnTo>
                      <a:lnTo>
                        <a:pt x="47917" y="826554"/>
                      </a:lnTo>
                      <a:lnTo>
                        <a:pt x="47917" y="910407"/>
                      </a:lnTo>
                      <a:lnTo>
                        <a:pt x="35938" y="1086100"/>
                      </a:lnTo>
                      <a:lnTo>
                        <a:pt x="35938" y="1126030"/>
                      </a:lnTo>
                      <a:lnTo>
                        <a:pt x="35938" y="1273772"/>
                      </a:lnTo>
                      <a:lnTo>
                        <a:pt x="3993" y="1265786"/>
                      </a:lnTo>
                      <a:lnTo>
                        <a:pt x="31945" y="1114051"/>
                      </a:lnTo>
                      <a:lnTo>
                        <a:pt x="31945" y="830547"/>
                      </a:lnTo>
                      <a:lnTo>
                        <a:pt x="39931" y="646869"/>
                      </a:lnTo>
                      <a:lnTo>
                        <a:pt x="51910" y="299476"/>
                      </a:lnTo>
                      <a:lnTo>
                        <a:pt x="0" y="359372"/>
                      </a:lnTo>
                      <a:lnTo>
                        <a:pt x="0" y="359372"/>
                      </a:lnTo>
                      <a:lnTo>
                        <a:pt x="55903" y="263539"/>
                      </a:lnTo>
                      <a:lnTo>
                        <a:pt x="59896" y="163714"/>
                      </a:lnTo>
                      <a:lnTo>
                        <a:pt x="59896" y="47917"/>
                      </a:lnTo>
                    </a:path>
                  </a:pathLst>
                </a:custGeom>
                <a:solidFill>
                  <a:srgbClr val="993300"/>
                </a:solidFill>
                <a:ln w="9525">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Freeform 40">
                  <a:extLst>
                    <a:ext uri="{FF2B5EF4-FFF2-40B4-BE49-F238E27FC236}">
                      <a16:creationId xmlns:a16="http://schemas.microsoft.com/office/drawing/2014/main" id="{D6408B05-1A9F-01EB-6AD3-EA465390E7DE}"/>
                    </a:ext>
                  </a:extLst>
                </p:cNvPr>
                <p:cNvSpPr/>
                <p:nvPr/>
              </p:nvSpPr>
              <p:spPr>
                <a:xfrm>
                  <a:off x="7442976" y="3961069"/>
                  <a:ext cx="375344" cy="2048416"/>
                </a:xfrm>
                <a:custGeom>
                  <a:avLst/>
                  <a:gdLst>
                    <a:gd name="connsiteX0" fmla="*/ 0 w 375344"/>
                    <a:gd name="connsiteY0" fmla="*/ 2048416 h 2048416"/>
                    <a:gd name="connsiteX1" fmla="*/ 0 w 375344"/>
                    <a:gd name="connsiteY1" fmla="*/ 2048416 h 2048416"/>
                    <a:gd name="connsiteX2" fmla="*/ 103819 w 375344"/>
                    <a:gd name="connsiteY2" fmla="*/ 2048416 h 2048416"/>
                    <a:gd name="connsiteX3" fmla="*/ 199651 w 375344"/>
                    <a:gd name="connsiteY3" fmla="*/ 2048416 h 2048416"/>
                    <a:gd name="connsiteX4" fmla="*/ 211630 w 375344"/>
                    <a:gd name="connsiteY4" fmla="*/ 1142002 h 2048416"/>
                    <a:gd name="connsiteX5" fmla="*/ 211630 w 375344"/>
                    <a:gd name="connsiteY5" fmla="*/ 1086100 h 2048416"/>
                    <a:gd name="connsiteX6" fmla="*/ 267532 w 375344"/>
                    <a:gd name="connsiteY6" fmla="*/ 786624 h 2048416"/>
                    <a:gd name="connsiteX7" fmla="*/ 339407 w 375344"/>
                    <a:gd name="connsiteY7" fmla="*/ 794610 h 2048416"/>
                    <a:gd name="connsiteX8" fmla="*/ 255553 w 375344"/>
                    <a:gd name="connsiteY8" fmla="*/ 758672 h 2048416"/>
                    <a:gd name="connsiteX9" fmla="*/ 263539 w 375344"/>
                    <a:gd name="connsiteY9" fmla="*/ 463190 h 2048416"/>
                    <a:gd name="connsiteX10" fmla="*/ 327427 w 375344"/>
                    <a:gd name="connsiteY10" fmla="*/ 479162 h 2048416"/>
                    <a:gd name="connsiteX11" fmla="*/ 355379 w 375344"/>
                    <a:gd name="connsiteY11" fmla="*/ 523085 h 2048416"/>
                    <a:gd name="connsiteX12" fmla="*/ 355379 w 375344"/>
                    <a:gd name="connsiteY12" fmla="*/ 471176 h 2048416"/>
                    <a:gd name="connsiteX13" fmla="*/ 355379 w 375344"/>
                    <a:gd name="connsiteY13" fmla="*/ 471176 h 2048416"/>
                    <a:gd name="connsiteX14" fmla="*/ 319441 w 375344"/>
                    <a:gd name="connsiteY14" fmla="*/ 463190 h 2048416"/>
                    <a:gd name="connsiteX15" fmla="*/ 283504 w 375344"/>
                    <a:gd name="connsiteY15" fmla="*/ 447217 h 2048416"/>
                    <a:gd name="connsiteX16" fmla="*/ 291490 w 375344"/>
                    <a:gd name="connsiteY16" fmla="*/ 343399 h 2048416"/>
                    <a:gd name="connsiteX17" fmla="*/ 367358 w 375344"/>
                    <a:gd name="connsiteY17" fmla="*/ 363364 h 2048416"/>
                    <a:gd name="connsiteX18" fmla="*/ 355379 w 375344"/>
                    <a:gd name="connsiteY18" fmla="*/ 347392 h 2048416"/>
                    <a:gd name="connsiteX19" fmla="*/ 287497 w 375344"/>
                    <a:gd name="connsiteY19" fmla="*/ 343399 h 2048416"/>
                    <a:gd name="connsiteX20" fmla="*/ 287497 w 375344"/>
                    <a:gd name="connsiteY20" fmla="*/ 243574 h 2048416"/>
                    <a:gd name="connsiteX21" fmla="*/ 323434 w 375344"/>
                    <a:gd name="connsiteY21" fmla="*/ 251560 h 2048416"/>
                    <a:gd name="connsiteX22" fmla="*/ 295483 w 375344"/>
                    <a:gd name="connsiteY22" fmla="*/ 231595 h 2048416"/>
                    <a:gd name="connsiteX23" fmla="*/ 295483 w 375344"/>
                    <a:gd name="connsiteY23" fmla="*/ 191665 h 2048416"/>
                    <a:gd name="connsiteX24" fmla="*/ 335414 w 375344"/>
                    <a:gd name="connsiteY24" fmla="*/ 207637 h 2048416"/>
                    <a:gd name="connsiteX25" fmla="*/ 291490 w 375344"/>
                    <a:gd name="connsiteY25" fmla="*/ 183679 h 2048416"/>
                    <a:gd name="connsiteX26" fmla="*/ 319441 w 375344"/>
                    <a:gd name="connsiteY26" fmla="*/ 147741 h 2048416"/>
                    <a:gd name="connsiteX27" fmla="*/ 363365 w 375344"/>
                    <a:gd name="connsiteY27" fmla="*/ 199651 h 2048416"/>
                    <a:gd name="connsiteX28" fmla="*/ 343400 w 375344"/>
                    <a:gd name="connsiteY28" fmla="*/ 163714 h 2048416"/>
                    <a:gd name="connsiteX29" fmla="*/ 375344 w 375344"/>
                    <a:gd name="connsiteY29" fmla="*/ 135762 h 2048416"/>
                    <a:gd name="connsiteX30" fmla="*/ 323434 w 375344"/>
                    <a:gd name="connsiteY30" fmla="*/ 151734 h 2048416"/>
                    <a:gd name="connsiteX31" fmla="*/ 323434 w 375344"/>
                    <a:gd name="connsiteY31" fmla="*/ 151734 h 2048416"/>
                    <a:gd name="connsiteX32" fmla="*/ 315448 w 375344"/>
                    <a:gd name="connsiteY32" fmla="*/ 91839 h 2048416"/>
                    <a:gd name="connsiteX33" fmla="*/ 295483 w 375344"/>
                    <a:gd name="connsiteY33" fmla="*/ 0 h 2048416"/>
                    <a:gd name="connsiteX34" fmla="*/ 263539 w 375344"/>
                    <a:gd name="connsiteY34" fmla="*/ 23958 h 2048416"/>
                    <a:gd name="connsiteX35" fmla="*/ 271525 w 375344"/>
                    <a:gd name="connsiteY35" fmla="*/ 151734 h 2048416"/>
                    <a:gd name="connsiteX36" fmla="*/ 159721 w 375344"/>
                    <a:gd name="connsiteY36" fmla="*/ 215623 h 2048416"/>
                    <a:gd name="connsiteX37" fmla="*/ 255553 w 375344"/>
                    <a:gd name="connsiteY37" fmla="*/ 191665 h 2048416"/>
                    <a:gd name="connsiteX38" fmla="*/ 255553 w 375344"/>
                    <a:gd name="connsiteY38" fmla="*/ 191665 h 2048416"/>
                    <a:gd name="connsiteX39" fmla="*/ 163714 w 375344"/>
                    <a:gd name="connsiteY39" fmla="*/ 263539 h 2048416"/>
                    <a:gd name="connsiteX40" fmla="*/ 251560 w 375344"/>
                    <a:gd name="connsiteY40" fmla="*/ 243574 h 2048416"/>
                    <a:gd name="connsiteX41" fmla="*/ 247567 w 375344"/>
                    <a:gd name="connsiteY41" fmla="*/ 319441 h 2048416"/>
                    <a:gd name="connsiteX42" fmla="*/ 159721 w 375344"/>
                    <a:gd name="connsiteY42" fmla="*/ 367357 h 2048416"/>
                    <a:gd name="connsiteX43" fmla="*/ 115798 w 375344"/>
                    <a:gd name="connsiteY43" fmla="*/ 359371 h 2048416"/>
                    <a:gd name="connsiteX44" fmla="*/ 151735 w 375344"/>
                    <a:gd name="connsiteY44" fmla="*/ 371350 h 2048416"/>
                    <a:gd name="connsiteX45" fmla="*/ 95833 w 375344"/>
                    <a:gd name="connsiteY45" fmla="*/ 399301 h 2048416"/>
                    <a:gd name="connsiteX46" fmla="*/ 231595 w 375344"/>
                    <a:gd name="connsiteY46" fmla="*/ 347392 h 2048416"/>
                    <a:gd name="connsiteX47" fmla="*/ 231595 w 375344"/>
                    <a:gd name="connsiteY47" fmla="*/ 471176 h 2048416"/>
                    <a:gd name="connsiteX48" fmla="*/ 163714 w 375344"/>
                    <a:gd name="connsiteY48" fmla="*/ 519092 h 2048416"/>
                    <a:gd name="connsiteX49" fmla="*/ 223609 w 375344"/>
                    <a:gd name="connsiteY49" fmla="*/ 491141 h 2048416"/>
                    <a:gd name="connsiteX50" fmla="*/ 215623 w 375344"/>
                    <a:gd name="connsiteY50" fmla="*/ 571001 h 2048416"/>
                    <a:gd name="connsiteX51" fmla="*/ 171700 w 375344"/>
                    <a:gd name="connsiteY51" fmla="*/ 626903 h 2048416"/>
                    <a:gd name="connsiteX52" fmla="*/ 219616 w 375344"/>
                    <a:gd name="connsiteY52" fmla="*/ 594959 h 2048416"/>
                    <a:gd name="connsiteX53" fmla="*/ 159721 w 375344"/>
                    <a:gd name="connsiteY53" fmla="*/ 986274 h 2048416"/>
                    <a:gd name="connsiteX54" fmla="*/ 123784 w 375344"/>
                    <a:gd name="connsiteY54" fmla="*/ 1345645 h 2048416"/>
                    <a:gd name="connsiteX55" fmla="*/ 87847 w 375344"/>
                    <a:gd name="connsiteY55" fmla="*/ 1569254 h 2048416"/>
                    <a:gd name="connsiteX56" fmla="*/ 63889 w 375344"/>
                    <a:gd name="connsiteY56" fmla="*/ 1804842 h 2048416"/>
                    <a:gd name="connsiteX57" fmla="*/ 55903 w 375344"/>
                    <a:gd name="connsiteY57" fmla="*/ 1844772 h 2048416"/>
                    <a:gd name="connsiteX58" fmla="*/ 51910 w 375344"/>
                    <a:gd name="connsiteY58" fmla="*/ 1856751 h 2048416"/>
                    <a:gd name="connsiteX59" fmla="*/ 51910 w 375344"/>
                    <a:gd name="connsiteY59" fmla="*/ 1884702 h 2048416"/>
                    <a:gd name="connsiteX60" fmla="*/ 35938 w 375344"/>
                    <a:gd name="connsiteY60" fmla="*/ 1908660 h 2048416"/>
                    <a:gd name="connsiteX61" fmla="*/ 0 w 375344"/>
                    <a:gd name="connsiteY61" fmla="*/ 2048416 h 20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75344" h="2048416">
                      <a:moveTo>
                        <a:pt x="0" y="2048416"/>
                      </a:moveTo>
                      <a:lnTo>
                        <a:pt x="0" y="2048416"/>
                      </a:lnTo>
                      <a:lnTo>
                        <a:pt x="103819" y="2048416"/>
                      </a:lnTo>
                      <a:lnTo>
                        <a:pt x="199651" y="2048416"/>
                      </a:lnTo>
                      <a:lnTo>
                        <a:pt x="211630" y="1142002"/>
                      </a:lnTo>
                      <a:lnTo>
                        <a:pt x="211630" y="1086100"/>
                      </a:lnTo>
                      <a:lnTo>
                        <a:pt x="267532" y="786624"/>
                      </a:lnTo>
                      <a:lnTo>
                        <a:pt x="339407" y="794610"/>
                      </a:lnTo>
                      <a:lnTo>
                        <a:pt x="255553" y="758672"/>
                      </a:lnTo>
                      <a:lnTo>
                        <a:pt x="263539" y="463190"/>
                      </a:lnTo>
                      <a:lnTo>
                        <a:pt x="327427" y="479162"/>
                      </a:lnTo>
                      <a:lnTo>
                        <a:pt x="355379" y="523085"/>
                      </a:lnTo>
                      <a:lnTo>
                        <a:pt x="355379" y="471176"/>
                      </a:lnTo>
                      <a:lnTo>
                        <a:pt x="355379" y="471176"/>
                      </a:lnTo>
                      <a:lnTo>
                        <a:pt x="319441" y="463190"/>
                      </a:lnTo>
                      <a:lnTo>
                        <a:pt x="283504" y="447217"/>
                      </a:lnTo>
                      <a:lnTo>
                        <a:pt x="291490" y="343399"/>
                      </a:lnTo>
                      <a:lnTo>
                        <a:pt x="367358" y="363364"/>
                      </a:lnTo>
                      <a:lnTo>
                        <a:pt x="355379" y="347392"/>
                      </a:lnTo>
                      <a:lnTo>
                        <a:pt x="287497" y="343399"/>
                      </a:lnTo>
                      <a:lnTo>
                        <a:pt x="287497" y="243574"/>
                      </a:lnTo>
                      <a:lnTo>
                        <a:pt x="323434" y="251560"/>
                      </a:lnTo>
                      <a:lnTo>
                        <a:pt x="295483" y="231595"/>
                      </a:lnTo>
                      <a:lnTo>
                        <a:pt x="295483" y="191665"/>
                      </a:lnTo>
                      <a:lnTo>
                        <a:pt x="335414" y="207637"/>
                      </a:lnTo>
                      <a:lnTo>
                        <a:pt x="291490" y="183679"/>
                      </a:lnTo>
                      <a:lnTo>
                        <a:pt x="319441" y="147741"/>
                      </a:lnTo>
                      <a:lnTo>
                        <a:pt x="363365" y="199651"/>
                      </a:lnTo>
                      <a:lnTo>
                        <a:pt x="343400" y="163714"/>
                      </a:lnTo>
                      <a:lnTo>
                        <a:pt x="375344" y="135762"/>
                      </a:lnTo>
                      <a:lnTo>
                        <a:pt x="323434" y="151734"/>
                      </a:lnTo>
                      <a:lnTo>
                        <a:pt x="323434" y="151734"/>
                      </a:lnTo>
                      <a:lnTo>
                        <a:pt x="315448" y="91839"/>
                      </a:lnTo>
                      <a:lnTo>
                        <a:pt x="295483" y="0"/>
                      </a:lnTo>
                      <a:lnTo>
                        <a:pt x="263539" y="23958"/>
                      </a:lnTo>
                      <a:lnTo>
                        <a:pt x="271525" y="151734"/>
                      </a:lnTo>
                      <a:lnTo>
                        <a:pt x="159721" y="215623"/>
                      </a:lnTo>
                      <a:lnTo>
                        <a:pt x="255553" y="191665"/>
                      </a:lnTo>
                      <a:lnTo>
                        <a:pt x="255553" y="191665"/>
                      </a:lnTo>
                      <a:lnTo>
                        <a:pt x="163714" y="263539"/>
                      </a:lnTo>
                      <a:lnTo>
                        <a:pt x="251560" y="243574"/>
                      </a:lnTo>
                      <a:lnTo>
                        <a:pt x="247567" y="319441"/>
                      </a:lnTo>
                      <a:lnTo>
                        <a:pt x="159721" y="367357"/>
                      </a:lnTo>
                      <a:lnTo>
                        <a:pt x="115798" y="359371"/>
                      </a:lnTo>
                      <a:lnTo>
                        <a:pt x="151735" y="371350"/>
                      </a:lnTo>
                      <a:lnTo>
                        <a:pt x="95833" y="399301"/>
                      </a:lnTo>
                      <a:lnTo>
                        <a:pt x="231595" y="347392"/>
                      </a:lnTo>
                      <a:lnTo>
                        <a:pt x="231595" y="471176"/>
                      </a:lnTo>
                      <a:lnTo>
                        <a:pt x="163714" y="519092"/>
                      </a:lnTo>
                      <a:lnTo>
                        <a:pt x="223609" y="491141"/>
                      </a:lnTo>
                      <a:lnTo>
                        <a:pt x="215623" y="571001"/>
                      </a:lnTo>
                      <a:lnTo>
                        <a:pt x="171700" y="626903"/>
                      </a:lnTo>
                      <a:lnTo>
                        <a:pt x="219616" y="594959"/>
                      </a:lnTo>
                      <a:lnTo>
                        <a:pt x="159721" y="986274"/>
                      </a:lnTo>
                      <a:lnTo>
                        <a:pt x="123784" y="1345645"/>
                      </a:lnTo>
                      <a:lnTo>
                        <a:pt x="87847" y="1569254"/>
                      </a:lnTo>
                      <a:lnTo>
                        <a:pt x="63889" y="1804842"/>
                      </a:lnTo>
                      <a:cubicBezTo>
                        <a:pt x="61227" y="1818152"/>
                        <a:pt x="58955" y="1831546"/>
                        <a:pt x="55903" y="1844772"/>
                      </a:cubicBezTo>
                      <a:cubicBezTo>
                        <a:pt x="54957" y="1848873"/>
                        <a:pt x="52329" y="1852563"/>
                        <a:pt x="51910" y="1856751"/>
                      </a:cubicBezTo>
                      <a:cubicBezTo>
                        <a:pt x="50983" y="1866022"/>
                        <a:pt x="51910" y="1875385"/>
                        <a:pt x="51910" y="1884702"/>
                      </a:cubicBezTo>
                      <a:lnTo>
                        <a:pt x="35938" y="1908660"/>
                      </a:lnTo>
                      <a:lnTo>
                        <a:pt x="0" y="2048416"/>
                      </a:lnTo>
                      <a:close/>
                    </a:path>
                  </a:pathLst>
                </a:custGeom>
                <a:solidFill>
                  <a:srgbClr val="993300"/>
                </a:solidFill>
                <a:ln w="9525">
                  <a:solidFill>
                    <a:srgbClr val="9933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 name="Freeform 214">
                  <a:extLst>
                    <a:ext uri="{FF2B5EF4-FFF2-40B4-BE49-F238E27FC236}">
                      <a16:creationId xmlns:a16="http://schemas.microsoft.com/office/drawing/2014/main" id="{D5F01E2D-6D6B-D69C-E257-87BBE6DBDFA7}"/>
                    </a:ext>
                  </a:extLst>
                </p:cNvPr>
                <p:cNvSpPr/>
                <p:nvPr/>
              </p:nvSpPr>
              <p:spPr>
                <a:xfrm flipH="1">
                  <a:off x="8235348" y="5293286"/>
                  <a:ext cx="91314" cy="722046"/>
                </a:xfrm>
                <a:custGeom>
                  <a:avLst/>
                  <a:gdLst>
                    <a:gd name="connsiteX0" fmla="*/ 0 w 107811"/>
                    <a:gd name="connsiteY0" fmla="*/ 559022 h 563015"/>
                    <a:gd name="connsiteX1" fmla="*/ 107811 w 107811"/>
                    <a:gd name="connsiteY1" fmla="*/ 563015 h 563015"/>
                    <a:gd name="connsiteX2" fmla="*/ 107811 w 107811"/>
                    <a:gd name="connsiteY2" fmla="*/ 527078 h 563015"/>
                    <a:gd name="connsiteX3" fmla="*/ 99825 w 107811"/>
                    <a:gd name="connsiteY3" fmla="*/ 27951 h 563015"/>
                    <a:gd name="connsiteX4" fmla="*/ 55902 w 107811"/>
                    <a:gd name="connsiteY4" fmla="*/ 0 h 563015"/>
                    <a:gd name="connsiteX5" fmla="*/ 59895 w 107811"/>
                    <a:gd name="connsiteY5" fmla="*/ 71874 h 563015"/>
                    <a:gd name="connsiteX6" fmla="*/ 67881 w 107811"/>
                    <a:gd name="connsiteY6" fmla="*/ 139755 h 563015"/>
                    <a:gd name="connsiteX7" fmla="*/ 15972 w 107811"/>
                    <a:gd name="connsiteY7" fmla="*/ 167706 h 563015"/>
                    <a:gd name="connsiteX8" fmla="*/ 31944 w 107811"/>
                    <a:gd name="connsiteY8" fmla="*/ 343399 h 563015"/>
                    <a:gd name="connsiteX9" fmla="*/ 27951 w 107811"/>
                    <a:gd name="connsiteY9" fmla="*/ 391315 h 563015"/>
                    <a:gd name="connsiteX10" fmla="*/ 23958 w 107811"/>
                    <a:gd name="connsiteY10" fmla="*/ 403294 h 563015"/>
                    <a:gd name="connsiteX11" fmla="*/ 0 w 107811"/>
                    <a:gd name="connsiteY11" fmla="*/ 559022 h 56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811" h="563015">
                      <a:moveTo>
                        <a:pt x="0" y="559022"/>
                      </a:moveTo>
                      <a:lnTo>
                        <a:pt x="107811" y="563015"/>
                      </a:lnTo>
                      <a:lnTo>
                        <a:pt x="107811" y="527078"/>
                      </a:lnTo>
                      <a:lnTo>
                        <a:pt x="99825" y="27951"/>
                      </a:lnTo>
                      <a:lnTo>
                        <a:pt x="55902" y="0"/>
                      </a:lnTo>
                      <a:cubicBezTo>
                        <a:pt x="60558" y="55874"/>
                        <a:pt x="59895" y="31889"/>
                        <a:pt x="59895" y="71874"/>
                      </a:cubicBezTo>
                      <a:lnTo>
                        <a:pt x="67881" y="139755"/>
                      </a:lnTo>
                      <a:lnTo>
                        <a:pt x="15972" y="167706"/>
                      </a:lnTo>
                      <a:lnTo>
                        <a:pt x="31944" y="343399"/>
                      </a:lnTo>
                      <a:cubicBezTo>
                        <a:pt x="30613" y="359371"/>
                        <a:pt x="30069" y="375428"/>
                        <a:pt x="27951" y="391315"/>
                      </a:cubicBezTo>
                      <a:cubicBezTo>
                        <a:pt x="27395" y="395487"/>
                        <a:pt x="23958" y="403294"/>
                        <a:pt x="23958" y="403294"/>
                      </a:cubicBezTo>
                      <a:lnTo>
                        <a:pt x="0" y="559022"/>
                      </a:lnTo>
                      <a:close/>
                    </a:path>
                  </a:pathLst>
                </a:custGeom>
                <a:solidFill>
                  <a:srgbClr val="993300"/>
                </a:solidFill>
                <a:ln w="9525">
                  <a:solidFill>
                    <a:srgbClr val="9933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0" name="Group 69">
                <a:extLst>
                  <a:ext uri="{FF2B5EF4-FFF2-40B4-BE49-F238E27FC236}">
                    <a16:creationId xmlns:a16="http://schemas.microsoft.com/office/drawing/2014/main" id="{768015B6-C779-BB47-97D5-B0CD61349F29}"/>
                  </a:ext>
                </a:extLst>
              </p:cNvPr>
              <p:cNvGrpSpPr/>
              <p:nvPr/>
            </p:nvGrpSpPr>
            <p:grpSpPr>
              <a:xfrm>
                <a:off x="3147391" y="4678017"/>
                <a:ext cx="165652" cy="1338066"/>
                <a:chOff x="3147391" y="4678017"/>
                <a:chExt cx="165652" cy="1338066"/>
              </a:xfrm>
            </p:grpSpPr>
            <p:cxnSp>
              <p:nvCxnSpPr>
                <p:cNvPr id="145" name="Straight Connector 144">
                  <a:extLst>
                    <a:ext uri="{FF2B5EF4-FFF2-40B4-BE49-F238E27FC236}">
                      <a16:creationId xmlns:a16="http://schemas.microsoft.com/office/drawing/2014/main" id="{59C04878-8582-D8C3-CC9B-5975CDECC3EB}"/>
                    </a:ext>
                  </a:extLst>
                </p:cNvPr>
                <p:cNvCxnSpPr/>
                <p:nvPr/>
              </p:nvCxnSpPr>
              <p:spPr>
                <a:xfrm flipV="1">
                  <a:off x="3232546" y="5011693"/>
                  <a:ext cx="0" cy="1004390"/>
                </a:xfrm>
                <a:prstGeom prst="line">
                  <a:avLst/>
                </a:prstGeom>
                <a:ln w="12700">
                  <a:solidFill>
                    <a:srgbClr val="CC6600"/>
                  </a:solidFill>
                </a:ln>
              </p:spPr>
              <p:style>
                <a:lnRef idx="1">
                  <a:schemeClr val="accent1"/>
                </a:lnRef>
                <a:fillRef idx="0">
                  <a:schemeClr val="accent1"/>
                </a:fillRef>
                <a:effectRef idx="0">
                  <a:schemeClr val="accent1"/>
                </a:effectRef>
                <a:fontRef idx="minor">
                  <a:schemeClr val="tx1"/>
                </a:fontRef>
              </p:style>
            </p:cxnSp>
            <p:sp>
              <p:nvSpPr>
                <p:cNvPr id="92" name="Freeform 91">
                  <a:extLst>
                    <a:ext uri="{FF2B5EF4-FFF2-40B4-BE49-F238E27FC236}">
                      <a16:creationId xmlns:a16="http://schemas.microsoft.com/office/drawing/2014/main" id="{A46456E7-FBC7-298D-5FB8-9E635571C59C}"/>
                    </a:ext>
                  </a:extLst>
                </p:cNvPr>
                <p:cNvSpPr/>
                <p:nvPr/>
              </p:nvSpPr>
              <p:spPr>
                <a:xfrm>
                  <a:off x="3147391" y="4678017"/>
                  <a:ext cx="165652" cy="536713"/>
                </a:xfrm>
                <a:custGeom>
                  <a:avLst/>
                  <a:gdLst>
                    <a:gd name="connsiteX0" fmla="*/ 102705 w 165652"/>
                    <a:gd name="connsiteY0" fmla="*/ 0 h 536713"/>
                    <a:gd name="connsiteX1" fmla="*/ 102705 w 165652"/>
                    <a:gd name="connsiteY1" fmla="*/ 0 h 536713"/>
                    <a:gd name="connsiteX2" fmla="*/ 99392 w 165652"/>
                    <a:gd name="connsiteY2" fmla="*/ 46383 h 536713"/>
                    <a:gd name="connsiteX3" fmla="*/ 69574 w 165652"/>
                    <a:gd name="connsiteY3" fmla="*/ 79513 h 536713"/>
                    <a:gd name="connsiteX4" fmla="*/ 56322 w 165652"/>
                    <a:gd name="connsiteY4" fmla="*/ 99392 h 536713"/>
                    <a:gd name="connsiteX5" fmla="*/ 49696 w 165652"/>
                    <a:gd name="connsiteY5" fmla="*/ 119270 h 536713"/>
                    <a:gd name="connsiteX6" fmla="*/ 53009 w 165652"/>
                    <a:gd name="connsiteY6" fmla="*/ 132522 h 536713"/>
                    <a:gd name="connsiteX7" fmla="*/ 82826 w 165652"/>
                    <a:gd name="connsiteY7" fmla="*/ 132522 h 536713"/>
                    <a:gd name="connsiteX8" fmla="*/ 89452 w 165652"/>
                    <a:gd name="connsiteY8" fmla="*/ 139148 h 536713"/>
                    <a:gd name="connsiteX9" fmla="*/ 72887 w 165652"/>
                    <a:gd name="connsiteY9" fmla="*/ 152400 h 536713"/>
                    <a:gd name="connsiteX10" fmla="*/ 56322 w 165652"/>
                    <a:gd name="connsiteY10" fmla="*/ 165653 h 536713"/>
                    <a:gd name="connsiteX11" fmla="*/ 36444 w 165652"/>
                    <a:gd name="connsiteY11" fmla="*/ 178905 h 536713"/>
                    <a:gd name="connsiteX12" fmla="*/ 46383 w 165652"/>
                    <a:gd name="connsiteY12" fmla="*/ 195470 h 536713"/>
                    <a:gd name="connsiteX13" fmla="*/ 66261 w 165652"/>
                    <a:gd name="connsiteY13" fmla="*/ 198783 h 536713"/>
                    <a:gd name="connsiteX14" fmla="*/ 79513 w 165652"/>
                    <a:gd name="connsiteY14" fmla="*/ 202096 h 536713"/>
                    <a:gd name="connsiteX15" fmla="*/ 69574 w 165652"/>
                    <a:gd name="connsiteY15" fmla="*/ 231913 h 536713"/>
                    <a:gd name="connsiteX16" fmla="*/ 49696 w 165652"/>
                    <a:gd name="connsiteY16" fmla="*/ 245166 h 536713"/>
                    <a:gd name="connsiteX17" fmla="*/ 39757 w 165652"/>
                    <a:gd name="connsiteY17" fmla="*/ 251792 h 536713"/>
                    <a:gd name="connsiteX18" fmla="*/ 26505 w 165652"/>
                    <a:gd name="connsiteY18" fmla="*/ 271670 h 536713"/>
                    <a:gd name="connsiteX19" fmla="*/ 19879 w 165652"/>
                    <a:gd name="connsiteY19" fmla="*/ 281609 h 536713"/>
                    <a:gd name="connsiteX20" fmla="*/ 29818 w 165652"/>
                    <a:gd name="connsiteY20" fmla="*/ 288235 h 536713"/>
                    <a:gd name="connsiteX21" fmla="*/ 66261 w 165652"/>
                    <a:gd name="connsiteY21" fmla="*/ 298174 h 536713"/>
                    <a:gd name="connsiteX22" fmla="*/ 59635 w 165652"/>
                    <a:gd name="connsiteY22" fmla="*/ 314740 h 536713"/>
                    <a:gd name="connsiteX23" fmla="*/ 49696 w 165652"/>
                    <a:gd name="connsiteY23" fmla="*/ 337931 h 536713"/>
                    <a:gd name="connsiteX24" fmla="*/ 59635 w 165652"/>
                    <a:gd name="connsiteY24" fmla="*/ 341244 h 536713"/>
                    <a:gd name="connsiteX25" fmla="*/ 86139 w 165652"/>
                    <a:gd name="connsiteY25" fmla="*/ 344557 h 536713"/>
                    <a:gd name="connsiteX26" fmla="*/ 82826 w 165652"/>
                    <a:gd name="connsiteY26" fmla="*/ 354496 h 536713"/>
                    <a:gd name="connsiteX27" fmla="*/ 69574 w 165652"/>
                    <a:gd name="connsiteY27" fmla="*/ 374374 h 536713"/>
                    <a:gd name="connsiteX28" fmla="*/ 62948 w 165652"/>
                    <a:gd name="connsiteY28" fmla="*/ 384313 h 536713"/>
                    <a:gd name="connsiteX29" fmla="*/ 49696 w 165652"/>
                    <a:gd name="connsiteY29" fmla="*/ 400879 h 536713"/>
                    <a:gd name="connsiteX30" fmla="*/ 43070 w 165652"/>
                    <a:gd name="connsiteY30" fmla="*/ 420757 h 536713"/>
                    <a:gd name="connsiteX31" fmla="*/ 39757 w 165652"/>
                    <a:gd name="connsiteY31" fmla="*/ 430696 h 536713"/>
                    <a:gd name="connsiteX32" fmla="*/ 53009 w 165652"/>
                    <a:gd name="connsiteY32" fmla="*/ 434009 h 536713"/>
                    <a:gd name="connsiteX33" fmla="*/ 62948 w 165652"/>
                    <a:gd name="connsiteY33" fmla="*/ 437322 h 536713"/>
                    <a:gd name="connsiteX34" fmla="*/ 82826 w 165652"/>
                    <a:gd name="connsiteY34" fmla="*/ 440635 h 536713"/>
                    <a:gd name="connsiteX35" fmla="*/ 66261 w 165652"/>
                    <a:gd name="connsiteY35" fmla="*/ 453887 h 536713"/>
                    <a:gd name="connsiteX36" fmla="*/ 56322 w 165652"/>
                    <a:gd name="connsiteY36" fmla="*/ 457200 h 536713"/>
                    <a:gd name="connsiteX37" fmla="*/ 33131 w 165652"/>
                    <a:gd name="connsiteY37" fmla="*/ 490331 h 536713"/>
                    <a:gd name="connsiteX38" fmla="*/ 23192 w 165652"/>
                    <a:gd name="connsiteY38" fmla="*/ 500270 h 536713"/>
                    <a:gd name="connsiteX39" fmla="*/ 0 w 165652"/>
                    <a:gd name="connsiteY39" fmla="*/ 523461 h 536713"/>
                    <a:gd name="connsiteX40" fmla="*/ 3313 w 165652"/>
                    <a:gd name="connsiteY40" fmla="*/ 533400 h 536713"/>
                    <a:gd name="connsiteX41" fmla="*/ 13252 w 165652"/>
                    <a:gd name="connsiteY41" fmla="*/ 536713 h 536713"/>
                    <a:gd name="connsiteX42" fmla="*/ 59635 w 165652"/>
                    <a:gd name="connsiteY42" fmla="*/ 533400 h 536713"/>
                    <a:gd name="connsiteX43" fmla="*/ 82826 w 165652"/>
                    <a:gd name="connsiteY43" fmla="*/ 523461 h 536713"/>
                    <a:gd name="connsiteX44" fmla="*/ 86139 w 165652"/>
                    <a:gd name="connsiteY44" fmla="*/ 513522 h 536713"/>
                    <a:gd name="connsiteX45" fmla="*/ 92766 w 165652"/>
                    <a:gd name="connsiteY45" fmla="*/ 506896 h 536713"/>
                    <a:gd name="connsiteX46" fmla="*/ 99392 w 165652"/>
                    <a:gd name="connsiteY46" fmla="*/ 496957 h 536713"/>
                    <a:gd name="connsiteX47" fmla="*/ 112644 w 165652"/>
                    <a:gd name="connsiteY47" fmla="*/ 493644 h 536713"/>
                    <a:gd name="connsiteX48" fmla="*/ 122583 w 165652"/>
                    <a:gd name="connsiteY48" fmla="*/ 487018 h 536713"/>
                    <a:gd name="connsiteX49" fmla="*/ 149087 w 165652"/>
                    <a:gd name="connsiteY49" fmla="*/ 490331 h 536713"/>
                    <a:gd name="connsiteX50" fmla="*/ 155713 w 165652"/>
                    <a:gd name="connsiteY50" fmla="*/ 477079 h 536713"/>
                    <a:gd name="connsiteX51" fmla="*/ 152400 w 165652"/>
                    <a:gd name="connsiteY51" fmla="*/ 460513 h 536713"/>
                    <a:gd name="connsiteX52" fmla="*/ 132522 w 165652"/>
                    <a:gd name="connsiteY52" fmla="*/ 447261 h 536713"/>
                    <a:gd name="connsiteX53" fmla="*/ 125896 w 165652"/>
                    <a:gd name="connsiteY53" fmla="*/ 437322 h 536713"/>
                    <a:gd name="connsiteX54" fmla="*/ 125896 w 165652"/>
                    <a:gd name="connsiteY54" fmla="*/ 404192 h 536713"/>
                    <a:gd name="connsiteX55" fmla="*/ 135835 w 165652"/>
                    <a:gd name="connsiteY55" fmla="*/ 400879 h 536713"/>
                    <a:gd name="connsiteX56" fmla="*/ 145774 w 165652"/>
                    <a:gd name="connsiteY56" fmla="*/ 404192 h 536713"/>
                    <a:gd name="connsiteX57" fmla="*/ 132522 w 165652"/>
                    <a:gd name="connsiteY57" fmla="*/ 384313 h 536713"/>
                    <a:gd name="connsiteX58" fmla="*/ 125896 w 165652"/>
                    <a:gd name="connsiteY58" fmla="*/ 371061 h 536713"/>
                    <a:gd name="connsiteX59" fmla="*/ 115957 w 165652"/>
                    <a:gd name="connsiteY59" fmla="*/ 364435 h 536713"/>
                    <a:gd name="connsiteX60" fmla="*/ 155713 w 165652"/>
                    <a:gd name="connsiteY60" fmla="*/ 351183 h 536713"/>
                    <a:gd name="connsiteX61" fmla="*/ 152400 w 165652"/>
                    <a:gd name="connsiteY61" fmla="*/ 341244 h 536713"/>
                    <a:gd name="connsiteX62" fmla="*/ 142461 w 165652"/>
                    <a:gd name="connsiteY62" fmla="*/ 337931 h 536713"/>
                    <a:gd name="connsiteX63" fmla="*/ 132522 w 165652"/>
                    <a:gd name="connsiteY63" fmla="*/ 324679 h 536713"/>
                    <a:gd name="connsiteX64" fmla="*/ 125896 w 165652"/>
                    <a:gd name="connsiteY64" fmla="*/ 314740 h 536713"/>
                    <a:gd name="connsiteX65" fmla="*/ 115957 w 165652"/>
                    <a:gd name="connsiteY65" fmla="*/ 304800 h 536713"/>
                    <a:gd name="connsiteX66" fmla="*/ 125896 w 165652"/>
                    <a:gd name="connsiteY66" fmla="*/ 298174 h 536713"/>
                    <a:gd name="connsiteX67" fmla="*/ 139148 w 165652"/>
                    <a:gd name="connsiteY67" fmla="*/ 294861 h 536713"/>
                    <a:gd name="connsiteX68" fmla="*/ 135835 w 165652"/>
                    <a:gd name="connsiteY68" fmla="*/ 284922 h 536713"/>
                    <a:gd name="connsiteX69" fmla="*/ 129209 w 165652"/>
                    <a:gd name="connsiteY69" fmla="*/ 271670 h 536713"/>
                    <a:gd name="connsiteX70" fmla="*/ 115957 w 165652"/>
                    <a:gd name="connsiteY70" fmla="*/ 251792 h 536713"/>
                    <a:gd name="connsiteX71" fmla="*/ 145774 w 165652"/>
                    <a:gd name="connsiteY71" fmla="*/ 251792 h 536713"/>
                    <a:gd name="connsiteX72" fmla="*/ 155713 w 165652"/>
                    <a:gd name="connsiteY72" fmla="*/ 255105 h 536713"/>
                    <a:gd name="connsiteX73" fmla="*/ 165652 w 165652"/>
                    <a:gd name="connsiteY73" fmla="*/ 258418 h 536713"/>
                    <a:gd name="connsiteX74" fmla="*/ 145774 w 165652"/>
                    <a:gd name="connsiteY74" fmla="*/ 241853 h 536713"/>
                    <a:gd name="connsiteX75" fmla="*/ 135835 w 165652"/>
                    <a:gd name="connsiteY75" fmla="*/ 238540 h 536713"/>
                    <a:gd name="connsiteX76" fmla="*/ 112644 w 165652"/>
                    <a:gd name="connsiteY76" fmla="*/ 212035 h 536713"/>
                    <a:gd name="connsiteX77" fmla="*/ 102705 w 165652"/>
                    <a:gd name="connsiteY77" fmla="*/ 192157 h 536713"/>
                    <a:gd name="connsiteX78" fmla="*/ 96079 w 165652"/>
                    <a:gd name="connsiteY78" fmla="*/ 182218 h 536713"/>
                    <a:gd name="connsiteX79" fmla="*/ 106018 w 165652"/>
                    <a:gd name="connsiteY79" fmla="*/ 175592 h 536713"/>
                    <a:gd name="connsiteX80" fmla="*/ 142461 w 165652"/>
                    <a:gd name="connsiteY80" fmla="*/ 175592 h 536713"/>
                    <a:gd name="connsiteX81" fmla="*/ 122583 w 165652"/>
                    <a:gd name="connsiteY81" fmla="*/ 149087 h 536713"/>
                    <a:gd name="connsiteX82" fmla="*/ 109331 w 165652"/>
                    <a:gd name="connsiteY82" fmla="*/ 129209 h 536713"/>
                    <a:gd name="connsiteX83" fmla="*/ 102705 w 165652"/>
                    <a:gd name="connsiteY83" fmla="*/ 119270 h 536713"/>
                    <a:gd name="connsiteX84" fmla="*/ 99392 w 165652"/>
                    <a:gd name="connsiteY84" fmla="*/ 106018 h 536713"/>
                    <a:gd name="connsiteX85" fmla="*/ 86139 w 165652"/>
                    <a:gd name="connsiteY85" fmla="*/ 82826 h 536713"/>
                    <a:gd name="connsiteX86" fmla="*/ 102705 w 165652"/>
                    <a:gd name="connsiteY86" fmla="*/ 0 h 536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65652" h="536713">
                      <a:moveTo>
                        <a:pt x="102705" y="0"/>
                      </a:moveTo>
                      <a:lnTo>
                        <a:pt x="102705" y="0"/>
                      </a:lnTo>
                      <a:cubicBezTo>
                        <a:pt x="101601" y="15461"/>
                        <a:pt x="101203" y="30989"/>
                        <a:pt x="99392" y="46383"/>
                      </a:cubicBezTo>
                      <a:cubicBezTo>
                        <a:pt x="97510" y="62381"/>
                        <a:pt x="81731" y="71408"/>
                        <a:pt x="69574" y="79513"/>
                      </a:cubicBezTo>
                      <a:lnTo>
                        <a:pt x="56322" y="99392"/>
                      </a:lnTo>
                      <a:cubicBezTo>
                        <a:pt x="52448" y="105203"/>
                        <a:pt x="49696" y="119270"/>
                        <a:pt x="49696" y="119270"/>
                      </a:cubicBezTo>
                      <a:cubicBezTo>
                        <a:pt x="50800" y="123687"/>
                        <a:pt x="50165" y="128966"/>
                        <a:pt x="53009" y="132522"/>
                      </a:cubicBezTo>
                      <a:cubicBezTo>
                        <a:pt x="58766" y="139718"/>
                        <a:pt x="79806" y="133025"/>
                        <a:pt x="82826" y="132522"/>
                      </a:cubicBezTo>
                      <a:cubicBezTo>
                        <a:pt x="114316" y="138820"/>
                        <a:pt x="97602" y="132628"/>
                        <a:pt x="89452" y="139148"/>
                      </a:cubicBezTo>
                      <a:cubicBezTo>
                        <a:pt x="68042" y="156275"/>
                        <a:pt x="97871" y="144072"/>
                        <a:pt x="72887" y="152400"/>
                      </a:cubicBezTo>
                      <a:cubicBezTo>
                        <a:pt x="58069" y="174629"/>
                        <a:pt x="75524" y="152851"/>
                        <a:pt x="56322" y="165653"/>
                      </a:cubicBezTo>
                      <a:cubicBezTo>
                        <a:pt x="31505" y="182197"/>
                        <a:pt x="60077" y="171027"/>
                        <a:pt x="36444" y="178905"/>
                      </a:cubicBezTo>
                      <a:cubicBezTo>
                        <a:pt x="39757" y="184427"/>
                        <a:pt x="41025" y="191898"/>
                        <a:pt x="46383" y="195470"/>
                      </a:cubicBezTo>
                      <a:cubicBezTo>
                        <a:pt x="51972" y="199196"/>
                        <a:pt x="59674" y="197466"/>
                        <a:pt x="66261" y="198783"/>
                      </a:cubicBezTo>
                      <a:cubicBezTo>
                        <a:pt x="70726" y="199676"/>
                        <a:pt x="75096" y="200992"/>
                        <a:pt x="79513" y="202096"/>
                      </a:cubicBezTo>
                      <a:cubicBezTo>
                        <a:pt x="77675" y="213123"/>
                        <a:pt x="78664" y="223959"/>
                        <a:pt x="69574" y="231913"/>
                      </a:cubicBezTo>
                      <a:cubicBezTo>
                        <a:pt x="63581" y="237157"/>
                        <a:pt x="56322" y="240748"/>
                        <a:pt x="49696" y="245166"/>
                      </a:cubicBezTo>
                      <a:lnTo>
                        <a:pt x="39757" y="251792"/>
                      </a:lnTo>
                      <a:lnTo>
                        <a:pt x="26505" y="271670"/>
                      </a:lnTo>
                      <a:lnTo>
                        <a:pt x="19879" y="281609"/>
                      </a:lnTo>
                      <a:cubicBezTo>
                        <a:pt x="23192" y="283818"/>
                        <a:pt x="26179" y="286618"/>
                        <a:pt x="29818" y="288235"/>
                      </a:cubicBezTo>
                      <a:cubicBezTo>
                        <a:pt x="43574" y="294349"/>
                        <a:pt x="52090" y="295340"/>
                        <a:pt x="66261" y="298174"/>
                      </a:cubicBezTo>
                      <a:cubicBezTo>
                        <a:pt x="64052" y="303696"/>
                        <a:pt x="62050" y="309305"/>
                        <a:pt x="59635" y="314740"/>
                      </a:cubicBezTo>
                      <a:cubicBezTo>
                        <a:pt x="48717" y="339307"/>
                        <a:pt x="56501" y="317515"/>
                        <a:pt x="49696" y="337931"/>
                      </a:cubicBezTo>
                      <a:cubicBezTo>
                        <a:pt x="53009" y="339035"/>
                        <a:pt x="56199" y="340619"/>
                        <a:pt x="59635" y="341244"/>
                      </a:cubicBezTo>
                      <a:cubicBezTo>
                        <a:pt x="68395" y="342837"/>
                        <a:pt x="78409" y="340140"/>
                        <a:pt x="86139" y="344557"/>
                      </a:cubicBezTo>
                      <a:cubicBezTo>
                        <a:pt x="89171" y="346290"/>
                        <a:pt x="84522" y="351443"/>
                        <a:pt x="82826" y="354496"/>
                      </a:cubicBezTo>
                      <a:cubicBezTo>
                        <a:pt x="78959" y="361457"/>
                        <a:pt x="73991" y="367748"/>
                        <a:pt x="69574" y="374374"/>
                      </a:cubicBezTo>
                      <a:lnTo>
                        <a:pt x="62948" y="384313"/>
                      </a:lnTo>
                      <a:cubicBezTo>
                        <a:pt x="53772" y="398077"/>
                        <a:pt x="57717" y="382833"/>
                        <a:pt x="49696" y="400879"/>
                      </a:cubicBezTo>
                      <a:cubicBezTo>
                        <a:pt x="46859" y="407261"/>
                        <a:pt x="45279" y="414131"/>
                        <a:pt x="43070" y="420757"/>
                      </a:cubicBezTo>
                      <a:lnTo>
                        <a:pt x="39757" y="430696"/>
                      </a:lnTo>
                      <a:cubicBezTo>
                        <a:pt x="44174" y="431800"/>
                        <a:pt x="48631" y="432758"/>
                        <a:pt x="53009" y="434009"/>
                      </a:cubicBezTo>
                      <a:cubicBezTo>
                        <a:pt x="56367" y="434968"/>
                        <a:pt x="59539" y="436564"/>
                        <a:pt x="62948" y="437322"/>
                      </a:cubicBezTo>
                      <a:cubicBezTo>
                        <a:pt x="69505" y="438779"/>
                        <a:pt x="76200" y="439531"/>
                        <a:pt x="82826" y="440635"/>
                      </a:cubicBezTo>
                      <a:cubicBezTo>
                        <a:pt x="57844" y="448962"/>
                        <a:pt x="87669" y="436761"/>
                        <a:pt x="66261" y="453887"/>
                      </a:cubicBezTo>
                      <a:cubicBezTo>
                        <a:pt x="63534" y="456069"/>
                        <a:pt x="59635" y="456096"/>
                        <a:pt x="56322" y="457200"/>
                      </a:cubicBezTo>
                      <a:cubicBezTo>
                        <a:pt x="50618" y="465756"/>
                        <a:pt x="40491" y="481744"/>
                        <a:pt x="33131" y="490331"/>
                      </a:cubicBezTo>
                      <a:cubicBezTo>
                        <a:pt x="30082" y="493888"/>
                        <a:pt x="26277" y="496744"/>
                        <a:pt x="23192" y="500270"/>
                      </a:cubicBezTo>
                      <a:cubicBezTo>
                        <a:pt x="3911" y="522304"/>
                        <a:pt x="17816" y="511583"/>
                        <a:pt x="0" y="523461"/>
                      </a:cubicBezTo>
                      <a:cubicBezTo>
                        <a:pt x="1104" y="526774"/>
                        <a:pt x="844" y="530931"/>
                        <a:pt x="3313" y="533400"/>
                      </a:cubicBezTo>
                      <a:cubicBezTo>
                        <a:pt x="5782" y="535869"/>
                        <a:pt x="9760" y="536713"/>
                        <a:pt x="13252" y="536713"/>
                      </a:cubicBezTo>
                      <a:cubicBezTo>
                        <a:pt x="28752" y="536713"/>
                        <a:pt x="44174" y="534504"/>
                        <a:pt x="59635" y="533400"/>
                      </a:cubicBezTo>
                      <a:cubicBezTo>
                        <a:pt x="67593" y="531411"/>
                        <a:pt x="77106" y="530611"/>
                        <a:pt x="82826" y="523461"/>
                      </a:cubicBezTo>
                      <a:cubicBezTo>
                        <a:pt x="85008" y="520734"/>
                        <a:pt x="84342" y="516516"/>
                        <a:pt x="86139" y="513522"/>
                      </a:cubicBezTo>
                      <a:cubicBezTo>
                        <a:pt x="87746" y="510843"/>
                        <a:pt x="90815" y="509335"/>
                        <a:pt x="92766" y="506896"/>
                      </a:cubicBezTo>
                      <a:cubicBezTo>
                        <a:pt x="95253" y="503787"/>
                        <a:pt x="96079" y="499166"/>
                        <a:pt x="99392" y="496957"/>
                      </a:cubicBezTo>
                      <a:cubicBezTo>
                        <a:pt x="103181" y="494431"/>
                        <a:pt x="108227" y="494748"/>
                        <a:pt x="112644" y="493644"/>
                      </a:cubicBezTo>
                      <a:cubicBezTo>
                        <a:pt x="115957" y="491435"/>
                        <a:pt x="118618" y="487378"/>
                        <a:pt x="122583" y="487018"/>
                      </a:cubicBezTo>
                      <a:cubicBezTo>
                        <a:pt x="131450" y="486212"/>
                        <a:pt x="140559" y="492889"/>
                        <a:pt x="149087" y="490331"/>
                      </a:cubicBezTo>
                      <a:cubicBezTo>
                        <a:pt x="153817" y="488912"/>
                        <a:pt x="153504" y="481496"/>
                        <a:pt x="155713" y="477079"/>
                      </a:cubicBezTo>
                      <a:cubicBezTo>
                        <a:pt x="154609" y="471557"/>
                        <a:pt x="155857" y="464958"/>
                        <a:pt x="152400" y="460513"/>
                      </a:cubicBezTo>
                      <a:cubicBezTo>
                        <a:pt x="147511" y="454227"/>
                        <a:pt x="132522" y="447261"/>
                        <a:pt x="132522" y="447261"/>
                      </a:cubicBezTo>
                      <a:cubicBezTo>
                        <a:pt x="130313" y="443948"/>
                        <a:pt x="127464" y="440982"/>
                        <a:pt x="125896" y="437322"/>
                      </a:cubicBezTo>
                      <a:cubicBezTo>
                        <a:pt x="121802" y="427769"/>
                        <a:pt x="120583" y="413490"/>
                        <a:pt x="125896" y="404192"/>
                      </a:cubicBezTo>
                      <a:cubicBezTo>
                        <a:pt x="127629" y="401160"/>
                        <a:pt x="132522" y="401983"/>
                        <a:pt x="135835" y="400879"/>
                      </a:cubicBezTo>
                      <a:cubicBezTo>
                        <a:pt x="139148" y="401983"/>
                        <a:pt x="146459" y="407616"/>
                        <a:pt x="145774" y="404192"/>
                      </a:cubicBezTo>
                      <a:cubicBezTo>
                        <a:pt x="144212" y="396383"/>
                        <a:pt x="136939" y="390939"/>
                        <a:pt x="132522" y="384313"/>
                      </a:cubicBezTo>
                      <a:cubicBezTo>
                        <a:pt x="129783" y="380204"/>
                        <a:pt x="129058" y="374855"/>
                        <a:pt x="125896" y="371061"/>
                      </a:cubicBezTo>
                      <a:cubicBezTo>
                        <a:pt x="123347" y="368002"/>
                        <a:pt x="119270" y="366644"/>
                        <a:pt x="115957" y="364435"/>
                      </a:cubicBezTo>
                      <a:cubicBezTo>
                        <a:pt x="124486" y="338848"/>
                        <a:pt x="111046" y="369050"/>
                        <a:pt x="155713" y="351183"/>
                      </a:cubicBezTo>
                      <a:cubicBezTo>
                        <a:pt x="158955" y="349886"/>
                        <a:pt x="154869" y="343713"/>
                        <a:pt x="152400" y="341244"/>
                      </a:cubicBezTo>
                      <a:cubicBezTo>
                        <a:pt x="149931" y="338775"/>
                        <a:pt x="145774" y="339035"/>
                        <a:pt x="142461" y="337931"/>
                      </a:cubicBezTo>
                      <a:cubicBezTo>
                        <a:pt x="139148" y="333514"/>
                        <a:pt x="135731" y="329172"/>
                        <a:pt x="132522" y="324679"/>
                      </a:cubicBezTo>
                      <a:cubicBezTo>
                        <a:pt x="130208" y="321439"/>
                        <a:pt x="128445" y="317799"/>
                        <a:pt x="125896" y="314740"/>
                      </a:cubicBezTo>
                      <a:cubicBezTo>
                        <a:pt x="122896" y="311140"/>
                        <a:pt x="119270" y="308113"/>
                        <a:pt x="115957" y="304800"/>
                      </a:cubicBezTo>
                      <a:cubicBezTo>
                        <a:pt x="119270" y="302591"/>
                        <a:pt x="122236" y="299742"/>
                        <a:pt x="125896" y="298174"/>
                      </a:cubicBezTo>
                      <a:cubicBezTo>
                        <a:pt x="130081" y="296380"/>
                        <a:pt x="136416" y="298504"/>
                        <a:pt x="139148" y="294861"/>
                      </a:cubicBezTo>
                      <a:cubicBezTo>
                        <a:pt x="141243" y="292067"/>
                        <a:pt x="137211" y="288132"/>
                        <a:pt x="135835" y="284922"/>
                      </a:cubicBezTo>
                      <a:cubicBezTo>
                        <a:pt x="133890" y="280383"/>
                        <a:pt x="131750" y="275905"/>
                        <a:pt x="129209" y="271670"/>
                      </a:cubicBezTo>
                      <a:cubicBezTo>
                        <a:pt x="125112" y="264841"/>
                        <a:pt x="115957" y="251792"/>
                        <a:pt x="115957" y="251792"/>
                      </a:cubicBezTo>
                      <a:cubicBezTo>
                        <a:pt x="131707" y="241292"/>
                        <a:pt x="122119" y="243907"/>
                        <a:pt x="145774" y="251792"/>
                      </a:cubicBezTo>
                      <a:lnTo>
                        <a:pt x="155713" y="255105"/>
                      </a:lnTo>
                      <a:lnTo>
                        <a:pt x="165652" y="258418"/>
                      </a:lnTo>
                      <a:cubicBezTo>
                        <a:pt x="158325" y="251091"/>
                        <a:pt x="154999" y="246465"/>
                        <a:pt x="145774" y="241853"/>
                      </a:cubicBezTo>
                      <a:cubicBezTo>
                        <a:pt x="142650" y="240291"/>
                        <a:pt x="139148" y="239644"/>
                        <a:pt x="135835" y="238540"/>
                      </a:cubicBezTo>
                      <a:cubicBezTo>
                        <a:pt x="120374" y="215348"/>
                        <a:pt x="129209" y="223078"/>
                        <a:pt x="112644" y="212035"/>
                      </a:cubicBezTo>
                      <a:cubicBezTo>
                        <a:pt x="93655" y="183551"/>
                        <a:pt x="116421" y="219590"/>
                        <a:pt x="102705" y="192157"/>
                      </a:cubicBezTo>
                      <a:cubicBezTo>
                        <a:pt x="100924" y="188596"/>
                        <a:pt x="98288" y="185531"/>
                        <a:pt x="96079" y="182218"/>
                      </a:cubicBezTo>
                      <a:cubicBezTo>
                        <a:pt x="99392" y="180009"/>
                        <a:pt x="102053" y="175952"/>
                        <a:pt x="106018" y="175592"/>
                      </a:cubicBezTo>
                      <a:cubicBezTo>
                        <a:pt x="162679" y="170441"/>
                        <a:pt x="113606" y="185210"/>
                        <a:pt x="142461" y="175592"/>
                      </a:cubicBezTo>
                      <a:cubicBezTo>
                        <a:pt x="136679" y="158245"/>
                        <a:pt x="141617" y="168122"/>
                        <a:pt x="122583" y="149087"/>
                      </a:cubicBezTo>
                      <a:cubicBezTo>
                        <a:pt x="116952" y="143456"/>
                        <a:pt x="113748" y="135835"/>
                        <a:pt x="109331" y="129209"/>
                      </a:cubicBezTo>
                      <a:lnTo>
                        <a:pt x="102705" y="119270"/>
                      </a:lnTo>
                      <a:cubicBezTo>
                        <a:pt x="101601" y="114853"/>
                        <a:pt x="101428" y="110091"/>
                        <a:pt x="99392" y="106018"/>
                      </a:cubicBezTo>
                      <a:cubicBezTo>
                        <a:pt x="79336" y="65910"/>
                        <a:pt x="96271" y="113224"/>
                        <a:pt x="86139" y="82826"/>
                      </a:cubicBezTo>
                      <a:cubicBezTo>
                        <a:pt x="90274" y="49747"/>
                        <a:pt x="99944" y="13804"/>
                        <a:pt x="102705"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12" name="Freeform 111">
                <a:extLst>
                  <a:ext uri="{FF2B5EF4-FFF2-40B4-BE49-F238E27FC236}">
                    <a16:creationId xmlns:a16="http://schemas.microsoft.com/office/drawing/2014/main" id="{727BE5B7-7715-1E1C-E7D5-FE7C725396F7}"/>
                  </a:ext>
                </a:extLst>
              </p:cNvPr>
              <p:cNvSpPr/>
              <p:nvPr/>
            </p:nvSpPr>
            <p:spPr>
              <a:xfrm>
                <a:off x="6915358" y="5501861"/>
                <a:ext cx="103964" cy="431980"/>
              </a:xfrm>
              <a:custGeom>
                <a:avLst/>
                <a:gdLst>
                  <a:gd name="connsiteX0" fmla="*/ 48659 w 103964"/>
                  <a:gd name="connsiteY0" fmla="*/ 0 h 431980"/>
                  <a:gd name="connsiteX1" fmla="*/ 48659 w 103964"/>
                  <a:gd name="connsiteY1" fmla="*/ 0 h 431980"/>
                  <a:gd name="connsiteX2" fmla="*/ 42033 w 103964"/>
                  <a:gd name="connsiteY2" fmla="*/ 17669 h 431980"/>
                  <a:gd name="connsiteX3" fmla="*/ 37616 w 103964"/>
                  <a:gd name="connsiteY3" fmla="*/ 22087 h 431980"/>
                  <a:gd name="connsiteX4" fmla="*/ 35407 w 103964"/>
                  <a:gd name="connsiteY4" fmla="*/ 30922 h 431980"/>
                  <a:gd name="connsiteX5" fmla="*/ 30990 w 103964"/>
                  <a:gd name="connsiteY5" fmla="*/ 44174 h 431980"/>
                  <a:gd name="connsiteX6" fmla="*/ 30990 w 103964"/>
                  <a:gd name="connsiteY6" fmla="*/ 119269 h 431980"/>
                  <a:gd name="connsiteX7" fmla="*/ 28781 w 103964"/>
                  <a:gd name="connsiteY7" fmla="*/ 125896 h 431980"/>
                  <a:gd name="connsiteX8" fmla="*/ 19946 w 103964"/>
                  <a:gd name="connsiteY8" fmla="*/ 136939 h 431980"/>
                  <a:gd name="connsiteX9" fmla="*/ 17738 w 103964"/>
                  <a:gd name="connsiteY9" fmla="*/ 143565 h 431980"/>
                  <a:gd name="connsiteX10" fmla="*/ 4485 w 103964"/>
                  <a:gd name="connsiteY10" fmla="*/ 152400 h 431980"/>
                  <a:gd name="connsiteX11" fmla="*/ 13320 w 103964"/>
                  <a:gd name="connsiteY11" fmla="*/ 154609 h 431980"/>
                  <a:gd name="connsiteX12" fmla="*/ 55285 w 103964"/>
                  <a:gd name="connsiteY12" fmla="*/ 150191 h 431980"/>
                  <a:gd name="connsiteX13" fmla="*/ 61912 w 103964"/>
                  <a:gd name="connsiteY13" fmla="*/ 152400 h 431980"/>
                  <a:gd name="connsiteX14" fmla="*/ 50868 w 103964"/>
                  <a:gd name="connsiteY14" fmla="*/ 165652 h 431980"/>
                  <a:gd name="connsiteX15" fmla="*/ 44242 w 103964"/>
                  <a:gd name="connsiteY15" fmla="*/ 176696 h 431980"/>
                  <a:gd name="connsiteX16" fmla="*/ 33199 w 103964"/>
                  <a:gd name="connsiteY16" fmla="*/ 189948 h 431980"/>
                  <a:gd name="connsiteX17" fmla="*/ 26572 w 103964"/>
                  <a:gd name="connsiteY17" fmla="*/ 192156 h 431980"/>
                  <a:gd name="connsiteX18" fmla="*/ 15529 w 103964"/>
                  <a:gd name="connsiteY18" fmla="*/ 198782 h 431980"/>
                  <a:gd name="connsiteX19" fmla="*/ 6694 w 103964"/>
                  <a:gd name="connsiteY19" fmla="*/ 207617 h 431980"/>
                  <a:gd name="connsiteX20" fmla="*/ 19946 w 103964"/>
                  <a:gd name="connsiteY20" fmla="*/ 212035 h 431980"/>
                  <a:gd name="connsiteX21" fmla="*/ 17738 w 103964"/>
                  <a:gd name="connsiteY21" fmla="*/ 220869 h 431980"/>
                  <a:gd name="connsiteX22" fmla="*/ 13320 w 103964"/>
                  <a:gd name="connsiteY22" fmla="*/ 225287 h 431980"/>
                  <a:gd name="connsiteX23" fmla="*/ 2277 w 103964"/>
                  <a:gd name="connsiteY23" fmla="*/ 236330 h 431980"/>
                  <a:gd name="connsiteX24" fmla="*/ 68 w 103964"/>
                  <a:gd name="connsiteY24" fmla="*/ 242956 h 431980"/>
                  <a:gd name="connsiteX25" fmla="*/ 4485 w 103964"/>
                  <a:gd name="connsiteY25" fmla="*/ 247374 h 431980"/>
                  <a:gd name="connsiteX26" fmla="*/ 22155 w 103964"/>
                  <a:gd name="connsiteY26" fmla="*/ 254000 h 431980"/>
                  <a:gd name="connsiteX27" fmla="*/ 39825 w 103964"/>
                  <a:gd name="connsiteY27" fmla="*/ 258417 h 431980"/>
                  <a:gd name="connsiteX28" fmla="*/ 50868 w 103964"/>
                  <a:gd name="connsiteY28" fmla="*/ 267252 h 431980"/>
                  <a:gd name="connsiteX29" fmla="*/ 57494 w 103964"/>
                  <a:gd name="connsiteY29" fmla="*/ 273878 h 431980"/>
                  <a:gd name="connsiteX30" fmla="*/ 53077 w 103964"/>
                  <a:gd name="connsiteY30" fmla="*/ 280504 h 431980"/>
                  <a:gd name="connsiteX31" fmla="*/ 44242 w 103964"/>
                  <a:gd name="connsiteY31" fmla="*/ 282713 h 431980"/>
                  <a:gd name="connsiteX32" fmla="*/ 26572 w 103964"/>
                  <a:gd name="connsiteY32" fmla="*/ 287130 h 431980"/>
                  <a:gd name="connsiteX33" fmla="*/ 28781 w 103964"/>
                  <a:gd name="connsiteY33" fmla="*/ 293756 h 431980"/>
                  <a:gd name="connsiteX34" fmla="*/ 42033 w 103964"/>
                  <a:gd name="connsiteY34" fmla="*/ 298174 h 431980"/>
                  <a:gd name="connsiteX35" fmla="*/ 35407 w 103964"/>
                  <a:gd name="connsiteY35" fmla="*/ 311426 h 431980"/>
                  <a:gd name="connsiteX36" fmla="*/ 33199 w 103964"/>
                  <a:gd name="connsiteY36" fmla="*/ 318052 h 431980"/>
                  <a:gd name="connsiteX37" fmla="*/ 26572 w 103964"/>
                  <a:gd name="connsiteY37" fmla="*/ 331304 h 431980"/>
                  <a:gd name="connsiteX38" fmla="*/ 35407 w 103964"/>
                  <a:gd name="connsiteY38" fmla="*/ 342348 h 431980"/>
                  <a:gd name="connsiteX39" fmla="*/ 37616 w 103964"/>
                  <a:gd name="connsiteY39" fmla="*/ 351182 h 431980"/>
                  <a:gd name="connsiteX40" fmla="*/ 30990 w 103964"/>
                  <a:gd name="connsiteY40" fmla="*/ 366643 h 431980"/>
                  <a:gd name="connsiteX41" fmla="*/ 19946 w 103964"/>
                  <a:gd name="connsiteY41" fmla="*/ 384313 h 431980"/>
                  <a:gd name="connsiteX42" fmla="*/ 17738 w 103964"/>
                  <a:gd name="connsiteY42" fmla="*/ 390939 h 431980"/>
                  <a:gd name="connsiteX43" fmla="*/ 13320 w 103964"/>
                  <a:gd name="connsiteY43" fmla="*/ 395356 h 431980"/>
                  <a:gd name="connsiteX44" fmla="*/ 4485 w 103964"/>
                  <a:gd name="connsiteY44" fmla="*/ 413026 h 431980"/>
                  <a:gd name="connsiteX45" fmla="*/ 26572 w 103964"/>
                  <a:gd name="connsiteY45" fmla="*/ 419652 h 431980"/>
                  <a:gd name="connsiteX46" fmla="*/ 44242 w 103964"/>
                  <a:gd name="connsiteY46" fmla="*/ 424069 h 431980"/>
                  <a:gd name="connsiteX47" fmla="*/ 92833 w 103964"/>
                  <a:gd name="connsiteY47" fmla="*/ 426278 h 431980"/>
                  <a:gd name="connsiteX48" fmla="*/ 103877 w 103964"/>
                  <a:gd name="connsiteY48" fmla="*/ 428487 h 431980"/>
                  <a:gd name="connsiteX49" fmla="*/ 92833 w 103964"/>
                  <a:gd name="connsiteY49" fmla="*/ 421861 h 431980"/>
                  <a:gd name="connsiteX50" fmla="*/ 81790 w 103964"/>
                  <a:gd name="connsiteY50" fmla="*/ 410817 h 431980"/>
                  <a:gd name="connsiteX51" fmla="*/ 75164 w 103964"/>
                  <a:gd name="connsiteY51" fmla="*/ 397565 h 431980"/>
                  <a:gd name="connsiteX52" fmla="*/ 72955 w 103964"/>
                  <a:gd name="connsiteY52" fmla="*/ 390939 h 431980"/>
                  <a:gd name="connsiteX53" fmla="*/ 75164 w 103964"/>
                  <a:gd name="connsiteY53" fmla="*/ 384313 h 431980"/>
                  <a:gd name="connsiteX54" fmla="*/ 70746 w 103964"/>
                  <a:gd name="connsiteY54" fmla="*/ 366643 h 431980"/>
                  <a:gd name="connsiteX55" fmla="*/ 68538 w 103964"/>
                  <a:gd name="connsiteY55" fmla="*/ 357809 h 431980"/>
                  <a:gd name="connsiteX56" fmla="*/ 66329 w 103964"/>
                  <a:gd name="connsiteY56" fmla="*/ 335722 h 431980"/>
                  <a:gd name="connsiteX57" fmla="*/ 79581 w 103964"/>
                  <a:gd name="connsiteY57" fmla="*/ 331304 h 431980"/>
                  <a:gd name="connsiteX58" fmla="*/ 75164 w 103964"/>
                  <a:gd name="connsiteY58" fmla="*/ 298174 h 431980"/>
                  <a:gd name="connsiteX59" fmla="*/ 70746 w 103964"/>
                  <a:gd name="connsiteY59" fmla="*/ 284922 h 431980"/>
                  <a:gd name="connsiteX60" fmla="*/ 68538 w 103964"/>
                  <a:gd name="connsiteY60" fmla="*/ 278296 h 431980"/>
                  <a:gd name="connsiteX61" fmla="*/ 75164 w 103964"/>
                  <a:gd name="connsiteY61" fmla="*/ 260626 h 431980"/>
                  <a:gd name="connsiteX62" fmla="*/ 81790 w 103964"/>
                  <a:gd name="connsiteY62" fmla="*/ 258417 h 431980"/>
                  <a:gd name="connsiteX63" fmla="*/ 79581 w 103964"/>
                  <a:gd name="connsiteY63" fmla="*/ 251791 h 431980"/>
                  <a:gd name="connsiteX64" fmla="*/ 77372 w 103964"/>
                  <a:gd name="connsiteY64" fmla="*/ 242956 h 431980"/>
                  <a:gd name="connsiteX65" fmla="*/ 72955 w 103964"/>
                  <a:gd name="connsiteY65" fmla="*/ 225287 h 431980"/>
                  <a:gd name="connsiteX66" fmla="*/ 68538 w 103964"/>
                  <a:gd name="connsiteY66" fmla="*/ 220869 h 431980"/>
                  <a:gd name="connsiteX67" fmla="*/ 64120 w 103964"/>
                  <a:gd name="connsiteY67" fmla="*/ 203200 h 431980"/>
                  <a:gd name="connsiteX68" fmla="*/ 66329 w 103964"/>
                  <a:gd name="connsiteY68" fmla="*/ 183322 h 431980"/>
                  <a:gd name="connsiteX69" fmla="*/ 68538 w 103964"/>
                  <a:gd name="connsiteY69" fmla="*/ 176696 h 431980"/>
                  <a:gd name="connsiteX70" fmla="*/ 72955 w 103964"/>
                  <a:gd name="connsiteY70" fmla="*/ 172278 h 431980"/>
                  <a:gd name="connsiteX71" fmla="*/ 86207 w 103964"/>
                  <a:gd name="connsiteY71" fmla="*/ 174487 h 431980"/>
                  <a:gd name="connsiteX72" fmla="*/ 92833 w 103964"/>
                  <a:gd name="connsiteY72" fmla="*/ 176696 h 431980"/>
                  <a:gd name="connsiteX73" fmla="*/ 95042 w 103964"/>
                  <a:gd name="connsiteY73" fmla="*/ 170069 h 431980"/>
                  <a:gd name="connsiteX74" fmla="*/ 90625 w 103964"/>
                  <a:gd name="connsiteY74" fmla="*/ 161235 h 431980"/>
                  <a:gd name="connsiteX75" fmla="*/ 88416 w 103964"/>
                  <a:gd name="connsiteY75" fmla="*/ 154609 h 431980"/>
                  <a:gd name="connsiteX76" fmla="*/ 83999 w 103964"/>
                  <a:gd name="connsiteY76" fmla="*/ 147982 h 431980"/>
                  <a:gd name="connsiteX77" fmla="*/ 77372 w 103964"/>
                  <a:gd name="connsiteY77" fmla="*/ 136939 h 431980"/>
                  <a:gd name="connsiteX78" fmla="*/ 72955 w 103964"/>
                  <a:gd name="connsiteY78" fmla="*/ 128104 h 431980"/>
                  <a:gd name="connsiteX79" fmla="*/ 68538 w 103964"/>
                  <a:gd name="connsiteY79" fmla="*/ 121478 h 431980"/>
                  <a:gd name="connsiteX80" fmla="*/ 66329 w 103964"/>
                  <a:gd name="connsiteY80" fmla="*/ 114852 h 431980"/>
                  <a:gd name="connsiteX81" fmla="*/ 61912 w 103964"/>
                  <a:gd name="connsiteY81" fmla="*/ 97182 h 431980"/>
                  <a:gd name="connsiteX82" fmla="*/ 59703 w 103964"/>
                  <a:gd name="connsiteY82" fmla="*/ 88348 h 431980"/>
                  <a:gd name="connsiteX83" fmla="*/ 57494 w 103964"/>
                  <a:gd name="connsiteY83" fmla="*/ 81722 h 431980"/>
                  <a:gd name="connsiteX84" fmla="*/ 53077 w 103964"/>
                  <a:gd name="connsiteY84" fmla="*/ 55217 h 431980"/>
                  <a:gd name="connsiteX85" fmla="*/ 50868 w 103964"/>
                  <a:gd name="connsiteY85" fmla="*/ 41965 h 431980"/>
                  <a:gd name="connsiteX86" fmla="*/ 42033 w 103964"/>
                  <a:gd name="connsiteY86" fmla="*/ 19878 h 431980"/>
                  <a:gd name="connsiteX87" fmla="*/ 48659 w 103964"/>
                  <a:gd name="connsiteY87" fmla="*/ 0 h 43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3964" h="431980">
                    <a:moveTo>
                      <a:pt x="48659" y="0"/>
                    </a:moveTo>
                    <a:lnTo>
                      <a:pt x="48659" y="0"/>
                    </a:lnTo>
                    <a:cubicBezTo>
                      <a:pt x="46450" y="5890"/>
                      <a:pt x="44846" y="12043"/>
                      <a:pt x="42033" y="17669"/>
                    </a:cubicBezTo>
                    <a:cubicBezTo>
                      <a:pt x="41102" y="19532"/>
                      <a:pt x="38547" y="20224"/>
                      <a:pt x="37616" y="22087"/>
                    </a:cubicBezTo>
                    <a:cubicBezTo>
                      <a:pt x="36258" y="24802"/>
                      <a:pt x="36279" y="28014"/>
                      <a:pt x="35407" y="30922"/>
                    </a:cubicBezTo>
                    <a:cubicBezTo>
                      <a:pt x="34069" y="35382"/>
                      <a:pt x="30990" y="44174"/>
                      <a:pt x="30990" y="44174"/>
                    </a:cubicBezTo>
                    <a:cubicBezTo>
                      <a:pt x="32478" y="88813"/>
                      <a:pt x="38673" y="92382"/>
                      <a:pt x="30990" y="119269"/>
                    </a:cubicBezTo>
                    <a:cubicBezTo>
                      <a:pt x="30350" y="121508"/>
                      <a:pt x="29822" y="123813"/>
                      <a:pt x="28781" y="125896"/>
                    </a:cubicBezTo>
                    <a:cubicBezTo>
                      <a:pt x="25994" y="131470"/>
                      <a:pt x="24056" y="132830"/>
                      <a:pt x="19946" y="136939"/>
                    </a:cubicBezTo>
                    <a:cubicBezTo>
                      <a:pt x="19210" y="139148"/>
                      <a:pt x="19384" y="141919"/>
                      <a:pt x="17738" y="143565"/>
                    </a:cubicBezTo>
                    <a:cubicBezTo>
                      <a:pt x="13984" y="147319"/>
                      <a:pt x="4485" y="152400"/>
                      <a:pt x="4485" y="152400"/>
                    </a:cubicBezTo>
                    <a:cubicBezTo>
                      <a:pt x="7430" y="153136"/>
                      <a:pt x="10284" y="154609"/>
                      <a:pt x="13320" y="154609"/>
                    </a:cubicBezTo>
                    <a:cubicBezTo>
                      <a:pt x="31185" y="154609"/>
                      <a:pt x="39708" y="152788"/>
                      <a:pt x="55285" y="150191"/>
                    </a:cubicBezTo>
                    <a:cubicBezTo>
                      <a:pt x="57494" y="150927"/>
                      <a:pt x="61347" y="150141"/>
                      <a:pt x="61912" y="152400"/>
                    </a:cubicBezTo>
                    <a:cubicBezTo>
                      <a:pt x="62527" y="154859"/>
                      <a:pt x="51410" y="165110"/>
                      <a:pt x="50868" y="165652"/>
                    </a:cubicBezTo>
                    <a:cubicBezTo>
                      <a:pt x="47032" y="177159"/>
                      <a:pt x="51171" y="168033"/>
                      <a:pt x="44242" y="176696"/>
                    </a:cubicBezTo>
                    <a:cubicBezTo>
                      <a:pt x="39587" y="182515"/>
                      <a:pt x="39943" y="185453"/>
                      <a:pt x="33199" y="189948"/>
                    </a:cubicBezTo>
                    <a:cubicBezTo>
                      <a:pt x="31262" y="191239"/>
                      <a:pt x="28781" y="191420"/>
                      <a:pt x="26572" y="192156"/>
                    </a:cubicBezTo>
                    <a:cubicBezTo>
                      <a:pt x="10258" y="208474"/>
                      <a:pt x="35591" y="184453"/>
                      <a:pt x="15529" y="198782"/>
                    </a:cubicBezTo>
                    <a:cubicBezTo>
                      <a:pt x="12140" y="201203"/>
                      <a:pt x="6694" y="207617"/>
                      <a:pt x="6694" y="207617"/>
                    </a:cubicBezTo>
                    <a:cubicBezTo>
                      <a:pt x="11111" y="209090"/>
                      <a:pt x="21075" y="207518"/>
                      <a:pt x="19946" y="212035"/>
                    </a:cubicBezTo>
                    <a:cubicBezTo>
                      <a:pt x="19210" y="214980"/>
                      <a:pt x="19095" y="218154"/>
                      <a:pt x="17738" y="220869"/>
                    </a:cubicBezTo>
                    <a:cubicBezTo>
                      <a:pt x="16807" y="222732"/>
                      <a:pt x="14621" y="223661"/>
                      <a:pt x="13320" y="225287"/>
                    </a:cubicBezTo>
                    <a:cubicBezTo>
                      <a:pt x="4906" y="235805"/>
                      <a:pt x="13636" y="228758"/>
                      <a:pt x="2277" y="236330"/>
                    </a:cubicBezTo>
                    <a:cubicBezTo>
                      <a:pt x="1541" y="238539"/>
                      <a:pt x="-388" y="240673"/>
                      <a:pt x="68" y="242956"/>
                    </a:cubicBezTo>
                    <a:cubicBezTo>
                      <a:pt x="476" y="244998"/>
                      <a:pt x="2859" y="246073"/>
                      <a:pt x="4485" y="247374"/>
                    </a:cubicBezTo>
                    <a:cubicBezTo>
                      <a:pt x="12470" y="253762"/>
                      <a:pt x="11005" y="251427"/>
                      <a:pt x="22155" y="254000"/>
                    </a:cubicBezTo>
                    <a:cubicBezTo>
                      <a:pt x="28071" y="255365"/>
                      <a:pt x="39825" y="258417"/>
                      <a:pt x="39825" y="258417"/>
                    </a:cubicBezTo>
                    <a:cubicBezTo>
                      <a:pt x="52667" y="271262"/>
                      <a:pt x="34162" y="253331"/>
                      <a:pt x="50868" y="267252"/>
                    </a:cubicBezTo>
                    <a:cubicBezTo>
                      <a:pt x="53268" y="269252"/>
                      <a:pt x="55285" y="271669"/>
                      <a:pt x="57494" y="273878"/>
                    </a:cubicBezTo>
                    <a:cubicBezTo>
                      <a:pt x="56022" y="276087"/>
                      <a:pt x="55286" y="279032"/>
                      <a:pt x="53077" y="280504"/>
                    </a:cubicBezTo>
                    <a:cubicBezTo>
                      <a:pt x="50551" y="282188"/>
                      <a:pt x="47161" y="281879"/>
                      <a:pt x="44242" y="282713"/>
                    </a:cubicBezTo>
                    <a:cubicBezTo>
                      <a:pt x="28400" y="287240"/>
                      <a:pt x="49016" y="282643"/>
                      <a:pt x="26572" y="287130"/>
                    </a:cubicBezTo>
                    <a:cubicBezTo>
                      <a:pt x="27308" y="289339"/>
                      <a:pt x="26887" y="292403"/>
                      <a:pt x="28781" y="293756"/>
                    </a:cubicBezTo>
                    <a:cubicBezTo>
                      <a:pt x="32570" y="296463"/>
                      <a:pt x="42033" y="298174"/>
                      <a:pt x="42033" y="298174"/>
                    </a:cubicBezTo>
                    <a:cubicBezTo>
                      <a:pt x="36587" y="319966"/>
                      <a:pt x="43847" y="297360"/>
                      <a:pt x="35407" y="311426"/>
                    </a:cubicBezTo>
                    <a:cubicBezTo>
                      <a:pt x="34209" y="313422"/>
                      <a:pt x="34240" y="315970"/>
                      <a:pt x="33199" y="318052"/>
                    </a:cubicBezTo>
                    <a:cubicBezTo>
                      <a:pt x="24632" y="335186"/>
                      <a:pt x="32127" y="314643"/>
                      <a:pt x="26572" y="331304"/>
                    </a:cubicBezTo>
                    <a:cubicBezTo>
                      <a:pt x="33793" y="352964"/>
                      <a:pt x="22086" y="322368"/>
                      <a:pt x="35407" y="342348"/>
                    </a:cubicBezTo>
                    <a:cubicBezTo>
                      <a:pt x="37091" y="344874"/>
                      <a:pt x="36880" y="348237"/>
                      <a:pt x="37616" y="351182"/>
                    </a:cubicBezTo>
                    <a:cubicBezTo>
                      <a:pt x="31773" y="374553"/>
                      <a:pt x="39706" y="347032"/>
                      <a:pt x="30990" y="366643"/>
                    </a:cubicBezTo>
                    <a:cubicBezTo>
                      <a:pt x="23243" y="384074"/>
                      <a:pt x="31866" y="376367"/>
                      <a:pt x="19946" y="384313"/>
                    </a:cubicBezTo>
                    <a:cubicBezTo>
                      <a:pt x="19210" y="386522"/>
                      <a:pt x="18936" y="388943"/>
                      <a:pt x="17738" y="390939"/>
                    </a:cubicBezTo>
                    <a:cubicBezTo>
                      <a:pt x="16667" y="392725"/>
                      <a:pt x="14251" y="393493"/>
                      <a:pt x="13320" y="395356"/>
                    </a:cubicBezTo>
                    <a:cubicBezTo>
                      <a:pt x="3168" y="415660"/>
                      <a:pt x="14466" y="403047"/>
                      <a:pt x="4485" y="413026"/>
                    </a:cubicBezTo>
                    <a:cubicBezTo>
                      <a:pt x="17836" y="416364"/>
                      <a:pt x="10442" y="414276"/>
                      <a:pt x="26572" y="419652"/>
                    </a:cubicBezTo>
                    <a:cubicBezTo>
                      <a:pt x="32747" y="421710"/>
                      <a:pt x="37385" y="423561"/>
                      <a:pt x="44242" y="424069"/>
                    </a:cubicBezTo>
                    <a:cubicBezTo>
                      <a:pt x="60411" y="425267"/>
                      <a:pt x="76636" y="425542"/>
                      <a:pt x="92833" y="426278"/>
                    </a:cubicBezTo>
                    <a:cubicBezTo>
                      <a:pt x="93767" y="427212"/>
                      <a:pt x="101011" y="437090"/>
                      <a:pt x="103877" y="428487"/>
                    </a:cubicBezTo>
                    <a:cubicBezTo>
                      <a:pt x="105090" y="424848"/>
                      <a:pt x="93301" y="422017"/>
                      <a:pt x="92833" y="421861"/>
                    </a:cubicBezTo>
                    <a:cubicBezTo>
                      <a:pt x="89152" y="418180"/>
                      <a:pt x="83436" y="415756"/>
                      <a:pt x="81790" y="410817"/>
                    </a:cubicBezTo>
                    <a:cubicBezTo>
                      <a:pt x="76238" y="394162"/>
                      <a:pt x="83727" y="414691"/>
                      <a:pt x="75164" y="397565"/>
                    </a:cubicBezTo>
                    <a:cubicBezTo>
                      <a:pt x="74123" y="395483"/>
                      <a:pt x="73691" y="393148"/>
                      <a:pt x="72955" y="390939"/>
                    </a:cubicBezTo>
                    <a:cubicBezTo>
                      <a:pt x="73691" y="388730"/>
                      <a:pt x="75164" y="386641"/>
                      <a:pt x="75164" y="384313"/>
                    </a:cubicBezTo>
                    <a:cubicBezTo>
                      <a:pt x="75164" y="377575"/>
                      <a:pt x="72489" y="372745"/>
                      <a:pt x="70746" y="366643"/>
                    </a:cubicBezTo>
                    <a:cubicBezTo>
                      <a:pt x="69912" y="363725"/>
                      <a:pt x="69274" y="360754"/>
                      <a:pt x="68538" y="357809"/>
                    </a:cubicBezTo>
                    <a:cubicBezTo>
                      <a:pt x="67802" y="350447"/>
                      <a:pt x="63483" y="342552"/>
                      <a:pt x="66329" y="335722"/>
                    </a:cubicBezTo>
                    <a:cubicBezTo>
                      <a:pt x="68120" y="331424"/>
                      <a:pt x="79581" y="331304"/>
                      <a:pt x="79581" y="331304"/>
                    </a:cubicBezTo>
                    <a:cubicBezTo>
                      <a:pt x="78519" y="320681"/>
                      <a:pt x="78051" y="308761"/>
                      <a:pt x="75164" y="298174"/>
                    </a:cubicBezTo>
                    <a:cubicBezTo>
                      <a:pt x="73939" y="293682"/>
                      <a:pt x="72218" y="289339"/>
                      <a:pt x="70746" y="284922"/>
                    </a:cubicBezTo>
                    <a:lnTo>
                      <a:pt x="68538" y="278296"/>
                    </a:lnTo>
                    <a:cubicBezTo>
                      <a:pt x="69881" y="270235"/>
                      <a:pt x="68140" y="264840"/>
                      <a:pt x="75164" y="260626"/>
                    </a:cubicBezTo>
                    <a:cubicBezTo>
                      <a:pt x="77160" y="259428"/>
                      <a:pt x="79581" y="259153"/>
                      <a:pt x="81790" y="258417"/>
                    </a:cubicBezTo>
                    <a:cubicBezTo>
                      <a:pt x="81790" y="258417"/>
                      <a:pt x="80221" y="254030"/>
                      <a:pt x="79581" y="251791"/>
                    </a:cubicBezTo>
                    <a:cubicBezTo>
                      <a:pt x="78747" y="248872"/>
                      <a:pt x="78030" y="245919"/>
                      <a:pt x="77372" y="242956"/>
                    </a:cubicBezTo>
                    <a:cubicBezTo>
                      <a:pt x="76812" y="240436"/>
                      <a:pt x="75046" y="228772"/>
                      <a:pt x="72955" y="225287"/>
                    </a:cubicBezTo>
                    <a:cubicBezTo>
                      <a:pt x="71884" y="223501"/>
                      <a:pt x="70010" y="222342"/>
                      <a:pt x="68538" y="220869"/>
                    </a:cubicBezTo>
                    <a:cubicBezTo>
                      <a:pt x="66795" y="215641"/>
                      <a:pt x="64120" y="208530"/>
                      <a:pt x="64120" y="203200"/>
                    </a:cubicBezTo>
                    <a:cubicBezTo>
                      <a:pt x="64120" y="196533"/>
                      <a:pt x="65233" y="189898"/>
                      <a:pt x="66329" y="183322"/>
                    </a:cubicBezTo>
                    <a:cubicBezTo>
                      <a:pt x="66712" y="181026"/>
                      <a:pt x="67340" y="178692"/>
                      <a:pt x="68538" y="176696"/>
                    </a:cubicBezTo>
                    <a:cubicBezTo>
                      <a:pt x="69609" y="174910"/>
                      <a:pt x="71483" y="173751"/>
                      <a:pt x="72955" y="172278"/>
                    </a:cubicBezTo>
                    <a:cubicBezTo>
                      <a:pt x="77372" y="173014"/>
                      <a:pt x="81835" y="173515"/>
                      <a:pt x="86207" y="174487"/>
                    </a:cubicBezTo>
                    <a:cubicBezTo>
                      <a:pt x="88480" y="174992"/>
                      <a:pt x="90751" y="177737"/>
                      <a:pt x="92833" y="176696"/>
                    </a:cubicBezTo>
                    <a:cubicBezTo>
                      <a:pt x="94916" y="175655"/>
                      <a:pt x="94306" y="172278"/>
                      <a:pt x="95042" y="170069"/>
                    </a:cubicBezTo>
                    <a:cubicBezTo>
                      <a:pt x="93570" y="167124"/>
                      <a:pt x="91922" y="164261"/>
                      <a:pt x="90625" y="161235"/>
                    </a:cubicBezTo>
                    <a:cubicBezTo>
                      <a:pt x="89708" y="159095"/>
                      <a:pt x="89457" y="156691"/>
                      <a:pt x="88416" y="154609"/>
                    </a:cubicBezTo>
                    <a:cubicBezTo>
                      <a:pt x="87229" y="152235"/>
                      <a:pt x="85186" y="150356"/>
                      <a:pt x="83999" y="147982"/>
                    </a:cubicBezTo>
                    <a:cubicBezTo>
                      <a:pt x="78267" y="136516"/>
                      <a:pt x="85999" y="145564"/>
                      <a:pt x="77372" y="136939"/>
                    </a:cubicBezTo>
                    <a:cubicBezTo>
                      <a:pt x="75900" y="133994"/>
                      <a:pt x="74588" y="130963"/>
                      <a:pt x="72955" y="128104"/>
                    </a:cubicBezTo>
                    <a:cubicBezTo>
                      <a:pt x="71638" y="125799"/>
                      <a:pt x="69725" y="123852"/>
                      <a:pt x="68538" y="121478"/>
                    </a:cubicBezTo>
                    <a:cubicBezTo>
                      <a:pt x="67497" y="119396"/>
                      <a:pt x="66942" y="117098"/>
                      <a:pt x="66329" y="114852"/>
                    </a:cubicBezTo>
                    <a:cubicBezTo>
                      <a:pt x="64732" y="108995"/>
                      <a:pt x="63384" y="103072"/>
                      <a:pt x="61912" y="97182"/>
                    </a:cubicBezTo>
                    <a:cubicBezTo>
                      <a:pt x="61176" y="94237"/>
                      <a:pt x="60663" y="91228"/>
                      <a:pt x="59703" y="88348"/>
                    </a:cubicBezTo>
                    <a:cubicBezTo>
                      <a:pt x="58967" y="86139"/>
                      <a:pt x="58059" y="83981"/>
                      <a:pt x="57494" y="81722"/>
                    </a:cubicBezTo>
                    <a:cubicBezTo>
                      <a:pt x="55159" y="72384"/>
                      <a:pt x="54574" y="64950"/>
                      <a:pt x="53077" y="55217"/>
                    </a:cubicBezTo>
                    <a:cubicBezTo>
                      <a:pt x="52396" y="50791"/>
                      <a:pt x="52204" y="46239"/>
                      <a:pt x="50868" y="41965"/>
                    </a:cubicBezTo>
                    <a:cubicBezTo>
                      <a:pt x="48503" y="34396"/>
                      <a:pt x="42033" y="19878"/>
                      <a:pt x="42033" y="19878"/>
                    </a:cubicBezTo>
                    <a:cubicBezTo>
                      <a:pt x="39502" y="7220"/>
                      <a:pt x="47555" y="3313"/>
                      <a:pt x="48659"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19" name="Group 218">
                <a:extLst>
                  <a:ext uri="{FF2B5EF4-FFF2-40B4-BE49-F238E27FC236}">
                    <a16:creationId xmlns:a16="http://schemas.microsoft.com/office/drawing/2014/main" id="{B4843562-53D6-12D9-048C-59B761EBBBCA}"/>
                  </a:ext>
                </a:extLst>
              </p:cNvPr>
              <p:cNvGrpSpPr/>
              <p:nvPr/>
            </p:nvGrpSpPr>
            <p:grpSpPr>
              <a:xfrm>
                <a:off x="7286487" y="5307496"/>
                <a:ext cx="145774" cy="711132"/>
                <a:chOff x="7286487" y="5307496"/>
                <a:chExt cx="145774" cy="711132"/>
              </a:xfrm>
            </p:grpSpPr>
            <p:cxnSp>
              <p:nvCxnSpPr>
                <p:cNvPr id="169" name="Straight Connector 168">
                  <a:extLst>
                    <a:ext uri="{FF2B5EF4-FFF2-40B4-BE49-F238E27FC236}">
                      <a16:creationId xmlns:a16="http://schemas.microsoft.com/office/drawing/2014/main" id="{74F4FF89-070C-0CC6-C26D-4D572D0DDB32}"/>
                    </a:ext>
                  </a:extLst>
                </p:cNvPr>
                <p:cNvCxnSpPr/>
                <p:nvPr/>
              </p:nvCxnSpPr>
              <p:spPr>
                <a:xfrm flipV="1">
                  <a:off x="7377009" y="5803613"/>
                  <a:ext cx="0" cy="215015"/>
                </a:xfrm>
                <a:prstGeom prst="line">
                  <a:avLst/>
                </a:prstGeom>
                <a:ln w="19050">
                  <a:solidFill>
                    <a:srgbClr val="CC6600"/>
                  </a:solidFill>
                </a:ln>
              </p:spPr>
              <p:style>
                <a:lnRef idx="1">
                  <a:schemeClr val="accent1"/>
                </a:lnRef>
                <a:fillRef idx="0">
                  <a:schemeClr val="accent1"/>
                </a:fillRef>
                <a:effectRef idx="0">
                  <a:schemeClr val="accent1"/>
                </a:effectRef>
                <a:fontRef idx="minor">
                  <a:schemeClr val="tx1"/>
                </a:fontRef>
              </p:style>
            </p:cxnSp>
            <p:sp>
              <p:nvSpPr>
                <p:cNvPr id="113" name="Freeform 112">
                  <a:extLst>
                    <a:ext uri="{FF2B5EF4-FFF2-40B4-BE49-F238E27FC236}">
                      <a16:creationId xmlns:a16="http://schemas.microsoft.com/office/drawing/2014/main" id="{3E9BE359-2F7C-31FF-F682-698DA58A946D}"/>
                    </a:ext>
                  </a:extLst>
                </p:cNvPr>
                <p:cNvSpPr/>
                <p:nvPr/>
              </p:nvSpPr>
              <p:spPr>
                <a:xfrm>
                  <a:off x="7286487" y="5307496"/>
                  <a:ext cx="145774" cy="577141"/>
                </a:xfrm>
                <a:custGeom>
                  <a:avLst/>
                  <a:gdLst>
                    <a:gd name="connsiteX0" fmla="*/ 86139 w 145774"/>
                    <a:gd name="connsiteY0" fmla="*/ 0 h 577141"/>
                    <a:gd name="connsiteX1" fmla="*/ 86139 w 145774"/>
                    <a:gd name="connsiteY1" fmla="*/ 0 h 577141"/>
                    <a:gd name="connsiteX2" fmla="*/ 81722 w 145774"/>
                    <a:gd name="connsiteY2" fmla="*/ 59634 h 577141"/>
                    <a:gd name="connsiteX3" fmla="*/ 79513 w 145774"/>
                    <a:gd name="connsiteY3" fmla="*/ 66261 h 577141"/>
                    <a:gd name="connsiteX4" fmla="*/ 77304 w 145774"/>
                    <a:gd name="connsiteY4" fmla="*/ 75095 h 577141"/>
                    <a:gd name="connsiteX5" fmla="*/ 66261 w 145774"/>
                    <a:gd name="connsiteY5" fmla="*/ 83930 h 577141"/>
                    <a:gd name="connsiteX6" fmla="*/ 61843 w 145774"/>
                    <a:gd name="connsiteY6" fmla="*/ 97182 h 577141"/>
                    <a:gd name="connsiteX7" fmla="*/ 55217 w 145774"/>
                    <a:gd name="connsiteY7" fmla="*/ 130313 h 577141"/>
                    <a:gd name="connsiteX8" fmla="*/ 50800 w 145774"/>
                    <a:gd name="connsiteY8" fmla="*/ 145774 h 577141"/>
                    <a:gd name="connsiteX9" fmla="*/ 44174 w 145774"/>
                    <a:gd name="connsiteY9" fmla="*/ 167861 h 577141"/>
                    <a:gd name="connsiteX10" fmla="*/ 39756 w 145774"/>
                    <a:gd name="connsiteY10" fmla="*/ 172278 h 577141"/>
                    <a:gd name="connsiteX11" fmla="*/ 35339 w 145774"/>
                    <a:gd name="connsiteY11" fmla="*/ 185530 h 577141"/>
                    <a:gd name="connsiteX12" fmla="*/ 33130 w 145774"/>
                    <a:gd name="connsiteY12" fmla="*/ 192156 h 577141"/>
                    <a:gd name="connsiteX13" fmla="*/ 37548 w 145774"/>
                    <a:gd name="connsiteY13" fmla="*/ 216452 h 577141"/>
                    <a:gd name="connsiteX14" fmla="*/ 59635 w 145774"/>
                    <a:gd name="connsiteY14" fmla="*/ 218661 h 577141"/>
                    <a:gd name="connsiteX15" fmla="*/ 53009 w 145774"/>
                    <a:gd name="connsiteY15" fmla="*/ 254000 h 577141"/>
                    <a:gd name="connsiteX16" fmla="*/ 46383 w 145774"/>
                    <a:gd name="connsiteY16" fmla="*/ 269461 h 577141"/>
                    <a:gd name="connsiteX17" fmla="*/ 44174 w 145774"/>
                    <a:gd name="connsiteY17" fmla="*/ 276087 h 577141"/>
                    <a:gd name="connsiteX18" fmla="*/ 35339 w 145774"/>
                    <a:gd name="connsiteY18" fmla="*/ 282713 h 577141"/>
                    <a:gd name="connsiteX19" fmla="*/ 28713 w 145774"/>
                    <a:gd name="connsiteY19" fmla="*/ 289339 h 577141"/>
                    <a:gd name="connsiteX20" fmla="*/ 24296 w 145774"/>
                    <a:gd name="connsiteY20" fmla="*/ 302591 h 577141"/>
                    <a:gd name="connsiteX21" fmla="*/ 22087 w 145774"/>
                    <a:gd name="connsiteY21" fmla="*/ 309217 h 577141"/>
                    <a:gd name="connsiteX22" fmla="*/ 17670 w 145774"/>
                    <a:gd name="connsiteY22" fmla="*/ 315843 h 577141"/>
                    <a:gd name="connsiteX23" fmla="*/ 8835 w 145774"/>
                    <a:gd name="connsiteY23" fmla="*/ 331304 h 577141"/>
                    <a:gd name="connsiteX24" fmla="*/ 0 w 145774"/>
                    <a:gd name="connsiteY24" fmla="*/ 342347 h 577141"/>
                    <a:gd name="connsiteX25" fmla="*/ 13252 w 145774"/>
                    <a:gd name="connsiteY25" fmla="*/ 340139 h 577141"/>
                    <a:gd name="connsiteX26" fmla="*/ 26504 w 145774"/>
                    <a:gd name="connsiteY26" fmla="*/ 335721 h 577141"/>
                    <a:gd name="connsiteX27" fmla="*/ 41965 w 145774"/>
                    <a:gd name="connsiteY27" fmla="*/ 331304 h 577141"/>
                    <a:gd name="connsiteX28" fmla="*/ 48591 w 145774"/>
                    <a:gd name="connsiteY28" fmla="*/ 329095 h 577141"/>
                    <a:gd name="connsiteX29" fmla="*/ 50800 w 145774"/>
                    <a:gd name="connsiteY29" fmla="*/ 335721 h 577141"/>
                    <a:gd name="connsiteX30" fmla="*/ 48591 w 145774"/>
                    <a:gd name="connsiteY30" fmla="*/ 342347 h 577141"/>
                    <a:gd name="connsiteX31" fmla="*/ 46383 w 145774"/>
                    <a:gd name="connsiteY31" fmla="*/ 366643 h 577141"/>
                    <a:gd name="connsiteX32" fmla="*/ 41965 w 145774"/>
                    <a:gd name="connsiteY32" fmla="*/ 373269 h 577141"/>
                    <a:gd name="connsiteX33" fmla="*/ 39756 w 145774"/>
                    <a:gd name="connsiteY33" fmla="*/ 379895 h 577141"/>
                    <a:gd name="connsiteX34" fmla="*/ 37548 w 145774"/>
                    <a:gd name="connsiteY34" fmla="*/ 393147 h 577141"/>
                    <a:gd name="connsiteX35" fmla="*/ 33130 w 145774"/>
                    <a:gd name="connsiteY35" fmla="*/ 397565 h 577141"/>
                    <a:gd name="connsiteX36" fmla="*/ 30922 w 145774"/>
                    <a:gd name="connsiteY36" fmla="*/ 404191 h 577141"/>
                    <a:gd name="connsiteX37" fmla="*/ 26504 w 145774"/>
                    <a:gd name="connsiteY37" fmla="*/ 421861 h 577141"/>
                    <a:gd name="connsiteX38" fmla="*/ 28713 w 145774"/>
                    <a:gd name="connsiteY38" fmla="*/ 432904 h 577141"/>
                    <a:gd name="connsiteX39" fmla="*/ 57426 w 145774"/>
                    <a:gd name="connsiteY39" fmla="*/ 428487 h 577141"/>
                    <a:gd name="connsiteX40" fmla="*/ 61843 w 145774"/>
                    <a:gd name="connsiteY40" fmla="*/ 437321 h 577141"/>
                    <a:gd name="connsiteX41" fmla="*/ 59635 w 145774"/>
                    <a:gd name="connsiteY41" fmla="*/ 452782 h 577141"/>
                    <a:gd name="connsiteX42" fmla="*/ 57426 w 145774"/>
                    <a:gd name="connsiteY42" fmla="*/ 463826 h 577141"/>
                    <a:gd name="connsiteX43" fmla="*/ 44174 w 145774"/>
                    <a:gd name="connsiteY43" fmla="*/ 479287 h 577141"/>
                    <a:gd name="connsiteX44" fmla="*/ 33130 w 145774"/>
                    <a:gd name="connsiteY44" fmla="*/ 490330 h 577141"/>
                    <a:gd name="connsiteX45" fmla="*/ 28713 w 145774"/>
                    <a:gd name="connsiteY45" fmla="*/ 496956 h 577141"/>
                    <a:gd name="connsiteX46" fmla="*/ 19878 w 145774"/>
                    <a:gd name="connsiteY46" fmla="*/ 508000 h 577141"/>
                    <a:gd name="connsiteX47" fmla="*/ 22087 w 145774"/>
                    <a:gd name="connsiteY47" fmla="*/ 519043 h 577141"/>
                    <a:gd name="connsiteX48" fmla="*/ 48591 w 145774"/>
                    <a:gd name="connsiteY48" fmla="*/ 521252 h 577141"/>
                    <a:gd name="connsiteX49" fmla="*/ 37548 w 145774"/>
                    <a:gd name="connsiteY49" fmla="*/ 543339 h 577141"/>
                    <a:gd name="connsiteX50" fmla="*/ 33130 w 145774"/>
                    <a:gd name="connsiteY50" fmla="*/ 549965 h 577141"/>
                    <a:gd name="connsiteX51" fmla="*/ 30922 w 145774"/>
                    <a:gd name="connsiteY51" fmla="*/ 558800 h 577141"/>
                    <a:gd name="connsiteX52" fmla="*/ 24296 w 145774"/>
                    <a:gd name="connsiteY52" fmla="*/ 563217 h 577141"/>
                    <a:gd name="connsiteX53" fmla="*/ 17670 w 145774"/>
                    <a:gd name="connsiteY53" fmla="*/ 569843 h 577141"/>
                    <a:gd name="connsiteX54" fmla="*/ 13252 w 145774"/>
                    <a:gd name="connsiteY54" fmla="*/ 576469 h 577141"/>
                    <a:gd name="connsiteX55" fmla="*/ 22087 w 145774"/>
                    <a:gd name="connsiteY55" fmla="*/ 574261 h 577141"/>
                    <a:gd name="connsiteX56" fmla="*/ 30922 w 145774"/>
                    <a:gd name="connsiteY56" fmla="*/ 563217 h 577141"/>
                    <a:gd name="connsiteX57" fmla="*/ 33130 w 145774"/>
                    <a:gd name="connsiteY57" fmla="*/ 556591 h 577141"/>
                    <a:gd name="connsiteX58" fmla="*/ 46383 w 145774"/>
                    <a:gd name="connsiteY58" fmla="*/ 549965 h 577141"/>
                    <a:gd name="connsiteX59" fmla="*/ 64052 w 145774"/>
                    <a:gd name="connsiteY59" fmla="*/ 534504 h 577141"/>
                    <a:gd name="connsiteX60" fmla="*/ 83930 w 145774"/>
                    <a:gd name="connsiteY60" fmla="*/ 545547 h 577141"/>
                    <a:gd name="connsiteX61" fmla="*/ 88348 w 145774"/>
                    <a:gd name="connsiteY61" fmla="*/ 549965 h 577141"/>
                    <a:gd name="connsiteX62" fmla="*/ 97183 w 145774"/>
                    <a:gd name="connsiteY62" fmla="*/ 552174 h 577141"/>
                    <a:gd name="connsiteX63" fmla="*/ 103809 w 145774"/>
                    <a:gd name="connsiteY63" fmla="*/ 556591 h 577141"/>
                    <a:gd name="connsiteX64" fmla="*/ 130313 w 145774"/>
                    <a:gd name="connsiteY64" fmla="*/ 561008 h 577141"/>
                    <a:gd name="connsiteX65" fmla="*/ 136939 w 145774"/>
                    <a:gd name="connsiteY65" fmla="*/ 563217 h 577141"/>
                    <a:gd name="connsiteX66" fmla="*/ 134730 w 145774"/>
                    <a:gd name="connsiteY66" fmla="*/ 552174 h 577141"/>
                    <a:gd name="connsiteX67" fmla="*/ 130313 w 145774"/>
                    <a:gd name="connsiteY67" fmla="*/ 541130 h 577141"/>
                    <a:gd name="connsiteX68" fmla="*/ 121478 w 145774"/>
                    <a:gd name="connsiteY68" fmla="*/ 534504 h 577141"/>
                    <a:gd name="connsiteX69" fmla="*/ 117061 w 145774"/>
                    <a:gd name="connsiteY69" fmla="*/ 521252 h 577141"/>
                    <a:gd name="connsiteX70" fmla="*/ 112643 w 145774"/>
                    <a:gd name="connsiteY70" fmla="*/ 512417 h 577141"/>
                    <a:gd name="connsiteX71" fmla="*/ 108226 w 145774"/>
                    <a:gd name="connsiteY71" fmla="*/ 488121 h 577141"/>
                    <a:gd name="connsiteX72" fmla="*/ 106017 w 145774"/>
                    <a:gd name="connsiteY72" fmla="*/ 477078 h 577141"/>
                    <a:gd name="connsiteX73" fmla="*/ 128104 w 145774"/>
                    <a:gd name="connsiteY73" fmla="*/ 483704 h 577141"/>
                    <a:gd name="connsiteX74" fmla="*/ 134730 w 145774"/>
                    <a:gd name="connsiteY74" fmla="*/ 481495 h 577141"/>
                    <a:gd name="connsiteX75" fmla="*/ 125896 w 145774"/>
                    <a:gd name="connsiteY75" fmla="*/ 474869 h 577141"/>
                    <a:gd name="connsiteX76" fmla="*/ 108226 w 145774"/>
                    <a:gd name="connsiteY76" fmla="*/ 459408 h 577141"/>
                    <a:gd name="connsiteX77" fmla="*/ 106017 w 145774"/>
                    <a:gd name="connsiteY77" fmla="*/ 450574 h 577141"/>
                    <a:gd name="connsiteX78" fmla="*/ 94974 w 145774"/>
                    <a:gd name="connsiteY78" fmla="*/ 432904 h 577141"/>
                    <a:gd name="connsiteX79" fmla="*/ 128104 w 145774"/>
                    <a:gd name="connsiteY79" fmla="*/ 430695 h 577141"/>
                    <a:gd name="connsiteX80" fmla="*/ 132522 w 145774"/>
                    <a:gd name="connsiteY80" fmla="*/ 424069 h 577141"/>
                    <a:gd name="connsiteX81" fmla="*/ 128104 w 145774"/>
                    <a:gd name="connsiteY81" fmla="*/ 415234 h 577141"/>
                    <a:gd name="connsiteX82" fmla="*/ 125896 w 145774"/>
                    <a:gd name="connsiteY82" fmla="*/ 408608 h 577141"/>
                    <a:gd name="connsiteX83" fmla="*/ 110435 w 145774"/>
                    <a:gd name="connsiteY83" fmla="*/ 401982 h 577141"/>
                    <a:gd name="connsiteX84" fmla="*/ 103809 w 145774"/>
                    <a:gd name="connsiteY84" fmla="*/ 397565 h 577141"/>
                    <a:gd name="connsiteX85" fmla="*/ 99391 w 145774"/>
                    <a:gd name="connsiteY85" fmla="*/ 390939 h 577141"/>
                    <a:gd name="connsiteX86" fmla="*/ 92765 w 145774"/>
                    <a:gd name="connsiteY86" fmla="*/ 375478 h 577141"/>
                    <a:gd name="connsiteX87" fmla="*/ 86139 w 145774"/>
                    <a:gd name="connsiteY87" fmla="*/ 368852 h 577141"/>
                    <a:gd name="connsiteX88" fmla="*/ 81722 w 145774"/>
                    <a:gd name="connsiteY88" fmla="*/ 362226 h 577141"/>
                    <a:gd name="connsiteX89" fmla="*/ 83930 w 145774"/>
                    <a:gd name="connsiteY89" fmla="*/ 355600 h 577141"/>
                    <a:gd name="connsiteX90" fmla="*/ 101600 w 145774"/>
                    <a:gd name="connsiteY90" fmla="*/ 360017 h 577141"/>
                    <a:gd name="connsiteX91" fmla="*/ 114852 w 145774"/>
                    <a:gd name="connsiteY91" fmla="*/ 362226 h 577141"/>
                    <a:gd name="connsiteX92" fmla="*/ 123687 w 145774"/>
                    <a:gd name="connsiteY92" fmla="*/ 364434 h 577141"/>
                    <a:gd name="connsiteX93" fmla="*/ 141356 w 145774"/>
                    <a:gd name="connsiteY93" fmla="*/ 366643 h 577141"/>
                    <a:gd name="connsiteX94" fmla="*/ 145774 w 145774"/>
                    <a:gd name="connsiteY94" fmla="*/ 362226 h 577141"/>
                    <a:gd name="connsiteX95" fmla="*/ 141356 w 145774"/>
                    <a:gd name="connsiteY95" fmla="*/ 357808 h 577141"/>
                    <a:gd name="connsiteX96" fmla="*/ 130313 w 145774"/>
                    <a:gd name="connsiteY96" fmla="*/ 346765 h 577141"/>
                    <a:gd name="connsiteX97" fmla="*/ 121478 w 145774"/>
                    <a:gd name="connsiteY97" fmla="*/ 337930 h 577141"/>
                    <a:gd name="connsiteX98" fmla="*/ 108226 w 145774"/>
                    <a:gd name="connsiteY98" fmla="*/ 331304 h 577141"/>
                    <a:gd name="connsiteX99" fmla="*/ 103809 w 145774"/>
                    <a:gd name="connsiteY99" fmla="*/ 304800 h 577141"/>
                    <a:gd name="connsiteX100" fmla="*/ 108226 w 145774"/>
                    <a:gd name="connsiteY100" fmla="*/ 265043 h 577141"/>
                    <a:gd name="connsiteX101" fmla="*/ 117061 w 145774"/>
                    <a:gd name="connsiteY101" fmla="*/ 249582 h 577141"/>
                    <a:gd name="connsiteX102" fmla="*/ 119270 w 145774"/>
                    <a:gd name="connsiteY102" fmla="*/ 238539 h 577141"/>
                    <a:gd name="connsiteX103" fmla="*/ 128104 w 145774"/>
                    <a:gd name="connsiteY103" fmla="*/ 249582 h 577141"/>
                    <a:gd name="connsiteX104" fmla="*/ 141356 w 145774"/>
                    <a:gd name="connsiteY104" fmla="*/ 247374 h 577141"/>
                    <a:gd name="connsiteX105" fmla="*/ 143565 w 145774"/>
                    <a:gd name="connsiteY105" fmla="*/ 240747 h 577141"/>
                    <a:gd name="connsiteX106" fmla="*/ 132522 w 145774"/>
                    <a:gd name="connsiteY106" fmla="*/ 227495 h 577141"/>
                    <a:gd name="connsiteX107" fmla="*/ 128104 w 145774"/>
                    <a:gd name="connsiteY107" fmla="*/ 223078 h 577141"/>
                    <a:gd name="connsiteX108" fmla="*/ 121478 w 145774"/>
                    <a:gd name="connsiteY108" fmla="*/ 212034 h 577141"/>
                    <a:gd name="connsiteX109" fmla="*/ 119270 w 145774"/>
                    <a:gd name="connsiteY109" fmla="*/ 205408 h 577141"/>
                    <a:gd name="connsiteX110" fmla="*/ 117061 w 145774"/>
                    <a:gd name="connsiteY110" fmla="*/ 196574 h 577141"/>
                    <a:gd name="connsiteX111" fmla="*/ 114852 w 145774"/>
                    <a:gd name="connsiteY111" fmla="*/ 189947 h 577141"/>
                    <a:gd name="connsiteX112" fmla="*/ 112643 w 145774"/>
                    <a:gd name="connsiteY112" fmla="*/ 181113 h 577141"/>
                    <a:gd name="connsiteX113" fmla="*/ 106017 w 145774"/>
                    <a:gd name="connsiteY113" fmla="*/ 174487 h 577141"/>
                    <a:gd name="connsiteX114" fmla="*/ 117061 w 145774"/>
                    <a:gd name="connsiteY114" fmla="*/ 176695 h 577141"/>
                    <a:gd name="connsiteX115" fmla="*/ 130313 w 145774"/>
                    <a:gd name="connsiteY115" fmla="*/ 181113 h 577141"/>
                    <a:gd name="connsiteX116" fmla="*/ 125896 w 145774"/>
                    <a:gd name="connsiteY116" fmla="*/ 154608 h 577141"/>
                    <a:gd name="connsiteX117" fmla="*/ 121478 w 145774"/>
                    <a:gd name="connsiteY117" fmla="*/ 150191 h 577141"/>
                    <a:gd name="connsiteX118" fmla="*/ 114852 w 145774"/>
                    <a:gd name="connsiteY118" fmla="*/ 147982 h 577141"/>
                    <a:gd name="connsiteX119" fmla="*/ 108226 w 145774"/>
                    <a:gd name="connsiteY119" fmla="*/ 143565 h 577141"/>
                    <a:gd name="connsiteX120" fmla="*/ 106017 w 145774"/>
                    <a:gd name="connsiteY120" fmla="*/ 136939 h 577141"/>
                    <a:gd name="connsiteX121" fmla="*/ 97183 w 145774"/>
                    <a:gd name="connsiteY121" fmla="*/ 125895 h 577141"/>
                    <a:gd name="connsiteX122" fmla="*/ 92765 w 145774"/>
                    <a:gd name="connsiteY122" fmla="*/ 112643 h 577141"/>
                    <a:gd name="connsiteX123" fmla="*/ 90556 w 145774"/>
                    <a:gd name="connsiteY123" fmla="*/ 106017 h 577141"/>
                    <a:gd name="connsiteX124" fmla="*/ 88348 w 145774"/>
                    <a:gd name="connsiteY124" fmla="*/ 59634 h 577141"/>
                    <a:gd name="connsiteX125" fmla="*/ 86139 w 145774"/>
                    <a:gd name="connsiteY125" fmla="*/ 0 h 577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145774" h="577141">
                      <a:moveTo>
                        <a:pt x="86139" y="0"/>
                      </a:moveTo>
                      <a:lnTo>
                        <a:pt x="86139" y="0"/>
                      </a:lnTo>
                      <a:cubicBezTo>
                        <a:pt x="85390" y="13478"/>
                        <a:pt x="84476" y="43108"/>
                        <a:pt x="81722" y="59634"/>
                      </a:cubicBezTo>
                      <a:cubicBezTo>
                        <a:pt x="81339" y="61931"/>
                        <a:pt x="80153" y="64022"/>
                        <a:pt x="79513" y="66261"/>
                      </a:cubicBezTo>
                      <a:cubicBezTo>
                        <a:pt x="78679" y="69180"/>
                        <a:pt x="78661" y="72380"/>
                        <a:pt x="77304" y="75095"/>
                      </a:cubicBezTo>
                      <a:cubicBezTo>
                        <a:pt x="75729" y="78244"/>
                        <a:pt x="68604" y="82368"/>
                        <a:pt x="66261" y="83930"/>
                      </a:cubicBezTo>
                      <a:lnTo>
                        <a:pt x="61843" y="97182"/>
                      </a:lnTo>
                      <a:cubicBezTo>
                        <a:pt x="47629" y="139818"/>
                        <a:pt x="68993" y="116537"/>
                        <a:pt x="55217" y="130313"/>
                      </a:cubicBezTo>
                      <a:cubicBezTo>
                        <a:pt x="48329" y="157873"/>
                        <a:pt x="57126" y="123635"/>
                        <a:pt x="50800" y="145774"/>
                      </a:cubicBezTo>
                      <a:cubicBezTo>
                        <a:pt x="49599" y="149976"/>
                        <a:pt x="46271" y="165764"/>
                        <a:pt x="44174" y="167861"/>
                      </a:cubicBezTo>
                      <a:lnTo>
                        <a:pt x="39756" y="172278"/>
                      </a:lnTo>
                      <a:lnTo>
                        <a:pt x="35339" y="185530"/>
                      </a:lnTo>
                      <a:lnTo>
                        <a:pt x="33130" y="192156"/>
                      </a:lnTo>
                      <a:cubicBezTo>
                        <a:pt x="34603" y="200255"/>
                        <a:pt x="31727" y="210631"/>
                        <a:pt x="37548" y="216452"/>
                      </a:cubicBezTo>
                      <a:cubicBezTo>
                        <a:pt x="42780" y="221684"/>
                        <a:pt x="55634" y="212437"/>
                        <a:pt x="59635" y="218661"/>
                      </a:cubicBezTo>
                      <a:cubicBezTo>
                        <a:pt x="68713" y="232783"/>
                        <a:pt x="59573" y="244153"/>
                        <a:pt x="53009" y="254000"/>
                      </a:cubicBezTo>
                      <a:cubicBezTo>
                        <a:pt x="48412" y="272384"/>
                        <a:pt x="54009" y="254208"/>
                        <a:pt x="46383" y="269461"/>
                      </a:cubicBezTo>
                      <a:cubicBezTo>
                        <a:pt x="45342" y="271543"/>
                        <a:pt x="45665" y="274298"/>
                        <a:pt x="44174" y="276087"/>
                      </a:cubicBezTo>
                      <a:cubicBezTo>
                        <a:pt x="41817" y="278915"/>
                        <a:pt x="38134" y="280317"/>
                        <a:pt x="35339" y="282713"/>
                      </a:cubicBezTo>
                      <a:cubicBezTo>
                        <a:pt x="32967" y="284746"/>
                        <a:pt x="30922" y="287130"/>
                        <a:pt x="28713" y="289339"/>
                      </a:cubicBezTo>
                      <a:lnTo>
                        <a:pt x="24296" y="302591"/>
                      </a:lnTo>
                      <a:cubicBezTo>
                        <a:pt x="23560" y="304800"/>
                        <a:pt x="23378" y="307280"/>
                        <a:pt x="22087" y="309217"/>
                      </a:cubicBezTo>
                      <a:cubicBezTo>
                        <a:pt x="20615" y="311426"/>
                        <a:pt x="18987" y="313538"/>
                        <a:pt x="17670" y="315843"/>
                      </a:cubicBezTo>
                      <a:cubicBezTo>
                        <a:pt x="13140" y="323771"/>
                        <a:pt x="14212" y="324583"/>
                        <a:pt x="8835" y="331304"/>
                      </a:cubicBezTo>
                      <a:cubicBezTo>
                        <a:pt x="-3754" y="347039"/>
                        <a:pt x="13595" y="321954"/>
                        <a:pt x="0" y="342347"/>
                      </a:cubicBezTo>
                      <a:cubicBezTo>
                        <a:pt x="11289" y="346111"/>
                        <a:pt x="2243" y="345032"/>
                        <a:pt x="13252" y="340139"/>
                      </a:cubicBezTo>
                      <a:cubicBezTo>
                        <a:pt x="17507" y="338248"/>
                        <a:pt x="22087" y="337193"/>
                        <a:pt x="26504" y="335721"/>
                      </a:cubicBezTo>
                      <a:cubicBezTo>
                        <a:pt x="42377" y="330430"/>
                        <a:pt x="22569" y="336846"/>
                        <a:pt x="41965" y="331304"/>
                      </a:cubicBezTo>
                      <a:cubicBezTo>
                        <a:pt x="44204" y="330664"/>
                        <a:pt x="46382" y="329831"/>
                        <a:pt x="48591" y="329095"/>
                      </a:cubicBezTo>
                      <a:cubicBezTo>
                        <a:pt x="49327" y="331304"/>
                        <a:pt x="50800" y="333393"/>
                        <a:pt x="50800" y="335721"/>
                      </a:cubicBezTo>
                      <a:cubicBezTo>
                        <a:pt x="50800" y="338049"/>
                        <a:pt x="48920" y="340042"/>
                        <a:pt x="48591" y="342347"/>
                      </a:cubicBezTo>
                      <a:cubicBezTo>
                        <a:pt x="47441" y="350397"/>
                        <a:pt x="48087" y="358691"/>
                        <a:pt x="46383" y="366643"/>
                      </a:cubicBezTo>
                      <a:cubicBezTo>
                        <a:pt x="45827" y="369239"/>
                        <a:pt x="43152" y="370895"/>
                        <a:pt x="41965" y="373269"/>
                      </a:cubicBezTo>
                      <a:cubicBezTo>
                        <a:pt x="40924" y="375351"/>
                        <a:pt x="40492" y="377686"/>
                        <a:pt x="39756" y="379895"/>
                      </a:cubicBezTo>
                      <a:cubicBezTo>
                        <a:pt x="39020" y="384312"/>
                        <a:pt x="39120" y="388954"/>
                        <a:pt x="37548" y="393147"/>
                      </a:cubicBezTo>
                      <a:cubicBezTo>
                        <a:pt x="36817" y="395097"/>
                        <a:pt x="34201" y="395779"/>
                        <a:pt x="33130" y="397565"/>
                      </a:cubicBezTo>
                      <a:cubicBezTo>
                        <a:pt x="31932" y="399561"/>
                        <a:pt x="31535" y="401945"/>
                        <a:pt x="30922" y="404191"/>
                      </a:cubicBezTo>
                      <a:cubicBezTo>
                        <a:pt x="29325" y="410048"/>
                        <a:pt x="26504" y="421861"/>
                        <a:pt x="26504" y="421861"/>
                      </a:cubicBezTo>
                      <a:cubicBezTo>
                        <a:pt x="27240" y="425542"/>
                        <a:pt x="25185" y="431621"/>
                        <a:pt x="28713" y="432904"/>
                      </a:cubicBezTo>
                      <a:cubicBezTo>
                        <a:pt x="36880" y="435874"/>
                        <a:pt x="48889" y="431332"/>
                        <a:pt x="57426" y="428487"/>
                      </a:cubicBezTo>
                      <a:cubicBezTo>
                        <a:pt x="58898" y="431432"/>
                        <a:pt x="61545" y="434042"/>
                        <a:pt x="61843" y="437321"/>
                      </a:cubicBezTo>
                      <a:cubicBezTo>
                        <a:pt x="62314" y="442506"/>
                        <a:pt x="60491" y="447647"/>
                        <a:pt x="59635" y="452782"/>
                      </a:cubicBezTo>
                      <a:cubicBezTo>
                        <a:pt x="59018" y="456485"/>
                        <a:pt x="58744" y="460311"/>
                        <a:pt x="57426" y="463826"/>
                      </a:cubicBezTo>
                      <a:cubicBezTo>
                        <a:pt x="55408" y="469209"/>
                        <a:pt x="47498" y="475963"/>
                        <a:pt x="44174" y="479287"/>
                      </a:cubicBezTo>
                      <a:cubicBezTo>
                        <a:pt x="29453" y="494008"/>
                        <a:pt x="50795" y="478554"/>
                        <a:pt x="33130" y="490330"/>
                      </a:cubicBezTo>
                      <a:cubicBezTo>
                        <a:pt x="31658" y="492539"/>
                        <a:pt x="30371" y="494883"/>
                        <a:pt x="28713" y="496956"/>
                      </a:cubicBezTo>
                      <a:cubicBezTo>
                        <a:pt x="16117" y="512704"/>
                        <a:pt x="33485" y="487592"/>
                        <a:pt x="19878" y="508000"/>
                      </a:cubicBezTo>
                      <a:cubicBezTo>
                        <a:pt x="20614" y="511681"/>
                        <a:pt x="18559" y="517760"/>
                        <a:pt x="22087" y="519043"/>
                      </a:cubicBezTo>
                      <a:cubicBezTo>
                        <a:pt x="63840" y="534224"/>
                        <a:pt x="33991" y="506649"/>
                        <a:pt x="48591" y="521252"/>
                      </a:cubicBezTo>
                      <a:cubicBezTo>
                        <a:pt x="45096" y="535237"/>
                        <a:pt x="48067" y="527562"/>
                        <a:pt x="37548" y="543339"/>
                      </a:cubicBezTo>
                      <a:lnTo>
                        <a:pt x="33130" y="549965"/>
                      </a:lnTo>
                      <a:cubicBezTo>
                        <a:pt x="32394" y="552910"/>
                        <a:pt x="32606" y="556274"/>
                        <a:pt x="30922" y="558800"/>
                      </a:cubicBezTo>
                      <a:cubicBezTo>
                        <a:pt x="29450" y="561009"/>
                        <a:pt x="26335" y="561518"/>
                        <a:pt x="24296" y="563217"/>
                      </a:cubicBezTo>
                      <a:cubicBezTo>
                        <a:pt x="21896" y="565217"/>
                        <a:pt x="19670" y="567443"/>
                        <a:pt x="17670" y="569843"/>
                      </a:cubicBezTo>
                      <a:cubicBezTo>
                        <a:pt x="15970" y="571882"/>
                        <a:pt x="11375" y="574592"/>
                        <a:pt x="13252" y="576469"/>
                      </a:cubicBezTo>
                      <a:cubicBezTo>
                        <a:pt x="15398" y="578616"/>
                        <a:pt x="19142" y="574997"/>
                        <a:pt x="22087" y="574261"/>
                      </a:cubicBezTo>
                      <a:cubicBezTo>
                        <a:pt x="26193" y="570154"/>
                        <a:pt x="28137" y="568786"/>
                        <a:pt x="30922" y="563217"/>
                      </a:cubicBezTo>
                      <a:cubicBezTo>
                        <a:pt x="31963" y="561135"/>
                        <a:pt x="31676" y="558409"/>
                        <a:pt x="33130" y="556591"/>
                      </a:cubicBezTo>
                      <a:cubicBezTo>
                        <a:pt x="36243" y="552699"/>
                        <a:pt x="42019" y="551420"/>
                        <a:pt x="46383" y="549965"/>
                      </a:cubicBezTo>
                      <a:cubicBezTo>
                        <a:pt x="59303" y="537044"/>
                        <a:pt x="53094" y="541809"/>
                        <a:pt x="64052" y="534504"/>
                      </a:cubicBezTo>
                      <a:cubicBezTo>
                        <a:pt x="72383" y="537281"/>
                        <a:pt x="76337" y="537954"/>
                        <a:pt x="83930" y="545547"/>
                      </a:cubicBezTo>
                      <a:cubicBezTo>
                        <a:pt x="85403" y="547020"/>
                        <a:pt x="86485" y="549034"/>
                        <a:pt x="88348" y="549965"/>
                      </a:cubicBezTo>
                      <a:cubicBezTo>
                        <a:pt x="91063" y="551323"/>
                        <a:pt x="94238" y="551438"/>
                        <a:pt x="97183" y="552174"/>
                      </a:cubicBezTo>
                      <a:cubicBezTo>
                        <a:pt x="99392" y="553646"/>
                        <a:pt x="101369" y="555545"/>
                        <a:pt x="103809" y="556591"/>
                      </a:cubicBezTo>
                      <a:cubicBezTo>
                        <a:pt x="109821" y="559168"/>
                        <a:pt x="126410" y="560520"/>
                        <a:pt x="130313" y="561008"/>
                      </a:cubicBezTo>
                      <a:cubicBezTo>
                        <a:pt x="132522" y="561744"/>
                        <a:pt x="134857" y="564258"/>
                        <a:pt x="136939" y="563217"/>
                      </a:cubicBezTo>
                      <a:cubicBezTo>
                        <a:pt x="144586" y="559394"/>
                        <a:pt x="136519" y="553963"/>
                        <a:pt x="134730" y="552174"/>
                      </a:cubicBezTo>
                      <a:cubicBezTo>
                        <a:pt x="133258" y="548493"/>
                        <a:pt x="132692" y="544302"/>
                        <a:pt x="130313" y="541130"/>
                      </a:cubicBezTo>
                      <a:cubicBezTo>
                        <a:pt x="128104" y="538185"/>
                        <a:pt x="123520" y="537567"/>
                        <a:pt x="121478" y="534504"/>
                      </a:cubicBezTo>
                      <a:cubicBezTo>
                        <a:pt x="118895" y="530630"/>
                        <a:pt x="118790" y="525575"/>
                        <a:pt x="117061" y="521252"/>
                      </a:cubicBezTo>
                      <a:cubicBezTo>
                        <a:pt x="115838" y="518195"/>
                        <a:pt x="114116" y="515362"/>
                        <a:pt x="112643" y="512417"/>
                      </a:cubicBezTo>
                      <a:cubicBezTo>
                        <a:pt x="108403" y="495450"/>
                        <a:pt x="112185" y="511872"/>
                        <a:pt x="108226" y="488121"/>
                      </a:cubicBezTo>
                      <a:cubicBezTo>
                        <a:pt x="107609" y="484418"/>
                        <a:pt x="102659" y="478757"/>
                        <a:pt x="106017" y="477078"/>
                      </a:cubicBezTo>
                      <a:cubicBezTo>
                        <a:pt x="107030" y="476571"/>
                        <a:pt x="123641" y="482216"/>
                        <a:pt x="128104" y="483704"/>
                      </a:cubicBezTo>
                      <a:cubicBezTo>
                        <a:pt x="130313" y="482968"/>
                        <a:pt x="135294" y="483754"/>
                        <a:pt x="134730" y="481495"/>
                      </a:cubicBezTo>
                      <a:cubicBezTo>
                        <a:pt x="133838" y="477924"/>
                        <a:pt x="128666" y="477293"/>
                        <a:pt x="125896" y="474869"/>
                      </a:cubicBezTo>
                      <a:cubicBezTo>
                        <a:pt x="103029" y="454860"/>
                        <a:pt x="130495" y="476109"/>
                        <a:pt x="108226" y="459408"/>
                      </a:cubicBezTo>
                      <a:cubicBezTo>
                        <a:pt x="107490" y="456463"/>
                        <a:pt x="107491" y="453227"/>
                        <a:pt x="106017" y="450574"/>
                      </a:cubicBezTo>
                      <a:cubicBezTo>
                        <a:pt x="91012" y="423565"/>
                        <a:pt x="101003" y="450989"/>
                        <a:pt x="94974" y="432904"/>
                      </a:cubicBezTo>
                      <a:cubicBezTo>
                        <a:pt x="112746" y="421057"/>
                        <a:pt x="86366" y="436658"/>
                        <a:pt x="128104" y="430695"/>
                      </a:cubicBezTo>
                      <a:cubicBezTo>
                        <a:pt x="130732" y="430320"/>
                        <a:pt x="131049" y="426278"/>
                        <a:pt x="132522" y="424069"/>
                      </a:cubicBezTo>
                      <a:cubicBezTo>
                        <a:pt x="131049" y="421124"/>
                        <a:pt x="129401" y="418260"/>
                        <a:pt x="128104" y="415234"/>
                      </a:cubicBezTo>
                      <a:cubicBezTo>
                        <a:pt x="127187" y="413094"/>
                        <a:pt x="127542" y="410254"/>
                        <a:pt x="125896" y="408608"/>
                      </a:cubicBezTo>
                      <a:cubicBezTo>
                        <a:pt x="121303" y="404015"/>
                        <a:pt x="115713" y="404621"/>
                        <a:pt x="110435" y="401982"/>
                      </a:cubicBezTo>
                      <a:cubicBezTo>
                        <a:pt x="108061" y="400795"/>
                        <a:pt x="106018" y="399037"/>
                        <a:pt x="103809" y="397565"/>
                      </a:cubicBezTo>
                      <a:cubicBezTo>
                        <a:pt x="102336" y="395356"/>
                        <a:pt x="100578" y="393313"/>
                        <a:pt x="99391" y="390939"/>
                      </a:cubicBezTo>
                      <a:cubicBezTo>
                        <a:pt x="96883" y="385924"/>
                        <a:pt x="95650" y="380286"/>
                        <a:pt x="92765" y="375478"/>
                      </a:cubicBezTo>
                      <a:cubicBezTo>
                        <a:pt x="91158" y="372800"/>
                        <a:pt x="88139" y="371252"/>
                        <a:pt x="86139" y="368852"/>
                      </a:cubicBezTo>
                      <a:cubicBezTo>
                        <a:pt x="84440" y="366813"/>
                        <a:pt x="83194" y="364435"/>
                        <a:pt x="81722" y="362226"/>
                      </a:cubicBezTo>
                      <a:cubicBezTo>
                        <a:pt x="82458" y="360017"/>
                        <a:pt x="81616" y="355857"/>
                        <a:pt x="83930" y="355600"/>
                      </a:cubicBezTo>
                      <a:cubicBezTo>
                        <a:pt x="89964" y="354929"/>
                        <a:pt x="95611" y="359019"/>
                        <a:pt x="101600" y="360017"/>
                      </a:cubicBezTo>
                      <a:cubicBezTo>
                        <a:pt x="106017" y="360753"/>
                        <a:pt x="110461" y="361348"/>
                        <a:pt x="114852" y="362226"/>
                      </a:cubicBezTo>
                      <a:cubicBezTo>
                        <a:pt x="117829" y="362821"/>
                        <a:pt x="120693" y="363935"/>
                        <a:pt x="123687" y="364434"/>
                      </a:cubicBezTo>
                      <a:cubicBezTo>
                        <a:pt x="129542" y="365410"/>
                        <a:pt x="135466" y="365907"/>
                        <a:pt x="141356" y="366643"/>
                      </a:cubicBezTo>
                      <a:cubicBezTo>
                        <a:pt x="142829" y="365171"/>
                        <a:pt x="145774" y="364308"/>
                        <a:pt x="145774" y="362226"/>
                      </a:cubicBezTo>
                      <a:cubicBezTo>
                        <a:pt x="145774" y="360143"/>
                        <a:pt x="142657" y="359434"/>
                        <a:pt x="141356" y="357808"/>
                      </a:cubicBezTo>
                      <a:cubicBezTo>
                        <a:pt x="127434" y="340406"/>
                        <a:pt x="147180" y="361222"/>
                        <a:pt x="130313" y="346765"/>
                      </a:cubicBezTo>
                      <a:cubicBezTo>
                        <a:pt x="127151" y="344055"/>
                        <a:pt x="125429" y="339247"/>
                        <a:pt x="121478" y="337930"/>
                      </a:cubicBezTo>
                      <a:cubicBezTo>
                        <a:pt x="112334" y="334881"/>
                        <a:pt x="116789" y="337012"/>
                        <a:pt x="108226" y="331304"/>
                      </a:cubicBezTo>
                      <a:cubicBezTo>
                        <a:pt x="107103" y="325688"/>
                        <a:pt x="103626" y="309372"/>
                        <a:pt x="103809" y="304800"/>
                      </a:cubicBezTo>
                      <a:cubicBezTo>
                        <a:pt x="104342" y="291477"/>
                        <a:pt x="105841" y="278162"/>
                        <a:pt x="108226" y="265043"/>
                      </a:cubicBezTo>
                      <a:cubicBezTo>
                        <a:pt x="108927" y="261187"/>
                        <a:pt x="114770" y="253019"/>
                        <a:pt x="117061" y="249582"/>
                      </a:cubicBezTo>
                      <a:cubicBezTo>
                        <a:pt x="117797" y="245901"/>
                        <a:pt x="116267" y="240791"/>
                        <a:pt x="119270" y="238539"/>
                      </a:cubicBezTo>
                      <a:cubicBezTo>
                        <a:pt x="124599" y="234542"/>
                        <a:pt x="127893" y="248949"/>
                        <a:pt x="128104" y="249582"/>
                      </a:cubicBezTo>
                      <a:cubicBezTo>
                        <a:pt x="132521" y="248846"/>
                        <a:pt x="137468" y="249596"/>
                        <a:pt x="141356" y="247374"/>
                      </a:cubicBezTo>
                      <a:cubicBezTo>
                        <a:pt x="143378" y="246219"/>
                        <a:pt x="143565" y="243075"/>
                        <a:pt x="143565" y="240747"/>
                      </a:cubicBezTo>
                      <a:cubicBezTo>
                        <a:pt x="143565" y="232877"/>
                        <a:pt x="137885" y="231964"/>
                        <a:pt x="132522" y="227495"/>
                      </a:cubicBezTo>
                      <a:cubicBezTo>
                        <a:pt x="130922" y="226162"/>
                        <a:pt x="129577" y="224550"/>
                        <a:pt x="128104" y="223078"/>
                      </a:cubicBezTo>
                      <a:cubicBezTo>
                        <a:pt x="121850" y="204310"/>
                        <a:pt x="130573" y="227193"/>
                        <a:pt x="121478" y="212034"/>
                      </a:cubicBezTo>
                      <a:cubicBezTo>
                        <a:pt x="120280" y="210038"/>
                        <a:pt x="119910" y="207646"/>
                        <a:pt x="119270" y="205408"/>
                      </a:cubicBezTo>
                      <a:cubicBezTo>
                        <a:pt x="118436" y="202489"/>
                        <a:pt x="117895" y="199493"/>
                        <a:pt x="117061" y="196574"/>
                      </a:cubicBezTo>
                      <a:cubicBezTo>
                        <a:pt x="116421" y="194335"/>
                        <a:pt x="115492" y="192186"/>
                        <a:pt x="114852" y="189947"/>
                      </a:cubicBezTo>
                      <a:cubicBezTo>
                        <a:pt x="114018" y="187028"/>
                        <a:pt x="114149" y="183748"/>
                        <a:pt x="112643" y="181113"/>
                      </a:cubicBezTo>
                      <a:cubicBezTo>
                        <a:pt x="111093" y="178401"/>
                        <a:pt x="108226" y="176696"/>
                        <a:pt x="106017" y="174487"/>
                      </a:cubicBezTo>
                      <a:cubicBezTo>
                        <a:pt x="118685" y="170264"/>
                        <a:pt x="107360" y="171844"/>
                        <a:pt x="117061" y="176695"/>
                      </a:cubicBezTo>
                      <a:cubicBezTo>
                        <a:pt x="121226" y="178777"/>
                        <a:pt x="130313" y="181113"/>
                        <a:pt x="130313" y="181113"/>
                      </a:cubicBezTo>
                      <a:cubicBezTo>
                        <a:pt x="130096" y="179160"/>
                        <a:pt x="129426" y="160492"/>
                        <a:pt x="125896" y="154608"/>
                      </a:cubicBezTo>
                      <a:cubicBezTo>
                        <a:pt x="124825" y="152822"/>
                        <a:pt x="123264" y="151262"/>
                        <a:pt x="121478" y="150191"/>
                      </a:cubicBezTo>
                      <a:cubicBezTo>
                        <a:pt x="119482" y="148993"/>
                        <a:pt x="116934" y="149023"/>
                        <a:pt x="114852" y="147982"/>
                      </a:cubicBezTo>
                      <a:cubicBezTo>
                        <a:pt x="112478" y="146795"/>
                        <a:pt x="110435" y="145037"/>
                        <a:pt x="108226" y="143565"/>
                      </a:cubicBezTo>
                      <a:cubicBezTo>
                        <a:pt x="107490" y="141356"/>
                        <a:pt x="107058" y="139021"/>
                        <a:pt x="106017" y="136939"/>
                      </a:cubicBezTo>
                      <a:cubicBezTo>
                        <a:pt x="103231" y="131367"/>
                        <a:pt x="101291" y="130004"/>
                        <a:pt x="97183" y="125895"/>
                      </a:cubicBezTo>
                      <a:lnTo>
                        <a:pt x="92765" y="112643"/>
                      </a:lnTo>
                      <a:lnTo>
                        <a:pt x="90556" y="106017"/>
                      </a:lnTo>
                      <a:cubicBezTo>
                        <a:pt x="87373" y="77358"/>
                        <a:pt x="88348" y="92806"/>
                        <a:pt x="88348" y="59634"/>
                      </a:cubicBezTo>
                      <a:cubicBezTo>
                        <a:pt x="87612" y="39756"/>
                        <a:pt x="86875" y="19878"/>
                        <a:pt x="86139"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97" name="Group 196">
                <a:extLst>
                  <a:ext uri="{FF2B5EF4-FFF2-40B4-BE49-F238E27FC236}">
                    <a16:creationId xmlns:a16="http://schemas.microsoft.com/office/drawing/2014/main" id="{5DA30CDC-5D2B-47AF-EEA9-FF9D613A678E}"/>
                  </a:ext>
                </a:extLst>
              </p:cNvPr>
              <p:cNvGrpSpPr/>
              <p:nvPr/>
            </p:nvGrpSpPr>
            <p:grpSpPr>
              <a:xfrm>
                <a:off x="6140175" y="5799566"/>
                <a:ext cx="80099" cy="217870"/>
                <a:chOff x="6140175" y="5799566"/>
                <a:chExt cx="80099" cy="217870"/>
              </a:xfrm>
            </p:grpSpPr>
            <p:cxnSp>
              <p:nvCxnSpPr>
                <p:cNvPr id="177" name="Straight Connector 176">
                  <a:extLst>
                    <a:ext uri="{FF2B5EF4-FFF2-40B4-BE49-F238E27FC236}">
                      <a16:creationId xmlns:a16="http://schemas.microsoft.com/office/drawing/2014/main" id="{721F60F0-343A-546D-B18C-D33ABF8FF93D}"/>
                    </a:ext>
                  </a:extLst>
                </p:cNvPr>
                <p:cNvCxnSpPr/>
                <p:nvPr/>
              </p:nvCxnSpPr>
              <p:spPr>
                <a:xfrm flipV="1">
                  <a:off x="6187005" y="5889729"/>
                  <a:ext cx="1" cy="12770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110" name="Freeform 109">
                  <a:extLst>
                    <a:ext uri="{FF2B5EF4-FFF2-40B4-BE49-F238E27FC236}">
                      <a16:creationId xmlns:a16="http://schemas.microsoft.com/office/drawing/2014/main" id="{0560A798-2632-6D0C-2317-C12214060F32}"/>
                    </a:ext>
                  </a:extLst>
                </p:cNvPr>
                <p:cNvSpPr/>
                <p:nvPr/>
              </p:nvSpPr>
              <p:spPr>
                <a:xfrm>
                  <a:off x="6140175" y="5799566"/>
                  <a:ext cx="80099" cy="150660"/>
                </a:xfrm>
                <a:custGeom>
                  <a:avLst/>
                  <a:gdLst>
                    <a:gd name="connsiteX0" fmla="*/ 35338 w 80099"/>
                    <a:gd name="connsiteY0" fmla="*/ 102069 h 150660"/>
                    <a:gd name="connsiteX1" fmla="*/ 35338 w 80099"/>
                    <a:gd name="connsiteY1" fmla="*/ 102069 h 150660"/>
                    <a:gd name="connsiteX2" fmla="*/ 24295 w 80099"/>
                    <a:gd name="connsiteY2" fmla="*/ 117530 h 150660"/>
                    <a:gd name="connsiteX3" fmla="*/ 17668 w 80099"/>
                    <a:gd name="connsiteY3" fmla="*/ 119738 h 150660"/>
                    <a:gd name="connsiteX4" fmla="*/ 15460 w 80099"/>
                    <a:gd name="connsiteY4" fmla="*/ 126364 h 150660"/>
                    <a:gd name="connsiteX5" fmla="*/ 4416 w 80099"/>
                    <a:gd name="connsiteY5" fmla="*/ 135199 h 150660"/>
                    <a:gd name="connsiteX6" fmla="*/ 24295 w 80099"/>
                    <a:gd name="connsiteY6" fmla="*/ 146243 h 150660"/>
                    <a:gd name="connsiteX7" fmla="*/ 30921 w 80099"/>
                    <a:gd name="connsiteY7" fmla="*/ 141825 h 150660"/>
                    <a:gd name="connsiteX8" fmla="*/ 48590 w 80099"/>
                    <a:gd name="connsiteY8" fmla="*/ 137408 h 150660"/>
                    <a:gd name="connsiteX9" fmla="*/ 55216 w 80099"/>
                    <a:gd name="connsiteY9" fmla="*/ 135199 h 150660"/>
                    <a:gd name="connsiteX10" fmla="*/ 61842 w 80099"/>
                    <a:gd name="connsiteY10" fmla="*/ 137408 h 150660"/>
                    <a:gd name="connsiteX11" fmla="*/ 64051 w 80099"/>
                    <a:gd name="connsiteY11" fmla="*/ 144034 h 150660"/>
                    <a:gd name="connsiteX12" fmla="*/ 72886 w 80099"/>
                    <a:gd name="connsiteY12" fmla="*/ 146243 h 150660"/>
                    <a:gd name="connsiteX13" fmla="*/ 79512 w 80099"/>
                    <a:gd name="connsiteY13" fmla="*/ 150660 h 150660"/>
                    <a:gd name="connsiteX14" fmla="*/ 66260 w 80099"/>
                    <a:gd name="connsiteY14" fmla="*/ 139617 h 150660"/>
                    <a:gd name="connsiteX15" fmla="*/ 59634 w 80099"/>
                    <a:gd name="connsiteY15" fmla="*/ 135199 h 150660"/>
                    <a:gd name="connsiteX16" fmla="*/ 44173 w 80099"/>
                    <a:gd name="connsiteY16" fmla="*/ 121947 h 150660"/>
                    <a:gd name="connsiteX17" fmla="*/ 44173 w 80099"/>
                    <a:gd name="connsiteY17" fmla="*/ 104277 h 150660"/>
                    <a:gd name="connsiteX18" fmla="*/ 50799 w 80099"/>
                    <a:gd name="connsiteY18" fmla="*/ 102069 h 150660"/>
                    <a:gd name="connsiteX19" fmla="*/ 57425 w 80099"/>
                    <a:gd name="connsiteY19" fmla="*/ 97651 h 150660"/>
                    <a:gd name="connsiteX20" fmla="*/ 70677 w 80099"/>
                    <a:gd name="connsiteY20" fmla="*/ 95443 h 150660"/>
                    <a:gd name="connsiteX21" fmla="*/ 64051 w 80099"/>
                    <a:gd name="connsiteY21" fmla="*/ 91025 h 150660"/>
                    <a:gd name="connsiteX22" fmla="*/ 48590 w 80099"/>
                    <a:gd name="connsiteY22" fmla="*/ 82191 h 150660"/>
                    <a:gd name="connsiteX23" fmla="*/ 44173 w 80099"/>
                    <a:gd name="connsiteY23" fmla="*/ 75564 h 150660"/>
                    <a:gd name="connsiteX24" fmla="*/ 41964 w 80099"/>
                    <a:gd name="connsiteY24" fmla="*/ 42434 h 150660"/>
                    <a:gd name="connsiteX25" fmla="*/ 46382 w 80099"/>
                    <a:gd name="connsiteY25" fmla="*/ 29182 h 150660"/>
                    <a:gd name="connsiteX26" fmla="*/ 44173 w 80099"/>
                    <a:gd name="connsiteY26" fmla="*/ 469 h 150660"/>
                    <a:gd name="connsiteX27" fmla="*/ 41964 w 80099"/>
                    <a:gd name="connsiteY27" fmla="*/ 7095 h 150660"/>
                    <a:gd name="connsiteX28" fmla="*/ 33129 w 80099"/>
                    <a:gd name="connsiteY28" fmla="*/ 29182 h 150660"/>
                    <a:gd name="connsiteX29" fmla="*/ 28712 w 80099"/>
                    <a:gd name="connsiteY29" fmla="*/ 53477 h 150660"/>
                    <a:gd name="connsiteX30" fmla="*/ 24295 w 80099"/>
                    <a:gd name="connsiteY30" fmla="*/ 57895 h 150660"/>
                    <a:gd name="connsiteX31" fmla="*/ 17668 w 80099"/>
                    <a:gd name="connsiteY31" fmla="*/ 68938 h 150660"/>
                    <a:gd name="connsiteX32" fmla="*/ 15460 w 80099"/>
                    <a:gd name="connsiteY32" fmla="*/ 75564 h 150660"/>
                    <a:gd name="connsiteX33" fmla="*/ 19877 w 80099"/>
                    <a:gd name="connsiteY33" fmla="*/ 79982 h 150660"/>
                    <a:gd name="connsiteX34" fmla="*/ 28712 w 80099"/>
                    <a:gd name="connsiteY34" fmla="*/ 82191 h 150660"/>
                    <a:gd name="connsiteX35" fmla="*/ 35338 w 80099"/>
                    <a:gd name="connsiteY35" fmla="*/ 84399 h 150660"/>
                    <a:gd name="connsiteX36" fmla="*/ 35338 w 80099"/>
                    <a:gd name="connsiteY36" fmla="*/ 102069 h 15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0099" h="150660">
                      <a:moveTo>
                        <a:pt x="35338" y="102069"/>
                      </a:moveTo>
                      <a:lnTo>
                        <a:pt x="35338" y="102069"/>
                      </a:lnTo>
                      <a:cubicBezTo>
                        <a:pt x="31657" y="107223"/>
                        <a:pt x="28773" y="113052"/>
                        <a:pt x="24295" y="117530"/>
                      </a:cubicBezTo>
                      <a:cubicBezTo>
                        <a:pt x="22649" y="119176"/>
                        <a:pt x="19315" y="118092"/>
                        <a:pt x="17668" y="119738"/>
                      </a:cubicBezTo>
                      <a:cubicBezTo>
                        <a:pt x="16022" y="121384"/>
                        <a:pt x="16658" y="124368"/>
                        <a:pt x="15460" y="126364"/>
                      </a:cubicBezTo>
                      <a:cubicBezTo>
                        <a:pt x="13362" y="129861"/>
                        <a:pt x="7426" y="133192"/>
                        <a:pt x="4416" y="135199"/>
                      </a:cubicBezTo>
                      <a:cubicBezTo>
                        <a:pt x="-2572" y="156166"/>
                        <a:pt x="-4638" y="148872"/>
                        <a:pt x="24295" y="146243"/>
                      </a:cubicBezTo>
                      <a:cubicBezTo>
                        <a:pt x="26504" y="144770"/>
                        <a:pt x="28547" y="143012"/>
                        <a:pt x="30921" y="141825"/>
                      </a:cubicBezTo>
                      <a:cubicBezTo>
                        <a:pt x="35965" y="139303"/>
                        <a:pt x="43558" y="138666"/>
                        <a:pt x="48590" y="137408"/>
                      </a:cubicBezTo>
                      <a:cubicBezTo>
                        <a:pt x="50849" y="136843"/>
                        <a:pt x="53007" y="135935"/>
                        <a:pt x="55216" y="135199"/>
                      </a:cubicBezTo>
                      <a:cubicBezTo>
                        <a:pt x="57425" y="135935"/>
                        <a:pt x="60196" y="135762"/>
                        <a:pt x="61842" y="137408"/>
                      </a:cubicBezTo>
                      <a:cubicBezTo>
                        <a:pt x="63488" y="139054"/>
                        <a:pt x="62233" y="142580"/>
                        <a:pt x="64051" y="144034"/>
                      </a:cubicBezTo>
                      <a:cubicBezTo>
                        <a:pt x="66421" y="145930"/>
                        <a:pt x="69941" y="145507"/>
                        <a:pt x="72886" y="146243"/>
                      </a:cubicBezTo>
                      <a:cubicBezTo>
                        <a:pt x="75095" y="147715"/>
                        <a:pt x="82166" y="150660"/>
                        <a:pt x="79512" y="150660"/>
                      </a:cubicBezTo>
                      <a:cubicBezTo>
                        <a:pt x="70034" y="150660"/>
                        <a:pt x="71107" y="144465"/>
                        <a:pt x="66260" y="139617"/>
                      </a:cubicBezTo>
                      <a:cubicBezTo>
                        <a:pt x="64383" y="137740"/>
                        <a:pt x="61649" y="136927"/>
                        <a:pt x="59634" y="135199"/>
                      </a:cubicBezTo>
                      <a:cubicBezTo>
                        <a:pt x="40895" y="119136"/>
                        <a:pt x="59381" y="132085"/>
                        <a:pt x="44173" y="121947"/>
                      </a:cubicBezTo>
                      <a:cubicBezTo>
                        <a:pt x="42062" y="115616"/>
                        <a:pt x="39434" y="111385"/>
                        <a:pt x="44173" y="104277"/>
                      </a:cubicBezTo>
                      <a:cubicBezTo>
                        <a:pt x="45464" y="102340"/>
                        <a:pt x="48590" y="102805"/>
                        <a:pt x="50799" y="102069"/>
                      </a:cubicBezTo>
                      <a:cubicBezTo>
                        <a:pt x="53008" y="100596"/>
                        <a:pt x="54907" y="98490"/>
                        <a:pt x="57425" y="97651"/>
                      </a:cubicBezTo>
                      <a:cubicBezTo>
                        <a:pt x="61673" y="96235"/>
                        <a:pt x="67510" y="98610"/>
                        <a:pt x="70677" y="95443"/>
                      </a:cubicBezTo>
                      <a:cubicBezTo>
                        <a:pt x="72554" y="93566"/>
                        <a:pt x="66356" y="92342"/>
                        <a:pt x="64051" y="91025"/>
                      </a:cubicBezTo>
                      <a:cubicBezTo>
                        <a:pt x="44422" y="79808"/>
                        <a:pt x="64744" y="92959"/>
                        <a:pt x="48590" y="82191"/>
                      </a:cubicBezTo>
                      <a:cubicBezTo>
                        <a:pt x="47118" y="79982"/>
                        <a:pt x="45831" y="77637"/>
                        <a:pt x="44173" y="75564"/>
                      </a:cubicBezTo>
                      <a:cubicBezTo>
                        <a:pt x="33788" y="62583"/>
                        <a:pt x="35808" y="81417"/>
                        <a:pt x="41964" y="42434"/>
                      </a:cubicBezTo>
                      <a:cubicBezTo>
                        <a:pt x="42690" y="37835"/>
                        <a:pt x="46382" y="29182"/>
                        <a:pt x="46382" y="29182"/>
                      </a:cubicBezTo>
                      <a:cubicBezTo>
                        <a:pt x="45646" y="19611"/>
                        <a:pt x="46056" y="9882"/>
                        <a:pt x="44173" y="469"/>
                      </a:cubicBezTo>
                      <a:cubicBezTo>
                        <a:pt x="43716" y="-1814"/>
                        <a:pt x="42577" y="4849"/>
                        <a:pt x="41964" y="7095"/>
                      </a:cubicBezTo>
                      <a:cubicBezTo>
                        <a:pt x="36426" y="27400"/>
                        <a:pt x="42051" y="20260"/>
                        <a:pt x="33129" y="29182"/>
                      </a:cubicBezTo>
                      <a:cubicBezTo>
                        <a:pt x="32824" y="31624"/>
                        <a:pt x="31939" y="48099"/>
                        <a:pt x="28712" y="53477"/>
                      </a:cubicBezTo>
                      <a:cubicBezTo>
                        <a:pt x="27641" y="55263"/>
                        <a:pt x="25767" y="56422"/>
                        <a:pt x="24295" y="57895"/>
                      </a:cubicBezTo>
                      <a:cubicBezTo>
                        <a:pt x="18035" y="76671"/>
                        <a:pt x="26766" y="53774"/>
                        <a:pt x="17668" y="68938"/>
                      </a:cubicBezTo>
                      <a:cubicBezTo>
                        <a:pt x="16470" y="70934"/>
                        <a:pt x="16196" y="73355"/>
                        <a:pt x="15460" y="75564"/>
                      </a:cubicBezTo>
                      <a:cubicBezTo>
                        <a:pt x="16932" y="77037"/>
                        <a:pt x="18014" y="79051"/>
                        <a:pt x="19877" y="79982"/>
                      </a:cubicBezTo>
                      <a:cubicBezTo>
                        <a:pt x="22592" y="81340"/>
                        <a:pt x="25793" y="81357"/>
                        <a:pt x="28712" y="82191"/>
                      </a:cubicBezTo>
                      <a:cubicBezTo>
                        <a:pt x="30951" y="82831"/>
                        <a:pt x="33129" y="83663"/>
                        <a:pt x="35338" y="84399"/>
                      </a:cubicBezTo>
                      <a:lnTo>
                        <a:pt x="35338" y="102069"/>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40" name="Group 139">
                <a:extLst>
                  <a:ext uri="{FF2B5EF4-FFF2-40B4-BE49-F238E27FC236}">
                    <a16:creationId xmlns:a16="http://schemas.microsoft.com/office/drawing/2014/main" id="{02CDFE1B-F7E3-15F4-5A60-67F0C0A630A9}"/>
                  </a:ext>
                </a:extLst>
              </p:cNvPr>
              <p:cNvGrpSpPr/>
              <p:nvPr/>
            </p:nvGrpSpPr>
            <p:grpSpPr>
              <a:xfrm>
                <a:off x="4813837" y="5476461"/>
                <a:ext cx="142984" cy="521045"/>
                <a:chOff x="4813837" y="5476461"/>
                <a:chExt cx="142984" cy="521045"/>
              </a:xfrm>
            </p:grpSpPr>
            <p:cxnSp>
              <p:nvCxnSpPr>
                <p:cNvPr id="178" name="Straight Connector 177">
                  <a:extLst>
                    <a:ext uri="{FF2B5EF4-FFF2-40B4-BE49-F238E27FC236}">
                      <a16:creationId xmlns:a16="http://schemas.microsoft.com/office/drawing/2014/main" id="{CD94A10F-3797-3131-0784-3852F64F50B5}"/>
                    </a:ext>
                  </a:extLst>
                </p:cNvPr>
                <p:cNvCxnSpPr/>
                <p:nvPr/>
              </p:nvCxnSpPr>
              <p:spPr>
                <a:xfrm flipV="1">
                  <a:off x="4885329" y="5741438"/>
                  <a:ext cx="0" cy="256068"/>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98" name="Freeform 97">
                  <a:extLst>
                    <a:ext uri="{FF2B5EF4-FFF2-40B4-BE49-F238E27FC236}">
                      <a16:creationId xmlns:a16="http://schemas.microsoft.com/office/drawing/2014/main" id="{09F23489-8BDC-A8BE-4C8C-1039F3DF8D6B}"/>
                    </a:ext>
                  </a:extLst>
                </p:cNvPr>
                <p:cNvSpPr/>
                <p:nvPr/>
              </p:nvSpPr>
              <p:spPr>
                <a:xfrm>
                  <a:off x="4813837" y="5476461"/>
                  <a:ext cx="142984" cy="331304"/>
                </a:xfrm>
                <a:custGeom>
                  <a:avLst/>
                  <a:gdLst>
                    <a:gd name="connsiteX0" fmla="*/ 76215 w 142984"/>
                    <a:gd name="connsiteY0" fmla="*/ 0 h 331304"/>
                    <a:gd name="connsiteX1" fmla="*/ 76215 w 142984"/>
                    <a:gd name="connsiteY1" fmla="*/ 0 h 331304"/>
                    <a:gd name="connsiteX2" fmla="*/ 62963 w 142984"/>
                    <a:gd name="connsiteY2" fmla="*/ 39756 h 331304"/>
                    <a:gd name="connsiteX3" fmla="*/ 56337 w 142984"/>
                    <a:gd name="connsiteY3" fmla="*/ 49696 h 331304"/>
                    <a:gd name="connsiteX4" fmla="*/ 53024 w 142984"/>
                    <a:gd name="connsiteY4" fmla="*/ 59635 h 331304"/>
                    <a:gd name="connsiteX5" fmla="*/ 33146 w 142984"/>
                    <a:gd name="connsiteY5" fmla="*/ 89452 h 331304"/>
                    <a:gd name="connsiteX6" fmla="*/ 23206 w 142984"/>
                    <a:gd name="connsiteY6" fmla="*/ 106017 h 331304"/>
                    <a:gd name="connsiteX7" fmla="*/ 16580 w 142984"/>
                    <a:gd name="connsiteY7" fmla="*/ 132522 h 331304"/>
                    <a:gd name="connsiteX8" fmla="*/ 13267 w 142984"/>
                    <a:gd name="connsiteY8" fmla="*/ 142461 h 331304"/>
                    <a:gd name="connsiteX9" fmla="*/ 62963 w 142984"/>
                    <a:gd name="connsiteY9" fmla="*/ 159026 h 331304"/>
                    <a:gd name="connsiteX10" fmla="*/ 59650 w 142984"/>
                    <a:gd name="connsiteY10" fmla="*/ 168965 h 331304"/>
                    <a:gd name="connsiteX11" fmla="*/ 46398 w 142984"/>
                    <a:gd name="connsiteY11" fmla="*/ 188843 h 331304"/>
                    <a:gd name="connsiteX12" fmla="*/ 39772 w 142984"/>
                    <a:gd name="connsiteY12" fmla="*/ 198782 h 331304"/>
                    <a:gd name="connsiteX13" fmla="*/ 46398 w 142984"/>
                    <a:gd name="connsiteY13" fmla="*/ 205409 h 331304"/>
                    <a:gd name="connsiteX14" fmla="*/ 66276 w 142984"/>
                    <a:gd name="connsiteY14" fmla="*/ 202096 h 331304"/>
                    <a:gd name="connsiteX15" fmla="*/ 62963 w 142984"/>
                    <a:gd name="connsiteY15" fmla="*/ 215348 h 331304"/>
                    <a:gd name="connsiteX16" fmla="*/ 43085 w 142984"/>
                    <a:gd name="connsiteY16" fmla="*/ 225287 h 331304"/>
                    <a:gd name="connsiteX17" fmla="*/ 33146 w 142984"/>
                    <a:gd name="connsiteY17" fmla="*/ 235226 h 331304"/>
                    <a:gd name="connsiteX18" fmla="*/ 23206 w 142984"/>
                    <a:gd name="connsiteY18" fmla="*/ 238539 h 331304"/>
                    <a:gd name="connsiteX19" fmla="*/ 13267 w 142984"/>
                    <a:gd name="connsiteY19" fmla="*/ 245165 h 331304"/>
                    <a:gd name="connsiteX20" fmla="*/ 9954 w 142984"/>
                    <a:gd name="connsiteY20" fmla="*/ 261730 h 331304"/>
                    <a:gd name="connsiteX21" fmla="*/ 39772 w 142984"/>
                    <a:gd name="connsiteY21" fmla="*/ 274982 h 331304"/>
                    <a:gd name="connsiteX22" fmla="*/ 33146 w 142984"/>
                    <a:gd name="connsiteY22" fmla="*/ 284922 h 331304"/>
                    <a:gd name="connsiteX23" fmla="*/ 23206 w 142984"/>
                    <a:gd name="connsiteY23" fmla="*/ 301487 h 331304"/>
                    <a:gd name="connsiteX24" fmla="*/ 13267 w 142984"/>
                    <a:gd name="connsiteY24" fmla="*/ 304800 h 331304"/>
                    <a:gd name="connsiteX25" fmla="*/ 9954 w 142984"/>
                    <a:gd name="connsiteY25" fmla="*/ 314739 h 331304"/>
                    <a:gd name="connsiteX26" fmla="*/ 9954 w 142984"/>
                    <a:gd name="connsiteY26" fmla="*/ 331304 h 331304"/>
                    <a:gd name="connsiteX27" fmla="*/ 39772 w 142984"/>
                    <a:gd name="connsiteY27" fmla="*/ 324678 h 331304"/>
                    <a:gd name="connsiteX28" fmla="*/ 53024 w 142984"/>
                    <a:gd name="connsiteY28" fmla="*/ 321365 h 331304"/>
                    <a:gd name="connsiteX29" fmla="*/ 62963 w 142984"/>
                    <a:gd name="connsiteY29" fmla="*/ 324678 h 331304"/>
                    <a:gd name="connsiteX30" fmla="*/ 76215 w 142984"/>
                    <a:gd name="connsiteY30" fmla="*/ 304800 h 331304"/>
                    <a:gd name="connsiteX31" fmla="*/ 86154 w 142984"/>
                    <a:gd name="connsiteY31" fmla="*/ 301487 h 331304"/>
                    <a:gd name="connsiteX32" fmla="*/ 96093 w 142984"/>
                    <a:gd name="connsiteY32" fmla="*/ 294861 h 331304"/>
                    <a:gd name="connsiteX33" fmla="*/ 102720 w 142984"/>
                    <a:gd name="connsiteY33" fmla="*/ 288235 h 331304"/>
                    <a:gd name="connsiteX34" fmla="*/ 106033 w 142984"/>
                    <a:gd name="connsiteY34" fmla="*/ 298174 h 331304"/>
                    <a:gd name="connsiteX35" fmla="*/ 125911 w 142984"/>
                    <a:gd name="connsiteY35" fmla="*/ 294861 h 331304"/>
                    <a:gd name="connsiteX36" fmla="*/ 129224 w 142984"/>
                    <a:gd name="connsiteY36" fmla="*/ 284922 h 331304"/>
                    <a:gd name="connsiteX37" fmla="*/ 119285 w 142984"/>
                    <a:gd name="connsiteY37" fmla="*/ 258417 h 331304"/>
                    <a:gd name="connsiteX38" fmla="*/ 109346 w 142984"/>
                    <a:gd name="connsiteY38" fmla="*/ 228600 h 331304"/>
                    <a:gd name="connsiteX39" fmla="*/ 119285 w 142984"/>
                    <a:gd name="connsiteY39" fmla="*/ 235226 h 331304"/>
                    <a:gd name="connsiteX40" fmla="*/ 129224 w 142984"/>
                    <a:gd name="connsiteY40" fmla="*/ 238539 h 331304"/>
                    <a:gd name="connsiteX41" fmla="*/ 139163 w 142984"/>
                    <a:gd name="connsiteY41" fmla="*/ 231913 h 331304"/>
                    <a:gd name="connsiteX42" fmla="*/ 115972 w 142984"/>
                    <a:gd name="connsiteY42" fmla="*/ 185530 h 331304"/>
                    <a:gd name="connsiteX43" fmla="*/ 109346 w 142984"/>
                    <a:gd name="connsiteY43" fmla="*/ 175591 h 331304"/>
                    <a:gd name="connsiteX44" fmla="*/ 119285 w 142984"/>
                    <a:gd name="connsiteY44" fmla="*/ 168965 h 331304"/>
                    <a:gd name="connsiteX45" fmla="*/ 129224 w 142984"/>
                    <a:gd name="connsiteY45" fmla="*/ 175591 h 331304"/>
                    <a:gd name="connsiteX46" fmla="*/ 139163 w 142984"/>
                    <a:gd name="connsiteY46" fmla="*/ 178904 h 331304"/>
                    <a:gd name="connsiteX47" fmla="*/ 139163 w 142984"/>
                    <a:gd name="connsiteY47" fmla="*/ 152400 h 331304"/>
                    <a:gd name="connsiteX48" fmla="*/ 129224 w 142984"/>
                    <a:gd name="connsiteY48" fmla="*/ 142461 h 331304"/>
                    <a:gd name="connsiteX49" fmla="*/ 115972 w 142984"/>
                    <a:gd name="connsiteY49" fmla="*/ 122582 h 331304"/>
                    <a:gd name="connsiteX50" fmla="*/ 109346 w 142984"/>
                    <a:gd name="connsiteY50" fmla="*/ 102704 h 331304"/>
                    <a:gd name="connsiteX51" fmla="*/ 106033 w 142984"/>
                    <a:gd name="connsiteY51" fmla="*/ 92765 h 331304"/>
                    <a:gd name="connsiteX52" fmla="*/ 99406 w 142984"/>
                    <a:gd name="connsiteY52" fmla="*/ 82826 h 331304"/>
                    <a:gd name="connsiteX53" fmla="*/ 89467 w 142984"/>
                    <a:gd name="connsiteY53" fmla="*/ 79513 h 331304"/>
                    <a:gd name="connsiteX54" fmla="*/ 82841 w 142984"/>
                    <a:gd name="connsiteY54" fmla="*/ 69574 h 331304"/>
                    <a:gd name="connsiteX55" fmla="*/ 72902 w 142984"/>
                    <a:gd name="connsiteY55" fmla="*/ 62948 h 331304"/>
                    <a:gd name="connsiteX56" fmla="*/ 69589 w 142984"/>
                    <a:gd name="connsiteY56" fmla="*/ 53009 h 331304"/>
                    <a:gd name="connsiteX57" fmla="*/ 62963 w 142984"/>
                    <a:gd name="connsiteY57" fmla="*/ 46382 h 331304"/>
                    <a:gd name="connsiteX58" fmla="*/ 59650 w 142984"/>
                    <a:gd name="connsiteY58" fmla="*/ 36443 h 331304"/>
                    <a:gd name="connsiteX59" fmla="*/ 49711 w 142984"/>
                    <a:gd name="connsiteY59" fmla="*/ 13252 h 331304"/>
                    <a:gd name="connsiteX60" fmla="*/ 76215 w 142984"/>
                    <a:gd name="connsiteY60" fmla="*/ 0 h 33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42984" h="331304">
                      <a:moveTo>
                        <a:pt x="76215" y="0"/>
                      </a:moveTo>
                      <a:lnTo>
                        <a:pt x="76215" y="0"/>
                      </a:lnTo>
                      <a:lnTo>
                        <a:pt x="62963" y="39756"/>
                      </a:lnTo>
                      <a:cubicBezTo>
                        <a:pt x="61704" y="43534"/>
                        <a:pt x="58118" y="46134"/>
                        <a:pt x="56337" y="49696"/>
                      </a:cubicBezTo>
                      <a:cubicBezTo>
                        <a:pt x="54775" y="52820"/>
                        <a:pt x="54720" y="56582"/>
                        <a:pt x="53024" y="59635"/>
                      </a:cubicBezTo>
                      <a:lnTo>
                        <a:pt x="33146" y="89452"/>
                      </a:lnTo>
                      <a:cubicBezTo>
                        <a:pt x="15947" y="115251"/>
                        <a:pt x="43840" y="85386"/>
                        <a:pt x="23206" y="106017"/>
                      </a:cubicBezTo>
                      <a:cubicBezTo>
                        <a:pt x="15633" y="128736"/>
                        <a:pt x="24576" y="100538"/>
                        <a:pt x="16580" y="132522"/>
                      </a:cubicBezTo>
                      <a:cubicBezTo>
                        <a:pt x="15733" y="135910"/>
                        <a:pt x="14371" y="139148"/>
                        <a:pt x="13267" y="142461"/>
                      </a:cubicBezTo>
                      <a:cubicBezTo>
                        <a:pt x="28865" y="173657"/>
                        <a:pt x="7585" y="140567"/>
                        <a:pt x="62963" y="159026"/>
                      </a:cubicBezTo>
                      <a:cubicBezTo>
                        <a:pt x="66276" y="160130"/>
                        <a:pt x="61346" y="165912"/>
                        <a:pt x="59650" y="168965"/>
                      </a:cubicBezTo>
                      <a:cubicBezTo>
                        <a:pt x="55783" y="175926"/>
                        <a:pt x="50815" y="182217"/>
                        <a:pt x="46398" y="188843"/>
                      </a:cubicBezTo>
                      <a:lnTo>
                        <a:pt x="39772" y="198782"/>
                      </a:lnTo>
                      <a:cubicBezTo>
                        <a:pt x="41981" y="200991"/>
                        <a:pt x="43298" y="205021"/>
                        <a:pt x="46398" y="205409"/>
                      </a:cubicBezTo>
                      <a:cubicBezTo>
                        <a:pt x="53063" y="206242"/>
                        <a:pt x="60516" y="198640"/>
                        <a:pt x="66276" y="202096"/>
                      </a:cubicBezTo>
                      <a:cubicBezTo>
                        <a:pt x="70180" y="204439"/>
                        <a:pt x="65489" y="211559"/>
                        <a:pt x="62963" y="215348"/>
                      </a:cubicBezTo>
                      <a:cubicBezTo>
                        <a:pt x="59293" y="220853"/>
                        <a:pt x="48755" y="223397"/>
                        <a:pt x="43085" y="225287"/>
                      </a:cubicBezTo>
                      <a:cubicBezTo>
                        <a:pt x="39772" y="228600"/>
                        <a:pt x="37044" y="232627"/>
                        <a:pt x="33146" y="235226"/>
                      </a:cubicBezTo>
                      <a:cubicBezTo>
                        <a:pt x="30240" y="237163"/>
                        <a:pt x="26330" y="236977"/>
                        <a:pt x="23206" y="238539"/>
                      </a:cubicBezTo>
                      <a:cubicBezTo>
                        <a:pt x="19645" y="240320"/>
                        <a:pt x="16580" y="242956"/>
                        <a:pt x="13267" y="245165"/>
                      </a:cubicBezTo>
                      <a:cubicBezTo>
                        <a:pt x="12163" y="250687"/>
                        <a:pt x="11320" y="256267"/>
                        <a:pt x="9954" y="261730"/>
                      </a:cubicBezTo>
                      <a:cubicBezTo>
                        <a:pt x="4795" y="282365"/>
                        <a:pt x="-2123" y="270793"/>
                        <a:pt x="39772" y="274982"/>
                      </a:cubicBezTo>
                      <a:cubicBezTo>
                        <a:pt x="37563" y="278295"/>
                        <a:pt x="34927" y="281360"/>
                        <a:pt x="33146" y="284922"/>
                      </a:cubicBezTo>
                      <a:cubicBezTo>
                        <a:pt x="28678" y="293858"/>
                        <a:pt x="32452" y="295940"/>
                        <a:pt x="23206" y="301487"/>
                      </a:cubicBezTo>
                      <a:cubicBezTo>
                        <a:pt x="20211" y="303284"/>
                        <a:pt x="16580" y="303696"/>
                        <a:pt x="13267" y="304800"/>
                      </a:cubicBezTo>
                      <a:cubicBezTo>
                        <a:pt x="12163" y="308113"/>
                        <a:pt x="11891" y="311833"/>
                        <a:pt x="9954" y="314739"/>
                      </a:cubicBezTo>
                      <a:cubicBezTo>
                        <a:pt x="143" y="329456"/>
                        <a:pt x="-6385" y="320411"/>
                        <a:pt x="9954" y="331304"/>
                      </a:cubicBezTo>
                      <a:cubicBezTo>
                        <a:pt x="42272" y="323224"/>
                        <a:pt x="1917" y="333090"/>
                        <a:pt x="39772" y="324678"/>
                      </a:cubicBezTo>
                      <a:cubicBezTo>
                        <a:pt x="44217" y="323690"/>
                        <a:pt x="48607" y="322469"/>
                        <a:pt x="53024" y="321365"/>
                      </a:cubicBezTo>
                      <a:cubicBezTo>
                        <a:pt x="56337" y="322469"/>
                        <a:pt x="60121" y="326708"/>
                        <a:pt x="62963" y="324678"/>
                      </a:cubicBezTo>
                      <a:cubicBezTo>
                        <a:pt x="69443" y="320049"/>
                        <a:pt x="68660" y="307318"/>
                        <a:pt x="76215" y="304800"/>
                      </a:cubicBezTo>
                      <a:lnTo>
                        <a:pt x="86154" y="301487"/>
                      </a:lnTo>
                      <a:cubicBezTo>
                        <a:pt x="89467" y="299278"/>
                        <a:pt x="92984" y="297348"/>
                        <a:pt x="96093" y="294861"/>
                      </a:cubicBezTo>
                      <a:cubicBezTo>
                        <a:pt x="98532" y="292910"/>
                        <a:pt x="99757" y="287247"/>
                        <a:pt x="102720" y="288235"/>
                      </a:cubicBezTo>
                      <a:cubicBezTo>
                        <a:pt x="106033" y="289339"/>
                        <a:pt x="104929" y="294861"/>
                        <a:pt x="106033" y="298174"/>
                      </a:cubicBezTo>
                      <a:cubicBezTo>
                        <a:pt x="112659" y="297070"/>
                        <a:pt x="120079" y="298194"/>
                        <a:pt x="125911" y="294861"/>
                      </a:cubicBezTo>
                      <a:cubicBezTo>
                        <a:pt x="128943" y="293128"/>
                        <a:pt x="129224" y="288414"/>
                        <a:pt x="129224" y="284922"/>
                      </a:cubicBezTo>
                      <a:cubicBezTo>
                        <a:pt x="129224" y="263321"/>
                        <a:pt x="126140" y="273841"/>
                        <a:pt x="119285" y="258417"/>
                      </a:cubicBezTo>
                      <a:lnTo>
                        <a:pt x="109346" y="228600"/>
                      </a:lnTo>
                      <a:cubicBezTo>
                        <a:pt x="108087" y="224823"/>
                        <a:pt x="115724" y="233445"/>
                        <a:pt x="119285" y="235226"/>
                      </a:cubicBezTo>
                      <a:cubicBezTo>
                        <a:pt x="122409" y="236788"/>
                        <a:pt x="125911" y="237435"/>
                        <a:pt x="129224" y="238539"/>
                      </a:cubicBezTo>
                      <a:cubicBezTo>
                        <a:pt x="132537" y="236330"/>
                        <a:pt x="138382" y="235817"/>
                        <a:pt x="139163" y="231913"/>
                      </a:cubicBezTo>
                      <a:cubicBezTo>
                        <a:pt x="145551" y="199973"/>
                        <a:pt x="130712" y="207640"/>
                        <a:pt x="115972" y="185530"/>
                      </a:cubicBezTo>
                      <a:lnTo>
                        <a:pt x="109346" y="175591"/>
                      </a:lnTo>
                      <a:cubicBezTo>
                        <a:pt x="112659" y="173382"/>
                        <a:pt x="115303" y="168965"/>
                        <a:pt x="119285" y="168965"/>
                      </a:cubicBezTo>
                      <a:cubicBezTo>
                        <a:pt x="123267" y="168965"/>
                        <a:pt x="125663" y="173810"/>
                        <a:pt x="129224" y="175591"/>
                      </a:cubicBezTo>
                      <a:cubicBezTo>
                        <a:pt x="132348" y="177153"/>
                        <a:pt x="135850" y="177800"/>
                        <a:pt x="139163" y="178904"/>
                      </a:cubicBezTo>
                      <a:cubicBezTo>
                        <a:pt x="142769" y="168086"/>
                        <a:pt x="145560" y="165193"/>
                        <a:pt x="139163" y="152400"/>
                      </a:cubicBezTo>
                      <a:cubicBezTo>
                        <a:pt x="137068" y="148209"/>
                        <a:pt x="132537" y="145774"/>
                        <a:pt x="129224" y="142461"/>
                      </a:cubicBezTo>
                      <a:cubicBezTo>
                        <a:pt x="118264" y="109581"/>
                        <a:pt x="136652" y="159808"/>
                        <a:pt x="115972" y="122582"/>
                      </a:cubicBezTo>
                      <a:cubicBezTo>
                        <a:pt x="112580" y="116476"/>
                        <a:pt x="111555" y="109330"/>
                        <a:pt x="109346" y="102704"/>
                      </a:cubicBezTo>
                      <a:cubicBezTo>
                        <a:pt x="108242" y="99391"/>
                        <a:pt x="107970" y="95671"/>
                        <a:pt x="106033" y="92765"/>
                      </a:cubicBezTo>
                      <a:cubicBezTo>
                        <a:pt x="103824" y="89452"/>
                        <a:pt x="102515" y="85313"/>
                        <a:pt x="99406" y="82826"/>
                      </a:cubicBezTo>
                      <a:cubicBezTo>
                        <a:pt x="96679" y="80645"/>
                        <a:pt x="92780" y="80617"/>
                        <a:pt x="89467" y="79513"/>
                      </a:cubicBezTo>
                      <a:cubicBezTo>
                        <a:pt x="87258" y="76200"/>
                        <a:pt x="85657" y="72390"/>
                        <a:pt x="82841" y="69574"/>
                      </a:cubicBezTo>
                      <a:cubicBezTo>
                        <a:pt x="80025" y="66758"/>
                        <a:pt x="75389" y="66057"/>
                        <a:pt x="72902" y="62948"/>
                      </a:cubicBezTo>
                      <a:cubicBezTo>
                        <a:pt x="70720" y="60221"/>
                        <a:pt x="71386" y="56004"/>
                        <a:pt x="69589" y="53009"/>
                      </a:cubicBezTo>
                      <a:cubicBezTo>
                        <a:pt x="67982" y="50330"/>
                        <a:pt x="65172" y="48591"/>
                        <a:pt x="62963" y="46382"/>
                      </a:cubicBezTo>
                      <a:cubicBezTo>
                        <a:pt x="61859" y="43069"/>
                        <a:pt x="60609" y="39801"/>
                        <a:pt x="59650" y="36443"/>
                      </a:cubicBezTo>
                      <a:cubicBezTo>
                        <a:pt x="56609" y="25798"/>
                        <a:pt x="57781" y="21322"/>
                        <a:pt x="49711" y="13252"/>
                      </a:cubicBezTo>
                      <a:cubicBezTo>
                        <a:pt x="47965" y="11506"/>
                        <a:pt x="45294" y="11043"/>
                        <a:pt x="76215"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43" name="Group 142">
                <a:extLst>
                  <a:ext uri="{FF2B5EF4-FFF2-40B4-BE49-F238E27FC236}">
                    <a16:creationId xmlns:a16="http://schemas.microsoft.com/office/drawing/2014/main" id="{E6FE791C-72C0-BEDA-136E-C276CF97CFAD}"/>
                  </a:ext>
                </a:extLst>
              </p:cNvPr>
              <p:cNvGrpSpPr/>
              <p:nvPr/>
            </p:nvGrpSpPr>
            <p:grpSpPr>
              <a:xfrm>
                <a:off x="5002696" y="5744817"/>
                <a:ext cx="76259" cy="260020"/>
                <a:chOff x="5002696" y="5744817"/>
                <a:chExt cx="76259" cy="260020"/>
              </a:xfrm>
            </p:grpSpPr>
            <p:cxnSp>
              <p:nvCxnSpPr>
                <p:cNvPr id="175" name="Straight Connector 174">
                  <a:extLst>
                    <a:ext uri="{FF2B5EF4-FFF2-40B4-BE49-F238E27FC236}">
                      <a16:creationId xmlns:a16="http://schemas.microsoft.com/office/drawing/2014/main" id="{3175BB2B-8B5B-FE59-4D8D-59608662D27C}"/>
                    </a:ext>
                  </a:extLst>
                </p:cNvPr>
                <p:cNvCxnSpPr/>
                <p:nvPr/>
              </p:nvCxnSpPr>
              <p:spPr>
                <a:xfrm flipV="1">
                  <a:off x="5037313" y="5877130"/>
                  <a:ext cx="1" cy="12770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99" name="Freeform 98">
                  <a:extLst>
                    <a:ext uri="{FF2B5EF4-FFF2-40B4-BE49-F238E27FC236}">
                      <a16:creationId xmlns:a16="http://schemas.microsoft.com/office/drawing/2014/main" id="{48EBFA9F-A4FA-7502-5CFD-933E63DFA9F6}"/>
                    </a:ext>
                  </a:extLst>
                </p:cNvPr>
                <p:cNvSpPr/>
                <p:nvPr/>
              </p:nvSpPr>
              <p:spPr>
                <a:xfrm>
                  <a:off x="5002696" y="5744817"/>
                  <a:ext cx="76259" cy="155713"/>
                </a:xfrm>
                <a:custGeom>
                  <a:avLst/>
                  <a:gdLst>
                    <a:gd name="connsiteX0" fmla="*/ 26504 w 76259"/>
                    <a:gd name="connsiteY0" fmla="*/ 0 h 155713"/>
                    <a:gd name="connsiteX1" fmla="*/ 26504 w 76259"/>
                    <a:gd name="connsiteY1" fmla="*/ 0 h 155713"/>
                    <a:gd name="connsiteX2" fmla="*/ 16565 w 76259"/>
                    <a:gd name="connsiteY2" fmla="*/ 72887 h 155713"/>
                    <a:gd name="connsiteX3" fmla="*/ 6626 w 76259"/>
                    <a:gd name="connsiteY3" fmla="*/ 102705 h 155713"/>
                    <a:gd name="connsiteX4" fmla="*/ 3313 w 76259"/>
                    <a:gd name="connsiteY4" fmla="*/ 112644 h 155713"/>
                    <a:gd name="connsiteX5" fmla="*/ 0 w 76259"/>
                    <a:gd name="connsiteY5" fmla="*/ 122583 h 155713"/>
                    <a:gd name="connsiteX6" fmla="*/ 3313 w 76259"/>
                    <a:gd name="connsiteY6" fmla="*/ 139148 h 155713"/>
                    <a:gd name="connsiteX7" fmla="*/ 6626 w 76259"/>
                    <a:gd name="connsiteY7" fmla="*/ 149087 h 155713"/>
                    <a:gd name="connsiteX8" fmla="*/ 36443 w 76259"/>
                    <a:gd name="connsiteY8" fmla="*/ 145774 h 155713"/>
                    <a:gd name="connsiteX9" fmla="*/ 53008 w 76259"/>
                    <a:gd name="connsiteY9" fmla="*/ 149087 h 155713"/>
                    <a:gd name="connsiteX10" fmla="*/ 72887 w 76259"/>
                    <a:gd name="connsiteY10" fmla="*/ 155713 h 155713"/>
                    <a:gd name="connsiteX11" fmla="*/ 76200 w 76259"/>
                    <a:gd name="connsiteY11" fmla="*/ 145774 h 155713"/>
                    <a:gd name="connsiteX12" fmla="*/ 62947 w 76259"/>
                    <a:gd name="connsiteY12" fmla="*/ 125896 h 155713"/>
                    <a:gd name="connsiteX13" fmla="*/ 59634 w 76259"/>
                    <a:gd name="connsiteY13" fmla="*/ 109331 h 155713"/>
                    <a:gd name="connsiteX14" fmla="*/ 53008 w 76259"/>
                    <a:gd name="connsiteY14" fmla="*/ 99392 h 155713"/>
                    <a:gd name="connsiteX15" fmla="*/ 39756 w 76259"/>
                    <a:gd name="connsiteY15" fmla="*/ 59635 h 155713"/>
                    <a:gd name="connsiteX16" fmla="*/ 26504 w 76259"/>
                    <a:gd name="connsiteY16" fmla="*/ 0 h 15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59" h="155713">
                      <a:moveTo>
                        <a:pt x="26504" y="0"/>
                      </a:moveTo>
                      <a:lnTo>
                        <a:pt x="26504" y="0"/>
                      </a:lnTo>
                      <a:cubicBezTo>
                        <a:pt x="22086" y="75099"/>
                        <a:pt x="30414" y="34800"/>
                        <a:pt x="16565" y="72887"/>
                      </a:cubicBezTo>
                      <a:cubicBezTo>
                        <a:pt x="12985" y="82733"/>
                        <a:pt x="9939" y="92766"/>
                        <a:pt x="6626" y="102705"/>
                      </a:cubicBezTo>
                      <a:lnTo>
                        <a:pt x="3313" y="112644"/>
                      </a:lnTo>
                      <a:lnTo>
                        <a:pt x="0" y="122583"/>
                      </a:lnTo>
                      <a:cubicBezTo>
                        <a:pt x="1104" y="128105"/>
                        <a:pt x="1947" y="133685"/>
                        <a:pt x="3313" y="139148"/>
                      </a:cubicBezTo>
                      <a:cubicBezTo>
                        <a:pt x="4160" y="142536"/>
                        <a:pt x="3202" y="148402"/>
                        <a:pt x="6626" y="149087"/>
                      </a:cubicBezTo>
                      <a:cubicBezTo>
                        <a:pt x="16432" y="151048"/>
                        <a:pt x="26504" y="146878"/>
                        <a:pt x="36443" y="145774"/>
                      </a:cubicBezTo>
                      <a:cubicBezTo>
                        <a:pt x="41965" y="146878"/>
                        <a:pt x="47575" y="147605"/>
                        <a:pt x="53008" y="149087"/>
                      </a:cubicBezTo>
                      <a:cubicBezTo>
                        <a:pt x="59747" y="150925"/>
                        <a:pt x="72887" y="155713"/>
                        <a:pt x="72887" y="155713"/>
                      </a:cubicBezTo>
                      <a:cubicBezTo>
                        <a:pt x="73991" y="152400"/>
                        <a:pt x="76694" y="149231"/>
                        <a:pt x="76200" y="145774"/>
                      </a:cubicBezTo>
                      <a:cubicBezTo>
                        <a:pt x="74863" y="136413"/>
                        <a:pt x="68838" y="131786"/>
                        <a:pt x="62947" y="125896"/>
                      </a:cubicBezTo>
                      <a:cubicBezTo>
                        <a:pt x="61843" y="120374"/>
                        <a:pt x="61611" y="114603"/>
                        <a:pt x="59634" y="109331"/>
                      </a:cubicBezTo>
                      <a:cubicBezTo>
                        <a:pt x="58236" y="105603"/>
                        <a:pt x="54369" y="103134"/>
                        <a:pt x="53008" y="99392"/>
                      </a:cubicBezTo>
                      <a:cubicBezTo>
                        <a:pt x="32145" y="42018"/>
                        <a:pt x="57526" y="95175"/>
                        <a:pt x="39756" y="59635"/>
                      </a:cubicBezTo>
                      <a:cubicBezTo>
                        <a:pt x="35843" y="16593"/>
                        <a:pt x="28713" y="9939"/>
                        <a:pt x="26504"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41" name="Group 140">
                <a:extLst>
                  <a:ext uri="{FF2B5EF4-FFF2-40B4-BE49-F238E27FC236}">
                    <a16:creationId xmlns:a16="http://schemas.microsoft.com/office/drawing/2014/main" id="{158B8958-8B01-E8A2-D357-820973C7E76B}"/>
                  </a:ext>
                </a:extLst>
              </p:cNvPr>
              <p:cNvGrpSpPr/>
              <p:nvPr/>
            </p:nvGrpSpPr>
            <p:grpSpPr>
              <a:xfrm>
                <a:off x="4890052" y="5545326"/>
                <a:ext cx="69593" cy="458252"/>
                <a:chOff x="4890052" y="5545326"/>
                <a:chExt cx="69593" cy="458252"/>
              </a:xfrm>
            </p:grpSpPr>
            <p:cxnSp>
              <p:nvCxnSpPr>
                <p:cNvPr id="173" name="Straight Connector 172">
                  <a:extLst>
                    <a:ext uri="{FF2B5EF4-FFF2-40B4-BE49-F238E27FC236}">
                      <a16:creationId xmlns:a16="http://schemas.microsoft.com/office/drawing/2014/main" id="{A6041944-6EA4-13FC-B6C4-44AC4A98A9A6}"/>
                    </a:ext>
                  </a:extLst>
                </p:cNvPr>
                <p:cNvCxnSpPr/>
                <p:nvPr/>
              </p:nvCxnSpPr>
              <p:spPr>
                <a:xfrm flipV="1">
                  <a:off x="4919567" y="5875871"/>
                  <a:ext cx="1" cy="12770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101" name="Freeform 100">
                  <a:extLst>
                    <a:ext uri="{FF2B5EF4-FFF2-40B4-BE49-F238E27FC236}">
                      <a16:creationId xmlns:a16="http://schemas.microsoft.com/office/drawing/2014/main" id="{4B0FF610-B39B-8DE3-8D56-87B889F86824}"/>
                    </a:ext>
                  </a:extLst>
                </p:cNvPr>
                <p:cNvSpPr/>
                <p:nvPr/>
              </p:nvSpPr>
              <p:spPr>
                <a:xfrm>
                  <a:off x="4890052" y="5545326"/>
                  <a:ext cx="69593" cy="335512"/>
                </a:xfrm>
                <a:custGeom>
                  <a:avLst/>
                  <a:gdLst>
                    <a:gd name="connsiteX0" fmla="*/ 0 w 69593"/>
                    <a:gd name="connsiteY0" fmla="*/ 328700 h 335512"/>
                    <a:gd name="connsiteX1" fmla="*/ 0 w 69593"/>
                    <a:gd name="connsiteY1" fmla="*/ 328700 h 335512"/>
                    <a:gd name="connsiteX2" fmla="*/ 49696 w 69593"/>
                    <a:gd name="connsiteY2" fmla="*/ 332013 h 335512"/>
                    <a:gd name="connsiteX3" fmla="*/ 69574 w 69593"/>
                    <a:gd name="connsiteY3" fmla="*/ 332013 h 335512"/>
                    <a:gd name="connsiteX4" fmla="*/ 59635 w 69593"/>
                    <a:gd name="connsiteY4" fmla="*/ 308822 h 335512"/>
                    <a:gd name="connsiteX5" fmla="*/ 49696 w 69593"/>
                    <a:gd name="connsiteY5" fmla="*/ 295570 h 335512"/>
                    <a:gd name="connsiteX6" fmla="*/ 43070 w 69593"/>
                    <a:gd name="connsiteY6" fmla="*/ 285631 h 335512"/>
                    <a:gd name="connsiteX7" fmla="*/ 46383 w 69593"/>
                    <a:gd name="connsiteY7" fmla="*/ 275691 h 335512"/>
                    <a:gd name="connsiteX8" fmla="*/ 59635 w 69593"/>
                    <a:gd name="connsiteY8" fmla="*/ 272378 h 335512"/>
                    <a:gd name="connsiteX9" fmla="*/ 53009 w 69593"/>
                    <a:gd name="connsiteY9" fmla="*/ 259126 h 335512"/>
                    <a:gd name="connsiteX10" fmla="*/ 49696 w 69593"/>
                    <a:gd name="connsiteY10" fmla="*/ 249187 h 335512"/>
                    <a:gd name="connsiteX11" fmla="*/ 53009 w 69593"/>
                    <a:gd name="connsiteY11" fmla="*/ 235935 h 335512"/>
                    <a:gd name="connsiteX12" fmla="*/ 49696 w 69593"/>
                    <a:gd name="connsiteY12" fmla="*/ 219370 h 335512"/>
                    <a:gd name="connsiteX13" fmla="*/ 39757 w 69593"/>
                    <a:gd name="connsiteY13" fmla="*/ 196178 h 335512"/>
                    <a:gd name="connsiteX14" fmla="*/ 66261 w 69593"/>
                    <a:gd name="connsiteY14" fmla="*/ 166361 h 335512"/>
                    <a:gd name="connsiteX15" fmla="*/ 62948 w 69593"/>
                    <a:gd name="connsiteY15" fmla="*/ 96787 h 335512"/>
                    <a:gd name="connsiteX16" fmla="*/ 59635 w 69593"/>
                    <a:gd name="connsiteY16" fmla="*/ 86848 h 335512"/>
                    <a:gd name="connsiteX17" fmla="*/ 46383 w 69593"/>
                    <a:gd name="connsiteY17" fmla="*/ 66970 h 335512"/>
                    <a:gd name="connsiteX18" fmla="*/ 49696 w 69593"/>
                    <a:gd name="connsiteY18" fmla="*/ 17274 h 335512"/>
                    <a:gd name="connsiteX19" fmla="*/ 46383 w 69593"/>
                    <a:gd name="connsiteY19" fmla="*/ 709 h 335512"/>
                    <a:gd name="connsiteX20" fmla="*/ 36444 w 69593"/>
                    <a:gd name="connsiteY20" fmla="*/ 4022 h 335512"/>
                    <a:gd name="connsiteX21" fmla="*/ 43070 w 69593"/>
                    <a:gd name="connsiteY21" fmla="*/ 103413 h 335512"/>
                    <a:gd name="connsiteX22" fmla="*/ 46383 w 69593"/>
                    <a:gd name="connsiteY22" fmla="*/ 113352 h 335512"/>
                    <a:gd name="connsiteX23" fmla="*/ 49696 w 69593"/>
                    <a:gd name="connsiteY23" fmla="*/ 153109 h 335512"/>
                    <a:gd name="connsiteX24" fmla="*/ 59635 w 69593"/>
                    <a:gd name="connsiteY24" fmla="*/ 186239 h 335512"/>
                    <a:gd name="connsiteX25" fmla="*/ 66261 w 69593"/>
                    <a:gd name="connsiteY25" fmla="*/ 219370 h 335512"/>
                    <a:gd name="connsiteX26" fmla="*/ 53009 w 69593"/>
                    <a:gd name="connsiteY26" fmla="*/ 249187 h 335512"/>
                    <a:gd name="connsiteX27" fmla="*/ 36444 w 69593"/>
                    <a:gd name="connsiteY27" fmla="*/ 265752 h 335512"/>
                    <a:gd name="connsiteX28" fmla="*/ 29818 w 69593"/>
                    <a:gd name="connsiteY28" fmla="*/ 275691 h 335512"/>
                    <a:gd name="connsiteX29" fmla="*/ 19878 w 69593"/>
                    <a:gd name="connsiteY29" fmla="*/ 295570 h 335512"/>
                    <a:gd name="connsiteX30" fmla="*/ 9939 w 69593"/>
                    <a:gd name="connsiteY30" fmla="*/ 302196 h 335512"/>
                    <a:gd name="connsiteX31" fmla="*/ 0 w 69593"/>
                    <a:gd name="connsiteY31" fmla="*/ 328700 h 3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9593" h="335512">
                      <a:moveTo>
                        <a:pt x="0" y="328700"/>
                      </a:moveTo>
                      <a:lnTo>
                        <a:pt x="0" y="328700"/>
                      </a:lnTo>
                      <a:cubicBezTo>
                        <a:pt x="16565" y="329804"/>
                        <a:pt x="33195" y="330180"/>
                        <a:pt x="49696" y="332013"/>
                      </a:cubicBezTo>
                      <a:cubicBezTo>
                        <a:pt x="69574" y="334222"/>
                        <a:pt x="49696" y="338639"/>
                        <a:pt x="69574" y="332013"/>
                      </a:cubicBezTo>
                      <a:cubicBezTo>
                        <a:pt x="66353" y="322351"/>
                        <a:pt x="65483" y="318179"/>
                        <a:pt x="59635" y="308822"/>
                      </a:cubicBezTo>
                      <a:cubicBezTo>
                        <a:pt x="56709" y="304140"/>
                        <a:pt x="52905" y="300063"/>
                        <a:pt x="49696" y="295570"/>
                      </a:cubicBezTo>
                      <a:cubicBezTo>
                        <a:pt x="47382" y="292330"/>
                        <a:pt x="45279" y="288944"/>
                        <a:pt x="43070" y="285631"/>
                      </a:cubicBezTo>
                      <a:cubicBezTo>
                        <a:pt x="44174" y="282318"/>
                        <a:pt x="43656" y="277873"/>
                        <a:pt x="46383" y="275691"/>
                      </a:cubicBezTo>
                      <a:cubicBezTo>
                        <a:pt x="49938" y="272846"/>
                        <a:pt x="57944" y="276606"/>
                        <a:pt x="59635" y="272378"/>
                      </a:cubicBezTo>
                      <a:cubicBezTo>
                        <a:pt x="61469" y="267793"/>
                        <a:pt x="54954" y="263665"/>
                        <a:pt x="53009" y="259126"/>
                      </a:cubicBezTo>
                      <a:cubicBezTo>
                        <a:pt x="51633" y="255916"/>
                        <a:pt x="50800" y="252500"/>
                        <a:pt x="49696" y="249187"/>
                      </a:cubicBezTo>
                      <a:cubicBezTo>
                        <a:pt x="50800" y="244770"/>
                        <a:pt x="53009" y="240488"/>
                        <a:pt x="53009" y="235935"/>
                      </a:cubicBezTo>
                      <a:cubicBezTo>
                        <a:pt x="53009" y="230304"/>
                        <a:pt x="51062" y="224833"/>
                        <a:pt x="49696" y="219370"/>
                      </a:cubicBezTo>
                      <a:cubicBezTo>
                        <a:pt x="47259" y="209621"/>
                        <a:pt x="44497" y="205659"/>
                        <a:pt x="39757" y="196178"/>
                      </a:cubicBezTo>
                      <a:cubicBezTo>
                        <a:pt x="64583" y="179627"/>
                        <a:pt x="56677" y="190320"/>
                        <a:pt x="66261" y="166361"/>
                      </a:cubicBezTo>
                      <a:cubicBezTo>
                        <a:pt x="70618" y="127148"/>
                        <a:pt x="71809" y="141091"/>
                        <a:pt x="62948" y="96787"/>
                      </a:cubicBezTo>
                      <a:cubicBezTo>
                        <a:pt x="62263" y="93363"/>
                        <a:pt x="61331" y="89901"/>
                        <a:pt x="59635" y="86848"/>
                      </a:cubicBezTo>
                      <a:cubicBezTo>
                        <a:pt x="55768" y="79887"/>
                        <a:pt x="46383" y="66970"/>
                        <a:pt x="46383" y="66970"/>
                      </a:cubicBezTo>
                      <a:cubicBezTo>
                        <a:pt x="47487" y="50405"/>
                        <a:pt x="49696" y="33876"/>
                        <a:pt x="49696" y="17274"/>
                      </a:cubicBezTo>
                      <a:cubicBezTo>
                        <a:pt x="49696" y="11643"/>
                        <a:pt x="50365" y="4691"/>
                        <a:pt x="46383" y="709"/>
                      </a:cubicBezTo>
                      <a:cubicBezTo>
                        <a:pt x="43914" y="-1760"/>
                        <a:pt x="39757" y="2918"/>
                        <a:pt x="36444" y="4022"/>
                      </a:cubicBezTo>
                      <a:cubicBezTo>
                        <a:pt x="37942" y="41467"/>
                        <a:pt x="34754" y="70149"/>
                        <a:pt x="43070" y="103413"/>
                      </a:cubicBezTo>
                      <a:cubicBezTo>
                        <a:pt x="43917" y="106801"/>
                        <a:pt x="45279" y="110039"/>
                        <a:pt x="46383" y="113352"/>
                      </a:cubicBezTo>
                      <a:cubicBezTo>
                        <a:pt x="47487" y="126604"/>
                        <a:pt x="48047" y="139913"/>
                        <a:pt x="49696" y="153109"/>
                      </a:cubicBezTo>
                      <a:cubicBezTo>
                        <a:pt x="52576" y="176152"/>
                        <a:pt x="54831" y="157417"/>
                        <a:pt x="59635" y="186239"/>
                      </a:cubicBezTo>
                      <a:cubicBezTo>
                        <a:pt x="63697" y="210609"/>
                        <a:pt x="61319" y="199600"/>
                        <a:pt x="66261" y="219370"/>
                      </a:cubicBezTo>
                      <a:cubicBezTo>
                        <a:pt x="59838" y="257909"/>
                        <a:pt x="69330" y="224705"/>
                        <a:pt x="53009" y="249187"/>
                      </a:cubicBezTo>
                      <a:cubicBezTo>
                        <a:pt x="40822" y="267467"/>
                        <a:pt x="63160" y="252394"/>
                        <a:pt x="36444" y="265752"/>
                      </a:cubicBezTo>
                      <a:cubicBezTo>
                        <a:pt x="34235" y="269065"/>
                        <a:pt x="31599" y="272130"/>
                        <a:pt x="29818" y="275691"/>
                      </a:cubicBezTo>
                      <a:cubicBezTo>
                        <a:pt x="24428" y="286472"/>
                        <a:pt x="29375" y="286073"/>
                        <a:pt x="19878" y="295570"/>
                      </a:cubicBezTo>
                      <a:cubicBezTo>
                        <a:pt x="17062" y="298385"/>
                        <a:pt x="13500" y="300415"/>
                        <a:pt x="9939" y="302196"/>
                      </a:cubicBezTo>
                      <a:cubicBezTo>
                        <a:pt x="6815" y="303758"/>
                        <a:pt x="1656" y="324283"/>
                        <a:pt x="0" y="32870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38" name="Group 137">
                <a:extLst>
                  <a:ext uri="{FF2B5EF4-FFF2-40B4-BE49-F238E27FC236}">
                    <a16:creationId xmlns:a16="http://schemas.microsoft.com/office/drawing/2014/main" id="{FF9E4B1F-F426-EC5F-912F-36FEFA471DF0}"/>
                  </a:ext>
                </a:extLst>
              </p:cNvPr>
              <p:cNvGrpSpPr/>
              <p:nvPr/>
            </p:nvGrpSpPr>
            <p:grpSpPr>
              <a:xfrm>
                <a:off x="4568687" y="5738191"/>
                <a:ext cx="115956" cy="257516"/>
                <a:chOff x="4568687" y="5738191"/>
                <a:chExt cx="115956" cy="257516"/>
              </a:xfrm>
            </p:grpSpPr>
            <p:cxnSp>
              <p:nvCxnSpPr>
                <p:cNvPr id="174" name="Straight Connector 173">
                  <a:extLst>
                    <a:ext uri="{FF2B5EF4-FFF2-40B4-BE49-F238E27FC236}">
                      <a16:creationId xmlns:a16="http://schemas.microsoft.com/office/drawing/2014/main" id="{BE64B5E6-9DD9-651D-70BE-84BB07D2567F}"/>
                    </a:ext>
                  </a:extLst>
                </p:cNvPr>
                <p:cNvCxnSpPr/>
                <p:nvPr/>
              </p:nvCxnSpPr>
              <p:spPr>
                <a:xfrm flipV="1">
                  <a:off x="4611680" y="5868000"/>
                  <a:ext cx="1" cy="12770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97" name="Freeform 96">
                  <a:extLst>
                    <a:ext uri="{FF2B5EF4-FFF2-40B4-BE49-F238E27FC236}">
                      <a16:creationId xmlns:a16="http://schemas.microsoft.com/office/drawing/2014/main" id="{2C9D7F7B-E12B-2EE9-4035-3B8EB217D196}"/>
                    </a:ext>
                  </a:extLst>
                </p:cNvPr>
                <p:cNvSpPr/>
                <p:nvPr/>
              </p:nvSpPr>
              <p:spPr>
                <a:xfrm>
                  <a:off x="4568687" y="5738191"/>
                  <a:ext cx="115956" cy="170263"/>
                </a:xfrm>
                <a:custGeom>
                  <a:avLst/>
                  <a:gdLst>
                    <a:gd name="connsiteX0" fmla="*/ 29817 w 115956"/>
                    <a:gd name="connsiteY0" fmla="*/ 0 h 170263"/>
                    <a:gd name="connsiteX1" fmla="*/ 29817 w 115956"/>
                    <a:gd name="connsiteY1" fmla="*/ 0 h 170263"/>
                    <a:gd name="connsiteX2" fmla="*/ 16565 w 115956"/>
                    <a:gd name="connsiteY2" fmla="*/ 49696 h 170263"/>
                    <a:gd name="connsiteX3" fmla="*/ 13252 w 115956"/>
                    <a:gd name="connsiteY3" fmla="*/ 59635 h 170263"/>
                    <a:gd name="connsiteX4" fmla="*/ 9939 w 115956"/>
                    <a:gd name="connsiteY4" fmla="*/ 69574 h 170263"/>
                    <a:gd name="connsiteX5" fmla="*/ 49696 w 115956"/>
                    <a:gd name="connsiteY5" fmla="*/ 82826 h 170263"/>
                    <a:gd name="connsiteX6" fmla="*/ 46383 w 115956"/>
                    <a:gd name="connsiteY6" fmla="*/ 92766 h 170263"/>
                    <a:gd name="connsiteX7" fmla="*/ 29817 w 115956"/>
                    <a:gd name="connsiteY7" fmla="*/ 109331 h 170263"/>
                    <a:gd name="connsiteX8" fmla="*/ 13252 w 115956"/>
                    <a:gd name="connsiteY8" fmla="*/ 129209 h 170263"/>
                    <a:gd name="connsiteX9" fmla="*/ 9939 w 115956"/>
                    <a:gd name="connsiteY9" fmla="*/ 139148 h 170263"/>
                    <a:gd name="connsiteX10" fmla="*/ 0 w 115956"/>
                    <a:gd name="connsiteY10" fmla="*/ 142461 h 170263"/>
                    <a:gd name="connsiteX11" fmla="*/ 3313 w 115956"/>
                    <a:gd name="connsiteY11" fmla="*/ 168966 h 170263"/>
                    <a:gd name="connsiteX12" fmla="*/ 16565 w 115956"/>
                    <a:gd name="connsiteY12" fmla="*/ 165652 h 170263"/>
                    <a:gd name="connsiteX13" fmla="*/ 26504 w 115956"/>
                    <a:gd name="connsiteY13" fmla="*/ 159026 h 170263"/>
                    <a:gd name="connsiteX14" fmla="*/ 39756 w 115956"/>
                    <a:gd name="connsiteY14" fmla="*/ 152400 h 170263"/>
                    <a:gd name="connsiteX15" fmla="*/ 46383 w 115956"/>
                    <a:gd name="connsiteY15" fmla="*/ 145774 h 170263"/>
                    <a:gd name="connsiteX16" fmla="*/ 79513 w 115956"/>
                    <a:gd name="connsiteY16" fmla="*/ 132522 h 170263"/>
                    <a:gd name="connsiteX17" fmla="*/ 106017 w 115956"/>
                    <a:gd name="connsiteY17" fmla="*/ 135835 h 170263"/>
                    <a:gd name="connsiteX18" fmla="*/ 109330 w 115956"/>
                    <a:gd name="connsiteY18" fmla="*/ 145774 h 170263"/>
                    <a:gd name="connsiteX19" fmla="*/ 106017 w 115956"/>
                    <a:gd name="connsiteY19" fmla="*/ 152400 h 170263"/>
                    <a:gd name="connsiteX20" fmla="*/ 99391 w 115956"/>
                    <a:gd name="connsiteY20" fmla="*/ 132522 h 170263"/>
                    <a:gd name="connsiteX21" fmla="*/ 96078 w 115956"/>
                    <a:gd name="connsiteY21" fmla="*/ 122583 h 170263"/>
                    <a:gd name="connsiteX22" fmla="*/ 89452 w 115956"/>
                    <a:gd name="connsiteY22" fmla="*/ 109331 h 170263"/>
                    <a:gd name="connsiteX23" fmla="*/ 86139 w 115956"/>
                    <a:gd name="connsiteY23" fmla="*/ 99392 h 170263"/>
                    <a:gd name="connsiteX24" fmla="*/ 76200 w 115956"/>
                    <a:gd name="connsiteY24" fmla="*/ 96079 h 170263"/>
                    <a:gd name="connsiteX25" fmla="*/ 62948 w 115956"/>
                    <a:gd name="connsiteY25" fmla="*/ 79513 h 170263"/>
                    <a:gd name="connsiteX26" fmla="*/ 56322 w 115956"/>
                    <a:gd name="connsiteY26" fmla="*/ 66261 h 170263"/>
                    <a:gd name="connsiteX27" fmla="*/ 49696 w 115956"/>
                    <a:gd name="connsiteY27" fmla="*/ 56322 h 170263"/>
                    <a:gd name="connsiteX28" fmla="*/ 36443 w 115956"/>
                    <a:gd name="connsiteY28" fmla="*/ 29818 h 170263"/>
                    <a:gd name="connsiteX29" fmla="*/ 29817 w 115956"/>
                    <a:gd name="connsiteY29" fmla="*/ 0 h 17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56" h="170263">
                      <a:moveTo>
                        <a:pt x="29817" y="0"/>
                      </a:moveTo>
                      <a:lnTo>
                        <a:pt x="29817" y="0"/>
                      </a:lnTo>
                      <a:cubicBezTo>
                        <a:pt x="21676" y="36636"/>
                        <a:pt x="26411" y="20159"/>
                        <a:pt x="16565" y="49696"/>
                      </a:cubicBezTo>
                      <a:lnTo>
                        <a:pt x="13252" y="59635"/>
                      </a:lnTo>
                      <a:lnTo>
                        <a:pt x="9939" y="69574"/>
                      </a:lnTo>
                      <a:cubicBezTo>
                        <a:pt x="18468" y="95162"/>
                        <a:pt x="5028" y="64958"/>
                        <a:pt x="49696" y="82826"/>
                      </a:cubicBezTo>
                      <a:cubicBezTo>
                        <a:pt x="52939" y="84123"/>
                        <a:pt x="48479" y="89972"/>
                        <a:pt x="46383" y="92766"/>
                      </a:cubicBezTo>
                      <a:cubicBezTo>
                        <a:pt x="41698" y="99013"/>
                        <a:pt x="35339" y="103809"/>
                        <a:pt x="29817" y="109331"/>
                      </a:cubicBezTo>
                      <a:cubicBezTo>
                        <a:pt x="22490" y="116657"/>
                        <a:pt x="17864" y="119985"/>
                        <a:pt x="13252" y="129209"/>
                      </a:cubicBezTo>
                      <a:cubicBezTo>
                        <a:pt x="11690" y="132333"/>
                        <a:pt x="12408" y="136679"/>
                        <a:pt x="9939" y="139148"/>
                      </a:cubicBezTo>
                      <a:cubicBezTo>
                        <a:pt x="7470" y="141617"/>
                        <a:pt x="3313" y="141357"/>
                        <a:pt x="0" y="142461"/>
                      </a:cubicBezTo>
                      <a:cubicBezTo>
                        <a:pt x="1104" y="151296"/>
                        <a:pt x="-1862" y="161721"/>
                        <a:pt x="3313" y="168966"/>
                      </a:cubicBezTo>
                      <a:cubicBezTo>
                        <a:pt x="5960" y="172671"/>
                        <a:pt x="12380" y="167446"/>
                        <a:pt x="16565" y="165652"/>
                      </a:cubicBezTo>
                      <a:cubicBezTo>
                        <a:pt x="20225" y="164083"/>
                        <a:pt x="23047" y="161001"/>
                        <a:pt x="26504" y="159026"/>
                      </a:cubicBezTo>
                      <a:cubicBezTo>
                        <a:pt x="30792" y="156576"/>
                        <a:pt x="35647" y="155139"/>
                        <a:pt x="39756" y="152400"/>
                      </a:cubicBezTo>
                      <a:cubicBezTo>
                        <a:pt x="42355" y="150667"/>
                        <a:pt x="43784" y="147507"/>
                        <a:pt x="46383" y="145774"/>
                      </a:cubicBezTo>
                      <a:cubicBezTo>
                        <a:pt x="56134" y="139274"/>
                        <a:pt x="68736" y="136114"/>
                        <a:pt x="79513" y="132522"/>
                      </a:cubicBezTo>
                      <a:cubicBezTo>
                        <a:pt x="88348" y="133626"/>
                        <a:pt x="97881" y="132219"/>
                        <a:pt x="106017" y="135835"/>
                      </a:cubicBezTo>
                      <a:cubicBezTo>
                        <a:pt x="109208" y="137253"/>
                        <a:pt x="107768" y="142650"/>
                        <a:pt x="109330" y="145774"/>
                      </a:cubicBezTo>
                      <a:cubicBezTo>
                        <a:pt x="115324" y="157762"/>
                        <a:pt x="121987" y="157723"/>
                        <a:pt x="106017" y="152400"/>
                      </a:cubicBezTo>
                      <a:lnTo>
                        <a:pt x="99391" y="132522"/>
                      </a:lnTo>
                      <a:cubicBezTo>
                        <a:pt x="98287" y="129209"/>
                        <a:pt x="97640" y="125707"/>
                        <a:pt x="96078" y="122583"/>
                      </a:cubicBezTo>
                      <a:cubicBezTo>
                        <a:pt x="93869" y="118166"/>
                        <a:pt x="91397" y="113870"/>
                        <a:pt x="89452" y="109331"/>
                      </a:cubicBezTo>
                      <a:cubicBezTo>
                        <a:pt x="88076" y="106121"/>
                        <a:pt x="88608" y="101861"/>
                        <a:pt x="86139" y="99392"/>
                      </a:cubicBezTo>
                      <a:cubicBezTo>
                        <a:pt x="83670" y="96923"/>
                        <a:pt x="79513" y="97183"/>
                        <a:pt x="76200" y="96079"/>
                      </a:cubicBezTo>
                      <a:cubicBezTo>
                        <a:pt x="68945" y="88823"/>
                        <a:pt x="68520" y="89264"/>
                        <a:pt x="62948" y="79513"/>
                      </a:cubicBezTo>
                      <a:cubicBezTo>
                        <a:pt x="60498" y="75225"/>
                        <a:pt x="58772" y="70549"/>
                        <a:pt x="56322" y="66261"/>
                      </a:cubicBezTo>
                      <a:cubicBezTo>
                        <a:pt x="54347" y="62804"/>
                        <a:pt x="51313" y="59961"/>
                        <a:pt x="49696" y="56322"/>
                      </a:cubicBezTo>
                      <a:cubicBezTo>
                        <a:pt x="37514" y="28913"/>
                        <a:pt x="50052" y="43425"/>
                        <a:pt x="36443" y="29818"/>
                      </a:cubicBezTo>
                      <a:cubicBezTo>
                        <a:pt x="31384" y="14641"/>
                        <a:pt x="30921" y="4970"/>
                        <a:pt x="29817"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22" name="Group 121">
                <a:extLst>
                  <a:ext uri="{FF2B5EF4-FFF2-40B4-BE49-F238E27FC236}">
                    <a16:creationId xmlns:a16="http://schemas.microsoft.com/office/drawing/2014/main" id="{570B38ED-BF43-8EE2-3C6E-ECE33F730C76}"/>
                  </a:ext>
                </a:extLst>
              </p:cNvPr>
              <p:cNvGrpSpPr/>
              <p:nvPr/>
            </p:nvGrpSpPr>
            <p:grpSpPr>
              <a:xfrm>
                <a:off x="4022035" y="4326835"/>
                <a:ext cx="241852" cy="1677239"/>
                <a:chOff x="4022035" y="4326835"/>
                <a:chExt cx="241852" cy="1677239"/>
              </a:xfrm>
            </p:grpSpPr>
            <p:cxnSp>
              <p:nvCxnSpPr>
                <p:cNvPr id="139" name="Straight Connector 138">
                  <a:extLst>
                    <a:ext uri="{FF2B5EF4-FFF2-40B4-BE49-F238E27FC236}">
                      <a16:creationId xmlns:a16="http://schemas.microsoft.com/office/drawing/2014/main" id="{CD50D17C-1E19-6FD3-8818-905AB9073A61}"/>
                    </a:ext>
                  </a:extLst>
                </p:cNvPr>
                <p:cNvCxnSpPr/>
                <p:nvPr/>
              </p:nvCxnSpPr>
              <p:spPr>
                <a:xfrm flipV="1">
                  <a:off x="4120784" y="4960125"/>
                  <a:ext cx="0" cy="1043949"/>
                </a:xfrm>
                <a:prstGeom prst="line">
                  <a:avLst/>
                </a:prstGeom>
                <a:ln w="19050">
                  <a:solidFill>
                    <a:srgbClr val="CC6600"/>
                  </a:solidFill>
                </a:ln>
              </p:spPr>
              <p:style>
                <a:lnRef idx="1">
                  <a:schemeClr val="accent1"/>
                </a:lnRef>
                <a:fillRef idx="0">
                  <a:schemeClr val="accent1"/>
                </a:fillRef>
                <a:effectRef idx="0">
                  <a:schemeClr val="accent1"/>
                </a:effectRef>
                <a:fontRef idx="minor">
                  <a:schemeClr val="tx1"/>
                </a:fontRef>
              </p:style>
            </p:cxnSp>
            <p:sp>
              <p:nvSpPr>
                <p:cNvPr id="93" name="Freeform 92">
                  <a:extLst>
                    <a:ext uri="{FF2B5EF4-FFF2-40B4-BE49-F238E27FC236}">
                      <a16:creationId xmlns:a16="http://schemas.microsoft.com/office/drawing/2014/main" id="{46639D91-5B6D-0E86-6016-0C12C3B14B6D}"/>
                    </a:ext>
                  </a:extLst>
                </p:cNvPr>
                <p:cNvSpPr/>
                <p:nvPr/>
              </p:nvSpPr>
              <p:spPr>
                <a:xfrm>
                  <a:off x="4022035" y="4326835"/>
                  <a:ext cx="241852" cy="865295"/>
                </a:xfrm>
                <a:custGeom>
                  <a:avLst/>
                  <a:gdLst>
                    <a:gd name="connsiteX0" fmla="*/ 109330 w 241852"/>
                    <a:gd name="connsiteY0" fmla="*/ 0 h 865295"/>
                    <a:gd name="connsiteX1" fmla="*/ 109330 w 241852"/>
                    <a:gd name="connsiteY1" fmla="*/ 0 h 865295"/>
                    <a:gd name="connsiteX2" fmla="*/ 99391 w 241852"/>
                    <a:gd name="connsiteY2" fmla="*/ 26504 h 865295"/>
                    <a:gd name="connsiteX3" fmla="*/ 96078 w 241852"/>
                    <a:gd name="connsiteY3" fmla="*/ 39756 h 865295"/>
                    <a:gd name="connsiteX4" fmla="*/ 89452 w 241852"/>
                    <a:gd name="connsiteY4" fmla="*/ 59635 h 865295"/>
                    <a:gd name="connsiteX5" fmla="*/ 82826 w 241852"/>
                    <a:gd name="connsiteY5" fmla="*/ 69574 h 865295"/>
                    <a:gd name="connsiteX6" fmla="*/ 79513 w 241852"/>
                    <a:gd name="connsiteY6" fmla="*/ 79513 h 865295"/>
                    <a:gd name="connsiteX7" fmla="*/ 66261 w 241852"/>
                    <a:gd name="connsiteY7" fmla="*/ 109330 h 865295"/>
                    <a:gd name="connsiteX8" fmla="*/ 62948 w 241852"/>
                    <a:gd name="connsiteY8" fmla="*/ 119269 h 865295"/>
                    <a:gd name="connsiteX9" fmla="*/ 59635 w 241852"/>
                    <a:gd name="connsiteY9" fmla="*/ 139148 h 865295"/>
                    <a:gd name="connsiteX10" fmla="*/ 62948 w 241852"/>
                    <a:gd name="connsiteY10" fmla="*/ 155713 h 865295"/>
                    <a:gd name="connsiteX11" fmla="*/ 46382 w 241852"/>
                    <a:gd name="connsiteY11" fmla="*/ 185530 h 865295"/>
                    <a:gd name="connsiteX12" fmla="*/ 36443 w 241852"/>
                    <a:gd name="connsiteY12" fmla="*/ 192156 h 865295"/>
                    <a:gd name="connsiteX13" fmla="*/ 33130 w 241852"/>
                    <a:gd name="connsiteY13" fmla="*/ 202095 h 865295"/>
                    <a:gd name="connsiteX14" fmla="*/ 23191 w 241852"/>
                    <a:gd name="connsiteY14" fmla="*/ 205408 h 865295"/>
                    <a:gd name="connsiteX15" fmla="*/ 19878 w 241852"/>
                    <a:gd name="connsiteY15" fmla="*/ 218661 h 865295"/>
                    <a:gd name="connsiteX16" fmla="*/ 23191 w 241852"/>
                    <a:gd name="connsiteY16" fmla="*/ 231913 h 865295"/>
                    <a:gd name="connsiteX17" fmla="*/ 39756 w 241852"/>
                    <a:gd name="connsiteY17" fmla="*/ 228600 h 865295"/>
                    <a:gd name="connsiteX18" fmla="*/ 53008 w 241852"/>
                    <a:gd name="connsiteY18" fmla="*/ 221974 h 865295"/>
                    <a:gd name="connsiteX19" fmla="*/ 72887 w 241852"/>
                    <a:gd name="connsiteY19" fmla="*/ 205408 h 865295"/>
                    <a:gd name="connsiteX20" fmla="*/ 92765 w 241852"/>
                    <a:gd name="connsiteY20" fmla="*/ 198782 h 865295"/>
                    <a:gd name="connsiteX21" fmla="*/ 102704 w 241852"/>
                    <a:gd name="connsiteY21" fmla="*/ 195469 h 865295"/>
                    <a:gd name="connsiteX22" fmla="*/ 109330 w 241852"/>
                    <a:gd name="connsiteY22" fmla="*/ 225287 h 865295"/>
                    <a:gd name="connsiteX23" fmla="*/ 89452 w 241852"/>
                    <a:gd name="connsiteY23" fmla="*/ 238539 h 865295"/>
                    <a:gd name="connsiteX24" fmla="*/ 79513 w 241852"/>
                    <a:gd name="connsiteY24" fmla="*/ 245165 h 865295"/>
                    <a:gd name="connsiteX25" fmla="*/ 69574 w 241852"/>
                    <a:gd name="connsiteY25" fmla="*/ 255104 h 865295"/>
                    <a:gd name="connsiteX26" fmla="*/ 59635 w 241852"/>
                    <a:gd name="connsiteY26" fmla="*/ 261730 h 865295"/>
                    <a:gd name="connsiteX27" fmla="*/ 53008 w 241852"/>
                    <a:gd name="connsiteY27" fmla="*/ 281608 h 865295"/>
                    <a:gd name="connsiteX28" fmla="*/ 49695 w 241852"/>
                    <a:gd name="connsiteY28" fmla="*/ 291548 h 865295"/>
                    <a:gd name="connsiteX29" fmla="*/ 62948 w 241852"/>
                    <a:gd name="connsiteY29" fmla="*/ 304800 h 865295"/>
                    <a:gd name="connsiteX30" fmla="*/ 69574 w 241852"/>
                    <a:gd name="connsiteY30" fmla="*/ 314739 h 865295"/>
                    <a:gd name="connsiteX31" fmla="*/ 56322 w 241852"/>
                    <a:gd name="connsiteY31" fmla="*/ 337930 h 865295"/>
                    <a:gd name="connsiteX32" fmla="*/ 49695 w 241852"/>
                    <a:gd name="connsiteY32" fmla="*/ 357808 h 865295"/>
                    <a:gd name="connsiteX33" fmla="*/ 46382 w 241852"/>
                    <a:gd name="connsiteY33" fmla="*/ 367748 h 865295"/>
                    <a:gd name="connsiteX34" fmla="*/ 43069 w 241852"/>
                    <a:gd name="connsiteY34" fmla="*/ 381000 h 865295"/>
                    <a:gd name="connsiteX35" fmla="*/ 36443 w 241852"/>
                    <a:gd name="connsiteY35" fmla="*/ 390939 h 865295"/>
                    <a:gd name="connsiteX36" fmla="*/ 33130 w 241852"/>
                    <a:gd name="connsiteY36" fmla="*/ 400878 h 865295"/>
                    <a:gd name="connsiteX37" fmla="*/ 29817 w 241852"/>
                    <a:gd name="connsiteY37" fmla="*/ 414130 h 865295"/>
                    <a:gd name="connsiteX38" fmla="*/ 19878 w 241852"/>
                    <a:gd name="connsiteY38" fmla="*/ 427382 h 865295"/>
                    <a:gd name="connsiteX39" fmla="*/ 29817 w 241852"/>
                    <a:gd name="connsiteY39" fmla="*/ 434008 h 865295"/>
                    <a:gd name="connsiteX40" fmla="*/ 59635 w 241852"/>
                    <a:gd name="connsiteY40" fmla="*/ 440635 h 865295"/>
                    <a:gd name="connsiteX41" fmla="*/ 49695 w 241852"/>
                    <a:gd name="connsiteY41" fmla="*/ 467139 h 865295"/>
                    <a:gd name="connsiteX42" fmla="*/ 29817 w 241852"/>
                    <a:gd name="connsiteY42" fmla="*/ 480391 h 865295"/>
                    <a:gd name="connsiteX43" fmla="*/ 26504 w 241852"/>
                    <a:gd name="connsiteY43" fmla="*/ 490330 h 865295"/>
                    <a:gd name="connsiteX44" fmla="*/ 19878 w 241852"/>
                    <a:gd name="connsiteY44" fmla="*/ 500269 h 865295"/>
                    <a:gd name="connsiteX45" fmla="*/ 16565 w 241852"/>
                    <a:gd name="connsiteY45" fmla="*/ 513522 h 865295"/>
                    <a:gd name="connsiteX46" fmla="*/ 19878 w 241852"/>
                    <a:gd name="connsiteY46" fmla="*/ 530087 h 865295"/>
                    <a:gd name="connsiteX47" fmla="*/ 33130 w 241852"/>
                    <a:gd name="connsiteY47" fmla="*/ 533400 h 865295"/>
                    <a:gd name="connsiteX48" fmla="*/ 66261 w 241852"/>
                    <a:gd name="connsiteY48" fmla="*/ 536713 h 865295"/>
                    <a:gd name="connsiteX49" fmla="*/ 62948 w 241852"/>
                    <a:gd name="connsiteY49" fmla="*/ 566530 h 865295"/>
                    <a:gd name="connsiteX50" fmla="*/ 59635 w 241852"/>
                    <a:gd name="connsiteY50" fmla="*/ 576469 h 865295"/>
                    <a:gd name="connsiteX51" fmla="*/ 46382 w 241852"/>
                    <a:gd name="connsiteY51" fmla="*/ 583095 h 865295"/>
                    <a:gd name="connsiteX52" fmla="*/ 26504 w 241852"/>
                    <a:gd name="connsiteY52" fmla="*/ 589722 h 865295"/>
                    <a:gd name="connsiteX53" fmla="*/ 19878 w 241852"/>
                    <a:gd name="connsiteY53" fmla="*/ 599661 h 865295"/>
                    <a:gd name="connsiteX54" fmla="*/ 13252 w 241852"/>
                    <a:gd name="connsiteY54" fmla="*/ 626165 h 865295"/>
                    <a:gd name="connsiteX55" fmla="*/ 19878 w 241852"/>
                    <a:gd name="connsiteY55" fmla="*/ 636104 h 865295"/>
                    <a:gd name="connsiteX56" fmla="*/ 43069 w 241852"/>
                    <a:gd name="connsiteY56" fmla="*/ 639417 h 865295"/>
                    <a:gd name="connsiteX57" fmla="*/ 39756 w 241852"/>
                    <a:gd name="connsiteY57" fmla="*/ 665922 h 865295"/>
                    <a:gd name="connsiteX58" fmla="*/ 33130 w 241852"/>
                    <a:gd name="connsiteY58" fmla="*/ 689113 h 865295"/>
                    <a:gd name="connsiteX59" fmla="*/ 23191 w 241852"/>
                    <a:gd name="connsiteY59" fmla="*/ 699052 h 865295"/>
                    <a:gd name="connsiteX60" fmla="*/ 13252 w 241852"/>
                    <a:gd name="connsiteY60" fmla="*/ 725556 h 865295"/>
                    <a:gd name="connsiteX61" fmla="*/ 3313 w 241852"/>
                    <a:gd name="connsiteY61" fmla="*/ 745435 h 865295"/>
                    <a:gd name="connsiteX62" fmla="*/ 6626 w 241852"/>
                    <a:gd name="connsiteY62" fmla="*/ 771939 h 865295"/>
                    <a:gd name="connsiteX63" fmla="*/ 16565 w 241852"/>
                    <a:gd name="connsiteY63" fmla="*/ 775252 h 865295"/>
                    <a:gd name="connsiteX64" fmla="*/ 26504 w 241852"/>
                    <a:gd name="connsiteY64" fmla="*/ 765313 h 865295"/>
                    <a:gd name="connsiteX65" fmla="*/ 39756 w 241852"/>
                    <a:gd name="connsiteY65" fmla="*/ 748748 h 865295"/>
                    <a:gd name="connsiteX66" fmla="*/ 56322 w 241852"/>
                    <a:gd name="connsiteY66" fmla="*/ 732182 h 865295"/>
                    <a:gd name="connsiteX67" fmla="*/ 66261 w 241852"/>
                    <a:gd name="connsiteY67" fmla="*/ 725556 h 865295"/>
                    <a:gd name="connsiteX68" fmla="*/ 59635 w 241852"/>
                    <a:gd name="connsiteY68" fmla="*/ 758687 h 865295"/>
                    <a:gd name="connsiteX69" fmla="*/ 53008 w 241852"/>
                    <a:gd name="connsiteY69" fmla="*/ 765313 h 865295"/>
                    <a:gd name="connsiteX70" fmla="*/ 29817 w 241852"/>
                    <a:gd name="connsiteY70" fmla="*/ 778565 h 865295"/>
                    <a:gd name="connsiteX71" fmla="*/ 23191 w 241852"/>
                    <a:gd name="connsiteY71" fmla="*/ 788504 h 865295"/>
                    <a:gd name="connsiteX72" fmla="*/ 19878 w 241852"/>
                    <a:gd name="connsiteY72" fmla="*/ 798443 h 865295"/>
                    <a:gd name="connsiteX73" fmla="*/ 13252 w 241852"/>
                    <a:gd name="connsiteY73" fmla="*/ 811695 h 865295"/>
                    <a:gd name="connsiteX74" fmla="*/ 9939 w 241852"/>
                    <a:gd name="connsiteY74" fmla="*/ 828261 h 865295"/>
                    <a:gd name="connsiteX75" fmla="*/ 3313 w 241852"/>
                    <a:gd name="connsiteY75" fmla="*/ 841513 h 865295"/>
                    <a:gd name="connsiteX76" fmla="*/ 0 w 241852"/>
                    <a:gd name="connsiteY76" fmla="*/ 854765 h 865295"/>
                    <a:gd name="connsiteX77" fmla="*/ 3313 w 241852"/>
                    <a:gd name="connsiteY77" fmla="*/ 864704 h 865295"/>
                    <a:gd name="connsiteX78" fmla="*/ 19878 w 241852"/>
                    <a:gd name="connsiteY78" fmla="*/ 861391 h 865295"/>
                    <a:gd name="connsiteX79" fmla="*/ 43069 w 241852"/>
                    <a:gd name="connsiteY79" fmla="*/ 834887 h 865295"/>
                    <a:gd name="connsiteX80" fmla="*/ 59635 w 241852"/>
                    <a:gd name="connsiteY80" fmla="*/ 808382 h 865295"/>
                    <a:gd name="connsiteX81" fmla="*/ 82826 w 241852"/>
                    <a:gd name="connsiteY81" fmla="*/ 775252 h 865295"/>
                    <a:gd name="connsiteX82" fmla="*/ 106017 w 241852"/>
                    <a:gd name="connsiteY82" fmla="*/ 762000 h 865295"/>
                    <a:gd name="connsiteX83" fmla="*/ 112643 w 241852"/>
                    <a:gd name="connsiteY83" fmla="*/ 752061 h 865295"/>
                    <a:gd name="connsiteX84" fmla="*/ 149087 w 241852"/>
                    <a:gd name="connsiteY84" fmla="*/ 758687 h 865295"/>
                    <a:gd name="connsiteX85" fmla="*/ 175591 w 241852"/>
                    <a:gd name="connsiteY85" fmla="*/ 765313 h 865295"/>
                    <a:gd name="connsiteX86" fmla="*/ 202095 w 241852"/>
                    <a:gd name="connsiteY86" fmla="*/ 775252 h 865295"/>
                    <a:gd name="connsiteX87" fmla="*/ 212035 w 241852"/>
                    <a:gd name="connsiteY87" fmla="*/ 781878 h 865295"/>
                    <a:gd name="connsiteX88" fmla="*/ 221974 w 241852"/>
                    <a:gd name="connsiteY88" fmla="*/ 785191 h 865295"/>
                    <a:gd name="connsiteX89" fmla="*/ 212035 w 241852"/>
                    <a:gd name="connsiteY89" fmla="*/ 778565 h 865295"/>
                    <a:gd name="connsiteX90" fmla="*/ 202095 w 241852"/>
                    <a:gd name="connsiteY90" fmla="*/ 775252 h 865295"/>
                    <a:gd name="connsiteX91" fmla="*/ 182217 w 241852"/>
                    <a:gd name="connsiteY91" fmla="*/ 762000 h 865295"/>
                    <a:gd name="connsiteX92" fmla="*/ 159026 w 241852"/>
                    <a:gd name="connsiteY92" fmla="*/ 745435 h 865295"/>
                    <a:gd name="connsiteX93" fmla="*/ 152400 w 241852"/>
                    <a:gd name="connsiteY93" fmla="*/ 725556 h 865295"/>
                    <a:gd name="connsiteX94" fmla="*/ 145774 w 241852"/>
                    <a:gd name="connsiteY94" fmla="*/ 702365 h 865295"/>
                    <a:gd name="connsiteX95" fmla="*/ 149087 w 241852"/>
                    <a:gd name="connsiteY95" fmla="*/ 692426 h 865295"/>
                    <a:gd name="connsiteX96" fmla="*/ 175591 w 241852"/>
                    <a:gd name="connsiteY96" fmla="*/ 699052 h 865295"/>
                    <a:gd name="connsiteX97" fmla="*/ 195469 w 241852"/>
                    <a:gd name="connsiteY97" fmla="*/ 708991 h 865295"/>
                    <a:gd name="connsiteX98" fmla="*/ 205408 w 241852"/>
                    <a:gd name="connsiteY98" fmla="*/ 705678 h 865295"/>
                    <a:gd name="connsiteX99" fmla="*/ 205408 w 241852"/>
                    <a:gd name="connsiteY99" fmla="*/ 675861 h 865295"/>
                    <a:gd name="connsiteX100" fmla="*/ 192156 w 241852"/>
                    <a:gd name="connsiteY100" fmla="*/ 662608 h 865295"/>
                    <a:gd name="connsiteX101" fmla="*/ 172278 w 241852"/>
                    <a:gd name="connsiteY101" fmla="*/ 649356 h 865295"/>
                    <a:gd name="connsiteX102" fmla="*/ 152400 w 241852"/>
                    <a:gd name="connsiteY102" fmla="*/ 636104 h 865295"/>
                    <a:gd name="connsiteX103" fmla="*/ 135835 w 241852"/>
                    <a:gd name="connsiteY103" fmla="*/ 622852 h 865295"/>
                    <a:gd name="connsiteX104" fmla="*/ 119269 w 241852"/>
                    <a:gd name="connsiteY104" fmla="*/ 586408 h 865295"/>
                    <a:gd name="connsiteX105" fmla="*/ 109330 w 241852"/>
                    <a:gd name="connsiteY105" fmla="*/ 583095 h 865295"/>
                    <a:gd name="connsiteX106" fmla="*/ 106017 w 241852"/>
                    <a:gd name="connsiteY106" fmla="*/ 569843 h 865295"/>
                    <a:gd name="connsiteX107" fmla="*/ 96078 w 241852"/>
                    <a:gd name="connsiteY107" fmla="*/ 559904 h 865295"/>
                    <a:gd name="connsiteX108" fmla="*/ 102704 w 241852"/>
                    <a:gd name="connsiteY108" fmla="*/ 546652 h 865295"/>
                    <a:gd name="connsiteX109" fmla="*/ 119269 w 241852"/>
                    <a:gd name="connsiteY109" fmla="*/ 536713 h 865295"/>
                    <a:gd name="connsiteX110" fmla="*/ 132522 w 241852"/>
                    <a:gd name="connsiteY110" fmla="*/ 526774 h 865295"/>
                    <a:gd name="connsiteX111" fmla="*/ 142461 w 241852"/>
                    <a:gd name="connsiteY111" fmla="*/ 520148 h 865295"/>
                    <a:gd name="connsiteX112" fmla="*/ 155713 w 241852"/>
                    <a:gd name="connsiteY112" fmla="*/ 523461 h 865295"/>
                    <a:gd name="connsiteX113" fmla="*/ 175591 w 241852"/>
                    <a:gd name="connsiteY113" fmla="*/ 530087 h 865295"/>
                    <a:gd name="connsiteX114" fmla="*/ 188843 w 241852"/>
                    <a:gd name="connsiteY114" fmla="*/ 540026 h 865295"/>
                    <a:gd name="connsiteX115" fmla="*/ 198782 w 241852"/>
                    <a:gd name="connsiteY115" fmla="*/ 543339 h 865295"/>
                    <a:gd name="connsiteX116" fmla="*/ 208722 w 241852"/>
                    <a:gd name="connsiteY116" fmla="*/ 549965 h 865295"/>
                    <a:gd name="connsiteX117" fmla="*/ 215348 w 241852"/>
                    <a:gd name="connsiteY117" fmla="*/ 559904 h 865295"/>
                    <a:gd name="connsiteX118" fmla="*/ 235226 w 241852"/>
                    <a:gd name="connsiteY118" fmla="*/ 566530 h 865295"/>
                    <a:gd name="connsiteX119" fmla="*/ 238539 w 241852"/>
                    <a:gd name="connsiteY119" fmla="*/ 553278 h 865295"/>
                    <a:gd name="connsiteX120" fmla="*/ 208722 w 241852"/>
                    <a:gd name="connsiteY120" fmla="*/ 530087 h 865295"/>
                    <a:gd name="connsiteX121" fmla="*/ 202095 w 241852"/>
                    <a:gd name="connsiteY121" fmla="*/ 520148 h 865295"/>
                    <a:gd name="connsiteX122" fmla="*/ 185530 w 241852"/>
                    <a:gd name="connsiteY122" fmla="*/ 506895 h 865295"/>
                    <a:gd name="connsiteX123" fmla="*/ 168965 w 241852"/>
                    <a:gd name="connsiteY123" fmla="*/ 487017 h 865295"/>
                    <a:gd name="connsiteX124" fmla="*/ 165652 w 241852"/>
                    <a:gd name="connsiteY124" fmla="*/ 477078 h 865295"/>
                    <a:gd name="connsiteX125" fmla="*/ 159026 w 241852"/>
                    <a:gd name="connsiteY125" fmla="*/ 467139 h 865295"/>
                    <a:gd name="connsiteX126" fmla="*/ 149087 w 241852"/>
                    <a:gd name="connsiteY126" fmla="*/ 437322 h 865295"/>
                    <a:gd name="connsiteX127" fmla="*/ 142461 w 241852"/>
                    <a:gd name="connsiteY127" fmla="*/ 424069 h 865295"/>
                    <a:gd name="connsiteX128" fmla="*/ 155713 w 241852"/>
                    <a:gd name="connsiteY128" fmla="*/ 417443 h 865295"/>
                    <a:gd name="connsiteX129" fmla="*/ 172278 w 241852"/>
                    <a:gd name="connsiteY129" fmla="*/ 424069 h 865295"/>
                    <a:gd name="connsiteX130" fmla="*/ 185530 w 241852"/>
                    <a:gd name="connsiteY130" fmla="*/ 427382 h 865295"/>
                    <a:gd name="connsiteX131" fmla="*/ 195469 w 241852"/>
                    <a:gd name="connsiteY131" fmla="*/ 430695 h 865295"/>
                    <a:gd name="connsiteX132" fmla="*/ 205408 w 241852"/>
                    <a:gd name="connsiteY132" fmla="*/ 427382 h 865295"/>
                    <a:gd name="connsiteX133" fmla="*/ 202095 w 241852"/>
                    <a:gd name="connsiteY133" fmla="*/ 414130 h 865295"/>
                    <a:gd name="connsiteX134" fmla="*/ 178904 w 241852"/>
                    <a:gd name="connsiteY134" fmla="*/ 394252 h 865295"/>
                    <a:gd name="connsiteX135" fmla="*/ 168965 w 241852"/>
                    <a:gd name="connsiteY135" fmla="*/ 381000 h 865295"/>
                    <a:gd name="connsiteX136" fmla="*/ 155713 w 241852"/>
                    <a:gd name="connsiteY136" fmla="*/ 357808 h 865295"/>
                    <a:gd name="connsiteX137" fmla="*/ 149087 w 241852"/>
                    <a:gd name="connsiteY137" fmla="*/ 334617 h 865295"/>
                    <a:gd name="connsiteX138" fmla="*/ 142461 w 241852"/>
                    <a:gd name="connsiteY138" fmla="*/ 314739 h 865295"/>
                    <a:gd name="connsiteX139" fmla="*/ 152400 w 241852"/>
                    <a:gd name="connsiteY139" fmla="*/ 308113 h 865295"/>
                    <a:gd name="connsiteX140" fmla="*/ 192156 w 241852"/>
                    <a:gd name="connsiteY140" fmla="*/ 311426 h 865295"/>
                    <a:gd name="connsiteX141" fmla="*/ 202095 w 241852"/>
                    <a:gd name="connsiteY141" fmla="*/ 318052 h 865295"/>
                    <a:gd name="connsiteX142" fmla="*/ 208722 w 241852"/>
                    <a:gd name="connsiteY142" fmla="*/ 324678 h 865295"/>
                    <a:gd name="connsiteX143" fmla="*/ 218661 w 241852"/>
                    <a:gd name="connsiteY143" fmla="*/ 327991 h 865295"/>
                    <a:gd name="connsiteX144" fmla="*/ 238539 w 241852"/>
                    <a:gd name="connsiteY144" fmla="*/ 344556 h 865295"/>
                    <a:gd name="connsiteX145" fmla="*/ 241852 w 241852"/>
                    <a:gd name="connsiteY145" fmla="*/ 331304 h 865295"/>
                    <a:gd name="connsiteX146" fmla="*/ 235226 w 241852"/>
                    <a:gd name="connsiteY146" fmla="*/ 321365 h 865295"/>
                    <a:gd name="connsiteX147" fmla="*/ 231913 w 241852"/>
                    <a:gd name="connsiteY147" fmla="*/ 311426 h 865295"/>
                    <a:gd name="connsiteX148" fmla="*/ 198782 w 241852"/>
                    <a:gd name="connsiteY148" fmla="*/ 291548 h 865295"/>
                    <a:gd name="connsiteX149" fmla="*/ 188843 w 241852"/>
                    <a:gd name="connsiteY149" fmla="*/ 278295 h 865295"/>
                    <a:gd name="connsiteX150" fmla="*/ 182217 w 241852"/>
                    <a:gd name="connsiteY150" fmla="*/ 258417 h 865295"/>
                    <a:gd name="connsiteX151" fmla="*/ 178904 w 241852"/>
                    <a:gd name="connsiteY151" fmla="*/ 248478 h 865295"/>
                    <a:gd name="connsiteX152" fmla="*/ 172278 w 241852"/>
                    <a:gd name="connsiteY152" fmla="*/ 238539 h 865295"/>
                    <a:gd name="connsiteX153" fmla="*/ 165652 w 241852"/>
                    <a:gd name="connsiteY153" fmla="*/ 218661 h 865295"/>
                    <a:gd name="connsiteX154" fmla="*/ 178904 w 241852"/>
                    <a:gd name="connsiteY154" fmla="*/ 212035 h 865295"/>
                    <a:gd name="connsiteX155" fmla="*/ 205408 w 241852"/>
                    <a:gd name="connsiteY155" fmla="*/ 208722 h 865295"/>
                    <a:gd name="connsiteX156" fmla="*/ 198782 w 241852"/>
                    <a:gd name="connsiteY156" fmla="*/ 202095 h 865295"/>
                    <a:gd name="connsiteX157" fmla="*/ 188843 w 241852"/>
                    <a:gd name="connsiteY157" fmla="*/ 195469 h 865295"/>
                    <a:gd name="connsiteX158" fmla="*/ 178904 w 241852"/>
                    <a:gd name="connsiteY158" fmla="*/ 165652 h 865295"/>
                    <a:gd name="connsiteX159" fmla="*/ 175591 w 241852"/>
                    <a:gd name="connsiteY159" fmla="*/ 152400 h 865295"/>
                    <a:gd name="connsiteX160" fmla="*/ 165652 w 241852"/>
                    <a:gd name="connsiteY160" fmla="*/ 145774 h 865295"/>
                    <a:gd name="connsiteX161" fmla="*/ 155713 w 241852"/>
                    <a:gd name="connsiteY161" fmla="*/ 132522 h 865295"/>
                    <a:gd name="connsiteX162" fmla="*/ 149087 w 241852"/>
                    <a:gd name="connsiteY162" fmla="*/ 119269 h 865295"/>
                    <a:gd name="connsiteX163" fmla="*/ 139148 w 241852"/>
                    <a:gd name="connsiteY163" fmla="*/ 112643 h 865295"/>
                    <a:gd name="connsiteX164" fmla="*/ 125895 w 241852"/>
                    <a:gd name="connsiteY164" fmla="*/ 86139 h 865295"/>
                    <a:gd name="connsiteX165" fmla="*/ 122582 w 241852"/>
                    <a:gd name="connsiteY165" fmla="*/ 76200 h 865295"/>
                    <a:gd name="connsiteX166" fmla="*/ 106017 w 241852"/>
                    <a:gd name="connsiteY166" fmla="*/ 53008 h 865295"/>
                    <a:gd name="connsiteX167" fmla="*/ 99391 w 241852"/>
                    <a:gd name="connsiteY167" fmla="*/ 29817 h 865295"/>
                    <a:gd name="connsiteX168" fmla="*/ 92765 w 241852"/>
                    <a:gd name="connsiteY168" fmla="*/ 13252 h 865295"/>
                    <a:gd name="connsiteX169" fmla="*/ 109330 w 241852"/>
                    <a:gd name="connsiteY169" fmla="*/ 0 h 86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241852" h="865295">
                      <a:moveTo>
                        <a:pt x="109330" y="0"/>
                      </a:moveTo>
                      <a:lnTo>
                        <a:pt x="109330" y="0"/>
                      </a:lnTo>
                      <a:cubicBezTo>
                        <a:pt x="106017" y="8835"/>
                        <a:pt x="102375" y="17553"/>
                        <a:pt x="99391" y="26504"/>
                      </a:cubicBezTo>
                      <a:cubicBezTo>
                        <a:pt x="97951" y="30824"/>
                        <a:pt x="97386" y="35395"/>
                        <a:pt x="96078" y="39756"/>
                      </a:cubicBezTo>
                      <a:cubicBezTo>
                        <a:pt x="94071" y="46446"/>
                        <a:pt x="91661" y="53009"/>
                        <a:pt x="89452" y="59635"/>
                      </a:cubicBezTo>
                      <a:cubicBezTo>
                        <a:pt x="88193" y="63412"/>
                        <a:pt x="84607" y="66013"/>
                        <a:pt x="82826" y="69574"/>
                      </a:cubicBezTo>
                      <a:cubicBezTo>
                        <a:pt x="81264" y="72698"/>
                        <a:pt x="81075" y="76389"/>
                        <a:pt x="79513" y="79513"/>
                      </a:cubicBezTo>
                      <a:cubicBezTo>
                        <a:pt x="63763" y="111014"/>
                        <a:pt x="83355" y="58047"/>
                        <a:pt x="66261" y="109330"/>
                      </a:cubicBezTo>
                      <a:lnTo>
                        <a:pt x="62948" y="119269"/>
                      </a:lnTo>
                      <a:cubicBezTo>
                        <a:pt x="61844" y="125895"/>
                        <a:pt x="59635" y="132430"/>
                        <a:pt x="59635" y="139148"/>
                      </a:cubicBezTo>
                      <a:cubicBezTo>
                        <a:pt x="59635" y="144779"/>
                        <a:pt x="63458" y="150105"/>
                        <a:pt x="62948" y="155713"/>
                      </a:cubicBezTo>
                      <a:cubicBezTo>
                        <a:pt x="61584" y="170722"/>
                        <a:pt x="56737" y="176901"/>
                        <a:pt x="46382" y="185530"/>
                      </a:cubicBezTo>
                      <a:cubicBezTo>
                        <a:pt x="43323" y="188079"/>
                        <a:pt x="39756" y="189947"/>
                        <a:pt x="36443" y="192156"/>
                      </a:cubicBezTo>
                      <a:cubicBezTo>
                        <a:pt x="35339" y="195469"/>
                        <a:pt x="35599" y="199626"/>
                        <a:pt x="33130" y="202095"/>
                      </a:cubicBezTo>
                      <a:cubicBezTo>
                        <a:pt x="30661" y="204564"/>
                        <a:pt x="25372" y="202681"/>
                        <a:pt x="23191" y="205408"/>
                      </a:cubicBezTo>
                      <a:cubicBezTo>
                        <a:pt x="20346" y="208964"/>
                        <a:pt x="20982" y="214243"/>
                        <a:pt x="19878" y="218661"/>
                      </a:cubicBezTo>
                      <a:cubicBezTo>
                        <a:pt x="20982" y="223078"/>
                        <a:pt x="19118" y="229877"/>
                        <a:pt x="23191" y="231913"/>
                      </a:cubicBezTo>
                      <a:cubicBezTo>
                        <a:pt x="28228" y="234431"/>
                        <a:pt x="34414" y="230381"/>
                        <a:pt x="39756" y="228600"/>
                      </a:cubicBezTo>
                      <a:cubicBezTo>
                        <a:pt x="44441" y="227038"/>
                        <a:pt x="48899" y="224713"/>
                        <a:pt x="53008" y="221974"/>
                      </a:cubicBezTo>
                      <a:cubicBezTo>
                        <a:pt x="71231" y="209826"/>
                        <a:pt x="43540" y="220082"/>
                        <a:pt x="72887" y="205408"/>
                      </a:cubicBezTo>
                      <a:cubicBezTo>
                        <a:pt x="79134" y="202284"/>
                        <a:pt x="86139" y="200991"/>
                        <a:pt x="92765" y="198782"/>
                      </a:cubicBezTo>
                      <a:lnTo>
                        <a:pt x="102704" y="195469"/>
                      </a:lnTo>
                      <a:cubicBezTo>
                        <a:pt x="116579" y="200094"/>
                        <a:pt x="124576" y="199150"/>
                        <a:pt x="109330" y="225287"/>
                      </a:cubicBezTo>
                      <a:cubicBezTo>
                        <a:pt x="105318" y="232166"/>
                        <a:pt x="96078" y="234122"/>
                        <a:pt x="89452" y="238539"/>
                      </a:cubicBezTo>
                      <a:lnTo>
                        <a:pt x="79513" y="245165"/>
                      </a:lnTo>
                      <a:cubicBezTo>
                        <a:pt x="75615" y="247764"/>
                        <a:pt x="73173" y="252105"/>
                        <a:pt x="69574" y="255104"/>
                      </a:cubicBezTo>
                      <a:cubicBezTo>
                        <a:pt x="66515" y="257653"/>
                        <a:pt x="62948" y="259521"/>
                        <a:pt x="59635" y="261730"/>
                      </a:cubicBezTo>
                      <a:lnTo>
                        <a:pt x="53008" y="281608"/>
                      </a:lnTo>
                      <a:lnTo>
                        <a:pt x="49695" y="291548"/>
                      </a:lnTo>
                      <a:cubicBezTo>
                        <a:pt x="56923" y="313233"/>
                        <a:pt x="46884" y="291949"/>
                        <a:pt x="62948" y="304800"/>
                      </a:cubicBezTo>
                      <a:cubicBezTo>
                        <a:pt x="66057" y="307287"/>
                        <a:pt x="67365" y="311426"/>
                        <a:pt x="69574" y="314739"/>
                      </a:cubicBezTo>
                      <a:cubicBezTo>
                        <a:pt x="63597" y="323705"/>
                        <a:pt x="60526" y="327420"/>
                        <a:pt x="56322" y="337930"/>
                      </a:cubicBezTo>
                      <a:cubicBezTo>
                        <a:pt x="53728" y="344415"/>
                        <a:pt x="51904" y="351182"/>
                        <a:pt x="49695" y="357808"/>
                      </a:cubicBezTo>
                      <a:cubicBezTo>
                        <a:pt x="48590" y="361121"/>
                        <a:pt x="47229" y="364360"/>
                        <a:pt x="46382" y="367748"/>
                      </a:cubicBezTo>
                      <a:cubicBezTo>
                        <a:pt x="45278" y="372165"/>
                        <a:pt x="44863" y="376815"/>
                        <a:pt x="43069" y="381000"/>
                      </a:cubicBezTo>
                      <a:cubicBezTo>
                        <a:pt x="41501" y="384660"/>
                        <a:pt x="38224" y="387378"/>
                        <a:pt x="36443" y="390939"/>
                      </a:cubicBezTo>
                      <a:cubicBezTo>
                        <a:pt x="34881" y="394063"/>
                        <a:pt x="34089" y="397520"/>
                        <a:pt x="33130" y="400878"/>
                      </a:cubicBezTo>
                      <a:cubicBezTo>
                        <a:pt x="31879" y="405256"/>
                        <a:pt x="31853" y="410057"/>
                        <a:pt x="29817" y="414130"/>
                      </a:cubicBezTo>
                      <a:cubicBezTo>
                        <a:pt x="27348" y="419069"/>
                        <a:pt x="23191" y="422965"/>
                        <a:pt x="19878" y="427382"/>
                      </a:cubicBezTo>
                      <a:cubicBezTo>
                        <a:pt x="23191" y="429591"/>
                        <a:pt x="26040" y="432749"/>
                        <a:pt x="29817" y="434008"/>
                      </a:cubicBezTo>
                      <a:cubicBezTo>
                        <a:pt x="39476" y="437228"/>
                        <a:pt x="52435" y="433435"/>
                        <a:pt x="59635" y="440635"/>
                      </a:cubicBezTo>
                      <a:cubicBezTo>
                        <a:pt x="67621" y="448621"/>
                        <a:pt x="55579" y="462726"/>
                        <a:pt x="49695" y="467139"/>
                      </a:cubicBezTo>
                      <a:cubicBezTo>
                        <a:pt x="43324" y="471917"/>
                        <a:pt x="29817" y="480391"/>
                        <a:pt x="29817" y="480391"/>
                      </a:cubicBezTo>
                      <a:cubicBezTo>
                        <a:pt x="28713" y="483704"/>
                        <a:pt x="28066" y="487206"/>
                        <a:pt x="26504" y="490330"/>
                      </a:cubicBezTo>
                      <a:cubicBezTo>
                        <a:pt x="24723" y="493891"/>
                        <a:pt x="21446" y="496609"/>
                        <a:pt x="19878" y="500269"/>
                      </a:cubicBezTo>
                      <a:cubicBezTo>
                        <a:pt x="18084" y="504454"/>
                        <a:pt x="17669" y="509104"/>
                        <a:pt x="16565" y="513522"/>
                      </a:cubicBezTo>
                      <a:cubicBezTo>
                        <a:pt x="17669" y="519044"/>
                        <a:pt x="16273" y="525761"/>
                        <a:pt x="19878" y="530087"/>
                      </a:cubicBezTo>
                      <a:cubicBezTo>
                        <a:pt x="22793" y="533585"/>
                        <a:pt x="28622" y="532756"/>
                        <a:pt x="33130" y="533400"/>
                      </a:cubicBezTo>
                      <a:cubicBezTo>
                        <a:pt x="44117" y="534970"/>
                        <a:pt x="55217" y="535609"/>
                        <a:pt x="66261" y="536713"/>
                      </a:cubicBezTo>
                      <a:cubicBezTo>
                        <a:pt x="65157" y="546652"/>
                        <a:pt x="64592" y="556666"/>
                        <a:pt x="62948" y="566530"/>
                      </a:cubicBezTo>
                      <a:cubicBezTo>
                        <a:pt x="62374" y="569975"/>
                        <a:pt x="62104" y="574000"/>
                        <a:pt x="59635" y="576469"/>
                      </a:cubicBezTo>
                      <a:cubicBezTo>
                        <a:pt x="56142" y="579961"/>
                        <a:pt x="50968" y="581261"/>
                        <a:pt x="46382" y="583095"/>
                      </a:cubicBezTo>
                      <a:cubicBezTo>
                        <a:pt x="39897" y="585689"/>
                        <a:pt x="26504" y="589722"/>
                        <a:pt x="26504" y="589722"/>
                      </a:cubicBezTo>
                      <a:cubicBezTo>
                        <a:pt x="24295" y="593035"/>
                        <a:pt x="21239" y="595919"/>
                        <a:pt x="19878" y="599661"/>
                      </a:cubicBezTo>
                      <a:cubicBezTo>
                        <a:pt x="16766" y="608219"/>
                        <a:pt x="13252" y="626165"/>
                        <a:pt x="13252" y="626165"/>
                      </a:cubicBezTo>
                      <a:cubicBezTo>
                        <a:pt x="15461" y="629478"/>
                        <a:pt x="16239" y="634487"/>
                        <a:pt x="19878" y="636104"/>
                      </a:cubicBezTo>
                      <a:cubicBezTo>
                        <a:pt x="27014" y="639275"/>
                        <a:pt x="38738" y="632920"/>
                        <a:pt x="43069" y="639417"/>
                      </a:cubicBezTo>
                      <a:cubicBezTo>
                        <a:pt x="48008" y="646825"/>
                        <a:pt x="41220" y="657139"/>
                        <a:pt x="39756" y="665922"/>
                      </a:cubicBezTo>
                      <a:cubicBezTo>
                        <a:pt x="39511" y="667395"/>
                        <a:pt x="34881" y="686487"/>
                        <a:pt x="33130" y="689113"/>
                      </a:cubicBezTo>
                      <a:cubicBezTo>
                        <a:pt x="30531" y="693011"/>
                        <a:pt x="26504" y="695739"/>
                        <a:pt x="23191" y="699052"/>
                      </a:cubicBezTo>
                      <a:cubicBezTo>
                        <a:pt x="14687" y="733068"/>
                        <a:pt x="26245" y="690907"/>
                        <a:pt x="13252" y="725556"/>
                      </a:cubicBezTo>
                      <a:cubicBezTo>
                        <a:pt x="5925" y="745096"/>
                        <a:pt x="15393" y="733353"/>
                        <a:pt x="3313" y="745435"/>
                      </a:cubicBezTo>
                      <a:cubicBezTo>
                        <a:pt x="4417" y="754270"/>
                        <a:pt x="3010" y="763803"/>
                        <a:pt x="6626" y="771939"/>
                      </a:cubicBezTo>
                      <a:cubicBezTo>
                        <a:pt x="8044" y="775130"/>
                        <a:pt x="13252" y="776356"/>
                        <a:pt x="16565" y="775252"/>
                      </a:cubicBezTo>
                      <a:cubicBezTo>
                        <a:pt x="21010" y="773770"/>
                        <a:pt x="23191" y="768626"/>
                        <a:pt x="26504" y="765313"/>
                      </a:cubicBezTo>
                      <a:cubicBezTo>
                        <a:pt x="34415" y="741581"/>
                        <a:pt x="23105" y="768730"/>
                        <a:pt x="39756" y="748748"/>
                      </a:cubicBezTo>
                      <a:cubicBezTo>
                        <a:pt x="55502" y="729852"/>
                        <a:pt x="36352" y="738838"/>
                        <a:pt x="56322" y="732182"/>
                      </a:cubicBezTo>
                      <a:cubicBezTo>
                        <a:pt x="59635" y="729973"/>
                        <a:pt x="64480" y="721995"/>
                        <a:pt x="66261" y="725556"/>
                      </a:cubicBezTo>
                      <a:cubicBezTo>
                        <a:pt x="66677" y="726388"/>
                        <a:pt x="61543" y="754872"/>
                        <a:pt x="59635" y="758687"/>
                      </a:cubicBezTo>
                      <a:cubicBezTo>
                        <a:pt x="58238" y="761481"/>
                        <a:pt x="55447" y="763362"/>
                        <a:pt x="53008" y="765313"/>
                      </a:cubicBezTo>
                      <a:cubicBezTo>
                        <a:pt x="45202" y="771557"/>
                        <a:pt x="38888" y="774030"/>
                        <a:pt x="29817" y="778565"/>
                      </a:cubicBezTo>
                      <a:cubicBezTo>
                        <a:pt x="27608" y="781878"/>
                        <a:pt x="24972" y="784943"/>
                        <a:pt x="23191" y="788504"/>
                      </a:cubicBezTo>
                      <a:cubicBezTo>
                        <a:pt x="21629" y="791628"/>
                        <a:pt x="21254" y="795233"/>
                        <a:pt x="19878" y="798443"/>
                      </a:cubicBezTo>
                      <a:cubicBezTo>
                        <a:pt x="17933" y="802982"/>
                        <a:pt x="15461" y="807278"/>
                        <a:pt x="13252" y="811695"/>
                      </a:cubicBezTo>
                      <a:cubicBezTo>
                        <a:pt x="12148" y="817217"/>
                        <a:pt x="11720" y="822919"/>
                        <a:pt x="9939" y="828261"/>
                      </a:cubicBezTo>
                      <a:cubicBezTo>
                        <a:pt x="8377" y="832946"/>
                        <a:pt x="5047" y="836889"/>
                        <a:pt x="3313" y="841513"/>
                      </a:cubicBezTo>
                      <a:cubicBezTo>
                        <a:pt x="1714" y="845776"/>
                        <a:pt x="1104" y="850348"/>
                        <a:pt x="0" y="854765"/>
                      </a:cubicBezTo>
                      <a:cubicBezTo>
                        <a:pt x="1104" y="858078"/>
                        <a:pt x="0" y="863600"/>
                        <a:pt x="3313" y="864704"/>
                      </a:cubicBezTo>
                      <a:cubicBezTo>
                        <a:pt x="8655" y="866485"/>
                        <a:pt x="14841" y="863909"/>
                        <a:pt x="19878" y="861391"/>
                      </a:cubicBezTo>
                      <a:cubicBezTo>
                        <a:pt x="24858" y="858901"/>
                        <a:pt x="41921" y="836322"/>
                        <a:pt x="43069" y="834887"/>
                      </a:cubicBezTo>
                      <a:cubicBezTo>
                        <a:pt x="48497" y="813173"/>
                        <a:pt x="42339" y="828149"/>
                        <a:pt x="59635" y="808382"/>
                      </a:cubicBezTo>
                      <a:cubicBezTo>
                        <a:pt x="66503" y="800533"/>
                        <a:pt x="77831" y="782744"/>
                        <a:pt x="82826" y="775252"/>
                      </a:cubicBezTo>
                      <a:cubicBezTo>
                        <a:pt x="85167" y="771740"/>
                        <a:pt x="103724" y="763146"/>
                        <a:pt x="106017" y="762000"/>
                      </a:cubicBezTo>
                      <a:cubicBezTo>
                        <a:pt x="108226" y="758687"/>
                        <a:pt x="108739" y="752842"/>
                        <a:pt x="112643" y="752061"/>
                      </a:cubicBezTo>
                      <a:cubicBezTo>
                        <a:pt x="129649" y="748660"/>
                        <a:pt x="135786" y="755362"/>
                        <a:pt x="149087" y="758687"/>
                      </a:cubicBezTo>
                      <a:lnTo>
                        <a:pt x="175591" y="765313"/>
                      </a:lnTo>
                      <a:cubicBezTo>
                        <a:pt x="198899" y="780851"/>
                        <a:pt x="169346" y="762971"/>
                        <a:pt x="202095" y="775252"/>
                      </a:cubicBezTo>
                      <a:cubicBezTo>
                        <a:pt x="205823" y="776650"/>
                        <a:pt x="208473" y="780097"/>
                        <a:pt x="212035" y="781878"/>
                      </a:cubicBezTo>
                      <a:cubicBezTo>
                        <a:pt x="215159" y="783440"/>
                        <a:pt x="218661" y="784087"/>
                        <a:pt x="221974" y="785191"/>
                      </a:cubicBezTo>
                      <a:cubicBezTo>
                        <a:pt x="218661" y="782982"/>
                        <a:pt x="215596" y="780346"/>
                        <a:pt x="212035" y="778565"/>
                      </a:cubicBezTo>
                      <a:cubicBezTo>
                        <a:pt x="208911" y="777003"/>
                        <a:pt x="205001" y="777189"/>
                        <a:pt x="202095" y="775252"/>
                      </a:cubicBezTo>
                      <a:cubicBezTo>
                        <a:pt x="177276" y="758707"/>
                        <a:pt x="205851" y="769878"/>
                        <a:pt x="182217" y="762000"/>
                      </a:cubicBezTo>
                      <a:cubicBezTo>
                        <a:pt x="178352" y="759423"/>
                        <a:pt x="160670" y="747901"/>
                        <a:pt x="159026" y="745435"/>
                      </a:cubicBezTo>
                      <a:cubicBezTo>
                        <a:pt x="155152" y="739623"/>
                        <a:pt x="154609" y="732182"/>
                        <a:pt x="152400" y="725556"/>
                      </a:cubicBezTo>
                      <a:cubicBezTo>
                        <a:pt x="147647" y="711295"/>
                        <a:pt x="149935" y="719007"/>
                        <a:pt x="145774" y="702365"/>
                      </a:cubicBezTo>
                      <a:cubicBezTo>
                        <a:pt x="146878" y="699052"/>
                        <a:pt x="145774" y="693530"/>
                        <a:pt x="149087" y="692426"/>
                      </a:cubicBezTo>
                      <a:cubicBezTo>
                        <a:pt x="153085" y="691093"/>
                        <a:pt x="170227" y="697264"/>
                        <a:pt x="175591" y="699052"/>
                      </a:cubicBezTo>
                      <a:cubicBezTo>
                        <a:pt x="180616" y="702402"/>
                        <a:pt x="188611" y="708991"/>
                        <a:pt x="195469" y="708991"/>
                      </a:cubicBezTo>
                      <a:cubicBezTo>
                        <a:pt x="198961" y="708991"/>
                        <a:pt x="202095" y="706782"/>
                        <a:pt x="205408" y="705678"/>
                      </a:cubicBezTo>
                      <a:cubicBezTo>
                        <a:pt x="213294" y="682022"/>
                        <a:pt x="215910" y="691611"/>
                        <a:pt x="205408" y="675861"/>
                      </a:cubicBezTo>
                      <a:cubicBezTo>
                        <a:pt x="199098" y="656930"/>
                        <a:pt x="207301" y="672705"/>
                        <a:pt x="192156" y="662608"/>
                      </a:cubicBezTo>
                      <a:cubicBezTo>
                        <a:pt x="167343" y="646065"/>
                        <a:pt x="195908" y="657233"/>
                        <a:pt x="172278" y="649356"/>
                      </a:cubicBezTo>
                      <a:cubicBezTo>
                        <a:pt x="165652" y="644939"/>
                        <a:pt x="156817" y="642730"/>
                        <a:pt x="152400" y="636104"/>
                      </a:cubicBezTo>
                      <a:cubicBezTo>
                        <a:pt x="143837" y="623259"/>
                        <a:pt x="149551" y="627424"/>
                        <a:pt x="135835" y="622852"/>
                      </a:cubicBezTo>
                      <a:cubicBezTo>
                        <a:pt x="132672" y="613362"/>
                        <a:pt x="124825" y="588260"/>
                        <a:pt x="119269" y="586408"/>
                      </a:cubicBezTo>
                      <a:lnTo>
                        <a:pt x="109330" y="583095"/>
                      </a:lnTo>
                      <a:cubicBezTo>
                        <a:pt x="108226" y="578678"/>
                        <a:pt x="108276" y="573796"/>
                        <a:pt x="106017" y="569843"/>
                      </a:cubicBezTo>
                      <a:cubicBezTo>
                        <a:pt x="103692" y="565775"/>
                        <a:pt x="96741" y="564542"/>
                        <a:pt x="96078" y="559904"/>
                      </a:cubicBezTo>
                      <a:cubicBezTo>
                        <a:pt x="95380" y="555015"/>
                        <a:pt x="99212" y="550144"/>
                        <a:pt x="102704" y="546652"/>
                      </a:cubicBezTo>
                      <a:cubicBezTo>
                        <a:pt x="107257" y="542099"/>
                        <a:pt x="113911" y="540285"/>
                        <a:pt x="119269" y="536713"/>
                      </a:cubicBezTo>
                      <a:cubicBezTo>
                        <a:pt x="123864" y="533650"/>
                        <a:pt x="128029" y="529983"/>
                        <a:pt x="132522" y="526774"/>
                      </a:cubicBezTo>
                      <a:cubicBezTo>
                        <a:pt x="135762" y="524460"/>
                        <a:pt x="139148" y="522357"/>
                        <a:pt x="142461" y="520148"/>
                      </a:cubicBezTo>
                      <a:cubicBezTo>
                        <a:pt x="146878" y="521252"/>
                        <a:pt x="151352" y="522153"/>
                        <a:pt x="155713" y="523461"/>
                      </a:cubicBezTo>
                      <a:cubicBezTo>
                        <a:pt x="162403" y="525468"/>
                        <a:pt x="175591" y="530087"/>
                        <a:pt x="175591" y="530087"/>
                      </a:cubicBezTo>
                      <a:cubicBezTo>
                        <a:pt x="180008" y="533400"/>
                        <a:pt x="184049" y="537286"/>
                        <a:pt x="188843" y="540026"/>
                      </a:cubicBezTo>
                      <a:cubicBezTo>
                        <a:pt x="191875" y="541759"/>
                        <a:pt x="195658" y="541777"/>
                        <a:pt x="198782" y="543339"/>
                      </a:cubicBezTo>
                      <a:cubicBezTo>
                        <a:pt x="202344" y="545120"/>
                        <a:pt x="205409" y="547756"/>
                        <a:pt x="208722" y="549965"/>
                      </a:cubicBezTo>
                      <a:cubicBezTo>
                        <a:pt x="210931" y="553278"/>
                        <a:pt x="211971" y="557794"/>
                        <a:pt x="215348" y="559904"/>
                      </a:cubicBezTo>
                      <a:cubicBezTo>
                        <a:pt x="221271" y="563606"/>
                        <a:pt x="235226" y="566530"/>
                        <a:pt x="235226" y="566530"/>
                      </a:cubicBezTo>
                      <a:cubicBezTo>
                        <a:pt x="236330" y="562113"/>
                        <a:pt x="240575" y="557351"/>
                        <a:pt x="238539" y="553278"/>
                      </a:cubicBezTo>
                      <a:cubicBezTo>
                        <a:pt x="229600" y="535400"/>
                        <a:pt x="222554" y="534698"/>
                        <a:pt x="208722" y="530087"/>
                      </a:cubicBezTo>
                      <a:cubicBezTo>
                        <a:pt x="206513" y="526774"/>
                        <a:pt x="204911" y="522964"/>
                        <a:pt x="202095" y="520148"/>
                      </a:cubicBezTo>
                      <a:cubicBezTo>
                        <a:pt x="184876" y="502930"/>
                        <a:pt x="198644" y="523288"/>
                        <a:pt x="185530" y="506895"/>
                      </a:cubicBezTo>
                      <a:cubicBezTo>
                        <a:pt x="167086" y="483838"/>
                        <a:pt x="192568" y="510620"/>
                        <a:pt x="168965" y="487017"/>
                      </a:cubicBezTo>
                      <a:cubicBezTo>
                        <a:pt x="167861" y="483704"/>
                        <a:pt x="167214" y="480202"/>
                        <a:pt x="165652" y="477078"/>
                      </a:cubicBezTo>
                      <a:cubicBezTo>
                        <a:pt x="163871" y="473517"/>
                        <a:pt x="160557" y="470814"/>
                        <a:pt x="159026" y="467139"/>
                      </a:cubicBezTo>
                      <a:cubicBezTo>
                        <a:pt x="154997" y="457468"/>
                        <a:pt x="153772" y="446693"/>
                        <a:pt x="149087" y="437322"/>
                      </a:cubicBezTo>
                      <a:lnTo>
                        <a:pt x="142461" y="424069"/>
                      </a:lnTo>
                      <a:cubicBezTo>
                        <a:pt x="146878" y="421860"/>
                        <a:pt x="150774" y="417443"/>
                        <a:pt x="155713" y="417443"/>
                      </a:cubicBezTo>
                      <a:cubicBezTo>
                        <a:pt x="161660" y="417443"/>
                        <a:pt x="166636" y="422188"/>
                        <a:pt x="172278" y="424069"/>
                      </a:cubicBezTo>
                      <a:cubicBezTo>
                        <a:pt x="176598" y="425509"/>
                        <a:pt x="181152" y="426131"/>
                        <a:pt x="185530" y="427382"/>
                      </a:cubicBezTo>
                      <a:cubicBezTo>
                        <a:pt x="188888" y="428341"/>
                        <a:pt x="192156" y="429591"/>
                        <a:pt x="195469" y="430695"/>
                      </a:cubicBezTo>
                      <a:cubicBezTo>
                        <a:pt x="198782" y="429591"/>
                        <a:pt x="204111" y="430624"/>
                        <a:pt x="205408" y="427382"/>
                      </a:cubicBezTo>
                      <a:cubicBezTo>
                        <a:pt x="207099" y="423154"/>
                        <a:pt x="204354" y="418083"/>
                        <a:pt x="202095" y="414130"/>
                      </a:cubicBezTo>
                      <a:cubicBezTo>
                        <a:pt x="197287" y="405715"/>
                        <a:pt x="185256" y="400604"/>
                        <a:pt x="178904" y="394252"/>
                      </a:cubicBezTo>
                      <a:cubicBezTo>
                        <a:pt x="175000" y="390348"/>
                        <a:pt x="172278" y="385417"/>
                        <a:pt x="168965" y="381000"/>
                      </a:cubicBezTo>
                      <a:cubicBezTo>
                        <a:pt x="161369" y="358212"/>
                        <a:pt x="171759" y="385889"/>
                        <a:pt x="155713" y="357808"/>
                      </a:cubicBezTo>
                      <a:cubicBezTo>
                        <a:pt x="153369" y="353706"/>
                        <a:pt x="150106" y="338015"/>
                        <a:pt x="149087" y="334617"/>
                      </a:cubicBezTo>
                      <a:cubicBezTo>
                        <a:pt x="147080" y="327927"/>
                        <a:pt x="142461" y="314739"/>
                        <a:pt x="142461" y="314739"/>
                      </a:cubicBezTo>
                      <a:cubicBezTo>
                        <a:pt x="145774" y="312530"/>
                        <a:pt x="148672" y="309511"/>
                        <a:pt x="152400" y="308113"/>
                      </a:cubicBezTo>
                      <a:cubicBezTo>
                        <a:pt x="170373" y="301373"/>
                        <a:pt x="172796" y="305895"/>
                        <a:pt x="192156" y="311426"/>
                      </a:cubicBezTo>
                      <a:cubicBezTo>
                        <a:pt x="195469" y="313635"/>
                        <a:pt x="198986" y="315565"/>
                        <a:pt x="202095" y="318052"/>
                      </a:cubicBezTo>
                      <a:cubicBezTo>
                        <a:pt x="204534" y="320003"/>
                        <a:pt x="206043" y="323071"/>
                        <a:pt x="208722" y="324678"/>
                      </a:cubicBezTo>
                      <a:cubicBezTo>
                        <a:pt x="211717" y="326475"/>
                        <a:pt x="215348" y="326887"/>
                        <a:pt x="218661" y="327991"/>
                      </a:cubicBezTo>
                      <a:cubicBezTo>
                        <a:pt x="218751" y="328081"/>
                        <a:pt x="235464" y="346093"/>
                        <a:pt x="238539" y="344556"/>
                      </a:cubicBezTo>
                      <a:cubicBezTo>
                        <a:pt x="242612" y="342520"/>
                        <a:pt x="240748" y="335721"/>
                        <a:pt x="241852" y="331304"/>
                      </a:cubicBezTo>
                      <a:cubicBezTo>
                        <a:pt x="239643" y="327991"/>
                        <a:pt x="237007" y="324926"/>
                        <a:pt x="235226" y="321365"/>
                      </a:cubicBezTo>
                      <a:cubicBezTo>
                        <a:pt x="233664" y="318241"/>
                        <a:pt x="233850" y="314332"/>
                        <a:pt x="231913" y="311426"/>
                      </a:cubicBezTo>
                      <a:cubicBezTo>
                        <a:pt x="223999" y="299555"/>
                        <a:pt x="211432" y="295764"/>
                        <a:pt x="198782" y="291548"/>
                      </a:cubicBezTo>
                      <a:cubicBezTo>
                        <a:pt x="195469" y="287130"/>
                        <a:pt x="191312" y="283234"/>
                        <a:pt x="188843" y="278295"/>
                      </a:cubicBezTo>
                      <a:cubicBezTo>
                        <a:pt x="185720" y="272048"/>
                        <a:pt x="184426" y="265043"/>
                        <a:pt x="182217" y="258417"/>
                      </a:cubicBezTo>
                      <a:cubicBezTo>
                        <a:pt x="181113" y="255104"/>
                        <a:pt x="180841" y="251384"/>
                        <a:pt x="178904" y="248478"/>
                      </a:cubicBezTo>
                      <a:cubicBezTo>
                        <a:pt x="176695" y="245165"/>
                        <a:pt x="173895" y="242178"/>
                        <a:pt x="172278" y="238539"/>
                      </a:cubicBezTo>
                      <a:cubicBezTo>
                        <a:pt x="169441" y="232157"/>
                        <a:pt x="165652" y="218661"/>
                        <a:pt x="165652" y="218661"/>
                      </a:cubicBezTo>
                      <a:cubicBezTo>
                        <a:pt x="170069" y="216452"/>
                        <a:pt x="174113" y="213233"/>
                        <a:pt x="178904" y="212035"/>
                      </a:cubicBezTo>
                      <a:cubicBezTo>
                        <a:pt x="187542" y="209876"/>
                        <a:pt x="197445" y="212704"/>
                        <a:pt x="205408" y="208722"/>
                      </a:cubicBezTo>
                      <a:cubicBezTo>
                        <a:pt x="208202" y="207325"/>
                        <a:pt x="201221" y="204046"/>
                        <a:pt x="198782" y="202095"/>
                      </a:cubicBezTo>
                      <a:cubicBezTo>
                        <a:pt x="195673" y="199608"/>
                        <a:pt x="192156" y="197678"/>
                        <a:pt x="188843" y="195469"/>
                      </a:cubicBezTo>
                      <a:lnTo>
                        <a:pt x="178904" y="165652"/>
                      </a:lnTo>
                      <a:cubicBezTo>
                        <a:pt x="177464" y="161332"/>
                        <a:pt x="178117" y="156189"/>
                        <a:pt x="175591" y="152400"/>
                      </a:cubicBezTo>
                      <a:cubicBezTo>
                        <a:pt x="173382" y="149087"/>
                        <a:pt x="168965" y="147983"/>
                        <a:pt x="165652" y="145774"/>
                      </a:cubicBezTo>
                      <a:cubicBezTo>
                        <a:pt x="162339" y="141357"/>
                        <a:pt x="158639" y="137204"/>
                        <a:pt x="155713" y="132522"/>
                      </a:cubicBezTo>
                      <a:cubicBezTo>
                        <a:pt x="153095" y="128334"/>
                        <a:pt x="152249" y="123063"/>
                        <a:pt x="149087" y="119269"/>
                      </a:cubicBezTo>
                      <a:cubicBezTo>
                        <a:pt x="146538" y="116210"/>
                        <a:pt x="142461" y="114852"/>
                        <a:pt x="139148" y="112643"/>
                      </a:cubicBezTo>
                      <a:cubicBezTo>
                        <a:pt x="131534" y="89802"/>
                        <a:pt x="137461" y="97703"/>
                        <a:pt x="125895" y="86139"/>
                      </a:cubicBezTo>
                      <a:cubicBezTo>
                        <a:pt x="124791" y="82826"/>
                        <a:pt x="124315" y="79232"/>
                        <a:pt x="122582" y="76200"/>
                      </a:cubicBezTo>
                      <a:cubicBezTo>
                        <a:pt x="116571" y="65681"/>
                        <a:pt x="111150" y="63274"/>
                        <a:pt x="106017" y="53008"/>
                      </a:cubicBezTo>
                      <a:cubicBezTo>
                        <a:pt x="102826" y="46626"/>
                        <a:pt x="101514" y="36187"/>
                        <a:pt x="99391" y="29817"/>
                      </a:cubicBezTo>
                      <a:cubicBezTo>
                        <a:pt x="97510" y="24175"/>
                        <a:pt x="95425" y="18571"/>
                        <a:pt x="92765" y="13252"/>
                      </a:cubicBezTo>
                      <a:cubicBezTo>
                        <a:pt x="90984" y="9691"/>
                        <a:pt x="106569" y="2209"/>
                        <a:pt x="109330"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86" name="Group 85">
                <a:extLst>
                  <a:ext uri="{FF2B5EF4-FFF2-40B4-BE49-F238E27FC236}">
                    <a16:creationId xmlns:a16="http://schemas.microsoft.com/office/drawing/2014/main" id="{8362249D-FA17-8BB6-9985-B77162AE920D}"/>
                  </a:ext>
                </a:extLst>
              </p:cNvPr>
              <p:cNvGrpSpPr/>
              <p:nvPr/>
            </p:nvGrpSpPr>
            <p:grpSpPr>
              <a:xfrm>
                <a:off x="3787486" y="4456043"/>
                <a:ext cx="181656" cy="1548517"/>
                <a:chOff x="3787486" y="4456043"/>
                <a:chExt cx="181656" cy="1548517"/>
              </a:xfrm>
            </p:grpSpPr>
            <p:cxnSp>
              <p:nvCxnSpPr>
                <p:cNvPr id="134" name="Straight Connector 133">
                  <a:extLst>
                    <a:ext uri="{FF2B5EF4-FFF2-40B4-BE49-F238E27FC236}">
                      <a16:creationId xmlns:a16="http://schemas.microsoft.com/office/drawing/2014/main" id="{0A9FF6FA-3824-0583-702D-6DED05769E0D}"/>
                    </a:ext>
                  </a:extLst>
                </p:cNvPr>
                <p:cNvCxnSpPr/>
                <p:nvPr/>
              </p:nvCxnSpPr>
              <p:spPr>
                <a:xfrm flipV="1">
                  <a:off x="3887836" y="5061611"/>
                  <a:ext cx="0" cy="942949"/>
                </a:xfrm>
                <a:prstGeom prst="line">
                  <a:avLst/>
                </a:prstGeom>
                <a:ln w="12700">
                  <a:solidFill>
                    <a:srgbClr val="CC6600"/>
                  </a:solidFill>
                </a:ln>
              </p:spPr>
              <p:style>
                <a:lnRef idx="1">
                  <a:schemeClr val="accent1"/>
                </a:lnRef>
                <a:fillRef idx="0">
                  <a:schemeClr val="accent1"/>
                </a:fillRef>
                <a:effectRef idx="0">
                  <a:schemeClr val="accent1"/>
                </a:effectRef>
                <a:fontRef idx="minor">
                  <a:schemeClr val="tx1"/>
                </a:fontRef>
              </p:style>
            </p:cxnSp>
            <p:sp>
              <p:nvSpPr>
                <p:cNvPr id="103" name="Freeform 102">
                  <a:extLst>
                    <a:ext uri="{FF2B5EF4-FFF2-40B4-BE49-F238E27FC236}">
                      <a16:creationId xmlns:a16="http://schemas.microsoft.com/office/drawing/2014/main" id="{3419FAC7-8698-7A6E-20DE-7F1A64D7C92A}"/>
                    </a:ext>
                  </a:extLst>
                </p:cNvPr>
                <p:cNvSpPr/>
                <p:nvPr/>
              </p:nvSpPr>
              <p:spPr>
                <a:xfrm>
                  <a:off x="3787486" y="4456043"/>
                  <a:ext cx="181656" cy="818575"/>
                </a:xfrm>
                <a:custGeom>
                  <a:avLst/>
                  <a:gdLst>
                    <a:gd name="connsiteX0" fmla="*/ 111966 w 181656"/>
                    <a:gd name="connsiteY0" fmla="*/ 0 h 818575"/>
                    <a:gd name="connsiteX1" fmla="*/ 111966 w 181656"/>
                    <a:gd name="connsiteY1" fmla="*/ 0 h 818575"/>
                    <a:gd name="connsiteX2" fmla="*/ 108653 w 181656"/>
                    <a:gd name="connsiteY2" fmla="*/ 29818 h 818575"/>
                    <a:gd name="connsiteX3" fmla="*/ 95401 w 181656"/>
                    <a:gd name="connsiteY3" fmla="*/ 92766 h 818575"/>
                    <a:gd name="connsiteX4" fmla="*/ 85462 w 181656"/>
                    <a:gd name="connsiteY4" fmla="*/ 112644 h 818575"/>
                    <a:gd name="connsiteX5" fmla="*/ 95401 w 181656"/>
                    <a:gd name="connsiteY5" fmla="*/ 115957 h 818575"/>
                    <a:gd name="connsiteX6" fmla="*/ 98714 w 181656"/>
                    <a:gd name="connsiteY6" fmla="*/ 135835 h 818575"/>
                    <a:gd name="connsiteX7" fmla="*/ 88775 w 181656"/>
                    <a:gd name="connsiteY7" fmla="*/ 139148 h 818575"/>
                    <a:gd name="connsiteX8" fmla="*/ 72210 w 181656"/>
                    <a:gd name="connsiteY8" fmla="*/ 168966 h 818575"/>
                    <a:gd name="connsiteX9" fmla="*/ 85462 w 181656"/>
                    <a:gd name="connsiteY9" fmla="*/ 172279 h 818575"/>
                    <a:gd name="connsiteX10" fmla="*/ 95401 w 181656"/>
                    <a:gd name="connsiteY10" fmla="*/ 175592 h 818575"/>
                    <a:gd name="connsiteX11" fmla="*/ 105340 w 181656"/>
                    <a:gd name="connsiteY11" fmla="*/ 182218 h 818575"/>
                    <a:gd name="connsiteX12" fmla="*/ 105340 w 181656"/>
                    <a:gd name="connsiteY12" fmla="*/ 205409 h 818575"/>
                    <a:gd name="connsiteX13" fmla="*/ 92088 w 181656"/>
                    <a:gd name="connsiteY13" fmla="*/ 225287 h 818575"/>
                    <a:gd name="connsiteX14" fmla="*/ 78836 w 181656"/>
                    <a:gd name="connsiteY14" fmla="*/ 241853 h 818575"/>
                    <a:gd name="connsiteX15" fmla="*/ 75523 w 181656"/>
                    <a:gd name="connsiteY15" fmla="*/ 251792 h 818575"/>
                    <a:gd name="connsiteX16" fmla="*/ 78836 w 181656"/>
                    <a:gd name="connsiteY16" fmla="*/ 261731 h 818575"/>
                    <a:gd name="connsiteX17" fmla="*/ 98714 w 181656"/>
                    <a:gd name="connsiteY17" fmla="*/ 268357 h 818575"/>
                    <a:gd name="connsiteX18" fmla="*/ 95401 w 181656"/>
                    <a:gd name="connsiteY18" fmla="*/ 278296 h 818575"/>
                    <a:gd name="connsiteX19" fmla="*/ 88775 w 181656"/>
                    <a:gd name="connsiteY19" fmla="*/ 291548 h 818575"/>
                    <a:gd name="connsiteX20" fmla="*/ 85462 w 181656"/>
                    <a:gd name="connsiteY20" fmla="*/ 304800 h 818575"/>
                    <a:gd name="connsiteX21" fmla="*/ 82149 w 181656"/>
                    <a:gd name="connsiteY21" fmla="*/ 314740 h 818575"/>
                    <a:gd name="connsiteX22" fmla="*/ 98714 w 181656"/>
                    <a:gd name="connsiteY22" fmla="*/ 337931 h 818575"/>
                    <a:gd name="connsiteX23" fmla="*/ 92088 w 181656"/>
                    <a:gd name="connsiteY23" fmla="*/ 367748 h 818575"/>
                    <a:gd name="connsiteX24" fmla="*/ 88775 w 181656"/>
                    <a:gd name="connsiteY24" fmla="*/ 384314 h 818575"/>
                    <a:gd name="connsiteX25" fmla="*/ 82149 w 181656"/>
                    <a:gd name="connsiteY25" fmla="*/ 397566 h 818575"/>
                    <a:gd name="connsiteX26" fmla="*/ 78836 w 181656"/>
                    <a:gd name="connsiteY26" fmla="*/ 407505 h 818575"/>
                    <a:gd name="connsiteX27" fmla="*/ 85462 w 181656"/>
                    <a:gd name="connsiteY27" fmla="*/ 420757 h 818575"/>
                    <a:gd name="connsiteX28" fmla="*/ 95401 w 181656"/>
                    <a:gd name="connsiteY28" fmla="*/ 427383 h 818575"/>
                    <a:gd name="connsiteX29" fmla="*/ 102027 w 181656"/>
                    <a:gd name="connsiteY29" fmla="*/ 437322 h 818575"/>
                    <a:gd name="connsiteX30" fmla="*/ 98714 w 181656"/>
                    <a:gd name="connsiteY30" fmla="*/ 457200 h 818575"/>
                    <a:gd name="connsiteX31" fmla="*/ 85462 w 181656"/>
                    <a:gd name="connsiteY31" fmla="*/ 493644 h 818575"/>
                    <a:gd name="connsiteX32" fmla="*/ 68897 w 181656"/>
                    <a:gd name="connsiteY32" fmla="*/ 516835 h 818575"/>
                    <a:gd name="connsiteX33" fmla="*/ 55644 w 181656"/>
                    <a:gd name="connsiteY33" fmla="*/ 536714 h 818575"/>
                    <a:gd name="connsiteX34" fmla="*/ 42392 w 181656"/>
                    <a:gd name="connsiteY34" fmla="*/ 556592 h 818575"/>
                    <a:gd name="connsiteX35" fmla="*/ 22514 w 181656"/>
                    <a:gd name="connsiteY35" fmla="*/ 563218 h 818575"/>
                    <a:gd name="connsiteX36" fmla="*/ 15888 w 181656"/>
                    <a:gd name="connsiteY36" fmla="*/ 573157 h 818575"/>
                    <a:gd name="connsiteX37" fmla="*/ 15888 w 181656"/>
                    <a:gd name="connsiteY37" fmla="*/ 606287 h 818575"/>
                    <a:gd name="connsiteX38" fmla="*/ 35766 w 181656"/>
                    <a:gd name="connsiteY38" fmla="*/ 599661 h 818575"/>
                    <a:gd name="connsiteX39" fmla="*/ 42392 w 181656"/>
                    <a:gd name="connsiteY39" fmla="*/ 589722 h 818575"/>
                    <a:gd name="connsiteX40" fmla="*/ 45705 w 181656"/>
                    <a:gd name="connsiteY40" fmla="*/ 579783 h 818575"/>
                    <a:gd name="connsiteX41" fmla="*/ 65584 w 181656"/>
                    <a:gd name="connsiteY41" fmla="*/ 573157 h 818575"/>
                    <a:gd name="connsiteX42" fmla="*/ 72210 w 181656"/>
                    <a:gd name="connsiteY42" fmla="*/ 589722 h 818575"/>
                    <a:gd name="connsiteX43" fmla="*/ 62271 w 181656"/>
                    <a:gd name="connsiteY43" fmla="*/ 609600 h 818575"/>
                    <a:gd name="connsiteX44" fmla="*/ 45705 w 181656"/>
                    <a:gd name="connsiteY44" fmla="*/ 629479 h 818575"/>
                    <a:gd name="connsiteX45" fmla="*/ 39079 w 181656"/>
                    <a:gd name="connsiteY45" fmla="*/ 642731 h 818575"/>
                    <a:gd name="connsiteX46" fmla="*/ 29140 w 181656"/>
                    <a:gd name="connsiteY46" fmla="*/ 646044 h 818575"/>
                    <a:gd name="connsiteX47" fmla="*/ 25827 w 181656"/>
                    <a:gd name="connsiteY47" fmla="*/ 675861 h 818575"/>
                    <a:gd name="connsiteX48" fmla="*/ 55644 w 181656"/>
                    <a:gd name="connsiteY48" fmla="*/ 685800 h 818575"/>
                    <a:gd name="connsiteX49" fmla="*/ 49018 w 181656"/>
                    <a:gd name="connsiteY49" fmla="*/ 699053 h 818575"/>
                    <a:gd name="connsiteX50" fmla="*/ 39079 w 181656"/>
                    <a:gd name="connsiteY50" fmla="*/ 728870 h 818575"/>
                    <a:gd name="connsiteX51" fmla="*/ 32453 w 181656"/>
                    <a:gd name="connsiteY51" fmla="*/ 738809 h 818575"/>
                    <a:gd name="connsiteX52" fmla="*/ 25827 w 181656"/>
                    <a:gd name="connsiteY52" fmla="*/ 758687 h 818575"/>
                    <a:gd name="connsiteX53" fmla="*/ 15888 w 181656"/>
                    <a:gd name="connsiteY53" fmla="*/ 788505 h 818575"/>
                    <a:gd name="connsiteX54" fmla="*/ 2636 w 181656"/>
                    <a:gd name="connsiteY54" fmla="*/ 818322 h 818575"/>
                    <a:gd name="connsiteX55" fmla="*/ 12575 w 181656"/>
                    <a:gd name="connsiteY55" fmla="*/ 815009 h 818575"/>
                    <a:gd name="connsiteX56" fmla="*/ 19201 w 181656"/>
                    <a:gd name="connsiteY56" fmla="*/ 798444 h 818575"/>
                    <a:gd name="connsiteX57" fmla="*/ 22514 w 181656"/>
                    <a:gd name="connsiteY57" fmla="*/ 788505 h 818575"/>
                    <a:gd name="connsiteX58" fmla="*/ 35766 w 181656"/>
                    <a:gd name="connsiteY58" fmla="*/ 768627 h 818575"/>
                    <a:gd name="connsiteX59" fmla="*/ 45705 w 181656"/>
                    <a:gd name="connsiteY59" fmla="*/ 755374 h 818575"/>
                    <a:gd name="connsiteX60" fmla="*/ 55644 w 181656"/>
                    <a:gd name="connsiteY60" fmla="*/ 752061 h 818575"/>
                    <a:gd name="connsiteX61" fmla="*/ 75523 w 181656"/>
                    <a:gd name="connsiteY61" fmla="*/ 728870 h 818575"/>
                    <a:gd name="connsiteX62" fmla="*/ 85462 w 181656"/>
                    <a:gd name="connsiteY62" fmla="*/ 715618 h 818575"/>
                    <a:gd name="connsiteX63" fmla="*/ 98714 w 181656"/>
                    <a:gd name="connsiteY63" fmla="*/ 708992 h 818575"/>
                    <a:gd name="connsiteX64" fmla="*/ 108653 w 181656"/>
                    <a:gd name="connsiteY64" fmla="*/ 702366 h 818575"/>
                    <a:gd name="connsiteX65" fmla="*/ 128531 w 181656"/>
                    <a:gd name="connsiteY65" fmla="*/ 705679 h 818575"/>
                    <a:gd name="connsiteX66" fmla="*/ 135157 w 181656"/>
                    <a:gd name="connsiteY66" fmla="*/ 715618 h 818575"/>
                    <a:gd name="connsiteX67" fmla="*/ 141784 w 181656"/>
                    <a:gd name="connsiteY67" fmla="*/ 722244 h 818575"/>
                    <a:gd name="connsiteX68" fmla="*/ 141784 w 181656"/>
                    <a:gd name="connsiteY68" fmla="*/ 639418 h 818575"/>
                    <a:gd name="connsiteX69" fmla="*/ 161662 w 181656"/>
                    <a:gd name="connsiteY69" fmla="*/ 646044 h 818575"/>
                    <a:gd name="connsiteX70" fmla="*/ 141784 w 181656"/>
                    <a:gd name="connsiteY70" fmla="*/ 622853 h 818575"/>
                    <a:gd name="connsiteX71" fmla="*/ 131844 w 181656"/>
                    <a:gd name="connsiteY71" fmla="*/ 609600 h 818575"/>
                    <a:gd name="connsiteX72" fmla="*/ 128531 w 181656"/>
                    <a:gd name="connsiteY72" fmla="*/ 599661 h 818575"/>
                    <a:gd name="connsiteX73" fmla="*/ 115279 w 181656"/>
                    <a:gd name="connsiteY73" fmla="*/ 576470 h 818575"/>
                    <a:gd name="connsiteX74" fmla="*/ 111966 w 181656"/>
                    <a:gd name="connsiteY74" fmla="*/ 559905 h 818575"/>
                    <a:gd name="connsiteX75" fmla="*/ 128531 w 181656"/>
                    <a:gd name="connsiteY75" fmla="*/ 546653 h 818575"/>
                    <a:gd name="connsiteX76" fmla="*/ 151723 w 181656"/>
                    <a:gd name="connsiteY76" fmla="*/ 536714 h 818575"/>
                    <a:gd name="connsiteX77" fmla="*/ 145097 w 181656"/>
                    <a:gd name="connsiteY77" fmla="*/ 530087 h 818575"/>
                    <a:gd name="connsiteX78" fmla="*/ 131844 w 181656"/>
                    <a:gd name="connsiteY78" fmla="*/ 510209 h 818575"/>
                    <a:gd name="connsiteX79" fmla="*/ 131844 w 181656"/>
                    <a:gd name="connsiteY79" fmla="*/ 490331 h 818575"/>
                    <a:gd name="connsiteX80" fmla="*/ 141784 w 181656"/>
                    <a:gd name="connsiteY80" fmla="*/ 496957 h 818575"/>
                    <a:gd name="connsiteX81" fmla="*/ 151723 w 181656"/>
                    <a:gd name="connsiteY81" fmla="*/ 500270 h 818575"/>
                    <a:gd name="connsiteX82" fmla="*/ 161662 w 181656"/>
                    <a:gd name="connsiteY82" fmla="*/ 506896 h 818575"/>
                    <a:gd name="connsiteX83" fmla="*/ 168288 w 181656"/>
                    <a:gd name="connsiteY83" fmla="*/ 496957 h 818575"/>
                    <a:gd name="connsiteX84" fmla="*/ 158349 w 181656"/>
                    <a:gd name="connsiteY84" fmla="*/ 490331 h 818575"/>
                    <a:gd name="connsiteX85" fmla="*/ 135157 w 181656"/>
                    <a:gd name="connsiteY85" fmla="*/ 467140 h 818575"/>
                    <a:gd name="connsiteX86" fmla="*/ 125218 w 181656"/>
                    <a:gd name="connsiteY86" fmla="*/ 457200 h 818575"/>
                    <a:gd name="connsiteX87" fmla="*/ 118592 w 181656"/>
                    <a:gd name="connsiteY87" fmla="*/ 437322 h 818575"/>
                    <a:gd name="connsiteX88" fmla="*/ 111966 w 181656"/>
                    <a:gd name="connsiteY88" fmla="*/ 427383 h 818575"/>
                    <a:gd name="connsiteX89" fmla="*/ 151723 w 181656"/>
                    <a:gd name="connsiteY89" fmla="*/ 430696 h 818575"/>
                    <a:gd name="connsiteX90" fmla="*/ 178227 w 181656"/>
                    <a:gd name="connsiteY90" fmla="*/ 427383 h 818575"/>
                    <a:gd name="connsiteX91" fmla="*/ 168288 w 181656"/>
                    <a:gd name="connsiteY91" fmla="*/ 417444 h 818575"/>
                    <a:gd name="connsiteX92" fmla="*/ 158349 w 181656"/>
                    <a:gd name="connsiteY92" fmla="*/ 410818 h 818575"/>
                    <a:gd name="connsiteX93" fmla="*/ 138471 w 181656"/>
                    <a:gd name="connsiteY93" fmla="*/ 390940 h 818575"/>
                    <a:gd name="connsiteX94" fmla="*/ 135157 w 181656"/>
                    <a:gd name="connsiteY94" fmla="*/ 381000 h 818575"/>
                    <a:gd name="connsiteX95" fmla="*/ 131844 w 181656"/>
                    <a:gd name="connsiteY95" fmla="*/ 357809 h 818575"/>
                    <a:gd name="connsiteX96" fmla="*/ 125218 w 181656"/>
                    <a:gd name="connsiteY96" fmla="*/ 344557 h 818575"/>
                    <a:gd name="connsiteX97" fmla="*/ 145097 w 181656"/>
                    <a:gd name="connsiteY97" fmla="*/ 347870 h 818575"/>
                    <a:gd name="connsiteX98" fmla="*/ 174914 w 181656"/>
                    <a:gd name="connsiteY98" fmla="*/ 361122 h 818575"/>
                    <a:gd name="connsiteX99" fmla="*/ 181540 w 181656"/>
                    <a:gd name="connsiteY99" fmla="*/ 347870 h 818575"/>
                    <a:gd name="connsiteX100" fmla="*/ 168288 w 181656"/>
                    <a:gd name="connsiteY100" fmla="*/ 327992 h 818575"/>
                    <a:gd name="connsiteX101" fmla="*/ 158349 w 181656"/>
                    <a:gd name="connsiteY101" fmla="*/ 311427 h 818575"/>
                    <a:gd name="connsiteX102" fmla="*/ 148410 w 181656"/>
                    <a:gd name="connsiteY102" fmla="*/ 284922 h 818575"/>
                    <a:gd name="connsiteX103" fmla="*/ 141784 w 181656"/>
                    <a:gd name="connsiteY103" fmla="*/ 271670 h 818575"/>
                    <a:gd name="connsiteX104" fmla="*/ 145097 w 181656"/>
                    <a:gd name="connsiteY104" fmla="*/ 248479 h 818575"/>
                    <a:gd name="connsiteX105" fmla="*/ 155036 w 181656"/>
                    <a:gd name="connsiteY105" fmla="*/ 245166 h 818575"/>
                    <a:gd name="connsiteX106" fmla="*/ 174914 w 181656"/>
                    <a:gd name="connsiteY106" fmla="*/ 251792 h 818575"/>
                    <a:gd name="connsiteX107" fmla="*/ 171601 w 181656"/>
                    <a:gd name="connsiteY107" fmla="*/ 231914 h 818575"/>
                    <a:gd name="connsiteX108" fmla="*/ 158349 w 181656"/>
                    <a:gd name="connsiteY108" fmla="*/ 208722 h 818575"/>
                    <a:gd name="connsiteX109" fmla="*/ 145097 w 181656"/>
                    <a:gd name="connsiteY109" fmla="*/ 172279 h 818575"/>
                    <a:gd name="connsiteX110" fmla="*/ 138471 w 181656"/>
                    <a:gd name="connsiteY110" fmla="*/ 162340 h 818575"/>
                    <a:gd name="connsiteX111" fmla="*/ 135157 w 181656"/>
                    <a:gd name="connsiteY111" fmla="*/ 149087 h 818575"/>
                    <a:gd name="connsiteX112" fmla="*/ 131844 w 181656"/>
                    <a:gd name="connsiteY112" fmla="*/ 125896 h 818575"/>
                    <a:gd name="connsiteX113" fmla="*/ 128531 w 181656"/>
                    <a:gd name="connsiteY113" fmla="*/ 99392 h 818575"/>
                    <a:gd name="connsiteX114" fmla="*/ 125218 w 181656"/>
                    <a:gd name="connsiteY114" fmla="*/ 89453 h 818575"/>
                    <a:gd name="connsiteX115" fmla="*/ 121905 w 181656"/>
                    <a:gd name="connsiteY115" fmla="*/ 76200 h 818575"/>
                    <a:gd name="connsiteX116" fmla="*/ 111966 w 181656"/>
                    <a:gd name="connsiteY116" fmla="*/ 46383 h 818575"/>
                    <a:gd name="connsiteX117" fmla="*/ 111966 w 181656"/>
                    <a:gd name="connsiteY117" fmla="*/ 0 h 81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81656" h="818575">
                      <a:moveTo>
                        <a:pt x="111966" y="0"/>
                      </a:moveTo>
                      <a:lnTo>
                        <a:pt x="111966" y="0"/>
                      </a:lnTo>
                      <a:cubicBezTo>
                        <a:pt x="110862" y="9939"/>
                        <a:pt x="109420" y="19847"/>
                        <a:pt x="108653" y="29818"/>
                      </a:cubicBezTo>
                      <a:cubicBezTo>
                        <a:pt x="103956" y="90882"/>
                        <a:pt x="121231" y="75546"/>
                        <a:pt x="95401" y="92766"/>
                      </a:cubicBezTo>
                      <a:cubicBezTo>
                        <a:pt x="94285" y="94440"/>
                        <a:pt x="83503" y="108725"/>
                        <a:pt x="85462" y="112644"/>
                      </a:cubicBezTo>
                      <a:cubicBezTo>
                        <a:pt x="87024" y="115768"/>
                        <a:pt x="92088" y="114853"/>
                        <a:pt x="95401" y="115957"/>
                      </a:cubicBezTo>
                      <a:cubicBezTo>
                        <a:pt x="99794" y="122546"/>
                        <a:pt x="106944" y="127605"/>
                        <a:pt x="98714" y="135835"/>
                      </a:cubicBezTo>
                      <a:cubicBezTo>
                        <a:pt x="96245" y="138304"/>
                        <a:pt x="92088" y="138044"/>
                        <a:pt x="88775" y="139148"/>
                      </a:cubicBezTo>
                      <a:cubicBezTo>
                        <a:pt x="78245" y="146168"/>
                        <a:pt x="57412" y="151207"/>
                        <a:pt x="72210" y="168966"/>
                      </a:cubicBezTo>
                      <a:cubicBezTo>
                        <a:pt x="75125" y="172464"/>
                        <a:pt x="81084" y="171028"/>
                        <a:pt x="85462" y="172279"/>
                      </a:cubicBezTo>
                      <a:cubicBezTo>
                        <a:pt x="88820" y="173238"/>
                        <a:pt x="92088" y="174488"/>
                        <a:pt x="95401" y="175592"/>
                      </a:cubicBezTo>
                      <a:cubicBezTo>
                        <a:pt x="98714" y="177801"/>
                        <a:pt x="102853" y="179109"/>
                        <a:pt x="105340" y="182218"/>
                      </a:cubicBezTo>
                      <a:cubicBezTo>
                        <a:pt x="110689" y="188904"/>
                        <a:pt x="108723" y="198643"/>
                        <a:pt x="105340" y="205409"/>
                      </a:cubicBezTo>
                      <a:cubicBezTo>
                        <a:pt x="101779" y="212532"/>
                        <a:pt x="97719" y="219656"/>
                        <a:pt x="92088" y="225287"/>
                      </a:cubicBezTo>
                      <a:cubicBezTo>
                        <a:pt x="85926" y="231450"/>
                        <a:pt x="83015" y="233496"/>
                        <a:pt x="78836" y="241853"/>
                      </a:cubicBezTo>
                      <a:cubicBezTo>
                        <a:pt x="77274" y="244977"/>
                        <a:pt x="76627" y="248479"/>
                        <a:pt x="75523" y="251792"/>
                      </a:cubicBezTo>
                      <a:cubicBezTo>
                        <a:pt x="76627" y="255105"/>
                        <a:pt x="75994" y="259701"/>
                        <a:pt x="78836" y="261731"/>
                      </a:cubicBezTo>
                      <a:cubicBezTo>
                        <a:pt x="84519" y="265791"/>
                        <a:pt x="98714" y="268357"/>
                        <a:pt x="98714" y="268357"/>
                      </a:cubicBezTo>
                      <a:cubicBezTo>
                        <a:pt x="97610" y="271670"/>
                        <a:pt x="96777" y="275086"/>
                        <a:pt x="95401" y="278296"/>
                      </a:cubicBezTo>
                      <a:cubicBezTo>
                        <a:pt x="93456" y="282835"/>
                        <a:pt x="90509" y="286924"/>
                        <a:pt x="88775" y="291548"/>
                      </a:cubicBezTo>
                      <a:cubicBezTo>
                        <a:pt x="87176" y="295811"/>
                        <a:pt x="86713" y="300422"/>
                        <a:pt x="85462" y="304800"/>
                      </a:cubicBezTo>
                      <a:cubicBezTo>
                        <a:pt x="84503" y="308158"/>
                        <a:pt x="83253" y="311427"/>
                        <a:pt x="82149" y="314740"/>
                      </a:cubicBezTo>
                      <a:cubicBezTo>
                        <a:pt x="89879" y="337931"/>
                        <a:pt x="82149" y="332409"/>
                        <a:pt x="98714" y="337931"/>
                      </a:cubicBezTo>
                      <a:cubicBezTo>
                        <a:pt x="96505" y="347870"/>
                        <a:pt x="94221" y="357793"/>
                        <a:pt x="92088" y="367748"/>
                      </a:cubicBezTo>
                      <a:cubicBezTo>
                        <a:pt x="90908" y="373254"/>
                        <a:pt x="90556" y="378972"/>
                        <a:pt x="88775" y="384314"/>
                      </a:cubicBezTo>
                      <a:cubicBezTo>
                        <a:pt x="87213" y="388999"/>
                        <a:pt x="84094" y="393027"/>
                        <a:pt x="82149" y="397566"/>
                      </a:cubicBezTo>
                      <a:cubicBezTo>
                        <a:pt x="80773" y="400776"/>
                        <a:pt x="79940" y="404192"/>
                        <a:pt x="78836" y="407505"/>
                      </a:cubicBezTo>
                      <a:cubicBezTo>
                        <a:pt x="81045" y="411922"/>
                        <a:pt x="82300" y="416963"/>
                        <a:pt x="85462" y="420757"/>
                      </a:cubicBezTo>
                      <a:cubicBezTo>
                        <a:pt x="88011" y="423816"/>
                        <a:pt x="92585" y="424567"/>
                        <a:pt x="95401" y="427383"/>
                      </a:cubicBezTo>
                      <a:cubicBezTo>
                        <a:pt x="98217" y="430199"/>
                        <a:pt x="99818" y="434009"/>
                        <a:pt x="102027" y="437322"/>
                      </a:cubicBezTo>
                      <a:cubicBezTo>
                        <a:pt x="100923" y="443948"/>
                        <a:pt x="100343" y="450683"/>
                        <a:pt x="98714" y="457200"/>
                      </a:cubicBezTo>
                      <a:cubicBezTo>
                        <a:pt x="97167" y="463387"/>
                        <a:pt x="88756" y="487056"/>
                        <a:pt x="85462" y="493644"/>
                      </a:cubicBezTo>
                      <a:cubicBezTo>
                        <a:pt x="81958" y="500653"/>
                        <a:pt x="72649" y="510832"/>
                        <a:pt x="68897" y="516835"/>
                      </a:cubicBezTo>
                      <a:cubicBezTo>
                        <a:pt x="55525" y="538230"/>
                        <a:pt x="69147" y="523211"/>
                        <a:pt x="55644" y="536714"/>
                      </a:cubicBezTo>
                      <a:cubicBezTo>
                        <a:pt x="52531" y="546053"/>
                        <a:pt x="52544" y="550952"/>
                        <a:pt x="42392" y="556592"/>
                      </a:cubicBezTo>
                      <a:cubicBezTo>
                        <a:pt x="36287" y="559984"/>
                        <a:pt x="22514" y="563218"/>
                        <a:pt x="22514" y="563218"/>
                      </a:cubicBezTo>
                      <a:cubicBezTo>
                        <a:pt x="20305" y="566531"/>
                        <a:pt x="17669" y="569596"/>
                        <a:pt x="15888" y="573157"/>
                      </a:cubicBezTo>
                      <a:cubicBezTo>
                        <a:pt x="9463" y="586007"/>
                        <a:pt x="13518" y="589695"/>
                        <a:pt x="15888" y="606287"/>
                      </a:cubicBezTo>
                      <a:cubicBezTo>
                        <a:pt x="22514" y="604078"/>
                        <a:pt x="29843" y="603363"/>
                        <a:pt x="35766" y="599661"/>
                      </a:cubicBezTo>
                      <a:cubicBezTo>
                        <a:pt x="39143" y="597551"/>
                        <a:pt x="40611" y="593283"/>
                        <a:pt x="42392" y="589722"/>
                      </a:cubicBezTo>
                      <a:cubicBezTo>
                        <a:pt x="43954" y="586598"/>
                        <a:pt x="42863" y="581813"/>
                        <a:pt x="45705" y="579783"/>
                      </a:cubicBezTo>
                      <a:cubicBezTo>
                        <a:pt x="51389" y="575723"/>
                        <a:pt x="65584" y="573157"/>
                        <a:pt x="65584" y="573157"/>
                      </a:cubicBezTo>
                      <a:cubicBezTo>
                        <a:pt x="67793" y="578679"/>
                        <a:pt x="71472" y="583821"/>
                        <a:pt x="72210" y="589722"/>
                      </a:cubicBezTo>
                      <a:cubicBezTo>
                        <a:pt x="73043" y="596384"/>
                        <a:pt x="64672" y="604799"/>
                        <a:pt x="62271" y="609600"/>
                      </a:cubicBezTo>
                      <a:cubicBezTo>
                        <a:pt x="53164" y="627813"/>
                        <a:pt x="68149" y="612646"/>
                        <a:pt x="45705" y="629479"/>
                      </a:cubicBezTo>
                      <a:cubicBezTo>
                        <a:pt x="43496" y="633896"/>
                        <a:pt x="42571" y="639239"/>
                        <a:pt x="39079" y="642731"/>
                      </a:cubicBezTo>
                      <a:cubicBezTo>
                        <a:pt x="36610" y="645200"/>
                        <a:pt x="30437" y="642802"/>
                        <a:pt x="29140" y="646044"/>
                      </a:cubicBezTo>
                      <a:cubicBezTo>
                        <a:pt x="25426" y="655329"/>
                        <a:pt x="26931" y="665922"/>
                        <a:pt x="25827" y="675861"/>
                      </a:cubicBezTo>
                      <a:cubicBezTo>
                        <a:pt x="34132" y="709085"/>
                        <a:pt x="19082" y="667519"/>
                        <a:pt x="55644" y="685800"/>
                      </a:cubicBezTo>
                      <a:cubicBezTo>
                        <a:pt x="60062" y="688009"/>
                        <a:pt x="50852" y="694467"/>
                        <a:pt x="49018" y="699053"/>
                      </a:cubicBezTo>
                      <a:lnTo>
                        <a:pt x="39079" y="728870"/>
                      </a:lnTo>
                      <a:cubicBezTo>
                        <a:pt x="37820" y="732647"/>
                        <a:pt x="34070" y="735170"/>
                        <a:pt x="32453" y="738809"/>
                      </a:cubicBezTo>
                      <a:cubicBezTo>
                        <a:pt x="29616" y="745191"/>
                        <a:pt x="28036" y="752061"/>
                        <a:pt x="25827" y="758687"/>
                      </a:cubicBezTo>
                      <a:lnTo>
                        <a:pt x="15888" y="788505"/>
                      </a:lnTo>
                      <a:cubicBezTo>
                        <a:pt x="15789" y="788801"/>
                        <a:pt x="-7725" y="821776"/>
                        <a:pt x="2636" y="818322"/>
                      </a:cubicBezTo>
                      <a:lnTo>
                        <a:pt x="12575" y="815009"/>
                      </a:lnTo>
                      <a:cubicBezTo>
                        <a:pt x="14784" y="809487"/>
                        <a:pt x="17113" y="804012"/>
                        <a:pt x="19201" y="798444"/>
                      </a:cubicBezTo>
                      <a:cubicBezTo>
                        <a:pt x="20427" y="795174"/>
                        <a:pt x="20818" y="791558"/>
                        <a:pt x="22514" y="788505"/>
                      </a:cubicBezTo>
                      <a:cubicBezTo>
                        <a:pt x="26381" y="781544"/>
                        <a:pt x="31349" y="775253"/>
                        <a:pt x="35766" y="768627"/>
                      </a:cubicBezTo>
                      <a:cubicBezTo>
                        <a:pt x="38829" y="764032"/>
                        <a:pt x="41463" y="758909"/>
                        <a:pt x="45705" y="755374"/>
                      </a:cubicBezTo>
                      <a:cubicBezTo>
                        <a:pt x="48388" y="753138"/>
                        <a:pt x="52331" y="753165"/>
                        <a:pt x="55644" y="752061"/>
                      </a:cubicBezTo>
                      <a:cubicBezTo>
                        <a:pt x="84724" y="713292"/>
                        <a:pt x="47825" y="761185"/>
                        <a:pt x="75523" y="728870"/>
                      </a:cubicBezTo>
                      <a:cubicBezTo>
                        <a:pt x="79116" y="724678"/>
                        <a:pt x="81270" y="719211"/>
                        <a:pt x="85462" y="715618"/>
                      </a:cubicBezTo>
                      <a:cubicBezTo>
                        <a:pt x="89212" y="712404"/>
                        <a:pt x="94426" y="711442"/>
                        <a:pt x="98714" y="708992"/>
                      </a:cubicBezTo>
                      <a:cubicBezTo>
                        <a:pt x="102171" y="707017"/>
                        <a:pt x="105340" y="704575"/>
                        <a:pt x="108653" y="702366"/>
                      </a:cubicBezTo>
                      <a:cubicBezTo>
                        <a:pt x="115279" y="703470"/>
                        <a:pt x="122523" y="702675"/>
                        <a:pt x="128531" y="705679"/>
                      </a:cubicBezTo>
                      <a:cubicBezTo>
                        <a:pt x="132092" y="707460"/>
                        <a:pt x="132670" y="712509"/>
                        <a:pt x="135157" y="715618"/>
                      </a:cubicBezTo>
                      <a:cubicBezTo>
                        <a:pt x="137108" y="718057"/>
                        <a:pt x="139575" y="720035"/>
                        <a:pt x="141784" y="722244"/>
                      </a:cubicBezTo>
                      <a:cubicBezTo>
                        <a:pt x="132409" y="694120"/>
                        <a:pt x="126966" y="681755"/>
                        <a:pt x="141784" y="639418"/>
                      </a:cubicBezTo>
                      <a:cubicBezTo>
                        <a:pt x="144091" y="632826"/>
                        <a:pt x="161662" y="646044"/>
                        <a:pt x="161662" y="646044"/>
                      </a:cubicBezTo>
                      <a:cubicBezTo>
                        <a:pt x="147475" y="624763"/>
                        <a:pt x="164278" y="648560"/>
                        <a:pt x="141784" y="622853"/>
                      </a:cubicBezTo>
                      <a:cubicBezTo>
                        <a:pt x="138148" y="618697"/>
                        <a:pt x="135157" y="614018"/>
                        <a:pt x="131844" y="609600"/>
                      </a:cubicBezTo>
                      <a:cubicBezTo>
                        <a:pt x="130740" y="606287"/>
                        <a:pt x="129907" y="602871"/>
                        <a:pt x="128531" y="599661"/>
                      </a:cubicBezTo>
                      <a:cubicBezTo>
                        <a:pt x="123487" y="587892"/>
                        <a:pt x="121933" y="586452"/>
                        <a:pt x="115279" y="576470"/>
                      </a:cubicBezTo>
                      <a:cubicBezTo>
                        <a:pt x="114175" y="570948"/>
                        <a:pt x="111268" y="565493"/>
                        <a:pt x="111966" y="559905"/>
                      </a:cubicBezTo>
                      <a:cubicBezTo>
                        <a:pt x="113455" y="547991"/>
                        <a:pt x="121019" y="550409"/>
                        <a:pt x="128531" y="546653"/>
                      </a:cubicBezTo>
                      <a:cubicBezTo>
                        <a:pt x="151411" y="535214"/>
                        <a:pt x="124144" y="543609"/>
                        <a:pt x="151723" y="536714"/>
                      </a:cubicBezTo>
                      <a:cubicBezTo>
                        <a:pt x="149514" y="534505"/>
                        <a:pt x="146971" y="532586"/>
                        <a:pt x="145097" y="530087"/>
                      </a:cubicBezTo>
                      <a:cubicBezTo>
                        <a:pt x="140319" y="523716"/>
                        <a:pt x="131844" y="510209"/>
                        <a:pt x="131844" y="510209"/>
                      </a:cubicBezTo>
                      <a:cubicBezTo>
                        <a:pt x="131164" y="508170"/>
                        <a:pt x="123689" y="492370"/>
                        <a:pt x="131844" y="490331"/>
                      </a:cubicBezTo>
                      <a:cubicBezTo>
                        <a:pt x="135707" y="489365"/>
                        <a:pt x="138222" y="495176"/>
                        <a:pt x="141784" y="496957"/>
                      </a:cubicBezTo>
                      <a:cubicBezTo>
                        <a:pt x="144908" y="498519"/>
                        <a:pt x="148410" y="499166"/>
                        <a:pt x="151723" y="500270"/>
                      </a:cubicBezTo>
                      <a:cubicBezTo>
                        <a:pt x="155036" y="502479"/>
                        <a:pt x="157758" y="507677"/>
                        <a:pt x="161662" y="506896"/>
                      </a:cubicBezTo>
                      <a:cubicBezTo>
                        <a:pt x="165566" y="506115"/>
                        <a:pt x="169069" y="500861"/>
                        <a:pt x="168288" y="496957"/>
                      </a:cubicBezTo>
                      <a:cubicBezTo>
                        <a:pt x="167507" y="493053"/>
                        <a:pt x="161309" y="492995"/>
                        <a:pt x="158349" y="490331"/>
                      </a:cubicBezTo>
                      <a:cubicBezTo>
                        <a:pt x="150223" y="483018"/>
                        <a:pt x="142888" y="474871"/>
                        <a:pt x="135157" y="467140"/>
                      </a:cubicBezTo>
                      <a:lnTo>
                        <a:pt x="125218" y="457200"/>
                      </a:lnTo>
                      <a:cubicBezTo>
                        <a:pt x="123009" y="450574"/>
                        <a:pt x="122466" y="443133"/>
                        <a:pt x="118592" y="437322"/>
                      </a:cubicBezTo>
                      <a:cubicBezTo>
                        <a:pt x="116383" y="434009"/>
                        <a:pt x="108062" y="428164"/>
                        <a:pt x="111966" y="427383"/>
                      </a:cubicBezTo>
                      <a:cubicBezTo>
                        <a:pt x="125006" y="424775"/>
                        <a:pt x="138471" y="429592"/>
                        <a:pt x="151723" y="430696"/>
                      </a:cubicBezTo>
                      <a:cubicBezTo>
                        <a:pt x="175378" y="438581"/>
                        <a:pt x="167727" y="443133"/>
                        <a:pt x="178227" y="427383"/>
                      </a:cubicBezTo>
                      <a:cubicBezTo>
                        <a:pt x="174914" y="424070"/>
                        <a:pt x="171887" y="420443"/>
                        <a:pt x="168288" y="417444"/>
                      </a:cubicBezTo>
                      <a:cubicBezTo>
                        <a:pt x="165229" y="414895"/>
                        <a:pt x="161165" y="413634"/>
                        <a:pt x="158349" y="410818"/>
                      </a:cubicBezTo>
                      <a:cubicBezTo>
                        <a:pt x="133693" y="386162"/>
                        <a:pt x="161894" y="406555"/>
                        <a:pt x="138471" y="390940"/>
                      </a:cubicBezTo>
                      <a:cubicBezTo>
                        <a:pt x="137366" y="387627"/>
                        <a:pt x="135842" y="384425"/>
                        <a:pt x="135157" y="381000"/>
                      </a:cubicBezTo>
                      <a:cubicBezTo>
                        <a:pt x="133625" y="373343"/>
                        <a:pt x="133899" y="365343"/>
                        <a:pt x="131844" y="357809"/>
                      </a:cubicBezTo>
                      <a:cubicBezTo>
                        <a:pt x="130545" y="353044"/>
                        <a:pt x="121267" y="347520"/>
                        <a:pt x="125218" y="344557"/>
                      </a:cubicBezTo>
                      <a:cubicBezTo>
                        <a:pt x="130592" y="340527"/>
                        <a:pt x="138471" y="346766"/>
                        <a:pt x="145097" y="347870"/>
                      </a:cubicBezTo>
                      <a:cubicBezTo>
                        <a:pt x="168752" y="355755"/>
                        <a:pt x="159164" y="350622"/>
                        <a:pt x="174914" y="361122"/>
                      </a:cubicBezTo>
                      <a:cubicBezTo>
                        <a:pt x="177123" y="356705"/>
                        <a:pt x="180842" y="352759"/>
                        <a:pt x="181540" y="347870"/>
                      </a:cubicBezTo>
                      <a:cubicBezTo>
                        <a:pt x="182869" y="338568"/>
                        <a:pt x="172481" y="333582"/>
                        <a:pt x="168288" y="327992"/>
                      </a:cubicBezTo>
                      <a:cubicBezTo>
                        <a:pt x="164424" y="322841"/>
                        <a:pt x="161476" y="317056"/>
                        <a:pt x="158349" y="311427"/>
                      </a:cubicBezTo>
                      <a:cubicBezTo>
                        <a:pt x="144159" y="285883"/>
                        <a:pt x="158017" y="310542"/>
                        <a:pt x="148410" y="284922"/>
                      </a:cubicBezTo>
                      <a:cubicBezTo>
                        <a:pt x="146676" y="280298"/>
                        <a:pt x="143993" y="276087"/>
                        <a:pt x="141784" y="271670"/>
                      </a:cubicBezTo>
                      <a:cubicBezTo>
                        <a:pt x="142888" y="263940"/>
                        <a:pt x="141605" y="255463"/>
                        <a:pt x="145097" y="248479"/>
                      </a:cubicBezTo>
                      <a:cubicBezTo>
                        <a:pt x="146659" y="245355"/>
                        <a:pt x="151565" y="244780"/>
                        <a:pt x="155036" y="245166"/>
                      </a:cubicBezTo>
                      <a:cubicBezTo>
                        <a:pt x="161978" y="245937"/>
                        <a:pt x="174914" y="251792"/>
                        <a:pt x="174914" y="251792"/>
                      </a:cubicBezTo>
                      <a:cubicBezTo>
                        <a:pt x="180660" y="234555"/>
                        <a:pt x="178826" y="248773"/>
                        <a:pt x="171601" y="231914"/>
                      </a:cubicBezTo>
                      <a:cubicBezTo>
                        <a:pt x="161590" y="208554"/>
                        <a:pt x="177231" y="227604"/>
                        <a:pt x="158349" y="208722"/>
                      </a:cubicBezTo>
                      <a:cubicBezTo>
                        <a:pt x="155257" y="199445"/>
                        <a:pt x="149707" y="181499"/>
                        <a:pt x="145097" y="172279"/>
                      </a:cubicBezTo>
                      <a:cubicBezTo>
                        <a:pt x="143316" y="168718"/>
                        <a:pt x="140680" y="165653"/>
                        <a:pt x="138471" y="162340"/>
                      </a:cubicBezTo>
                      <a:cubicBezTo>
                        <a:pt x="137366" y="157922"/>
                        <a:pt x="135972" y="153567"/>
                        <a:pt x="135157" y="149087"/>
                      </a:cubicBezTo>
                      <a:cubicBezTo>
                        <a:pt x="133760" y="141404"/>
                        <a:pt x="132876" y="133636"/>
                        <a:pt x="131844" y="125896"/>
                      </a:cubicBezTo>
                      <a:cubicBezTo>
                        <a:pt x="130667" y="117071"/>
                        <a:pt x="130124" y="108152"/>
                        <a:pt x="128531" y="99392"/>
                      </a:cubicBezTo>
                      <a:cubicBezTo>
                        <a:pt x="127906" y="95956"/>
                        <a:pt x="126177" y="92811"/>
                        <a:pt x="125218" y="89453"/>
                      </a:cubicBezTo>
                      <a:cubicBezTo>
                        <a:pt x="123967" y="85075"/>
                        <a:pt x="123213" y="80562"/>
                        <a:pt x="121905" y="76200"/>
                      </a:cubicBezTo>
                      <a:lnTo>
                        <a:pt x="111966" y="46383"/>
                      </a:lnTo>
                      <a:cubicBezTo>
                        <a:pt x="110526" y="42063"/>
                        <a:pt x="111966" y="7730"/>
                        <a:pt x="111966"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26" name="Group 125">
                <a:extLst>
                  <a:ext uri="{FF2B5EF4-FFF2-40B4-BE49-F238E27FC236}">
                    <a16:creationId xmlns:a16="http://schemas.microsoft.com/office/drawing/2014/main" id="{2026E307-A88C-0EE3-F7F1-0C4B97504273}"/>
                  </a:ext>
                </a:extLst>
              </p:cNvPr>
              <p:cNvGrpSpPr/>
              <p:nvPr/>
            </p:nvGrpSpPr>
            <p:grpSpPr>
              <a:xfrm>
                <a:off x="4213089" y="4379843"/>
                <a:ext cx="226389" cy="1631187"/>
                <a:chOff x="4213089" y="4379843"/>
                <a:chExt cx="226389" cy="1631187"/>
              </a:xfrm>
            </p:grpSpPr>
            <p:cxnSp>
              <p:nvCxnSpPr>
                <p:cNvPr id="142" name="Straight Connector 141">
                  <a:extLst>
                    <a:ext uri="{FF2B5EF4-FFF2-40B4-BE49-F238E27FC236}">
                      <a16:creationId xmlns:a16="http://schemas.microsoft.com/office/drawing/2014/main" id="{A1C67DCE-B54A-FF3D-A38D-774CBB16EFEE}"/>
                    </a:ext>
                  </a:extLst>
                </p:cNvPr>
                <p:cNvCxnSpPr/>
                <p:nvPr/>
              </p:nvCxnSpPr>
              <p:spPr>
                <a:xfrm flipV="1">
                  <a:off x="4263887" y="4893438"/>
                  <a:ext cx="51290" cy="1117592"/>
                </a:xfrm>
                <a:prstGeom prst="line">
                  <a:avLst/>
                </a:prstGeom>
                <a:ln w="19050">
                  <a:solidFill>
                    <a:srgbClr val="CC6600"/>
                  </a:solidFill>
                </a:ln>
              </p:spPr>
              <p:style>
                <a:lnRef idx="1">
                  <a:schemeClr val="accent1"/>
                </a:lnRef>
                <a:fillRef idx="0">
                  <a:schemeClr val="accent1"/>
                </a:fillRef>
                <a:effectRef idx="0">
                  <a:schemeClr val="accent1"/>
                </a:effectRef>
                <a:fontRef idx="minor">
                  <a:schemeClr val="tx1"/>
                </a:fontRef>
              </p:style>
            </p:cxnSp>
            <p:sp>
              <p:nvSpPr>
                <p:cNvPr id="104" name="Freeform 103">
                  <a:extLst>
                    <a:ext uri="{FF2B5EF4-FFF2-40B4-BE49-F238E27FC236}">
                      <a16:creationId xmlns:a16="http://schemas.microsoft.com/office/drawing/2014/main" id="{21A305B1-DFBD-070B-AF77-E63F7F6BDFD3}"/>
                    </a:ext>
                  </a:extLst>
                </p:cNvPr>
                <p:cNvSpPr/>
                <p:nvPr/>
              </p:nvSpPr>
              <p:spPr>
                <a:xfrm>
                  <a:off x="4213089" y="4379843"/>
                  <a:ext cx="226389" cy="672908"/>
                </a:xfrm>
                <a:custGeom>
                  <a:avLst/>
                  <a:gdLst>
                    <a:gd name="connsiteX0" fmla="*/ 107120 w 226389"/>
                    <a:gd name="connsiteY0" fmla="*/ 0 h 672908"/>
                    <a:gd name="connsiteX1" fmla="*/ 107120 w 226389"/>
                    <a:gd name="connsiteY1" fmla="*/ 0 h 672908"/>
                    <a:gd name="connsiteX2" fmla="*/ 97181 w 226389"/>
                    <a:gd name="connsiteY2" fmla="*/ 33131 h 672908"/>
                    <a:gd name="connsiteX3" fmla="*/ 90554 w 226389"/>
                    <a:gd name="connsiteY3" fmla="*/ 59635 h 672908"/>
                    <a:gd name="connsiteX4" fmla="*/ 87241 w 226389"/>
                    <a:gd name="connsiteY4" fmla="*/ 69574 h 672908"/>
                    <a:gd name="connsiteX5" fmla="*/ 80615 w 226389"/>
                    <a:gd name="connsiteY5" fmla="*/ 79514 h 672908"/>
                    <a:gd name="connsiteX6" fmla="*/ 73989 w 226389"/>
                    <a:gd name="connsiteY6" fmla="*/ 99392 h 672908"/>
                    <a:gd name="connsiteX7" fmla="*/ 64050 w 226389"/>
                    <a:gd name="connsiteY7" fmla="*/ 142461 h 672908"/>
                    <a:gd name="connsiteX8" fmla="*/ 54111 w 226389"/>
                    <a:gd name="connsiteY8" fmla="*/ 149087 h 672908"/>
                    <a:gd name="connsiteX9" fmla="*/ 47485 w 226389"/>
                    <a:gd name="connsiteY9" fmla="*/ 168966 h 672908"/>
                    <a:gd name="connsiteX10" fmla="*/ 77302 w 226389"/>
                    <a:gd name="connsiteY10" fmla="*/ 178905 h 672908"/>
                    <a:gd name="connsiteX11" fmla="*/ 87241 w 226389"/>
                    <a:gd name="connsiteY11" fmla="*/ 182218 h 672908"/>
                    <a:gd name="connsiteX12" fmla="*/ 83928 w 226389"/>
                    <a:gd name="connsiteY12" fmla="*/ 212035 h 672908"/>
                    <a:gd name="connsiteX13" fmla="*/ 80615 w 226389"/>
                    <a:gd name="connsiteY13" fmla="*/ 221974 h 672908"/>
                    <a:gd name="connsiteX14" fmla="*/ 70676 w 226389"/>
                    <a:gd name="connsiteY14" fmla="*/ 225287 h 672908"/>
                    <a:gd name="connsiteX15" fmla="*/ 57424 w 226389"/>
                    <a:gd name="connsiteY15" fmla="*/ 241853 h 672908"/>
                    <a:gd name="connsiteX16" fmla="*/ 67363 w 226389"/>
                    <a:gd name="connsiteY16" fmla="*/ 245166 h 672908"/>
                    <a:gd name="connsiteX17" fmla="*/ 77302 w 226389"/>
                    <a:gd name="connsiteY17" fmla="*/ 251792 h 672908"/>
                    <a:gd name="connsiteX18" fmla="*/ 90554 w 226389"/>
                    <a:gd name="connsiteY18" fmla="*/ 255105 h 672908"/>
                    <a:gd name="connsiteX19" fmla="*/ 87241 w 226389"/>
                    <a:gd name="connsiteY19" fmla="*/ 271670 h 672908"/>
                    <a:gd name="connsiteX20" fmla="*/ 73989 w 226389"/>
                    <a:gd name="connsiteY20" fmla="*/ 291548 h 672908"/>
                    <a:gd name="connsiteX21" fmla="*/ 70676 w 226389"/>
                    <a:gd name="connsiteY21" fmla="*/ 301487 h 672908"/>
                    <a:gd name="connsiteX22" fmla="*/ 54111 w 226389"/>
                    <a:gd name="connsiteY22" fmla="*/ 321366 h 672908"/>
                    <a:gd name="connsiteX23" fmla="*/ 47485 w 226389"/>
                    <a:gd name="connsiteY23" fmla="*/ 331305 h 672908"/>
                    <a:gd name="connsiteX24" fmla="*/ 50798 w 226389"/>
                    <a:gd name="connsiteY24" fmla="*/ 341244 h 672908"/>
                    <a:gd name="connsiteX25" fmla="*/ 70676 w 226389"/>
                    <a:gd name="connsiteY25" fmla="*/ 347870 h 672908"/>
                    <a:gd name="connsiteX26" fmla="*/ 93868 w 226389"/>
                    <a:gd name="connsiteY26" fmla="*/ 354496 h 672908"/>
                    <a:gd name="connsiteX27" fmla="*/ 83928 w 226389"/>
                    <a:gd name="connsiteY27" fmla="*/ 381000 h 672908"/>
                    <a:gd name="connsiteX28" fmla="*/ 70676 w 226389"/>
                    <a:gd name="connsiteY28" fmla="*/ 410818 h 672908"/>
                    <a:gd name="connsiteX29" fmla="*/ 50798 w 226389"/>
                    <a:gd name="connsiteY29" fmla="*/ 414131 h 672908"/>
                    <a:gd name="connsiteX30" fmla="*/ 30920 w 226389"/>
                    <a:gd name="connsiteY30" fmla="*/ 424070 h 672908"/>
                    <a:gd name="connsiteX31" fmla="*/ 20981 w 226389"/>
                    <a:gd name="connsiteY31" fmla="*/ 430696 h 672908"/>
                    <a:gd name="connsiteX32" fmla="*/ 11041 w 226389"/>
                    <a:gd name="connsiteY32" fmla="*/ 460514 h 672908"/>
                    <a:gd name="connsiteX33" fmla="*/ 4415 w 226389"/>
                    <a:gd name="connsiteY33" fmla="*/ 470453 h 672908"/>
                    <a:gd name="connsiteX34" fmla="*/ 1102 w 226389"/>
                    <a:gd name="connsiteY34" fmla="*/ 480392 h 672908"/>
                    <a:gd name="connsiteX35" fmla="*/ 14354 w 226389"/>
                    <a:gd name="connsiteY35" fmla="*/ 467140 h 672908"/>
                    <a:gd name="connsiteX36" fmla="*/ 24294 w 226389"/>
                    <a:gd name="connsiteY36" fmla="*/ 460514 h 672908"/>
                    <a:gd name="connsiteX37" fmla="*/ 60737 w 226389"/>
                    <a:gd name="connsiteY37" fmla="*/ 463827 h 672908"/>
                    <a:gd name="connsiteX38" fmla="*/ 47485 w 226389"/>
                    <a:gd name="connsiteY38" fmla="*/ 506896 h 672908"/>
                    <a:gd name="connsiteX39" fmla="*/ 44172 w 226389"/>
                    <a:gd name="connsiteY39" fmla="*/ 516835 h 672908"/>
                    <a:gd name="connsiteX40" fmla="*/ 50798 w 226389"/>
                    <a:gd name="connsiteY40" fmla="*/ 530087 h 672908"/>
                    <a:gd name="connsiteX41" fmla="*/ 54111 w 226389"/>
                    <a:gd name="connsiteY41" fmla="*/ 546653 h 672908"/>
                    <a:gd name="connsiteX42" fmla="*/ 34233 w 226389"/>
                    <a:gd name="connsiteY42" fmla="*/ 566531 h 672908"/>
                    <a:gd name="connsiteX43" fmla="*/ 47485 w 226389"/>
                    <a:gd name="connsiteY43" fmla="*/ 586409 h 672908"/>
                    <a:gd name="connsiteX44" fmla="*/ 67363 w 226389"/>
                    <a:gd name="connsiteY44" fmla="*/ 599661 h 672908"/>
                    <a:gd name="connsiteX45" fmla="*/ 113746 w 226389"/>
                    <a:gd name="connsiteY45" fmla="*/ 619540 h 672908"/>
                    <a:gd name="connsiteX46" fmla="*/ 126998 w 226389"/>
                    <a:gd name="connsiteY46" fmla="*/ 626166 h 672908"/>
                    <a:gd name="connsiteX47" fmla="*/ 136937 w 226389"/>
                    <a:gd name="connsiteY47" fmla="*/ 632792 h 672908"/>
                    <a:gd name="connsiteX48" fmla="*/ 156815 w 226389"/>
                    <a:gd name="connsiteY48" fmla="*/ 639418 h 672908"/>
                    <a:gd name="connsiteX49" fmla="*/ 166754 w 226389"/>
                    <a:gd name="connsiteY49" fmla="*/ 642731 h 672908"/>
                    <a:gd name="connsiteX50" fmla="*/ 180007 w 226389"/>
                    <a:gd name="connsiteY50" fmla="*/ 649357 h 672908"/>
                    <a:gd name="connsiteX51" fmla="*/ 189946 w 226389"/>
                    <a:gd name="connsiteY51" fmla="*/ 655983 h 672908"/>
                    <a:gd name="connsiteX52" fmla="*/ 199885 w 226389"/>
                    <a:gd name="connsiteY52" fmla="*/ 659296 h 672908"/>
                    <a:gd name="connsiteX53" fmla="*/ 219763 w 226389"/>
                    <a:gd name="connsiteY53" fmla="*/ 672548 h 672908"/>
                    <a:gd name="connsiteX54" fmla="*/ 226389 w 226389"/>
                    <a:gd name="connsiteY54" fmla="*/ 662609 h 672908"/>
                    <a:gd name="connsiteX55" fmla="*/ 209824 w 226389"/>
                    <a:gd name="connsiteY55" fmla="*/ 639418 h 672908"/>
                    <a:gd name="connsiteX56" fmla="*/ 203198 w 226389"/>
                    <a:gd name="connsiteY56" fmla="*/ 629479 h 672908"/>
                    <a:gd name="connsiteX57" fmla="*/ 176694 w 226389"/>
                    <a:gd name="connsiteY57" fmla="*/ 606287 h 672908"/>
                    <a:gd name="connsiteX58" fmla="*/ 170068 w 226389"/>
                    <a:gd name="connsiteY58" fmla="*/ 596348 h 672908"/>
                    <a:gd name="connsiteX59" fmla="*/ 153502 w 226389"/>
                    <a:gd name="connsiteY59" fmla="*/ 579783 h 672908"/>
                    <a:gd name="connsiteX60" fmla="*/ 143563 w 226389"/>
                    <a:gd name="connsiteY60" fmla="*/ 569844 h 672908"/>
                    <a:gd name="connsiteX61" fmla="*/ 136937 w 226389"/>
                    <a:gd name="connsiteY61" fmla="*/ 556592 h 672908"/>
                    <a:gd name="connsiteX62" fmla="*/ 130311 w 226389"/>
                    <a:gd name="connsiteY62" fmla="*/ 546653 h 672908"/>
                    <a:gd name="connsiteX63" fmla="*/ 126998 w 226389"/>
                    <a:gd name="connsiteY63" fmla="*/ 536714 h 672908"/>
                    <a:gd name="connsiteX64" fmla="*/ 113746 w 226389"/>
                    <a:gd name="connsiteY64" fmla="*/ 516835 h 672908"/>
                    <a:gd name="connsiteX65" fmla="*/ 117059 w 226389"/>
                    <a:gd name="connsiteY65" fmla="*/ 490331 h 672908"/>
                    <a:gd name="connsiteX66" fmla="*/ 126998 w 226389"/>
                    <a:gd name="connsiteY66" fmla="*/ 493644 h 672908"/>
                    <a:gd name="connsiteX67" fmla="*/ 156815 w 226389"/>
                    <a:gd name="connsiteY67" fmla="*/ 510209 h 672908"/>
                    <a:gd name="connsiteX68" fmla="*/ 166754 w 226389"/>
                    <a:gd name="connsiteY68" fmla="*/ 516835 h 672908"/>
                    <a:gd name="connsiteX69" fmla="*/ 176694 w 226389"/>
                    <a:gd name="connsiteY69" fmla="*/ 520148 h 672908"/>
                    <a:gd name="connsiteX70" fmla="*/ 183320 w 226389"/>
                    <a:gd name="connsiteY70" fmla="*/ 530087 h 672908"/>
                    <a:gd name="connsiteX71" fmla="*/ 196572 w 226389"/>
                    <a:gd name="connsiteY71" fmla="*/ 526774 h 672908"/>
                    <a:gd name="connsiteX72" fmla="*/ 193259 w 226389"/>
                    <a:gd name="connsiteY72" fmla="*/ 516835 h 672908"/>
                    <a:gd name="connsiteX73" fmla="*/ 173381 w 226389"/>
                    <a:gd name="connsiteY73" fmla="*/ 490331 h 672908"/>
                    <a:gd name="connsiteX74" fmla="*/ 166754 w 226389"/>
                    <a:gd name="connsiteY74" fmla="*/ 483705 h 672908"/>
                    <a:gd name="connsiteX75" fmla="*/ 153502 w 226389"/>
                    <a:gd name="connsiteY75" fmla="*/ 463827 h 672908"/>
                    <a:gd name="connsiteX76" fmla="*/ 146876 w 226389"/>
                    <a:gd name="connsiteY76" fmla="*/ 457200 h 672908"/>
                    <a:gd name="connsiteX77" fmla="*/ 133624 w 226389"/>
                    <a:gd name="connsiteY77" fmla="*/ 437322 h 672908"/>
                    <a:gd name="connsiteX78" fmla="*/ 123685 w 226389"/>
                    <a:gd name="connsiteY78" fmla="*/ 400879 h 672908"/>
                    <a:gd name="connsiteX79" fmla="*/ 120372 w 226389"/>
                    <a:gd name="connsiteY79" fmla="*/ 381000 h 672908"/>
                    <a:gd name="connsiteX80" fmla="*/ 123685 w 226389"/>
                    <a:gd name="connsiteY80" fmla="*/ 371061 h 672908"/>
                    <a:gd name="connsiteX81" fmla="*/ 143563 w 226389"/>
                    <a:gd name="connsiteY81" fmla="*/ 377687 h 672908"/>
                    <a:gd name="connsiteX82" fmla="*/ 150189 w 226389"/>
                    <a:gd name="connsiteY82" fmla="*/ 384314 h 672908"/>
                    <a:gd name="connsiteX83" fmla="*/ 170068 w 226389"/>
                    <a:gd name="connsiteY83" fmla="*/ 390940 h 672908"/>
                    <a:gd name="connsiteX84" fmla="*/ 196572 w 226389"/>
                    <a:gd name="connsiteY84" fmla="*/ 404192 h 672908"/>
                    <a:gd name="connsiteX85" fmla="*/ 216450 w 226389"/>
                    <a:gd name="connsiteY85" fmla="*/ 414131 h 672908"/>
                    <a:gd name="connsiteX86" fmla="*/ 189946 w 226389"/>
                    <a:gd name="connsiteY86" fmla="*/ 394253 h 672908"/>
                    <a:gd name="connsiteX87" fmla="*/ 163441 w 226389"/>
                    <a:gd name="connsiteY87" fmla="*/ 367748 h 672908"/>
                    <a:gd name="connsiteX88" fmla="*/ 146876 w 226389"/>
                    <a:gd name="connsiteY88" fmla="*/ 347870 h 672908"/>
                    <a:gd name="connsiteX89" fmla="*/ 143563 w 226389"/>
                    <a:gd name="connsiteY89" fmla="*/ 337931 h 672908"/>
                    <a:gd name="connsiteX90" fmla="*/ 126998 w 226389"/>
                    <a:gd name="connsiteY90" fmla="*/ 318053 h 672908"/>
                    <a:gd name="connsiteX91" fmla="*/ 117059 w 226389"/>
                    <a:gd name="connsiteY91" fmla="*/ 271670 h 672908"/>
                    <a:gd name="connsiteX92" fmla="*/ 120372 w 226389"/>
                    <a:gd name="connsiteY92" fmla="*/ 241853 h 672908"/>
                    <a:gd name="connsiteX93" fmla="*/ 146876 w 226389"/>
                    <a:gd name="connsiteY93" fmla="*/ 245166 h 672908"/>
                    <a:gd name="connsiteX94" fmla="*/ 173381 w 226389"/>
                    <a:gd name="connsiteY94" fmla="*/ 268357 h 672908"/>
                    <a:gd name="connsiteX95" fmla="*/ 193259 w 226389"/>
                    <a:gd name="connsiteY95" fmla="*/ 274983 h 672908"/>
                    <a:gd name="connsiteX96" fmla="*/ 203198 w 226389"/>
                    <a:gd name="connsiteY96" fmla="*/ 278296 h 672908"/>
                    <a:gd name="connsiteX97" fmla="*/ 199885 w 226389"/>
                    <a:gd name="connsiteY97" fmla="*/ 265044 h 672908"/>
                    <a:gd name="connsiteX98" fmla="*/ 186633 w 226389"/>
                    <a:gd name="connsiteY98" fmla="*/ 258418 h 672908"/>
                    <a:gd name="connsiteX99" fmla="*/ 173381 w 226389"/>
                    <a:gd name="connsiteY99" fmla="*/ 248479 h 672908"/>
                    <a:gd name="connsiteX100" fmla="*/ 170068 w 226389"/>
                    <a:gd name="connsiteY100" fmla="*/ 238540 h 672908"/>
                    <a:gd name="connsiteX101" fmla="*/ 150189 w 226389"/>
                    <a:gd name="connsiteY101" fmla="*/ 225287 h 672908"/>
                    <a:gd name="connsiteX102" fmla="*/ 136937 w 226389"/>
                    <a:gd name="connsiteY102" fmla="*/ 215348 h 672908"/>
                    <a:gd name="connsiteX103" fmla="*/ 130311 w 226389"/>
                    <a:gd name="connsiteY103" fmla="*/ 202096 h 672908"/>
                    <a:gd name="connsiteX104" fmla="*/ 117059 w 226389"/>
                    <a:gd name="connsiteY104" fmla="*/ 182218 h 672908"/>
                    <a:gd name="connsiteX105" fmla="*/ 130311 w 226389"/>
                    <a:gd name="connsiteY105" fmla="*/ 165653 h 672908"/>
                    <a:gd name="connsiteX106" fmla="*/ 146876 w 226389"/>
                    <a:gd name="connsiteY106" fmla="*/ 168966 h 672908"/>
                    <a:gd name="connsiteX107" fmla="*/ 166754 w 226389"/>
                    <a:gd name="connsiteY107" fmla="*/ 175592 h 672908"/>
                    <a:gd name="connsiteX108" fmla="*/ 166754 w 226389"/>
                    <a:gd name="connsiteY108" fmla="*/ 168966 h 672908"/>
                    <a:gd name="connsiteX109" fmla="*/ 163441 w 226389"/>
                    <a:gd name="connsiteY109" fmla="*/ 159027 h 672908"/>
                    <a:gd name="connsiteX110" fmla="*/ 213137 w 226389"/>
                    <a:gd name="connsiteY110" fmla="*/ 155714 h 672908"/>
                    <a:gd name="connsiteX111" fmla="*/ 203198 w 226389"/>
                    <a:gd name="connsiteY111" fmla="*/ 152400 h 672908"/>
                    <a:gd name="connsiteX112" fmla="*/ 183320 w 226389"/>
                    <a:gd name="connsiteY112" fmla="*/ 149087 h 672908"/>
                    <a:gd name="connsiteX113" fmla="*/ 160128 w 226389"/>
                    <a:gd name="connsiteY113" fmla="*/ 139148 h 672908"/>
                    <a:gd name="connsiteX114" fmla="*/ 150189 w 226389"/>
                    <a:gd name="connsiteY114" fmla="*/ 129209 h 672908"/>
                    <a:gd name="connsiteX115" fmla="*/ 140250 w 226389"/>
                    <a:gd name="connsiteY115" fmla="*/ 109331 h 672908"/>
                    <a:gd name="connsiteX116" fmla="*/ 136937 w 226389"/>
                    <a:gd name="connsiteY116" fmla="*/ 89453 h 672908"/>
                    <a:gd name="connsiteX117" fmla="*/ 130311 w 226389"/>
                    <a:gd name="connsiteY117" fmla="*/ 69574 h 672908"/>
                    <a:gd name="connsiteX118" fmla="*/ 123685 w 226389"/>
                    <a:gd name="connsiteY118" fmla="*/ 59635 h 672908"/>
                    <a:gd name="connsiteX119" fmla="*/ 120372 w 226389"/>
                    <a:gd name="connsiteY119" fmla="*/ 49696 h 672908"/>
                    <a:gd name="connsiteX120" fmla="*/ 113746 w 226389"/>
                    <a:gd name="connsiteY120" fmla="*/ 39757 h 672908"/>
                    <a:gd name="connsiteX121" fmla="*/ 107120 w 226389"/>
                    <a:gd name="connsiteY121" fmla="*/ 0 h 67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226389" h="672908">
                      <a:moveTo>
                        <a:pt x="107120" y="0"/>
                      </a:moveTo>
                      <a:lnTo>
                        <a:pt x="107120" y="0"/>
                      </a:lnTo>
                      <a:cubicBezTo>
                        <a:pt x="103807" y="11044"/>
                        <a:pt x="100267" y="22022"/>
                        <a:pt x="97181" y="33131"/>
                      </a:cubicBezTo>
                      <a:cubicBezTo>
                        <a:pt x="94744" y="41905"/>
                        <a:pt x="93434" y="50996"/>
                        <a:pt x="90554" y="59635"/>
                      </a:cubicBezTo>
                      <a:cubicBezTo>
                        <a:pt x="89450" y="62948"/>
                        <a:pt x="88803" y="66450"/>
                        <a:pt x="87241" y="69574"/>
                      </a:cubicBezTo>
                      <a:cubicBezTo>
                        <a:pt x="85460" y="73136"/>
                        <a:pt x="82232" y="75875"/>
                        <a:pt x="80615" y="79514"/>
                      </a:cubicBezTo>
                      <a:cubicBezTo>
                        <a:pt x="77778" y="85896"/>
                        <a:pt x="73989" y="99392"/>
                        <a:pt x="73989" y="99392"/>
                      </a:cubicBezTo>
                      <a:cubicBezTo>
                        <a:pt x="69688" y="129497"/>
                        <a:pt x="73145" y="115175"/>
                        <a:pt x="64050" y="142461"/>
                      </a:cubicBezTo>
                      <a:cubicBezTo>
                        <a:pt x="62791" y="146238"/>
                        <a:pt x="57424" y="146878"/>
                        <a:pt x="54111" y="149087"/>
                      </a:cubicBezTo>
                      <a:cubicBezTo>
                        <a:pt x="51902" y="155713"/>
                        <a:pt x="40859" y="166757"/>
                        <a:pt x="47485" y="168966"/>
                      </a:cubicBezTo>
                      <a:lnTo>
                        <a:pt x="77302" y="178905"/>
                      </a:lnTo>
                      <a:lnTo>
                        <a:pt x="87241" y="182218"/>
                      </a:lnTo>
                      <a:cubicBezTo>
                        <a:pt x="86137" y="192157"/>
                        <a:pt x="85572" y="202171"/>
                        <a:pt x="83928" y="212035"/>
                      </a:cubicBezTo>
                      <a:cubicBezTo>
                        <a:pt x="83354" y="215480"/>
                        <a:pt x="83084" y="219505"/>
                        <a:pt x="80615" y="221974"/>
                      </a:cubicBezTo>
                      <a:cubicBezTo>
                        <a:pt x="78146" y="224443"/>
                        <a:pt x="73989" y="224183"/>
                        <a:pt x="70676" y="225287"/>
                      </a:cubicBezTo>
                      <a:cubicBezTo>
                        <a:pt x="68448" y="227515"/>
                        <a:pt x="56588" y="238511"/>
                        <a:pt x="57424" y="241853"/>
                      </a:cubicBezTo>
                      <a:cubicBezTo>
                        <a:pt x="58271" y="245241"/>
                        <a:pt x="64050" y="244062"/>
                        <a:pt x="67363" y="245166"/>
                      </a:cubicBezTo>
                      <a:cubicBezTo>
                        <a:pt x="70676" y="247375"/>
                        <a:pt x="73642" y="250224"/>
                        <a:pt x="77302" y="251792"/>
                      </a:cubicBezTo>
                      <a:cubicBezTo>
                        <a:pt x="81487" y="253586"/>
                        <a:pt x="88518" y="251032"/>
                        <a:pt x="90554" y="255105"/>
                      </a:cubicBezTo>
                      <a:cubicBezTo>
                        <a:pt x="93072" y="260142"/>
                        <a:pt x="88607" y="266207"/>
                        <a:pt x="87241" y="271670"/>
                      </a:cubicBezTo>
                      <a:cubicBezTo>
                        <a:pt x="84045" y="284456"/>
                        <a:pt x="84253" y="281284"/>
                        <a:pt x="73989" y="291548"/>
                      </a:cubicBezTo>
                      <a:cubicBezTo>
                        <a:pt x="72885" y="294861"/>
                        <a:pt x="72238" y="298363"/>
                        <a:pt x="70676" y="301487"/>
                      </a:cubicBezTo>
                      <a:cubicBezTo>
                        <a:pt x="64506" y="313828"/>
                        <a:pt x="63272" y="310373"/>
                        <a:pt x="54111" y="321366"/>
                      </a:cubicBezTo>
                      <a:cubicBezTo>
                        <a:pt x="51562" y="324425"/>
                        <a:pt x="49694" y="327992"/>
                        <a:pt x="47485" y="331305"/>
                      </a:cubicBezTo>
                      <a:cubicBezTo>
                        <a:pt x="48589" y="334618"/>
                        <a:pt x="47956" y="339214"/>
                        <a:pt x="50798" y="341244"/>
                      </a:cubicBezTo>
                      <a:cubicBezTo>
                        <a:pt x="56481" y="345304"/>
                        <a:pt x="64050" y="345661"/>
                        <a:pt x="70676" y="347870"/>
                      </a:cubicBezTo>
                      <a:cubicBezTo>
                        <a:pt x="84935" y="352623"/>
                        <a:pt x="77227" y="350336"/>
                        <a:pt x="93868" y="354496"/>
                      </a:cubicBezTo>
                      <a:cubicBezTo>
                        <a:pt x="85461" y="396518"/>
                        <a:pt x="96727" y="351136"/>
                        <a:pt x="83928" y="381000"/>
                      </a:cubicBezTo>
                      <a:cubicBezTo>
                        <a:pt x="79389" y="391591"/>
                        <a:pt x="82483" y="402947"/>
                        <a:pt x="70676" y="410818"/>
                      </a:cubicBezTo>
                      <a:cubicBezTo>
                        <a:pt x="65087" y="414544"/>
                        <a:pt x="57424" y="413027"/>
                        <a:pt x="50798" y="414131"/>
                      </a:cubicBezTo>
                      <a:cubicBezTo>
                        <a:pt x="22314" y="433120"/>
                        <a:pt x="58353" y="410354"/>
                        <a:pt x="30920" y="424070"/>
                      </a:cubicBezTo>
                      <a:cubicBezTo>
                        <a:pt x="27359" y="425851"/>
                        <a:pt x="24294" y="428487"/>
                        <a:pt x="20981" y="430696"/>
                      </a:cubicBezTo>
                      <a:lnTo>
                        <a:pt x="11041" y="460514"/>
                      </a:lnTo>
                      <a:cubicBezTo>
                        <a:pt x="9782" y="464291"/>
                        <a:pt x="6196" y="466892"/>
                        <a:pt x="4415" y="470453"/>
                      </a:cubicBezTo>
                      <a:cubicBezTo>
                        <a:pt x="2853" y="473577"/>
                        <a:pt x="-2211" y="481496"/>
                        <a:pt x="1102" y="480392"/>
                      </a:cubicBezTo>
                      <a:cubicBezTo>
                        <a:pt x="7028" y="478417"/>
                        <a:pt x="9611" y="471205"/>
                        <a:pt x="14354" y="467140"/>
                      </a:cubicBezTo>
                      <a:cubicBezTo>
                        <a:pt x="17377" y="464549"/>
                        <a:pt x="20981" y="462723"/>
                        <a:pt x="24294" y="460514"/>
                      </a:cubicBezTo>
                      <a:cubicBezTo>
                        <a:pt x="36442" y="461618"/>
                        <a:pt x="53013" y="454386"/>
                        <a:pt x="60737" y="463827"/>
                      </a:cubicBezTo>
                      <a:cubicBezTo>
                        <a:pt x="73283" y="479161"/>
                        <a:pt x="53304" y="495259"/>
                        <a:pt x="47485" y="506896"/>
                      </a:cubicBezTo>
                      <a:cubicBezTo>
                        <a:pt x="45923" y="510020"/>
                        <a:pt x="45276" y="513522"/>
                        <a:pt x="44172" y="516835"/>
                      </a:cubicBezTo>
                      <a:cubicBezTo>
                        <a:pt x="46381" y="521252"/>
                        <a:pt x="48059" y="525978"/>
                        <a:pt x="50798" y="530087"/>
                      </a:cubicBezTo>
                      <a:cubicBezTo>
                        <a:pt x="55894" y="537731"/>
                        <a:pt x="62883" y="535375"/>
                        <a:pt x="54111" y="546653"/>
                      </a:cubicBezTo>
                      <a:cubicBezTo>
                        <a:pt x="48358" y="554050"/>
                        <a:pt x="34233" y="566531"/>
                        <a:pt x="34233" y="566531"/>
                      </a:cubicBezTo>
                      <a:cubicBezTo>
                        <a:pt x="38650" y="573157"/>
                        <a:pt x="41854" y="580778"/>
                        <a:pt x="47485" y="586409"/>
                      </a:cubicBezTo>
                      <a:cubicBezTo>
                        <a:pt x="53116" y="592040"/>
                        <a:pt x="60449" y="595710"/>
                        <a:pt x="67363" y="599661"/>
                      </a:cubicBezTo>
                      <a:cubicBezTo>
                        <a:pt x="102557" y="619772"/>
                        <a:pt x="82770" y="607150"/>
                        <a:pt x="113746" y="619540"/>
                      </a:cubicBezTo>
                      <a:cubicBezTo>
                        <a:pt x="118331" y="621374"/>
                        <a:pt x="122710" y="623716"/>
                        <a:pt x="126998" y="626166"/>
                      </a:cubicBezTo>
                      <a:cubicBezTo>
                        <a:pt x="130455" y="628141"/>
                        <a:pt x="133298" y="631175"/>
                        <a:pt x="136937" y="632792"/>
                      </a:cubicBezTo>
                      <a:cubicBezTo>
                        <a:pt x="143319" y="635629"/>
                        <a:pt x="150189" y="637209"/>
                        <a:pt x="156815" y="639418"/>
                      </a:cubicBezTo>
                      <a:cubicBezTo>
                        <a:pt x="160128" y="640522"/>
                        <a:pt x="163630" y="641169"/>
                        <a:pt x="166754" y="642731"/>
                      </a:cubicBezTo>
                      <a:cubicBezTo>
                        <a:pt x="171172" y="644940"/>
                        <a:pt x="175719" y="646907"/>
                        <a:pt x="180007" y="649357"/>
                      </a:cubicBezTo>
                      <a:cubicBezTo>
                        <a:pt x="183464" y="651332"/>
                        <a:pt x="186385" y="654202"/>
                        <a:pt x="189946" y="655983"/>
                      </a:cubicBezTo>
                      <a:cubicBezTo>
                        <a:pt x="193070" y="657545"/>
                        <a:pt x="196572" y="658192"/>
                        <a:pt x="199885" y="659296"/>
                      </a:cubicBezTo>
                      <a:cubicBezTo>
                        <a:pt x="202185" y="661596"/>
                        <a:pt x="212914" y="675288"/>
                        <a:pt x="219763" y="672548"/>
                      </a:cubicBezTo>
                      <a:cubicBezTo>
                        <a:pt x="223460" y="671069"/>
                        <a:pt x="224180" y="665922"/>
                        <a:pt x="226389" y="662609"/>
                      </a:cubicBezTo>
                      <a:cubicBezTo>
                        <a:pt x="214128" y="638087"/>
                        <a:pt x="226613" y="659565"/>
                        <a:pt x="209824" y="639418"/>
                      </a:cubicBezTo>
                      <a:cubicBezTo>
                        <a:pt x="207275" y="636359"/>
                        <a:pt x="206014" y="632295"/>
                        <a:pt x="203198" y="629479"/>
                      </a:cubicBezTo>
                      <a:cubicBezTo>
                        <a:pt x="185684" y="611965"/>
                        <a:pt x="198187" y="638526"/>
                        <a:pt x="176694" y="606287"/>
                      </a:cubicBezTo>
                      <a:cubicBezTo>
                        <a:pt x="174485" y="602974"/>
                        <a:pt x="172690" y="599345"/>
                        <a:pt x="170068" y="596348"/>
                      </a:cubicBezTo>
                      <a:cubicBezTo>
                        <a:pt x="164926" y="590471"/>
                        <a:pt x="159024" y="585305"/>
                        <a:pt x="153502" y="579783"/>
                      </a:cubicBezTo>
                      <a:cubicBezTo>
                        <a:pt x="150189" y="576470"/>
                        <a:pt x="145658" y="574035"/>
                        <a:pt x="143563" y="569844"/>
                      </a:cubicBezTo>
                      <a:cubicBezTo>
                        <a:pt x="141354" y="565427"/>
                        <a:pt x="139387" y="560880"/>
                        <a:pt x="136937" y="556592"/>
                      </a:cubicBezTo>
                      <a:cubicBezTo>
                        <a:pt x="134962" y="553135"/>
                        <a:pt x="132092" y="550214"/>
                        <a:pt x="130311" y="546653"/>
                      </a:cubicBezTo>
                      <a:cubicBezTo>
                        <a:pt x="128749" y="543529"/>
                        <a:pt x="128694" y="539767"/>
                        <a:pt x="126998" y="536714"/>
                      </a:cubicBezTo>
                      <a:cubicBezTo>
                        <a:pt x="123131" y="529752"/>
                        <a:pt x="113746" y="516835"/>
                        <a:pt x="113746" y="516835"/>
                      </a:cubicBezTo>
                      <a:cubicBezTo>
                        <a:pt x="114850" y="508000"/>
                        <a:pt x="112642" y="498061"/>
                        <a:pt x="117059" y="490331"/>
                      </a:cubicBezTo>
                      <a:cubicBezTo>
                        <a:pt x="118792" y="487299"/>
                        <a:pt x="123945" y="491948"/>
                        <a:pt x="126998" y="493644"/>
                      </a:cubicBezTo>
                      <a:cubicBezTo>
                        <a:pt x="161174" y="512630"/>
                        <a:pt x="134326" y="502713"/>
                        <a:pt x="156815" y="510209"/>
                      </a:cubicBezTo>
                      <a:cubicBezTo>
                        <a:pt x="160128" y="512418"/>
                        <a:pt x="163193" y="515054"/>
                        <a:pt x="166754" y="516835"/>
                      </a:cubicBezTo>
                      <a:cubicBezTo>
                        <a:pt x="169878" y="518397"/>
                        <a:pt x="173967" y="517966"/>
                        <a:pt x="176694" y="520148"/>
                      </a:cubicBezTo>
                      <a:cubicBezTo>
                        <a:pt x="179803" y="522635"/>
                        <a:pt x="181111" y="526774"/>
                        <a:pt x="183320" y="530087"/>
                      </a:cubicBezTo>
                      <a:cubicBezTo>
                        <a:pt x="187737" y="528983"/>
                        <a:pt x="193840" y="530417"/>
                        <a:pt x="196572" y="526774"/>
                      </a:cubicBezTo>
                      <a:cubicBezTo>
                        <a:pt x="198667" y="523980"/>
                        <a:pt x="195134" y="519781"/>
                        <a:pt x="193259" y="516835"/>
                      </a:cubicBezTo>
                      <a:cubicBezTo>
                        <a:pt x="187330" y="507518"/>
                        <a:pt x="181190" y="498139"/>
                        <a:pt x="173381" y="490331"/>
                      </a:cubicBezTo>
                      <a:cubicBezTo>
                        <a:pt x="171172" y="488122"/>
                        <a:pt x="168628" y="486204"/>
                        <a:pt x="166754" y="483705"/>
                      </a:cubicBezTo>
                      <a:cubicBezTo>
                        <a:pt x="161976" y="477334"/>
                        <a:pt x="159133" y="469458"/>
                        <a:pt x="153502" y="463827"/>
                      </a:cubicBezTo>
                      <a:cubicBezTo>
                        <a:pt x="151293" y="461618"/>
                        <a:pt x="148750" y="459699"/>
                        <a:pt x="146876" y="457200"/>
                      </a:cubicBezTo>
                      <a:cubicBezTo>
                        <a:pt x="142098" y="450829"/>
                        <a:pt x="133624" y="437322"/>
                        <a:pt x="133624" y="437322"/>
                      </a:cubicBezTo>
                      <a:cubicBezTo>
                        <a:pt x="126151" y="407430"/>
                        <a:pt x="129878" y="419457"/>
                        <a:pt x="123685" y="400879"/>
                      </a:cubicBezTo>
                      <a:cubicBezTo>
                        <a:pt x="122581" y="394253"/>
                        <a:pt x="120372" y="387718"/>
                        <a:pt x="120372" y="381000"/>
                      </a:cubicBezTo>
                      <a:cubicBezTo>
                        <a:pt x="120372" y="377508"/>
                        <a:pt x="120228" y="371555"/>
                        <a:pt x="123685" y="371061"/>
                      </a:cubicBezTo>
                      <a:cubicBezTo>
                        <a:pt x="130599" y="370073"/>
                        <a:pt x="136937" y="375478"/>
                        <a:pt x="143563" y="377687"/>
                      </a:cubicBezTo>
                      <a:cubicBezTo>
                        <a:pt x="145772" y="379896"/>
                        <a:pt x="147395" y="382917"/>
                        <a:pt x="150189" y="384314"/>
                      </a:cubicBezTo>
                      <a:cubicBezTo>
                        <a:pt x="156436" y="387438"/>
                        <a:pt x="170068" y="390940"/>
                        <a:pt x="170068" y="390940"/>
                      </a:cubicBezTo>
                      <a:cubicBezTo>
                        <a:pt x="193095" y="406291"/>
                        <a:pt x="164153" y="387982"/>
                        <a:pt x="196572" y="404192"/>
                      </a:cubicBezTo>
                      <a:cubicBezTo>
                        <a:pt x="222261" y="417037"/>
                        <a:pt x="191468" y="405804"/>
                        <a:pt x="216450" y="414131"/>
                      </a:cubicBezTo>
                      <a:cubicBezTo>
                        <a:pt x="177995" y="375676"/>
                        <a:pt x="243462" y="439536"/>
                        <a:pt x="189946" y="394253"/>
                      </a:cubicBezTo>
                      <a:cubicBezTo>
                        <a:pt x="180408" y="386182"/>
                        <a:pt x="170372" y="378144"/>
                        <a:pt x="163441" y="367748"/>
                      </a:cubicBezTo>
                      <a:cubicBezTo>
                        <a:pt x="154216" y="353911"/>
                        <a:pt x="159631" y="360625"/>
                        <a:pt x="146876" y="347870"/>
                      </a:cubicBezTo>
                      <a:cubicBezTo>
                        <a:pt x="145772" y="344557"/>
                        <a:pt x="145125" y="341055"/>
                        <a:pt x="143563" y="337931"/>
                      </a:cubicBezTo>
                      <a:cubicBezTo>
                        <a:pt x="138951" y="328706"/>
                        <a:pt x="134325" y="325380"/>
                        <a:pt x="126998" y="318053"/>
                      </a:cubicBezTo>
                      <a:cubicBezTo>
                        <a:pt x="118743" y="285031"/>
                        <a:pt x="121869" y="300531"/>
                        <a:pt x="117059" y="271670"/>
                      </a:cubicBezTo>
                      <a:cubicBezTo>
                        <a:pt x="118163" y="261731"/>
                        <a:pt x="112898" y="248497"/>
                        <a:pt x="120372" y="241853"/>
                      </a:cubicBezTo>
                      <a:cubicBezTo>
                        <a:pt x="127026" y="235938"/>
                        <a:pt x="138286" y="242823"/>
                        <a:pt x="146876" y="245166"/>
                      </a:cubicBezTo>
                      <a:cubicBezTo>
                        <a:pt x="154409" y="247220"/>
                        <a:pt x="171462" y="266438"/>
                        <a:pt x="173381" y="268357"/>
                      </a:cubicBezTo>
                      <a:cubicBezTo>
                        <a:pt x="178320" y="273296"/>
                        <a:pt x="186633" y="272774"/>
                        <a:pt x="193259" y="274983"/>
                      </a:cubicBezTo>
                      <a:lnTo>
                        <a:pt x="203198" y="278296"/>
                      </a:lnTo>
                      <a:cubicBezTo>
                        <a:pt x="202094" y="273879"/>
                        <a:pt x="202800" y="268542"/>
                        <a:pt x="199885" y="265044"/>
                      </a:cubicBezTo>
                      <a:cubicBezTo>
                        <a:pt x="196723" y="261250"/>
                        <a:pt x="190821" y="261036"/>
                        <a:pt x="186633" y="258418"/>
                      </a:cubicBezTo>
                      <a:cubicBezTo>
                        <a:pt x="181951" y="255492"/>
                        <a:pt x="177798" y="251792"/>
                        <a:pt x="173381" y="248479"/>
                      </a:cubicBezTo>
                      <a:cubicBezTo>
                        <a:pt x="172277" y="245166"/>
                        <a:pt x="172537" y="241009"/>
                        <a:pt x="170068" y="238540"/>
                      </a:cubicBezTo>
                      <a:cubicBezTo>
                        <a:pt x="164437" y="232909"/>
                        <a:pt x="156815" y="229705"/>
                        <a:pt x="150189" y="225287"/>
                      </a:cubicBezTo>
                      <a:cubicBezTo>
                        <a:pt x="145595" y="222224"/>
                        <a:pt x="141354" y="218661"/>
                        <a:pt x="136937" y="215348"/>
                      </a:cubicBezTo>
                      <a:cubicBezTo>
                        <a:pt x="134728" y="210931"/>
                        <a:pt x="132852" y="206331"/>
                        <a:pt x="130311" y="202096"/>
                      </a:cubicBezTo>
                      <a:cubicBezTo>
                        <a:pt x="126214" y="195267"/>
                        <a:pt x="117059" y="182218"/>
                        <a:pt x="117059" y="182218"/>
                      </a:cubicBezTo>
                      <a:cubicBezTo>
                        <a:pt x="119670" y="171775"/>
                        <a:pt x="117241" y="165653"/>
                        <a:pt x="130311" y="165653"/>
                      </a:cubicBezTo>
                      <a:cubicBezTo>
                        <a:pt x="135942" y="165653"/>
                        <a:pt x="141443" y="167484"/>
                        <a:pt x="146876" y="168966"/>
                      </a:cubicBezTo>
                      <a:cubicBezTo>
                        <a:pt x="153614" y="170804"/>
                        <a:pt x="166754" y="175592"/>
                        <a:pt x="166754" y="175592"/>
                      </a:cubicBezTo>
                      <a:cubicBezTo>
                        <a:pt x="186634" y="168966"/>
                        <a:pt x="173381" y="175592"/>
                        <a:pt x="166754" y="168966"/>
                      </a:cubicBezTo>
                      <a:cubicBezTo>
                        <a:pt x="164285" y="166497"/>
                        <a:pt x="164545" y="162340"/>
                        <a:pt x="163441" y="159027"/>
                      </a:cubicBezTo>
                      <a:cubicBezTo>
                        <a:pt x="186083" y="143932"/>
                        <a:pt x="163946" y="155714"/>
                        <a:pt x="213137" y="155714"/>
                      </a:cubicBezTo>
                      <a:cubicBezTo>
                        <a:pt x="216629" y="155714"/>
                        <a:pt x="206607" y="153158"/>
                        <a:pt x="203198" y="152400"/>
                      </a:cubicBezTo>
                      <a:cubicBezTo>
                        <a:pt x="196641" y="150943"/>
                        <a:pt x="189946" y="150191"/>
                        <a:pt x="183320" y="149087"/>
                      </a:cubicBezTo>
                      <a:cubicBezTo>
                        <a:pt x="175210" y="146384"/>
                        <a:pt x="167292" y="144265"/>
                        <a:pt x="160128" y="139148"/>
                      </a:cubicBezTo>
                      <a:cubicBezTo>
                        <a:pt x="156315" y="136425"/>
                        <a:pt x="153188" y="132808"/>
                        <a:pt x="150189" y="129209"/>
                      </a:cubicBezTo>
                      <a:cubicBezTo>
                        <a:pt x="144774" y="122711"/>
                        <a:pt x="142061" y="117481"/>
                        <a:pt x="140250" y="109331"/>
                      </a:cubicBezTo>
                      <a:cubicBezTo>
                        <a:pt x="138793" y="102774"/>
                        <a:pt x="138566" y="95970"/>
                        <a:pt x="136937" y="89453"/>
                      </a:cubicBezTo>
                      <a:cubicBezTo>
                        <a:pt x="135243" y="82677"/>
                        <a:pt x="132520" y="76200"/>
                        <a:pt x="130311" y="69574"/>
                      </a:cubicBezTo>
                      <a:cubicBezTo>
                        <a:pt x="129052" y="65797"/>
                        <a:pt x="125466" y="63196"/>
                        <a:pt x="123685" y="59635"/>
                      </a:cubicBezTo>
                      <a:cubicBezTo>
                        <a:pt x="122123" y="56511"/>
                        <a:pt x="121934" y="52820"/>
                        <a:pt x="120372" y="49696"/>
                      </a:cubicBezTo>
                      <a:cubicBezTo>
                        <a:pt x="118591" y="46135"/>
                        <a:pt x="115527" y="43318"/>
                        <a:pt x="113746" y="39757"/>
                      </a:cubicBezTo>
                      <a:cubicBezTo>
                        <a:pt x="112184" y="36633"/>
                        <a:pt x="108224" y="6626"/>
                        <a:pt x="107120"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85" name="Group 84">
                <a:extLst>
                  <a:ext uri="{FF2B5EF4-FFF2-40B4-BE49-F238E27FC236}">
                    <a16:creationId xmlns:a16="http://schemas.microsoft.com/office/drawing/2014/main" id="{74EA0765-66D4-0363-6EFE-2CE667766485}"/>
                  </a:ext>
                </a:extLst>
              </p:cNvPr>
              <p:cNvGrpSpPr/>
              <p:nvPr/>
            </p:nvGrpSpPr>
            <p:grpSpPr>
              <a:xfrm>
                <a:off x="3720548" y="4442791"/>
                <a:ext cx="122583" cy="1577009"/>
                <a:chOff x="3720548" y="4442791"/>
                <a:chExt cx="122583" cy="1577009"/>
              </a:xfrm>
            </p:grpSpPr>
            <p:cxnSp>
              <p:nvCxnSpPr>
                <p:cNvPr id="136" name="Straight Connector 135">
                  <a:extLst>
                    <a:ext uri="{FF2B5EF4-FFF2-40B4-BE49-F238E27FC236}">
                      <a16:creationId xmlns:a16="http://schemas.microsoft.com/office/drawing/2014/main" id="{00A0408A-DE6E-D0D3-3D89-9B4FF4365F67}"/>
                    </a:ext>
                  </a:extLst>
                </p:cNvPr>
                <p:cNvCxnSpPr/>
                <p:nvPr/>
              </p:nvCxnSpPr>
              <p:spPr>
                <a:xfrm flipH="1" flipV="1">
                  <a:off x="3765916" y="4977792"/>
                  <a:ext cx="21570" cy="1042008"/>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106" name="Freeform 105">
                  <a:extLst>
                    <a:ext uri="{FF2B5EF4-FFF2-40B4-BE49-F238E27FC236}">
                      <a16:creationId xmlns:a16="http://schemas.microsoft.com/office/drawing/2014/main" id="{B04BBA37-8D44-4A2B-2828-CBED0C3EBA9C}"/>
                    </a:ext>
                  </a:extLst>
                </p:cNvPr>
                <p:cNvSpPr/>
                <p:nvPr/>
              </p:nvSpPr>
              <p:spPr>
                <a:xfrm>
                  <a:off x="3720548" y="4442791"/>
                  <a:ext cx="122583" cy="580801"/>
                </a:xfrm>
                <a:custGeom>
                  <a:avLst/>
                  <a:gdLst>
                    <a:gd name="connsiteX0" fmla="*/ 72887 w 122583"/>
                    <a:gd name="connsiteY0" fmla="*/ 0 h 580801"/>
                    <a:gd name="connsiteX1" fmla="*/ 72887 w 122583"/>
                    <a:gd name="connsiteY1" fmla="*/ 0 h 580801"/>
                    <a:gd name="connsiteX2" fmla="*/ 66261 w 122583"/>
                    <a:gd name="connsiteY2" fmla="*/ 29818 h 580801"/>
                    <a:gd name="connsiteX3" fmla="*/ 62948 w 122583"/>
                    <a:gd name="connsiteY3" fmla="*/ 39757 h 580801"/>
                    <a:gd name="connsiteX4" fmla="*/ 56322 w 122583"/>
                    <a:gd name="connsiteY4" fmla="*/ 72887 h 580801"/>
                    <a:gd name="connsiteX5" fmla="*/ 49695 w 122583"/>
                    <a:gd name="connsiteY5" fmla="*/ 79513 h 580801"/>
                    <a:gd name="connsiteX6" fmla="*/ 46382 w 122583"/>
                    <a:gd name="connsiteY6" fmla="*/ 89452 h 580801"/>
                    <a:gd name="connsiteX7" fmla="*/ 43069 w 122583"/>
                    <a:gd name="connsiteY7" fmla="*/ 102705 h 580801"/>
                    <a:gd name="connsiteX8" fmla="*/ 36443 w 122583"/>
                    <a:gd name="connsiteY8" fmla="*/ 122583 h 580801"/>
                    <a:gd name="connsiteX9" fmla="*/ 59635 w 122583"/>
                    <a:gd name="connsiteY9" fmla="*/ 125896 h 580801"/>
                    <a:gd name="connsiteX10" fmla="*/ 66261 w 122583"/>
                    <a:gd name="connsiteY10" fmla="*/ 135835 h 580801"/>
                    <a:gd name="connsiteX11" fmla="*/ 46382 w 122583"/>
                    <a:gd name="connsiteY11" fmla="*/ 162339 h 580801"/>
                    <a:gd name="connsiteX12" fmla="*/ 36443 w 122583"/>
                    <a:gd name="connsiteY12" fmla="*/ 165652 h 580801"/>
                    <a:gd name="connsiteX13" fmla="*/ 33130 w 122583"/>
                    <a:gd name="connsiteY13" fmla="*/ 175592 h 580801"/>
                    <a:gd name="connsiteX14" fmla="*/ 23191 w 122583"/>
                    <a:gd name="connsiteY14" fmla="*/ 178905 h 580801"/>
                    <a:gd name="connsiteX15" fmla="*/ 19878 w 122583"/>
                    <a:gd name="connsiteY15" fmla="*/ 195470 h 580801"/>
                    <a:gd name="connsiteX16" fmla="*/ 16565 w 122583"/>
                    <a:gd name="connsiteY16" fmla="*/ 205409 h 580801"/>
                    <a:gd name="connsiteX17" fmla="*/ 19878 w 122583"/>
                    <a:gd name="connsiteY17" fmla="*/ 218661 h 580801"/>
                    <a:gd name="connsiteX18" fmla="*/ 49695 w 122583"/>
                    <a:gd name="connsiteY18" fmla="*/ 228600 h 580801"/>
                    <a:gd name="connsiteX19" fmla="*/ 69574 w 122583"/>
                    <a:gd name="connsiteY19" fmla="*/ 235226 h 580801"/>
                    <a:gd name="connsiteX20" fmla="*/ 66261 w 122583"/>
                    <a:gd name="connsiteY20" fmla="*/ 255105 h 580801"/>
                    <a:gd name="connsiteX21" fmla="*/ 49695 w 122583"/>
                    <a:gd name="connsiteY21" fmla="*/ 274983 h 580801"/>
                    <a:gd name="connsiteX22" fmla="*/ 46382 w 122583"/>
                    <a:gd name="connsiteY22" fmla="*/ 284922 h 580801"/>
                    <a:gd name="connsiteX23" fmla="*/ 29817 w 122583"/>
                    <a:gd name="connsiteY23" fmla="*/ 314739 h 580801"/>
                    <a:gd name="connsiteX24" fmla="*/ 53009 w 122583"/>
                    <a:gd name="connsiteY24" fmla="*/ 331305 h 580801"/>
                    <a:gd name="connsiteX25" fmla="*/ 62948 w 122583"/>
                    <a:gd name="connsiteY25" fmla="*/ 334618 h 580801"/>
                    <a:gd name="connsiteX26" fmla="*/ 43069 w 122583"/>
                    <a:gd name="connsiteY26" fmla="*/ 344557 h 580801"/>
                    <a:gd name="connsiteX27" fmla="*/ 33130 w 122583"/>
                    <a:gd name="connsiteY27" fmla="*/ 351183 h 580801"/>
                    <a:gd name="connsiteX28" fmla="*/ 19878 w 122583"/>
                    <a:gd name="connsiteY28" fmla="*/ 357809 h 580801"/>
                    <a:gd name="connsiteX29" fmla="*/ 6626 w 122583"/>
                    <a:gd name="connsiteY29" fmla="*/ 377687 h 580801"/>
                    <a:gd name="connsiteX30" fmla="*/ 0 w 122583"/>
                    <a:gd name="connsiteY30" fmla="*/ 387626 h 580801"/>
                    <a:gd name="connsiteX31" fmla="*/ 9939 w 122583"/>
                    <a:gd name="connsiteY31" fmla="*/ 410818 h 580801"/>
                    <a:gd name="connsiteX32" fmla="*/ 29817 w 122583"/>
                    <a:gd name="connsiteY32" fmla="*/ 430696 h 580801"/>
                    <a:gd name="connsiteX33" fmla="*/ 16565 w 122583"/>
                    <a:gd name="connsiteY33" fmla="*/ 477079 h 580801"/>
                    <a:gd name="connsiteX34" fmla="*/ 13252 w 122583"/>
                    <a:gd name="connsiteY34" fmla="*/ 490331 h 580801"/>
                    <a:gd name="connsiteX35" fmla="*/ 6626 w 122583"/>
                    <a:gd name="connsiteY35" fmla="*/ 510209 h 580801"/>
                    <a:gd name="connsiteX36" fmla="*/ 13252 w 122583"/>
                    <a:gd name="connsiteY36" fmla="*/ 553279 h 580801"/>
                    <a:gd name="connsiteX37" fmla="*/ 16565 w 122583"/>
                    <a:gd name="connsiteY37" fmla="*/ 576470 h 580801"/>
                    <a:gd name="connsiteX38" fmla="*/ 92765 w 122583"/>
                    <a:gd name="connsiteY38" fmla="*/ 579783 h 580801"/>
                    <a:gd name="connsiteX39" fmla="*/ 109330 w 122583"/>
                    <a:gd name="connsiteY39" fmla="*/ 576470 h 580801"/>
                    <a:gd name="connsiteX40" fmla="*/ 99391 w 122583"/>
                    <a:gd name="connsiteY40" fmla="*/ 569844 h 580801"/>
                    <a:gd name="connsiteX41" fmla="*/ 92765 w 122583"/>
                    <a:gd name="connsiteY41" fmla="*/ 559905 h 580801"/>
                    <a:gd name="connsiteX42" fmla="*/ 76200 w 122583"/>
                    <a:gd name="connsiteY42" fmla="*/ 540026 h 580801"/>
                    <a:gd name="connsiteX43" fmla="*/ 69574 w 122583"/>
                    <a:gd name="connsiteY43" fmla="*/ 520148 h 580801"/>
                    <a:gd name="connsiteX44" fmla="*/ 62948 w 122583"/>
                    <a:gd name="connsiteY44" fmla="*/ 490331 h 580801"/>
                    <a:gd name="connsiteX45" fmla="*/ 56322 w 122583"/>
                    <a:gd name="connsiteY45" fmla="*/ 480392 h 580801"/>
                    <a:gd name="connsiteX46" fmla="*/ 53009 w 122583"/>
                    <a:gd name="connsiteY46" fmla="*/ 470452 h 580801"/>
                    <a:gd name="connsiteX47" fmla="*/ 62948 w 122583"/>
                    <a:gd name="connsiteY47" fmla="*/ 467139 h 580801"/>
                    <a:gd name="connsiteX48" fmla="*/ 86139 w 122583"/>
                    <a:gd name="connsiteY48" fmla="*/ 477079 h 580801"/>
                    <a:gd name="connsiteX49" fmla="*/ 96078 w 122583"/>
                    <a:gd name="connsiteY49" fmla="*/ 480392 h 580801"/>
                    <a:gd name="connsiteX50" fmla="*/ 112643 w 122583"/>
                    <a:gd name="connsiteY50" fmla="*/ 477079 h 580801"/>
                    <a:gd name="connsiteX51" fmla="*/ 115956 w 122583"/>
                    <a:gd name="connsiteY51" fmla="*/ 443948 h 580801"/>
                    <a:gd name="connsiteX52" fmla="*/ 112643 w 122583"/>
                    <a:gd name="connsiteY52" fmla="*/ 434009 h 580801"/>
                    <a:gd name="connsiteX53" fmla="*/ 102704 w 122583"/>
                    <a:gd name="connsiteY53" fmla="*/ 430696 h 580801"/>
                    <a:gd name="connsiteX54" fmla="*/ 106017 w 122583"/>
                    <a:gd name="connsiteY54" fmla="*/ 394252 h 580801"/>
                    <a:gd name="connsiteX55" fmla="*/ 115956 w 122583"/>
                    <a:gd name="connsiteY55" fmla="*/ 390939 h 580801"/>
                    <a:gd name="connsiteX56" fmla="*/ 119269 w 122583"/>
                    <a:gd name="connsiteY56" fmla="*/ 361122 h 580801"/>
                    <a:gd name="connsiteX57" fmla="*/ 109330 w 122583"/>
                    <a:gd name="connsiteY57" fmla="*/ 347870 h 580801"/>
                    <a:gd name="connsiteX58" fmla="*/ 99391 w 122583"/>
                    <a:gd name="connsiteY58" fmla="*/ 327992 h 580801"/>
                    <a:gd name="connsiteX59" fmla="*/ 86139 w 122583"/>
                    <a:gd name="connsiteY59" fmla="*/ 301487 h 580801"/>
                    <a:gd name="connsiteX60" fmla="*/ 96078 w 122583"/>
                    <a:gd name="connsiteY60" fmla="*/ 294861 h 580801"/>
                    <a:gd name="connsiteX61" fmla="*/ 112643 w 122583"/>
                    <a:gd name="connsiteY61" fmla="*/ 291548 h 580801"/>
                    <a:gd name="connsiteX62" fmla="*/ 115956 w 122583"/>
                    <a:gd name="connsiteY62" fmla="*/ 281609 h 580801"/>
                    <a:gd name="connsiteX63" fmla="*/ 99391 w 122583"/>
                    <a:gd name="connsiteY63" fmla="*/ 261731 h 580801"/>
                    <a:gd name="connsiteX64" fmla="*/ 89452 w 122583"/>
                    <a:gd name="connsiteY64" fmla="*/ 258418 h 580801"/>
                    <a:gd name="connsiteX65" fmla="*/ 86139 w 122583"/>
                    <a:gd name="connsiteY65" fmla="*/ 248479 h 580801"/>
                    <a:gd name="connsiteX66" fmla="*/ 82826 w 122583"/>
                    <a:gd name="connsiteY66" fmla="*/ 235226 h 580801"/>
                    <a:gd name="connsiteX67" fmla="*/ 72887 w 122583"/>
                    <a:gd name="connsiteY67" fmla="*/ 225287 h 580801"/>
                    <a:gd name="connsiteX68" fmla="*/ 72887 w 122583"/>
                    <a:gd name="connsiteY68" fmla="*/ 185531 h 580801"/>
                    <a:gd name="connsiteX69" fmla="*/ 79513 w 122583"/>
                    <a:gd name="connsiteY69" fmla="*/ 165652 h 580801"/>
                    <a:gd name="connsiteX70" fmla="*/ 76200 w 122583"/>
                    <a:gd name="connsiteY70" fmla="*/ 152400 h 580801"/>
                    <a:gd name="connsiteX71" fmla="*/ 62948 w 122583"/>
                    <a:gd name="connsiteY71" fmla="*/ 132522 h 580801"/>
                    <a:gd name="connsiteX72" fmla="*/ 59635 w 122583"/>
                    <a:gd name="connsiteY72" fmla="*/ 112644 h 580801"/>
                    <a:gd name="connsiteX73" fmla="*/ 56322 w 122583"/>
                    <a:gd name="connsiteY73" fmla="*/ 96079 h 580801"/>
                    <a:gd name="connsiteX74" fmla="*/ 49695 w 122583"/>
                    <a:gd name="connsiteY74" fmla="*/ 62948 h 580801"/>
                    <a:gd name="connsiteX75" fmla="*/ 53009 w 122583"/>
                    <a:gd name="connsiteY75" fmla="*/ 43070 h 580801"/>
                    <a:gd name="connsiteX76" fmla="*/ 66261 w 122583"/>
                    <a:gd name="connsiteY76" fmla="*/ 26505 h 580801"/>
                    <a:gd name="connsiteX77" fmla="*/ 72887 w 122583"/>
                    <a:gd name="connsiteY77" fmla="*/ 0 h 580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22583" h="580801">
                      <a:moveTo>
                        <a:pt x="72887" y="0"/>
                      </a:moveTo>
                      <a:lnTo>
                        <a:pt x="72887" y="0"/>
                      </a:lnTo>
                      <a:cubicBezTo>
                        <a:pt x="70678" y="9939"/>
                        <a:pt x="68730" y="19940"/>
                        <a:pt x="66261" y="29818"/>
                      </a:cubicBezTo>
                      <a:cubicBezTo>
                        <a:pt x="65414" y="33206"/>
                        <a:pt x="63633" y="36333"/>
                        <a:pt x="62948" y="39757"/>
                      </a:cubicBezTo>
                      <a:cubicBezTo>
                        <a:pt x="62029" y="44350"/>
                        <a:pt x="60813" y="65403"/>
                        <a:pt x="56322" y="72887"/>
                      </a:cubicBezTo>
                      <a:cubicBezTo>
                        <a:pt x="54715" y="75566"/>
                        <a:pt x="51904" y="77304"/>
                        <a:pt x="49695" y="79513"/>
                      </a:cubicBezTo>
                      <a:cubicBezTo>
                        <a:pt x="48591" y="82826"/>
                        <a:pt x="47341" y="86094"/>
                        <a:pt x="46382" y="89452"/>
                      </a:cubicBezTo>
                      <a:cubicBezTo>
                        <a:pt x="45131" y="93830"/>
                        <a:pt x="44377" y="98343"/>
                        <a:pt x="43069" y="102705"/>
                      </a:cubicBezTo>
                      <a:cubicBezTo>
                        <a:pt x="41062" y="109395"/>
                        <a:pt x="36443" y="122583"/>
                        <a:pt x="36443" y="122583"/>
                      </a:cubicBezTo>
                      <a:cubicBezTo>
                        <a:pt x="44174" y="123687"/>
                        <a:pt x="52499" y="122724"/>
                        <a:pt x="59635" y="125896"/>
                      </a:cubicBezTo>
                      <a:cubicBezTo>
                        <a:pt x="63274" y="127513"/>
                        <a:pt x="67125" y="131948"/>
                        <a:pt x="66261" y="135835"/>
                      </a:cubicBezTo>
                      <a:cubicBezTo>
                        <a:pt x="66007" y="136977"/>
                        <a:pt x="52862" y="158451"/>
                        <a:pt x="46382" y="162339"/>
                      </a:cubicBezTo>
                      <a:cubicBezTo>
                        <a:pt x="43387" y="164136"/>
                        <a:pt x="39756" y="164548"/>
                        <a:pt x="36443" y="165652"/>
                      </a:cubicBezTo>
                      <a:cubicBezTo>
                        <a:pt x="35339" y="168965"/>
                        <a:pt x="35599" y="173122"/>
                        <a:pt x="33130" y="175592"/>
                      </a:cubicBezTo>
                      <a:cubicBezTo>
                        <a:pt x="30661" y="178061"/>
                        <a:pt x="25128" y="175999"/>
                        <a:pt x="23191" y="178905"/>
                      </a:cubicBezTo>
                      <a:cubicBezTo>
                        <a:pt x="20067" y="183590"/>
                        <a:pt x="21244" y="190007"/>
                        <a:pt x="19878" y="195470"/>
                      </a:cubicBezTo>
                      <a:cubicBezTo>
                        <a:pt x="19031" y="198858"/>
                        <a:pt x="17669" y="202096"/>
                        <a:pt x="16565" y="205409"/>
                      </a:cubicBezTo>
                      <a:cubicBezTo>
                        <a:pt x="17669" y="209826"/>
                        <a:pt x="17352" y="214872"/>
                        <a:pt x="19878" y="218661"/>
                      </a:cubicBezTo>
                      <a:cubicBezTo>
                        <a:pt x="25995" y="227836"/>
                        <a:pt x="41767" y="226618"/>
                        <a:pt x="49695" y="228600"/>
                      </a:cubicBezTo>
                      <a:cubicBezTo>
                        <a:pt x="56471" y="230294"/>
                        <a:pt x="69574" y="235226"/>
                        <a:pt x="69574" y="235226"/>
                      </a:cubicBezTo>
                      <a:cubicBezTo>
                        <a:pt x="68470" y="241852"/>
                        <a:pt x="68756" y="248868"/>
                        <a:pt x="66261" y="255105"/>
                      </a:cubicBezTo>
                      <a:cubicBezTo>
                        <a:pt x="63635" y="261670"/>
                        <a:pt x="55029" y="269650"/>
                        <a:pt x="49695" y="274983"/>
                      </a:cubicBezTo>
                      <a:cubicBezTo>
                        <a:pt x="48591" y="278296"/>
                        <a:pt x="48078" y="281869"/>
                        <a:pt x="46382" y="284922"/>
                      </a:cubicBezTo>
                      <a:cubicBezTo>
                        <a:pt x="27396" y="319098"/>
                        <a:pt x="37313" y="292250"/>
                        <a:pt x="29817" y="314739"/>
                      </a:cubicBezTo>
                      <a:cubicBezTo>
                        <a:pt x="35339" y="331305"/>
                        <a:pt x="29817" y="323574"/>
                        <a:pt x="53009" y="331305"/>
                      </a:cubicBezTo>
                      <a:lnTo>
                        <a:pt x="62948" y="334618"/>
                      </a:lnTo>
                      <a:cubicBezTo>
                        <a:pt x="34466" y="353606"/>
                        <a:pt x="70502" y="330841"/>
                        <a:pt x="43069" y="344557"/>
                      </a:cubicBezTo>
                      <a:cubicBezTo>
                        <a:pt x="39508" y="346338"/>
                        <a:pt x="36587" y="349208"/>
                        <a:pt x="33130" y="351183"/>
                      </a:cubicBezTo>
                      <a:cubicBezTo>
                        <a:pt x="28842" y="353633"/>
                        <a:pt x="24295" y="355600"/>
                        <a:pt x="19878" y="357809"/>
                      </a:cubicBezTo>
                      <a:lnTo>
                        <a:pt x="6626" y="377687"/>
                      </a:lnTo>
                      <a:lnTo>
                        <a:pt x="0" y="387626"/>
                      </a:lnTo>
                      <a:cubicBezTo>
                        <a:pt x="2534" y="397764"/>
                        <a:pt x="2312" y="403191"/>
                        <a:pt x="9939" y="410818"/>
                      </a:cubicBezTo>
                      <a:cubicBezTo>
                        <a:pt x="34595" y="435474"/>
                        <a:pt x="14202" y="407273"/>
                        <a:pt x="29817" y="430696"/>
                      </a:cubicBezTo>
                      <a:cubicBezTo>
                        <a:pt x="23175" y="497119"/>
                        <a:pt x="34546" y="441116"/>
                        <a:pt x="16565" y="477079"/>
                      </a:cubicBezTo>
                      <a:cubicBezTo>
                        <a:pt x="14529" y="481152"/>
                        <a:pt x="14560" y="485970"/>
                        <a:pt x="13252" y="490331"/>
                      </a:cubicBezTo>
                      <a:cubicBezTo>
                        <a:pt x="11245" y="497021"/>
                        <a:pt x="6626" y="510209"/>
                        <a:pt x="6626" y="510209"/>
                      </a:cubicBezTo>
                      <a:cubicBezTo>
                        <a:pt x="13763" y="531620"/>
                        <a:pt x="8593" y="513678"/>
                        <a:pt x="13252" y="553279"/>
                      </a:cubicBezTo>
                      <a:cubicBezTo>
                        <a:pt x="14164" y="561034"/>
                        <a:pt x="9157" y="574001"/>
                        <a:pt x="16565" y="576470"/>
                      </a:cubicBezTo>
                      <a:cubicBezTo>
                        <a:pt x="40684" y="584510"/>
                        <a:pt x="67365" y="578679"/>
                        <a:pt x="92765" y="579783"/>
                      </a:cubicBezTo>
                      <a:cubicBezTo>
                        <a:pt x="98287" y="578679"/>
                        <a:pt x="106206" y="581155"/>
                        <a:pt x="109330" y="576470"/>
                      </a:cubicBezTo>
                      <a:cubicBezTo>
                        <a:pt x="111539" y="573157"/>
                        <a:pt x="102207" y="572660"/>
                        <a:pt x="99391" y="569844"/>
                      </a:cubicBezTo>
                      <a:cubicBezTo>
                        <a:pt x="96575" y="567028"/>
                        <a:pt x="95314" y="562964"/>
                        <a:pt x="92765" y="559905"/>
                      </a:cubicBezTo>
                      <a:cubicBezTo>
                        <a:pt x="85333" y="550986"/>
                        <a:pt x="80901" y="550605"/>
                        <a:pt x="76200" y="540026"/>
                      </a:cubicBezTo>
                      <a:cubicBezTo>
                        <a:pt x="73363" y="533644"/>
                        <a:pt x="70722" y="527037"/>
                        <a:pt x="69574" y="520148"/>
                      </a:cubicBezTo>
                      <a:cubicBezTo>
                        <a:pt x="68302" y="512513"/>
                        <a:pt x="67026" y="498487"/>
                        <a:pt x="62948" y="490331"/>
                      </a:cubicBezTo>
                      <a:cubicBezTo>
                        <a:pt x="61167" y="486770"/>
                        <a:pt x="58531" y="483705"/>
                        <a:pt x="56322" y="480392"/>
                      </a:cubicBezTo>
                      <a:cubicBezTo>
                        <a:pt x="55218" y="477079"/>
                        <a:pt x="51447" y="473576"/>
                        <a:pt x="53009" y="470452"/>
                      </a:cubicBezTo>
                      <a:cubicBezTo>
                        <a:pt x="54571" y="467328"/>
                        <a:pt x="59524" y="466454"/>
                        <a:pt x="62948" y="467139"/>
                      </a:cubicBezTo>
                      <a:cubicBezTo>
                        <a:pt x="71195" y="468789"/>
                        <a:pt x="78330" y="473955"/>
                        <a:pt x="86139" y="477079"/>
                      </a:cubicBezTo>
                      <a:cubicBezTo>
                        <a:pt x="89381" y="478376"/>
                        <a:pt x="92765" y="479288"/>
                        <a:pt x="96078" y="480392"/>
                      </a:cubicBezTo>
                      <a:cubicBezTo>
                        <a:pt x="101600" y="479288"/>
                        <a:pt x="107754" y="479873"/>
                        <a:pt x="112643" y="477079"/>
                      </a:cubicBezTo>
                      <a:cubicBezTo>
                        <a:pt x="124717" y="470179"/>
                        <a:pt x="117642" y="452378"/>
                        <a:pt x="115956" y="443948"/>
                      </a:cubicBezTo>
                      <a:cubicBezTo>
                        <a:pt x="115271" y="440524"/>
                        <a:pt x="115112" y="436478"/>
                        <a:pt x="112643" y="434009"/>
                      </a:cubicBezTo>
                      <a:cubicBezTo>
                        <a:pt x="110174" y="431540"/>
                        <a:pt x="106017" y="431800"/>
                        <a:pt x="102704" y="430696"/>
                      </a:cubicBezTo>
                      <a:cubicBezTo>
                        <a:pt x="100873" y="414221"/>
                        <a:pt x="91750" y="402813"/>
                        <a:pt x="106017" y="394252"/>
                      </a:cubicBezTo>
                      <a:cubicBezTo>
                        <a:pt x="109011" y="392455"/>
                        <a:pt x="112643" y="392043"/>
                        <a:pt x="115956" y="390939"/>
                      </a:cubicBezTo>
                      <a:cubicBezTo>
                        <a:pt x="120780" y="376466"/>
                        <a:pt x="126244" y="373328"/>
                        <a:pt x="119269" y="361122"/>
                      </a:cubicBezTo>
                      <a:cubicBezTo>
                        <a:pt x="116529" y="356328"/>
                        <a:pt x="112643" y="352287"/>
                        <a:pt x="109330" y="347870"/>
                      </a:cubicBezTo>
                      <a:cubicBezTo>
                        <a:pt x="102612" y="327715"/>
                        <a:pt x="110401" y="348178"/>
                        <a:pt x="99391" y="327992"/>
                      </a:cubicBezTo>
                      <a:cubicBezTo>
                        <a:pt x="94661" y="319320"/>
                        <a:pt x="86139" y="301487"/>
                        <a:pt x="86139" y="301487"/>
                      </a:cubicBezTo>
                      <a:cubicBezTo>
                        <a:pt x="89452" y="299278"/>
                        <a:pt x="92350" y="296259"/>
                        <a:pt x="96078" y="294861"/>
                      </a:cubicBezTo>
                      <a:cubicBezTo>
                        <a:pt x="101350" y="292884"/>
                        <a:pt x="107958" y="294672"/>
                        <a:pt x="112643" y="291548"/>
                      </a:cubicBezTo>
                      <a:cubicBezTo>
                        <a:pt x="115549" y="289611"/>
                        <a:pt x="114852" y="284922"/>
                        <a:pt x="115956" y="281609"/>
                      </a:cubicBezTo>
                      <a:cubicBezTo>
                        <a:pt x="111067" y="274275"/>
                        <a:pt x="107044" y="266833"/>
                        <a:pt x="99391" y="261731"/>
                      </a:cubicBezTo>
                      <a:cubicBezTo>
                        <a:pt x="96485" y="259794"/>
                        <a:pt x="92765" y="259522"/>
                        <a:pt x="89452" y="258418"/>
                      </a:cubicBezTo>
                      <a:cubicBezTo>
                        <a:pt x="88348" y="255105"/>
                        <a:pt x="87098" y="251837"/>
                        <a:pt x="86139" y="248479"/>
                      </a:cubicBezTo>
                      <a:cubicBezTo>
                        <a:pt x="84888" y="244101"/>
                        <a:pt x="85085" y="239180"/>
                        <a:pt x="82826" y="235226"/>
                      </a:cubicBezTo>
                      <a:cubicBezTo>
                        <a:pt x="80502" y="231158"/>
                        <a:pt x="76200" y="228600"/>
                        <a:pt x="72887" y="225287"/>
                      </a:cubicBezTo>
                      <a:cubicBezTo>
                        <a:pt x="68177" y="206448"/>
                        <a:pt x="67518" y="210588"/>
                        <a:pt x="72887" y="185531"/>
                      </a:cubicBezTo>
                      <a:cubicBezTo>
                        <a:pt x="74350" y="178701"/>
                        <a:pt x="79513" y="165652"/>
                        <a:pt x="79513" y="165652"/>
                      </a:cubicBezTo>
                      <a:cubicBezTo>
                        <a:pt x="78409" y="161235"/>
                        <a:pt x="78236" y="156473"/>
                        <a:pt x="76200" y="152400"/>
                      </a:cubicBezTo>
                      <a:cubicBezTo>
                        <a:pt x="72639" y="145277"/>
                        <a:pt x="62948" y="132522"/>
                        <a:pt x="62948" y="132522"/>
                      </a:cubicBezTo>
                      <a:cubicBezTo>
                        <a:pt x="61844" y="125896"/>
                        <a:pt x="60837" y="119253"/>
                        <a:pt x="59635" y="112644"/>
                      </a:cubicBezTo>
                      <a:cubicBezTo>
                        <a:pt x="58628" y="107104"/>
                        <a:pt x="57248" y="101633"/>
                        <a:pt x="56322" y="96079"/>
                      </a:cubicBezTo>
                      <a:cubicBezTo>
                        <a:pt x="51246" y="65625"/>
                        <a:pt x="56047" y="81997"/>
                        <a:pt x="49695" y="62948"/>
                      </a:cubicBezTo>
                      <a:cubicBezTo>
                        <a:pt x="50800" y="56322"/>
                        <a:pt x="50005" y="49078"/>
                        <a:pt x="53009" y="43070"/>
                      </a:cubicBezTo>
                      <a:cubicBezTo>
                        <a:pt x="56173" y="36743"/>
                        <a:pt x="70179" y="38260"/>
                        <a:pt x="66261" y="26505"/>
                      </a:cubicBezTo>
                      <a:cubicBezTo>
                        <a:pt x="65563" y="24410"/>
                        <a:pt x="71783" y="4417"/>
                        <a:pt x="72887"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21" name="Group 120">
                <a:extLst>
                  <a:ext uri="{FF2B5EF4-FFF2-40B4-BE49-F238E27FC236}">
                    <a16:creationId xmlns:a16="http://schemas.microsoft.com/office/drawing/2014/main" id="{EF8651A1-AD89-7168-4BAA-978A3EB9D2C7}"/>
                  </a:ext>
                </a:extLst>
              </p:cNvPr>
              <p:cNvGrpSpPr/>
              <p:nvPr/>
            </p:nvGrpSpPr>
            <p:grpSpPr>
              <a:xfrm>
                <a:off x="3876542" y="4208821"/>
                <a:ext cx="173819" cy="1803035"/>
                <a:chOff x="3876542" y="4208821"/>
                <a:chExt cx="173819" cy="1803035"/>
              </a:xfrm>
            </p:grpSpPr>
            <p:cxnSp>
              <p:nvCxnSpPr>
                <p:cNvPr id="135" name="Straight Connector 134">
                  <a:extLst>
                    <a:ext uri="{FF2B5EF4-FFF2-40B4-BE49-F238E27FC236}">
                      <a16:creationId xmlns:a16="http://schemas.microsoft.com/office/drawing/2014/main" id="{65AEB24F-89F2-BD98-FCDF-881500CC2453}"/>
                    </a:ext>
                  </a:extLst>
                </p:cNvPr>
                <p:cNvCxnSpPr/>
                <p:nvPr/>
              </p:nvCxnSpPr>
              <p:spPr>
                <a:xfrm flipV="1">
                  <a:off x="3956416" y="5068907"/>
                  <a:ext cx="0" cy="942949"/>
                </a:xfrm>
                <a:prstGeom prst="line">
                  <a:avLst/>
                </a:prstGeom>
                <a:ln w="12700">
                  <a:solidFill>
                    <a:srgbClr val="CC6600"/>
                  </a:solidFill>
                </a:ln>
              </p:spPr>
              <p:style>
                <a:lnRef idx="1">
                  <a:schemeClr val="accent1"/>
                </a:lnRef>
                <a:fillRef idx="0">
                  <a:schemeClr val="accent1"/>
                </a:fillRef>
                <a:effectRef idx="0">
                  <a:schemeClr val="accent1"/>
                </a:effectRef>
                <a:fontRef idx="minor">
                  <a:schemeClr val="tx1"/>
                </a:fontRef>
              </p:style>
            </p:cxnSp>
            <p:sp>
              <p:nvSpPr>
                <p:cNvPr id="119" name="Freeform 118">
                  <a:extLst>
                    <a:ext uri="{FF2B5EF4-FFF2-40B4-BE49-F238E27FC236}">
                      <a16:creationId xmlns:a16="http://schemas.microsoft.com/office/drawing/2014/main" id="{2CD635DC-D8DE-57F7-AB3E-AA84079F7E5E}"/>
                    </a:ext>
                  </a:extLst>
                </p:cNvPr>
                <p:cNvSpPr/>
                <p:nvPr/>
              </p:nvSpPr>
              <p:spPr>
                <a:xfrm>
                  <a:off x="3876542" y="4208821"/>
                  <a:ext cx="173819" cy="1000856"/>
                </a:xfrm>
                <a:custGeom>
                  <a:avLst/>
                  <a:gdLst>
                    <a:gd name="connsiteX0" fmla="*/ 172278 w 292369"/>
                    <a:gd name="connsiteY0" fmla="*/ 0 h 1000856"/>
                    <a:gd name="connsiteX1" fmla="*/ 172278 w 292369"/>
                    <a:gd name="connsiteY1" fmla="*/ 0 h 1000856"/>
                    <a:gd name="connsiteX2" fmla="*/ 202095 w 292369"/>
                    <a:gd name="connsiteY2" fmla="*/ 23191 h 1000856"/>
                    <a:gd name="connsiteX3" fmla="*/ 231913 w 292369"/>
                    <a:gd name="connsiteY3" fmla="*/ 46382 h 1000856"/>
                    <a:gd name="connsiteX4" fmla="*/ 221974 w 292369"/>
                    <a:gd name="connsiteY4" fmla="*/ 53008 h 1000856"/>
                    <a:gd name="connsiteX5" fmla="*/ 202095 w 292369"/>
                    <a:gd name="connsiteY5" fmla="*/ 46382 h 1000856"/>
                    <a:gd name="connsiteX6" fmla="*/ 192156 w 292369"/>
                    <a:gd name="connsiteY6" fmla="*/ 39756 h 1000856"/>
                    <a:gd name="connsiteX7" fmla="*/ 188843 w 292369"/>
                    <a:gd name="connsiteY7" fmla="*/ 49695 h 1000856"/>
                    <a:gd name="connsiteX8" fmla="*/ 205408 w 292369"/>
                    <a:gd name="connsiteY8" fmla="*/ 79513 h 1000856"/>
                    <a:gd name="connsiteX9" fmla="*/ 208721 w 292369"/>
                    <a:gd name="connsiteY9" fmla="*/ 89452 h 1000856"/>
                    <a:gd name="connsiteX10" fmla="*/ 215348 w 292369"/>
                    <a:gd name="connsiteY10" fmla="*/ 96078 h 1000856"/>
                    <a:gd name="connsiteX11" fmla="*/ 205408 w 292369"/>
                    <a:gd name="connsiteY11" fmla="*/ 99391 h 1000856"/>
                    <a:gd name="connsiteX12" fmla="*/ 172278 w 292369"/>
                    <a:gd name="connsiteY12" fmla="*/ 102704 h 1000856"/>
                    <a:gd name="connsiteX13" fmla="*/ 165652 w 292369"/>
                    <a:gd name="connsiteY13" fmla="*/ 122582 h 1000856"/>
                    <a:gd name="connsiteX14" fmla="*/ 168965 w 292369"/>
                    <a:gd name="connsiteY14" fmla="*/ 139148 h 1000856"/>
                    <a:gd name="connsiteX15" fmla="*/ 182217 w 292369"/>
                    <a:gd name="connsiteY15" fmla="*/ 162339 h 1000856"/>
                    <a:gd name="connsiteX16" fmla="*/ 192156 w 292369"/>
                    <a:gd name="connsiteY16" fmla="*/ 175591 h 1000856"/>
                    <a:gd name="connsiteX17" fmla="*/ 202095 w 292369"/>
                    <a:gd name="connsiteY17" fmla="*/ 178904 h 1000856"/>
                    <a:gd name="connsiteX18" fmla="*/ 212034 w 292369"/>
                    <a:gd name="connsiteY18" fmla="*/ 198782 h 1000856"/>
                    <a:gd name="connsiteX19" fmla="*/ 215348 w 292369"/>
                    <a:gd name="connsiteY19" fmla="*/ 208721 h 1000856"/>
                    <a:gd name="connsiteX20" fmla="*/ 225287 w 292369"/>
                    <a:gd name="connsiteY20" fmla="*/ 215348 h 1000856"/>
                    <a:gd name="connsiteX21" fmla="*/ 238539 w 292369"/>
                    <a:gd name="connsiteY21" fmla="*/ 235226 h 1000856"/>
                    <a:gd name="connsiteX22" fmla="*/ 255104 w 292369"/>
                    <a:gd name="connsiteY22" fmla="*/ 255104 h 1000856"/>
                    <a:gd name="connsiteX23" fmla="*/ 261730 w 292369"/>
                    <a:gd name="connsiteY23" fmla="*/ 265043 h 1000856"/>
                    <a:gd name="connsiteX24" fmla="*/ 265043 w 292369"/>
                    <a:gd name="connsiteY24" fmla="*/ 278295 h 1000856"/>
                    <a:gd name="connsiteX25" fmla="*/ 274982 w 292369"/>
                    <a:gd name="connsiteY25" fmla="*/ 288235 h 1000856"/>
                    <a:gd name="connsiteX26" fmla="*/ 284921 w 292369"/>
                    <a:gd name="connsiteY26" fmla="*/ 301487 h 1000856"/>
                    <a:gd name="connsiteX27" fmla="*/ 291548 w 292369"/>
                    <a:gd name="connsiteY27" fmla="*/ 311426 h 1000856"/>
                    <a:gd name="connsiteX28" fmla="*/ 274982 w 292369"/>
                    <a:gd name="connsiteY28" fmla="*/ 308113 h 1000856"/>
                    <a:gd name="connsiteX29" fmla="*/ 241852 w 292369"/>
                    <a:gd name="connsiteY29" fmla="*/ 294861 h 1000856"/>
                    <a:gd name="connsiteX30" fmla="*/ 231913 w 292369"/>
                    <a:gd name="connsiteY30" fmla="*/ 291548 h 1000856"/>
                    <a:gd name="connsiteX31" fmla="*/ 215348 w 292369"/>
                    <a:gd name="connsiteY31" fmla="*/ 278295 h 1000856"/>
                    <a:gd name="connsiteX32" fmla="*/ 221974 w 292369"/>
                    <a:gd name="connsiteY32" fmla="*/ 301487 h 1000856"/>
                    <a:gd name="connsiteX33" fmla="*/ 245165 w 292369"/>
                    <a:gd name="connsiteY33" fmla="*/ 334617 h 1000856"/>
                    <a:gd name="connsiteX34" fmla="*/ 251791 w 292369"/>
                    <a:gd name="connsiteY34" fmla="*/ 351182 h 1000856"/>
                    <a:gd name="connsiteX35" fmla="*/ 265043 w 292369"/>
                    <a:gd name="connsiteY35" fmla="*/ 371061 h 1000856"/>
                    <a:gd name="connsiteX36" fmla="*/ 271669 w 292369"/>
                    <a:gd name="connsiteY36" fmla="*/ 394252 h 1000856"/>
                    <a:gd name="connsiteX37" fmla="*/ 251791 w 292369"/>
                    <a:gd name="connsiteY37" fmla="*/ 390939 h 1000856"/>
                    <a:gd name="connsiteX38" fmla="*/ 218661 w 292369"/>
                    <a:gd name="connsiteY38" fmla="*/ 381000 h 1000856"/>
                    <a:gd name="connsiteX39" fmla="*/ 208721 w 292369"/>
                    <a:gd name="connsiteY39" fmla="*/ 377687 h 1000856"/>
                    <a:gd name="connsiteX40" fmla="*/ 172278 w 292369"/>
                    <a:gd name="connsiteY40" fmla="*/ 371061 h 1000856"/>
                    <a:gd name="connsiteX41" fmla="*/ 162339 w 292369"/>
                    <a:gd name="connsiteY41" fmla="*/ 364435 h 1000856"/>
                    <a:gd name="connsiteX42" fmla="*/ 165652 w 292369"/>
                    <a:gd name="connsiteY42" fmla="*/ 374374 h 1000856"/>
                    <a:gd name="connsiteX43" fmla="*/ 175591 w 292369"/>
                    <a:gd name="connsiteY43" fmla="*/ 377687 h 1000856"/>
                    <a:gd name="connsiteX44" fmla="*/ 192156 w 292369"/>
                    <a:gd name="connsiteY44" fmla="*/ 397565 h 1000856"/>
                    <a:gd name="connsiteX45" fmla="*/ 198782 w 292369"/>
                    <a:gd name="connsiteY45" fmla="*/ 407504 h 1000856"/>
                    <a:gd name="connsiteX46" fmla="*/ 202095 w 292369"/>
                    <a:gd name="connsiteY46" fmla="*/ 417443 h 1000856"/>
                    <a:gd name="connsiteX47" fmla="*/ 231913 w 292369"/>
                    <a:gd name="connsiteY47" fmla="*/ 434008 h 1000856"/>
                    <a:gd name="connsiteX48" fmla="*/ 238539 w 292369"/>
                    <a:gd name="connsiteY48" fmla="*/ 443948 h 1000856"/>
                    <a:gd name="connsiteX49" fmla="*/ 241852 w 292369"/>
                    <a:gd name="connsiteY49" fmla="*/ 453887 h 1000856"/>
                    <a:gd name="connsiteX50" fmla="*/ 255104 w 292369"/>
                    <a:gd name="connsiteY50" fmla="*/ 473765 h 1000856"/>
                    <a:gd name="connsiteX51" fmla="*/ 228600 w 292369"/>
                    <a:gd name="connsiteY51" fmla="*/ 477078 h 1000856"/>
                    <a:gd name="connsiteX52" fmla="*/ 198782 w 292369"/>
                    <a:gd name="connsiteY52" fmla="*/ 480391 h 1000856"/>
                    <a:gd name="connsiteX53" fmla="*/ 205408 w 292369"/>
                    <a:gd name="connsiteY53" fmla="*/ 506895 h 1000856"/>
                    <a:gd name="connsiteX54" fmla="*/ 218661 w 292369"/>
                    <a:gd name="connsiteY54" fmla="*/ 523461 h 1000856"/>
                    <a:gd name="connsiteX55" fmla="*/ 228600 w 292369"/>
                    <a:gd name="connsiteY55" fmla="*/ 530087 h 1000856"/>
                    <a:gd name="connsiteX56" fmla="*/ 238539 w 292369"/>
                    <a:gd name="connsiteY56" fmla="*/ 540026 h 1000856"/>
                    <a:gd name="connsiteX57" fmla="*/ 245165 w 292369"/>
                    <a:gd name="connsiteY57" fmla="*/ 573156 h 1000856"/>
                    <a:gd name="connsiteX58" fmla="*/ 231913 w 292369"/>
                    <a:gd name="connsiteY58" fmla="*/ 576469 h 1000856"/>
                    <a:gd name="connsiteX59" fmla="*/ 212034 w 292369"/>
                    <a:gd name="connsiteY59" fmla="*/ 583095 h 1000856"/>
                    <a:gd name="connsiteX60" fmla="*/ 205408 w 292369"/>
                    <a:gd name="connsiteY60" fmla="*/ 593035 h 1000856"/>
                    <a:gd name="connsiteX61" fmla="*/ 215348 w 292369"/>
                    <a:gd name="connsiteY61" fmla="*/ 602974 h 1000856"/>
                    <a:gd name="connsiteX62" fmla="*/ 251791 w 292369"/>
                    <a:gd name="connsiteY62" fmla="*/ 619539 h 1000856"/>
                    <a:gd name="connsiteX63" fmla="*/ 251791 w 292369"/>
                    <a:gd name="connsiteY63" fmla="*/ 642730 h 1000856"/>
                    <a:gd name="connsiteX64" fmla="*/ 241852 w 292369"/>
                    <a:gd name="connsiteY64" fmla="*/ 646043 h 1000856"/>
                    <a:gd name="connsiteX65" fmla="*/ 205408 w 292369"/>
                    <a:gd name="connsiteY65" fmla="*/ 639417 h 1000856"/>
                    <a:gd name="connsiteX66" fmla="*/ 212034 w 292369"/>
                    <a:gd name="connsiteY66" fmla="*/ 652669 h 1000856"/>
                    <a:gd name="connsiteX67" fmla="*/ 215348 w 292369"/>
                    <a:gd name="connsiteY67" fmla="*/ 662608 h 1000856"/>
                    <a:gd name="connsiteX68" fmla="*/ 228600 w 292369"/>
                    <a:gd name="connsiteY68" fmla="*/ 669235 h 1000856"/>
                    <a:gd name="connsiteX69" fmla="*/ 241852 w 292369"/>
                    <a:gd name="connsiteY69" fmla="*/ 679174 h 1000856"/>
                    <a:gd name="connsiteX70" fmla="*/ 245165 w 292369"/>
                    <a:gd name="connsiteY70" fmla="*/ 689113 h 1000856"/>
                    <a:gd name="connsiteX71" fmla="*/ 255104 w 292369"/>
                    <a:gd name="connsiteY71" fmla="*/ 695739 h 1000856"/>
                    <a:gd name="connsiteX72" fmla="*/ 265043 w 292369"/>
                    <a:gd name="connsiteY72" fmla="*/ 705678 h 1000856"/>
                    <a:gd name="connsiteX73" fmla="*/ 202095 w 292369"/>
                    <a:gd name="connsiteY73" fmla="*/ 705678 h 1000856"/>
                    <a:gd name="connsiteX74" fmla="*/ 188843 w 292369"/>
                    <a:gd name="connsiteY74" fmla="*/ 699052 h 1000856"/>
                    <a:gd name="connsiteX75" fmla="*/ 208721 w 292369"/>
                    <a:gd name="connsiteY75" fmla="*/ 718930 h 1000856"/>
                    <a:gd name="connsiteX76" fmla="*/ 228600 w 292369"/>
                    <a:gd name="connsiteY76" fmla="*/ 745435 h 1000856"/>
                    <a:gd name="connsiteX77" fmla="*/ 235226 w 292369"/>
                    <a:gd name="connsiteY77" fmla="*/ 755374 h 1000856"/>
                    <a:gd name="connsiteX78" fmla="*/ 245165 w 292369"/>
                    <a:gd name="connsiteY78" fmla="*/ 762000 h 1000856"/>
                    <a:gd name="connsiteX79" fmla="*/ 231913 w 292369"/>
                    <a:gd name="connsiteY79" fmla="*/ 758687 h 1000856"/>
                    <a:gd name="connsiteX80" fmla="*/ 198782 w 292369"/>
                    <a:gd name="connsiteY80" fmla="*/ 752061 h 1000856"/>
                    <a:gd name="connsiteX81" fmla="*/ 185530 w 292369"/>
                    <a:gd name="connsiteY81" fmla="*/ 755374 h 1000856"/>
                    <a:gd name="connsiteX82" fmla="*/ 202095 w 292369"/>
                    <a:gd name="connsiteY82" fmla="*/ 771939 h 1000856"/>
                    <a:gd name="connsiteX83" fmla="*/ 215348 w 292369"/>
                    <a:gd name="connsiteY83" fmla="*/ 788504 h 1000856"/>
                    <a:gd name="connsiteX84" fmla="*/ 228600 w 292369"/>
                    <a:gd name="connsiteY84" fmla="*/ 808382 h 1000856"/>
                    <a:gd name="connsiteX85" fmla="*/ 215348 w 292369"/>
                    <a:gd name="connsiteY85" fmla="*/ 821635 h 1000856"/>
                    <a:gd name="connsiteX86" fmla="*/ 205408 w 292369"/>
                    <a:gd name="connsiteY86" fmla="*/ 824948 h 1000856"/>
                    <a:gd name="connsiteX87" fmla="*/ 198782 w 292369"/>
                    <a:gd name="connsiteY87" fmla="*/ 834887 h 1000856"/>
                    <a:gd name="connsiteX88" fmla="*/ 175591 w 292369"/>
                    <a:gd name="connsiteY88" fmla="*/ 838200 h 1000856"/>
                    <a:gd name="connsiteX89" fmla="*/ 185530 w 292369"/>
                    <a:gd name="connsiteY89" fmla="*/ 848139 h 1000856"/>
                    <a:gd name="connsiteX90" fmla="*/ 198782 w 292369"/>
                    <a:gd name="connsiteY90" fmla="*/ 868017 h 1000856"/>
                    <a:gd name="connsiteX91" fmla="*/ 205408 w 292369"/>
                    <a:gd name="connsiteY91" fmla="*/ 877956 h 1000856"/>
                    <a:gd name="connsiteX92" fmla="*/ 212034 w 292369"/>
                    <a:gd name="connsiteY92" fmla="*/ 907774 h 1000856"/>
                    <a:gd name="connsiteX93" fmla="*/ 202095 w 292369"/>
                    <a:gd name="connsiteY93" fmla="*/ 911087 h 1000856"/>
                    <a:gd name="connsiteX94" fmla="*/ 188843 w 292369"/>
                    <a:gd name="connsiteY94" fmla="*/ 921026 h 1000856"/>
                    <a:gd name="connsiteX95" fmla="*/ 185530 w 292369"/>
                    <a:gd name="connsiteY95" fmla="*/ 934278 h 1000856"/>
                    <a:gd name="connsiteX96" fmla="*/ 175591 w 292369"/>
                    <a:gd name="connsiteY96" fmla="*/ 937591 h 1000856"/>
                    <a:gd name="connsiteX97" fmla="*/ 145774 w 292369"/>
                    <a:gd name="connsiteY97" fmla="*/ 940904 h 1000856"/>
                    <a:gd name="connsiteX98" fmla="*/ 159026 w 292369"/>
                    <a:gd name="connsiteY98" fmla="*/ 960782 h 1000856"/>
                    <a:gd name="connsiteX99" fmla="*/ 168965 w 292369"/>
                    <a:gd name="connsiteY99" fmla="*/ 967408 h 1000856"/>
                    <a:gd name="connsiteX100" fmla="*/ 175591 w 292369"/>
                    <a:gd name="connsiteY100" fmla="*/ 987287 h 1000856"/>
                    <a:gd name="connsiteX101" fmla="*/ 165652 w 292369"/>
                    <a:gd name="connsiteY101" fmla="*/ 987287 h 1000856"/>
                    <a:gd name="connsiteX102" fmla="*/ 155713 w 292369"/>
                    <a:gd name="connsiteY102" fmla="*/ 983974 h 1000856"/>
                    <a:gd name="connsiteX103" fmla="*/ 145774 w 292369"/>
                    <a:gd name="connsiteY103" fmla="*/ 974035 h 1000856"/>
                    <a:gd name="connsiteX104" fmla="*/ 135834 w 292369"/>
                    <a:gd name="connsiteY104" fmla="*/ 970721 h 1000856"/>
                    <a:gd name="connsiteX105" fmla="*/ 115956 w 292369"/>
                    <a:gd name="connsiteY105" fmla="*/ 957469 h 1000856"/>
                    <a:gd name="connsiteX106" fmla="*/ 106017 w 292369"/>
                    <a:gd name="connsiteY106" fmla="*/ 950843 h 1000856"/>
                    <a:gd name="connsiteX107" fmla="*/ 96078 w 292369"/>
                    <a:gd name="connsiteY107" fmla="*/ 957469 h 1000856"/>
                    <a:gd name="connsiteX108" fmla="*/ 79513 w 292369"/>
                    <a:gd name="connsiteY108" fmla="*/ 990600 h 1000856"/>
                    <a:gd name="connsiteX109" fmla="*/ 19878 w 292369"/>
                    <a:gd name="connsiteY109" fmla="*/ 993913 h 1000856"/>
                    <a:gd name="connsiteX110" fmla="*/ 9939 w 292369"/>
                    <a:gd name="connsiteY110" fmla="*/ 1000539 h 1000856"/>
                    <a:gd name="connsiteX111" fmla="*/ 13252 w 292369"/>
                    <a:gd name="connsiteY111" fmla="*/ 990600 h 1000856"/>
                    <a:gd name="connsiteX112" fmla="*/ 16565 w 292369"/>
                    <a:gd name="connsiteY112" fmla="*/ 977348 h 1000856"/>
                    <a:gd name="connsiteX113" fmla="*/ 19878 w 292369"/>
                    <a:gd name="connsiteY113" fmla="*/ 960782 h 1000856"/>
                    <a:gd name="connsiteX114" fmla="*/ 29817 w 292369"/>
                    <a:gd name="connsiteY114" fmla="*/ 947530 h 1000856"/>
                    <a:gd name="connsiteX115" fmla="*/ 36443 w 292369"/>
                    <a:gd name="connsiteY115" fmla="*/ 937591 h 1000856"/>
                    <a:gd name="connsiteX116" fmla="*/ 56321 w 292369"/>
                    <a:gd name="connsiteY116" fmla="*/ 921026 h 1000856"/>
                    <a:gd name="connsiteX117" fmla="*/ 76200 w 292369"/>
                    <a:gd name="connsiteY117" fmla="*/ 914400 h 1000856"/>
                    <a:gd name="connsiteX118" fmla="*/ 86139 w 292369"/>
                    <a:gd name="connsiteY118" fmla="*/ 884582 h 1000856"/>
                    <a:gd name="connsiteX119" fmla="*/ 89452 w 292369"/>
                    <a:gd name="connsiteY119" fmla="*/ 874643 h 1000856"/>
                    <a:gd name="connsiteX120" fmla="*/ 53008 w 292369"/>
                    <a:gd name="connsiteY120" fmla="*/ 877956 h 1000856"/>
                    <a:gd name="connsiteX121" fmla="*/ 33130 w 292369"/>
                    <a:gd name="connsiteY121" fmla="*/ 884582 h 1000856"/>
                    <a:gd name="connsiteX122" fmla="*/ 9939 w 292369"/>
                    <a:gd name="connsiteY122" fmla="*/ 877956 h 1000856"/>
                    <a:gd name="connsiteX123" fmla="*/ 0 w 292369"/>
                    <a:gd name="connsiteY123" fmla="*/ 874643 h 1000856"/>
                    <a:gd name="connsiteX124" fmla="*/ 13252 w 292369"/>
                    <a:gd name="connsiteY124" fmla="*/ 861391 h 1000856"/>
                    <a:gd name="connsiteX125" fmla="*/ 19878 w 292369"/>
                    <a:gd name="connsiteY125" fmla="*/ 851452 h 1000856"/>
                    <a:gd name="connsiteX126" fmla="*/ 29817 w 292369"/>
                    <a:gd name="connsiteY126" fmla="*/ 844826 h 1000856"/>
                    <a:gd name="connsiteX127" fmla="*/ 39756 w 292369"/>
                    <a:gd name="connsiteY127" fmla="*/ 831574 h 1000856"/>
                    <a:gd name="connsiteX128" fmla="*/ 49695 w 292369"/>
                    <a:gd name="connsiteY128" fmla="*/ 821635 h 1000856"/>
                    <a:gd name="connsiteX129" fmla="*/ 56321 w 292369"/>
                    <a:gd name="connsiteY129" fmla="*/ 811695 h 1000856"/>
                    <a:gd name="connsiteX130" fmla="*/ 62948 w 292369"/>
                    <a:gd name="connsiteY130" fmla="*/ 805069 h 1000856"/>
                    <a:gd name="connsiteX131" fmla="*/ 72887 w 292369"/>
                    <a:gd name="connsiteY131" fmla="*/ 785191 h 1000856"/>
                    <a:gd name="connsiteX132" fmla="*/ 82826 w 292369"/>
                    <a:gd name="connsiteY132" fmla="*/ 775252 h 1000856"/>
                    <a:gd name="connsiteX133" fmla="*/ 72887 w 292369"/>
                    <a:gd name="connsiteY133" fmla="*/ 765313 h 1000856"/>
                    <a:gd name="connsiteX134" fmla="*/ 62948 w 292369"/>
                    <a:gd name="connsiteY134" fmla="*/ 762000 h 1000856"/>
                    <a:gd name="connsiteX135" fmla="*/ 76200 w 292369"/>
                    <a:gd name="connsiteY135" fmla="*/ 722243 h 1000856"/>
                    <a:gd name="connsiteX136" fmla="*/ 82826 w 292369"/>
                    <a:gd name="connsiteY136" fmla="*/ 695739 h 1000856"/>
                    <a:gd name="connsiteX137" fmla="*/ 89452 w 292369"/>
                    <a:gd name="connsiteY137" fmla="*/ 665921 h 1000856"/>
                    <a:gd name="connsiteX138" fmla="*/ 89452 w 292369"/>
                    <a:gd name="connsiteY138" fmla="*/ 612913 h 1000856"/>
                    <a:gd name="connsiteX139" fmla="*/ 96078 w 292369"/>
                    <a:gd name="connsiteY139" fmla="*/ 602974 h 1000856"/>
                    <a:gd name="connsiteX140" fmla="*/ 79513 w 292369"/>
                    <a:gd name="connsiteY140" fmla="*/ 606287 h 1000856"/>
                    <a:gd name="connsiteX141" fmla="*/ 53008 w 292369"/>
                    <a:gd name="connsiteY141" fmla="*/ 616226 h 1000856"/>
                    <a:gd name="connsiteX142" fmla="*/ 29817 w 292369"/>
                    <a:gd name="connsiteY142" fmla="*/ 619539 h 1000856"/>
                    <a:gd name="connsiteX143" fmla="*/ 36443 w 292369"/>
                    <a:gd name="connsiteY143" fmla="*/ 566530 h 1000856"/>
                    <a:gd name="connsiteX144" fmla="*/ 39756 w 292369"/>
                    <a:gd name="connsiteY144" fmla="*/ 553278 h 1000856"/>
                    <a:gd name="connsiteX145" fmla="*/ 53008 w 292369"/>
                    <a:gd name="connsiteY145" fmla="*/ 520148 h 1000856"/>
                    <a:gd name="connsiteX146" fmla="*/ 62948 w 292369"/>
                    <a:gd name="connsiteY146" fmla="*/ 493643 h 1000856"/>
                    <a:gd name="connsiteX147" fmla="*/ 72887 w 292369"/>
                    <a:gd name="connsiteY147" fmla="*/ 487017 h 1000856"/>
                    <a:gd name="connsiteX148" fmla="*/ 99391 w 292369"/>
                    <a:gd name="connsiteY148" fmla="*/ 447261 h 1000856"/>
                    <a:gd name="connsiteX149" fmla="*/ 106017 w 292369"/>
                    <a:gd name="connsiteY149" fmla="*/ 437321 h 1000856"/>
                    <a:gd name="connsiteX150" fmla="*/ 115956 w 292369"/>
                    <a:gd name="connsiteY150" fmla="*/ 414130 h 1000856"/>
                    <a:gd name="connsiteX151" fmla="*/ 119269 w 292369"/>
                    <a:gd name="connsiteY151" fmla="*/ 404191 h 1000856"/>
                    <a:gd name="connsiteX152" fmla="*/ 129208 w 292369"/>
                    <a:gd name="connsiteY152" fmla="*/ 400878 h 1000856"/>
                    <a:gd name="connsiteX153" fmla="*/ 125895 w 292369"/>
                    <a:gd name="connsiteY153" fmla="*/ 384313 h 1000856"/>
                    <a:gd name="connsiteX154" fmla="*/ 99391 w 292369"/>
                    <a:gd name="connsiteY154" fmla="*/ 381000 h 1000856"/>
                    <a:gd name="connsiteX155" fmla="*/ 102704 w 292369"/>
                    <a:gd name="connsiteY155" fmla="*/ 357808 h 1000856"/>
                    <a:gd name="connsiteX156" fmla="*/ 109330 w 292369"/>
                    <a:gd name="connsiteY156" fmla="*/ 337930 h 1000856"/>
                    <a:gd name="connsiteX157" fmla="*/ 112643 w 292369"/>
                    <a:gd name="connsiteY157" fmla="*/ 327991 h 1000856"/>
                    <a:gd name="connsiteX158" fmla="*/ 129208 w 292369"/>
                    <a:gd name="connsiteY158" fmla="*/ 304800 h 1000856"/>
                    <a:gd name="connsiteX159" fmla="*/ 132521 w 292369"/>
                    <a:gd name="connsiteY159" fmla="*/ 291548 h 1000856"/>
                    <a:gd name="connsiteX160" fmla="*/ 139148 w 292369"/>
                    <a:gd name="connsiteY160" fmla="*/ 261730 h 1000856"/>
                    <a:gd name="connsiteX161" fmla="*/ 142461 w 292369"/>
                    <a:gd name="connsiteY161" fmla="*/ 251791 h 1000856"/>
                    <a:gd name="connsiteX162" fmla="*/ 139148 w 292369"/>
                    <a:gd name="connsiteY162" fmla="*/ 225287 h 1000856"/>
                    <a:gd name="connsiteX163" fmla="*/ 135834 w 292369"/>
                    <a:gd name="connsiteY163" fmla="*/ 212035 h 1000856"/>
                    <a:gd name="connsiteX164" fmla="*/ 142461 w 292369"/>
                    <a:gd name="connsiteY164" fmla="*/ 162339 h 1000856"/>
                    <a:gd name="connsiteX165" fmla="*/ 145774 w 292369"/>
                    <a:gd name="connsiteY165" fmla="*/ 145774 h 1000856"/>
                    <a:gd name="connsiteX166" fmla="*/ 152400 w 292369"/>
                    <a:gd name="connsiteY166" fmla="*/ 132521 h 1000856"/>
                    <a:gd name="connsiteX167" fmla="*/ 159026 w 292369"/>
                    <a:gd name="connsiteY167" fmla="*/ 112643 h 1000856"/>
                    <a:gd name="connsiteX168" fmla="*/ 165652 w 292369"/>
                    <a:gd name="connsiteY168" fmla="*/ 99391 h 1000856"/>
                    <a:gd name="connsiteX169" fmla="*/ 172278 w 292369"/>
                    <a:gd name="connsiteY169" fmla="*/ 89452 h 1000856"/>
                    <a:gd name="connsiteX170" fmla="*/ 178904 w 292369"/>
                    <a:gd name="connsiteY170" fmla="*/ 69574 h 1000856"/>
                    <a:gd name="connsiteX171" fmla="*/ 182217 w 292369"/>
                    <a:gd name="connsiteY171" fmla="*/ 59635 h 1000856"/>
                    <a:gd name="connsiteX172" fmla="*/ 172278 w 292369"/>
                    <a:gd name="connsiteY172" fmla="*/ 0 h 100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292369" h="1000856">
                      <a:moveTo>
                        <a:pt x="172278" y="0"/>
                      </a:moveTo>
                      <a:lnTo>
                        <a:pt x="172278" y="0"/>
                      </a:lnTo>
                      <a:cubicBezTo>
                        <a:pt x="182217" y="7730"/>
                        <a:pt x="192535" y="14997"/>
                        <a:pt x="202095" y="23191"/>
                      </a:cubicBezTo>
                      <a:cubicBezTo>
                        <a:pt x="230175" y="47259"/>
                        <a:pt x="206603" y="33727"/>
                        <a:pt x="231913" y="46382"/>
                      </a:cubicBezTo>
                      <a:cubicBezTo>
                        <a:pt x="228600" y="48591"/>
                        <a:pt x="225956" y="53008"/>
                        <a:pt x="221974" y="53008"/>
                      </a:cubicBezTo>
                      <a:cubicBezTo>
                        <a:pt x="214989" y="53008"/>
                        <a:pt x="202095" y="46382"/>
                        <a:pt x="202095" y="46382"/>
                      </a:cubicBezTo>
                      <a:cubicBezTo>
                        <a:pt x="198782" y="44173"/>
                        <a:pt x="196019" y="38790"/>
                        <a:pt x="192156" y="39756"/>
                      </a:cubicBezTo>
                      <a:cubicBezTo>
                        <a:pt x="188768" y="40603"/>
                        <a:pt x="188457" y="46224"/>
                        <a:pt x="188843" y="49695"/>
                      </a:cubicBezTo>
                      <a:cubicBezTo>
                        <a:pt x="190870" y="67938"/>
                        <a:pt x="194609" y="68714"/>
                        <a:pt x="205408" y="79513"/>
                      </a:cubicBezTo>
                      <a:cubicBezTo>
                        <a:pt x="206512" y="82826"/>
                        <a:pt x="206924" y="86458"/>
                        <a:pt x="208721" y="89452"/>
                      </a:cubicBezTo>
                      <a:cubicBezTo>
                        <a:pt x="210328" y="92131"/>
                        <a:pt x="216336" y="93115"/>
                        <a:pt x="215348" y="96078"/>
                      </a:cubicBezTo>
                      <a:cubicBezTo>
                        <a:pt x="214244" y="99391"/>
                        <a:pt x="208860" y="98860"/>
                        <a:pt x="205408" y="99391"/>
                      </a:cubicBezTo>
                      <a:cubicBezTo>
                        <a:pt x="194439" y="101079"/>
                        <a:pt x="183321" y="101600"/>
                        <a:pt x="172278" y="102704"/>
                      </a:cubicBezTo>
                      <a:cubicBezTo>
                        <a:pt x="170069" y="109330"/>
                        <a:pt x="164282" y="115733"/>
                        <a:pt x="165652" y="122582"/>
                      </a:cubicBezTo>
                      <a:cubicBezTo>
                        <a:pt x="166756" y="128104"/>
                        <a:pt x="167184" y="133806"/>
                        <a:pt x="168965" y="139148"/>
                      </a:cubicBezTo>
                      <a:cubicBezTo>
                        <a:pt x="171391" y="146427"/>
                        <a:pt x="177673" y="155977"/>
                        <a:pt x="182217" y="162339"/>
                      </a:cubicBezTo>
                      <a:cubicBezTo>
                        <a:pt x="185426" y="166832"/>
                        <a:pt x="187914" y="172056"/>
                        <a:pt x="192156" y="175591"/>
                      </a:cubicBezTo>
                      <a:cubicBezTo>
                        <a:pt x="194839" y="177827"/>
                        <a:pt x="198782" y="177800"/>
                        <a:pt x="202095" y="178904"/>
                      </a:cubicBezTo>
                      <a:cubicBezTo>
                        <a:pt x="210420" y="203879"/>
                        <a:pt x="199192" y="173100"/>
                        <a:pt x="212034" y="198782"/>
                      </a:cubicBezTo>
                      <a:cubicBezTo>
                        <a:pt x="213596" y="201906"/>
                        <a:pt x="213166" y="205994"/>
                        <a:pt x="215348" y="208721"/>
                      </a:cubicBezTo>
                      <a:cubicBezTo>
                        <a:pt x="217836" y="211830"/>
                        <a:pt x="221974" y="213139"/>
                        <a:pt x="225287" y="215348"/>
                      </a:cubicBezTo>
                      <a:cubicBezTo>
                        <a:pt x="232394" y="236668"/>
                        <a:pt x="223029" y="213511"/>
                        <a:pt x="238539" y="235226"/>
                      </a:cubicBezTo>
                      <a:cubicBezTo>
                        <a:pt x="253824" y="256625"/>
                        <a:pt x="235510" y="242042"/>
                        <a:pt x="255104" y="255104"/>
                      </a:cubicBezTo>
                      <a:cubicBezTo>
                        <a:pt x="257313" y="258417"/>
                        <a:pt x="260162" y="261383"/>
                        <a:pt x="261730" y="265043"/>
                      </a:cubicBezTo>
                      <a:cubicBezTo>
                        <a:pt x="263524" y="269228"/>
                        <a:pt x="262784" y="274342"/>
                        <a:pt x="265043" y="278295"/>
                      </a:cubicBezTo>
                      <a:cubicBezTo>
                        <a:pt x="267368" y="282363"/>
                        <a:pt x="271933" y="284677"/>
                        <a:pt x="274982" y="288235"/>
                      </a:cubicBezTo>
                      <a:cubicBezTo>
                        <a:pt x="278575" y="292427"/>
                        <a:pt x="281711" y="296994"/>
                        <a:pt x="284921" y="301487"/>
                      </a:cubicBezTo>
                      <a:cubicBezTo>
                        <a:pt x="287236" y="304727"/>
                        <a:pt x="294861" y="309217"/>
                        <a:pt x="291548" y="311426"/>
                      </a:cubicBezTo>
                      <a:cubicBezTo>
                        <a:pt x="286862" y="314550"/>
                        <a:pt x="280504" y="309217"/>
                        <a:pt x="274982" y="308113"/>
                      </a:cubicBezTo>
                      <a:cubicBezTo>
                        <a:pt x="255483" y="298363"/>
                        <a:pt x="266415" y="303049"/>
                        <a:pt x="241852" y="294861"/>
                      </a:cubicBezTo>
                      <a:lnTo>
                        <a:pt x="231913" y="291548"/>
                      </a:lnTo>
                      <a:cubicBezTo>
                        <a:pt x="231761" y="291396"/>
                        <a:pt x="216045" y="274811"/>
                        <a:pt x="215348" y="278295"/>
                      </a:cubicBezTo>
                      <a:cubicBezTo>
                        <a:pt x="213771" y="286179"/>
                        <a:pt x="218605" y="294187"/>
                        <a:pt x="221974" y="301487"/>
                      </a:cubicBezTo>
                      <a:cubicBezTo>
                        <a:pt x="235638" y="331092"/>
                        <a:pt x="232286" y="311435"/>
                        <a:pt x="245165" y="334617"/>
                      </a:cubicBezTo>
                      <a:cubicBezTo>
                        <a:pt x="248053" y="339816"/>
                        <a:pt x="248943" y="345961"/>
                        <a:pt x="251791" y="351182"/>
                      </a:cubicBezTo>
                      <a:cubicBezTo>
                        <a:pt x="255604" y="358173"/>
                        <a:pt x="262525" y="363506"/>
                        <a:pt x="265043" y="371061"/>
                      </a:cubicBezTo>
                      <a:cubicBezTo>
                        <a:pt x="265719" y="373089"/>
                        <a:pt x="272825" y="393559"/>
                        <a:pt x="271669" y="394252"/>
                      </a:cubicBezTo>
                      <a:cubicBezTo>
                        <a:pt x="265909" y="397708"/>
                        <a:pt x="258417" y="392043"/>
                        <a:pt x="251791" y="390939"/>
                      </a:cubicBezTo>
                      <a:cubicBezTo>
                        <a:pt x="204566" y="375197"/>
                        <a:pt x="253701" y="391011"/>
                        <a:pt x="218661" y="381000"/>
                      </a:cubicBezTo>
                      <a:cubicBezTo>
                        <a:pt x="215303" y="380041"/>
                        <a:pt x="212109" y="378534"/>
                        <a:pt x="208721" y="377687"/>
                      </a:cubicBezTo>
                      <a:cubicBezTo>
                        <a:pt x="199459" y="375372"/>
                        <a:pt x="181140" y="372538"/>
                        <a:pt x="172278" y="371061"/>
                      </a:cubicBezTo>
                      <a:cubicBezTo>
                        <a:pt x="168965" y="368852"/>
                        <a:pt x="165900" y="362654"/>
                        <a:pt x="162339" y="364435"/>
                      </a:cubicBezTo>
                      <a:cubicBezTo>
                        <a:pt x="159215" y="365997"/>
                        <a:pt x="163183" y="371905"/>
                        <a:pt x="165652" y="374374"/>
                      </a:cubicBezTo>
                      <a:cubicBezTo>
                        <a:pt x="168121" y="376843"/>
                        <a:pt x="172278" y="376583"/>
                        <a:pt x="175591" y="377687"/>
                      </a:cubicBezTo>
                      <a:cubicBezTo>
                        <a:pt x="192042" y="402364"/>
                        <a:pt x="170898" y="372056"/>
                        <a:pt x="192156" y="397565"/>
                      </a:cubicBezTo>
                      <a:cubicBezTo>
                        <a:pt x="194705" y="400624"/>
                        <a:pt x="197001" y="403943"/>
                        <a:pt x="198782" y="407504"/>
                      </a:cubicBezTo>
                      <a:cubicBezTo>
                        <a:pt x="200344" y="410628"/>
                        <a:pt x="199626" y="414974"/>
                        <a:pt x="202095" y="417443"/>
                      </a:cubicBezTo>
                      <a:cubicBezTo>
                        <a:pt x="213487" y="428834"/>
                        <a:pt x="219415" y="429842"/>
                        <a:pt x="231913" y="434008"/>
                      </a:cubicBezTo>
                      <a:cubicBezTo>
                        <a:pt x="234122" y="437321"/>
                        <a:pt x="236758" y="440386"/>
                        <a:pt x="238539" y="443948"/>
                      </a:cubicBezTo>
                      <a:cubicBezTo>
                        <a:pt x="240101" y="447072"/>
                        <a:pt x="240156" y="450834"/>
                        <a:pt x="241852" y="453887"/>
                      </a:cubicBezTo>
                      <a:cubicBezTo>
                        <a:pt x="245719" y="460848"/>
                        <a:pt x="255104" y="473765"/>
                        <a:pt x="255104" y="473765"/>
                      </a:cubicBezTo>
                      <a:cubicBezTo>
                        <a:pt x="236137" y="486409"/>
                        <a:pt x="255210" y="477078"/>
                        <a:pt x="228600" y="477078"/>
                      </a:cubicBezTo>
                      <a:cubicBezTo>
                        <a:pt x="218600" y="477078"/>
                        <a:pt x="208721" y="479287"/>
                        <a:pt x="198782" y="480391"/>
                      </a:cubicBezTo>
                      <a:cubicBezTo>
                        <a:pt x="200042" y="486692"/>
                        <a:pt x="202012" y="500103"/>
                        <a:pt x="205408" y="506895"/>
                      </a:cubicBezTo>
                      <a:cubicBezTo>
                        <a:pt x="208280" y="512639"/>
                        <a:pt x="213522" y="519350"/>
                        <a:pt x="218661" y="523461"/>
                      </a:cubicBezTo>
                      <a:cubicBezTo>
                        <a:pt x="221770" y="525948"/>
                        <a:pt x="225541" y="527538"/>
                        <a:pt x="228600" y="530087"/>
                      </a:cubicBezTo>
                      <a:cubicBezTo>
                        <a:pt x="232199" y="533086"/>
                        <a:pt x="235226" y="536713"/>
                        <a:pt x="238539" y="540026"/>
                      </a:cubicBezTo>
                      <a:cubicBezTo>
                        <a:pt x="240748" y="551069"/>
                        <a:pt x="256091" y="570425"/>
                        <a:pt x="245165" y="573156"/>
                      </a:cubicBezTo>
                      <a:cubicBezTo>
                        <a:pt x="240748" y="574260"/>
                        <a:pt x="236274" y="575161"/>
                        <a:pt x="231913" y="576469"/>
                      </a:cubicBezTo>
                      <a:cubicBezTo>
                        <a:pt x="225223" y="578476"/>
                        <a:pt x="212034" y="583095"/>
                        <a:pt x="212034" y="583095"/>
                      </a:cubicBezTo>
                      <a:cubicBezTo>
                        <a:pt x="209825" y="586408"/>
                        <a:pt x="204753" y="589107"/>
                        <a:pt x="205408" y="593035"/>
                      </a:cubicBezTo>
                      <a:cubicBezTo>
                        <a:pt x="206178" y="597657"/>
                        <a:pt x="211649" y="600097"/>
                        <a:pt x="215348" y="602974"/>
                      </a:cubicBezTo>
                      <a:cubicBezTo>
                        <a:pt x="235188" y="618405"/>
                        <a:pt x="230757" y="615332"/>
                        <a:pt x="251791" y="619539"/>
                      </a:cubicBezTo>
                      <a:cubicBezTo>
                        <a:pt x="254479" y="627604"/>
                        <a:pt x="258643" y="634165"/>
                        <a:pt x="251791" y="642730"/>
                      </a:cubicBezTo>
                      <a:cubicBezTo>
                        <a:pt x="249609" y="645457"/>
                        <a:pt x="245165" y="644939"/>
                        <a:pt x="241852" y="646043"/>
                      </a:cubicBezTo>
                      <a:cubicBezTo>
                        <a:pt x="232277" y="638862"/>
                        <a:pt x="220030" y="624796"/>
                        <a:pt x="205408" y="639417"/>
                      </a:cubicBezTo>
                      <a:cubicBezTo>
                        <a:pt x="201916" y="642909"/>
                        <a:pt x="210088" y="648130"/>
                        <a:pt x="212034" y="652669"/>
                      </a:cubicBezTo>
                      <a:cubicBezTo>
                        <a:pt x="213410" y="655879"/>
                        <a:pt x="212879" y="660139"/>
                        <a:pt x="215348" y="662608"/>
                      </a:cubicBezTo>
                      <a:cubicBezTo>
                        <a:pt x="218840" y="666100"/>
                        <a:pt x="224412" y="666617"/>
                        <a:pt x="228600" y="669235"/>
                      </a:cubicBezTo>
                      <a:cubicBezTo>
                        <a:pt x="233282" y="672162"/>
                        <a:pt x="237435" y="675861"/>
                        <a:pt x="241852" y="679174"/>
                      </a:cubicBezTo>
                      <a:cubicBezTo>
                        <a:pt x="242956" y="682487"/>
                        <a:pt x="242983" y="686386"/>
                        <a:pt x="245165" y="689113"/>
                      </a:cubicBezTo>
                      <a:cubicBezTo>
                        <a:pt x="247652" y="692222"/>
                        <a:pt x="252045" y="693190"/>
                        <a:pt x="255104" y="695739"/>
                      </a:cubicBezTo>
                      <a:cubicBezTo>
                        <a:pt x="258703" y="698738"/>
                        <a:pt x="261730" y="702365"/>
                        <a:pt x="265043" y="705678"/>
                      </a:cubicBezTo>
                      <a:cubicBezTo>
                        <a:pt x="239012" y="712186"/>
                        <a:pt x="244203" y="712327"/>
                        <a:pt x="202095" y="705678"/>
                      </a:cubicBezTo>
                      <a:cubicBezTo>
                        <a:pt x="197217" y="704908"/>
                        <a:pt x="193260" y="701261"/>
                        <a:pt x="188843" y="699052"/>
                      </a:cubicBezTo>
                      <a:cubicBezTo>
                        <a:pt x="208903" y="729142"/>
                        <a:pt x="177901" y="685028"/>
                        <a:pt x="208721" y="718930"/>
                      </a:cubicBezTo>
                      <a:cubicBezTo>
                        <a:pt x="216150" y="727102"/>
                        <a:pt x="222474" y="736246"/>
                        <a:pt x="228600" y="745435"/>
                      </a:cubicBezTo>
                      <a:cubicBezTo>
                        <a:pt x="230809" y="748748"/>
                        <a:pt x="232410" y="752558"/>
                        <a:pt x="235226" y="755374"/>
                      </a:cubicBezTo>
                      <a:cubicBezTo>
                        <a:pt x="238042" y="758190"/>
                        <a:pt x="247981" y="759184"/>
                        <a:pt x="245165" y="762000"/>
                      </a:cubicBezTo>
                      <a:cubicBezTo>
                        <a:pt x="241945" y="765220"/>
                        <a:pt x="236365" y="759641"/>
                        <a:pt x="231913" y="758687"/>
                      </a:cubicBezTo>
                      <a:cubicBezTo>
                        <a:pt x="220901" y="756327"/>
                        <a:pt x="209826" y="754270"/>
                        <a:pt x="198782" y="752061"/>
                      </a:cubicBezTo>
                      <a:cubicBezTo>
                        <a:pt x="194365" y="753165"/>
                        <a:pt x="187221" y="751146"/>
                        <a:pt x="185530" y="755374"/>
                      </a:cubicBezTo>
                      <a:cubicBezTo>
                        <a:pt x="180714" y="767415"/>
                        <a:pt x="196666" y="770129"/>
                        <a:pt x="202095" y="771939"/>
                      </a:cubicBezTo>
                      <a:cubicBezTo>
                        <a:pt x="220458" y="784181"/>
                        <a:pt x="205935" y="771561"/>
                        <a:pt x="215348" y="788504"/>
                      </a:cubicBezTo>
                      <a:cubicBezTo>
                        <a:pt x="219216" y="795465"/>
                        <a:pt x="228600" y="808382"/>
                        <a:pt x="228600" y="808382"/>
                      </a:cubicBezTo>
                      <a:cubicBezTo>
                        <a:pt x="224183" y="812800"/>
                        <a:pt x="220432" y="818004"/>
                        <a:pt x="215348" y="821635"/>
                      </a:cubicBezTo>
                      <a:cubicBezTo>
                        <a:pt x="212506" y="823665"/>
                        <a:pt x="208135" y="822766"/>
                        <a:pt x="205408" y="824948"/>
                      </a:cubicBezTo>
                      <a:cubicBezTo>
                        <a:pt x="202299" y="827435"/>
                        <a:pt x="202421" y="833270"/>
                        <a:pt x="198782" y="834887"/>
                      </a:cubicBezTo>
                      <a:cubicBezTo>
                        <a:pt x="191646" y="838058"/>
                        <a:pt x="183321" y="837096"/>
                        <a:pt x="175591" y="838200"/>
                      </a:cubicBezTo>
                      <a:cubicBezTo>
                        <a:pt x="178904" y="841513"/>
                        <a:pt x="183205" y="844071"/>
                        <a:pt x="185530" y="848139"/>
                      </a:cubicBezTo>
                      <a:cubicBezTo>
                        <a:pt x="198695" y="871178"/>
                        <a:pt x="177283" y="853685"/>
                        <a:pt x="198782" y="868017"/>
                      </a:cubicBezTo>
                      <a:cubicBezTo>
                        <a:pt x="200991" y="871330"/>
                        <a:pt x="203627" y="874395"/>
                        <a:pt x="205408" y="877956"/>
                      </a:cubicBezTo>
                      <a:cubicBezTo>
                        <a:pt x="209486" y="886112"/>
                        <a:pt x="210762" y="900139"/>
                        <a:pt x="212034" y="907774"/>
                      </a:cubicBezTo>
                      <a:cubicBezTo>
                        <a:pt x="208721" y="908878"/>
                        <a:pt x="205587" y="911087"/>
                        <a:pt x="202095" y="911087"/>
                      </a:cubicBezTo>
                      <a:cubicBezTo>
                        <a:pt x="182117" y="911087"/>
                        <a:pt x="183314" y="898910"/>
                        <a:pt x="188843" y="921026"/>
                      </a:cubicBezTo>
                      <a:cubicBezTo>
                        <a:pt x="187739" y="925443"/>
                        <a:pt x="188374" y="930722"/>
                        <a:pt x="185530" y="934278"/>
                      </a:cubicBezTo>
                      <a:cubicBezTo>
                        <a:pt x="183348" y="937005"/>
                        <a:pt x="179036" y="937017"/>
                        <a:pt x="175591" y="937591"/>
                      </a:cubicBezTo>
                      <a:cubicBezTo>
                        <a:pt x="165727" y="939235"/>
                        <a:pt x="155713" y="939800"/>
                        <a:pt x="145774" y="940904"/>
                      </a:cubicBezTo>
                      <a:cubicBezTo>
                        <a:pt x="170726" y="957539"/>
                        <a:pt x="141911" y="935110"/>
                        <a:pt x="159026" y="960782"/>
                      </a:cubicBezTo>
                      <a:cubicBezTo>
                        <a:pt x="161235" y="964095"/>
                        <a:pt x="165652" y="965199"/>
                        <a:pt x="168965" y="967408"/>
                      </a:cubicBezTo>
                      <a:lnTo>
                        <a:pt x="175591" y="987287"/>
                      </a:lnTo>
                      <a:cubicBezTo>
                        <a:pt x="181396" y="1004703"/>
                        <a:pt x="180518" y="995782"/>
                        <a:pt x="165652" y="987287"/>
                      </a:cubicBezTo>
                      <a:cubicBezTo>
                        <a:pt x="162620" y="985554"/>
                        <a:pt x="159026" y="985078"/>
                        <a:pt x="155713" y="983974"/>
                      </a:cubicBezTo>
                      <a:cubicBezTo>
                        <a:pt x="152400" y="980661"/>
                        <a:pt x="149672" y="976634"/>
                        <a:pt x="145774" y="974035"/>
                      </a:cubicBezTo>
                      <a:cubicBezTo>
                        <a:pt x="142868" y="972098"/>
                        <a:pt x="138887" y="972417"/>
                        <a:pt x="135834" y="970721"/>
                      </a:cubicBezTo>
                      <a:cubicBezTo>
                        <a:pt x="128873" y="966854"/>
                        <a:pt x="122582" y="961886"/>
                        <a:pt x="115956" y="957469"/>
                      </a:cubicBezTo>
                      <a:lnTo>
                        <a:pt x="106017" y="950843"/>
                      </a:lnTo>
                      <a:cubicBezTo>
                        <a:pt x="102704" y="953052"/>
                        <a:pt x="97859" y="953908"/>
                        <a:pt x="96078" y="957469"/>
                      </a:cubicBezTo>
                      <a:cubicBezTo>
                        <a:pt x="91610" y="966405"/>
                        <a:pt x="95664" y="988293"/>
                        <a:pt x="79513" y="990600"/>
                      </a:cubicBezTo>
                      <a:cubicBezTo>
                        <a:pt x="59804" y="993416"/>
                        <a:pt x="39756" y="992809"/>
                        <a:pt x="19878" y="993913"/>
                      </a:cubicBezTo>
                      <a:cubicBezTo>
                        <a:pt x="16565" y="996122"/>
                        <a:pt x="13500" y="1002320"/>
                        <a:pt x="9939" y="1000539"/>
                      </a:cubicBezTo>
                      <a:cubicBezTo>
                        <a:pt x="6815" y="998977"/>
                        <a:pt x="12293" y="993958"/>
                        <a:pt x="13252" y="990600"/>
                      </a:cubicBezTo>
                      <a:cubicBezTo>
                        <a:pt x="14503" y="986222"/>
                        <a:pt x="15577" y="981793"/>
                        <a:pt x="16565" y="977348"/>
                      </a:cubicBezTo>
                      <a:cubicBezTo>
                        <a:pt x="17787" y="971851"/>
                        <a:pt x="17591" y="965928"/>
                        <a:pt x="19878" y="960782"/>
                      </a:cubicBezTo>
                      <a:cubicBezTo>
                        <a:pt x="22120" y="955736"/>
                        <a:pt x="26608" y="952023"/>
                        <a:pt x="29817" y="947530"/>
                      </a:cubicBezTo>
                      <a:cubicBezTo>
                        <a:pt x="32131" y="944290"/>
                        <a:pt x="33894" y="940650"/>
                        <a:pt x="36443" y="937591"/>
                      </a:cubicBezTo>
                      <a:cubicBezTo>
                        <a:pt x="41032" y="932084"/>
                        <a:pt x="49423" y="924092"/>
                        <a:pt x="56321" y="921026"/>
                      </a:cubicBezTo>
                      <a:cubicBezTo>
                        <a:pt x="62704" y="918189"/>
                        <a:pt x="69574" y="916609"/>
                        <a:pt x="76200" y="914400"/>
                      </a:cubicBezTo>
                      <a:cubicBezTo>
                        <a:pt x="87728" y="897108"/>
                        <a:pt x="80188" y="911364"/>
                        <a:pt x="86139" y="884582"/>
                      </a:cubicBezTo>
                      <a:cubicBezTo>
                        <a:pt x="86897" y="881173"/>
                        <a:pt x="92876" y="875328"/>
                        <a:pt x="89452" y="874643"/>
                      </a:cubicBezTo>
                      <a:cubicBezTo>
                        <a:pt x="77491" y="872251"/>
                        <a:pt x="65156" y="876852"/>
                        <a:pt x="53008" y="877956"/>
                      </a:cubicBezTo>
                      <a:cubicBezTo>
                        <a:pt x="46382" y="880165"/>
                        <a:pt x="39756" y="886791"/>
                        <a:pt x="33130" y="884582"/>
                      </a:cubicBezTo>
                      <a:cubicBezTo>
                        <a:pt x="9300" y="876639"/>
                        <a:pt x="39059" y="886276"/>
                        <a:pt x="9939" y="877956"/>
                      </a:cubicBezTo>
                      <a:cubicBezTo>
                        <a:pt x="6581" y="876997"/>
                        <a:pt x="3313" y="875747"/>
                        <a:pt x="0" y="874643"/>
                      </a:cubicBezTo>
                      <a:cubicBezTo>
                        <a:pt x="4417" y="870226"/>
                        <a:pt x="9186" y="866134"/>
                        <a:pt x="13252" y="861391"/>
                      </a:cubicBezTo>
                      <a:cubicBezTo>
                        <a:pt x="15843" y="858368"/>
                        <a:pt x="17062" y="854268"/>
                        <a:pt x="19878" y="851452"/>
                      </a:cubicBezTo>
                      <a:cubicBezTo>
                        <a:pt x="22694" y="848636"/>
                        <a:pt x="26504" y="847035"/>
                        <a:pt x="29817" y="844826"/>
                      </a:cubicBezTo>
                      <a:cubicBezTo>
                        <a:pt x="33130" y="840409"/>
                        <a:pt x="36163" y="835766"/>
                        <a:pt x="39756" y="831574"/>
                      </a:cubicBezTo>
                      <a:cubicBezTo>
                        <a:pt x="42805" y="828017"/>
                        <a:pt x="46696" y="825234"/>
                        <a:pt x="49695" y="821635"/>
                      </a:cubicBezTo>
                      <a:cubicBezTo>
                        <a:pt x="52244" y="818576"/>
                        <a:pt x="53833" y="814804"/>
                        <a:pt x="56321" y="811695"/>
                      </a:cubicBezTo>
                      <a:cubicBezTo>
                        <a:pt x="58272" y="809256"/>
                        <a:pt x="60997" y="807508"/>
                        <a:pt x="62948" y="805069"/>
                      </a:cubicBezTo>
                      <a:cubicBezTo>
                        <a:pt x="94214" y="765989"/>
                        <a:pt x="48403" y="821917"/>
                        <a:pt x="72887" y="785191"/>
                      </a:cubicBezTo>
                      <a:cubicBezTo>
                        <a:pt x="75486" y="781293"/>
                        <a:pt x="79513" y="778565"/>
                        <a:pt x="82826" y="775252"/>
                      </a:cubicBezTo>
                      <a:cubicBezTo>
                        <a:pt x="79513" y="771939"/>
                        <a:pt x="76785" y="767912"/>
                        <a:pt x="72887" y="765313"/>
                      </a:cubicBezTo>
                      <a:cubicBezTo>
                        <a:pt x="69981" y="763376"/>
                        <a:pt x="63295" y="765475"/>
                        <a:pt x="62948" y="762000"/>
                      </a:cubicBezTo>
                      <a:cubicBezTo>
                        <a:pt x="60994" y="742461"/>
                        <a:pt x="67619" y="735114"/>
                        <a:pt x="76200" y="722243"/>
                      </a:cubicBezTo>
                      <a:cubicBezTo>
                        <a:pt x="82936" y="688565"/>
                        <a:pt x="76034" y="719510"/>
                        <a:pt x="82826" y="695739"/>
                      </a:cubicBezTo>
                      <a:cubicBezTo>
                        <a:pt x="85946" y="684821"/>
                        <a:pt x="87175" y="677309"/>
                        <a:pt x="89452" y="665921"/>
                      </a:cubicBezTo>
                      <a:cubicBezTo>
                        <a:pt x="83897" y="643700"/>
                        <a:pt x="82890" y="645723"/>
                        <a:pt x="89452" y="612913"/>
                      </a:cubicBezTo>
                      <a:cubicBezTo>
                        <a:pt x="90233" y="609009"/>
                        <a:pt x="99391" y="605183"/>
                        <a:pt x="96078" y="602974"/>
                      </a:cubicBezTo>
                      <a:cubicBezTo>
                        <a:pt x="91393" y="599850"/>
                        <a:pt x="84907" y="604669"/>
                        <a:pt x="79513" y="606287"/>
                      </a:cubicBezTo>
                      <a:cubicBezTo>
                        <a:pt x="75266" y="607561"/>
                        <a:pt x="59451" y="614937"/>
                        <a:pt x="53008" y="616226"/>
                      </a:cubicBezTo>
                      <a:cubicBezTo>
                        <a:pt x="45351" y="617757"/>
                        <a:pt x="37547" y="618435"/>
                        <a:pt x="29817" y="619539"/>
                      </a:cubicBezTo>
                      <a:cubicBezTo>
                        <a:pt x="32689" y="587944"/>
                        <a:pt x="31177" y="590229"/>
                        <a:pt x="36443" y="566530"/>
                      </a:cubicBezTo>
                      <a:cubicBezTo>
                        <a:pt x="37431" y="562085"/>
                        <a:pt x="38225" y="557566"/>
                        <a:pt x="39756" y="553278"/>
                      </a:cubicBezTo>
                      <a:cubicBezTo>
                        <a:pt x="43756" y="542077"/>
                        <a:pt x="49247" y="531432"/>
                        <a:pt x="53008" y="520148"/>
                      </a:cubicBezTo>
                      <a:cubicBezTo>
                        <a:pt x="55004" y="514160"/>
                        <a:pt x="60469" y="497114"/>
                        <a:pt x="62948" y="493643"/>
                      </a:cubicBezTo>
                      <a:cubicBezTo>
                        <a:pt x="65262" y="490403"/>
                        <a:pt x="69574" y="489226"/>
                        <a:pt x="72887" y="487017"/>
                      </a:cubicBezTo>
                      <a:lnTo>
                        <a:pt x="99391" y="447261"/>
                      </a:lnTo>
                      <a:cubicBezTo>
                        <a:pt x="101600" y="443948"/>
                        <a:pt x="104758" y="441099"/>
                        <a:pt x="106017" y="437321"/>
                      </a:cubicBezTo>
                      <a:cubicBezTo>
                        <a:pt x="113787" y="414012"/>
                        <a:pt x="103674" y="442787"/>
                        <a:pt x="115956" y="414130"/>
                      </a:cubicBezTo>
                      <a:cubicBezTo>
                        <a:pt x="117332" y="410920"/>
                        <a:pt x="116800" y="406660"/>
                        <a:pt x="119269" y="404191"/>
                      </a:cubicBezTo>
                      <a:cubicBezTo>
                        <a:pt x="121738" y="401722"/>
                        <a:pt x="125895" y="401982"/>
                        <a:pt x="129208" y="400878"/>
                      </a:cubicBezTo>
                      <a:cubicBezTo>
                        <a:pt x="128104" y="395356"/>
                        <a:pt x="130580" y="387437"/>
                        <a:pt x="125895" y="384313"/>
                      </a:cubicBezTo>
                      <a:cubicBezTo>
                        <a:pt x="118487" y="379374"/>
                        <a:pt x="105254" y="387701"/>
                        <a:pt x="99391" y="381000"/>
                      </a:cubicBezTo>
                      <a:cubicBezTo>
                        <a:pt x="94249" y="375123"/>
                        <a:pt x="100948" y="365417"/>
                        <a:pt x="102704" y="357808"/>
                      </a:cubicBezTo>
                      <a:cubicBezTo>
                        <a:pt x="104274" y="351002"/>
                        <a:pt x="107121" y="344556"/>
                        <a:pt x="109330" y="337930"/>
                      </a:cubicBezTo>
                      <a:cubicBezTo>
                        <a:pt x="110434" y="334617"/>
                        <a:pt x="110548" y="330785"/>
                        <a:pt x="112643" y="327991"/>
                      </a:cubicBezTo>
                      <a:cubicBezTo>
                        <a:pt x="124971" y="311554"/>
                        <a:pt x="119519" y="319333"/>
                        <a:pt x="129208" y="304800"/>
                      </a:cubicBezTo>
                      <a:cubicBezTo>
                        <a:pt x="130312" y="300383"/>
                        <a:pt x="131533" y="295993"/>
                        <a:pt x="132521" y="291548"/>
                      </a:cubicBezTo>
                      <a:cubicBezTo>
                        <a:pt x="135941" y="276158"/>
                        <a:pt x="135103" y="275884"/>
                        <a:pt x="139148" y="261730"/>
                      </a:cubicBezTo>
                      <a:cubicBezTo>
                        <a:pt x="140108" y="258372"/>
                        <a:pt x="141357" y="255104"/>
                        <a:pt x="142461" y="251791"/>
                      </a:cubicBezTo>
                      <a:cubicBezTo>
                        <a:pt x="141357" y="242956"/>
                        <a:pt x="140612" y="234069"/>
                        <a:pt x="139148" y="225287"/>
                      </a:cubicBezTo>
                      <a:cubicBezTo>
                        <a:pt x="138399" y="220796"/>
                        <a:pt x="135834" y="216588"/>
                        <a:pt x="135834" y="212035"/>
                      </a:cubicBezTo>
                      <a:cubicBezTo>
                        <a:pt x="135834" y="179424"/>
                        <a:pt x="137580" y="184301"/>
                        <a:pt x="142461" y="162339"/>
                      </a:cubicBezTo>
                      <a:cubicBezTo>
                        <a:pt x="143683" y="156842"/>
                        <a:pt x="143993" y="151116"/>
                        <a:pt x="145774" y="145774"/>
                      </a:cubicBezTo>
                      <a:cubicBezTo>
                        <a:pt x="147336" y="141088"/>
                        <a:pt x="150566" y="137107"/>
                        <a:pt x="152400" y="132521"/>
                      </a:cubicBezTo>
                      <a:cubicBezTo>
                        <a:pt x="154994" y="126036"/>
                        <a:pt x="155902" y="118890"/>
                        <a:pt x="159026" y="112643"/>
                      </a:cubicBezTo>
                      <a:cubicBezTo>
                        <a:pt x="161235" y="108226"/>
                        <a:pt x="163202" y="103679"/>
                        <a:pt x="165652" y="99391"/>
                      </a:cubicBezTo>
                      <a:cubicBezTo>
                        <a:pt x="167627" y="95934"/>
                        <a:pt x="170661" y="93091"/>
                        <a:pt x="172278" y="89452"/>
                      </a:cubicBezTo>
                      <a:cubicBezTo>
                        <a:pt x="175115" y="83070"/>
                        <a:pt x="176695" y="76200"/>
                        <a:pt x="178904" y="69574"/>
                      </a:cubicBezTo>
                      <a:lnTo>
                        <a:pt x="182217" y="59635"/>
                      </a:lnTo>
                      <a:lnTo>
                        <a:pt x="172278"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68" name="Freeform 167">
                <a:extLst>
                  <a:ext uri="{FF2B5EF4-FFF2-40B4-BE49-F238E27FC236}">
                    <a16:creationId xmlns:a16="http://schemas.microsoft.com/office/drawing/2014/main" id="{EFB53919-A021-FEA9-DBB5-007F5DAEB6F9}"/>
                  </a:ext>
                </a:extLst>
              </p:cNvPr>
              <p:cNvSpPr/>
              <p:nvPr/>
            </p:nvSpPr>
            <p:spPr>
              <a:xfrm>
                <a:off x="4696287" y="4971495"/>
                <a:ext cx="71022" cy="1029810"/>
              </a:xfrm>
              <a:custGeom>
                <a:avLst/>
                <a:gdLst>
                  <a:gd name="connsiteX0" fmla="*/ 0 w 71022"/>
                  <a:gd name="connsiteY0" fmla="*/ 1029810 h 1029810"/>
                  <a:gd name="connsiteX1" fmla="*/ 71022 w 71022"/>
                  <a:gd name="connsiteY1" fmla="*/ 1025371 h 1029810"/>
                  <a:gd name="connsiteX2" fmla="*/ 39950 w 71022"/>
                  <a:gd name="connsiteY2" fmla="*/ 927717 h 1029810"/>
                  <a:gd name="connsiteX3" fmla="*/ 62144 w 71022"/>
                  <a:gd name="connsiteY3" fmla="*/ 0 h 1029810"/>
                  <a:gd name="connsiteX4" fmla="*/ 48828 w 71022"/>
                  <a:gd name="connsiteY4" fmla="*/ 204187 h 1029810"/>
                  <a:gd name="connsiteX5" fmla="*/ 0 w 71022"/>
                  <a:gd name="connsiteY5" fmla="*/ 1029810 h 102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22" h="1029810">
                    <a:moveTo>
                      <a:pt x="0" y="1029810"/>
                    </a:moveTo>
                    <a:lnTo>
                      <a:pt x="71022" y="1025371"/>
                    </a:lnTo>
                    <a:lnTo>
                      <a:pt x="39950" y="927717"/>
                    </a:lnTo>
                    <a:lnTo>
                      <a:pt x="62144" y="0"/>
                    </a:lnTo>
                    <a:lnTo>
                      <a:pt x="48828" y="204187"/>
                    </a:lnTo>
                    <a:lnTo>
                      <a:pt x="0" y="102981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Freeform 107">
                <a:extLst>
                  <a:ext uri="{FF2B5EF4-FFF2-40B4-BE49-F238E27FC236}">
                    <a16:creationId xmlns:a16="http://schemas.microsoft.com/office/drawing/2014/main" id="{A7A391E1-34DC-ABF2-32D7-F063163BB4F6}"/>
                  </a:ext>
                </a:extLst>
              </p:cNvPr>
              <p:cNvSpPr/>
              <p:nvPr/>
            </p:nvSpPr>
            <p:spPr>
              <a:xfrm>
                <a:off x="4631635" y="4240696"/>
                <a:ext cx="272391" cy="967408"/>
              </a:xfrm>
              <a:custGeom>
                <a:avLst/>
                <a:gdLst>
                  <a:gd name="connsiteX0" fmla="*/ 155713 w 272391"/>
                  <a:gd name="connsiteY0" fmla="*/ 0 h 967408"/>
                  <a:gd name="connsiteX1" fmla="*/ 155713 w 272391"/>
                  <a:gd name="connsiteY1" fmla="*/ 0 h 967408"/>
                  <a:gd name="connsiteX2" fmla="*/ 162339 w 272391"/>
                  <a:gd name="connsiteY2" fmla="*/ 29817 h 967408"/>
                  <a:gd name="connsiteX3" fmla="*/ 165652 w 272391"/>
                  <a:gd name="connsiteY3" fmla="*/ 39756 h 967408"/>
                  <a:gd name="connsiteX4" fmla="*/ 162339 w 272391"/>
                  <a:gd name="connsiteY4" fmla="*/ 79513 h 967408"/>
                  <a:gd name="connsiteX5" fmla="*/ 159026 w 272391"/>
                  <a:gd name="connsiteY5" fmla="*/ 92765 h 967408"/>
                  <a:gd name="connsiteX6" fmla="*/ 129208 w 272391"/>
                  <a:gd name="connsiteY6" fmla="*/ 129208 h 967408"/>
                  <a:gd name="connsiteX7" fmla="*/ 115956 w 272391"/>
                  <a:gd name="connsiteY7" fmla="*/ 145774 h 967408"/>
                  <a:gd name="connsiteX8" fmla="*/ 106017 w 272391"/>
                  <a:gd name="connsiteY8" fmla="*/ 149087 h 967408"/>
                  <a:gd name="connsiteX9" fmla="*/ 96078 w 272391"/>
                  <a:gd name="connsiteY9" fmla="*/ 168965 h 967408"/>
                  <a:gd name="connsiteX10" fmla="*/ 86139 w 272391"/>
                  <a:gd name="connsiteY10" fmla="*/ 175591 h 967408"/>
                  <a:gd name="connsiteX11" fmla="*/ 76200 w 272391"/>
                  <a:gd name="connsiteY11" fmla="*/ 185530 h 967408"/>
                  <a:gd name="connsiteX12" fmla="*/ 69574 w 272391"/>
                  <a:gd name="connsiteY12" fmla="*/ 205408 h 967408"/>
                  <a:gd name="connsiteX13" fmla="*/ 106017 w 272391"/>
                  <a:gd name="connsiteY13" fmla="*/ 212034 h 967408"/>
                  <a:gd name="connsiteX14" fmla="*/ 119269 w 272391"/>
                  <a:gd name="connsiteY14" fmla="*/ 208721 h 967408"/>
                  <a:gd name="connsiteX15" fmla="*/ 129208 w 272391"/>
                  <a:gd name="connsiteY15" fmla="*/ 205408 h 967408"/>
                  <a:gd name="connsiteX16" fmla="*/ 155713 w 272391"/>
                  <a:gd name="connsiteY16" fmla="*/ 202095 h 967408"/>
                  <a:gd name="connsiteX17" fmla="*/ 145774 w 272391"/>
                  <a:gd name="connsiteY17" fmla="*/ 218661 h 967408"/>
                  <a:gd name="connsiteX18" fmla="*/ 142461 w 272391"/>
                  <a:gd name="connsiteY18" fmla="*/ 228600 h 967408"/>
                  <a:gd name="connsiteX19" fmla="*/ 132522 w 272391"/>
                  <a:gd name="connsiteY19" fmla="*/ 255104 h 967408"/>
                  <a:gd name="connsiteX20" fmla="*/ 112643 w 272391"/>
                  <a:gd name="connsiteY20" fmla="*/ 268356 h 967408"/>
                  <a:gd name="connsiteX21" fmla="*/ 92765 w 272391"/>
                  <a:gd name="connsiteY21" fmla="*/ 281608 h 967408"/>
                  <a:gd name="connsiteX22" fmla="*/ 82826 w 272391"/>
                  <a:gd name="connsiteY22" fmla="*/ 284921 h 967408"/>
                  <a:gd name="connsiteX23" fmla="*/ 76200 w 272391"/>
                  <a:gd name="connsiteY23" fmla="*/ 304800 h 967408"/>
                  <a:gd name="connsiteX24" fmla="*/ 89452 w 272391"/>
                  <a:gd name="connsiteY24" fmla="*/ 308113 h 967408"/>
                  <a:gd name="connsiteX25" fmla="*/ 122582 w 272391"/>
                  <a:gd name="connsiteY25" fmla="*/ 314739 h 967408"/>
                  <a:gd name="connsiteX26" fmla="*/ 106017 w 272391"/>
                  <a:gd name="connsiteY26" fmla="*/ 334617 h 967408"/>
                  <a:gd name="connsiteX27" fmla="*/ 92765 w 272391"/>
                  <a:gd name="connsiteY27" fmla="*/ 337930 h 967408"/>
                  <a:gd name="connsiteX28" fmla="*/ 72887 w 272391"/>
                  <a:gd name="connsiteY28" fmla="*/ 347869 h 967408"/>
                  <a:gd name="connsiteX29" fmla="*/ 53008 w 272391"/>
                  <a:gd name="connsiteY29" fmla="*/ 357808 h 967408"/>
                  <a:gd name="connsiteX30" fmla="*/ 56322 w 272391"/>
                  <a:gd name="connsiteY30" fmla="*/ 371061 h 967408"/>
                  <a:gd name="connsiteX31" fmla="*/ 69574 w 272391"/>
                  <a:gd name="connsiteY31" fmla="*/ 377687 h 967408"/>
                  <a:gd name="connsiteX32" fmla="*/ 115956 w 272391"/>
                  <a:gd name="connsiteY32" fmla="*/ 381000 h 967408"/>
                  <a:gd name="connsiteX33" fmla="*/ 112643 w 272391"/>
                  <a:gd name="connsiteY33" fmla="*/ 394252 h 967408"/>
                  <a:gd name="connsiteX34" fmla="*/ 92765 w 272391"/>
                  <a:gd name="connsiteY34" fmla="*/ 407504 h 967408"/>
                  <a:gd name="connsiteX35" fmla="*/ 56322 w 272391"/>
                  <a:gd name="connsiteY35" fmla="*/ 427382 h 967408"/>
                  <a:gd name="connsiteX36" fmla="*/ 29817 w 272391"/>
                  <a:gd name="connsiteY36" fmla="*/ 440634 h 967408"/>
                  <a:gd name="connsiteX37" fmla="*/ 33130 w 272391"/>
                  <a:gd name="connsiteY37" fmla="*/ 450574 h 967408"/>
                  <a:gd name="connsiteX38" fmla="*/ 102704 w 272391"/>
                  <a:gd name="connsiteY38" fmla="*/ 463826 h 967408"/>
                  <a:gd name="connsiteX39" fmla="*/ 96078 w 272391"/>
                  <a:gd name="connsiteY39" fmla="*/ 473765 h 967408"/>
                  <a:gd name="connsiteX40" fmla="*/ 66261 w 272391"/>
                  <a:gd name="connsiteY40" fmla="*/ 496956 h 967408"/>
                  <a:gd name="connsiteX41" fmla="*/ 49695 w 272391"/>
                  <a:gd name="connsiteY41" fmla="*/ 513521 h 967408"/>
                  <a:gd name="connsiteX42" fmla="*/ 46382 w 272391"/>
                  <a:gd name="connsiteY42" fmla="*/ 523461 h 967408"/>
                  <a:gd name="connsiteX43" fmla="*/ 56322 w 272391"/>
                  <a:gd name="connsiteY43" fmla="*/ 526774 h 967408"/>
                  <a:gd name="connsiteX44" fmla="*/ 86139 w 272391"/>
                  <a:gd name="connsiteY44" fmla="*/ 523461 h 967408"/>
                  <a:gd name="connsiteX45" fmla="*/ 96078 w 272391"/>
                  <a:gd name="connsiteY45" fmla="*/ 520147 h 967408"/>
                  <a:gd name="connsiteX46" fmla="*/ 106017 w 272391"/>
                  <a:gd name="connsiteY46" fmla="*/ 513521 h 967408"/>
                  <a:gd name="connsiteX47" fmla="*/ 125895 w 272391"/>
                  <a:gd name="connsiteY47" fmla="*/ 516834 h 967408"/>
                  <a:gd name="connsiteX48" fmla="*/ 122582 w 272391"/>
                  <a:gd name="connsiteY48" fmla="*/ 530087 h 967408"/>
                  <a:gd name="connsiteX49" fmla="*/ 109330 w 272391"/>
                  <a:gd name="connsiteY49" fmla="*/ 549965 h 967408"/>
                  <a:gd name="connsiteX50" fmla="*/ 102704 w 272391"/>
                  <a:gd name="connsiteY50" fmla="*/ 559904 h 967408"/>
                  <a:gd name="connsiteX51" fmla="*/ 92765 w 272391"/>
                  <a:gd name="connsiteY51" fmla="*/ 573156 h 967408"/>
                  <a:gd name="connsiteX52" fmla="*/ 86139 w 272391"/>
                  <a:gd name="connsiteY52" fmla="*/ 583095 h 967408"/>
                  <a:gd name="connsiteX53" fmla="*/ 82826 w 272391"/>
                  <a:gd name="connsiteY53" fmla="*/ 596347 h 967408"/>
                  <a:gd name="connsiteX54" fmla="*/ 76200 w 272391"/>
                  <a:gd name="connsiteY54" fmla="*/ 602974 h 967408"/>
                  <a:gd name="connsiteX55" fmla="*/ 72887 w 272391"/>
                  <a:gd name="connsiteY55" fmla="*/ 616226 h 967408"/>
                  <a:gd name="connsiteX56" fmla="*/ 66261 w 272391"/>
                  <a:gd name="connsiteY56" fmla="*/ 626165 h 967408"/>
                  <a:gd name="connsiteX57" fmla="*/ 53008 w 272391"/>
                  <a:gd name="connsiteY57" fmla="*/ 622852 h 967408"/>
                  <a:gd name="connsiteX58" fmla="*/ 43069 w 272391"/>
                  <a:gd name="connsiteY58" fmla="*/ 619539 h 967408"/>
                  <a:gd name="connsiteX59" fmla="*/ 23191 w 272391"/>
                  <a:gd name="connsiteY59" fmla="*/ 616226 h 967408"/>
                  <a:gd name="connsiteX60" fmla="*/ 0 w 272391"/>
                  <a:gd name="connsiteY60" fmla="*/ 619539 h 967408"/>
                  <a:gd name="connsiteX61" fmla="*/ 6626 w 272391"/>
                  <a:gd name="connsiteY61" fmla="*/ 636104 h 967408"/>
                  <a:gd name="connsiteX62" fmla="*/ 3313 w 272391"/>
                  <a:gd name="connsiteY62" fmla="*/ 655982 h 967408"/>
                  <a:gd name="connsiteX63" fmla="*/ 23191 w 272391"/>
                  <a:gd name="connsiteY63" fmla="*/ 642730 h 967408"/>
                  <a:gd name="connsiteX64" fmla="*/ 29817 w 272391"/>
                  <a:gd name="connsiteY64" fmla="*/ 632791 h 967408"/>
                  <a:gd name="connsiteX65" fmla="*/ 59635 w 272391"/>
                  <a:gd name="connsiteY65" fmla="*/ 626165 h 967408"/>
                  <a:gd name="connsiteX66" fmla="*/ 96078 w 272391"/>
                  <a:gd name="connsiteY66" fmla="*/ 629478 h 967408"/>
                  <a:gd name="connsiteX67" fmla="*/ 89452 w 272391"/>
                  <a:gd name="connsiteY67" fmla="*/ 675861 h 967408"/>
                  <a:gd name="connsiteX68" fmla="*/ 82826 w 272391"/>
                  <a:gd name="connsiteY68" fmla="*/ 685800 h 967408"/>
                  <a:gd name="connsiteX69" fmla="*/ 76200 w 272391"/>
                  <a:gd name="connsiteY69" fmla="*/ 699052 h 967408"/>
                  <a:gd name="connsiteX70" fmla="*/ 49695 w 272391"/>
                  <a:gd name="connsiteY70" fmla="*/ 702365 h 967408"/>
                  <a:gd name="connsiteX71" fmla="*/ 59635 w 272391"/>
                  <a:gd name="connsiteY71" fmla="*/ 708991 h 967408"/>
                  <a:gd name="connsiteX72" fmla="*/ 89452 w 272391"/>
                  <a:gd name="connsiteY72" fmla="*/ 712304 h 967408"/>
                  <a:gd name="connsiteX73" fmla="*/ 82826 w 272391"/>
                  <a:gd name="connsiteY73" fmla="*/ 722243 h 967408"/>
                  <a:gd name="connsiteX74" fmla="*/ 79513 w 272391"/>
                  <a:gd name="connsiteY74" fmla="*/ 732182 h 967408"/>
                  <a:gd name="connsiteX75" fmla="*/ 69574 w 272391"/>
                  <a:gd name="connsiteY75" fmla="*/ 742121 h 967408"/>
                  <a:gd name="connsiteX76" fmla="*/ 62948 w 272391"/>
                  <a:gd name="connsiteY76" fmla="*/ 752061 h 967408"/>
                  <a:gd name="connsiteX77" fmla="*/ 46382 w 272391"/>
                  <a:gd name="connsiteY77" fmla="*/ 775252 h 967408"/>
                  <a:gd name="connsiteX78" fmla="*/ 39756 w 272391"/>
                  <a:gd name="connsiteY78" fmla="*/ 795130 h 967408"/>
                  <a:gd name="connsiteX79" fmla="*/ 102704 w 272391"/>
                  <a:gd name="connsiteY79" fmla="*/ 791817 h 967408"/>
                  <a:gd name="connsiteX80" fmla="*/ 115956 w 272391"/>
                  <a:gd name="connsiteY80" fmla="*/ 788504 h 967408"/>
                  <a:gd name="connsiteX81" fmla="*/ 112643 w 272391"/>
                  <a:gd name="connsiteY81" fmla="*/ 798443 h 967408"/>
                  <a:gd name="connsiteX82" fmla="*/ 96078 w 272391"/>
                  <a:gd name="connsiteY82" fmla="*/ 824947 h 967408"/>
                  <a:gd name="connsiteX83" fmla="*/ 82826 w 272391"/>
                  <a:gd name="connsiteY83" fmla="*/ 841513 h 967408"/>
                  <a:gd name="connsiteX84" fmla="*/ 69574 w 272391"/>
                  <a:gd name="connsiteY84" fmla="*/ 854765 h 967408"/>
                  <a:gd name="connsiteX85" fmla="*/ 53008 w 272391"/>
                  <a:gd name="connsiteY85" fmla="*/ 868017 h 967408"/>
                  <a:gd name="connsiteX86" fmla="*/ 46382 w 272391"/>
                  <a:gd name="connsiteY86" fmla="*/ 877956 h 967408"/>
                  <a:gd name="connsiteX87" fmla="*/ 99391 w 272391"/>
                  <a:gd name="connsiteY87" fmla="*/ 887895 h 967408"/>
                  <a:gd name="connsiteX88" fmla="*/ 122582 w 272391"/>
                  <a:gd name="connsiteY88" fmla="*/ 891208 h 967408"/>
                  <a:gd name="connsiteX89" fmla="*/ 99391 w 272391"/>
                  <a:gd name="connsiteY89" fmla="*/ 917713 h 967408"/>
                  <a:gd name="connsiteX90" fmla="*/ 86139 w 272391"/>
                  <a:gd name="connsiteY90" fmla="*/ 924339 h 967408"/>
                  <a:gd name="connsiteX91" fmla="*/ 79513 w 272391"/>
                  <a:gd name="connsiteY91" fmla="*/ 934278 h 967408"/>
                  <a:gd name="connsiteX92" fmla="*/ 66261 w 272391"/>
                  <a:gd name="connsiteY92" fmla="*/ 940904 h 967408"/>
                  <a:gd name="connsiteX93" fmla="*/ 49695 w 272391"/>
                  <a:gd name="connsiteY93" fmla="*/ 954156 h 967408"/>
                  <a:gd name="connsiteX94" fmla="*/ 59635 w 272391"/>
                  <a:gd name="connsiteY94" fmla="*/ 960782 h 967408"/>
                  <a:gd name="connsiteX95" fmla="*/ 135835 w 272391"/>
                  <a:gd name="connsiteY95" fmla="*/ 967408 h 967408"/>
                  <a:gd name="connsiteX96" fmla="*/ 155713 w 272391"/>
                  <a:gd name="connsiteY96" fmla="*/ 964095 h 967408"/>
                  <a:gd name="connsiteX97" fmla="*/ 162339 w 272391"/>
                  <a:gd name="connsiteY97" fmla="*/ 944217 h 967408"/>
                  <a:gd name="connsiteX98" fmla="*/ 172278 w 272391"/>
                  <a:gd name="connsiteY98" fmla="*/ 940904 h 967408"/>
                  <a:gd name="connsiteX99" fmla="*/ 195469 w 272391"/>
                  <a:gd name="connsiteY99" fmla="*/ 940904 h 967408"/>
                  <a:gd name="connsiteX100" fmla="*/ 192156 w 272391"/>
                  <a:gd name="connsiteY100" fmla="*/ 924339 h 967408"/>
                  <a:gd name="connsiteX101" fmla="*/ 175591 w 272391"/>
                  <a:gd name="connsiteY101" fmla="*/ 907774 h 967408"/>
                  <a:gd name="connsiteX102" fmla="*/ 162339 w 272391"/>
                  <a:gd name="connsiteY102" fmla="*/ 891208 h 967408"/>
                  <a:gd name="connsiteX103" fmla="*/ 155713 w 272391"/>
                  <a:gd name="connsiteY103" fmla="*/ 844826 h 967408"/>
                  <a:gd name="connsiteX104" fmla="*/ 159026 w 272391"/>
                  <a:gd name="connsiteY104" fmla="*/ 815008 h 967408"/>
                  <a:gd name="connsiteX105" fmla="*/ 162339 w 272391"/>
                  <a:gd name="connsiteY105" fmla="*/ 771939 h 967408"/>
                  <a:gd name="connsiteX106" fmla="*/ 178904 w 272391"/>
                  <a:gd name="connsiteY106" fmla="*/ 781878 h 967408"/>
                  <a:gd name="connsiteX107" fmla="*/ 192156 w 272391"/>
                  <a:gd name="connsiteY107" fmla="*/ 785191 h 967408"/>
                  <a:gd name="connsiteX108" fmla="*/ 208722 w 272391"/>
                  <a:gd name="connsiteY108" fmla="*/ 801756 h 967408"/>
                  <a:gd name="connsiteX109" fmla="*/ 212035 w 272391"/>
                  <a:gd name="connsiteY109" fmla="*/ 791817 h 967408"/>
                  <a:gd name="connsiteX110" fmla="*/ 195469 w 272391"/>
                  <a:gd name="connsiteY110" fmla="*/ 768626 h 967408"/>
                  <a:gd name="connsiteX111" fmla="*/ 188843 w 272391"/>
                  <a:gd name="connsiteY111" fmla="*/ 738808 h 967408"/>
                  <a:gd name="connsiteX112" fmla="*/ 182217 w 272391"/>
                  <a:gd name="connsiteY112" fmla="*/ 728869 h 967408"/>
                  <a:gd name="connsiteX113" fmla="*/ 175591 w 272391"/>
                  <a:gd name="connsiteY113" fmla="*/ 708991 h 967408"/>
                  <a:gd name="connsiteX114" fmla="*/ 168965 w 272391"/>
                  <a:gd name="connsiteY114" fmla="*/ 689113 h 967408"/>
                  <a:gd name="connsiteX115" fmla="*/ 162339 w 272391"/>
                  <a:gd name="connsiteY115" fmla="*/ 652669 h 967408"/>
                  <a:gd name="connsiteX116" fmla="*/ 172278 w 272391"/>
                  <a:gd name="connsiteY116" fmla="*/ 612913 h 967408"/>
                  <a:gd name="connsiteX117" fmla="*/ 192156 w 272391"/>
                  <a:gd name="connsiteY117" fmla="*/ 619539 h 967408"/>
                  <a:gd name="connsiteX118" fmla="*/ 202095 w 272391"/>
                  <a:gd name="connsiteY118" fmla="*/ 626165 h 967408"/>
                  <a:gd name="connsiteX119" fmla="*/ 215348 w 272391"/>
                  <a:gd name="connsiteY119" fmla="*/ 636104 h 967408"/>
                  <a:gd name="connsiteX120" fmla="*/ 225287 w 272391"/>
                  <a:gd name="connsiteY120" fmla="*/ 639417 h 967408"/>
                  <a:gd name="connsiteX121" fmla="*/ 248478 w 272391"/>
                  <a:gd name="connsiteY121" fmla="*/ 642730 h 967408"/>
                  <a:gd name="connsiteX122" fmla="*/ 255104 w 272391"/>
                  <a:gd name="connsiteY122" fmla="*/ 622852 h 967408"/>
                  <a:gd name="connsiteX123" fmla="*/ 241852 w 272391"/>
                  <a:gd name="connsiteY123" fmla="*/ 593034 h 967408"/>
                  <a:gd name="connsiteX124" fmla="*/ 231913 w 272391"/>
                  <a:gd name="connsiteY124" fmla="*/ 596347 h 967408"/>
                  <a:gd name="connsiteX125" fmla="*/ 212035 w 272391"/>
                  <a:gd name="connsiteY125" fmla="*/ 606287 h 967408"/>
                  <a:gd name="connsiteX126" fmla="*/ 198782 w 272391"/>
                  <a:gd name="connsiteY126" fmla="*/ 602974 h 967408"/>
                  <a:gd name="connsiteX127" fmla="*/ 175591 w 272391"/>
                  <a:gd name="connsiteY127" fmla="*/ 586408 h 967408"/>
                  <a:gd name="connsiteX128" fmla="*/ 159026 w 272391"/>
                  <a:gd name="connsiteY128" fmla="*/ 563217 h 967408"/>
                  <a:gd name="connsiteX129" fmla="*/ 149087 w 272391"/>
                  <a:gd name="connsiteY129" fmla="*/ 553278 h 967408"/>
                  <a:gd name="connsiteX130" fmla="*/ 162339 w 272391"/>
                  <a:gd name="connsiteY130" fmla="*/ 523461 h 967408"/>
                  <a:gd name="connsiteX131" fmla="*/ 175591 w 272391"/>
                  <a:gd name="connsiteY131" fmla="*/ 520147 h 967408"/>
                  <a:gd name="connsiteX132" fmla="*/ 185530 w 272391"/>
                  <a:gd name="connsiteY132" fmla="*/ 523461 h 967408"/>
                  <a:gd name="connsiteX133" fmla="*/ 195469 w 272391"/>
                  <a:gd name="connsiteY133" fmla="*/ 520147 h 967408"/>
                  <a:gd name="connsiteX134" fmla="*/ 182217 w 272391"/>
                  <a:gd name="connsiteY134" fmla="*/ 490330 h 967408"/>
                  <a:gd name="connsiteX135" fmla="*/ 172278 w 272391"/>
                  <a:gd name="connsiteY135" fmla="*/ 487017 h 967408"/>
                  <a:gd name="connsiteX136" fmla="*/ 168965 w 272391"/>
                  <a:gd name="connsiteY136" fmla="*/ 427382 h 967408"/>
                  <a:gd name="connsiteX137" fmla="*/ 182217 w 272391"/>
                  <a:gd name="connsiteY137" fmla="*/ 424069 h 967408"/>
                  <a:gd name="connsiteX138" fmla="*/ 202095 w 272391"/>
                  <a:gd name="connsiteY138" fmla="*/ 437321 h 967408"/>
                  <a:gd name="connsiteX139" fmla="*/ 251791 w 272391"/>
                  <a:gd name="connsiteY139" fmla="*/ 447261 h 967408"/>
                  <a:gd name="connsiteX140" fmla="*/ 235226 w 272391"/>
                  <a:gd name="connsiteY140" fmla="*/ 440634 h 967408"/>
                  <a:gd name="connsiteX141" fmla="*/ 228600 w 272391"/>
                  <a:gd name="connsiteY141" fmla="*/ 430695 h 967408"/>
                  <a:gd name="connsiteX142" fmla="*/ 218661 w 272391"/>
                  <a:gd name="connsiteY142" fmla="*/ 424069 h 967408"/>
                  <a:gd name="connsiteX143" fmla="*/ 212035 w 272391"/>
                  <a:gd name="connsiteY143" fmla="*/ 410817 h 967408"/>
                  <a:gd name="connsiteX144" fmla="*/ 205408 w 272391"/>
                  <a:gd name="connsiteY144" fmla="*/ 390939 h 967408"/>
                  <a:gd name="connsiteX145" fmla="*/ 195469 w 272391"/>
                  <a:gd name="connsiteY145" fmla="*/ 381000 h 967408"/>
                  <a:gd name="connsiteX146" fmla="*/ 192156 w 272391"/>
                  <a:gd name="connsiteY146" fmla="*/ 361121 h 967408"/>
                  <a:gd name="connsiteX147" fmla="*/ 182217 w 272391"/>
                  <a:gd name="connsiteY147" fmla="*/ 337930 h 967408"/>
                  <a:gd name="connsiteX148" fmla="*/ 185530 w 272391"/>
                  <a:gd name="connsiteY148" fmla="*/ 327991 h 967408"/>
                  <a:gd name="connsiteX149" fmla="*/ 195469 w 272391"/>
                  <a:gd name="connsiteY149" fmla="*/ 331304 h 967408"/>
                  <a:gd name="connsiteX150" fmla="*/ 231913 w 272391"/>
                  <a:gd name="connsiteY150" fmla="*/ 341243 h 967408"/>
                  <a:gd name="connsiteX151" fmla="*/ 241852 w 272391"/>
                  <a:gd name="connsiteY151" fmla="*/ 344556 h 967408"/>
                  <a:gd name="connsiteX152" fmla="*/ 235226 w 272391"/>
                  <a:gd name="connsiteY152" fmla="*/ 327991 h 967408"/>
                  <a:gd name="connsiteX153" fmla="*/ 212035 w 272391"/>
                  <a:gd name="connsiteY153" fmla="*/ 314739 h 967408"/>
                  <a:gd name="connsiteX154" fmla="*/ 188843 w 272391"/>
                  <a:gd name="connsiteY154" fmla="*/ 304800 h 967408"/>
                  <a:gd name="connsiteX155" fmla="*/ 178904 w 272391"/>
                  <a:gd name="connsiteY155" fmla="*/ 291547 h 967408"/>
                  <a:gd name="connsiteX156" fmla="*/ 172278 w 272391"/>
                  <a:gd name="connsiteY156" fmla="*/ 271669 h 967408"/>
                  <a:gd name="connsiteX157" fmla="*/ 182217 w 272391"/>
                  <a:gd name="connsiteY157" fmla="*/ 268356 h 967408"/>
                  <a:gd name="connsiteX158" fmla="*/ 185530 w 272391"/>
                  <a:gd name="connsiteY158" fmla="*/ 258417 h 967408"/>
                  <a:gd name="connsiteX159" fmla="*/ 188843 w 272391"/>
                  <a:gd name="connsiteY159" fmla="*/ 218661 h 967408"/>
                  <a:gd name="connsiteX160" fmla="*/ 185530 w 272391"/>
                  <a:gd name="connsiteY160" fmla="*/ 178904 h 967408"/>
                  <a:gd name="connsiteX161" fmla="*/ 188843 w 272391"/>
                  <a:gd name="connsiteY161" fmla="*/ 92765 h 967408"/>
                  <a:gd name="connsiteX162" fmla="*/ 225287 w 272391"/>
                  <a:gd name="connsiteY162" fmla="*/ 99391 h 967408"/>
                  <a:gd name="connsiteX163" fmla="*/ 238539 w 272391"/>
                  <a:gd name="connsiteY163" fmla="*/ 102704 h 967408"/>
                  <a:gd name="connsiteX164" fmla="*/ 248478 w 272391"/>
                  <a:gd name="connsiteY164" fmla="*/ 109330 h 967408"/>
                  <a:gd name="connsiteX165" fmla="*/ 271669 w 272391"/>
                  <a:gd name="connsiteY165" fmla="*/ 115956 h 967408"/>
                  <a:gd name="connsiteX166" fmla="*/ 261730 w 272391"/>
                  <a:gd name="connsiteY166" fmla="*/ 112643 h 967408"/>
                  <a:gd name="connsiteX167" fmla="*/ 258417 w 272391"/>
                  <a:gd name="connsiteY167" fmla="*/ 102704 h 967408"/>
                  <a:gd name="connsiteX168" fmla="*/ 248478 w 272391"/>
                  <a:gd name="connsiteY168" fmla="*/ 96078 h 967408"/>
                  <a:gd name="connsiteX169" fmla="*/ 221974 w 272391"/>
                  <a:gd name="connsiteY169" fmla="*/ 79513 h 967408"/>
                  <a:gd name="connsiteX170" fmla="*/ 212035 w 272391"/>
                  <a:gd name="connsiteY170" fmla="*/ 62947 h 967408"/>
                  <a:gd name="connsiteX171" fmla="*/ 208722 w 272391"/>
                  <a:gd name="connsiteY171" fmla="*/ 53008 h 967408"/>
                  <a:gd name="connsiteX172" fmla="*/ 198782 w 272391"/>
                  <a:gd name="connsiteY172" fmla="*/ 49695 h 967408"/>
                  <a:gd name="connsiteX173" fmla="*/ 182217 w 272391"/>
                  <a:gd name="connsiteY173" fmla="*/ 33130 h 967408"/>
                  <a:gd name="connsiteX174" fmla="*/ 175591 w 272391"/>
                  <a:gd name="connsiteY174" fmla="*/ 23191 h 967408"/>
                  <a:gd name="connsiteX175" fmla="*/ 155713 w 272391"/>
                  <a:gd name="connsiteY175" fmla="*/ 0 h 96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272391" h="967408">
                    <a:moveTo>
                      <a:pt x="155713" y="0"/>
                    </a:moveTo>
                    <a:lnTo>
                      <a:pt x="155713" y="0"/>
                    </a:lnTo>
                    <a:cubicBezTo>
                      <a:pt x="157922" y="9939"/>
                      <a:pt x="159870" y="19940"/>
                      <a:pt x="162339" y="29817"/>
                    </a:cubicBezTo>
                    <a:cubicBezTo>
                      <a:pt x="163186" y="33205"/>
                      <a:pt x="165652" y="36264"/>
                      <a:pt x="165652" y="39756"/>
                    </a:cubicBezTo>
                    <a:cubicBezTo>
                      <a:pt x="165652" y="53054"/>
                      <a:pt x="163988" y="66317"/>
                      <a:pt x="162339" y="79513"/>
                    </a:cubicBezTo>
                    <a:cubicBezTo>
                      <a:pt x="161774" y="84031"/>
                      <a:pt x="161062" y="88692"/>
                      <a:pt x="159026" y="92765"/>
                    </a:cubicBezTo>
                    <a:cubicBezTo>
                      <a:pt x="136387" y="138043"/>
                      <a:pt x="156362" y="88477"/>
                      <a:pt x="129208" y="129208"/>
                    </a:cubicBezTo>
                    <a:cubicBezTo>
                      <a:pt x="126199" y="133721"/>
                      <a:pt x="121200" y="142627"/>
                      <a:pt x="115956" y="145774"/>
                    </a:cubicBezTo>
                    <a:cubicBezTo>
                      <a:pt x="112962" y="147571"/>
                      <a:pt x="109330" y="147983"/>
                      <a:pt x="106017" y="149087"/>
                    </a:cubicBezTo>
                    <a:cubicBezTo>
                      <a:pt x="103322" y="157171"/>
                      <a:pt x="102500" y="162543"/>
                      <a:pt x="96078" y="168965"/>
                    </a:cubicBezTo>
                    <a:cubicBezTo>
                      <a:pt x="93262" y="171781"/>
                      <a:pt x="89198" y="173042"/>
                      <a:pt x="86139" y="175591"/>
                    </a:cubicBezTo>
                    <a:cubicBezTo>
                      <a:pt x="82540" y="178590"/>
                      <a:pt x="79513" y="182217"/>
                      <a:pt x="76200" y="185530"/>
                    </a:cubicBezTo>
                    <a:lnTo>
                      <a:pt x="69574" y="205408"/>
                    </a:lnTo>
                    <a:cubicBezTo>
                      <a:pt x="62056" y="227963"/>
                      <a:pt x="62781" y="215637"/>
                      <a:pt x="106017" y="212034"/>
                    </a:cubicBezTo>
                    <a:cubicBezTo>
                      <a:pt x="110434" y="210930"/>
                      <a:pt x="114891" y="209972"/>
                      <a:pt x="119269" y="208721"/>
                    </a:cubicBezTo>
                    <a:cubicBezTo>
                      <a:pt x="122627" y="207762"/>
                      <a:pt x="125772" y="206033"/>
                      <a:pt x="129208" y="205408"/>
                    </a:cubicBezTo>
                    <a:cubicBezTo>
                      <a:pt x="137968" y="203815"/>
                      <a:pt x="146878" y="203199"/>
                      <a:pt x="155713" y="202095"/>
                    </a:cubicBezTo>
                    <a:cubicBezTo>
                      <a:pt x="146328" y="230249"/>
                      <a:pt x="159417" y="195922"/>
                      <a:pt x="145774" y="218661"/>
                    </a:cubicBezTo>
                    <a:cubicBezTo>
                      <a:pt x="143977" y="221656"/>
                      <a:pt x="143420" y="225242"/>
                      <a:pt x="142461" y="228600"/>
                    </a:cubicBezTo>
                    <a:cubicBezTo>
                      <a:pt x="140243" y="236364"/>
                      <a:pt x="138698" y="248928"/>
                      <a:pt x="132522" y="255104"/>
                    </a:cubicBezTo>
                    <a:cubicBezTo>
                      <a:pt x="126891" y="260735"/>
                      <a:pt x="119269" y="263939"/>
                      <a:pt x="112643" y="268356"/>
                    </a:cubicBezTo>
                    <a:lnTo>
                      <a:pt x="92765" y="281608"/>
                    </a:lnTo>
                    <a:cubicBezTo>
                      <a:pt x="89859" y="283545"/>
                      <a:pt x="86139" y="283817"/>
                      <a:pt x="82826" y="284921"/>
                    </a:cubicBezTo>
                    <a:lnTo>
                      <a:pt x="76200" y="304800"/>
                    </a:lnTo>
                    <a:cubicBezTo>
                      <a:pt x="74760" y="309120"/>
                      <a:pt x="85000" y="307159"/>
                      <a:pt x="89452" y="308113"/>
                    </a:cubicBezTo>
                    <a:cubicBezTo>
                      <a:pt x="100464" y="310473"/>
                      <a:pt x="122582" y="314739"/>
                      <a:pt x="122582" y="314739"/>
                    </a:cubicBezTo>
                    <a:cubicBezTo>
                      <a:pt x="118360" y="321072"/>
                      <a:pt x="112885" y="330693"/>
                      <a:pt x="106017" y="334617"/>
                    </a:cubicBezTo>
                    <a:cubicBezTo>
                      <a:pt x="102064" y="336876"/>
                      <a:pt x="97182" y="336826"/>
                      <a:pt x="92765" y="337930"/>
                    </a:cubicBezTo>
                    <a:cubicBezTo>
                      <a:pt x="64281" y="356919"/>
                      <a:pt x="100320" y="334153"/>
                      <a:pt x="72887" y="347869"/>
                    </a:cubicBezTo>
                    <a:cubicBezTo>
                      <a:pt x="47200" y="360713"/>
                      <a:pt x="77990" y="349482"/>
                      <a:pt x="53008" y="357808"/>
                    </a:cubicBezTo>
                    <a:cubicBezTo>
                      <a:pt x="54113" y="362226"/>
                      <a:pt x="53407" y="367563"/>
                      <a:pt x="56322" y="371061"/>
                    </a:cubicBezTo>
                    <a:cubicBezTo>
                      <a:pt x="59484" y="374855"/>
                      <a:pt x="64702" y="376875"/>
                      <a:pt x="69574" y="377687"/>
                    </a:cubicBezTo>
                    <a:cubicBezTo>
                      <a:pt x="84863" y="380235"/>
                      <a:pt x="100495" y="379896"/>
                      <a:pt x="115956" y="381000"/>
                    </a:cubicBezTo>
                    <a:cubicBezTo>
                      <a:pt x="114852" y="385417"/>
                      <a:pt x="114902" y="390299"/>
                      <a:pt x="112643" y="394252"/>
                    </a:cubicBezTo>
                    <a:cubicBezTo>
                      <a:pt x="106804" y="404471"/>
                      <a:pt x="102253" y="404341"/>
                      <a:pt x="92765" y="407504"/>
                    </a:cubicBezTo>
                    <a:cubicBezTo>
                      <a:pt x="74607" y="419609"/>
                      <a:pt x="86387" y="412349"/>
                      <a:pt x="56322" y="427382"/>
                    </a:cubicBezTo>
                    <a:cubicBezTo>
                      <a:pt x="23898" y="443594"/>
                      <a:pt x="52846" y="425281"/>
                      <a:pt x="29817" y="440634"/>
                    </a:cubicBezTo>
                    <a:cubicBezTo>
                      <a:pt x="30921" y="443947"/>
                      <a:pt x="29699" y="449920"/>
                      <a:pt x="33130" y="450574"/>
                    </a:cubicBezTo>
                    <a:cubicBezTo>
                      <a:pt x="106367" y="464525"/>
                      <a:pt x="91847" y="431255"/>
                      <a:pt x="102704" y="463826"/>
                    </a:cubicBezTo>
                    <a:cubicBezTo>
                      <a:pt x="100495" y="467139"/>
                      <a:pt x="99075" y="471143"/>
                      <a:pt x="96078" y="473765"/>
                    </a:cubicBezTo>
                    <a:cubicBezTo>
                      <a:pt x="83030" y="485182"/>
                      <a:pt x="75519" y="483994"/>
                      <a:pt x="66261" y="496956"/>
                    </a:cubicBezTo>
                    <a:cubicBezTo>
                      <a:pt x="53468" y="514867"/>
                      <a:pt x="67577" y="507561"/>
                      <a:pt x="49695" y="513521"/>
                    </a:cubicBezTo>
                    <a:cubicBezTo>
                      <a:pt x="48591" y="516834"/>
                      <a:pt x="44820" y="520337"/>
                      <a:pt x="46382" y="523461"/>
                    </a:cubicBezTo>
                    <a:cubicBezTo>
                      <a:pt x="47944" y="526585"/>
                      <a:pt x="52829" y="526774"/>
                      <a:pt x="56322" y="526774"/>
                    </a:cubicBezTo>
                    <a:cubicBezTo>
                      <a:pt x="66322" y="526774"/>
                      <a:pt x="76200" y="524565"/>
                      <a:pt x="86139" y="523461"/>
                    </a:cubicBezTo>
                    <a:cubicBezTo>
                      <a:pt x="89452" y="522356"/>
                      <a:pt x="92954" y="521709"/>
                      <a:pt x="96078" y="520147"/>
                    </a:cubicBezTo>
                    <a:cubicBezTo>
                      <a:pt x="99639" y="518366"/>
                      <a:pt x="102060" y="513961"/>
                      <a:pt x="106017" y="513521"/>
                    </a:cubicBezTo>
                    <a:cubicBezTo>
                      <a:pt x="112693" y="512779"/>
                      <a:pt x="119269" y="515730"/>
                      <a:pt x="125895" y="516834"/>
                    </a:cubicBezTo>
                    <a:cubicBezTo>
                      <a:pt x="124791" y="521252"/>
                      <a:pt x="124618" y="526014"/>
                      <a:pt x="122582" y="530087"/>
                    </a:cubicBezTo>
                    <a:cubicBezTo>
                      <a:pt x="119021" y="537210"/>
                      <a:pt x="113747" y="543339"/>
                      <a:pt x="109330" y="549965"/>
                    </a:cubicBezTo>
                    <a:lnTo>
                      <a:pt x="102704" y="559904"/>
                    </a:lnTo>
                    <a:cubicBezTo>
                      <a:pt x="99641" y="564498"/>
                      <a:pt x="95974" y="568663"/>
                      <a:pt x="92765" y="573156"/>
                    </a:cubicBezTo>
                    <a:cubicBezTo>
                      <a:pt x="90451" y="576396"/>
                      <a:pt x="88348" y="579782"/>
                      <a:pt x="86139" y="583095"/>
                    </a:cubicBezTo>
                    <a:cubicBezTo>
                      <a:pt x="85035" y="587512"/>
                      <a:pt x="84862" y="592274"/>
                      <a:pt x="82826" y="596347"/>
                    </a:cubicBezTo>
                    <a:cubicBezTo>
                      <a:pt x="81429" y="599141"/>
                      <a:pt x="77597" y="600180"/>
                      <a:pt x="76200" y="602974"/>
                    </a:cubicBezTo>
                    <a:cubicBezTo>
                      <a:pt x="74164" y="607047"/>
                      <a:pt x="74681" y="612041"/>
                      <a:pt x="72887" y="616226"/>
                    </a:cubicBezTo>
                    <a:cubicBezTo>
                      <a:pt x="71319" y="619886"/>
                      <a:pt x="68470" y="622852"/>
                      <a:pt x="66261" y="626165"/>
                    </a:cubicBezTo>
                    <a:cubicBezTo>
                      <a:pt x="61843" y="625061"/>
                      <a:pt x="57386" y="624103"/>
                      <a:pt x="53008" y="622852"/>
                    </a:cubicBezTo>
                    <a:cubicBezTo>
                      <a:pt x="49650" y="621893"/>
                      <a:pt x="46478" y="620297"/>
                      <a:pt x="43069" y="619539"/>
                    </a:cubicBezTo>
                    <a:cubicBezTo>
                      <a:pt x="36512" y="618082"/>
                      <a:pt x="29817" y="617330"/>
                      <a:pt x="23191" y="616226"/>
                    </a:cubicBezTo>
                    <a:cubicBezTo>
                      <a:pt x="0" y="608496"/>
                      <a:pt x="5522" y="602974"/>
                      <a:pt x="0" y="619539"/>
                    </a:cubicBezTo>
                    <a:cubicBezTo>
                      <a:pt x="2209" y="625061"/>
                      <a:pt x="6088" y="630181"/>
                      <a:pt x="6626" y="636104"/>
                    </a:cubicBezTo>
                    <a:cubicBezTo>
                      <a:pt x="7234" y="642794"/>
                      <a:pt x="-2924" y="653487"/>
                      <a:pt x="3313" y="655982"/>
                    </a:cubicBezTo>
                    <a:cubicBezTo>
                      <a:pt x="10707" y="658940"/>
                      <a:pt x="23191" y="642730"/>
                      <a:pt x="23191" y="642730"/>
                    </a:cubicBezTo>
                    <a:cubicBezTo>
                      <a:pt x="25400" y="639417"/>
                      <a:pt x="26708" y="635278"/>
                      <a:pt x="29817" y="632791"/>
                    </a:cubicBezTo>
                    <a:cubicBezTo>
                      <a:pt x="34110" y="629357"/>
                      <a:pt x="59432" y="626199"/>
                      <a:pt x="59635" y="626165"/>
                    </a:cubicBezTo>
                    <a:cubicBezTo>
                      <a:pt x="71783" y="627269"/>
                      <a:pt x="87453" y="620853"/>
                      <a:pt x="96078" y="629478"/>
                    </a:cubicBezTo>
                    <a:cubicBezTo>
                      <a:pt x="96914" y="630314"/>
                      <a:pt x="92040" y="668961"/>
                      <a:pt x="89452" y="675861"/>
                    </a:cubicBezTo>
                    <a:cubicBezTo>
                      <a:pt x="88054" y="679589"/>
                      <a:pt x="84801" y="682343"/>
                      <a:pt x="82826" y="685800"/>
                    </a:cubicBezTo>
                    <a:cubicBezTo>
                      <a:pt x="80376" y="690088"/>
                      <a:pt x="80617" y="696843"/>
                      <a:pt x="76200" y="699052"/>
                    </a:cubicBezTo>
                    <a:cubicBezTo>
                      <a:pt x="68236" y="703034"/>
                      <a:pt x="58530" y="701261"/>
                      <a:pt x="49695" y="702365"/>
                    </a:cubicBezTo>
                    <a:cubicBezTo>
                      <a:pt x="53008" y="704574"/>
                      <a:pt x="55772" y="708025"/>
                      <a:pt x="59635" y="708991"/>
                    </a:cubicBezTo>
                    <a:cubicBezTo>
                      <a:pt x="69337" y="711416"/>
                      <a:pt x="80769" y="707343"/>
                      <a:pt x="89452" y="712304"/>
                    </a:cubicBezTo>
                    <a:cubicBezTo>
                      <a:pt x="92909" y="714279"/>
                      <a:pt x="84607" y="718682"/>
                      <a:pt x="82826" y="722243"/>
                    </a:cubicBezTo>
                    <a:cubicBezTo>
                      <a:pt x="81264" y="725367"/>
                      <a:pt x="81450" y="729276"/>
                      <a:pt x="79513" y="732182"/>
                    </a:cubicBezTo>
                    <a:cubicBezTo>
                      <a:pt x="76914" y="736080"/>
                      <a:pt x="72573" y="738522"/>
                      <a:pt x="69574" y="742121"/>
                    </a:cubicBezTo>
                    <a:cubicBezTo>
                      <a:pt x="67025" y="745180"/>
                      <a:pt x="65263" y="748821"/>
                      <a:pt x="62948" y="752061"/>
                    </a:cubicBezTo>
                    <a:cubicBezTo>
                      <a:pt x="61506" y="754080"/>
                      <a:pt x="48221" y="771115"/>
                      <a:pt x="46382" y="775252"/>
                    </a:cubicBezTo>
                    <a:cubicBezTo>
                      <a:pt x="43545" y="781634"/>
                      <a:pt x="32781" y="795497"/>
                      <a:pt x="39756" y="795130"/>
                    </a:cubicBezTo>
                    <a:lnTo>
                      <a:pt x="102704" y="791817"/>
                    </a:lnTo>
                    <a:cubicBezTo>
                      <a:pt x="107121" y="790713"/>
                      <a:pt x="112167" y="785978"/>
                      <a:pt x="115956" y="788504"/>
                    </a:cubicBezTo>
                    <a:cubicBezTo>
                      <a:pt x="118862" y="790441"/>
                      <a:pt x="113869" y="795173"/>
                      <a:pt x="112643" y="798443"/>
                    </a:cubicBezTo>
                    <a:cubicBezTo>
                      <a:pt x="105114" y="818522"/>
                      <a:pt x="109563" y="811462"/>
                      <a:pt x="96078" y="824947"/>
                    </a:cubicBezTo>
                    <a:cubicBezTo>
                      <a:pt x="87751" y="849930"/>
                      <a:pt x="99952" y="820106"/>
                      <a:pt x="82826" y="841513"/>
                    </a:cubicBezTo>
                    <a:cubicBezTo>
                      <a:pt x="69976" y="857576"/>
                      <a:pt x="91259" y="847537"/>
                      <a:pt x="69574" y="854765"/>
                    </a:cubicBezTo>
                    <a:cubicBezTo>
                      <a:pt x="62196" y="859683"/>
                      <a:pt x="58402" y="861275"/>
                      <a:pt x="53008" y="868017"/>
                    </a:cubicBezTo>
                    <a:cubicBezTo>
                      <a:pt x="50521" y="871126"/>
                      <a:pt x="48591" y="874643"/>
                      <a:pt x="46382" y="877956"/>
                    </a:cubicBezTo>
                    <a:cubicBezTo>
                      <a:pt x="68833" y="892922"/>
                      <a:pt x="50436" y="882999"/>
                      <a:pt x="99391" y="887895"/>
                    </a:cubicBezTo>
                    <a:cubicBezTo>
                      <a:pt x="107161" y="888672"/>
                      <a:pt x="114852" y="890104"/>
                      <a:pt x="122582" y="891208"/>
                    </a:cubicBezTo>
                    <a:cubicBezTo>
                      <a:pt x="110519" y="909303"/>
                      <a:pt x="114257" y="909218"/>
                      <a:pt x="99391" y="917713"/>
                    </a:cubicBezTo>
                    <a:cubicBezTo>
                      <a:pt x="95103" y="920163"/>
                      <a:pt x="90556" y="922130"/>
                      <a:pt x="86139" y="924339"/>
                    </a:cubicBezTo>
                    <a:cubicBezTo>
                      <a:pt x="83930" y="927652"/>
                      <a:pt x="82572" y="931729"/>
                      <a:pt x="79513" y="934278"/>
                    </a:cubicBezTo>
                    <a:cubicBezTo>
                      <a:pt x="75719" y="937440"/>
                      <a:pt x="70549" y="938454"/>
                      <a:pt x="66261" y="940904"/>
                    </a:cubicBezTo>
                    <a:cubicBezTo>
                      <a:pt x="56510" y="946476"/>
                      <a:pt x="56951" y="946901"/>
                      <a:pt x="49695" y="954156"/>
                    </a:cubicBezTo>
                    <a:cubicBezTo>
                      <a:pt x="53008" y="956365"/>
                      <a:pt x="55690" y="960244"/>
                      <a:pt x="59635" y="960782"/>
                    </a:cubicBezTo>
                    <a:cubicBezTo>
                      <a:pt x="176868" y="976768"/>
                      <a:pt x="91418" y="956305"/>
                      <a:pt x="135835" y="967408"/>
                    </a:cubicBezTo>
                    <a:cubicBezTo>
                      <a:pt x="142461" y="966304"/>
                      <a:pt x="150658" y="968518"/>
                      <a:pt x="155713" y="964095"/>
                    </a:cubicBezTo>
                    <a:cubicBezTo>
                      <a:pt x="160969" y="959496"/>
                      <a:pt x="155713" y="946426"/>
                      <a:pt x="162339" y="944217"/>
                    </a:cubicBezTo>
                    <a:lnTo>
                      <a:pt x="172278" y="940904"/>
                    </a:lnTo>
                    <a:cubicBezTo>
                      <a:pt x="176965" y="942466"/>
                      <a:pt x="191309" y="949224"/>
                      <a:pt x="195469" y="940904"/>
                    </a:cubicBezTo>
                    <a:cubicBezTo>
                      <a:pt x="197987" y="935867"/>
                      <a:pt x="194133" y="929611"/>
                      <a:pt x="192156" y="924339"/>
                    </a:cubicBezTo>
                    <a:cubicBezTo>
                      <a:pt x="187896" y="912979"/>
                      <a:pt x="184268" y="914716"/>
                      <a:pt x="175591" y="907774"/>
                    </a:cubicBezTo>
                    <a:cubicBezTo>
                      <a:pt x="168849" y="902380"/>
                      <a:pt x="167257" y="898586"/>
                      <a:pt x="162339" y="891208"/>
                    </a:cubicBezTo>
                    <a:cubicBezTo>
                      <a:pt x="159280" y="875915"/>
                      <a:pt x="155713" y="860565"/>
                      <a:pt x="155713" y="844826"/>
                    </a:cubicBezTo>
                    <a:cubicBezTo>
                      <a:pt x="155713" y="834826"/>
                      <a:pt x="158121" y="824967"/>
                      <a:pt x="159026" y="815008"/>
                    </a:cubicBezTo>
                    <a:cubicBezTo>
                      <a:pt x="160330" y="800668"/>
                      <a:pt x="161235" y="786295"/>
                      <a:pt x="162339" y="771939"/>
                    </a:cubicBezTo>
                    <a:cubicBezTo>
                      <a:pt x="167861" y="775252"/>
                      <a:pt x="173020" y="779263"/>
                      <a:pt x="178904" y="781878"/>
                    </a:cubicBezTo>
                    <a:cubicBezTo>
                      <a:pt x="183065" y="783727"/>
                      <a:pt x="188367" y="782665"/>
                      <a:pt x="192156" y="785191"/>
                    </a:cubicBezTo>
                    <a:cubicBezTo>
                      <a:pt x="198654" y="789523"/>
                      <a:pt x="208722" y="801756"/>
                      <a:pt x="208722" y="801756"/>
                    </a:cubicBezTo>
                    <a:cubicBezTo>
                      <a:pt x="209826" y="798443"/>
                      <a:pt x="212529" y="795274"/>
                      <a:pt x="212035" y="791817"/>
                    </a:cubicBezTo>
                    <a:cubicBezTo>
                      <a:pt x="210581" y="781643"/>
                      <a:pt x="202005" y="775162"/>
                      <a:pt x="195469" y="768626"/>
                    </a:cubicBezTo>
                    <a:cubicBezTo>
                      <a:pt x="194197" y="760991"/>
                      <a:pt x="192921" y="746964"/>
                      <a:pt x="188843" y="738808"/>
                    </a:cubicBezTo>
                    <a:cubicBezTo>
                      <a:pt x="187062" y="735247"/>
                      <a:pt x="183834" y="732508"/>
                      <a:pt x="182217" y="728869"/>
                    </a:cubicBezTo>
                    <a:cubicBezTo>
                      <a:pt x="179380" y="722487"/>
                      <a:pt x="177800" y="715617"/>
                      <a:pt x="175591" y="708991"/>
                    </a:cubicBezTo>
                    <a:lnTo>
                      <a:pt x="168965" y="689113"/>
                    </a:lnTo>
                    <a:cubicBezTo>
                      <a:pt x="167422" y="684484"/>
                      <a:pt x="162895" y="656005"/>
                      <a:pt x="162339" y="652669"/>
                    </a:cubicBezTo>
                    <a:cubicBezTo>
                      <a:pt x="158048" y="592600"/>
                      <a:pt x="145362" y="602146"/>
                      <a:pt x="172278" y="612913"/>
                    </a:cubicBezTo>
                    <a:cubicBezTo>
                      <a:pt x="178763" y="615507"/>
                      <a:pt x="185530" y="617330"/>
                      <a:pt x="192156" y="619539"/>
                    </a:cubicBezTo>
                    <a:cubicBezTo>
                      <a:pt x="195469" y="621748"/>
                      <a:pt x="198855" y="623851"/>
                      <a:pt x="202095" y="626165"/>
                    </a:cubicBezTo>
                    <a:cubicBezTo>
                      <a:pt x="206588" y="629374"/>
                      <a:pt x="210554" y="633364"/>
                      <a:pt x="215348" y="636104"/>
                    </a:cubicBezTo>
                    <a:cubicBezTo>
                      <a:pt x="218380" y="637837"/>
                      <a:pt x="221974" y="638313"/>
                      <a:pt x="225287" y="639417"/>
                    </a:cubicBezTo>
                    <a:cubicBezTo>
                      <a:pt x="233720" y="645742"/>
                      <a:pt x="239717" y="656748"/>
                      <a:pt x="248478" y="642730"/>
                    </a:cubicBezTo>
                    <a:cubicBezTo>
                      <a:pt x="252180" y="636807"/>
                      <a:pt x="255104" y="622852"/>
                      <a:pt x="255104" y="622852"/>
                    </a:cubicBezTo>
                    <a:cubicBezTo>
                      <a:pt x="253311" y="608507"/>
                      <a:pt x="259472" y="593034"/>
                      <a:pt x="241852" y="593034"/>
                    </a:cubicBezTo>
                    <a:cubicBezTo>
                      <a:pt x="238360" y="593034"/>
                      <a:pt x="235226" y="595243"/>
                      <a:pt x="231913" y="596347"/>
                    </a:cubicBezTo>
                    <a:cubicBezTo>
                      <a:pt x="226887" y="599698"/>
                      <a:pt x="218894" y="606287"/>
                      <a:pt x="212035" y="606287"/>
                    </a:cubicBezTo>
                    <a:cubicBezTo>
                      <a:pt x="207481" y="606287"/>
                      <a:pt x="203200" y="604078"/>
                      <a:pt x="198782" y="602974"/>
                    </a:cubicBezTo>
                    <a:cubicBezTo>
                      <a:pt x="190684" y="578677"/>
                      <a:pt x="203935" y="609599"/>
                      <a:pt x="175591" y="586408"/>
                    </a:cubicBezTo>
                    <a:cubicBezTo>
                      <a:pt x="168239" y="580392"/>
                      <a:pt x="164960" y="570635"/>
                      <a:pt x="159026" y="563217"/>
                    </a:cubicBezTo>
                    <a:cubicBezTo>
                      <a:pt x="156099" y="559558"/>
                      <a:pt x="152400" y="556591"/>
                      <a:pt x="149087" y="553278"/>
                    </a:cubicBezTo>
                    <a:cubicBezTo>
                      <a:pt x="156972" y="529623"/>
                      <a:pt x="151839" y="539211"/>
                      <a:pt x="162339" y="523461"/>
                    </a:cubicBezTo>
                    <a:cubicBezTo>
                      <a:pt x="167702" y="502009"/>
                      <a:pt x="161492" y="510747"/>
                      <a:pt x="175591" y="520147"/>
                    </a:cubicBezTo>
                    <a:cubicBezTo>
                      <a:pt x="178497" y="522084"/>
                      <a:pt x="182217" y="522356"/>
                      <a:pt x="185530" y="523461"/>
                    </a:cubicBezTo>
                    <a:cubicBezTo>
                      <a:pt x="188843" y="522356"/>
                      <a:pt x="194622" y="523535"/>
                      <a:pt x="195469" y="520147"/>
                    </a:cubicBezTo>
                    <a:cubicBezTo>
                      <a:pt x="199874" y="502527"/>
                      <a:pt x="194431" y="496437"/>
                      <a:pt x="182217" y="490330"/>
                    </a:cubicBezTo>
                    <a:cubicBezTo>
                      <a:pt x="179093" y="488768"/>
                      <a:pt x="175591" y="488121"/>
                      <a:pt x="172278" y="487017"/>
                    </a:cubicBezTo>
                    <a:cubicBezTo>
                      <a:pt x="164879" y="464820"/>
                      <a:pt x="158537" y="454495"/>
                      <a:pt x="168965" y="427382"/>
                    </a:cubicBezTo>
                    <a:cubicBezTo>
                      <a:pt x="170600" y="423132"/>
                      <a:pt x="177800" y="425173"/>
                      <a:pt x="182217" y="424069"/>
                    </a:cubicBezTo>
                    <a:lnTo>
                      <a:pt x="202095" y="437321"/>
                    </a:lnTo>
                    <a:cubicBezTo>
                      <a:pt x="213839" y="445151"/>
                      <a:pt x="240261" y="445980"/>
                      <a:pt x="251791" y="447261"/>
                    </a:cubicBezTo>
                    <a:cubicBezTo>
                      <a:pt x="246269" y="445052"/>
                      <a:pt x="240065" y="444091"/>
                      <a:pt x="235226" y="440634"/>
                    </a:cubicBezTo>
                    <a:cubicBezTo>
                      <a:pt x="231986" y="438320"/>
                      <a:pt x="231416" y="433511"/>
                      <a:pt x="228600" y="430695"/>
                    </a:cubicBezTo>
                    <a:cubicBezTo>
                      <a:pt x="225784" y="427879"/>
                      <a:pt x="221974" y="426278"/>
                      <a:pt x="218661" y="424069"/>
                    </a:cubicBezTo>
                    <a:cubicBezTo>
                      <a:pt x="216452" y="419652"/>
                      <a:pt x="213869" y="415402"/>
                      <a:pt x="212035" y="410817"/>
                    </a:cubicBezTo>
                    <a:cubicBezTo>
                      <a:pt x="209441" y="404332"/>
                      <a:pt x="210347" y="395878"/>
                      <a:pt x="205408" y="390939"/>
                    </a:cubicBezTo>
                    <a:lnTo>
                      <a:pt x="195469" y="381000"/>
                    </a:lnTo>
                    <a:cubicBezTo>
                      <a:pt x="194365" y="374374"/>
                      <a:pt x="193613" y="367679"/>
                      <a:pt x="192156" y="361121"/>
                    </a:cubicBezTo>
                    <a:cubicBezTo>
                      <a:pt x="190206" y="352347"/>
                      <a:pt x="186268" y="346032"/>
                      <a:pt x="182217" y="337930"/>
                    </a:cubicBezTo>
                    <a:cubicBezTo>
                      <a:pt x="183321" y="334617"/>
                      <a:pt x="182406" y="329553"/>
                      <a:pt x="185530" y="327991"/>
                    </a:cubicBezTo>
                    <a:cubicBezTo>
                      <a:pt x="188654" y="326429"/>
                      <a:pt x="192081" y="330457"/>
                      <a:pt x="195469" y="331304"/>
                    </a:cubicBezTo>
                    <a:cubicBezTo>
                      <a:pt x="232932" y="340669"/>
                      <a:pt x="189269" y="327028"/>
                      <a:pt x="231913" y="341243"/>
                    </a:cubicBezTo>
                    <a:lnTo>
                      <a:pt x="241852" y="344556"/>
                    </a:lnTo>
                    <a:cubicBezTo>
                      <a:pt x="239643" y="339034"/>
                      <a:pt x="238378" y="333034"/>
                      <a:pt x="235226" y="327991"/>
                    </a:cubicBezTo>
                    <a:cubicBezTo>
                      <a:pt x="227577" y="315753"/>
                      <a:pt x="224478" y="318294"/>
                      <a:pt x="212035" y="314739"/>
                    </a:cubicBezTo>
                    <a:cubicBezTo>
                      <a:pt x="200658" y="311489"/>
                      <a:pt x="200625" y="310691"/>
                      <a:pt x="188843" y="304800"/>
                    </a:cubicBezTo>
                    <a:cubicBezTo>
                      <a:pt x="185530" y="300382"/>
                      <a:pt x="181373" y="296486"/>
                      <a:pt x="178904" y="291547"/>
                    </a:cubicBezTo>
                    <a:cubicBezTo>
                      <a:pt x="175781" y="285300"/>
                      <a:pt x="172278" y="271669"/>
                      <a:pt x="172278" y="271669"/>
                    </a:cubicBezTo>
                    <a:cubicBezTo>
                      <a:pt x="175591" y="270565"/>
                      <a:pt x="179748" y="270825"/>
                      <a:pt x="182217" y="268356"/>
                    </a:cubicBezTo>
                    <a:cubicBezTo>
                      <a:pt x="184686" y="265887"/>
                      <a:pt x="185068" y="261879"/>
                      <a:pt x="185530" y="258417"/>
                    </a:cubicBezTo>
                    <a:cubicBezTo>
                      <a:pt x="187288" y="245236"/>
                      <a:pt x="187739" y="231913"/>
                      <a:pt x="188843" y="218661"/>
                    </a:cubicBezTo>
                    <a:cubicBezTo>
                      <a:pt x="187739" y="205409"/>
                      <a:pt x="186289" y="192181"/>
                      <a:pt x="185530" y="178904"/>
                    </a:cubicBezTo>
                    <a:cubicBezTo>
                      <a:pt x="181035" y="100240"/>
                      <a:pt x="168272" y="123621"/>
                      <a:pt x="188843" y="92765"/>
                    </a:cubicBezTo>
                    <a:lnTo>
                      <a:pt x="225287" y="99391"/>
                    </a:lnTo>
                    <a:cubicBezTo>
                      <a:pt x="229752" y="100284"/>
                      <a:pt x="234354" y="100910"/>
                      <a:pt x="238539" y="102704"/>
                    </a:cubicBezTo>
                    <a:cubicBezTo>
                      <a:pt x="242199" y="104272"/>
                      <a:pt x="244917" y="107549"/>
                      <a:pt x="248478" y="109330"/>
                    </a:cubicBezTo>
                    <a:cubicBezTo>
                      <a:pt x="251603" y="110892"/>
                      <a:pt x="269546" y="115956"/>
                      <a:pt x="271669" y="115956"/>
                    </a:cubicBezTo>
                    <a:cubicBezTo>
                      <a:pt x="275161" y="115956"/>
                      <a:pt x="265043" y="113747"/>
                      <a:pt x="261730" y="112643"/>
                    </a:cubicBezTo>
                    <a:cubicBezTo>
                      <a:pt x="260626" y="109330"/>
                      <a:pt x="260599" y="105431"/>
                      <a:pt x="258417" y="102704"/>
                    </a:cubicBezTo>
                    <a:cubicBezTo>
                      <a:pt x="255930" y="99595"/>
                      <a:pt x="251663" y="98467"/>
                      <a:pt x="248478" y="96078"/>
                    </a:cubicBezTo>
                    <a:cubicBezTo>
                      <a:pt x="226871" y="79873"/>
                      <a:pt x="239765" y="85443"/>
                      <a:pt x="221974" y="79513"/>
                    </a:cubicBezTo>
                    <a:cubicBezTo>
                      <a:pt x="212589" y="51359"/>
                      <a:pt x="225678" y="85686"/>
                      <a:pt x="212035" y="62947"/>
                    </a:cubicBezTo>
                    <a:cubicBezTo>
                      <a:pt x="210238" y="59952"/>
                      <a:pt x="211191" y="55477"/>
                      <a:pt x="208722" y="53008"/>
                    </a:cubicBezTo>
                    <a:cubicBezTo>
                      <a:pt x="206252" y="50539"/>
                      <a:pt x="202095" y="50799"/>
                      <a:pt x="198782" y="49695"/>
                    </a:cubicBezTo>
                    <a:cubicBezTo>
                      <a:pt x="182551" y="17234"/>
                      <a:pt x="202529" y="49379"/>
                      <a:pt x="182217" y="33130"/>
                    </a:cubicBezTo>
                    <a:cubicBezTo>
                      <a:pt x="179108" y="30643"/>
                      <a:pt x="178407" y="26007"/>
                      <a:pt x="175591" y="23191"/>
                    </a:cubicBezTo>
                    <a:cubicBezTo>
                      <a:pt x="167740" y="15340"/>
                      <a:pt x="159026" y="3865"/>
                      <a:pt x="155713"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28" name="Group 127">
                <a:extLst>
                  <a:ext uri="{FF2B5EF4-FFF2-40B4-BE49-F238E27FC236}">
                    <a16:creationId xmlns:a16="http://schemas.microsoft.com/office/drawing/2014/main" id="{62C38FAE-8495-8ED0-7791-C0C50BB0F987}"/>
                  </a:ext>
                </a:extLst>
              </p:cNvPr>
              <p:cNvGrpSpPr/>
              <p:nvPr/>
            </p:nvGrpSpPr>
            <p:grpSpPr>
              <a:xfrm>
                <a:off x="4382401" y="4303643"/>
                <a:ext cx="206164" cy="1688784"/>
                <a:chOff x="4382401" y="4303643"/>
                <a:chExt cx="206164" cy="1688784"/>
              </a:xfrm>
            </p:grpSpPr>
            <p:sp>
              <p:nvSpPr>
                <p:cNvPr id="167" name="Freeform 166">
                  <a:extLst>
                    <a:ext uri="{FF2B5EF4-FFF2-40B4-BE49-F238E27FC236}">
                      <a16:creationId xmlns:a16="http://schemas.microsoft.com/office/drawing/2014/main" id="{DE9FBE13-3327-8952-9751-B2E2BE164B0D}"/>
                    </a:ext>
                  </a:extLst>
                </p:cNvPr>
                <p:cNvSpPr/>
                <p:nvPr/>
              </p:nvSpPr>
              <p:spPr>
                <a:xfrm>
                  <a:off x="4450820" y="4904913"/>
                  <a:ext cx="45719" cy="1087514"/>
                </a:xfrm>
                <a:custGeom>
                  <a:avLst/>
                  <a:gdLst>
                    <a:gd name="connsiteX0" fmla="*/ 0 w 62144"/>
                    <a:gd name="connsiteY0" fmla="*/ 1087514 h 1087514"/>
                    <a:gd name="connsiteX1" fmla="*/ 62144 w 62144"/>
                    <a:gd name="connsiteY1" fmla="*/ 1087514 h 1087514"/>
                    <a:gd name="connsiteX2" fmla="*/ 57705 w 62144"/>
                    <a:gd name="connsiteY2" fmla="*/ 0 h 1087514"/>
                    <a:gd name="connsiteX3" fmla="*/ 35511 w 62144"/>
                    <a:gd name="connsiteY3" fmla="*/ 31071 h 1087514"/>
                    <a:gd name="connsiteX4" fmla="*/ 0 w 62144"/>
                    <a:gd name="connsiteY4" fmla="*/ 1087514 h 108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44" h="1087514">
                      <a:moveTo>
                        <a:pt x="0" y="1087514"/>
                      </a:moveTo>
                      <a:lnTo>
                        <a:pt x="62144" y="1087514"/>
                      </a:lnTo>
                      <a:cubicBezTo>
                        <a:pt x="60664" y="725009"/>
                        <a:pt x="59185" y="362505"/>
                        <a:pt x="57705" y="0"/>
                      </a:cubicBezTo>
                      <a:lnTo>
                        <a:pt x="35511" y="31071"/>
                      </a:lnTo>
                      <a:lnTo>
                        <a:pt x="0" y="1087514"/>
                      </a:lnTo>
                      <a:close/>
                    </a:path>
                  </a:pathLst>
                </a:custGeom>
                <a:solidFill>
                  <a:srgbClr val="CC6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Freeform 94">
                  <a:extLst>
                    <a:ext uri="{FF2B5EF4-FFF2-40B4-BE49-F238E27FC236}">
                      <a16:creationId xmlns:a16="http://schemas.microsoft.com/office/drawing/2014/main" id="{1B00C067-BDD6-50EA-BFA0-E3FEEC2A5BB9}"/>
                    </a:ext>
                  </a:extLst>
                </p:cNvPr>
                <p:cNvSpPr/>
                <p:nvPr/>
              </p:nvSpPr>
              <p:spPr>
                <a:xfrm>
                  <a:off x="4382401" y="4303643"/>
                  <a:ext cx="206164" cy="745435"/>
                </a:xfrm>
                <a:custGeom>
                  <a:avLst/>
                  <a:gdLst>
                    <a:gd name="connsiteX0" fmla="*/ 123338 w 206164"/>
                    <a:gd name="connsiteY0" fmla="*/ 0 h 745435"/>
                    <a:gd name="connsiteX1" fmla="*/ 123338 w 206164"/>
                    <a:gd name="connsiteY1" fmla="*/ 0 h 745435"/>
                    <a:gd name="connsiteX2" fmla="*/ 116712 w 206164"/>
                    <a:gd name="connsiteY2" fmla="*/ 29818 h 745435"/>
                    <a:gd name="connsiteX3" fmla="*/ 113399 w 206164"/>
                    <a:gd name="connsiteY3" fmla="*/ 39757 h 745435"/>
                    <a:gd name="connsiteX4" fmla="*/ 106773 w 206164"/>
                    <a:gd name="connsiteY4" fmla="*/ 62948 h 745435"/>
                    <a:gd name="connsiteX5" fmla="*/ 100147 w 206164"/>
                    <a:gd name="connsiteY5" fmla="*/ 72887 h 745435"/>
                    <a:gd name="connsiteX6" fmla="*/ 96834 w 206164"/>
                    <a:gd name="connsiteY6" fmla="*/ 82827 h 745435"/>
                    <a:gd name="connsiteX7" fmla="*/ 76956 w 206164"/>
                    <a:gd name="connsiteY7" fmla="*/ 92766 h 745435"/>
                    <a:gd name="connsiteX8" fmla="*/ 57077 w 206164"/>
                    <a:gd name="connsiteY8" fmla="*/ 106018 h 745435"/>
                    <a:gd name="connsiteX9" fmla="*/ 47138 w 206164"/>
                    <a:gd name="connsiteY9" fmla="*/ 112644 h 745435"/>
                    <a:gd name="connsiteX10" fmla="*/ 40512 w 206164"/>
                    <a:gd name="connsiteY10" fmla="*/ 122583 h 745435"/>
                    <a:gd name="connsiteX11" fmla="*/ 37199 w 206164"/>
                    <a:gd name="connsiteY11" fmla="*/ 132522 h 745435"/>
                    <a:gd name="connsiteX12" fmla="*/ 27260 w 206164"/>
                    <a:gd name="connsiteY12" fmla="*/ 145774 h 745435"/>
                    <a:gd name="connsiteX13" fmla="*/ 30573 w 206164"/>
                    <a:gd name="connsiteY13" fmla="*/ 155714 h 745435"/>
                    <a:gd name="connsiteX14" fmla="*/ 43825 w 206164"/>
                    <a:gd name="connsiteY14" fmla="*/ 162340 h 745435"/>
                    <a:gd name="connsiteX15" fmla="*/ 100147 w 206164"/>
                    <a:gd name="connsiteY15" fmla="*/ 168966 h 745435"/>
                    <a:gd name="connsiteX16" fmla="*/ 83582 w 206164"/>
                    <a:gd name="connsiteY16" fmla="*/ 195470 h 745435"/>
                    <a:gd name="connsiteX17" fmla="*/ 80269 w 206164"/>
                    <a:gd name="connsiteY17" fmla="*/ 274983 h 745435"/>
                    <a:gd name="connsiteX18" fmla="*/ 76956 w 206164"/>
                    <a:gd name="connsiteY18" fmla="*/ 284922 h 745435"/>
                    <a:gd name="connsiteX19" fmla="*/ 67016 w 206164"/>
                    <a:gd name="connsiteY19" fmla="*/ 291548 h 745435"/>
                    <a:gd name="connsiteX20" fmla="*/ 73642 w 206164"/>
                    <a:gd name="connsiteY20" fmla="*/ 318053 h 745435"/>
                    <a:gd name="connsiteX21" fmla="*/ 113399 w 206164"/>
                    <a:gd name="connsiteY21" fmla="*/ 314740 h 745435"/>
                    <a:gd name="connsiteX22" fmla="*/ 123338 w 206164"/>
                    <a:gd name="connsiteY22" fmla="*/ 318053 h 745435"/>
                    <a:gd name="connsiteX23" fmla="*/ 110086 w 206164"/>
                    <a:gd name="connsiteY23" fmla="*/ 341244 h 745435"/>
                    <a:gd name="connsiteX24" fmla="*/ 103460 w 206164"/>
                    <a:gd name="connsiteY24" fmla="*/ 351183 h 745435"/>
                    <a:gd name="connsiteX25" fmla="*/ 83582 w 206164"/>
                    <a:gd name="connsiteY25" fmla="*/ 364435 h 745435"/>
                    <a:gd name="connsiteX26" fmla="*/ 53764 w 206164"/>
                    <a:gd name="connsiteY26" fmla="*/ 390940 h 745435"/>
                    <a:gd name="connsiteX27" fmla="*/ 50451 w 206164"/>
                    <a:gd name="connsiteY27" fmla="*/ 400879 h 745435"/>
                    <a:gd name="connsiteX28" fmla="*/ 47138 w 206164"/>
                    <a:gd name="connsiteY28" fmla="*/ 420757 h 745435"/>
                    <a:gd name="connsiteX29" fmla="*/ 57077 w 206164"/>
                    <a:gd name="connsiteY29" fmla="*/ 424070 h 745435"/>
                    <a:gd name="connsiteX30" fmla="*/ 80269 w 206164"/>
                    <a:gd name="connsiteY30" fmla="*/ 427383 h 745435"/>
                    <a:gd name="connsiteX31" fmla="*/ 67016 w 206164"/>
                    <a:gd name="connsiteY31" fmla="*/ 450574 h 745435"/>
                    <a:gd name="connsiteX32" fmla="*/ 60390 w 206164"/>
                    <a:gd name="connsiteY32" fmla="*/ 460514 h 745435"/>
                    <a:gd name="connsiteX33" fmla="*/ 50451 w 206164"/>
                    <a:gd name="connsiteY33" fmla="*/ 477079 h 745435"/>
                    <a:gd name="connsiteX34" fmla="*/ 30573 w 206164"/>
                    <a:gd name="connsiteY34" fmla="*/ 496957 h 745435"/>
                    <a:gd name="connsiteX35" fmla="*/ 27260 w 206164"/>
                    <a:gd name="connsiteY35" fmla="*/ 510209 h 745435"/>
                    <a:gd name="connsiteX36" fmla="*/ 23947 w 206164"/>
                    <a:gd name="connsiteY36" fmla="*/ 520148 h 745435"/>
                    <a:gd name="connsiteX37" fmla="*/ 37199 w 206164"/>
                    <a:gd name="connsiteY37" fmla="*/ 523461 h 745435"/>
                    <a:gd name="connsiteX38" fmla="*/ 50451 w 206164"/>
                    <a:gd name="connsiteY38" fmla="*/ 520148 h 745435"/>
                    <a:gd name="connsiteX39" fmla="*/ 70329 w 206164"/>
                    <a:gd name="connsiteY39" fmla="*/ 506896 h 745435"/>
                    <a:gd name="connsiteX40" fmla="*/ 76956 w 206164"/>
                    <a:gd name="connsiteY40" fmla="*/ 513522 h 745435"/>
                    <a:gd name="connsiteX41" fmla="*/ 70329 w 206164"/>
                    <a:gd name="connsiteY41" fmla="*/ 549966 h 745435"/>
                    <a:gd name="connsiteX42" fmla="*/ 63703 w 206164"/>
                    <a:gd name="connsiteY42" fmla="*/ 559905 h 745435"/>
                    <a:gd name="connsiteX43" fmla="*/ 53764 w 206164"/>
                    <a:gd name="connsiteY43" fmla="*/ 579783 h 745435"/>
                    <a:gd name="connsiteX44" fmla="*/ 50451 w 206164"/>
                    <a:gd name="connsiteY44" fmla="*/ 596348 h 745435"/>
                    <a:gd name="connsiteX45" fmla="*/ 40512 w 206164"/>
                    <a:gd name="connsiteY45" fmla="*/ 622853 h 745435"/>
                    <a:gd name="connsiteX46" fmla="*/ 37199 w 206164"/>
                    <a:gd name="connsiteY46" fmla="*/ 632792 h 745435"/>
                    <a:gd name="connsiteX47" fmla="*/ 30573 w 206164"/>
                    <a:gd name="connsiteY47" fmla="*/ 642731 h 745435"/>
                    <a:gd name="connsiteX48" fmla="*/ 23947 w 206164"/>
                    <a:gd name="connsiteY48" fmla="*/ 659296 h 745435"/>
                    <a:gd name="connsiteX49" fmla="*/ 17321 w 206164"/>
                    <a:gd name="connsiteY49" fmla="*/ 669235 h 745435"/>
                    <a:gd name="connsiteX50" fmla="*/ 4069 w 206164"/>
                    <a:gd name="connsiteY50" fmla="*/ 689114 h 745435"/>
                    <a:gd name="connsiteX51" fmla="*/ 4069 w 206164"/>
                    <a:gd name="connsiteY51" fmla="*/ 712305 h 745435"/>
                    <a:gd name="connsiteX52" fmla="*/ 14008 w 206164"/>
                    <a:gd name="connsiteY52" fmla="*/ 705679 h 745435"/>
                    <a:gd name="connsiteX53" fmla="*/ 20634 w 206164"/>
                    <a:gd name="connsiteY53" fmla="*/ 679174 h 745435"/>
                    <a:gd name="connsiteX54" fmla="*/ 33886 w 206164"/>
                    <a:gd name="connsiteY54" fmla="*/ 669235 h 745435"/>
                    <a:gd name="connsiteX55" fmla="*/ 53764 w 206164"/>
                    <a:gd name="connsiteY55" fmla="*/ 659296 h 745435"/>
                    <a:gd name="connsiteX56" fmla="*/ 90208 w 206164"/>
                    <a:gd name="connsiteY56" fmla="*/ 649357 h 745435"/>
                    <a:gd name="connsiteX57" fmla="*/ 100147 w 206164"/>
                    <a:gd name="connsiteY57" fmla="*/ 662609 h 745435"/>
                    <a:gd name="connsiteX58" fmla="*/ 126651 w 206164"/>
                    <a:gd name="connsiteY58" fmla="*/ 689114 h 745435"/>
                    <a:gd name="connsiteX59" fmla="*/ 146529 w 206164"/>
                    <a:gd name="connsiteY59" fmla="*/ 718931 h 745435"/>
                    <a:gd name="connsiteX60" fmla="*/ 153156 w 206164"/>
                    <a:gd name="connsiteY60" fmla="*/ 728870 h 745435"/>
                    <a:gd name="connsiteX61" fmla="*/ 166408 w 206164"/>
                    <a:gd name="connsiteY61" fmla="*/ 735496 h 745435"/>
                    <a:gd name="connsiteX62" fmla="*/ 173034 w 206164"/>
                    <a:gd name="connsiteY62" fmla="*/ 745435 h 745435"/>
                    <a:gd name="connsiteX63" fmla="*/ 176347 w 206164"/>
                    <a:gd name="connsiteY63" fmla="*/ 735496 h 745435"/>
                    <a:gd name="connsiteX64" fmla="*/ 169721 w 206164"/>
                    <a:gd name="connsiteY64" fmla="*/ 708992 h 745435"/>
                    <a:gd name="connsiteX65" fmla="*/ 159782 w 206164"/>
                    <a:gd name="connsiteY65" fmla="*/ 669235 h 745435"/>
                    <a:gd name="connsiteX66" fmla="*/ 149842 w 206164"/>
                    <a:gd name="connsiteY66" fmla="*/ 652670 h 745435"/>
                    <a:gd name="connsiteX67" fmla="*/ 129964 w 206164"/>
                    <a:gd name="connsiteY67" fmla="*/ 616227 h 745435"/>
                    <a:gd name="connsiteX68" fmla="*/ 133277 w 206164"/>
                    <a:gd name="connsiteY68" fmla="*/ 606287 h 745435"/>
                    <a:gd name="connsiteX69" fmla="*/ 156469 w 206164"/>
                    <a:gd name="connsiteY69" fmla="*/ 612914 h 745435"/>
                    <a:gd name="connsiteX70" fmla="*/ 173034 w 206164"/>
                    <a:gd name="connsiteY70" fmla="*/ 609600 h 745435"/>
                    <a:gd name="connsiteX71" fmla="*/ 169721 w 206164"/>
                    <a:gd name="connsiteY71" fmla="*/ 599661 h 745435"/>
                    <a:gd name="connsiteX72" fmla="*/ 159782 w 206164"/>
                    <a:gd name="connsiteY72" fmla="*/ 589722 h 745435"/>
                    <a:gd name="connsiteX73" fmla="*/ 149842 w 206164"/>
                    <a:gd name="connsiteY73" fmla="*/ 573157 h 745435"/>
                    <a:gd name="connsiteX74" fmla="*/ 143216 w 206164"/>
                    <a:gd name="connsiteY74" fmla="*/ 546653 h 745435"/>
                    <a:gd name="connsiteX75" fmla="*/ 136590 w 206164"/>
                    <a:gd name="connsiteY75" fmla="*/ 536714 h 745435"/>
                    <a:gd name="connsiteX76" fmla="*/ 129964 w 206164"/>
                    <a:gd name="connsiteY76" fmla="*/ 523461 h 745435"/>
                    <a:gd name="connsiteX77" fmla="*/ 143216 w 206164"/>
                    <a:gd name="connsiteY77" fmla="*/ 520148 h 745435"/>
                    <a:gd name="connsiteX78" fmla="*/ 176347 w 206164"/>
                    <a:gd name="connsiteY78" fmla="*/ 520148 h 745435"/>
                    <a:gd name="connsiteX79" fmla="*/ 173034 w 206164"/>
                    <a:gd name="connsiteY79" fmla="*/ 510209 h 745435"/>
                    <a:gd name="connsiteX80" fmla="*/ 166408 w 206164"/>
                    <a:gd name="connsiteY80" fmla="*/ 500270 h 745435"/>
                    <a:gd name="connsiteX81" fmla="*/ 163095 w 206164"/>
                    <a:gd name="connsiteY81" fmla="*/ 487018 h 745435"/>
                    <a:gd name="connsiteX82" fmla="*/ 156469 w 206164"/>
                    <a:gd name="connsiteY82" fmla="*/ 477079 h 745435"/>
                    <a:gd name="connsiteX83" fmla="*/ 143216 w 206164"/>
                    <a:gd name="connsiteY83" fmla="*/ 457200 h 745435"/>
                    <a:gd name="connsiteX84" fmla="*/ 139903 w 206164"/>
                    <a:gd name="connsiteY84" fmla="*/ 447261 h 745435"/>
                    <a:gd name="connsiteX85" fmla="*/ 133277 w 206164"/>
                    <a:gd name="connsiteY85" fmla="*/ 437322 h 745435"/>
                    <a:gd name="connsiteX86" fmla="*/ 136590 w 206164"/>
                    <a:gd name="connsiteY86" fmla="*/ 427383 h 745435"/>
                    <a:gd name="connsiteX87" fmla="*/ 153156 w 206164"/>
                    <a:gd name="connsiteY87" fmla="*/ 434009 h 745435"/>
                    <a:gd name="connsiteX88" fmla="*/ 166408 w 206164"/>
                    <a:gd name="connsiteY88" fmla="*/ 440635 h 745435"/>
                    <a:gd name="connsiteX89" fmla="*/ 186286 w 206164"/>
                    <a:gd name="connsiteY89" fmla="*/ 447261 h 745435"/>
                    <a:gd name="connsiteX90" fmla="*/ 182973 w 206164"/>
                    <a:gd name="connsiteY90" fmla="*/ 427383 h 745435"/>
                    <a:gd name="connsiteX91" fmla="*/ 173034 w 206164"/>
                    <a:gd name="connsiteY91" fmla="*/ 414131 h 745435"/>
                    <a:gd name="connsiteX92" fmla="*/ 166408 w 206164"/>
                    <a:gd name="connsiteY92" fmla="*/ 400879 h 745435"/>
                    <a:gd name="connsiteX93" fmla="*/ 159782 w 206164"/>
                    <a:gd name="connsiteY93" fmla="*/ 377687 h 745435"/>
                    <a:gd name="connsiteX94" fmla="*/ 146529 w 206164"/>
                    <a:gd name="connsiteY94" fmla="*/ 344557 h 745435"/>
                    <a:gd name="connsiteX95" fmla="*/ 153156 w 206164"/>
                    <a:gd name="connsiteY95" fmla="*/ 351183 h 745435"/>
                    <a:gd name="connsiteX96" fmla="*/ 163095 w 206164"/>
                    <a:gd name="connsiteY96" fmla="*/ 354496 h 745435"/>
                    <a:gd name="connsiteX97" fmla="*/ 149842 w 206164"/>
                    <a:gd name="connsiteY97" fmla="*/ 331305 h 745435"/>
                    <a:gd name="connsiteX98" fmla="*/ 146529 w 206164"/>
                    <a:gd name="connsiteY98" fmla="*/ 321366 h 745435"/>
                    <a:gd name="connsiteX99" fmla="*/ 143216 w 206164"/>
                    <a:gd name="connsiteY99" fmla="*/ 308114 h 745435"/>
                    <a:gd name="connsiteX100" fmla="*/ 139903 w 206164"/>
                    <a:gd name="connsiteY100" fmla="*/ 284922 h 745435"/>
                    <a:gd name="connsiteX101" fmla="*/ 133277 w 206164"/>
                    <a:gd name="connsiteY101" fmla="*/ 271670 h 745435"/>
                    <a:gd name="connsiteX102" fmla="*/ 129964 w 206164"/>
                    <a:gd name="connsiteY102" fmla="*/ 225287 h 745435"/>
                    <a:gd name="connsiteX103" fmla="*/ 133277 w 206164"/>
                    <a:gd name="connsiteY103" fmla="*/ 198783 h 745435"/>
                    <a:gd name="connsiteX104" fmla="*/ 143216 w 206164"/>
                    <a:gd name="connsiteY104" fmla="*/ 212035 h 745435"/>
                    <a:gd name="connsiteX105" fmla="*/ 156469 w 206164"/>
                    <a:gd name="connsiteY105" fmla="*/ 221974 h 745435"/>
                    <a:gd name="connsiteX106" fmla="*/ 189599 w 206164"/>
                    <a:gd name="connsiteY106" fmla="*/ 241853 h 745435"/>
                    <a:gd name="connsiteX107" fmla="*/ 202851 w 206164"/>
                    <a:gd name="connsiteY107" fmla="*/ 251792 h 745435"/>
                    <a:gd name="connsiteX108" fmla="*/ 206164 w 206164"/>
                    <a:gd name="connsiteY108" fmla="*/ 261731 h 745435"/>
                    <a:gd name="connsiteX109" fmla="*/ 199538 w 206164"/>
                    <a:gd name="connsiteY109" fmla="*/ 238540 h 745435"/>
                    <a:gd name="connsiteX110" fmla="*/ 189599 w 206164"/>
                    <a:gd name="connsiteY110" fmla="*/ 231914 h 745435"/>
                    <a:gd name="connsiteX111" fmla="*/ 179660 w 206164"/>
                    <a:gd name="connsiteY111" fmla="*/ 212035 h 745435"/>
                    <a:gd name="connsiteX112" fmla="*/ 169721 w 206164"/>
                    <a:gd name="connsiteY112" fmla="*/ 205409 h 745435"/>
                    <a:gd name="connsiteX113" fmla="*/ 156469 w 206164"/>
                    <a:gd name="connsiteY113" fmla="*/ 172279 h 745435"/>
                    <a:gd name="connsiteX114" fmla="*/ 149842 w 206164"/>
                    <a:gd name="connsiteY114" fmla="*/ 162340 h 745435"/>
                    <a:gd name="connsiteX115" fmla="*/ 146529 w 206164"/>
                    <a:gd name="connsiteY115" fmla="*/ 145774 h 745435"/>
                    <a:gd name="connsiteX116" fmla="*/ 156469 w 206164"/>
                    <a:gd name="connsiteY116" fmla="*/ 152400 h 745435"/>
                    <a:gd name="connsiteX117" fmla="*/ 166408 w 206164"/>
                    <a:gd name="connsiteY117" fmla="*/ 155714 h 745435"/>
                    <a:gd name="connsiteX118" fmla="*/ 156469 w 206164"/>
                    <a:gd name="connsiteY118" fmla="*/ 132522 h 745435"/>
                    <a:gd name="connsiteX119" fmla="*/ 149842 w 206164"/>
                    <a:gd name="connsiteY119" fmla="*/ 102705 h 745435"/>
                    <a:gd name="connsiteX120" fmla="*/ 146529 w 206164"/>
                    <a:gd name="connsiteY120" fmla="*/ 59635 h 745435"/>
                    <a:gd name="connsiteX121" fmla="*/ 143216 w 206164"/>
                    <a:gd name="connsiteY121" fmla="*/ 49696 h 745435"/>
                    <a:gd name="connsiteX122" fmla="*/ 123338 w 206164"/>
                    <a:gd name="connsiteY122" fmla="*/ 0 h 74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06164" h="745435">
                      <a:moveTo>
                        <a:pt x="123338" y="0"/>
                      </a:moveTo>
                      <a:lnTo>
                        <a:pt x="123338" y="0"/>
                      </a:lnTo>
                      <a:cubicBezTo>
                        <a:pt x="121129" y="9939"/>
                        <a:pt x="119181" y="19940"/>
                        <a:pt x="116712" y="29818"/>
                      </a:cubicBezTo>
                      <a:cubicBezTo>
                        <a:pt x="115865" y="33206"/>
                        <a:pt x="114358" y="36399"/>
                        <a:pt x="113399" y="39757"/>
                      </a:cubicBezTo>
                      <a:cubicBezTo>
                        <a:pt x="111984" y="44711"/>
                        <a:pt x="109421" y="57652"/>
                        <a:pt x="106773" y="62948"/>
                      </a:cubicBezTo>
                      <a:cubicBezTo>
                        <a:pt x="104992" y="66509"/>
                        <a:pt x="102356" y="69574"/>
                        <a:pt x="100147" y="72887"/>
                      </a:cubicBezTo>
                      <a:cubicBezTo>
                        <a:pt x="99043" y="76200"/>
                        <a:pt x="99016" y="80100"/>
                        <a:pt x="96834" y="82827"/>
                      </a:cubicBezTo>
                      <a:cubicBezTo>
                        <a:pt x="89775" y="91651"/>
                        <a:pt x="85598" y="87965"/>
                        <a:pt x="76956" y="92766"/>
                      </a:cubicBezTo>
                      <a:cubicBezTo>
                        <a:pt x="69994" y="96633"/>
                        <a:pt x="63703" y="101601"/>
                        <a:pt x="57077" y="106018"/>
                      </a:cubicBezTo>
                      <a:lnTo>
                        <a:pt x="47138" y="112644"/>
                      </a:lnTo>
                      <a:cubicBezTo>
                        <a:pt x="44929" y="115957"/>
                        <a:pt x="42293" y="119022"/>
                        <a:pt x="40512" y="122583"/>
                      </a:cubicBezTo>
                      <a:cubicBezTo>
                        <a:pt x="38950" y="125707"/>
                        <a:pt x="38932" y="129490"/>
                        <a:pt x="37199" y="132522"/>
                      </a:cubicBezTo>
                      <a:cubicBezTo>
                        <a:pt x="34459" y="137316"/>
                        <a:pt x="30573" y="141357"/>
                        <a:pt x="27260" y="145774"/>
                      </a:cubicBezTo>
                      <a:cubicBezTo>
                        <a:pt x="28364" y="149087"/>
                        <a:pt x="28103" y="153244"/>
                        <a:pt x="30573" y="155714"/>
                      </a:cubicBezTo>
                      <a:cubicBezTo>
                        <a:pt x="34065" y="159206"/>
                        <a:pt x="39286" y="160395"/>
                        <a:pt x="43825" y="162340"/>
                      </a:cubicBezTo>
                      <a:cubicBezTo>
                        <a:pt x="61897" y="170085"/>
                        <a:pt x="79450" y="167488"/>
                        <a:pt x="100147" y="168966"/>
                      </a:cubicBezTo>
                      <a:cubicBezTo>
                        <a:pt x="92262" y="192621"/>
                        <a:pt x="99332" y="184970"/>
                        <a:pt x="83582" y="195470"/>
                      </a:cubicBezTo>
                      <a:cubicBezTo>
                        <a:pt x="82478" y="221974"/>
                        <a:pt x="82229" y="248528"/>
                        <a:pt x="80269" y="274983"/>
                      </a:cubicBezTo>
                      <a:cubicBezTo>
                        <a:pt x="80011" y="278466"/>
                        <a:pt x="79138" y="282195"/>
                        <a:pt x="76956" y="284922"/>
                      </a:cubicBezTo>
                      <a:cubicBezTo>
                        <a:pt x="74468" y="288031"/>
                        <a:pt x="70329" y="289339"/>
                        <a:pt x="67016" y="291548"/>
                      </a:cubicBezTo>
                      <a:cubicBezTo>
                        <a:pt x="58828" y="316112"/>
                        <a:pt x="54143" y="308303"/>
                        <a:pt x="73642" y="318053"/>
                      </a:cubicBezTo>
                      <a:cubicBezTo>
                        <a:pt x="86894" y="316949"/>
                        <a:pt x="100101" y="314740"/>
                        <a:pt x="113399" y="314740"/>
                      </a:cubicBezTo>
                      <a:cubicBezTo>
                        <a:pt x="116891" y="314740"/>
                        <a:pt x="122041" y="314811"/>
                        <a:pt x="123338" y="318053"/>
                      </a:cubicBezTo>
                      <a:cubicBezTo>
                        <a:pt x="127396" y="328199"/>
                        <a:pt x="114490" y="335959"/>
                        <a:pt x="110086" y="341244"/>
                      </a:cubicBezTo>
                      <a:cubicBezTo>
                        <a:pt x="107537" y="344303"/>
                        <a:pt x="106457" y="348561"/>
                        <a:pt x="103460" y="351183"/>
                      </a:cubicBezTo>
                      <a:cubicBezTo>
                        <a:pt x="97467" y="356427"/>
                        <a:pt x="89213" y="358804"/>
                        <a:pt x="83582" y="364435"/>
                      </a:cubicBezTo>
                      <a:cubicBezTo>
                        <a:pt x="60887" y="387130"/>
                        <a:pt x="71500" y="379116"/>
                        <a:pt x="53764" y="390940"/>
                      </a:cubicBezTo>
                      <a:cubicBezTo>
                        <a:pt x="52660" y="394253"/>
                        <a:pt x="51209" y="397470"/>
                        <a:pt x="50451" y="400879"/>
                      </a:cubicBezTo>
                      <a:cubicBezTo>
                        <a:pt x="48994" y="407436"/>
                        <a:pt x="45293" y="414298"/>
                        <a:pt x="47138" y="420757"/>
                      </a:cubicBezTo>
                      <a:cubicBezTo>
                        <a:pt x="48097" y="424115"/>
                        <a:pt x="53653" y="423385"/>
                        <a:pt x="57077" y="424070"/>
                      </a:cubicBezTo>
                      <a:cubicBezTo>
                        <a:pt x="64735" y="425601"/>
                        <a:pt x="72538" y="426279"/>
                        <a:pt x="80269" y="427383"/>
                      </a:cubicBezTo>
                      <a:cubicBezTo>
                        <a:pt x="64134" y="451581"/>
                        <a:pt x="83817" y="421171"/>
                        <a:pt x="67016" y="450574"/>
                      </a:cubicBezTo>
                      <a:cubicBezTo>
                        <a:pt x="65040" y="454031"/>
                        <a:pt x="62500" y="457137"/>
                        <a:pt x="60390" y="460514"/>
                      </a:cubicBezTo>
                      <a:cubicBezTo>
                        <a:pt x="56977" y="465975"/>
                        <a:pt x="54691" y="472233"/>
                        <a:pt x="50451" y="477079"/>
                      </a:cubicBezTo>
                      <a:cubicBezTo>
                        <a:pt x="15932" y="516529"/>
                        <a:pt x="53300" y="462866"/>
                        <a:pt x="30573" y="496957"/>
                      </a:cubicBezTo>
                      <a:cubicBezTo>
                        <a:pt x="29469" y="501374"/>
                        <a:pt x="28511" y="505831"/>
                        <a:pt x="27260" y="510209"/>
                      </a:cubicBezTo>
                      <a:cubicBezTo>
                        <a:pt x="26301" y="513567"/>
                        <a:pt x="21852" y="517354"/>
                        <a:pt x="23947" y="520148"/>
                      </a:cubicBezTo>
                      <a:cubicBezTo>
                        <a:pt x="26679" y="523791"/>
                        <a:pt x="32782" y="522357"/>
                        <a:pt x="37199" y="523461"/>
                      </a:cubicBezTo>
                      <a:cubicBezTo>
                        <a:pt x="41616" y="522357"/>
                        <a:pt x="46378" y="522184"/>
                        <a:pt x="50451" y="520148"/>
                      </a:cubicBezTo>
                      <a:cubicBezTo>
                        <a:pt x="57574" y="516587"/>
                        <a:pt x="70329" y="506896"/>
                        <a:pt x="70329" y="506896"/>
                      </a:cubicBezTo>
                      <a:cubicBezTo>
                        <a:pt x="72538" y="509105"/>
                        <a:pt x="76645" y="510414"/>
                        <a:pt x="76956" y="513522"/>
                      </a:cubicBezTo>
                      <a:cubicBezTo>
                        <a:pt x="77527" y="519230"/>
                        <a:pt x="74764" y="541096"/>
                        <a:pt x="70329" y="549966"/>
                      </a:cubicBezTo>
                      <a:cubicBezTo>
                        <a:pt x="68548" y="553527"/>
                        <a:pt x="65484" y="556344"/>
                        <a:pt x="63703" y="559905"/>
                      </a:cubicBezTo>
                      <a:cubicBezTo>
                        <a:pt x="49987" y="587338"/>
                        <a:pt x="72753" y="551299"/>
                        <a:pt x="53764" y="579783"/>
                      </a:cubicBezTo>
                      <a:cubicBezTo>
                        <a:pt x="52660" y="585305"/>
                        <a:pt x="51817" y="590885"/>
                        <a:pt x="50451" y="596348"/>
                      </a:cubicBezTo>
                      <a:cubicBezTo>
                        <a:pt x="48571" y="603866"/>
                        <a:pt x="42791" y="616776"/>
                        <a:pt x="40512" y="622853"/>
                      </a:cubicBezTo>
                      <a:cubicBezTo>
                        <a:pt x="39286" y="626123"/>
                        <a:pt x="38761" y="629668"/>
                        <a:pt x="37199" y="632792"/>
                      </a:cubicBezTo>
                      <a:cubicBezTo>
                        <a:pt x="35418" y="636353"/>
                        <a:pt x="32354" y="639170"/>
                        <a:pt x="30573" y="642731"/>
                      </a:cubicBezTo>
                      <a:cubicBezTo>
                        <a:pt x="27913" y="648050"/>
                        <a:pt x="26607" y="653977"/>
                        <a:pt x="23947" y="659296"/>
                      </a:cubicBezTo>
                      <a:cubicBezTo>
                        <a:pt x="22166" y="662857"/>
                        <a:pt x="19296" y="665778"/>
                        <a:pt x="17321" y="669235"/>
                      </a:cubicBezTo>
                      <a:cubicBezTo>
                        <a:pt x="6623" y="687956"/>
                        <a:pt x="15879" y="677302"/>
                        <a:pt x="4069" y="689114"/>
                      </a:cubicBezTo>
                      <a:cubicBezTo>
                        <a:pt x="2507" y="693801"/>
                        <a:pt x="-4251" y="708145"/>
                        <a:pt x="4069" y="712305"/>
                      </a:cubicBezTo>
                      <a:cubicBezTo>
                        <a:pt x="7630" y="714086"/>
                        <a:pt x="10695" y="707888"/>
                        <a:pt x="14008" y="705679"/>
                      </a:cubicBezTo>
                      <a:cubicBezTo>
                        <a:pt x="14115" y="705142"/>
                        <a:pt x="17954" y="682391"/>
                        <a:pt x="20634" y="679174"/>
                      </a:cubicBezTo>
                      <a:cubicBezTo>
                        <a:pt x="24169" y="674932"/>
                        <a:pt x="29393" y="672444"/>
                        <a:pt x="33886" y="669235"/>
                      </a:cubicBezTo>
                      <a:cubicBezTo>
                        <a:pt x="45125" y="661207"/>
                        <a:pt x="41456" y="663399"/>
                        <a:pt x="53764" y="659296"/>
                      </a:cubicBezTo>
                      <a:cubicBezTo>
                        <a:pt x="78328" y="642920"/>
                        <a:pt x="65833" y="644482"/>
                        <a:pt x="90208" y="649357"/>
                      </a:cubicBezTo>
                      <a:cubicBezTo>
                        <a:pt x="93521" y="653774"/>
                        <a:pt x="96416" y="658539"/>
                        <a:pt x="100147" y="662609"/>
                      </a:cubicBezTo>
                      <a:cubicBezTo>
                        <a:pt x="108590" y="671819"/>
                        <a:pt x="121063" y="677939"/>
                        <a:pt x="126651" y="689114"/>
                      </a:cubicBezTo>
                      <a:cubicBezTo>
                        <a:pt x="137864" y="711541"/>
                        <a:pt x="128151" y="694429"/>
                        <a:pt x="146529" y="718931"/>
                      </a:cubicBezTo>
                      <a:cubicBezTo>
                        <a:pt x="148918" y="722116"/>
                        <a:pt x="150097" y="726321"/>
                        <a:pt x="153156" y="728870"/>
                      </a:cubicBezTo>
                      <a:cubicBezTo>
                        <a:pt x="156950" y="732032"/>
                        <a:pt x="161991" y="733287"/>
                        <a:pt x="166408" y="735496"/>
                      </a:cubicBezTo>
                      <a:cubicBezTo>
                        <a:pt x="168617" y="738809"/>
                        <a:pt x="169052" y="745435"/>
                        <a:pt x="173034" y="745435"/>
                      </a:cubicBezTo>
                      <a:cubicBezTo>
                        <a:pt x="176526" y="745435"/>
                        <a:pt x="176347" y="738988"/>
                        <a:pt x="176347" y="735496"/>
                      </a:cubicBezTo>
                      <a:cubicBezTo>
                        <a:pt x="176347" y="727500"/>
                        <a:pt x="172335" y="716835"/>
                        <a:pt x="169721" y="708992"/>
                      </a:cubicBezTo>
                      <a:cubicBezTo>
                        <a:pt x="164671" y="668587"/>
                        <a:pt x="171014" y="695443"/>
                        <a:pt x="159782" y="669235"/>
                      </a:cubicBezTo>
                      <a:cubicBezTo>
                        <a:pt x="153331" y="654183"/>
                        <a:pt x="160862" y="663688"/>
                        <a:pt x="149842" y="652670"/>
                      </a:cubicBezTo>
                      <a:cubicBezTo>
                        <a:pt x="134809" y="622605"/>
                        <a:pt x="142069" y="634385"/>
                        <a:pt x="129964" y="616227"/>
                      </a:cubicBezTo>
                      <a:cubicBezTo>
                        <a:pt x="131068" y="612914"/>
                        <a:pt x="130034" y="607584"/>
                        <a:pt x="133277" y="606287"/>
                      </a:cubicBezTo>
                      <a:cubicBezTo>
                        <a:pt x="135169" y="605530"/>
                        <a:pt x="153522" y="611932"/>
                        <a:pt x="156469" y="612914"/>
                      </a:cubicBezTo>
                      <a:cubicBezTo>
                        <a:pt x="161991" y="611809"/>
                        <a:pt x="169052" y="613582"/>
                        <a:pt x="173034" y="609600"/>
                      </a:cubicBezTo>
                      <a:cubicBezTo>
                        <a:pt x="175503" y="607131"/>
                        <a:pt x="171658" y="602567"/>
                        <a:pt x="169721" y="599661"/>
                      </a:cubicBezTo>
                      <a:cubicBezTo>
                        <a:pt x="167122" y="595763"/>
                        <a:pt x="162593" y="593470"/>
                        <a:pt x="159782" y="589722"/>
                      </a:cubicBezTo>
                      <a:cubicBezTo>
                        <a:pt x="155918" y="584571"/>
                        <a:pt x="153155" y="578679"/>
                        <a:pt x="149842" y="573157"/>
                      </a:cubicBezTo>
                      <a:lnTo>
                        <a:pt x="143216" y="546653"/>
                      </a:lnTo>
                      <a:cubicBezTo>
                        <a:pt x="142250" y="542790"/>
                        <a:pt x="138565" y="540171"/>
                        <a:pt x="136590" y="536714"/>
                      </a:cubicBezTo>
                      <a:cubicBezTo>
                        <a:pt x="134140" y="532426"/>
                        <a:pt x="132173" y="527879"/>
                        <a:pt x="129964" y="523461"/>
                      </a:cubicBezTo>
                      <a:cubicBezTo>
                        <a:pt x="134381" y="522357"/>
                        <a:pt x="138663" y="520148"/>
                        <a:pt x="143216" y="520148"/>
                      </a:cubicBezTo>
                      <a:cubicBezTo>
                        <a:pt x="183832" y="520148"/>
                        <a:pt x="145566" y="527843"/>
                        <a:pt x="176347" y="520148"/>
                      </a:cubicBezTo>
                      <a:cubicBezTo>
                        <a:pt x="175243" y="516835"/>
                        <a:pt x="174596" y="513333"/>
                        <a:pt x="173034" y="510209"/>
                      </a:cubicBezTo>
                      <a:cubicBezTo>
                        <a:pt x="171253" y="506648"/>
                        <a:pt x="167976" y="503930"/>
                        <a:pt x="166408" y="500270"/>
                      </a:cubicBezTo>
                      <a:cubicBezTo>
                        <a:pt x="164614" y="496085"/>
                        <a:pt x="164889" y="491203"/>
                        <a:pt x="163095" y="487018"/>
                      </a:cubicBezTo>
                      <a:cubicBezTo>
                        <a:pt x="161527" y="483358"/>
                        <a:pt x="158250" y="480640"/>
                        <a:pt x="156469" y="477079"/>
                      </a:cubicBezTo>
                      <a:cubicBezTo>
                        <a:pt x="146879" y="457900"/>
                        <a:pt x="162059" y="476043"/>
                        <a:pt x="143216" y="457200"/>
                      </a:cubicBezTo>
                      <a:cubicBezTo>
                        <a:pt x="142112" y="453887"/>
                        <a:pt x="141465" y="450385"/>
                        <a:pt x="139903" y="447261"/>
                      </a:cubicBezTo>
                      <a:cubicBezTo>
                        <a:pt x="138122" y="443700"/>
                        <a:pt x="133932" y="441250"/>
                        <a:pt x="133277" y="437322"/>
                      </a:cubicBezTo>
                      <a:cubicBezTo>
                        <a:pt x="132703" y="433877"/>
                        <a:pt x="135486" y="430696"/>
                        <a:pt x="136590" y="427383"/>
                      </a:cubicBezTo>
                      <a:cubicBezTo>
                        <a:pt x="142112" y="429592"/>
                        <a:pt x="147721" y="431594"/>
                        <a:pt x="153156" y="434009"/>
                      </a:cubicBezTo>
                      <a:cubicBezTo>
                        <a:pt x="157669" y="436015"/>
                        <a:pt x="161823" y="438801"/>
                        <a:pt x="166408" y="440635"/>
                      </a:cubicBezTo>
                      <a:cubicBezTo>
                        <a:pt x="172893" y="443229"/>
                        <a:pt x="186286" y="447261"/>
                        <a:pt x="186286" y="447261"/>
                      </a:cubicBezTo>
                      <a:cubicBezTo>
                        <a:pt x="185182" y="440635"/>
                        <a:pt x="185468" y="433620"/>
                        <a:pt x="182973" y="427383"/>
                      </a:cubicBezTo>
                      <a:cubicBezTo>
                        <a:pt x="180922" y="422256"/>
                        <a:pt x="175960" y="418813"/>
                        <a:pt x="173034" y="414131"/>
                      </a:cubicBezTo>
                      <a:cubicBezTo>
                        <a:pt x="170416" y="409943"/>
                        <a:pt x="168142" y="405503"/>
                        <a:pt x="166408" y="400879"/>
                      </a:cubicBezTo>
                      <a:cubicBezTo>
                        <a:pt x="158003" y="378465"/>
                        <a:pt x="167791" y="396376"/>
                        <a:pt x="159782" y="377687"/>
                      </a:cubicBezTo>
                      <a:cubicBezTo>
                        <a:pt x="145152" y="343549"/>
                        <a:pt x="161620" y="389823"/>
                        <a:pt x="146529" y="344557"/>
                      </a:cubicBezTo>
                      <a:cubicBezTo>
                        <a:pt x="145541" y="341594"/>
                        <a:pt x="150477" y="349576"/>
                        <a:pt x="153156" y="351183"/>
                      </a:cubicBezTo>
                      <a:cubicBezTo>
                        <a:pt x="156151" y="352980"/>
                        <a:pt x="159782" y="353392"/>
                        <a:pt x="163095" y="354496"/>
                      </a:cubicBezTo>
                      <a:cubicBezTo>
                        <a:pt x="156088" y="326468"/>
                        <a:pt x="165634" y="354991"/>
                        <a:pt x="149842" y="331305"/>
                      </a:cubicBezTo>
                      <a:cubicBezTo>
                        <a:pt x="147905" y="328399"/>
                        <a:pt x="147488" y="324724"/>
                        <a:pt x="146529" y="321366"/>
                      </a:cubicBezTo>
                      <a:cubicBezTo>
                        <a:pt x="145278" y="316988"/>
                        <a:pt x="144030" y="312594"/>
                        <a:pt x="143216" y="308114"/>
                      </a:cubicBezTo>
                      <a:cubicBezTo>
                        <a:pt x="141819" y="300431"/>
                        <a:pt x="141958" y="292456"/>
                        <a:pt x="139903" y="284922"/>
                      </a:cubicBezTo>
                      <a:cubicBezTo>
                        <a:pt x="138604" y="280157"/>
                        <a:pt x="135486" y="276087"/>
                        <a:pt x="133277" y="271670"/>
                      </a:cubicBezTo>
                      <a:cubicBezTo>
                        <a:pt x="132173" y="256209"/>
                        <a:pt x="129964" y="240787"/>
                        <a:pt x="129964" y="225287"/>
                      </a:cubicBezTo>
                      <a:cubicBezTo>
                        <a:pt x="129964" y="216384"/>
                        <a:pt x="126981" y="205079"/>
                        <a:pt x="133277" y="198783"/>
                      </a:cubicBezTo>
                      <a:cubicBezTo>
                        <a:pt x="137181" y="194879"/>
                        <a:pt x="139312" y="208131"/>
                        <a:pt x="143216" y="212035"/>
                      </a:cubicBezTo>
                      <a:cubicBezTo>
                        <a:pt x="147121" y="215940"/>
                        <a:pt x="151945" y="218807"/>
                        <a:pt x="156469" y="221974"/>
                      </a:cubicBezTo>
                      <a:cubicBezTo>
                        <a:pt x="224560" y="269638"/>
                        <a:pt x="141873" y="212024"/>
                        <a:pt x="189599" y="241853"/>
                      </a:cubicBezTo>
                      <a:cubicBezTo>
                        <a:pt x="194281" y="244779"/>
                        <a:pt x="198434" y="248479"/>
                        <a:pt x="202851" y="251792"/>
                      </a:cubicBezTo>
                      <a:cubicBezTo>
                        <a:pt x="203955" y="255105"/>
                        <a:pt x="206164" y="265223"/>
                        <a:pt x="206164" y="261731"/>
                      </a:cubicBezTo>
                      <a:cubicBezTo>
                        <a:pt x="206164" y="261136"/>
                        <a:pt x="201100" y="240493"/>
                        <a:pt x="199538" y="238540"/>
                      </a:cubicBezTo>
                      <a:cubicBezTo>
                        <a:pt x="197051" y="235431"/>
                        <a:pt x="192912" y="234123"/>
                        <a:pt x="189599" y="231914"/>
                      </a:cubicBezTo>
                      <a:cubicBezTo>
                        <a:pt x="186904" y="223830"/>
                        <a:pt x="186083" y="218458"/>
                        <a:pt x="179660" y="212035"/>
                      </a:cubicBezTo>
                      <a:cubicBezTo>
                        <a:pt x="176844" y="209219"/>
                        <a:pt x="173034" y="207618"/>
                        <a:pt x="169721" y="205409"/>
                      </a:cubicBezTo>
                      <a:cubicBezTo>
                        <a:pt x="159971" y="185910"/>
                        <a:pt x="164657" y="196842"/>
                        <a:pt x="156469" y="172279"/>
                      </a:cubicBezTo>
                      <a:cubicBezTo>
                        <a:pt x="155210" y="168501"/>
                        <a:pt x="152051" y="165653"/>
                        <a:pt x="149842" y="162340"/>
                      </a:cubicBezTo>
                      <a:cubicBezTo>
                        <a:pt x="148738" y="156818"/>
                        <a:pt x="143405" y="150459"/>
                        <a:pt x="146529" y="145774"/>
                      </a:cubicBezTo>
                      <a:cubicBezTo>
                        <a:pt x="148738" y="142461"/>
                        <a:pt x="152907" y="150619"/>
                        <a:pt x="156469" y="152400"/>
                      </a:cubicBezTo>
                      <a:cubicBezTo>
                        <a:pt x="159593" y="153962"/>
                        <a:pt x="166408" y="155714"/>
                        <a:pt x="166408" y="155714"/>
                      </a:cubicBezTo>
                      <a:cubicBezTo>
                        <a:pt x="159513" y="128133"/>
                        <a:pt x="167909" y="155401"/>
                        <a:pt x="156469" y="132522"/>
                      </a:cubicBezTo>
                      <a:cubicBezTo>
                        <a:pt x="152392" y="124367"/>
                        <a:pt x="151114" y="110337"/>
                        <a:pt x="149842" y="102705"/>
                      </a:cubicBezTo>
                      <a:cubicBezTo>
                        <a:pt x="148738" y="88348"/>
                        <a:pt x="148315" y="73923"/>
                        <a:pt x="146529" y="59635"/>
                      </a:cubicBezTo>
                      <a:cubicBezTo>
                        <a:pt x="146096" y="56170"/>
                        <a:pt x="145153" y="52602"/>
                        <a:pt x="143216" y="49696"/>
                      </a:cubicBezTo>
                      <a:cubicBezTo>
                        <a:pt x="119846" y="14641"/>
                        <a:pt x="126651" y="8283"/>
                        <a:pt x="123338"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7" name="Group 76">
                <a:extLst>
                  <a:ext uri="{FF2B5EF4-FFF2-40B4-BE49-F238E27FC236}">
                    <a16:creationId xmlns:a16="http://schemas.microsoft.com/office/drawing/2014/main" id="{69D0BD19-462E-9C58-E011-CB4119071482}"/>
                  </a:ext>
                </a:extLst>
              </p:cNvPr>
              <p:cNvGrpSpPr/>
              <p:nvPr/>
            </p:nvGrpSpPr>
            <p:grpSpPr>
              <a:xfrm>
                <a:off x="3611217" y="4485861"/>
                <a:ext cx="188844" cy="1518699"/>
                <a:chOff x="3611217" y="4485861"/>
                <a:chExt cx="188844" cy="1518699"/>
              </a:xfrm>
            </p:grpSpPr>
            <p:cxnSp>
              <p:nvCxnSpPr>
                <p:cNvPr id="130" name="Straight Connector 129">
                  <a:extLst>
                    <a:ext uri="{FF2B5EF4-FFF2-40B4-BE49-F238E27FC236}">
                      <a16:creationId xmlns:a16="http://schemas.microsoft.com/office/drawing/2014/main" id="{92306EB4-F086-0E6E-1469-AC1E523E214E}"/>
                    </a:ext>
                  </a:extLst>
                </p:cNvPr>
                <p:cNvCxnSpPr/>
                <p:nvPr/>
              </p:nvCxnSpPr>
              <p:spPr>
                <a:xfrm flipV="1">
                  <a:off x="3712576" y="5061611"/>
                  <a:ext cx="0" cy="942949"/>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96" name="Freeform 95">
                  <a:extLst>
                    <a:ext uri="{FF2B5EF4-FFF2-40B4-BE49-F238E27FC236}">
                      <a16:creationId xmlns:a16="http://schemas.microsoft.com/office/drawing/2014/main" id="{09AC2F7E-B4E6-F481-EC13-2C950F869212}"/>
                    </a:ext>
                  </a:extLst>
                </p:cNvPr>
                <p:cNvSpPr/>
                <p:nvPr/>
              </p:nvSpPr>
              <p:spPr>
                <a:xfrm>
                  <a:off x="3611217" y="4485861"/>
                  <a:ext cx="188844" cy="696795"/>
                </a:xfrm>
                <a:custGeom>
                  <a:avLst/>
                  <a:gdLst>
                    <a:gd name="connsiteX0" fmla="*/ 99392 w 188844"/>
                    <a:gd name="connsiteY0" fmla="*/ 0 h 696795"/>
                    <a:gd name="connsiteX1" fmla="*/ 99392 w 188844"/>
                    <a:gd name="connsiteY1" fmla="*/ 0 h 696795"/>
                    <a:gd name="connsiteX2" fmla="*/ 96079 w 188844"/>
                    <a:gd name="connsiteY2" fmla="*/ 72887 h 696795"/>
                    <a:gd name="connsiteX3" fmla="*/ 92766 w 188844"/>
                    <a:gd name="connsiteY3" fmla="*/ 99391 h 696795"/>
                    <a:gd name="connsiteX4" fmla="*/ 82826 w 188844"/>
                    <a:gd name="connsiteY4" fmla="*/ 109330 h 696795"/>
                    <a:gd name="connsiteX5" fmla="*/ 76200 w 188844"/>
                    <a:gd name="connsiteY5" fmla="*/ 119269 h 696795"/>
                    <a:gd name="connsiteX6" fmla="*/ 72887 w 188844"/>
                    <a:gd name="connsiteY6" fmla="*/ 129209 h 696795"/>
                    <a:gd name="connsiteX7" fmla="*/ 82826 w 188844"/>
                    <a:gd name="connsiteY7" fmla="*/ 135835 h 696795"/>
                    <a:gd name="connsiteX8" fmla="*/ 112644 w 188844"/>
                    <a:gd name="connsiteY8" fmla="*/ 139148 h 696795"/>
                    <a:gd name="connsiteX9" fmla="*/ 92766 w 188844"/>
                    <a:gd name="connsiteY9" fmla="*/ 149087 h 696795"/>
                    <a:gd name="connsiteX10" fmla="*/ 79513 w 188844"/>
                    <a:gd name="connsiteY10" fmla="*/ 165652 h 696795"/>
                    <a:gd name="connsiteX11" fmla="*/ 69574 w 188844"/>
                    <a:gd name="connsiteY11" fmla="*/ 168965 h 696795"/>
                    <a:gd name="connsiteX12" fmla="*/ 66261 w 188844"/>
                    <a:gd name="connsiteY12" fmla="*/ 178904 h 696795"/>
                    <a:gd name="connsiteX13" fmla="*/ 46383 w 188844"/>
                    <a:gd name="connsiteY13" fmla="*/ 185530 h 696795"/>
                    <a:gd name="connsiteX14" fmla="*/ 26505 w 188844"/>
                    <a:gd name="connsiteY14" fmla="*/ 212035 h 696795"/>
                    <a:gd name="connsiteX15" fmla="*/ 29818 w 188844"/>
                    <a:gd name="connsiteY15" fmla="*/ 221974 h 696795"/>
                    <a:gd name="connsiteX16" fmla="*/ 79513 w 188844"/>
                    <a:gd name="connsiteY16" fmla="*/ 231913 h 696795"/>
                    <a:gd name="connsiteX17" fmla="*/ 96079 w 188844"/>
                    <a:gd name="connsiteY17" fmla="*/ 235226 h 696795"/>
                    <a:gd name="connsiteX18" fmla="*/ 82826 w 188844"/>
                    <a:gd name="connsiteY18" fmla="*/ 251791 h 696795"/>
                    <a:gd name="connsiteX19" fmla="*/ 69574 w 188844"/>
                    <a:gd name="connsiteY19" fmla="*/ 258417 h 696795"/>
                    <a:gd name="connsiteX20" fmla="*/ 59635 w 188844"/>
                    <a:gd name="connsiteY20" fmla="*/ 268356 h 696795"/>
                    <a:gd name="connsiteX21" fmla="*/ 39757 w 188844"/>
                    <a:gd name="connsiteY21" fmla="*/ 278296 h 696795"/>
                    <a:gd name="connsiteX22" fmla="*/ 36444 w 188844"/>
                    <a:gd name="connsiteY22" fmla="*/ 308113 h 696795"/>
                    <a:gd name="connsiteX23" fmla="*/ 46383 w 188844"/>
                    <a:gd name="connsiteY23" fmla="*/ 314739 h 696795"/>
                    <a:gd name="connsiteX24" fmla="*/ 43070 w 188844"/>
                    <a:gd name="connsiteY24" fmla="*/ 344556 h 696795"/>
                    <a:gd name="connsiteX25" fmla="*/ 33131 w 188844"/>
                    <a:gd name="connsiteY25" fmla="*/ 347869 h 696795"/>
                    <a:gd name="connsiteX26" fmla="*/ 56322 w 188844"/>
                    <a:gd name="connsiteY26" fmla="*/ 361122 h 696795"/>
                    <a:gd name="connsiteX27" fmla="*/ 82826 w 188844"/>
                    <a:gd name="connsiteY27" fmla="*/ 374374 h 696795"/>
                    <a:gd name="connsiteX28" fmla="*/ 86140 w 188844"/>
                    <a:gd name="connsiteY28" fmla="*/ 387626 h 696795"/>
                    <a:gd name="connsiteX29" fmla="*/ 72887 w 188844"/>
                    <a:gd name="connsiteY29" fmla="*/ 427382 h 696795"/>
                    <a:gd name="connsiteX30" fmla="*/ 53009 w 188844"/>
                    <a:gd name="connsiteY30" fmla="*/ 440635 h 696795"/>
                    <a:gd name="connsiteX31" fmla="*/ 43070 w 188844"/>
                    <a:gd name="connsiteY31" fmla="*/ 450574 h 696795"/>
                    <a:gd name="connsiteX32" fmla="*/ 36444 w 188844"/>
                    <a:gd name="connsiteY32" fmla="*/ 460513 h 696795"/>
                    <a:gd name="connsiteX33" fmla="*/ 26505 w 188844"/>
                    <a:gd name="connsiteY33" fmla="*/ 467139 h 696795"/>
                    <a:gd name="connsiteX34" fmla="*/ 49696 w 188844"/>
                    <a:gd name="connsiteY34" fmla="*/ 506896 h 696795"/>
                    <a:gd name="connsiteX35" fmla="*/ 72887 w 188844"/>
                    <a:gd name="connsiteY35" fmla="*/ 510209 h 696795"/>
                    <a:gd name="connsiteX36" fmla="*/ 72887 w 188844"/>
                    <a:gd name="connsiteY36" fmla="*/ 533400 h 696795"/>
                    <a:gd name="connsiteX37" fmla="*/ 59635 w 188844"/>
                    <a:gd name="connsiteY37" fmla="*/ 536713 h 696795"/>
                    <a:gd name="connsiteX38" fmla="*/ 39757 w 188844"/>
                    <a:gd name="connsiteY38" fmla="*/ 549965 h 696795"/>
                    <a:gd name="connsiteX39" fmla="*/ 19879 w 188844"/>
                    <a:gd name="connsiteY39" fmla="*/ 563217 h 696795"/>
                    <a:gd name="connsiteX40" fmla="*/ 0 w 188844"/>
                    <a:gd name="connsiteY40" fmla="*/ 569843 h 696795"/>
                    <a:gd name="connsiteX41" fmla="*/ 3313 w 188844"/>
                    <a:gd name="connsiteY41" fmla="*/ 579782 h 696795"/>
                    <a:gd name="connsiteX42" fmla="*/ 23192 w 188844"/>
                    <a:gd name="connsiteY42" fmla="*/ 576469 h 696795"/>
                    <a:gd name="connsiteX43" fmla="*/ 49696 w 188844"/>
                    <a:gd name="connsiteY43" fmla="*/ 573156 h 696795"/>
                    <a:gd name="connsiteX44" fmla="*/ 59635 w 188844"/>
                    <a:gd name="connsiteY44" fmla="*/ 566530 h 696795"/>
                    <a:gd name="connsiteX45" fmla="*/ 56322 w 188844"/>
                    <a:gd name="connsiteY45" fmla="*/ 586409 h 696795"/>
                    <a:gd name="connsiteX46" fmla="*/ 53009 w 188844"/>
                    <a:gd name="connsiteY46" fmla="*/ 596348 h 696795"/>
                    <a:gd name="connsiteX47" fmla="*/ 43070 w 188844"/>
                    <a:gd name="connsiteY47" fmla="*/ 599661 h 696795"/>
                    <a:gd name="connsiteX48" fmla="*/ 29818 w 188844"/>
                    <a:gd name="connsiteY48" fmla="*/ 629478 h 696795"/>
                    <a:gd name="connsiteX49" fmla="*/ 26505 w 188844"/>
                    <a:gd name="connsiteY49" fmla="*/ 639417 h 696795"/>
                    <a:gd name="connsiteX50" fmla="*/ 36444 w 188844"/>
                    <a:gd name="connsiteY50" fmla="*/ 642730 h 696795"/>
                    <a:gd name="connsiteX51" fmla="*/ 69574 w 188844"/>
                    <a:gd name="connsiteY51" fmla="*/ 636104 h 696795"/>
                    <a:gd name="connsiteX52" fmla="*/ 62948 w 188844"/>
                    <a:gd name="connsiteY52" fmla="*/ 646043 h 696795"/>
                    <a:gd name="connsiteX53" fmla="*/ 53009 w 188844"/>
                    <a:gd name="connsiteY53" fmla="*/ 652669 h 696795"/>
                    <a:gd name="connsiteX54" fmla="*/ 49696 w 188844"/>
                    <a:gd name="connsiteY54" fmla="*/ 662609 h 696795"/>
                    <a:gd name="connsiteX55" fmla="*/ 43070 w 188844"/>
                    <a:gd name="connsiteY55" fmla="*/ 672548 h 696795"/>
                    <a:gd name="connsiteX56" fmla="*/ 72887 w 188844"/>
                    <a:gd name="connsiteY56" fmla="*/ 672548 h 696795"/>
                    <a:gd name="connsiteX57" fmla="*/ 82826 w 188844"/>
                    <a:gd name="connsiteY57" fmla="*/ 669235 h 696795"/>
                    <a:gd name="connsiteX58" fmla="*/ 96079 w 188844"/>
                    <a:gd name="connsiteY58" fmla="*/ 672548 h 696795"/>
                    <a:gd name="connsiteX59" fmla="*/ 106018 w 188844"/>
                    <a:gd name="connsiteY59" fmla="*/ 675861 h 696795"/>
                    <a:gd name="connsiteX60" fmla="*/ 142461 w 188844"/>
                    <a:gd name="connsiteY60" fmla="*/ 685800 h 696795"/>
                    <a:gd name="connsiteX61" fmla="*/ 152400 w 188844"/>
                    <a:gd name="connsiteY61" fmla="*/ 689113 h 696795"/>
                    <a:gd name="connsiteX62" fmla="*/ 162340 w 188844"/>
                    <a:gd name="connsiteY62" fmla="*/ 695739 h 696795"/>
                    <a:gd name="connsiteX63" fmla="*/ 139148 w 188844"/>
                    <a:gd name="connsiteY63" fmla="*/ 669235 h 696795"/>
                    <a:gd name="connsiteX64" fmla="*/ 125896 w 188844"/>
                    <a:gd name="connsiteY64" fmla="*/ 639417 h 696795"/>
                    <a:gd name="connsiteX65" fmla="*/ 122583 w 188844"/>
                    <a:gd name="connsiteY65" fmla="*/ 619539 h 696795"/>
                    <a:gd name="connsiteX66" fmla="*/ 119270 w 188844"/>
                    <a:gd name="connsiteY66" fmla="*/ 586409 h 696795"/>
                    <a:gd name="connsiteX67" fmla="*/ 112644 w 188844"/>
                    <a:gd name="connsiteY67" fmla="*/ 559904 h 696795"/>
                    <a:gd name="connsiteX68" fmla="*/ 122583 w 188844"/>
                    <a:gd name="connsiteY68" fmla="*/ 566530 h 696795"/>
                    <a:gd name="connsiteX69" fmla="*/ 135835 w 188844"/>
                    <a:gd name="connsiteY69" fmla="*/ 576469 h 696795"/>
                    <a:gd name="connsiteX70" fmla="*/ 162340 w 188844"/>
                    <a:gd name="connsiteY70" fmla="*/ 593035 h 696795"/>
                    <a:gd name="connsiteX71" fmla="*/ 172279 w 188844"/>
                    <a:gd name="connsiteY71" fmla="*/ 599661 h 696795"/>
                    <a:gd name="connsiteX72" fmla="*/ 185531 w 188844"/>
                    <a:gd name="connsiteY72" fmla="*/ 609600 h 696795"/>
                    <a:gd name="connsiteX73" fmla="*/ 172279 w 188844"/>
                    <a:gd name="connsiteY73" fmla="*/ 589722 h 696795"/>
                    <a:gd name="connsiteX74" fmla="*/ 159026 w 188844"/>
                    <a:gd name="connsiteY74" fmla="*/ 573156 h 696795"/>
                    <a:gd name="connsiteX75" fmla="*/ 152400 w 188844"/>
                    <a:gd name="connsiteY75" fmla="*/ 559904 h 696795"/>
                    <a:gd name="connsiteX76" fmla="*/ 142461 w 188844"/>
                    <a:gd name="connsiteY76" fmla="*/ 546652 h 696795"/>
                    <a:gd name="connsiteX77" fmla="*/ 132522 w 188844"/>
                    <a:gd name="connsiteY77" fmla="*/ 526774 h 696795"/>
                    <a:gd name="connsiteX78" fmla="*/ 119270 w 188844"/>
                    <a:gd name="connsiteY78" fmla="*/ 516835 h 696795"/>
                    <a:gd name="connsiteX79" fmla="*/ 102705 w 188844"/>
                    <a:gd name="connsiteY79" fmla="*/ 493643 h 696795"/>
                    <a:gd name="connsiteX80" fmla="*/ 96079 w 188844"/>
                    <a:gd name="connsiteY80" fmla="*/ 470452 h 696795"/>
                    <a:gd name="connsiteX81" fmla="*/ 119270 w 188844"/>
                    <a:gd name="connsiteY81" fmla="*/ 473765 h 696795"/>
                    <a:gd name="connsiteX82" fmla="*/ 129209 w 188844"/>
                    <a:gd name="connsiteY82" fmla="*/ 483704 h 696795"/>
                    <a:gd name="connsiteX83" fmla="*/ 142461 w 188844"/>
                    <a:gd name="connsiteY83" fmla="*/ 487017 h 696795"/>
                    <a:gd name="connsiteX84" fmla="*/ 152400 w 188844"/>
                    <a:gd name="connsiteY84" fmla="*/ 490330 h 696795"/>
                    <a:gd name="connsiteX85" fmla="*/ 162340 w 188844"/>
                    <a:gd name="connsiteY85" fmla="*/ 487017 h 696795"/>
                    <a:gd name="connsiteX86" fmla="*/ 145774 w 188844"/>
                    <a:gd name="connsiteY86" fmla="*/ 463826 h 696795"/>
                    <a:gd name="connsiteX87" fmla="*/ 125896 w 188844"/>
                    <a:gd name="connsiteY87" fmla="*/ 447261 h 696795"/>
                    <a:gd name="connsiteX88" fmla="*/ 102705 w 188844"/>
                    <a:gd name="connsiteY88" fmla="*/ 424069 h 696795"/>
                    <a:gd name="connsiteX89" fmla="*/ 82826 w 188844"/>
                    <a:gd name="connsiteY89" fmla="*/ 397565 h 696795"/>
                    <a:gd name="connsiteX90" fmla="*/ 79513 w 188844"/>
                    <a:gd name="connsiteY90" fmla="*/ 381000 h 696795"/>
                    <a:gd name="connsiteX91" fmla="*/ 76200 w 188844"/>
                    <a:gd name="connsiteY91" fmla="*/ 367748 h 696795"/>
                    <a:gd name="connsiteX92" fmla="*/ 72887 w 188844"/>
                    <a:gd name="connsiteY92" fmla="*/ 347869 h 696795"/>
                    <a:gd name="connsiteX93" fmla="*/ 76200 w 188844"/>
                    <a:gd name="connsiteY93" fmla="*/ 334617 h 696795"/>
                    <a:gd name="connsiteX94" fmla="*/ 159026 w 188844"/>
                    <a:gd name="connsiteY94" fmla="*/ 341243 h 696795"/>
                    <a:gd name="connsiteX95" fmla="*/ 188844 w 188844"/>
                    <a:gd name="connsiteY95" fmla="*/ 354496 h 696795"/>
                    <a:gd name="connsiteX96" fmla="*/ 178905 w 188844"/>
                    <a:gd name="connsiteY96" fmla="*/ 351182 h 696795"/>
                    <a:gd name="connsiteX97" fmla="*/ 168966 w 188844"/>
                    <a:gd name="connsiteY97" fmla="*/ 344556 h 696795"/>
                    <a:gd name="connsiteX98" fmla="*/ 162340 w 188844"/>
                    <a:gd name="connsiteY98" fmla="*/ 331304 h 696795"/>
                    <a:gd name="connsiteX99" fmla="*/ 155713 w 188844"/>
                    <a:gd name="connsiteY99" fmla="*/ 324678 h 696795"/>
                    <a:gd name="connsiteX100" fmla="*/ 149087 w 188844"/>
                    <a:gd name="connsiteY100" fmla="*/ 304800 h 696795"/>
                    <a:gd name="connsiteX101" fmla="*/ 145774 w 188844"/>
                    <a:gd name="connsiteY101" fmla="*/ 294861 h 696795"/>
                    <a:gd name="connsiteX102" fmla="*/ 132522 w 188844"/>
                    <a:gd name="connsiteY102" fmla="*/ 274982 h 696795"/>
                    <a:gd name="connsiteX103" fmla="*/ 125896 w 188844"/>
                    <a:gd name="connsiteY103" fmla="*/ 265043 h 696795"/>
                    <a:gd name="connsiteX104" fmla="*/ 122583 w 188844"/>
                    <a:gd name="connsiteY104" fmla="*/ 248478 h 696795"/>
                    <a:gd name="connsiteX105" fmla="*/ 132522 w 188844"/>
                    <a:gd name="connsiteY105" fmla="*/ 245165 h 696795"/>
                    <a:gd name="connsiteX106" fmla="*/ 142461 w 188844"/>
                    <a:gd name="connsiteY106" fmla="*/ 255104 h 696795"/>
                    <a:gd name="connsiteX107" fmla="*/ 165653 w 188844"/>
                    <a:gd name="connsiteY107" fmla="*/ 251791 h 696795"/>
                    <a:gd name="connsiteX108" fmla="*/ 159026 w 188844"/>
                    <a:gd name="connsiteY108" fmla="*/ 245165 h 696795"/>
                    <a:gd name="connsiteX109" fmla="*/ 155713 w 188844"/>
                    <a:gd name="connsiteY109" fmla="*/ 235226 h 696795"/>
                    <a:gd name="connsiteX110" fmla="*/ 139148 w 188844"/>
                    <a:gd name="connsiteY110" fmla="*/ 218661 h 696795"/>
                    <a:gd name="connsiteX111" fmla="*/ 129209 w 188844"/>
                    <a:gd name="connsiteY111" fmla="*/ 195469 h 696795"/>
                    <a:gd name="connsiteX112" fmla="*/ 139148 w 188844"/>
                    <a:gd name="connsiteY112" fmla="*/ 192156 h 696795"/>
                    <a:gd name="connsiteX113" fmla="*/ 142461 w 188844"/>
                    <a:gd name="connsiteY113" fmla="*/ 182217 h 696795"/>
                    <a:gd name="connsiteX114" fmla="*/ 139148 w 188844"/>
                    <a:gd name="connsiteY114" fmla="*/ 129209 h 696795"/>
                    <a:gd name="connsiteX115" fmla="*/ 132522 w 188844"/>
                    <a:gd name="connsiteY115" fmla="*/ 69574 h 696795"/>
                    <a:gd name="connsiteX116" fmla="*/ 125896 w 188844"/>
                    <a:gd name="connsiteY116" fmla="*/ 59635 h 696795"/>
                    <a:gd name="connsiteX117" fmla="*/ 115957 w 188844"/>
                    <a:gd name="connsiteY117" fmla="*/ 43069 h 696795"/>
                    <a:gd name="connsiteX118" fmla="*/ 112644 w 188844"/>
                    <a:gd name="connsiteY118" fmla="*/ 33130 h 696795"/>
                    <a:gd name="connsiteX119" fmla="*/ 99392 w 188844"/>
                    <a:gd name="connsiteY119" fmla="*/ 0 h 69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88844" h="696795">
                      <a:moveTo>
                        <a:pt x="99392" y="0"/>
                      </a:moveTo>
                      <a:lnTo>
                        <a:pt x="99392" y="0"/>
                      </a:lnTo>
                      <a:cubicBezTo>
                        <a:pt x="98288" y="24296"/>
                        <a:pt x="97697" y="48620"/>
                        <a:pt x="96079" y="72887"/>
                      </a:cubicBezTo>
                      <a:cubicBezTo>
                        <a:pt x="95487" y="81771"/>
                        <a:pt x="95809" y="91024"/>
                        <a:pt x="92766" y="99391"/>
                      </a:cubicBezTo>
                      <a:cubicBezTo>
                        <a:pt x="91165" y="103794"/>
                        <a:pt x="85826" y="105731"/>
                        <a:pt x="82826" y="109330"/>
                      </a:cubicBezTo>
                      <a:cubicBezTo>
                        <a:pt x="80277" y="112389"/>
                        <a:pt x="78409" y="115956"/>
                        <a:pt x="76200" y="119269"/>
                      </a:cubicBezTo>
                      <a:cubicBezTo>
                        <a:pt x="75096" y="122582"/>
                        <a:pt x="71590" y="125966"/>
                        <a:pt x="72887" y="129209"/>
                      </a:cubicBezTo>
                      <a:cubicBezTo>
                        <a:pt x="74366" y="132906"/>
                        <a:pt x="78963" y="134869"/>
                        <a:pt x="82826" y="135835"/>
                      </a:cubicBezTo>
                      <a:cubicBezTo>
                        <a:pt x="92528" y="138260"/>
                        <a:pt x="102705" y="138044"/>
                        <a:pt x="112644" y="139148"/>
                      </a:cubicBezTo>
                      <a:cubicBezTo>
                        <a:pt x="104560" y="141843"/>
                        <a:pt x="99188" y="142665"/>
                        <a:pt x="92766" y="149087"/>
                      </a:cubicBezTo>
                      <a:cubicBezTo>
                        <a:pt x="85991" y="155862"/>
                        <a:pt x="87713" y="160732"/>
                        <a:pt x="79513" y="165652"/>
                      </a:cubicBezTo>
                      <a:cubicBezTo>
                        <a:pt x="76518" y="167449"/>
                        <a:pt x="72887" y="167861"/>
                        <a:pt x="69574" y="168965"/>
                      </a:cubicBezTo>
                      <a:cubicBezTo>
                        <a:pt x="68470" y="172278"/>
                        <a:pt x="69103" y="176874"/>
                        <a:pt x="66261" y="178904"/>
                      </a:cubicBezTo>
                      <a:cubicBezTo>
                        <a:pt x="60578" y="182964"/>
                        <a:pt x="46383" y="185530"/>
                        <a:pt x="46383" y="185530"/>
                      </a:cubicBezTo>
                      <a:cubicBezTo>
                        <a:pt x="27349" y="204565"/>
                        <a:pt x="32287" y="194688"/>
                        <a:pt x="26505" y="212035"/>
                      </a:cubicBezTo>
                      <a:cubicBezTo>
                        <a:pt x="27609" y="215348"/>
                        <a:pt x="27636" y="219247"/>
                        <a:pt x="29818" y="221974"/>
                      </a:cubicBezTo>
                      <a:cubicBezTo>
                        <a:pt x="40320" y="235101"/>
                        <a:pt x="70862" y="231192"/>
                        <a:pt x="79513" y="231913"/>
                      </a:cubicBezTo>
                      <a:cubicBezTo>
                        <a:pt x="85035" y="233017"/>
                        <a:pt x="92097" y="231244"/>
                        <a:pt x="96079" y="235226"/>
                      </a:cubicBezTo>
                      <a:cubicBezTo>
                        <a:pt x="102463" y="241610"/>
                        <a:pt x="83179" y="251589"/>
                        <a:pt x="82826" y="251791"/>
                      </a:cubicBezTo>
                      <a:cubicBezTo>
                        <a:pt x="78538" y="254241"/>
                        <a:pt x="73593" y="255546"/>
                        <a:pt x="69574" y="258417"/>
                      </a:cubicBezTo>
                      <a:cubicBezTo>
                        <a:pt x="65761" y="261140"/>
                        <a:pt x="63234" y="265357"/>
                        <a:pt x="59635" y="268356"/>
                      </a:cubicBezTo>
                      <a:cubicBezTo>
                        <a:pt x="51073" y="275491"/>
                        <a:pt x="49717" y="274975"/>
                        <a:pt x="39757" y="278296"/>
                      </a:cubicBezTo>
                      <a:cubicBezTo>
                        <a:pt x="32093" y="289793"/>
                        <a:pt x="27942" y="291109"/>
                        <a:pt x="36444" y="308113"/>
                      </a:cubicBezTo>
                      <a:cubicBezTo>
                        <a:pt x="38225" y="311674"/>
                        <a:pt x="43070" y="312530"/>
                        <a:pt x="46383" y="314739"/>
                      </a:cubicBezTo>
                      <a:cubicBezTo>
                        <a:pt x="48813" y="322028"/>
                        <a:pt x="56985" y="339918"/>
                        <a:pt x="43070" y="344556"/>
                      </a:cubicBezTo>
                      <a:lnTo>
                        <a:pt x="33131" y="347869"/>
                      </a:lnTo>
                      <a:cubicBezTo>
                        <a:pt x="26337" y="368252"/>
                        <a:pt x="28049" y="352287"/>
                        <a:pt x="56322" y="361122"/>
                      </a:cubicBezTo>
                      <a:cubicBezTo>
                        <a:pt x="65750" y="364068"/>
                        <a:pt x="82826" y="374374"/>
                        <a:pt x="82826" y="374374"/>
                      </a:cubicBezTo>
                      <a:cubicBezTo>
                        <a:pt x="83931" y="378791"/>
                        <a:pt x="86140" y="383073"/>
                        <a:pt x="86140" y="387626"/>
                      </a:cubicBezTo>
                      <a:cubicBezTo>
                        <a:pt x="86140" y="405104"/>
                        <a:pt x="85688" y="416003"/>
                        <a:pt x="72887" y="427382"/>
                      </a:cubicBezTo>
                      <a:cubicBezTo>
                        <a:pt x="66935" y="432673"/>
                        <a:pt x="58640" y="435004"/>
                        <a:pt x="53009" y="440635"/>
                      </a:cubicBezTo>
                      <a:cubicBezTo>
                        <a:pt x="49696" y="443948"/>
                        <a:pt x="46069" y="446975"/>
                        <a:pt x="43070" y="450574"/>
                      </a:cubicBezTo>
                      <a:cubicBezTo>
                        <a:pt x="40521" y="453633"/>
                        <a:pt x="39260" y="457697"/>
                        <a:pt x="36444" y="460513"/>
                      </a:cubicBezTo>
                      <a:cubicBezTo>
                        <a:pt x="33628" y="463329"/>
                        <a:pt x="29818" y="464930"/>
                        <a:pt x="26505" y="467139"/>
                      </a:cubicBezTo>
                      <a:cubicBezTo>
                        <a:pt x="31270" y="529082"/>
                        <a:pt x="15178" y="506896"/>
                        <a:pt x="49696" y="506896"/>
                      </a:cubicBezTo>
                      <a:cubicBezTo>
                        <a:pt x="57505" y="506896"/>
                        <a:pt x="65157" y="509105"/>
                        <a:pt x="72887" y="510209"/>
                      </a:cubicBezTo>
                      <a:cubicBezTo>
                        <a:pt x="74207" y="515488"/>
                        <a:pt x="79818" y="527855"/>
                        <a:pt x="72887" y="533400"/>
                      </a:cubicBezTo>
                      <a:cubicBezTo>
                        <a:pt x="69331" y="536244"/>
                        <a:pt x="64052" y="535609"/>
                        <a:pt x="59635" y="536713"/>
                      </a:cubicBezTo>
                      <a:cubicBezTo>
                        <a:pt x="37578" y="558770"/>
                        <a:pt x="61333" y="537978"/>
                        <a:pt x="39757" y="549965"/>
                      </a:cubicBezTo>
                      <a:cubicBezTo>
                        <a:pt x="32796" y="553832"/>
                        <a:pt x="27434" y="560699"/>
                        <a:pt x="19879" y="563217"/>
                      </a:cubicBezTo>
                      <a:lnTo>
                        <a:pt x="0" y="569843"/>
                      </a:lnTo>
                      <a:cubicBezTo>
                        <a:pt x="1104" y="573156"/>
                        <a:pt x="-45" y="578823"/>
                        <a:pt x="3313" y="579782"/>
                      </a:cubicBezTo>
                      <a:cubicBezTo>
                        <a:pt x="9772" y="581627"/>
                        <a:pt x="16542" y="577419"/>
                        <a:pt x="23192" y="576469"/>
                      </a:cubicBezTo>
                      <a:cubicBezTo>
                        <a:pt x="32006" y="575210"/>
                        <a:pt x="40861" y="574260"/>
                        <a:pt x="49696" y="573156"/>
                      </a:cubicBezTo>
                      <a:cubicBezTo>
                        <a:pt x="53009" y="570947"/>
                        <a:pt x="57854" y="562969"/>
                        <a:pt x="59635" y="566530"/>
                      </a:cubicBezTo>
                      <a:cubicBezTo>
                        <a:pt x="62639" y="572539"/>
                        <a:pt x="57779" y="579851"/>
                        <a:pt x="56322" y="586409"/>
                      </a:cubicBezTo>
                      <a:cubicBezTo>
                        <a:pt x="55564" y="589818"/>
                        <a:pt x="55478" y="593879"/>
                        <a:pt x="53009" y="596348"/>
                      </a:cubicBezTo>
                      <a:cubicBezTo>
                        <a:pt x="50540" y="598817"/>
                        <a:pt x="46383" y="598557"/>
                        <a:pt x="43070" y="599661"/>
                      </a:cubicBezTo>
                      <a:cubicBezTo>
                        <a:pt x="32570" y="615411"/>
                        <a:pt x="37703" y="605823"/>
                        <a:pt x="29818" y="629478"/>
                      </a:cubicBezTo>
                      <a:lnTo>
                        <a:pt x="26505" y="639417"/>
                      </a:lnTo>
                      <a:cubicBezTo>
                        <a:pt x="29818" y="640521"/>
                        <a:pt x="32952" y="642730"/>
                        <a:pt x="36444" y="642730"/>
                      </a:cubicBezTo>
                      <a:cubicBezTo>
                        <a:pt x="51671" y="642730"/>
                        <a:pt x="57334" y="640184"/>
                        <a:pt x="69574" y="636104"/>
                      </a:cubicBezTo>
                      <a:cubicBezTo>
                        <a:pt x="67365" y="639417"/>
                        <a:pt x="65764" y="643227"/>
                        <a:pt x="62948" y="646043"/>
                      </a:cubicBezTo>
                      <a:cubicBezTo>
                        <a:pt x="60132" y="648859"/>
                        <a:pt x="55496" y="649560"/>
                        <a:pt x="53009" y="652669"/>
                      </a:cubicBezTo>
                      <a:cubicBezTo>
                        <a:pt x="50827" y="655396"/>
                        <a:pt x="51258" y="659485"/>
                        <a:pt x="49696" y="662609"/>
                      </a:cubicBezTo>
                      <a:cubicBezTo>
                        <a:pt x="47915" y="666170"/>
                        <a:pt x="45279" y="669235"/>
                        <a:pt x="43070" y="672548"/>
                      </a:cubicBezTo>
                      <a:cubicBezTo>
                        <a:pt x="58820" y="683048"/>
                        <a:pt x="49232" y="680433"/>
                        <a:pt x="72887" y="672548"/>
                      </a:cubicBezTo>
                      <a:lnTo>
                        <a:pt x="82826" y="669235"/>
                      </a:lnTo>
                      <a:cubicBezTo>
                        <a:pt x="87244" y="670339"/>
                        <a:pt x="91701" y="671297"/>
                        <a:pt x="96079" y="672548"/>
                      </a:cubicBezTo>
                      <a:cubicBezTo>
                        <a:pt x="99437" y="673507"/>
                        <a:pt x="102630" y="675014"/>
                        <a:pt x="106018" y="675861"/>
                      </a:cubicBezTo>
                      <a:cubicBezTo>
                        <a:pt x="143480" y="685227"/>
                        <a:pt x="99816" y="671585"/>
                        <a:pt x="142461" y="685800"/>
                      </a:cubicBezTo>
                      <a:cubicBezTo>
                        <a:pt x="145774" y="686904"/>
                        <a:pt x="149494" y="687176"/>
                        <a:pt x="152400" y="689113"/>
                      </a:cubicBezTo>
                      <a:cubicBezTo>
                        <a:pt x="155713" y="691322"/>
                        <a:pt x="162340" y="699721"/>
                        <a:pt x="162340" y="695739"/>
                      </a:cubicBezTo>
                      <a:cubicBezTo>
                        <a:pt x="162340" y="691178"/>
                        <a:pt x="140818" y="670905"/>
                        <a:pt x="139148" y="669235"/>
                      </a:cubicBezTo>
                      <a:cubicBezTo>
                        <a:pt x="131263" y="645579"/>
                        <a:pt x="136396" y="655168"/>
                        <a:pt x="125896" y="639417"/>
                      </a:cubicBezTo>
                      <a:cubicBezTo>
                        <a:pt x="124792" y="632791"/>
                        <a:pt x="123416" y="626205"/>
                        <a:pt x="122583" y="619539"/>
                      </a:cubicBezTo>
                      <a:cubicBezTo>
                        <a:pt x="121206" y="608526"/>
                        <a:pt x="121095" y="597356"/>
                        <a:pt x="119270" y="586409"/>
                      </a:cubicBezTo>
                      <a:cubicBezTo>
                        <a:pt x="117773" y="577426"/>
                        <a:pt x="105067" y="554852"/>
                        <a:pt x="112644" y="559904"/>
                      </a:cubicBezTo>
                      <a:cubicBezTo>
                        <a:pt x="115957" y="562113"/>
                        <a:pt x="119343" y="564216"/>
                        <a:pt x="122583" y="566530"/>
                      </a:cubicBezTo>
                      <a:cubicBezTo>
                        <a:pt x="127076" y="569739"/>
                        <a:pt x="131153" y="573542"/>
                        <a:pt x="135835" y="576469"/>
                      </a:cubicBezTo>
                      <a:cubicBezTo>
                        <a:pt x="185660" y="607612"/>
                        <a:pt x="109767" y="555484"/>
                        <a:pt x="162340" y="593035"/>
                      </a:cubicBezTo>
                      <a:cubicBezTo>
                        <a:pt x="165580" y="595349"/>
                        <a:pt x="169039" y="597347"/>
                        <a:pt x="172279" y="599661"/>
                      </a:cubicBezTo>
                      <a:cubicBezTo>
                        <a:pt x="176772" y="602870"/>
                        <a:pt x="185531" y="615122"/>
                        <a:pt x="185531" y="609600"/>
                      </a:cubicBezTo>
                      <a:cubicBezTo>
                        <a:pt x="185531" y="601637"/>
                        <a:pt x="176696" y="596348"/>
                        <a:pt x="172279" y="589722"/>
                      </a:cubicBezTo>
                      <a:cubicBezTo>
                        <a:pt x="163919" y="577181"/>
                        <a:pt x="168470" y="582599"/>
                        <a:pt x="159026" y="573156"/>
                      </a:cubicBezTo>
                      <a:cubicBezTo>
                        <a:pt x="156817" y="568739"/>
                        <a:pt x="155018" y="564092"/>
                        <a:pt x="152400" y="559904"/>
                      </a:cubicBezTo>
                      <a:cubicBezTo>
                        <a:pt x="149474" y="555222"/>
                        <a:pt x="145201" y="551446"/>
                        <a:pt x="142461" y="546652"/>
                      </a:cubicBezTo>
                      <a:cubicBezTo>
                        <a:pt x="135276" y="534077"/>
                        <a:pt x="144065" y="538317"/>
                        <a:pt x="132522" y="526774"/>
                      </a:cubicBezTo>
                      <a:cubicBezTo>
                        <a:pt x="128618" y="522870"/>
                        <a:pt x="123174" y="520739"/>
                        <a:pt x="119270" y="516835"/>
                      </a:cubicBezTo>
                      <a:cubicBezTo>
                        <a:pt x="117771" y="515336"/>
                        <a:pt x="104586" y="497404"/>
                        <a:pt x="102705" y="493643"/>
                      </a:cubicBezTo>
                      <a:cubicBezTo>
                        <a:pt x="101794" y="491821"/>
                        <a:pt x="95230" y="470877"/>
                        <a:pt x="96079" y="470452"/>
                      </a:cubicBezTo>
                      <a:cubicBezTo>
                        <a:pt x="103063" y="466960"/>
                        <a:pt x="111540" y="472661"/>
                        <a:pt x="119270" y="473765"/>
                      </a:cubicBezTo>
                      <a:cubicBezTo>
                        <a:pt x="122583" y="477078"/>
                        <a:pt x="125141" y="481379"/>
                        <a:pt x="129209" y="483704"/>
                      </a:cubicBezTo>
                      <a:cubicBezTo>
                        <a:pt x="133162" y="485963"/>
                        <a:pt x="138083" y="485766"/>
                        <a:pt x="142461" y="487017"/>
                      </a:cubicBezTo>
                      <a:cubicBezTo>
                        <a:pt x="145819" y="487976"/>
                        <a:pt x="149087" y="489226"/>
                        <a:pt x="152400" y="490330"/>
                      </a:cubicBezTo>
                      <a:cubicBezTo>
                        <a:pt x="155713" y="489226"/>
                        <a:pt x="161766" y="490462"/>
                        <a:pt x="162340" y="487017"/>
                      </a:cubicBezTo>
                      <a:cubicBezTo>
                        <a:pt x="164569" y="473645"/>
                        <a:pt x="153742" y="469138"/>
                        <a:pt x="145774" y="463826"/>
                      </a:cubicBezTo>
                      <a:cubicBezTo>
                        <a:pt x="130082" y="440288"/>
                        <a:pt x="150557" y="467439"/>
                        <a:pt x="125896" y="447261"/>
                      </a:cubicBezTo>
                      <a:cubicBezTo>
                        <a:pt x="117435" y="440338"/>
                        <a:pt x="110435" y="431800"/>
                        <a:pt x="102705" y="424069"/>
                      </a:cubicBezTo>
                      <a:cubicBezTo>
                        <a:pt x="85960" y="407324"/>
                        <a:pt x="92247" y="416405"/>
                        <a:pt x="82826" y="397565"/>
                      </a:cubicBezTo>
                      <a:cubicBezTo>
                        <a:pt x="81722" y="392043"/>
                        <a:pt x="80735" y="386497"/>
                        <a:pt x="79513" y="381000"/>
                      </a:cubicBezTo>
                      <a:cubicBezTo>
                        <a:pt x="78525" y="376555"/>
                        <a:pt x="77093" y="372213"/>
                        <a:pt x="76200" y="367748"/>
                      </a:cubicBezTo>
                      <a:cubicBezTo>
                        <a:pt x="74883" y="361161"/>
                        <a:pt x="73991" y="354495"/>
                        <a:pt x="72887" y="347869"/>
                      </a:cubicBezTo>
                      <a:cubicBezTo>
                        <a:pt x="73991" y="343452"/>
                        <a:pt x="71688" y="335232"/>
                        <a:pt x="76200" y="334617"/>
                      </a:cubicBezTo>
                      <a:cubicBezTo>
                        <a:pt x="115026" y="329323"/>
                        <a:pt x="130172" y="334029"/>
                        <a:pt x="159026" y="341243"/>
                      </a:cubicBezTo>
                      <a:cubicBezTo>
                        <a:pt x="174776" y="351742"/>
                        <a:pt x="165192" y="346612"/>
                        <a:pt x="188844" y="354496"/>
                      </a:cubicBezTo>
                      <a:lnTo>
                        <a:pt x="178905" y="351182"/>
                      </a:lnTo>
                      <a:cubicBezTo>
                        <a:pt x="175128" y="349923"/>
                        <a:pt x="172279" y="346765"/>
                        <a:pt x="168966" y="344556"/>
                      </a:cubicBezTo>
                      <a:cubicBezTo>
                        <a:pt x="166757" y="340139"/>
                        <a:pt x="165080" y="335413"/>
                        <a:pt x="162340" y="331304"/>
                      </a:cubicBezTo>
                      <a:cubicBezTo>
                        <a:pt x="160607" y="328705"/>
                        <a:pt x="157110" y="327472"/>
                        <a:pt x="155713" y="324678"/>
                      </a:cubicBezTo>
                      <a:cubicBezTo>
                        <a:pt x="152589" y="318431"/>
                        <a:pt x="151296" y="311426"/>
                        <a:pt x="149087" y="304800"/>
                      </a:cubicBezTo>
                      <a:cubicBezTo>
                        <a:pt x="147983" y="301487"/>
                        <a:pt x="147711" y="297767"/>
                        <a:pt x="145774" y="294861"/>
                      </a:cubicBezTo>
                      <a:lnTo>
                        <a:pt x="132522" y="274982"/>
                      </a:lnTo>
                      <a:lnTo>
                        <a:pt x="125896" y="265043"/>
                      </a:lnTo>
                      <a:cubicBezTo>
                        <a:pt x="124792" y="259521"/>
                        <a:pt x="120802" y="253820"/>
                        <a:pt x="122583" y="248478"/>
                      </a:cubicBezTo>
                      <a:cubicBezTo>
                        <a:pt x="123687" y="245165"/>
                        <a:pt x="129209" y="244061"/>
                        <a:pt x="132522" y="245165"/>
                      </a:cubicBezTo>
                      <a:cubicBezTo>
                        <a:pt x="136967" y="246647"/>
                        <a:pt x="139148" y="251791"/>
                        <a:pt x="142461" y="255104"/>
                      </a:cubicBezTo>
                      <a:cubicBezTo>
                        <a:pt x="150192" y="254000"/>
                        <a:pt x="158957" y="255809"/>
                        <a:pt x="165653" y="251791"/>
                      </a:cubicBezTo>
                      <a:cubicBezTo>
                        <a:pt x="168332" y="250184"/>
                        <a:pt x="160633" y="247844"/>
                        <a:pt x="159026" y="245165"/>
                      </a:cubicBezTo>
                      <a:cubicBezTo>
                        <a:pt x="157229" y="242171"/>
                        <a:pt x="157808" y="238020"/>
                        <a:pt x="155713" y="235226"/>
                      </a:cubicBezTo>
                      <a:cubicBezTo>
                        <a:pt x="151028" y="228979"/>
                        <a:pt x="143942" y="224825"/>
                        <a:pt x="139148" y="218661"/>
                      </a:cubicBezTo>
                      <a:cubicBezTo>
                        <a:pt x="134371" y="212519"/>
                        <a:pt x="131671" y="202857"/>
                        <a:pt x="129209" y="195469"/>
                      </a:cubicBezTo>
                      <a:cubicBezTo>
                        <a:pt x="132522" y="194365"/>
                        <a:pt x="136679" y="194625"/>
                        <a:pt x="139148" y="192156"/>
                      </a:cubicBezTo>
                      <a:cubicBezTo>
                        <a:pt x="141617" y="189687"/>
                        <a:pt x="142461" y="185709"/>
                        <a:pt x="142461" y="182217"/>
                      </a:cubicBezTo>
                      <a:cubicBezTo>
                        <a:pt x="142461" y="164513"/>
                        <a:pt x="140409" y="146868"/>
                        <a:pt x="139148" y="129209"/>
                      </a:cubicBezTo>
                      <a:cubicBezTo>
                        <a:pt x="138950" y="126436"/>
                        <a:pt x="136166" y="80506"/>
                        <a:pt x="132522" y="69574"/>
                      </a:cubicBezTo>
                      <a:cubicBezTo>
                        <a:pt x="131263" y="65797"/>
                        <a:pt x="127677" y="63196"/>
                        <a:pt x="125896" y="59635"/>
                      </a:cubicBezTo>
                      <a:cubicBezTo>
                        <a:pt x="117294" y="42430"/>
                        <a:pt x="128900" y="56014"/>
                        <a:pt x="115957" y="43069"/>
                      </a:cubicBezTo>
                      <a:cubicBezTo>
                        <a:pt x="114853" y="39756"/>
                        <a:pt x="114206" y="36254"/>
                        <a:pt x="112644" y="33130"/>
                      </a:cubicBezTo>
                      <a:cubicBezTo>
                        <a:pt x="108898" y="25638"/>
                        <a:pt x="101601" y="5522"/>
                        <a:pt x="99392"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54" name="Group 53">
                <a:extLst>
                  <a:ext uri="{FF2B5EF4-FFF2-40B4-BE49-F238E27FC236}">
                    <a16:creationId xmlns:a16="http://schemas.microsoft.com/office/drawing/2014/main" id="{7F8960E3-81D0-8613-C0C5-D802A8D9AD5E}"/>
                  </a:ext>
                </a:extLst>
              </p:cNvPr>
              <p:cNvGrpSpPr/>
              <p:nvPr/>
            </p:nvGrpSpPr>
            <p:grpSpPr>
              <a:xfrm>
                <a:off x="2143539" y="5071846"/>
                <a:ext cx="182218" cy="934195"/>
                <a:chOff x="2143539" y="5071846"/>
                <a:chExt cx="182218" cy="934195"/>
              </a:xfrm>
            </p:grpSpPr>
            <p:cxnSp>
              <p:nvCxnSpPr>
                <p:cNvPr id="189" name="Straight Connector 188">
                  <a:extLst>
                    <a:ext uri="{FF2B5EF4-FFF2-40B4-BE49-F238E27FC236}">
                      <a16:creationId xmlns:a16="http://schemas.microsoft.com/office/drawing/2014/main" id="{46DBDDCF-76DF-83B6-FD0B-94CC740F1F04}"/>
                    </a:ext>
                  </a:extLst>
                </p:cNvPr>
                <p:cNvCxnSpPr/>
                <p:nvPr/>
              </p:nvCxnSpPr>
              <p:spPr>
                <a:xfrm flipV="1">
                  <a:off x="2224816" y="5544105"/>
                  <a:ext cx="0" cy="461936"/>
                </a:xfrm>
                <a:prstGeom prst="line">
                  <a:avLst/>
                </a:prstGeom>
                <a:ln w="12700">
                  <a:solidFill>
                    <a:srgbClr val="CC6600"/>
                  </a:solidFill>
                </a:ln>
              </p:spPr>
              <p:style>
                <a:lnRef idx="1">
                  <a:schemeClr val="accent1"/>
                </a:lnRef>
                <a:fillRef idx="0">
                  <a:schemeClr val="accent1"/>
                </a:fillRef>
                <a:effectRef idx="0">
                  <a:schemeClr val="accent1"/>
                </a:effectRef>
                <a:fontRef idx="minor">
                  <a:schemeClr val="tx1"/>
                </a:fontRef>
              </p:style>
            </p:cxnSp>
            <p:sp>
              <p:nvSpPr>
                <p:cNvPr id="89" name="Freeform 88">
                  <a:extLst>
                    <a:ext uri="{FF2B5EF4-FFF2-40B4-BE49-F238E27FC236}">
                      <a16:creationId xmlns:a16="http://schemas.microsoft.com/office/drawing/2014/main" id="{DA9F04CC-DC16-DA67-8787-1C70DC4880CC}"/>
                    </a:ext>
                  </a:extLst>
                </p:cNvPr>
                <p:cNvSpPr/>
                <p:nvPr/>
              </p:nvSpPr>
              <p:spPr>
                <a:xfrm>
                  <a:off x="2143539" y="5071846"/>
                  <a:ext cx="182218" cy="593458"/>
                </a:xfrm>
                <a:custGeom>
                  <a:avLst/>
                  <a:gdLst>
                    <a:gd name="connsiteX0" fmla="*/ 182218 w 182218"/>
                    <a:gd name="connsiteY0" fmla="*/ 593458 h 593458"/>
                    <a:gd name="connsiteX1" fmla="*/ 182218 w 182218"/>
                    <a:gd name="connsiteY1" fmla="*/ 593458 h 593458"/>
                    <a:gd name="connsiteX2" fmla="*/ 155713 w 182218"/>
                    <a:gd name="connsiteY2" fmla="*/ 583519 h 593458"/>
                    <a:gd name="connsiteX3" fmla="*/ 145774 w 182218"/>
                    <a:gd name="connsiteY3" fmla="*/ 573580 h 593458"/>
                    <a:gd name="connsiteX4" fmla="*/ 119270 w 182218"/>
                    <a:gd name="connsiteY4" fmla="*/ 563641 h 593458"/>
                    <a:gd name="connsiteX5" fmla="*/ 109331 w 182218"/>
                    <a:gd name="connsiteY5" fmla="*/ 583519 h 593458"/>
                    <a:gd name="connsiteX6" fmla="*/ 99391 w 182218"/>
                    <a:gd name="connsiteY6" fmla="*/ 586832 h 593458"/>
                    <a:gd name="connsiteX7" fmla="*/ 96078 w 182218"/>
                    <a:gd name="connsiteY7" fmla="*/ 573580 h 593458"/>
                    <a:gd name="connsiteX8" fmla="*/ 82826 w 182218"/>
                    <a:gd name="connsiteY8" fmla="*/ 570267 h 593458"/>
                    <a:gd name="connsiteX9" fmla="*/ 72887 w 182218"/>
                    <a:gd name="connsiteY9" fmla="*/ 566954 h 593458"/>
                    <a:gd name="connsiteX10" fmla="*/ 53009 w 182218"/>
                    <a:gd name="connsiteY10" fmla="*/ 580206 h 593458"/>
                    <a:gd name="connsiteX11" fmla="*/ 39757 w 182218"/>
                    <a:gd name="connsiteY11" fmla="*/ 560328 h 593458"/>
                    <a:gd name="connsiteX12" fmla="*/ 36444 w 182218"/>
                    <a:gd name="connsiteY12" fmla="*/ 527197 h 593458"/>
                    <a:gd name="connsiteX13" fmla="*/ 19878 w 182218"/>
                    <a:gd name="connsiteY13" fmla="*/ 533824 h 593458"/>
                    <a:gd name="connsiteX14" fmla="*/ 0 w 182218"/>
                    <a:gd name="connsiteY14" fmla="*/ 543763 h 593458"/>
                    <a:gd name="connsiteX15" fmla="*/ 13252 w 182218"/>
                    <a:gd name="connsiteY15" fmla="*/ 530511 h 593458"/>
                    <a:gd name="connsiteX16" fmla="*/ 26504 w 182218"/>
                    <a:gd name="connsiteY16" fmla="*/ 513945 h 593458"/>
                    <a:gd name="connsiteX17" fmla="*/ 33131 w 182218"/>
                    <a:gd name="connsiteY17" fmla="*/ 507319 h 593458"/>
                    <a:gd name="connsiteX18" fmla="*/ 49696 w 182218"/>
                    <a:gd name="connsiteY18" fmla="*/ 477502 h 593458"/>
                    <a:gd name="connsiteX19" fmla="*/ 59635 w 182218"/>
                    <a:gd name="connsiteY19" fmla="*/ 470876 h 593458"/>
                    <a:gd name="connsiteX20" fmla="*/ 56322 w 182218"/>
                    <a:gd name="connsiteY20" fmla="*/ 454311 h 593458"/>
                    <a:gd name="connsiteX21" fmla="*/ 46383 w 182218"/>
                    <a:gd name="connsiteY21" fmla="*/ 450997 h 593458"/>
                    <a:gd name="connsiteX22" fmla="*/ 23191 w 182218"/>
                    <a:gd name="connsiteY22" fmla="*/ 447684 h 593458"/>
                    <a:gd name="connsiteX23" fmla="*/ 36444 w 182218"/>
                    <a:gd name="connsiteY23" fmla="*/ 421180 h 593458"/>
                    <a:gd name="connsiteX24" fmla="*/ 43070 w 182218"/>
                    <a:gd name="connsiteY24" fmla="*/ 411241 h 593458"/>
                    <a:gd name="connsiteX25" fmla="*/ 53009 w 182218"/>
                    <a:gd name="connsiteY25" fmla="*/ 391363 h 593458"/>
                    <a:gd name="connsiteX26" fmla="*/ 49696 w 182218"/>
                    <a:gd name="connsiteY26" fmla="*/ 381424 h 593458"/>
                    <a:gd name="connsiteX27" fmla="*/ 43070 w 182218"/>
                    <a:gd name="connsiteY27" fmla="*/ 374797 h 593458"/>
                    <a:gd name="connsiteX28" fmla="*/ 46383 w 182218"/>
                    <a:gd name="connsiteY28" fmla="*/ 358232 h 593458"/>
                    <a:gd name="connsiteX29" fmla="*/ 59635 w 182218"/>
                    <a:gd name="connsiteY29" fmla="*/ 328415 h 593458"/>
                    <a:gd name="connsiteX30" fmla="*/ 49696 w 182218"/>
                    <a:gd name="connsiteY30" fmla="*/ 318476 h 593458"/>
                    <a:gd name="connsiteX31" fmla="*/ 39757 w 182218"/>
                    <a:gd name="connsiteY31" fmla="*/ 315163 h 593458"/>
                    <a:gd name="connsiteX32" fmla="*/ 46383 w 182218"/>
                    <a:gd name="connsiteY32" fmla="*/ 295284 h 593458"/>
                    <a:gd name="connsiteX33" fmla="*/ 56322 w 182218"/>
                    <a:gd name="connsiteY33" fmla="*/ 272093 h 593458"/>
                    <a:gd name="connsiteX34" fmla="*/ 49696 w 182218"/>
                    <a:gd name="connsiteY34" fmla="*/ 262154 h 593458"/>
                    <a:gd name="connsiteX35" fmla="*/ 39757 w 182218"/>
                    <a:gd name="connsiteY35" fmla="*/ 255528 h 593458"/>
                    <a:gd name="connsiteX36" fmla="*/ 53009 w 182218"/>
                    <a:gd name="connsiteY36" fmla="*/ 235650 h 593458"/>
                    <a:gd name="connsiteX37" fmla="*/ 66261 w 182218"/>
                    <a:gd name="connsiteY37" fmla="*/ 219084 h 593458"/>
                    <a:gd name="connsiteX38" fmla="*/ 72887 w 182218"/>
                    <a:gd name="connsiteY38" fmla="*/ 209145 h 593458"/>
                    <a:gd name="connsiteX39" fmla="*/ 59635 w 182218"/>
                    <a:gd name="connsiteY39" fmla="*/ 202519 h 593458"/>
                    <a:gd name="connsiteX40" fmla="*/ 62948 w 182218"/>
                    <a:gd name="connsiteY40" fmla="*/ 192580 h 593458"/>
                    <a:gd name="connsiteX41" fmla="*/ 72887 w 182218"/>
                    <a:gd name="connsiteY41" fmla="*/ 162763 h 593458"/>
                    <a:gd name="connsiteX42" fmla="*/ 82826 w 182218"/>
                    <a:gd name="connsiteY42" fmla="*/ 159450 h 593458"/>
                    <a:gd name="connsiteX43" fmla="*/ 72887 w 182218"/>
                    <a:gd name="connsiteY43" fmla="*/ 146197 h 593458"/>
                    <a:gd name="connsiteX44" fmla="*/ 79513 w 182218"/>
                    <a:gd name="connsiteY44" fmla="*/ 123006 h 593458"/>
                    <a:gd name="connsiteX45" fmla="*/ 89452 w 182218"/>
                    <a:gd name="connsiteY45" fmla="*/ 116380 h 593458"/>
                    <a:gd name="connsiteX46" fmla="*/ 102704 w 182218"/>
                    <a:gd name="connsiteY46" fmla="*/ 96502 h 593458"/>
                    <a:gd name="connsiteX47" fmla="*/ 109331 w 182218"/>
                    <a:gd name="connsiteY47" fmla="*/ 86563 h 593458"/>
                    <a:gd name="connsiteX48" fmla="*/ 99391 w 182218"/>
                    <a:gd name="connsiteY48" fmla="*/ 83250 h 593458"/>
                    <a:gd name="connsiteX49" fmla="*/ 99391 w 182218"/>
                    <a:gd name="connsiteY49" fmla="*/ 60058 h 593458"/>
                    <a:gd name="connsiteX50" fmla="*/ 102704 w 182218"/>
                    <a:gd name="connsiteY50" fmla="*/ 50119 h 593458"/>
                    <a:gd name="connsiteX51" fmla="*/ 109331 w 182218"/>
                    <a:gd name="connsiteY51" fmla="*/ 43493 h 593458"/>
                    <a:gd name="connsiteX52" fmla="*/ 106018 w 182218"/>
                    <a:gd name="connsiteY52" fmla="*/ 10363 h 593458"/>
                    <a:gd name="connsiteX53" fmla="*/ 102704 w 182218"/>
                    <a:gd name="connsiteY53" fmla="*/ 424 h 593458"/>
                    <a:gd name="connsiteX54" fmla="*/ 115957 w 182218"/>
                    <a:gd name="connsiteY54" fmla="*/ 20302 h 593458"/>
                    <a:gd name="connsiteX55" fmla="*/ 119270 w 182218"/>
                    <a:gd name="connsiteY55" fmla="*/ 46806 h 593458"/>
                    <a:gd name="connsiteX56" fmla="*/ 129209 w 182218"/>
                    <a:gd name="connsiteY56" fmla="*/ 73311 h 593458"/>
                    <a:gd name="connsiteX57" fmla="*/ 135835 w 182218"/>
                    <a:gd name="connsiteY57" fmla="*/ 103128 h 593458"/>
                    <a:gd name="connsiteX58" fmla="*/ 132522 w 182218"/>
                    <a:gd name="connsiteY58" fmla="*/ 136258 h 593458"/>
                    <a:gd name="connsiteX59" fmla="*/ 129209 w 182218"/>
                    <a:gd name="connsiteY59" fmla="*/ 149511 h 593458"/>
                    <a:gd name="connsiteX60" fmla="*/ 139148 w 182218"/>
                    <a:gd name="connsiteY60" fmla="*/ 172702 h 593458"/>
                    <a:gd name="connsiteX61" fmla="*/ 149087 w 182218"/>
                    <a:gd name="connsiteY61" fmla="*/ 176015 h 593458"/>
                    <a:gd name="connsiteX62" fmla="*/ 162339 w 182218"/>
                    <a:gd name="connsiteY62" fmla="*/ 205832 h 593458"/>
                    <a:gd name="connsiteX63" fmla="*/ 175591 w 182218"/>
                    <a:gd name="connsiteY63" fmla="*/ 229024 h 593458"/>
                    <a:gd name="connsiteX64" fmla="*/ 182218 w 182218"/>
                    <a:gd name="connsiteY64" fmla="*/ 235650 h 593458"/>
                    <a:gd name="connsiteX65" fmla="*/ 168965 w 182218"/>
                    <a:gd name="connsiteY65" fmla="*/ 268780 h 593458"/>
                    <a:gd name="connsiteX66" fmla="*/ 159026 w 182218"/>
                    <a:gd name="connsiteY66" fmla="*/ 272093 h 593458"/>
                    <a:gd name="connsiteX67" fmla="*/ 142461 w 182218"/>
                    <a:gd name="connsiteY67" fmla="*/ 291971 h 593458"/>
                    <a:gd name="connsiteX68" fmla="*/ 145774 w 182218"/>
                    <a:gd name="connsiteY68" fmla="*/ 301911 h 593458"/>
                    <a:gd name="connsiteX69" fmla="*/ 155713 w 182218"/>
                    <a:gd name="connsiteY69" fmla="*/ 308537 h 593458"/>
                    <a:gd name="connsiteX70" fmla="*/ 162339 w 182218"/>
                    <a:gd name="connsiteY70" fmla="*/ 318476 h 593458"/>
                    <a:gd name="connsiteX71" fmla="*/ 165652 w 182218"/>
                    <a:gd name="connsiteY71" fmla="*/ 338354 h 593458"/>
                    <a:gd name="connsiteX72" fmla="*/ 178904 w 182218"/>
                    <a:gd name="connsiteY72" fmla="*/ 341667 h 593458"/>
                    <a:gd name="connsiteX73" fmla="*/ 182218 w 182218"/>
                    <a:gd name="connsiteY73" fmla="*/ 351606 h 593458"/>
                    <a:gd name="connsiteX74" fmla="*/ 165652 w 182218"/>
                    <a:gd name="connsiteY74" fmla="*/ 371484 h 593458"/>
                    <a:gd name="connsiteX75" fmla="*/ 159026 w 182218"/>
                    <a:gd name="connsiteY75" fmla="*/ 391363 h 593458"/>
                    <a:gd name="connsiteX76" fmla="*/ 155713 w 182218"/>
                    <a:gd name="connsiteY76" fmla="*/ 401302 h 593458"/>
                    <a:gd name="connsiteX77" fmla="*/ 159026 w 182218"/>
                    <a:gd name="connsiteY77" fmla="*/ 414554 h 593458"/>
                    <a:gd name="connsiteX78" fmla="*/ 178904 w 182218"/>
                    <a:gd name="connsiteY78" fmla="*/ 424493 h 593458"/>
                    <a:gd name="connsiteX79" fmla="*/ 168965 w 182218"/>
                    <a:gd name="connsiteY79" fmla="*/ 447684 h 593458"/>
                    <a:gd name="connsiteX80" fmla="*/ 162339 w 182218"/>
                    <a:gd name="connsiteY80" fmla="*/ 454311 h 593458"/>
                    <a:gd name="connsiteX81" fmla="*/ 155713 w 182218"/>
                    <a:gd name="connsiteY81" fmla="*/ 464250 h 593458"/>
                    <a:gd name="connsiteX82" fmla="*/ 159026 w 182218"/>
                    <a:gd name="connsiteY82" fmla="*/ 507319 h 593458"/>
                    <a:gd name="connsiteX83" fmla="*/ 149087 w 182218"/>
                    <a:gd name="connsiteY83" fmla="*/ 513945 h 593458"/>
                    <a:gd name="connsiteX84" fmla="*/ 145774 w 182218"/>
                    <a:gd name="connsiteY84" fmla="*/ 523884 h 593458"/>
                    <a:gd name="connsiteX85" fmla="*/ 159026 w 182218"/>
                    <a:gd name="connsiteY85" fmla="*/ 553702 h 593458"/>
                    <a:gd name="connsiteX86" fmla="*/ 182218 w 182218"/>
                    <a:gd name="connsiteY86" fmla="*/ 593458 h 59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82218" h="593458">
                      <a:moveTo>
                        <a:pt x="182218" y="593458"/>
                      </a:moveTo>
                      <a:lnTo>
                        <a:pt x="182218" y="593458"/>
                      </a:lnTo>
                      <a:cubicBezTo>
                        <a:pt x="173383" y="590145"/>
                        <a:pt x="163997" y="588037"/>
                        <a:pt x="155713" y="583519"/>
                      </a:cubicBezTo>
                      <a:cubicBezTo>
                        <a:pt x="151600" y="581275"/>
                        <a:pt x="149747" y="576063"/>
                        <a:pt x="145774" y="573580"/>
                      </a:cubicBezTo>
                      <a:cubicBezTo>
                        <a:pt x="141247" y="570750"/>
                        <a:pt x="125878" y="565844"/>
                        <a:pt x="119270" y="563641"/>
                      </a:cubicBezTo>
                      <a:cubicBezTo>
                        <a:pt x="117088" y="570188"/>
                        <a:pt x="115169" y="578849"/>
                        <a:pt x="109331" y="583519"/>
                      </a:cubicBezTo>
                      <a:cubicBezTo>
                        <a:pt x="106604" y="585701"/>
                        <a:pt x="102704" y="585728"/>
                        <a:pt x="99391" y="586832"/>
                      </a:cubicBezTo>
                      <a:cubicBezTo>
                        <a:pt x="98287" y="582415"/>
                        <a:pt x="99298" y="576800"/>
                        <a:pt x="96078" y="573580"/>
                      </a:cubicBezTo>
                      <a:cubicBezTo>
                        <a:pt x="92858" y="570360"/>
                        <a:pt x="87204" y="571518"/>
                        <a:pt x="82826" y="570267"/>
                      </a:cubicBezTo>
                      <a:cubicBezTo>
                        <a:pt x="79468" y="569308"/>
                        <a:pt x="76200" y="568058"/>
                        <a:pt x="72887" y="566954"/>
                      </a:cubicBezTo>
                      <a:lnTo>
                        <a:pt x="53009" y="580206"/>
                      </a:lnTo>
                      <a:cubicBezTo>
                        <a:pt x="46383" y="584623"/>
                        <a:pt x="39757" y="560328"/>
                        <a:pt x="39757" y="560328"/>
                      </a:cubicBezTo>
                      <a:cubicBezTo>
                        <a:pt x="38653" y="549284"/>
                        <a:pt x="43103" y="536076"/>
                        <a:pt x="36444" y="527197"/>
                      </a:cubicBezTo>
                      <a:cubicBezTo>
                        <a:pt x="32875" y="522439"/>
                        <a:pt x="25198" y="531164"/>
                        <a:pt x="19878" y="533824"/>
                      </a:cubicBezTo>
                      <a:cubicBezTo>
                        <a:pt x="-5808" y="546668"/>
                        <a:pt x="24979" y="535437"/>
                        <a:pt x="0" y="543763"/>
                      </a:cubicBezTo>
                      <a:cubicBezTo>
                        <a:pt x="5890" y="526093"/>
                        <a:pt x="-1473" y="539347"/>
                        <a:pt x="13252" y="530511"/>
                      </a:cubicBezTo>
                      <a:cubicBezTo>
                        <a:pt x="19404" y="526819"/>
                        <a:pt x="22338" y="519153"/>
                        <a:pt x="26504" y="513945"/>
                      </a:cubicBezTo>
                      <a:cubicBezTo>
                        <a:pt x="28455" y="511506"/>
                        <a:pt x="30922" y="509528"/>
                        <a:pt x="33131" y="507319"/>
                      </a:cubicBezTo>
                      <a:cubicBezTo>
                        <a:pt x="38962" y="489825"/>
                        <a:pt x="34507" y="500286"/>
                        <a:pt x="49696" y="477502"/>
                      </a:cubicBezTo>
                      <a:cubicBezTo>
                        <a:pt x="51905" y="474189"/>
                        <a:pt x="56322" y="473085"/>
                        <a:pt x="59635" y="470876"/>
                      </a:cubicBezTo>
                      <a:cubicBezTo>
                        <a:pt x="58531" y="465354"/>
                        <a:pt x="59445" y="458996"/>
                        <a:pt x="56322" y="454311"/>
                      </a:cubicBezTo>
                      <a:cubicBezTo>
                        <a:pt x="54385" y="451405"/>
                        <a:pt x="49807" y="451682"/>
                        <a:pt x="46383" y="450997"/>
                      </a:cubicBezTo>
                      <a:cubicBezTo>
                        <a:pt x="38726" y="449465"/>
                        <a:pt x="30922" y="448788"/>
                        <a:pt x="23191" y="447684"/>
                      </a:cubicBezTo>
                      <a:cubicBezTo>
                        <a:pt x="34757" y="436120"/>
                        <a:pt x="28830" y="444021"/>
                        <a:pt x="36444" y="421180"/>
                      </a:cubicBezTo>
                      <a:cubicBezTo>
                        <a:pt x="37703" y="417403"/>
                        <a:pt x="41289" y="414802"/>
                        <a:pt x="43070" y="411241"/>
                      </a:cubicBezTo>
                      <a:cubicBezTo>
                        <a:pt x="56786" y="383808"/>
                        <a:pt x="34020" y="419847"/>
                        <a:pt x="53009" y="391363"/>
                      </a:cubicBezTo>
                      <a:cubicBezTo>
                        <a:pt x="51905" y="388050"/>
                        <a:pt x="51493" y="384419"/>
                        <a:pt x="49696" y="381424"/>
                      </a:cubicBezTo>
                      <a:cubicBezTo>
                        <a:pt x="48089" y="378745"/>
                        <a:pt x="43512" y="377889"/>
                        <a:pt x="43070" y="374797"/>
                      </a:cubicBezTo>
                      <a:cubicBezTo>
                        <a:pt x="42274" y="369223"/>
                        <a:pt x="44901" y="363665"/>
                        <a:pt x="46383" y="358232"/>
                      </a:cubicBezTo>
                      <a:cubicBezTo>
                        <a:pt x="51842" y="338216"/>
                        <a:pt x="50518" y="342091"/>
                        <a:pt x="59635" y="328415"/>
                      </a:cubicBezTo>
                      <a:cubicBezTo>
                        <a:pt x="56322" y="325102"/>
                        <a:pt x="53594" y="321075"/>
                        <a:pt x="49696" y="318476"/>
                      </a:cubicBezTo>
                      <a:cubicBezTo>
                        <a:pt x="46790" y="316539"/>
                        <a:pt x="40251" y="318620"/>
                        <a:pt x="39757" y="315163"/>
                      </a:cubicBezTo>
                      <a:cubicBezTo>
                        <a:pt x="38769" y="308248"/>
                        <a:pt x="44376" y="301974"/>
                        <a:pt x="46383" y="295284"/>
                      </a:cubicBezTo>
                      <a:cubicBezTo>
                        <a:pt x="52217" y="275836"/>
                        <a:pt x="45810" y="287861"/>
                        <a:pt x="56322" y="272093"/>
                      </a:cubicBezTo>
                      <a:cubicBezTo>
                        <a:pt x="54113" y="268780"/>
                        <a:pt x="52512" y="264970"/>
                        <a:pt x="49696" y="262154"/>
                      </a:cubicBezTo>
                      <a:cubicBezTo>
                        <a:pt x="46880" y="259338"/>
                        <a:pt x="39263" y="259479"/>
                        <a:pt x="39757" y="255528"/>
                      </a:cubicBezTo>
                      <a:cubicBezTo>
                        <a:pt x="40745" y="247626"/>
                        <a:pt x="48592" y="242276"/>
                        <a:pt x="53009" y="235650"/>
                      </a:cubicBezTo>
                      <a:cubicBezTo>
                        <a:pt x="73402" y="205060"/>
                        <a:pt x="47378" y="242689"/>
                        <a:pt x="66261" y="219084"/>
                      </a:cubicBezTo>
                      <a:cubicBezTo>
                        <a:pt x="68748" y="215975"/>
                        <a:pt x="70678" y="212458"/>
                        <a:pt x="72887" y="209145"/>
                      </a:cubicBezTo>
                      <a:cubicBezTo>
                        <a:pt x="68470" y="206936"/>
                        <a:pt x="62176" y="206754"/>
                        <a:pt x="59635" y="202519"/>
                      </a:cubicBezTo>
                      <a:cubicBezTo>
                        <a:pt x="57838" y="199524"/>
                        <a:pt x="62190" y="195989"/>
                        <a:pt x="62948" y="192580"/>
                      </a:cubicBezTo>
                      <a:cubicBezTo>
                        <a:pt x="65220" y="182356"/>
                        <a:pt x="63540" y="170241"/>
                        <a:pt x="72887" y="162763"/>
                      </a:cubicBezTo>
                      <a:cubicBezTo>
                        <a:pt x="75614" y="160581"/>
                        <a:pt x="79513" y="160554"/>
                        <a:pt x="82826" y="159450"/>
                      </a:cubicBezTo>
                      <a:cubicBezTo>
                        <a:pt x="79513" y="155032"/>
                        <a:pt x="74226" y="151554"/>
                        <a:pt x="72887" y="146197"/>
                      </a:cubicBezTo>
                      <a:cubicBezTo>
                        <a:pt x="72774" y="145743"/>
                        <a:pt x="78038" y="124850"/>
                        <a:pt x="79513" y="123006"/>
                      </a:cubicBezTo>
                      <a:cubicBezTo>
                        <a:pt x="82000" y="119897"/>
                        <a:pt x="86139" y="118589"/>
                        <a:pt x="89452" y="116380"/>
                      </a:cubicBezTo>
                      <a:lnTo>
                        <a:pt x="102704" y="96502"/>
                      </a:lnTo>
                      <a:lnTo>
                        <a:pt x="109331" y="86563"/>
                      </a:lnTo>
                      <a:cubicBezTo>
                        <a:pt x="106018" y="85459"/>
                        <a:pt x="101861" y="85719"/>
                        <a:pt x="99391" y="83250"/>
                      </a:cubicBezTo>
                      <a:cubicBezTo>
                        <a:pt x="92880" y="76740"/>
                        <a:pt x="97523" y="66595"/>
                        <a:pt x="99391" y="60058"/>
                      </a:cubicBezTo>
                      <a:cubicBezTo>
                        <a:pt x="100350" y="56700"/>
                        <a:pt x="100907" y="53113"/>
                        <a:pt x="102704" y="50119"/>
                      </a:cubicBezTo>
                      <a:cubicBezTo>
                        <a:pt x="104311" y="47440"/>
                        <a:pt x="107122" y="45702"/>
                        <a:pt x="109331" y="43493"/>
                      </a:cubicBezTo>
                      <a:cubicBezTo>
                        <a:pt x="108227" y="32450"/>
                        <a:pt x="107706" y="21332"/>
                        <a:pt x="106018" y="10363"/>
                      </a:cubicBezTo>
                      <a:cubicBezTo>
                        <a:pt x="105487" y="6911"/>
                        <a:pt x="100235" y="-2045"/>
                        <a:pt x="102704" y="424"/>
                      </a:cubicBezTo>
                      <a:cubicBezTo>
                        <a:pt x="108335" y="6055"/>
                        <a:pt x="115957" y="20302"/>
                        <a:pt x="115957" y="20302"/>
                      </a:cubicBezTo>
                      <a:cubicBezTo>
                        <a:pt x="117061" y="29137"/>
                        <a:pt x="117677" y="38046"/>
                        <a:pt x="119270" y="46806"/>
                      </a:cubicBezTo>
                      <a:cubicBezTo>
                        <a:pt x="120200" y="51922"/>
                        <a:pt x="128547" y="71325"/>
                        <a:pt x="129209" y="73311"/>
                      </a:cubicBezTo>
                      <a:cubicBezTo>
                        <a:pt x="131548" y="80330"/>
                        <a:pt x="134522" y="96563"/>
                        <a:pt x="135835" y="103128"/>
                      </a:cubicBezTo>
                      <a:cubicBezTo>
                        <a:pt x="134731" y="114171"/>
                        <a:pt x="134092" y="125271"/>
                        <a:pt x="132522" y="136258"/>
                      </a:cubicBezTo>
                      <a:cubicBezTo>
                        <a:pt x="131878" y="140766"/>
                        <a:pt x="129209" y="144957"/>
                        <a:pt x="129209" y="149511"/>
                      </a:cubicBezTo>
                      <a:cubicBezTo>
                        <a:pt x="129209" y="155877"/>
                        <a:pt x="133738" y="168374"/>
                        <a:pt x="139148" y="172702"/>
                      </a:cubicBezTo>
                      <a:cubicBezTo>
                        <a:pt x="141875" y="174884"/>
                        <a:pt x="145774" y="174911"/>
                        <a:pt x="149087" y="176015"/>
                      </a:cubicBezTo>
                      <a:cubicBezTo>
                        <a:pt x="159587" y="191765"/>
                        <a:pt x="154454" y="182177"/>
                        <a:pt x="162339" y="205832"/>
                      </a:cubicBezTo>
                      <a:cubicBezTo>
                        <a:pt x="164282" y="211660"/>
                        <a:pt x="171438" y="223832"/>
                        <a:pt x="175591" y="229024"/>
                      </a:cubicBezTo>
                      <a:cubicBezTo>
                        <a:pt x="177542" y="231463"/>
                        <a:pt x="180009" y="233441"/>
                        <a:pt x="182218" y="235650"/>
                      </a:cubicBezTo>
                      <a:cubicBezTo>
                        <a:pt x="179598" y="253985"/>
                        <a:pt x="183612" y="259016"/>
                        <a:pt x="168965" y="268780"/>
                      </a:cubicBezTo>
                      <a:cubicBezTo>
                        <a:pt x="166059" y="270717"/>
                        <a:pt x="162339" y="270989"/>
                        <a:pt x="159026" y="272093"/>
                      </a:cubicBezTo>
                      <a:cubicBezTo>
                        <a:pt x="156041" y="275078"/>
                        <a:pt x="143383" y="286436"/>
                        <a:pt x="142461" y="291971"/>
                      </a:cubicBezTo>
                      <a:cubicBezTo>
                        <a:pt x="141887" y="295416"/>
                        <a:pt x="143592" y="299184"/>
                        <a:pt x="145774" y="301911"/>
                      </a:cubicBezTo>
                      <a:cubicBezTo>
                        <a:pt x="148261" y="305020"/>
                        <a:pt x="152400" y="306328"/>
                        <a:pt x="155713" y="308537"/>
                      </a:cubicBezTo>
                      <a:cubicBezTo>
                        <a:pt x="157922" y="311850"/>
                        <a:pt x="161684" y="314548"/>
                        <a:pt x="162339" y="318476"/>
                      </a:cubicBezTo>
                      <a:cubicBezTo>
                        <a:pt x="164309" y="330295"/>
                        <a:pt x="149630" y="327673"/>
                        <a:pt x="165652" y="338354"/>
                      </a:cubicBezTo>
                      <a:cubicBezTo>
                        <a:pt x="169441" y="340880"/>
                        <a:pt x="174487" y="340563"/>
                        <a:pt x="178904" y="341667"/>
                      </a:cubicBezTo>
                      <a:cubicBezTo>
                        <a:pt x="180009" y="344980"/>
                        <a:pt x="182218" y="348114"/>
                        <a:pt x="182218" y="351606"/>
                      </a:cubicBezTo>
                      <a:cubicBezTo>
                        <a:pt x="182218" y="362988"/>
                        <a:pt x="173697" y="365451"/>
                        <a:pt x="165652" y="371484"/>
                      </a:cubicBezTo>
                      <a:lnTo>
                        <a:pt x="159026" y="391363"/>
                      </a:lnTo>
                      <a:lnTo>
                        <a:pt x="155713" y="401302"/>
                      </a:lnTo>
                      <a:cubicBezTo>
                        <a:pt x="156817" y="405719"/>
                        <a:pt x="156500" y="410765"/>
                        <a:pt x="159026" y="414554"/>
                      </a:cubicBezTo>
                      <a:cubicBezTo>
                        <a:pt x="162696" y="420059"/>
                        <a:pt x="173234" y="422603"/>
                        <a:pt x="178904" y="424493"/>
                      </a:cubicBezTo>
                      <a:cubicBezTo>
                        <a:pt x="175959" y="433328"/>
                        <a:pt x="174424" y="439495"/>
                        <a:pt x="168965" y="447684"/>
                      </a:cubicBezTo>
                      <a:cubicBezTo>
                        <a:pt x="167232" y="450283"/>
                        <a:pt x="164290" y="451872"/>
                        <a:pt x="162339" y="454311"/>
                      </a:cubicBezTo>
                      <a:cubicBezTo>
                        <a:pt x="159852" y="457420"/>
                        <a:pt x="157922" y="460937"/>
                        <a:pt x="155713" y="464250"/>
                      </a:cubicBezTo>
                      <a:cubicBezTo>
                        <a:pt x="166425" y="480318"/>
                        <a:pt x="168505" y="478882"/>
                        <a:pt x="159026" y="507319"/>
                      </a:cubicBezTo>
                      <a:cubicBezTo>
                        <a:pt x="157767" y="511096"/>
                        <a:pt x="152400" y="511736"/>
                        <a:pt x="149087" y="513945"/>
                      </a:cubicBezTo>
                      <a:cubicBezTo>
                        <a:pt x="147983" y="517258"/>
                        <a:pt x="145388" y="520413"/>
                        <a:pt x="145774" y="523884"/>
                      </a:cubicBezTo>
                      <a:cubicBezTo>
                        <a:pt x="147351" y="538078"/>
                        <a:pt x="152121" y="543345"/>
                        <a:pt x="159026" y="553702"/>
                      </a:cubicBezTo>
                      <a:lnTo>
                        <a:pt x="182218" y="593458"/>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22" name="Group 221">
                <a:extLst>
                  <a:ext uri="{FF2B5EF4-FFF2-40B4-BE49-F238E27FC236}">
                    <a16:creationId xmlns:a16="http://schemas.microsoft.com/office/drawing/2014/main" id="{A9A2C5EA-55FF-9475-DFF6-E6E7B55FFE7A}"/>
                  </a:ext>
                </a:extLst>
              </p:cNvPr>
              <p:cNvGrpSpPr/>
              <p:nvPr/>
            </p:nvGrpSpPr>
            <p:grpSpPr>
              <a:xfrm>
                <a:off x="1082107" y="3830370"/>
                <a:ext cx="1808834" cy="2168513"/>
                <a:chOff x="1082107" y="3830370"/>
                <a:chExt cx="1808834" cy="2168513"/>
              </a:xfrm>
            </p:grpSpPr>
            <p:sp>
              <p:nvSpPr>
                <p:cNvPr id="2" name="Freeform 1">
                  <a:extLst>
                    <a:ext uri="{FF2B5EF4-FFF2-40B4-BE49-F238E27FC236}">
                      <a16:creationId xmlns:a16="http://schemas.microsoft.com/office/drawing/2014/main" id="{F412B6F0-5306-71C0-6E8B-4EBDDED8326D}"/>
                    </a:ext>
                  </a:extLst>
                </p:cNvPr>
                <p:cNvSpPr/>
                <p:nvPr/>
              </p:nvSpPr>
              <p:spPr>
                <a:xfrm>
                  <a:off x="2569527" y="5548926"/>
                  <a:ext cx="81524" cy="446567"/>
                </a:xfrm>
                <a:custGeom>
                  <a:avLst/>
                  <a:gdLst>
                    <a:gd name="connsiteX0" fmla="*/ 92149 w 102781"/>
                    <a:gd name="connsiteY0" fmla="*/ 0 h 446567"/>
                    <a:gd name="connsiteX1" fmla="*/ 46074 w 102781"/>
                    <a:gd name="connsiteY1" fmla="*/ 46074 h 446567"/>
                    <a:gd name="connsiteX2" fmla="*/ 46074 w 102781"/>
                    <a:gd name="connsiteY2" fmla="*/ 124046 h 446567"/>
                    <a:gd name="connsiteX3" fmla="*/ 0 w 102781"/>
                    <a:gd name="connsiteY3" fmla="*/ 205563 h 446567"/>
                    <a:gd name="connsiteX4" fmla="*/ 28353 w 102781"/>
                    <a:gd name="connsiteY4" fmla="*/ 202018 h 446567"/>
                    <a:gd name="connsiteX5" fmla="*/ 21265 w 102781"/>
                    <a:gd name="connsiteY5" fmla="*/ 446567 h 446567"/>
                    <a:gd name="connsiteX6" fmla="*/ 88604 w 102781"/>
                    <a:gd name="connsiteY6" fmla="*/ 443023 h 446567"/>
                    <a:gd name="connsiteX7" fmla="*/ 99237 w 102781"/>
                    <a:gd name="connsiteY7" fmla="*/ 311888 h 446567"/>
                    <a:gd name="connsiteX8" fmla="*/ 102781 w 102781"/>
                    <a:gd name="connsiteY8" fmla="*/ 173665 h 446567"/>
                    <a:gd name="connsiteX9" fmla="*/ 92149 w 102781"/>
                    <a:gd name="connsiteY9" fmla="*/ 0 h 446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781" h="446567">
                      <a:moveTo>
                        <a:pt x="92149" y="0"/>
                      </a:moveTo>
                      <a:lnTo>
                        <a:pt x="46074" y="46074"/>
                      </a:lnTo>
                      <a:lnTo>
                        <a:pt x="46074" y="124046"/>
                      </a:lnTo>
                      <a:lnTo>
                        <a:pt x="0" y="205563"/>
                      </a:lnTo>
                      <a:lnTo>
                        <a:pt x="28353" y="202018"/>
                      </a:lnTo>
                      <a:lnTo>
                        <a:pt x="21265" y="446567"/>
                      </a:lnTo>
                      <a:lnTo>
                        <a:pt x="88604" y="443023"/>
                      </a:lnTo>
                      <a:lnTo>
                        <a:pt x="99237" y="311888"/>
                      </a:lnTo>
                      <a:cubicBezTo>
                        <a:pt x="100418" y="265814"/>
                        <a:pt x="101600" y="219739"/>
                        <a:pt x="102781" y="173665"/>
                      </a:cubicBezTo>
                      <a:lnTo>
                        <a:pt x="92149" y="0"/>
                      </a:lnTo>
                      <a:close/>
                    </a:path>
                  </a:pathLst>
                </a:cu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a:extLst>
                    <a:ext uri="{FF2B5EF4-FFF2-40B4-BE49-F238E27FC236}">
                      <a16:creationId xmlns:a16="http://schemas.microsoft.com/office/drawing/2014/main" id="{8108FE78-27D2-F277-937A-016290FA71B5}"/>
                    </a:ext>
                  </a:extLst>
                </p:cNvPr>
                <p:cNvSpPr/>
                <p:nvPr/>
              </p:nvSpPr>
              <p:spPr>
                <a:xfrm>
                  <a:off x="1082107" y="3830370"/>
                  <a:ext cx="211629" cy="2168207"/>
                </a:xfrm>
                <a:custGeom>
                  <a:avLst/>
                  <a:gdLst>
                    <a:gd name="connsiteX0" fmla="*/ 0 w 211629"/>
                    <a:gd name="connsiteY0" fmla="*/ 2168207 h 2168207"/>
                    <a:gd name="connsiteX1" fmla="*/ 99825 w 211629"/>
                    <a:gd name="connsiteY1" fmla="*/ 2164214 h 2168207"/>
                    <a:gd name="connsiteX2" fmla="*/ 103818 w 211629"/>
                    <a:gd name="connsiteY2" fmla="*/ 1441478 h 2168207"/>
                    <a:gd name="connsiteX3" fmla="*/ 103818 w 211629"/>
                    <a:gd name="connsiteY3" fmla="*/ 1138009 h 2168207"/>
                    <a:gd name="connsiteX4" fmla="*/ 103818 w 211629"/>
                    <a:gd name="connsiteY4" fmla="*/ 1138009 h 2168207"/>
                    <a:gd name="connsiteX5" fmla="*/ 103818 w 211629"/>
                    <a:gd name="connsiteY5" fmla="*/ 1138009 h 2168207"/>
                    <a:gd name="connsiteX6" fmla="*/ 99825 w 211629"/>
                    <a:gd name="connsiteY6" fmla="*/ 798603 h 2168207"/>
                    <a:gd name="connsiteX7" fmla="*/ 167706 w 211629"/>
                    <a:gd name="connsiteY7" fmla="*/ 798603 h 2168207"/>
                    <a:gd name="connsiteX8" fmla="*/ 103818 w 211629"/>
                    <a:gd name="connsiteY8" fmla="*/ 794610 h 2168207"/>
                    <a:gd name="connsiteX9" fmla="*/ 95832 w 211629"/>
                    <a:gd name="connsiteY9" fmla="*/ 654855 h 2168207"/>
                    <a:gd name="connsiteX10" fmla="*/ 167706 w 211629"/>
                    <a:gd name="connsiteY10" fmla="*/ 706764 h 2168207"/>
                    <a:gd name="connsiteX11" fmla="*/ 87846 w 211629"/>
                    <a:gd name="connsiteY11" fmla="*/ 646869 h 2168207"/>
                    <a:gd name="connsiteX12" fmla="*/ 95832 w 211629"/>
                    <a:gd name="connsiteY12" fmla="*/ 471176 h 2168207"/>
                    <a:gd name="connsiteX13" fmla="*/ 187671 w 211629"/>
                    <a:gd name="connsiteY13" fmla="*/ 519092 h 2168207"/>
                    <a:gd name="connsiteX14" fmla="*/ 107811 w 211629"/>
                    <a:gd name="connsiteY14" fmla="*/ 455204 h 2168207"/>
                    <a:gd name="connsiteX15" fmla="*/ 103818 w 211629"/>
                    <a:gd name="connsiteY15" fmla="*/ 295483 h 2168207"/>
                    <a:gd name="connsiteX16" fmla="*/ 203643 w 211629"/>
                    <a:gd name="connsiteY16" fmla="*/ 339407 h 2168207"/>
                    <a:gd name="connsiteX17" fmla="*/ 95832 w 211629"/>
                    <a:gd name="connsiteY17" fmla="*/ 279511 h 2168207"/>
                    <a:gd name="connsiteX18" fmla="*/ 95832 w 211629"/>
                    <a:gd name="connsiteY18" fmla="*/ 203644 h 2168207"/>
                    <a:gd name="connsiteX19" fmla="*/ 131769 w 211629"/>
                    <a:gd name="connsiteY19" fmla="*/ 215623 h 2168207"/>
                    <a:gd name="connsiteX20" fmla="*/ 107811 w 211629"/>
                    <a:gd name="connsiteY20" fmla="*/ 207637 h 2168207"/>
                    <a:gd name="connsiteX21" fmla="*/ 103818 w 211629"/>
                    <a:gd name="connsiteY21" fmla="*/ 75868 h 2168207"/>
                    <a:gd name="connsiteX22" fmla="*/ 151734 w 211629"/>
                    <a:gd name="connsiteY22" fmla="*/ 83854 h 2168207"/>
                    <a:gd name="connsiteX23" fmla="*/ 195657 w 211629"/>
                    <a:gd name="connsiteY23" fmla="*/ 107812 h 2168207"/>
                    <a:gd name="connsiteX24" fmla="*/ 159720 w 211629"/>
                    <a:gd name="connsiteY24" fmla="*/ 87847 h 2168207"/>
                    <a:gd name="connsiteX25" fmla="*/ 211629 w 211629"/>
                    <a:gd name="connsiteY25" fmla="*/ 59896 h 2168207"/>
                    <a:gd name="connsiteX26" fmla="*/ 155727 w 211629"/>
                    <a:gd name="connsiteY26" fmla="*/ 83854 h 2168207"/>
                    <a:gd name="connsiteX27" fmla="*/ 103818 w 211629"/>
                    <a:gd name="connsiteY27" fmla="*/ 79861 h 2168207"/>
                    <a:gd name="connsiteX28" fmla="*/ 91839 w 211629"/>
                    <a:gd name="connsiteY28" fmla="*/ 0 h 2168207"/>
                    <a:gd name="connsiteX29" fmla="*/ 91839 w 211629"/>
                    <a:gd name="connsiteY29" fmla="*/ 131770 h 2168207"/>
                    <a:gd name="connsiteX30" fmla="*/ 31944 w 211629"/>
                    <a:gd name="connsiteY30" fmla="*/ 151735 h 2168207"/>
                    <a:gd name="connsiteX31" fmla="*/ 83853 w 211629"/>
                    <a:gd name="connsiteY31" fmla="*/ 139756 h 2168207"/>
                    <a:gd name="connsiteX32" fmla="*/ 83853 w 211629"/>
                    <a:gd name="connsiteY32" fmla="*/ 415274 h 2168207"/>
                    <a:gd name="connsiteX33" fmla="*/ 11979 w 211629"/>
                    <a:gd name="connsiteY33" fmla="*/ 463190 h 2168207"/>
                    <a:gd name="connsiteX34" fmla="*/ 87846 w 211629"/>
                    <a:gd name="connsiteY34" fmla="*/ 423260 h 2168207"/>
                    <a:gd name="connsiteX35" fmla="*/ 75867 w 211629"/>
                    <a:gd name="connsiteY35" fmla="*/ 598952 h 2168207"/>
                    <a:gd name="connsiteX36" fmla="*/ 0 w 211629"/>
                    <a:gd name="connsiteY36" fmla="*/ 646869 h 2168207"/>
                    <a:gd name="connsiteX37" fmla="*/ 79860 w 211629"/>
                    <a:gd name="connsiteY37" fmla="*/ 610932 h 2168207"/>
                    <a:gd name="connsiteX38" fmla="*/ 47916 w 211629"/>
                    <a:gd name="connsiteY38" fmla="*/ 978289 h 2168207"/>
                    <a:gd name="connsiteX39" fmla="*/ 47916 w 211629"/>
                    <a:gd name="connsiteY39" fmla="*/ 978289 h 2168207"/>
                    <a:gd name="connsiteX40" fmla="*/ 63888 w 211629"/>
                    <a:gd name="connsiteY40" fmla="*/ 990268 h 2168207"/>
                    <a:gd name="connsiteX41" fmla="*/ 0 w 211629"/>
                    <a:gd name="connsiteY41" fmla="*/ 2168207 h 216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11629" h="2168207">
                      <a:moveTo>
                        <a:pt x="0" y="2168207"/>
                      </a:moveTo>
                      <a:lnTo>
                        <a:pt x="99825" y="2164214"/>
                      </a:lnTo>
                      <a:lnTo>
                        <a:pt x="103818" y="1441478"/>
                      </a:lnTo>
                      <a:lnTo>
                        <a:pt x="103818" y="1138009"/>
                      </a:lnTo>
                      <a:lnTo>
                        <a:pt x="103818" y="1138009"/>
                      </a:lnTo>
                      <a:lnTo>
                        <a:pt x="103818" y="1138009"/>
                      </a:lnTo>
                      <a:lnTo>
                        <a:pt x="99825" y="798603"/>
                      </a:lnTo>
                      <a:lnTo>
                        <a:pt x="167706" y="798603"/>
                      </a:lnTo>
                      <a:lnTo>
                        <a:pt x="103818" y="794610"/>
                      </a:lnTo>
                      <a:lnTo>
                        <a:pt x="95832" y="654855"/>
                      </a:lnTo>
                      <a:lnTo>
                        <a:pt x="167706" y="706764"/>
                      </a:lnTo>
                      <a:lnTo>
                        <a:pt x="87846" y="646869"/>
                      </a:lnTo>
                      <a:lnTo>
                        <a:pt x="95832" y="471176"/>
                      </a:lnTo>
                      <a:lnTo>
                        <a:pt x="187671" y="519092"/>
                      </a:lnTo>
                      <a:lnTo>
                        <a:pt x="107811" y="455204"/>
                      </a:lnTo>
                      <a:lnTo>
                        <a:pt x="103818" y="295483"/>
                      </a:lnTo>
                      <a:lnTo>
                        <a:pt x="203643" y="339407"/>
                      </a:lnTo>
                      <a:lnTo>
                        <a:pt x="95832" y="279511"/>
                      </a:lnTo>
                      <a:lnTo>
                        <a:pt x="95832" y="203644"/>
                      </a:lnTo>
                      <a:lnTo>
                        <a:pt x="131769" y="215623"/>
                      </a:lnTo>
                      <a:lnTo>
                        <a:pt x="107811" y="207637"/>
                      </a:lnTo>
                      <a:lnTo>
                        <a:pt x="103818" y="75868"/>
                      </a:lnTo>
                      <a:lnTo>
                        <a:pt x="151734" y="83854"/>
                      </a:lnTo>
                      <a:lnTo>
                        <a:pt x="195657" y="107812"/>
                      </a:lnTo>
                      <a:lnTo>
                        <a:pt x="159720" y="87847"/>
                      </a:lnTo>
                      <a:lnTo>
                        <a:pt x="211629" y="59896"/>
                      </a:lnTo>
                      <a:lnTo>
                        <a:pt x="155727" y="83854"/>
                      </a:lnTo>
                      <a:lnTo>
                        <a:pt x="103818" y="79861"/>
                      </a:lnTo>
                      <a:lnTo>
                        <a:pt x="91839" y="0"/>
                      </a:lnTo>
                      <a:lnTo>
                        <a:pt x="91839" y="131770"/>
                      </a:lnTo>
                      <a:lnTo>
                        <a:pt x="31944" y="151735"/>
                      </a:lnTo>
                      <a:lnTo>
                        <a:pt x="83853" y="139756"/>
                      </a:lnTo>
                      <a:lnTo>
                        <a:pt x="83853" y="415274"/>
                      </a:lnTo>
                      <a:lnTo>
                        <a:pt x="11979" y="463190"/>
                      </a:lnTo>
                      <a:lnTo>
                        <a:pt x="87846" y="423260"/>
                      </a:lnTo>
                      <a:lnTo>
                        <a:pt x="75867" y="598952"/>
                      </a:lnTo>
                      <a:lnTo>
                        <a:pt x="0" y="646869"/>
                      </a:lnTo>
                      <a:lnTo>
                        <a:pt x="79860" y="610932"/>
                      </a:lnTo>
                      <a:lnTo>
                        <a:pt x="47916" y="978289"/>
                      </a:lnTo>
                      <a:lnTo>
                        <a:pt x="47916" y="978289"/>
                      </a:lnTo>
                      <a:lnTo>
                        <a:pt x="63888" y="990268"/>
                      </a:lnTo>
                      <a:lnTo>
                        <a:pt x="0" y="2168207"/>
                      </a:lnTo>
                      <a:close/>
                    </a:path>
                  </a:pathLst>
                </a:cu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Freeform 8">
                  <a:extLst>
                    <a:ext uri="{FF2B5EF4-FFF2-40B4-BE49-F238E27FC236}">
                      <a16:creationId xmlns:a16="http://schemas.microsoft.com/office/drawing/2014/main" id="{81E7576C-36CC-16FE-6AFF-B33FE0403EB6}"/>
                    </a:ext>
                  </a:extLst>
                </p:cNvPr>
                <p:cNvSpPr/>
                <p:nvPr/>
              </p:nvSpPr>
              <p:spPr>
                <a:xfrm>
                  <a:off x="1285750" y="4134044"/>
                  <a:ext cx="91840" cy="1864737"/>
                </a:xfrm>
                <a:custGeom>
                  <a:avLst/>
                  <a:gdLst>
                    <a:gd name="connsiteX0" fmla="*/ 11979 w 91840"/>
                    <a:gd name="connsiteY0" fmla="*/ 1864737 h 1864737"/>
                    <a:gd name="connsiteX1" fmla="*/ 63888 w 91840"/>
                    <a:gd name="connsiteY1" fmla="*/ 1860744 h 1864737"/>
                    <a:gd name="connsiteX2" fmla="*/ 91840 w 91840"/>
                    <a:gd name="connsiteY2" fmla="*/ 0 h 1864737"/>
                    <a:gd name="connsiteX3" fmla="*/ 83853 w 91840"/>
                    <a:gd name="connsiteY3" fmla="*/ 223608 h 1864737"/>
                    <a:gd name="connsiteX4" fmla="*/ 0 w 91840"/>
                    <a:gd name="connsiteY4" fmla="*/ 283503 h 1864737"/>
                    <a:gd name="connsiteX5" fmla="*/ 71874 w 91840"/>
                    <a:gd name="connsiteY5" fmla="*/ 247566 h 1864737"/>
                    <a:gd name="connsiteX6" fmla="*/ 11979 w 91840"/>
                    <a:gd name="connsiteY6" fmla="*/ 1864737 h 1864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40" h="1864737">
                      <a:moveTo>
                        <a:pt x="11979" y="1864737"/>
                      </a:moveTo>
                      <a:lnTo>
                        <a:pt x="63888" y="1860744"/>
                      </a:lnTo>
                      <a:lnTo>
                        <a:pt x="91840" y="0"/>
                      </a:lnTo>
                      <a:lnTo>
                        <a:pt x="83853" y="223608"/>
                      </a:lnTo>
                      <a:lnTo>
                        <a:pt x="0" y="283503"/>
                      </a:lnTo>
                      <a:lnTo>
                        <a:pt x="71874" y="247566"/>
                      </a:lnTo>
                      <a:lnTo>
                        <a:pt x="11979" y="1864737"/>
                      </a:lnTo>
                      <a:close/>
                    </a:path>
                  </a:pathLst>
                </a:cu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Freeform 13">
                  <a:extLst>
                    <a:ext uri="{FF2B5EF4-FFF2-40B4-BE49-F238E27FC236}">
                      <a16:creationId xmlns:a16="http://schemas.microsoft.com/office/drawing/2014/main" id="{BA0AEEA6-0B6D-4BAC-6851-A959B47C7889}"/>
                    </a:ext>
                  </a:extLst>
                </p:cNvPr>
                <p:cNvSpPr/>
                <p:nvPr/>
              </p:nvSpPr>
              <p:spPr>
                <a:xfrm>
                  <a:off x="1477415" y="4752961"/>
                  <a:ext cx="119790" cy="1245820"/>
                </a:xfrm>
                <a:custGeom>
                  <a:avLst/>
                  <a:gdLst>
                    <a:gd name="connsiteX0" fmla="*/ 0 w 119790"/>
                    <a:gd name="connsiteY0" fmla="*/ 1245820 h 1245820"/>
                    <a:gd name="connsiteX1" fmla="*/ 51909 w 119790"/>
                    <a:gd name="connsiteY1" fmla="*/ 1241827 h 1245820"/>
                    <a:gd name="connsiteX2" fmla="*/ 43923 w 119790"/>
                    <a:gd name="connsiteY2" fmla="*/ 1046169 h 1245820"/>
                    <a:gd name="connsiteX3" fmla="*/ 43923 w 119790"/>
                    <a:gd name="connsiteY3" fmla="*/ 43923 h 1245820"/>
                    <a:gd name="connsiteX4" fmla="*/ 87846 w 119790"/>
                    <a:gd name="connsiteY4" fmla="*/ 19965 h 1245820"/>
                    <a:gd name="connsiteX5" fmla="*/ 119790 w 119790"/>
                    <a:gd name="connsiteY5" fmla="*/ 15972 h 1245820"/>
                    <a:gd name="connsiteX6" fmla="*/ 99825 w 119790"/>
                    <a:gd name="connsiteY6" fmla="*/ 15972 h 1245820"/>
                    <a:gd name="connsiteX7" fmla="*/ 99825 w 119790"/>
                    <a:gd name="connsiteY7" fmla="*/ 15972 h 1245820"/>
                    <a:gd name="connsiteX8" fmla="*/ 63888 w 119790"/>
                    <a:gd name="connsiteY8" fmla="*/ 35937 h 1245820"/>
                    <a:gd name="connsiteX9" fmla="*/ 47916 w 119790"/>
                    <a:gd name="connsiteY9" fmla="*/ 0 h 1245820"/>
                    <a:gd name="connsiteX10" fmla="*/ 0 w 119790"/>
                    <a:gd name="connsiteY10" fmla="*/ 1245820 h 124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790" h="1245820">
                      <a:moveTo>
                        <a:pt x="0" y="1245820"/>
                      </a:moveTo>
                      <a:lnTo>
                        <a:pt x="51909" y="1241827"/>
                      </a:lnTo>
                      <a:lnTo>
                        <a:pt x="43923" y="1046169"/>
                      </a:lnTo>
                      <a:lnTo>
                        <a:pt x="43923" y="43923"/>
                      </a:lnTo>
                      <a:lnTo>
                        <a:pt x="87846" y="19965"/>
                      </a:lnTo>
                      <a:lnTo>
                        <a:pt x="119790" y="15972"/>
                      </a:lnTo>
                      <a:lnTo>
                        <a:pt x="99825" y="15972"/>
                      </a:lnTo>
                      <a:lnTo>
                        <a:pt x="99825" y="15972"/>
                      </a:lnTo>
                      <a:lnTo>
                        <a:pt x="63888" y="35937"/>
                      </a:lnTo>
                      <a:lnTo>
                        <a:pt x="47916" y="0"/>
                      </a:lnTo>
                      <a:lnTo>
                        <a:pt x="0" y="1245820"/>
                      </a:lnTo>
                      <a:close/>
                    </a:path>
                  </a:pathLst>
                </a:cu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Freeform 14">
                  <a:extLst>
                    <a:ext uri="{FF2B5EF4-FFF2-40B4-BE49-F238E27FC236}">
                      <a16:creationId xmlns:a16="http://schemas.microsoft.com/office/drawing/2014/main" id="{48765B83-B2E4-1F3B-41AF-9C7C3C5960CC}"/>
                    </a:ext>
                  </a:extLst>
                </p:cNvPr>
                <p:cNvSpPr/>
                <p:nvPr/>
              </p:nvSpPr>
              <p:spPr>
                <a:xfrm>
                  <a:off x="1713003" y="4661223"/>
                  <a:ext cx="151734" cy="1337660"/>
                </a:xfrm>
                <a:custGeom>
                  <a:avLst/>
                  <a:gdLst>
                    <a:gd name="connsiteX0" fmla="*/ 0 w 151734"/>
                    <a:gd name="connsiteY0" fmla="*/ 1333667 h 1337660"/>
                    <a:gd name="connsiteX1" fmla="*/ 83853 w 151734"/>
                    <a:gd name="connsiteY1" fmla="*/ 1337660 h 1337660"/>
                    <a:gd name="connsiteX2" fmla="*/ 79860 w 151734"/>
                    <a:gd name="connsiteY2" fmla="*/ 543050 h 1337660"/>
                    <a:gd name="connsiteX3" fmla="*/ 127776 w 151734"/>
                    <a:gd name="connsiteY3" fmla="*/ 559022 h 1337660"/>
                    <a:gd name="connsiteX4" fmla="*/ 83853 w 151734"/>
                    <a:gd name="connsiteY4" fmla="*/ 531071 h 1337660"/>
                    <a:gd name="connsiteX5" fmla="*/ 87846 w 151734"/>
                    <a:gd name="connsiteY5" fmla="*/ 331420 h 1337660"/>
                    <a:gd name="connsiteX6" fmla="*/ 139755 w 151734"/>
                    <a:gd name="connsiteY6" fmla="*/ 351385 h 1337660"/>
                    <a:gd name="connsiteX7" fmla="*/ 91839 w 151734"/>
                    <a:gd name="connsiteY7" fmla="*/ 327427 h 1337660"/>
                    <a:gd name="connsiteX8" fmla="*/ 83853 w 151734"/>
                    <a:gd name="connsiteY8" fmla="*/ 147742 h 1337660"/>
                    <a:gd name="connsiteX9" fmla="*/ 151734 w 151734"/>
                    <a:gd name="connsiteY9" fmla="*/ 143749 h 1337660"/>
                    <a:gd name="connsiteX10" fmla="*/ 83853 w 151734"/>
                    <a:gd name="connsiteY10" fmla="*/ 139756 h 1337660"/>
                    <a:gd name="connsiteX11" fmla="*/ 95832 w 151734"/>
                    <a:gd name="connsiteY11" fmla="*/ 0 h 1337660"/>
                    <a:gd name="connsiteX12" fmla="*/ 55902 w 151734"/>
                    <a:gd name="connsiteY12" fmla="*/ 47916 h 1337660"/>
                    <a:gd name="connsiteX13" fmla="*/ 43923 w 151734"/>
                    <a:gd name="connsiteY13" fmla="*/ 87847 h 1337660"/>
                    <a:gd name="connsiteX14" fmla="*/ 35937 w 151734"/>
                    <a:gd name="connsiteY14" fmla="*/ 219616 h 1337660"/>
                    <a:gd name="connsiteX15" fmla="*/ 35937 w 151734"/>
                    <a:gd name="connsiteY15" fmla="*/ 219616 h 1337660"/>
                    <a:gd name="connsiteX16" fmla="*/ 35937 w 151734"/>
                    <a:gd name="connsiteY16" fmla="*/ 219616 h 1337660"/>
                    <a:gd name="connsiteX17" fmla="*/ 31944 w 151734"/>
                    <a:gd name="connsiteY17" fmla="*/ 567008 h 1337660"/>
                    <a:gd name="connsiteX18" fmla="*/ 7986 w 151734"/>
                    <a:gd name="connsiteY18" fmla="*/ 606938 h 1337660"/>
                    <a:gd name="connsiteX19" fmla="*/ 35937 w 151734"/>
                    <a:gd name="connsiteY19" fmla="*/ 598952 h 1337660"/>
                    <a:gd name="connsiteX20" fmla="*/ 47916 w 151734"/>
                    <a:gd name="connsiteY20" fmla="*/ 750687 h 1337660"/>
                    <a:gd name="connsiteX21" fmla="*/ 0 w 151734"/>
                    <a:gd name="connsiteY21" fmla="*/ 1333667 h 133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734" h="1337660">
                      <a:moveTo>
                        <a:pt x="0" y="1333667"/>
                      </a:moveTo>
                      <a:lnTo>
                        <a:pt x="83853" y="1337660"/>
                      </a:lnTo>
                      <a:lnTo>
                        <a:pt x="79860" y="543050"/>
                      </a:lnTo>
                      <a:lnTo>
                        <a:pt x="127776" y="559022"/>
                      </a:lnTo>
                      <a:lnTo>
                        <a:pt x="83853" y="531071"/>
                      </a:lnTo>
                      <a:lnTo>
                        <a:pt x="87846" y="331420"/>
                      </a:lnTo>
                      <a:lnTo>
                        <a:pt x="139755" y="351385"/>
                      </a:lnTo>
                      <a:lnTo>
                        <a:pt x="91839" y="327427"/>
                      </a:lnTo>
                      <a:lnTo>
                        <a:pt x="83853" y="147742"/>
                      </a:lnTo>
                      <a:lnTo>
                        <a:pt x="151734" y="143749"/>
                      </a:lnTo>
                      <a:lnTo>
                        <a:pt x="83853" y="139756"/>
                      </a:lnTo>
                      <a:lnTo>
                        <a:pt x="95832" y="0"/>
                      </a:lnTo>
                      <a:lnTo>
                        <a:pt x="55902" y="47916"/>
                      </a:lnTo>
                      <a:lnTo>
                        <a:pt x="43923" y="87847"/>
                      </a:lnTo>
                      <a:lnTo>
                        <a:pt x="35937" y="219616"/>
                      </a:lnTo>
                      <a:lnTo>
                        <a:pt x="35937" y="219616"/>
                      </a:lnTo>
                      <a:lnTo>
                        <a:pt x="35937" y="219616"/>
                      </a:lnTo>
                      <a:lnTo>
                        <a:pt x="31944" y="567008"/>
                      </a:lnTo>
                      <a:lnTo>
                        <a:pt x="7986" y="606938"/>
                      </a:lnTo>
                      <a:lnTo>
                        <a:pt x="35937" y="598952"/>
                      </a:lnTo>
                      <a:lnTo>
                        <a:pt x="47916" y="750687"/>
                      </a:lnTo>
                      <a:lnTo>
                        <a:pt x="0" y="1333667"/>
                      </a:lnTo>
                      <a:close/>
                    </a:path>
                  </a:pathLst>
                </a:cu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Freeform 15">
                  <a:extLst>
                    <a:ext uri="{FF2B5EF4-FFF2-40B4-BE49-F238E27FC236}">
                      <a16:creationId xmlns:a16="http://schemas.microsoft.com/office/drawing/2014/main" id="{54522457-6B61-6164-09DD-DC9B02A997B8}"/>
                    </a:ext>
                  </a:extLst>
                </p:cNvPr>
                <p:cNvSpPr/>
                <p:nvPr/>
              </p:nvSpPr>
              <p:spPr>
                <a:xfrm>
                  <a:off x="2124283" y="5671456"/>
                  <a:ext cx="103818" cy="319441"/>
                </a:xfrm>
                <a:custGeom>
                  <a:avLst/>
                  <a:gdLst>
                    <a:gd name="connsiteX0" fmla="*/ 0 w 103818"/>
                    <a:gd name="connsiteY0" fmla="*/ 319441 h 319441"/>
                    <a:gd name="connsiteX1" fmla="*/ 0 w 103818"/>
                    <a:gd name="connsiteY1" fmla="*/ 75867 h 319441"/>
                    <a:gd name="connsiteX2" fmla="*/ 23958 w 103818"/>
                    <a:gd name="connsiteY2" fmla="*/ 11979 h 319441"/>
                    <a:gd name="connsiteX3" fmla="*/ 63888 w 103818"/>
                    <a:gd name="connsiteY3" fmla="*/ 0 h 319441"/>
                    <a:gd name="connsiteX4" fmla="*/ 83853 w 103818"/>
                    <a:gd name="connsiteY4" fmla="*/ 83853 h 319441"/>
                    <a:gd name="connsiteX5" fmla="*/ 103818 w 103818"/>
                    <a:gd name="connsiteY5" fmla="*/ 131769 h 319441"/>
                    <a:gd name="connsiteX6" fmla="*/ 87846 w 103818"/>
                    <a:gd name="connsiteY6" fmla="*/ 315448 h 319441"/>
                    <a:gd name="connsiteX7" fmla="*/ 0 w 103818"/>
                    <a:gd name="connsiteY7" fmla="*/ 319441 h 31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18" h="319441">
                      <a:moveTo>
                        <a:pt x="0" y="319441"/>
                      </a:moveTo>
                      <a:lnTo>
                        <a:pt x="0" y="75867"/>
                      </a:lnTo>
                      <a:lnTo>
                        <a:pt x="23958" y="11979"/>
                      </a:lnTo>
                      <a:lnTo>
                        <a:pt x="63888" y="0"/>
                      </a:lnTo>
                      <a:lnTo>
                        <a:pt x="83853" y="83853"/>
                      </a:lnTo>
                      <a:lnTo>
                        <a:pt x="103818" y="131769"/>
                      </a:lnTo>
                      <a:lnTo>
                        <a:pt x="87846" y="315448"/>
                      </a:lnTo>
                      <a:lnTo>
                        <a:pt x="0" y="319441"/>
                      </a:lnTo>
                      <a:close/>
                    </a:path>
                  </a:pathLst>
                </a:cu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Freeform 17">
                  <a:extLst>
                    <a:ext uri="{FF2B5EF4-FFF2-40B4-BE49-F238E27FC236}">
                      <a16:creationId xmlns:a16="http://schemas.microsoft.com/office/drawing/2014/main" id="{C263EAFE-22DF-50CB-7EA1-972B139837B8}"/>
                    </a:ext>
                  </a:extLst>
                </p:cNvPr>
                <p:cNvSpPr/>
                <p:nvPr/>
              </p:nvSpPr>
              <p:spPr>
                <a:xfrm>
                  <a:off x="2839032" y="5796356"/>
                  <a:ext cx="51909" cy="198534"/>
                </a:xfrm>
                <a:custGeom>
                  <a:avLst/>
                  <a:gdLst>
                    <a:gd name="connsiteX0" fmla="*/ 0 w 51909"/>
                    <a:gd name="connsiteY0" fmla="*/ 323434 h 327427"/>
                    <a:gd name="connsiteX1" fmla="*/ 51909 w 51909"/>
                    <a:gd name="connsiteY1" fmla="*/ 327427 h 327427"/>
                    <a:gd name="connsiteX2" fmla="*/ 43923 w 51909"/>
                    <a:gd name="connsiteY2" fmla="*/ 127776 h 327427"/>
                    <a:gd name="connsiteX3" fmla="*/ 43923 w 51909"/>
                    <a:gd name="connsiteY3" fmla="*/ 0 h 327427"/>
                    <a:gd name="connsiteX4" fmla="*/ 15972 w 51909"/>
                    <a:gd name="connsiteY4" fmla="*/ 87846 h 327427"/>
                    <a:gd name="connsiteX5" fmla="*/ 15972 w 51909"/>
                    <a:gd name="connsiteY5" fmla="*/ 127776 h 327427"/>
                    <a:gd name="connsiteX6" fmla="*/ 0 w 51909"/>
                    <a:gd name="connsiteY6" fmla="*/ 323434 h 3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09" h="327427">
                      <a:moveTo>
                        <a:pt x="0" y="323434"/>
                      </a:moveTo>
                      <a:lnTo>
                        <a:pt x="51909" y="327427"/>
                      </a:lnTo>
                      <a:lnTo>
                        <a:pt x="43923" y="127776"/>
                      </a:lnTo>
                      <a:lnTo>
                        <a:pt x="43923" y="0"/>
                      </a:lnTo>
                      <a:lnTo>
                        <a:pt x="15972" y="87846"/>
                      </a:lnTo>
                      <a:lnTo>
                        <a:pt x="15972" y="127776"/>
                      </a:lnTo>
                      <a:lnTo>
                        <a:pt x="0" y="323434"/>
                      </a:ln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16">
                  <a:extLst>
                    <a:ext uri="{FF2B5EF4-FFF2-40B4-BE49-F238E27FC236}">
                      <a16:creationId xmlns:a16="http://schemas.microsoft.com/office/drawing/2014/main" id="{5533606B-AEA7-2CE5-4641-0CB576C5AFF2}"/>
                    </a:ext>
                  </a:extLst>
                </p:cNvPr>
                <p:cNvSpPr/>
                <p:nvPr/>
              </p:nvSpPr>
              <p:spPr>
                <a:xfrm>
                  <a:off x="2096332" y="5934994"/>
                  <a:ext cx="435238" cy="63889"/>
                </a:xfrm>
                <a:custGeom>
                  <a:avLst/>
                  <a:gdLst>
                    <a:gd name="connsiteX0" fmla="*/ 435238 w 435238"/>
                    <a:gd name="connsiteY0" fmla="*/ 0 h 63889"/>
                    <a:gd name="connsiteX1" fmla="*/ 435238 w 435238"/>
                    <a:gd name="connsiteY1" fmla="*/ 63889 h 63889"/>
                    <a:gd name="connsiteX2" fmla="*/ 331420 w 435238"/>
                    <a:gd name="connsiteY2" fmla="*/ 63889 h 63889"/>
                    <a:gd name="connsiteX3" fmla="*/ 11979 w 435238"/>
                    <a:gd name="connsiteY3" fmla="*/ 63889 h 63889"/>
                    <a:gd name="connsiteX4" fmla="*/ 0 w 435238"/>
                    <a:gd name="connsiteY4" fmla="*/ 19966 h 63889"/>
                    <a:gd name="connsiteX5" fmla="*/ 39930 w 435238"/>
                    <a:gd name="connsiteY5" fmla="*/ 23959 h 63889"/>
                    <a:gd name="connsiteX6" fmla="*/ 435238 w 435238"/>
                    <a:gd name="connsiteY6" fmla="*/ 0 h 63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238" h="63889">
                      <a:moveTo>
                        <a:pt x="435238" y="0"/>
                      </a:moveTo>
                      <a:lnTo>
                        <a:pt x="435238" y="63889"/>
                      </a:lnTo>
                      <a:lnTo>
                        <a:pt x="331420" y="63889"/>
                      </a:lnTo>
                      <a:lnTo>
                        <a:pt x="11979" y="63889"/>
                      </a:lnTo>
                      <a:lnTo>
                        <a:pt x="0" y="19966"/>
                      </a:lnTo>
                      <a:lnTo>
                        <a:pt x="39930" y="23959"/>
                      </a:lnTo>
                      <a:lnTo>
                        <a:pt x="435238" y="0"/>
                      </a:lnTo>
                      <a:close/>
                    </a:path>
                  </a:pathLst>
                </a:cu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23" name="Group 222">
                <a:extLst>
                  <a:ext uri="{FF2B5EF4-FFF2-40B4-BE49-F238E27FC236}">
                    <a16:creationId xmlns:a16="http://schemas.microsoft.com/office/drawing/2014/main" id="{E39F390B-1641-309F-A214-3FCD0DF788FD}"/>
                  </a:ext>
                </a:extLst>
              </p:cNvPr>
              <p:cNvGrpSpPr/>
              <p:nvPr/>
            </p:nvGrpSpPr>
            <p:grpSpPr>
              <a:xfrm>
                <a:off x="1193369" y="3692471"/>
                <a:ext cx="1232735" cy="2309028"/>
                <a:chOff x="1193369" y="3692471"/>
                <a:chExt cx="1232735" cy="2309028"/>
              </a:xfrm>
            </p:grpSpPr>
            <p:grpSp>
              <p:nvGrpSpPr>
                <p:cNvPr id="27" name="Group 26">
                  <a:extLst>
                    <a:ext uri="{FF2B5EF4-FFF2-40B4-BE49-F238E27FC236}">
                      <a16:creationId xmlns:a16="http://schemas.microsoft.com/office/drawing/2014/main" id="{E3337A05-BEEF-4295-3DE1-59060D2E0734}"/>
                    </a:ext>
                  </a:extLst>
                </p:cNvPr>
                <p:cNvGrpSpPr/>
                <p:nvPr/>
              </p:nvGrpSpPr>
              <p:grpSpPr>
                <a:xfrm>
                  <a:off x="1314788" y="3772075"/>
                  <a:ext cx="346282" cy="2223778"/>
                  <a:chOff x="1314788" y="3760402"/>
                  <a:chExt cx="346282" cy="2223778"/>
                </a:xfrm>
              </p:grpSpPr>
              <p:sp>
                <p:nvSpPr>
                  <p:cNvPr id="29" name="Freeform 28">
                    <a:extLst>
                      <a:ext uri="{FF2B5EF4-FFF2-40B4-BE49-F238E27FC236}">
                        <a16:creationId xmlns:a16="http://schemas.microsoft.com/office/drawing/2014/main" id="{47257C80-CF75-2B51-A0BF-ABB1AF965EE8}"/>
                      </a:ext>
                    </a:extLst>
                  </p:cNvPr>
                  <p:cNvSpPr/>
                  <p:nvPr/>
                </p:nvSpPr>
                <p:spPr>
                  <a:xfrm>
                    <a:off x="1379716" y="3782045"/>
                    <a:ext cx="97392" cy="2202135"/>
                  </a:xfrm>
                  <a:custGeom>
                    <a:avLst/>
                    <a:gdLst>
                      <a:gd name="connsiteX0" fmla="*/ 0 w 97392"/>
                      <a:gd name="connsiteY0" fmla="*/ 2202135 h 2202135"/>
                      <a:gd name="connsiteX1" fmla="*/ 70338 w 97392"/>
                      <a:gd name="connsiteY1" fmla="*/ 2196724 h 2202135"/>
                      <a:gd name="connsiteX2" fmla="*/ 97392 w 97392"/>
                      <a:gd name="connsiteY2" fmla="*/ 0 h 2202135"/>
                      <a:gd name="connsiteX3" fmla="*/ 0 w 97392"/>
                      <a:gd name="connsiteY3" fmla="*/ 2202135 h 2202135"/>
                    </a:gdLst>
                    <a:ahLst/>
                    <a:cxnLst>
                      <a:cxn ang="0">
                        <a:pos x="connsiteX0" y="connsiteY0"/>
                      </a:cxn>
                      <a:cxn ang="0">
                        <a:pos x="connsiteX1" y="connsiteY1"/>
                      </a:cxn>
                      <a:cxn ang="0">
                        <a:pos x="connsiteX2" y="connsiteY2"/>
                      </a:cxn>
                      <a:cxn ang="0">
                        <a:pos x="connsiteX3" y="connsiteY3"/>
                      </a:cxn>
                    </a:cxnLst>
                    <a:rect l="l" t="t" r="r" b="b"/>
                    <a:pathLst>
                      <a:path w="97392" h="2202135">
                        <a:moveTo>
                          <a:pt x="0" y="2202135"/>
                        </a:moveTo>
                        <a:lnTo>
                          <a:pt x="70338" y="2196724"/>
                        </a:lnTo>
                        <a:lnTo>
                          <a:pt x="97392" y="0"/>
                        </a:lnTo>
                        <a:lnTo>
                          <a:pt x="0" y="2202135"/>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Freeform 35">
                    <a:extLst>
                      <a:ext uri="{FF2B5EF4-FFF2-40B4-BE49-F238E27FC236}">
                        <a16:creationId xmlns:a16="http://schemas.microsoft.com/office/drawing/2014/main" id="{B93D6116-825A-4888-28DC-8B70EAE71AD7}"/>
                      </a:ext>
                    </a:extLst>
                  </p:cNvPr>
                  <p:cNvSpPr/>
                  <p:nvPr/>
                </p:nvSpPr>
                <p:spPr>
                  <a:xfrm>
                    <a:off x="1314788" y="3760402"/>
                    <a:ext cx="346282" cy="822419"/>
                  </a:xfrm>
                  <a:custGeom>
                    <a:avLst/>
                    <a:gdLst>
                      <a:gd name="connsiteX0" fmla="*/ 167730 w 346282"/>
                      <a:gd name="connsiteY0" fmla="*/ 0 h 822419"/>
                      <a:gd name="connsiteX1" fmla="*/ 167730 w 346282"/>
                      <a:gd name="connsiteY1" fmla="*/ 0 h 822419"/>
                      <a:gd name="connsiteX2" fmla="*/ 270533 w 346282"/>
                      <a:gd name="connsiteY2" fmla="*/ 86571 h 822419"/>
                      <a:gd name="connsiteX3" fmla="*/ 167730 w 346282"/>
                      <a:gd name="connsiteY3" fmla="*/ 70339 h 822419"/>
                      <a:gd name="connsiteX4" fmla="*/ 205605 w 346282"/>
                      <a:gd name="connsiteY4" fmla="*/ 124445 h 822419"/>
                      <a:gd name="connsiteX5" fmla="*/ 254301 w 346282"/>
                      <a:gd name="connsiteY5" fmla="*/ 151499 h 822419"/>
                      <a:gd name="connsiteX6" fmla="*/ 254301 w 346282"/>
                      <a:gd name="connsiteY6" fmla="*/ 151499 h 822419"/>
                      <a:gd name="connsiteX7" fmla="*/ 254301 w 346282"/>
                      <a:gd name="connsiteY7" fmla="*/ 151499 h 822419"/>
                      <a:gd name="connsiteX8" fmla="*/ 281354 w 346282"/>
                      <a:gd name="connsiteY8" fmla="*/ 221837 h 822419"/>
                      <a:gd name="connsiteX9" fmla="*/ 200194 w 346282"/>
                      <a:gd name="connsiteY9" fmla="*/ 232658 h 822419"/>
                      <a:gd name="connsiteX10" fmla="*/ 286765 w 346282"/>
                      <a:gd name="connsiteY10" fmla="*/ 302997 h 822419"/>
                      <a:gd name="connsiteX11" fmla="*/ 265122 w 346282"/>
                      <a:gd name="connsiteY11" fmla="*/ 351693 h 822419"/>
                      <a:gd name="connsiteX12" fmla="*/ 248890 w 346282"/>
                      <a:gd name="connsiteY12" fmla="*/ 416620 h 822419"/>
                      <a:gd name="connsiteX13" fmla="*/ 275943 w 346282"/>
                      <a:gd name="connsiteY13" fmla="*/ 438263 h 822419"/>
                      <a:gd name="connsiteX14" fmla="*/ 292175 w 346282"/>
                      <a:gd name="connsiteY14" fmla="*/ 514012 h 822419"/>
                      <a:gd name="connsiteX15" fmla="*/ 286765 w 346282"/>
                      <a:gd name="connsiteY15" fmla="*/ 595172 h 822419"/>
                      <a:gd name="connsiteX16" fmla="*/ 178552 w 346282"/>
                      <a:gd name="connsiteY16" fmla="*/ 546476 h 822419"/>
                      <a:gd name="connsiteX17" fmla="*/ 211016 w 346282"/>
                      <a:gd name="connsiteY17" fmla="*/ 584351 h 822419"/>
                      <a:gd name="connsiteX18" fmla="*/ 308407 w 346282"/>
                      <a:gd name="connsiteY18" fmla="*/ 676332 h 822419"/>
                      <a:gd name="connsiteX19" fmla="*/ 200194 w 346282"/>
                      <a:gd name="connsiteY19" fmla="*/ 687153 h 822419"/>
                      <a:gd name="connsiteX20" fmla="*/ 346282 w 346282"/>
                      <a:gd name="connsiteY20" fmla="*/ 795366 h 822419"/>
                      <a:gd name="connsiteX21" fmla="*/ 292175 w 346282"/>
                      <a:gd name="connsiteY21" fmla="*/ 795366 h 822419"/>
                      <a:gd name="connsiteX22" fmla="*/ 183962 w 346282"/>
                      <a:gd name="connsiteY22" fmla="*/ 811598 h 822419"/>
                      <a:gd name="connsiteX23" fmla="*/ 70339 w 346282"/>
                      <a:gd name="connsiteY23" fmla="*/ 822419 h 822419"/>
                      <a:gd name="connsiteX24" fmla="*/ 129856 w 346282"/>
                      <a:gd name="connsiteY24" fmla="*/ 746670 h 822419"/>
                      <a:gd name="connsiteX25" fmla="*/ 86571 w 346282"/>
                      <a:gd name="connsiteY25" fmla="*/ 697974 h 822419"/>
                      <a:gd name="connsiteX26" fmla="*/ 102803 w 346282"/>
                      <a:gd name="connsiteY26" fmla="*/ 654689 h 822419"/>
                      <a:gd name="connsiteX27" fmla="*/ 102803 w 346282"/>
                      <a:gd name="connsiteY27" fmla="*/ 654689 h 822419"/>
                      <a:gd name="connsiteX28" fmla="*/ 102803 w 346282"/>
                      <a:gd name="connsiteY28" fmla="*/ 605993 h 822419"/>
                      <a:gd name="connsiteX29" fmla="*/ 113624 w 346282"/>
                      <a:gd name="connsiteY29" fmla="*/ 503191 h 822419"/>
                      <a:gd name="connsiteX30" fmla="*/ 86571 w 346282"/>
                      <a:gd name="connsiteY30" fmla="*/ 492370 h 822419"/>
                      <a:gd name="connsiteX31" fmla="*/ 129856 w 346282"/>
                      <a:gd name="connsiteY31" fmla="*/ 384157 h 822419"/>
                      <a:gd name="connsiteX32" fmla="*/ 86571 w 346282"/>
                      <a:gd name="connsiteY32" fmla="*/ 422031 h 822419"/>
                      <a:gd name="connsiteX33" fmla="*/ 70339 w 346282"/>
                      <a:gd name="connsiteY33" fmla="*/ 427442 h 822419"/>
                      <a:gd name="connsiteX34" fmla="*/ 54107 w 346282"/>
                      <a:gd name="connsiteY34" fmla="*/ 443674 h 822419"/>
                      <a:gd name="connsiteX35" fmla="*/ 21643 w 346282"/>
                      <a:gd name="connsiteY35" fmla="*/ 454495 h 822419"/>
                      <a:gd name="connsiteX36" fmla="*/ 81160 w 346282"/>
                      <a:gd name="connsiteY36" fmla="*/ 357103 h 822419"/>
                      <a:gd name="connsiteX37" fmla="*/ 0 w 346282"/>
                      <a:gd name="connsiteY37" fmla="*/ 362514 h 822419"/>
                      <a:gd name="connsiteX38" fmla="*/ 43285 w 346282"/>
                      <a:gd name="connsiteY38" fmla="*/ 335461 h 822419"/>
                      <a:gd name="connsiteX39" fmla="*/ 108213 w 346282"/>
                      <a:gd name="connsiteY39" fmla="*/ 270533 h 822419"/>
                      <a:gd name="connsiteX40" fmla="*/ 27053 w 346282"/>
                      <a:gd name="connsiteY40" fmla="*/ 265122 h 822419"/>
                      <a:gd name="connsiteX41" fmla="*/ 124445 w 346282"/>
                      <a:gd name="connsiteY41" fmla="*/ 156909 h 822419"/>
                      <a:gd name="connsiteX42" fmla="*/ 37875 w 346282"/>
                      <a:gd name="connsiteY42" fmla="*/ 162320 h 822419"/>
                      <a:gd name="connsiteX43" fmla="*/ 129856 w 346282"/>
                      <a:gd name="connsiteY43" fmla="*/ 102803 h 822419"/>
                      <a:gd name="connsiteX44" fmla="*/ 167730 w 346282"/>
                      <a:gd name="connsiteY44" fmla="*/ 0 h 82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46282" h="822419">
                        <a:moveTo>
                          <a:pt x="167730" y="0"/>
                        </a:moveTo>
                        <a:lnTo>
                          <a:pt x="167730" y="0"/>
                        </a:lnTo>
                        <a:lnTo>
                          <a:pt x="270533" y="86571"/>
                        </a:lnTo>
                        <a:lnTo>
                          <a:pt x="167730" y="70339"/>
                        </a:lnTo>
                        <a:lnTo>
                          <a:pt x="205605" y="124445"/>
                        </a:lnTo>
                        <a:lnTo>
                          <a:pt x="254301" y="151499"/>
                        </a:lnTo>
                        <a:lnTo>
                          <a:pt x="254301" y="151499"/>
                        </a:lnTo>
                        <a:lnTo>
                          <a:pt x="254301" y="151499"/>
                        </a:lnTo>
                        <a:lnTo>
                          <a:pt x="281354" y="221837"/>
                        </a:lnTo>
                        <a:lnTo>
                          <a:pt x="200194" y="232658"/>
                        </a:lnTo>
                        <a:lnTo>
                          <a:pt x="286765" y="302997"/>
                        </a:lnTo>
                        <a:lnTo>
                          <a:pt x="265122" y="351693"/>
                        </a:lnTo>
                        <a:lnTo>
                          <a:pt x="248890" y="416620"/>
                        </a:lnTo>
                        <a:lnTo>
                          <a:pt x="275943" y="438263"/>
                        </a:lnTo>
                        <a:lnTo>
                          <a:pt x="292175" y="514012"/>
                        </a:lnTo>
                        <a:lnTo>
                          <a:pt x="286765" y="595172"/>
                        </a:lnTo>
                        <a:lnTo>
                          <a:pt x="178552" y="546476"/>
                        </a:lnTo>
                        <a:lnTo>
                          <a:pt x="211016" y="584351"/>
                        </a:lnTo>
                        <a:lnTo>
                          <a:pt x="308407" y="676332"/>
                        </a:lnTo>
                        <a:lnTo>
                          <a:pt x="200194" y="687153"/>
                        </a:lnTo>
                        <a:lnTo>
                          <a:pt x="346282" y="795366"/>
                        </a:lnTo>
                        <a:lnTo>
                          <a:pt x="292175" y="795366"/>
                        </a:lnTo>
                        <a:lnTo>
                          <a:pt x="183962" y="811598"/>
                        </a:lnTo>
                        <a:lnTo>
                          <a:pt x="70339" y="822419"/>
                        </a:lnTo>
                        <a:lnTo>
                          <a:pt x="129856" y="746670"/>
                        </a:lnTo>
                        <a:cubicBezTo>
                          <a:pt x="89129" y="705944"/>
                          <a:pt x="99964" y="724766"/>
                          <a:pt x="86571" y="697974"/>
                        </a:cubicBezTo>
                        <a:lnTo>
                          <a:pt x="102803" y="654689"/>
                        </a:lnTo>
                        <a:lnTo>
                          <a:pt x="102803" y="654689"/>
                        </a:lnTo>
                        <a:lnTo>
                          <a:pt x="102803" y="605993"/>
                        </a:lnTo>
                        <a:lnTo>
                          <a:pt x="113624" y="503191"/>
                        </a:lnTo>
                        <a:lnTo>
                          <a:pt x="86571" y="492370"/>
                        </a:lnTo>
                        <a:lnTo>
                          <a:pt x="129856" y="384157"/>
                        </a:lnTo>
                        <a:cubicBezTo>
                          <a:pt x="115428" y="396782"/>
                          <a:pt x="102076" y="410755"/>
                          <a:pt x="86571" y="422031"/>
                        </a:cubicBezTo>
                        <a:cubicBezTo>
                          <a:pt x="81958" y="425386"/>
                          <a:pt x="75084" y="424278"/>
                          <a:pt x="70339" y="427442"/>
                        </a:cubicBezTo>
                        <a:cubicBezTo>
                          <a:pt x="63972" y="431687"/>
                          <a:pt x="54107" y="443674"/>
                          <a:pt x="54107" y="443674"/>
                        </a:cubicBezTo>
                        <a:lnTo>
                          <a:pt x="21643" y="454495"/>
                        </a:lnTo>
                        <a:lnTo>
                          <a:pt x="81160" y="357103"/>
                        </a:lnTo>
                        <a:lnTo>
                          <a:pt x="0" y="362514"/>
                        </a:lnTo>
                        <a:lnTo>
                          <a:pt x="43285" y="335461"/>
                        </a:lnTo>
                        <a:lnTo>
                          <a:pt x="108213" y="270533"/>
                        </a:lnTo>
                        <a:lnTo>
                          <a:pt x="27053" y="265122"/>
                        </a:lnTo>
                        <a:lnTo>
                          <a:pt x="124445" y="156909"/>
                        </a:lnTo>
                        <a:lnTo>
                          <a:pt x="37875" y="162320"/>
                        </a:lnTo>
                        <a:lnTo>
                          <a:pt x="129856" y="102803"/>
                        </a:lnTo>
                        <a:lnTo>
                          <a:pt x="167730"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57" name="Freeform 56">
                  <a:extLst>
                    <a:ext uri="{FF2B5EF4-FFF2-40B4-BE49-F238E27FC236}">
                      <a16:creationId xmlns:a16="http://schemas.microsoft.com/office/drawing/2014/main" id="{EB6FEB2A-917D-773E-8046-77CF1BC4D00E}"/>
                    </a:ext>
                  </a:extLst>
                </p:cNvPr>
                <p:cNvSpPr/>
                <p:nvPr/>
              </p:nvSpPr>
              <p:spPr>
                <a:xfrm>
                  <a:off x="1992223" y="3692471"/>
                  <a:ext cx="51681" cy="2305035"/>
                </a:xfrm>
                <a:custGeom>
                  <a:avLst/>
                  <a:gdLst>
                    <a:gd name="connsiteX0" fmla="*/ 0 w 97392"/>
                    <a:gd name="connsiteY0" fmla="*/ 2202135 h 2202135"/>
                    <a:gd name="connsiteX1" fmla="*/ 70338 w 97392"/>
                    <a:gd name="connsiteY1" fmla="*/ 2196724 h 2202135"/>
                    <a:gd name="connsiteX2" fmla="*/ 97392 w 97392"/>
                    <a:gd name="connsiteY2" fmla="*/ 0 h 2202135"/>
                    <a:gd name="connsiteX3" fmla="*/ 0 w 97392"/>
                    <a:gd name="connsiteY3" fmla="*/ 2202135 h 2202135"/>
                  </a:gdLst>
                  <a:ahLst/>
                  <a:cxnLst>
                    <a:cxn ang="0">
                      <a:pos x="connsiteX0" y="connsiteY0"/>
                    </a:cxn>
                    <a:cxn ang="0">
                      <a:pos x="connsiteX1" y="connsiteY1"/>
                    </a:cxn>
                    <a:cxn ang="0">
                      <a:pos x="connsiteX2" y="connsiteY2"/>
                    </a:cxn>
                    <a:cxn ang="0">
                      <a:pos x="connsiteX3" y="connsiteY3"/>
                    </a:cxn>
                  </a:cxnLst>
                  <a:rect l="l" t="t" r="r" b="b"/>
                  <a:pathLst>
                    <a:path w="97392" h="2202135">
                      <a:moveTo>
                        <a:pt x="0" y="2202135"/>
                      </a:moveTo>
                      <a:lnTo>
                        <a:pt x="70338" y="2196724"/>
                      </a:lnTo>
                      <a:lnTo>
                        <a:pt x="97392" y="0"/>
                      </a:lnTo>
                      <a:lnTo>
                        <a:pt x="0" y="2202135"/>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Freeform 48">
                  <a:extLst>
                    <a:ext uri="{FF2B5EF4-FFF2-40B4-BE49-F238E27FC236}">
                      <a16:creationId xmlns:a16="http://schemas.microsoft.com/office/drawing/2014/main" id="{DBDEC3F8-2BB0-3A07-C785-F164F26400CA}"/>
                    </a:ext>
                  </a:extLst>
                </p:cNvPr>
                <p:cNvSpPr/>
                <p:nvPr/>
              </p:nvSpPr>
              <p:spPr>
                <a:xfrm>
                  <a:off x="1832675" y="3692471"/>
                  <a:ext cx="391332" cy="1290234"/>
                </a:xfrm>
                <a:custGeom>
                  <a:avLst/>
                  <a:gdLst>
                    <a:gd name="connsiteX0" fmla="*/ 201478 w 391332"/>
                    <a:gd name="connsiteY0" fmla="*/ 0 h 1290234"/>
                    <a:gd name="connsiteX1" fmla="*/ 201478 w 391332"/>
                    <a:gd name="connsiteY1" fmla="*/ 0 h 1290234"/>
                    <a:gd name="connsiteX2" fmla="*/ 189854 w 391332"/>
                    <a:gd name="connsiteY2" fmla="*/ 96865 h 1290234"/>
                    <a:gd name="connsiteX3" fmla="*/ 42620 w 391332"/>
                    <a:gd name="connsiteY3" fmla="*/ 178231 h 1290234"/>
                    <a:gd name="connsiteX4" fmla="*/ 143359 w 391332"/>
                    <a:gd name="connsiteY4" fmla="*/ 170482 h 1290234"/>
                    <a:gd name="connsiteX5" fmla="*/ 116237 w 391332"/>
                    <a:gd name="connsiteY5" fmla="*/ 189854 h 1290234"/>
                    <a:gd name="connsiteX6" fmla="*/ 116237 w 391332"/>
                    <a:gd name="connsiteY6" fmla="*/ 197604 h 1290234"/>
                    <a:gd name="connsiteX7" fmla="*/ 151108 w 391332"/>
                    <a:gd name="connsiteY7" fmla="*/ 201478 h 1290234"/>
                    <a:gd name="connsiteX8" fmla="*/ 143359 w 391332"/>
                    <a:gd name="connsiteY8" fmla="*/ 220851 h 1290234"/>
                    <a:gd name="connsiteX9" fmla="*/ 108488 w 391332"/>
                    <a:gd name="connsiteY9" fmla="*/ 259597 h 1290234"/>
                    <a:gd name="connsiteX10" fmla="*/ 100739 w 391332"/>
                    <a:gd name="connsiteY10" fmla="*/ 263471 h 1290234"/>
                    <a:gd name="connsiteX11" fmla="*/ 92989 w 391332"/>
                    <a:gd name="connsiteY11" fmla="*/ 294468 h 1290234"/>
                    <a:gd name="connsiteX12" fmla="*/ 139484 w 391332"/>
                    <a:gd name="connsiteY12" fmla="*/ 317715 h 1290234"/>
                    <a:gd name="connsiteX13" fmla="*/ 116237 w 391332"/>
                    <a:gd name="connsiteY13" fmla="*/ 364210 h 1290234"/>
                    <a:gd name="connsiteX14" fmla="*/ 104613 w 391332"/>
                    <a:gd name="connsiteY14" fmla="*/ 371960 h 1290234"/>
                    <a:gd name="connsiteX15" fmla="*/ 104613 w 391332"/>
                    <a:gd name="connsiteY15" fmla="*/ 383583 h 1290234"/>
                    <a:gd name="connsiteX16" fmla="*/ 92989 w 391332"/>
                    <a:gd name="connsiteY16" fmla="*/ 414580 h 1290234"/>
                    <a:gd name="connsiteX17" fmla="*/ 89115 w 391332"/>
                    <a:gd name="connsiteY17" fmla="*/ 430078 h 1290234"/>
                    <a:gd name="connsiteX18" fmla="*/ 61993 w 391332"/>
                    <a:gd name="connsiteY18" fmla="*/ 445576 h 1290234"/>
                    <a:gd name="connsiteX19" fmla="*/ 89115 w 391332"/>
                    <a:gd name="connsiteY19" fmla="*/ 472698 h 1290234"/>
                    <a:gd name="connsiteX20" fmla="*/ 42620 w 391332"/>
                    <a:gd name="connsiteY20" fmla="*/ 519193 h 1290234"/>
                    <a:gd name="connsiteX21" fmla="*/ 30996 w 391332"/>
                    <a:gd name="connsiteY21" fmla="*/ 550190 h 1290234"/>
                    <a:gd name="connsiteX22" fmla="*/ 23247 w 391332"/>
                    <a:gd name="connsiteY22" fmla="*/ 565688 h 1290234"/>
                    <a:gd name="connsiteX23" fmla="*/ 0 w 391332"/>
                    <a:gd name="connsiteY23" fmla="*/ 604434 h 1290234"/>
                    <a:gd name="connsiteX24" fmla="*/ 34871 w 391332"/>
                    <a:gd name="connsiteY24" fmla="*/ 596685 h 1290234"/>
                    <a:gd name="connsiteX25" fmla="*/ 46494 w 391332"/>
                    <a:gd name="connsiteY25" fmla="*/ 569563 h 1290234"/>
                    <a:gd name="connsiteX26" fmla="*/ 50369 w 391332"/>
                    <a:gd name="connsiteY26" fmla="*/ 569563 h 1290234"/>
                    <a:gd name="connsiteX27" fmla="*/ 170481 w 391332"/>
                    <a:gd name="connsiteY27" fmla="*/ 484322 h 1290234"/>
                    <a:gd name="connsiteX28" fmla="*/ 189854 w 391332"/>
                    <a:gd name="connsiteY28" fmla="*/ 565688 h 1290234"/>
                    <a:gd name="connsiteX29" fmla="*/ 162732 w 391332"/>
                    <a:gd name="connsiteY29" fmla="*/ 596685 h 1290234"/>
                    <a:gd name="connsiteX30" fmla="*/ 23247 w 391332"/>
                    <a:gd name="connsiteY30" fmla="*/ 662553 h 1290234"/>
                    <a:gd name="connsiteX31" fmla="*/ 73617 w 391332"/>
                    <a:gd name="connsiteY31" fmla="*/ 701298 h 1290234"/>
                    <a:gd name="connsiteX32" fmla="*/ 182105 w 391332"/>
                    <a:gd name="connsiteY32" fmla="*/ 701298 h 1290234"/>
                    <a:gd name="connsiteX33" fmla="*/ 185979 w 391332"/>
                    <a:gd name="connsiteY33" fmla="*/ 755543 h 1290234"/>
                    <a:gd name="connsiteX34" fmla="*/ 135610 w 391332"/>
                    <a:gd name="connsiteY34" fmla="*/ 767166 h 1290234"/>
                    <a:gd name="connsiteX35" fmla="*/ 104613 w 391332"/>
                    <a:gd name="connsiteY35" fmla="*/ 774915 h 1290234"/>
                    <a:gd name="connsiteX36" fmla="*/ 61993 w 391332"/>
                    <a:gd name="connsiteY36" fmla="*/ 790414 h 1290234"/>
                    <a:gd name="connsiteX37" fmla="*/ 50369 w 391332"/>
                    <a:gd name="connsiteY37" fmla="*/ 802037 h 1290234"/>
                    <a:gd name="connsiteX38" fmla="*/ 174356 w 391332"/>
                    <a:gd name="connsiteY38" fmla="*/ 802037 h 1290234"/>
                    <a:gd name="connsiteX39" fmla="*/ 104613 w 391332"/>
                    <a:gd name="connsiteY39" fmla="*/ 871780 h 1290234"/>
                    <a:gd name="connsiteX40" fmla="*/ 151108 w 391332"/>
                    <a:gd name="connsiteY40" fmla="*/ 883404 h 1290234"/>
                    <a:gd name="connsiteX41" fmla="*/ 34871 w 391332"/>
                    <a:gd name="connsiteY41" fmla="*/ 1038387 h 1290234"/>
                    <a:gd name="connsiteX42" fmla="*/ 131735 w 391332"/>
                    <a:gd name="connsiteY42" fmla="*/ 1026763 h 1290234"/>
                    <a:gd name="connsiteX43" fmla="*/ 100739 w 391332"/>
                    <a:gd name="connsiteY43" fmla="*/ 1053885 h 1290234"/>
                    <a:gd name="connsiteX44" fmla="*/ 131735 w 391332"/>
                    <a:gd name="connsiteY44" fmla="*/ 1065509 h 1290234"/>
                    <a:gd name="connsiteX45" fmla="*/ 147233 w 391332"/>
                    <a:gd name="connsiteY45" fmla="*/ 1069383 h 1290234"/>
                    <a:gd name="connsiteX46" fmla="*/ 154983 w 391332"/>
                    <a:gd name="connsiteY46" fmla="*/ 1077132 h 1290234"/>
                    <a:gd name="connsiteX47" fmla="*/ 127861 w 391332"/>
                    <a:gd name="connsiteY47" fmla="*/ 1131376 h 1290234"/>
                    <a:gd name="connsiteX48" fmla="*/ 123986 w 391332"/>
                    <a:gd name="connsiteY48" fmla="*/ 1143000 h 1290234"/>
                    <a:gd name="connsiteX49" fmla="*/ 112362 w 391332"/>
                    <a:gd name="connsiteY49" fmla="*/ 1154624 h 1290234"/>
                    <a:gd name="connsiteX50" fmla="*/ 104613 w 391332"/>
                    <a:gd name="connsiteY50" fmla="*/ 1166248 h 1290234"/>
                    <a:gd name="connsiteX51" fmla="*/ 81366 w 391332"/>
                    <a:gd name="connsiteY51" fmla="*/ 1181746 h 1290234"/>
                    <a:gd name="connsiteX52" fmla="*/ 69742 w 391332"/>
                    <a:gd name="connsiteY52" fmla="*/ 1266987 h 1290234"/>
                    <a:gd name="connsiteX53" fmla="*/ 170481 w 391332"/>
                    <a:gd name="connsiteY53" fmla="*/ 1139126 h 1290234"/>
                    <a:gd name="connsiteX54" fmla="*/ 368084 w 391332"/>
                    <a:gd name="connsiteY54" fmla="*/ 1290234 h 1290234"/>
                    <a:gd name="connsiteX55" fmla="*/ 247972 w 391332"/>
                    <a:gd name="connsiteY55" fmla="*/ 1065509 h 1290234"/>
                    <a:gd name="connsiteX56" fmla="*/ 298342 w 391332"/>
                    <a:gd name="connsiteY56" fmla="*/ 972519 h 1290234"/>
                    <a:gd name="connsiteX57" fmla="*/ 224725 w 391332"/>
                    <a:gd name="connsiteY57" fmla="*/ 914400 h 1290234"/>
                    <a:gd name="connsiteX58" fmla="*/ 224725 w 391332"/>
                    <a:gd name="connsiteY58" fmla="*/ 829160 h 1290234"/>
                    <a:gd name="connsiteX59" fmla="*/ 232474 w 391332"/>
                    <a:gd name="connsiteY59" fmla="*/ 790414 h 1290234"/>
                    <a:gd name="connsiteX60" fmla="*/ 267345 w 391332"/>
                    <a:gd name="connsiteY60" fmla="*/ 720671 h 1290234"/>
                    <a:gd name="connsiteX61" fmla="*/ 352586 w 391332"/>
                    <a:gd name="connsiteY61" fmla="*/ 747793 h 1290234"/>
                    <a:gd name="connsiteX62" fmla="*/ 306091 w 391332"/>
                    <a:gd name="connsiteY62" fmla="*/ 689675 h 1290234"/>
                    <a:gd name="connsiteX63" fmla="*/ 294467 w 391332"/>
                    <a:gd name="connsiteY63" fmla="*/ 678051 h 1290234"/>
                    <a:gd name="connsiteX64" fmla="*/ 286718 w 391332"/>
                    <a:gd name="connsiteY64" fmla="*/ 662553 h 1290234"/>
                    <a:gd name="connsiteX65" fmla="*/ 251847 w 391332"/>
                    <a:gd name="connsiteY65" fmla="*/ 585061 h 1290234"/>
                    <a:gd name="connsiteX66" fmla="*/ 325464 w 391332"/>
                    <a:gd name="connsiteY66" fmla="*/ 577312 h 1290234"/>
                    <a:gd name="connsiteX67" fmla="*/ 278969 w 391332"/>
                    <a:gd name="connsiteY67" fmla="*/ 523068 h 1290234"/>
                    <a:gd name="connsiteX68" fmla="*/ 321589 w 391332"/>
                    <a:gd name="connsiteY68" fmla="*/ 519193 h 1290234"/>
                    <a:gd name="connsiteX69" fmla="*/ 333213 w 391332"/>
                    <a:gd name="connsiteY69" fmla="*/ 523068 h 1290234"/>
                    <a:gd name="connsiteX70" fmla="*/ 360335 w 391332"/>
                    <a:gd name="connsiteY70" fmla="*/ 526943 h 1290234"/>
                    <a:gd name="connsiteX71" fmla="*/ 371959 w 391332"/>
                    <a:gd name="connsiteY71" fmla="*/ 530817 h 1290234"/>
                    <a:gd name="connsiteX72" fmla="*/ 391332 w 391332"/>
                    <a:gd name="connsiteY72" fmla="*/ 534692 h 1290234"/>
                    <a:gd name="connsiteX73" fmla="*/ 391332 w 391332"/>
                    <a:gd name="connsiteY73" fmla="*/ 534692 h 1290234"/>
                    <a:gd name="connsiteX74" fmla="*/ 360335 w 391332"/>
                    <a:gd name="connsiteY74" fmla="*/ 523068 h 1290234"/>
                    <a:gd name="connsiteX75" fmla="*/ 337088 w 391332"/>
                    <a:gd name="connsiteY75" fmla="*/ 511444 h 1290234"/>
                    <a:gd name="connsiteX76" fmla="*/ 244098 w 391332"/>
                    <a:gd name="connsiteY76" fmla="*/ 399082 h 1290234"/>
                    <a:gd name="connsiteX77" fmla="*/ 286718 w 391332"/>
                    <a:gd name="connsiteY77" fmla="*/ 406831 h 1290234"/>
                    <a:gd name="connsiteX78" fmla="*/ 360335 w 391332"/>
                    <a:gd name="connsiteY78" fmla="*/ 410705 h 1290234"/>
                    <a:gd name="connsiteX79" fmla="*/ 325464 w 391332"/>
                    <a:gd name="connsiteY79" fmla="*/ 375834 h 1290234"/>
                    <a:gd name="connsiteX80" fmla="*/ 244098 w 391332"/>
                    <a:gd name="connsiteY80" fmla="*/ 294468 h 1290234"/>
                    <a:gd name="connsiteX81" fmla="*/ 344837 w 391332"/>
                    <a:gd name="connsiteY81" fmla="*/ 286719 h 1290234"/>
                    <a:gd name="connsiteX82" fmla="*/ 298342 w 391332"/>
                    <a:gd name="connsiteY82" fmla="*/ 267346 h 1290234"/>
                    <a:gd name="connsiteX83" fmla="*/ 240223 w 391332"/>
                    <a:gd name="connsiteY83" fmla="*/ 185980 h 1290234"/>
                    <a:gd name="connsiteX84" fmla="*/ 313840 w 391332"/>
                    <a:gd name="connsiteY84" fmla="*/ 182105 h 1290234"/>
                    <a:gd name="connsiteX85" fmla="*/ 282844 w 391332"/>
                    <a:gd name="connsiteY85" fmla="*/ 166607 h 1290234"/>
                    <a:gd name="connsiteX86" fmla="*/ 275094 w 391332"/>
                    <a:gd name="connsiteY86" fmla="*/ 158858 h 1290234"/>
                    <a:gd name="connsiteX87" fmla="*/ 201478 w 391332"/>
                    <a:gd name="connsiteY87" fmla="*/ 0 h 129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91332" h="1290234">
                      <a:moveTo>
                        <a:pt x="201478" y="0"/>
                      </a:moveTo>
                      <a:lnTo>
                        <a:pt x="201478" y="0"/>
                      </a:lnTo>
                      <a:lnTo>
                        <a:pt x="189854" y="96865"/>
                      </a:lnTo>
                      <a:lnTo>
                        <a:pt x="42620" y="178231"/>
                      </a:lnTo>
                      <a:lnTo>
                        <a:pt x="143359" y="170482"/>
                      </a:lnTo>
                      <a:lnTo>
                        <a:pt x="116237" y="189854"/>
                      </a:lnTo>
                      <a:lnTo>
                        <a:pt x="116237" y="197604"/>
                      </a:lnTo>
                      <a:lnTo>
                        <a:pt x="151108" y="201478"/>
                      </a:lnTo>
                      <a:lnTo>
                        <a:pt x="143359" y="220851"/>
                      </a:lnTo>
                      <a:cubicBezTo>
                        <a:pt x="140313" y="224404"/>
                        <a:pt x="117593" y="252313"/>
                        <a:pt x="108488" y="259597"/>
                      </a:cubicBezTo>
                      <a:cubicBezTo>
                        <a:pt x="106233" y="261401"/>
                        <a:pt x="103322" y="262180"/>
                        <a:pt x="100739" y="263471"/>
                      </a:cubicBezTo>
                      <a:lnTo>
                        <a:pt x="92989" y="294468"/>
                      </a:lnTo>
                      <a:lnTo>
                        <a:pt x="139484" y="317715"/>
                      </a:lnTo>
                      <a:cubicBezTo>
                        <a:pt x="131735" y="333213"/>
                        <a:pt x="128489" y="351957"/>
                        <a:pt x="116237" y="364210"/>
                      </a:cubicBezTo>
                      <a:cubicBezTo>
                        <a:pt x="107575" y="372873"/>
                        <a:pt x="112141" y="371960"/>
                        <a:pt x="104613" y="371960"/>
                      </a:cubicBezTo>
                      <a:lnTo>
                        <a:pt x="104613" y="383583"/>
                      </a:lnTo>
                      <a:cubicBezTo>
                        <a:pt x="100738" y="393915"/>
                        <a:pt x="96760" y="404209"/>
                        <a:pt x="92989" y="414580"/>
                      </a:cubicBezTo>
                      <a:cubicBezTo>
                        <a:pt x="88707" y="426357"/>
                        <a:pt x="89115" y="422459"/>
                        <a:pt x="89115" y="430078"/>
                      </a:cubicBezTo>
                      <a:lnTo>
                        <a:pt x="61993" y="445576"/>
                      </a:lnTo>
                      <a:lnTo>
                        <a:pt x="89115" y="472698"/>
                      </a:lnTo>
                      <a:lnTo>
                        <a:pt x="42620" y="519193"/>
                      </a:lnTo>
                      <a:cubicBezTo>
                        <a:pt x="38745" y="529525"/>
                        <a:pt x="35240" y="540004"/>
                        <a:pt x="30996" y="550190"/>
                      </a:cubicBezTo>
                      <a:cubicBezTo>
                        <a:pt x="28775" y="555521"/>
                        <a:pt x="23247" y="565688"/>
                        <a:pt x="23247" y="565688"/>
                      </a:cubicBezTo>
                      <a:lnTo>
                        <a:pt x="0" y="604434"/>
                      </a:lnTo>
                      <a:cubicBezTo>
                        <a:pt x="11624" y="601851"/>
                        <a:pt x="24418" y="602387"/>
                        <a:pt x="34871" y="596685"/>
                      </a:cubicBezTo>
                      <a:cubicBezTo>
                        <a:pt x="42527" y="592509"/>
                        <a:pt x="42151" y="576077"/>
                        <a:pt x="46494" y="569563"/>
                      </a:cubicBezTo>
                      <a:cubicBezTo>
                        <a:pt x="47210" y="568488"/>
                        <a:pt x="49077" y="569563"/>
                        <a:pt x="50369" y="569563"/>
                      </a:cubicBezTo>
                      <a:lnTo>
                        <a:pt x="170481" y="484322"/>
                      </a:lnTo>
                      <a:lnTo>
                        <a:pt x="189854" y="565688"/>
                      </a:lnTo>
                      <a:lnTo>
                        <a:pt x="162732" y="596685"/>
                      </a:lnTo>
                      <a:lnTo>
                        <a:pt x="23247" y="662553"/>
                      </a:lnTo>
                      <a:lnTo>
                        <a:pt x="73617" y="701298"/>
                      </a:lnTo>
                      <a:lnTo>
                        <a:pt x="182105" y="701298"/>
                      </a:lnTo>
                      <a:lnTo>
                        <a:pt x="185979" y="755543"/>
                      </a:lnTo>
                      <a:cubicBezTo>
                        <a:pt x="148936" y="769433"/>
                        <a:pt x="166018" y="767166"/>
                        <a:pt x="135610" y="767166"/>
                      </a:cubicBezTo>
                      <a:lnTo>
                        <a:pt x="104613" y="774915"/>
                      </a:lnTo>
                      <a:cubicBezTo>
                        <a:pt x="90406" y="780081"/>
                        <a:pt x="75888" y="784459"/>
                        <a:pt x="61993" y="790414"/>
                      </a:cubicBezTo>
                      <a:cubicBezTo>
                        <a:pt x="49295" y="795856"/>
                        <a:pt x="50369" y="794345"/>
                        <a:pt x="50369" y="802037"/>
                      </a:cubicBezTo>
                      <a:lnTo>
                        <a:pt x="174356" y="802037"/>
                      </a:lnTo>
                      <a:lnTo>
                        <a:pt x="104613" y="871780"/>
                      </a:lnTo>
                      <a:lnTo>
                        <a:pt x="151108" y="883404"/>
                      </a:lnTo>
                      <a:lnTo>
                        <a:pt x="34871" y="1038387"/>
                      </a:lnTo>
                      <a:lnTo>
                        <a:pt x="131735" y="1026763"/>
                      </a:lnTo>
                      <a:lnTo>
                        <a:pt x="100739" y="1053885"/>
                      </a:lnTo>
                      <a:cubicBezTo>
                        <a:pt x="111071" y="1057760"/>
                        <a:pt x="121267" y="1062020"/>
                        <a:pt x="131735" y="1065509"/>
                      </a:cubicBezTo>
                      <a:cubicBezTo>
                        <a:pt x="136787" y="1067193"/>
                        <a:pt x="147233" y="1069383"/>
                        <a:pt x="147233" y="1069383"/>
                      </a:cubicBezTo>
                      <a:lnTo>
                        <a:pt x="154983" y="1077132"/>
                      </a:lnTo>
                      <a:lnTo>
                        <a:pt x="127861" y="1131376"/>
                      </a:lnTo>
                      <a:cubicBezTo>
                        <a:pt x="126034" y="1135029"/>
                        <a:pt x="126252" y="1139602"/>
                        <a:pt x="123986" y="1143000"/>
                      </a:cubicBezTo>
                      <a:cubicBezTo>
                        <a:pt x="120946" y="1147559"/>
                        <a:pt x="115870" y="1150414"/>
                        <a:pt x="112362" y="1154624"/>
                      </a:cubicBezTo>
                      <a:cubicBezTo>
                        <a:pt x="109381" y="1158201"/>
                        <a:pt x="107906" y="1162955"/>
                        <a:pt x="104613" y="1166248"/>
                      </a:cubicBezTo>
                      <a:cubicBezTo>
                        <a:pt x="95711" y="1175150"/>
                        <a:pt x="90907" y="1176975"/>
                        <a:pt x="81366" y="1181746"/>
                      </a:cubicBezTo>
                      <a:lnTo>
                        <a:pt x="69742" y="1266987"/>
                      </a:lnTo>
                      <a:lnTo>
                        <a:pt x="170481" y="1139126"/>
                      </a:lnTo>
                      <a:lnTo>
                        <a:pt x="368084" y="1290234"/>
                      </a:lnTo>
                      <a:lnTo>
                        <a:pt x="247972" y="1065509"/>
                      </a:lnTo>
                      <a:lnTo>
                        <a:pt x="298342" y="972519"/>
                      </a:lnTo>
                      <a:lnTo>
                        <a:pt x="224725" y="914400"/>
                      </a:lnTo>
                      <a:lnTo>
                        <a:pt x="224725" y="829160"/>
                      </a:lnTo>
                      <a:lnTo>
                        <a:pt x="232474" y="790414"/>
                      </a:lnTo>
                      <a:lnTo>
                        <a:pt x="267345" y="720671"/>
                      </a:lnTo>
                      <a:lnTo>
                        <a:pt x="352586" y="747793"/>
                      </a:lnTo>
                      <a:cubicBezTo>
                        <a:pt x="320934" y="710865"/>
                        <a:pt x="336483" y="730197"/>
                        <a:pt x="306091" y="689675"/>
                      </a:cubicBezTo>
                      <a:cubicBezTo>
                        <a:pt x="302803" y="685291"/>
                        <a:pt x="297652" y="682510"/>
                        <a:pt x="294467" y="678051"/>
                      </a:cubicBezTo>
                      <a:cubicBezTo>
                        <a:pt x="291110" y="673351"/>
                        <a:pt x="286718" y="662553"/>
                        <a:pt x="286718" y="662553"/>
                      </a:cubicBezTo>
                      <a:lnTo>
                        <a:pt x="251847" y="585061"/>
                      </a:lnTo>
                      <a:lnTo>
                        <a:pt x="325464" y="577312"/>
                      </a:lnTo>
                      <a:lnTo>
                        <a:pt x="278969" y="523068"/>
                      </a:lnTo>
                      <a:cubicBezTo>
                        <a:pt x="293176" y="521776"/>
                        <a:pt x="307324" y="519193"/>
                        <a:pt x="321589" y="519193"/>
                      </a:cubicBezTo>
                      <a:cubicBezTo>
                        <a:pt x="325673" y="519193"/>
                        <a:pt x="329208" y="522267"/>
                        <a:pt x="333213" y="523068"/>
                      </a:cubicBezTo>
                      <a:cubicBezTo>
                        <a:pt x="342168" y="524859"/>
                        <a:pt x="351294" y="525651"/>
                        <a:pt x="360335" y="526943"/>
                      </a:cubicBezTo>
                      <a:cubicBezTo>
                        <a:pt x="364210" y="528234"/>
                        <a:pt x="367997" y="529826"/>
                        <a:pt x="371959" y="530817"/>
                      </a:cubicBezTo>
                      <a:cubicBezTo>
                        <a:pt x="378348" y="532414"/>
                        <a:pt x="391332" y="534692"/>
                        <a:pt x="391332" y="534692"/>
                      </a:cubicBezTo>
                      <a:lnTo>
                        <a:pt x="391332" y="534692"/>
                      </a:lnTo>
                      <a:cubicBezTo>
                        <a:pt x="381000" y="530817"/>
                        <a:pt x="370521" y="527312"/>
                        <a:pt x="360335" y="523068"/>
                      </a:cubicBezTo>
                      <a:cubicBezTo>
                        <a:pt x="360321" y="523062"/>
                        <a:pt x="340969" y="513385"/>
                        <a:pt x="337088" y="511444"/>
                      </a:cubicBezTo>
                      <a:lnTo>
                        <a:pt x="244098" y="399082"/>
                      </a:lnTo>
                      <a:cubicBezTo>
                        <a:pt x="281490" y="407391"/>
                        <a:pt x="267062" y="406831"/>
                        <a:pt x="286718" y="406831"/>
                      </a:cubicBezTo>
                      <a:lnTo>
                        <a:pt x="360335" y="410705"/>
                      </a:lnTo>
                      <a:lnTo>
                        <a:pt x="325464" y="375834"/>
                      </a:lnTo>
                      <a:lnTo>
                        <a:pt x="244098" y="294468"/>
                      </a:lnTo>
                      <a:lnTo>
                        <a:pt x="344837" y="286719"/>
                      </a:lnTo>
                      <a:cubicBezTo>
                        <a:pt x="302592" y="274045"/>
                        <a:pt x="315626" y="284630"/>
                        <a:pt x="298342" y="267346"/>
                      </a:cubicBezTo>
                      <a:lnTo>
                        <a:pt x="240223" y="185980"/>
                      </a:lnTo>
                      <a:lnTo>
                        <a:pt x="313840" y="182105"/>
                      </a:lnTo>
                      <a:cubicBezTo>
                        <a:pt x="303508" y="176939"/>
                        <a:pt x="292749" y="172550"/>
                        <a:pt x="282844" y="166607"/>
                      </a:cubicBezTo>
                      <a:cubicBezTo>
                        <a:pt x="279711" y="164728"/>
                        <a:pt x="275094" y="158858"/>
                        <a:pt x="275094" y="158858"/>
                      </a:cubicBezTo>
                      <a:lnTo>
                        <a:pt x="201478"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6" name="Group 25">
                  <a:extLst>
                    <a:ext uri="{FF2B5EF4-FFF2-40B4-BE49-F238E27FC236}">
                      <a16:creationId xmlns:a16="http://schemas.microsoft.com/office/drawing/2014/main" id="{DA092E5E-3FB3-76BF-AACC-736B7AE37BC1}"/>
                    </a:ext>
                  </a:extLst>
                </p:cNvPr>
                <p:cNvGrpSpPr/>
                <p:nvPr/>
              </p:nvGrpSpPr>
              <p:grpSpPr>
                <a:xfrm>
                  <a:off x="1193369" y="5850659"/>
                  <a:ext cx="77492" cy="145194"/>
                  <a:chOff x="1193369" y="5846768"/>
                  <a:chExt cx="77492" cy="145194"/>
                </a:xfrm>
              </p:grpSpPr>
              <p:cxnSp>
                <p:nvCxnSpPr>
                  <p:cNvPr id="59" name="Straight Connector 58">
                    <a:extLst>
                      <a:ext uri="{FF2B5EF4-FFF2-40B4-BE49-F238E27FC236}">
                        <a16:creationId xmlns:a16="http://schemas.microsoft.com/office/drawing/2014/main" id="{8E48DBFD-CC03-ACBB-EE11-2B0437E826B1}"/>
                      </a:ext>
                    </a:extLst>
                  </p:cNvPr>
                  <p:cNvCxnSpPr>
                    <a:endCxn id="39" idx="2"/>
                  </p:cNvCxnSpPr>
                  <p:nvPr/>
                </p:nvCxnSpPr>
                <p:spPr>
                  <a:xfrm flipV="1">
                    <a:off x="1232115" y="5939758"/>
                    <a:ext cx="7749" cy="52204"/>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39" name="Freeform 38">
                    <a:extLst>
                      <a:ext uri="{FF2B5EF4-FFF2-40B4-BE49-F238E27FC236}">
                        <a16:creationId xmlns:a16="http://schemas.microsoft.com/office/drawing/2014/main" id="{4F2DDA1C-6C36-9A99-DA05-A26245D36742}"/>
                      </a:ext>
                    </a:extLst>
                  </p:cNvPr>
                  <p:cNvSpPr/>
                  <p:nvPr/>
                </p:nvSpPr>
                <p:spPr>
                  <a:xfrm>
                    <a:off x="1193369" y="5846768"/>
                    <a:ext cx="77492" cy="100739"/>
                  </a:xfrm>
                  <a:custGeom>
                    <a:avLst/>
                    <a:gdLst>
                      <a:gd name="connsiteX0" fmla="*/ 38746 w 77492"/>
                      <a:gd name="connsiteY0" fmla="*/ 0 h 100739"/>
                      <a:gd name="connsiteX1" fmla="*/ 0 w 77492"/>
                      <a:gd name="connsiteY1" fmla="*/ 81367 h 100739"/>
                      <a:gd name="connsiteX2" fmla="*/ 46495 w 77492"/>
                      <a:gd name="connsiteY2" fmla="*/ 92990 h 100739"/>
                      <a:gd name="connsiteX3" fmla="*/ 77492 w 77492"/>
                      <a:gd name="connsiteY3" fmla="*/ 100739 h 100739"/>
                      <a:gd name="connsiteX4" fmla="*/ 38746 w 77492"/>
                      <a:gd name="connsiteY4" fmla="*/ 0 h 100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92" h="100739">
                        <a:moveTo>
                          <a:pt x="38746" y="0"/>
                        </a:moveTo>
                        <a:lnTo>
                          <a:pt x="0" y="81367"/>
                        </a:lnTo>
                        <a:lnTo>
                          <a:pt x="46495" y="92990"/>
                        </a:lnTo>
                        <a:lnTo>
                          <a:pt x="77492" y="100739"/>
                        </a:lnTo>
                        <a:lnTo>
                          <a:pt x="38746"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9" name="Freeform 78">
                  <a:extLst>
                    <a:ext uri="{FF2B5EF4-FFF2-40B4-BE49-F238E27FC236}">
                      <a16:creationId xmlns:a16="http://schemas.microsoft.com/office/drawing/2014/main" id="{C1769C6D-16EF-3463-78F8-0B32856D8DD8}"/>
                    </a:ext>
                  </a:extLst>
                </p:cNvPr>
                <p:cNvSpPr/>
                <p:nvPr/>
              </p:nvSpPr>
              <p:spPr>
                <a:xfrm>
                  <a:off x="1527313" y="5691809"/>
                  <a:ext cx="112644" cy="198782"/>
                </a:xfrm>
                <a:custGeom>
                  <a:avLst/>
                  <a:gdLst>
                    <a:gd name="connsiteX0" fmla="*/ 0 w 112644"/>
                    <a:gd name="connsiteY0" fmla="*/ 198782 h 198782"/>
                    <a:gd name="connsiteX1" fmla="*/ 43070 w 112644"/>
                    <a:gd name="connsiteY1" fmla="*/ 185530 h 198782"/>
                    <a:gd name="connsiteX2" fmla="*/ 112644 w 112644"/>
                    <a:gd name="connsiteY2" fmla="*/ 195469 h 198782"/>
                    <a:gd name="connsiteX3" fmla="*/ 86139 w 112644"/>
                    <a:gd name="connsiteY3" fmla="*/ 165652 h 198782"/>
                    <a:gd name="connsiteX4" fmla="*/ 99391 w 112644"/>
                    <a:gd name="connsiteY4" fmla="*/ 162339 h 198782"/>
                    <a:gd name="connsiteX5" fmla="*/ 66261 w 112644"/>
                    <a:gd name="connsiteY5" fmla="*/ 122582 h 198782"/>
                    <a:gd name="connsiteX6" fmla="*/ 79513 w 112644"/>
                    <a:gd name="connsiteY6" fmla="*/ 109330 h 198782"/>
                    <a:gd name="connsiteX7" fmla="*/ 49696 w 112644"/>
                    <a:gd name="connsiteY7" fmla="*/ 0 h 198782"/>
                    <a:gd name="connsiteX8" fmla="*/ 43070 w 112644"/>
                    <a:gd name="connsiteY8" fmla="*/ 49695 h 198782"/>
                    <a:gd name="connsiteX9" fmla="*/ 43070 w 112644"/>
                    <a:gd name="connsiteY9" fmla="*/ 49695 h 198782"/>
                    <a:gd name="connsiteX10" fmla="*/ 39757 w 112644"/>
                    <a:gd name="connsiteY10" fmla="*/ 99391 h 198782"/>
                    <a:gd name="connsiteX11" fmla="*/ 6626 w 112644"/>
                    <a:gd name="connsiteY11" fmla="*/ 125895 h 198782"/>
                    <a:gd name="connsiteX12" fmla="*/ 33130 w 112644"/>
                    <a:gd name="connsiteY12" fmla="*/ 135834 h 198782"/>
                    <a:gd name="connsiteX13" fmla="*/ 33130 w 112644"/>
                    <a:gd name="connsiteY13" fmla="*/ 135834 h 198782"/>
                    <a:gd name="connsiteX14" fmla="*/ 0 w 112644"/>
                    <a:gd name="connsiteY14" fmla="*/ 198782 h 19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2644" h="198782">
                      <a:moveTo>
                        <a:pt x="0" y="198782"/>
                      </a:moveTo>
                      <a:lnTo>
                        <a:pt x="43070" y="185530"/>
                      </a:lnTo>
                      <a:lnTo>
                        <a:pt x="112644" y="195469"/>
                      </a:lnTo>
                      <a:lnTo>
                        <a:pt x="86139" y="165652"/>
                      </a:lnTo>
                      <a:lnTo>
                        <a:pt x="99391" y="162339"/>
                      </a:lnTo>
                      <a:lnTo>
                        <a:pt x="66261" y="122582"/>
                      </a:lnTo>
                      <a:lnTo>
                        <a:pt x="79513" y="109330"/>
                      </a:lnTo>
                      <a:lnTo>
                        <a:pt x="49696" y="0"/>
                      </a:lnTo>
                      <a:lnTo>
                        <a:pt x="43070" y="49695"/>
                      </a:lnTo>
                      <a:lnTo>
                        <a:pt x="43070" y="49695"/>
                      </a:lnTo>
                      <a:lnTo>
                        <a:pt x="39757" y="99391"/>
                      </a:lnTo>
                      <a:lnTo>
                        <a:pt x="6626" y="125895"/>
                      </a:lnTo>
                      <a:lnTo>
                        <a:pt x="33130" y="135834"/>
                      </a:lnTo>
                      <a:lnTo>
                        <a:pt x="33130" y="135834"/>
                      </a:lnTo>
                      <a:lnTo>
                        <a:pt x="0" y="198782"/>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8" name="Group 27">
                  <a:extLst>
                    <a:ext uri="{FF2B5EF4-FFF2-40B4-BE49-F238E27FC236}">
                      <a16:creationId xmlns:a16="http://schemas.microsoft.com/office/drawing/2014/main" id="{E01C2596-C946-E6DF-F226-35FEE63F91A6}"/>
                    </a:ext>
                  </a:extLst>
                </p:cNvPr>
                <p:cNvGrpSpPr/>
                <p:nvPr/>
              </p:nvGrpSpPr>
              <p:grpSpPr>
                <a:xfrm>
                  <a:off x="1621857" y="5630870"/>
                  <a:ext cx="131287" cy="370628"/>
                  <a:chOff x="1621857" y="5630870"/>
                  <a:chExt cx="131287" cy="370628"/>
                </a:xfrm>
              </p:grpSpPr>
              <p:cxnSp>
                <p:nvCxnSpPr>
                  <p:cNvPr id="63" name="Straight Connector 62">
                    <a:extLst>
                      <a:ext uri="{FF2B5EF4-FFF2-40B4-BE49-F238E27FC236}">
                        <a16:creationId xmlns:a16="http://schemas.microsoft.com/office/drawing/2014/main" id="{7F8E94D9-7025-B011-328D-379A58992068}"/>
                      </a:ext>
                    </a:extLst>
                  </p:cNvPr>
                  <p:cNvCxnSpPr/>
                  <p:nvPr/>
                </p:nvCxnSpPr>
                <p:spPr>
                  <a:xfrm flipV="1">
                    <a:off x="1687503" y="5752762"/>
                    <a:ext cx="0" cy="248736"/>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80" name="Freeform 79">
                    <a:extLst>
                      <a:ext uri="{FF2B5EF4-FFF2-40B4-BE49-F238E27FC236}">
                        <a16:creationId xmlns:a16="http://schemas.microsoft.com/office/drawing/2014/main" id="{A948622A-B14C-F4FE-0A4F-8D352CF53BC1}"/>
                      </a:ext>
                    </a:extLst>
                  </p:cNvPr>
                  <p:cNvSpPr/>
                  <p:nvPr/>
                </p:nvSpPr>
                <p:spPr>
                  <a:xfrm flipH="1">
                    <a:off x="1621857" y="5630870"/>
                    <a:ext cx="131287" cy="234936"/>
                  </a:xfrm>
                  <a:custGeom>
                    <a:avLst/>
                    <a:gdLst>
                      <a:gd name="connsiteX0" fmla="*/ 0 w 112644"/>
                      <a:gd name="connsiteY0" fmla="*/ 198782 h 198782"/>
                      <a:gd name="connsiteX1" fmla="*/ 43070 w 112644"/>
                      <a:gd name="connsiteY1" fmla="*/ 185530 h 198782"/>
                      <a:gd name="connsiteX2" fmla="*/ 112644 w 112644"/>
                      <a:gd name="connsiteY2" fmla="*/ 195469 h 198782"/>
                      <a:gd name="connsiteX3" fmla="*/ 86139 w 112644"/>
                      <a:gd name="connsiteY3" fmla="*/ 165652 h 198782"/>
                      <a:gd name="connsiteX4" fmla="*/ 99391 w 112644"/>
                      <a:gd name="connsiteY4" fmla="*/ 162339 h 198782"/>
                      <a:gd name="connsiteX5" fmla="*/ 66261 w 112644"/>
                      <a:gd name="connsiteY5" fmla="*/ 122582 h 198782"/>
                      <a:gd name="connsiteX6" fmla="*/ 79513 w 112644"/>
                      <a:gd name="connsiteY6" fmla="*/ 109330 h 198782"/>
                      <a:gd name="connsiteX7" fmla="*/ 49696 w 112644"/>
                      <a:gd name="connsiteY7" fmla="*/ 0 h 198782"/>
                      <a:gd name="connsiteX8" fmla="*/ 43070 w 112644"/>
                      <a:gd name="connsiteY8" fmla="*/ 49695 h 198782"/>
                      <a:gd name="connsiteX9" fmla="*/ 43070 w 112644"/>
                      <a:gd name="connsiteY9" fmla="*/ 49695 h 198782"/>
                      <a:gd name="connsiteX10" fmla="*/ 39757 w 112644"/>
                      <a:gd name="connsiteY10" fmla="*/ 99391 h 198782"/>
                      <a:gd name="connsiteX11" fmla="*/ 6626 w 112644"/>
                      <a:gd name="connsiteY11" fmla="*/ 125895 h 198782"/>
                      <a:gd name="connsiteX12" fmla="*/ 33130 w 112644"/>
                      <a:gd name="connsiteY12" fmla="*/ 135834 h 198782"/>
                      <a:gd name="connsiteX13" fmla="*/ 33130 w 112644"/>
                      <a:gd name="connsiteY13" fmla="*/ 135834 h 198782"/>
                      <a:gd name="connsiteX14" fmla="*/ 0 w 112644"/>
                      <a:gd name="connsiteY14" fmla="*/ 198782 h 19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2644" h="198782">
                        <a:moveTo>
                          <a:pt x="0" y="198782"/>
                        </a:moveTo>
                        <a:lnTo>
                          <a:pt x="43070" y="185530"/>
                        </a:lnTo>
                        <a:lnTo>
                          <a:pt x="112644" y="195469"/>
                        </a:lnTo>
                        <a:lnTo>
                          <a:pt x="86139" y="165652"/>
                        </a:lnTo>
                        <a:lnTo>
                          <a:pt x="99391" y="162339"/>
                        </a:lnTo>
                        <a:lnTo>
                          <a:pt x="66261" y="122582"/>
                        </a:lnTo>
                        <a:lnTo>
                          <a:pt x="79513" y="109330"/>
                        </a:lnTo>
                        <a:lnTo>
                          <a:pt x="49696" y="0"/>
                        </a:lnTo>
                        <a:lnTo>
                          <a:pt x="43070" y="49695"/>
                        </a:lnTo>
                        <a:lnTo>
                          <a:pt x="43070" y="49695"/>
                        </a:lnTo>
                        <a:lnTo>
                          <a:pt x="39757" y="99391"/>
                        </a:lnTo>
                        <a:lnTo>
                          <a:pt x="6626" y="125895"/>
                        </a:lnTo>
                        <a:lnTo>
                          <a:pt x="33130" y="135834"/>
                        </a:lnTo>
                        <a:lnTo>
                          <a:pt x="33130" y="135834"/>
                        </a:lnTo>
                        <a:lnTo>
                          <a:pt x="0" y="198782"/>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29">
                  <a:extLst>
                    <a:ext uri="{FF2B5EF4-FFF2-40B4-BE49-F238E27FC236}">
                      <a16:creationId xmlns:a16="http://schemas.microsoft.com/office/drawing/2014/main" id="{3D833814-5CA8-7D69-9F65-394AD6E363D9}"/>
                    </a:ext>
                  </a:extLst>
                </p:cNvPr>
                <p:cNvGrpSpPr/>
                <p:nvPr/>
              </p:nvGrpSpPr>
              <p:grpSpPr>
                <a:xfrm>
                  <a:off x="1795670" y="5489290"/>
                  <a:ext cx="89452" cy="508801"/>
                  <a:chOff x="1795670" y="5469835"/>
                  <a:chExt cx="89452" cy="508801"/>
                </a:xfrm>
              </p:grpSpPr>
              <p:cxnSp>
                <p:nvCxnSpPr>
                  <p:cNvPr id="66" name="Straight Connector 65">
                    <a:extLst>
                      <a:ext uri="{FF2B5EF4-FFF2-40B4-BE49-F238E27FC236}">
                        <a16:creationId xmlns:a16="http://schemas.microsoft.com/office/drawing/2014/main" id="{CC2B24D7-4066-A9F1-75EE-268E92B4657C}"/>
                      </a:ext>
                    </a:extLst>
                  </p:cNvPr>
                  <p:cNvCxnSpPr/>
                  <p:nvPr/>
                </p:nvCxnSpPr>
                <p:spPr>
                  <a:xfrm flipV="1">
                    <a:off x="1832674" y="5595350"/>
                    <a:ext cx="1" cy="383286"/>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82" name="Freeform 81">
                    <a:extLst>
                      <a:ext uri="{FF2B5EF4-FFF2-40B4-BE49-F238E27FC236}">
                        <a16:creationId xmlns:a16="http://schemas.microsoft.com/office/drawing/2014/main" id="{A6DAE143-BF62-D220-DE2A-2997F6886EFB}"/>
                      </a:ext>
                    </a:extLst>
                  </p:cNvPr>
                  <p:cNvSpPr/>
                  <p:nvPr/>
                </p:nvSpPr>
                <p:spPr>
                  <a:xfrm>
                    <a:off x="1795670" y="5469835"/>
                    <a:ext cx="89452" cy="308113"/>
                  </a:xfrm>
                  <a:custGeom>
                    <a:avLst/>
                    <a:gdLst>
                      <a:gd name="connsiteX0" fmla="*/ 3313 w 89452"/>
                      <a:gd name="connsiteY0" fmla="*/ 308113 h 308113"/>
                      <a:gd name="connsiteX1" fmla="*/ 62947 w 89452"/>
                      <a:gd name="connsiteY1" fmla="*/ 284922 h 308113"/>
                      <a:gd name="connsiteX2" fmla="*/ 62947 w 89452"/>
                      <a:gd name="connsiteY2" fmla="*/ 284922 h 308113"/>
                      <a:gd name="connsiteX3" fmla="*/ 49695 w 89452"/>
                      <a:gd name="connsiteY3" fmla="*/ 238539 h 308113"/>
                      <a:gd name="connsiteX4" fmla="*/ 76200 w 89452"/>
                      <a:gd name="connsiteY4" fmla="*/ 208722 h 308113"/>
                      <a:gd name="connsiteX5" fmla="*/ 79513 w 89452"/>
                      <a:gd name="connsiteY5" fmla="*/ 165652 h 308113"/>
                      <a:gd name="connsiteX6" fmla="*/ 79513 w 89452"/>
                      <a:gd name="connsiteY6" fmla="*/ 165652 h 308113"/>
                      <a:gd name="connsiteX7" fmla="*/ 66260 w 89452"/>
                      <a:gd name="connsiteY7" fmla="*/ 119269 h 308113"/>
                      <a:gd name="connsiteX8" fmla="*/ 89452 w 89452"/>
                      <a:gd name="connsiteY8" fmla="*/ 79513 h 308113"/>
                      <a:gd name="connsiteX9" fmla="*/ 33130 w 89452"/>
                      <a:gd name="connsiteY9" fmla="*/ 0 h 308113"/>
                      <a:gd name="connsiteX10" fmla="*/ 29817 w 89452"/>
                      <a:gd name="connsiteY10" fmla="*/ 76200 h 308113"/>
                      <a:gd name="connsiteX11" fmla="*/ 6626 w 89452"/>
                      <a:gd name="connsiteY11" fmla="*/ 106017 h 308113"/>
                      <a:gd name="connsiteX12" fmla="*/ 39756 w 89452"/>
                      <a:gd name="connsiteY12" fmla="*/ 115956 h 308113"/>
                      <a:gd name="connsiteX13" fmla="*/ 3313 w 89452"/>
                      <a:gd name="connsiteY13" fmla="*/ 159026 h 308113"/>
                      <a:gd name="connsiteX14" fmla="*/ 49695 w 89452"/>
                      <a:gd name="connsiteY14" fmla="*/ 192156 h 308113"/>
                      <a:gd name="connsiteX15" fmla="*/ 0 w 89452"/>
                      <a:gd name="connsiteY15" fmla="*/ 228600 h 308113"/>
                      <a:gd name="connsiteX16" fmla="*/ 3313 w 89452"/>
                      <a:gd name="connsiteY16" fmla="*/ 308113 h 30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452" h="308113">
                        <a:moveTo>
                          <a:pt x="3313" y="308113"/>
                        </a:moveTo>
                        <a:lnTo>
                          <a:pt x="62947" y="284922"/>
                        </a:lnTo>
                        <a:lnTo>
                          <a:pt x="62947" y="284922"/>
                        </a:lnTo>
                        <a:lnTo>
                          <a:pt x="49695" y="238539"/>
                        </a:lnTo>
                        <a:lnTo>
                          <a:pt x="76200" y="208722"/>
                        </a:lnTo>
                        <a:lnTo>
                          <a:pt x="79513" y="165652"/>
                        </a:lnTo>
                        <a:lnTo>
                          <a:pt x="79513" y="165652"/>
                        </a:lnTo>
                        <a:lnTo>
                          <a:pt x="66260" y="119269"/>
                        </a:lnTo>
                        <a:lnTo>
                          <a:pt x="89452" y="79513"/>
                        </a:lnTo>
                        <a:lnTo>
                          <a:pt x="33130" y="0"/>
                        </a:lnTo>
                        <a:lnTo>
                          <a:pt x="29817" y="76200"/>
                        </a:lnTo>
                        <a:lnTo>
                          <a:pt x="6626" y="106017"/>
                        </a:lnTo>
                        <a:lnTo>
                          <a:pt x="39756" y="115956"/>
                        </a:lnTo>
                        <a:lnTo>
                          <a:pt x="3313" y="159026"/>
                        </a:lnTo>
                        <a:lnTo>
                          <a:pt x="49695" y="192156"/>
                        </a:lnTo>
                        <a:lnTo>
                          <a:pt x="0" y="228600"/>
                        </a:lnTo>
                        <a:lnTo>
                          <a:pt x="3313" y="308113"/>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8" name="Group 47">
                  <a:extLst>
                    <a:ext uri="{FF2B5EF4-FFF2-40B4-BE49-F238E27FC236}">
                      <a16:creationId xmlns:a16="http://schemas.microsoft.com/office/drawing/2014/main" id="{A6804F38-A413-A1DC-CC29-929F51C26550}"/>
                    </a:ext>
                  </a:extLst>
                </p:cNvPr>
                <p:cNvGrpSpPr/>
                <p:nvPr/>
              </p:nvGrpSpPr>
              <p:grpSpPr>
                <a:xfrm>
                  <a:off x="1845365" y="5416826"/>
                  <a:ext cx="155713" cy="582057"/>
                  <a:chOff x="1845365" y="5416826"/>
                  <a:chExt cx="155713" cy="582057"/>
                </a:xfrm>
              </p:grpSpPr>
              <p:cxnSp>
                <p:nvCxnSpPr>
                  <p:cNvPr id="68" name="Straight Connector 67">
                    <a:extLst>
                      <a:ext uri="{FF2B5EF4-FFF2-40B4-BE49-F238E27FC236}">
                        <a16:creationId xmlns:a16="http://schemas.microsoft.com/office/drawing/2014/main" id="{8F672B4A-BD7D-375E-309A-9E49217E8903}"/>
                      </a:ext>
                    </a:extLst>
                  </p:cNvPr>
                  <p:cNvCxnSpPr>
                    <a:endCxn id="84" idx="1"/>
                  </p:cNvCxnSpPr>
                  <p:nvPr/>
                </p:nvCxnSpPr>
                <p:spPr>
                  <a:xfrm flipV="1">
                    <a:off x="1908549" y="5731565"/>
                    <a:ext cx="6390" cy="267318"/>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84" name="Freeform 83">
                    <a:extLst>
                      <a:ext uri="{FF2B5EF4-FFF2-40B4-BE49-F238E27FC236}">
                        <a16:creationId xmlns:a16="http://schemas.microsoft.com/office/drawing/2014/main" id="{C19E06B5-FB47-68C0-66EE-250098FCE2A5}"/>
                      </a:ext>
                    </a:extLst>
                  </p:cNvPr>
                  <p:cNvSpPr/>
                  <p:nvPr/>
                </p:nvSpPr>
                <p:spPr>
                  <a:xfrm>
                    <a:off x="1845365" y="5416826"/>
                    <a:ext cx="155713" cy="351183"/>
                  </a:xfrm>
                  <a:custGeom>
                    <a:avLst/>
                    <a:gdLst>
                      <a:gd name="connsiteX0" fmla="*/ 155713 w 155713"/>
                      <a:gd name="connsiteY0" fmla="*/ 351183 h 351183"/>
                      <a:gd name="connsiteX1" fmla="*/ 69574 w 155713"/>
                      <a:gd name="connsiteY1" fmla="*/ 314739 h 351183"/>
                      <a:gd name="connsiteX2" fmla="*/ 0 w 155713"/>
                      <a:gd name="connsiteY2" fmla="*/ 337931 h 351183"/>
                      <a:gd name="connsiteX3" fmla="*/ 26505 w 155713"/>
                      <a:gd name="connsiteY3" fmla="*/ 278296 h 351183"/>
                      <a:gd name="connsiteX4" fmla="*/ 72887 w 155713"/>
                      <a:gd name="connsiteY4" fmla="*/ 251791 h 351183"/>
                      <a:gd name="connsiteX5" fmla="*/ 56322 w 155713"/>
                      <a:gd name="connsiteY5" fmla="*/ 228600 h 351183"/>
                      <a:gd name="connsiteX6" fmla="*/ 66261 w 155713"/>
                      <a:gd name="connsiteY6" fmla="*/ 208722 h 351183"/>
                      <a:gd name="connsiteX7" fmla="*/ 29818 w 155713"/>
                      <a:gd name="connsiteY7" fmla="*/ 185531 h 351183"/>
                      <a:gd name="connsiteX8" fmla="*/ 59635 w 155713"/>
                      <a:gd name="connsiteY8" fmla="*/ 175591 h 351183"/>
                      <a:gd name="connsiteX9" fmla="*/ 69574 w 155713"/>
                      <a:gd name="connsiteY9" fmla="*/ 139148 h 351183"/>
                      <a:gd name="connsiteX10" fmla="*/ 46383 w 155713"/>
                      <a:gd name="connsiteY10" fmla="*/ 112644 h 351183"/>
                      <a:gd name="connsiteX11" fmla="*/ 56322 w 155713"/>
                      <a:gd name="connsiteY11" fmla="*/ 82826 h 351183"/>
                      <a:gd name="connsiteX12" fmla="*/ 39757 w 155713"/>
                      <a:gd name="connsiteY12" fmla="*/ 56322 h 351183"/>
                      <a:gd name="connsiteX13" fmla="*/ 72887 w 155713"/>
                      <a:gd name="connsiteY13" fmla="*/ 0 h 351183"/>
                      <a:gd name="connsiteX14" fmla="*/ 86139 w 155713"/>
                      <a:gd name="connsiteY14" fmla="*/ 29817 h 351183"/>
                      <a:gd name="connsiteX15" fmla="*/ 86139 w 155713"/>
                      <a:gd name="connsiteY15" fmla="*/ 29817 h 351183"/>
                      <a:gd name="connsiteX16" fmla="*/ 82826 w 155713"/>
                      <a:gd name="connsiteY16" fmla="*/ 72887 h 351183"/>
                      <a:gd name="connsiteX17" fmla="*/ 82826 w 155713"/>
                      <a:gd name="connsiteY17" fmla="*/ 115957 h 351183"/>
                      <a:gd name="connsiteX18" fmla="*/ 129209 w 155713"/>
                      <a:gd name="connsiteY18" fmla="*/ 86139 h 351183"/>
                      <a:gd name="connsiteX19" fmla="*/ 102705 w 155713"/>
                      <a:gd name="connsiteY19" fmla="*/ 135835 h 351183"/>
                      <a:gd name="connsiteX20" fmla="*/ 132522 w 155713"/>
                      <a:gd name="connsiteY20" fmla="*/ 165652 h 351183"/>
                      <a:gd name="connsiteX21" fmla="*/ 102705 w 155713"/>
                      <a:gd name="connsiteY21" fmla="*/ 198783 h 351183"/>
                      <a:gd name="connsiteX22" fmla="*/ 139148 w 155713"/>
                      <a:gd name="connsiteY22" fmla="*/ 255104 h 351183"/>
                      <a:gd name="connsiteX23" fmla="*/ 109331 w 155713"/>
                      <a:gd name="connsiteY23" fmla="*/ 274983 h 351183"/>
                      <a:gd name="connsiteX24" fmla="*/ 155713 w 155713"/>
                      <a:gd name="connsiteY24" fmla="*/ 351183 h 3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5713" h="351183">
                        <a:moveTo>
                          <a:pt x="155713" y="351183"/>
                        </a:moveTo>
                        <a:lnTo>
                          <a:pt x="69574" y="314739"/>
                        </a:lnTo>
                        <a:lnTo>
                          <a:pt x="0" y="337931"/>
                        </a:lnTo>
                        <a:lnTo>
                          <a:pt x="26505" y="278296"/>
                        </a:lnTo>
                        <a:lnTo>
                          <a:pt x="72887" y="251791"/>
                        </a:lnTo>
                        <a:lnTo>
                          <a:pt x="56322" y="228600"/>
                        </a:lnTo>
                        <a:lnTo>
                          <a:pt x="66261" y="208722"/>
                        </a:lnTo>
                        <a:lnTo>
                          <a:pt x="29818" y="185531"/>
                        </a:lnTo>
                        <a:lnTo>
                          <a:pt x="59635" y="175591"/>
                        </a:lnTo>
                        <a:lnTo>
                          <a:pt x="69574" y="139148"/>
                        </a:lnTo>
                        <a:lnTo>
                          <a:pt x="46383" y="112644"/>
                        </a:lnTo>
                        <a:lnTo>
                          <a:pt x="56322" y="82826"/>
                        </a:lnTo>
                        <a:lnTo>
                          <a:pt x="39757" y="56322"/>
                        </a:lnTo>
                        <a:lnTo>
                          <a:pt x="72887" y="0"/>
                        </a:lnTo>
                        <a:cubicBezTo>
                          <a:pt x="83374" y="27966"/>
                          <a:pt x="76154" y="19832"/>
                          <a:pt x="86139" y="29817"/>
                        </a:cubicBezTo>
                        <a:lnTo>
                          <a:pt x="86139" y="29817"/>
                        </a:lnTo>
                        <a:lnTo>
                          <a:pt x="82826" y="72887"/>
                        </a:lnTo>
                        <a:lnTo>
                          <a:pt x="82826" y="115957"/>
                        </a:lnTo>
                        <a:lnTo>
                          <a:pt x="129209" y="86139"/>
                        </a:lnTo>
                        <a:lnTo>
                          <a:pt x="102705" y="135835"/>
                        </a:lnTo>
                        <a:lnTo>
                          <a:pt x="132522" y="165652"/>
                        </a:lnTo>
                        <a:lnTo>
                          <a:pt x="102705" y="198783"/>
                        </a:lnTo>
                        <a:lnTo>
                          <a:pt x="139148" y="255104"/>
                        </a:lnTo>
                        <a:lnTo>
                          <a:pt x="109331" y="274983"/>
                        </a:lnTo>
                        <a:lnTo>
                          <a:pt x="155713" y="351183"/>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52" name="Group 51">
                  <a:extLst>
                    <a:ext uri="{FF2B5EF4-FFF2-40B4-BE49-F238E27FC236}">
                      <a16:creationId xmlns:a16="http://schemas.microsoft.com/office/drawing/2014/main" id="{DB82C6E6-E35A-F5DA-2547-F00E70608814}"/>
                    </a:ext>
                  </a:extLst>
                </p:cNvPr>
                <p:cNvGrpSpPr/>
                <p:nvPr/>
              </p:nvGrpSpPr>
              <p:grpSpPr>
                <a:xfrm>
                  <a:off x="2170042" y="4314548"/>
                  <a:ext cx="256062" cy="1677879"/>
                  <a:chOff x="2170042" y="4314548"/>
                  <a:chExt cx="256062" cy="1677879"/>
                </a:xfrm>
              </p:grpSpPr>
              <p:sp>
                <p:nvSpPr>
                  <p:cNvPr id="180" name="Freeform 179">
                    <a:extLst>
                      <a:ext uri="{FF2B5EF4-FFF2-40B4-BE49-F238E27FC236}">
                        <a16:creationId xmlns:a16="http://schemas.microsoft.com/office/drawing/2014/main" id="{8CC9F6D2-6762-1BA3-8C79-BD386D2D5E59}"/>
                      </a:ext>
                    </a:extLst>
                  </p:cNvPr>
                  <p:cNvSpPr/>
                  <p:nvPr/>
                </p:nvSpPr>
                <p:spPr>
                  <a:xfrm>
                    <a:off x="2201662" y="4314548"/>
                    <a:ext cx="93216" cy="1677879"/>
                  </a:xfrm>
                  <a:custGeom>
                    <a:avLst/>
                    <a:gdLst>
                      <a:gd name="connsiteX0" fmla="*/ 75460 w 93216"/>
                      <a:gd name="connsiteY0" fmla="*/ 452761 h 1677879"/>
                      <a:gd name="connsiteX1" fmla="*/ 26633 w 93216"/>
                      <a:gd name="connsiteY1" fmla="*/ 1677879 h 1677879"/>
                      <a:gd name="connsiteX2" fmla="*/ 66583 w 93216"/>
                      <a:gd name="connsiteY2" fmla="*/ 1677879 h 1677879"/>
                      <a:gd name="connsiteX3" fmla="*/ 84338 w 93216"/>
                      <a:gd name="connsiteY3" fmla="*/ 0 h 1677879"/>
                      <a:gd name="connsiteX4" fmla="*/ 79899 w 93216"/>
                      <a:gd name="connsiteY4" fmla="*/ 88776 h 1677879"/>
                      <a:gd name="connsiteX5" fmla="*/ 0 w 93216"/>
                      <a:gd name="connsiteY5" fmla="*/ 155359 h 1677879"/>
                      <a:gd name="connsiteX6" fmla="*/ 93216 w 93216"/>
                      <a:gd name="connsiteY6" fmla="*/ 124287 h 1677879"/>
                      <a:gd name="connsiteX7" fmla="*/ 75460 w 93216"/>
                      <a:gd name="connsiteY7" fmla="*/ 452761 h 167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16" h="1677879">
                        <a:moveTo>
                          <a:pt x="75460" y="452761"/>
                        </a:moveTo>
                        <a:lnTo>
                          <a:pt x="26633" y="1677879"/>
                        </a:lnTo>
                        <a:lnTo>
                          <a:pt x="66583" y="1677879"/>
                        </a:lnTo>
                        <a:lnTo>
                          <a:pt x="84338" y="0"/>
                        </a:lnTo>
                        <a:lnTo>
                          <a:pt x="79899" y="88776"/>
                        </a:lnTo>
                        <a:lnTo>
                          <a:pt x="0" y="155359"/>
                        </a:lnTo>
                        <a:lnTo>
                          <a:pt x="93216" y="124287"/>
                        </a:lnTo>
                        <a:lnTo>
                          <a:pt x="75460" y="452761"/>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 name="Freeform 87">
                    <a:extLst>
                      <a:ext uri="{FF2B5EF4-FFF2-40B4-BE49-F238E27FC236}">
                        <a16:creationId xmlns:a16="http://schemas.microsoft.com/office/drawing/2014/main" id="{5D66D098-075D-D850-1BB6-328B25646378}"/>
                      </a:ext>
                    </a:extLst>
                  </p:cNvPr>
                  <p:cNvSpPr/>
                  <p:nvPr/>
                </p:nvSpPr>
                <p:spPr>
                  <a:xfrm>
                    <a:off x="2170042" y="4429539"/>
                    <a:ext cx="256062" cy="407504"/>
                  </a:xfrm>
                  <a:custGeom>
                    <a:avLst/>
                    <a:gdLst>
                      <a:gd name="connsiteX0" fmla="*/ 112645 w 256062"/>
                      <a:gd name="connsiteY0" fmla="*/ 26504 h 407504"/>
                      <a:gd name="connsiteX1" fmla="*/ 112645 w 256062"/>
                      <a:gd name="connsiteY1" fmla="*/ 26504 h 407504"/>
                      <a:gd name="connsiteX2" fmla="*/ 96080 w 256062"/>
                      <a:gd name="connsiteY2" fmla="*/ 49696 h 407504"/>
                      <a:gd name="connsiteX3" fmla="*/ 92767 w 256062"/>
                      <a:gd name="connsiteY3" fmla="*/ 59635 h 407504"/>
                      <a:gd name="connsiteX4" fmla="*/ 72888 w 256062"/>
                      <a:gd name="connsiteY4" fmla="*/ 66261 h 407504"/>
                      <a:gd name="connsiteX5" fmla="*/ 96080 w 256062"/>
                      <a:gd name="connsiteY5" fmla="*/ 82826 h 407504"/>
                      <a:gd name="connsiteX6" fmla="*/ 106019 w 256062"/>
                      <a:gd name="connsiteY6" fmla="*/ 86139 h 407504"/>
                      <a:gd name="connsiteX7" fmla="*/ 99393 w 256062"/>
                      <a:gd name="connsiteY7" fmla="*/ 106018 h 407504"/>
                      <a:gd name="connsiteX8" fmla="*/ 96080 w 256062"/>
                      <a:gd name="connsiteY8" fmla="*/ 115957 h 407504"/>
                      <a:gd name="connsiteX9" fmla="*/ 76201 w 256062"/>
                      <a:gd name="connsiteY9" fmla="*/ 129209 h 407504"/>
                      <a:gd name="connsiteX10" fmla="*/ 66262 w 256062"/>
                      <a:gd name="connsiteY10" fmla="*/ 135835 h 407504"/>
                      <a:gd name="connsiteX11" fmla="*/ 33132 w 256062"/>
                      <a:gd name="connsiteY11" fmla="*/ 125896 h 407504"/>
                      <a:gd name="connsiteX12" fmla="*/ 13254 w 256062"/>
                      <a:gd name="connsiteY12" fmla="*/ 122583 h 407504"/>
                      <a:gd name="connsiteX13" fmla="*/ 3315 w 256062"/>
                      <a:gd name="connsiteY13" fmla="*/ 125896 h 407504"/>
                      <a:gd name="connsiteX14" fmla="*/ 3315 w 256062"/>
                      <a:gd name="connsiteY14" fmla="*/ 149087 h 407504"/>
                      <a:gd name="connsiteX15" fmla="*/ 33132 w 256062"/>
                      <a:gd name="connsiteY15" fmla="*/ 162339 h 407504"/>
                      <a:gd name="connsiteX16" fmla="*/ 43071 w 256062"/>
                      <a:gd name="connsiteY16" fmla="*/ 165652 h 407504"/>
                      <a:gd name="connsiteX17" fmla="*/ 53010 w 256062"/>
                      <a:gd name="connsiteY17" fmla="*/ 168965 h 407504"/>
                      <a:gd name="connsiteX18" fmla="*/ 56323 w 256062"/>
                      <a:gd name="connsiteY18" fmla="*/ 178904 h 407504"/>
                      <a:gd name="connsiteX19" fmla="*/ 62949 w 256062"/>
                      <a:gd name="connsiteY19" fmla="*/ 202096 h 407504"/>
                      <a:gd name="connsiteX20" fmla="*/ 82828 w 256062"/>
                      <a:gd name="connsiteY20" fmla="*/ 192157 h 407504"/>
                      <a:gd name="connsiteX21" fmla="*/ 92767 w 256062"/>
                      <a:gd name="connsiteY21" fmla="*/ 185531 h 407504"/>
                      <a:gd name="connsiteX22" fmla="*/ 109332 w 256062"/>
                      <a:gd name="connsiteY22" fmla="*/ 188844 h 407504"/>
                      <a:gd name="connsiteX23" fmla="*/ 109332 w 256062"/>
                      <a:gd name="connsiteY23" fmla="*/ 212035 h 407504"/>
                      <a:gd name="connsiteX24" fmla="*/ 106019 w 256062"/>
                      <a:gd name="connsiteY24" fmla="*/ 221974 h 407504"/>
                      <a:gd name="connsiteX25" fmla="*/ 82828 w 256062"/>
                      <a:gd name="connsiteY25" fmla="*/ 231913 h 407504"/>
                      <a:gd name="connsiteX26" fmla="*/ 72888 w 256062"/>
                      <a:gd name="connsiteY26" fmla="*/ 235226 h 407504"/>
                      <a:gd name="connsiteX27" fmla="*/ 56323 w 256062"/>
                      <a:gd name="connsiteY27" fmla="*/ 258418 h 407504"/>
                      <a:gd name="connsiteX28" fmla="*/ 16567 w 256062"/>
                      <a:gd name="connsiteY28" fmla="*/ 288235 h 407504"/>
                      <a:gd name="connsiteX29" fmla="*/ 9941 w 256062"/>
                      <a:gd name="connsiteY29" fmla="*/ 298174 h 407504"/>
                      <a:gd name="connsiteX30" fmla="*/ 19880 w 256062"/>
                      <a:gd name="connsiteY30" fmla="*/ 304800 h 407504"/>
                      <a:gd name="connsiteX31" fmla="*/ 36445 w 256062"/>
                      <a:gd name="connsiteY31" fmla="*/ 301487 h 407504"/>
                      <a:gd name="connsiteX32" fmla="*/ 56323 w 256062"/>
                      <a:gd name="connsiteY32" fmla="*/ 298174 h 407504"/>
                      <a:gd name="connsiteX33" fmla="*/ 92767 w 256062"/>
                      <a:gd name="connsiteY33" fmla="*/ 308113 h 407504"/>
                      <a:gd name="connsiteX34" fmla="*/ 99393 w 256062"/>
                      <a:gd name="connsiteY34" fmla="*/ 327991 h 407504"/>
                      <a:gd name="connsiteX35" fmla="*/ 96080 w 256062"/>
                      <a:gd name="connsiteY35" fmla="*/ 344557 h 407504"/>
                      <a:gd name="connsiteX36" fmla="*/ 89454 w 256062"/>
                      <a:gd name="connsiteY36" fmla="*/ 354496 h 407504"/>
                      <a:gd name="connsiteX37" fmla="*/ 102706 w 256062"/>
                      <a:gd name="connsiteY37" fmla="*/ 361122 h 407504"/>
                      <a:gd name="connsiteX38" fmla="*/ 69575 w 256062"/>
                      <a:gd name="connsiteY38" fmla="*/ 367748 h 407504"/>
                      <a:gd name="connsiteX39" fmla="*/ 59636 w 256062"/>
                      <a:gd name="connsiteY39" fmla="*/ 374374 h 407504"/>
                      <a:gd name="connsiteX40" fmla="*/ 56323 w 256062"/>
                      <a:gd name="connsiteY40" fmla="*/ 390939 h 407504"/>
                      <a:gd name="connsiteX41" fmla="*/ 49697 w 256062"/>
                      <a:gd name="connsiteY41" fmla="*/ 400878 h 407504"/>
                      <a:gd name="connsiteX42" fmla="*/ 59636 w 256062"/>
                      <a:gd name="connsiteY42" fmla="*/ 407504 h 407504"/>
                      <a:gd name="connsiteX43" fmla="*/ 72888 w 256062"/>
                      <a:gd name="connsiteY43" fmla="*/ 400878 h 407504"/>
                      <a:gd name="connsiteX44" fmla="*/ 99393 w 256062"/>
                      <a:gd name="connsiteY44" fmla="*/ 377687 h 407504"/>
                      <a:gd name="connsiteX45" fmla="*/ 115958 w 256062"/>
                      <a:gd name="connsiteY45" fmla="*/ 374374 h 407504"/>
                      <a:gd name="connsiteX46" fmla="*/ 195471 w 256062"/>
                      <a:gd name="connsiteY46" fmla="*/ 384313 h 407504"/>
                      <a:gd name="connsiteX47" fmla="*/ 231915 w 256062"/>
                      <a:gd name="connsiteY47" fmla="*/ 394252 h 407504"/>
                      <a:gd name="connsiteX48" fmla="*/ 255106 w 256062"/>
                      <a:gd name="connsiteY48" fmla="*/ 390939 h 407504"/>
                      <a:gd name="connsiteX49" fmla="*/ 248480 w 256062"/>
                      <a:gd name="connsiteY49" fmla="*/ 377687 h 407504"/>
                      <a:gd name="connsiteX50" fmla="*/ 238541 w 256062"/>
                      <a:gd name="connsiteY50" fmla="*/ 371061 h 407504"/>
                      <a:gd name="connsiteX51" fmla="*/ 218662 w 256062"/>
                      <a:gd name="connsiteY51" fmla="*/ 364435 h 407504"/>
                      <a:gd name="connsiteX52" fmla="*/ 208723 w 256062"/>
                      <a:gd name="connsiteY52" fmla="*/ 357809 h 407504"/>
                      <a:gd name="connsiteX53" fmla="*/ 192158 w 256062"/>
                      <a:gd name="connsiteY53" fmla="*/ 337931 h 407504"/>
                      <a:gd name="connsiteX54" fmla="*/ 172280 w 256062"/>
                      <a:gd name="connsiteY54" fmla="*/ 324678 h 407504"/>
                      <a:gd name="connsiteX55" fmla="*/ 162341 w 256062"/>
                      <a:gd name="connsiteY55" fmla="*/ 318052 h 407504"/>
                      <a:gd name="connsiteX56" fmla="*/ 165654 w 256062"/>
                      <a:gd name="connsiteY56" fmla="*/ 308113 h 407504"/>
                      <a:gd name="connsiteX57" fmla="*/ 159028 w 256062"/>
                      <a:gd name="connsiteY57" fmla="*/ 298174 h 407504"/>
                      <a:gd name="connsiteX58" fmla="*/ 139149 w 256062"/>
                      <a:gd name="connsiteY58" fmla="*/ 268357 h 407504"/>
                      <a:gd name="connsiteX59" fmla="*/ 125897 w 256062"/>
                      <a:gd name="connsiteY59" fmla="*/ 241852 h 407504"/>
                      <a:gd name="connsiteX60" fmla="*/ 129210 w 256062"/>
                      <a:gd name="connsiteY60" fmla="*/ 228600 h 407504"/>
                      <a:gd name="connsiteX61" fmla="*/ 132523 w 256062"/>
                      <a:gd name="connsiteY61" fmla="*/ 218661 h 407504"/>
                      <a:gd name="connsiteX62" fmla="*/ 129210 w 256062"/>
                      <a:gd name="connsiteY62" fmla="*/ 195470 h 407504"/>
                      <a:gd name="connsiteX63" fmla="*/ 139149 w 256062"/>
                      <a:gd name="connsiteY63" fmla="*/ 198783 h 407504"/>
                      <a:gd name="connsiteX64" fmla="*/ 152401 w 256062"/>
                      <a:gd name="connsiteY64" fmla="*/ 202096 h 407504"/>
                      <a:gd name="connsiteX65" fmla="*/ 162341 w 256062"/>
                      <a:gd name="connsiteY65" fmla="*/ 205409 h 407504"/>
                      <a:gd name="connsiteX66" fmla="*/ 195471 w 256062"/>
                      <a:gd name="connsiteY66" fmla="*/ 212035 h 407504"/>
                      <a:gd name="connsiteX67" fmla="*/ 208723 w 256062"/>
                      <a:gd name="connsiteY67" fmla="*/ 215348 h 407504"/>
                      <a:gd name="connsiteX68" fmla="*/ 205410 w 256062"/>
                      <a:gd name="connsiteY68" fmla="*/ 205409 h 407504"/>
                      <a:gd name="connsiteX69" fmla="*/ 188845 w 256062"/>
                      <a:gd name="connsiteY69" fmla="*/ 188844 h 407504"/>
                      <a:gd name="connsiteX70" fmla="*/ 168967 w 256062"/>
                      <a:gd name="connsiteY70" fmla="*/ 182218 h 407504"/>
                      <a:gd name="connsiteX71" fmla="*/ 145775 w 256062"/>
                      <a:gd name="connsiteY71" fmla="*/ 155713 h 407504"/>
                      <a:gd name="connsiteX72" fmla="*/ 135836 w 256062"/>
                      <a:gd name="connsiteY72" fmla="*/ 125896 h 407504"/>
                      <a:gd name="connsiteX73" fmla="*/ 132523 w 256062"/>
                      <a:gd name="connsiteY73" fmla="*/ 112644 h 407504"/>
                      <a:gd name="connsiteX74" fmla="*/ 125897 w 256062"/>
                      <a:gd name="connsiteY74" fmla="*/ 102704 h 407504"/>
                      <a:gd name="connsiteX75" fmla="*/ 122584 w 256062"/>
                      <a:gd name="connsiteY75" fmla="*/ 92765 h 407504"/>
                      <a:gd name="connsiteX76" fmla="*/ 142462 w 256062"/>
                      <a:gd name="connsiteY76" fmla="*/ 23191 h 407504"/>
                      <a:gd name="connsiteX77" fmla="*/ 162341 w 256062"/>
                      <a:gd name="connsiteY77" fmla="*/ 26504 h 407504"/>
                      <a:gd name="connsiteX78" fmla="*/ 182219 w 256062"/>
                      <a:gd name="connsiteY78" fmla="*/ 26504 h 407504"/>
                      <a:gd name="connsiteX79" fmla="*/ 185532 w 256062"/>
                      <a:gd name="connsiteY79" fmla="*/ 16565 h 407504"/>
                      <a:gd name="connsiteX80" fmla="*/ 168967 w 256062"/>
                      <a:gd name="connsiteY80" fmla="*/ 3313 h 407504"/>
                      <a:gd name="connsiteX81" fmla="*/ 159028 w 256062"/>
                      <a:gd name="connsiteY81" fmla="*/ 0 h 407504"/>
                      <a:gd name="connsiteX82" fmla="*/ 139149 w 256062"/>
                      <a:gd name="connsiteY82" fmla="*/ 3313 h 407504"/>
                      <a:gd name="connsiteX83" fmla="*/ 132523 w 256062"/>
                      <a:gd name="connsiteY83" fmla="*/ 13252 h 407504"/>
                      <a:gd name="connsiteX84" fmla="*/ 89454 w 256062"/>
                      <a:gd name="connsiteY84" fmla="*/ 16565 h 407504"/>
                      <a:gd name="connsiteX85" fmla="*/ 112645 w 256062"/>
                      <a:gd name="connsiteY85" fmla="*/ 26504 h 40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56062" h="407504">
                        <a:moveTo>
                          <a:pt x="112645" y="26504"/>
                        </a:moveTo>
                        <a:lnTo>
                          <a:pt x="112645" y="26504"/>
                        </a:lnTo>
                        <a:cubicBezTo>
                          <a:pt x="107123" y="34235"/>
                          <a:pt x="100968" y="41550"/>
                          <a:pt x="96080" y="49696"/>
                        </a:cubicBezTo>
                        <a:cubicBezTo>
                          <a:pt x="94283" y="52691"/>
                          <a:pt x="95609" y="57605"/>
                          <a:pt x="92767" y="59635"/>
                        </a:cubicBezTo>
                        <a:cubicBezTo>
                          <a:pt x="87083" y="63695"/>
                          <a:pt x="72888" y="66261"/>
                          <a:pt x="72888" y="66261"/>
                        </a:cubicBezTo>
                        <a:cubicBezTo>
                          <a:pt x="78410" y="82826"/>
                          <a:pt x="72888" y="75096"/>
                          <a:pt x="96080" y="82826"/>
                        </a:cubicBezTo>
                        <a:lnTo>
                          <a:pt x="106019" y="86139"/>
                        </a:lnTo>
                        <a:lnTo>
                          <a:pt x="99393" y="106018"/>
                        </a:lnTo>
                        <a:cubicBezTo>
                          <a:pt x="98289" y="109331"/>
                          <a:pt x="98986" y="114020"/>
                          <a:pt x="96080" y="115957"/>
                        </a:cubicBezTo>
                        <a:lnTo>
                          <a:pt x="76201" y="129209"/>
                        </a:lnTo>
                        <a:lnTo>
                          <a:pt x="66262" y="135835"/>
                        </a:lnTo>
                        <a:cubicBezTo>
                          <a:pt x="46234" y="130828"/>
                          <a:pt x="57330" y="133962"/>
                          <a:pt x="33132" y="125896"/>
                        </a:cubicBezTo>
                        <a:cubicBezTo>
                          <a:pt x="26759" y="123772"/>
                          <a:pt x="19880" y="123687"/>
                          <a:pt x="13254" y="122583"/>
                        </a:cubicBezTo>
                        <a:cubicBezTo>
                          <a:pt x="9941" y="123687"/>
                          <a:pt x="5784" y="123427"/>
                          <a:pt x="3315" y="125896"/>
                        </a:cubicBezTo>
                        <a:cubicBezTo>
                          <a:pt x="-2051" y="131262"/>
                          <a:pt x="-49" y="144042"/>
                          <a:pt x="3315" y="149087"/>
                        </a:cubicBezTo>
                        <a:cubicBezTo>
                          <a:pt x="7816" y="155837"/>
                          <a:pt x="29210" y="161032"/>
                          <a:pt x="33132" y="162339"/>
                        </a:cubicBezTo>
                        <a:lnTo>
                          <a:pt x="43071" y="165652"/>
                        </a:lnTo>
                        <a:lnTo>
                          <a:pt x="53010" y="168965"/>
                        </a:lnTo>
                        <a:cubicBezTo>
                          <a:pt x="54114" y="172278"/>
                          <a:pt x="55364" y="175546"/>
                          <a:pt x="56323" y="178904"/>
                        </a:cubicBezTo>
                        <a:cubicBezTo>
                          <a:pt x="64643" y="208025"/>
                          <a:pt x="55006" y="178266"/>
                          <a:pt x="62949" y="202096"/>
                        </a:cubicBezTo>
                        <a:cubicBezTo>
                          <a:pt x="91431" y="183108"/>
                          <a:pt x="55395" y="205873"/>
                          <a:pt x="82828" y="192157"/>
                        </a:cubicBezTo>
                        <a:cubicBezTo>
                          <a:pt x="86389" y="190376"/>
                          <a:pt x="89454" y="187740"/>
                          <a:pt x="92767" y="185531"/>
                        </a:cubicBezTo>
                        <a:cubicBezTo>
                          <a:pt x="98289" y="186635"/>
                          <a:pt x="104647" y="185720"/>
                          <a:pt x="109332" y="188844"/>
                        </a:cubicBezTo>
                        <a:cubicBezTo>
                          <a:pt x="116364" y="193532"/>
                          <a:pt x="110521" y="207874"/>
                          <a:pt x="109332" y="212035"/>
                        </a:cubicBezTo>
                        <a:cubicBezTo>
                          <a:pt x="108373" y="215393"/>
                          <a:pt x="108201" y="219247"/>
                          <a:pt x="106019" y="221974"/>
                        </a:cubicBezTo>
                        <a:cubicBezTo>
                          <a:pt x="100042" y="229446"/>
                          <a:pt x="91080" y="229555"/>
                          <a:pt x="82828" y="231913"/>
                        </a:cubicBezTo>
                        <a:cubicBezTo>
                          <a:pt x="79470" y="232872"/>
                          <a:pt x="76201" y="234122"/>
                          <a:pt x="72888" y="235226"/>
                        </a:cubicBezTo>
                        <a:cubicBezTo>
                          <a:pt x="69582" y="240184"/>
                          <a:pt x="59798" y="255259"/>
                          <a:pt x="56323" y="258418"/>
                        </a:cubicBezTo>
                        <a:lnTo>
                          <a:pt x="16567" y="288235"/>
                        </a:lnTo>
                        <a:cubicBezTo>
                          <a:pt x="13382" y="290624"/>
                          <a:pt x="12150" y="294861"/>
                          <a:pt x="9941" y="298174"/>
                        </a:cubicBezTo>
                        <a:cubicBezTo>
                          <a:pt x="13254" y="300383"/>
                          <a:pt x="15929" y="304306"/>
                          <a:pt x="19880" y="304800"/>
                        </a:cubicBezTo>
                        <a:cubicBezTo>
                          <a:pt x="25468" y="305498"/>
                          <a:pt x="30905" y="302494"/>
                          <a:pt x="36445" y="301487"/>
                        </a:cubicBezTo>
                        <a:cubicBezTo>
                          <a:pt x="43054" y="300285"/>
                          <a:pt x="49697" y="299278"/>
                          <a:pt x="56323" y="298174"/>
                        </a:cubicBezTo>
                        <a:cubicBezTo>
                          <a:pt x="62233" y="298913"/>
                          <a:pt x="86396" y="297920"/>
                          <a:pt x="92767" y="308113"/>
                        </a:cubicBezTo>
                        <a:cubicBezTo>
                          <a:pt x="96469" y="314036"/>
                          <a:pt x="99393" y="327991"/>
                          <a:pt x="99393" y="327991"/>
                        </a:cubicBezTo>
                        <a:cubicBezTo>
                          <a:pt x="98289" y="333513"/>
                          <a:pt x="98057" y="339284"/>
                          <a:pt x="96080" y="344557"/>
                        </a:cubicBezTo>
                        <a:cubicBezTo>
                          <a:pt x="94682" y="348285"/>
                          <a:pt x="87975" y="350799"/>
                          <a:pt x="89454" y="354496"/>
                        </a:cubicBezTo>
                        <a:cubicBezTo>
                          <a:pt x="91288" y="359081"/>
                          <a:pt x="98289" y="358913"/>
                          <a:pt x="102706" y="361122"/>
                        </a:cubicBezTo>
                        <a:cubicBezTo>
                          <a:pt x="94161" y="362343"/>
                          <a:pt x="78826" y="363123"/>
                          <a:pt x="69575" y="367748"/>
                        </a:cubicBezTo>
                        <a:cubicBezTo>
                          <a:pt x="66014" y="369529"/>
                          <a:pt x="62949" y="372165"/>
                          <a:pt x="59636" y="374374"/>
                        </a:cubicBezTo>
                        <a:cubicBezTo>
                          <a:pt x="58532" y="379896"/>
                          <a:pt x="58300" y="385667"/>
                          <a:pt x="56323" y="390939"/>
                        </a:cubicBezTo>
                        <a:cubicBezTo>
                          <a:pt x="54925" y="394667"/>
                          <a:pt x="48916" y="396974"/>
                          <a:pt x="49697" y="400878"/>
                        </a:cubicBezTo>
                        <a:cubicBezTo>
                          <a:pt x="50478" y="404782"/>
                          <a:pt x="56323" y="405295"/>
                          <a:pt x="59636" y="407504"/>
                        </a:cubicBezTo>
                        <a:cubicBezTo>
                          <a:pt x="64053" y="405295"/>
                          <a:pt x="68990" y="403910"/>
                          <a:pt x="72888" y="400878"/>
                        </a:cubicBezTo>
                        <a:cubicBezTo>
                          <a:pt x="79617" y="395644"/>
                          <a:pt x="89408" y="381431"/>
                          <a:pt x="99393" y="377687"/>
                        </a:cubicBezTo>
                        <a:cubicBezTo>
                          <a:pt x="104665" y="375710"/>
                          <a:pt x="110436" y="375478"/>
                          <a:pt x="115958" y="374374"/>
                        </a:cubicBezTo>
                        <a:cubicBezTo>
                          <a:pt x="242450" y="386421"/>
                          <a:pt x="155420" y="372870"/>
                          <a:pt x="195471" y="384313"/>
                        </a:cubicBezTo>
                        <a:cubicBezTo>
                          <a:pt x="207578" y="387772"/>
                          <a:pt x="219767" y="390939"/>
                          <a:pt x="231915" y="394252"/>
                        </a:cubicBezTo>
                        <a:cubicBezTo>
                          <a:pt x="239645" y="393148"/>
                          <a:pt x="249584" y="396461"/>
                          <a:pt x="255106" y="390939"/>
                        </a:cubicBezTo>
                        <a:cubicBezTo>
                          <a:pt x="258598" y="387447"/>
                          <a:pt x="251642" y="381481"/>
                          <a:pt x="248480" y="377687"/>
                        </a:cubicBezTo>
                        <a:cubicBezTo>
                          <a:pt x="245931" y="374628"/>
                          <a:pt x="242180" y="372678"/>
                          <a:pt x="238541" y="371061"/>
                        </a:cubicBezTo>
                        <a:cubicBezTo>
                          <a:pt x="232158" y="368224"/>
                          <a:pt x="218662" y="364435"/>
                          <a:pt x="218662" y="364435"/>
                        </a:cubicBezTo>
                        <a:cubicBezTo>
                          <a:pt x="215349" y="362226"/>
                          <a:pt x="211539" y="360625"/>
                          <a:pt x="208723" y="357809"/>
                        </a:cubicBezTo>
                        <a:cubicBezTo>
                          <a:pt x="189578" y="338664"/>
                          <a:pt x="216585" y="356931"/>
                          <a:pt x="192158" y="337931"/>
                        </a:cubicBezTo>
                        <a:cubicBezTo>
                          <a:pt x="185872" y="333042"/>
                          <a:pt x="178906" y="329096"/>
                          <a:pt x="172280" y="324678"/>
                        </a:cubicBezTo>
                        <a:lnTo>
                          <a:pt x="162341" y="318052"/>
                        </a:lnTo>
                        <a:cubicBezTo>
                          <a:pt x="163445" y="314739"/>
                          <a:pt x="166228" y="311558"/>
                          <a:pt x="165654" y="308113"/>
                        </a:cubicBezTo>
                        <a:cubicBezTo>
                          <a:pt x="164999" y="304185"/>
                          <a:pt x="161342" y="301414"/>
                          <a:pt x="159028" y="298174"/>
                        </a:cubicBezTo>
                        <a:cubicBezTo>
                          <a:pt x="147776" y="282422"/>
                          <a:pt x="148953" y="286565"/>
                          <a:pt x="139149" y="268357"/>
                        </a:cubicBezTo>
                        <a:cubicBezTo>
                          <a:pt x="134466" y="259660"/>
                          <a:pt x="125897" y="241852"/>
                          <a:pt x="125897" y="241852"/>
                        </a:cubicBezTo>
                        <a:cubicBezTo>
                          <a:pt x="127001" y="237435"/>
                          <a:pt x="127959" y="232978"/>
                          <a:pt x="129210" y="228600"/>
                        </a:cubicBezTo>
                        <a:cubicBezTo>
                          <a:pt x="130169" y="225242"/>
                          <a:pt x="132523" y="222153"/>
                          <a:pt x="132523" y="218661"/>
                        </a:cubicBezTo>
                        <a:cubicBezTo>
                          <a:pt x="132523" y="210852"/>
                          <a:pt x="126741" y="202878"/>
                          <a:pt x="129210" y="195470"/>
                        </a:cubicBezTo>
                        <a:cubicBezTo>
                          <a:pt x="130314" y="192157"/>
                          <a:pt x="135791" y="197824"/>
                          <a:pt x="139149" y="198783"/>
                        </a:cubicBezTo>
                        <a:cubicBezTo>
                          <a:pt x="143527" y="200034"/>
                          <a:pt x="148023" y="200845"/>
                          <a:pt x="152401" y="202096"/>
                        </a:cubicBezTo>
                        <a:cubicBezTo>
                          <a:pt x="155759" y="203055"/>
                          <a:pt x="158938" y="204624"/>
                          <a:pt x="162341" y="205409"/>
                        </a:cubicBezTo>
                        <a:cubicBezTo>
                          <a:pt x="173315" y="207941"/>
                          <a:pt x="184545" y="209304"/>
                          <a:pt x="195471" y="212035"/>
                        </a:cubicBezTo>
                        <a:lnTo>
                          <a:pt x="208723" y="215348"/>
                        </a:lnTo>
                        <a:cubicBezTo>
                          <a:pt x="207619" y="212035"/>
                          <a:pt x="206972" y="208533"/>
                          <a:pt x="205410" y="205409"/>
                        </a:cubicBezTo>
                        <a:cubicBezTo>
                          <a:pt x="201308" y="197205"/>
                          <a:pt x="197364" y="192630"/>
                          <a:pt x="188845" y="188844"/>
                        </a:cubicBezTo>
                        <a:cubicBezTo>
                          <a:pt x="182463" y="186007"/>
                          <a:pt x="168967" y="182218"/>
                          <a:pt x="168967" y="182218"/>
                        </a:cubicBezTo>
                        <a:cubicBezTo>
                          <a:pt x="149585" y="162836"/>
                          <a:pt x="156733" y="172150"/>
                          <a:pt x="145775" y="155713"/>
                        </a:cubicBezTo>
                        <a:cubicBezTo>
                          <a:pt x="138515" y="119411"/>
                          <a:pt x="147593" y="157248"/>
                          <a:pt x="135836" y="125896"/>
                        </a:cubicBezTo>
                        <a:cubicBezTo>
                          <a:pt x="134237" y="121633"/>
                          <a:pt x="134317" y="116829"/>
                          <a:pt x="132523" y="112644"/>
                        </a:cubicBezTo>
                        <a:cubicBezTo>
                          <a:pt x="130954" y="108984"/>
                          <a:pt x="127678" y="106266"/>
                          <a:pt x="125897" y="102704"/>
                        </a:cubicBezTo>
                        <a:cubicBezTo>
                          <a:pt x="124335" y="99580"/>
                          <a:pt x="123688" y="96078"/>
                          <a:pt x="122584" y="92765"/>
                        </a:cubicBezTo>
                        <a:cubicBezTo>
                          <a:pt x="124676" y="50924"/>
                          <a:pt x="104594" y="23191"/>
                          <a:pt x="142462" y="23191"/>
                        </a:cubicBezTo>
                        <a:cubicBezTo>
                          <a:pt x="149180" y="23191"/>
                          <a:pt x="155715" y="25400"/>
                          <a:pt x="162341" y="26504"/>
                        </a:cubicBezTo>
                        <a:cubicBezTo>
                          <a:pt x="168968" y="28714"/>
                          <a:pt x="175592" y="33132"/>
                          <a:pt x="182219" y="26504"/>
                        </a:cubicBezTo>
                        <a:cubicBezTo>
                          <a:pt x="184688" y="24035"/>
                          <a:pt x="184428" y="19878"/>
                          <a:pt x="185532" y="16565"/>
                        </a:cubicBezTo>
                        <a:cubicBezTo>
                          <a:pt x="160550" y="8238"/>
                          <a:pt x="190375" y="20439"/>
                          <a:pt x="168967" y="3313"/>
                        </a:cubicBezTo>
                        <a:cubicBezTo>
                          <a:pt x="166240" y="1131"/>
                          <a:pt x="162341" y="1104"/>
                          <a:pt x="159028" y="0"/>
                        </a:cubicBezTo>
                        <a:cubicBezTo>
                          <a:pt x="152402" y="1104"/>
                          <a:pt x="145158" y="309"/>
                          <a:pt x="139149" y="3313"/>
                        </a:cubicBezTo>
                        <a:cubicBezTo>
                          <a:pt x="135588" y="5094"/>
                          <a:pt x="136370" y="12226"/>
                          <a:pt x="132523" y="13252"/>
                        </a:cubicBezTo>
                        <a:cubicBezTo>
                          <a:pt x="118610" y="16962"/>
                          <a:pt x="103810" y="15461"/>
                          <a:pt x="89454" y="16565"/>
                        </a:cubicBezTo>
                        <a:cubicBezTo>
                          <a:pt x="77420" y="20576"/>
                          <a:pt x="108780" y="24848"/>
                          <a:pt x="112645" y="26504"/>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50" name="Group 49">
                  <a:extLst>
                    <a:ext uri="{FF2B5EF4-FFF2-40B4-BE49-F238E27FC236}">
                      <a16:creationId xmlns:a16="http://schemas.microsoft.com/office/drawing/2014/main" id="{0920788E-34E1-7917-C79B-61133ACAE4CB}"/>
                    </a:ext>
                  </a:extLst>
                </p:cNvPr>
                <p:cNvGrpSpPr/>
                <p:nvPr/>
              </p:nvGrpSpPr>
              <p:grpSpPr>
                <a:xfrm>
                  <a:off x="2040835" y="5088835"/>
                  <a:ext cx="145774" cy="912664"/>
                  <a:chOff x="2040835" y="5088835"/>
                  <a:chExt cx="145774" cy="912664"/>
                </a:xfrm>
              </p:grpSpPr>
              <p:cxnSp>
                <p:nvCxnSpPr>
                  <p:cNvPr id="69" name="Straight Connector 68">
                    <a:extLst>
                      <a:ext uri="{FF2B5EF4-FFF2-40B4-BE49-F238E27FC236}">
                        <a16:creationId xmlns:a16="http://schemas.microsoft.com/office/drawing/2014/main" id="{9A47E123-6057-5559-FD08-DEDF1BBEBA73}"/>
                      </a:ext>
                    </a:extLst>
                  </p:cNvPr>
                  <p:cNvCxnSpPr/>
                  <p:nvPr/>
                </p:nvCxnSpPr>
                <p:spPr>
                  <a:xfrm flipV="1">
                    <a:off x="2107435" y="5539563"/>
                    <a:ext cx="0" cy="461936"/>
                  </a:xfrm>
                  <a:prstGeom prst="line">
                    <a:avLst/>
                  </a:prstGeom>
                  <a:ln w="12700">
                    <a:solidFill>
                      <a:srgbClr val="CC6600"/>
                    </a:solidFill>
                  </a:ln>
                </p:spPr>
                <p:style>
                  <a:lnRef idx="1">
                    <a:schemeClr val="accent1"/>
                  </a:lnRef>
                  <a:fillRef idx="0">
                    <a:schemeClr val="accent1"/>
                  </a:fillRef>
                  <a:effectRef idx="0">
                    <a:schemeClr val="accent1"/>
                  </a:effectRef>
                  <a:fontRef idx="minor">
                    <a:schemeClr val="tx1"/>
                  </a:fontRef>
                </p:style>
              </p:cxnSp>
              <p:sp>
                <p:nvSpPr>
                  <p:cNvPr id="83" name="Freeform 82">
                    <a:extLst>
                      <a:ext uri="{FF2B5EF4-FFF2-40B4-BE49-F238E27FC236}">
                        <a16:creationId xmlns:a16="http://schemas.microsoft.com/office/drawing/2014/main" id="{9AC84F19-A788-1E58-D398-B8B252F06D13}"/>
                      </a:ext>
                    </a:extLst>
                  </p:cNvPr>
                  <p:cNvSpPr/>
                  <p:nvPr/>
                </p:nvSpPr>
                <p:spPr>
                  <a:xfrm>
                    <a:off x="2040835" y="5088835"/>
                    <a:ext cx="145774" cy="563217"/>
                  </a:xfrm>
                  <a:custGeom>
                    <a:avLst/>
                    <a:gdLst>
                      <a:gd name="connsiteX0" fmla="*/ 16565 w 145774"/>
                      <a:gd name="connsiteY0" fmla="*/ 563217 h 563217"/>
                      <a:gd name="connsiteX1" fmla="*/ 69574 w 145774"/>
                      <a:gd name="connsiteY1" fmla="*/ 520148 h 563217"/>
                      <a:gd name="connsiteX2" fmla="*/ 102704 w 145774"/>
                      <a:gd name="connsiteY2" fmla="*/ 533400 h 563217"/>
                      <a:gd name="connsiteX3" fmla="*/ 142461 w 145774"/>
                      <a:gd name="connsiteY3" fmla="*/ 540026 h 563217"/>
                      <a:gd name="connsiteX4" fmla="*/ 96078 w 145774"/>
                      <a:gd name="connsiteY4" fmla="*/ 430695 h 563217"/>
                      <a:gd name="connsiteX5" fmla="*/ 96078 w 145774"/>
                      <a:gd name="connsiteY5" fmla="*/ 430695 h 563217"/>
                      <a:gd name="connsiteX6" fmla="*/ 102704 w 145774"/>
                      <a:gd name="connsiteY6" fmla="*/ 327991 h 563217"/>
                      <a:gd name="connsiteX7" fmla="*/ 145774 w 145774"/>
                      <a:gd name="connsiteY7" fmla="*/ 311426 h 563217"/>
                      <a:gd name="connsiteX8" fmla="*/ 102704 w 145774"/>
                      <a:gd name="connsiteY8" fmla="*/ 195469 h 563217"/>
                      <a:gd name="connsiteX9" fmla="*/ 135835 w 145774"/>
                      <a:gd name="connsiteY9" fmla="*/ 198782 h 563217"/>
                      <a:gd name="connsiteX10" fmla="*/ 86139 w 145774"/>
                      <a:gd name="connsiteY10" fmla="*/ 106017 h 563217"/>
                      <a:gd name="connsiteX11" fmla="*/ 86139 w 145774"/>
                      <a:gd name="connsiteY11" fmla="*/ 0 h 563217"/>
                      <a:gd name="connsiteX12" fmla="*/ 59635 w 145774"/>
                      <a:gd name="connsiteY12" fmla="*/ 96078 h 563217"/>
                      <a:gd name="connsiteX13" fmla="*/ 36443 w 145774"/>
                      <a:gd name="connsiteY13" fmla="*/ 155713 h 563217"/>
                      <a:gd name="connsiteX14" fmla="*/ 72887 w 145774"/>
                      <a:gd name="connsiteY14" fmla="*/ 172278 h 563217"/>
                      <a:gd name="connsiteX15" fmla="*/ 6626 w 145774"/>
                      <a:gd name="connsiteY15" fmla="*/ 218661 h 563217"/>
                      <a:gd name="connsiteX16" fmla="*/ 33130 w 145774"/>
                      <a:gd name="connsiteY16" fmla="*/ 231913 h 563217"/>
                      <a:gd name="connsiteX17" fmla="*/ 49695 w 145774"/>
                      <a:gd name="connsiteY17" fmla="*/ 238539 h 563217"/>
                      <a:gd name="connsiteX18" fmla="*/ 0 w 145774"/>
                      <a:gd name="connsiteY18" fmla="*/ 324678 h 563217"/>
                      <a:gd name="connsiteX19" fmla="*/ 39756 w 145774"/>
                      <a:gd name="connsiteY19" fmla="*/ 334617 h 563217"/>
                      <a:gd name="connsiteX20" fmla="*/ 9939 w 145774"/>
                      <a:gd name="connsiteY20" fmla="*/ 407504 h 563217"/>
                      <a:gd name="connsiteX21" fmla="*/ 33130 w 145774"/>
                      <a:gd name="connsiteY21" fmla="*/ 417443 h 563217"/>
                      <a:gd name="connsiteX22" fmla="*/ 26504 w 145774"/>
                      <a:gd name="connsiteY22" fmla="*/ 496956 h 563217"/>
                      <a:gd name="connsiteX23" fmla="*/ 16565 w 145774"/>
                      <a:gd name="connsiteY23" fmla="*/ 563217 h 56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74" h="563217">
                        <a:moveTo>
                          <a:pt x="16565" y="563217"/>
                        </a:moveTo>
                        <a:lnTo>
                          <a:pt x="69574" y="520148"/>
                        </a:lnTo>
                        <a:cubicBezTo>
                          <a:pt x="98390" y="530954"/>
                          <a:pt x="87639" y="525867"/>
                          <a:pt x="102704" y="533400"/>
                        </a:cubicBezTo>
                        <a:lnTo>
                          <a:pt x="142461" y="540026"/>
                        </a:lnTo>
                        <a:lnTo>
                          <a:pt x="96078" y="430695"/>
                        </a:lnTo>
                        <a:lnTo>
                          <a:pt x="96078" y="430695"/>
                        </a:lnTo>
                        <a:lnTo>
                          <a:pt x="102704" y="327991"/>
                        </a:lnTo>
                        <a:lnTo>
                          <a:pt x="145774" y="311426"/>
                        </a:lnTo>
                        <a:lnTo>
                          <a:pt x="102704" y="195469"/>
                        </a:lnTo>
                        <a:lnTo>
                          <a:pt x="135835" y="198782"/>
                        </a:lnTo>
                        <a:lnTo>
                          <a:pt x="86139" y="106017"/>
                        </a:lnTo>
                        <a:lnTo>
                          <a:pt x="86139" y="0"/>
                        </a:lnTo>
                        <a:lnTo>
                          <a:pt x="59635" y="96078"/>
                        </a:lnTo>
                        <a:lnTo>
                          <a:pt x="36443" y="155713"/>
                        </a:lnTo>
                        <a:lnTo>
                          <a:pt x="72887" y="172278"/>
                        </a:lnTo>
                        <a:lnTo>
                          <a:pt x="6626" y="218661"/>
                        </a:lnTo>
                        <a:lnTo>
                          <a:pt x="33130" y="231913"/>
                        </a:lnTo>
                        <a:lnTo>
                          <a:pt x="49695" y="238539"/>
                        </a:lnTo>
                        <a:lnTo>
                          <a:pt x="0" y="324678"/>
                        </a:lnTo>
                        <a:lnTo>
                          <a:pt x="39756" y="334617"/>
                        </a:lnTo>
                        <a:lnTo>
                          <a:pt x="9939" y="407504"/>
                        </a:lnTo>
                        <a:lnTo>
                          <a:pt x="33130" y="417443"/>
                        </a:lnTo>
                        <a:lnTo>
                          <a:pt x="26504" y="496956"/>
                        </a:lnTo>
                        <a:lnTo>
                          <a:pt x="16565" y="563217"/>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grpSp>
            <p:nvGrpSpPr>
              <p:cNvPr id="137" name="Group 136">
                <a:extLst>
                  <a:ext uri="{FF2B5EF4-FFF2-40B4-BE49-F238E27FC236}">
                    <a16:creationId xmlns:a16="http://schemas.microsoft.com/office/drawing/2014/main" id="{4BE47989-44DA-D15A-FB37-6B90E41D4367}"/>
                  </a:ext>
                </a:extLst>
              </p:cNvPr>
              <p:cNvGrpSpPr/>
              <p:nvPr/>
            </p:nvGrpSpPr>
            <p:grpSpPr>
              <a:xfrm>
                <a:off x="4494619" y="4215951"/>
                <a:ext cx="241147" cy="1791770"/>
                <a:chOff x="4494619" y="4215951"/>
                <a:chExt cx="241147" cy="1791770"/>
              </a:xfrm>
            </p:grpSpPr>
            <p:cxnSp>
              <p:nvCxnSpPr>
                <p:cNvPr id="193" name="Straight Connector 192">
                  <a:extLst>
                    <a:ext uri="{FF2B5EF4-FFF2-40B4-BE49-F238E27FC236}">
                      <a16:creationId xmlns:a16="http://schemas.microsoft.com/office/drawing/2014/main" id="{4929197B-4FE1-3D8B-4E37-000365D4757C}"/>
                    </a:ext>
                  </a:extLst>
                </p:cNvPr>
                <p:cNvCxnSpPr/>
                <p:nvPr/>
              </p:nvCxnSpPr>
              <p:spPr>
                <a:xfrm flipV="1">
                  <a:off x="4584251" y="4825551"/>
                  <a:ext cx="5036" cy="1182170"/>
                </a:xfrm>
                <a:prstGeom prst="line">
                  <a:avLst/>
                </a:prstGeom>
                <a:ln w="19050">
                  <a:solidFill>
                    <a:srgbClr val="CC6600"/>
                  </a:solidFill>
                </a:ln>
              </p:spPr>
              <p:style>
                <a:lnRef idx="1">
                  <a:schemeClr val="accent1"/>
                </a:lnRef>
                <a:fillRef idx="0">
                  <a:schemeClr val="accent1"/>
                </a:fillRef>
                <a:effectRef idx="0">
                  <a:schemeClr val="accent1"/>
                </a:effectRef>
                <a:fontRef idx="minor">
                  <a:schemeClr val="tx1"/>
                </a:fontRef>
              </p:style>
            </p:cxnSp>
            <p:sp>
              <p:nvSpPr>
                <p:cNvPr id="120" name="Freeform 119">
                  <a:extLst>
                    <a:ext uri="{FF2B5EF4-FFF2-40B4-BE49-F238E27FC236}">
                      <a16:creationId xmlns:a16="http://schemas.microsoft.com/office/drawing/2014/main" id="{835ED79B-E3B4-0E68-5C5B-0060F159D801}"/>
                    </a:ext>
                  </a:extLst>
                </p:cNvPr>
                <p:cNvSpPr/>
                <p:nvPr/>
              </p:nvSpPr>
              <p:spPr>
                <a:xfrm flipH="1">
                  <a:off x="4494619" y="4215951"/>
                  <a:ext cx="241147" cy="940295"/>
                </a:xfrm>
                <a:custGeom>
                  <a:avLst/>
                  <a:gdLst>
                    <a:gd name="connsiteX0" fmla="*/ 88348 w 177494"/>
                    <a:gd name="connsiteY0" fmla="*/ 0 h 940295"/>
                    <a:gd name="connsiteX1" fmla="*/ 88348 w 177494"/>
                    <a:gd name="connsiteY1" fmla="*/ 0 h 940295"/>
                    <a:gd name="connsiteX2" fmla="*/ 86139 w 177494"/>
                    <a:gd name="connsiteY2" fmla="*/ 19879 h 940295"/>
                    <a:gd name="connsiteX3" fmla="*/ 79513 w 177494"/>
                    <a:gd name="connsiteY3" fmla="*/ 41966 h 940295"/>
                    <a:gd name="connsiteX4" fmla="*/ 75096 w 177494"/>
                    <a:gd name="connsiteY4" fmla="*/ 48592 h 940295"/>
                    <a:gd name="connsiteX5" fmla="*/ 70679 w 177494"/>
                    <a:gd name="connsiteY5" fmla="*/ 61844 h 940295"/>
                    <a:gd name="connsiteX6" fmla="*/ 68470 w 177494"/>
                    <a:gd name="connsiteY6" fmla="*/ 83931 h 940295"/>
                    <a:gd name="connsiteX7" fmla="*/ 70679 w 177494"/>
                    <a:gd name="connsiteY7" fmla="*/ 90557 h 940295"/>
                    <a:gd name="connsiteX8" fmla="*/ 88348 w 177494"/>
                    <a:gd name="connsiteY8" fmla="*/ 92766 h 940295"/>
                    <a:gd name="connsiteX9" fmla="*/ 83931 w 177494"/>
                    <a:gd name="connsiteY9" fmla="*/ 106018 h 940295"/>
                    <a:gd name="connsiteX10" fmla="*/ 81722 w 177494"/>
                    <a:gd name="connsiteY10" fmla="*/ 112644 h 940295"/>
                    <a:gd name="connsiteX11" fmla="*/ 79513 w 177494"/>
                    <a:gd name="connsiteY11" fmla="*/ 132522 h 940295"/>
                    <a:gd name="connsiteX12" fmla="*/ 75096 w 177494"/>
                    <a:gd name="connsiteY12" fmla="*/ 139148 h 940295"/>
                    <a:gd name="connsiteX13" fmla="*/ 59635 w 177494"/>
                    <a:gd name="connsiteY13" fmla="*/ 150192 h 940295"/>
                    <a:gd name="connsiteX14" fmla="*/ 53009 w 177494"/>
                    <a:gd name="connsiteY14" fmla="*/ 156818 h 940295"/>
                    <a:gd name="connsiteX15" fmla="*/ 41966 w 177494"/>
                    <a:gd name="connsiteY15" fmla="*/ 163444 h 940295"/>
                    <a:gd name="connsiteX16" fmla="*/ 39757 w 177494"/>
                    <a:gd name="connsiteY16" fmla="*/ 183322 h 940295"/>
                    <a:gd name="connsiteX17" fmla="*/ 44174 w 177494"/>
                    <a:gd name="connsiteY17" fmla="*/ 189948 h 940295"/>
                    <a:gd name="connsiteX18" fmla="*/ 53009 w 177494"/>
                    <a:gd name="connsiteY18" fmla="*/ 192157 h 940295"/>
                    <a:gd name="connsiteX19" fmla="*/ 72887 w 177494"/>
                    <a:gd name="connsiteY19" fmla="*/ 189948 h 940295"/>
                    <a:gd name="connsiteX20" fmla="*/ 79513 w 177494"/>
                    <a:gd name="connsiteY20" fmla="*/ 187739 h 940295"/>
                    <a:gd name="connsiteX21" fmla="*/ 81722 w 177494"/>
                    <a:gd name="connsiteY21" fmla="*/ 194366 h 940295"/>
                    <a:gd name="connsiteX22" fmla="*/ 83931 w 177494"/>
                    <a:gd name="connsiteY22" fmla="*/ 223079 h 940295"/>
                    <a:gd name="connsiteX23" fmla="*/ 86139 w 177494"/>
                    <a:gd name="connsiteY23" fmla="*/ 242957 h 940295"/>
                    <a:gd name="connsiteX24" fmla="*/ 77305 w 177494"/>
                    <a:gd name="connsiteY24" fmla="*/ 249583 h 940295"/>
                    <a:gd name="connsiteX25" fmla="*/ 55218 w 177494"/>
                    <a:gd name="connsiteY25" fmla="*/ 254000 h 940295"/>
                    <a:gd name="connsiteX26" fmla="*/ 50800 w 177494"/>
                    <a:gd name="connsiteY26" fmla="*/ 258418 h 940295"/>
                    <a:gd name="connsiteX27" fmla="*/ 41966 w 177494"/>
                    <a:gd name="connsiteY27" fmla="*/ 271670 h 940295"/>
                    <a:gd name="connsiteX28" fmla="*/ 46383 w 177494"/>
                    <a:gd name="connsiteY28" fmla="*/ 278296 h 940295"/>
                    <a:gd name="connsiteX29" fmla="*/ 53009 w 177494"/>
                    <a:gd name="connsiteY29" fmla="*/ 280505 h 940295"/>
                    <a:gd name="connsiteX30" fmla="*/ 81722 w 177494"/>
                    <a:gd name="connsiteY30" fmla="*/ 282713 h 940295"/>
                    <a:gd name="connsiteX31" fmla="*/ 77305 w 177494"/>
                    <a:gd name="connsiteY31" fmla="*/ 291548 h 940295"/>
                    <a:gd name="connsiteX32" fmla="*/ 68470 w 177494"/>
                    <a:gd name="connsiteY32" fmla="*/ 300383 h 940295"/>
                    <a:gd name="connsiteX33" fmla="*/ 61844 w 177494"/>
                    <a:gd name="connsiteY33" fmla="*/ 307009 h 940295"/>
                    <a:gd name="connsiteX34" fmla="*/ 61844 w 177494"/>
                    <a:gd name="connsiteY34" fmla="*/ 335722 h 940295"/>
                    <a:gd name="connsiteX35" fmla="*/ 68470 w 177494"/>
                    <a:gd name="connsiteY35" fmla="*/ 340139 h 940295"/>
                    <a:gd name="connsiteX36" fmla="*/ 70679 w 177494"/>
                    <a:gd name="connsiteY36" fmla="*/ 346766 h 940295"/>
                    <a:gd name="connsiteX37" fmla="*/ 64053 w 177494"/>
                    <a:gd name="connsiteY37" fmla="*/ 351183 h 940295"/>
                    <a:gd name="connsiteX38" fmla="*/ 53009 w 177494"/>
                    <a:gd name="connsiteY38" fmla="*/ 357809 h 940295"/>
                    <a:gd name="connsiteX39" fmla="*/ 44174 w 177494"/>
                    <a:gd name="connsiteY39" fmla="*/ 364435 h 940295"/>
                    <a:gd name="connsiteX40" fmla="*/ 37548 w 177494"/>
                    <a:gd name="connsiteY40" fmla="*/ 366644 h 940295"/>
                    <a:gd name="connsiteX41" fmla="*/ 30922 w 177494"/>
                    <a:gd name="connsiteY41" fmla="*/ 373270 h 940295"/>
                    <a:gd name="connsiteX42" fmla="*/ 24296 w 177494"/>
                    <a:gd name="connsiteY42" fmla="*/ 377687 h 940295"/>
                    <a:gd name="connsiteX43" fmla="*/ 19879 w 177494"/>
                    <a:gd name="connsiteY43" fmla="*/ 384313 h 940295"/>
                    <a:gd name="connsiteX44" fmla="*/ 13253 w 177494"/>
                    <a:gd name="connsiteY44" fmla="*/ 397566 h 940295"/>
                    <a:gd name="connsiteX45" fmla="*/ 11044 w 177494"/>
                    <a:gd name="connsiteY45" fmla="*/ 404192 h 940295"/>
                    <a:gd name="connsiteX46" fmla="*/ 8835 w 177494"/>
                    <a:gd name="connsiteY46" fmla="*/ 437322 h 940295"/>
                    <a:gd name="connsiteX47" fmla="*/ 15461 w 177494"/>
                    <a:gd name="connsiteY47" fmla="*/ 435113 h 940295"/>
                    <a:gd name="connsiteX48" fmla="*/ 22087 w 177494"/>
                    <a:gd name="connsiteY48" fmla="*/ 430696 h 940295"/>
                    <a:gd name="connsiteX49" fmla="*/ 30922 w 177494"/>
                    <a:gd name="connsiteY49" fmla="*/ 426279 h 940295"/>
                    <a:gd name="connsiteX50" fmla="*/ 44174 w 177494"/>
                    <a:gd name="connsiteY50" fmla="*/ 419653 h 940295"/>
                    <a:gd name="connsiteX51" fmla="*/ 61844 w 177494"/>
                    <a:gd name="connsiteY51" fmla="*/ 406400 h 940295"/>
                    <a:gd name="connsiteX52" fmla="*/ 68470 w 177494"/>
                    <a:gd name="connsiteY52" fmla="*/ 401983 h 940295"/>
                    <a:gd name="connsiteX53" fmla="*/ 79513 w 177494"/>
                    <a:gd name="connsiteY53" fmla="*/ 417444 h 940295"/>
                    <a:gd name="connsiteX54" fmla="*/ 70679 w 177494"/>
                    <a:gd name="connsiteY54" fmla="*/ 421861 h 940295"/>
                    <a:gd name="connsiteX55" fmla="*/ 64053 w 177494"/>
                    <a:gd name="connsiteY55" fmla="*/ 426279 h 940295"/>
                    <a:gd name="connsiteX56" fmla="*/ 53009 w 177494"/>
                    <a:gd name="connsiteY56" fmla="*/ 437322 h 940295"/>
                    <a:gd name="connsiteX57" fmla="*/ 48592 w 177494"/>
                    <a:gd name="connsiteY57" fmla="*/ 446157 h 940295"/>
                    <a:gd name="connsiteX58" fmla="*/ 44174 w 177494"/>
                    <a:gd name="connsiteY58" fmla="*/ 459409 h 940295"/>
                    <a:gd name="connsiteX59" fmla="*/ 35339 w 177494"/>
                    <a:gd name="connsiteY59" fmla="*/ 474870 h 940295"/>
                    <a:gd name="connsiteX60" fmla="*/ 33131 w 177494"/>
                    <a:gd name="connsiteY60" fmla="*/ 481496 h 940295"/>
                    <a:gd name="connsiteX61" fmla="*/ 28713 w 177494"/>
                    <a:gd name="connsiteY61" fmla="*/ 485913 h 940295"/>
                    <a:gd name="connsiteX62" fmla="*/ 24296 w 177494"/>
                    <a:gd name="connsiteY62" fmla="*/ 492539 h 940295"/>
                    <a:gd name="connsiteX63" fmla="*/ 33131 w 177494"/>
                    <a:gd name="connsiteY63" fmla="*/ 494748 h 940295"/>
                    <a:gd name="connsiteX64" fmla="*/ 59635 w 177494"/>
                    <a:gd name="connsiteY64" fmla="*/ 496957 h 940295"/>
                    <a:gd name="connsiteX65" fmla="*/ 57426 w 177494"/>
                    <a:gd name="connsiteY65" fmla="*/ 503583 h 940295"/>
                    <a:gd name="connsiteX66" fmla="*/ 41966 w 177494"/>
                    <a:gd name="connsiteY66" fmla="*/ 519044 h 940295"/>
                    <a:gd name="connsiteX67" fmla="*/ 30922 w 177494"/>
                    <a:gd name="connsiteY67" fmla="*/ 530087 h 940295"/>
                    <a:gd name="connsiteX68" fmla="*/ 19879 w 177494"/>
                    <a:gd name="connsiteY68" fmla="*/ 541131 h 940295"/>
                    <a:gd name="connsiteX69" fmla="*/ 15461 w 177494"/>
                    <a:gd name="connsiteY69" fmla="*/ 545548 h 940295"/>
                    <a:gd name="connsiteX70" fmla="*/ 13253 w 177494"/>
                    <a:gd name="connsiteY70" fmla="*/ 552174 h 940295"/>
                    <a:gd name="connsiteX71" fmla="*/ 8835 w 177494"/>
                    <a:gd name="connsiteY71" fmla="*/ 556592 h 940295"/>
                    <a:gd name="connsiteX72" fmla="*/ 0 w 177494"/>
                    <a:gd name="connsiteY72" fmla="*/ 567635 h 940295"/>
                    <a:gd name="connsiteX73" fmla="*/ 2209 w 177494"/>
                    <a:gd name="connsiteY73" fmla="*/ 576470 h 940295"/>
                    <a:gd name="connsiteX74" fmla="*/ 8835 w 177494"/>
                    <a:gd name="connsiteY74" fmla="*/ 578679 h 940295"/>
                    <a:gd name="connsiteX75" fmla="*/ 35339 w 177494"/>
                    <a:gd name="connsiteY75" fmla="*/ 574261 h 940295"/>
                    <a:gd name="connsiteX76" fmla="*/ 48592 w 177494"/>
                    <a:gd name="connsiteY76" fmla="*/ 563218 h 940295"/>
                    <a:gd name="connsiteX77" fmla="*/ 53009 w 177494"/>
                    <a:gd name="connsiteY77" fmla="*/ 558800 h 940295"/>
                    <a:gd name="connsiteX78" fmla="*/ 72887 w 177494"/>
                    <a:gd name="connsiteY78" fmla="*/ 554383 h 940295"/>
                    <a:gd name="connsiteX79" fmla="*/ 92766 w 177494"/>
                    <a:gd name="connsiteY79" fmla="*/ 556592 h 940295"/>
                    <a:gd name="connsiteX80" fmla="*/ 81722 w 177494"/>
                    <a:gd name="connsiteY80" fmla="*/ 567635 h 940295"/>
                    <a:gd name="connsiteX81" fmla="*/ 77305 w 177494"/>
                    <a:gd name="connsiteY81" fmla="*/ 574261 h 940295"/>
                    <a:gd name="connsiteX82" fmla="*/ 66261 w 177494"/>
                    <a:gd name="connsiteY82" fmla="*/ 583096 h 940295"/>
                    <a:gd name="connsiteX83" fmla="*/ 59635 w 177494"/>
                    <a:gd name="connsiteY83" fmla="*/ 585305 h 940295"/>
                    <a:gd name="connsiteX84" fmla="*/ 50800 w 177494"/>
                    <a:gd name="connsiteY84" fmla="*/ 591931 h 940295"/>
                    <a:gd name="connsiteX85" fmla="*/ 41966 w 177494"/>
                    <a:gd name="connsiteY85" fmla="*/ 605183 h 940295"/>
                    <a:gd name="connsiteX86" fmla="*/ 37548 w 177494"/>
                    <a:gd name="connsiteY86" fmla="*/ 609600 h 940295"/>
                    <a:gd name="connsiteX87" fmla="*/ 33131 w 177494"/>
                    <a:gd name="connsiteY87" fmla="*/ 622853 h 940295"/>
                    <a:gd name="connsiteX88" fmla="*/ 28713 w 177494"/>
                    <a:gd name="connsiteY88" fmla="*/ 631687 h 940295"/>
                    <a:gd name="connsiteX89" fmla="*/ 24296 w 177494"/>
                    <a:gd name="connsiteY89" fmla="*/ 644939 h 940295"/>
                    <a:gd name="connsiteX90" fmla="*/ 22087 w 177494"/>
                    <a:gd name="connsiteY90" fmla="*/ 651566 h 940295"/>
                    <a:gd name="connsiteX91" fmla="*/ 30922 w 177494"/>
                    <a:gd name="connsiteY91" fmla="*/ 653774 h 940295"/>
                    <a:gd name="connsiteX92" fmla="*/ 44174 w 177494"/>
                    <a:gd name="connsiteY92" fmla="*/ 647148 h 940295"/>
                    <a:gd name="connsiteX93" fmla="*/ 59635 w 177494"/>
                    <a:gd name="connsiteY93" fmla="*/ 642731 h 940295"/>
                    <a:gd name="connsiteX94" fmla="*/ 66261 w 177494"/>
                    <a:gd name="connsiteY94" fmla="*/ 644939 h 940295"/>
                    <a:gd name="connsiteX95" fmla="*/ 66261 w 177494"/>
                    <a:gd name="connsiteY95" fmla="*/ 664818 h 940295"/>
                    <a:gd name="connsiteX96" fmla="*/ 55218 w 177494"/>
                    <a:gd name="connsiteY96" fmla="*/ 667026 h 940295"/>
                    <a:gd name="connsiteX97" fmla="*/ 50800 w 177494"/>
                    <a:gd name="connsiteY97" fmla="*/ 671444 h 940295"/>
                    <a:gd name="connsiteX98" fmla="*/ 50800 w 177494"/>
                    <a:gd name="connsiteY98" fmla="*/ 689113 h 940295"/>
                    <a:gd name="connsiteX99" fmla="*/ 57426 w 177494"/>
                    <a:gd name="connsiteY99" fmla="*/ 691322 h 940295"/>
                    <a:gd name="connsiteX100" fmla="*/ 68470 w 177494"/>
                    <a:gd name="connsiteY100" fmla="*/ 695739 h 940295"/>
                    <a:gd name="connsiteX101" fmla="*/ 64053 w 177494"/>
                    <a:gd name="connsiteY101" fmla="*/ 711200 h 940295"/>
                    <a:gd name="connsiteX102" fmla="*/ 59635 w 177494"/>
                    <a:gd name="connsiteY102" fmla="*/ 724453 h 940295"/>
                    <a:gd name="connsiteX103" fmla="*/ 48592 w 177494"/>
                    <a:gd name="connsiteY103" fmla="*/ 728870 h 940295"/>
                    <a:gd name="connsiteX104" fmla="*/ 44174 w 177494"/>
                    <a:gd name="connsiteY104" fmla="*/ 744331 h 940295"/>
                    <a:gd name="connsiteX105" fmla="*/ 39757 w 177494"/>
                    <a:gd name="connsiteY105" fmla="*/ 750957 h 940295"/>
                    <a:gd name="connsiteX106" fmla="*/ 37548 w 177494"/>
                    <a:gd name="connsiteY106" fmla="*/ 757583 h 940295"/>
                    <a:gd name="connsiteX107" fmla="*/ 30922 w 177494"/>
                    <a:gd name="connsiteY107" fmla="*/ 759792 h 940295"/>
                    <a:gd name="connsiteX108" fmla="*/ 22087 w 177494"/>
                    <a:gd name="connsiteY108" fmla="*/ 779670 h 940295"/>
                    <a:gd name="connsiteX109" fmla="*/ 28713 w 177494"/>
                    <a:gd name="connsiteY109" fmla="*/ 786296 h 940295"/>
                    <a:gd name="connsiteX110" fmla="*/ 35339 w 177494"/>
                    <a:gd name="connsiteY110" fmla="*/ 788505 h 940295"/>
                    <a:gd name="connsiteX111" fmla="*/ 70679 w 177494"/>
                    <a:gd name="connsiteY111" fmla="*/ 790713 h 940295"/>
                    <a:gd name="connsiteX112" fmla="*/ 68470 w 177494"/>
                    <a:gd name="connsiteY112" fmla="*/ 797339 h 940295"/>
                    <a:gd name="connsiteX113" fmla="*/ 64053 w 177494"/>
                    <a:gd name="connsiteY113" fmla="*/ 806174 h 940295"/>
                    <a:gd name="connsiteX114" fmla="*/ 61844 w 177494"/>
                    <a:gd name="connsiteY114" fmla="*/ 817218 h 940295"/>
                    <a:gd name="connsiteX115" fmla="*/ 57426 w 177494"/>
                    <a:gd name="connsiteY115" fmla="*/ 832679 h 940295"/>
                    <a:gd name="connsiteX116" fmla="*/ 53009 w 177494"/>
                    <a:gd name="connsiteY116" fmla="*/ 854766 h 940295"/>
                    <a:gd name="connsiteX117" fmla="*/ 48592 w 177494"/>
                    <a:gd name="connsiteY117" fmla="*/ 861392 h 940295"/>
                    <a:gd name="connsiteX118" fmla="*/ 41966 w 177494"/>
                    <a:gd name="connsiteY118" fmla="*/ 883479 h 940295"/>
                    <a:gd name="connsiteX119" fmla="*/ 37548 w 177494"/>
                    <a:gd name="connsiteY119" fmla="*/ 887896 h 940295"/>
                    <a:gd name="connsiteX120" fmla="*/ 35339 w 177494"/>
                    <a:gd name="connsiteY120" fmla="*/ 903357 h 940295"/>
                    <a:gd name="connsiteX121" fmla="*/ 30922 w 177494"/>
                    <a:gd name="connsiteY121" fmla="*/ 909983 h 940295"/>
                    <a:gd name="connsiteX122" fmla="*/ 24296 w 177494"/>
                    <a:gd name="connsiteY122" fmla="*/ 923235 h 940295"/>
                    <a:gd name="connsiteX123" fmla="*/ 22087 w 177494"/>
                    <a:gd name="connsiteY123" fmla="*/ 932070 h 940295"/>
                    <a:gd name="connsiteX124" fmla="*/ 48592 w 177494"/>
                    <a:gd name="connsiteY124" fmla="*/ 936487 h 940295"/>
                    <a:gd name="connsiteX125" fmla="*/ 55218 w 177494"/>
                    <a:gd name="connsiteY125" fmla="*/ 929861 h 940295"/>
                    <a:gd name="connsiteX126" fmla="*/ 57426 w 177494"/>
                    <a:gd name="connsiteY126" fmla="*/ 921026 h 940295"/>
                    <a:gd name="connsiteX127" fmla="*/ 61844 w 177494"/>
                    <a:gd name="connsiteY127" fmla="*/ 914400 h 940295"/>
                    <a:gd name="connsiteX128" fmla="*/ 64053 w 177494"/>
                    <a:gd name="connsiteY128" fmla="*/ 907774 h 940295"/>
                    <a:gd name="connsiteX129" fmla="*/ 72887 w 177494"/>
                    <a:gd name="connsiteY129" fmla="*/ 898939 h 940295"/>
                    <a:gd name="connsiteX130" fmla="*/ 77305 w 177494"/>
                    <a:gd name="connsiteY130" fmla="*/ 892313 h 940295"/>
                    <a:gd name="connsiteX131" fmla="*/ 86139 w 177494"/>
                    <a:gd name="connsiteY131" fmla="*/ 885687 h 940295"/>
                    <a:gd name="connsiteX132" fmla="*/ 92766 w 177494"/>
                    <a:gd name="connsiteY132" fmla="*/ 876853 h 940295"/>
                    <a:gd name="connsiteX133" fmla="*/ 99392 w 177494"/>
                    <a:gd name="connsiteY133" fmla="*/ 870226 h 940295"/>
                    <a:gd name="connsiteX134" fmla="*/ 108226 w 177494"/>
                    <a:gd name="connsiteY134" fmla="*/ 856974 h 940295"/>
                    <a:gd name="connsiteX135" fmla="*/ 119270 w 177494"/>
                    <a:gd name="connsiteY135" fmla="*/ 845931 h 940295"/>
                    <a:gd name="connsiteX136" fmla="*/ 128105 w 177494"/>
                    <a:gd name="connsiteY136" fmla="*/ 843722 h 940295"/>
                    <a:gd name="connsiteX137" fmla="*/ 141357 w 177494"/>
                    <a:gd name="connsiteY137" fmla="*/ 848139 h 940295"/>
                    <a:gd name="connsiteX138" fmla="*/ 147983 w 177494"/>
                    <a:gd name="connsiteY138" fmla="*/ 852557 h 940295"/>
                    <a:gd name="connsiteX139" fmla="*/ 132522 w 177494"/>
                    <a:gd name="connsiteY139" fmla="*/ 843722 h 940295"/>
                    <a:gd name="connsiteX140" fmla="*/ 125896 w 177494"/>
                    <a:gd name="connsiteY140" fmla="*/ 839305 h 940295"/>
                    <a:gd name="connsiteX141" fmla="*/ 106018 w 177494"/>
                    <a:gd name="connsiteY141" fmla="*/ 821635 h 940295"/>
                    <a:gd name="connsiteX142" fmla="*/ 97183 w 177494"/>
                    <a:gd name="connsiteY142" fmla="*/ 806174 h 940295"/>
                    <a:gd name="connsiteX143" fmla="*/ 90557 w 177494"/>
                    <a:gd name="connsiteY143" fmla="*/ 792922 h 940295"/>
                    <a:gd name="connsiteX144" fmla="*/ 97183 w 177494"/>
                    <a:gd name="connsiteY144" fmla="*/ 779670 h 940295"/>
                    <a:gd name="connsiteX145" fmla="*/ 108226 w 177494"/>
                    <a:gd name="connsiteY145" fmla="*/ 775253 h 940295"/>
                    <a:gd name="connsiteX146" fmla="*/ 114853 w 177494"/>
                    <a:gd name="connsiteY146" fmla="*/ 777461 h 940295"/>
                    <a:gd name="connsiteX147" fmla="*/ 128105 w 177494"/>
                    <a:gd name="connsiteY147" fmla="*/ 768626 h 940295"/>
                    <a:gd name="connsiteX148" fmla="*/ 150192 w 177494"/>
                    <a:gd name="connsiteY148" fmla="*/ 764209 h 940295"/>
                    <a:gd name="connsiteX149" fmla="*/ 156818 w 177494"/>
                    <a:gd name="connsiteY149" fmla="*/ 762000 h 940295"/>
                    <a:gd name="connsiteX150" fmla="*/ 152400 w 177494"/>
                    <a:gd name="connsiteY150" fmla="*/ 750957 h 940295"/>
                    <a:gd name="connsiteX151" fmla="*/ 139148 w 177494"/>
                    <a:gd name="connsiteY151" fmla="*/ 728870 h 940295"/>
                    <a:gd name="connsiteX152" fmla="*/ 136939 w 177494"/>
                    <a:gd name="connsiteY152" fmla="*/ 722244 h 940295"/>
                    <a:gd name="connsiteX153" fmla="*/ 139148 w 177494"/>
                    <a:gd name="connsiteY153" fmla="*/ 708992 h 940295"/>
                    <a:gd name="connsiteX154" fmla="*/ 145774 w 177494"/>
                    <a:gd name="connsiteY154" fmla="*/ 711200 h 940295"/>
                    <a:gd name="connsiteX155" fmla="*/ 165653 w 177494"/>
                    <a:gd name="connsiteY155" fmla="*/ 708992 h 940295"/>
                    <a:gd name="connsiteX156" fmla="*/ 167861 w 177494"/>
                    <a:gd name="connsiteY156" fmla="*/ 697948 h 940295"/>
                    <a:gd name="connsiteX157" fmla="*/ 159026 w 177494"/>
                    <a:gd name="connsiteY157" fmla="*/ 678070 h 940295"/>
                    <a:gd name="connsiteX158" fmla="*/ 154609 w 177494"/>
                    <a:gd name="connsiteY158" fmla="*/ 669235 h 940295"/>
                    <a:gd name="connsiteX159" fmla="*/ 150192 w 177494"/>
                    <a:gd name="connsiteY159" fmla="*/ 655983 h 940295"/>
                    <a:gd name="connsiteX160" fmla="*/ 147983 w 177494"/>
                    <a:gd name="connsiteY160" fmla="*/ 649357 h 940295"/>
                    <a:gd name="connsiteX161" fmla="*/ 143566 w 177494"/>
                    <a:gd name="connsiteY161" fmla="*/ 644939 h 940295"/>
                    <a:gd name="connsiteX162" fmla="*/ 130313 w 177494"/>
                    <a:gd name="connsiteY162" fmla="*/ 636105 h 940295"/>
                    <a:gd name="connsiteX163" fmla="*/ 125896 w 177494"/>
                    <a:gd name="connsiteY163" fmla="*/ 620644 h 940295"/>
                    <a:gd name="connsiteX164" fmla="*/ 123687 w 177494"/>
                    <a:gd name="connsiteY164" fmla="*/ 614018 h 940295"/>
                    <a:gd name="connsiteX165" fmla="*/ 119270 w 177494"/>
                    <a:gd name="connsiteY165" fmla="*/ 609600 h 940295"/>
                    <a:gd name="connsiteX166" fmla="*/ 119270 w 177494"/>
                    <a:gd name="connsiteY166" fmla="*/ 561009 h 940295"/>
                    <a:gd name="connsiteX167" fmla="*/ 125896 w 177494"/>
                    <a:gd name="connsiteY167" fmla="*/ 565426 h 940295"/>
                    <a:gd name="connsiteX168" fmla="*/ 132522 w 177494"/>
                    <a:gd name="connsiteY168" fmla="*/ 567635 h 940295"/>
                    <a:gd name="connsiteX169" fmla="*/ 141357 w 177494"/>
                    <a:gd name="connsiteY169" fmla="*/ 572053 h 940295"/>
                    <a:gd name="connsiteX170" fmla="*/ 147983 w 177494"/>
                    <a:gd name="connsiteY170" fmla="*/ 578679 h 940295"/>
                    <a:gd name="connsiteX171" fmla="*/ 156818 w 177494"/>
                    <a:gd name="connsiteY171" fmla="*/ 585305 h 940295"/>
                    <a:gd name="connsiteX172" fmla="*/ 170070 w 177494"/>
                    <a:gd name="connsiteY172" fmla="*/ 594139 h 940295"/>
                    <a:gd name="connsiteX173" fmla="*/ 174487 w 177494"/>
                    <a:gd name="connsiteY173" fmla="*/ 578679 h 940295"/>
                    <a:gd name="connsiteX174" fmla="*/ 167861 w 177494"/>
                    <a:gd name="connsiteY174" fmla="*/ 567635 h 940295"/>
                    <a:gd name="connsiteX175" fmla="*/ 161235 w 177494"/>
                    <a:gd name="connsiteY175" fmla="*/ 565426 h 940295"/>
                    <a:gd name="connsiteX176" fmla="*/ 147983 w 177494"/>
                    <a:gd name="connsiteY176" fmla="*/ 554383 h 940295"/>
                    <a:gd name="connsiteX177" fmla="*/ 143566 w 177494"/>
                    <a:gd name="connsiteY177" fmla="*/ 545548 h 940295"/>
                    <a:gd name="connsiteX178" fmla="*/ 136939 w 177494"/>
                    <a:gd name="connsiteY178" fmla="*/ 541131 h 940295"/>
                    <a:gd name="connsiteX179" fmla="*/ 134731 w 177494"/>
                    <a:gd name="connsiteY179" fmla="*/ 534505 h 940295"/>
                    <a:gd name="connsiteX180" fmla="*/ 130313 w 177494"/>
                    <a:gd name="connsiteY180" fmla="*/ 523461 h 940295"/>
                    <a:gd name="connsiteX181" fmla="*/ 128105 w 177494"/>
                    <a:gd name="connsiteY181" fmla="*/ 514626 h 940295"/>
                    <a:gd name="connsiteX182" fmla="*/ 123687 w 177494"/>
                    <a:gd name="connsiteY182" fmla="*/ 508000 h 940295"/>
                    <a:gd name="connsiteX183" fmla="*/ 121479 w 177494"/>
                    <a:gd name="connsiteY183" fmla="*/ 477079 h 940295"/>
                    <a:gd name="connsiteX184" fmla="*/ 117061 w 177494"/>
                    <a:gd name="connsiteY184" fmla="*/ 450574 h 940295"/>
                    <a:gd name="connsiteX185" fmla="*/ 130313 w 177494"/>
                    <a:gd name="connsiteY185" fmla="*/ 448366 h 940295"/>
                    <a:gd name="connsiteX186" fmla="*/ 136939 w 177494"/>
                    <a:gd name="connsiteY186" fmla="*/ 446157 h 940295"/>
                    <a:gd name="connsiteX187" fmla="*/ 141357 w 177494"/>
                    <a:gd name="connsiteY187" fmla="*/ 450574 h 940295"/>
                    <a:gd name="connsiteX188" fmla="*/ 147983 w 177494"/>
                    <a:gd name="connsiteY188" fmla="*/ 452783 h 940295"/>
                    <a:gd name="connsiteX189" fmla="*/ 156818 w 177494"/>
                    <a:gd name="connsiteY189" fmla="*/ 450574 h 940295"/>
                    <a:gd name="connsiteX190" fmla="*/ 147983 w 177494"/>
                    <a:gd name="connsiteY190" fmla="*/ 435113 h 940295"/>
                    <a:gd name="connsiteX191" fmla="*/ 139148 w 177494"/>
                    <a:gd name="connsiteY191" fmla="*/ 430696 h 940295"/>
                    <a:gd name="connsiteX192" fmla="*/ 134731 w 177494"/>
                    <a:gd name="connsiteY192" fmla="*/ 421861 h 940295"/>
                    <a:gd name="connsiteX193" fmla="*/ 130313 w 177494"/>
                    <a:gd name="connsiteY193" fmla="*/ 415235 h 940295"/>
                    <a:gd name="connsiteX194" fmla="*/ 125896 w 177494"/>
                    <a:gd name="connsiteY194" fmla="*/ 399774 h 940295"/>
                    <a:gd name="connsiteX195" fmla="*/ 121479 w 177494"/>
                    <a:gd name="connsiteY195" fmla="*/ 393148 h 940295"/>
                    <a:gd name="connsiteX196" fmla="*/ 117061 w 177494"/>
                    <a:gd name="connsiteY196" fmla="*/ 379896 h 940295"/>
                    <a:gd name="connsiteX197" fmla="*/ 110435 w 177494"/>
                    <a:gd name="connsiteY197" fmla="*/ 364435 h 940295"/>
                    <a:gd name="connsiteX198" fmla="*/ 106018 w 177494"/>
                    <a:gd name="connsiteY198" fmla="*/ 355600 h 940295"/>
                    <a:gd name="connsiteX199" fmla="*/ 103809 w 177494"/>
                    <a:gd name="connsiteY199" fmla="*/ 324679 h 940295"/>
                    <a:gd name="connsiteX200" fmla="*/ 106018 w 177494"/>
                    <a:gd name="connsiteY200" fmla="*/ 309218 h 940295"/>
                    <a:gd name="connsiteX201" fmla="*/ 119270 w 177494"/>
                    <a:gd name="connsiteY201" fmla="*/ 315844 h 940295"/>
                    <a:gd name="connsiteX202" fmla="*/ 125896 w 177494"/>
                    <a:gd name="connsiteY202" fmla="*/ 331305 h 940295"/>
                    <a:gd name="connsiteX203" fmla="*/ 136939 w 177494"/>
                    <a:gd name="connsiteY203" fmla="*/ 344557 h 940295"/>
                    <a:gd name="connsiteX204" fmla="*/ 139148 w 177494"/>
                    <a:gd name="connsiteY204" fmla="*/ 351183 h 940295"/>
                    <a:gd name="connsiteX205" fmla="*/ 152400 w 177494"/>
                    <a:gd name="connsiteY205" fmla="*/ 357809 h 940295"/>
                    <a:gd name="connsiteX206" fmla="*/ 159026 w 177494"/>
                    <a:gd name="connsiteY206" fmla="*/ 362226 h 940295"/>
                    <a:gd name="connsiteX207" fmla="*/ 163444 w 177494"/>
                    <a:gd name="connsiteY207" fmla="*/ 366644 h 940295"/>
                    <a:gd name="connsiteX208" fmla="*/ 167861 w 177494"/>
                    <a:gd name="connsiteY208" fmla="*/ 362226 h 940295"/>
                    <a:gd name="connsiteX209" fmla="*/ 165653 w 177494"/>
                    <a:gd name="connsiteY209" fmla="*/ 346766 h 940295"/>
                    <a:gd name="connsiteX210" fmla="*/ 161235 w 177494"/>
                    <a:gd name="connsiteY210" fmla="*/ 342348 h 940295"/>
                    <a:gd name="connsiteX211" fmla="*/ 152400 w 177494"/>
                    <a:gd name="connsiteY211" fmla="*/ 329096 h 940295"/>
                    <a:gd name="connsiteX212" fmla="*/ 141357 w 177494"/>
                    <a:gd name="connsiteY212" fmla="*/ 304800 h 940295"/>
                    <a:gd name="connsiteX213" fmla="*/ 139148 w 177494"/>
                    <a:gd name="connsiteY213" fmla="*/ 289339 h 940295"/>
                    <a:gd name="connsiteX214" fmla="*/ 134731 w 177494"/>
                    <a:gd name="connsiteY214" fmla="*/ 269461 h 940295"/>
                    <a:gd name="connsiteX215" fmla="*/ 132522 w 177494"/>
                    <a:gd name="connsiteY215" fmla="*/ 262835 h 940295"/>
                    <a:gd name="connsiteX216" fmla="*/ 130313 w 177494"/>
                    <a:gd name="connsiteY216" fmla="*/ 245166 h 940295"/>
                    <a:gd name="connsiteX217" fmla="*/ 119270 w 177494"/>
                    <a:gd name="connsiteY217" fmla="*/ 234122 h 940295"/>
                    <a:gd name="connsiteX218" fmla="*/ 110435 w 177494"/>
                    <a:gd name="connsiteY218" fmla="*/ 225287 h 940295"/>
                    <a:gd name="connsiteX219" fmla="*/ 110435 w 177494"/>
                    <a:gd name="connsiteY219" fmla="*/ 200992 h 940295"/>
                    <a:gd name="connsiteX220" fmla="*/ 112644 w 177494"/>
                    <a:gd name="connsiteY220" fmla="*/ 187739 h 940295"/>
                    <a:gd name="connsiteX221" fmla="*/ 119270 w 177494"/>
                    <a:gd name="connsiteY221" fmla="*/ 185531 h 940295"/>
                    <a:gd name="connsiteX222" fmla="*/ 128105 w 177494"/>
                    <a:gd name="connsiteY222" fmla="*/ 187739 h 940295"/>
                    <a:gd name="connsiteX223" fmla="*/ 134731 w 177494"/>
                    <a:gd name="connsiteY223" fmla="*/ 192157 h 940295"/>
                    <a:gd name="connsiteX224" fmla="*/ 141357 w 177494"/>
                    <a:gd name="connsiteY224" fmla="*/ 194366 h 940295"/>
                    <a:gd name="connsiteX225" fmla="*/ 154609 w 177494"/>
                    <a:gd name="connsiteY225" fmla="*/ 203200 h 940295"/>
                    <a:gd name="connsiteX226" fmla="*/ 152400 w 177494"/>
                    <a:gd name="connsiteY226" fmla="*/ 194366 h 940295"/>
                    <a:gd name="connsiteX227" fmla="*/ 141357 w 177494"/>
                    <a:gd name="connsiteY227" fmla="*/ 187739 h 940295"/>
                    <a:gd name="connsiteX228" fmla="*/ 136939 w 177494"/>
                    <a:gd name="connsiteY228" fmla="*/ 183322 h 940295"/>
                    <a:gd name="connsiteX229" fmla="*/ 130313 w 177494"/>
                    <a:gd name="connsiteY229" fmla="*/ 178905 h 940295"/>
                    <a:gd name="connsiteX230" fmla="*/ 128105 w 177494"/>
                    <a:gd name="connsiteY230" fmla="*/ 172279 h 940295"/>
                    <a:gd name="connsiteX231" fmla="*/ 123687 w 177494"/>
                    <a:gd name="connsiteY231" fmla="*/ 167861 h 940295"/>
                    <a:gd name="connsiteX232" fmla="*/ 119270 w 177494"/>
                    <a:gd name="connsiteY232" fmla="*/ 161235 h 940295"/>
                    <a:gd name="connsiteX233" fmla="*/ 117061 w 177494"/>
                    <a:gd name="connsiteY233" fmla="*/ 154609 h 940295"/>
                    <a:gd name="connsiteX234" fmla="*/ 103809 w 177494"/>
                    <a:gd name="connsiteY234" fmla="*/ 130313 h 940295"/>
                    <a:gd name="connsiteX235" fmla="*/ 101600 w 177494"/>
                    <a:gd name="connsiteY235" fmla="*/ 97183 h 940295"/>
                    <a:gd name="connsiteX236" fmla="*/ 99392 w 177494"/>
                    <a:gd name="connsiteY236" fmla="*/ 88348 h 940295"/>
                    <a:gd name="connsiteX237" fmla="*/ 106018 w 177494"/>
                    <a:gd name="connsiteY237" fmla="*/ 83931 h 940295"/>
                    <a:gd name="connsiteX238" fmla="*/ 117061 w 177494"/>
                    <a:gd name="connsiteY238" fmla="*/ 86139 h 940295"/>
                    <a:gd name="connsiteX239" fmla="*/ 121479 w 177494"/>
                    <a:gd name="connsiteY239" fmla="*/ 81722 h 940295"/>
                    <a:gd name="connsiteX240" fmla="*/ 106018 w 177494"/>
                    <a:gd name="connsiteY240" fmla="*/ 68470 h 940295"/>
                    <a:gd name="connsiteX241" fmla="*/ 97183 w 177494"/>
                    <a:gd name="connsiteY241" fmla="*/ 53009 h 940295"/>
                    <a:gd name="connsiteX242" fmla="*/ 92766 w 177494"/>
                    <a:gd name="connsiteY242" fmla="*/ 39757 h 940295"/>
                    <a:gd name="connsiteX243" fmla="*/ 88348 w 177494"/>
                    <a:gd name="connsiteY243" fmla="*/ 0 h 94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Lst>
                  <a:rect l="l" t="t" r="r" b="b"/>
                  <a:pathLst>
                    <a:path w="177494" h="940295">
                      <a:moveTo>
                        <a:pt x="88348" y="0"/>
                      </a:moveTo>
                      <a:lnTo>
                        <a:pt x="88348" y="0"/>
                      </a:lnTo>
                      <a:cubicBezTo>
                        <a:pt x="87612" y="6626"/>
                        <a:pt x="87153" y="13289"/>
                        <a:pt x="86139" y="19879"/>
                      </a:cubicBezTo>
                      <a:cubicBezTo>
                        <a:pt x="85185" y="26083"/>
                        <a:pt x="81235" y="36800"/>
                        <a:pt x="79513" y="41966"/>
                      </a:cubicBezTo>
                      <a:cubicBezTo>
                        <a:pt x="78674" y="44484"/>
                        <a:pt x="76174" y="46166"/>
                        <a:pt x="75096" y="48592"/>
                      </a:cubicBezTo>
                      <a:cubicBezTo>
                        <a:pt x="73205" y="52847"/>
                        <a:pt x="70679" y="61844"/>
                        <a:pt x="70679" y="61844"/>
                      </a:cubicBezTo>
                      <a:cubicBezTo>
                        <a:pt x="69943" y="69206"/>
                        <a:pt x="68470" y="76532"/>
                        <a:pt x="68470" y="83931"/>
                      </a:cubicBezTo>
                      <a:cubicBezTo>
                        <a:pt x="68470" y="86259"/>
                        <a:pt x="68552" y="89611"/>
                        <a:pt x="70679" y="90557"/>
                      </a:cubicBezTo>
                      <a:cubicBezTo>
                        <a:pt x="76103" y="92968"/>
                        <a:pt x="82458" y="92030"/>
                        <a:pt x="88348" y="92766"/>
                      </a:cubicBezTo>
                      <a:lnTo>
                        <a:pt x="83931" y="106018"/>
                      </a:lnTo>
                      <a:lnTo>
                        <a:pt x="81722" y="112644"/>
                      </a:lnTo>
                      <a:cubicBezTo>
                        <a:pt x="80986" y="119270"/>
                        <a:pt x="81130" y="126054"/>
                        <a:pt x="79513" y="132522"/>
                      </a:cubicBezTo>
                      <a:cubicBezTo>
                        <a:pt x="78869" y="135097"/>
                        <a:pt x="76823" y="137133"/>
                        <a:pt x="75096" y="139148"/>
                      </a:cubicBezTo>
                      <a:cubicBezTo>
                        <a:pt x="66711" y="148930"/>
                        <a:pt x="69040" y="147057"/>
                        <a:pt x="59635" y="150192"/>
                      </a:cubicBezTo>
                      <a:cubicBezTo>
                        <a:pt x="57426" y="152401"/>
                        <a:pt x="55608" y="155085"/>
                        <a:pt x="53009" y="156818"/>
                      </a:cubicBezTo>
                      <a:cubicBezTo>
                        <a:pt x="35812" y="168282"/>
                        <a:pt x="55718" y="149689"/>
                        <a:pt x="41966" y="163444"/>
                      </a:cubicBezTo>
                      <a:cubicBezTo>
                        <a:pt x="38284" y="174489"/>
                        <a:pt x="35339" y="174487"/>
                        <a:pt x="39757" y="183322"/>
                      </a:cubicBezTo>
                      <a:cubicBezTo>
                        <a:pt x="40944" y="185696"/>
                        <a:pt x="41965" y="188476"/>
                        <a:pt x="44174" y="189948"/>
                      </a:cubicBezTo>
                      <a:cubicBezTo>
                        <a:pt x="46700" y="191632"/>
                        <a:pt x="50064" y="191421"/>
                        <a:pt x="53009" y="192157"/>
                      </a:cubicBezTo>
                      <a:cubicBezTo>
                        <a:pt x="59635" y="191421"/>
                        <a:pt x="66311" y="191044"/>
                        <a:pt x="72887" y="189948"/>
                      </a:cubicBezTo>
                      <a:cubicBezTo>
                        <a:pt x="75183" y="189565"/>
                        <a:pt x="77431" y="186698"/>
                        <a:pt x="79513" y="187739"/>
                      </a:cubicBezTo>
                      <a:cubicBezTo>
                        <a:pt x="81596" y="188780"/>
                        <a:pt x="80986" y="192157"/>
                        <a:pt x="81722" y="194366"/>
                      </a:cubicBezTo>
                      <a:cubicBezTo>
                        <a:pt x="82458" y="203937"/>
                        <a:pt x="82162" y="213644"/>
                        <a:pt x="83931" y="223079"/>
                      </a:cubicBezTo>
                      <a:cubicBezTo>
                        <a:pt x="86201" y="235184"/>
                        <a:pt x="96598" y="224130"/>
                        <a:pt x="86139" y="242957"/>
                      </a:cubicBezTo>
                      <a:cubicBezTo>
                        <a:pt x="84351" y="246175"/>
                        <a:pt x="80501" y="247757"/>
                        <a:pt x="77305" y="249583"/>
                      </a:cubicBezTo>
                      <a:cubicBezTo>
                        <a:pt x="72164" y="252521"/>
                        <a:pt x="58621" y="253514"/>
                        <a:pt x="55218" y="254000"/>
                      </a:cubicBezTo>
                      <a:cubicBezTo>
                        <a:pt x="53745" y="255473"/>
                        <a:pt x="52050" y="256752"/>
                        <a:pt x="50800" y="258418"/>
                      </a:cubicBezTo>
                      <a:cubicBezTo>
                        <a:pt x="47615" y="262665"/>
                        <a:pt x="41966" y="271670"/>
                        <a:pt x="41966" y="271670"/>
                      </a:cubicBezTo>
                      <a:cubicBezTo>
                        <a:pt x="43438" y="273879"/>
                        <a:pt x="44310" y="276638"/>
                        <a:pt x="46383" y="278296"/>
                      </a:cubicBezTo>
                      <a:cubicBezTo>
                        <a:pt x="48201" y="279750"/>
                        <a:pt x="50699" y="280216"/>
                        <a:pt x="53009" y="280505"/>
                      </a:cubicBezTo>
                      <a:cubicBezTo>
                        <a:pt x="62534" y="281696"/>
                        <a:pt x="72151" y="281977"/>
                        <a:pt x="81722" y="282713"/>
                      </a:cubicBezTo>
                      <a:cubicBezTo>
                        <a:pt x="86140" y="295965"/>
                        <a:pt x="84667" y="284186"/>
                        <a:pt x="77305" y="291548"/>
                      </a:cubicBezTo>
                      <a:cubicBezTo>
                        <a:pt x="65525" y="303328"/>
                        <a:pt x="86139" y="294492"/>
                        <a:pt x="68470" y="300383"/>
                      </a:cubicBezTo>
                      <a:cubicBezTo>
                        <a:pt x="66261" y="302592"/>
                        <a:pt x="63577" y="304410"/>
                        <a:pt x="61844" y="307009"/>
                      </a:cubicBezTo>
                      <a:cubicBezTo>
                        <a:pt x="56973" y="314315"/>
                        <a:pt x="60425" y="331466"/>
                        <a:pt x="61844" y="335722"/>
                      </a:cubicBezTo>
                      <a:cubicBezTo>
                        <a:pt x="62683" y="338240"/>
                        <a:pt x="66261" y="338667"/>
                        <a:pt x="68470" y="340139"/>
                      </a:cubicBezTo>
                      <a:cubicBezTo>
                        <a:pt x="69206" y="342348"/>
                        <a:pt x="71544" y="344604"/>
                        <a:pt x="70679" y="346766"/>
                      </a:cubicBezTo>
                      <a:cubicBezTo>
                        <a:pt x="69693" y="349231"/>
                        <a:pt x="66126" y="349525"/>
                        <a:pt x="64053" y="351183"/>
                      </a:cubicBezTo>
                      <a:cubicBezTo>
                        <a:pt x="55390" y="358112"/>
                        <a:pt x="64516" y="353973"/>
                        <a:pt x="53009" y="357809"/>
                      </a:cubicBezTo>
                      <a:cubicBezTo>
                        <a:pt x="50064" y="360018"/>
                        <a:pt x="47370" y="362609"/>
                        <a:pt x="44174" y="364435"/>
                      </a:cubicBezTo>
                      <a:cubicBezTo>
                        <a:pt x="42153" y="365590"/>
                        <a:pt x="39485" y="365353"/>
                        <a:pt x="37548" y="366644"/>
                      </a:cubicBezTo>
                      <a:cubicBezTo>
                        <a:pt x="34949" y="368377"/>
                        <a:pt x="33322" y="371270"/>
                        <a:pt x="30922" y="373270"/>
                      </a:cubicBezTo>
                      <a:cubicBezTo>
                        <a:pt x="28883" y="374969"/>
                        <a:pt x="26505" y="376215"/>
                        <a:pt x="24296" y="377687"/>
                      </a:cubicBezTo>
                      <a:cubicBezTo>
                        <a:pt x="22824" y="379896"/>
                        <a:pt x="20925" y="381873"/>
                        <a:pt x="19879" y="384313"/>
                      </a:cubicBezTo>
                      <a:cubicBezTo>
                        <a:pt x="13773" y="398561"/>
                        <a:pt x="22143" y="388674"/>
                        <a:pt x="13253" y="397566"/>
                      </a:cubicBezTo>
                      <a:cubicBezTo>
                        <a:pt x="12517" y="399775"/>
                        <a:pt x="11301" y="401878"/>
                        <a:pt x="11044" y="404192"/>
                      </a:cubicBezTo>
                      <a:cubicBezTo>
                        <a:pt x="9822" y="415192"/>
                        <a:pt x="7270" y="426365"/>
                        <a:pt x="8835" y="437322"/>
                      </a:cubicBezTo>
                      <a:cubicBezTo>
                        <a:pt x="9164" y="439627"/>
                        <a:pt x="13379" y="436154"/>
                        <a:pt x="15461" y="435113"/>
                      </a:cubicBezTo>
                      <a:cubicBezTo>
                        <a:pt x="17835" y="433926"/>
                        <a:pt x="19782" y="432013"/>
                        <a:pt x="22087" y="430696"/>
                      </a:cubicBezTo>
                      <a:cubicBezTo>
                        <a:pt x="24946" y="429063"/>
                        <a:pt x="28063" y="427913"/>
                        <a:pt x="30922" y="426279"/>
                      </a:cubicBezTo>
                      <a:cubicBezTo>
                        <a:pt x="42912" y="419428"/>
                        <a:pt x="32024" y="423702"/>
                        <a:pt x="44174" y="419653"/>
                      </a:cubicBezTo>
                      <a:cubicBezTo>
                        <a:pt x="52346" y="411481"/>
                        <a:pt x="46860" y="416389"/>
                        <a:pt x="61844" y="406400"/>
                      </a:cubicBezTo>
                      <a:lnTo>
                        <a:pt x="68470" y="401983"/>
                      </a:lnTo>
                      <a:cubicBezTo>
                        <a:pt x="78806" y="403706"/>
                        <a:pt x="89792" y="400997"/>
                        <a:pt x="79513" y="417444"/>
                      </a:cubicBezTo>
                      <a:cubicBezTo>
                        <a:pt x="77768" y="420236"/>
                        <a:pt x="73537" y="420227"/>
                        <a:pt x="70679" y="421861"/>
                      </a:cubicBezTo>
                      <a:cubicBezTo>
                        <a:pt x="68374" y="423178"/>
                        <a:pt x="66051" y="424531"/>
                        <a:pt x="64053" y="426279"/>
                      </a:cubicBezTo>
                      <a:cubicBezTo>
                        <a:pt x="60135" y="429707"/>
                        <a:pt x="53009" y="437322"/>
                        <a:pt x="53009" y="437322"/>
                      </a:cubicBezTo>
                      <a:cubicBezTo>
                        <a:pt x="51537" y="440267"/>
                        <a:pt x="49815" y="443100"/>
                        <a:pt x="48592" y="446157"/>
                      </a:cubicBezTo>
                      <a:cubicBezTo>
                        <a:pt x="46863" y="450480"/>
                        <a:pt x="46256" y="455244"/>
                        <a:pt x="44174" y="459409"/>
                      </a:cubicBezTo>
                      <a:cubicBezTo>
                        <a:pt x="38570" y="470618"/>
                        <a:pt x="41584" y="465505"/>
                        <a:pt x="35339" y="474870"/>
                      </a:cubicBezTo>
                      <a:cubicBezTo>
                        <a:pt x="34603" y="477079"/>
                        <a:pt x="34329" y="479500"/>
                        <a:pt x="33131" y="481496"/>
                      </a:cubicBezTo>
                      <a:cubicBezTo>
                        <a:pt x="32060" y="483282"/>
                        <a:pt x="30014" y="484287"/>
                        <a:pt x="28713" y="485913"/>
                      </a:cubicBezTo>
                      <a:cubicBezTo>
                        <a:pt x="27055" y="487986"/>
                        <a:pt x="25768" y="490330"/>
                        <a:pt x="24296" y="492539"/>
                      </a:cubicBezTo>
                      <a:cubicBezTo>
                        <a:pt x="27241" y="493275"/>
                        <a:pt x="30119" y="494371"/>
                        <a:pt x="33131" y="494748"/>
                      </a:cubicBezTo>
                      <a:cubicBezTo>
                        <a:pt x="41928" y="495848"/>
                        <a:pt x="51304" y="493927"/>
                        <a:pt x="59635" y="496957"/>
                      </a:cubicBezTo>
                      <a:cubicBezTo>
                        <a:pt x="61823" y="497753"/>
                        <a:pt x="58467" y="501501"/>
                        <a:pt x="57426" y="503583"/>
                      </a:cubicBezTo>
                      <a:cubicBezTo>
                        <a:pt x="53324" y="511788"/>
                        <a:pt x="49879" y="512713"/>
                        <a:pt x="41966" y="519044"/>
                      </a:cubicBezTo>
                      <a:cubicBezTo>
                        <a:pt x="31908" y="539158"/>
                        <a:pt x="43923" y="520336"/>
                        <a:pt x="30922" y="530087"/>
                      </a:cubicBezTo>
                      <a:cubicBezTo>
                        <a:pt x="26757" y="533211"/>
                        <a:pt x="23560" y="537450"/>
                        <a:pt x="19879" y="541131"/>
                      </a:cubicBezTo>
                      <a:lnTo>
                        <a:pt x="15461" y="545548"/>
                      </a:lnTo>
                      <a:cubicBezTo>
                        <a:pt x="14725" y="547757"/>
                        <a:pt x="14451" y="550178"/>
                        <a:pt x="13253" y="552174"/>
                      </a:cubicBezTo>
                      <a:cubicBezTo>
                        <a:pt x="12182" y="553960"/>
                        <a:pt x="10136" y="554966"/>
                        <a:pt x="8835" y="556592"/>
                      </a:cubicBezTo>
                      <a:cubicBezTo>
                        <a:pt x="-2305" y="570518"/>
                        <a:pt x="10664" y="556974"/>
                        <a:pt x="0" y="567635"/>
                      </a:cubicBezTo>
                      <a:cubicBezTo>
                        <a:pt x="736" y="570580"/>
                        <a:pt x="313" y="574100"/>
                        <a:pt x="2209" y="576470"/>
                      </a:cubicBezTo>
                      <a:cubicBezTo>
                        <a:pt x="3663" y="578288"/>
                        <a:pt x="6512" y="578834"/>
                        <a:pt x="8835" y="578679"/>
                      </a:cubicBezTo>
                      <a:cubicBezTo>
                        <a:pt x="17772" y="578083"/>
                        <a:pt x="26504" y="575734"/>
                        <a:pt x="35339" y="574261"/>
                      </a:cubicBezTo>
                      <a:cubicBezTo>
                        <a:pt x="51094" y="558509"/>
                        <a:pt x="33206" y="575528"/>
                        <a:pt x="48592" y="563218"/>
                      </a:cubicBezTo>
                      <a:cubicBezTo>
                        <a:pt x="50218" y="561917"/>
                        <a:pt x="51146" y="559731"/>
                        <a:pt x="53009" y="558800"/>
                      </a:cubicBezTo>
                      <a:cubicBezTo>
                        <a:pt x="55084" y="557763"/>
                        <a:pt x="71731" y="554614"/>
                        <a:pt x="72887" y="554383"/>
                      </a:cubicBezTo>
                      <a:cubicBezTo>
                        <a:pt x="79513" y="555119"/>
                        <a:pt x="89068" y="551045"/>
                        <a:pt x="92766" y="556592"/>
                      </a:cubicBezTo>
                      <a:cubicBezTo>
                        <a:pt x="95654" y="560924"/>
                        <a:pt x="84610" y="563303"/>
                        <a:pt x="81722" y="567635"/>
                      </a:cubicBezTo>
                      <a:cubicBezTo>
                        <a:pt x="80250" y="569844"/>
                        <a:pt x="78963" y="572188"/>
                        <a:pt x="77305" y="574261"/>
                      </a:cubicBezTo>
                      <a:cubicBezTo>
                        <a:pt x="74565" y="577686"/>
                        <a:pt x="70088" y="581182"/>
                        <a:pt x="66261" y="583096"/>
                      </a:cubicBezTo>
                      <a:cubicBezTo>
                        <a:pt x="64179" y="584137"/>
                        <a:pt x="61844" y="584569"/>
                        <a:pt x="59635" y="585305"/>
                      </a:cubicBezTo>
                      <a:cubicBezTo>
                        <a:pt x="56690" y="587514"/>
                        <a:pt x="53246" y="589180"/>
                        <a:pt x="50800" y="591931"/>
                      </a:cubicBezTo>
                      <a:cubicBezTo>
                        <a:pt x="47273" y="595899"/>
                        <a:pt x="45720" y="601430"/>
                        <a:pt x="41966" y="605183"/>
                      </a:cubicBezTo>
                      <a:lnTo>
                        <a:pt x="37548" y="609600"/>
                      </a:lnTo>
                      <a:cubicBezTo>
                        <a:pt x="36076" y="614018"/>
                        <a:pt x="35214" y="618688"/>
                        <a:pt x="33131" y="622853"/>
                      </a:cubicBezTo>
                      <a:cubicBezTo>
                        <a:pt x="31658" y="625798"/>
                        <a:pt x="29936" y="628630"/>
                        <a:pt x="28713" y="631687"/>
                      </a:cubicBezTo>
                      <a:cubicBezTo>
                        <a:pt x="26984" y="636010"/>
                        <a:pt x="25768" y="640522"/>
                        <a:pt x="24296" y="644939"/>
                      </a:cubicBezTo>
                      <a:lnTo>
                        <a:pt x="22087" y="651566"/>
                      </a:lnTo>
                      <a:cubicBezTo>
                        <a:pt x="25032" y="652302"/>
                        <a:pt x="27886" y="653774"/>
                        <a:pt x="30922" y="653774"/>
                      </a:cubicBezTo>
                      <a:cubicBezTo>
                        <a:pt x="43636" y="653774"/>
                        <a:pt x="36336" y="651852"/>
                        <a:pt x="44174" y="647148"/>
                      </a:cubicBezTo>
                      <a:cubicBezTo>
                        <a:pt x="46440" y="645788"/>
                        <a:pt x="57981" y="643144"/>
                        <a:pt x="59635" y="642731"/>
                      </a:cubicBezTo>
                      <a:cubicBezTo>
                        <a:pt x="61844" y="643467"/>
                        <a:pt x="65106" y="642918"/>
                        <a:pt x="66261" y="644939"/>
                      </a:cubicBezTo>
                      <a:cubicBezTo>
                        <a:pt x="66678" y="645668"/>
                        <a:pt x="71017" y="661647"/>
                        <a:pt x="66261" y="664818"/>
                      </a:cubicBezTo>
                      <a:cubicBezTo>
                        <a:pt x="63138" y="666900"/>
                        <a:pt x="58899" y="666290"/>
                        <a:pt x="55218" y="667026"/>
                      </a:cubicBezTo>
                      <a:cubicBezTo>
                        <a:pt x="53745" y="668499"/>
                        <a:pt x="51731" y="669581"/>
                        <a:pt x="50800" y="671444"/>
                      </a:cubicBezTo>
                      <a:cubicBezTo>
                        <a:pt x="48535" y="675973"/>
                        <a:pt x="47177" y="684584"/>
                        <a:pt x="50800" y="689113"/>
                      </a:cubicBezTo>
                      <a:cubicBezTo>
                        <a:pt x="52254" y="690931"/>
                        <a:pt x="55246" y="690505"/>
                        <a:pt x="57426" y="691322"/>
                      </a:cubicBezTo>
                      <a:cubicBezTo>
                        <a:pt x="61138" y="692714"/>
                        <a:pt x="64789" y="694267"/>
                        <a:pt x="68470" y="695739"/>
                      </a:cubicBezTo>
                      <a:cubicBezTo>
                        <a:pt x="61042" y="718022"/>
                        <a:pt x="72377" y="683452"/>
                        <a:pt x="64053" y="711200"/>
                      </a:cubicBezTo>
                      <a:cubicBezTo>
                        <a:pt x="62715" y="715660"/>
                        <a:pt x="63959" y="722724"/>
                        <a:pt x="59635" y="724453"/>
                      </a:cubicBezTo>
                      <a:lnTo>
                        <a:pt x="48592" y="728870"/>
                      </a:lnTo>
                      <a:cubicBezTo>
                        <a:pt x="47884" y="731702"/>
                        <a:pt x="45759" y="741161"/>
                        <a:pt x="44174" y="744331"/>
                      </a:cubicBezTo>
                      <a:cubicBezTo>
                        <a:pt x="42987" y="746705"/>
                        <a:pt x="40944" y="748583"/>
                        <a:pt x="39757" y="750957"/>
                      </a:cubicBezTo>
                      <a:cubicBezTo>
                        <a:pt x="38716" y="753039"/>
                        <a:pt x="39194" y="755937"/>
                        <a:pt x="37548" y="757583"/>
                      </a:cubicBezTo>
                      <a:cubicBezTo>
                        <a:pt x="35902" y="759229"/>
                        <a:pt x="33131" y="759056"/>
                        <a:pt x="30922" y="759792"/>
                      </a:cubicBezTo>
                      <a:cubicBezTo>
                        <a:pt x="25666" y="775562"/>
                        <a:pt x="29088" y="769170"/>
                        <a:pt x="22087" y="779670"/>
                      </a:cubicBezTo>
                      <a:cubicBezTo>
                        <a:pt x="24296" y="781879"/>
                        <a:pt x="26114" y="784563"/>
                        <a:pt x="28713" y="786296"/>
                      </a:cubicBezTo>
                      <a:cubicBezTo>
                        <a:pt x="30650" y="787587"/>
                        <a:pt x="33024" y="788261"/>
                        <a:pt x="35339" y="788505"/>
                      </a:cubicBezTo>
                      <a:cubicBezTo>
                        <a:pt x="47077" y="789740"/>
                        <a:pt x="58899" y="789977"/>
                        <a:pt x="70679" y="790713"/>
                      </a:cubicBezTo>
                      <a:cubicBezTo>
                        <a:pt x="69943" y="792922"/>
                        <a:pt x="69387" y="795199"/>
                        <a:pt x="68470" y="797339"/>
                      </a:cubicBezTo>
                      <a:cubicBezTo>
                        <a:pt x="67173" y="800365"/>
                        <a:pt x="65094" y="803050"/>
                        <a:pt x="64053" y="806174"/>
                      </a:cubicBezTo>
                      <a:cubicBezTo>
                        <a:pt x="62866" y="809736"/>
                        <a:pt x="62755" y="813576"/>
                        <a:pt x="61844" y="817218"/>
                      </a:cubicBezTo>
                      <a:cubicBezTo>
                        <a:pt x="58691" y="829830"/>
                        <a:pt x="60179" y="817535"/>
                        <a:pt x="57426" y="832679"/>
                      </a:cubicBezTo>
                      <a:cubicBezTo>
                        <a:pt x="56262" y="839079"/>
                        <a:pt x="56250" y="848284"/>
                        <a:pt x="53009" y="854766"/>
                      </a:cubicBezTo>
                      <a:cubicBezTo>
                        <a:pt x="51822" y="857140"/>
                        <a:pt x="50064" y="859183"/>
                        <a:pt x="48592" y="861392"/>
                      </a:cubicBezTo>
                      <a:cubicBezTo>
                        <a:pt x="47591" y="865394"/>
                        <a:pt x="43756" y="881689"/>
                        <a:pt x="41966" y="883479"/>
                      </a:cubicBezTo>
                      <a:lnTo>
                        <a:pt x="37548" y="887896"/>
                      </a:lnTo>
                      <a:cubicBezTo>
                        <a:pt x="36812" y="893050"/>
                        <a:pt x="36835" y="898371"/>
                        <a:pt x="35339" y="903357"/>
                      </a:cubicBezTo>
                      <a:cubicBezTo>
                        <a:pt x="34576" y="905899"/>
                        <a:pt x="32109" y="907609"/>
                        <a:pt x="30922" y="909983"/>
                      </a:cubicBezTo>
                      <a:cubicBezTo>
                        <a:pt x="21778" y="928271"/>
                        <a:pt x="36954" y="904246"/>
                        <a:pt x="24296" y="923235"/>
                      </a:cubicBezTo>
                      <a:cubicBezTo>
                        <a:pt x="23560" y="926180"/>
                        <a:pt x="22087" y="929034"/>
                        <a:pt x="22087" y="932070"/>
                      </a:cubicBezTo>
                      <a:cubicBezTo>
                        <a:pt x="22087" y="946845"/>
                        <a:pt x="38677" y="937389"/>
                        <a:pt x="48592" y="936487"/>
                      </a:cubicBezTo>
                      <a:cubicBezTo>
                        <a:pt x="50801" y="934278"/>
                        <a:pt x="53668" y="932573"/>
                        <a:pt x="55218" y="929861"/>
                      </a:cubicBezTo>
                      <a:cubicBezTo>
                        <a:pt x="56724" y="927225"/>
                        <a:pt x="56230" y="923816"/>
                        <a:pt x="57426" y="921026"/>
                      </a:cubicBezTo>
                      <a:cubicBezTo>
                        <a:pt x="58472" y="918586"/>
                        <a:pt x="60657" y="916774"/>
                        <a:pt x="61844" y="914400"/>
                      </a:cubicBezTo>
                      <a:cubicBezTo>
                        <a:pt x="62885" y="912318"/>
                        <a:pt x="62700" y="909669"/>
                        <a:pt x="64053" y="907774"/>
                      </a:cubicBezTo>
                      <a:cubicBezTo>
                        <a:pt x="66474" y="904385"/>
                        <a:pt x="70177" y="902101"/>
                        <a:pt x="72887" y="898939"/>
                      </a:cubicBezTo>
                      <a:cubicBezTo>
                        <a:pt x="74615" y="896923"/>
                        <a:pt x="75428" y="894190"/>
                        <a:pt x="77305" y="892313"/>
                      </a:cubicBezTo>
                      <a:cubicBezTo>
                        <a:pt x="79908" y="889710"/>
                        <a:pt x="83536" y="888290"/>
                        <a:pt x="86139" y="885687"/>
                      </a:cubicBezTo>
                      <a:cubicBezTo>
                        <a:pt x="88742" y="883084"/>
                        <a:pt x="90370" y="879648"/>
                        <a:pt x="92766" y="876853"/>
                      </a:cubicBezTo>
                      <a:cubicBezTo>
                        <a:pt x="94799" y="874481"/>
                        <a:pt x="97474" y="872692"/>
                        <a:pt x="99392" y="870226"/>
                      </a:cubicBezTo>
                      <a:cubicBezTo>
                        <a:pt x="102651" y="866035"/>
                        <a:pt x="105281" y="861391"/>
                        <a:pt x="108226" y="856974"/>
                      </a:cubicBezTo>
                      <a:cubicBezTo>
                        <a:pt x="112152" y="851085"/>
                        <a:pt x="112399" y="848875"/>
                        <a:pt x="119270" y="845931"/>
                      </a:cubicBezTo>
                      <a:cubicBezTo>
                        <a:pt x="122060" y="844735"/>
                        <a:pt x="125160" y="844458"/>
                        <a:pt x="128105" y="843722"/>
                      </a:cubicBezTo>
                      <a:lnTo>
                        <a:pt x="141357" y="848139"/>
                      </a:lnTo>
                      <a:cubicBezTo>
                        <a:pt x="143875" y="848978"/>
                        <a:pt x="150357" y="853744"/>
                        <a:pt x="147983" y="852557"/>
                      </a:cubicBezTo>
                      <a:cubicBezTo>
                        <a:pt x="142674" y="849903"/>
                        <a:pt x="137612" y="846776"/>
                        <a:pt x="132522" y="843722"/>
                      </a:cubicBezTo>
                      <a:cubicBezTo>
                        <a:pt x="130246" y="842356"/>
                        <a:pt x="127773" y="841182"/>
                        <a:pt x="125896" y="839305"/>
                      </a:cubicBezTo>
                      <a:cubicBezTo>
                        <a:pt x="107436" y="820845"/>
                        <a:pt x="120350" y="826413"/>
                        <a:pt x="106018" y="821635"/>
                      </a:cubicBezTo>
                      <a:cubicBezTo>
                        <a:pt x="101579" y="814978"/>
                        <a:pt x="100547" y="814024"/>
                        <a:pt x="97183" y="806174"/>
                      </a:cubicBezTo>
                      <a:cubicBezTo>
                        <a:pt x="91697" y="793374"/>
                        <a:pt x="99044" y="805654"/>
                        <a:pt x="90557" y="792922"/>
                      </a:cubicBezTo>
                      <a:cubicBezTo>
                        <a:pt x="91884" y="788942"/>
                        <a:pt x="93438" y="782345"/>
                        <a:pt x="97183" y="779670"/>
                      </a:cubicBezTo>
                      <a:cubicBezTo>
                        <a:pt x="100409" y="777366"/>
                        <a:pt x="104545" y="776725"/>
                        <a:pt x="108226" y="775253"/>
                      </a:cubicBezTo>
                      <a:cubicBezTo>
                        <a:pt x="110435" y="775989"/>
                        <a:pt x="112644" y="778197"/>
                        <a:pt x="114853" y="777461"/>
                      </a:cubicBezTo>
                      <a:cubicBezTo>
                        <a:pt x="119890" y="775782"/>
                        <a:pt x="123068" y="770304"/>
                        <a:pt x="128105" y="768626"/>
                      </a:cubicBezTo>
                      <a:cubicBezTo>
                        <a:pt x="139670" y="764772"/>
                        <a:pt x="132426" y="766747"/>
                        <a:pt x="150192" y="764209"/>
                      </a:cubicBezTo>
                      <a:cubicBezTo>
                        <a:pt x="152401" y="763473"/>
                        <a:pt x="156435" y="764297"/>
                        <a:pt x="156818" y="762000"/>
                      </a:cubicBezTo>
                      <a:cubicBezTo>
                        <a:pt x="157470" y="758089"/>
                        <a:pt x="154010" y="754580"/>
                        <a:pt x="152400" y="750957"/>
                      </a:cubicBezTo>
                      <a:cubicBezTo>
                        <a:pt x="147870" y="740765"/>
                        <a:pt x="146164" y="739393"/>
                        <a:pt x="139148" y="728870"/>
                      </a:cubicBezTo>
                      <a:cubicBezTo>
                        <a:pt x="137857" y="726933"/>
                        <a:pt x="137675" y="724453"/>
                        <a:pt x="136939" y="722244"/>
                      </a:cubicBezTo>
                      <a:cubicBezTo>
                        <a:pt x="137675" y="717827"/>
                        <a:pt x="136350" y="712489"/>
                        <a:pt x="139148" y="708992"/>
                      </a:cubicBezTo>
                      <a:cubicBezTo>
                        <a:pt x="140602" y="707174"/>
                        <a:pt x="143446" y="711200"/>
                        <a:pt x="145774" y="711200"/>
                      </a:cubicBezTo>
                      <a:cubicBezTo>
                        <a:pt x="152441" y="711200"/>
                        <a:pt x="159027" y="709728"/>
                        <a:pt x="165653" y="708992"/>
                      </a:cubicBezTo>
                      <a:cubicBezTo>
                        <a:pt x="166389" y="705311"/>
                        <a:pt x="168201" y="701687"/>
                        <a:pt x="167861" y="697948"/>
                      </a:cubicBezTo>
                      <a:cubicBezTo>
                        <a:pt x="166818" y="686479"/>
                        <a:pt x="163625" y="686118"/>
                        <a:pt x="159026" y="678070"/>
                      </a:cubicBezTo>
                      <a:cubicBezTo>
                        <a:pt x="157392" y="675211"/>
                        <a:pt x="155832" y="672292"/>
                        <a:pt x="154609" y="669235"/>
                      </a:cubicBezTo>
                      <a:cubicBezTo>
                        <a:pt x="152880" y="664912"/>
                        <a:pt x="151664" y="660400"/>
                        <a:pt x="150192" y="655983"/>
                      </a:cubicBezTo>
                      <a:lnTo>
                        <a:pt x="147983" y="649357"/>
                      </a:lnTo>
                      <a:cubicBezTo>
                        <a:pt x="147324" y="647381"/>
                        <a:pt x="145232" y="646188"/>
                        <a:pt x="143566" y="644939"/>
                      </a:cubicBezTo>
                      <a:cubicBezTo>
                        <a:pt x="139319" y="641754"/>
                        <a:pt x="130313" y="636105"/>
                        <a:pt x="130313" y="636105"/>
                      </a:cubicBezTo>
                      <a:cubicBezTo>
                        <a:pt x="125012" y="620198"/>
                        <a:pt x="131451" y="640084"/>
                        <a:pt x="125896" y="620644"/>
                      </a:cubicBezTo>
                      <a:cubicBezTo>
                        <a:pt x="125256" y="618405"/>
                        <a:pt x="124885" y="616014"/>
                        <a:pt x="123687" y="614018"/>
                      </a:cubicBezTo>
                      <a:cubicBezTo>
                        <a:pt x="122616" y="612232"/>
                        <a:pt x="120742" y="611073"/>
                        <a:pt x="119270" y="609600"/>
                      </a:cubicBezTo>
                      <a:cubicBezTo>
                        <a:pt x="117649" y="595012"/>
                        <a:pt x="114177" y="575016"/>
                        <a:pt x="119270" y="561009"/>
                      </a:cubicBezTo>
                      <a:cubicBezTo>
                        <a:pt x="120177" y="558514"/>
                        <a:pt x="123522" y="564239"/>
                        <a:pt x="125896" y="565426"/>
                      </a:cubicBezTo>
                      <a:cubicBezTo>
                        <a:pt x="127978" y="566467"/>
                        <a:pt x="130382" y="566718"/>
                        <a:pt x="132522" y="567635"/>
                      </a:cubicBezTo>
                      <a:cubicBezTo>
                        <a:pt x="135548" y="568932"/>
                        <a:pt x="138678" y="570139"/>
                        <a:pt x="141357" y="572053"/>
                      </a:cubicBezTo>
                      <a:cubicBezTo>
                        <a:pt x="143899" y="573869"/>
                        <a:pt x="145611" y="576646"/>
                        <a:pt x="147983" y="578679"/>
                      </a:cubicBezTo>
                      <a:cubicBezTo>
                        <a:pt x="150778" y="581075"/>
                        <a:pt x="153802" y="583194"/>
                        <a:pt x="156818" y="585305"/>
                      </a:cubicBezTo>
                      <a:cubicBezTo>
                        <a:pt x="161167" y="588349"/>
                        <a:pt x="170070" y="594139"/>
                        <a:pt x="170070" y="594139"/>
                      </a:cubicBezTo>
                      <a:cubicBezTo>
                        <a:pt x="180527" y="590654"/>
                        <a:pt x="177882" y="593960"/>
                        <a:pt x="174487" y="578679"/>
                      </a:cubicBezTo>
                      <a:cubicBezTo>
                        <a:pt x="173418" y="573867"/>
                        <a:pt x="172318" y="570309"/>
                        <a:pt x="167861" y="567635"/>
                      </a:cubicBezTo>
                      <a:cubicBezTo>
                        <a:pt x="165865" y="566437"/>
                        <a:pt x="163317" y="566467"/>
                        <a:pt x="161235" y="565426"/>
                      </a:cubicBezTo>
                      <a:cubicBezTo>
                        <a:pt x="155084" y="562351"/>
                        <a:pt x="152869" y="559269"/>
                        <a:pt x="147983" y="554383"/>
                      </a:cubicBezTo>
                      <a:cubicBezTo>
                        <a:pt x="146511" y="551438"/>
                        <a:pt x="145674" y="548077"/>
                        <a:pt x="143566" y="545548"/>
                      </a:cubicBezTo>
                      <a:cubicBezTo>
                        <a:pt x="141866" y="543509"/>
                        <a:pt x="138597" y="543204"/>
                        <a:pt x="136939" y="541131"/>
                      </a:cubicBezTo>
                      <a:cubicBezTo>
                        <a:pt x="135485" y="539313"/>
                        <a:pt x="135548" y="536685"/>
                        <a:pt x="134731" y="534505"/>
                      </a:cubicBezTo>
                      <a:cubicBezTo>
                        <a:pt x="133339" y="530792"/>
                        <a:pt x="131567" y="527223"/>
                        <a:pt x="130313" y="523461"/>
                      </a:cubicBezTo>
                      <a:cubicBezTo>
                        <a:pt x="129353" y="520581"/>
                        <a:pt x="129301" y="517416"/>
                        <a:pt x="128105" y="514626"/>
                      </a:cubicBezTo>
                      <a:cubicBezTo>
                        <a:pt x="127059" y="512186"/>
                        <a:pt x="125160" y="510209"/>
                        <a:pt x="123687" y="508000"/>
                      </a:cubicBezTo>
                      <a:cubicBezTo>
                        <a:pt x="122951" y="497693"/>
                        <a:pt x="122374" y="487373"/>
                        <a:pt x="121479" y="477079"/>
                      </a:cubicBezTo>
                      <a:cubicBezTo>
                        <a:pt x="119739" y="457063"/>
                        <a:pt x="121125" y="462765"/>
                        <a:pt x="117061" y="450574"/>
                      </a:cubicBezTo>
                      <a:cubicBezTo>
                        <a:pt x="121478" y="449838"/>
                        <a:pt x="125941" y="449337"/>
                        <a:pt x="130313" y="448366"/>
                      </a:cubicBezTo>
                      <a:cubicBezTo>
                        <a:pt x="132586" y="447861"/>
                        <a:pt x="134656" y="445701"/>
                        <a:pt x="136939" y="446157"/>
                      </a:cubicBezTo>
                      <a:cubicBezTo>
                        <a:pt x="138981" y="446565"/>
                        <a:pt x="139571" y="449503"/>
                        <a:pt x="141357" y="450574"/>
                      </a:cubicBezTo>
                      <a:cubicBezTo>
                        <a:pt x="143353" y="451772"/>
                        <a:pt x="145774" y="452047"/>
                        <a:pt x="147983" y="452783"/>
                      </a:cubicBezTo>
                      <a:cubicBezTo>
                        <a:pt x="150928" y="452047"/>
                        <a:pt x="155622" y="453364"/>
                        <a:pt x="156818" y="450574"/>
                      </a:cubicBezTo>
                      <a:cubicBezTo>
                        <a:pt x="162766" y="436695"/>
                        <a:pt x="154418" y="437871"/>
                        <a:pt x="147983" y="435113"/>
                      </a:cubicBezTo>
                      <a:cubicBezTo>
                        <a:pt x="144957" y="433816"/>
                        <a:pt x="142093" y="432168"/>
                        <a:pt x="139148" y="430696"/>
                      </a:cubicBezTo>
                      <a:cubicBezTo>
                        <a:pt x="137676" y="427751"/>
                        <a:pt x="136365" y="424720"/>
                        <a:pt x="134731" y="421861"/>
                      </a:cubicBezTo>
                      <a:cubicBezTo>
                        <a:pt x="133414" y="419556"/>
                        <a:pt x="131500" y="417609"/>
                        <a:pt x="130313" y="415235"/>
                      </a:cubicBezTo>
                      <a:cubicBezTo>
                        <a:pt x="126025" y="406658"/>
                        <a:pt x="130131" y="409656"/>
                        <a:pt x="125896" y="399774"/>
                      </a:cubicBezTo>
                      <a:cubicBezTo>
                        <a:pt x="124850" y="397334"/>
                        <a:pt x="122557" y="395574"/>
                        <a:pt x="121479" y="393148"/>
                      </a:cubicBezTo>
                      <a:cubicBezTo>
                        <a:pt x="119588" y="388893"/>
                        <a:pt x="119143" y="384061"/>
                        <a:pt x="117061" y="379896"/>
                      </a:cubicBezTo>
                      <a:cubicBezTo>
                        <a:pt x="102412" y="350594"/>
                        <a:pt x="120185" y="387184"/>
                        <a:pt x="110435" y="364435"/>
                      </a:cubicBezTo>
                      <a:cubicBezTo>
                        <a:pt x="109138" y="361409"/>
                        <a:pt x="107490" y="358545"/>
                        <a:pt x="106018" y="355600"/>
                      </a:cubicBezTo>
                      <a:cubicBezTo>
                        <a:pt x="105282" y="345293"/>
                        <a:pt x="103809" y="335012"/>
                        <a:pt x="103809" y="324679"/>
                      </a:cubicBezTo>
                      <a:cubicBezTo>
                        <a:pt x="103809" y="319473"/>
                        <a:pt x="101498" y="311801"/>
                        <a:pt x="106018" y="309218"/>
                      </a:cubicBezTo>
                      <a:cubicBezTo>
                        <a:pt x="110306" y="306768"/>
                        <a:pt x="114853" y="313635"/>
                        <a:pt x="119270" y="315844"/>
                      </a:cubicBezTo>
                      <a:cubicBezTo>
                        <a:pt x="121417" y="322283"/>
                        <a:pt x="121999" y="325069"/>
                        <a:pt x="125896" y="331305"/>
                      </a:cubicBezTo>
                      <a:cubicBezTo>
                        <a:pt x="130269" y="338301"/>
                        <a:pt x="131901" y="339518"/>
                        <a:pt x="136939" y="344557"/>
                      </a:cubicBezTo>
                      <a:cubicBezTo>
                        <a:pt x="137675" y="346766"/>
                        <a:pt x="137950" y="349187"/>
                        <a:pt x="139148" y="351183"/>
                      </a:cubicBezTo>
                      <a:cubicBezTo>
                        <a:pt x="142623" y="356973"/>
                        <a:pt x="146049" y="356221"/>
                        <a:pt x="152400" y="357809"/>
                      </a:cubicBezTo>
                      <a:cubicBezTo>
                        <a:pt x="154609" y="359281"/>
                        <a:pt x="156953" y="360568"/>
                        <a:pt x="159026" y="362226"/>
                      </a:cubicBezTo>
                      <a:cubicBezTo>
                        <a:pt x="160652" y="363527"/>
                        <a:pt x="161361" y="366644"/>
                        <a:pt x="163444" y="366644"/>
                      </a:cubicBezTo>
                      <a:cubicBezTo>
                        <a:pt x="165526" y="366644"/>
                        <a:pt x="166389" y="363699"/>
                        <a:pt x="167861" y="362226"/>
                      </a:cubicBezTo>
                      <a:cubicBezTo>
                        <a:pt x="167125" y="357073"/>
                        <a:pt x="167299" y="351704"/>
                        <a:pt x="165653" y="346766"/>
                      </a:cubicBezTo>
                      <a:cubicBezTo>
                        <a:pt x="164994" y="344790"/>
                        <a:pt x="162485" y="344014"/>
                        <a:pt x="161235" y="342348"/>
                      </a:cubicBezTo>
                      <a:cubicBezTo>
                        <a:pt x="158050" y="338101"/>
                        <a:pt x="155345" y="333513"/>
                        <a:pt x="152400" y="329096"/>
                      </a:cubicBezTo>
                      <a:cubicBezTo>
                        <a:pt x="145819" y="319225"/>
                        <a:pt x="144484" y="314179"/>
                        <a:pt x="141357" y="304800"/>
                      </a:cubicBezTo>
                      <a:cubicBezTo>
                        <a:pt x="140621" y="299646"/>
                        <a:pt x="140004" y="294474"/>
                        <a:pt x="139148" y="289339"/>
                      </a:cubicBezTo>
                      <a:cubicBezTo>
                        <a:pt x="138239" y="283886"/>
                        <a:pt x="136316" y="275010"/>
                        <a:pt x="134731" y="269461"/>
                      </a:cubicBezTo>
                      <a:cubicBezTo>
                        <a:pt x="134091" y="267222"/>
                        <a:pt x="133258" y="265044"/>
                        <a:pt x="132522" y="262835"/>
                      </a:cubicBezTo>
                      <a:cubicBezTo>
                        <a:pt x="131786" y="256945"/>
                        <a:pt x="131875" y="250892"/>
                        <a:pt x="130313" y="245166"/>
                      </a:cubicBezTo>
                      <a:cubicBezTo>
                        <a:pt x="128366" y="238026"/>
                        <a:pt x="124163" y="238316"/>
                        <a:pt x="119270" y="234122"/>
                      </a:cubicBezTo>
                      <a:cubicBezTo>
                        <a:pt x="116108" y="231412"/>
                        <a:pt x="113380" y="228232"/>
                        <a:pt x="110435" y="225287"/>
                      </a:cubicBezTo>
                      <a:cubicBezTo>
                        <a:pt x="106447" y="213324"/>
                        <a:pt x="107687" y="220222"/>
                        <a:pt x="110435" y="200992"/>
                      </a:cubicBezTo>
                      <a:cubicBezTo>
                        <a:pt x="111068" y="196558"/>
                        <a:pt x="110422" y="191628"/>
                        <a:pt x="112644" y="187739"/>
                      </a:cubicBezTo>
                      <a:cubicBezTo>
                        <a:pt x="113799" y="185718"/>
                        <a:pt x="117061" y="186267"/>
                        <a:pt x="119270" y="185531"/>
                      </a:cubicBezTo>
                      <a:cubicBezTo>
                        <a:pt x="122215" y="186267"/>
                        <a:pt x="125315" y="186543"/>
                        <a:pt x="128105" y="187739"/>
                      </a:cubicBezTo>
                      <a:cubicBezTo>
                        <a:pt x="130545" y="188785"/>
                        <a:pt x="132357" y="190970"/>
                        <a:pt x="134731" y="192157"/>
                      </a:cubicBezTo>
                      <a:cubicBezTo>
                        <a:pt x="136813" y="193198"/>
                        <a:pt x="139148" y="193630"/>
                        <a:pt x="141357" y="194366"/>
                      </a:cubicBezTo>
                      <a:cubicBezTo>
                        <a:pt x="142659" y="198272"/>
                        <a:pt x="144659" y="210663"/>
                        <a:pt x="154609" y="203200"/>
                      </a:cubicBezTo>
                      <a:cubicBezTo>
                        <a:pt x="157037" y="201379"/>
                        <a:pt x="153757" y="197081"/>
                        <a:pt x="152400" y="194366"/>
                      </a:cubicBezTo>
                      <a:cubicBezTo>
                        <a:pt x="149974" y="189514"/>
                        <a:pt x="145892" y="189251"/>
                        <a:pt x="141357" y="187739"/>
                      </a:cubicBezTo>
                      <a:cubicBezTo>
                        <a:pt x="139884" y="186267"/>
                        <a:pt x="138565" y="184623"/>
                        <a:pt x="136939" y="183322"/>
                      </a:cubicBezTo>
                      <a:cubicBezTo>
                        <a:pt x="134866" y="181664"/>
                        <a:pt x="131971" y="180978"/>
                        <a:pt x="130313" y="178905"/>
                      </a:cubicBezTo>
                      <a:cubicBezTo>
                        <a:pt x="128859" y="177087"/>
                        <a:pt x="129303" y="174275"/>
                        <a:pt x="128105" y="172279"/>
                      </a:cubicBezTo>
                      <a:cubicBezTo>
                        <a:pt x="127034" y="170493"/>
                        <a:pt x="124988" y="169487"/>
                        <a:pt x="123687" y="167861"/>
                      </a:cubicBezTo>
                      <a:cubicBezTo>
                        <a:pt x="122029" y="165788"/>
                        <a:pt x="120457" y="163609"/>
                        <a:pt x="119270" y="161235"/>
                      </a:cubicBezTo>
                      <a:cubicBezTo>
                        <a:pt x="118229" y="159153"/>
                        <a:pt x="118176" y="156653"/>
                        <a:pt x="117061" y="154609"/>
                      </a:cubicBezTo>
                      <a:cubicBezTo>
                        <a:pt x="102328" y="127598"/>
                        <a:pt x="109038" y="145997"/>
                        <a:pt x="103809" y="130313"/>
                      </a:cubicBezTo>
                      <a:cubicBezTo>
                        <a:pt x="103073" y="119270"/>
                        <a:pt x="102759" y="108190"/>
                        <a:pt x="101600" y="97183"/>
                      </a:cubicBezTo>
                      <a:cubicBezTo>
                        <a:pt x="101282" y="94164"/>
                        <a:pt x="98432" y="91228"/>
                        <a:pt x="99392" y="88348"/>
                      </a:cubicBezTo>
                      <a:cubicBezTo>
                        <a:pt x="100232" y="85830"/>
                        <a:pt x="103809" y="85403"/>
                        <a:pt x="106018" y="83931"/>
                      </a:cubicBezTo>
                      <a:cubicBezTo>
                        <a:pt x="109699" y="84667"/>
                        <a:pt x="113345" y="86670"/>
                        <a:pt x="117061" y="86139"/>
                      </a:cubicBezTo>
                      <a:cubicBezTo>
                        <a:pt x="119122" y="85844"/>
                        <a:pt x="122137" y="83698"/>
                        <a:pt x="121479" y="81722"/>
                      </a:cubicBezTo>
                      <a:cubicBezTo>
                        <a:pt x="119949" y="77131"/>
                        <a:pt x="110258" y="71296"/>
                        <a:pt x="106018" y="68470"/>
                      </a:cubicBezTo>
                      <a:cubicBezTo>
                        <a:pt x="99260" y="48199"/>
                        <a:pt x="110558" y="79760"/>
                        <a:pt x="97183" y="53009"/>
                      </a:cubicBezTo>
                      <a:cubicBezTo>
                        <a:pt x="95101" y="48844"/>
                        <a:pt x="92766" y="39757"/>
                        <a:pt x="92766" y="39757"/>
                      </a:cubicBezTo>
                      <a:cubicBezTo>
                        <a:pt x="90466" y="21357"/>
                        <a:pt x="89084" y="6626"/>
                        <a:pt x="88348"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06" name="Group 205">
                <a:extLst>
                  <a:ext uri="{FF2B5EF4-FFF2-40B4-BE49-F238E27FC236}">
                    <a16:creationId xmlns:a16="http://schemas.microsoft.com/office/drawing/2014/main" id="{21D22927-CBE6-57A5-B68B-FD2D95715C5E}"/>
                  </a:ext>
                </a:extLst>
              </p:cNvPr>
              <p:cNvGrpSpPr/>
              <p:nvPr/>
            </p:nvGrpSpPr>
            <p:grpSpPr>
              <a:xfrm>
                <a:off x="5582210" y="4864704"/>
                <a:ext cx="292369" cy="1137131"/>
                <a:chOff x="5582210" y="4864704"/>
                <a:chExt cx="292369" cy="1137131"/>
              </a:xfrm>
            </p:grpSpPr>
            <p:sp>
              <p:nvSpPr>
                <p:cNvPr id="212" name="Freeform 211">
                  <a:extLst>
                    <a:ext uri="{FF2B5EF4-FFF2-40B4-BE49-F238E27FC236}">
                      <a16:creationId xmlns:a16="http://schemas.microsoft.com/office/drawing/2014/main" id="{C20F7DA0-016E-3957-743C-F2F576437700}"/>
                    </a:ext>
                  </a:extLst>
                </p:cNvPr>
                <p:cNvSpPr/>
                <p:nvPr/>
              </p:nvSpPr>
              <p:spPr>
                <a:xfrm>
                  <a:off x="5662528" y="5803515"/>
                  <a:ext cx="56118" cy="198320"/>
                </a:xfrm>
                <a:custGeom>
                  <a:avLst/>
                  <a:gdLst>
                    <a:gd name="connsiteX0" fmla="*/ 0 w 71874"/>
                    <a:gd name="connsiteY0" fmla="*/ 547043 h 547043"/>
                    <a:gd name="connsiteX1" fmla="*/ 0 w 71874"/>
                    <a:gd name="connsiteY1" fmla="*/ 547043 h 547043"/>
                    <a:gd name="connsiteX2" fmla="*/ 71874 w 71874"/>
                    <a:gd name="connsiteY2" fmla="*/ 547043 h 547043"/>
                    <a:gd name="connsiteX3" fmla="*/ 59895 w 71874"/>
                    <a:gd name="connsiteY3" fmla="*/ 0 h 547043"/>
                    <a:gd name="connsiteX4" fmla="*/ 27951 w 71874"/>
                    <a:gd name="connsiteY4" fmla="*/ 31944 h 547043"/>
                    <a:gd name="connsiteX5" fmla="*/ 3993 w 71874"/>
                    <a:gd name="connsiteY5" fmla="*/ 19965 h 547043"/>
                    <a:gd name="connsiteX6" fmla="*/ 11979 w 71874"/>
                    <a:gd name="connsiteY6" fmla="*/ 55902 h 547043"/>
                    <a:gd name="connsiteX7" fmla="*/ 19965 w 71874"/>
                    <a:gd name="connsiteY7" fmla="*/ 71874 h 547043"/>
                    <a:gd name="connsiteX8" fmla="*/ 23958 w 71874"/>
                    <a:gd name="connsiteY8" fmla="*/ 107811 h 547043"/>
                    <a:gd name="connsiteX9" fmla="*/ 0 w 71874"/>
                    <a:gd name="connsiteY9" fmla="*/ 547043 h 54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547043">
                      <a:moveTo>
                        <a:pt x="0" y="547043"/>
                      </a:moveTo>
                      <a:lnTo>
                        <a:pt x="0" y="547043"/>
                      </a:lnTo>
                      <a:lnTo>
                        <a:pt x="71874" y="547043"/>
                      </a:lnTo>
                      <a:lnTo>
                        <a:pt x="59895" y="0"/>
                      </a:lnTo>
                      <a:lnTo>
                        <a:pt x="27951" y="31944"/>
                      </a:lnTo>
                      <a:lnTo>
                        <a:pt x="3993" y="19965"/>
                      </a:lnTo>
                      <a:cubicBezTo>
                        <a:pt x="6655" y="31944"/>
                        <a:pt x="8370" y="44173"/>
                        <a:pt x="11979" y="55902"/>
                      </a:cubicBezTo>
                      <a:cubicBezTo>
                        <a:pt x="13730" y="61591"/>
                        <a:pt x="18627" y="66074"/>
                        <a:pt x="19965" y="71874"/>
                      </a:cubicBezTo>
                      <a:cubicBezTo>
                        <a:pt x="22675" y="83618"/>
                        <a:pt x="23958" y="107811"/>
                        <a:pt x="23958" y="107811"/>
                      </a:cubicBezTo>
                      <a:lnTo>
                        <a:pt x="0" y="547043"/>
                      </a:lnTo>
                      <a:close/>
                    </a:path>
                  </a:pathLst>
                </a:custGeom>
                <a:solidFill>
                  <a:srgbClr val="CC6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 name="Freeform 101">
                  <a:extLst>
                    <a:ext uri="{FF2B5EF4-FFF2-40B4-BE49-F238E27FC236}">
                      <a16:creationId xmlns:a16="http://schemas.microsoft.com/office/drawing/2014/main" id="{3ADE0CD7-009F-05E7-F040-B050C13ECDC5}"/>
                    </a:ext>
                  </a:extLst>
                </p:cNvPr>
                <p:cNvSpPr/>
                <p:nvPr/>
              </p:nvSpPr>
              <p:spPr>
                <a:xfrm>
                  <a:off x="5582210" y="4864704"/>
                  <a:ext cx="292369" cy="1000856"/>
                </a:xfrm>
                <a:custGeom>
                  <a:avLst/>
                  <a:gdLst>
                    <a:gd name="connsiteX0" fmla="*/ 172278 w 292369"/>
                    <a:gd name="connsiteY0" fmla="*/ 0 h 1000856"/>
                    <a:gd name="connsiteX1" fmla="*/ 172278 w 292369"/>
                    <a:gd name="connsiteY1" fmla="*/ 0 h 1000856"/>
                    <a:gd name="connsiteX2" fmla="*/ 202095 w 292369"/>
                    <a:gd name="connsiteY2" fmla="*/ 23191 h 1000856"/>
                    <a:gd name="connsiteX3" fmla="*/ 231913 w 292369"/>
                    <a:gd name="connsiteY3" fmla="*/ 46382 h 1000856"/>
                    <a:gd name="connsiteX4" fmla="*/ 221974 w 292369"/>
                    <a:gd name="connsiteY4" fmla="*/ 53008 h 1000856"/>
                    <a:gd name="connsiteX5" fmla="*/ 202095 w 292369"/>
                    <a:gd name="connsiteY5" fmla="*/ 46382 h 1000856"/>
                    <a:gd name="connsiteX6" fmla="*/ 192156 w 292369"/>
                    <a:gd name="connsiteY6" fmla="*/ 39756 h 1000856"/>
                    <a:gd name="connsiteX7" fmla="*/ 188843 w 292369"/>
                    <a:gd name="connsiteY7" fmla="*/ 49695 h 1000856"/>
                    <a:gd name="connsiteX8" fmla="*/ 205408 w 292369"/>
                    <a:gd name="connsiteY8" fmla="*/ 79513 h 1000856"/>
                    <a:gd name="connsiteX9" fmla="*/ 208721 w 292369"/>
                    <a:gd name="connsiteY9" fmla="*/ 89452 h 1000856"/>
                    <a:gd name="connsiteX10" fmla="*/ 215348 w 292369"/>
                    <a:gd name="connsiteY10" fmla="*/ 96078 h 1000856"/>
                    <a:gd name="connsiteX11" fmla="*/ 205408 w 292369"/>
                    <a:gd name="connsiteY11" fmla="*/ 99391 h 1000856"/>
                    <a:gd name="connsiteX12" fmla="*/ 172278 w 292369"/>
                    <a:gd name="connsiteY12" fmla="*/ 102704 h 1000856"/>
                    <a:gd name="connsiteX13" fmla="*/ 165652 w 292369"/>
                    <a:gd name="connsiteY13" fmla="*/ 122582 h 1000856"/>
                    <a:gd name="connsiteX14" fmla="*/ 168965 w 292369"/>
                    <a:gd name="connsiteY14" fmla="*/ 139148 h 1000856"/>
                    <a:gd name="connsiteX15" fmla="*/ 182217 w 292369"/>
                    <a:gd name="connsiteY15" fmla="*/ 162339 h 1000856"/>
                    <a:gd name="connsiteX16" fmla="*/ 192156 w 292369"/>
                    <a:gd name="connsiteY16" fmla="*/ 175591 h 1000856"/>
                    <a:gd name="connsiteX17" fmla="*/ 202095 w 292369"/>
                    <a:gd name="connsiteY17" fmla="*/ 178904 h 1000856"/>
                    <a:gd name="connsiteX18" fmla="*/ 212034 w 292369"/>
                    <a:gd name="connsiteY18" fmla="*/ 198782 h 1000856"/>
                    <a:gd name="connsiteX19" fmla="*/ 215348 w 292369"/>
                    <a:gd name="connsiteY19" fmla="*/ 208721 h 1000856"/>
                    <a:gd name="connsiteX20" fmla="*/ 225287 w 292369"/>
                    <a:gd name="connsiteY20" fmla="*/ 215348 h 1000856"/>
                    <a:gd name="connsiteX21" fmla="*/ 238539 w 292369"/>
                    <a:gd name="connsiteY21" fmla="*/ 235226 h 1000856"/>
                    <a:gd name="connsiteX22" fmla="*/ 255104 w 292369"/>
                    <a:gd name="connsiteY22" fmla="*/ 255104 h 1000856"/>
                    <a:gd name="connsiteX23" fmla="*/ 261730 w 292369"/>
                    <a:gd name="connsiteY23" fmla="*/ 265043 h 1000856"/>
                    <a:gd name="connsiteX24" fmla="*/ 265043 w 292369"/>
                    <a:gd name="connsiteY24" fmla="*/ 278295 h 1000856"/>
                    <a:gd name="connsiteX25" fmla="*/ 274982 w 292369"/>
                    <a:gd name="connsiteY25" fmla="*/ 288235 h 1000856"/>
                    <a:gd name="connsiteX26" fmla="*/ 284921 w 292369"/>
                    <a:gd name="connsiteY26" fmla="*/ 301487 h 1000856"/>
                    <a:gd name="connsiteX27" fmla="*/ 291548 w 292369"/>
                    <a:gd name="connsiteY27" fmla="*/ 311426 h 1000856"/>
                    <a:gd name="connsiteX28" fmla="*/ 274982 w 292369"/>
                    <a:gd name="connsiteY28" fmla="*/ 308113 h 1000856"/>
                    <a:gd name="connsiteX29" fmla="*/ 241852 w 292369"/>
                    <a:gd name="connsiteY29" fmla="*/ 294861 h 1000856"/>
                    <a:gd name="connsiteX30" fmla="*/ 231913 w 292369"/>
                    <a:gd name="connsiteY30" fmla="*/ 291548 h 1000856"/>
                    <a:gd name="connsiteX31" fmla="*/ 215348 w 292369"/>
                    <a:gd name="connsiteY31" fmla="*/ 278295 h 1000856"/>
                    <a:gd name="connsiteX32" fmla="*/ 221974 w 292369"/>
                    <a:gd name="connsiteY32" fmla="*/ 301487 h 1000856"/>
                    <a:gd name="connsiteX33" fmla="*/ 245165 w 292369"/>
                    <a:gd name="connsiteY33" fmla="*/ 334617 h 1000856"/>
                    <a:gd name="connsiteX34" fmla="*/ 251791 w 292369"/>
                    <a:gd name="connsiteY34" fmla="*/ 351182 h 1000856"/>
                    <a:gd name="connsiteX35" fmla="*/ 265043 w 292369"/>
                    <a:gd name="connsiteY35" fmla="*/ 371061 h 1000856"/>
                    <a:gd name="connsiteX36" fmla="*/ 271669 w 292369"/>
                    <a:gd name="connsiteY36" fmla="*/ 394252 h 1000856"/>
                    <a:gd name="connsiteX37" fmla="*/ 251791 w 292369"/>
                    <a:gd name="connsiteY37" fmla="*/ 390939 h 1000856"/>
                    <a:gd name="connsiteX38" fmla="*/ 218661 w 292369"/>
                    <a:gd name="connsiteY38" fmla="*/ 381000 h 1000856"/>
                    <a:gd name="connsiteX39" fmla="*/ 208721 w 292369"/>
                    <a:gd name="connsiteY39" fmla="*/ 377687 h 1000856"/>
                    <a:gd name="connsiteX40" fmla="*/ 172278 w 292369"/>
                    <a:gd name="connsiteY40" fmla="*/ 371061 h 1000856"/>
                    <a:gd name="connsiteX41" fmla="*/ 162339 w 292369"/>
                    <a:gd name="connsiteY41" fmla="*/ 364435 h 1000856"/>
                    <a:gd name="connsiteX42" fmla="*/ 165652 w 292369"/>
                    <a:gd name="connsiteY42" fmla="*/ 374374 h 1000856"/>
                    <a:gd name="connsiteX43" fmla="*/ 175591 w 292369"/>
                    <a:gd name="connsiteY43" fmla="*/ 377687 h 1000856"/>
                    <a:gd name="connsiteX44" fmla="*/ 192156 w 292369"/>
                    <a:gd name="connsiteY44" fmla="*/ 397565 h 1000856"/>
                    <a:gd name="connsiteX45" fmla="*/ 198782 w 292369"/>
                    <a:gd name="connsiteY45" fmla="*/ 407504 h 1000856"/>
                    <a:gd name="connsiteX46" fmla="*/ 202095 w 292369"/>
                    <a:gd name="connsiteY46" fmla="*/ 417443 h 1000856"/>
                    <a:gd name="connsiteX47" fmla="*/ 231913 w 292369"/>
                    <a:gd name="connsiteY47" fmla="*/ 434008 h 1000856"/>
                    <a:gd name="connsiteX48" fmla="*/ 238539 w 292369"/>
                    <a:gd name="connsiteY48" fmla="*/ 443948 h 1000856"/>
                    <a:gd name="connsiteX49" fmla="*/ 241852 w 292369"/>
                    <a:gd name="connsiteY49" fmla="*/ 453887 h 1000856"/>
                    <a:gd name="connsiteX50" fmla="*/ 255104 w 292369"/>
                    <a:gd name="connsiteY50" fmla="*/ 473765 h 1000856"/>
                    <a:gd name="connsiteX51" fmla="*/ 228600 w 292369"/>
                    <a:gd name="connsiteY51" fmla="*/ 477078 h 1000856"/>
                    <a:gd name="connsiteX52" fmla="*/ 198782 w 292369"/>
                    <a:gd name="connsiteY52" fmla="*/ 480391 h 1000856"/>
                    <a:gd name="connsiteX53" fmla="*/ 205408 w 292369"/>
                    <a:gd name="connsiteY53" fmla="*/ 506895 h 1000856"/>
                    <a:gd name="connsiteX54" fmla="*/ 218661 w 292369"/>
                    <a:gd name="connsiteY54" fmla="*/ 523461 h 1000856"/>
                    <a:gd name="connsiteX55" fmla="*/ 228600 w 292369"/>
                    <a:gd name="connsiteY55" fmla="*/ 530087 h 1000856"/>
                    <a:gd name="connsiteX56" fmla="*/ 238539 w 292369"/>
                    <a:gd name="connsiteY56" fmla="*/ 540026 h 1000856"/>
                    <a:gd name="connsiteX57" fmla="*/ 245165 w 292369"/>
                    <a:gd name="connsiteY57" fmla="*/ 573156 h 1000856"/>
                    <a:gd name="connsiteX58" fmla="*/ 231913 w 292369"/>
                    <a:gd name="connsiteY58" fmla="*/ 576469 h 1000856"/>
                    <a:gd name="connsiteX59" fmla="*/ 212034 w 292369"/>
                    <a:gd name="connsiteY59" fmla="*/ 583095 h 1000856"/>
                    <a:gd name="connsiteX60" fmla="*/ 205408 w 292369"/>
                    <a:gd name="connsiteY60" fmla="*/ 593035 h 1000856"/>
                    <a:gd name="connsiteX61" fmla="*/ 215348 w 292369"/>
                    <a:gd name="connsiteY61" fmla="*/ 602974 h 1000856"/>
                    <a:gd name="connsiteX62" fmla="*/ 251791 w 292369"/>
                    <a:gd name="connsiteY62" fmla="*/ 619539 h 1000856"/>
                    <a:gd name="connsiteX63" fmla="*/ 251791 w 292369"/>
                    <a:gd name="connsiteY63" fmla="*/ 642730 h 1000856"/>
                    <a:gd name="connsiteX64" fmla="*/ 241852 w 292369"/>
                    <a:gd name="connsiteY64" fmla="*/ 646043 h 1000856"/>
                    <a:gd name="connsiteX65" fmla="*/ 205408 w 292369"/>
                    <a:gd name="connsiteY65" fmla="*/ 639417 h 1000856"/>
                    <a:gd name="connsiteX66" fmla="*/ 212034 w 292369"/>
                    <a:gd name="connsiteY66" fmla="*/ 652669 h 1000856"/>
                    <a:gd name="connsiteX67" fmla="*/ 215348 w 292369"/>
                    <a:gd name="connsiteY67" fmla="*/ 662608 h 1000856"/>
                    <a:gd name="connsiteX68" fmla="*/ 228600 w 292369"/>
                    <a:gd name="connsiteY68" fmla="*/ 669235 h 1000856"/>
                    <a:gd name="connsiteX69" fmla="*/ 241852 w 292369"/>
                    <a:gd name="connsiteY69" fmla="*/ 679174 h 1000856"/>
                    <a:gd name="connsiteX70" fmla="*/ 245165 w 292369"/>
                    <a:gd name="connsiteY70" fmla="*/ 689113 h 1000856"/>
                    <a:gd name="connsiteX71" fmla="*/ 255104 w 292369"/>
                    <a:gd name="connsiteY71" fmla="*/ 695739 h 1000856"/>
                    <a:gd name="connsiteX72" fmla="*/ 265043 w 292369"/>
                    <a:gd name="connsiteY72" fmla="*/ 705678 h 1000856"/>
                    <a:gd name="connsiteX73" fmla="*/ 202095 w 292369"/>
                    <a:gd name="connsiteY73" fmla="*/ 705678 h 1000856"/>
                    <a:gd name="connsiteX74" fmla="*/ 188843 w 292369"/>
                    <a:gd name="connsiteY74" fmla="*/ 699052 h 1000856"/>
                    <a:gd name="connsiteX75" fmla="*/ 208721 w 292369"/>
                    <a:gd name="connsiteY75" fmla="*/ 718930 h 1000856"/>
                    <a:gd name="connsiteX76" fmla="*/ 228600 w 292369"/>
                    <a:gd name="connsiteY76" fmla="*/ 745435 h 1000856"/>
                    <a:gd name="connsiteX77" fmla="*/ 235226 w 292369"/>
                    <a:gd name="connsiteY77" fmla="*/ 755374 h 1000856"/>
                    <a:gd name="connsiteX78" fmla="*/ 245165 w 292369"/>
                    <a:gd name="connsiteY78" fmla="*/ 762000 h 1000856"/>
                    <a:gd name="connsiteX79" fmla="*/ 231913 w 292369"/>
                    <a:gd name="connsiteY79" fmla="*/ 758687 h 1000856"/>
                    <a:gd name="connsiteX80" fmla="*/ 198782 w 292369"/>
                    <a:gd name="connsiteY80" fmla="*/ 752061 h 1000856"/>
                    <a:gd name="connsiteX81" fmla="*/ 185530 w 292369"/>
                    <a:gd name="connsiteY81" fmla="*/ 755374 h 1000856"/>
                    <a:gd name="connsiteX82" fmla="*/ 202095 w 292369"/>
                    <a:gd name="connsiteY82" fmla="*/ 771939 h 1000856"/>
                    <a:gd name="connsiteX83" fmla="*/ 215348 w 292369"/>
                    <a:gd name="connsiteY83" fmla="*/ 788504 h 1000856"/>
                    <a:gd name="connsiteX84" fmla="*/ 228600 w 292369"/>
                    <a:gd name="connsiteY84" fmla="*/ 808382 h 1000856"/>
                    <a:gd name="connsiteX85" fmla="*/ 215348 w 292369"/>
                    <a:gd name="connsiteY85" fmla="*/ 821635 h 1000856"/>
                    <a:gd name="connsiteX86" fmla="*/ 205408 w 292369"/>
                    <a:gd name="connsiteY86" fmla="*/ 824948 h 1000856"/>
                    <a:gd name="connsiteX87" fmla="*/ 198782 w 292369"/>
                    <a:gd name="connsiteY87" fmla="*/ 834887 h 1000856"/>
                    <a:gd name="connsiteX88" fmla="*/ 175591 w 292369"/>
                    <a:gd name="connsiteY88" fmla="*/ 838200 h 1000856"/>
                    <a:gd name="connsiteX89" fmla="*/ 185530 w 292369"/>
                    <a:gd name="connsiteY89" fmla="*/ 848139 h 1000856"/>
                    <a:gd name="connsiteX90" fmla="*/ 198782 w 292369"/>
                    <a:gd name="connsiteY90" fmla="*/ 868017 h 1000856"/>
                    <a:gd name="connsiteX91" fmla="*/ 205408 w 292369"/>
                    <a:gd name="connsiteY91" fmla="*/ 877956 h 1000856"/>
                    <a:gd name="connsiteX92" fmla="*/ 212034 w 292369"/>
                    <a:gd name="connsiteY92" fmla="*/ 907774 h 1000856"/>
                    <a:gd name="connsiteX93" fmla="*/ 202095 w 292369"/>
                    <a:gd name="connsiteY93" fmla="*/ 911087 h 1000856"/>
                    <a:gd name="connsiteX94" fmla="*/ 188843 w 292369"/>
                    <a:gd name="connsiteY94" fmla="*/ 921026 h 1000856"/>
                    <a:gd name="connsiteX95" fmla="*/ 185530 w 292369"/>
                    <a:gd name="connsiteY95" fmla="*/ 934278 h 1000856"/>
                    <a:gd name="connsiteX96" fmla="*/ 175591 w 292369"/>
                    <a:gd name="connsiteY96" fmla="*/ 937591 h 1000856"/>
                    <a:gd name="connsiteX97" fmla="*/ 145774 w 292369"/>
                    <a:gd name="connsiteY97" fmla="*/ 940904 h 1000856"/>
                    <a:gd name="connsiteX98" fmla="*/ 159026 w 292369"/>
                    <a:gd name="connsiteY98" fmla="*/ 960782 h 1000856"/>
                    <a:gd name="connsiteX99" fmla="*/ 168965 w 292369"/>
                    <a:gd name="connsiteY99" fmla="*/ 967408 h 1000856"/>
                    <a:gd name="connsiteX100" fmla="*/ 175591 w 292369"/>
                    <a:gd name="connsiteY100" fmla="*/ 987287 h 1000856"/>
                    <a:gd name="connsiteX101" fmla="*/ 165652 w 292369"/>
                    <a:gd name="connsiteY101" fmla="*/ 987287 h 1000856"/>
                    <a:gd name="connsiteX102" fmla="*/ 155713 w 292369"/>
                    <a:gd name="connsiteY102" fmla="*/ 983974 h 1000856"/>
                    <a:gd name="connsiteX103" fmla="*/ 145774 w 292369"/>
                    <a:gd name="connsiteY103" fmla="*/ 974035 h 1000856"/>
                    <a:gd name="connsiteX104" fmla="*/ 135834 w 292369"/>
                    <a:gd name="connsiteY104" fmla="*/ 970721 h 1000856"/>
                    <a:gd name="connsiteX105" fmla="*/ 115956 w 292369"/>
                    <a:gd name="connsiteY105" fmla="*/ 957469 h 1000856"/>
                    <a:gd name="connsiteX106" fmla="*/ 106017 w 292369"/>
                    <a:gd name="connsiteY106" fmla="*/ 950843 h 1000856"/>
                    <a:gd name="connsiteX107" fmla="*/ 96078 w 292369"/>
                    <a:gd name="connsiteY107" fmla="*/ 957469 h 1000856"/>
                    <a:gd name="connsiteX108" fmla="*/ 79513 w 292369"/>
                    <a:gd name="connsiteY108" fmla="*/ 990600 h 1000856"/>
                    <a:gd name="connsiteX109" fmla="*/ 19878 w 292369"/>
                    <a:gd name="connsiteY109" fmla="*/ 993913 h 1000856"/>
                    <a:gd name="connsiteX110" fmla="*/ 9939 w 292369"/>
                    <a:gd name="connsiteY110" fmla="*/ 1000539 h 1000856"/>
                    <a:gd name="connsiteX111" fmla="*/ 13252 w 292369"/>
                    <a:gd name="connsiteY111" fmla="*/ 990600 h 1000856"/>
                    <a:gd name="connsiteX112" fmla="*/ 16565 w 292369"/>
                    <a:gd name="connsiteY112" fmla="*/ 977348 h 1000856"/>
                    <a:gd name="connsiteX113" fmla="*/ 19878 w 292369"/>
                    <a:gd name="connsiteY113" fmla="*/ 960782 h 1000856"/>
                    <a:gd name="connsiteX114" fmla="*/ 29817 w 292369"/>
                    <a:gd name="connsiteY114" fmla="*/ 947530 h 1000856"/>
                    <a:gd name="connsiteX115" fmla="*/ 36443 w 292369"/>
                    <a:gd name="connsiteY115" fmla="*/ 937591 h 1000856"/>
                    <a:gd name="connsiteX116" fmla="*/ 56321 w 292369"/>
                    <a:gd name="connsiteY116" fmla="*/ 921026 h 1000856"/>
                    <a:gd name="connsiteX117" fmla="*/ 76200 w 292369"/>
                    <a:gd name="connsiteY117" fmla="*/ 914400 h 1000856"/>
                    <a:gd name="connsiteX118" fmla="*/ 86139 w 292369"/>
                    <a:gd name="connsiteY118" fmla="*/ 884582 h 1000856"/>
                    <a:gd name="connsiteX119" fmla="*/ 89452 w 292369"/>
                    <a:gd name="connsiteY119" fmla="*/ 874643 h 1000856"/>
                    <a:gd name="connsiteX120" fmla="*/ 53008 w 292369"/>
                    <a:gd name="connsiteY120" fmla="*/ 877956 h 1000856"/>
                    <a:gd name="connsiteX121" fmla="*/ 33130 w 292369"/>
                    <a:gd name="connsiteY121" fmla="*/ 884582 h 1000856"/>
                    <a:gd name="connsiteX122" fmla="*/ 9939 w 292369"/>
                    <a:gd name="connsiteY122" fmla="*/ 877956 h 1000856"/>
                    <a:gd name="connsiteX123" fmla="*/ 0 w 292369"/>
                    <a:gd name="connsiteY123" fmla="*/ 874643 h 1000856"/>
                    <a:gd name="connsiteX124" fmla="*/ 13252 w 292369"/>
                    <a:gd name="connsiteY124" fmla="*/ 861391 h 1000856"/>
                    <a:gd name="connsiteX125" fmla="*/ 19878 w 292369"/>
                    <a:gd name="connsiteY125" fmla="*/ 851452 h 1000856"/>
                    <a:gd name="connsiteX126" fmla="*/ 29817 w 292369"/>
                    <a:gd name="connsiteY126" fmla="*/ 844826 h 1000856"/>
                    <a:gd name="connsiteX127" fmla="*/ 39756 w 292369"/>
                    <a:gd name="connsiteY127" fmla="*/ 831574 h 1000856"/>
                    <a:gd name="connsiteX128" fmla="*/ 49695 w 292369"/>
                    <a:gd name="connsiteY128" fmla="*/ 821635 h 1000856"/>
                    <a:gd name="connsiteX129" fmla="*/ 56321 w 292369"/>
                    <a:gd name="connsiteY129" fmla="*/ 811695 h 1000856"/>
                    <a:gd name="connsiteX130" fmla="*/ 62948 w 292369"/>
                    <a:gd name="connsiteY130" fmla="*/ 805069 h 1000856"/>
                    <a:gd name="connsiteX131" fmla="*/ 72887 w 292369"/>
                    <a:gd name="connsiteY131" fmla="*/ 785191 h 1000856"/>
                    <a:gd name="connsiteX132" fmla="*/ 82826 w 292369"/>
                    <a:gd name="connsiteY132" fmla="*/ 775252 h 1000856"/>
                    <a:gd name="connsiteX133" fmla="*/ 72887 w 292369"/>
                    <a:gd name="connsiteY133" fmla="*/ 765313 h 1000856"/>
                    <a:gd name="connsiteX134" fmla="*/ 62948 w 292369"/>
                    <a:gd name="connsiteY134" fmla="*/ 762000 h 1000856"/>
                    <a:gd name="connsiteX135" fmla="*/ 76200 w 292369"/>
                    <a:gd name="connsiteY135" fmla="*/ 722243 h 1000856"/>
                    <a:gd name="connsiteX136" fmla="*/ 82826 w 292369"/>
                    <a:gd name="connsiteY136" fmla="*/ 695739 h 1000856"/>
                    <a:gd name="connsiteX137" fmla="*/ 89452 w 292369"/>
                    <a:gd name="connsiteY137" fmla="*/ 665921 h 1000856"/>
                    <a:gd name="connsiteX138" fmla="*/ 89452 w 292369"/>
                    <a:gd name="connsiteY138" fmla="*/ 612913 h 1000856"/>
                    <a:gd name="connsiteX139" fmla="*/ 96078 w 292369"/>
                    <a:gd name="connsiteY139" fmla="*/ 602974 h 1000856"/>
                    <a:gd name="connsiteX140" fmla="*/ 79513 w 292369"/>
                    <a:gd name="connsiteY140" fmla="*/ 606287 h 1000856"/>
                    <a:gd name="connsiteX141" fmla="*/ 53008 w 292369"/>
                    <a:gd name="connsiteY141" fmla="*/ 616226 h 1000856"/>
                    <a:gd name="connsiteX142" fmla="*/ 29817 w 292369"/>
                    <a:gd name="connsiteY142" fmla="*/ 619539 h 1000856"/>
                    <a:gd name="connsiteX143" fmla="*/ 36443 w 292369"/>
                    <a:gd name="connsiteY143" fmla="*/ 566530 h 1000856"/>
                    <a:gd name="connsiteX144" fmla="*/ 39756 w 292369"/>
                    <a:gd name="connsiteY144" fmla="*/ 553278 h 1000856"/>
                    <a:gd name="connsiteX145" fmla="*/ 53008 w 292369"/>
                    <a:gd name="connsiteY145" fmla="*/ 520148 h 1000856"/>
                    <a:gd name="connsiteX146" fmla="*/ 62948 w 292369"/>
                    <a:gd name="connsiteY146" fmla="*/ 493643 h 1000856"/>
                    <a:gd name="connsiteX147" fmla="*/ 72887 w 292369"/>
                    <a:gd name="connsiteY147" fmla="*/ 487017 h 1000856"/>
                    <a:gd name="connsiteX148" fmla="*/ 99391 w 292369"/>
                    <a:gd name="connsiteY148" fmla="*/ 447261 h 1000856"/>
                    <a:gd name="connsiteX149" fmla="*/ 106017 w 292369"/>
                    <a:gd name="connsiteY149" fmla="*/ 437321 h 1000856"/>
                    <a:gd name="connsiteX150" fmla="*/ 115956 w 292369"/>
                    <a:gd name="connsiteY150" fmla="*/ 414130 h 1000856"/>
                    <a:gd name="connsiteX151" fmla="*/ 119269 w 292369"/>
                    <a:gd name="connsiteY151" fmla="*/ 404191 h 1000856"/>
                    <a:gd name="connsiteX152" fmla="*/ 129208 w 292369"/>
                    <a:gd name="connsiteY152" fmla="*/ 400878 h 1000856"/>
                    <a:gd name="connsiteX153" fmla="*/ 125895 w 292369"/>
                    <a:gd name="connsiteY153" fmla="*/ 384313 h 1000856"/>
                    <a:gd name="connsiteX154" fmla="*/ 99391 w 292369"/>
                    <a:gd name="connsiteY154" fmla="*/ 381000 h 1000856"/>
                    <a:gd name="connsiteX155" fmla="*/ 102704 w 292369"/>
                    <a:gd name="connsiteY155" fmla="*/ 357808 h 1000856"/>
                    <a:gd name="connsiteX156" fmla="*/ 109330 w 292369"/>
                    <a:gd name="connsiteY156" fmla="*/ 337930 h 1000856"/>
                    <a:gd name="connsiteX157" fmla="*/ 112643 w 292369"/>
                    <a:gd name="connsiteY157" fmla="*/ 327991 h 1000856"/>
                    <a:gd name="connsiteX158" fmla="*/ 129208 w 292369"/>
                    <a:gd name="connsiteY158" fmla="*/ 304800 h 1000856"/>
                    <a:gd name="connsiteX159" fmla="*/ 132521 w 292369"/>
                    <a:gd name="connsiteY159" fmla="*/ 291548 h 1000856"/>
                    <a:gd name="connsiteX160" fmla="*/ 139148 w 292369"/>
                    <a:gd name="connsiteY160" fmla="*/ 261730 h 1000856"/>
                    <a:gd name="connsiteX161" fmla="*/ 142461 w 292369"/>
                    <a:gd name="connsiteY161" fmla="*/ 251791 h 1000856"/>
                    <a:gd name="connsiteX162" fmla="*/ 139148 w 292369"/>
                    <a:gd name="connsiteY162" fmla="*/ 225287 h 1000856"/>
                    <a:gd name="connsiteX163" fmla="*/ 135834 w 292369"/>
                    <a:gd name="connsiteY163" fmla="*/ 212035 h 1000856"/>
                    <a:gd name="connsiteX164" fmla="*/ 142461 w 292369"/>
                    <a:gd name="connsiteY164" fmla="*/ 162339 h 1000856"/>
                    <a:gd name="connsiteX165" fmla="*/ 145774 w 292369"/>
                    <a:gd name="connsiteY165" fmla="*/ 145774 h 1000856"/>
                    <a:gd name="connsiteX166" fmla="*/ 152400 w 292369"/>
                    <a:gd name="connsiteY166" fmla="*/ 132521 h 1000856"/>
                    <a:gd name="connsiteX167" fmla="*/ 159026 w 292369"/>
                    <a:gd name="connsiteY167" fmla="*/ 112643 h 1000856"/>
                    <a:gd name="connsiteX168" fmla="*/ 165652 w 292369"/>
                    <a:gd name="connsiteY168" fmla="*/ 99391 h 1000856"/>
                    <a:gd name="connsiteX169" fmla="*/ 172278 w 292369"/>
                    <a:gd name="connsiteY169" fmla="*/ 89452 h 1000856"/>
                    <a:gd name="connsiteX170" fmla="*/ 178904 w 292369"/>
                    <a:gd name="connsiteY170" fmla="*/ 69574 h 1000856"/>
                    <a:gd name="connsiteX171" fmla="*/ 182217 w 292369"/>
                    <a:gd name="connsiteY171" fmla="*/ 59635 h 1000856"/>
                    <a:gd name="connsiteX172" fmla="*/ 172278 w 292369"/>
                    <a:gd name="connsiteY172" fmla="*/ 0 h 100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292369" h="1000856">
                      <a:moveTo>
                        <a:pt x="172278" y="0"/>
                      </a:moveTo>
                      <a:lnTo>
                        <a:pt x="172278" y="0"/>
                      </a:lnTo>
                      <a:cubicBezTo>
                        <a:pt x="182217" y="7730"/>
                        <a:pt x="192535" y="14997"/>
                        <a:pt x="202095" y="23191"/>
                      </a:cubicBezTo>
                      <a:cubicBezTo>
                        <a:pt x="230175" y="47259"/>
                        <a:pt x="206603" y="33727"/>
                        <a:pt x="231913" y="46382"/>
                      </a:cubicBezTo>
                      <a:cubicBezTo>
                        <a:pt x="228600" y="48591"/>
                        <a:pt x="225956" y="53008"/>
                        <a:pt x="221974" y="53008"/>
                      </a:cubicBezTo>
                      <a:cubicBezTo>
                        <a:pt x="214989" y="53008"/>
                        <a:pt x="202095" y="46382"/>
                        <a:pt x="202095" y="46382"/>
                      </a:cubicBezTo>
                      <a:cubicBezTo>
                        <a:pt x="198782" y="44173"/>
                        <a:pt x="196019" y="38790"/>
                        <a:pt x="192156" y="39756"/>
                      </a:cubicBezTo>
                      <a:cubicBezTo>
                        <a:pt x="188768" y="40603"/>
                        <a:pt x="188457" y="46224"/>
                        <a:pt x="188843" y="49695"/>
                      </a:cubicBezTo>
                      <a:cubicBezTo>
                        <a:pt x="190870" y="67938"/>
                        <a:pt x="194609" y="68714"/>
                        <a:pt x="205408" y="79513"/>
                      </a:cubicBezTo>
                      <a:cubicBezTo>
                        <a:pt x="206512" y="82826"/>
                        <a:pt x="206924" y="86458"/>
                        <a:pt x="208721" y="89452"/>
                      </a:cubicBezTo>
                      <a:cubicBezTo>
                        <a:pt x="210328" y="92131"/>
                        <a:pt x="216336" y="93115"/>
                        <a:pt x="215348" y="96078"/>
                      </a:cubicBezTo>
                      <a:cubicBezTo>
                        <a:pt x="214244" y="99391"/>
                        <a:pt x="208860" y="98860"/>
                        <a:pt x="205408" y="99391"/>
                      </a:cubicBezTo>
                      <a:cubicBezTo>
                        <a:pt x="194439" y="101079"/>
                        <a:pt x="183321" y="101600"/>
                        <a:pt x="172278" y="102704"/>
                      </a:cubicBezTo>
                      <a:cubicBezTo>
                        <a:pt x="170069" y="109330"/>
                        <a:pt x="164282" y="115733"/>
                        <a:pt x="165652" y="122582"/>
                      </a:cubicBezTo>
                      <a:cubicBezTo>
                        <a:pt x="166756" y="128104"/>
                        <a:pt x="167184" y="133806"/>
                        <a:pt x="168965" y="139148"/>
                      </a:cubicBezTo>
                      <a:cubicBezTo>
                        <a:pt x="171391" y="146427"/>
                        <a:pt x="177673" y="155977"/>
                        <a:pt x="182217" y="162339"/>
                      </a:cubicBezTo>
                      <a:cubicBezTo>
                        <a:pt x="185426" y="166832"/>
                        <a:pt x="187914" y="172056"/>
                        <a:pt x="192156" y="175591"/>
                      </a:cubicBezTo>
                      <a:cubicBezTo>
                        <a:pt x="194839" y="177827"/>
                        <a:pt x="198782" y="177800"/>
                        <a:pt x="202095" y="178904"/>
                      </a:cubicBezTo>
                      <a:cubicBezTo>
                        <a:pt x="210420" y="203879"/>
                        <a:pt x="199192" y="173100"/>
                        <a:pt x="212034" y="198782"/>
                      </a:cubicBezTo>
                      <a:cubicBezTo>
                        <a:pt x="213596" y="201906"/>
                        <a:pt x="213166" y="205994"/>
                        <a:pt x="215348" y="208721"/>
                      </a:cubicBezTo>
                      <a:cubicBezTo>
                        <a:pt x="217836" y="211830"/>
                        <a:pt x="221974" y="213139"/>
                        <a:pt x="225287" y="215348"/>
                      </a:cubicBezTo>
                      <a:cubicBezTo>
                        <a:pt x="232394" y="236668"/>
                        <a:pt x="223029" y="213511"/>
                        <a:pt x="238539" y="235226"/>
                      </a:cubicBezTo>
                      <a:cubicBezTo>
                        <a:pt x="253824" y="256625"/>
                        <a:pt x="235510" y="242042"/>
                        <a:pt x="255104" y="255104"/>
                      </a:cubicBezTo>
                      <a:cubicBezTo>
                        <a:pt x="257313" y="258417"/>
                        <a:pt x="260162" y="261383"/>
                        <a:pt x="261730" y="265043"/>
                      </a:cubicBezTo>
                      <a:cubicBezTo>
                        <a:pt x="263524" y="269228"/>
                        <a:pt x="262784" y="274342"/>
                        <a:pt x="265043" y="278295"/>
                      </a:cubicBezTo>
                      <a:cubicBezTo>
                        <a:pt x="267368" y="282363"/>
                        <a:pt x="271933" y="284677"/>
                        <a:pt x="274982" y="288235"/>
                      </a:cubicBezTo>
                      <a:cubicBezTo>
                        <a:pt x="278575" y="292427"/>
                        <a:pt x="281711" y="296994"/>
                        <a:pt x="284921" y="301487"/>
                      </a:cubicBezTo>
                      <a:cubicBezTo>
                        <a:pt x="287236" y="304727"/>
                        <a:pt x="294861" y="309217"/>
                        <a:pt x="291548" y="311426"/>
                      </a:cubicBezTo>
                      <a:cubicBezTo>
                        <a:pt x="286862" y="314550"/>
                        <a:pt x="280504" y="309217"/>
                        <a:pt x="274982" y="308113"/>
                      </a:cubicBezTo>
                      <a:cubicBezTo>
                        <a:pt x="255483" y="298363"/>
                        <a:pt x="266415" y="303049"/>
                        <a:pt x="241852" y="294861"/>
                      </a:cubicBezTo>
                      <a:lnTo>
                        <a:pt x="231913" y="291548"/>
                      </a:lnTo>
                      <a:cubicBezTo>
                        <a:pt x="231761" y="291396"/>
                        <a:pt x="216045" y="274811"/>
                        <a:pt x="215348" y="278295"/>
                      </a:cubicBezTo>
                      <a:cubicBezTo>
                        <a:pt x="213771" y="286179"/>
                        <a:pt x="218605" y="294187"/>
                        <a:pt x="221974" y="301487"/>
                      </a:cubicBezTo>
                      <a:cubicBezTo>
                        <a:pt x="235638" y="331092"/>
                        <a:pt x="232286" y="311435"/>
                        <a:pt x="245165" y="334617"/>
                      </a:cubicBezTo>
                      <a:cubicBezTo>
                        <a:pt x="248053" y="339816"/>
                        <a:pt x="248943" y="345961"/>
                        <a:pt x="251791" y="351182"/>
                      </a:cubicBezTo>
                      <a:cubicBezTo>
                        <a:pt x="255604" y="358173"/>
                        <a:pt x="262525" y="363506"/>
                        <a:pt x="265043" y="371061"/>
                      </a:cubicBezTo>
                      <a:cubicBezTo>
                        <a:pt x="265719" y="373089"/>
                        <a:pt x="272825" y="393559"/>
                        <a:pt x="271669" y="394252"/>
                      </a:cubicBezTo>
                      <a:cubicBezTo>
                        <a:pt x="265909" y="397708"/>
                        <a:pt x="258417" y="392043"/>
                        <a:pt x="251791" y="390939"/>
                      </a:cubicBezTo>
                      <a:cubicBezTo>
                        <a:pt x="204566" y="375197"/>
                        <a:pt x="253701" y="391011"/>
                        <a:pt x="218661" y="381000"/>
                      </a:cubicBezTo>
                      <a:cubicBezTo>
                        <a:pt x="215303" y="380041"/>
                        <a:pt x="212109" y="378534"/>
                        <a:pt x="208721" y="377687"/>
                      </a:cubicBezTo>
                      <a:cubicBezTo>
                        <a:pt x="199459" y="375372"/>
                        <a:pt x="181140" y="372538"/>
                        <a:pt x="172278" y="371061"/>
                      </a:cubicBezTo>
                      <a:cubicBezTo>
                        <a:pt x="168965" y="368852"/>
                        <a:pt x="165900" y="362654"/>
                        <a:pt x="162339" y="364435"/>
                      </a:cubicBezTo>
                      <a:cubicBezTo>
                        <a:pt x="159215" y="365997"/>
                        <a:pt x="163183" y="371905"/>
                        <a:pt x="165652" y="374374"/>
                      </a:cubicBezTo>
                      <a:cubicBezTo>
                        <a:pt x="168121" y="376843"/>
                        <a:pt x="172278" y="376583"/>
                        <a:pt x="175591" y="377687"/>
                      </a:cubicBezTo>
                      <a:cubicBezTo>
                        <a:pt x="192042" y="402364"/>
                        <a:pt x="170898" y="372056"/>
                        <a:pt x="192156" y="397565"/>
                      </a:cubicBezTo>
                      <a:cubicBezTo>
                        <a:pt x="194705" y="400624"/>
                        <a:pt x="197001" y="403943"/>
                        <a:pt x="198782" y="407504"/>
                      </a:cubicBezTo>
                      <a:cubicBezTo>
                        <a:pt x="200344" y="410628"/>
                        <a:pt x="199626" y="414974"/>
                        <a:pt x="202095" y="417443"/>
                      </a:cubicBezTo>
                      <a:cubicBezTo>
                        <a:pt x="213487" y="428834"/>
                        <a:pt x="219415" y="429842"/>
                        <a:pt x="231913" y="434008"/>
                      </a:cubicBezTo>
                      <a:cubicBezTo>
                        <a:pt x="234122" y="437321"/>
                        <a:pt x="236758" y="440386"/>
                        <a:pt x="238539" y="443948"/>
                      </a:cubicBezTo>
                      <a:cubicBezTo>
                        <a:pt x="240101" y="447072"/>
                        <a:pt x="240156" y="450834"/>
                        <a:pt x="241852" y="453887"/>
                      </a:cubicBezTo>
                      <a:cubicBezTo>
                        <a:pt x="245719" y="460848"/>
                        <a:pt x="255104" y="473765"/>
                        <a:pt x="255104" y="473765"/>
                      </a:cubicBezTo>
                      <a:cubicBezTo>
                        <a:pt x="236137" y="486409"/>
                        <a:pt x="255210" y="477078"/>
                        <a:pt x="228600" y="477078"/>
                      </a:cubicBezTo>
                      <a:cubicBezTo>
                        <a:pt x="218600" y="477078"/>
                        <a:pt x="208721" y="479287"/>
                        <a:pt x="198782" y="480391"/>
                      </a:cubicBezTo>
                      <a:cubicBezTo>
                        <a:pt x="200042" y="486692"/>
                        <a:pt x="202012" y="500103"/>
                        <a:pt x="205408" y="506895"/>
                      </a:cubicBezTo>
                      <a:cubicBezTo>
                        <a:pt x="208280" y="512639"/>
                        <a:pt x="213522" y="519350"/>
                        <a:pt x="218661" y="523461"/>
                      </a:cubicBezTo>
                      <a:cubicBezTo>
                        <a:pt x="221770" y="525948"/>
                        <a:pt x="225541" y="527538"/>
                        <a:pt x="228600" y="530087"/>
                      </a:cubicBezTo>
                      <a:cubicBezTo>
                        <a:pt x="232199" y="533086"/>
                        <a:pt x="235226" y="536713"/>
                        <a:pt x="238539" y="540026"/>
                      </a:cubicBezTo>
                      <a:cubicBezTo>
                        <a:pt x="240748" y="551069"/>
                        <a:pt x="256091" y="570425"/>
                        <a:pt x="245165" y="573156"/>
                      </a:cubicBezTo>
                      <a:cubicBezTo>
                        <a:pt x="240748" y="574260"/>
                        <a:pt x="236274" y="575161"/>
                        <a:pt x="231913" y="576469"/>
                      </a:cubicBezTo>
                      <a:cubicBezTo>
                        <a:pt x="225223" y="578476"/>
                        <a:pt x="212034" y="583095"/>
                        <a:pt x="212034" y="583095"/>
                      </a:cubicBezTo>
                      <a:cubicBezTo>
                        <a:pt x="209825" y="586408"/>
                        <a:pt x="204753" y="589107"/>
                        <a:pt x="205408" y="593035"/>
                      </a:cubicBezTo>
                      <a:cubicBezTo>
                        <a:pt x="206178" y="597657"/>
                        <a:pt x="211649" y="600097"/>
                        <a:pt x="215348" y="602974"/>
                      </a:cubicBezTo>
                      <a:cubicBezTo>
                        <a:pt x="235188" y="618405"/>
                        <a:pt x="230757" y="615332"/>
                        <a:pt x="251791" y="619539"/>
                      </a:cubicBezTo>
                      <a:cubicBezTo>
                        <a:pt x="254479" y="627604"/>
                        <a:pt x="258643" y="634165"/>
                        <a:pt x="251791" y="642730"/>
                      </a:cubicBezTo>
                      <a:cubicBezTo>
                        <a:pt x="249609" y="645457"/>
                        <a:pt x="245165" y="644939"/>
                        <a:pt x="241852" y="646043"/>
                      </a:cubicBezTo>
                      <a:cubicBezTo>
                        <a:pt x="232277" y="638862"/>
                        <a:pt x="220030" y="624796"/>
                        <a:pt x="205408" y="639417"/>
                      </a:cubicBezTo>
                      <a:cubicBezTo>
                        <a:pt x="201916" y="642909"/>
                        <a:pt x="210088" y="648130"/>
                        <a:pt x="212034" y="652669"/>
                      </a:cubicBezTo>
                      <a:cubicBezTo>
                        <a:pt x="213410" y="655879"/>
                        <a:pt x="212879" y="660139"/>
                        <a:pt x="215348" y="662608"/>
                      </a:cubicBezTo>
                      <a:cubicBezTo>
                        <a:pt x="218840" y="666100"/>
                        <a:pt x="224412" y="666617"/>
                        <a:pt x="228600" y="669235"/>
                      </a:cubicBezTo>
                      <a:cubicBezTo>
                        <a:pt x="233282" y="672162"/>
                        <a:pt x="237435" y="675861"/>
                        <a:pt x="241852" y="679174"/>
                      </a:cubicBezTo>
                      <a:cubicBezTo>
                        <a:pt x="242956" y="682487"/>
                        <a:pt x="242983" y="686386"/>
                        <a:pt x="245165" y="689113"/>
                      </a:cubicBezTo>
                      <a:cubicBezTo>
                        <a:pt x="247652" y="692222"/>
                        <a:pt x="252045" y="693190"/>
                        <a:pt x="255104" y="695739"/>
                      </a:cubicBezTo>
                      <a:cubicBezTo>
                        <a:pt x="258703" y="698738"/>
                        <a:pt x="261730" y="702365"/>
                        <a:pt x="265043" y="705678"/>
                      </a:cubicBezTo>
                      <a:cubicBezTo>
                        <a:pt x="239012" y="712186"/>
                        <a:pt x="244203" y="712327"/>
                        <a:pt x="202095" y="705678"/>
                      </a:cubicBezTo>
                      <a:cubicBezTo>
                        <a:pt x="197217" y="704908"/>
                        <a:pt x="193260" y="701261"/>
                        <a:pt x="188843" y="699052"/>
                      </a:cubicBezTo>
                      <a:cubicBezTo>
                        <a:pt x="208903" y="729142"/>
                        <a:pt x="177901" y="685028"/>
                        <a:pt x="208721" y="718930"/>
                      </a:cubicBezTo>
                      <a:cubicBezTo>
                        <a:pt x="216150" y="727102"/>
                        <a:pt x="222474" y="736246"/>
                        <a:pt x="228600" y="745435"/>
                      </a:cubicBezTo>
                      <a:cubicBezTo>
                        <a:pt x="230809" y="748748"/>
                        <a:pt x="232410" y="752558"/>
                        <a:pt x="235226" y="755374"/>
                      </a:cubicBezTo>
                      <a:cubicBezTo>
                        <a:pt x="238042" y="758190"/>
                        <a:pt x="247981" y="759184"/>
                        <a:pt x="245165" y="762000"/>
                      </a:cubicBezTo>
                      <a:cubicBezTo>
                        <a:pt x="241945" y="765220"/>
                        <a:pt x="236365" y="759641"/>
                        <a:pt x="231913" y="758687"/>
                      </a:cubicBezTo>
                      <a:cubicBezTo>
                        <a:pt x="220901" y="756327"/>
                        <a:pt x="209826" y="754270"/>
                        <a:pt x="198782" y="752061"/>
                      </a:cubicBezTo>
                      <a:cubicBezTo>
                        <a:pt x="194365" y="753165"/>
                        <a:pt x="187221" y="751146"/>
                        <a:pt x="185530" y="755374"/>
                      </a:cubicBezTo>
                      <a:cubicBezTo>
                        <a:pt x="180714" y="767415"/>
                        <a:pt x="196666" y="770129"/>
                        <a:pt x="202095" y="771939"/>
                      </a:cubicBezTo>
                      <a:cubicBezTo>
                        <a:pt x="220458" y="784181"/>
                        <a:pt x="205935" y="771561"/>
                        <a:pt x="215348" y="788504"/>
                      </a:cubicBezTo>
                      <a:cubicBezTo>
                        <a:pt x="219216" y="795465"/>
                        <a:pt x="228600" y="808382"/>
                        <a:pt x="228600" y="808382"/>
                      </a:cubicBezTo>
                      <a:cubicBezTo>
                        <a:pt x="224183" y="812800"/>
                        <a:pt x="220432" y="818004"/>
                        <a:pt x="215348" y="821635"/>
                      </a:cubicBezTo>
                      <a:cubicBezTo>
                        <a:pt x="212506" y="823665"/>
                        <a:pt x="208135" y="822766"/>
                        <a:pt x="205408" y="824948"/>
                      </a:cubicBezTo>
                      <a:cubicBezTo>
                        <a:pt x="202299" y="827435"/>
                        <a:pt x="202421" y="833270"/>
                        <a:pt x="198782" y="834887"/>
                      </a:cubicBezTo>
                      <a:cubicBezTo>
                        <a:pt x="191646" y="838058"/>
                        <a:pt x="183321" y="837096"/>
                        <a:pt x="175591" y="838200"/>
                      </a:cubicBezTo>
                      <a:cubicBezTo>
                        <a:pt x="178904" y="841513"/>
                        <a:pt x="183205" y="844071"/>
                        <a:pt x="185530" y="848139"/>
                      </a:cubicBezTo>
                      <a:cubicBezTo>
                        <a:pt x="198695" y="871178"/>
                        <a:pt x="177283" y="853685"/>
                        <a:pt x="198782" y="868017"/>
                      </a:cubicBezTo>
                      <a:cubicBezTo>
                        <a:pt x="200991" y="871330"/>
                        <a:pt x="203627" y="874395"/>
                        <a:pt x="205408" y="877956"/>
                      </a:cubicBezTo>
                      <a:cubicBezTo>
                        <a:pt x="209486" y="886112"/>
                        <a:pt x="210762" y="900139"/>
                        <a:pt x="212034" y="907774"/>
                      </a:cubicBezTo>
                      <a:cubicBezTo>
                        <a:pt x="208721" y="908878"/>
                        <a:pt x="205587" y="911087"/>
                        <a:pt x="202095" y="911087"/>
                      </a:cubicBezTo>
                      <a:cubicBezTo>
                        <a:pt x="182117" y="911087"/>
                        <a:pt x="183314" y="898910"/>
                        <a:pt x="188843" y="921026"/>
                      </a:cubicBezTo>
                      <a:cubicBezTo>
                        <a:pt x="187739" y="925443"/>
                        <a:pt x="188374" y="930722"/>
                        <a:pt x="185530" y="934278"/>
                      </a:cubicBezTo>
                      <a:cubicBezTo>
                        <a:pt x="183348" y="937005"/>
                        <a:pt x="179036" y="937017"/>
                        <a:pt x="175591" y="937591"/>
                      </a:cubicBezTo>
                      <a:cubicBezTo>
                        <a:pt x="165727" y="939235"/>
                        <a:pt x="155713" y="939800"/>
                        <a:pt x="145774" y="940904"/>
                      </a:cubicBezTo>
                      <a:cubicBezTo>
                        <a:pt x="170726" y="957539"/>
                        <a:pt x="141911" y="935110"/>
                        <a:pt x="159026" y="960782"/>
                      </a:cubicBezTo>
                      <a:cubicBezTo>
                        <a:pt x="161235" y="964095"/>
                        <a:pt x="165652" y="965199"/>
                        <a:pt x="168965" y="967408"/>
                      </a:cubicBezTo>
                      <a:lnTo>
                        <a:pt x="175591" y="987287"/>
                      </a:lnTo>
                      <a:cubicBezTo>
                        <a:pt x="181396" y="1004703"/>
                        <a:pt x="180518" y="995782"/>
                        <a:pt x="165652" y="987287"/>
                      </a:cubicBezTo>
                      <a:cubicBezTo>
                        <a:pt x="162620" y="985554"/>
                        <a:pt x="159026" y="985078"/>
                        <a:pt x="155713" y="983974"/>
                      </a:cubicBezTo>
                      <a:cubicBezTo>
                        <a:pt x="152400" y="980661"/>
                        <a:pt x="149672" y="976634"/>
                        <a:pt x="145774" y="974035"/>
                      </a:cubicBezTo>
                      <a:cubicBezTo>
                        <a:pt x="142868" y="972098"/>
                        <a:pt x="138887" y="972417"/>
                        <a:pt x="135834" y="970721"/>
                      </a:cubicBezTo>
                      <a:cubicBezTo>
                        <a:pt x="128873" y="966854"/>
                        <a:pt x="122582" y="961886"/>
                        <a:pt x="115956" y="957469"/>
                      </a:cubicBezTo>
                      <a:lnTo>
                        <a:pt x="106017" y="950843"/>
                      </a:lnTo>
                      <a:cubicBezTo>
                        <a:pt x="102704" y="953052"/>
                        <a:pt x="97859" y="953908"/>
                        <a:pt x="96078" y="957469"/>
                      </a:cubicBezTo>
                      <a:cubicBezTo>
                        <a:pt x="91610" y="966405"/>
                        <a:pt x="95664" y="988293"/>
                        <a:pt x="79513" y="990600"/>
                      </a:cubicBezTo>
                      <a:cubicBezTo>
                        <a:pt x="59804" y="993416"/>
                        <a:pt x="39756" y="992809"/>
                        <a:pt x="19878" y="993913"/>
                      </a:cubicBezTo>
                      <a:cubicBezTo>
                        <a:pt x="16565" y="996122"/>
                        <a:pt x="13500" y="1002320"/>
                        <a:pt x="9939" y="1000539"/>
                      </a:cubicBezTo>
                      <a:cubicBezTo>
                        <a:pt x="6815" y="998977"/>
                        <a:pt x="12293" y="993958"/>
                        <a:pt x="13252" y="990600"/>
                      </a:cubicBezTo>
                      <a:cubicBezTo>
                        <a:pt x="14503" y="986222"/>
                        <a:pt x="15577" y="981793"/>
                        <a:pt x="16565" y="977348"/>
                      </a:cubicBezTo>
                      <a:cubicBezTo>
                        <a:pt x="17787" y="971851"/>
                        <a:pt x="17591" y="965928"/>
                        <a:pt x="19878" y="960782"/>
                      </a:cubicBezTo>
                      <a:cubicBezTo>
                        <a:pt x="22120" y="955736"/>
                        <a:pt x="26608" y="952023"/>
                        <a:pt x="29817" y="947530"/>
                      </a:cubicBezTo>
                      <a:cubicBezTo>
                        <a:pt x="32131" y="944290"/>
                        <a:pt x="33894" y="940650"/>
                        <a:pt x="36443" y="937591"/>
                      </a:cubicBezTo>
                      <a:cubicBezTo>
                        <a:pt x="41032" y="932084"/>
                        <a:pt x="49423" y="924092"/>
                        <a:pt x="56321" y="921026"/>
                      </a:cubicBezTo>
                      <a:cubicBezTo>
                        <a:pt x="62704" y="918189"/>
                        <a:pt x="69574" y="916609"/>
                        <a:pt x="76200" y="914400"/>
                      </a:cubicBezTo>
                      <a:cubicBezTo>
                        <a:pt x="87728" y="897108"/>
                        <a:pt x="80188" y="911364"/>
                        <a:pt x="86139" y="884582"/>
                      </a:cubicBezTo>
                      <a:cubicBezTo>
                        <a:pt x="86897" y="881173"/>
                        <a:pt x="92876" y="875328"/>
                        <a:pt x="89452" y="874643"/>
                      </a:cubicBezTo>
                      <a:cubicBezTo>
                        <a:pt x="77491" y="872251"/>
                        <a:pt x="65156" y="876852"/>
                        <a:pt x="53008" y="877956"/>
                      </a:cubicBezTo>
                      <a:cubicBezTo>
                        <a:pt x="46382" y="880165"/>
                        <a:pt x="39756" y="886791"/>
                        <a:pt x="33130" y="884582"/>
                      </a:cubicBezTo>
                      <a:cubicBezTo>
                        <a:pt x="9300" y="876639"/>
                        <a:pt x="39059" y="886276"/>
                        <a:pt x="9939" y="877956"/>
                      </a:cubicBezTo>
                      <a:cubicBezTo>
                        <a:pt x="6581" y="876997"/>
                        <a:pt x="3313" y="875747"/>
                        <a:pt x="0" y="874643"/>
                      </a:cubicBezTo>
                      <a:cubicBezTo>
                        <a:pt x="4417" y="870226"/>
                        <a:pt x="9186" y="866134"/>
                        <a:pt x="13252" y="861391"/>
                      </a:cubicBezTo>
                      <a:cubicBezTo>
                        <a:pt x="15843" y="858368"/>
                        <a:pt x="17062" y="854268"/>
                        <a:pt x="19878" y="851452"/>
                      </a:cubicBezTo>
                      <a:cubicBezTo>
                        <a:pt x="22694" y="848636"/>
                        <a:pt x="26504" y="847035"/>
                        <a:pt x="29817" y="844826"/>
                      </a:cubicBezTo>
                      <a:cubicBezTo>
                        <a:pt x="33130" y="840409"/>
                        <a:pt x="36163" y="835766"/>
                        <a:pt x="39756" y="831574"/>
                      </a:cubicBezTo>
                      <a:cubicBezTo>
                        <a:pt x="42805" y="828017"/>
                        <a:pt x="46696" y="825234"/>
                        <a:pt x="49695" y="821635"/>
                      </a:cubicBezTo>
                      <a:cubicBezTo>
                        <a:pt x="52244" y="818576"/>
                        <a:pt x="53833" y="814804"/>
                        <a:pt x="56321" y="811695"/>
                      </a:cubicBezTo>
                      <a:cubicBezTo>
                        <a:pt x="58272" y="809256"/>
                        <a:pt x="60997" y="807508"/>
                        <a:pt x="62948" y="805069"/>
                      </a:cubicBezTo>
                      <a:cubicBezTo>
                        <a:pt x="94214" y="765989"/>
                        <a:pt x="48403" y="821917"/>
                        <a:pt x="72887" y="785191"/>
                      </a:cubicBezTo>
                      <a:cubicBezTo>
                        <a:pt x="75486" y="781293"/>
                        <a:pt x="79513" y="778565"/>
                        <a:pt x="82826" y="775252"/>
                      </a:cubicBezTo>
                      <a:cubicBezTo>
                        <a:pt x="79513" y="771939"/>
                        <a:pt x="76785" y="767912"/>
                        <a:pt x="72887" y="765313"/>
                      </a:cubicBezTo>
                      <a:cubicBezTo>
                        <a:pt x="69981" y="763376"/>
                        <a:pt x="63295" y="765475"/>
                        <a:pt x="62948" y="762000"/>
                      </a:cubicBezTo>
                      <a:cubicBezTo>
                        <a:pt x="60994" y="742461"/>
                        <a:pt x="67619" y="735114"/>
                        <a:pt x="76200" y="722243"/>
                      </a:cubicBezTo>
                      <a:cubicBezTo>
                        <a:pt x="82936" y="688565"/>
                        <a:pt x="76034" y="719510"/>
                        <a:pt x="82826" y="695739"/>
                      </a:cubicBezTo>
                      <a:cubicBezTo>
                        <a:pt x="85946" y="684821"/>
                        <a:pt x="87175" y="677309"/>
                        <a:pt x="89452" y="665921"/>
                      </a:cubicBezTo>
                      <a:cubicBezTo>
                        <a:pt x="83897" y="643700"/>
                        <a:pt x="82890" y="645723"/>
                        <a:pt x="89452" y="612913"/>
                      </a:cubicBezTo>
                      <a:cubicBezTo>
                        <a:pt x="90233" y="609009"/>
                        <a:pt x="99391" y="605183"/>
                        <a:pt x="96078" y="602974"/>
                      </a:cubicBezTo>
                      <a:cubicBezTo>
                        <a:pt x="91393" y="599850"/>
                        <a:pt x="84907" y="604669"/>
                        <a:pt x="79513" y="606287"/>
                      </a:cubicBezTo>
                      <a:cubicBezTo>
                        <a:pt x="75266" y="607561"/>
                        <a:pt x="59451" y="614937"/>
                        <a:pt x="53008" y="616226"/>
                      </a:cubicBezTo>
                      <a:cubicBezTo>
                        <a:pt x="45351" y="617757"/>
                        <a:pt x="37547" y="618435"/>
                        <a:pt x="29817" y="619539"/>
                      </a:cubicBezTo>
                      <a:cubicBezTo>
                        <a:pt x="32689" y="587944"/>
                        <a:pt x="31177" y="590229"/>
                        <a:pt x="36443" y="566530"/>
                      </a:cubicBezTo>
                      <a:cubicBezTo>
                        <a:pt x="37431" y="562085"/>
                        <a:pt x="38225" y="557566"/>
                        <a:pt x="39756" y="553278"/>
                      </a:cubicBezTo>
                      <a:cubicBezTo>
                        <a:pt x="43756" y="542077"/>
                        <a:pt x="49247" y="531432"/>
                        <a:pt x="53008" y="520148"/>
                      </a:cubicBezTo>
                      <a:cubicBezTo>
                        <a:pt x="55004" y="514160"/>
                        <a:pt x="60469" y="497114"/>
                        <a:pt x="62948" y="493643"/>
                      </a:cubicBezTo>
                      <a:cubicBezTo>
                        <a:pt x="65262" y="490403"/>
                        <a:pt x="69574" y="489226"/>
                        <a:pt x="72887" y="487017"/>
                      </a:cubicBezTo>
                      <a:lnTo>
                        <a:pt x="99391" y="447261"/>
                      </a:lnTo>
                      <a:cubicBezTo>
                        <a:pt x="101600" y="443948"/>
                        <a:pt x="104758" y="441099"/>
                        <a:pt x="106017" y="437321"/>
                      </a:cubicBezTo>
                      <a:cubicBezTo>
                        <a:pt x="113787" y="414012"/>
                        <a:pt x="103674" y="442787"/>
                        <a:pt x="115956" y="414130"/>
                      </a:cubicBezTo>
                      <a:cubicBezTo>
                        <a:pt x="117332" y="410920"/>
                        <a:pt x="116800" y="406660"/>
                        <a:pt x="119269" y="404191"/>
                      </a:cubicBezTo>
                      <a:cubicBezTo>
                        <a:pt x="121738" y="401722"/>
                        <a:pt x="125895" y="401982"/>
                        <a:pt x="129208" y="400878"/>
                      </a:cubicBezTo>
                      <a:cubicBezTo>
                        <a:pt x="128104" y="395356"/>
                        <a:pt x="130580" y="387437"/>
                        <a:pt x="125895" y="384313"/>
                      </a:cubicBezTo>
                      <a:cubicBezTo>
                        <a:pt x="118487" y="379374"/>
                        <a:pt x="105254" y="387701"/>
                        <a:pt x="99391" y="381000"/>
                      </a:cubicBezTo>
                      <a:cubicBezTo>
                        <a:pt x="94249" y="375123"/>
                        <a:pt x="100948" y="365417"/>
                        <a:pt x="102704" y="357808"/>
                      </a:cubicBezTo>
                      <a:cubicBezTo>
                        <a:pt x="104274" y="351002"/>
                        <a:pt x="107121" y="344556"/>
                        <a:pt x="109330" y="337930"/>
                      </a:cubicBezTo>
                      <a:cubicBezTo>
                        <a:pt x="110434" y="334617"/>
                        <a:pt x="110548" y="330785"/>
                        <a:pt x="112643" y="327991"/>
                      </a:cubicBezTo>
                      <a:cubicBezTo>
                        <a:pt x="124971" y="311554"/>
                        <a:pt x="119519" y="319333"/>
                        <a:pt x="129208" y="304800"/>
                      </a:cubicBezTo>
                      <a:cubicBezTo>
                        <a:pt x="130312" y="300383"/>
                        <a:pt x="131533" y="295993"/>
                        <a:pt x="132521" y="291548"/>
                      </a:cubicBezTo>
                      <a:cubicBezTo>
                        <a:pt x="135941" y="276158"/>
                        <a:pt x="135103" y="275884"/>
                        <a:pt x="139148" y="261730"/>
                      </a:cubicBezTo>
                      <a:cubicBezTo>
                        <a:pt x="140108" y="258372"/>
                        <a:pt x="141357" y="255104"/>
                        <a:pt x="142461" y="251791"/>
                      </a:cubicBezTo>
                      <a:cubicBezTo>
                        <a:pt x="141357" y="242956"/>
                        <a:pt x="140612" y="234069"/>
                        <a:pt x="139148" y="225287"/>
                      </a:cubicBezTo>
                      <a:cubicBezTo>
                        <a:pt x="138399" y="220796"/>
                        <a:pt x="135834" y="216588"/>
                        <a:pt x="135834" y="212035"/>
                      </a:cubicBezTo>
                      <a:cubicBezTo>
                        <a:pt x="135834" y="179424"/>
                        <a:pt x="137580" y="184301"/>
                        <a:pt x="142461" y="162339"/>
                      </a:cubicBezTo>
                      <a:cubicBezTo>
                        <a:pt x="143683" y="156842"/>
                        <a:pt x="143993" y="151116"/>
                        <a:pt x="145774" y="145774"/>
                      </a:cubicBezTo>
                      <a:cubicBezTo>
                        <a:pt x="147336" y="141088"/>
                        <a:pt x="150566" y="137107"/>
                        <a:pt x="152400" y="132521"/>
                      </a:cubicBezTo>
                      <a:cubicBezTo>
                        <a:pt x="154994" y="126036"/>
                        <a:pt x="155902" y="118890"/>
                        <a:pt x="159026" y="112643"/>
                      </a:cubicBezTo>
                      <a:cubicBezTo>
                        <a:pt x="161235" y="108226"/>
                        <a:pt x="163202" y="103679"/>
                        <a:pt x="165652" y="99391"/>
                      </a:cubicBezTo>
                      <a:cubicBezTo>
                        <a:pt x="167627" y="95934"/>
                        <a:pt x="170661" y="93091"/>
                        <a:pt x="172278" y="89452"/>
                      </a:cubicBezTo>
                      <a:cubicBezTo>
                        <a:pt x="175115" y="83070"/>
                        <a:pt x="176695" y="76200"/>
                        <a:pt x="178904" y="69574"/>
                      </a:cubicBezTo>
                      <a:lnTo>
                        <a:pt x="182217" y="59635"/>
                      </a:lnTo>
                      <a:lnTo>
                        <a:pt x="172278"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79" name="Rectangle 178">
                <a:extLst>
                  <a:ext uri="{FF2B5EF4-FFF2-40B4-BE49-F238E27FC236}">
                    <a16:creationId xmlns:a16="http://schemas.microsoft.com/office/drawing/2014/main" id="{36675D73-86F8-BF34-45E6-634DC4F2CF1B}"/>
                  </a:ext>
                </a:extLst>
              </p:cNvPr>
              <p:cNvSpPr/>
              <p:nvPr/>
            </p:nvSpPr>
            <p:spPr>
              <a:xfrm>
                <a:off x="1012131" y="5994574"/>
                <a:ext cx="7661605" cy="27432"/>
              </a:xfrm>
              <a:prstGeom prst="rect">
                <a:avLst/>
              </a:prstGeom>
              <a:gradFill flip="none" rotWithShape="1">
                <a:gsLst>
                  <a:gs pos="0">
                    <a:srgbClr val="00CC00"/>
                  </a:gs>
                  <a:gs pos="27000">
                    <a:srgbClr val="008000"/>
                  </a:gs>
                  <a:gs pos="100000">
                    <a:srgbClr val="5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grpSp>
        <p:nvGrpSpPr>
          <p:cNvPr id="224" name="Group 223">
            <a:extLst>
              <a:ext uri="{FF2B5EF4-FFF2-40B4-BE49-F238E27FC236}">
                <a16:creationId xmlns:a16="http://schemas.microsoft.com/office/drawing/2014/main" id="{45712090-3A5B-063D-3875-695E5AB6D27B}"/>
              </a:ext>
            </a:extLst>
          </p:cNvPr>
          <p:cNvGrpSpPr/>
          <p:nvPr/>
        </p:nvGrpSpPr>
        <p:grpSpPr>
          <a:xfrm>
            <a:off x="955288" y="1148903"/>
            <a:ext cx="7615306" cy="4771241"/>
            <a:chOff x="955288" y="1148903"/>
            <a:chExt cx="7615306" cy="4771241"/>
          </a:xfrm>
          <a:effectLst>
            <a:outerShdw blurRad="50800" dist="38100" dir="2700000" algn="tl" rotWithShape="0">
              <a:prstClr val="black">
                <a:alpha val="40000"/>
              </a:prstClr>
            </a:outerShdw>
          </a:effectLst>
        </p:grpSpPr>
        <p:sp>
          <p:nvSpPr>
            <p:cNvPr id="226" name="Freeform 225">
              <a:extLst>
                <a:ext uri="{FF2B5EF4-FFF2-40B4-BE49-F238E27FC236}">
                  <a16:creationId xmlns:a16="http://schemas.microsoft.com/office/drawing/2014/main" id="{DCCFD93C-1FC1-1503-83CF-F053032D850C}"/>
                </a:ext>
              </a:extLst>
            </p:cNvPr>
            <p:cNvSpPr/>
            <p:nvPr/>
          </p:nvSpPr>
          <p:spPr>
            <a:xfrm>
              <a:off x="955288" y="4507383"/>
              <a:ext cx="1791629" cy="1412761"/>
            </a:xfrm>
            <a:custGeom>
              <a:avLst/>
              <a:gdLst>
                <a:gd name="connsiteX0" fmla="*/ 1791629 w 1791629"/>
                <a:gd name="connsiteY0" fmla="*/ 0 h 1241502"/>
                <a:gd name="connsiteX1" fmla="*/ 1576039 w 1791629"/>
                <a:gd name="connsiteY1" fmla="*/ 223024 h 1241502"/>
                <a:gd name="connsiteX2" fmla="*/ 1442224 w 1791629"/>
                <a:gd name="connsiteY2" fmla="*/ 349405 h 1241502"/>
                <a:gd name="connsiteX3" fmla="*/ 1300975 w 1791629"/>
                <a:gd name="connsiteY3" fmla="*/ 490654 h 1241502"/>
                <a:gd name="connsiteX4" fmla="*/ 1144858 w 1791629"/>
                <a:gd name="connsiteY4" fmla="*/ 646771 h 1241502"/>
                <a:gd name="connsiteX5" fmla="*/ 1018478 w 1791629"/>
                <a:gd name="connsiteY5" fmla="*/ 750849 h 1241502"/>
                <a:gd name="connsiteX6" fmla="*/ 862361 w 1791629"/>
                <a:gd name="connsiteY6" fmla="*/ 862361 h 1241502"/>
                <a:gd name="connsiteX7" fmla="*/ 639336 w 1791629"/>
                <a:gd name="connsiteY7" fmla="*/ 996176 h 1241502"/>
                <a:gd name="connsiteX8" fmla="*/ 490653 w 1791629"/>
                <a:gd name="connsiteY8" fmla="*/ 1063083 h 1241502"/>
                <a:gd name="connsiteX9" fmla="*/ 327102 w 1791629"/>
                <a:gd name="connsiteY9" fmla="*/ 1129990 h 1241502"/>
                <a:gd name="connsiteX10" fmla="*/ 193288 w 1791629"/>
                <a:gd name="connsiteY10" fmla="*/ 1174595 h 1241502"/>
                <a:gd name="connsiteX11" fmla="*/ 89210 w 1791629"/>
                <a:gd name="connsiteY11" fmla="*/ 1219200 h 1241502"/>
                <a:gd name="connsiteX12" fmla="*/ 0 w 1791629"/>
                <a:gd name="connsiteY12" fmla="*/ 1241502 h 12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1629" h="1241502">
                  <a:moveTo>
                    <a:pt x="1791629" y="0"/>
                  </a:moveTo>
                  <a:cubicBezTo>
                    <a:pt x="1712951" y="82395"/>
                    <a:pt x="1634273" y="164790"/>
                    <a:pt x="1576039" y="223024"/>
                  </a:cubicBezTo>
                  <a:cubicBezTo>
                    <a:pt x="1517805" y="281258"/>
                    <a:pt x="1488068" y="304800"/>
                    <a:pt x="1442224" y="349405"/>
                  </a:cubicBezTo>
                  <a:cubicBezTo>
                    <a:pt x="1396380" y="394010"/>
                    <a:pt x="1300975" y="490654"/>
                    <a:pt x="1300975" y="490654"/>
                  </a:cubicBezTo>
                  <a:cubicBezTo>
                    <a:pt x="1251414" y="540215"/>
                    <a:pt x="1191941" y="603405"/>
                    <a:pt x="1144858" y="646771"/>
                  </a:cubicBezTo>
                  <a:cubicBezTo>
                    <a:pt x="1097775" y="690137"/>
                    <a:pt x="1065561" y="714917"/>
                    <a:pt x="1018478" y="750849"/>
                  </a:cubicBezTo>
                  <a:cubicBezTo>
                    <a:pt x="971395" y="786781"/>
                    <a:pt x="925551" y="821473"/>
                    <a:pt x="862361" y="862361"/>
                  </a:cubicBezTo>
                  <a:cubicBezTo>
                    <a:pt x="799171" y="903249"/>
                    <a:pt x="701287" y="962722"/>
                    <a:pt x="639336" y="996176"/>
                  </a:cubicBezTo>
                  <a:cubicBezTo>
                    <a:pt x="577385" y="1029630"/>
                    <a:pt x="542692" y="1040781"/>
                    <a:pt x="490653" y="1063083"/>
                  </a:cubicBezTo>
                  <a:cubicBezTo>
                    <a:pt x="438614" y="1085385"/>
                    <a:pt x="376663" y="1111405"/>
                    <a:pt x="327102" y="1129990"/>
                  </a:cubicBezTo>
                  <a:cubicBezTo>
                    <a:pt x="277541" y="1148575"/>
                    <a:pt x="232937" y="1159727"/>
                    <a:pt x="193288" y="1174595"/>
                  </a:cubicBezTo>
                  <a:cubicBezTo>
                    <a:pt x="153639" y="1189463"/>
                    <a:pt x="121425" y="1208049"/>
                    <a:pt x="89210" y="1219200"/>
                  </a:cubicBezTo>
                  <a:cubicBezTo>
                    <a:pt x="56995" y="1230351"/>
                    <a:pt x="28497" y="1235926"/>
                    <a:pt x="0" y="1241502"/>
                  </a:cubicBezTo>
                </a:path>
              </a:pathLst>
            </a:custGeom>
            <a:ln w="38100">
              <a:solidFill>
                <a:srgbClr val="0000FF"/>
              </a:solidFill>
              <a:prstDash val="dash"/>
            </a:ln>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28" name="Freeform 227">
              <a:extLst>
                <a:ext uri="{FF2B5EF4-FFF2-40B4-BE49-F238E27FC236}">
                  <a16:creationId xmlns:a16="http://schemas.microsoft.com/office/drawing/2014/main" id="{E7038B05-06F2-E5FF-637B-AB9EA091A3F5}"/>
                </a:ext>
              </a:extLst>
            </p:cNvPr>
            <p:cNvSpPr/>
            <p:nvPr/>
          </p:nvSpPr>
          <p:spPr>
            <a:xfrm>
              <a:off x="995199" y="1148903"/>
              <a:ext cx="7575395" cy="3878658"/>
            </a:xfrm>
            <a:custGeom>
              <a:avLst/>
              <a:gdLst>
                <a:gd name="connsiteX0" fmla="*/ 0 w 7575395"/>
                <a:gd name="connsiteY0" fmla="*/ 2304585 h 3408476"/>
                <a:gd name="connsiteX1" fmla="*/ 52039 w 7575395"/>
                <a:gd name="connsiteY1" fmla="*/ 2579649 h 3408476"/>
                <a:gd name="connsiteX2" fmla="*/ 148683 w 7575395"/>
                <a:gd name="connsiteY2" fmla="*/ 2854712 h 3408476"/>
                <a:gd name="connsiteX3" fmla="*/ 282497 w 7575395"/>
                <a:gd name="connsiteY3" fmla="*/ 3077736 h 3408476"/>
                <a:gd name="connsiteX4" fmla="*/ 423746 w 7575395"/>
                <a:gd name="connsiteY4" fmla="*/ 3241288 h 3408476"/>
                <a:gd name="connsiteX5" fmla="*/ 557561 w 7575395"/>
                <a:gd name="connsiteY5" fmla="*/ 3330497 h 3408476"/>
                <a:gd name="connsiteX6" fmla="*/ 743415 w 7575395"/>
                <a:gd name="connsiteY6" fmla="*/ 3397405 h 3408476"/>
                <a:gd name="connsiteX7" fmla="*/ 914400 w 7575395"/>
                <a:gd name="connsiteY7" fmla="*/ 3404839 h 3408476"/>
                <a:gd name="connsiteX8" fmla="*/ 1115122 w 7575395"/>
                <a:gd name="connsiteY8" fmla="*/ 3360234 h 3408476"/>
                <a:gd name="connsiteX9" fmla="*/ 1360449 w 7575395"/>
                <a:gd name="connsiteY9" fmla="*/ 3256156 h 3408476"/>
                <a:gd name="connsiteX10" fmla="*/ 1501697 w 7575395"/>
                <a:gd name="connsiteY10" fmla="*/ 3159512 h 3408476"/>
                <a:gd name="connsiteX11" fmla="*/ 1657815 w 7575395"/>
                <a:gd name="connsiteY11" fmla="*/ 3033132 h 3408476"/>
                <a:gd name="connsiteX12" fmla="*/ 1836234 w 7575395"/>
                <a:gd name="connsiteY12" fmla="*/ 2854712 h 3408476"/>
                <a:gd name="connsiteX13" fmla="*/ 2036956 w 7575395"/>
                <a:gd name="connsiteY13" fmla="*/ 2616819 h 3408476"/>
                <a:gd name="connsiteX14" fmla="*/ 2215375 w 7575395"/>
                <a:gd name="connsiteY14" fmla="*/ 2393795 h 3408476"/>
                <a:gd name="connsiteX15" fmla="*/ 2341756 w 7575395"/>
                <a:gd name="connsiteY15" fmla="*/ 2237678 h 3408476"/>
                <a:gd name="connsiteX16" fmla="*/ 2527610 w 7575395"/>
                <a:gd name="connsiteY16" fmla="*/ 2014653 h 3408476"/>
                <a:gd name="connsiteX17" fmla="*/ 2698595 w 7575395"/>
                <a:gd name="connsiteY17" fmla="*/ 1799063 h 3408476"/>
                <a:gd name="connsiteX18" fmla="*/ 2847278 w 7575395"/>
                <a:gd name="connsiteY18" fmla="*/ 1635512 h 3408476"/>
                <a:gd name="connsiteX19" fmla="*/ 3040566 w 7575395"/>
                <a:gd name="connsiteY19" fmla="*/ 1442224 h 3408476"/>
                <a:gd name="connsiteX20" fmla="*/ 3241288 w 7575395"/>
                <a:gd name="connsiteY20" fmla="*/ 1234068 h 3408476"/>
                <a:gd name="connsiteX21" fmla="*/ 3434575 w 7575395"/>
                <a:gd name="connsiteY21" fmla="*/ 1048214 h 3408476"/>
                <a:gd name="connsiteX22" fmla="*/ 3546088 w 7575395"/>
                <a:gd name="connsiteY22" fmla="*/ 959005 h 3408476"/>
                <a:gd name="connsiteX23" fmla="*/ 3679902 w 7575395"/>
                <a:gd name="connsiteY23" fmla="*/ 847493 h 3408476"/>
                <a:gd name="connsiteX24" fmla="*/ 3865756 w 7575395"/>
                <a:gd name="connsiteY24" fmla="*/ 706244 h 3408476"/>
                <a:gd name="connsiteX25" fmla="*/ 4059044 w 7575395"/>
                <a:gd name="connsiteY25" fmla="*/ 572429 h 3408476"/>
                <a:gd name="connsiteX26" fmla="*/ 4192858 w 7575395"/>
                <a:gd name="connsiteY26" fmla="*/ 490653 h 3408476"/>
                <a:gd name="connsiteX27" fmla="*/ 4408449 w 7575395"/>
                <a:gd name="connsiteY27" fmla="*/ 364273 h 3408476"/>
                <a:gd name="connsiteX28" fmla="*/ 4683512 w 7575395"/>
                <a:gd name="connsiteY28" fmla="*/ 237893 h 3408476"/>
                <a:gd name="connsiteX29" fmla="*/ 4980878 w 7575395"/>
                <a:gd name="connsiteY29" fmla="*/ 111512 h 3408476"/>
                <a:gd name="connsiteX30" fmla="*/ 5151863 w 7575395"/>
                <a:gd name="connsiteY30" fmla="*/ 74341 h 3408476"/>
                <a:gd name="connsiteX31" fmla="*/ 5382322 w 7575395"/>
                <a:gd name="connsiteY31" fmla="*/ 14868 h 3408476"/>
                <a:gd name="connsiteX32" fmla="*/ 5716858 w 7575395"/>
                <a:gd name="connsiteY32" fmla="*/ 0 h 3408476"/>
                <a:gd name="connsiteX33" fmla="*/ 6036527 w 7575395"/>
                <a:gd name="connsiteY33" fmla="*/ 14868 h 3408476"/>
                <a:gd name="connsiteX34" fmla="*/ 6348761 w 7575395"/>
                <a:gd name="connsiteY34" fmla="*/ 44605 h 3408476"/>
                <a:gd name="connsiteX35" fmla="*/ 6623824 w 7575395"/>
                <a:gd name="connsiteY35" fmla="*/ 104078 h 3408476"/>
                <a:gd name="connsiteX36" fmla="*/ 6936058 w 7575395"/>
                <a:gd name="connsiteY36" fmla="*/ 178419 h 3408476"/>
                <a:gd name="connsiteX37" fmla="*/ 7218556 w 7575395"/>
                <a:gd name="connsiteY37" fmla="*/ 245327 h 3408476"/>
                <a:gd name="connsiteX38" fmla="*/ 7575395 w 7575395"/>
                <a:gd name="connsiteY38" fmla="*/ 371707 h 3408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575395" h="3408476">
                  <a:moveTo>
                    <a:pt x="0" y="2304585"/>
                  </a:moveTo>
                  <a:cubicBezTo>
                    <a:pt x="13629" y="2396273"/>
                    <a:pt x="27259" y="2487961"/>
                    <a:pt x="52039" y="2579649"/>
                  </a:cubicBezTo>
                  <a:cubicBezTo>
                    <a:pt x="76820" y="2671337"/>
                    <a:pt x="110273" y="2771698"/>
                    <a:pt x="148683" y="2854712"/>
                  </a:cubicBezTo>
                  <a:cubicBezTo>
                    <a:pt x="187093" y="2937727"/>
                    <a:pt x="236653" y="3013307"/>
                    <a:pt x="282497" y="3077736"/>
                  </a:cubicBezTo>
                  <a:cubicBezTo>
                    <a:pt x="328341" y="3142165"/>
                    <a:pt x="377902" y="3199161"/>
                    <a:pt x="423746" y="3241288"/>
                  </a:cubicBezTo>
                  <a:cubicBezTo>
                    <a:pt x="469590" y="3283415"/>
                    <a:pt x="504283" y="3304478"/>
                    <a:pt x="557561" y="3330497"/>
                  </a:cubicBezTo>
                  <a:cubicBezTo>
                    <a:pt x="610839" y="3356517"/>
                    <a:pt x="683942" y="3385015"/>
                    <a:pt x="743415" y="3397405"/>
                  </a:cubicBezTo>
                  <a:cubicBezTo>
                    <a:pt x="802888" y="3409795"/>
                    <a:pt x="852449" y="3411034"/>
                    <a:pt x="914400" y="3404839"/>
                  </a:cubicBezTo>
                  <a:cubicBezTo>
                    <a:pt x="976351" y="3398644"/>
                    <a:pt x="1040780" y="3385015"/>
                    <a:pt x="1115122" y="3360234"/>
                  </a:cubicBezTo>
                  <a:cubicBezTo>
                    <a:pt x="1189464" y="3335453"/>
                    <a:pt x="1296020" y="3289610"/>
                    <a:pt x="1360449" y="3256156"/>
                  </a:cubicBezTo>
                  <a:cubicBezTo>
                    <a:pt x="1424878" y="3222702"/>
                    <a:pt x="1452136" y="3196683"/>
                    <a:pt x="1501697" y="3159512"/>
                  </a:cubicBezTo>
                  <a:cubicBezTo>
                    <a:pt x="1551258" y="3122341"/>
                    <a:pt x="1602059" y="3083932"/>
                    <a:pt x="1657815" y="3033132"/>
                  </a:cubicBezTo>
                  <a:cubicBezTo>
                    <a:pt x="1713571" y="2982332"/>
                    <a:pt x="1773044" y="2924098"/>
                    <a:pt x="1836234" y="2854712"/>
                  </a:cubicBezTo>
                  <a:cubicBezTo>
                    <a:pt x="1899424" y="2785327"/>
                    <a:pt x="1973766" y="2693638"/>
                    <a:pt x="2036956" y="2616819"/>
                  </a:cubicBezTo>
                  <a:cubicBezTo>
                    <a:pt x="2100146" y="2540000"/>
                    <a:pt x="2215375" y="2393795"/>
                    <a:pt x="2215375" y="2393795"/>
                  </a:cubicBezTo>
                  <a:cubicBezTo>
                    <a:pt x="2266175" y="2330605"/>
                    <a:pt x="2289717" y="2300868"/>
                    <a:pt x="2341756" y="2237678"/>
                  </a:cubicBezTo>
                  <a:cubicBezTo>
                    <a:pt x="2393795" y="2174488"/>
                    <a:pt x="2468137" y="2087755"/>
                    <a:pt x="2527610" y="2014653"/>
                  </a:cubicBezTo>
                  <a:cubicBezTo>
                    <a:pt x="2587083" y="1941550"/>
                    <a:pt x="2645317" y="1862253"/>
                    <a:pt x="2698595" y="1799063"/>
                  </a:cubicBezTo>
                  <a:cubicBezTo>
                    <a:pt x="2751873" y="1735873"/>
                    <a:pt x="2790283" y="1694985"/>
                    <a:pt x="2847278" y="1635512"/>
                  </a:cubicBezTo>
                  <a:cubicBezTo>
                    <a:pt x="2904273" y="1576039"/>
                    <a:pt x="2974898" y="1509131"/>
                    <a:pt x="3040566" y="1442224"/>
                  </a:cubicBezTo>
                  <a:cubicBezTo>
                    <a:pt x="3106234" y="1375317"/>
                    <a:pt x="3175620" y="1299736"/>
                    <a:pt x="3241288" y="1234068"/>
                  </a:cubicBezTo>
                  <a:cubicBezTo>
                    <a:pt x="3306956" y="1168400"/>
                    <a:pt x="3383775" y="1094058"/>
                    <a:pt x="3434575" y="1048214"/>
                  </a:cubicBezTo>
                  <a:cubicBezTo>
                    <a:pt x="3485375" y="1002370"/>
                    <a:pt x="3505200" y="992458"/>
                    <a:pt x="3546088" y="959005"/>
                  </a:cubicBezTo>
                  <a:cubicBezTo>
                    <a:pt x="3586976" y="925552"/>
                    <a:pt x="3626624" y="889620"/>
                    <a:pt x="3679902" y="847493"/>
                  </a:cubicBezTo>
                  <a:cubicBezTo>
                    <a:pt x="3733180" y="805366"/>
                    <a:pt x="3802566" y="752088"/>
                    <a:pt x="3865756" y="706244"/>
                  </a:cubicBezTo>
                  <a:cubicBezTo>
                    <a:pt x="3928946" y="660400"/>
                    <a:pt x="4004527" y="608361"/>
                    <a:pt x="4059044" y="572429"/>
                  </a:cubicBezTo>
                  <a:cubicBezTo>
                    <a:pt x="4113561" y="536497"/>
                    <a:pt x="4192858" y="490653"/>
                    <a:pt x="4192858" y="490653"/>
                  </a:cubicBezTo>
                  <a:cubicBezTo>
                    <a:pt x="4251092" y="455960"/>
                    <a:pt x="4326673" y="406400"/>
                    <a:pt x="4408449" y="364273"/>
                  </a:cubicBezTo>
                  <a:cubicBezTo>
                    <a:pt x="4490225" y="322146"/>
                    <a:pt x="4588107" y="280020"/>
                    <a:pt x="4683512" y="237893"/>
                  </a:cubicBezTo>
                  <a:cubicBezTo>
                    <a:pt x="4778917" y="195766"/>
                    <a:pt x="4902819" y="138771"/>
                    <a:pt x="4980878" y="111512"/>
                  </a:cubicBezTo>
                  <a:cubicBezTo>
                    <a:pt x="5058937" y="84253"/>
                    <a:pt x="5084956" y="90448"/>
                    <a:pt x="5151863" y="74341"/>
                  </a:cubicBezTo>
                  <a:cubicBezTo>
                    <a:pt x="5218770" y="58234"/>
                    <a:pt x="5288156" y="27258"/>
                    <a:pt x="5382322" y="14868"/>
                  </a:cubicBezTo>
                  <a:cubicBezTo>
                    <a:pt x="5476488" y="2478"/>
                    <a:pt x="5607824" y="0"/>
                    <a:pt x="5716858" y="0"/>
                  </a:cubicBezTo>
                  <a:cubicBezTo>
                    <a:pt x="5825892" y="0"/>
                    <a:pt x="5931210" y="7434"/>
                    <a:pt x="6036527" y="14868"/>
                  </a:cubicBezTo>
                  <a:cubicBezTo>
                    <a:pt x="6141844" y="22302"/>
                    <a:pt x="6250878" y="29737"/>
                    <a:pt x="6348761" y="44605"/>
                  </a:cubicBezTo>
                  <a:cubicBezTo>
                    <a:pt x="6446644" y="59473"/>
                    <a:pt x="6525941" y="81776"/>
                    <a:pt x="6623824" y="104078"/>
                  </a:cubicBezTo>
                  <a:cubicBezTo>
                    <a:pt x="6721707" y="126380"/>
                    <a:pt x="6936058" y="178419"/>
                    <a:pt x="6936058" y="178419"/>
                  </a:cubicBezTo>
                  <a:cubicBezTo>
                    <a:pt x="7035180" y="201960"/>
                    <a:pt x="7112000" y="213112"/>
                    <a:pt x="7218556" y="245327"/>
                  </a:cubicBezTo>
                  <a:cubicBezTo>
                    <a:pt x="7325112" y="277542"/>
                    <a:pt x="7450253" y="324624"/>
                    <a:pt x="7575395" y="371707"/>
                  </a:cubicBezTo>
                </a:path>
              </a:pathLst>
            </a:custGeom>
            <a:ln>
              <a:solidFill>
                <a:srgbClr val="0000FF"/>
              </a:solidFill>
            </a:ln>
            <a:effectLst/>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grpSp>
      <p:grpSp>
        <p:nvGrpSpPr>
          <p:cNvPr id="16387" name="Group 228">
            <a:extLst>
              <a:ext uri="{FF2B5EF4-FFF2-40B4-BE49-F238E27FC236}">
                <a16:creationId xmlns:a16="http://schemas.microsoft.com/office/drawing/2014/main" id="{F4A622FE-7EEE-DB82-F13F-9B0153059912}"/>
              </a:ext>
            </a:extLst>
          </p:cNvPr>
          <p:cNvGrpSpPr>
            <a:grpSpLocks/>
          </p:cNvGrpSpPr>
          <p:nvPr/>
        </p:nvGrpSpPr>
        <p:grpSpPr bwMode="auto">
          <a:xfrm>
            <a:off x="182563" y="482600"/>
            <a:ext cx="8677275" cy="6375400"/>
            <a:chOff x="182452" y="482687"/>
            <a:chExt cx="8677587" cy="6375313"/>
          </a:xfrm>
        </p:grpSpPr>
        <p:sp>
          <p:nvSpPr>
            <p:cNvPr id="230" name="Rectangle 229">
              <a:extLst>
                <a:ext uri="{FF2B5EF4-FFF2-40B4-BE49-F238E27FC236}">
                  <a16:creationId xmlns:a16="http://schemas.microsoft.com/office/drawing/2014/main" id="{AEBD6CCA-96D2-F329-68FE-83279E6C112D}"/>
                </a:ext>
              </a:extLst>
            </p:cNvPr>
            <p:cNvSpPr>
              <a:spLocks noChangeArrowheads="1"/>
            </p:cNvSpPr>
            <p:nvPr/>
          </p:nvSpPr>
          <p:spPr bwMode="auto">
            <a:xfrm>
              <a:off x="782396" y="609600"/>
              <a:ext cx="8001000" cy="5722952"/>
            </a:xfrm>
            <a:prstGeom prst="rect">
              <a:avLst/>
            </a:prstGeom>
            <a:noFill/>
            <a:ln w="25400">
              <a:solidFill>
                <a:schemeClr val="bg1"/>
              </a:solidFill>
              <a:miter lim="800000"/>
              <a:headEnd/>
              <a:tailEnd/>
            </a:ln>
            <a:effectLst>
              <a:outerShdw blurRad="317500" dist="127001"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dirty="0">
                <a:solidFill>
                  <a:schemeClr val="bg1"/>
                </a:solidFill>
                <a:latin typeface="Arial" panose="020B0604020202020204" pitchFamily="34" charset="0"/>
                <a:ea typeface="+mn-ea"/>
                <a:cs typeface="Arial" panose="020B0604020202020204" pitchFamily="34" charset="0"/>
              </a:endParaRPr>
            </a:p>
          </p:txBody>
        </p:sp>
        <p:sp>
          <p:nvSpPr>
            <p:cNvPr id="16390" name="TextBox 230">
              <a:extLst>
                <a:ext uri="{FF2B5EF4-FFF2-40B4-BE49-F238E27FC236}">
                  <a16:creationId xmlns:a16="http://schemas.microsoft.com/office/drawing/2014/main" id="{C54DFE2D-DC64-8E3D-9208-2D1F5F985624}"/>
                </a:ext>
              </a:extLst>
            </p:cNvPr>
            <p:cNvSpPr txBox="1">
              <a:spLocks noChangeArrowheads="1"/>
            </p:cNvSpPr>
            <p:nvPr/>
          </p:nvSpPr>
          <p:spPr bwMode="auto">
            <a:xfrm rot="-5400000">
              <a:off x="-1677031" y="3229155"/>
              <a:ext cx="421140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sz="2600">
                  <a:solidFill>
                    <a:schemeClr val="bg1"/>
                  </a:solidFill>
                  <a:latin typeface="Arial" panose="020B0604020202020204" pitchFamily="34" charset="0"/>
                  <a:cs typeface="Arial" panose="020B0604020202020204" pitchFamily="34" charset="0"/>
                </a:rPr>
                <a:t>Old-Growth Structure Index</a:t>
              </a:r>
            </a:p>
          </p:txBody>
        </p:sp>
        <p:sp>
          <p:nvSpPr>
            <p:cNvPr id="16391" name="TextBox 231">
              <a:extLst>
                <a:ext uri="{FF2B5EF4-FFF2-40B4-BE49-F238E27FC236}">
                  <a16:creationId xmlns:a16="http://schemas.microsoft.com/office/drawing/2014/main" id="{2967FD50-053C-A3C4-21B2-3E61B9D63718}"/>
                </a:ext>
              </a:extLst>
            </p:cNvPr>
            <p:cNvSpPr txBox="1">
              <a:spLocks noChangeArrowheads="1"/>
            </p:cNvSpPr>
            <p:nvPr/>
          </p:nvSpPr>
          <p:spPr bwMode="auto">
            <a:xfrm>
              <a:off x="3886200" y="6365557"/>
              <a:ext cx="170912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sz="2600">
                  <a:solidFill>
                    <a:schemeClr val="bg1"/>
                  </a:solidFill>
                  <a:latin typeface="Arial" panose="020B0604020202020204" pitchFamily="34" charset="0"/>
                  <a:cs typeface="Arial" panose="020B0604020202020204" pitchFamily="34" charset="0"/>
                </a:rPr>
                <a:t>Stand age</a:t>
              </a:r>
            </a:p>
          </p:txBody>
        </p:sp>
        <p:sp>
          <p:nvSpPr>
            <p:cNvPr id="16392" name="TextBox 232">
              <a:extLst>
                <a:ext uri="{FF2B5EF4-FFF2-40B4-BE49-F238E27FC236}">
                  <a16:creationId xmlns:a16="http://schemas.microsoft.com/office/drawing/2014/main" id="{3B52ED3A-DBFF-ED0A-B3A0-F930C82ECBE9}"/>
                </a:ext>
              </a:extLst>
            </p:cNvPr>
            <p:cNvSpPr txBox="1">
              <a:spLocks noChangeArrowheads="1"/>
            </p:cNvSpPr>
            <p:nvPr/>
          </p:nvSpPr>
          <p:spPr bwMode="auto">
            <a:xfrm>
              <a:off x="722100" y="6365557"/>
              <a:ext cx="10182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a:solidFill>
                    <a:schemeClr val="bg1"/>
                  </a:solidFill>
                  <a:latin typeface="Arial" panose="020B0604020202020204" pitchFamily="34" charset="0"/>
                  <a:cs typeface="Arial" panose="020B0604020202020204" pitchFamily="34" charset="0"/>
                </a:rPr>
                <a:t>younger</a:t>
              </a:r>
            </a:p>
          </p:txBody>
        </p:sp>
        <p:sp>
          <p:nvSpPr>
            <p:cNvPr id="16393" name="TextBox 233">
              <a:extLst>
                <a:ext uri="{FF2B5EF4-FFF2-40B4-BE49-F238E27FC236}">
                  <a16:creationId xmlns:a16="http://schemas.microsoft.com/office/drawing/2014/main" id="{D8B97D26-925E-5F50-8D3D-DDE3E8120F9D}"/>
                </a:ext>
              </a:extLst>
            </p:cNvPr>
            <p:cNvSpPr txBox="1">
              <a:spLocks noChangeArrowheads="1"/>
            </p:cNvSpPr>
            <p:nvPr/>
          </p:nvSpPr>
          <p:spPr bwMode="auto">
            <a:xfrm>
              <a:off x="8162412" y="6365557"/>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a:solidFill>
                    <a:schemeClr val="bg1"/>
                  </a:solidFill>
                  <a:latin typeface="Arial" panose="020B0604020202020204" pitchFamily="34" charset="0"/>
                  <a:cs typeface="Arial" panose="020B0604020202020204" pitchFamily="34" charset="0"/>
                </a:rPr>
                <a:t>older</a:t>
              </a:r>
            </a:p>
          </p:txBody>
        </p:sp>
        <p:sp>
          <p:nvSpPr>
            <p:cNvPr id="16394" name="TextBox 234">
              <a:extLst>
                <a:ext uri="{FF2B5EF4-FFF2-40B4-BE49-F238E27FC236}">
                  <a16:creationId xmlns:a16="http://schemas.microsoft.com/office/drawing/2014/main" id="{ADDF3E85-3032-4BFE-6853-45A1868E7567}"/>
                </a:ext>
              </a:extLst>
            </p:cNvPr>
            <p:cNvSpPr txBox="1">
              <a:spLocks noChangeArrowheads="1"/>
            </p:cNvSpPr>
            <p:nvPr/>
          </p:nvSpPr>
          <p:spPr bwMode="auto">
            <a:xfrm>
              <a:off x="228600" y="482687"/>
              <a:ext cx="569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a:solidFill>
                    <a:schemeClr val="bg1"/>
                  </a:solidFill>
                  <a:latin typeface="Arial" panose="020B0604020202020204" pitchFamily="34" charset="0"/>
                  <a:cs typeface="Arial" panose="020B0604020202020204" pitchFamily="34" charset="0"/>
                </a:rPr>
                <a:t>100</a:t>
              </a:r>
            </a:p>
          </p:txBody>
        </p:sp>
        <p:sp>
          <p:nvSpPr>
            <p:cNvPr id="16395" name="TextBox 235">
              <a:extLst>
                <a:ext uri="{FF2B5EF4-FFF2-40B4-BE49-F238E27FC236}">
                  <a16:creationId xmlns:a16="http://schemas.microsoft.com/office/drawing/2014/main" id="{E25BAD82-E12C-D3A5-7943-F356F9278DA1}"/>
                </a:ext>
              </a:extLst>
            </p:cNvPr>
            <p:cNvSpPr txBox="1">
              <a:spLocks noChangeArrowheads="1"/>
            </p:cNvSpPr>
            <p:nvPr/>
          </p:nvSpPr>
          <p:spPr bwMode="auto">
            <a:xfrm>
              <a:off x="496579" y="609873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a:solidFill>
                    <a:schemeClr val="bg1"/>
                  </a:solidFill>
                  <a:latin typeface="Arial" panose="020B0604020202020204" pitchFamily="34" charset="0"/>
                  <a:cs typeface="Arial" panose="020B0604020202020204" pitchFamily="34" charset="0"/>
                </a:rPr>
                <a:t>0</a:t>
              </a:r>
            </a:p>
          </p:txBody>
        </p:sp>
      </p:grpSp>
      <p:sp>
        <p:nvSpPr>
          <p:cNvPr id="16388" name="TextBox 224">
            <a:extLst>
              <a:ext uri="{FF2B5EF4-FFF2-40B4-BE49-F238E27FC236}">
                <a16:creationId xmlns:a16="http://schemas.microsoft.com/office/drawing/2014/main" id="{FBC5860C-7EF8-CD3E-E8B3-DB075538ECD2}"/>
              </a:ext>
            </a:extLst>
          </p:cNvPr>
          <p:cNvSpPr txBox="1">
            <a:spLocks noChangeArrowheads="1"/>
          </p:cNvSpPr>
          <p:nvPr/>
        </p:nvSpPr>
        <p:spPr bwMode="auto">
          <a:xfrm>
            <a:off x="0" y="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3200" b="1">
                <a:solidFill>
                  <a:schemeClr val="bg1"/>
                </a:solidFill>
                <a:latin typeface="Arial" panose="020B0604020202020204" pitchFamily="34" charset="0"/>
                <a:cs typeface="Arial" panose="020B0604020202020204" pitchFamily="34" charset="0"/>
              </a:rPr>
              <a:t>Average Score of all Elements</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Group 239">
            <a:extLst>
              <a:ext uri="{FF2B5EF4-FFF2-40B4-BE49-F238E27FC236}">
                <a16:creationId xmlns:a16="http://schemas.microsoft.com/office/drawing/2014/main" id="{C53C6561-D851-D7E9-84C1-805266EB8EF3}"/>
              </a:ext>
            </a:extLst>
          </p:cNvPr>
          <p:cNvGrpSpPr>
            <a:grpSpLocks/>
          </p:cNvGrpSpPr>
          <p:nvPr/>
        </p:nvGrpSpPr>
        <p:grpSpPr bwMode="auto">
          <a:xfrm>
            <a:off x="2897188" y="3675063"/>
            <a:ext cx="1978025" cy="2335212"/>
            <a:chOff x="2896712" y="3674286"/>
            <a:chExt cx="1978540" cy="2336059"/>
          </a:xfrm>
        </p:grpSpPr>
        <p:sp>
          <p:nvSpPr>
            <p:cNvPr id="241" name="Freeform 240">
              <a:extLst>
                <a:ext uri="{FF2B5EF4-FFF2-40B4-BE49-F238E27FC236}">
                  <a16:creationId xmlns:a16="http://schemas.microsoft.com/office/drawing/2014/main" id="{6C202D2F-E571-B804-EEA9-BBB48427D399}"/>
                </a:ext>
              </a:extLst>
            </p:cNvPr>
            <p:cNvSpPr/>
            <p:nvPr/>
          </p:nvSpPr>
          <p:spPr>
            <a:xfrm>
              <a:off x="3936795" y="4541375"/>
              <a:ext cx="85747" cy="1465793"/>
            </a:xfrm>
            <a:custGeom>
              <a:avLst/>
              <a:gdLst>
                <a:gd name="connsiteX0" fmla="*/ 0 w 84762"/>
                <a:gd name="connsiteY0" fmla="*/ 1466635 h 1466635"/>
                <a:gd name="connsiteX1" fmla="*/ 77056 w 84762"/>
                <a:gd name="connsiteY1" fmla="*/ 1466635 h 1466635"/>
                <a:gd name="connsiteX2" fmla="*/ 84762 w 84762"/>
                <a:gd name="connsiteY2" fmla="*/ 0 h 1466635"/>
                <a:gd name="connsiteX3" fmla="*/ 61645 w 84762"/>
                <a:gd name="connsiteY3" fmla="*/ 5137 h 1466635"/>
                <a:gd name="connsiteX4" fmla="*/ 0 w 84762"/>
                <a:gd name="connsiteY4" fmla="*/ 1466635 h 1466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62" h="1466635">
                  <a:moveTo>
                    <a:pt x="0" y="1466635"/>
                  </a:moveTo>
                  <a:lnTo>
                    <a:pt x="77056" y="1466635"/>
                  </a:lnTo>
                  <a:cubicBezTo>
                    <a:pt x="79625" y="977757"/>
                    <a:pt x="82193" y="488878"/>
                    <a:pt x="84762" y="0"/>
                  </a:cubicBezTo>
                  <a:lnTo>
                    <a:pt x="61645" y="5137"/>
                  </a:lnTo>
                  <a:lnTo>
                    <a:pt x="0" y="1466635"/>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2" name="Freeform 241">
              <a:extLst>
                <a:ext uri="{FF2B5EF4-FFF2-40B4-BE49-F238E27FC236}">
                  <a16:creationId xmlns:a16="http://schemas.microsoft.com/office/drawing/2014/main" id="{827048D4-A8ED-925F-B167-A990097230E3}"/>
                </a:ext>
              </a:extLst>
            </p:cNvPr>
            <p:cNvSpPr/>
            <p:nvPr/>
          </p:nvSpPr>
          <p:spPr>
            <a:xfrm>
              <a:off x="4467158" y="4312692"/>
              <a:ext cx="215956" cy="1692889"/>
            </a:xfrm>
            <a:custGeom>
              <a:avLst/>
              <a:gdLst>
                <a:gd name="connsiteX0" fmla="*/ 0 w 215757"/>
                <a:gd name="connsiteY0" fmla="*/ 1692667 h 1692667"/>
                <a:gd name="connsiteX1" fmla="*/ 77056 w 215757"/>
                <a:gd name="connsiteY1" fmla="*/ 1690098 h 1692667"/>
                <a:gd name="connsiteX2" fmla="*/ 215757 w 215757"/>
                <a:gd name="connsiteY2" fmla="*/ 0 h 1692667"/>
                <a:gd name="connsiteX3" fmla="*/ 192640 w 215757"/>
                <a:gd name="connsiteY3" fmla="*/ 7705 h 1692667"/>
                <a:gd name="connsiteX4" fmla="*/ 161818 w 215757"/>
                <a:gd name="connsiteY4" fmla="*/ 195209 h 1692667"/>
                <a:gd name="connsiteX5" fmla="*/ 95036 w 215757"/>
                <a:gd name="connsiteY5" fmla="*/ 205483 h 1692667"/>
                <a:gd name="connsiteX6" fmla="*/ 156681 w 215757"/>
                <a:gd name="connsiteY6" fmla="*/ 213188 h 1692667"/>
                <a:gd name="connsiteX7" fmla="*/ 113016 w 215757"/>
                <a:gd name="connsiteY7" fmla="*/ 621586 h 1692667"/>
                <a:gd name="connsiteX8" fmla="*/ 0 w 215757"/>
                <a:gd name="connsiteY8" fmla="*/ 1692667 h 169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757" h="1692667">
                  <a:moveTo>
                    <a:pt x="0" y="1692667"/>
                  </a:moveTo>
                  <a:lnTo>
                    <a:pt x="77056" y="1690098"/>
                  </a:lnTo>
                  <a:lnTo>
                    <a:pt x="215757" y="0"/>
                  </a:lnTo>
                  <a:lnTo>
                    <a:pt x="192640" y="7705"/>
                  </a:lnTo>
                  <a:lnTo>
                    <a:pt x="161818" y="195209"/>
                  </a:lnTo>
                  <a:lnTo>
                    <a:pt x="95036" y="205483"/>
                  </a:lnTo>
                  <a:lnTo>
                    <a:pt x="156681" y="213188"/>
                  </a:lnTo>
                  <a:lnTo>
                    <a:pt x="113016" y="621586"/>
                  </a:lnTo>
                  <a:lnTo>
                    <a:pt x="0" y="1692667"/>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3" name="Freeform 242">
              <a:extLst>
                <a:ext uri="{FF2B5EF4-FFF2-40B4-BE49-F238E27FC236}">
                  <a16:creationId xmlns:a16="http://schemas.microsoft.com/office/drawing/2014/main" id="{99CF1BA9-4A4A-745C-692B-6FA8794A8AC6}"/>
                </a:ext>
              </a:extLst>
            </p:cNvPr>
            <p:cNvSpPr/>
            <p:nvPr/>
          </p:nvSpPr>
          <p:spPr>
            <a:xfrm>
              <a:off x="3822465" y="3737809"/>
              <a:ext cx="374748" cy="879794"/>
            </a:xfrm>
            <a:custGeom>
              <a:avLst/>
              <a:gdLst>
                <a:gd name="connsiteX0" fmla="*/ 208265 w 375220"/>
                <a:gd name="connsiteY0" fmla="*/ 0 h 881009"/>
                <a:gd name="connsiteX1" fmla="*/ 208265 w 375220"/>
                <a:gd name="connsiteY1" fmla="*/ 0 h 881009"/>
                <a:gd name="connsiteX2" fmla="*/ 195423 w 375220"/>
                <a:gd name="connsiteY2" fmla="*/ 17979 h 881009"/>
                <a:gd name="connsiteX3" fmla="*/ 187717 w 375220"/>
                <a:gd name="connsiteY3" fmla="*/ 35959 h 881009"/>
                <a:gd name="connsiteX4" fmla="*/ 180011 w 375220"/>
                <a:gd name="connsiteY4" fmla="*/ 41096 h 881009"/>
                <a:gd name="connsiteX5" fmla="*/ 169737 w 375220"/>
                <a:gd name="connsiteY5" fmla="*/ 53939 h 881009"/>
                <a:gd name="connsiteX6" fmla="*/ 162031 w 375220"/>
                <a:gd name="connsiteY6" fmla="*/ 66782 h 881009"/>
                <a:gd name="connsiteX7" fmla="*/ 146620 w 375220"/>
                <a:gd name="connsiteY7" fmla="*/ 77056 h 881009"/>
                <a:gd name="connsiteX8" fmla="*/ 138915 w 375220"/>
                <a:gd name="connsiteY8" fmla="*/ 82193 h 881009"/>
                <a:gd name="connsiteX9" fmla="*/ 133778 w 375220"/>
                <a:gd name="connsiteY9" fmla="*/ 89899 h 881009"/>
                <a:gd name="connsiteX10" fmla="*/ 128640 w 375220"/>
                <a:gd name="connsiteY10" fmla="*/ 95036 h 881009"/>
                <a:gd name="connsiteX11" fmla="*/ 110661 w 375220"/>
                <a:gd name="connsiteY11" fmla="*/ 113015 h 881009"/>
                <a:gd name="connsiteX12" fmla="*/ 102955 w 375220"/>
                <a:gd name="connsiteY12" fmla="*/ 136132 h 881009"/>
                <a:gd name="connsiteX13" fmla="*/ 100387 w 375220"/>
                <a:gd name="connsiteY13" fmla="*/ 143838 h 881009"/>
                <a:gd name="connsiteX14" fmla="*/ 108092 w 375220"/>
                <a:gd name="connsiteY14" fmla="*/ 146406 h 881009"/>
                <a:gd name="connsiteX15" fmla="*/ 115798 w 375220"/>
                <a:gd name="connsiteY15" fmla="*/ 136132 h 881009"/>
                <a:gd name="connsiteX16" fmla="*/ 126072 w 375220"/>
                <a:gd name="connsiteY16" fmla="*/ 118153 h 881009"/>
                <a:gd name="connsiteX17" fmla="*/ 128640 w 375220"/>
                <a:gd name="connsiteY17" fmla="*/ 110447 h 881009"/>
                <a:gd name="connsiteX18" fmla="*/ 136346 w 375220"/>
                <a:gd name="connsiteY18" fmla="*/ 107878 h 881009"/>
                <a:gd name="connsiteX19" fmla="*/ 159463 w 375220"/>
                <a:gd name="connsiteY19" fmla="*/ 97604 h 881009"/>
                <a:gd name="connsiteX20" fmla="*/ 167169 w 375220"/>
                <a:gd name="connsiteY20" fmla="*/ 95036 h 881009"/>
                <a:gd name="connsiteX21" fmla="*/ 174874 w 375220"/>
                <a:gd name="connsiteY21" fmla="*/ 89899 h 881009"/>
                <a:gd name="connsiteX22" fmla="*/ 197991 w 375220"/>
                <a:gd name="connsiteY22" fmla="*/ 84762 h 881009"/>
                <a:gd name="connsiteX23" fmla="*/ 203128 w 375220"/>
                <a:gd name="connsiteY23" fmla="*/ 92467 h 881009"/>
                <a:gd name="connsiteX24" fmla="*/ 197991 w 375220"/>
                <a:gd name="connsiteY24" fmla="*/ 128427 h 881009"/>
                <a:gd name="connsiteX25" fmla="*/ 195423 w 375220"/>
                <a:gd name="connsiteY25" fmla="*/ 138701 h 881009"/>
                <a:gd name="connsiteX26" fmla="*/ 187717 w 375220"/>
                <a:gd name="connsiteY26" fmla="*/ 141269 h 881009"/>
                <a:gd name="connsiteX27" fmla="*/ 174874 w 375220"/>
                <a:gd name="connsiteY27" fmla="*/ 143838 h 881009"/>
                <a:gd name="connsiteX28" fmla="*/ 159463 w 375220"/>
                <a:gd name="connsiteY28" fmla="*/ 148975 h 881009"/>
                <a:gd name="connsiteX29" fmla="*/ 144052 w 375220"/>
                <a:gd name="connsiteY29" fmla="*/ 156681 h 881009"/>
                <a:gd name="connsiteX30" fmla="*/ 136346 w 375220"/>
                <a:gd name="connsiteY30" fmla="*/ 164386 h 881009"/>
                <a:gd name="connsiteX31" fmla="*/ 120935 w 375220"/>
                <a:gd name="connsiteY31" fmla="*/ 174660 h 881009"/>
                <a:gd name="connsiteX32" fmla="*/ 110661 w 375220"/>
                <a:gd name="connsiteY32" fmla="*/ 197777 h 881009"/>
                <a:gd name="connsiteX33" fmla="*/ 102955 w 375220"/>
                <a:gd name="connsiteY33" fmla="*/ 205483 h 881009"/>
                <a:gd name="connsiteX34" fmla="*/ 97818 w 375220"/>
                <a:gd name="connsiteY34" fmla="*/ 213188 h 881009"/>
                <a:gd name="connsiteX35" fmla="*/ 95249 w 375220"/>
                <a:gd name="connsiteY35" fmla="*/ 220894 h 881009"/>
                <a:gd name="connsiteX36" fmla="*/ 90112 w 375220"/>
                <a:gd name="connsiteY36" fmla="*/ 228600 h 881009"/>
                <a:gd name="connsiteX37" fmla="*/ 77270 w 375220"/>
                <a:gd name="connsiteY37" fmla="*/ 246579 h 881009"/>
                <a:gd name="connsiteX38" fmla="*/ 69564 w 375220"/>
                <a:gd name="connsiteY38" fmla="*/ 261991 h 881009"/>
                <a:gd name="connsiteX39" fmla="*/ 59290 w 375220"/>
                <a:gd name="connsiteY39" fmla="*/ 279971 h 881009"/>
                <a:gd name="connsiteX40" fmla="*/ 61858 w 375220"/>
                <a:gd name="connsiteY40" fmla="*/ 297950 h 881009"/>
                <a:gd name="connsiteX41" fmla="*/ 69564 w 375220"/>
                <a:gd name="connsiteY41" fmla="*/ 292813 h 881009"/>
                <a:gd name="connsiteX42" fmla="*/ 77270 w 375220"/>
                <a:gd name="connsiteY42" fmla="*/ 285108 h 881009"/>
                <a:gd name="connsiteX43" fmla="*/ 90112 w 375220"/>
                <a:gd name="connsiteY43" fmla="*/ 269696 h 881009"/>
                <a:gd name="connsiteX44" fmla="*/ 95249 w 375220"/>
                <a:gd name="connsiteY44" fmla="*/ 259422 h 881009"/>
                <a:gd name="connsiteX45" fmla="*/ 100387 w 375220"/>
                <a:gd name="connsiteY45" fmla="*/ 254285 h 881009"/>
                <a:gd name="connsiteX46" fmla="*/ 108092 w 375220"/>
                <a:gd name="connsiteY46" fmla="*/ 228600 h 881009"/>
                <a:gd name="connsiteX47" fmla="*/ 115798 w 375220"/>
                <a:gd name="connsiteY47" fmla="*/ 220894 h 881009"/>
                <a:gd name="connsiteX48" fmla="*/ 120935 w 375220"/>
                <a:gd name="connsiteY48" fmla="*/ 213188 h 881009"/>
                <a:gd name="connsiteX49" fmla="*/ 141483 w 375220"/>
                <a:gd name="connsiteY49" fmla="*/ 202914 h 881009"/>
                <a:gd name="connsiteX50" fmla="*/ 169737 w 375220"/>
                <a:gd name="connsiteY50" fmla="*/ 205483 h 881009"/>
                <a:gd name="connsiteX51" fmla="*/ 187717 w 375220"/>
                <a:gd name="connsiteY51" fmla="*/ 208051 h 881009"/>
                <a:gd name="connsiteX52" fmla="*/ 190285 w 375220"/>
                <a:gd name="connsiteY52" fmla="*/ 218326 h 881009"/>
                <a:gd name="connsiteX53" fmla="*/ 192854 w 375220"/>
                <a:gd name="connsiteY53" fmla="*/ 233737 h 881009"/>
                <a:gd name="connsiteX54" fmla="*/ 187717 w 375220"/>
                <a:gd name="connsiteY54" fmla="*/ 269696 h 881009"/>
                <a:gd name="connsiteX55" fmla="*/ 180011 w 375220"/>
                <a:gd name="connsiteY55" fmla="*/ 274833 h 881009"/>
                <a:gd name="connsiteX56" fmla="*/ 172306 w 375220"/>
                <a:gd name="connsiteY56" fmla="*/ 277402 h 881009"/>
                <a:gd name="connsiteX57" fmla="*/ 162031 w 375220"/>
                <a:gd name="connsiteY57" fmla="*/ 282539 h 881009"/>
                <a:gd name="connsiteX58" fmla="*/ 156894 w 375220"/>
                <a:gd name="connsiteY58" fmla="*/ 290245 h 881009"/>
                <a:gd name="connsiteX59" fmla="*/ 138915 w 375220"/>
                <a:gd name="connsiteY59" fmla="*/ 310793 h 881009"/>
                <a:gd name="connsiteX60" fmla="*/ 128640 w 375220"/>
                <a:gd name="connsiteY60" fmla="*/ 331341 h 881009"/>
                <a:gd name="connsiteX61" fmla="*/ 126072 w 375220"/>
                <a:gd name="connsiteY61" fmla="*/ 341615 h 881009"/>
                <a:gd name="connsiteX62" fmla="*/ 123503 w 375220"/>
                <a:gd name="connsiteY62" fmla="*/ 349321 h 881009"/>
                <a:gd name="connsiteX63" fmla="*/ 131209 w 375220"/>
                <a:gd name="connsiteY63" fmla="*/ 351890 h 881009"/>
                <a:gd name="connsiteX64" fmla="*/ 169737 w 375220"/>
                <a:gd name="connsiteY64" fmla="*/ 349321 h 881009"/>
                <a:gd name="connsiteX65" fmla="*/ 177443 w 375220"/>
                <a:gd name="connsiteY65" fmla="*/ 346753 h 881009"/>
                <a:gd name="connsiteX66" fmla="*/ 185148 w 375220"/>
                <a:gd name="connsiteY66" fmla="*/ 351890 h 881009"/>
                <a:gd name="connsiteX67" fmla="*/ 185148 w 375220"/>
                <a:gd name="connsiteY67" fmla="*/ 377575 h 881009"/>
                <a:gd name="connsiteX68" fmla="*/ 182580 w 375220"/>
                <a:gd name="connsiteY68" fmla="*/ 385281 h 881009"/>
                <a:gd name="connsiteX69" fmla="*/ 169737 w 375220"/>
                <a:gd name="connsiteY69" fmla="*/ 387849 h 881009"/>
                <a:gd name="connsiteX70" fmla="*/ 162031 w 375220"/>
                <a:gd name="connsiteY70" fmla="*/ 395555 h 881009"/>
                <a:gd name="connsiteX71" fmla="*/ 151757 w 375220"/>
                <a:gd name="connsiteY71" fmla="*/ 410966 h 881009"/>
                <a:gd name="connsiteX72" fmla="*/ 141483 w 375220"/>
                <a:gd name="connsiteY72" fmla="*/ 426377 h 881009"/>
                <a:gd name="connsiteX73" fmla="*/ 133778 w 375220"/>
                <a:gd name="connsiteY73" fmla="*/ 431514 h 881009"/>
                <a:gd name="connsiteX74" fmla="*/ 120935 w 375220"/>
                <a:gd name="connsiteY74" fmla="*/ 441788 h 881009"/>
                <a:gd name="connsiteX75" fmla="*/ 105524 w 375220"/>
                <a:gd name="connsiteY75" fmla="*/ 449494 h 881009"/>
                <a:gd name="connsiteX76" fmla="*/ 100387 w 375220"/>
                <a:gd name="connsiteY76" fmla="*/ 457200 h 881009"/>
                <a:gd name="connsiteX77" fmla="*/ 95249 w 375220"/>
                <a:gd name="connsiteY77" fmla="*/ 462337 h 881009"/>
                <a:gd name="connsiteX78" fmla="*/ 90112 w 375220"/>
                <a:gd name="connsiteY78" fmla="*/ 477748 h 881009"/>
                <a:gd name="connsiteX79" fmla="*/ 87544 w 375220"/>
                <a:gd name="connsiteY79" fmla="*/ 511139 h 881009"/>
                <a:gd name="connsiteX80" fmla="*/ 92681 w 375220"/>
                <a:gd name="connsiteY80" fmla="*/ 518845 h 881009"/>
                <a:gd name="connsiteX81" fmla="*/ 97818 w 375220"/>
                <a:gd name="connsiteY81" fmla="*/ 511139 h 881009"/>
                <a:gd name="connsiteX82" fmla="*/ 105524 w 375220"/>
                <a:gd name="connsiteY82" fmla="*/ 506002 h 881009"/>
                <a:gd name="connsiteX83" fmla="*/ 151757 w 375220"/>
                <a:gd name="connsiteY83" fmla="*/ 508571 h 881009"/>
                <a:gd name="connsiteX84" fmla="*/ 149189 w 375220"/>
                <a:gd name="connsiteY84" fmla="*/ 526550 h 881009"/>
                <a:gd name="connsiteX85" fmla="*/ 133778 w 375220"/>
                <a:gd name="connsiteY85" fmla="*/ 536824 h 881009"/>
                <a:gd name="connsiteX86" fmla="*/ 95249 w 375220"/>
                <a:gd name="connsiteY86" fmla="*/ 544530 h 881009"/>
                <a:gd name="connsiteX87" fmla="*/ 87544 w 375220"/>
                <a:gd name="connsiteY87" fmla="*/ 549667 h 881009"/>
                <a:gd name="connsiteX88" fmla="*/ 77270 w 375220"/>
                <a:gd name="connsiteY88" fmla="*/ 552236 h 881009"/>
                <a:gd name="connsiteX89" fmla="*/ 69564 w 375220"/>
                <a:gd name="connsiteY89" fmla="*/ 554804 h 881009"/>
                <a:gd name="connsiteX90" fmla="*/ 61858 w 375220"/>
                <a:gd name="connsiteY90" fmla="*/ 559941 h 881009"/>
                <a:gd name="connsiteX91" fmla="*/ 51584 w 375220"/>
                <a:gd name="connsiteY91" fmla="*/ 562510 h 881009"/>
                <a:gd name="connsiteX92" fmla="*/ 43879 w 375220"/>
                <a:gd name="connsiteY92" fmla="*/ 565078 h 881009"/>
                <a:gd name="connsiteX93" fmla="*/ 33605 w 375220"/>
                <a:gd name="connsiteY93" fmla="*/ 567647 h 881009"/>
                <a:gd name="connsiteX94" fmla="*/ 15625 w 375220"/>
                <a:gd name="connsiteY94" fmla="*/ 575353 h 881009"/>
                <a:gd name="connsiteX95" fmla="*/ 7919 w 375220"/>
                <a:gd name="connsiteY95" fmla="*/ 580490 h 881009"/>
                <a:gd name="connsiteX96" fmla="*/ 214 w 375220"/>
                <a:gd name="connsiteY96" fmla="*/ 595901 h 881009"/>
                <a:gd name="connsiteX97" fmla="*/ 10488 w 375220"/>
                <a:gd name="connsiteY97" fmla="*/ 601038 h 881009"/>
                <a:gd name="connsiteX98" fmla="*/ 136346 w 375220"/>
                <a:gd name="connsiteY98" fmla="*/ 601038 h 881009"/>
                <a:gd name="connsiteX99" fmla="*/ 138915 w 375220"/>
                <a:gd name="connsiteY99" fmla="*/ 611312 h 881009"/>
                <a:gd name="connsiteX100" fmla="*/ 144052 w 375220"/>
                <a:gd name="connsiteY100" fmla="*/ 644703 h 881009"/>
                <a:gd name="connsiteX101" fmla="*/ 149189 w 375220"/>
                <a:gd name="connsiteY101" fmla="*/ 660114 h 881009"/>
                <a:gd name="connsiteX102" fmla="*/ 141483 w 375220"/>
                <a:gd name="connsiteY102" fmla="*/ 665251 h 881009"/>
                <a:gd name="connsiteX103" fmla="*/ 126072 w 375220"/>
                <a:gd name="connsiteY103" fmla="*/ 670388 h 881009"/>
                <a:gd name="connsiteX104" fmla="*/ 120935 w 375220"/>
                <a:gd name="connsiteY104" fmla="*/ 675526 h 881009"/>
                <a:gd name="connsiteX105" fmla="*/ 113229 w 375220"/>
                <a:gd name="connsiteY105" fmla="*/ 696074 h 881009"/>
                <a:gd name="connsiteX106" fmla="*/ 118366 w 375220"/>
                <a:gd name="connsiteY106" fmla="*/ 703779 h 881009"/>
                <a:gd name="connsiteX107" fmla="*/ 141483 w 375220"/>
                <a:gd name="connsiteY107" fmla="*/ 706348 h 881009"/>
                <a:gd name="connsiteX108" fmla="*/ 156894 w 375220"/>
                <a:gd name="connsiteY108" fmla="*/ 708917 h 881009"/>
                <a:gd name="connsiteX109" fmla="*/ 151757 w 375220"/>
                <a:gd name="connsiteY109" fmla="*/ 716622 h 881009"/>
                <a:gd name="connsiteX110" fmla="*/ 138915 w 375220"/>
                <a:gd name="connsiteY110" fmla="*/ 732033 h 881009"/>
                <a:gd name="connsiteX111" fmla="*/ 128640 w 375220"/>
                <a:gd name="connsiteY111" fmla="*/ 752582 h 881009"/>
                <a:gd name="connsiteX112" fmla="*/ 126072 w 375220"/>
                <a:gd name="connsiteY112" fmla="*/ 760287 h 881009"/>
                <a:gd name="connsiteX113" fmla="*/ 120935 w 375220"/>
                <a:gd name="connsiteY113" fmla="*/ 767993 h 881009"/>
                <a:gd name="connsiteX114" fmla="*/ 115798 w 375220"/>
                <a:gd name="connsiteY114" fmla="*/ 783404 h 881009"/>
                <a:gd name="connsiteX115" fmla="*/ 113229 w 375220"/>
                <a:gd name="connsiteY115" fmla="*/ 824501 h 881009"/>
                <a:gd name="connsiteX116" fmla="*/ 115798 w 375220"/>
                <a:gd name="connsiteY116" fmla="*/ 834775 h 881009"/>
                <a:gd name="connsiteX117" fmla="*/ 108092 w 375220"/>
                <a:gd name="connsiteY117" fmla="*/ 842481 h 881009"/>
                <a:gd name="connsiteX118" fmla="*/ 97818 w 375220"/>
                <a:gd name="connsiteY118" fmla="*/ 847618 h 881009"/>
                <a:gd name="connsiteX119" fmla="*/ 77270 w 375220"/>
                <a:gd name="connsiteY119" fmla="*/ 868166 h 881009"/>
                <a:gd name="connsiteX120" fmla="*/ 74701 w 375220"/>
                <a:gd name="connsiteY120" fmla="*/ 875872 h 881009"/>
                <a:gd name="connsiteX121" fmla="*/ 90112 w 375220"/>
                <a:gd name="connsiteY121" fmla="*/ 873303 h 881009"/>
                <a:gd name="connsiteX122" fmla="*/ 105524 w 375220"/>
                <a:gd name="connsiteY122" fmla="*/ 868166 h 881009"/>
                <a:gd name="connsiteX123" fmla="*/ 113229 w 375220"/>
                <a:gd name="connsiteY123" fmla="*/ 865597 h 881009"/>
                <a:gd name="connsiteX124" fmla="*/ 126072 w 375220"/>
                <a:gd name="connsiteY124" fmla="*/ 863029 h 881009"/>
                <a:gd name="connsiteX125" fmla="*/ 146620 w 375220"/>
                <a:gd name="connsiteY125" fmla="*/ 857892 h 881009"/>
                <a:gd name="connsiteX126" fmla="*/ 162031 w 375220"/>
                <a:gd name="connsiteY126" fmla="*/ 852755 h 881009"/>
                <a:gd name="connsiteX127" fmla="*/ 187717 w 375220"/>
                <a:gd name="connsiteY127" fmla="*/ 855323 h 881009"/>
                <a:gd name="connsiteX128" fmla="*/ 197991 w 375220"/>
                <a:gd name="connsiteY128" fmla="*/ 860460 h 881009"/>
                <a:gd name="connsiteX129" fmla="*/ 210834 w 375220"/>
                <a:gd name="connsiteY129" fmla="*/ 863029 h 881009"/>
                <a:gd name="connsiteX130" fmla="*/ 236519 w 375220"/>
                <a:gd name="connsiteY130" fmla="*/ 868166 h 881009"/>
                <a:gd name="connsiteX131" fmla="*/ 277616 w 375220"/>
                <a:gd name="connsiteY131" fmla="*/ 878440 h 881009"/>
                <a:gd name="connsiteX132" fmla="*/ 293027 w 375220"/>
                <a:gd name="connsiteY132" fmla="*/ 881009 h 881009"/>
                <a:gd name="connsiteX133" fmla="*/ 300733 w 375220"/>
                <a:gd name="connsiteY133" fmla="*/ 878440 h 881009"/>
                <a:gd name="connsiteX134" fmla="*/ 293027 w 375220"/>
                <a:gd name="connsiteY134" fmla="*/ 868166 h 881009"/>
                <a:gd name="connsiteX135" fmla="*/ 287890 w 375220"/>
                <a:gd name="connsiteY135" fmla="*/ 857892 h 881009"/>
                <a:gd name="connsiteX136" fmla="*/ 282753 w 375220"/>
                <a:gd name="connsiteY136" fmla="*/ 837344 h 881009"/>
                <a:gd name="connsiteX137" fmla="*/ 277616 w 375220"/>
                <a:gd name="connsiteY137" fmla="*/ 829638 h 881009"/>
                <a:gd name="connsiteX138" fmla="*/ 275047 w 375220"/>
                <a:gd name="connsiteY138" fmla="*/ 821932 h 881009"/>
                <a:gd name="connsiteX139" fmla="*/ 267342 w 375220"/>
                <a:gd name="connsiteY139" fmla="*/ 816795 h 881009"/>
                <a:gd name="connsiteX140" fmla="*/ 257067 w 375220"/>
                <a:gd name="connsiteY140" fmla="*/ 796247 h 881009"/>
                <a:gd name="connsiteX141" fmla="*/ 249362 w 375220"/>
                <a:gd name="connsiteY141" fmla="*/ 788541 h 881009"/>
                <a:gd name="connsiteX142" fmla="*/ 246793 w 375220"/>
                <a:gd name="connsiteY142" fmla="*/ 780836 h 881009"/>
                <a:gd name="connsiteX143" fmla="*/ 244225 w 375220"/>
                <a:gd name="connsiteY143" fmla="*/ 770562 h 881009"/>
                <a:gd name="connsiteX144" fmla="*/ 239088 w 375220"/>
                <a:gd name="connsiteY144" fmla="*/ 760287 h 881009"/>
                <a:gd name="connsiteX145" fmla="*/ 275047 w 375220"/>
                <a:gd name="connsiteY145" fmla="*/ 750013 h 881009"/>
                <a:gd name="connsiteX146" fmla="*/ 277616 w 375220"/>
                <a:gd name="connsiteY146" fmla="*/ 742308 h 881009"/>
                <a:gd name="connsiteX147" fmla="*/ 275047 w 375220"/>
                <a:gd name="connsiteY147" fmla="*/ 729465 h 881009"/>
                <a:gd name="connsiteX148" fmla="*/ 272479 w 375220"/>
                <a:gd name="connsiteY148" fmla="*/ 721759 h 881009"/>
                <a:gd name="connsiteX149" fmla="*/ 269910 w 375220"/>
                <a:gd name="connsiteY149" fmla="*/ 711485 h 881009"/>
                <a:gd name="connsiteX150" fmla="*/ 264773 w 375220"/>
                <a:gd name="connsiteY150" fmla="*/ 693505 h 881009"/>
                <a:gd name="connsiteX151" fmla="*/ 262205 w 375220"/>
                <a:gd name="connsiteY151" fmla="*/ 683231 h 881009"/>
                <a:gd name="connsiteX152" fmla="*/ 257067 w 375220"/>
                <a:gd name="connsiteY152" fmla="*/ 672957 h 881009"/>
                <a:gd name="connsiteX153" fmla="*/ 254499 w 375220"/>
                <a:gd name="connsiteY153" fmla="*/ 662683 h 881009"/>
                <a:gd name="connsiteX154" fmla="*/ 277616 w 375220"/>
                <a:gd name="connsiteY154" fmla="*/ 654977 h 881009"/>
                <a:gd name="connsiteX155" fmla="*/ 269910 w 375220"/>
                <a:gd name="connsiteY155" fmla="*/ 652409 h 881009"/>
                <a:gd name="connsiteX156" fmla="*/ 262205 w 375220"/>
                <a:gd name="connsiteY156" fmla="*/ 634429 h 881009"/>
                <a:gd name="connsiteX157" fmla="*/ 257067 w 375220"/>
                <a:gd name="connsiteY157" fmla="*/ 616449 h 881009"/>
                <a:gd name="connsiteX158" fmla="*/ 251930 w 375220"/>
                <a:gd name="connsiteY158" fmla="*/ 593332 h 881009"/>
                <a:gd name="connsiteX159" fmla="*/ 246793 w 375220"/>
                <a:gd name="connsiteY159" fmla="*/ 577921 h 881009"/>
                <a:gd name="connsiteX160" fmla="*/ 244225 w 375220"/>
                <a:gd name="connsiteY160" fmla="*/ 567647 h 881009"/>
                <a:gd name="connsiteX161" fmla="*/ 241656 w 375220"/>
                <a:gd name="connsiteY161" fmla="*/ 559941 h 881009"/>
                <a:gd name="connsiteX162" fmla="*/ 277616 w 375220"/>
                <a:gd name="connsiteY162" fmla="*/ 565078 h 881009"/>
                <a:gd name="connsiteX163" fmla="*/ 282753 w 375220"/>
                <a:gd name="connsiteY163" fmla="*/ 557373 h 881009"/>
                <a:gd name="connsiteX164" fmla="*/ 275047 w 375220"/>
                <a:gd name="connsiteY164" fmla="*/ 554804 h 881009"/>
                <a:gd name="connsiteX165" fmla="*/ 267342 w 375220"/>
                <a:gd name="connsiteY165" fmla="*/ 549667 h 881009"/>
                <a:gd name="connsiteX166" fmla="*/ 262205 w 375220"/>
                <a:gd name="connsiteY166" fmla="*/ 541962 h 881009"/>
                <a:gd name="connsiteX167" fmla="*/ 257067 w 375220"/>
                <a:gd name="connsiteY167" fmla="*/ 536824 h 881009"/>
                <a:gd name="connsiteX168" fmla="*/ 246793 w 375220"/>
                <a:gd name="connsiteY168" fmla="*/ 521413 h 881009"/>
                <a:gd name="connsiteX169" fmla="*/ 244225 w 375220"/>
                <a:gd name="connsiteY169" fmla="*/ 459768 h 881009"/>
                <a:gd name="connsiteX170" fmla="*/ 249362 w 375220"/>
                <a:gd name="connsiteY170" fmla="*/ 398123 h 881009"/>
                <a:gd name="connsiteX171" fmla="*/ 267342 w 375220"/>
                <a:gd name="connsiteY171" fmla="*/ 408397 h 881009"/>
                <a:gd name="connsiteX172" fmla="*/ 275047 w 375220"/>
                <a:gd name="connsiteY172" fmla="*/ 410966 h 881009"/>
                <a:gd name="connsiteX173" fmla="*/ 287890 w 375220"/>
                <a:gd name="connsiteY173" fmla="*/ 416103 h 881009"/>
                <a:gd name="connsiteX174" fmla="*/ 311007 w 375220"/>
                <a:gd name="connsiteY174" fmla="*/ 418672 h 881009"/>
                <a:gd name="connsiteX175" fmla="*/ 298164 w 375220"/>
                <a:gd name="connsiteY175" fmla="*/ 408397 h 881009"/>
                <a:gd name="connsiteX176" fmla="*/ 293027 w 375220"/>
                <a:gd name="connsiteY176" fmla="*/ 400692 h 881009"/>
                <a:gd name="connsiteX177" fmla="*/ 282753 w 375220"/>
                <a:gd name="connsiteY177" fmla="*/ 398123 h 881009"/>
                <a:gd name="connsiteX178" fmla="*/ 275047 w 375220"/>
                <a:gd name="connsiteY178" fmla="*/ 390418 h 881009"/>
                <a:gd name="connsiteX179" fmla="*/ 264773 w 375220"/>
                <a:gd name="connsiteY179" fmla="*/ 382712 h 881009"/>
                <a:gd name="connsiteX180" fmla="*/ 262205 w 375220"/>
                <a:gd name="connsiteY180" fmla="*/ 375006 h 881009"/>
                <a:gd name="connsiteX181" fmla="*/ 246793 w 375220"/>
                <a:gd name="connsiteY181" fmla="*/ 362164 h 881009"/>
                <a:gd name="connsiteX182" fmla="*/ 241656 w 375220"/>
                <a:gd name="connsiteY182" fmla="*/ 354458 h 881009"/>
                <a:gd name="connsiteX183" fmla="*/ 239088 w 375220"/>
                <a:gd name="connsiteY183" fmla="*/ 346753 h 881009"/>
                <a:gd name="connsiteX184" fmla="*/ 241656 w 375220"/>
                <a:gd name="connsiteY184" fmla="*/ 279971 h 881009"/>
                <a:gd name="connsiteX185" fmla="*/ 244225 w 375220"/>
                <a:gd name="connsiteY185" fmla="*/ 261991 h 881009"/>
                <a:gd name="connsiteX186" fmla="*/ 246793 w 375220"/>
                <a:gd name="connsiteY186" fmla="*/ 249148 h 881009"/>
                <a:gd name="connsiteX187" fmla="*/ 254499 w 375220"/>
                <a:gd name="connsiteY187" fmla="*/ 246579 h 881009"/>
                <a:gd name="connsiteX188" fmla="*/ 269910 w 375220"/>
                <a:gd name="connsiteY188" fmla="*/ 251717 h 881009"/>
                <a:gd name="connsiteX189" fmla="*/ 280184 w 375220"/>
                <a:gd name="connsiteY189" fmla="*/ 259422 h 881009"/>
                <a:gd name="connsiteX190" fmla="*/ 290458 w 375220"/>
                <a:gd name="connsiteY190" fmla="*/ 264559 h 881009"/>
                <a:gd name="connsiteX191" fmla="*/ 305870 w 375220"/>
                <a:gd name="connsiteY191" fmla="*/ 274833 h 881009"/>
                <a:gd name="connsiteX192" fmla="*/ 311007 w 375220"/>
                <a:gd name="connsiteY192" fmla="*/ 279971 h 881009"/>
                <a:gd name="connsiteX193" fmla="*/ 334124 w 375220"/>
                <a:gd name="connsiteY193" fmla="*/ 295382 h 881009"/>
                <a:gd name="connsiteX194" fmla="*/ 359809 w 375220"/>
                <a:gd name="connsiteY194" fmla="*/ 313362 h 881009"/>
                <a:gd name="connsiteX195" fmla="*/ 375220 w 375220"/>
                <a:gd name="connsiteY195" fmla="*/ 318499 h 881009"/>
                <a:gd name="connsiteX196" fmla="*/ 367515 w 375220"/>
                <a:gd name="connsiteY196" fmla="*/ 305656 h 881009"/>
                <a:gd name="connsiteX197" fmla="*/ 362378 w 375220"/>
                <a:gd name="connsiteY197" fmla="*/ 295382 h 881009"/>
                <a:gd name="connsiteX198" fmla="*/ 354672 w 375220"/>
                <a:gd name="connsiteY198" fmla="*/ 287676 h 881009"/>
                <a:gd name="connsiteX199" fmla="*/ 334124 w 375220"/>
                <a:gd name="connsiteY199" fmla="*/ 267128 h 881009"/>
                <a:gd name="connsiteX200" fmla="*/ 316144 w 375220"/>
                <a:gd name="connsiteY200" fmla="*/ 254285 h 881009"/>
                <a:gd name="connsiteX201" fmla="*/ 311007 w 375220"/>
                <a:gd name="connsiteY201" fmla="*/ 246579 h 881009"/>
                <a:gd name="connsiteX202" fmla="*/ 308438 w 375220"/>
                <a:gd name="connsiteY202" fmla="*/ 238874 h 881009"/>
                <a:gd name="connsiteX203" fmla="*/ 298164 w 375220"/>
                <a:gd name="connsiteY203" fmla="*/ 231168 h 881009"/>
                <a:gd name="connsiteX204" fmla="*/ 293027 w 375220"/>
                <a:gd name="connsiteY204" fmla="*/ 223463 h 881009"/>
                <a:gd name="connsiteX205" fmla="*/ 285321 w 375220"/>
                <a:gd name="connsiteY205" fmla="*/ 218326 h 881009"/>
                <a:gd name="connsiteX206" fmla="*/ 280184 w 375220"/>
                <a:gd name="connsiteY206" fmla="*/ 213188 h 881009"/>
                <a:gd name="connsiteX207" fmla="*/ 269910 w 375220"/>
                <a:gd name="connsiteY207" fmla="*/ 205483 h 881009"/>
                <a:gd name="connsiteX208" fmla="*/ 264773 w 375220"/>
                <a:gd name="connsiteY208" fmla="*/ 197777 h 881009"/>
                <a:gd name="connsiteX209" fmla="*/ 239088 w 375220"/>
                <a:gd name="connsiteY209" fmla="*/ 184935 h 881009"/>
                <a:gd name="connsiteX210" fmla="*/ 233951 w 375220"/>
                <a:gd name="connsiteY210" fmla="*/ 179797 h 881009"/>
                <a:gd name="connsiteX211" fmla="*/ 241656 w 375220"/>
                <a:gd name="connsiteY211" fmla="*/ 177229 h 881009"/>
                <a:gd name="connsiteX212" fmla="*/ 257067 w 375220"/>
                <a:gd name="connsiteY212" fmla="*/ 179797 h 881009"/>
                <a:gd name="connsiteX213" fmla="*/ 275047 w 375220"/>
                <a:gd name="connsiteY213" fmla="*/ 182366 h 881009"/>
                <a:gd name="connsiteX214" fmla="*/ 290458 w 375220"/>
                <a:gd name="connsiteY214" fmla="*/ 187503 h 881009"/>
                <a:gd name="connsiteX215" fmla="*/ 303301 w 375220"/>
                <a:gd name="connsiteY215" fmla="*/ 190072 h 881009"/>
                <a:gd name="connsiteX216" fmla="*/ 311007 w 375220"/>
                <a:gd name="connsiteY216" fmla="*/ 192640 h 881009"/>
                <a:gd name="connsiteX217" fmla="*/ 313575 w 375220"/>
                <a:gd name="connsiteY217" fmla="*/ 184935 h 881009"/>
                <a:gd name="connsiteX218" fmla="*/ 298164 w 375220"/>
                <a:gd name="connsiteY218" fmla="*/ 174660 h 881009"/>
                <a:gd name="connsiteX219" fmla="*/ 290458 w 375220"/>
                <a:gd name="connsiteY219" fmla="*/ 161818 h 881009"/>
                <a:gd name="connsiteX220" fmla="*/ 287890 w 375220"/>
                <a:gd name="connsiteY220" fmla="*/ 154112 h 881009"/>
                <a:gd name="connsiteX221" fmla="*/ 293027 w 375220"/>
                <a:gd name="connsiteY221" fmla="*/ 141269 h 881009"/>
                <a:gd name="connsiteX222" fmla="*/ 300733 w 375220"/>
                <a:gd name="connsiteY222" fmla="*/ 143838 h 881009"/>
                <a:gd name="connsiteX223" fmla="*/ 295596 w 375220"/>
                <a:gd name="connsiteY223" fmla="*/ 115584 h 881009"/>
                <a:gd name="connsiteX224" fmla="*/ 290458 w 375220"/>
                <a:gd name="connsiteY224" fmla="*/ 110447 h 881009"/>
                <a:gd name="connsiteX225" fmla="*/ 280184 w 375220"/>
                <a:gd name="connsiteY225" fmla="*/ 95036 h 881009"/>
                <a:gd name="connsiteX226" fmla="*/ 272479 w 375220"/>
                <a:gd name="connsiteY226" fmla="*/ 84762 h 881009"/>
                <a:gd name="connsiteX227" fmla="*/ 259636 w 375220"/>
                <a:gd name="connsiteY227" fmla="*/ 74487 h 881009"/>
                <a:gd name="connsiteX228" fmla="*/ 254499 w 375220"/>
                <a:gd name="connsiteY228" fmla="*/ 66782 h 881009"/>
                <a:gd name="connsiteX229" fmla="*/ 246793 w 375220"/>
                <a:gd name="connsiteY229" fmla="*/ 61645 h 881009"/>
                <a:gd name="connsiteX230" fmla="*/ 236519 w 375220"/>
                <a:gd name="connsiteY230" fmla="*/ 46233 h 881009"/>
                <a:gd name="connsiteX231" fmla="*/ 228814 w 375220"/>
                <a:gd name="connsiteY231" fmla="*/ 20548 h 881009"/>
                <a:gd name="connsiteX232" fmla="*/ 213402 w 375220"/>
                <a:gd name="connsiteY232" fmla="*/ 15411 h 881009"/>
                <a:gd name="connsiteX233" fmla="*/ 208265 w 375220"/>
                <a:gd name="connsiteY233" fmla="*/ 0 h 88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375220" h="881009">
                  <a:moveTo>
                    <a:pt x="208265" y="0"/>
                  </a:moveTo>
                  <a:lnTo>
                    <a:pt x="208265" y="0"/>
                  </a:lnTo>
                  <a:cubicBezTo>
                    <a:pt x="203984" y="5993"/>
                    <a:pt x="199212" y="11664"/>
                    <a:pt x="195423" y="17979"/>
                  </a:cubicBezTo>
                  <a:cubicBezTo>
                    <a:pt x="188543" y="29446"/>
                    <a:pt x="198449" y="23081"/>
                    <a:pt x="187717" y="35959"/>
                  </a:cubicBezTo>
                  <a:cubicBezTo>
                    <a:pt x="185741" y="38331"/>
                    <a:pt x="182580" y="39384"/>
                    <a:pt x="180011" y="41096"/>
                  </a:cubicBezTo>
                  <a:cubicBezTo>
                    <a:pt x="173556" y="60465"/>
                    <a:pt x="183015" y="37341"/>
                    <a:pt x="169737" y="53939"/>
                  </a:cubicBezTo>
                  <a:cubicBezTo>
                    <a:pt x="158672" y="67771"/>
                    <a:pt x="175999" y="56306"/>
                    <a:pt x="162031" y="66782"/>
                  </a:cubicBezTo>
                  <a:cubicBezTo>
                    <a:pt x="157092" y="70486"/>
                    <a:pt x="151757" y="73631"/>
                    <a:pt x="146620" y="77056"/>
                  </a:cubicBezTo>
                  <a:lnTo>
                    <a:pt x="138915" y="82193"/>
                  </a:lnTo>
                  <a:cubicBezTo>
                    <a:pt x="137203" y="84762"/>
                    <a:pt x="135707" y="87488"/>
                    <a:pt x="133778" y="89899"/>
                  </a:cubicBezTo>
                  <a:cubicBezTo>
                    <a:pt x="132265" y="91790"/>
                    <a:pt x="130093" y="93099"/>
                    <a:pt x="128640" y="95036"/>
                  </a:cubicBezTo>
                  <a:cubicBezTo>
                    <a:pt x="114901" y="113354"/>
                    <a:pt x="125084" y="108208"/>
                    <a:pt x="110661" y="113015"/>
                  </a:cubicBezTo>
                  <a:lnTo>
                    <a:pt x="102955" y="136132"/>
                  </a:lnTo>
                  <a:lnTo>
                    <a:pt x="100387" y="143838"/>
                  </a:lnTo>
                  <a:cubicBezTo>
                    <a:pt x="102955" y="144694"/>
                    <a:pt x="105671" y="147617"/>
                    <a:pt x="108092" y="146406"/>
                  </a:cubicBezTo>
                  <a:cubicBezTo>
                    <a:pt x="111921" y="144491"/>
                    <a:pt x="113310" y="139615"/>
                    <a:pt x="115798" y="136132"/>
                  </a:cubicBezTo>
                  <a:cubicBezTo>
                    <a:pt x="120404" y="129684"/>
                    <a:pt x="122848" y="125677"/>
                    <a:pt x="126072" y="118153"/>
                  </a:cubicBezTo>
                  <a:cubicBezTo>
                    <a:pt x="127138" y="115664"/>
                    <a:pt x="126726" y="112362"/>
                    <a:pt x="128640" y="110447"/>
                  </a:cubicBezTo>
                  <a:cubicBezTo>
                    <a:pt x="130555" y="108532"/>
                    <a:pt x="133924" y="109089"/>
                    <a:pt x="136346" y="107878"/>
                  </a:cubicBezTo>
                  <a:cubicBezTo>
                    <a:pt x="160762" y="95670"/>
                    <a:pt x="119716" y="110852"/>
                    <a:pt x="159463" y="97604"/>
                  </a:cubicBezTo>
                  <a:lnTo>
                    <a:pt x="167169" y="95036"/>
                  </a:lnTo>
                  <a:cubicBezTo>
                    <a:pt x="169737" y="93324"/>
                    <a:pt x="172037" y="91115"/>
                    <a:pt x="174874" y="89899"/>
                  </a:cubicBezTo>
                  <a:cubicBezTo>
                    <a:pt x="178053" y="88537"/>
                    <a:pt x="195699" y="85220"/>
                    <a:pt x="197991" y="84762"/>
                  </a:cubicBezTo>
                  <a:cubicBezTo>
                    <a:pt x="199703" y="87330"/>
                    <a:pt x="202908" y="89388"/>
                    <a:pt x="203128" y="92467"/>
                  </a:cubicBezTo>
                  <a:cubicBezTo>
                    <a:pt x="204890" y="117124"/>
                    <a:pt x="202241" y="113551"/>
                    <a:pt x="197991" y="128427"/>
                  </a:cubicBezTo>
                  <a:cubicBezTo>
                    <a:pt x="197021" y="131821"/>
                    <a:pt x="197628" y="135945"/>
                    <a:pt x="195423" y="138701"/>
                  </a:cubicBezTo>
                  <a:cubicBezTo>
                    <a:pt x="193732" y="140815"/>
                    <a:pt x="190344" y="140612"/>
                    <a:pt x="187717" y="141269"/>
                  </a:cubicBezTo>
                  <a:cubicBezTo>
                    <a:pt x="183482" y="142328"/>
                    <a:pt x="179086" y="142689"/>
                    <a:pt x="174874" y="143838"/>
                  </a:cubicBezTo>
                  <a:cubicBezTo>
                    <a:pt x="169650" y="145263"/>
                    <a:pt x="163969" y="145972"/>
                    <a:pt x="159463" y="148975"/>
                  </a:cubicBezTo>
                  <a:cubicBezTo>
                    <a:pt x="149504" y="155614"/>
                    <a:pt x="154686" y="153136"/>
                    <a:pt x="144052" y="156681"/>
                  </a:cubicBezTo>
                  <a:cubicBezTo>
                    <a:pt x="141483" y="159249"/>
                    <a:pt x="139213" y="162156"/>
                    <a:pt x="136346" y="164386"/>
                  </a:cubicBezTo>
                  <a:cubicBezTo>
                    <a:pt x="131473" y="168176"/>
                    <a:pt x="120935" y="174660"/>
                    <a:pt x="120935" y="174660"/>
                  </a:cubicBezTo>
                  <a:cubicBezTo>
                    <a:pt x="112795" y="186872"/>
                    <a:pt x="116774" y="179437"/>
                    <a:pt x="110661" y="197777"/>
                  </a:cubicBezTo>
                  <a:cubicBezTo>
                    <a:pt x="109512" y="201223"/>
                    <a:pt x="105281" y="202692"/>
                    <a:pt x="102955" y="205483"/>
                  </a:cubicBezTo>
                  <a:cubicBezTo>
                    <a:pt x="100979" y="207854"/>
                    <a:pt x="99199" y="210427"/>
                    <a:pt x="97818" y="213188"/>
                  </a:cubicBezTo>
                  <a:cubicBezTo>
                    <a:pt x="96607" y="215610"/>
                    <a:pt x="96460" y="218472"/>
                    <a:pt x="95249" y="220894"/>
                  </a:cubicBezTo>
                  <a:cubicBezTo>
                    <a:pt x="93868" y="223655"/>
                    <a:pt x="91644" y="225920"/>
                    <a:pt x="90112" y="228600"/>
                  </a:cubicBezTo>
                  <a:cubicBezTo>
                    <a:pt x="81097" y="244376"/>
                    <a:pt x="89820" y="234029"/>
                    <a:pt x="77270" y="246579"/>
                  </a:cubicBezTo>
                  <a:cubicBezTo>
                    <a:pt x="72560" y="260707"/>
                    <a:pt x="77531" y="248049"/>
                    <a:pt x="69564" y="261991"/>
                  </a:cubicBezTo>
                  <a:cubicBezTo>
                    <a:pt x="56529" y="284803"/>
                    <a:pt x="71806" y="261196"/>
                    <a:pt x="59290" y="279971"/>
                  </a:cubicBezTo>
                  <a:cubicBezTo>
                    <a:pt x="60146" y="285964"/>
                    <a:pt x="58076" y="293223"/>
                    <a:pt x="61858" y="297950"/>
                  </a:cubicBezTo>
                  <a:cubicBezTo>
                    <a:pt x="63787" y="300361"/>
                    <a:pt x="67192" y="294789"/>
                    <a:pt x="69564" y="292813"/>
                  </a:cubicBezTo>
                  <a:cubicBezTo>
                    <a:pt x="72355" y="290488"/>
                    <a:pt x="74701" y="287676"/>
                    <a:pt x="77270" y="285108"/>
                  </a:cubicBezTo>
                  <a:cubicBezTo>
                    <a:pt x="92793" y="254060"/>
                    <a:pt x="71962" y="291477"/>
                    <a:pt x="90112" y="269696"/>
                  </a:cubicBezTo>
                  <a:cubicBezTo>
                    <a:pt x="92563" y="266755"/>
                    <a:pt x="93125" y="262608"/>
                    <a:pt x="95249" y="259422"/>
                  </a:cubicBezTo>
                  <a:cubicBezTo>
                    <a:pt x="96592" y="257407"/>
                    <a:pt x="98674" y="255997"/>
                    <a:pt x="100387" y="254285"/>
                  </a:cubicBezTo>
                  <a:cubicBezTo>
                    <a:pt x="104268" y="238758"/>
                    <a:pt x="101839" y="247360"/>
                    <a:pt x="108092" y="228600"/>
                  </a:cubicBezTo>
                  <a:cubicBezTo>
                    <a:pt x="109241" y="225154"/>
                    <a:pt x="113472" y="223685"/>
                    <a:pt x="115798" y="220894"/>
                  </a:cubicBezTo>
                  <a:cubicBezTo>
                    <a:pt x="117774" y="218522"/>
                    <a:pt x="118406" y="214958"/>
                    <a:pt x="120935" y="213188"/>
                  </a:cubicBezTo>
                  <a:cubicBezTo>
                    <a:pt x="127208" y="208796"/>
                    <a:pt x="141483" y="202914"/>
                    <a:pt x="141483" y="202914"/>
                  </a:cubicBezTo>
                  <a:cubicBezTo>
                    <a:pt x="150901" y="203770"/>
                    <a:pt x="160338" y="204439"/>
                    <a:pt x="169737" y="205483"/>
                  </a:cubicBezTo>
                  <a:cubicBezTo>
                    <a:pt x="175754" y="206152"/>
                    <a:pt x="182583" y="204842"/>
                    <a:pt x="187717" y="208051"/>
                  </a:cubicBezTo>
                  <a:cubicBezTo>
                    <a:pt x="190711" y="209922"/>
                    <a:pt x="189593" y="214864"/>
                    <a:pt x="190285" y="218326"/>
                  </a:cubicBezTo>
                  <a:cubicBezTo>
                    <a:pt x="191306" y="223433"/>
                    <a:pt x="191998" y="228600"/>
                    <a:pt x="192854" y="233737"/>
                  </a:cubicBezTo>
                  <a:cubicBezTo>
                    <a:pt x="191142" y="245723"/>
                    <a:pt x="191329" y="258139"/>
                    <a:pt x="187717" y="269696"/>
                  </a:cubicBezTo>
                  <a:cubicBezTo>
                    <a:pt x="186796" y="272643"/>
                    <a:pt x="182772" y="273452"/>
                    <a:pt x="180011" y="274833"/>
                  </a:cubicBezTo>
                  <a:cubicBezTo>
                    <a:pt x="177590" y="276044"/>
                    <a:pt x="174794" y="276335"/>
                    <a:pt x="172306" y="277402"/>
                  </a:cubicBezTo>
                  <a:cubicBezTo>
                    <a:pt x="168786" y="278910"/>
                    <a:pt x="165456" y="280827"/>
                    <a:pt x="162031" y="282539"/>
                  </a:cubicBezTo>
                  <a:cubicBezTo>
                    <a:pt x="160319" y="285108"/>
                    <a:pt x="159077" y="288062"/>
                    <a:pt x="156894" y="290245"/>
                  </a:cubicBezTo>
                  <a:cubicBezTo>
                    <a:pt x="146406" y="300734"/>
                    <a:pt x="146193" y="288960"/>
                    <a:pt x="138915" y="310793"/>
                  </a:cubicBezTo>
                  <a:cubicBezTo>
                    <a:pt x="133012" y="328502"/>
                    <a:pt x="137607" y="322375"/>
                    <a:pt x="128640" y="331341"/>
                  </a:cubicBezTo>
                  <a:cubicBezTo>
                    <a:pt x="127784" y="334766"/>
                    <a:pt x="127042" y="338221"/>
                    <a:pt x="126072" y="341615"/>
                  </a:cubicBezTo>
                  <a:cubicBezTo>
                    <a:pt x="125328" y="344218"/>
                    <a:pt x="122292" y="346899"/>
                    <a:pt x="123503" y="349321"/>
                  </a:cubicBezTo>
                  <a:cubicBezTo>
                    <a:pt x="124714" y="351743"/>
                    <a:pt x="128640" y="351034"/>
                    <a:pt x="131209" y="351890"/>
                  </a:cubicBezTo>
                  <a:cubicBezTo>
                    <a:pt x="144052" y="351034"/>
                    <a:pt x="156945" y="350742"/>
                    <a:pt x="169737" y="349321"/>
                  </a:cubicBezTo>
                  <a:cubicBezTo>
                    <a:pt x="172428" y="349022"/>
                    <a:pt x="174772" y="346308"/>
                    <a:pt x="177443" y="346753"/>
                  </a:cubicBezTo>
                  <a:cubicBezTo>
                    <a:pt x="180488" y="347261"/>
                    <a:pt x="182580" y="350178"/>
                    <a:pt x="185148" y="351890"/>
                  </a:cubicBezTo>
                  <a:cubicBezTo>
                    <a:pt x="189302" y="364349"/>
                    <a:pt x="188837" y="359127"/>
                    <a:pt x="185148" y="377575"/>
                  </a:cubicBezTo>
                  <a:cubicBezTo>
                    <a:pt x="184617" y="380230"/>
                    <a:pt x="184833" y="383779"/>
                    <a:pt x="182580" y="385281"/>
                  </a:cubicBezTo>
                  <a:cubicBezTo>
                    <a:pt x="178947" y="387703"/>
                    <a:pt x="174018" y="386993"/>
                    <a:pt x="169737" y="387849"/>
                  </a:cubicBezTo>
                  <a:cubicBezTo>
                    <a:pt x="167168" y="390418"/>
                    <a:pt x="164261" y="392688"/>
                    <a:pt x="162031" y="395555"/>
                  </a:cubicBezTo>
                  <a:cubicBezTo>
                    <a:pt x="158241" y="400428"/>
                    <a:pt x="155182" y="405829"/>
                    <a:pt x="151757" y="410966"/>
                  </a:cubicBezTo>
                  <a:lnTo>
                    <a:pt x="141483" y="426377"/>
                  </a:lnTo>
                  <a:cubicBezTo>
                    <a:pt x="139771" y="428945"/>
                    <a:pt x="136188" y="429586"/>
                    <a:pt x="133778" y="431514"/>
                  </a:cubicBezTo>
                  <a:cubicBezTo>
                    <a:pt x="125817" y="437882"/>
                    <a:pt x="131470" y="436520"/>
                    <a:pt x="120935" y="441788"/>
                  </a:cubicBezTo>
                  <a:cubicBezTo>
                    <a:pt x="99668" y="452422"/>
                    <a:pt x="127604" y="434773"/>
                    <a:pt x="105524" y="449494"/>
                  </a:cubicBezTo>
                  <a:cubicBezTo>
                    <a:pt x="103812" y="452063"/>
                    <a:pt x="102316" y="454789"/>
                    <a:pt x="100387" y="457200"/>
                  </a:cubicBezTo>
                  <a:cubicBezTo>
                    <a:pt x="98874" y="459091"/>
                    <a:pt x="96332" y="460171"/>
                    <a:pt x="95249" y="462337"/>
                  </a:cubicBezTo>
                  <a:cubicBezTo>
                    <a:pt x="92827" y="467180"/>
                    <a:pt x="90112" y="477748"/>
                    <a:pt x="90112" y="477748"/>
                  </a:cubicBezTo>
                  <a:cubicBezTo>
                    <a:pt x="89256" y="488878"/>
                    <a:pt x="86848" y="499998"/>
                    <a:pt x="87544" y="511139"/>
                  </a:cubicBezTo>
                  <a:cubicBezTo>
                    <a:pt x="87737" y="514220"/>
                    <a:pt x="89594" y="518845"/>
                    <a:pt x="92681" y="518845"/>
                  </a:cubicBezTo>
                  <a:cubicBezTo>
                    <a:pt x="95768" y="518845"/>
                    <a:pt x="95635" y="513322"/>
                    <a:pt x="97818" y="511139"/>
                  </a:cubicBezTo>
                  <a:cubicBezTo>
                    <a:pt x="100001" y="508956"/>
                    <a:pt x="102955" y="507714"/>
                    <a:pt x="105524" y="506002"/>
                  </a:cubicBezTo>
                  <a:cubicBezTo>
                    <a:pt x="120935" y="506858"/>
                    <a:pt x="137791" y="501999"/>
                    <a:pt x="151757" y="508571"/>
                  </a:cubicBezTo>
                  <a:cubicBezTo>
                    <a:pt x="157235" y="511149"/>
                    <a:pt x="151437" y="520929"/>
                    <a:pt x="149189" y="526550"/>
                  </a:cubicBezTo>
                  <a:cubicBezTo>
                    <a:pt x="146229" y="533951"/>
                    <a:pt x="139966" y="534762"/>
                    <a:pt x="133778" y="536824"/>
                  </a:cubicBezTo>
                  <a:cubicBezTo>
                    <a:pt x="114957" y="549373"/>
                    <a:pt x="137622" y="536056"/>
                    <a:pt x="95249" y="544530"/>
                  </a:cubicBezTo>
                  <a:cubicBezTo>
                    <a:pt x="92222" y="545135"/>
                    <a:pt x="90381" y="548451"/>
                    <a:pt x="87544" y="549667"/>
                  </a:cubicBezTo>
                  <a:cubicBezTo>
                    <a:pt x="84299" y="551058"/>
                    <a:pt x="80664" y="551266"/>
                    <a:pt x="77270" y="552236"/>
                  </a:cubicBezTo>
                  <a:cubicBezTo>
                    <a:pt x="74667" y="552980"/>
                    <a:pt x="72133" y="553948"/>
                    <a:pt x="69564" y="554804"/>
                  </a:cubicBezTo>
                  <a:cubicBezTo>
                    <a:pt x="66995" y="556516"/>
                    <a:pt x="64695" y="558725"/>
                    <a:pt x="61858" y="559941"/>
                  </a:cubicBezTo>
                  <a:cubicBezTo>
                    <a:pt x="58613" y="561332"/>
                    <a:pt x="54978" y="561540"/>
                    <a:pt x="51584" y="562510"/>
                  </a:cubicBezTo>
                  <a:cubicBezTo>
                    <a:pt x="48981" y="563254"/>
                    <a:pt x="46482" y="564334"/>
                    <a:pt x="43879" y="565078"/>
                  </a:cubicBezTo>
                  <a:cubicBezTo>
                    <a:pt x="40485" y="566048"/>
                    <a:pt x="36999" y="566677"/>
                    <a:pt x="33605" y="567647"/>
                  </a:cubicBezTo>
                  <a:cubicBezTo>
                    <a:pt x="26395" y="569707"/>
                    <a:pt x="22482" y="571434"/>
                    <a:pt x="15625" y="575353"/>
                  </a:cubicBezTo>
                  <a:cubicBezTo>
                    <a:pt x="12945" y="576885"/>
                    <a:pt x="10488" y="578778"/>
                    <a:pt x="7919" y="580490"/>
                  </a:cubicBezTo>
                  <a:cubicBezTo>
                    <a:pt x="7235" y="581515"/>
                    <a:pt x="-1466" y="593101"/>
                    <a:pt x="214" y="595901"/>
                  </a:cubicBezTo>
                  <a:cubicBezTo>
                    <a:pt x="2184" y="599184"/>
                    <a:pt x="7063" y="599326"/>
                    <a:pt x="10488" y="601038"/>
                  </a:cubicBezTo>
                  <a:cubicBezTo>
                    <a:pt x="40566" y="599785"/>
                    <a:pt x="106756" y="595348"/>
                    <a:pt x="136346" y="601038"/>
                  </a:cubicBezTo>
                  <a:cubicBezTo>
                    <a:pt x="139813" y="601705"/>
                    <a:pt x="138059" y="607887"/>
                    <a:pt x="138915" y="611312"/>
                  </a:cubicBezTo>
                  <a:cubicBezTo>
                    <a:pt x="140724" y="627600"/>
                    <a:pt x="140125" y="631614"/>
                    <a:pt x="144052" y="644703"/>
                  </a:cubicBezTo>
                  <a:cubicBezTo>
                    <a:pt x="145608" y="649889"/>
                    <a:pt x="149189" y="660114"/>
                    <a:pt x="149189" y="660114"/>
                  </a:cubicBezTo>
                  <a:cubicBezTo>
                    <a:pt x="146620" y="661826"/>
                    <a:pt x="144304" y="663997"/>
                    <a:pt x="141483" y="665251"/>
                  </a:cubicBezTo>
                  <a:cubicBezTo>
                    <a:pt x="136535" y="667450"/>
                    <a:pt x="126072" y="670388"/>
                    <a:pt x="126072" y="670388"/>
                  </a:cubicBezTo>
                  <a:cubicBezTo>
                    <a:pt x="124360" y="672101"/>
                    <a:pt x="122278" y="673511"/>
                    <a:pt x="120935" y="675526"/>
                  </a:cubicBezTo>
                  <a:cubicBezTo>
                    <a:pt x="115563" y="683585"/>
                    <a:pt x="115488" y="687039"/>
                    <a:pt x="113229" y="696074"/>
                  </a:cubicBezTo>
                  <a:cubicBezTo>
                    <a:pt x="114941" y="698642"/>
                    <a:pt x="115465" y="702724"/>
                    <a:pt x="118366" y="703779"/>
                  </a:cubicBezTo>
                  <a:cubicBezTo>
                    <a:pt x="125652" y="706429"/>
                    <a:pt x="133798" y="705323"/>
                    <a:pt x="141483" y="706348"/>
                  </a:cubicBezTo>
                  <a:cubicBezTo>
                    <a:pt x="146645" y="707036"/>
                    <a:pt x="151757" y="708061"/>
                    <a:pt x="156894" y="708917"/>
                  </a:cubicBezTo>
                  <a:cubicBezTo>
                    <a:pt x="155182" y="711485"/>
                    <a:pt x="153733" y="714251"/>
                    <a:pt x="151757" y="716622"/>
                  </a:cubicBezTo>
                  <a:cubicBezTo>
                    <a:pt x="146000" y="723531"/>
                    <a:pt x="142557" y="723838"/>
                    <a:pt x="138915" y="732033"/>
                  </a:cubicBezTo>
                  <a:cubicBezTo>
                    <a:pt x="129471" y="753284"/>
                    <a:pt x="139191" y="742033"/>
                    <a:pt x="128640" y="752582"/>
                  </a:cubicBezTo>
                  <a:cubicBezTo>
                    <a:pt x="127784" y="755150"/>
                    <a:pt x="127283" y="757866"/>
                    <a:pt x="126072" y="760287"/>
                  </a:cubicBezTo>
                  <a:cubicBezTo>
                    <a:pt x="124691" y="763048"/>
                    <a:pt x="122189" y="765172"/>
                    <a:pt x="120935" y="767993"/>
                  </a:cubicBezTo>
                  <a:cubicBezTo>
                    <a:pt x="118736" y="772941"/>
                    <a:pt x="115798" y="783404"/>
                    <a:pt x="115798" y="783404"/>
                  </a:cubicBezTo>
                  <a:cubicBezTo>
                    <a:pt x="114942" y="797103"/>
                    <a:pt x="113229" y="810775"/>
                    <a:pt x="113229" y="824501"/>
                  </a:cubicBezTo>
                  <a:cubicBezTo>
                    <a:pt x="113229" y="828031"/>
                    <a:pt x="116768" y="831381"/>
                    <a:pt x="115798" y="834775"/>
                  </a:cubicBezTo>
                  <a:cubicBezTo>
                    <a:pt x="114800" y="838268"/>
                    <a:pt x="111048" y="840370"/>
                    <a:pt x="108092" y="842481"/>
                  </a:cubicBezTo>
                  <a:cubicBezTo>
                    <a:pt x="104976" y="844707"/>
                    <a:pt x="101142" y="845718"/>
                    <a:pt x="97818" y="847618"/>
                  </a:cubicBezTo>
                  <a:cubicBezTo>
                    <a:pt x="89396" y="852430"/>
                    <a:pt x="81670" y="859366"/>
                    <a:pt x="77270" y="868166"/>
                  </a:cubicBezTo>
                  <a:cubicBezTo>
                    <a:pt x="76059" y="870588"/>
                    <a:pt x="72187" y="874866"/>
                    <a:pt x="74701" y="875872"/>
                  </a:cubicBezTo>
                  <a:cubicBezTo>
                    <a:pt x="79536" y="877806"/>
                    <a:pt x="85060" y="874566"/>
                    <a:pt x="90112" y="873303"/>
                  </a:cubicBezTo>
                  <a:cubicBezTo>
                    <a:pt x="95365" y="871990"/>
                    <a:pt x="100387" y="869879"/>
                    <a:pt x="105524" y="868166"/>
                  </a:cubicBezTo>
                  <a:cubicBezTo>
                    <a:pt x="108092" y="867310"/>
                    <a:pt x="110574" y="866128"/>
                    <a:pt x="113229" y="865597"/>
                  </a:cubicBezTo>
                  <a:cubicBezTo>
                    <a:pt x="117510" y="864741"/>
                    <a:pt x="121818" y="864011"/>
                    <a:pt x="126072" y="863029"/>
                  </a:cubicBezTo>
                  <a:cubicBezTo>
                    <a:pt x="132951" y="861442"/>
                    <a:pt x="139922" y="860125"/>
                    <a:pt x="146620" y="857892"/>
                  </a:cubicBezTo>
                  <a:lnTo>
                    <a:pt x="162031" y="852755"/>
                  </a:lnTo>
                  <a:cubicBezTo>
                    <a:pt x="170593" y="853611"/>
                    <a:pt x="179303" y="853520"/>
                    <a:pt x="187717" y="855323"/>
                  </a:cubicBezTo>
                  <a:cubicBezTo>
                    <a:pt x="191461" y="856125"/>
                    <a:pt x="194359" y="859249"/>
                    <a:pt x="197991" y="860460"/>
                  </a:cubicBezTo>
                  <a:cubicBezTo>
                    <a:pt x="202133" y="861841"/>
                    <a:pt x="206599" y="861970"/>
                    <a:pt x="210834" y="863029"/>
                  </a:cubicBezTo>
                  <a:cubicBezTo>
                    <a:pt x="234740" y="869005"/>
                    <a:pt x="192474" y="861873"/>
                    <a:pt x="236519" y="868166"/>
                  </a:cubicBezTo>
                  <a:cubicBezTo>
                    <a:pt x="256110" y="877961"/>
                    <a:pt x="243015" y="872673"/>
                    <a:pt x="277616" y="878440"/>
                  </a:cubicBezTo>
                  <a:lnTo>
                    <a:pt x="293027" y="881009"/>
                  </a:lnTo>
                  <a:cubicBezTo>
                    <a:pt x="295596" y="880153"/>
                    <a:pt x="300733" y="881148"/>
                    <a:pt x="300733" y="878440"/>
                  </a:cubicBezTo>
                  <a:cubicBezTo>
                    <a:pt x="300733" y="874159"/>
                    <a:pt x="295296" y="871796"/>
                    <a:pt x="293027" y="868166"/>
                  </a:cubicBezTo>
                  <a:cubicBezTo>
                    <a:pt x="290998" y="864919"/>
                    <a:pt x="289101" y="861524"/>
                    <a:pt x="287890" y="857892"/>
                  </a:cubicBezTo>
                  <a:cubicBezTo>
                    <a:pt x="285657" y="851194"/>
                    <a:pt x="286669" y="843219"/>
                    <a:pt x="282753" y="837344"/>
                  </a:cubicBezTo>
                  <a:cubicBezTo>
                    <a:pt x="281041" y="834775"/>
                    <a:pt x="278997" y="832399"/>
                    <a:pt x="277616" y="829638"/>
                  </a:cubicBezTo>
                  <a:cubicBezTo>
                    <a:pt x="276405" y="827216"/>
                    <a:pt x="276738" y="824046"/>
                    <a:pt x="275047" y="821932"/>
                  </a:cubicBezTo>
                  <a:cubicBezTo>
                    <a:pt x="273119" y="819522"/>
                    <a:pt x="269910" y="818507"/>
                    <a:pt x="267342" y="816795"/>
                  </a:cubicBezTo>
                  <a:cubicBezTo>
                    <a:pt x="264181" y="807314"/>
                    <a:pt x="264346" y="805953"/>
                    <a:pt x="257067" y="796247"/>
                  </a:cubicBezTo>
                  <a:cubicBezTo>
                    <a:pt x="254888" y="793341"/>
                    <a:pt x="251930" y="791110"/>
                    <a:pt x="249362" y="788541"/>
                  </a:cubicBezTo>
                  <a:cubicBezTo>
                    <a:pt x="248506" y="785973"/>
                    <a:pt x="247537" y="783439"/>
                    <a:pt x="246793" y="780836"/>
                  </a:cubicBezTo>
                  <a:cubicBezTo>
                    <a:pt x="245823" y="777442"/>
                    <a:pt x="245464" y="773867"/>
                    <a:pt x="244225" y="770562"/>
                  </a:cubicBezTo>
                  <a:cubicBezTo>
                    <a:pt x="242881" y="766977"/>
                    <a:pt x="240800" y="763712"/>
                    <a:pt x="239088" y="760287"/>
                  </a:cubicBezTo>
                  <a:cubicBezTo>
                    <a:pt x="245859" y="739972"/>
                    <a:pt x="236181" y="761117"/>
                    <a:pt x="275047" y="750013"/>
                  </a:cubicBezTo>
                  <a:cubicBezTo>
                    <a:pt x="277650" y="749269"/>
                    <a:pt x="276760" y="744876"/>
                    <a:pt x="277616" y="742308"/>
                  </a:cubicBezTo>
                  <a:cubicBezTo>
                    <a:pt x="276760" y="738027"/>
                    <a:pt x="276106" y="733700"/>
                    <a:pt x="275047" y="729465"/>
                  </a:cubicBezTo>
                  <a:cubicBezTo>
                    <a:pt x="274390" y="726838"/>
                    <a:pt x="273223" y="724362"/>
                    <a:pt x="272479" y="721759"/>
                  </a:cubicBezTo>
                  <a:cubicBezTo>
                    <a:pt x="271509" y="718365"/>
                    <a:pt x="270839" y="714891"/>
                    <a:pt x="269910" y="711485"/>
                  </a:cubicBezTo>
                  <a:cubicBezTo>
                    <a:pt x="268270" y="705472"/>
                    <a:pt x="266413" y="699519"/>
                    <a:pt x="264773" y="693505"/>
                  </a:cubicBezTo>
                  <a:cubicBezTo>
                    <a:pt x="263844" y="690099"/>
                    <a:pt x="263445" y="686536"/>
                    <a:pt x="262205" y="683231"/>
                  </a:cubicBezTo>
                  <a:cubicBezTo>
                    <a:pt x="260860" y="679646"/>
                    <a:pt x="258780" y="676382"/>
                    <a:pt x="257067" y="672957"/>
                  </a:cubicBezTo>
                  <a:cubicBezTo>
                    <a:pt x="256211" y="669532"/>
                    <a:pt x="251842" y="665008"/>
                    <a:pt x="254499" y="662683"/>
                  </a:cubicBezTo>
                  <a:cubicBezTo>
                    <a:pt x="260612" y="657334"/>
                    <a:pt x="277616" y="654977"/>
                    <a:pt x="277616" y="654977"/>
                  </a:cubicBezTo>
                  <a:cubicBezTo>
                    <a:pt x="275047" y="654121"/>
                    <a:pt x="272024" y="654100"/>
                    <a:pt x="269910" y="652409"/>
                  </a:cubicBezTo>
                  <a:cubicBezTo>
                    <a:pt x="264210" y="647849"/>
                    <a:pt x="263927" y="640742"/>
                    <a:pt x="262205" y="634429"/>
                  </a:cubicBezTo>
                  <a:cubicBezTo>
                    <a:pt x="260565" y="628415"/>
                    <a:pt x="258579" y="622496"/>
                    <a:pt x="257067" y="616449"/>
                  </a:cubicBezTo>
                  <a:cubicBezTo>
                    <a:pt x="253393" y="601755"/>
                    <a:pt x="255892" y="606539"/>
                    <a:pt x="251930" y="593332"/>
                  </a:cubicBezTo>
                  <a:cubicBezTo>
                    <a:pt x="250374" y="588146"/>
                    <a:pt x="248106" y="583174"/>
                    <a:pt x="246793" y="577921"/>
                  </a:cubicBezTo>
                  <a:cubicBezTo>
                    <a:pt x="245937" y="574496"/>
                    <a:pt x="245195" y="571041"/>
                    <a:pt x="244225" y="567647"/>
                  </a:cubicBezTo>
                  <a:cubicBezTo>
                    <a:pt x="243481" y="565044"/>
                    <a:pt x="238956" y="560149"/>
                    <a:pt x="241656" y="559941"/>
                  </a:cubicBezTo>
                  <a:cubicBezTo>
                    <a:pt x="253729" y="559012"/>
                    <a:pt x="277616" y="565078"/>
                    <a:pt x="277616" y="565078"/>
                  </a:cubicBezTo>
                  <a:cubicBezTo>
                    <a:pt x="279328" y="562510"/>
                    <a:pt x="283502" y="560368"/>
                    <a:pt x="282753" y="557373"/>
                  </a:cubicBezTo>
                  <a:cubicBezTo>
                    <a:pt x="282096" y="554746"/>
                    <a:pt x="277469" y="556015"/>
                    <a:pt x="275047" y="554804"/>
                  </a:cubicBezTo>
                  <a:cubicBezTo>
                    <a:pt x="272286" y="553423"/>
                    <a:pt x="269910" y="551379"/>
                    <a:pt x="267342" y="549667"/>
                  </a:cubicBezTo>
                  <a:cubicBezTo>
                    <a:pt x="265630" y="547099"/>
                    <a:pt x="264133" y="544372"/>
                    <a:pt x="262205" y="541962"/>
                  </a:cubicBezTo>
                  <a:cubicBezTo>
                    <a:pt x="260692" y="540071"/>
                    <a:pt x="258520" y="538762"/>
                    <a:pt x="257067" y="536824"/>
                  </a:cubicBezTo>
                  <a:cubicBezTo>
                    <a:pt x="253363" y="531885"/>
                    <a:pt x="246793" y="521413"/>
                    <a:pt x="246793" y="521413"/>
                  </a:cubicBezTo>
                  <a:cubicBezTo>
                    <a:pt x="245937" y="500865"/>
                    <a:pt x="244225" y="480334"/>
                    <a:pt x="244225" y="459768"/>
                  </a:cubicBezTo>
                  <a:cubicBezTo>
                    <a:pt x="244225" y="415846"/>
                    <a:pt x="243199" y="422770"/>
                    <a:pt x="249362" y="398123"/>
                  </a:cubicBezTo>
                  <a:cubicBezTo>
                    <a:pt x="257104" y="403284"/>
                    <a:pt x="258213" y="404484"/>
                    <a:pt x="267342" y="408397"/>
                  </a:cubicBezTo>
                  <a:cubicBezTo>
                    <a:pt x="269830" y="409464"/>
                    <a:pt x="272512" y="410015"/>
                    <a:pt x="275047" y="410966"/>
                  </a:cubicBezTo>
                  <a:cubicBezTo>
                    <a:pt x="279364" y="412585"/>
                    <a:pt x="283382" y="415137"/>
                    <a:pt x="287890" y="416103"/>
                  </a:cubicBezTo>
                  <a:cubicBezTo>
                    <a:pt x="295471" y="417728"/>
                    <a:pt x="303301" y="417816"/>
                    <a:pt x="311007" y="418672"/>
                  </a:cubicBezTo>
                  <a:cubicBezTo>
                    <a:pt x="306726" y="415247"/>
                    <a:pt x="302041" y="412274"/>
                    <a:pt x="298164" y="408397"/>
                  </a:cubicBezTo>
                  <a:cubicBezTo>
                    <a:pt x="295981" y="406214"/>
                    <a:pt x="295595" y="402404"/>
                    <a:pt x="293027" y="400692"/>
                  </a:cubicBezTo>
                  <a:cubicBezTo>
                    <a:pt x="290090" y="398734"/>
                    <a:pt x="286178" y="398979"/>
                    <a:pt x="282753" y="398123"/>
                  </a:cubicBezTo>
                  <a:cubicBezTo>
                    <a:pt x="280184" y="395555"/>
                    <a:pt x="277805" y="392782"/>
                    <a:pt x="275047" y="390418"/>
                  </a:cubicBezTo>
                  <a:cubicBezTo>
                    <a:pt x="271797" y="387632"/>
                    <a:pt x="267513" y="386001"/>
                    <a:pt x="264773" y="382712"/>
                  </a:cubicBezTo>
                  <a:cubicBezTo>
                    <a:pt x="263040" y="380632"/>
                    <a:pt x="263707" y="377259"/>
                    <a:pt x="262205" y="375006"/>
                  </a:cubicBezTo>
                  <a:cubicBezTo>
                    <a:pt x="258251" y="369074"/>
                    <a:pt x="252478" y="365954"/>
                    <a:pt x="246793" y="362164"/>
                  </a:cubicBezTo>
                  <a:cubicBezTo>
                    <a:pt x="245081" y="359595"/>
                    <a:pt x="243037" y="357219"/>
                    <a:pt x="241656" y="354458"/>
                  </a:cubicBezTo>
                  <a:cubicBezTo>
                    <a:pt x="240445" y="352037"/>
                    <a:pt x="239088" y="349460"/>
                    <a:pt x="239088" y="346753"/>
                  </a:cubicBezTo>
                  <a:cubicBezTo>
                    <a:pt x="239088" y="324476"/>
                    <a:pt x="240308" y="302207"/>
                    <a:pt x="241656" y="279971"/>
                  </a:cubicBezTo>
                  <a:cubicBezTo>
                    <a:pt x="242022" y="273928"/>
                    <a:pt x="243230" y="267963"/>
                    <a:pt x="244225" y="261991"/>
                  </a:cubicBezTo>
                  <a:cubicBezTo>
                    <a:pt x="244943" y="257685"/>
                    <a:pt x="244371" y="252781"/>
                    <a:pt x="246793" y="249148"/>
                  </a:cubicBezTo>
                  <a:cubicBezTo>
                    <a:pt x="248295" y="246895"/>
                    <a:pt x="251930" y="247435"/>
                    <a:pt x="254499" y="246579"/>
                  </a:cubicBezTo>
                  <a:lnTo>
                    <a:pt x="269910" y="251717"/>
                  </a:lnTo>
                  <a:cubicBezTo>
                    <a:pt x="273971" y="253071"/>
                    <a:pt x="276554" y="257153"/>
                    <a:pt x="280184" y="259422"/>
                  </a:cubicBezTo>
                  <a:cubicBezTo>
                    <a:pt x="283431" y="261451"/>
                    <a:pt x="287175" y="262589"/>
                    <a:pt x="290458" y="264559"/>
                  </a:cubicBezTo>
                  <a:cubicBezTo>
                    <a:pt x="295752" y="267736"/>
                    <a:pt x="301505" y="270467"/>
                    <a:pt x="305870" y="274833"/>
                  </a:cubicBezTo>
                  <a:cubicBezTo>
                    <a:pt x="307582" y="276546"/>
                    <a:pt x="309070" y="278518"/>
                    <a:pt x="311007" y="279971"/>
                  </a:cubicBezTo>
                  <a:cubicBezTo>
                    <a:pt x="311016" y="279978"/>
                    <a:pt x="330266" y="292810"/>
                    <a:pt x="334124" y="295382"/>
                  </a:cubicBezTo>
                  <a:cubicBezTo>
                    <a:pt x="339982" y="299287"/>
                    <a:pt x="354329" y="311535"/>
                    <a:pt x="359809" y="313362"/>
                  </a:cubicBezTo>
                  <a:lnTo>
                    <a:pt x="375220" y="318499"/>
                  </a:lnTo>
                  <a:cubicBezTo>
                    <a:pt x="372652" y="314218"/>
                    <a:pt x="369939" y="310020"/>
                    <a:pt x="367515" y="305656"/>
                  </a:cubicBezTo>
                  <a:cubicBezTo>
                    <a:pt x="365656" y="302309"/>
                    <a:pt x="364604" y="298498"/>
                    <a:pt x="362378" y="295382"/>
                  </a:cubicBezTo>
                  <a:cubicBezTo>
                    <a:pt x="360267" y="292426"/>
                    <a:pt x="357064" y="290410"/>
                    <a:pt x="354672" y="287676"/>
                  </a:cubicBezTo>
                  <a:cubicBezTo>
                    <a:pt x="327788" y="256951"/>
                    <a:pt x="359666" y="289475"/>
                    <a:pt x="334124" y="267128"/>
                  </a:cubicBezTo>
                  <a:cubicBezTo>
                    <a:pt x="319121" y="254002"/>
                    <a:pt x="330016" y="258910"/>
                    <a:pt x="316144" y="254285"/>
                  </a:cubicBezTo>
                  <a:cubicBezTo>
                    <a:pt x="314432" y="251716"/>
                    <a:pt x="312388" y="249340"/>
                    <a:pt x="311007" y="246579"/>
                  </a:cubicBezTo>
                  <a:cubicBezTo>
                    <a:pt x="309796" y="244158"/>
                    <a:pt x="310171" y="240954"/>
                    <a:pt x="308438" y="238874"/>
                  </a:cubicBezTo>
                  <a:cubicBezTo>
                    <a:pt x="305697" y="235585"/>
                    <a:pt x="301191" y="234195"/>
                    <a:pt x="298164" y="231168"/>
                  </a:cubicBezTo>
                  <a:cubicBezTo>
                    <a:pt x="295981" y="228985"/>
                    <a:pt x="295210" y="225646"/>
                    <a:pt x="293027" y="223463"/>
                  </a:cubicBezTo>
                  <a:cubicBezTo>
                    <a:pt x="290844" y="221280"/>
                    <a:pt x="287732" y="220255"/>
                    <a:pt x="285321" y="218326"/>
                  </a:cubicBezTo>
                  <a:cubicBezTo>
                    <a:pt x="283430" y="216813"/>
                    <a:pt x="282044" y="214738"/>
                    <a:pt x="280184" y="213188"/>
                  </a:cubicBezTo>
                  <a:cubicBezTo>
                    <a:pt x="276896" y="210447"/>
                    <a:pt x="273335" y="208051"/>
                    <a:pt x="269910" y="205483"/>
                  </a:cubicBezTo>
                  <a:cubicBezTo>
                    <a:pt x="268198" y="202914"/>
                    <a:pt x="267342" y="199489"/>
                    <a:pt x="264773" y="197777"/>
                  </a:cubicBezTo>
                  <a:cubicBezTo>
                    <a:pt x="256808" y="192467"/>
                    <a:pt x="239088" y="184935"/>
                    <a:pt x="239088" y="184935"/>
                  </a:cubicBezTo>
                  <a:cubicBezTo>
                    <a:pt x="237376" y="183222"/>
                    <a:pt x="233185" y="182095"/>
                    <a:pt x="233951" y="179797"/>
                  </a:cubicBezTo>
                  <a:cubicBezTo>
                    <a:pt x="234807" y="177229"/>
                    <a:pt x="238949" y="177229"/>
                    <a:pt x="241656" y="177229"/>
                  </a:cubicBezTo>
                  <a:cubicBezTo>
                    <a:pt x="246864" y="177229"/>
                    <a:pt x="251920" y="179005"/>
                    <a:pt x="257067" y="179797"/>
                  </a:cubicBezTo>
                  <a:cubicBezTo>
                    <a:pt x="263051" y="180718"/>
                    <a:pt x="269054" y="181510"/>
                    <a:pt x="275047" y="182366"/>
                  </a:cubicBezTo>
                  <a:lnTo>
                    <a:pt x="290458" y="187503"/>
                  </a:lnTo>
                  <a:cubicBezTo>
                    <a:pt x="294600" y="188884"/>
                    <a:pt x="299066" y="189013"/>
                    <a:pt x="303301" y="190072"/>
                  </a:cubicBezTo>
                  <a:cubicBezTo>
                    <a:pt x="305928" y="190729"/>
                    <a:pt x="308438" y="191784"/>
                    <a:pt x="311007" y="192640"/>
                  </a:cubicBezTo>
                  <a:cubicBezTo>
                    <a:pt x="311863" y="190072"/>
                    <a:pt x="314020" y="187605"/>
                    <a:pt x="313575" y="184935"/>
                  </a:cubicBezTo>
                  <a:cubicBezTo>
                    <a:pt x="312032" y="175680"/>
                    <a:pt x="305084" y="176390"/>
                    <a:pt x="298164" y="174660"/>
                  </a:cubicBezTo>
                  <a:cubicBezTo>
                    <a:pt x="290889" y="152832"/>
                    <a:pt x="301036" y="179448"/>
                    <a:pt x="290458" y="161818"/>
                  </a:cubicBezTo>
                  <a:cubicBezTo>
                    <a:pt x="289065" y="159496"/>
                    <a:pt x="288746" y="156681"/>
                    <a:pt x="287890" y="154112"/>
                  </a:cubicBezTo>
                  <a:cubicBezTo>
                    <a:pt x="289602" y="149831"/>
                    <a:pt x="289427" y="144149"/>
                    <a:pt x="293027" y="141269"/>
                  </a:cubicBezTo>
                  <a:cubicBezTo>
                    <a:pt x="295141" y="139578"/>
                    <a:pt x="299989" y="146441"/>
                    <a:pt x="300733" y="143838"/>
                  </a:cubicBezTo>
                  <a:cubicBezTo>
                    <a:pt x="301166" y="142323"/>
                    <a:pt x="299037" y="121319"/>
                    <a:pt x="295596" y="115584"/>
                  </a:cubicBezTo>
                  <a:cubicBezTo>
                    <a:pt x="294350" y="113507"/>
                    <a:pt x="292171" y="112159"/>
                    <a:pt x="290458" y="110447"/>
                  </a:cubicBezTo>
                  <a:cubicBezTo>
                    <a:pt x="286090" y="97338"/>
                    <a:pt x="290679" y="107280"/>
                    <a:pt x="280184" y="95036"/>
                  </a:cubicBezTo>
                  <a:cubicBezTo>
                    <a:pt x="277398" y="91786"/>
                    <a:pt x="275219" y="88051"/>
                    <a:pt x="272479" y="84762"/>
                  </a:cubicBezTo>
                  <a:cubicBezTo>
                    <a:pt x="267902" y="79269"/>
                    <a:pt x="265861" y="78636"/>
                    <a:pt x="259636" y="74487"/>
                  </a:cubicBezTo>
                  <a:cubicBezTo>
                    <a:pt x="257924" y="71919"/>
                    <a:pt x="256682" y="68965"/>
                    <a:pt x="254499" y="66782"/>
                  </a:cubicBezTo>
                  <a:cubicBezTo>
                    <a:pt x="252316" y="64599"/>
                    <a:pt x="248826" y="63968"/>
                    <a:pt x="246793" y="61645"/>
                  </a:cubicBezTo>
                  <a:cubicBezTo>
                    <a:pt x="242727" y="56998"/>
                    <a:pt x="236519" y="46233"/>
                    <a:pt x="236519" y="46233"/>
                  </a:cubicBezTo>
                  <a:cubicBezTo>
                    <a:pt x="232638" y="30706"/>
                    <a:pt x="235067" y="39308"/>
                    <a:pt x="228814" y="20548"/>
                  </a:cubicBezTo>
                  <a:cubicBezTo>
                    <a:pt x="227102" y="15411"/>
                    <a:pt x="218245" y="17833"/>
                    <a:pt x="213402" y="15411"/>
                  </a:cubicBezTo>
                  <a:lnTo>
                    <a:pt x="208265"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4" name="Freeform 243">
              <a:extLst>
                <a:ext uri="{FF2B5EF4-FFF2-40B4-BE49-F238E27FC236}">
                  <a16:creationId xmlns:a16="http://schemas.microsoft.com/office/drawing/2014/main" id="{EF0B1CEB-8A64-F1DB-BF26-BE4AAD03CB83}"/>
                </a:ext>
              </a:extLst>
            </p:cNvPr>
            <p:cNvSpPr/>
            <p:nvPr/>
          </p:nvSpPr>
          <p:spPr>
            <a:xfrm>
              <a:off x="2987223" y="4674774"/>
              <a:ext cx="66692" cy="1335571"/>
            </a:xfrm>
            <a:custGeom>
              <a:avLst/>
              <a:gdLst>
                <a:gd name="connsiteX0" fmla="*/ 0 w 66744"/>
                <a:gd name="connsiteY0" fmla="*/ 1331553 h 1334891"/>
                <a:gd name="connsiteX1" fmla="*/ 66744 w 66744"/>
                <a:gd name="connsiteY1" fmla="*/ 1334891 h 1334891"/>
                <a:gd name="connsiteX2" fmla="*/ 56732 w 66744"/>
                <a:gd name="connsiteY2" fmla="*/ 0 h 1334891"/>
                <a:gd name="connsiteX3" fmla="*/ 56732 w 66744"/>
                <a:gd name="connsiteY3" fmla="*/ 0 h 1334891"/>
                <a:gd name="connsiteX4" fmla="*/ 0 w 66744"/>
                <a:gd name="connsiteY4" fmla="*/ 1331553 h 1334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44" h="1334891">
                  <a:moveTo>
                    <a:pt x="0" y="1331553"/>
                  </a:moveTo>
                  <a:lnTo>
                    <a:pt x="66744" y="1334891"/>
                  </a:lnTo>
                  <a:cubicBezTo>
                    <a:pt x="63407" y="889927"/>
                    <a:pt x="60069" y="444964"/>
                    <a:pt x="56732" y="0"/>
                  </a:cubicBezTo>
                  <a:lnTo>
                    <a:pt x="56732" y="0"/>
                  </a:lnTo>
                  <a:lnTo>
                    <a:pt x="0" y="1331553"/>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 name="Freeform 244">
              <a:extLst>
                <a:ext uri="{FF2B5EF4-FFF2-40B4-BE49-F238E27FC236}">
                  <a16:creationId xmlns:a16="http://schemas.microsoft.com/office/drawing/2014/main" id="{36F1B5B0-625B-391D-6208-79399F90D355}"/>
                </a:ext>
              </a:extLst>
            </p:cNvPr>
            <p:cNvSpPr/>
            <p:nvPr/>
          </p:nvSpPr>
          <p:spPr>
            <a:xfrm>
              <a:off x="4722812" y="3674286"/>
              <a:ext cx="26994" cy="290617"/>
            </a:xfrm>
            <a:custGeom>
              <a:avLst/>
              <a:gdLst>
                <a:gd name="connsiteX0" fmla="*/ 3337 w 27098"/>
                <a:gd name="connsiteY0" fmla="*/ 290339 h 290339"/>
                <a:gd name="connsiteX1" fmla="*/ 3337 w 27098"/>
                <a:gd name="connsiteY1" fmla="*/ 290339 h 290339"/>
                <a:gd name="connsiteX2" fmla="*/ 0 w 27098"/>
                <a:gd name="connsiteY2" fmla="*/ 260304 h 290339"/>
                <a:gd name="connsiteX3" fmla="*/ 3337 w 27098"/>
                <a:gd name="connsiteY3" fmla="*/ 236943 h 290339"/>
                <a:gd name="connsiteX4" fmla="*/ 10012 w 27098"/>
                <a:gd name="connsiteY4" fmla="*/ 186885 h 290339"/>
                <a:gd name="connsiteX5" fmla="*/ 16686 w 27098"/>
                <a:gd name="connsiteY5" fmla="*/ 90105 h 290339"/>
                <a:gd name="connsiteX6" fmla="*/ 23361 w 27098"/>
                <a:gd name="connsiteY6" fmla="*/ 56733 h 290339"/>
                <a:gd name="connsiteX7" fmla="*/ 26698 w 27098"/>
                <a:gd name="connsiteY7" fmla="*/ 46721 h 290339"/>
                <a:gd name="connsiteX8" fmla="*/ 26698 w 27098"/>
                <a:gd name="connsiteY8" fmla="*/ 3337 h 290339"/>
                <a:gd name="connsiteX9" fmla="*/ 23361 w 27098"/>
                <a:gd name="connsiteY9" fmla="*/ 0 h 290339"/>
                <a:gd name="connsiteX10" fmla="*/ 3337 w 27098"/>
                <a:gd name="connsiteY10" fmla="*/ 290339 h 29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98" h="290339">
                  <a:moveTo>
                    <a:pt x="3337" y="290339"/>
                  </a:moveTo>
                  <a:lnTo>
                    <a:pt x="3337" y="290339"/>
                  </a:lnTo>
                  <a:cubicBezTo>
                    <a:pt x="2225" y="280327"/>
                    <a:pt x="0" y="270377"/>
                    <a:pt x="0" y="260304"/>
                  </a:cubicBezTo>
                  <a:cubicBezTo>
                    <a:pt x="0" y="252438"/>
                    <a:pt x="2297" y="244740"/>
                    <a:pt x="3337" y="236943"/>
                  </a:cubicBezTo>
                  <a:cubicBezTo>
                    <a:pt x="11961" y="172269"/>
                    <a:pt x="1627" y="245584"/>
                    <a:pt x="10012" y="186885"/>
                  </a:cubicBezTo>
                  <a:cubicBezTo>
                    <a:pt x="11606" y="153405"/>
                    <a:pt x="11280" y="122538"/>
                    <a:pt x="16686" y="90105"/>
                  </a:cubicBezTo>
                  <a:cubicBezTo>
                    <a:pt x="18551" y="78915"/>
                    <a:pt x="19774" y="67495"/>
                    <a:pt x="23361" y="56733"/>
                  </a:cubicBezTo>
                  <a:cubicBezTo>
                    <a:pt x="24473" y="53396"/>
                    <a:pt x="26479" y="50232"/>
                    <a:pt x="26698" y="46721"/>
                  </a:cubicBezTo>
                  <a:cubicBezTo>
                    <a:pt x="27600" y="32288"/>
                    <a:pt x="26698" y="17798"/>
                    <a:pt x="26698" y="3337"/>
                  </a:cubicBezTo>
                  <a:lnTo>
                    <a:pt x="23361" y="0"/>
                  </a:lnTo>
                  <a:lnTo>
                    <a:pt x="3337" y="290339"/>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6" name="Freeform 245">
              <a:extLst>
                <a:ext uri="{FF2B5EF4-FFF2-40B4-BE49-F238E27FC236}">
                  <a16:creationId xmlns:a16="http://schemas.microsoft.com/office/drawing/2014/main" id="{3D01E20D-C0A0-E704-1DB5-540B96CFD710}"/>
                </a:ext>
              </a:extLst>
            </p:cNvPr>
            <p:cNvSpPr/>
            <p:nvPr/>
          </p:nvSpPr>
          <p:spPr>
            <a:xfrm>
              <a:off x="4468746" y="3891852"/>
              <a:ext cx="406506" cy="538358"/>
            </a:xfrm>
            <a:custGeom>
              <a:avLst/>
              <a:gdLst>
                <a:gd name="connsiteX0" fmla="*/ 247397 w 406811"/>
                <a:gd name="connsiteY0" fmla="*/ 0 h 539644"/>
                <a:gd name="connsiteX1" fmla="*/ 247397 w 406811"/>
                <a:gd name="connsiteY1" fmla="*/ 0 h 539644"/>
                <a:gd name="connsiteX2" fmla="*/ 242260 w 406811"/>
                <a:gd name="connsiteY2" fmla="*/ 23117 h 539644"/>
                <a:gd name="connsiteX3" fmla="*/ 234555 w 406811"/>
                <a:gd name="connsiteY3" fmla="*/ 28254 h 539644"/>
                <a:gd name="connsiteX4" fmla="*/ 224280 w 406811"/>
                <a:gd name="connsiteY4" fmla="*/ 41097 h 539644"/>
                <a:gd name="connsiteX5" fmla="*/ 216575 w 406811"/>
                <a:gd name="connsiteY5" fmla="*/ 74488 h 539644"/>
                <a:gd name="connsiteX6" fmla="*/ 214006 w 406811"/>
                <a:gd name="connsiteY6" fmla="*/ 84762 h 539644"/>
                <a:gd name="connsiteX7" fmla="*/ 188321 w 406811"/>
                <a:gd name="connsiteY7" fmla="*/ 92467 h 539644"/>
                <a:gd name="connsiteX8" fmla="*/ 180615 w 406811"/>
                <a:gd name="connsiteY8" fmla="*/ 95036 h 539644"/>
                <a:gd name="connsiteX9" fmla="*/ 170341 w 406811"/>
                <a:gd name="connsiteY9" fmla="*/ 97605 h 539644"/>
                <a:gd name="connsiteX10" fmla="*/ 162635 w 406811"/>
                <a:gd name="connsiteY10" fmla="*/ 100173 h 539644"/>
                <a:gd name="connsiteX11" fmla="*/ 152361 w 406811"/>
                <a:gd name="connsiteY11" fmla="*/ 102742 h 539644"/>
                <a:gd name="connsiteX12" fmla="*/ 142087 w 406811"/>
                <a:gd name="connsiteY12" fmla="*/ 107879 h 539644"/>
                <a:gd name="connsiteX13" fmla="*/ 124107 w 406811"/>
                <a:gd name="connsiteY13" fmla="*/ 110447 h 539644"/>
                <a:gd name="connsiteX14" fmla="*/ 90716 w 406811"/>
                <a:gd name="connsiteY14" fmla="*/ 115584 h 539644"/>
                <a:gd name="connsiteX15" fmla="*/ 75305 w 406811"/>
                <a:gd name="connsiteY15" fmla="*/ 118153 h 539644"/>
                <a:gd name="connsiteX16" fmla="*/ 11092 w 406811"/>
                <a:gd name="connsiteY16" fmla="*/ 120721 h 539644"/>
                <a:gd name="connsiteX17" fmla="*/ 817 w 406811"/>
                <a:gd name="connsiteY17" fmla="*/ 130996 h 539644"/>
                <a:gd name="connsiteX18" fmla="*/ 8523 w 406811"/>
                <a:gd name="connsiteY18" fmla="*/ 133564 h 539644"/>
                <a:gd name="connsiteX19" fmla="*/ 26503 w 406811"/>
                <a:gd name="connsiteY19" fmla="*/ 141270 h 539644"/>
                <a:gd name="connsiteX20" fmla="*/ 49620 w 406811"/>
                <a:gd name="connsiteY20" fmla="*/ 148975 h 539644"/>
                <a:gd name="connsiteX21" fmla="*/ 157498 w 406811"/>
                <a:gd name="connsiteY21" fmla="*/ 146407 h 539644"/>
                <a:gd name="connsiteX22" fmla="*/ 165204 w 406811"/>
                <a:gd name="connsiteY22" fmla="*/ 143838 h 539644"/>
                <a:gd name="connsiteX23" fmla="*/ 175478 w 406811"/>
                <a:gd name="connsiteY23" fmla="*/ 141270 h 539644"/>
                <a:gd name="connsiteX24" fmla="*/ 190889 w 406811"/>
                <a:gd name="connsiteY24" fmla="*/ 136133 h 539644"/>
                <a:gd name="connsiteX25" fmla="*/ 206301 w 406811"/>
                <a:gd name="connsiteY25" fmla="*/ 128427 h 539644"/>
                <a:gd name="connsiteX26" fmla="*/ 216575 w 406811"/>
                <a:gd name="connsiteY26" fmla="*/ 130996 h 539644"/>
                <a:gd name="connsiteX27" fmla="*/ 214006 w 406811"/>
                <a:gd name="connsiteY27" fmla="*/ 146407 h 539644"/>
                <a:gd name="connsiteX28" fmla="*/ 208869 w 406811"/>
                <a:gd name="connsiteY28" fmla="*/ 154112 h 539644"/>
                <a:gd name="connsiteX29" fmla="*/ 203732 w 406811"/>
                <a:gd name="connsiteY29" fmla="*/ 159250 h 539644"/>
                <a:gd name="connsiteX30" fmla="*/ 178047 w 406811"/>
                <a:gd name="connsiteY30" fmla="*/ 164387 h 539644"/>
                <a:gd name="connsiteX31" fmla="*/ 154930 w 406811"/>
                <a:gd name="connsiteY31" fmla="*/ 177229 h 539644"/>
                <a:gd name="connsiteX32" fmla="*/ 139519 w 406811"/>
                <a:gd name="connsiteY32" fmla="*/ 187503 h 539644"/>
                <a:gd name="connsiteX33" fmla="*/ 134381 w 406811"/>
                <a:gd name="connsiteY33" fmla="*/ 195209 h 539644"/>
                <a:gd name="connsiteX34" fmla="*/ 118970 w 406811"/>
                <a:gd name="connsiteY34" fmla="*/ 202915 h 539644"/>
                <a:gd name="connsiteX35" fmla="*/ 113833 w 406811"/>
                <a:gd name="connsiteY35" fmla="*/ 218326 h 539644"/>
                <a:gd name="connsiteX36" fmla="*/ 106128 w 406811"/>
                <a:gd name="connsiteY36" fmla="*/ 241443 h 539644"/>
                <a:gd name="connsiteX37" fmla="*/ 100990 w 406811"/>
                <a:gd name="connsiteY37" fmla="*/ 249148 h 539644"/>
                <a:gd name="connsiteX38" fmla="*/ 93285 w 406811"/>
                <a:gd name="connsiteY38" fmla="*/ 264560 h 539644"/>
                <a:gd name="connsiteX39" fmla="*/ 90716 w 406811"/>
                <a:gd name="connsiteY39" fmla="*/ 272265 h 539644"/>
                <a:gd name="connsiteX40" fmla="*/ 116402 w 406811"/>
                <a:gd name="connsiteY40" fmla="*/ 269697 h 539644"/>
                <a:gd name="connsiteX41" fmla="*/ 131813 w 406811"/>
                <a:gd name="connsiteY41" fmla="*/ 264560 h 539644"/>
                <a:gd name="connsiteX42" fmla="*/ 149793 w 406811"/>
                <a:gd name="connsiteY42" fmla="*/ 259423 h 539644"/>
                <a:gd name="connsiteX43" fmla="*/ 167772 w 406811"/>
                <a:gd name="connsiteY43" fmla="*/ 251717 h 539644"/>
                <a:gd name="connsiteX44" fmla="*/ 183184 w 406811"/>
                <a:gd name="connsiteY44" fmla="*/ 244011 h 539644"/>
                <a:gd name="connsiteX45" fmla="*/ 198595 w 406811"/>
                <a:gd name="connsiteY45" fmla="*/ 231169 h 539644"/>
                <a:gd name="connsiteX46" fmla="*/ 203732 w 406811"/>
                <a:gd name="connsiteY46" fmla="*/ 223463 h 539644"/>
                <a:gd name="connsiteX47" fmla="*/ 208869 w 406811"/>
                <a:gd name="connsiteY47" fmla="*/ 231169 h 539644"/>
                <a:gd name="connsiteX48" fmla="*/ 203732 w 406811"/>
                <a:gd name="connsiteY48" fmla="*/ 269697 h 539644"/>
                <a:gd name="connsiteX49" fmla="*/ 198595 w 406811"/>
                <a:gd name="connsiteY49" fmla="*/ 277402 h 539644"/>
                <a:gd name="connsiteX50" fmla="*/ 193458 w 406811"/>
                <a:gd name="connsiteY50" fmla="*/ 308225 h 539644"/>
                <a:gd name="connsiteX51" fmla="*/ 180615 w 406811"/>
                <a:gd name="connsiteY51" fmla="*/ 321067 h 539644"/>
                <a:gd name="connsiteX52" fmla="*/ 175478 w 406811"/>
                <a:gd name="connsiteY52" fmla="*/ 326205 h 539644"/>
                <a:gd name="connsiteX53" fmla="*/ 157498 w 406811"/>
                <a:gd name="connsiteY53" fmla="*/ 339047 h 539644"/>
                <a:gd name="connsiteX54" fmla="*/ 147224 w 406811"/>
                <a:gd name="connsiteY54" fmla="*/ 357027 h 539644"/>
                <a:gd name="connsiteX55" fmla="*/ 142087 w 406811"/>
                <a:gd name="connsiteY55" fmla="*/ 364733 h 539644"/>
                <a:gd name="connsiteX56" fmla="*/ 124107 w 406811"/>
                <a:gd name="connsiteY56" fmla="*/ 367301 h 539644"/>
                <a:gd name="connsiteX57" fmla="*/ 108696 w 406811"/>
                <a:gd name="connsiteY57" fmla="*/ 372438 h 539644"/>
                <a:gd name="connsiteX58" fmla="*/ 90716 w 406811"/>
                <a:gd name="connsiteY58" fmla="*/ 382712 h 539644"/>
                <a:gd name="connsiteX59" fmla="*/ 83011 w 406811"/>
                <a:gd name="connsiteY59" fmla="*/ 387850 h 539644"/>
                <a:gd name="connsiteX60" fmla="*/ 75305 w 406811"/>
                <a:gd name="connsiteY60" fmla="*/ 390418 h 539644"/>
                <a:gd name="connsiteX61" fmla="*/ 83011 w 406811"/>
                <a:gd name="connsiteY61" fmla="*/ 395555 h 539644"/>
                <a:gd name="connsiteX62" fmla="*/ 152361 w 406811"/>
                <a:gd name="connsiteY62" fmla="*/ 392987 h 539644"/>
                <a:gd name="connsiteX63" fmla="*/ 154930 w 406811"/>
                <a:gd name="connsiteY63" fmla="*/ 400692 h 539644"/>
                <a:gd name="connsiteX64" fmla="*/ 144656 w 406811"/>
                <a:gd name="connsiteY64" fmla="*/ 416103 h 539644"/>
                <a:gd name="connsiteX65" fmla="*/ 139519 w 406811"/>
                <a:gd name="connsiteY65" fmla="*/ 423809 h 539644"/>
                <a:gd name="connsiteX66" fmla="*/ 136950 w 406811"/>
                <a:gd name="connsiteY66" fmla="*/ 439220 h 539644"/>
                <a:gd name="connsiteX67" fmla="*/ 131813 w 406811"/>
                <a:gd name="connsiteY67" fmla="*/ 446926 h 539644"/>
                <a:gd name="connsiteX68" fmla="*/ 113833 w 406811"/>
                <a:gd name="connsiteY68" fmla="*/ 464906 h 539644"/>
                <a:gd name="connsiteX69" fmla="*/ 98422 w 406811"/>
                <a:gd name="connsiteY69" fmla="*/ 477748 h 539644"/>
                <a:gd name="connsiteX70" fmla="*/ 95853 w 406811"/>
                <a:gd name="connsiteY70" fmla="*/ 485454 h 539644"/>
                <a:gd name="connsiteX71" fmla="*/ 100990 w 406811"/>
                <a:gd name="connsiteY71" fmla="*/ 493160 h 539644"/>
                <a:gd name="connsiteX72" fmla="*/ 98422 w 406811"/>
                <a:gd name="connsiteY72" fmla="*/ 500865 h 539644"/>
                <a:gd name="connsiteX73" fmla="*/ 83011 w 406811"/>
                <a:gd name="connsiteY73" fmla="*/ 518845 h 539644"/>
                <a:gd name="connsiteX74" fmla="*/ 77874 w 406811"/>
                <a:gd name="connsiteY74" fmla="*/ 526551 h 539644"/>
                <a:gd name="connsiteX75" fmla="*/ 70168 w 406811"/>
                <a:gd name="connsiteY75" fmla="*/ 531688 h 539644"/>
                <a:gd name="connsiteX76" fmla="*/ 111265 w 406811"/>
                <a:gd name="connsiteY76" fmla="*/ 529119 h 539644"/>
                <a:gd name="connsiteX77" fmla="*/ 118970 w 406811"/>
                <a:gd name="connsiteY77" fmla="*/ 526551 h 539644"/>
                <a:gd name="connsiteX78" fmla="*/ 129244 w 406811"/>
                <a:gd name="connsiteY78" fmla="*/ 523982 h 539644"/>
                <a:gd name="connsiteX79" fmla="*/ 136950 w 406811"/>
                <a:gd name="connsiteY79" fmla="*/ 518845 h 539644"/>
                <a:gd name="connsiteX80" fmla="*/ 149793 w 406811"/>
                <a:gd name="connsiteY80" fmla="*/ 513708 h 539644"/>
                <a:gd name="connsiteX81" fmla="*/ 160067 w 406811"/>
                <a:gd name="connsiteY81" fmla="*/ 508571 h 539644"/>
                <a:gd name="connsiteX82" fmla="*/ 167772 w 406811"/>
                <a:gd name="connsiteY82" fmla="*/ 503434 h 539644"/>
                <a:gd name="connsiteX83" fmla="*/ 175478 w 406811"/>
                <a:gd name="connsiteY83" fmla="*/ 500865 h 539644"/>
                <a:gd name="connsiteX84" fmla="*/ 190889 w 406811"/>
                <a:gd name="connsiteY84" fmla="*/ 488023 h 539644"/>
                <a:gd name="connsiteX85" fmla="*/ 198595 w 406811"/>
                <a:gd name="connsiteY85" fmla="*/ 498297 h 539644"/>
                <a:gd name="connsiteX86" fmla="*/ 201163 w 406811"/>
                <a:gd name="connsiteY86" fmla="*/ 506002 h 539644"/>
                <a:gd name="connsiteX87" fmla="*/ 208869 w 406811"/>
                <a:gd name="connsiteY87" fmla="*/ 511139 h 539644"/>
                <a:gd name="connsiteX88" fmla="*/ 214006 w 406811"/>
                <a:gd name="connsiteY88" fmla="*/ 518845 h 539644"/>
                <a:gd name="connsiteX89" fmla="*/ 216575 w 406811"/>
                <a:gd name="connsiteY89" fmla="*/ 526551 h 539644"/>
                <a:gd name="connsiteX90" fmla="*/ 224280 w 406811"/>
                <a:gd name="connsiteY90" fmla="*/ 529119 h 539644"/>
                <a:gd name="connsiteX91" fmla="*/ 234555 w 406811"/>
                <a:gd name="connsiteY91" fmla="*/ 534256 h 539644"/>
                <a:gd name="connsiteX92" fmla="*/ 255103 w 406811"/>
                <a:gd name="connsiteY92" fmla="*/ 539393 h 539644"/>
                <a:gd name="connsiteX93" fmla="*/ 273083 w 406811"/>
                <a:gd name="connsiteY93" fmla="*/ 536825 h 539644"/>
                <a:gd name="connsiteX94" fmla="*/ 260240 w 406811"/>
                <a:gd name="connsiteY94" fmla="*/ 511139 h 539644"/>
                <a:gd name="connsiteX95" fmla="*/ 255103 w 406811"/>
                <a:gd name="connsiteY95" fmla="*/ 503434 h 539644"/>
                <a:gd name="connsiteX96" fmla="*/ 247397 w 406811"/>
                <a:gd name="connsiteY96" fmla="*/ 500865 h 539644"/>
                <a:gd name="connsiteX97" fmla="*/ 237123 w 406811"/>
                <a:gd name="connsiteY97" fmla="*/ 490591 h 539644"/>
                <a:gd name="connsiteX98" fmla="*/ 231986 w 406811"/>
                <a:gd name="connsiteY98" fmla="*/ 482885 h 539644"/>
                <a:gd name="connsiteX99" fmla="*/ 229417 w 406811"/>
                <a:gd name="connsiteY99" fmla="*/ 470043 h 539644"/>
                <a:gd name="connsiteX100" fmla="*/ 229417 w 406811"/>
                <a:gd name="connsiteY100" fmla="*/ 452063 h 539644"/>
                <a:gd name="connsiteX101" fmla="*/ 244829 w 406811"/>
                <a:gd name="connsiteY101" fmla="*/ 446926 h 539644"/>
                <a:gd name="connsiteX102" fmla="*/ 252534 w 406811"/>
                <a:gd name="connsiteY102" fmla="*/ 444357 h 539644"/>
                <a:gd name="connsiteX103" fmla="*/ 257671 w 406811"/>
                <a:gd name="connsiteY103" fmla="*/ 428946 h 539644"/>
                <a:gd name="connsiteX104" fmla="*/ 255103 w 406811"/>
                <a:gd name="connsiteY104" fmla="*/ 413535 h 539644"/>
                <a:gd name="connsiteX105" fmla="*/ 249966 w 406811"/>
                <a:gd name="connsiteY105" fmla="*/ 398124 h 539644"/>
                <a:gd name="connsiteX106" fmla="*/ 247397 w 406811"/>
                <a:gd name="connsiteY106" fmla="*/ 387850 h 539644"/>
                <a:gd name="connsiteX107" fmla="*/ 249966 w 406811"/>
                <a:gd name="connsiteY107" fmla="*/ 364733 h 539644"/>
                <a:gd name="connsiteX108" fmla="*/ 280788 w 406811"/>
                <a:gd name="connsiteY108" fmla="*/ 372438 h 539644"/>
                <a:gd name="connsiteX109" fmla="*/ 288494 w 406811"/>
                <a:gd name="connsiteY109" fmla="*/ 375007 h 539644"/>
                <a:gd name="connsiteX110" fmla="*/ 296199 w 406811"/>
                <a:gd name="connsiteY110" fmla="*/ 382712 h 539644"/>
                <a:gd name="connsiteX111" fmla="*/ 316748 w 406811"/>
                <a:gd name="connsiteY111" fmla="*/ 385281 h 539644"/>
                <a:gd name="connsiteX112" fmla="*/ 342433 w 406811"/>
                <a:gd name="connsiteY112" fmla="*/ 387850 h 539644"/>
                <a:gd name="connsiteX113" fmla="*/ 365550 w 406811"/>
                <a:gd name="connsiteY113" fmla="*/ 392987 h 539644"/>
                <a:gd name="connsiteX114" fmla="*/ 355276 w 406811"/>
                <a:gd name="connsiteY114" fmla="*/ 385281 h 539644"/>
                <a:gd name="connsiteX115" fmla="*/ 347570 w 406811"/>
                <a:gd name="connsiteY115" fmla="*/ 382712 h 539644"/>
                <a:gd name="connsiteX116" fmla="*/ 329590 w 406811"/>
                <a:gd name="connsiteY116" fmla="*/ 375007 h 539644"/>
                <a:gd name="connsiteX117" fmla="*/ 316748 w 406811"/>
                <a:gd name="connsiteY117" fmla="*/ 372438 h 539644"/>
                <a:gd name="connsiteX118" fmla="*/ 306474 w 406811"/>
                <a:gd name="connsiteY118" fmla="*/ 369870 h 539644"/>
                <a:gd name="connsiteX119" fmla="*/ 298768 w 406811"/>
                <a:gd name="connsiteY119" fmla="*/ 364733 h 539644"/>
                <a:gd name="connsiteX120" fmla="*/ 296199 w 406811"/>
                <a:gd name="connsiteY120" fmla="*/ 357027 h 539644"/>
                <a:gd name="connsiteX121" fmla="*/ 283357 w 406811"/>
                <a:gd name="connsiteY121" fmla="*/ 336479 h 539644"/>
                <a:gd name="connsiteX122" fmla="*/ 273083 w 406811"/>
                <a:gd name="connsiteY122" fmla="*/ 305656 h 539644"/>
                <a:gd name="connsiteX123" fmla="*/ 270514 w 406811"/>
                <a:gd name="connsiteY123" fmla="*/ 295382 h 539644"/>
                <a:gd name="connsiteX124" fmla="*/ 273083 w 406811"/>
                <a:gd name="connsiteY124" fmla="*/ 254285 h 539644"/>
                <a:gd name="connsiteX125" fmla="*/ 280788 w 406811"/>
                <a:gd name="connsiteY125" fmla="*/ 256854 h 539644"/>
                <a:gd name="connsiteX126" fmla="*/ 301337 w 406811"/>
                <a:gd name="connsiteY126" fmla="*/ 267128 h 539644"/>
                <a:gd name="connsiteX127" fmla="*/ 316748 w 406811"/>
                <a:gd name="connsiteY127" fmla="*/ 272265 h 539644"/>
                <a:gd name="connsiteX128" fmla="*/ 327022 w 406811"/>
                <a:gd name="connsiteY128" fmla="*/ 279971 h 539644"/>
                <a:gd name="connsiteX129" fmla="*/ 334728 w 406811"/>
                <a:gd name="connsiteY129" fmla="*/ 282539 h 539644"/>
                <a:gd name="connsiteX130" fmla="*/ 347570 w 406811"/>
                <a:gd name="connsiteY130" fmla="*/ 287676 h 539644"/>
                <a:gd name="connsiteX131" fmla="*/ 388667 w 406811"/>
                <a:gd name="connsiteY131" fmla="*/ 303088 h 539644"/>
                <a:gd name="connsiteX132" fmla="*/ 406647 w 406811"/>
                <a:gd name="connsiteY132" fmla="*/ 300519 h 539644"/>
                <a:gd name="connsiteX133" fmla="*/ 391235 w 406811"/>
                <a:gd name="connsiteY133" fmla="*/ 295382 h 539644"/>
                <a:gd name="connsiteX134" fmla="*/ 380961 w 406811"/>
                <a:gd name="connsiteY134" fmla="*/ 290245 h 539644"/>
                <a:gd name="connsiteX135" fmla="*/ 373256 w 406811"/>
                <a:gd name="connsiteY135" fmla="*/ 287676 h 539644"/>
                <a:gd name="connsiteX136" fmla="*/ 360413 w 406811"/>
                <a:gd name="connsiteY136" fmla="*/ 279971 h 539644"/>
                <a:gd name="connsiteX137" fmla="*/ 352707 w 406811"/>
                <a:gd name="connsiteY137" fmla="*/ 274834 h 539644"/>
                <a:gd name="connsiteX138" fmla="*/ 342433 w 406811"/>
                <a:gd name="connsiteY138" fmla="*/ 272265 h 539644"/>
                <a:gd name="connsiteX139" fmla="*/ 334728 w 406811"/>
                <a:gd name="connsiteY139" fmla="*/ 269697 h 539644"/>
                <a:gd name="connsiteX140" fmla="*/ 329590 w 406811"/>
                <a:gd name="connsiteY140" fmla="*/ 264560 h 539644"/>
                <a:gd name="connsiteX141" fmla="*/ 316748 w 406811"/>
                <a:gd name="connsiteY141" fmla="*/ 254285 h 539644"/>
                <a:gd name="connsiteX142" fmla="*/ 309042 w 406811"/>
                <a:gd name="connsiteY142" fmla="*/ 244011 h 539644"/>
                <a:gd name="connsiteX143" fmla="*/ 303905 w 406811"/>
                <a:gd name="connsiteY143" fmla="*/ 236306 h 539644"/>
                <a:gd name="connsiteX144" fmla="*/ 296199 w 406811"/>
                <a:gd name="connsiteY144" fmla="*/ 231169 h 539644"/>
                <a:gd name="connsiteX145" fmla="*/ 293631 w 406811"/>
                <a:gd name="connsiteY145" fmla="*/ 223463 h 539644"/>
                <a:gd name="connsiteX146" fmla="*/ 280788 w 406811"/>
                <a:gd name="connsiteY146" fmla="*/ 208052 h 539644"/>
                <a:gd name="connsiteX147" fmla="*/ 278220 w 406811"/>
                <a:gd name="connsiteY147" fmla="*/ 197778 h 539644"/>
                <a:gd name="connsiteX148" fmla="*/ 273083 w 406811"/>
                <a:gd name="connsiteY148" fmla="*/ 190072 h 539644"/>
                <a:gd name="connsiteX149" fmla="*/ 280788 w 406811"/>
                <a:gd name="connsiteY149" fmla="*/ 187503 h 539644"/>
                <a:gd name="connsiteX150" fmla="*/ 321885 w 406811"/>
                <a:gd name="connsiteY150" fmla="*/ 190072 h 539644"/>
                <a:gd name="connsiteX151" fmla="*/ 345002 w 406811"/>
                <a:gd name="connsiteY151" fmla="*/ 192641 h 539644"/>
                <a:gd name="connsiteX152" fmla="*/ 391235 w 406811"/>
                <a:gd name="connsiteY152" fmla="*/ 190072 h 539644"/>
                <a:gd name="connsiteX153" fmla="*/ 393804 w 406811"/>
                <a:gd name="connsiteY153" fmla="*/ 182366 h 539644"/>
                <a:gd name="connsiteX154" fmla="*/ 355276 w 406811"/>
                <a:gd name="connsiteY154" fmla="*/ 166955 h 539644"/>
                <a:gd name="connsiteX155" fmla="*/ 327022 w 406811"/>
                <a:gd name="connsiteY155" fmla="*/ 164387 h 539644"/>
                <a:gd name="connsiteX156" fmla="*/ 314179 w 406811"/>
                <a:gd name="connsiteY156" fmla="*/ 154112 h 539644"/>
                <a:gd name="connsiteX157" fmla="*/ 306474 w 406811"/>
                <a:gd name="connsiteY157" fmla="*/ 151544 h 539644"/>
                <a:gd name="connsiteX158" fmla="*/ 298768 w 406811"/>
                <a:gd name="connsiteY158" fmla="*/ 143838 h 539644"/>
                <a:gd name="connsiteX159" fmla="*/ 285925 w 406811"/>
                <a:gd name="connsiteY159" fmla="*/ 125859 h 539644"/>
                <a:gd name="connsiteX160" fmla="*/ 280788 w 406811"/>
                <a:gd name="connsiteY160" fmla="*/ 120721 h 539644"/>
                <a:gd name="connsiteX161" fmla="*/ 339865 w 406811"/>
                <a:gd name="connsiteY161" fmla="*/ 118153 h 539644"/>
                <a:gd name="connsiteX162" fmla="*/ 360413 w 406811"/>
                <a:gd name="connsiteY162" fmla="*/ 115584 h 539644"/>
                <a:gd name="connsiteX163" fmla="*/ 380961 w 406811"/>
                <a:gd name="connsiteY163" fmla="*/ 110447 h 539644"/>
                <a:gd name="connsiteX164" fmla="*/ 388667 w 406811"/>
                <a:gd name="connsiteY164" fmla="*/ 105310 h 539644"/>
                <a:gd name="connsiteX165" fmla="*/ 386098 w 406811"/>
                <a:gd name="connsiteY165" fmla="*/ 82193 h 539644"/>
                <a:gd name="connsiteX166" fmla="*/ 362981 w 406811"/>
                <a:gd name="connsiteY166" fmla="*/ 74488 h 539644"/>
                <a:gd name="connsiteX167" fmla="*/ 334728 w 406811"/>
                <a:gd name="connsiteY167" fmla="*/ 61645 h 539644"/>
                <a:gd name="connsiteX168" fmla="*/ 316748 w 406811"/>
                <a:gd name="connsiteY168" fmla="*/ 53939 h 539644"/>
                <a:gd name="connsiteX169" fmla="*/ 288494 w 406811"/>
                <a:gd name="connsiteY169" fmla="*/ 46234 h 539644"/>
                <a:gd name="connsiteX170" fmla="*/ 280788 w 406811"/>
                <a:gd name="connsiteY170" fmla="*/ 43665 h 539644"/>
                <a:gd name="connsiteX171" fmla="*/ 273083 w 406811"/>
                <a:gd name="connsiteY171" fmla="*/ 41097 h 539644"/>
                <a:gd name="connsiteX172" fmla="*/ 265377 w 406811"/>
                <a:gd name="connsiteY172" fmla="*/ 35960 h 539644"/>
                <a:gd name="connsiteX173" fmla="*/ 257671 w 406811"/>
                <a:gd name="connsiteY173" fmla="*/ 33391 h 539644"/>
                <a:gd name="connsiteX174" fmla="*/ 247397 w 406811"/>
                <a:gd name="connsiteY174" fmla="*/ 0 h 53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06811" h="539644">
                  <a:moveTo>
                    <a:pt x="247397" y="0"/>
                  </a:moveTo>
                  <a:lnTo>
                    <a:pt x="247397" y="0"/>
                  </a:lnTo>
                  <a:cubicBezTo>
                    <a:pt x="245685" y="7706"/>
                    <a:pt x="245526" y="15931"/>
                    <a:pt x="242260" y="23117"/>
                  </a:cubicBezTo>
                  <a:cubicBezTo>
                    <a:pt x="240983" y="25927"/>
                    <a:pt x="236965" y="26326"/>
                    <a:pt x="234555" y="28254"/>
                  </a:cubicBezTo>
                  <a:cubicBezTo>
                    <a:pt x="229324" y="32439"/>
                    <a:pt x="228097" y="35372"/>
                    <a:pt x="224280" y="41097"/>
                  </a:cubicBezTo>
                  <a:cubicBezTo>
                    <a:pt x="220946" y="64437"/>
                    <a:pt x="223626" y="53333"/>
                    <a:pt x="216575" y="74488"/>
                  </a:cubicBezTo>
                  <a:cubicBezTo>
                    <a:pt x="215459" y="77837"/>
                    <a:pt x="216686" y="82465"/>
                    <a:pt x="214006" y="84762"/>
                  </a:cubicBezTo>
                  <a:cubicBezTo>
                    <a:pt x="210952" y="87380"/>
                    <a:pt x="193609" y="90956"/>
                    <a:pt x="188321" y="92467"/>
                  </a:cubicBezTo>
                  <a:cubicBezTo>
                    <a:pt x="185718" y="93211"/>
                    <a:pt x="183218" y="94292"/>
                    <a:pt x="180615" y="95036"/>
                  </a:cubicBezTo>
                  <a:cubicBezTo>
                    <a:pt x="177221" y="96006"/>
                    <a:pt x="173735" y="96635"/>
                    <a:pt x="170341" y="97605"/>
                  </a:cubicBezTo>
                  <a:cubicBezTo>
                    <a:pt x="167738" y="98349"/>
                    <a:pt x="165238" y="99429"/>
                    <a:pt x="162635" y="100173"/>
                  </a:cubicBezTo>
                  <a:cubicBezTo>
                    <a:pt x="159241" y="101143"/>
                    <a:pt x="155666" y="101502"/>
                    <a:pt x="152361" y="102742"/>
                  </a:cubicBezTo>
                  <a:cubicBezTo>
                    <a:pt x="148776" y="104086"/>
                    <a:pt x="145781" y="106872"/>
                    <a:pt x="142087" y="107879"/>
                  </a:cubicBezTo>
                  <a:cubicBezTo>
                    <a:pt x="136246" y="109472"/>
                    <a:pt x="130100" y="109591"/>
                    <a:pt x="124107" y="110447"/>
                  </a:cubicBezTo>
                  <a:cubicBezTo>
                    <a:pt x="107167" y="116095"/>
                    <a:pt x="122503" y="111611"/>
                    <a:pt x="90716" y="115584"/>
                  </a:cubicBezTo>
                  <a:cubicBezTo>
                    <a:pt x="85548" y="116230"/>
                    <a:pt x="80502" y="117818"/>
                    <a:pt x="75305" y="118153"/>
                  </a:cubicBezTo>
                  <a:cubicBezTo>
                    <a:pt x="53928" y="119532"/>
                    <a:pt x="32496" y="119865"/>
                    <a:pt x="11092" y="120721"/>
                  </a:cubicBezTo>
                  <a:cubicBezTo>
                    <a:pt x="8157" y="121700"/>
                    <a:pt x="-3097" y="123168"/>
                    <a:pt x="817" y="130996"/>
                  </a:cubicBezTo>
                  <a:cubicBezTo>
                    <a:pt x="2028" y="133418"/>
                    <a:pt x="5954" y="132708"/>
                    <a:pt x="8523" y="133564"/>
                  </a:cubicBezTo>
                  <a:cubicBezTo>
                    <a:pt x="27872" y="146462"/>
                    <a:pt x="3279" y="131316"/>
                    <a:pt x="26503" y="141270"/>
                  </a:cubicBezTo>
                  <a:cubicBezTo>
                    <a:pt x="49482" y="151119"/>
                    <a:pt x="12704" y="142824"/>
                    <a:pt x="49620" y="148975"/>
                  </a:cubicBezTo>
                  <a:cubicBezTo>
                    <a:pt x="85579" y="148119"/>
                    <a:pt x="121564" y="148004"/>
                    <a:pt x="157498" y="146407"/>
                  </a:cubicBezTo>
                  <a:cubicBezTo>
                    <a:pt x="160203" y="146287"/>
                    <a:pt x="162601" y="144582"/>
                    <a:pt x="165204" y="143838"/>
                  </a:cubicBezTo>
                  <a:cubicBezTo>
                    <a:pt x="168598" y="142868"/>
                    <a:pt x="172097" y="142284"/>
                    <a:pt x="175478" y="141270"/>
                  </a:cubicBezTo>
                  <a:cubicBezTo>
                    <a:pt x="180665" y="139714"/>
                    <a:pt x="190889" y="136133"/>
                    <a:pt x="190889" y="136133"/>
                  </a:cubicBezTo>
                  <a:cubicBezTo>
                    <a:pt x="194784" y="133536"/>
                    <a:pt x="200985" y="128427"/>
                    <a:pt x="206301" y="128427"/>
                  </a:cubicBezTo>
                  <a:cubicBezTo>
                    <a:pt x="209831" y="128427"/>
                    <a:pt x="213150" y="130140"/>
                    <a:pt x="216575" y="130996"/>
                  </a:cubicBezTo>
                  <a:cubicBezTo>
                    <a:pt x="215719" y="136133"/>
                    <a:pt x="215653" y="141466"/>
                    <a:pt x="214006" y="146407"/>
                  </a:cubicBezTo>
                  <a:cubicBezTo>
                    <a:pt x="213030" y="149335"/>
                    <a:pt x="210797" y="151702"/>
                    <a:pt x="208869" y="154112"/>
                  </a:cubicBezTo>
                  <a:cubicBezTo>
                    <a:pt x="207356" y="156003"/>
                    <a:pt x="205809" y="158004"/>
                    <a:pt x="203732" y="159250"/>
                  </a:cubicBezTo>
                  <a:cubicBezTo>
                    <a:pt x="198131" y="162610"/>
                    <a:pt x="181157" y="163943"/>
                    <a:pt x="178047" y="164387"/>
                  </a:cubicBezTo>
                  <a:cubicBezTo>
                    <a:pt x="164484" y="168907"/>
                    <a:pt x="172594" y="165453"/>
                    <a:pt x="154930" y="177229"/>
                  </a:cubicBezTo>
                  <a:cubicBezTo>
                    <a:pt x="135691" y="190055"/>
                    <a:pt x="157839" y="181397"/>
                    <a:pt x="139519" y="187503"/>
                  </a:cubicBezTo>
                  <a:cubicBezTo>
                    <a:pt x="137806" y="190072"/>
                    <a:pt x="136564" y="193026"/>
                    <a:pt x="134381" y="195209"/>
                  </a:cubicBezTo>
                  <a:cubicBezTo>
                    <a:pt x="129402" y="200188"/>
                    <a:pt x="125237" y="200826"/>
                    <a:pt x="118970" y="202915"/>
                  </a:cubicBezTo>
                  <a:cubicBezTo>
                    <a:pt x="117258" y="208052"/>
                    <a:pt x="115146" y="213073"/>
                    <a:pt x="113833" y="218326"/>
                  </a:cubicBezTo>
                  <a:cubicBezTo>
                    <a:pt x="111381" y="228135"/>
                    <a:pt x="110964" y="231772"/>
                    <a:pt x="106128" y="241443"/>
                  </a:cubicBezTo>
                  <a:cubicBezTo>
                    <a:pt x="104747" y="244204"/>
                    <a:pt x="102703" y="246580"/>
                    <a:pt x="100990" y="249148"/>
                  </a:cubicBezTo>
                  <a:cubicBezTo>
                    <a:pt x="94539" y="268507"/>
                    <a:pt x="103239" y="244654"/>
                    <a:pt x="93285" y="264560"/>
                  </a:cubicBezTo>
                  <a:cubicBezTo>
                    <a:pt x="92074" y="266981"/>
                    <a:pt x="88073" y="271678"/>
                    <a:pt x="90716" y="272265"/>
                  </a:cubicBezTo>
                  <a:cubicBezTo>
                    <a:pt x="99116" y="274132"/>
                    <a:pt x="107840" y="270553"/>
                    <a:pt x="116402" y="269697"/>
                  </a:cubicBezTo>
                  <a:lnTo>
                    <a:pt x="131813" y="264560"/>
                  </a:lnTo>
                  <a:cubicBezTo>
                    <a:pt x="141567" y="261309"/>
                    <a:pt x="141152" y="263127"/>
                    <a:pt x="149793" y="259423"/>
                  </a:cubicBezTo>
                  <a:cubicBezTo>
                    <a:pt x="172015" y="249899"/>
                    <a:pt x="149699" y="257741"/>
                    <a:pt x="167772" y="251717"/>
                  </a:cubicBezTo>
                  <a:cubicBezTo>
                    <a:pt x="189861" y="236992"/>
                    <a:pt x="161911" y="254648"/>
                    <a:pt x="183184" y="244011"/>
                  </a:cubicBezTo>
                  <a:cubicBezTo>
                    <a:pt x="188954" y="241126"/>
                    <a:pt x="194539" y="236036"/>
                    <a:pt x="198595" y="231169"/>
                  </a:cubicBezTo>
                  <a:cubicBezTo>
                    <a:pt x="200571" y="228797"/>
                    <a:pt x="202020" y="226032"/>
                    <a:pt x="203732" y="223463"/>
                  </a:cubicBezTo>
                  <a:cubicBezTo>
                    <a:pt x="205444" y="226032"/>
                    <a:pt x="208664" y="228089"/>
                    <a:pt x="208869" y="231169"/>
                  </a:cubicBezTo>
                  <a:cubicBezTo>
                    <a:pt x="209207" y="236237"/>
                    <a:pt x="208739" y="259683"/>
                    <a:pt x="203732" y="269697"/>
                  </a:cubicBezTo>
                  <a:cubicBezTo>
                    <a:pt x="202351" y="272458"/>
                    <a:pt x="200307" y="274834"/>
                    <a:pt x="198595" y="277402"/>
                  </a:cubicBezTo>
                  <a:lnTo>
                    <a:pt x="193458" y="308225"/>
                  </a:lnTo>
                  <a:cubicBezTo>
                    <a:pt x="192273" y="315338"/>
                    <a:pt x="185225" y="317379"/>
                    <a:pt x="180615" y="321067"/>
                  </a:cubicBezTo>
                  <a:cubicBezTo>
                    <a:pt x="178724" y="322580"/>
                    <a:pt x="177338" y="324655"/>
                    <a:pt x="175478" y="326205"/>
                  </a:cubicBezTo>
                  <a:cubicBezTo>
                    <a:pt x="169109" y="331512"/>
                    <a:pt x="164168" y="334600"/>
                    <a:pt x="157498" y="339047"/>
                  </a:cubicBezTo>
                  <a:cubicBezTo>
                    <a:pt x="144982" y="357822"/>
                    <a:pt x="160259" y="334215"/>
                    <a:pt x="147224" y="357027"/>
                  </a:cubicBezTo>
                  <a:cubicBezTo>
                    <a:pt x="145692" y="359707"/>
                    <a:pt x="144908" y="363479"/>
                    <a:pt x="142087" y="364733"/>
                  </a:cubicBezTo>
                  <a:cubicBezTo>
                    <a:pt x="136555" y="367192"/>
                    <a:pt x="130100" y="366445"/>
                    <a:pt x="124107" y="367301"/>
                  </a:cubicBezTo>
                  <a:cubicBezTo>
                    <a:pt x="118970" y="369013"/>
                    <a:pt x="111699" y="367932"/>
                    <a:pt x="108696" y="372438"/>
                  </a:cubicBezTo>
                  <a:cubicBezTo>
                    <a:pt x="101137" y="383777"/>
                    <a:pt x="106586" y="379539"/>
                    <a:pt x="90716" y="382712"/>
                  </a:cubicBezTo>
                  <a:cubicBezTo>
                    <a:pt x="88148" y="384425"/>
                    <a:pt x="85772" y="386469"/>
                    <a:pt x="83011" y="387850"/>
                  </a:cubicBezTo>
                  <a:cubicBezTo>
                    <a:pt x="80589" y="389061"/>
                    <a:pt x="75305" y="387710"/>
                    <a:pt x="75305" y="390418"/>
                  </a:cubicBezTo>
                  <a:cubicBezTo>
                    <a:pt x="75305" y="393505"/>
                    <a:pt x="80442" y="393843"/>
                    <a:pt x="83011" y="395555"/>
                  </a:cubicBezTo>
                  <a:cubicBezTo>
                    <a:pt x="106128" y="394699"/>
                    <a:pt x="129287" y="391339"/>
                    <a:pt x="152361" y="392987"/>
                  </a:cubicBezTo>
                  <a:cubicBezTo>
                    <a:pt x="155061" y="393180"/>
                    <a:pt x="155786" y="398124"/>
                    <a:pt x="154930" y="400692"/>
                  </a:cubicBezTo>
                  <a:cubicBezTo>
                    <a:pt x="152978" y="406549"/>
                    <a:pt x="148081" y="410966"/>
                    <a:pt x="144656" y="416103"/>
                  </a:cubicBezTo>
                  <a:lnTo>
                    <a:pt x="139519" y="423809"/>
                  </a:lnTo>
                  <a:cubicBezTo>
                    <a:pt x="138663" y="428946"/>
                    <a:pt x="138597" y="434279"/>
                    <a:pt x="136950" y="439220"/>
                  </a:cubicBezTo>
                  <a:cubicBezTo>
                    <a:pt x="135974" y="442149"/>
                    <a:pt x="133665" y="444456"/>
                    <a:pt x="131813" y="446926"/>
                  </a:cubicBezTo>
                  <a:cubicBezTo>
                    <a:pt x="121136" y="461163"/>
                    <a:pt x="125242" y="457301"/>
                    <a:pt x="113833" y="464906"/>
                  </a:cubicBezTo>
                  <a:cubicBezTo>
                    <a:pt x="96061" y="491562"/>
                    <a:pt x="124494" y="451676"/>
                    <a:pt x="98422" y="477748"/>
                  </a:cubicBezTo>
                  <a:cubicBezTo>
                    <a:pt x="96507" y="479663"/>
                    <a:pt x="96709" y="482885"/>
                    <a:pt x="95853" y="485454"/>
                  </a:cubicBezTo>
                  <a:cubicBezTo>
                    <a:pt x="97565" y="488023"/>
                    <a:pt x="100482" y="490115"/>
                    <a:pt x="100990" y="493160"/>
                  </a:cubicBezTo>
                  <a:cubicBezTo>
                    <a:pt x="101435" y="495830"/>
                    <a:pt x="99765" y="498514"/>
                    <a:pt x="98422" y="500865"/>
                  </a:cubicBezTo>
                  <a:cubicBezTo>
                    <a:pt x="91428" y="513104"/>
                    <a:pt x="91289" y="508910"/>
                    <a:pt x="83011" y="518845"/>
                  </a:cubicBezTo>
                  <a:cubicBezTo>
                    <a:pt x="81035" y="521217"/>
                    <a:pt x="80057" y="524368"/>
                    <a:pt x="77874" y="526551"/>
                  </a:cubicBezTo>
                  <a:cubicBezTo>
                    <a:pt x="75691" y="528734"/>
                    <a:pt x="67090" y="531451"/>
                    <a:pt x="70168" y="531688"/>
                  </a:cubicBezTo>
                  <a:cubicBezTo>
                    <a:pt x="83853" y="532740"/>
                    <a:pt x="97566" y="529975"/>
                    <a:pt x="111265" y="529119"/>
                  </a:cubicBezTo>
                  <a:cubicBezTo>
                    <a:pt x="113833" y="528263"/>
                    <a:pt x="116367" y="527295"/>
                    <a:pt x="118970" y="526551"/>
                  </a:cubicBezTo>
                  <a:cubicBezTo>
                    <a:pt x="122364" y="525581"/>
                    <a:pt x="125999" y="525373"/>
                    <a:pt x="129244" y="523982"/>
                  </a:cubicBezTo>
                  <a:cubicBezTo>
                    <a:pt x="132081" y="522766"/>
                    <a:pt x="134189" y="520226"/>
                    <a:pt x="136950" y="518845"/>
                  </a:cubicBezTo>
                  <a:cubicBezTo>
                    <a:pt x="141074" y="516783"/>
                    <a:pt x="145580" y="515581"/>
                    <a:pt x="149793" y="513708"/>
                  </a:cubicBezTo>
                  <a:cubicBezTo>
                    <a:pt x="153292" y="512153"/>
                    <a:pt x="156743" y="510471"/>
                    <a:pt x="160067" y="508571"/>
                  </a:cubicBezTo>
                  <a:cubicBezTo>
                    <a:pt x="162747" y="507039"/>
                    <a:pt x="165011" y="504815"/>
                    <a:pt x="167772" y="503434"/>
                  </a:cubicBezTo>
                  <a:cubicBezTo>
                    <a:pt x="170194" y="502223"/>
                    <a:pt x="172909" y="501721"/>
                    <a:pt x="175478" y="500865"/>
                  </a:cubicBezTo>
                  <a:cubicBezTo>
                    <a:pt x="181731" y="482105"/>
                    <a:pt x="175362" y="484140"/>
                    <a:pt x="190889" y="488023"/>
                  </a:cubicBezTo>
                  <a:cubicBezTo>
                    <a:pt x="193458" y="491448"/>
                    <a:pt x="196471" y="494580"/>
                    <a:pt x="198595" y="498297"/>
                  </a:cubicBezTo>
                  <a:cubicBezTo>
                    <a:pt x="199938" y="500648"/>
                    <a:pt x="199472" y="503888"/>
                    <a:pt x="201163" y="506002"/>
                  </a:cubicBezTo>
                  <a:cubicBezTo>
                    <a:pt x="203092" y="508413"/>
                    <a:pt x="206300" y="509427"/>
                    <a:pt x="208869" y="511139"/>
                  </a:cubicBezTo>
                  <a:cubicBezTo>
                    <a:pt x="210581" y="513708"/>
                    <a:pt x="212625" y="516084"/>
                    <a:pt x="214006" y="518845"/>
                  </a:cubicBezTo>
                  <a:cubicBezTo>
                    <a:pt x="215217" y="521267"/>
                    <a:pt x="214660" y="524636"/>
                    <a:pt x="216575" y="526551"/>
                  </a:cubicBezTo>
                  <a:cubicBezTo>
                    <a:pt x="218489" y="528465"/>
                    <a:pt x="221792" y="528053"/>
                    <a:pt x="224280" y="529119"/>
                  </a:cubicBezTo>
                  <a:cubicBezTo>
                    <a:pt x="227800" y="530627"/>
                    <a:pt x="231035" y="532748"/>
                    <a:pt x="234555" y="534256"/>
                  </a:cubicBezTo>
                  <a:cubicBezTo>
                    <a:pt x="241471" y="537220"/>
                    <a:pt x="247557" y="537884"/>
                    <a:pt x="255103" y="539393"/>
                  </a:cubicBezTo>
                  <a:cubicBezTo>
                    <a:pt x="261096" y="538537"/>
                    <a:pt x="269564" y="541751"/>
                    <a:pt x="273083" y="536825"/>
                  </a:cubicBezTo>
                  <a:cubicBezTo>
                    <a:pt x="277122" y="531171"/>
                    <a:pt x="262870" y="514821"/>
                    <a:pt x="260240" y="511139"/>
                  </a:cubicBezTo>
                  <a:cubicBezTo>
                    <a:pt x="258446" y="508627"/>
                    <a:pt x="257513" y="505362"/>
                    <a:pt x="255103" y="503434"/>
                  </a:cubicBezTo>
                  <a:cubicBezTo>
                    <a:pt x="252989" y="501743"/>
                    <a:pt x="249966" y="501721"/>
                    <a:pt x="247397" y="500865"/>
                  </a:cubicBezTo>
                  <a:cubicBezTo>
                    <a:pt x="241794" y="484054"/>
                    <a:pt x="249576" y="500554"/>
                    <a:pt x="237123" y="490591"/>
                  </a:cubicBezTo>
                  <a:cubicBezTo>
                    <a:pt x="234712" y="488662"/>
                    <a:pt x="233698" y="485454"/>
                    <a:pt x="231986" y="482885"/>
                  </a:cubicBezTo>
                  <a:cubicBezTo>
                    <a:pt x="231130" y="478604"/>
                    <a:pt x="230476" y="474278"/>
                    <a:pt x="229417" y="470043"/>
                  </a:cubicBezTo>
                  <a:cubicBezTo>
                    <a:pt x="228092" y="464741"/>
                    <a:pt x="223117" y="457463"/>
                    <a:pt x="229417" y="452063"/>
                  </a:cubicBezTo>
                  <a:cubicBezTo>
                    <a:pt x="233529" y="448539"/>
                    <a:pt x="239692" y="448639"/>
                    <a:pt x="244829" y="446926"/>
                  </a:cubicBezTo>
                  <a:lnTo>
                    <a:pt x="252534" y="444357"/>
                  </a:lnTo>
                  <a:lnTo>
                    <a:pt x="257671" y="428946"/>
                  </a:lnTo>
                  <a:cubicBezTo>
                    <a:pt x="259318" y="424005"/>
                    <a:pt x="256366" y="418587"/>
                    <a:pt x="255103" y="413535"/>
                  </a:cubicBezTo>
                  <a:cubicBezTo>
                    <a:pt x="253790" y="408282"/>
                    <a:pt x="251678" y="403261"/>
                    <a:pt x="249966" y="398124"/>
                  </a:cubicBezTo>
                  <a:cubicBezTo>
                    <a:pt x="248850" y="394775"/>
                    <a:pt x="248253" y="391275"/>
                    <a:pt x="247397" y="387850"/>
                  </a:cubicBezTo>
                  <a:cubicBezTo>
                    <a:pt x="248253" y="380144"/>
                    <a:pt x="243912" y="369576"/>
                    <a:pt x="249966" y="364733"/>
                  </a:cubicBezTo>
                  <a:cubicBezTo>
                    <a:pt x="262358" y="354819"/>
                    <a:pt x="272124" y="368105"/>
                    <a:pt x="280788" y="372438"/>
                  </a:cubicBezTo>
                  <a:cubicBezTo>
                    <a:pt x="283210" y="373649"/>
                    <a:pt x="285925" y="374151"/>
                    <a:pt x="288494" y="375007"/>
                  </a:cubicBezTo>
                  <a:cubicBezTo>
                    <a:pt x="291062" y="377575"/>
                    <a:pt x="292786" y="381471"/>
                    <a:pt x="296199" y="382712"/>
                  </a:cubicBezTo>
                  <a:cubicBezTo>
                    <a:pt x="302686" y="385071"/>
                    <a:pt x="309887" y="384519"/>
                    <a:pt x="316748" y="385281"/>
                  </a:cubicBezTo>
                  <a:cubicBezTo>
                    <a:pt x="325300" y="386231"/>
                    <a:pt x="333871" y="386994"/>
                    <a:pt x="342433" y="387850"/>
                  </a:cubicBezTo>
                  <a:cubicBezTo>
                    <a:pt x="346854" y="389323"/>
                    <a:pt x="363291" y="395246"/>
                    <a:pt x="365550" y="392987"/>
                  </a:cubicBezTo>
                  <a:cubicBezTo>
                    <a:pt x="368577" y="389960"/>
                    <a:pt x="358993" y="387405"/>
                    <a:pt x="355276" y="385281"/>
                  </a:cubicBezTo>
                  <a:cubicBezTo>
                    <a:pt x="352925" y="383938"/>
                    <a:pt x="350059" y="383779"/>
                    <a:pt x="347570" y="382712"/>
                  </a:cubicBezTo>
                  <a:cubicBezTo>
                    <a:pt x="337272" y="378298"/>
                    <a:pt x="339233" y="377418"/>
                    <a:pt x="329590" y="375007"/>
                  </a:cubicBezTo>
                  <a:cubicBezTo>
                    <a:pt x="325355" y="373948"/>
                    <a:pt x="321010" y="373385"/>
                    <a:pt x="316748" y="372438"/>
                  </a:cubicBezTo>
                  <a:cubicBezTo>
                    <a:pt x="313302" y="371672"/>
                    <a:pt x="309899" y="370726"/>
                    <a:pt x="306474" y="369870"/>
                  </a:cubicBezTo>
                  <a:cubicBezTo>
                    <a:pt x="303905" y="368158"/>
                    <a:pt x="300697" y="367144"/>
                    <a:pt x="298768" y="364733"/>
                  </a:cubicBezTo>
                  <a:cubicBezTo>
                    <a:pt x="297076" y="362619"/>
                    <a:pt x="297266" y="359516"/>
                    <a:pt x="296199" y="357027"/>
                  </a:cubicBezTo>
                  <a:cubicBezTo>
                    <a:pt x="291498" y="346058"/>
                    <a:pt x="290732" y="346312"/>
                    <a:pt x="283357" y="336479"/>
                  </a:cubicBezTo>
                  <a:lnTo>
                    <a:pt x="273083" y="305656"/>
                  </a:lnTo>
                  <a:cubicBezTo>
                    <a:pt x="271967" y="302307"/>
                    <a:pt x="271370" y="298807"/>
                    <a:pt x="270514" y="295382"/>
                  </a:cubicBezTo>
                  <a:cubicBezTo>
                    <a:pt x="271370" y="281683"/>
                    <a:pt x="269546" y="267547"/>
                    <a:pt x="273083" y="254285"/>
                  </a:cubicBezTo>
                  <a:cubicBezTo>
                    <a:pt x="273781" y="251669"/>
                    <a:pt x="278323" y="255734"/>
                    <a:pt x="280788" y="256854"/>
                  </a:cubicBezTo>
                  <a:cubicBezTo>
                    <a:pt x="287760" y="260023"/>
                    <a:pt x="294072" y="264706"/>
                    <a:pt x="301337" y="267128"/>
                  </a:cubicBezTo>
                  <a:lnTo>
                    <a:pt x="316748" y="272265"/>
                  </a:lnTo>
                  <a:cubicBezTo>
                    <a:pt x="320173" y="274834"/>
                    <a:pt x="323305" y="277847"/>
                    <a:pt x="327022" y="279971"/>
                  </a:cubicBezTo>
                  <a:cubicBezTo>
                    <a:pt x="329373" y="281314"/>
                    <a:pt x="332193" y="281588"/>
                    <a:pt x="334728" y="282539"/>
                  </a:cubicBezTo>
                  <a:cubicBezTo>
                    <a:pt x="339045" y="284158"/>
                    <a:pt x="343228" y="286125"/>
                    <a:pt x="347570" y="287676"/>
                  </a:cubicBezTo>
                  <a:cubicBezTo>
                    <a:pt x="386640" y="301630"/>
                    <a:pt x="355380" y="288822"/>
                    <a:pt x="388667" y="303088"/>
                  </a:cubicBezTo>
                  <a:cubicBezTo>
                    <a:pt x="394660" y="302232"/>
                    <a:pt x="404733" y="306263"/>
                    <a:pt x="406647" y="300519"/>
                  </a:cubicBezTo>
                  <a:cubicBezTo>
                    <a:pt x="408359" y="295382"/>
                    <a:pt x="396263" y="297393"/>
                    <a:pt x="391235" y="295382"/>
                  </a:cubicBezTo>
                  <a:cubicBezTo>
                    <a:pt x="387680" y="293960"/>
                    <a:pt x="384480" y="291753"/>
                    <a:pt x="380961" y="290245"/>
                  </a:cubicBezTo>
                  <a:cubicBezTo>
                    <a:pt x="378473" y="289178"/>
                    <a:pt x="375678" y="288887"/>
                    <a:pt x="373256" y="287676"/>
                  </a:cubicBezTo>
                  <a:cubicBezTo>
                    <a:pt x="368791" y="285443"/>
                    <a:pt x="364647" y="282617"/>
                    <a:pt x="360413" y="279971"/>
                  </a:cubicBezTo>
                  <a:cubicBezTo>
                    <a:pt x="357795" y="278335"/>
                    <a:pt x="355544" y="276050"/>
                    <a:pt x="352707" y="274834"/>
                  </a:cubicBezTo>
                  <a:cubicBezTo>
                    <a:pt x="349462" y="273443"/>
                    <a:pt x="345827" y="273235"/>
                    <a:pt x="342433" y="272265"/>
                  </a:cubicBezTo>
                  <a:cubicBezTo>
                    <a:pt x="339830" y="271521"/>
                    <a:pt x="337296" y="270553"/>
                    <a:pt x="334728" y="269697"/>
                  </a:cubicBezTo>
                  <a:cubicBezTo>
                    <a:pt x="333015" y="267985"/>
                    <a:pt x="331481" y="266073"/>
                    <a:pt x="329590" y="264560"/>
                  </a:cubicBezTo>
                  <a:cubicBezTo>
                    <a:pt x="321292" y="257922"/>
                    <a:pt x="322952" y="261729"/>
                    <a:pt x="316748" y="254285"/>
                  </a:cubicBezTo>
                  <a:cubicBezTo>
                    <a:pt x="314007" y="250996"/>
                    <a:pt x="311530" y="247494"/>
                    <a:pt x="309042" y="244011"/>
                  </a:cubicBezTo>
                  <a:cubicBezTo>
                    <a:pt x="307248" y="241499"/>
                    <a:pt x="306088" y="238489"/>
                    <a:pt x="303905" y="236306"/>
                  </a:cubicBezTo>
                  <a:cubicBezTo>
                    <a:pt x="301722" y="234123"/>
                    <a:pt x="298768" y="232881"/>
                    <a:pt x="296199" y="231169"/>
                  </a:cubicBezTo>
                  <a:cubicBezTo>
                    <a:pt x="295343" y="228600"/>
                    <a:pt x="294842" y="225885"/>
                    <a:pt x="293631" y="223463"/>
                  </a:cubicBezTo>
                  <a:cubicBezTo>
                    <a:pt x="290055" y="216310"/>
                    <a:pt x="286470" y="213733"/>
                    <a:pt x="280788" y="208052"/>
                  </a:cubicBezTo>
                  <a:cubicBezTo>
                    <a:pt x="279932" y="204627"/>
                    <a:pt x="279610" y="201023"/>
                    <a:pt x="278220" y="197778"/>
                  </a:cubicBezTo>
                  <a:cubicBezTo>
                    <a:pt x="277004" y="194940"/>
                    <a:pt x="272334" y="193067"/>
                    <a:pt x="273083" y="190072"/>
                  </a:cubicBezTo>
                  <a:cubicBezTo>
                    <a:pt x="273739" y="187445"/>
                    <a:pt x="278220" y="188359"/>
                    <a:pt x="280788" y="187503"/>
                  </a:cubicBezTo>
                  <a:lnTo>
                    <a:pt x="321885" y="190072"/>
                  </a:lnTo>
                  <a:cubicBezTo>
                    <a:pt x="329613" y="190690"/>
                    <a:pt x="337249" y="192641"/>
                    <a:pt x="345002" y="192641"/>
                  </a:cubicBezTo>
                  <a:cubicBezTo>
                    <a:pt x="360437" y="192641"/>
                    <a:pt x="375824" y="190928"/>
                    <a:pt x="391235" y="190072"/>
                  </a:cubicBezTo>
                  <a:cubicBezTo>
                    <a:pt x="392091" y="187503"/>
                    <a:pt x="393804" y="185074"/>
                    <a:pt x="393804" y="182366"/>
                  </a:cubicBezTo>
                  <a:cubicBezTo>
                    <a:pt x="393804" y="152186"/>
                    <a:pt x="388800" y="164561"/>
                    <a:pt x="355276" y="166955"/>
                  </a:cubicBezTo>
                  <a:cubicBezTo>
                    <a:pt x="345858" y="166099"/>
                    <a:pt x="336269" y="166368"/>
                    <a:pt x="327022" y="164387"/>
                  </a:cubicBezTo>
                  <a:cubicBezTo>
                    <a:pt x="319022" y="162673"/>
                    <a:pt x="320148" y="157694"/>
                    <a:pt x="314179" y="154112"/>
                  </a:cubicBezTo>
                  <a:cubicBezTo>
                    <a:pt x="311858" y="152719"/>
                    <a:pt x="309042" y="152400"/>
                    <a:pt x="306474" y="151544"/>
                  </a:cubicBezTo>
                  <a:cubicBezTo>
                    <a:pt x="303905" y="148975"/>
                    <a:pt x="301132" y="146596"/>
                    <a:pt x="298768" y="143838"/>
                  </a:cubicBezTo>
                  <a:cubicBezTo>
                    <a:pt x="277100" y="118560"/>
                    <a:pt x="302169" y="146164"/>
                    <a:pt x="285925" y="125859"/>
                  </a:cubicBezTo>
                  <a:cubicBezTo>
                    <a:pt x="284412" y="123968"/>
                    <a:pt x="282500" y="122434"/>
                    <a:pt x="280788" y="120721"/>
                  </a:cubicBezTo>
                  <a:cubicBezTo>
                    <a:pt x="300480" y="119865"/>
                    <a:pt x="320195" y="119422"/>
                    <a:pt x="339865" y="118153"/>
                  </a:cubicBezTo>
                  <a:cubicBezTo>
                    <a:pt x="346753" y="117709"/>
                    <a:pt x="353591" y="116634"/>
                    <a:pt x="360413" y="115584"/>
                  </a:cubicBezTo>
                  <a:cubicBezTo>
                    <a:pt x="364653" y="114932"/>
                    <a:pt x="376096" y="112880"/>
                    <a:pt x="380961" y="110447"/>
                  </a:cubicBezTo>
                  <a:cubicBezTo>
                    <a:pt x="383722" y="109066"/>
                    <a:pt x="386098" y="107022"/>
                    <a:pt x="388667" y="105310"/>
                  </a:cubicBezTo>
                  <a:cubicBezTo>
                    <a:pt x="387811" y="97604"/>
                    <a:pt x="390260" y="88734"/>
                    <a:pt x="386098" y="82193"/>
                  </a:cubicBezTo>
                  <a:cubicBezTo>
                    <a:pt x="383980" y="78864"/>
                    <a:pt x="367893" y="77436"/>
                    <a:pt x="362981" y="74488"/>
                  </a:cubicBezTo>
                  <a:cubicBezTo>
                    <a:pt x="345496" y="63996"/>
                    <a:pt x="354875" y="68361"/>
                    <a:pt x="334728" y="61645"/>
                  </a:cubicBezTo>
                  <a:cubicBezTo>
                    <a:pt x="312698" y="54302"/>
                    <a:pt x="334685" y="58423"/>
                    <a:pt x="316748" y="53939"/>
                  </a:cubicBezTo>
                  <a:cubicBezTo>
                    <a:pt x="287698" y="46677"/>
                    <a:pt x="321563" y="57257"/>
                    <a:pt x="288494" y="46234"/>
                  </a:cubicBezTo>
                  <a:lnTo>
                    <a:pt x="280788" y="43665"/>
                  </a:lnTo>
                  <a:lnTo>
                    <a:pt x="273083" y="41097"/>
                  </a:lnTo>
                  <a:cubicBezTo>
                    <a:pt x="270514" y="39385"/>
                    <a:pt x="268138" y="37341"/>
                    <a:pt x="265377" y="35960"/>
                  </a:cubicBezTo>
                  <a:cubicBezTo>
                    <a:pt x="262955" y="34749"/>
                    <a:pt x="259924" y="34893"/>
                    <a:pt x="257671" y="33391"/>
                  </a:cubicBezTo>
                  <a:cubicBezTo>
                    <a:pt x="250878" y="28862"/>
                    <a:pt x="249109" y="5565"/>
                    <a:pt x="247397"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7" name="Freeform 246">
              <a:extLst>
                <a:ext uri="{FF2B5EF4-FFF2-40B4-BE49-F238E27FC236}">
                  <a16:creationId xmlns:a16="http://schemas.microsoft.com/office/drawing/2014/main" id="{068D471E-D561-0118-9C92-A6A4947FD194}"/>
                </a:ext>
              </a:extLst>
            </p:cNvPr>
            <p:cNvSpPr/>
            <p:nvPr/>
          </p:nvSpPr>
          <p:spPr>
            <a:xfrm>
              <a:off x="2896712" y="4068129"/>
              <a:ext cx="303291" cy="744807"/>
            </a:xfrm>
            <a:custGeom>
              <a:avLst/>
              <a:gdLst>
                <a:gd name="connsiteX0" fmla="*/ 146838 w 303688"/>
                <a:gd name="connsiteY0" fmla="*/ 76768 h 744213"/>
                <a:gd name="connsiteX1" fmla="*/ 146838 w 303688"/>
                <a:gd name="connsiteY1" fmla="*/ 76768 h 744213"/>
                <a:gd name="connsiteX2" fmla="*/ 100117 w 303688"/>
                <a:gd name="connsiteY2" fmla="*/ 73431 h 744213"/>
                <a:gd name="connsiteX3" fmla="*/ 90106 w 303688"/>
                <a:gd name="connsiteY3" fmla="*/ 53407 h 744213"/>
                <a:gd name="connsiteX4" fmla="*/ 83431 w 303688"/>
                <a:gd name="connsiteY4" fmla="*/ 43396 h 744213"/>
                <a:gd name="connsiteX5" fmla="*/ 80094 w 303688"/>
                <a:gd name="connsiteY5" fmla="*/ 33384 h 744213"/>
                <a:gd name="connsiteX6" fmla="*/ 53396 w 303688"/>
                <a:gd name="connsiteY6" fmla="*/ 13361 h 744213"/>
                <a:gd name="connsiteX7" fmla="*/ 30035 w 303688"/>
                <a:gd name="connsiteY7" fmla="*/ 3349 h 744213"/>
                <a:gd name="connsiteX8" fmla="*/ 43384 w 303688"/>
                <a:gd name="connsiteY8" fmla="*/ 30047 h 744213"/>
                <a:gd name="connsiteX9" fmla="*/ 40047 w 303688"/>
                <a:gd name="connsiteY9" fmla="*/ 50070 h 744213"/>
                <a:gd name="connsiteX10" fmla="*/ 26698 w 303688"/>
                <a:gd name="connsiteY10" fmla="*/ 63419 h 744213"/>
                <a:gd name="connsiteX11" fmla="*/ 20024 w 303688"/>
                <a:gd name="connsiteY11" fmla="*/ 70094 h 744213"/>
                <a:gd name="connsiteX12" fmla="*/ 33373 w 303688"/>
                <a:gd name="connsiteY12" fmla="*/ 76768 h 744213"/>
                <a:gd name="connsiteX13" fmla="*/ 53396 w 303688"/>
                <a:gd name="connsiteY13" fmla="*/ 80105 h 744213"/>
                <a:gd name="connsiteX14" fmla="*/ 73419 w 303688"/>
                <a:gd name="connsiteY14" fmla="*/ 93454 h 744213"/>
                <a:gd name="connsiteX15" fmla="*/ 86768 w 303688"/>
                <a:gd name="connsiteY15" fmla="*/ 96791 h 744213"/>
                <a:gd name="connsiteX16" fmla="*/ 96780 w 303688"/>
                <a:gd name="connsiteY16" fmla="*/ 100129 h 744213"/>
                <a:gd name="connsiteX17" fmla="*/ 113466 w 303688"/>
                <a:gd name="connsiteY17" fmla="*/ 103466 h 744213"/>
                <a:gd name="connsiteX18" fmla="*/ 126815 w 303688"/>
                <a:gd name="connsiteY18" fmla="*/ 106803 h 744213"/>
                <a:gd name="connsiteX19" fmla="*/ 153513 w 303688"/>
                <a:gd name="connsiteY19" fmla="*/ 113478 h 744213"/>
                <a:gd name="connsiteX20" fmla="*/ 150176 w 303688"/>
                <a:gd name="connsiteY20" fmla="*/ 133501 h 744213"/>
                <a:gd name="connsiteX21" fmla="*/ 146838 w 303688"/>
                <a:gd name="connsiteY21" fmla="*/ 143513 h 744213"/>
                <a:gd name="connsiteX22" fmla="*/ 126815 w 303688"/>
                <a:gd name="connsiteY22" fmla="*/ 150187 h 744213"/>
                <a:gd name="connsiteX23" fmla="*/ 126815 w 303688"/>
                <a:gd name="connsiteY23" fmla="*/ 176885 h 744213"/>
                <a:gd name="connsiteX24" fmla="*/ 116803 w 303688"/>
                <a:gd name="connsiteY24" fmla="*/ 193571 h 744213"/>
                <a:gd name="connsiteX25" fmla="*/ 106792 w 303688"/>
                <a:gd name="connsiteY25" fmla="*/ 196908 h 744213"/>
                <a:gd name="connsiteX26" fmla="*/ 90106 w 303688"/>
                <a:gd name="connsiteY26" fmla="*/ 213594 h 744213"/>
                <a:gd name="connsiteX27" fmla="*/ 80094 w 303688"/>
                <a:gd name="connsiteY27" fmla="*/ 216932 h 744213"/>
                <a:gd name="connsiteX28" fmla="*/ 70082 w 303688"/>
                <a:gd name="connsiteY28" fmla="*/ 223606 h 744213"/>
                <a:gd name="connsiteX29" fmla="*/ 56733 w 303688"/>
                <a:gd name="connsiteY29" fmla="*/ 226943 h 744213"/>
                <a:gd name="connsiteX30" fmla="*/ 46722 w 303688"/>
                <a:gd name="connsiteY30" fmla="*/ 230280 h 744213"/>
                <a:gd name="connsiteX31" fmla="*/ 23361 w 303688"/>
                <a:gd name="connsiteY31" fmla="*/ 236955 h 744213"/>
                <a:gd name="connsiteX32" fmla="*/ 16687 w 303688"/>
                <a:gd name="connsiteY32" fmla="*/ 246967 h 744213"/>
                <a:gd name="connsiteX33" fmla="*/ 10012 w 303688"/>
                <a:gd name="connsiteY33" fmla="*/ 253641 h 744213"/>
                <a:gd name="connsiteX34" fmla="*/ 3338 w 303688"/>
                <a:gd name="connsiteY34" fmla="*/ 280339 h 744213"/>
                <a:gd name="connsiteX35" fmla="*/ 6675 w 303688"/>
                <a:gd name="connsiteY35" fmla="*/ 323723 h 744213"/>
                <a:gd name="connsiteX36" fmla="*/ 10012 w 303688"/>
                <a:gd name="connsiteY36" fmla="*/ 310374 h 744213"/>
                <a:gd name="connsiteX37" fmla="*/ 26698 w 303688"/>
                <a:gd name="connsiteY37" fmla="*/ 293688 h 744213"/>
                <a:gd name="connsiteX38" fmla="*/ 36710 w 303688"/>
                <a:gd name="connsiteY38" fmla="*/ 290351 h 744213"/>
                <a:gd name="connsiteX39" fmla="*/ 70082 w 303688"/>
                <a:gd name="connsiteY39" fmla="*/ 283676 h 744213"/>
                <a:gd name="connsiteX40" fmla="*/ 93443 w 303688"/>
                <a:gd name="connsiteY40" fmla="*/ 273664 h 744213"/>
                <a:gd name="connsiteX41" fmla="*/ 103454 w 303688"/>
                <a:gd name="connsiteY41" fmla="*/ 266990 h 744213"/>
                <a:gd name="connsiteX42" fmla="*/ 110129 w 303688"/>
                <a:gd name="connsiteY42" fmla="*/ 260315 h 744213"/>
                <a:gd name="connsiteX43" fmla="*/ 113466 w 303688"/>
                <a:gd name="connsiteY43" fmla="*/ 310374 h 744213"/>
                <a:gd name="connsiteX44" fmla="*/ 110129 w 303688"/>
                <a:gd name="connsiteY44" fmla="*/ 333734 h 744213"/>
                <a:gd name="connsiteX45" fmla="*/ 70082 w 303688"/>
                <a:gd name="connsiteY45" fmla="*/ 337072 h 744213"/>
                <a:gd name="connsiteX46" fmla="*/ 36710 w 303688"/>
                <a:gd name="connsiteY46" fmla="*/ 340409 h 744213"/>
                <a:gd name="connsiteX47" fmla="*/ 26698 w 303688"/>
                <a:gd name="connsiteY47" fmla="*/ 343746 h 744213"/>
                <a:gd name="connsiteX48" fmla="*/ 6675 w 303688"/>
                <a:gd name="connsiteY48" fmla="*/ 370444 h 744213"/>
                <a:gd name="connsiteX49" fmla="*/ 0 w 303688"/>
                <a:gd name="connsiteY49" fmla="*/ 390467 h 744213"/>
                <a:gd name="connsiteX50" fmla="*/ 30035 w 303688"/>
                <a:gd name="connsiteY50" fmla="*/ 403816 h 744213"/>
                <a:gd name="connsiteX51" fmla="*/ 40047 w 303688"/>
                <a:gd name="connsiteY51" fmla="*/ 407153 h 744213"/>
                <a:gd name="connsiteX52" fmla="*/ 50059 w 303688"/>
                <a:gd name="connsiteY52" fmla="*/ 410491 h 744213"/>
                <a:gd name="connsiteX53" fmla="*/ 86768 w 303688"/>
                <a:gd name="connsiteY53" fmla="*/ 407153 h 744213"/>
                <a:gd name="connsiteX54" fmla="*/ 93443 w 303688"/>
                <a:gd name="connsiteY54" fmla="*/ 400479 h 744213"/>
                <a:gd name="connsiteX55" fmla="*/ 100117 w 303688"/>
                <a:gd name="connsiteY55" fmla="*/ 410491 h 744213"/>
                <a:gd name="connsiteX56" fmla="*/ 90106 w 303688"/>
                <a:gd name="connsiteY56" fmla="*/ 417165 h 744213"/>
                <a:gd name="connsiteX57" fmla="*/ 66745 w 303688"/>
                <a:gd name="connsiteY57" fmla="*/ 423840 h 744213"/>
                <a:gd name="connsiteX58" fmla="*/ 60070 w 303688"/>
                <a:gd name="connsiteY58" fmla="*/ 430514 h 744213"/>
                <a:gd name="connsiteX59" fmla="*/ 56733 w 303688"/>
                <a:gd name="connsiteY59" fmla="*/ 440526 h 744213"/>
                <a:gd name="connsiteX60" fmla="*/ 63408 w 303688"/>
                <a:gd name="connsiteY60" fmla="*/ 447200 h 744213"/>
                <a:gd name="connsiteX61" fmla="*/ 86768 w 303688"/>
                <a:gd name="connsiteY61" fmla="*/ 453875 h 744213"/>
                <a:gd name="connsiteX62" fmla="*/ 96780 w 303688"/>
                <a:gd name="connsiteY62" fmla="*/ 460549 h 744213"/>
                <a:gd name="connsiteX63" fmla="*/ 100117 w 303688"/>
                <a:gd name="connsiteY63" fmla="*/ 483910 h 744213"/>
                <a:gd name="connsiteX64" fmla="*/ 90106 w 303688"/>
                <a:gd name="connsiteY64" fmla="*/ 487247 h 744213"/>
                <a:gd name="connsiteX65" fmla="*/ 63408 w 303688"/>
                <a:gd name="connsiteY65" fmla="*/ 480572 h 744213"/>
                <a:gd name="connsiteX66" fmla="*/ 43384 w 303688"/>
                <a:gd name="connsiteY66" fmla="*/ 467224 h 744213"/>
                <a:gd name="connsiteX67" fmla="*/ 23361 w 303688"/>
                <a:gd name="connsiteY67" fmla="*/ 460549 h 744213"/>
                <a:gd name="connsiteX68" fmla="*/ 3338 w 303688"/>
                <a:gd name="connsiteY68" fmla="*/ 463886 h 744213"/>
                <a:gd name="connsiteX69" fmla="*/ 6675 w 303688"/>
                <a:gd name="connsiteY69" fmla="*/ 483910 h 744213"/>
                <a:gd name="connsiteX70" fmla="*/ 10012 w 303688"/>
                <a:gd name="connsiteY70" fmla="*/ 493921 h 744213"/>
                <a:gd name="connsiteX71" fmla="*/ 16687 w 303688"/>
                <a:gd name="connsiteY71" fmla="*/ 500596 h 744213"/>
                <a:gd name="connsiteX72" fmla="*/ 40047 w 303688"/>
                <a:gd name="connsiteY72" fmla="*/ 510607 h 744213"/>
                <a:gd name="connsiteX73" fmla="*/ 46722 w 303688"/>
                <a:gd name="connsiteY73" fmla="*/ 517282 h 744213"/>
                <a:gd name="connsiteX74" fmla="*/ 83431 w 303688"/>
                <a:gd name="connsiteY74" fmla="*/ 523956 h 744213"/>
                <a:gd name="connsiteX75" fmla="*/ 96780 w 303688"/>
                <a:gd name="connsiteY75" fmla="*/ 527294 h 744213"/>
                <a:gd name="connsiteX76" fmla="*/ 130152 w 303688"/>
                <a:gd name="connsiteY76" fmla="*/ 533968 h 744213"/>
                <a:gd name="connsiteX77" fmla="*/ 133489 w 303688"/>
                <a:gd name="connsiteY77" fmla="*/ 543980 h 744213"/>
                <a:gd name="connsiteX78" fmla="*/ 130152 w 303688"/>
                <a:gd name="connsiteY78" fmla="*/ 564003 h 744213"/>
                <a:gd name="connsiteX79" fmla="*/ 120141 w 303688"/>
                <a:gd name="connsiteY79" fmla="*/ 567340 h 744213"/>
                <a:gd name="connsiteX80" fmla="*/ 113466 w 303688"/>
                <a:gd name="connsiteY80" fmla="*/ 574015 h 744213"/>
                <a:gd name="connsiteX81" fmla="*/ 103454 w 303688"/>
                <a:gd name="connsiteY81" fmla="*/ 580689 h 744213"/>
                <a:gd name="connsiteX82" fmla="*/ 96780 w 303688"/>
                <a:gd name="connsiteY82" fmla="*/ 587364 h 744213"/>
                <a:gd name="connsiteX83" fmla="*/ 86768 w 303688"/>
                <a:gd name="connsiteY83" fmla="*/ 590701 h 744213"/>
                <a:gd name="connsiteX84" fmla="*/ 60070 w 303688"/>
                <a:gd name="connsiteY84" fmla="*/ 610724 h 744213"/>
                <a:gd name="connsiteX85" fmla="*/ 56733 w 303688"/>
                <a:gd name="connsiteY85" fmla="*/ 644097 h 744213"/>
                <a:gd name="connsiteX86" fmla="*/ 70082 w 303688"/>
                <a:gd name="connsiteY86" fmla="*/ 647434 h 744213"/>
                <a:gd name="connsiteX87" fmla="*/ 90106 w 303688"/>
                <a:gd name="connsiteY87" fmla="*/ 644097 h 744213"/>
                <a:gd name="connsiteX88" fmla="*/ 130152 w 303688"/>
                <a:gd name="connsiteY88" fmla="*/ 637422 h 744213"/>
                <a:gd name="connsiteX89" fmla="*/ 150176 w 303688"/>
                <a:gd name="connsiteY89" fmla="*/ 657445 h 744213"/>
                <a:gd name="connsiteX90" fmla="*/ 146838 w 303688"/>
                <a:gd name="connsiteY90" fmla="*/ 677469 h 744213"/>
                <a:gd name="connsiteX91" fmla="*/ 136827 w 303688"/>
                <a:gd name="connsiteY91" fmla="*/ 684143 h 744213"/>
                <a:gd name="connsiteX92" fmla="*/ 60070 w 303688"/>
                <a:gd name="connsiteY92" fmla="*/ 684143 h 744213"/>
                <a:gd name="connsiteX93" fmla="*/ 53396 w 303688"/>
                <a:gd name="connsiteY93" fmla="*/ 690818 h 744213"/>
                <a:gd name="connsiteX94" fmla="*/ 53396 w 303688"/>
                <a:gd name="connsiteY94" fmla="*/ 724190 h 744213"/>
                <a:gd name="connsiteX95" fmla="*/ 76757 w 303688"/>
                <a:gd name="connsiteY95" fmla="*/ 737539 h 744213"/>
                <a:gd name="connsiteX96" fmla="*/ 103454 w 303688"/>
                <a:gd name="connsiteY96" fmla="*/ 744213 h 744213"/>
                <a:gd name="connsiteX97" fmla="*/ 133489 w 303688"/>
                <a:gd name="connsiteY97" fmla="*/ 734202 h 744213"/>
                <a:gd name="connsiteX98" fmla="*/ 153513 w 303688"/>
                <a:gd name="connsiteY98" fmla="*/ 727527 h 744213"/>
                <a:gd name="connsiteX99" fmla="*/ 173536 w 303688"/>
                <a:gd name="connsiteY99" fmla="*/ 730864 h 744213"/>
                <a:gd name="connsiteX100" fmla="*/ 183548 w 303688"/>
                <a:gd name="connsiteY100" fmla="*/ 734202 h 744213"/>
                <a:gd name="connsiteX101" fmla="*/ 210246 w 303688"/>
                <a:gd name="connsiteY101" fmla="*/ 740876 h 744213"/>
                <a:gd name="connsiteX102" fmla="*/ 223595 w 303688"/>
                <a:gd name="connsiteY102" fmla="*/ 744213 h 744213"/>
                <a:gd name="connsiteX103" fmla="*/ 226932 w 303688"/>
                <a:gd name="connsiteY103" fmla="*/ 734202 h 744213"/>
                <a:gd name="connsiteX104" fmla="*/ 206908 w 303688"/>
                <a:gd name="connsiteY104" fmla="*/ 720853 h 744213"/>
                <a:gd name="connsiteX105" fmla="*/ 183548 w 303688"/>
                <a:gd name="connsiteY105" fmla="*/ 687480 h 744213"/>
                <a:gd name="connsiteX106" fmla="*/ 176873 w 303688"/>
                <a:gd name="connsiteY106" fmla="*/ 677469 h 744213"/>
                <a:gd name="connsiteX107" fmla="*/ 173536 w 303688"/>
                <a:gd name="connsiteY107" fmla="*/ 664120 h 744213"/>
                <a:gd name="connsiteX108" fmla="*/ 166862 w 303688"/>
                <a:gd name="connsiteY108" fmla="*/ 657445 h 744213"/>
                <a:gd name="connsiteX109" fmla="*/ 186885 w 303688"/>
                <a:gd name="connsiteY109" fmla="*/ 650771 h 744213"/>
                <a:gd name="connsiteX110" fmla="*/ 183548 w 303688"/>
                <a:gd name="connsiteY110" fmla="*/ 637422 h 744213"/>
                <a:gd name="connsiteX111" fmla="*/ 176873 w 303688"/>
                <a:gd name="connsiteY111" fmla="*/ 630748 h 744213"/>
                <a:gd name="connsiteX112" fmla="*/ 166862 w 303688"/>
                <a:gd name="connsiteY112" fmla="*/ 604050 h 744213"/>
                <a:gd name="connsiteX113" fmla="*/ 170199 w 303688"/>
                <a:gd name="connsiteY113" fmla="*/ 574015 h 744213"/>
                <a:gd name="connsiteX114" fmla="*/ 180211 w 303688"/>
                <a:gd name="connsiteY114" fmla="*/ 570678 h 744213"/>
                <a:gd name="connsiteX115" fmla="*/ 186885 w 303688"/>
                <a:gd name="connsiteY115" fmla="*/ 564003 h 744213"/>
                <a:gd name="connsiteX116" fmla="*/ 190222 w 303688"/>
                <a:gd name="connsiteY116" fmla="*/ 553991 h 744213"/>
                <a:gd name="connsiteX117" fmla="*/ 213583 w 303688"/>
                <a:gd name="connsiteY117" fmla="*/ 543980 h 744213"/>
                <a:gd name="connsiteX118" fmla="*/ 226932 w 303688"/>
                <a:gd name="connsiteY118" fmla="*/ 530631 h 744213"/>
                <a:gd name="connsiteX119" fmla="*/ 220257 w 303688"/>
                <a:gd name="connsiteY119" fmla="*/ 523956 h 744213"/>
                <a:gd name="connsiteX120" fmla="*/ 196897 w 303688"/>
                <a:gd name="connsiteY120" fmla="*/ 510607 h 744213"/>
                <a:gd name="connsiteX121" fmla="*/ 190222 w 303688"/>
                <a:gd name="connsiteY121" fmla="*/ 500596 h 744213"/>
                <a:gd name="connsiteX122" fmla="*/ 183548 w 303688"/>
                <a:gd name="connsiteY122" fmla="*/ 480572 h 744213"/>
                <a:gd name="connsiteX123" fmla="*/ 176873 w 303688"/>
                <a:gd name="connsiteY123" fmla="*/ 470561 h 744213"/>
                <a:gd name="connsiteX124" fmla="*/ 173536 w 303688"/>
                <a:gd name="connsiteY124" fmla="*/ 457212 h 744213"/>
                <a:gd name="connsiteX125" fmla="*/ 166862 w 303688"/>
                <a:gd name="connsiteY125" fmla="*/ 450537 h 744213"/>
                <a:gd name="connsiteX126" fmla="*/ 160187 w 303688"/>
                <a:gd name="connsiteY126" fmla="*/ 430514 h 744213"/>
                <a:gd name="connsiteX127" fmla="*/ 156850 w 303688"/>
                <a:gd name="connsiteY127" fmla="*/ 420502 h 744213"/>
                <a:gd name="connsiteX128" fmla="*/ 150176 w 303688"/>
                <a:gd name="connsiteY128" fmla="*/ 410491 h 744213"/>
                <a:gd name="connsiteX129" fmla="*/ 180211 w 303688"/>
                <a:gd name="connsiteY129" fmla="*/ 410491 h 744213"/>
                <a:gd name="connsiteX130" fmla="*/ 200234 w 303688"/>
                <a:gd name="connsiteY130" fmla="*/ 417165 h 744213"/>
                <a:gd name="connsiteX131" fmla="*/ 220257 w 303688"/>
                <a:gd name="connsiteY131" fmla="*/ 433851 h 744213"/>
                <a:gd name="connsiteX132" fmla="*/ 230269 w 303688"/>
                <a:gd name="connsiteY132" fmla="*/ 437188 h 744213"/>
                <a:gd name="connsiteX133" fmla="*/ 256967 w 303688"/>
                <a:gd name="connsiteY133" fmla="*/ 447200 h 744213"/>
                <a:gd name="connsiteX134" fmla="*/ 270316 w 303688"/>
                <a:gd name="connsiteY134" fmla="*/ 443863 h 744213"/>
                <a:gd name="connsiteX135" fmla="*/ 260304 w 303688"/>
                <a:gd name="connsiteY135" fmla="*/ 437188 h 744213"/>
                <a:gd name="connsiteX136" fmla="*/ 233606 w 303688"/>
                <a:gd name="connsiteY136" fmla="*/ 410491 h 744213"/>
                <a:gd name="connsiteX137" fmla="*/ 203571 w 303688"/>
                <a:gd name="connsiteY137" fmla="*/ 400479 h 744213"/>
                <a:gd name="connsiteX138" fmla="*/ 186885 w 303688"/>
                <a:gd name="connsiteY138" fmla="*/ 393805 h 744213"/>
                <a:gd name="connsiteX139" fmla="*/ 166862 w 303688"/>
                <a:gd name="connsiteY139" fmla="*/ 380456 h 744213"/>
                <a:gd name="connsiteX140" fmla="*/ 173536 w 303688"/>
                <a:gd name="connsiteY140" fmla="*/ 363769 h 744213"/>
                <a:gd name="connsiteX141" fmla="*/ 193560 w 303688"/>
                <a:gd name="connsiteY141" fmla="*/ 357095 h 744213"/>
                <a:gd name="connsiteX142" fmla="*/ 250292 w 303688"/>
                <a:gd name="connsiteY142" fmla="*/ 363769 h 744213"/>
                <a:gd name="connsiteX143" fmla="*/ 270316 w 303688"/>
                <a:gd name="connsiteY143" fmla="*/ 370444 h 744213"/>
                <a:gd name="connsiteX144" fmla="*/ 280327 w 303688"/>
                <a:gd name="connsiteY144" fmla="*/ 373781 h 744213"/>
                <a:gd name="connsiteX145" fmla="*/ 287002 w 303688"/>
                <a:gd name="connsiteY145" fmla="*/ 367107 h 744213"/>
                <a:gd name="connsiteX146" fmla="*/ 260304 w 303688"/>
                <a:gd name="connsiteY146" fmla="*/ 360432 h 744213"/>
                <a:gd name="connsiteX147" fmla="*/ 250292 w 303688"/>
                <a:gd name="connsiteY147" fmla="*/ 357095 h 744213"/>
                <a:gd name="connsiteX148" fmla="*/ 216920 w 303688"/>
                <a:gd name="connsiteY148" fmla="*/ 340409 h 744213"/>
                <a:gd name="connsiteX149" fmla="*/ 206908 w 303688"/>
                <a:gd name="connsiteY149" fmla="*/ 337072 h 744213"/>
                <a:gd name="connsiteX150" fmla="*/ 196897 w 303688"/>
                <a:gd name="connsiteY150" fmla="*/ 327060 h 744213"/>
                <a:gd name="connsiteX151" fmla="*/ 193560 w 303688"/>
                <a:gd name="connsiteY151" fmla="*/ 317048 h 744213"/>
                <a:gd name="connsiteX152" fmla="*/ 183548 w 303688"/>
                <a:gd name="connsiteY152" fmla="*/ 310374 h 744213"/>
                <a:gd name="connsiteX153" fmla="*/ 176873 w 303688"/>
                <a:gd name="connsiteY153" fmla="*/ 300362 h 744213"/>
                <a:gd name="connsiteX154" fmla="*/ 173536 w 303688"/>
                <a:gd name="connsiteY154" fmla="*/ 290351 h 744213"/>
                <a:gd name="connsiteX155" fmla="*/ 163524 w 303688"/>
                <a:gd name="connsiteY155" fmla="*/ 287013 h 744213"/>
                <a:gd name="connsiteX156" fmla="*/ 153513 w 303688"/>
                <a:gd name="connsiteY156" fmla="*/ 273664 h 744213"/>
                <a:gd name="connsiteX157" fmla="*/ 150176 w 303688"/>
                <a:gd name="connsiteY157" fmla="*/ 263653 h 744213"/>
                <a:gd name="connsiteX158" fmla="*/ 163524 w 303688"/>
                <a:gd name="connsiteY158" fmla="*/ 256978 h 744213"/>
                <a:gd name="connsiteX159" fmla="*/ 180211 w 303688"/>
                <a:gd name="connsiteY159" fmla="*/ 253641 h 744213"/>
                <a:gd name="connsiteX160" fmla="*/ 213583 w 303688"/>
                <a:gd name="connsiteY160" fmla="*/ 246967 h 744213"/>
                <a:gd name="connsiteX161" fmla="*/ 266979 w 303688"/>
                <a:gd name="connsiteY161" fmla="*/ 250304 h 744213"/>
                <a:gd name="connsiteX162" fmla="*/ 293676 w 303688"/>
                <a:gd name="connsiteY162" fmla="*/ 253641 h 744213"/>
                <a:gd name="connsiteX163" fmla="*/ 303688 w 303688"/>
                <a:gd name="connsiteY163" fmla="*/ 256978 h 744213"/>
                <a:gd name="connsiteX164" fmla="*/ 276990 w 303688"/>
                <a:gd name="connsiteY164" fmla="*/ 240292 h 744213"/>
                <a:gd name="connsiteX165" fmla="*/ 250292 w 303688"/>
                <a:gd name="connsiteY165" fmla="*/ 226943 h 744213"/>
                <a:gd name="connsiteX166" fmla="*/ 236943 w 303688"/>
                <a:gd name="connsiteY166" fmla="*/ 216932 h 744213"/>
                <a:gd name="connsiteX167" fmla="*/ 230269 w 303688"/>
                <a:gd name="connsiteY167" fmla="*/ 210257 h 744213"/>
                <a:gd name="connsiteX168" fmla="*/ 193560 w 303688"/>
                <a:gd name="connsiteY168" fmla="*/ 200245 h 744213"/>
                <a:gd name="connsiteX169" fmla="*/ 180211 w 303688"/>
                <a:gd name="connsiteY169" fmla="*/ 190234 h 744213"/>
                <a:gd name="connsiteX170" fmla="*/ 176873 w 303688"/>
                <a:gd name="connsiteY170" fmla="*/ 126826 h 744213"/>
                <a:gd name="connsiteX171" fmla="*/ 186885 w 303688"/>
                <a:gd name="connsiteY171" fmla="*/ 123489 h 744213"/>
                <a:gd name="connsiteX172" fmla="*/ 246955 w 303688"/>
                <a:gd name="connsiteY172" fmla="*/ 126826 h 744213"/>
                <a:gd name="connsiteX173" fmla="*/ 280327 w 303688"/>
                <a:gd name="connsiteY173" fmla="*/ 126826 h 744213"/>
                <a:gd name="connsiteX174" fmla="*/ 270316 w 303688"/>
                <a:gd name="connsiteY174" fmla="*/ 116815 h 744213"/>
                <a:gd name="connsiteX175" fmla="*/ 233606 w 303688"/>
                <a:gd name="connsiteY175" fmla="*/ 110140 h 744213"/>
                <a:gd name="connsiteX176" fmla="*/ 223595 w 303688"/>
                <a:gd name="connsiteY176" fmla="*/ 103466 h 744213"/>
                <a:gd name="connsiteX177" fmla="*/ 216920 w 303688"/>
                <a:gd name="connsiteY177" fmla="*/ 96791 h 744213"/>
                <a:gd name="connsiteX178" fmla="*/ 156850 w 303688"/>
                <a:gd name="connsiteY178" fmla="*/ 86780 h 744213"/>
                <a:gd name="connsiteX179" fmla="*/ 146838 w 303688"/>
                <a:gd name="connsiteY179" fmla="*/ 70094 h 744213"/>
                <a:gd name="connsiteX180" fmla="*/ 143501 w 303688"/>
                <a:gd name="connsiteY180" fmla="*/ 60082 h 744213"/>
                <a:gd name="connsiteX181" fmla="*/ 146838 w 303688"/>
                <a:gd name="connsiteY181" fmla="*/ 76768 h 74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303688" h="744213">
                  <a:moveTo>
                    <a:pt x="146838" y="76768"/>
                  </a:moveTo>
                  <a:lnTo>
                    <a:pt x="146838" y="76768"/>
                  </a:lnTo>
                  <a:cubicBezTo>
                    <a:pt x="131264" y="75656"/>
                    <a:pt x="115463" y="76308"/>
                    <a:pt x="100117" y="73431"/>
                  </a:cubicBezTo>
                  <a:cubicBezTo>
                    <a:pt x="91771" y="71866"/>
                    <a:pt x="91917" y="57631"/>
                    <a:pt x="90106" y="53407"/>
                  </a:cubicBezTo>
                  <a:cubicBezTo>
                    <a:pt x="88526" y="49721"/>
                    <a:pt x="85656" y="46733"/>
                    <a:pt x="83431" y="43396"/>
                  </a:cubicBezTo>
                  <a:cubicBezTo>
                    <a:pt x="82319" y="40059"/>
                    <a:pt x="82139" y="36247"/>
                    <a:pt x="80094" y="33384"/>
                  </a:cubicBezTo>
                  <a:cubicBezTo>
                    <a:pt x="70724" y="20265"/>
                    <a:pt x="66447" y="19886"/>
                    <a:pt x="53396" y="13361"/>
                  </a:cubicBezTo>
                  <a:cubicBezTo>
                    <a:pt x="37560" y="-2475"/>
                    <a:pt x="46017" y="-1978"/>
                    <a:pt x="30035" y="3349"/>
                  </a:cubicBezTo>
                  <a:cubicBezTo>
                    <a:pt x="37705" y="26357"/>
                    <a:pt x="31736" y="18397"/>
                    <a:pt x="43384" y="30047"/>
                  </a:cubicBezTo>
                  <a:cubicBezTo>
                    <a:pt x="42272" y="36721"/>
                    <a:pt x="43073" y="44018"/>
                    <a:pt x="40047" y="50070"/>
                  </a:cubicBezTo>
                  <a:cubicBezTo>
                    <a:pt x="37233" y="55698"/>
                    <a:pt x="31148" y="58969"/>
                    <a:pt x="26698" y="63419"/>
                  </a:cubicBezTo>
                  <a:lnTo>
                    <a:pt x="20024" y="70094"/>
                  </a:lnTo>
                  <a:cubicBezTo>
                    <a:pt x="24474" y="72319"/>
                    <a:pt x="28608" y="75339"/>
                    <a:pt x="33373" y="76768"/>
                  </a:cubicBezTo>
                  <a:cubicBezTo>
                    <a:pt x="39854" y="78712"/>
                    <a:pt x="47150" y="77503"/>
                    <a:pt x="53396" y="80105"/>
                  </a:cubicBezTo>
                  <a:cubicBezTo>
                    <a:pt x="60801" y="83190"/>
                    <a:pt x="66745" y="89004"/>
                    <a:pt x="73419" y="93454"/>
                  </a:cubicBezTo>
                  <a:cubicBezTo>
                    <a:pt x="77235" y="95998"/>
                    <a:pt x="82358" y="95531"/>
                    <a:pt x="86768" y="96791"/>
                  </a:cubicBezTo>
                  <a:cubicBezTo>
                    <a:pt x="90151" y="97758"/>
                    <a:pt x="93367" y="99276"/>
                    <a:pt x="96780" y="100129"/>
                  </a:cubicBezTo>
                  <a:cubicBezTo>
                    <a:pt x="102283" y="101505"/>
                    <a:pt x="107929" y="102236"/>
                    <a:pt x="113466" y="103466"/>
                  </a:cubicBezTo>
                  <a:cubicBezTo>
                    <a:pt x="117943" y="104461"/>
                    <a:pt x="122338" y="105808"/>
                    <a:pt x="126815" y="106803"/>
                  </a:cubicBezTo>
                  <a:cubicBezTo>
                    <a:pt x="150974" y="112171"/>
                    <a:pt x="135625" y="107514"/>
                    <a:pt x="153513" y="113478"/>
                  </a:cubicBezTo>
                  <a:cubicBezTo>
                    <a:pt x="152401" y="120152"/>
                    <a:pt x="151644" y="126896"/>
                    <a:pt x="150176" y="133501"/>
                  </a:cubicBezTo>
                  <a:cubicBezTo>
                    <a:pt x="149413" y="136935"/>
                    <a:pt x="149701" y="141468"/>
                    <a:pt x="146838" y="143513"/>
                  </a:cubicBezTo>
                  <a:cubicBezTo>
                    <a:pt x="141113" y="147602"/>
                    <a:pt x="126815" y="150187"/>
                    <a:pt x="126815" y="150187"/>
                  </a:cubicBezTo>
                  <a:cubicBezTo>
                    <a:pt x="113654" y="169931"/>
                    <a:pt x="123378" y="149385"/>
                    <a:pt x="126815" y="176885"/>
                  </a:cubicBezTo>
                  <a:cubicBezTo>
                    <a:pt x="127548" y="182747"/>
                    <a:pt x="121436" y="190791"/>
                    <a:pt x="116803" y="193571"/>
                  </a:cubicBezTo>
                  <a:cubicBezTo>
                    <a:pt x="113787" y="195381"/>
                    <a:pt x="110129" y="195796"/>
                    <a:pt x="106792" y="196908"/>
                  </a:cubicBezTo>
                  <a:lnTo>
                    <a:pt x="90106" y="213594"/>
                  </a:lnTo>
                  <a:cubicBezTo>
                    <a:pt x="87618" y="216082"/>
                    <a:pt x="83241" y="215359"/>
                    <a:pt x="80094" y="216932"/>
                  </a:cubicBezTo>
                  <a:cubicBezTo>
                    <a:pt x="76507" y="218726"/>
                    <a:pt x="73769" y="222026"/>
                    <a:pt x="70082" y="223606"/>
                  </a:cubicBezTo>
                  <a:cubicBezTo>
                    <a:pt x="65866" y="225413"/>
                    <a:pt x="61143" y="225683"/>
                    <a:pt x="56733" y="226943"/>
                  </a:cubicBezTo>
                  <a:cubicBezTo>
                    <a:pt x="53351" y="227909"/>
                    <a:pt x="50104" y="229314"/>
                    <a:pt x="46722" y="230280"/>
                  </a:cubicBezTo>
                  <a:cubicBezTo>
                    <a:pt x="17381" y="238664"/>
                    <a:pt x="47372" y="228952"/>
                    <a:pt x="23361" y="236955"/>
                  </a:cubicBezTo>
                  <a:cubicBezTo>
                    <a:pt x="21136" y="240292"/>
                    <a:pt x="19193" y="243835"/>
                    <a:pt x="16687" y="246967"/>
                  </a:cubicBezTo>
                  <a:cubicBezTo>
                    <a:pt x="14721" y="249424"/>
                    <a:pt x="11631" y="250943"/>
                    <a:pt x="10012" y="253641"/>
                  </a:cubicBezTo>
                  <a:cubicBezTo>
                    <a:pt x="6934" y="258771"/>
                    <a:pt x="4055" y="276752"/>
                    <a:pt x="3338" y="280339"/>
                  </a:cubicBezTo>
                  <a:cubicBezTo>
                    <a:pt x="4450" y="294800"/>
                    <a:pt x="3529" y="309564"/>
                    <a:pt x="6675" y="323723"/>
                  </a:cubicBezTo>
                  <a:cubicBezTo>
                    <a:pt x="7670" y="328200"/>
                    <a:pt x="7468" y="314190"/>
                    <a:pt x="10012" y="310374"/>
                  </a:cubicBezTo>
                  <a:cubicBezTo>
                    <a:pt x="14375" y="303829"/>
                    <a:pt x="19236" y="296175"/>
                    <a:pt x="26698" y="293688"/>
                  </a:cubicBezTo>
                  <a:cubicBezTo>
                    <a:pt x="30035" y="292576"/>
                    <a:pt x="33276" y="291114"/>
                    <a:pt x="36710" y="290351"/>
                  </a:cubicBezTo>
                  <a:cubicBezTo>
                    <a:pt x="66208" y="283795"/>
                    <a:pt x="46813" y="290324"/>
                    <a:pt x="70082" y="283676"/>
                  </a:cubicBezTo>
                  <a:cubicBezTo>
                    <a:pt x="79444" y="281001"/>
                    <a:pt x="84541" y="278751"/>
                    <a:pt x="93443" y="273664"/>
                  </a:cubicBezTo>
                  <a:cubicBezTo>
                    <a:pt x="96925" y="271674"/>
                    <a:pt x="100322" y="269495"/>
                    <a:pt x="103454" y="266990"/>
                  </a:cubicBezTo>
                  <a:cubicBezTo>
                    <a:pt x="105911" y="265024"/>
                    <a:pt x="107904" y="262540"/>
                    <a:pt x="110129" y="260315"/>
                  </a:cubicBezTo>
                  <a:cubicBezTo>
                    <a:pt x="126846" y="277035"/>
                    <a:pt x="118020" y="264829"/>
                    <a:pt x="113466" y="310374"/>
                  </a:cubicBezTo>
                  <a:cubicBezTo>
                    <a:pt x="112683" y="318201"/>
                    <a:pt x="116828" y="329612"/>
                    <a:pt x="110129" y="333734"/>
                  </a:cubicBezTo>
                  <a:cubicBezTo>
                    <a:pt x="98721" y="340754"/>
                    <a:pt x="83422" y="335859"/>
                    <a:pt x="70082" y="337072"/>
                  </a:cubicBezTo>
                  <a:lnTo>
                    <a:pt x="36710" y="340409"/>
                  </a:lnTo>
                  <a:cubicBezTo>
                    <a:pt x="33373" y="341521"/>
                    <a:pt x="29714" y="341936"/>
                    <a:pt x="26698" y="343746"/>
                  </a:cubicBezTo>
                  <a:cubicBezTo>
                    <a:pt x="19841" y="347860"/>
                    <a:pt x="7775" y="368794"/>
                    <a:pt x="6675" y="370444"/>
                  </a:cubicBezTo>
                  <a:cubicBezTo>
                    <a:pt x="2772" y="376298"/>
                    <a:pt x="0" y="390467"/>
                    <a:pt x="0" y="390467"/>
                  </a:cubicBezTo>
                  <a:cubicBezTo>
                    <a:pt x="15865" y="401044"/>
                    <a:pt x="6207" y="395874"/>
                    <a:pt x="30035" y="403816"/>
                  </a:cubicBezTo>
                  <a:lnTo>
                    <a:pt x="40047" y="407153"/>
                  </a:lnTo>
                  <a:lnTo>
                    <a:pt x="50059" y="410491"/>
                  </a:lnTo>
                  <a:cubicBezTo>
                    <a:pt x="62295" y="409378"/>
                    <a:pt x="74796" y="409916"/>
                    <a:pt x="86768" y="407153"/>
                  </a:cubicBezTo>
                  <a:cubicBezTo>
                    <a:pt x="89834" y="406445"/>
                    <a:pt x="90391" y="399716"/>
                    <a:pt x="93443" y="400479"/>
                  </a:cubicBezTo>
                  <a:cubicBezTo>
                    <a:pt x="97334" y="401452"/>
                    <a:pt x="97892" y="407154"/>
                    <a:pt x="100117" y="410491"/>
                  </a:cubicBezTo>
                  <a:cubicBezTo>
                    <a:pt x="96780" y="412716"/>
                    <a:pt x="93693" y="415371"/>
                    <a:pt x="90106" y="417165"/>
                  </a:cubicBezTo>
                  <a:cubicBezTo>
                    <a:pt x="85322" y="419557"/>
                    <a:pt x="71017" y="422772"/>
                    <a:pt x="66745" y="423840"/>
                  </a:cubicBezTo>
                  <a:cubicBezTo>
                    <a:pt x="64520" y="426065"/>
                    <a:pt x="61689" y="427816"/>
                    <a:pt x="60070" y="430514"/>
                  </a:cubicBezTo>
                  <a:cubicBezTo>
                    <a:pt x="58260" y="433530"/>
                    <a:pt x="56043" y="437077"/>
                    <a:pt x="56733" y="440526"/>
                  </a:cubicBezTo>
                  <a:cubicBezTo>
                    <a:pt x="57350" y="443611"/>
                    <a:pt x="60710" y="445581"/>
                    <a:pt x="63408" y="447200"/>
                  </a:cubicBezTo>
                  <a:cubicBezTo>
                    <a:pt x="66826" y="449251"/>
                    <a:pt x="84277" y="453252"/>
                    <a:pt x="86768" y="453875"/>
                  </a:cubicBezTo>
                  <a:cubicBezTo>
                    <a:pt x="90105" y="456100"/>
                    <a:pt x="93944" y="457713"/>
                    <a:pt x="96780" y="460549"/>
                  </a:cubicBezTo>
                  <a:cubicBezTo>
                    <a:pt x="103441" y="467210"/>
                    <a:pt x="107351" y="474867"/>
                    <a:pt x="100117" y="483910"/>
                  </a:cubicBezTo>
                  <a:cubicBezTo>
                    <a:pt x="97920" y="486657"/>
                    <a:pt x="93443" y="486135"/>
                    <a:pt x="90106" y="487247"/>
                  </a:cubicBezTo>
                  <a:cubicBezTo>
                    <a:pt x="86511" y="486528"/>
                    <a:pt x="68543" y="483653"/>
                    <a:pt x="63408" y="480572"/>
                  </a:cubicBezTo>
                  <a:cubicBezTo>
                    <a:pt x="37948" y="465296"/>
                    <a:pt x="83686" y="483345"/>
                    <a:pt x="43384" y="467224"/>
                  </a:cubicBezTo>
                  <a:cubicBezTo>
                    <a:pt x="36852" y="464611"/>
                    <a:pt x="23361" y="460549"/>
                    <a:pt x="23361" y="460549"/>
                  </a:cubicBezTo>
                  <a:cubicBezTo>
                    <a:pt x="16687" y="461661"/>
                    <a:pt x="7271" y="458380"/>
                    <a:pt x="3338" y="463886"/>
                  </a:cubicBezTo>
                  <a:cubicBezTo>
                    <a:pt x="-595" y="469392"/>
                    <a:pt x="5207" y="477304"/>
                    <a:pt x="6675" y="483910"/>
                  </a:cubicBezTo>
                  <a:cubicBezTo>
                    <a:pt x="7438" y="487344"/>
                    <a:pt x="8202" y="490905"/>
                    <a:pt x="10012" y="493921"/>
                  </a:cubicBezTo>
                  <a:cubicBezTo>
                    <a:pt x="11631" y="496619"/>
                    <a:pt x="14069" y="498851"/>
                    <a:pt x="16687" y="500596"/>
                  </a:cubicBezTo>
                  <a:cubicBezTo>
                    <a:pt x="24935" y="506095"/>
                    <a:pt x="31148" y="507641"/>
                    <a:pt x="40047" y="510607"/>
                  </a:cubicBezTo>
                  <a:cubicBezTo>
                    <a:pt x="42272" y="512832"/>
                    <a:pt x="44024" y="515663"/>
                    <a:pt x="46722" y="517282"/>
                  </a:cubicBezTo>
                  <a:cubicBezTo>
                    <a:pt x="54844" y="522156"/>
                    <a:pt x="79752" y="523496"/>
                    <a:pt x="83431" y="523956"/>
                  </a:cubicBezTo>
                  <a:cubicBezTo>
                    <a:pt x="87881" y="525069"/>
                    <a:pt x="92295" y="526333"/>
                    <a:pt x="96780" y="527294"/>
                  </a:cubicBezTo>
                  <a:cubicBezTo>
                    <a:pt x="107872" y="529671"/>
                    <a:pt x="119825" y="529274"/>
                    <a:pt x="130152" y="533968"/>
                  </a:cubicBezTo>
                  <a:cubicBezTo>
                    <a:pt x="133355" y="535424"/>
                    <a:pt x="132377" y="540643"/>
                    <a:pt x="133489" y="543980"/>
                  </a:cubicBezTo>
                  <a:cubicBezTo>
                    <a:pt x="132377" y="550654"/>
                    <a:pt x="133509" y="558128"/>
                    <a:pt x="130152" y="564003"/>
                  </a:cubicBezTo>
                  <a:cubicBezTo>
                    <a:pt x="128407" y="567057"/>
                    <a:pt x="123157" y="565530"/>
                    <a:pt x="120141" y="567340"/>
                  </a:cubicBezTo>
                  <a:cubicBezTo>
                    <a:pt x="117443" y="568959"/>
                    <a:pt x="115923" y="572049"/>
                    <a:pt x="113466" y="574015"/>
                  </a:cubicBezTo>
                  <a:cubicBezTo>
                    <a:pt x="110334" y="576520"/>
                    <a:pt x="106586" y="578183"/>
                    <a:pt x="103454" y="580689"/>
                  </a:cubicBezTo>
                  <a:cubicBezTo>
                    <a:pt x="100997" y="582655"/>
                    <a:pt x="99478" y="585745"/>
                    <a:pt x="96780" y="587364"/>
                  </a:cubicBezTo>
                  <a:cubicBezTo>
                    <a:pt x="93764" y="589174"/>
                    <a:pt x="90105" y="589589"/>
                    <a:pt x="86768" y="590701"/>
                  </a:cubicBezTo>
                  <a:cubicBezTo>
                    <a:pt x="67595" y="609874"/>
                    <a:pt x="77544" y="604900"/>
                    <a:pt x="60070" y="610724"/>
                  </a:cubicBezTo>
                  <a:cubicBezTo>
                    <a:pt x="49950" y="620845"/>
                    <a:pt x="44752" y="622532"/>
                    <a:pt x="56733" y="644097"/>
                  </a:cubicBezTo>
                  <a:cubicBezTo>
                    <a:pt x="58960" y="648106"/>
                    <a:pt x="65632" y="646322"/>
                    <a:pt x="70082" y="647434"/>
                  </a:cubicBezTo>
                  <a:cubicBezTo>
                    <a:pt x="76757" y="646322"/>
                    <a:pt x="83399" y="644991"/>
                    <a:pt x="90106" y="644097"/>
                  </a:cubicBezTo>
                  <a:cubicBezTo>
                    <a:pt x="127360" y="639129"/>
                    <a:pt x="109285" y="644378"/>
                    <a:pt x="130152" y="637422"/>
                  </a:cubicBezTo>
                  <a:cubicBezTo>
                    <a:pt x="134404" y="640611"/>
                    <a:pt x="149289" y="649462"/>
                    <a:pt x="150176" y="657445"/>
                  </a:cubicBezTo>
                  <a:cubicBezTo>
                    <a:pt x="150923" y="664170"/>
                    <a:pt x="149864" y="671417"/>
                    <a:pt x="146838" y="677469"/>
                  </a:cubicBezTo>
                  <a:cubicBezTo>
                    <a:pt x="145044" y="681056"/>
                    <a:pt x="140164" y="681918"/>
                    <a:pt x="136827" y="684143"/>
                  </a:cubicBezTo>
                  <a:cubicBezTo>
                    <a:pt x="131778" y="683863"/>
                    <a:pt x="79257" y="675920"/>
                    <a:pt x="60070" y="684143"/>
                  </a:cubicBezTo>
                  <a:cubicBezTo>
                    <a:pt x="57178" y="685382"/>
                    <a:pt x="55621" y="688593"/>
                    <a:pt x="53396" y="690818"/>
                  </a:cubicBezTo>
                  <a:cubicBezTo>
                    <a:pt x="49123" y="703637"/>
                    <a:pt x="46092" y="707756"/>
                    <a:pt x="53396" y="724190"/>
                  </a:cubicBezTo>
                  <a:cubicBezTo>
                    <a:pt x="54669" y="727054"/>
                    <a:pt x="75795" y="737218"/>
                    <a:pt x="76757" y="737539"/>
                  </a:cubicBezTo>
                  <a:cubicBezTo>
                    <a:pt x="85459" y="740440"/>
                    <a:pt x="103454" y="744213"/>
                    <a:pt x="103454" y="744213"/>
                  </a:cubicBezTo>
                  <a:cubicBezTo>
                    <a:pt x="135520" y="737801"/>
                    <a:pt x="105859" y="745254"/>
                    <a:pt x="133489" y="734202"/>
                  </a:cubicBezTo>
                  <a:cubicBezTo>
                    <a:pt x="140022" y="731589"/>
                    <a:pt x="153513" y="727527"/>
                    <a:pt x="153513" y="727527"/>
                  </a:cubicBezTo>
                  <a:cubicBezTo>
                    <a:pt x="160187" y="728639"/>
                    <a:pt x="166931" y="729396"/>
                    <a:pt x="173536" y="730864"/>
                  </a:cubicBezTo>
                  <a:cubicBezTo>
                    <a:pt x="176970" y="731627"/>
                    <a:pt x="180154" y="733276"/>
                    <a:pt x="183548" y="734202"/>
                  </a:cubicBezTo>
                  <a:cubicBezTo>
                    <a:pt x="192398" y="736616"/>
                    <a:pt x="201347" y="738651"/>
                    <a:pt x="210246" y="740876"/>
                  </a:cubicBezTo>
                  <a:lnTo>
                    <a:pt x="223595" y="744213"/>
                  </a:lnTo>
                  <a:cubicBezTo>
                    <a:pt x="224707" y="740876"/>
                    <a:pt x="228044" y="737539"/>
                    <a:pt x="226932" y="734202"/>
                  </a:cubicBezTo>
                  <a:cubicBezTo>
                    <a:pt x="223807" y="724827"/>
                    <a:pt x="214411" y="723354"/>
                    <a:pt x="206908" y="720853"/>
                  </a:cubicBezTo>
                  <a:cubicBezTo>
                    <a:pt x="192078" y="701078"/>
                    <a:pt x="199991" y="712143"/>
                    <a:pt x="183548" y="687480"/>
                  </a:cubicBezTo>
                  <a:lnTo>
                    <a:pt x="176873" y="677469"/>
                  </a:lnTo>
                  <a:cubicBezTo>
                    <a:pt x="175761" y="673019"/>
                    <a:pt x="175587" y="668222"/>
                    <a:pt x="173536" y="664120"/>
                  </a:cubicBezTo>
                  <a:cubicBezTo>
                    <a:pt x="172129" y="661306"/>
                    <a:pt x="164637" y="659670"/>
                    <a:pt x="166862" y="657445"/>
                  </a:cubicBezTo>
                  <a:cubicBezTo>
                    <a:pt x="171837" y="652470"/>
                    <a:pt x="186885" y="650771"/>
                    <a:pt x="186885" y="650771"/>
                  </a:cubicBezTo>
                  <a:cubicBezTo>
                    <a:pt x="185773" y="646321"/>
                    <a:pt x="185599" y="641524"/>
                    <a:pt x="183548" y="637422"/>
                  </a:cubicBezTo>
                  <a:cubicBezTo>
                    <a:pt x="182141" y="634608"/>
                    <a:pt x="178112" y="633640"/>
                    <a:pt x="176873" y="630748"/>
                  </a:cubicBezTo>
                  <a:cubicBezTo>
                    <a:pt x="159551" y="590330"/>
                    <a:pt x="186014" y="632778"/>
                    <a:pt x="166862" y="604050"/>
                  </a:cubicBezTo>
                  <a:cubicBezTo>
                    <a:pt x="164689" y="588844"/>
                    <a:pt x="157317" y="581743"/>
                    <a:pt x="170199" y="574015"/>
                  </a:cubicBezTo>
                  <a:cubicBezTo>
                    <a:pt x="173216" y="572205"/>
                    <a:pt x="176874" y="571790"/>
                    <a:pt x="180211" y="570678"/>
                  </a:cubicBezTo>
                  <a:cubicBezTo>
                    <a:pt x="182436" y="568453"/>
                    <a:pt x="185266" y="566701"/>
                    <a:pt x="186885" y="564003"/>
                  </a:cubicBezTo>
                  <a:cubicBezTo>
                    <a:pt x="188695" y="560986"/>
                    <a:pt x="187735" y="556478"/>
                    <a:pt x="190222" y="553991"/>
                  </a:cubicBezTo>
                  <a:cubicBezTo>
                    <a:pt x="194346" y="549867"/>
                    <a:pt x="207600" y="545974"/>
                    <a:pt x="213583" y="543980"/>
                  </a:cubicBezTo>
                  <a:lnTo>
                    <a:pt x="226932" y="530631"/>
                  </a:lnTo>
                  <a:cubicBezTo>
                    <a:pt x="229157" y="528406"/>
                    <a:pt x="222714" y="525922"/>
                    <a:pt x="220257" y="523956"/>
                  </a:cubicBezTo>
                  <a:cubicBezTo>
                    <a:pt x="212397" y="517668"/>
                    <a:pt x="206030" y="515174"/>
                    <a:pt x="196897" y="510607"/>
                  </a:cubicBezTo>
                  <a:cubicBezTo>
                    <a:pt x="194672" y="507270"/>
                    <a:pt x="191851" y="504261"/>
                    <a:pt x="190222" y="500596"/>
                  </a:cubicBezTo>
                  <a:cubicBezTo>
                    <a:pt x="187365" y="494167"/>
                    <a:pt x="187451" y="486426"/>
                    <a:pt x="183548" y="480572"/>
                  </a:cubicBezTo>
                  <a:lnTo>
                    <a:pt x="176873" y="470561"/>
                  </a:lnTo>
                  <a:cubicBezTo>
                    <a:pt x="175761" y="466111"/>
                    <a:pt x="175587" y="461314"/>
                    <a:pt x="173536" y="457212"/>
                  </a:cubicBezTo>
                  <a:cubicBezTo>
                    <a:pt x="172129" y="454398"/>
                    <a:pt x="168269" y="453351"/>
                    <a:pt x="166862" y="450537"/>
                  </a:cubicBezTo>
                  <a:cubicBezTo>
                    <a:pt x="163716" y="444244"/>
                    <a:pt x="162412" y="437188"/>
                    <a:pt x="160187" y="430514"/>
                  </a:cubicBezTo>
                  <a:cubicBezTo>
                    <a:pt x="159075" y="427177"/>
                    <a:pt x="158801" y="423429"/>
                    <a:pt x="156850" y="420502"/>
                  </a:cubicBezTo>
                  <a:lnTo>
                    <a:pt x="150176" y="410491"/>
                  </a:lnTo>
                  <a:cubicBezTo>
                    <a:pt x="166645" y="406372"/>
                    <a:pt x="161972" y="405517"/>
                    <a:pt x="180211" y="410491"/>
                  </a:cubicBezTo>
                  <a:cubicBezTo>
                    <a:pt x="186998" y="412342"/>
                    <a:pt x="200234" y="417165"/>
                    <a:pt x="200234" y="417165"/>
                  </a:cubicBezTo>
                  <a:cubicBezTo>
                    <a:pt x="207614" y="424545"/>
                    <a:pt x="210965" y="429205"/>
                    <a:pt x="220257" y="433851"/>
                  </a:cubicBezTo>
                  <a:cubicBezTo>
                    <a:pt x="223403" y="435424"/>
                    <a:pt x="226932" y="436076"/>
                    <a:pt x="230269" y="437188"/>
                  </a:cubicBezTo>
                  <a:cubicBezTo>
                    <a:pt x="240627" y="444093"/>
                    <a:pt x="242533" y="447200"/>
                    <a:pt x="256967" y="447200"/>
                  </a:cubicBezTo>
                  <a:cubicBezTo>
                    <a:pt x="261554" y="447200"/>
                    <a:pt x="265866" y="444975"/>
                    <a:pt x="270316" y="443863"/>
                  </a:cubicBezTo>
                  <a:cubicBezTo>
                    <a:pt x="266979" y="441638"/>
                    <a:pt x="263302" y="439853"/>
                    <a:pt x="260304" y="437188"/>
                  </a:cubicBezTo>
                  <a:cubicBezTo>
                    <a:pt x="250898" y="428827"/>
                    <a:pt x="242506" y="419389"/>
                    <a:pt x="233606" y="410491"/>
                  </a:cubicBezTo>
                  <a:cubicBezTo>
                    <a:pt x="233604" y="410489"/>
                    <a:pt x="208578" y="402148"/>
                    <a:pt x="203571" y="400479"/>
                  </a:cubicBezTo>
                  <a:cubicBezTo>
                    <a:pt x="197888" y="398585"/>
                    <a:pt x="192144" y="396674"/>
                    <a:pt x="186885" y="393805"/>
                  </a:cubicBezTo>
                  <a:cubicBezTo>
                    <a:pt x="179843" y="389964"/>
                    <a:pt x="166862" y="380456"/>
                    <a:pt x="166862" y="380456"/>
                  </a:cubicBezTo>
                  <a:cubicBezTo>
                    <a:pt x="169087" y="374894"/>
                    <a:pt x="169028" y="367714"/>
                    <a:pt x="173536" y="363769"/>
                  </a:cubicBezTo>
                  <a:cubicBezTo>
                    <a:pt x="178831" y="359136"/>
                    <a:pt x="193560" y="357095"/>
                    <a:pt x="193560" y="357095"/>
                  </a:cubicBezTo>
                  <a:cubicBezTo>
                    <a:pt x="222074" y="359288"/>
                    <a:pt x="229021" y="357388"/>
                    <a:pt x="250292" y="363769"/>
                  </a:cubicBezTo>
                  <a:cubicBezTo>
                    <a:pt x="257031" y="365791"/>
                    <a:pt x="263641" y="368219"/>
                    <a:pt x="270316" y="370444"/>
                  </a:cubicBezTo>
                  <a:lnTo>
                    <a:pt x="280327" y="373781"/>
                  </a:lnTo>
                  <a:cubicBezTo>
                    <a:pt x="282552" y="371556"/>
                    <a:pt x="289620" y="368852"/>
                    <a:pt x="287002" y="367107"/>
                  </a:cubicBezTo>
                  <a:cubicBezTo>
                    <a:pt x="279369" y="362019"/>
                    <a:pt x="269007" y="363333"/>
                    <a:pt x="260304" y="360432"/>
                  </a:cubicBezTo>
                  <a:lnTo>
                    <a:pt x="250292" y="357095"/>
                  </a:lnTo>
                  <a:cubicBezTo>
                    <a:pt x="231315" y="342862"/>
                    <a:pt x="242219" y="348842"/>
                    <a:pt x="216920" y="340409"/>
                  </a:cubicBezTo>
                  <a:lnTo>
                    <a:pt x="206908" y="337072"/>
                  </a:lnTo>
                  <a:cubicBezTo>
                    <a:pt x="203571" y="333735"/>
                    <a:pt x="199515" y="330987"/>
                    <a:pt x="196897" y="327060"/>
                  </a:cubicBezTo>
                  <a:cubicBezTo>
                    <a:pt x="194946" y="324133"/>
                    <a:pt x="195758" y="319795"/>
                    <a:pt x="193560" y="317048"/>
                  </a:cubicBezTo>
                  <a:cubicBezTo>
                    <a:pt x="191054" y="313916"/>
                    <a:pt x="186885" y="312599"/>
                    <a:pt x="183548" y="310374"/>
                  </a:cubicBezTo>
                  <a:cubicBezTo>
                    <a:pt x="181323" y="307037"/>
                    <a:pt x="178667" y="303950"/>
                    <a:pt x="176873" y="300362"/>
                  </a:cubicBezTo>
                  <a:cubicBezTo>
                    <a:pt x="175300" y="297216"/>
                    <a:pt x="176023" y="292838"/>
                    <a:pt x="173536" y="290351"/>
                  </a:cubicBezTo>
                  <a:cubicBezTo>
                    <a:pt x="171048" y="287863"/>
                    <a:pt x="166861" y="288126"/>
                    <a:pt x="163524" y="287013"/>
                  </a:cubicBezTo>
                  <a:cubicBezTo>
                    <a:pt x="160187" y="282563"/>
                    <a:pt x="156272" y="278493"/>
                    <a:pt x="153513" y="273664"/>
                  </a:cubicBezTo>
                  <a:cubicBezTo>
                    <a:pt x="151768" y="270610"/>
                    <a:pt x="148366" y="266669"/>
                    <a:pt x="150176" y="263653"/>
                  </a:cubicBezTo>
                  <a:cubicBezTo>
                    <a:pt x="152735" y="259387"/>
                    <a:pt x="158805" y="258551"/>
                    <a:pt x="163524" y="256978"/>
                  </a:cubicBezTo>
                  <a:cubicBezTo>
                    <a:pt x="168905" y="255184"/>
                    <a:pt x="174674" y="254871"/>
                    <a:pt x="180211" y="253641"/>
                  </a:cubicBezTo>
                  <a:cubicBezTo>
                    <a:pt x="210085" y="247003"/>
                    <a:pt x="174342" y="253507"/>
                    <a:pt x="213583" y="246967"/>
                  </a:cubicBezTo>
                  <a:cubicBezTo>
                    <a:pt x="231382" y="248079"/>
                    <a:pt x="249207" y="248823"/>
                    <a:pt x="266979" y="250304"/>
                  </a:cubicBezTo>
                  <a:cubicBezTo>
                    <a:pt x="275916" y="251049"/>
                    <a:pt x="284852" y="252037"/>
                    <a:pt x="293676" y="253641"/>
                  </a:cubicBezTo>
                  <a:cubicBezTo>
                    <a:pt x="297137" y="254270"/>
                    <a:pt x="303688" y="256978"/>
                    <a:pt x="303688" y="256978"/>
                  </a:cubicBezTo>
                  <a:cubicBezTo>
                    <a:pt x="280504" y="239591"/>
                    <a:pt x="300551" y="253382"/>
                    <a:pt x="276990" y="240292"/>
                  </a:cubicBezTo>
                  <a:cubicBezTo>
                    <a:pt x="253349" y="227157"/>
                    <a:pt x="268594" y="233043"/>
                    <a:pt x="250292" y="226943"/>
                  </a:cubicBezTo>
                  <a:cubicBezTo>
                    <a:pt x="245842" y="223606"/>
                    <a:pt x="241216" y="220493"/>
                    <a:pt x="236943" y="216932"/>
                  </a:cubicBezTo>
                  <a:cubicBezTo>
                    <a:pt x="234526" y="214918"/>
                    <a:pt x="233083" y="211664"/>
                    <a:pt x="230269" y="210257"/>
                  </a:cubicBezTo>
                  <a:cubicBezTo>
                    <a:pt x="218983" y="204614"/>
                    <a:pt x="205762" y="202686"/>
                    <a:pt x="193560" y="200245"/>
                  </a:cubicBezTo>
                  <a:cubicBezTo>
                    <a:pt x="189110" y="196908"/>
                    <a:pt x="184144" y="194167"/>
                    <a:pt x="180211" y="190234"/>
                  </a:cubicBezTo>
                  <a:cubicBezTo>
                    <a:pt x="163872" y="173895"/>
                    <a:pt x="172271" y="146382"/>
                    <a:pt x="176873" y="126826"/>
                  </a:cubicBezTo>
                  <a:cubicBezTo>
                    <a:pt x="177679" y="123402"/>
                    <a:pt x="183548" y="124601"/>
                    <a:pt x="186885" y="123489"/>
                  </a:cubicBezTo>
                  <a:cubicBezTo>
                    <a:pt x="206908" y="124601"/>
                    <a:pt x="226970" y="125160"/>
                    <a:pt x="246955" y="126826"/>
                  </a:cubicBezTo>
                  <a:cubicBezTo>
                    <a:pt x="277640" y="129383"/>
                    <a:pt x="256255" y="132846"/>
                    <a:pt x="280327" y="126826"/>
                  </a:cubicBezTo>
                  <a:cubicBezTo>
                    <a:pt x="276990" y="123489"/>
                    <a:pt x="274751" y="118428"/>
                    <a:pt x="270316" y="116815"/>
                  </a:cubicBezTo>
                  <a:cubicBezTo>
                    <a:pt x="244991" y="107606"/>
                    <a:pt x="250218" y="118447"/>
                    <a:pt x="233606" y="110140"/>
                  </a:cubicBezTo>
                  <a:cubicBezTo>
                    <a:pt x="230019" y="108346"/>
                    <a:pt x="226727" y="105971"/>
                    <a:pt x="223595" y="103466"/>
                  </a:cubicBezTo>
                  <a:cubicBezTo>
                    <a:pt x="221138" y="101500"/>
                    <a:pt x="219973" y="97554"/>
                    <a:pt x="216920" y="96791"/>
                  </a:cubicBezTo>
                  <a:cubicBezTo>
                    <a:pt x="197227" y="91868"/>
                    <a:pt x="156850" y="86780"/>
                    <a:pt x="156850" y="86780"/>
                  </a:cubicBezTo>
                  <a:cubicBezTo>
                    <a:pt x="147397" y="58417"/>
                    <a:pt x="160581" y="92999"/>
                    <a:pt x="146838" y="70094"/>
                  </a:cubicBezTo>
                  <a:cubicBezTo>
                    <a:pt x="145028" y="67078"/>
                    <a:pt x="145988" y="62569"/>
                    <a:pt x="143501" y="60082"/>
                  </a:cubicBezTo>
                  <a:cubicBezTo>
                    <a:pt x="136628" y="53209"/>
                    <a:pt x="146282" y="73987"/>
                    <a:pt x="146838" y="76768"/>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 name="Group 2">
            <a:extLst>
              <a:ext uri="{FF2B5EF4-FFF2-40B4-BE49-F238E27FC236}">
                <a16:creationId xmlns:a16="http://schemas.microsoft.com/office/drawing/2014/main" id="{D106C4F1-7B19-DBC2-52C0-94EFC81A4396}"/>
              </a:ext>
            </a:extLst>
          </p:cNvPr>
          <p:cNvGrpSpPr/>
          <p:nvPr/>
        </p:nvGrpSpPr>
        <p:grpSpPr>
          <a:xfrm>
            <a:off x="1012131" y="3692471"/>
            <a:ext cx="7661605" cy="2329535"/>
            <a:chOff x="1012131" y="3692471"/>
            <a:chExt cx="7661605" cy="2329535"/>
          </a:xfrm>
          <a:effectLst>
            <a:outerShdw blurRad="50800" dist="38100" dir="2700000" algn="tl" rotWithShape="0">
              <a:prstClr val="black">
                <a:alpha val="40000"/>
              </a:prstClr>
            </a:outerShdw>
          </a:effectLst>
        </p:grpSpPr>
        <p:sp>
          <p:nvSpPr>
            <p:cNvPr id="38" name="Freeform 37">
              <a:extLst>
                <a:ext uri="{FF2B5EF4-FFF2-40B4-BE49-F238E27FC236}">
                  <a16:creationId xmlns:a16="http://schemas.microsoft.com/office/drawing/2014/main" id="{703D5F3C-8AF7-D7C2-6478-551938CB05BD}"/>
                </a:ext>
              </a:extLst>
            </p:cNvPr>
            <p:cNvSpPr/>
            <p:nvPr/>
          </p:nvSpPr>
          <p:spPr>
            <a:xfrm>
              <a:off x="6752185" y="5909659"/>
              <a:ext cx="95832" cy="95833"/>
            </a:xfrm>
            <a:custGeom>
              <a:avLst/>
              <a:gdLst>
                <a:gd name="connsiteX0" fmla="*/ 0 w 95832"/>
                <a:gd name="connsiteY0" fmla="*/ 15972 h 95833"/>
                <a:gd name="connsiteX1" fmla="*/ 0 w 95832"/>
                <a:gd name="connsiteY1" fmla="*/ 95833 h 95833"/>
                <a:gd name="connsiteX2" fmla="*/ 95832 w 95832"/>
                <a:gd name="connsiteY2" fmla="*/ 95833 h 95833"/>
                <a:gd name="connsiteX3" fmla="*/ 75867 w 95832"/>
                <a:gd name="connsiteY3" fmla="*/ 0 h 95833"/>
                <a:gd name="connsiteX4" fmla="*/ 0 w 95832"/>
                <a:gd name="connsiteY4" fmla="*/ 15972 h 95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32" h="95833">
                  <a:moveTo>
                    <a:pt x="0" y="15972"/>
                  </a:moveTo>
                  <a:lnTo>
                    <a:pt x="0" y="95833"/>
                  </a:lnTo>
                  <a:lnTo>
                    <a:pt x="95832" y="95833"/>
                  </a:lnTo>
                  <a:lnTo>
                    <a:pt x="75867" y="0"/>
                  </a:lnTo>
                  <a:lnTo>
                    <a:pt x="0" y="15972"/>
                  </a:lnTo>
                  <a:close/>
                </a:path>
              </a:pathLst>
            </a:custGeom>
            <a:solidFill>
              <a:srgbClr val="993300">
                <a:alpha val="74902"/>
              </a:srgbClr>
            </a:solidFill>
            <a:ln w="9525">
              <a:solidFill>
                <a:srgbClr val="CC66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Freeform 41">
              <a:extLst>
                <a:ext uri="{FF2B5EF4-FFF2-40B4-BE49-F238E27FC236}">
                  <a16:creationId xmlns:a16="http://schemas.microsoft.com/office/drawing/2014/main" id="{92CA882D-D9AE-1481-B874-913A512018EF}"/>
                </a:ext>
              </a:extLst>
            </p:cNvPr>
            <p:cNvSpPr/>
            <p:nvPr/>
          </p:nvSpPr>
          <p:spPr>
            <a:xfrm>
              <a:off x="5941603" y="5997506"/>
              <a:ext cx="19966" cy="0"/>
            </a:xfrm>
            <a:custGeom>
              <a:avLst/>
              <a:gdLst>
                <a:gd name="connsiteX0" fmla="*/ 0 w 19966"/>
                <a:gd name="connsiteY0" fmla="*/ 0 h 0"/>
                <a:gd name="connsiteX1" fmla="*/ 19966 w 19966"/>
                <a:gd name="connsiteY1" fmla="*/ 0 h 0"/>
                <a:gd name="connsiteX2" fmla="*/ 0 w 19966"/>
                <a:gd name="connsiteY2" fmla="*/ 0 h 0"/>
              </a:gdLst>
              <a:ahLst/>
              <a:cxnLst>
                <a:cxn ang="0">
                  <a:pos x="connsiteX0" y="connsiteY0"/>
                </a:cxn>
                <a:cxn ang="0">
                  <a:pos x="connsiteX1" y="connsiteY1"/>
                </a:cxn>
                <a:cxn ang="0">
                  <a:pos x="connsiteX2" y="connsiteY2"/>
                </a:cxn>
              </a:cxnLst>
              <a:rect l="l" t="t" r="r" b="b"/>
              <a:pathLst>
                <a:path w="19966">
                  <a:moveTo>
                    <a:pt x="0" y="0"/>
                  </a:moveTo>
                  <a:lnTo>
                    <a:pt x="19966" y="0"/>
                  </a:lnTo>
                  <a:lnTo>
                    <a:pt x="0" y="0"/>
                  </a:lnTo>
                  <a:close/>
                </a:path>
              </a:pathLst>
            </a:custGeom>
            <a:solidFill>
              <a:srgbClr val="993300">
                <a:alpha val="60000"/>
              </a:srgbClr>
            </a:solidFill>
            <a:ln w="9525">
              <a:solidFill>
                <a:srgbClr val="CC66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2" name="Group 61">
              <a:extLst>
                <a:ext uri="{FF2B5EF4-FFF2-40B4-BE49-F238E27FC236}">
                  <a16:creationId xmlns:a16="http://schemas.microsoft.com/office/drawing/2014/main" id="{D6050A06-33E9-EC0F-9CF3-9C5DD46FB3BB}"/>
                </a:ext>
              </a:extLst>
            </p:cNvPr>
            <p:cNvGrpSpPr/>
            <p:nvPr/>
          </p:nvGrpSpPr>
          <p:grpSpPr>
            <a:xfrm>
              <a:off x="2629374" y="4788172"/>
              <a:ext cx="136591" cy="1229944"/>
              <a:chOff x="2629374" y="4792063"/>
              <a:chExt cx="136591" cy="1194068"/>
            </a:xfrm>
          </p:grpSpPr>
          <p:cxnSp>
            <p:nvCxnSpPr>
              <p:cNvPr id="75" name="Straight Connector 74">
                <a:extLst>
                  <a:ext uri="{FF2B5EF4-FFF2-40B4-BE49-F238E27FC236}">
                    <a16:creationId xmlns:a16="http://schemas.microsoft.com/office/drawing/2014/main" id="{D08C451F-CBCE-B878-54FC-C5D0858AFEA9}"/>
                  </a:ext>
                </a:extLst>
              </p:cNvPr>
              <p:cNvCxnSpPr/>
              <p:nvPr/>
            </p:nvCxnSpPr>
            <p:spPr>
              <a:xfrm flipH="1" flipV="1">
                <a:off x="2694263" y="5304279"/>
                <a:ext cx="14510" cy="681852"/>
              </a:xfrm>
              <a:prstGeom prst="line">
                <a:avLst/>
              </a:prstGeom>
              <a:ln w="12700">
                <a:solidFill>
                  <a:srgbClr val="CC6600"/>
                </a:solidFill>
              </a:ln>
            </p:spPr>
            <p:style>
              <a:lnRef idx="1">
                <a:schemeClr val="accent1"/>
              </a:lnRef>
              <a:fillRef idx="0">
                <a:schemeClr val="accent1"/>
              </a:fillRef>
              <a:effectRef idx="0">
                <a:schemeClr val="accent1"/>
              </a:effectRef>
              <a:fontRef idx="minor">
                <a:schemeClr val="tx1"/>
              </a:fontRef>
            </p:style>
          </p:cxnSp>
          <p:sp>
            <p:nvSpPr>
              <p:cNvPr id="51" name="Freeform 50">
                <a:extLst>
                  <a:ext uri="{FF2B5EF4-FFF2-40B4-BE49-F238E27FC236}">
                    <a16:creationId xmlns:a16="http://schemas.microsoft.com/office/drawing/2014/main" id="{D92CF9EE-E597-D237-3BB5-579205525965}"/>
                  </a:ext>
                </a:extLst>
              </p:cNvPr>
              <p:cNvSpPr/>
              <p:nvPr/>
            </p:nvSpPr>
            <p:spPr>
              <a:xfrm>
                <a:off x="2629374" y="4792063"/>
                <a:ext cx="136591" cy="713308"/>
              </a:xfrm>
              <a:custGeom>
                <a:avLst/>
                <a:gdLst>
                  <a:gd name="connsiteX0" fmla="*/ 75884 w 136591"/>
                  <a:gd name="connsiteY0" fmla="*/ 0 h 713308"/>
                  <a:gd name="connsiteX1" fmla="*/ 64502 w 136591"/>
                  <a:gd name="connsiteY1" fmla="*/ 60707 h 713308"/>
                  <a:gd name="connsiteX2" fmla="*/ 18971 w 136591"/>
                  <a:gd name="connsiteY2" fmla="*/ 136591 h 713308"/>
                  <a:gd name="connsiteX3" fmla="*/ 68296 w 136591"/>
                  <a:gd name="connsiteY3" fmla="*/ 136591 h 713308"/>
                  <a:gd name="connsiteX4" fmla="*/ 60707 w 136591"/>
                  <a:gd name="connsiteY4" fmla="*/ 170739 h 713308"/>
                  <a:gd name="connsiteX5" fmla="*/ 30354 w 136591"/>
                  <a:gd name="connsiteY5" fmla="*/ 201092 h 713308"/>
                  <a:gd name="connsiteX6" fmla="*/ 18971 w 136591"/>
                  <a:gd name="connsiteY6" fmla="*/ 254211 h 713308"/>
                  <a:gd name="connsiteX7" fmla="*/ 75884 w 136591"/>
                  <a:gd name="connsiteY7" fmla="*/ 239034 h 713308"/>
                  <a:gd name="connsiteX8" fmla="*/ 68296 w 136591"/>
                  <a:gd name="connsiteY8" fmla="*/ 276976 h 713308"/>
                  <a:gd name="connsiteX9" fmla="*/ 22765 w 136591"/>
                  <a:gd name="connsiteY9" fmla="*/ 318712 h 713308"/>
                  <a:gd name="connsiteX10" fmla="*/ 60707 w 136591"/>
                  <a:gd name="connsiteY10" fmla="*/ 333889 h 713308"/>
                  <a:gd name="connsiteX11" fmla="*/ 15177 w 136591"/>
                  <a:gd name="connsiteY11" fmla="*/ 371831 h 713308"/>
                  <a:gd name="connsiteX12" fmla="*/ 37942 w 136591"/>
                  <a:gd name="connsiteY12" fmla="*/ 421155 h 713308"/>
                  <a:gd name="connsiteX13" fmla="*/ 37942 w 136591"/>
                  <a:gd name="connsiteY13" fmla="*/ 421155 h 713308"/>
                  <a:gd name="connsiteX14" fmla="*/ 18971 w 136591"/>
                  <a:gd name="connsiteY14" fmla="*/ 489451 h 713308"/>
                  <a:gd name="connsiteX15" fmla="*/ 3794 w 136591"/>
                  <a:gd name="connsiteY15" fmla="*/ 538775 h 713308"/>
                  <a:gd name="connsiteX16" fmla="*/ 45531 w 136591"/>
                  <a:gd name="connsiteY16" fmla="*/ 531187 h 713308"/>
                  <a:gd name="connsiteX17" fmla="*/ 41736 w 136591"/>
                  <a:gd name="connsiteY17" fmla="*/ 588100 h 713308"/>
                  <a:gd name="connsiteX18" fmla="*/ 7589 w 136591"/>
                  <a:gd name="connsiteY18" fmla="*/ 629836 h 713308"/>
                  <a:gd name="connsiteX19" fmla="*/ 0 w 136591"/>
                  <a:gd name="connsiteY19" fmla="*/ 713308 h 713308"/>
                  <a:gd name="connsiteX20" fmla="*/ 72090 w 136591"/>
                  <a:gd name="connsiteY20" fmla="*/ 641218 h 713308"/>
                  <a:gd name="connsiteX21" fmla="*/ 125209 w 136591"/>
                  <a:gd name="connsiteY21" fmla="*/ 656395 h 713308"/>
                  <a:gd name="connsiteX22" fmla="*/ 98649 w 136591"/>
                  <a:gd name="connsiteY22" fmla="*/ 588100 h 713308"/>
                  <a:gd name="connsiteX23" fmla="*/ 49325 w 136591"/>
                  <a:gd name="connsiteY23" fmla="*/ 512216 h 713308"/>
                  <a:gd name="connsiteX24" fmla="*/ 132797 w 136591"/>
                  <a:gd name="connsiteY24" fmla="*/ 531187 h 713308"/>
                  <a:gd name="connsiteX25" fmla="*/ 106238 w 136591"/>
                  <a:gd name="connsiteY25" fmla="*/ 447715 h 713308"/>
                  <a:gd name="connsiteX26" fmla="*/ 91061 w 136591"/>
                  <a:gd name="connsiteY26" fmla="*/ 417361 h 713308"/>
                  <a:gd name="connsiteX27" fmla="*/ 129003 w 136591"/>
                  <a:gd name="connsiteY27" fmla="*/ 398390 h 713308"/>
                  <a:gd name="connsiteX28" fmla="*/ 79678 w 136591"/>
                  <a:gd name="connsiteY28" fmla="*/ 299741 h 713308"/>
                  <a:gd name="connsiteX29" fmla="*/ 125209 w 136591"/>
                  <a:gd name="connsiteY29" fmla="*/ 303535 h 713308"/>
                  <a:gd name="connsiteX30" fmla="*/ 125209 w 136591"/>
                  <a:gd name="connsiteY30" fmla="*/ 303535 h 713308"/>
                  <a:gd name="connsiteX31" fmla="*/ 94855 w 136591"/>
                  <a:gd name="connsiteY31" fmla="*/ 261799 h 713308"/>
                  <a:gd name="connsiteX32" fmla="*/ 136591 w 136591"/>
                  <a:gd name="connsiteY32" fmla="*/ 204886 h 713308"/>
                  <a:gd name="connsiteX33" fmla="*/ 98649 w 136591"/>
                  <a:gd name="connsiteY33" fmla="*/ 147974 h 713308"/>
                  <a:gd name="connsiteX34" fmla="*/ 113826 w 136591"/>
                  <a:gd name="connsiteY34" fmla="*/ 117620 h 713308"/>
                  <a:gd name="connsiteX35" fmla="*/ 98649 w 136591"/>
                  <a:gd name="connsiteY35" fmla="*/ 68296 h 713308"/>
                  <a:gd name="connsiteX36" fmla="*/ 75884 w 136591"/>
                  <a:gd name="connsiteY36" fmla="*/ 0 h 71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6591" h="713308">
                    <a:moveTo>
                      <a:pt x="75884" y="0"/>
                    </a:moveTo>
                    <a:lnTo>
                      <a:pt x="64502" y="60707"/>
                    </a:lnTo>
                    <a:lnTo>
                      <a:pt x="18971" y="136591"/>
                    </a:lnTo>
                    <a:lnTo>
                      <a:pt x="68296" y="136591"/>
                    </a:lnTo>
                    <a:lnTo>
                      <a:pt x="60707" y="170739"/>
                    </a:lnTo>
                    <a:lnTo>
                      <a:pt x="30354" y="201092"/>
                    </a:lnTo>
                    <a:lnTo>
                      <a:pt x="18971" y="254211"/>
                    </a:lnTo>
                    <a:lnTo>
                      <a:pt x="75884" y="239034"/>
                    </a:lnTo>
                    <a:lnTo>
                      <a:pt x="68296" y="276976"/>
                    </a:lnTo>
                    <a:lnTo>
                      <a:pt x="22765" y="318712"/>
                    </a:lnTo>
                    <a:lnTo>
                      <a:pt x="60707" y="333889"/>
                    </a:lnTo>
                    <a:lnTo>
                      <a:pt x="15177" y="371831"/>
                    </a:lnTo>
                    <a:lnTo>
                      <a:pt x="37942" y="421155"/>
                    </a:lnTo>
                    <a:lnTo>
                      <a:pt x="37942" y="421155"/>
                    </a:lnTo>
                    <a:lnTo>
                      <a:pt x="18971" y="489451"/>
                    </a:lnTo>
                    <a:lnTo>
                      <a:pt x="3794" y="538775"/>
                    </a:lnTo>
                    <a:lnTo>
                      <a:pt x="45531" y="531187"/>
                    </a:lnTo>
                    <a:lnTo>
                      <a:pt x="41736" y="588100"/>
                    </a:lnTo>
                    <a:lnTo>
                      <a:pt x="7589" y="629836"/>
                    </a:lnTo>
                    <a:lnTo>
                      <a:pt x="0" y="713308"/>
                    </a:lnTo>
                    <a:lnTo>
                      <a:pt x="72090" y="641218"/>
                    </a:lnTo>
                    <a:lnTo>
                      <a:pt x="125209" y="656395"/>
                    </a:lnTo>
                    <a:lnTo>
                      <a:pt x="98649" y="588100"/>
                    </a:lnTo>
                    <a:lnTo>
                      <a:pt x="49325" y="512216"/>
                    </a:lnTo>
                    <a:lnTo>
                      <a:pt x="132797" y="531187"/>
                    </a:lnTo>
                    <a:lnTo>
                      <a:pt x="106238" y="447715"/>
                    </a:lnTo>
                    <a:lnTo>
                      <a:pt x="91061" y="417361"/>
                    </a:lnTo>
                    <a:lnTo>
                      <a:pt x="129003" y="398390"/>
                    </a:lnTo>
                    <a:lnTo>
                      <a:pt x="79678" y="299741"/>
                    </a:lnTo>
                    <a:lnTo>
                      <a:pt x="125209" y="303535"/>
                    </a:lnTo>
                    <a:lnTo>
                      <a:pt x="125209" y="303535"/>
                    </a:lnTo>
                    <a:lnTo>
                      <a:pt x="94855" y="261799"/>
                    </a:lnTo>
                    <a:lnTo>
                      <a:pt x="136591" y="204886"/>
                    </a:lnTo>
                    <a:lnTo>
                      <a:pt x="98649" y="147974"/>
                    </a:lnTo>
                    <a:lnTo>
                      <a:pt x="113826" y="117620"/>
                    </a:lnTo>
                    <a:lnTo>
                      <a:pt x="98649" y="68296"/>
                    </a:lnTo>
                    <a:lnTo>
                      <a:pt x="75884"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58" name="Group 57">
              <a:extLst>
                <a:ext uri="{FF2B5EF4-FFF2-40B4-BE49-F238E27FC236}">
                  <a16:creationId xmlns:a16="http://schemas.microsoft.com/office/drawing/2014/main" id="{55B8FAFA-3E5D-78FE-3C3F-9BE2EFD3DBF8}"/>
                </a:ext>
              </a:extLst>
            </p:cNvPr>
            <p:cNvGrpSpPr/>
            <p:nvPr/>
          </p:nvGrpSpPr>
          <p:grpSpPr>
            <a:xfrm>
              <a:off x="2282687" y="4956313"/>
              <a:ext cx="168965" cy="1022323"/>
              <a:chOff x="2282687" y="4956313"/>
              <a:chExt cx="168965" cy="1022323"/>
            </a:xfrm>
          </p:grpSpPr>
          <p:cxnSp>
            <p:nvCxnSpPr>
              <p:cNvPr id="71" name="Straight Connector 70">
                <a:extLst>
                  <a:ext uri="{FF2B5EF4-FFF2-40B4-BE49-F238E27FC236}">
                    <a16:creationId xmlns:a16="http://schemas.microsoft.com/office/drawing/2014/main" id="{479A6F85-B2AC-B5FD-A1C9-2F69567C2CE9}"/>
                  </a:ext>
                </a:extLst>
              </p:cNvPr>
              <p:cNvCxnSpPr/>
              <p:nvPr/>
            </p:nvCxnSpPr>
            <p:spPr>
              <a:xfrm flipV="1">
                <a:off x="2353523" y="5360620"/>
                <a:ext cx="0" cy="618016"/>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81" name="Freeform 80">
                <a:extLst>
                  <a:ext uri="{FF2B5EF4-FFF2-40B4-BE49-F238E27FC236}">
                    <a16:creationId xmlns:a16="http://schemas.microsoft.com/office/drawing/2014/main" id="{51D55FD6-840D-654C-77C7-5596FA4527B7}"/>
                  </a:ext>
                </a:extLst>
              </p:cNvPr>
              <p:cNvSpPr/>
              <p:nvPr/>
            </p:nvSpPr>
            <p:spPr>
              <a:xfrm>
                <a:off x="2282687" y="4956313"/>
                <a:ext cx="168965" cy="612913"/>
              </a:xfrm>
              <a:custGeom>
                <a:avLst/>
                <a:gdLst>
                  <a:gd name="connsiteX0" fmla="*/ 82826 w 168965"/>
                  <a:gd name="connsiteY0" fmla="*/ 0 h 612913"/>
                  <a:gd name="connsiteX1" fmla="*/ 82826 w 168965"/>
                  <a:gd name="connsiteY1" fmla="*/ 0 h 612913"/>
                  <a:gd name="connsiteX2" fmla="*/ 56322 w 168965"/>
                  <a:gd name="connsiteY2" fmla="*/ 112644 h 612913"/>
                  <a:gd name="connsiteX3" fmla="*/ 19878 w 168965"/>
                  <a:gd name="connsiteY3" fmla="*/ 135835 h 612913"/>
                  <a:gd name="connsiteX4" fmla="*/ 19878 w 168965"/>
                  <a:gd name="connsiteY4" fmla="*/ 135835 h 612913"/>
                  <a:gd name="connsiteX5" fmla="*/ 0 w 168965"/>
                  <a:gd name="connsiteY5" fmla="*/ 192157 h 612913"/>
                  <a:gd name="connsiteX6" fmla="*/ 62948 w 168965"/>
                  <a:gd name="connsiteY6" fmla="*/ 172278 h 612913"/>
                  <a:gd name="connsiteX7" fmla="*/ 36443 w 168965"/>
                  <a:gd name="connsiteY7" fmla="*/ 238539 h 612913"/>
                  <a:gd name="connsiteX8" fmla="*/ 76200 w 168965"/>
                  <a:gd name="connsiteY8" fmla="*/ 245165 h 612913"/>
                  <a:gd name="connsiteX9" fmla="*/ 76200 w 168965"/>
                  <a:gd name="connsiteY9" fmla="*/ 301487 h 612913"/>
                  <a:gd name="connsiteX10" fmla="*/ 66261 w 168965"/>
                  <a:gd name="connsiteY10" fmla="*/ 334617 h 612913"/>
                  <a:gd name="connsiteX11" fmla="*/ 56322 w 168965"/>
                  <a:gd name="connsiteY11" fmla="*/ 347870 h 612913"/>
                  <a:gd name="connsiteX12" fmla="*/ 29817 w 168965"/>
                  <a:gd name="connsiteY12" fmla="*/ 410817 h 612913"/>
                  <a:gd name="connsiteX13" fmla="*/ 19878 w 168965"/>
                  <a:gd name="connsiteY13" fmla="*/ 437322 h 612913"/>
                  <a:gd name="connsiteX14" fmla="*/ 53009 w 168965"/>
                  <a:gd name="connsiteY14" fmla="*/ 457200 h 612913"/>
                  <a:gd name="connsiteX15" fmla="*/ 23191 w 168965"/>
                  <a:gd name="connsiteY15" fmla="*/ 487017 h 612913"/>
                  <a:gd name="connsiteX16" fmla="*/ 16565 w 168965"/>
                  <a:gd name="connsiteY16" fmla="*/ 506896 h 612913"/>
                  <a:gd name="connsiteX17" fmla="*/ 43070 w 168965"/>
                  <a:gd name="connsiteY17" fmla="*/ 513522 h 612913"/>
                  <a:gd name="connsiteX18" fmla="*/ 82826 w 168965"/>
                  <a:gd name="connsiteY18" fmla="*/ 510209 h 612913"/>
                  <a:gd name="connsiteX19" fmla="*/ 106017 w 168965"/>
                  <a:gd name="connsiteY19" fmla="*/ 530087 h 612913"/>
                  <a:gd name="connsiteX20" fmla="*/ 102704 w 168965"/>
                  <a:gd name="connsiteY20" fmla="*/ 596348 h 612913"/>
                  <a:gd name="connsiteX21" fmla="*/ 132522 w 168965"/>
                  <a:gd name="connsiteY21" fmla="*/ 583096 h 612913"/>
                  <a:gd name="connsiteX22" fmla="*/ 168965 w 168965"/>
                  <a:gd name="connsiteY22" fmla="*/ 612913 h 612913"/>
                  <a:gd name="connsiteX23" fmla="*/ 139148 w 168965"/>
                  <a:gd name="connsiteY23" fmla="*/ 579783 h 612913"/>
                  <a:gd name="connsiteX24" fmla="*/ 139148 w 168965"/>
                  <a:gd name="connsiteY24" fmla="*/ 576470 h 612913"/>
                  <a:gd name="connsiteX25" fmla="*/ 92765 w 168965"/>
                  <a:gd name="connsiteY25" fmla="*/ 467139 h 612913"/>
                  <a:gd name="connsiteX26" fmla="*/ 92765 w 168965"/>
                  <a:gd name="connsiteY26" fmla="*/ 387626 h 612913"/>
                  <a:gd name="connsiteX27" fmla="*/ 149087 w 168965"/>
                  <a:gd name="connsiteY27" fmla="*/ 424070 h 612913"/>
                  <a:gd name="connsiteX28" fmla="*/ 109330 w 168965"/>
                  <a:gd name="connsiteY28" fmla="*/ 324678 h 612913"/>
                  <a:gd name="connsiteX29" fmla="*/ 99391 w 168965"/>
                  <a:gd name="connsiteY29" fmla="*/ 258417 h 612913"/>
                  <a:gd name="connsiteX30" fmla="*/ 139148 w 168965"/>
                  <a:gd name="connsiteY30" fmla="*/ 288235 h 612913"/>
                  <a:gd name="connsiteX31" fmla="*/ 119270 w 168965"/>
                  <a:gd name="connsiteY31" fmla="*/ 208722 h 612913"/>
                  <a:gd name="connsiteX32" fmla="*/ 99391 w 168965"/>
                  <a:gd name="connsiteY32" fmla="*/ 182217 h 612913"/>
                  <a:gd name="connsiteX33" fmla="*/ 96078 w 168965"/>
                  <a:gd name="connsiteY33" fmla="*/ 172278 h 612913"/>
                  <a:gd name="connsiteX34" fmla="*/ 115956 w 168965"/>
                  <a:gd name="connsiteY34" fmla="*/ 162339 h 612913"/>
                  <a:gd name="connsiteX35" fmla="*/ 92765 w 168965"/>
                  <a:gd name="connsiteY35" fmla="*/ 142461 h 612913"/>
                  <a:gd name="connsiteX36" fmla="*/ 102704 w 168965"/>
                  <a:gd name="connsiteY36" fmla="*/ 132522 h 612913"/>
                  <a:gd name="connsiteX37" fmla="*/ 76200 w 168965"/>
                  <a:gd name="connsiteY37" fmla="*/ 122583 h 612913"/>
                  <a:gd name="connsiteX38" fmla="*/ 79513 w 168965"/>
                  <a:gd name="connsiteY38" fmla="*/ 96078 h 612913"/>
                  <a:gd name="connsiteX39" fmla="*/ 122583 w 168965"/>
                  <a:gd name="connsiteY39" fmla="*/ 99391 h 612913"/>
                  <a:gd name="connsiteX40" fmla="*/ 82826 w 168965"/>
                  <a:gd name="connsiteY40" fmla="*/ 0 h 61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8965" h="612913">
                    <a:moveTo>
                      <a:pt x="82826" y="0"/>
                    </a:moveTo>
                    <a:lnTo>
                      <a:pt x="82826" y="0"/>
                    </a:lnTo>
                    <a:lnTo>
                      <a:pt x="56322" y="112644"/>
                    </a:lnTo>
                    <a:lnTo>
                      <a:pt x="19878" y="135835"/>
                    </a:lnTo>
                    <a:lnTo>
                      <a:pt x="19878" y="135835"/>
                    </a:lnTo>
                    <a:lnTo>
                      <a:pt x="0" y="192157"/>
                    </a:lnTo>
                    <a:lnTo>
                      <a:pt x="62948" y="172278"/>
                    </a:lnTo>
                    <a:lnTo>
                      <a:pt x="36443" y="238539"/>
                    </a:lnTo>
                    <a:lnTo>
                      <a:pt x="76200" y="245165"/>
                    </a:lnTo>
                    <a:lnTo>
                      <a:pt x="76200" y="301487"/>
                    </a:lnTo>
                    <a:cubicBezTo>
                      <a:pt x="65912" y="332352"/>
                      <a:pt x="66261" y="320827"/>
                      <a:pt x="66261" y="334617"/>
                    </a:cubicBezTo>
                    <a:lnTo>
                      <a:pt x="56322" y="347870"/>
                    </a:lnTo>
                    <a:lnTo>
                      <a:pt x="29817" y="410817"/>
                    </a:lnTo>
                    <a:lnTo>
                      <a:pt x="19878" y="437322"/>
                    </a:lnTo>
                    <a:lnTo>
                      <a:pt x="53009" y="457200"/>
                    </a:lnTo>
                    <a:lnTo>
                      <a:pt x="23191" y="487017"/>
                    </a:lnTo>
                    <a:lnTo>
                      <a:pt x="16565" y="506896"/>
                    </a:lnTo>
                    <a:lnTo>
                      <a:pt x="43070" y="513522"/>
                    </a:lnTo>
                    <a:cubicBezTo>
                      <a:pt x="76180" y="509843"/>
                      <a:pt x="62887" y="510209"/>
                      <a:pt x="82826" y="510209"/>
                    </a:cubicBezTo>
                    <a:lnTo>
                      <a:pt x="106017" y="530087"/>
                    </a:lnTo>
                    <a:lnTo>
                      <a:pt x="102704" y="596348"/>
                    </a:lnTo>
                    <a:lnTo>
                      <a:pt x="132522" y="583096"/>
                    </a:lnTo>
                    <a:lnTo>
                      <a:pt x="168965" y="612913"/>
                    </a:lnTo>
                    <a:cubicBezTo>
                      <a:pt x="160380" y="604328"/>
                      <a:pt x="145493" y="592473"/>
                      <a:pt x="139148" y="579783"/>
                    </a:cubicBezTo>
                    <a:cubicBezTo>
                      <a:pt x="138654" y="578795"/>
                      <a:pt x="139148" y="577574"/>
                      <a:pt x="139148" y="576470"/>
                    </a:cubicBezTo>
                    <a:lnTo>
                      <a:pt x="92765" y="467139"/>
                    </a:lnTo>
                    <a:lnTo>
                      <a:pt x="92765" y="387626"/>
                    </a:lnTo>
                    <a:lnTo>
                      <a:pt x="149087" y="424070"/>
                    </a:lnTo>
                    <a:lnTo>
                      <a:pt x="109330" y="324678"/>
                    </a:lnTo>
                    <a:lnTo>
                      <a:pt x="99391" y="258417"/>
                    </a:lnTo>
                    <a:lnTo>
                      <a:pt x="139148" y="288235"/>
                    </a:lnTo>
                    <a:lnTo>
                      <a:pt x="119270" y="208722"/>
                    </a:lnTo>
                    <a:cubicBezTo>
                      <a:pt x="101796" y="184259"/>
                      <a:pt x="109422" y="192248"/>
                      <a:pt x="99391" y="182217"/>
                    </a:cubicBezTo>
                    <a:lnTo>
                      <a:pt x="96078" y="172278"/>
                    </a:lnTo>
                    <a:lnTo>
                      <a:pt x="115956" y="162339"/>
                    </a:lnTo>
                    <a:lnTo>
                      <a:pt x="92765" y="142461"/>
                    </a:lnTo>
                    <a:lnTo>
                      <a:pt x="102704" y="132522"/>
                    </a:lnTo>
                    <a:lnTo>
                      <a:pt x="76200" y="122583"/>
                    </a:lnTo>
                    <a:lnTo>
                      <a:pt x="79513" y="96078"/>
                    </a:lnTo>
                    <a:lnTo>
                      <a:pt x="122583" y="99391"/>
                    </a:lnTo>
                    <a:lnTo>
                      <a:pt x="82826"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60" name="Straight Connector 59">
              <a:extLst>
                <a:ext uri="{FF2B5EF4-FFF2-40B4-BE49-F238E27FC236}">
                  <a16:creationId xmlns:a16="http://schemas.microsoft.com/office/drawing/2014/main" id="{FEE06A04-6A75-50B9-A34A-BC2174F3914D}"/>
                </a:ext>
              </a:extLst>
            </p:cNvPr>
            <p:cNvCxnSpPr/>
            <p:nvPr/>
          </p:nvCxnSpPr>
          <p:spPr>
            <a:xfrm flipV="1">
              <a:off x="1577903" y="5865806"/>
              <a:ext cx="1" cy="12770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8A8B4516-B152-25DE-58F6-DA9E856F30A1}"/>
                </a:ext>
              </a:extLst>
            </p:cNvPr>
            <p:cNvGrpSpPr/>
            <p:nvPr/>
          </p:nvGrpSpPr>
          <p:grpSpPr>
            <a:xfrm>
              <a:off x="2398643" y="4880113"/>
              <a:ext cx="178905" cy="1087995"/>
              <a:chOff x="2398643" y="4880113"/>
              <a:chExt cx="178905" cy="1087995"/>
            </a:xfrm>
          </p:grpSpPr>
          <p:cxnSp>
            <p:nvCxnSpPr>
              <p:cNvPr id="73" name="Straight Connector 72">
                <a:extLst>
                  <a:ext uri="{FF2B5EF4-FFF2-40B4-BE49-F238E27FC236}">
                    <a16:creationId xmlns:a16="http://schemas.microsoft.com/office/drawing/2014/main" id="{88406009-D7D3-167D-56C8-9EDFB6663F89}"/>
                  </a:ext>
                </a:extLst>
              </p:cNvPr>
              <p:cNvCxnSpPr/>
              <p:nvPr/>
            </p:nvCxnSpPr>
            <p:spPr>
              <a:xfrm flipV="1">
                <a:off x="2470256" y="5233481"/>
                <a:ext cx="0" cy="73462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87" name="Freeform 86">
                <a:extLst>
                  <a:ext uri="{FF2B5EF4-FFF2-40B4-BE49-F238E27FC236}">
                    <a16:creationId xmlns:a16="http://schemas.microsoft.com/office/drawing/2014/main" id="{B43D6081-911E-975B-39D8-2C6C5D46AB80}"/>
                  </a:ext>
                </a:extLst>
              </p:cNvPr>
              <p:cNvSpPr/>
              <p:nvPr/>
            </p:nvSpPr>
            <p:spPr>
              <a:xfrm>
                <a:off x="2398643" y="4880113"/>
                <a:ext cx="178905" cy="667274"/>
              </a:xfrm>
              <a:custGeom>
                <a:avLst/>
                <a:gdLst>
                  <a:gd name="connsiteX0" fmla="*/ 39757 w 178905"/>
                  <a:gd name="connsiteY0" fmla="*/ 602974 h 667274"/>
                  <a:gd name="connsiteX1" fmla="*/ 39757 w 178905"/>
                  <a:gd name="connsiteY1" fmla="*/ 602974 h 667274"/>
                  <a:gd name="connsiteX2" fmla="*/ 82827 w 178905"/>
                  <a:gd name="connsiteY2" fmla="*/ 606287 h 667274"/>
                  <a:gd name="connsiteX3" fmla="*/ 92766 w 178905"/>
                  <a:gd name="connsiteY3" fmla="*/ 616226 h 667274"/>
                  <a:gd name="connsiteX4" fmla="*/ 102705 w 178905"/>
                  <a:gd name="connsiteY4" fmla="*/ 622852 h 667274"/>
                  <a:gd name="connsiteX5" fmla="*/ 152400 w 178905"/>
                  <a:gd name="connsiteY5" fmla="*/ 632791 h 667274"/>
                  <a:gd name="connsiteX6" fmla="*/ 159027 w 178905"/>
                  <a:gd name="connsiteY6" fmla="*/ 646044 h 667274"/>
                  <a:gd name="connsiteX7" fmla="*/ 162340 w 178905"/>
                  <a:gd name="connsiteY7" fmla="*/ 665922 h 667274"/>
                  <a:gd name="connsiteX8" fmla="*/ 152400 w 178905"/>
                  <a:gd name="connsiteY8" fmla="*/ 619539 h 667274"/>
                  <a:gd name="connsiteX9" fmla="*/ 142461 w 178905"/>
                  <a:gd name="connsiteY9" fmla="*/ 612913 h 667274"/>
                  <a:gd name="connsiteX10" fmla="*/ 132522 w 178905"/>
                  <a:gd name="connsiteY10" fmla="*/ 609600 h 667274"/>
                  <a:gd name="connsiteX11" fmla="*/ 122583 w 178905"/>
                  <a:gd name="connsiteY11" fmla="*/ 602974 h 667274"/>
                  <a:gd name="connsiteX12" fmla="*/ 112644 w 178905"/>
                  <a:gd name="connsiteY12" fmla="*/ 599661 h 667274"/>
                  <a:gd name="connsiteX13" fmla="*/ 109331 w 178905"/>
                  <a:gd name="connsiteY13" fmla="*/ 589722 h 667274"/>
                  <a:gd name="connsiteX14" fmla="*/ 119270 w 178905"/>
                  <a:gd name="connsiteY14" fmla="*/ 556591 h 667274"/>
                  <a:gd name="connsiteX15" fmla="*/ 122583 w 178905"/>
                  <a:gd name="connsiteY15" fmla="*/ 546652 h 667274"/>
                  <a:gd name="connsiteX16" fmla="*/ 125896 w 178905"/>
                  <a:gd name="connsiteY16" fmla="*/ 536713 h 667274"/>
                  <a:gd name="connsiteX17" fmla="*/ 112644 w 178905"/>
                  <a:gd name="connsiteY17" fmla="*/ 526774 h 667274"/>
                  <a:gd name="connsiteX18" fmla="*/ 109331 w 178905"/>
                  <a:gd name="connsiteY18" fmla="*/ 500270 h 667274"/>
                  <a:gd name="connsiteX19" fmla="*/ 106018 w 178905"/>
                  <a:gd name="connsiteY19" fmla="*/ 490330 h 667274"/>
                  <a:gd name="connsiteX20" fmla="*/ 129209 w 178905"/>
                  <a:gd name="connsiteY20" fmla="*/ 473765 h 667274"/>
                  <a:gd name="connsiteX21" fmla="*/ 142461 w 178905"/>
                  <a:gd name="connsiteY21" fmla="*/ 477078 h 667274"/>
                  <a:gd name="connsiteX22" fmla="*/ 152400 w 178905"/>
                  <a:gd name="connsiteY22" fmla="*/ 483704 h 667274"/>
                  <a:gd name="connsiteX23" fmla="*/ 162340 w 178905"/>
                  <a:gd name="connsiteY23" fmla="*/ 487017 h 667274"/>
                  <a:gd name="connsiteX24" fmla="*/ 149087 w 178905"/>
                  <a:gd name="connsiteY24" fmla="*/ 473765 h 667274"/>
                  <a:gd name="connsiteX25" fmla="*/ 145774 w 178905"/>
                  <a:gd name="connsiteY25" fmla="*/ 463826 h 667274"/>
                  <a:gd name="connsiteX26" fmla="*/ 139148 w 178905"/>
                  <a:gd name="connsiteY26" fmla="*/ 453887 h 667274"/>
                  <a:gd name="connsiteX27" fmla="*/ 129209 w 178905"/>
                  <a:gd name="connsiteY27" fmla="*/ 430696 h 667274"/>
                  <a:gd name="connsiteX28" fmla="*/ 119270 w 178905"/>
                  <a:gd name="connsiteY28" fmla="*/ 414130 h 667274"/>
                  <a:gd name="connsiteX29" fmla="*/ 112644 w 178905"/>
                  <a:gd name="connsiteY29" fmla="*/ 367748 h 667274"/>
                  <a:gd name="connsiteX30" fmla="*/ 122583 w 178905"/>
                  <a:gd name="connsiteY30" fmla="*/ 347870 h 667274"/>
                  <a:gd name="connsiteX31" fmla="*/ 129209 w 178905"/>
                  <a:gd name="connsiteY31" fmla="*/ 327991 h 667274"/>
                  <a:gd name="connsiteX32" fmla="*/ 109331 w 178905"/>
                  <a:gd name="connsiteY32" fmla="*/ 314739 h 667274"/>
                  <a:gd name="connsiteX33" fmla="*/ 109331 w 178905"/>
                  <a:gd name="connsiteY33" fmla="*/ 291548 h 667274"/>
                  <a:gd name="connsiteX34" fmla="*/ 119270 w 178905"/>
                  <a:gd name="connsiteY34" fmla="*/ 298174 h 667274"/>
                  <a:gd name="connsiteX35" fmla="*/ 129209 w 178905"/>
                  <a:gd name="connsiteY35" fmla="*/ 301487 h 667274"/>
                  <a:gd name="connsiteX36" fmla="*/ 149087 w 178905"/>
                  <a:gd name="connsiteY36" fmla="*/ 314739 h 667274"/>
                  <a:gd name="connsiteX37" fmla="*/ 155714 w 178905"/>
                  <a:gd name="connsiteY37" fmla="*/ 321365 h 667274"/>
                  <a:gd name="connsiteX38" fmla="*/ 165653 w 178905"/>
                  <a:gd name="connsiteY38" fmla="*/ 327991 h 667274"/>
                  <a:gd name="connsiteX39" fmla="*/ 172279 w 178905"/>
                  <a:gd name="connsiteY39" fmla="*/ 337930 h 667274"/>
                  <a:gd name="connsiteX40" fmla="*/ 178905 w 178905"/>
                  <a:gd name="connsiteY40" fmla="*/ 357809 h 667274"/>
                  <a:gd name="connsiteX41" fmla="*/ 175592 w 178905"/>
                  <a:gd name="connsiteY41" fmla="*/ 331304 h 667274"/>
                  <a:gd name="connsiteX42" fmla="*/ 172279 w 178905"/>
                  <a:gd name="connsiteY42" fmla="*/ 321365 h 667274"/>
                  <a:gd name="connsiteX43" fmla="*/ 162340 w 178905"/>
                  <a:gd name="connsiteY43" fmla="*/ 318052 h 667274"/>
                  <a:gd name="connsiteX44" fmla="*/ 149087 w 178905"/>
                  <a:gd name="connsiteY44" fmla="*/ 301487 h 667274"/>
                  <a:gd name="connsiteX45" fmla="*/ 139148 w 178905"/>
                  <a:gd name="connsiteY45" fmla="*/ 298174 h 667274"/>
                  <a:gd name="connsiteX46" fmla="*/ 109331 w 178905"/>
                  <a:gd name="connsiteY46" fmla="*/ 265044 h 667274"/>
                  <a:gd name="connsiteX47" fmla="*/ 102705 w 178905"/>
                  <a:gd name="connsiteY47" fmla="*/ 258417 h 667274"/>
                  <a:gd name="connsiteX48" fmla="*/ 106018 w 178905"/>
                  <a:gd name="connsiteY48" fmla="*/ 188844 h 667274"/>
                  <a:gd name="connsiteX49" fmla="*/ 109331 w 178905"/>
                  <a:gd name="connsiteY49" fmla="*/ 178904 h 667274"/>
                  <a:gd name="connsiteX50" fmla="*/ 119270 w 178905"/>
                  <a:gd name="connsiteY50" fmla="*/ 172278 h 667274"/>
                  <a:gd name="connsiteX51" fmla="*/ 142461 w 178905"/>
                  <a:gd name="connsiteY51" fmla="*/ 178904 h 667274"/>
                  <a:gd name="connsiteX52" fmla="*/ 159027 w 178905"/>
                  <a:gd name="connsiteY52" fmla="*/ 195470 h 667274"/>
                  <a:gd name="connsiteX53" fmla="*/ 168966 w 178905"/>
                  <a:gd name="connsiteY53" fmla="*/ 192157 h 667274"/>
                  <a:gd name="connsiteX54" fmla="*/ 168966 w 178905"/>
                  <a:gd name="connsiteY54" fmla="*/ 168965 h 667274"/>
                  <a:gd name="connsiteX55" fmla="*/ 159027 w 178905"/>
                  <a:gd name="connsiteY55" fmla="*/ 162339 h 667274"/>
                  <a:gd name="connsiteX56" fmla="*/ 152400 w 178905"/>
                  <a:gd name="connsiteY56" fmla="*/ 155713 h 667274"/>
                  <a:gd name="connsiteX57" fmla="*/ 142461 w 178905"/>
                  <a:gd name="connsiteY57" fmla="*/ 149087 h 667274"/>
                  <a:gd name="connsiteX58" fmla="*/ 125896 w 178905"/>
                  <a:gd name="connsiteY58" fmla="*/ 129209 h 667274"/>
                  <a:gd name="connsiteX59" fmla="*/ 119270 w 178905"/>
                  <a:gd name="connsiteY59" fmla="*/ 109330 h 667274"/>
                  <a:gd name="connsiteX60" fmla="*/ 112644 w 178905"/>
                  <a:gd name="connsiteY60" fmla="*/ 99391 h 667274"/>
                  <a:gd name="connsiteX61" fmla="*/ 106018 w 178905"/>
                  <a:gd name="connsiteY61" fmla="*/ 79513 h 667274"/>
                  <a:gd name="connsiteX62" fmla="*/ 102705 w 178905"/>
                  <a:gd name="connsiteY62" fmla="*/ 69574 h 667274"/>
                  <a:gd name="connsiteX63" fmla="*/ 99392 w 178905"/>
                  <a:gd name="connsiteY63" fmla="*/ 9939 h 667274"/>
                  <a:gd name="connsiteX64" fmla="*/ 96079 w 178905"/>
                  <a:gd name="connsiteY64" fmla="*/ 0 h 667274"/>
                  <a:gd name="connsiteX65" fmla="*/ 89453 w 178905"/>
                  <a:gd name="connsiteY65" fmla="*/ 9939 h 667274"/>
                  <a:gd name="connsiteX66" fmla="*/ 79514 w 178905"/>
                  <a:gd name="connsiteY66" fmla="*/ 39757 h 667274"/>
                  <a:gd name="connsiteX67" fmla="*/ 66261 w 178905"/>
                  <a:gd name="connsiteY67" fmla="*/ 62948 h 667274"/>
                  <a:gd name="connsiteX68" fmla="*/ 62948 w 178905"/>
                  <a:gd name="connsiteY68" fmla="*/ 72887 h 667274"/>
                  <a:gd name="connsiteX69" fmla="*/ 56322 w 178905"/>
                  <a:gd name="connsiteY69" fmla="*/ 82826 h 667274"/>
                  <a:gd name="connsiteX70" fmla="*/ 49696 w 178905"/>
                  <a:gd name="connsiteY70" fmla="*/ 102704 h 667274"/>
                  <a:gd name="connsiteX71" fmla="*/ 62948 w 178905"/>
                  <a:gd name="connsiteY71" fmla="*/ 115957 h 667274"/>
                  <a:gd name="connsiteX72" fmla="*/ 86140 w 178905"/>
                  <a:gd name="connsiteY72" fmla="*/ 129209 h 667274"/>
                  <a:gd name="connsiteX73" fmla="*/ 96079 w 178905"/>
                  <a:gd name="connsiteY73" fmla="*/ 149087 h 667274"/>
                  <a:gd name="connsiteX74" fmla="*/ 92766 w 178905"/>
                  <a:gd name="connsiteY74" fmla="*/ 159026 h 667274"/>
                  <a:gd name="connsiteX75" fmla="*/ 79514 w 178905"/>
                  <a:gd name="connsiteY75" fmla="*/ 162339 h 667274"/>
                  <a:gd name="connsiteX76" fmla="*/ 59635 w 178905"/>
                  <a:gd name="connsiteY76" fmla="*/ 168965 h 667274"/>
                  <a:gd name="connsiteX77" fmla="*/ 53009 w 178905"/>
                  <a:gd name="connsiteY77" fmla="*/ 178904 h 667274"/>
                  <a:gd name="connsiteX78" fmla="*/ 62948 w 178905"/>
                  <a:gd name="connsiteY78" fmla="*/ 188844 h 667274"/>
                  <a:gd name="connsiteX79" fmla="*/ 82827 w 178905"/>
                  <a:gd name="connsiteY79" fmla="*/ 202096 h 667274"/>
                  <a:gd name="connsiteX80" fmla="*/ 72887 w 178905"/>
                  <a:gd name="connsiteY80" fmla="*/ 205409 h 667274"/>
                  <a:gd name="connsiteX81" fmla="*/ 66261 w 178905"/>
                  <a:gd name="connsiteY81" fmla="*/ 225287 h 667274"/>
                  <a:gd name="connsiteX82" fmla="*/ 56322 w 178905"/>
                  <a:gd name="connsiteY82" fmla="*/ 245165 h 667274"/>
                  <a:gd name="connsiteX83" fmla="*/ 49696 w 178905"/>
                  <a:gd name="connsiteY83" fmla="*/ 255104 h 667274"/>
                  <a:gd name="connsiteX84" fmla="*/ 46383 w 178905"/>
                  <a:gd name="connsiteY84" fmla="*/ 265044 h 667274"/>
                  <a:gd name="connsiteX85" fmla="*/ 46383 w 178905"/>
                  <a:gd name="connsiteY85" fmla="*/ 274983 h 667274"/>
                  <a:gd name="connsiteX86" fmla="*/ 56322 w 178905"/>
                  <a:gd name="connsiteY86" fmla="*/ 281609 h 667274"/>
                  <a:gd name="connsiteX87" fmla="*/ 69574 w 178905"/>
                  <a:gd name="connsiteY87" fmla="*/ 284922 h 667274"/>
                  <a:gd name="connsiteX88" fmla="*/ 79514 w 178905"/>
                  <a:gd name="connsiteY88" fmla="*/ 288235 h 667274"/>
                  <a:gd name="connsiteX89" fmla="*/ 89453 w 178905"/>
                  <a:gd name="connsiteY89" fmla="*/ 308113 h 667274"/>
                  <a:gd name="connsiteX90" fmla="*/ 86140 w 178905"/>
                  <a:gd name="connsiteY90" fmla="*/ 318052 h 667274"/>
                  <a:gd name="connsiteX91" fmla="*/ 79514 w 178905"/>
                  <a:gd name="connsiteY91" fmla="*/ 327991 h 667274"/>
                  <a:gd name="connsiteX92" fmla="*/ 69574 w 178905"/>
                  <a:gd name="connsiteY92" fmla="*/ 331304 h 667274"/>
                  <a:gd name="connsiteX93" fmla="*/ 59635 w 178905"/>
                  <a:gd name="connsiteY93" fmla="*/ 337930 h 667274"/>
                  <a:gd name="connsiteX94" fmla="*/ 46383 w 178905"/>
                  <a:gd name="connsiteY94" fmla="*/ 354496 h 667274"/>
                  <a:gd name="connsiteX95" fmla="*/ 49696 w 178905"/>
                  <a:gd name="connsiteY95" fmla="*/ 367748 h 667274"/>
                  <a:gd name="connsiteX96" fmla="*/ 59635 w 178905"/>
                  <a:gd name="connsiteY96" fmla="*/ 371061 h 667274"/>
                  <a:gd name="connsiteX97" fmla="*/ 69574 w 178905"/>
                  <a:gd name="connsiteY97" fmla="*/ 377687 h 667274"/>
                  <a:gd name="connsiteX98" fmla="*/ 72887 w 178905"/>
                  <a:gd name="connsiteY98" fmla="*/ 387626 h 667274"/>
                  <a:gd name="connsiteX99" fmla="*/ 59635 w 178905"/>
                  <a:gd name="connsiteY99" fmla="*/ 407504 h 667274"/>
                  <a:gd name="connsiteX100" fmla="*/ 53009 w 178905"/>
                  <a:gd name="connsiteY100" fmla="*/ 417444 h 667274"/>
                  <a:gd name="connsiteX101" fmla="*/ 33131 w 178905"/>
                  <a:gd name="connsiteY101" fmla="*/ 430696 h 667274"/>
                  <a:gd name="connsiteX102" fmla="*/ 43070 w 178905"/>
                  <a:gd name="connsiteY102" fmla="*/ 440635 h 667274"/>
                  <a:gd name="connsiteX103" fmla="*/ 56322 w 178905"/>
                  <a:gd name="connsiteY103" fmla="*/ 443948 h 667274"/>
                  <a:gd name="connsiteX104" fmla="*/ 66261 w 178905"/>
                  <a:gd name="connsiteY104" fmla="*/ 447261 h 667274"/>
                  <a:gd name="connsiteX105" fmla="*/ 66261 w 178905"/>
                  <a:gd name="connsiteY105" fmla="*/ 467139 h 667274"/>
                  <a:gd name="connsiteX106" fmla="*/ 53009 w 178905"/>
                  <a:gd name="connsiteY106" fmla="*/ 487017 h 667274"/>
                  <a:gd name="connsiteX107" fmla="*/ 56322 w 178905"/>
                  <a:gd name="connsiteY107" fmla="*/ 496957 h 667274"/>
                  <a:gd name="connsiteX108" fmla="*/ 53009 w 178905"/>
                  <a:gd name="connsiteY108" fmla="*/ 520148 h 667274"/>
                  <a:gd name="connsiteX109" fmla="*/ 39757 w 178905"/>
                  <a:gd name="connsiteY109" fmla="*/ 536713 h 667274"/>
                  <a:gd name="connsiteX110" fmla="*/ 6627 w 178905"/>
                  <a:gd name="connsiteY110" fmla="*/ 540026 h 667274"/>
                  <a:gd name="connsiteX111" fmla="*/ 0 w 178905"/>
                  <a:gd name="connsiteY111" fmla="*/ 546652 h 667274"/>
                  <a:gd name="connsiteX112" fmla="*/ 6627 w 178905"/>
                  <a:gd name="connsiteY112" fmla="*/ 553278 h 667274"/>
                  <a:gd name="connsiteX113" fmla="*/ 16566 w 178905"/>
                  <a:gd name="connsiteY113" fmla="*/ 559904 h 667274"/>
                  <a:gd name="connsiteX114" fmla="*/ 26505 w 178905"/>
                  <a:gd name="connsiteY114" fmla="*/ 569844 h 667274"/>
                  <a:gd name="connsiteX115" fmla="*/ 46383 w 178905"/>
                  <a:gd name="connsiteY115" fmla="*/ 576470 h 667274"/>
                  <a:gd name="connsiteX116" fmla="*/ 49696 w 178905"/>
                  <a:gd name="connsiteY116" fmla="*/ 609600 h 667274"/>
                  <a:gd name="connsiteX117" fmla="*/ 56322 w 178905"/>
                  <a:gd name="connsiteY117" fmla="*/ 619539 h 667274"/>
                  <a:gd name="connsiteX118" fmla="*/ 39757 w 178905"/>
                  <a:gd name="connsiteY118" fmla="*/ 602974 h 66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78905" h="667274">
                    <a:moveTo>
                      <a:pt x="39757" y="602974"/>
                    </a:moveTo>
                    <a:lnTo>
                      <a:pt x="39757" y="602974"/>
                    </a:lnTo>
                    <a:cubicBezTo>
                      <a:pt x="54114" y="604078"/>
                      <a:pt x="68858" y="602795"/>
                      <a:pt x="82827" y="606287"/>
                    </a:cubicBezTo>
                    <a:cubicBezTo>
                      <a:pt x="87372" y="607423"/>
                      <a:pt x="89167" y="613227"/>
                      <a:pt x="92766" y="616226"/>
                    </a:cubicBezTo>
                    <a:cubicBezTo>
                      <a:pt x="95825" y="618775"/>
                      <a:pt x="99066" y="621235"/>
                      <a:pt x="102705" y="622852"/>
                    </a:cubicBezTo>
                    <a:cubicBezTo>
                      <a:pt x="122282" y="631553"/>
                      <a:pt x="129656" y="630264"/>
                      <a:pt x="152400" y="632791"/>
                    </a:cubicBezTo>
                    <a:cubicBezTo>
                      <a:pt x="154609" y="637209"/>
                      <a:pt x="157608" y="641313"/>
                      <a:pt x="159027" y="646044"/>
                    </a:cubicBezTo>
                    <a:cubicBezTo>
                      <a:pt x="160957" y="652478"/>
                      <a:pt x="162340" y="672639"/>
                      <a:pt x="162340" y="665922"/>
                    </a:cubicBezTo>
                    <a:cubicBezTo>
                      <a:pt x="162340" y="639552"/>
                      <a:pt x="167592" y="631692"/>
                      <a:pt x="152400" y="619539"/>
                    </a:cubicBezTo>
                    <a:cubicBezTo>
                      <a:pt x="149291" y="617052"/>
                      <a:pt x="146022" y="614694"/>
                      <a:pt x="142461" y="612913"/>
                    </a:cubicBezTo>
                    <a:cubicBezTo>
                      <a:pt x="139337" y="611351"/>
                      <a:pt x="135835" y="610704"/>
                      <a:pt x="132522" y="609600"/>
                    </a:cubicBezTo>
                    <a:cubicBezTo>
                      <a:pt x="129209" y="607391"/>
                      <a:pt x="126144" y="604755"/>
                      <a:pt x="122583" y="602974"/>
                    </a:cubicBezTo>
                    <a:cubicBezTo>
                      <a:pt x="119459" y="601412"/>
                      <a:pt x="115113" y="602130"/>
                      <a:pt x="112644" y="599661"/>
                    </a:cubicBezTo>
                    <a:cubicBezTo>
                      <a:pt x="110175" y="597192"/>
                      <a:pt x="110435" y="593035"/>
                      <a:pt x="109331" y="589722"/>
                    </a:cubicBezTo>
                    <a:cubicBezTo>
                      <a:pt x="114338" y="569695"/>
                      <a:pt x="111205" y="580788"/>
                      <a:pt x="119270" y="556591"/>
                    </a:cubicBezTo>
                    <a:lnTo>
                      <a:pt x="122583" y="546652"/>
                    </a:lnTo>
                    <a:lnTo>
                      <a:pt x="125896" y="536713"/>
                    </a:lnTo>
                    <a:cubicBezTo>
                      <a:pt x="121479" y="533400"/>
                      <a:pt x="114929" y="531801"/>
                      <a:pt x="112644" y="526774"/>
                    </a:cubicBezTo>
                    <a:cubicBezTo>
                      <a:pt x="108960" y="518669"/>
                      <a:pt x="110924" y="509030"/>
                      <a:pt x="109331" y="500270"/>
                    </a:cubicBezTo>
                    <a:cubicBezTo>
                      <a:pt x="108706" y="496834"/>
                      <a:pt x="107122" y="493643"/>
                      <a:pt x="106018" y="490330"/>
                    </a:cubicBezTo>
                    <a:cubicBezTo>
                      <a:pt x="129209" y="482600"/>
                      <a:pt x="123687" y="490330"/>
                      <a:pt x="129209" y="473765"/>
                    </a:cubicBezTo>
                    <a:cubicBezTo>
                      <a:pt x="133626" y="474869"/>
                      <a:pt x="138276" y="475284"/>
                      <a:pt x="142461" y="477078"/>
                    </a:cubicBezTo>
                    <a:cubicBezTo>
                      <a:pt x="146121" y="478646"/>
                      <a:pt x="148839" y="481923"/>
                      <a:pt x="152400" y="483704"/>
                    </a:cubicBezTo>
                    <a:cubicBezTo>
                      <a:pt x="155524" y="485266"/>
                      <a:pt x="159027" y="485913"/>
                      <a:pt x="162340" y="487017"/>
                    </a:cubicBezTo>
                    <a:cubicBezTo>
                      <a:pt x="157922" y="482600"/>
                      <a:pt x="152718" y="478849"/>
                      <a:pt x="149087" y="473765"/>
                    </a:cubicBezTo>
                    <a:cubicBezTo>
                      <a:pt x="147057" y="470923"/>
                      <a:pt x="147336" y="466950"/>
                      <a:pt x="145774" y="463826"/>
                    </a:cubicBezTo>
                    <a:cubicBezTo>
                      <a:pt x="143993" y="460265"/>
                      <a:pt x="141357" y="457200"/>
                      <a:pt x="139148" y="453887"/>
                    </a:cubicBezTo>
                    <a:cubicBezTo>
                      <a:pt x="132253" y="426307"/>
                      <a:pt x="140649" y="453575"/>
                      <a:pt x="129209" y="430696"/>
                    </a:cubicBezTo>
                    <a:cubicBezTo>
                      <a:pt x="120607" y="413491"/>
                      <a:pt x="132213" y="427075"/>
                      <a:pt x="119270" y="414130"/>
                    </a:cubicBezTo>
                    <a:cubicBezTo>
                      <a:pt x="113139" y="395736"/>
                      <a:pt x="112644" y="396781"/>
                      <a:pt x="112644" y="367748"/>
                    </a:cubicBezTo>
                    <a:cubicBezTo>
                      <a:pt x="112644" y="360890"/>
                      <a:pt x="119233" y="352895"/>
                      <a:pt x="122583" y="347870"/>
                    </a:cubicBezTo>
                    <a:lnTo>
                      <a:pt x="129209" y="327991"/>
                    </a:lnTo>
                    <a:cubicBezTo>
                      <a:pt x="131727" y="320436"/>
                      <a:pt x="109331" y="314739"/>
                      <a:pt x="109331" y="314739"/>
                    </a:cubicBezTo>
                    <a:cubicBezTo>
                      <a:pt x="107769" y="310052"/>
                      <a:pt x="101011" y="295708"/>
                      <a:pt x="109331" y="291548"/>
                    </a:cubicBezTo>
                    <a:cubicBezTo>
                      <a:pt x="112892" y="289767"/>
                      <a:pt x="115709" y="296393"/>
                      <a:pt x="119270" y="298174"/>
                    </a:cubicBezTo>
                    <a:cubicBezTo>
                      <a:pt x="122394" y="299736"/>
                      <a:pt x="125896" y="300383"/>
                      <a:pt x="129209" y="301487"/>
                    </a:cubicBezTo>
                    <a:lnTo>
                      <a:pt x="149087" y="314739"/>
                    </a:lnTo>
                    <a:cubicBezTo>
                      <a:pt x="151686" y="316472"/>
                      <a:pt x="153275" y="319414"/>
                      <a:pt x="155714" y="321365"/>
                    </a:cubicBezTo>
                    <a:cubicBezTo>
                      <a:pt x="158823" y="323852"/>
                      <a:pt x="162340" y="325782"/>
                      <a:pt x="165653" y="327991"/>
                    </a:cubicBezTo>
                    <a:cubicBezTo>
                      <a:pt x="167862" y="331304"/>
                      <a:pt x="170662" y="334291"/>
                      <a:pt x="172279" y="337930"/>
                    </a:cubicBezTo>
                    <a:cubicBezTo>
                      <a:pt x="175116" y="344313"/>
                      <a:pt x="178905" y="357809"/>
                      <a:pt x="178905" y="357809"/>
                    </a:cubicBezTo>
                    <a:cubicBezTo>
                      <a:pt x="177801" y="348974"/>
                      <a:pt x="177185" y="340064"/>
                      <a:pt x="175592" y="331304"/>
                    </a:cubicBezTo>
                    <a:cubicBezTo>
                      <a:pt x="174967" y="327868"/>
                      <a:pt x="174748" y="323834"/>
                      <a:pt x="172279" y="321365"/>
                    </a:cubicBezTo>
                    <a:cubicBezTo>
                      <a:pt x="169810" y="318896"/>
                      <a:pt x="165653" y="319156"/>
                      <a:pt x="162340" y="318052"/>
                    </a:cubicBezTo>
                    <a:cubicBezTo>
                      <a:pt x="159329" y="313535"/>
                      <a:pt x="154334" y="304635"/>
                      <a:pt x="149087" y="301487"/>
                    </a:cubicBezTo>
                    <a:cubicBezTo>
                      <a:pt x="146092" y="299690"/>
                      <a:pt x="142461" y="299278"/>
                      <a:pt x="139148" y="298174"/>
                    </a:cubicBezTo>
                    <a:cubicBezTo>
                      <a:pt x="123585" y="277423"/>
                      <a:pt x="133116" y="288830"/>
                      <a:pt x="109331" y="265044"/>
                    </a:cubicBezTo>
                    <a:lnTo>
                      <a:pt x="102705" y="258417"/>
                    </a:lnTo>
                    <a:cubicBezTo>
                      <a:pt x="103809" y="235226"/>
                      <a:pt x="104090" y="211981"/>
                      <a:pt x="106018" y="188844"/>
                    </a:cubicBezTo>
                    <a:cubicBezTo>
                      <a:pt x="106308" y="185364"/>
                      <a:pt x="107149" y="181631"/>
                      <a:pt x="109331" y="178904"/>
                    </a:cubicBezTo>
                    <a:cubicBezTo>
                      <a:pt x="111818" y="175795"/>
                      <a:pt x="115957" y="174487"/>
                      <a:pt x="119270" y="172278"/>
                    </a:cubicBezTo>
                    <a:cubicBezTo>
                      <a:pt x="120417" y="172565"/>
                      <a:pt x="140085" y="177122"/>
                      <a:pt x="142461" y="178904"/>
                    </a:cubicBezTo>
                    <a:cubicBezTo>
                      <a:pt x="148708" y="183590"/>
                      <a:pt x="159027" y="195470"/>
                      <a:pt x="159027" y="195470"/>
                    </a:cubicBezTo>
                    <a:cubicBezTo>
                      <a:pt x="162340" y="194366"/>
                      <a:pt x="166497" y="194626"/>
                      <a:pt x="168966" y="192157"/>
                    </a:cubicBezTo>
                    <a:cubicBezTo>
                      <a:pt x="174330" y="186792"/>
                      <a:pt x="172329" y="174009"/>
                      <a:pt x="168966" y="168965"/>
                    </a:cubicBezTo>
                    <a:cubicBezTo>
                      <a:pt x="166757" y="165652"/>
                      <a:pt x="162136" y="164826"/>
                      <a:pt x="159027" y="162339"/>
                    </a:cubicBezTo>
                    <a:cubicBezTo>
                      <a:pt x="156588" y="160388"/>
                      <a:pt x="154839" y="157664"/>
                      <a:pt x="152400" y="155713"/>
                    </a:cubicBezTo>
                    <a:cubicBezTo>
                      <a:pt x="149291" y="153226"/>
                      <a:pt x="145520" y="151636"/>
                      <a:pt x="142461" y="149087"/>
                    </a:cubicBezTo>
                    <a:cubicBezTo>
                      <a:pt x="136954" y="144498"/>
                      <a:pt x="128962" y="136107"/>
                      <a:pt x="125896" y="129209"/>
                    </a:cubicBezTo>
                    <a:cubicBezTo>
                      <a:pt x="123059" y="122826"/>
                      <a:pt x="123144" y="115142"/>
                      <a:pt x="119270" y="109330"/>
                    </a:cubicBezTo>
                    <a:cubicBezTo>
                      <a:pt x="117061" y="106017"/>
                      <a:pt x="114261" y="103030"/>
                      <a:pt x="112644" y="99391"/>
                    </a:cubicBezTo>
                    <a:cubicBezTo>
                      <a:pt x="109807" y="93009"/>
                      <a:pt x="108227" y="86139"/>
                      <a:pt x="106018" y="79513"/>
                    </a:cubicBezTo>
                    <a:lnTo>
                      <a:pt x="102705" y="69574"/>
                    </a:lnTo>
                    <a:cubicBezTo>
                      <a:pt x="101601" y="49696"/>
                      <a:pt x="101280" y="29758"/>
                      <a:pt x="99392" y="9939"/>
                    </a:cubicBezTo>
                    <a:cubicBezTo>
                      <a:pt x="99061" y="6463"/>
                      <a:pt x="99571" y="0"/>
                      <a:pt x="96079" y="0"/>
                    </a:cubicBezTo>
                    <a:cubicBezTo>
                      <a:pt x="92097" y="0"/>
                      <a:pt x="91070" y="6300"/>
                      <a:pt x="89453" y="9939"/>
                    </a:cubicBezTo>
                    <a:cubicBezTo>
                      <a:pt x="89450" y="9946"/>
                      <a:pt x="81171" y="34784"/>
                      <a:pt x="79514" y="39757"/>
                    </a:cubicBezTo>
                    <a:cubicBezTo>
                      <a:pt x="73710" y="57171"/>
                      <a:pt x="73527" y="48415"/>
                      <a:pt x="66261" y="62948"/>
                    </a:cubicBezTo>
                    <a:cubicBezTo>
                      <a:pt x="64699" y="66072"/>
                      <a:pt x="64510" y="69763"/>
                      <a:pt x="62948" y="72887"/>
                    </a:cubicBezTo>
                    <a:cubicBezTo>
                      <a:pt x="61167" y="76448"/>
                      <a:pt x="57939" y="79187"/>
                      <a:pt x="56322" y="82826"/>
                    </a:cubicBezTo>
                    <a:cubicBezTo>
                      <a:pt x="53485" y="89208"/>
                      <a:pt x="49696" y="102704"/>
                      <a:pt x="49696" y="102704"/>
                    </a:cubicBezTo>
                    <a:cubicBezTo>
                      <a:pt x="56006" y="121637"/>
                      <a:pt x="47803" y="105860"/>
                      <a:pt x="62948" y="115957"/>
                    </a:cubicBezTo>
                    <a:cubicBezTo>
                      <a:pt x="86634" y="131747"/>
                      <a:pt x="58111" y="122202"/>
                      <a:pt x="86140" y="129209"/>
                    </a:cubicBezTo>
                    <a:cubicBezTo>
                      <a:pt x="89490" y="134234"/>
                      <a:pt x="96079" y="142229"/>
                      <a:pt x="96079" y="149087"/>
                    </a:cubicBezTo>
                    <a:cubicBezTo>
                      <a:pt x="96079" y="152579"/>
                      <a:pt x="95493" y="156844"/>
                      <a:pt x="92766" y="159026"/>
                    </a:cubicBezTo>
                    <a:cubicBezTo>
                      <a:pt x="89210" y="161870"/>
                      <a:pt x="83875" y="161031"/>
                      <a:pt x="79514" y="162339"/>
                    </a:cubicBezTo>
                    <a:cubicBezTo>
                      <a:pt x="72824" y="164346"/>
                      <a:pt x="59635" y="168965"/>
                      <a:pt x="59635" y="168965"/>
                    </a:cubicBezTo>
                    <a:cubicBezTo>
                      <a:pt x="57426" y="172278"/>
                      <a:pt x="52354" y="174976"/>
                      <a:pt x="53009" y="178904"/>
                    </a:cubicBezTo>
                    <a:cubicBezTo>
                      <a:pt x="53779" y="183526"/>
                      <a:pt x="59135" y="186120"/>
                      <a:pt x="62948" y="188844"/>
                    </a:cubicBezTo>
                    <a:cubicBezTo>
                      <a:pt x="91039" y="208910"/>
                      <a:pt x="65089" y="184361"/>
                      <a:pt x="82827" y="202096"/>
                    </a:cubicBezTo>
                    <a:cubicBezTo>
                      <a:pt x="79514" y="203200"/>
                      <a:pt x="74917" y="202567"/>
                      <a:pt x="72887" y="205409"/>
                    </a:cubicBezTo>
                    <a:cubicBezTo>
                      <a:pt x="68827" y="211092"/>
                      <a:pt x="70135" y="219476"/>
                      <a:pt x="66261" y="225287"/>
                    </a:cubicBezTo>
                    <a:cubicBezTo>
                      <a:pt x="47272" y="253771"/>
                      <a:pt x="70038" y="217732"/>
                      <a:pt x="56322" y="245165"/>
                    </a:cubicBezTo>
                    <a:cubicBezTo>
                      <a:pt x="54541" y="248726"/>
                      <a:pt x="51905" y="251791"/>
                      <a:pt x="49696" y="255104"/>
                    </a:cubicBezTo>
                    <a:cubicBezTo>
                      <a:pt x="48592" y="258417"/>
                      <a:pt x="48565" y="262317"/>
                      <a:pt x="46383" y="265044"/>
                    </a:cubicBezTo>
                    <a:cubicBezTo>
                      <a:pt x="38271" y="275185"/>
                      <a:pt x="28516" y="269027"/>
                      <a:pt x="46383" y="274983"/>
                    </a:cubicBezTo>
                    <a:cubicBezTo>
                      <a:pt x="49696" y="277192"/>
                      <a:pt x="52662" y="280041"/>
                      <a:pt x="56322" y="281609"/>
                    </a:cubicBezTo>
                    <a:cubicBezTo>
                      <a:pt x="60507" y="283403"/>
                      <a:pt x="65196" y="283671"/>
                      <a:pt x="69574" y="284922"/>
                    </a:cubicBezTo>
                    <a:cubicBezTo>
                      <a:pt x="72932" y="285881"/>
                      <a:pt x="76201" y="287131"/>
                      <a:pt x="79514" y="288235"/>
                    </a:cubicBezTo>
                    <a:cubicBezTo>
                      <a:pt x="82864" y="293260"/>
                      <a:pt x="89453" y="301255"/>
                      <a:pt x="89453" y="308113"/>
                    </a:cubicBezTo>
                    <a:cubicBezTo>
                      <a:pt x="89453" y="311605"/>
                      <a:pt x="87702" y="314928"/>
                      <a:pt x="86140" y="318052"/>
                    </a:cubicBezTo>
                    <a:cubicBezTo>
                      <a:pt x="84359" y="321613"/>
                      <a:pt x="82623" y="325504"/>
                      <a:pt x="79514" y="327991"/>
                    </a:cubicBezTo>
                    <a:cubicBezTo>
                      <a:pt x="76787" y="330173"/>
                      <a:pt x="72887" y="330200"/>
                      <a:pt x="69574" y="331304"/>
                    </a:cubicBezTo>
                    <a:cubicBezTo>
                      <a:pt x="66261" y="333513"/>
                      <a:pt x="62744" y="335443"/>
                      <a:pt x="59635" y="337930"/>
                    </a:cubicBezTo>
                    <a:cubicBezTo>
                      <a:pt x="52893" y="343324"/>
                      <a:pt x="51301" y="347118"/>
                      <a:pt x="46383" y="354496"/>
                    </a:cubicBezTo>
                    <a:cubicBezTo>
                      <a:pt x="47487" y="358913"/>
                      <a:pt x="46852" y="364192"/>
                      <a:pt x="49696" y="367748"/>
                    </a:cubicBezTo>
                    <a:cubicBezTo>
                      <a:pt x="51878" y="370475"/>
                      <a:pt x="56511" y="369499"/>
                      <a:pt x="59635" y="371061"/>
                    </a:cubicBezTo>
                    <a:cubicBezTo>
                      <a:pt x="63196" y="372842"/>
                      <a:pt x="66261" y="375478"/>
                      <a:pt x="69574" y="377687"/>
                    </a:cubicBezTo>
                    <a:cubicBezTo>
                      <a:pt x="70678" y="381000"/>
                      <a:pt x="72887" y="384134"/>
                      <a:pt x="72887" y="387626"/>
                    </a:cubicBezTo>
                    <a:cubicBezTo>
                      <a:pt x="72887" y="398106"/>
                      <a:pt x="65611" y="400333"/>
                      <a:pt x="59635" y="407504"/>
                    </a:cubicBezTo>
                    <a:cubicBezTo>
                      <a:pt x="57086" y="410563"/>
                      <a:pt x="56006" y="414822"/>
                      <a:pt x="53009" y="417444"/>
                    </a:cubicBezTo>
                    <a:cubicBezTo>
                      <a:pt x="47016" y="422688"/>
                      <a:pt x="33131" y="430696"/>
                      <a:pt x="33131" y="430696"/>
                    </a:cubicBezTo>
                    <a:cubicBezTo>
                      <a:pt x="36444" y="434009"/>
                      <a:pt x="39002" y="438310"/>
                      <a:pt x="43070" y="440635"/>
                    </a:cubicBezTo>
                    <a:cubicBezTo>
                      <a:pt x="47023" y="442894"/>
                      <a:pt x="51944" y="442697"/>
                      <a:pt x="56322" y="443948"/>
                    </a:cubicBezTo>
                    <a:cubicBezTo>
                      <a:pt x="59680" y="444907"/>
                      <a:pt x="62948" y="446157"/>
                      <a:pt x="66261" y="447261"/>
                    </a:cubicBezTo>
                    <a:cubicBezTo>
                      <a:pt x="69574" y="457200"/>
                      <a:pt x="71783" y="457200"/>
                      <a:pt x="66261" y="467139"/>
                    </a:cubicBezTo>
                    <a:cubicBezTo>
                      <a:pt x="62394" y="474100"/>
                      <a:pt x="53009" y="487017"/>
                      <a:pt x="53009" y="487017"/>
                    </a:cubicBezTo>
                    <a:cubicBezTo>
                      <a:pt x="54113" y="490330"/>
                      <a:pt x="56322" y="493464"/>
                      <a:pt x="56322" y="496957"/>
                    </a:cubicBezTo>
                    <a:cubicBezTo>
                      <a:pt x="56322" y="504766"/>
                      <a:pt x="54540" y="512491"/>
                      <a:pt x="53009" y="520148"/>
                    </a:cubicBezTo>
                    <a:cubicBezTo>
                      <a:pt x="51384" y="528274"/>
                      <a:pt x="49242" y="534524"/>
                      <a:pt x="39757" y="536713"/>
                    </a:cubicBezTo>
                    <a:cubicBezTo>
                      <a:pt x="28943" y="539209"/>
                      <a:pt x="17670" y="538922"/>
                      <a:pt x="6627" y="540026"/>
                    </a:cubicBezTo>
                    <a:cubicBezTo>
                      <a:pt x="4418" y="542235"/>
                      <a:pt x="0" y="543528"/>
                      <a:pt x="0" y="546652"/>
                    </a:cubicBezTo>
                    <a:cubicBezTo>
                      <a:pt x="0" y="549776"/>
                      <a:pt x="4188" y="551327"/>
                      <a:pt x="6627" y="553278"/>
                    </a:cubicBezTo>
                    <a:cubicBezTo>
                      <a:pt x="9736" y="555765"/>
                      <a:pt x="13507" y="557355"/>
                      <a:pt x="16566" y="559904"/>
                    </a:cubicBezTo>
                    <a:cubicBezTo>
                      <a:pt x="20165" y="562904"/>
                      <a:pt x="22409" y="567568"/>
                      <a:pt x="26505" y="569844"/>
                    </a:cubicBezTo>
                    <a:cubicBezTo>
                      <a:pt x="32610" y="573236"/>
                      <a:pt x="46383" y="576470"/>
                      <a:pt x="46383" y="576470"/>
                    </a:cubicBezTo>
                    <a:cubicBezTo>
                      <a:pt x="47487" y="587513"/>
                      <a:pt x="47200" y="598786"/>
                      <a:pt x="49696" y="609600"/>
                    </a:cubicBezTo>
                    <a:cubicBezTo>
                      <a:pt x="50591" y="613480"/>
                      <a:pt x="52340" y="619539"/>
                      <a:pt x="56322" y="619539"/>
                    </a:cubicBezTo>
                    <a:cubicBezTo>
                      <a:pt x="59814" y="619539"/>
                      <a:pt x="42518" y="605735"/>
                      <a:pt x="39757" y="602974"/>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67" name="Group 66">
              <a:extLst>
                <a:ext uri="{FF2B5EF4-FFF2-40B4-BE49-F238E27FC236}">
                  <a16:creationId xmlns:a16="http://schemas.microsoft.com/office/drawing/2014/main" id="{67DC5A1E-96E1-30D9-176B-450A9FE372AE}"/>
                </a:ext>
              </a:extLst>
            </p:cNvPr>
            <p:cNvGrpSpPr/>
            <p:nvPr/>
          </p:nvGrpSpPr>
          <p:grpSpPr>
            <a:xfrm>
              <a:off x="3039779" y="4686099"/>
              <a:ext cx="166611" cy="1308101"/>
              <a:chOff x="3039779" y="4686099"/>
              <a:chExt cx="166611" cy="1308101"/>
            </a:xfrm>
          </p:grpSpPr>
          <p:cxnSp>
            <p:nvCxnSpPr>
              <p:cNvPr id="123" name="Straight Connector 122">
                <a:extLst>
                  <a:ext uri="{FF2B5EF4-FFF2-40B4-BE49-F238E27FC236}">
                    <a16:creationId xmlns:a16="http://schemas.microsoft.com/office/drawing/2014/main" id="{9FF4372B-F56B-11F4-2906-A7E8A868C2B9}"/>
                  </a:ext>
                </a:extLst>
              </p:cNvPr>
              <p:cNvCxnSpPr/>
              <p:nvPr/>
            </p:nvCxnSpPr>
            <p:spPr>
              <a:xfrm flipV="1">
                <a:off x="3128892" y="5259573"/>
                <a:ext cx="0" cy="73462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55" name="Freeform 54">
                <a:extLst>
                  <a:ext uri="{FF2B5EF4-FFF2-40B4-BE49-F238E27FC236}">
                    <a16:creationId xmlns:a16="http://schemas.microsoft.com/office/drawing/2014/main" id="{BA12F8CD-66FB-E0BC-827B-F35AC904D075}"/>
                  </a:ext>
                </a:extLst>
              </p:cNvPr>
              <p:cNvSpPr/>
              <p:nvPr/>
            </p:nvSpPr>
            <p:spPr>
              <a:xfrm flipH="1">
                <a:off x="3039779" y="4686099"/>
                <a:ext cx="166611" cy="713308"/>
              </a:xfrm>
              <a:custGeom>
                <a:avLst/>
                <a:gdLst>
                  <a:gd name="connsiteX0" fmla="*/ 75884 w 136591"/>
                  <a:gd name="connsiteY0" fmla="*/ 0 h 713308"/>
                  <a:gd name="connsiteX1" fmla="*/ 64502 w 136591"/>
                  <a:gd name="connsiteY1" fmla="*/ 60707 h 713308"/>
                  <a:gd name="connsiteX2" fmla="*/ 18971 w 136591"/>
                  <a:gd name="connsiteY2" fmla="*/ 136591 h 713308"/>
                  <a:gd name="connsiteX3" fmla="*/ 68296 w 136591"/>
                  <a:gd name="connsiteY3" fmla="*/ 136591 h 713308"/>
                  <a:gd name="connsiteX4" fmla="*/ 60707 w 136591"/>
                  <a:gd name="connsiteY4" fmla="*/ 170739 h 713308"/>
                  <a:gd name="connsiteX5" fmla="*/ 30354 w 136591"/>
                  <a:gd name="connsiteY5" fmla="*/ 201092 h 713308"/>
                  <a:gd name="connsiteX6" fmla="*/ 18971 w 136591"/>
                  <a:gd name="connsiteY6" fmla="*/ 254211 h 713308"/>
                  <a:gd name="connsiteX7" fmla="*/ 75884 w 136591"/>
                  <a:gd name="connsiteY7" fmla="*/ 239034 h 713308"/>
                  <a:gd name="connsiteX8" fmla="*/ 68296 w 136591"/>
                  <a:gd name="connsiteY8" fmla="*/ 276976 h 713308"/>
                  <a:gd name="connsiteX9" fmla="*/ 22765 w 136591"/>
                  <a:gd name="connsiteY9" fmla="*/ 318712 h 713308"/>
                  <a:gd name="connsiteX10" fmla="*/ 60707 w 136591"/>
                  <a:gd name="connsiteY10" fmla="*/ 333889 h 713308"/>
                  <a:gd name="connsiteX11" fmla="*/ 15177 w 136591"/>
                  <a:gd name="connsiteY11" fmla="*/ 371831 h 713308"/>
                  <a:gd name="connsiteX12" fmla="*/ 37942 w 136591"/>
                  <a:gd name="connsiteY12" fmla="*/ 421155 h 713308"/>
                  <a:gd name="connsiteX13" fmla="*/ 37942 w 136591"/>
                  <a:gd name="connsiteY13" fmla="*/ 421155 h 713308"/>
                  <a:gd name="connsiteX14" fmla="*/ 18971 w 136591"/>
                  <a:gd name="connsiteY14" fmla="*/ 489451 h 713308"/>
                  <a:gd name="connsiteX15" fmla="*/ 3794 w 136591"/>
                  <a:gd name="connsiteY15" fmla="*/ 538775 h 713308"/>
                  <a:gd name="connsiteX16" fmla="*/ 45531 w 136591"/>
                  <a:gd name="connsiteY16" fmla="*/ 531187 h 713308"/>
                  <a:gd name="connsiteX17" fmla="*/ 41736 w 136591"/>
                  <a:gd name="connsiteY17" fmla="*/ 588100 h 713308"/>
                  <a:gd name="connsiteX18" fmla="*/ 7589 w 136591"/>
                  <a:gd name="connsiteY18" fmla="*/ 629836 h 713308"/>
                  <a:gd name="connsiteX19" fmla="*/ 0 w 136591"/>
                  <a:gd name="connsiteY19" fmla="*/ 713308 h 713308"/>
                  <a:gd name="connsiteX20" fmla="*/ 72090 w 136591"/>
                  <a:gd name="connsiteY20" fmla="*/ 641218 h 713308"/>
                  <a:gd name="connsiteX21" fmla="*/ 125209 w 136591"/>
                  <a:gd name="connsiteY21" fmla="*/ 656395 h 713308"/>
                  <a:gd name="connsiteX22" fmla="*/ 98649 w 136591"/>
                  <a:gd name="connsiteY22" fmla="*/ 588100 h 713308"/>
                  <a:gd name="connsiteX23" fmla="*/ 49325 w 136591"/>
                  <a:gd name="connsiteY23" fmla="*/ 512216 h 713308"/>
                  <a:gd name="connsiteX24" fmla="*/ 132797 w 136591"/>
                  <a:gd name="connsiteY24" fmla="*/ 531187 h 713308"/>
                  <a:gd name="connsiteX25" fmla="*/ 106238 w 136591"/>
                  <a:gd name="connsiteY25" fmla="*/ 447715 h 713308"/>
                  <a:gd name="connsiteX26" fmla="*/ 91061 w 136591"/>
                  <a:gd name="connsiteY26" fmla="*/ 417361 h 713308"/>
                  <a:gd name="connsiteX27" fmla="*/ 129003 w 136591"/>
                  <a:gd name="connsiteY27" fmla="*/ 398390 h 713308"/>
                  <a:gd name="connsiteX28" fmla="*/ 79678 w 136591"/>
                  <a:gd name="connsiteY28" fmla="*/ 299741 h 713308"/>
                  <a:gd name="connsiteX29" fmla="*/ 125209 w 136591"/>
                  <a:gd name="connsiteY29" fmla="*/ 303535 h 713308"/>
                  <a:gd name="connsiteX30" fmla="*/ 125209 w 136591"/>
                  <a:gd name="connsiteY30" fmla="*/ 303535 h 713308"/>
                  <a:gd name="connsiteX31" fmla="*/ 94855 w 136591"/>
                  <a:gd name="connsiteY31" fmla="*/ 261799 h 713308"/>
                  <a:gd name="connsiteX32" fmla="*/ 136591 w 136591"/>
                  <a:gd name="connsiteY32" fmla="*/ 204886 h 713308"/>
                  <a:gd name="connsiteX33" fmla="*/ 98649 w 136591"/>
                  <a:gd name="connsiteY33" fmla="*/ 147974 h 713308"/>
                  <a:gd name="connsiteX34" fmla="*/ 113826 w 136591"/>
                  <a:gd name="connsiteY34" fmla="*/ 117620 h 713308"/>
                  <a:gd name="connsiteX35" fmla="*/ 98649 w 136591"/>
                  <a:gd name="connsiteY35" fmla="*/ 68296 h 713308"/>
                  <a:gd name="connsiteX36" fmla="*/ 75884 w 136591"/>
                  <a:gd name="connsiteY36" fmla="*/ 0 h 71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6591" h="713308">
                    <a:moveTo>
                      <a:pt x="75884" y="0"/>
                    </a:moveTo>
                    <a:lnTo>
                      <a:pt x="64502" y="60707"/>
                    </a:lnTo>
                    <a:lnTo>
                      <a:pt x="18971" y="136591"/>
                    </a:lnTo>
                    <a:lnTo>
                      <a:pt x="68296" y="136591"/>
                    </a:lnTo>
                    <a:lnTo>
                      <a:pt x="60707" y="170739"/>
                    </a:lnTo>
                    <a:lnTo>
                      <a:pt x="30354" y="201092"/>
                    </a:lnTo>
                    <a:lnTo>
                      <a:pt x="18971" y="254211"/>
                    </a:lnTo>
                    <a:lnTo>
                      <a:pt x="75884" y="239034"/>
                    </a:lnTo>
                    <a:lnTo>
                      <a:pt x="68296" y="276976"/>
                    </a:lnTo>
                    <a:lnTo>
                      <a:pt x="22765" y="318712"/>
                    </a:lnTo>
                    <a:lnTo>
                      <a:pt x="60707" y="333889"/>
                    </a:lnTo>
                    <a:lnTo>
                      <a:pt x="15177" y="371831"/>
                    </a:lnTo>
                    <a:lnTo>
                      <a:pt x="37942" y="421155"/>
                    </a:lnTo>
                    <a:lnTo>
                      <a:pt x="37942" y="421155"/>
                    </a:lnTo>
                    <a:lnTo>
                      <a:pt x="18971" y="489451"/>
                    </a:lnTo>
                    <a:lnTo>
                      <a:pt x="3794" y="538775"/>
                    </a:lnTo>
                    <a:lnTo>
                      <a:pt x="45531" y="531187"/>
                    </a:lnTo>
                    <a:lnTo>
                      <a:pt x="41736" y="588100"/>
                    </a:lnTo>
                    <a:lnTo>
                      <a:pt x="7589" y="629836"/>
                    </a:lnTo>
                    <a:lnTo>
                      <a:pt x="0" y="713308"/>
                    </a:lnTo>
                    <a:lnTo>
                      <a:pt x="72090" y="641218"/>
                    </a:lnTo>
                    <a:lnTo>
                      <a:pt x="125209" y="656395"/>
                    </a:lnTo>
                    <a:lnTo>
                      <a:pt x="98649" y="588100"/>
                    </a:lnTo>
                    <a:lnTo>
                      <a:pt x="49325" y="512216"/>
                    </a:lnTo>
                    <a:lnTo>
                      <a:pt x="132797" y="531187"/>
                    </a:lnTo>
                    <a:lnTo>
                      <a:pt x="106238" y="447715"/>
                    </a:lnTo>
                    <a:lnTo>
                      <a:pt x="91061" y="417361"/>
                    </a:lnTo>
                    <a:lnTo>
                      <a:pt x="129003" y="398390"/>
                    </a:lnTo>
                    <a:lnTo>
                      <a:pt x="79678" y="299741"/>
                    </a:lnTo>
                    <a:lnTo>
                      <a:pt x="125209" y="303535"/>
                    </a:lnTo>
                    <a:lnTo>
                      <a:pt x="125209" y="303535"/>
                    </a:lnTo>
                    <a:lnTo>
                      <a:pt x="94855" y="261799"/>
                    </a:lnTo>
                    <a:lnTo>
                      <a:pt x="136591" y="204886"/>
                    </a:lnTo>
                    <a:lnTo>
                      <a:pt x="98649" y="147974"/>
                    </a:lnTo>
                    <a:lnTo>
                      <a:pt x="113826" y="117620"/>
                    </a:lnTo>
                    <a:lnTo>
                      <a:pt x="98649" y="68296"/>
                    </a:lnTo>
                    <a:lnTo>
                      <a:pt x="75884"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4" name="Group 73">
              <a:extLst>
                <a:ext uri="{FF2B5EF4-FFF2-40B4-BE49-F238E27FC236}">
                  <a16:creationId xmlns:a16="http://schemas.microsoft.com/office/drawing/2014/main" id="{7B1B41F4-C845-34C9-95A3-7B3C855C95A5}"/>
                </a:ext>
              </a:extLst>
            </p:cNvPr>
            <p:cNvGrpSpPr/>
            <p:nvPr/>
          </p:nvGrpSpPr>
          <p:grpSpPr>
            <a:xfrm>
              <a:off x="3293357" y="4587402"/>
              <a:ext cx="228719" cy="1411481"/>
              <a:chOff x="3293357" y="4587402"/>
              <a:chExt cx="228719" cy="1411481"/>
            </a:xfrm>
          </p:grpSpPr>
          <p:cxnSp>
            <p:nvCxnSpPr>
              <p:cNvPr id="125" name="Straight Connector 124">
                <a:extLst>
                  <a:ext uri="{FF2B5EF4-FFF2-40B4-BE49-F238E27FC236}">
                    <a16:creationId xmlns:a16="http://schemas.microsoft.com/office/drawing/2014/main" id="{744386CF-8461-E5B8-C677-F51E614FCD78}"/>
                  </a:ext>
                </a:extLst>
              </p:cNvPr>
              <p:cNvCxnSpPr/>
              <p:nvPr/>
            </p:nvCxnSpPr>
            <p:spPr>
              <a:xfrm flipV="1">
                <a:off x="3422956" y="5175033"/>
                <a:ext cx="0" cy="823850"/>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AF600895-2985-2F42-D787-EE3D90800AFD}"/>
                  </a:ext>
                </a:extLst>
              </p:cNvPr>
              <p:cNvSpPr/>
              <p:nvPr/>
            </p:nvSpPr>
            <p:spPr>
              <a:xfrm flipH="1">
                <a:off x="3293357" y="4587402"/>
                <a:ext cx="228719" cy="690543"/>
              </a:xfrm>
              <a:custGeom>
                <a:avLst/>
                <a:gdLst>
                  <a:gd name="connsiteX0" fmla="*/ 83472 w 185915"/>
                  <a:gd name="connsiteY0" fmla="*/ 0 h 690543"/>
                  <a:gd name="connsiteX1" fmla="*/ 83472 w 185915"/>
                  <a:gd name="connsiteY1" fmla="*/ 0 h 690543"/>
                  <a:gd name="connsiteX2" fmla="*/ 91061 w 185915"/>
                  <a:gd name="connsiteY2" fmla="*/ 34148 h 690543"/>
                  <a:gd name="connsiteX3" fmla="*/ 83472 w 185915"/>
                  <a:gd name="connsiteY3" fmla="*/ 64501 h 690543"/>
                  <a:gd name="connsiteX4" fmla="*/ 79678 w 185915"/>
                  <a:gd name="connsiteY4" fmla="*/ 98649 h 690543"/>
                  <a:gd name="connsiteX5" fmla="*/ 72090 w 185915"/>
                  <a:gd name="connsiteY5" fmla="*/ 106238 h 690543"/>
                  <a:gd name="connsiteX6" fmla="*/ 64501 w 185915"/>
                  <a:gd name="connsiteY6" fmla="*/ 129003 h 690543"/>
                  <a:gd name="connsiteX7" fmla="*/ 53119 w 185915"/>
                  <a:gd name="connsiteY7" fmla="*/ 132797 h 690543"/>
                  <a:gd name="connsiteX8" fmla="*/ 49325 w 185915"/>
                  <a:gd name="connsiteY8" fmla="*/ 136591 h 690543"/>
                  <a:gd name="connsiteX9" fmla="*/ 49325 w 185915"/>
                  <a:gd name="connsiteY9" fmla="*/ 136591 h 690543"/>
                  <a:gd name="connsiteX10" fmla="*/ 79678 w 185915"/>
                  <a:gd name="connsiteY10" fmla="*/ 185916 h 690543"/>
                  <a:gd name="connsiteX11" fmla="*/ 79678 w 185915"/>
                  <a:gd name="connsiteY11" fmla="*/ 220063 h 690543"/>
                  <a:gd name="connsiteX12" fmla="*/ 30354 w 185915"/>
                  <a:gd name="connsiteY12" fmla="*/ 273182 h 690543"/>
                  <a:gd name="connsiteX13" fmla="*/ 60707 w 185915"/>
                  <a:gd name="connsiteY13" fmla="*/ 280770 h 690543"/>
                  <a:gd name="connsiteX14" fmla="*/ 56913 w 185915"/>
                  <a:gd name="connsiteY14" fmla="*/ 314918 h 690543"/>
                  <a:gd name="connsiteX15" fmla="*/ 22765 w 185915"/>
                  <a:gd name="connsiteY15" fmla="*/ 341477 h 690543"/>
                  <a:gd name="connsiteX16" fmla="*/ 15177 w 185915"/>
                  <a:gd name="connsiteY16" fmla="*/ 349066 h 690543"/>
                  <a:gd name="connsiteX17" fmla="*/ 0 w 185915"/>
                  <a:gd name="connsiteY17" fmla="*/ 352860 h 690543"/>
                  <a:gd name="connsiteX18" fmla="*/ 41736 w 185915"/>
                  <a:gd name="connsiteY18" fmla="*/ 349066 h 690543"/>
                  <a:gd name="connsiteX19" fmla="*/ 49325 w 185915"/>
                  <a:gd name="connsiteY19" fmla="*/ 341477 h 690543"/>
                  <a:gd name="connsiteX20" fmla="*/ 72090 w 185915"/>
                  <a:gd name="connsiteY20" fmla="*/ 345272 h 690543"/>
                  <a:gd name="connsiteX21" fmla="*/ 45530 w 185915"/>
                  <a:gd name="connsiteY21" fmla="*/ 371831 h 690543"/>
                  <a:gd name="connsiteX22" fmla="*/ 49325 w 185915"/>
                  <a:gd name="connsiteY22" fmla="*/ 394596 h 690543"/>
                  <a:gd name="connsiteX23" fmla="*/ 60707 w 185915"/>
                  <a:gd name="connsiteY23" fmla="*/ 398390 h 690543"/>
                  <a:gd name="connsiteX24" fmla="*/ 68295 w 185915"/>
                  <a:gd name="connsiteY24" fmla="*/ 405979 h 690543"/>
                  <a:gd name="connsiteX25" fmla="*/ 75884 w 185915"/>
                  <a:gd name="connsiteY25" fmla="*/ 428744 h 690543"/>
                  <a:gd name="connsiteX26" fmla="*/ 79678 w 185915"/>
                  <a:gd name="connsiteY26" fmla="*/ 440126 h 690543"/>
                  <a:gd name="connsiteX27" fmla="*/ 68295 w 185915"/>
                  <a:gd name="connsiteY27" fmla="*/ 443921 h 690543"/>
                  <a:gd name="connsiteX28" fmla="*/ 53119 w 185915"/>
                  <a:gd name="connsiteY28" fmla="*/ 466686 h 690543"/>
                  <a:gd name="connsiteX29" fmla="*/ 45530 w 185915"/>
                  <a:gd name="connsiteY29" fmla="*/ 474274 h 690543"/>
                  <a:gd name="connsiteX30" fmla="*/ 34148 w 185915"/>
                  <a:gd name="connsiteY30" fmla="*/ 478068 h 690543"/>
                  <a:gd name="connsiteX31" fmla="*/ 18971 w 185915"/>
                  <a:gd name="connsiteY31" fmla="*/ 485657 h 690543"/>
                  <a:gd name="connsiteX32" fmla="*/ 49325 w 185915"/>
                  <a:gd name="connsiteY32" fmla="*/ 512216 h 690543"/>
                  <a:gd name="connsiteX33" fmla="*/ 41736 w 185915"/>
                  <a:gd name="connsiteY33" fmla="*/ 519804 h 690543"/>
                  <a:gd name="connsiteX34" fmla="*/ 30354 w 185915"/>
                  <a:gd name="connsiteY34" fmla="*/ 527393 h 690543"/>
                  <a:gd name="connsiteX35" fmla="*/ 34148 w 185915"/>
                  <a:gd name="connsiteY35" fmla="*/ 538775 h 690543"/>
                  <a:gd name="connsiteX36" fmla="*/ 53119 w 185915"/>
                  <a:gd name="connsiteY36" fmla="*/ 550158 h 690543"/>
                  <a:gd name="connsiteX37" fmla="*/ 68295 w 185915"/>
                  <a:gd name="connsiteY37" fmla="*/ 553952 h 690543"/>
                  <a:gd name="connsiteX38" fmla="*/ 64501 w 185915"/>
                  <a:gd name="connsiteY38" fmla="*/ 565335 h 690543"/>
                  <a:gd name="connsiteX39" fmla="*/ 60707 w 185915"/>
                  <a:gd name="connsiteY39" fmla="*/ 580511 h 690543"/>
                  <a:gd name="connsiteX40" fmla="*/ 37942 w 185915"/>
                  <a:gd name="connsiteY40" fmla="*/ 607071 h 690543"/>
                  <a:gd name="connsiteX41" fmla="*/ 26559 w 185915"/>
                  <a:gd name="connsiteY41" fmla="*/ 610865 h 690543"/>
                  <a:gd name="connsiteX42" fmla="*/ 18971 w 185915"/>
                  <a:gd name="connsiteY42" fmla="*/ 622248 h 690543"/>
                  <a:gd name="connsiteX43" fmla="*/ 11383 w 185915"/>
                  <a:gd name="connsiteY43" fmla="*/ 641218 h 690543"/>
                  <a:gd name="connsiteX44" fmla="*/ 37942 w 185915"/>
                  <a:gd name="connsiteY44" fmla="*/ 637424 h 690543"/>
                  <a:gd name="connsiteX45" fmla="*/ 53119 w 185915"/>
                  <a:gd name="connsiteY45" fmla="*/ 618453 h 690543"/>
                  <a:gd name="connsiteX46" fmla="*/ 64501 w 185915"/>
                  <a:gd name="connsiteY46" fmla="*/ 610865 h 690543"/>
                  <a:gd name="connsiteX47" fmla="*/ 87266 w 185915"/>
                  <a:gd name="connsiteY47" fmla="*/ 614659 h 690543"/>
                  <a:gd name="connsiteX48" fmla="*/ 94855 w 185915"/>
                  <a:gd name="connsiteY48" fmla="*/ 622248 h 690543"/>
                  <a:gd name="connsiteX49" fmla="*/ 113826 w 185915"/>
                  <a:gd name="connsiteY49" fmla="*/ 626042 h 690543"/>
                  <a:gd name="connsiteX50" fmla="*/ 125208 w 185915"/>
                  <a:gd name="connsiteY50" fmla="*/ 633630 h 690543"/>
                  <a:gd name="connsiteX51" fmla="*/ 129003 w 185915"/>
                  <a:gd name="connsiteY51" fmla="*/ 656395 h 690543"/>
                  <a:gd name="connsiteX52" fmla="*/ 132797 w 185915"/>
                  <a:gd name="connsiteY52" fmla="*/ 675366 h 690543"/>
                  <a:gd name="connsiteX53" fmla="*/ 147973 w 185915"/>
                  <a:gd name="connsiteY53" fmla="*/ 679160 h 690543"/>
                  <a:gd name="connsiteX54" fmla="*/ 185915 w 185915"/>
                  <a:gd name="connsiteY54" fmla="*/ 690543 h 690543"/>
                  <a:gd name="connsiteX55" fmla="*/ 166944 w 185915"/>
                  <a:gd name="connsiteY55" fmla="*/ 671572 h 690543"/>
                  <a:gd name="connsiteX56" fmla="*/ 144179 w 185915"/>
                  <a:gd name="connsiteY56" fmla="*/ 656395 h 690543"/>
                  <a:gd name="connsiteX57" fmla="*/ 132797 w 185915"/>
                  <a:gd name="connsiteY57" fmla="*/ 648807 h 690543"/>
                  <a:gd name="connsiteX58" fmla="*/ 132797 w 185915"/>
                  <a:gd name="connsiteY58" fmla="*/ 618453 h 690543"/>
                  <a:gd name="connsiteX59" fmla="*/ 159356 w 185915"/>
                  <a:gd name="connsiteY59" fmla="*/ 622248 h 690543"/>
                  <a:gd name="connsiteX60" fmla="*/ 129003 w 185915"/>
                  <a:gd name="connsiteY60" fmla="*/ 603277 h 690543"/>
                  <a:gd name="connsiteX61" fmla="*/ 117620 w 185915"/>
                  <a:gd name="connsiteY61" fmla="*/ 595688 h 690543"/>
                  <a:gd name="connsiteX62" fmla="*/ 106237 w 185915"/>
                  <a:gd name="connsiteY62" fmla="*/ 591894 h 690543"/>
                  <a:gd name="connsiteX63" fmla="*/ 110032 w 185915"/>
                  <a:gd name="connsiteY63" fmla="*/ 572923 h 690543"/>
                  <a:gd name="connsiteX64" fmla="*/ 106237 w 185915"/>
                  <a:gd name="connsiteY64" fmla="*/ 534981 h 690543"/>
                  <a:gd name="connsiteX65" fmla="*/ 94855 w 185915"/>
                  <a:gd name="connsiteY65" fmla="*/ 523599 h 690543"/>
                  <a:gd name="connsiteX66" fmla="*/ 121414 w 185915"/>
                  <a:gd name="connsiteY66" fmla="*/ 504628 h 690543"/>
                  <a:gd name="connsiteX67" fmla="*/ 132797 w 185915"/>
                  <a:gd name="connsiteY67" fmla="*/ 500833 h 690543"/>
                  <a:gd name="connsiteX68" fmla="*/ 129003 w 185915"/>
                  <a:gd name="connsiteY68" fmla="*/ 481862 h 690543"/>
                  <a:gd name="connsiteX69" fmla="*/ 110032 w 185915"/>
                  <a:gd name="connsiteY69" fmla="*/ 470480 h 690543"/>
                  <a:gd name="connsiteX70" fmla="*/ 102443 w 185915"/>
                  <a:gd name="connsiteY70" fmla="*/ 462891 h 690543"/>
                  <a:gd name="connsiteX71" fmla="*/ 94855 w 185915"/>
                  <a:gd name="connsiteY71" fmla="*/ 432538 h 690543"/>
                  <a:gd name="connsiteX72" fmla="*/ 110032 w 185915"/>
                  <a:gd name="connsiteY72" fmla="*/ 402184 h 690543"/>
                  <a:gd name="connsiteX73" fmla="*/ 106237 w 185915"/>
                  <a:gd name="connsiteY73" fmla="*/ 379419 h 690543"/>
                  <a:gd name="connsiteX74" fmla="*/ 102443 w 185915"/>
                  <a:gd name="connsiteY74" fmla="*/ 368037 h 690543"/>
                  <a:gd name="connsiteX75" fmla="*/ 113826 w 185915"/>
                  <a:gd name="connsiteY75" fmla="*/ 375625 h 690543"/>
                  <a:gd name="connsiteX76" fmla="*/ 129003 w 185915"/>
                  <a:gd name="connsiteY76" fmla="*/ 383213 h 690543"/>
                  <a:gd name="connsiteX77" fmla="*/ 136591 w 185915"/>
                  <a:gd name="connsiteY77" fmla="*/ 394596 h 690543"/>
                  <a:gd name="connsiteX78" fmla="*/ 166944 w 185915"/>
                  <a:gd name="connsiteY78" fmla="*/ 421155 h 690543"/>
                  <a:gd name="connsiteX79" fmla="*/ 163150 w 185915"/>
                  <a:gd name="connsiteY79" fmla="*/ 402184 h 690543"/>
                  <a:gd name="connsiteX80" fmla="*/ 129003 w 185915"/>
                  <a:gd name="connsiteY80" fmla="*/ 375625 h 690543"/>
                  <a:gd name="connsiteX81" fmla="*/ 121414 w 185915"/>
                  <a:gd name="connsiteY81" fmla="*/ 368037 h 690543"/>
                  <a:gd name="connsiteX82" fmla="*/ 106237 w 185915"/>
                  <a:gd name="connsiteY82" fmla="*/ 360448 h 690543"/>
                  <a:gd name="connsiteX83" fmla="*/ 98649 w 185915"/>
                  <a:gd name="connsiteY83" fmla="*/ 337683 h 690543"/>
                  <a:gd name="connsiteX84" fmla="*/ 91061 w 185915"/>
                  <a:gd name="connsiteY84" fmla="*/ 311124 h 690543"/>
                  <a:gd name="connsiteX85" fmla="*/ 98649 w 185915"/>
                  <a:gd name="connsiteY85" fmla="*/ 303535 h 690543"/>
                  <a:gd name="connsiteX86" fmla="*/ 113826 w 185915"/>
                  <a:gd name="connsiteY86" fmla="*/ 307330 h 690543"/>
                  <a:gd name="connsiteX87" fmla="*/ 140385 w 185915"/>
                  <a:gd name="connsiteY87" fmla="*/ 322506 h 690543"/>
                  <a:gd name="connsiteX88" fmla="*/ 147973 w 185915"/>
                  <a:gd name="connsiteY88" fmla="*/ 295947 h 690543"/>
                  <a:gd name="connsiteX89" fmla="*/ 144179 w 185915"/>
                  <a:gd name="connsiteY89" fmla="*/ 265594 h 690543"/>
                  <a:gd name="connsiteX90" fmla="*/ 136591 w 185915"/>
                  <a:gd name="connsiteY90" fmla="*/ 258005 h 690543"/>
                  <a:gd name="connsiteX91" fmla="*/ 121414 w 185915"/>
                  <a:gd name="connsiteY91" fmla="*/ 239034 h 690543"/>
                  <a:gd name="connsiteX92" fmla="*/ 140385 w 185915"/>
                  <a:gd name="connsiteY92" fmla="*/ 208681 h 690543"/>
                  <a:gd name="connsiteX93" fmla="*/ 163150 w 185915"/>
                  <a:gd name="connsiteY93" fmla="*/ 204887 h 690543"/>
                  <a:gd name="connsiteX94" fmla="*/ 166944 w 185915"/>
                  <a:gd name="connsiteY94" fmla="*/ 193504 h 690543"/>
                  <a:gd name="connsiteX95" fmla="*/ 140385 w 185915"/>
                  <a:gd name="connsiteY95" fmla="*/ 166945 h 690543"/>
                  <a:gd name="connsiteX96" fmla="*/ 117620 w 185915"/>
                  <a:gd name="connsiteY96" fmla="*/ 140385 h 690543"/>
                  <a:gd name="connsiteX97" fmla="*/ 113826 w 185915"/>
                  <a:gd name="connsiteY97" fmla="*/ 129003 h 690543"/>
                  <a:gd name="connsiteX98" fmla="*/ 98649 w 185915"/>
                  <a:gd name="connsiteY98" fmla="*/ 87267 h 690543"/>
                  <a:gd name="connsiteX99" fmla="*/ 94855 w 185915"/>
                  <a:gd name="connsiteY99" fmla="*/ 41736 h 690543"/>
                  <a:gd name="connsiteX100" fmla="*/ 83472 w 185915"/>
                  <a:gd name="connsiteY100" fmla="*/ 0 h 69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85915" h="690543">
                    <a:moveTo>
                      <a:pt x="83472" y="0"/>
                    </a:moveTo>
                    <a:lnTo>
                      <a:pt x="83472" y="0"/>
                    </a:lnTo>
                    <a:cubicBezTo>
                      <a:pt x="86002" y="11383"/>
                      <a:pt x="90230" y="22517"/>
                      <a:pt x="91061" y="34148"/>
                    </a:cubicBezTo>
                    <a:cubicBezTo>
                      <a:pt x="91599" y="41687"/>
                      <a:pt x="86132" y="56522"/>
                      <a:pt x="83472" y="64501"/>
                    </a:cubicBezTo>
                    <a:cubicBezTo>
                      <a:pt x="82207" y="75884"/>
                      <a:pt x="82691" y="87600"/>
                      <a:pt x="79678" y="98649"/>
                    </a:cubicBezTo>
                    <a:cubicBezTo>
                      <a:pt x="78737" y="102100"/>
                      <a:pt x="73690" y="103038"/>
                      <a:pt x="72090" y="106238"/>
                    </a:cubicBezTo>
                    <a:cubicBezTo>
                      <a:pt x="68513" y="113392"/>
                      <a:pt x="67031" y="121415"/>
                      <a:pt x="64501" y="129003"/>
                    </a:cubicBezTo>
                    <a:cubicBezTo>
                      <a:pt x="63236" y="132797"/>
                      <a:pt x="56696" y="131008"/>
                      <a:pt x="53119" y="132797"/>
                    </a:cubicBezTo>
                    <a:cubicBezTo>
                      <a:pt x="51519" y="133597"/>
                      <a:pt x="50590" y="135326"/>
                      <a:pt x="49325" y="136591"/>
                    </a:cubicBezTo>
                    <a:lnTo>
                      <a:pt x="49325" y="136591"/>
                    </a:lnTo>
                    <a:lnTo>
                      <a:pt x="79678" y="185916"/>
                    </a:lnTo>
                    <a:lnTo>
                      <a:pt x="79678" y="220063"/>
                    </a:lnTo>
                    <a:lnTo>
                      <a:pt x="30354" y="273182"/>
                    </a:lnTo>
                    <a:lnTo>
                      <a:pt x="60707" y="280770"/>
                    </a:lnTo>
                    <a:lnTo>
                      <a:pt x="56913" y="314918"/>
                    </a:lnTo>
                    <a:cubicBezTo>
                      <a:pt x="45530" y="323771"/>
                      <a:pt x="33926" y="332346"/>
                      <a:pt x="22765" y="341477"/>
                    </a:cubicBezTo>
                    <a:cubicBezTo>
                      <a:pt x="19996" y="343742"/>
                      <a:pt x="15177" y="349066"/>
                      <a:pt x="15177" y="349066"/>
                    </a:cubicBezTo>
                    <a:lnTo>
                      <a:pt x="0" y="352860"/>
                    </a:lnTo>
                    <a:cubicBezTo>
                      <a:pt x="44703" y="362794"/>
                      <a:pt x="25293" y="369620"/>
                      <a:pt x="41736" y="349066"/>
                    </a:cubicBezTo>
                    <a:cubicBezTo>
                      <a:pt x="43971" y="346272"/>
                      <a:pt x="46795" y="344007"/>
                      <a:pt x="49325" y="341477"/>
                    </a:cubicBezTo>
                    <a:cubicBezTo>
                      <a:pt x="56913" y="342742"/>
                      <a:pt x="68273" y="338592"/>
                      <a:pt x="72090" y="345272"/>
                    </a:cubicBezTo>
                    <a:cubicBezTo>
                      <a:pt x="85913" y="369465"/>
                      <a:pt x="53437" y="370250"/>
                      <a:pt x="45530" y="371831"/>
                    </a:cubicBezTo>
                    <a:cubicBezTo>
                      <a:pt x="46795" y="379419"/>
                      <a:pt x="45508" y="387917"/>
                      <a:pt x="49325" y="394596"/>
                    </a:cubicBezTo>
                    <a:cubicBezTo>
                      <a:pt x="51309" y="398068"/>
                      <a:pt x="57278" y="396332"/>
                      <a:pt x="60707" y="398390"/>
                    </a:cubicBezTo>
                    <a:cubicBezTo>
                      <a:pt x="63774" y="400231"/>
                      <a:pt x="65766" y="403449"/>
                      <a:pt x="68295" y="405979"/>
                    </a:cubicBezTo>
                    <a:lnTo>
                      <a:pt x="75884" y="428744"/>
                    </a:lnTo>
                    <a:lnTo>
                      <a:pt x="79678" y="440126"/>
                    </a:lnTo>
                    <a:cubicBezTo>
                      <a:pt x="75884" y="441391"/>
                      <a:pt x="70514" y="440593"/>
                      <a:pt x="68295" y="443921"/>
                    </a:cubicBezTo>
                    <a:cubicBezTo>
                      <a:pt x="49980" y="471393"/>
                      <a:pt x="79138" y="458011"/>
                      <a:pt x="53119" y="466686"/>
                    </a:cubicBezTo>
                    <a:cubicBezTo>
                      <a:pt x="50589" y="469215"/>
                      <a:pt x="48598" y="472434"/>
                      <a:pt x="45530" y="474274"/>
                    </a:cubicBezTo>
                    <a:cubicBezTo>
                      <a:pt x="42101" y="476332"/>
                      <a:pt x="37824" y="476493"/>
                      <a:pt x="34148" y="478068"/>
                    </a:cubicBezTo>
                    <a:cubicBezTo>
                      <a:pt x="28949" y="480296"/>
                      <a:pt x="24030" y="483127"/>
                      <a:pt x="18971" y="485657"/>
                    </a:cubicBezTo>
                    <a:cubicBezTo>
                      <a:pt x="37041" y="512761"/>
                      <a:pt x="25300" y="506210"/>
                      <a:pt x="49325" y="512216"/>
                    </a:cubicBezTo>
                    <a:cubicBezTo>
                      <a:pt x="46795" y="514745"/>
                      <a:pt x="44529" y="517569"/>
                      <a:pt x="41736" y="519804"/>
                    </a:cubicBezTo>
                    <a:cubicBezTo>
                      <a:pt x="38175" y="522653"/>
                      <a:pt x="32047" y="523159"/>
                      <a:pt x="30354" y="527393"/>
                    </a:cubicBezTo>
                    <a:cubicBezTo>
                      <a:pt x="28869" y="531106"/>
                      <a:pt x="32090" y="535346"/>
                      <a:pt x="34148" y="538775"/>
                    </a:cubicBezTo>
                    <a:cubicBezTo>
                      <a:pt x="39081" y="546997"/>
                      <a:pt x="44473" y="547688"/>
                      <a:pt x="53119" y="550158"/>
                    </a:cubicBezTo>
                    <a:cubicBezTo>
                      <a:pt x="58133" y="551590"/>
                      <a:pt x="63236" y="552687"/>
                      <a:pt x="68295" y="553952"/>
                    </a:cubicBezTo>
                    <a:cubicBezTo>
                      <a:pt x="67030" y="557746"/>
                      <a:pt x="65600" y="561489"/>
                      <a:pt x="64501" y="565335"/>
                    </a:cubicBezTo>
                    <a:cubicBezTo>
                      <a:pt x="63069" y="570349"/>
                      <a:pt x="62761" y="575718"/>
                      <a:pt x="60707" y="580511"/>
                    </a:cubicBezTo>
                    <a:cubicBezTo>
                      <a:pt x="56373" y="590625"/>
                      <a:pt x="45013" y="600000"/>
                      <a:pt x="37942" y="607071"/>
                    </a:cubicBezTo>
                    <a:cubicBezTo>
                      <a:pt x="35114" y="609899"/>
                      <a:pt x="30353" y="609600"/>
                      <a:pt x="26559" y="610865"/>
                    </a:cubicBezTo>
                    <a:cubicBezTo>
                      <a:pt x="24030" y="614659"/>
                      <a:pt x="22532" y="619399"/>
                      <a:pt x="18971" y="622248"/>
                    </a:cubicBezTo>
                    <a:cubicBezTo>
                      <a:pt x="4229" y="634042"/>
                      <a:pt x="4547" y="613882"/>
                      <a:pt x="11383" y="641218"/>
                    </a:cubicBezTo>
                    <a:cubicBezTo>
                      <a:pt x="20236" y="639953"/>
                      <a:pt x="29376" y="639994"/>
                      <a:pt x="37942" y="637424"/>
                    </a:cubicBezTo>
                    <a:cubicBezTo>
                      <a:pt x="57973" y="631415"/>
                      <a:pt x="43217" y="630832"/>
                      <a:pt x="53119" y="618453"/>
                    </a:cubicBezTo>
                    <a:cubicBezTo>
                      <a:pt x="55967" y="614892"/>
                      <a:pt x="60707" y="613394"/>
                      <a:pt x="64501" y="610865"/>
                    </a:cubicBezTo>
                    <a:cubicBezTo>
                      <a:pt x="72089" y="612130"/>
                      <a:pt x="80063" y="611958"/>
                      <a:pt x="87266" y="614659"/>
                    </a:cubicBezTo>
                    <a:cubicBezTo>
                      <a:pt x="90616" y="615915"/>
                      <a:pt x="91567" y="620839"/>
                      <a:pt x="94855" y="622248"/>
                    </a:cubicBezTo>
                    <a:cubicBezTo>
                      <a:pt x="100782" y="624788"/>
                      <a:pt x="107502" y="624777"/>
                      <a:pt x="113826" y="626042"/>
                    </a:cubicBezTo>
                    <a:cubicBezTo>
                      <a:pt x="117620" y="628571"/>
                      <a:pt x="123169" y="629552"/>
                      <a:pt x="125208" y="633630"/>
                    </a:cubicBezTo>
                    <a:cubicBezTo>
                      <a:pt x="128649" y="640511"/>
                      <a:pt x="127627" y="648826"/>
                      <a:pt x="129003" y="656395"/>
                    </a:cubicBezTo>
                    <a:cubicBezTo>
                      <a:pt x="130157" y="662740"/>
                      <a:pt x="128669" y="670412"/>
                      <a:pt x="132797" y="675366"/>
                    </a:cubicBezTo>
                    <a:cubicBezTo>
                      <a:pt x="136135" y="679372"/>
                      <a:pt x="142979" y="677662"/>
                      <a:pt x="147973" y="679160"/>
                    </a:cubicBezTo>
                    <a:cubicBezTo>
                      <a:pt x="194159" y="693016"/>
                      <a:pt x="150936" y="681798"/>
                      <a:pt x="185915" y="690543"/>
                    </a:cubicBezTo>
                    <a:cubicBezTo>
                      <a:pt x="172003" y="669672"/>
                      <a:pt x="185916" y="687383"/>
                      <a:pt x="166944" y="671572"/>
                    </a:cubicBezTo>
                    <a:cubicBezTo>
                      <a:pt x="147995" y="655781"/>
                      <a:pt x="164185" y="663063"/>
                      <a:pt x="144179" y="656395"/>
                    </a:cubicBezTo>
                    <a:cubicBezTo>
                      <a:pt x="140385" y="653866"/>
                      <a:pt x="135326" y="652601"/>
                      <a:pt x="132797" y="648807"/>
                    </a:cubicBezTo>
                    <a:cubicBezTo>
                      <a:pt x="125439" y="637769"/>
                      <a:pt x="130038" y="629491"/>
                      <a:pt x="132797" y="618453"/>
                    </a:cubicBezTo>
                    <a:cubicBezTo>
                      <a:pt x="141650" y="619718"/>
                      <a:pt x="153032" y="628572"/>
                      <a:pt x="159356" y="622248"/>
                    </a:cubicBezTo>
                    <a:cubicBezTo>
                      <a:pt x="170674" y="610930"/>
                      <a:pt x="129122" y="603307"/>
                      <a:pt x="129003" y="603277"/>
                    </a:cubicBezTo>
                    <a:cubicBezTo>
                      <a:pt x="125209" y="600747"/>
                      <a:pt x="121699" y="597727"/>
                      <a:pt x="117620" y="595688"/>
                    </a:cubicBezTo>
                    <a:cubicBezTo>
                      <a:pt x="114043" y="593899"/>
                      <a:pt x="107502" y="595688"/>
                      <a:pt x="106237" y="591894"/>
                    </a:cubicBezTo>
                    <a:cubicBezTo>
                      <a:pt x="104198" y="585776"/>
                      <a:pt x="108767" y="579247"/>
                      <a:pt x="110032" y="572923"/>
                    </a:cubicBezTo>
                    <a:cubicBezTo>
                      <a:pt x="108767" y="560276"/>
                      <a:pt x="109975" y="547129"/>
                      <a:pt x="106237" y="534981"/>
                    </a:cubicBezTo>
                    <a:cubicBezTo>
                      <a:pt x="104659" y="529853"/>
                      <a:pt x="96329" y="528758"/>
                      <a:pt x="94855" y="523599"/>
                    </a:cubicBezTo>
                    <a:cubicBezTo>
                      <a:pt x="88938" y="502888"/>
                      <a:pt x="110584" y="506433"/>
                      <a:pt x="121414" y="504628"/>
                    </a:cubicBezTo>
                    <a:cubicBezTo>
                      <a:pt x="125208" y="503363"/>
                      <a:pt x="129969" y="503661"/>
                      <a:pt x="132797" y="500833"/>
                    </a:cubicBezTo>
                    <a:cubicBezTo>
                      <a:pt x="141527" y="492103"/>
                      <a:pt x="136016" y="486871"/>
                      <a:pt x="129003" y="481862"/>
                    </a:cubicBezTo>
                    <a:cubicBezTo>
                      <a:pt x="123002" y="477576"/>
                      <a:pt x="116033" y="474766"/>
                      <a:pt x="110032" y="470480"/>
                    </a:cubicBezTo>
                    <a:cubicBezTo>
                      <a:pt x="107121" y="468401"/>
                      <a:pt x="104973" y="465421"/>
                      <a:pt x="102443" y="462891"/>
                    </a:cubicBezTo>
                    <a:cubicBezTo>
                      <a:pt x="99854" y="455125"/>
                      <a:pt x="94201" y="439733"/>
                      <a:pt x="94855" y="432538"/>
                    </a:cubicBezTo>
                    <a:cubicBezTo>
                      <a:pt x="96599" y="413354"/>
                      <a:pt x="99907" y="412309"/>
                      <a:pt x="110032" y="402184"/>
                    </a:cubicBezTo>
                    <a:cubicBezTo>
                      <a:pt x="108767" y="394596"/>
                      <a:pt x="107906" y="386929"/>
                      <a:pt x="106237" y="379419"/>
                    </a:cubicBezTo>
                    <a:cubicBezTo>
                      <a:pt x="105369" y="375515"/>
                      <a:pt x="98866" y="369825"/>
                      <a:pt x="102443" y="368037"/>
                    </a:cubicBezTo>
                    <a:cubicBezTo>
                      <a:pt x="106522" y="365998"/>
                      <a:pt x="109867" y="373363"/>
                      <a:pt x="113826" y="375625"/>
                    </a:cubicBezTo>
                    <a:cubicBezTo>
                      <a:pt x="118737" y="378431"/>
                      <a:pt x="123944" y="380684"/>
                      <a:pt x="129003" y="383213"/>
                    </a:cubicBezTo>
                    <a:cubicBezTo>
                      <a:pt x="131532" y="387007"/>
                      <a:pt x="133588" y="391164"/>
                      <a:pt x="136591" y="394596"/>
                    </a:cubicBezTo>
                    <a:cubicBezTo>
                      <a:pt x="152127" y="412352"/>
                      <a:pt x="151517" y="410870"/>
                      <a:pt x="166944" y="421155"/>
                    </a:cubicBezTo>
                    <a:cubicBezTo>
                      <a:pt x="165679" y="414831"/>
                      <a:pt x="166612" y="407625"/>
                      <a:pt x="163150" y="402184"/>
                    </a:cubicBezTo>
                    <a:cubicBezTo>
                      <a:pt x="149369" y="380529"/>
                      <a:pt x="146164" y="381345"/>
                      <a:pt x="129003" y="375625"/>
                    </a:cubicBezTo>
                    <a:cubicBezTo>
                      <a:pt x="126473" y="373096"/>
                      <a:pt x="124390" y="370021"/>
                      <a:pt x="121414" y="368037"/>
                    </a:cubicBezTo>
                    <a:cubicBezTo>
                      <a:pt x="116708" y="364900"/>
                      <a:pt x="109631" y="364973"/>
                      <a:pt x="106237" y="360448"/>
                    </a:cubicBezTo>
                    <a:cubicBezTo>
                      <a:pt x="101438" y="354049"/>
                      <a:pt x="101178" y="345271"/>
                      <a:pt x="98649" y="337683"/>
                    </a:cubicBezTo>
                    <a:cubicBezTo>
                      <a:pt x="93205" y="321352"/>
                      <a:pt x="95826" y="330183"/>
                      <a:pt x="91061" y="311124"/>
                    </a:cubicBezTo>
                    <a:cubicBezTo>
                      <a:pt x="93590" y="308594"/>
                      <a:pt x="95120" y="304123"/>
                      <a:pt x="98649" y="303535"/>
                    </a:cubicBezTo>
                    <a:cubicBezTo>
                      <a:pt x="103793" y="302678"/>
                      <a:pt x="108943" y="305499"/>
                      <a:pt x="113826" y="307330"/>
                    </a:cubicBezTo>
                    <a:cubicBezTo>
                      <a:pt x="124832" y="311457"/>
                      <a:pt x="130948" y="316215"/>
                      <a:pt x="140385" y="322506"/>
                    </a:cubicBezTo>
                    <a:cubicBezTo>
                      <a:pt x="142175" y="317137"/>
                      <a:pt x="147973" y="300712"/>
                      <a:pt x="147973" y="295947"/>
                    </a:cubicBezTo>
                    <a:cubicBezTo>
                      <a:pt x="147973" y="285751"/>
                      <a:pt x="147109" y="275360"/>
                      <a:pt x="144179" y="265594"/>
                    </a:cubicBezTo>
                    <a:cubicBezTo>
                      <a:pt x="143151" y="262168"/>
                      <a:pt x="138826" y="260798"/>
                      <a:pt x="136591" y="258005"/>
                    </a:cubicBezTo>
                    <a:cubicBezTo>
                      <a:pt x="117451" y="234079"/>
                      <a:pt x="139734" y="257354"/>
                      <a:pt x="121414" y="239034"/>
                    </a:cubicBezTo>
                    <a:cubicBezTo>
                      <a:pt x="127387" y="185272"/>
                      <a:pt x="113367" y="208681"/>
                      <a:pt x="140385" y="208681"/>
                    </a:cubicBezTo>
                    <a:cubicBezTo>
                      <a:pt x="148078" y="208681"/>
                      <a:pt x="155562" y="206152"/>
                      <a:pt x="163150" y="204887"/>
                    </a:cubicBezTo>
                    <a:cubicBezTo>
                      <a:pt x="164415" y="201093"/>
                      <a:pt x="168209" y="197298"/>
                      <a:pt x="166944" y="193504"/>
                    </a:cubicBezTo>
                    <a:cubicBezTo>
                      <a:pt x="159334" y="170672"/>
                      <a:pt x="156129" y="172193"/>
                      <a:pt x="140385" y="166945"/>
                    </a:cubicBezTo>
                    <a:cubicBezTo>
                      <a:pt x="131048" y="157608"/>
                      <a:pt x="123399" y="151944"/>
                      <a:pt x="117620" y="140385"/>
                    </a:cubicBezTo>
                    <a:cubicBezTo>
                      <a:pt x="115832" y="136808"/>
                      <a:pt x="115230" y="132748"/>
                      <a:pt x="113826" y="129003"/>
                    </a:cubicBezTo>
                    <a:cubicBezTo>
                      <a:pt x="97989" y="86773"/>
                      <a:pt x="114588" y="135087"/>
                      <a:pt x="98649" y="87267"/>
                    </a:cubicBezTo>
                    <a:cubicBezTo>
                      <a:pt x="103758" y="56611"/>
                      <a:pt x="104876" y="71800"/>
                      <a:pt x="94855" y="41736"/>
                    </a:cubicBezTo>
                    <a:cubicBezTo>
                      <a:pt x="93961" y="39053"/>
                      <a:pt x="85369" y="6956"/>
                      <a:pt x="83472"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64" name="Group 63">
              <a:extLst>
                <a:ext uri="{FF2B5EF4-FFF2-40B4-BE49-F238E27FC236}">
                  <a16:creationId xmlns:a16="http://schemas.microsoft.com/office/drawing/2014/main" id="{2AD354E5-490D-E9AF-DA12-07B6B3306B0C}"/>
                </a:ext>
              </a:extLst>
            </p:cNvPr>
            <p:cNvGrpSpPr/>
            <p:nvPr/>
          </p:nvGrpSpPr>
          <p:grpSpPr>
            <a:xfrm>
              <a:off x="2724229" y="4735150"/>
              <a:ext cx="185915" cy="1266348"/>
              <a:chOff x="2724229" y="4735150"/>
              <a:chExt cx="185915" cy="1266348"/>
            </a:xfrm>
          </p:grpSpPr>
          <p:cxnSp>
            <p:nvCxnSpPr>
              <p:cNvPr id="78" name="Straight Connector 77">
                <a:extLst>
                  <a:ext uri="{FF2B5EF4-FFF2-40B4-BE49-F238E27FC236}">
                    <a16:creationId xmlns:a16="http://schemas.microsoft.com/office/drawing/2014/main" id="{C3D96AF7-C01B-6EC1-CE11-9FC3E2D15E35}"/>
                  </a:ext>
                </a:extLst>
              </p:cNvPr>
              <p:cNvCxnSpPr/>
              <p:nvPr/>
            </p:nvCxnSpPr>
            <p:spPr>
              <a:xfrm flipV="1">
                <a:off x="2793281" y="5266871"/>
                <a:ext cx="0" cy="73462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53" name="Freeform 52">
                <a:extLst>
                  <a:ext uri="{FF2B5EF4-FFF2-40B4-BE49-F238E27FC236}">
                    <a16:creationId xmlns:a16="http://schemas.microsoft.com/office/drawing/2014/main" id="{5E533D2D-F148-7B09-1816-3CE8D2486DDD}"/>
                  </a:ext>
                </a:extLst>
              </p:cNvPr>
              <p:cNvSpPr/>
              <p:nvPr/>
            </p:nvSpPr>
            <p:spPr>
              <a:xfrm>
                <a:off x="2724229" y="4735150"/>
                <a:ext cx="185915" cy="690543"/>
              </a:xfrm>
              <a:custGeom>
                <a:avLst/>
                <a:gdLst>
                  <a:gd name="connsiteX0" fmla="*/ 83472 w 185915"/>
                  <a:gd name="connsiteY0" fmla="*/ 0 h 690543"/>
                  <a:gd name="connsiteX1" fmla="*/ 83472 w 185915"/>
                  <a:gd name="connsiteY1" fmla="*/ 0 h 690543"/>
                  <a:gd name="connsiteX2" fmla="*/ 91061 w 185915"/>
                  <a:gd name="connsiteY2" fmla="*/ 34148 h 690543"/>
                  <a:gd name="connsiteX3" fmla="*/ 83472 w 185915"/>
                  <a:gd name="connsiteY3" fmla="*/ 64501 h 690543"/>
                  <a:gd name="connsiteX4" fmla="*/ 79678 w 185915"/>
                  <a:gd name="connsiteY4" fmla="*/ 98649 h 690543"/>
                  <a:gd name="connsiteX5" fmla="*/ 72090 w 185915"/>
                  <a:gd name="connsiteY5" fmla="*/ 106238 h 690543"/>
                  <a:gd name="connsiteX6" fmla="*/ 64501 w 185915"/>
                  <a:gd name="connsiteY6" fmla="*/ 129003 h 690543"/>
                  <a:gd name="connsiteX7" fmla="*/ 53119 w 185915"/>
                  <a:gd name="connsiteY7" fmla="*/ 132797 h 690543"/>
                  <a:gd name="connsiteX8" fmla="*/ 49325 w 185915"/>
                  <a:gd name="connsiteY8" fmla="*/ 136591 h 690543"/>
                  <a:gd name="connsiteX9" fmla="*/ 49325 w 185915"/>
                  <a:gd name="connsiteY9" fmla="*/ 136591 h 690543"/>
                  <a:gd name="connsiteX10" fmla="*/ 79678 w 185915"/>
                  <a:gd name="connsiteY10" fmla="*/ 185916 h 690543"/>
                  <a:gd name="connsiteX11" fmla="*/ 79678 w 185915"/>
                  <a:gd name="connsiteY11" fmla="*/ 220063 h 690543"/>
                  <a:gd name="connsiteX12" fmla="*/ 30354 w 185915"/>
                  <a:gd name="connsiteY12" fmla="*/ 273182 h 690543"/>
                  <a:gd name="connsiteX13" fmla="*/ 60707 w 185915"/>
                  <a:gd name="connsiteY13" fmla="*/ 280770 h 690543"/>
                  <a:gd name="connsiteX14" fmla="*/ 56913 w 185915"/>
                  <a:gd name="connsiteY14" fmla="*/ 314918 h 690543"/>
                  <a:gd name="connsiteX15" fmla="*/ 22765 w 185915"/>
                  <a:gd name="connsiteY15" fmla="*/ 341477 h 690543"/>
                  <a:gd name="connsiteX16" fmla="*/ 15177 w 185915"/>
                  <a:gd name="connsiteY16" fmla="*/ 349066 h 690543"/>
                  <a:gd name="connsiteX17" fmla="*/ 0 w 185915"/>
                  <a:gd name="connsiteY17" fmla="*/ 352860 h 690543"/>
                  <a:gd name="connsiteX18" fmla="*/ 41736 w 185915"/>
                  <a:gd name="connsiteY18" fmla="*/ 349066 h 690543"/>
                  <a:gd name="connsiteX19" fmla="*/ 49325 w 185915"/>
                  <a:gd name="connsiteY19" fmla="*/ 341477 h 690543"/>
                  <a:gd name="connsiteX20" fmla="*/ 72090 w 185915"/>
                  <a:gd name="connsiteY20" fmla="*/ 345272 h 690543"/>
                  <a:gd name="connsiteX21" fmla="*/ 45530 w 185915"/>
                  <a:gd name="connsiteY21" fmla="*/ 371831 h 690543"/>
                  <a:gd name="connsiteX22" fmla="*/ 49325 w 185915"/>
                  <a:gd name="connsiteY22" fmla="*/ 394596 h 690543"/>
                  <a:gd name="connsiteX23" fmla="*/ 60707 w 185915"/>
                  <a:gd name="connsiteY23" fmla="*/ 398390 h 690543"/>
                  <a:gd name="connsiteX24" fmla="*/ 68295 w 185915"/>
                  <a:gd name="connsiteY24" fmla="*/ 405979 h 690543"/>
                  <a:gd name="connsiteX25" fmla="*/ 75884 w 185915"/>
                  <a:gd name="connsiteY25" fmla="*/ 428744 h 690543"/>
                  <a:gd name="connsiteX26" fmla="*/ 79678 w 185915"/>
                  <a:gd name="connsiteY26" fmla="*/ 440126 h 690543"/>
                  <a:gd name="connsiteX27" fmla="*/ 68295 w 185915"/>
                  <a:gd name="connsiteY27" fmla="*/ 443921 h 690543"/>
                  <a:gd name="connsiteX28" fmla="*/ 53119 w 185915"/>
                  <a:gd name="connsiteY28" fmla="*/ 466686 h 690543"/>
                  <a:gd name="connsiteX29" fmla="*/ 45530 w 185915"/>
                  <a:gd name="connsiteY29" fmla="*/ 474274 h 690543"/>
                  <a:gd name="connsiteX30" fmla="*/ 34148 w 185915"/>
                  <a:gd name="connsiteY30" fmla="*/ 478068 h 690543"/>
                  <a:gd name="connsiteX31" fmla="*/ 18971 w 185915"/>
                  <a:gd name="connsiteY31" fmla="*/ 485657 h 690543"/>
                  <a:gd name="connsiteX32" fmla="*/ 49325 w 185915"/>
                  <a:gd name="connsiteY32" fmla="*/ 512216 h 690543"/>
                  <a:gd name="connsiteX33" fmla="*/ 41736 w 185915"/>
                  <a:gd name="connsiteY33" fmla="*/ 519804 h 690543"/>
                  <a:gd name="connsiteX34" fmla="*/ 30354 w 185915"/>
                  <a:gd name="connsiteY34" fmla="*/ 527393 h 690543"/>
                  <a:gd name="connsiteX35" fmla="*/ 34148 w 185915"/>
                  <a:gd name="connsiteY35" fmla="*/ 538775 h 690543"/>
                  <a:gd name="connsiteX36" fmla="*/ 53119 w 185915"/>
                  <a:gd name="connsiteY36" fmla="*/ 550158 h 690543"/>
                  <a:gd name="connsiteX37" fmla="*/ 68295 w 185915"/>
                  <a:gd name="connsiteY37" fmla="*/ 553952 h 690543"/>
                  <a:gd name="connsiteX38" fmla="*/ 64501 w 185915"/>
                  <a:gd name="connsiteY38" fmla="*/ 565335 h 690543"/>
                  <a:gd name="connsiteX39" fmla="*/ 60707 w 185915"/>
                  <a:gd name="connsiteY39" fmla="*/ 580511 h 690543"/>
                  <a:gd name="connsiteX40" fmla="*/ 37942 w 185915"/>
                  <a:gd name="connsiteY40" fmla="*/ 607071 h 690543"/>
                  <a:gd name="connsiteX41" fmla="*/ 26559 w 185915"/>
                  <a:gd name="connsiteY41" fmla="*/ 610865 h 690543"/>
                  <a:gd name="connsiteX42" fmla="*/ 18971 w 185915"/>
                  <a:gd name="connsiteY42" fmla="*/ 622248 h 690543"/>
                  <a:gd name="connsiteX43" fmla="*/ 11383 w 185915"/>
                  <a:gd name="connsiteY43" fmla="*/ 641218 h 690543"/>
                  <a:gd name="connsiteX44" fmla="*/ 37942 w 185915"/>
                  <a:gd name="connsiteY44" fmla="*/ 637424 h 690543"/>
                  <a:gd name="connsiteX45" fmla="*/ 53119 w 185915"/>
                  <a:gd name="connsiteY45" fmla="*/ 618453 h 690543"/>
                  <a:gd name="connsiteX46" fmla="*/ 64501 w 185915"/>
                  <a:gd name="connsiteY46" fmla="*/ 610865 h 690543"/>
                  <a:gd name="connsiteX47" fmla="*/ 87266 w 185915"/>
                  <a:gd name="connsiteY47" fmla="*/ 614659 h 690543"/>
                  <a:gd name="connsiteX48" fmla="*/ 94855 w 185915"/>
                  <a:gd name="connsiteY48" fmla="*/ 622248 h 690543"/>
                  <a:gd name="connsiteX49" fmla="*/ 113826 w 185915"/>
                  <a:gd name="connsiteY49" fmla="*/ 626042 h 690543"/>
                  <a:gd name="connsiteX50" fmla="*/ 125208 w 185915"/>
                  <a:gd name="connsiteY50" fmla="*/ 633630 h 690543"/>
                  <a:gd name="connsiteX51" fmla="*/ 129003 w 185915"/>
                  <a:gd name="connsiteY51" fmla="*/ 656395 h 690543"/>
                  <a:gd name="connsiteX52" fmla="*/ 132797 w 185915"/>
                  <a:gd name="connsiteY52" fmla="*/ 675366 h 690543"/>
                  <a:gd name="connsiteX53" fmla="*/ 147973 w 185915"/>
                  <a:gd name="connsiteY53" fmla="*/ 679160 h 690543"/>
                  <a:gd name="connsiteX54" fmla="*/ 185915 w 185915"/>
                  <a:gd name="connsiteY54" fmla="*/ 690543 h 690543"/>
                  <a:gd name="connsiteX55" fmla="*/ 166944 w 185915"/>
                  <a:gd name="connsiteY55" fmla="*/ 671572 h 690543"/>
                  <a:gd name="connsiteX56" fmla="*/ 144179 w 185915"/>
                  <a:gd name="connsiteY56" fmla="*/ 656395 h 690543"/>
                  <a:gd name="connsiteX57" fmla="*/ 132797 w 185915"/>
                  <a:gd name="connsiteY57" fmla="*/ 648807 h 690543"/>
                  <a:gd name="connsiteX58" fmla="*/ 132797 w 185915"/>
                  <a:gd name="connsiteY58" fmla="*/ 618453 h 690543"/>
                  <a:gd name="connsiteX59" fmla="*/ 159356 w 185915"/>
                  <a:gd name="connsiteY59" fmla="*/ 622248 h 690543"/>
                  <a:gd name="connsiteX60" fmla="*/ 129003 w 185915"/>
                  <a:gd name="connsiteY60" fmla="*/ 603277 h 690543"/>
                  <a:gd name="connsiteX61" fmla="*/ 117620 w 185915"/>
                  <a:gd name="connsiteY61" fmla="*/ 595688 h 690543"/>
                  <a:gd name="connsiteX62" fmla="*/ 106237 w 185915"/>
                  <a:gd name="connsiteY62" fmla="*/ 591894 h 690543"/>
                  <a:gd name="connsiteX63" fmla="*/ 110032 w 185915"/>
                  <a:gd name="connsiteY63" fmla="*/ 572923 h 690543"/>
                  <a:gd name="connsiteX64" fmla="*/ 106237 w 185915"/>
                  <a:gd name="connsiteY64" fmla="*/ 534981 h 690543"/>
                  <a:gd name="connsiteX65" fmla="*/ 94855 w 185915"/>
                  <a:gd name="connsiteY65" fmla="*/ 523599 h 690543"/>
                  <a:gd name="connsiteX66" fmla="*/ 121414 w 185915"/>
                  <a:gd name="connsiteY66" fmla="*/ 504628 h 690543"/>
                  <a:gd name="connsiteX67" fmla="*/ 132797 w 185915"/>
                  <a:gd name="connsiteY67" fmla="*/ 500833 h 690543"/>
                  <a:gd name="connsiteX68" fmla="*/ 129003 w 185915"/>
                  <a:gd name="connsiteY68" fmla="*/ 481862 h 690543"/>
                  <a:gd name="connsiteX69" fmla="*/ 110032 w 185915"/>
                  <a:gd name="connsiteY69" fmla="*/ 470480 h 690543"/>
                  <a:gd name="connsiteX70" fmla="*/ 102443 w 185915"/>
                  <a:gd name="connsiteY70" fmla="*/ 462891 h 690543"/>
                  <a:gd name="connsiteX71" fmla="*/ 94855 w 185915"/>
                  <a:gd name="connsiteY71" fmla="*/ 432538 h 690543"/>
                  <a:gd name="connsiteX72" fmla="*/ 110032 w 185915"/>
                  <a:gd name="connsiteY72" fmla="*/ 402184 h 690543"/>
                  <a:gd name="connsiteX73" fmla="*/ 106237 w 185915"/>
                  <a:gd name="connsiteY73" fmla="*/ 379419 h 690543"/>
                  <a:gd name="connsiteX74" fmla="*/ 102443 w 185915"/>
                  <a:gd name="connsiteY74" fmla="*/ 368037 h 690543"/>
                  <a:gd name="connsiteX75" fmla="*/ 113826 w 185915"/>
                  <a:gd name="connsiteY75" fmla="*/ 375625 h 690543"/>
                  <a:gd name="connsiteX76" fmla="*/ 129003 w 185915"/>
                  <a:gd name="connsiteY76" fmla="*/ 383213 h 690543"/>
                  <a:gd name="connsiteX77" fmla="*/ 136591 w 185915"/>
                  <a:gd name="connsiteY77" fmla="*/ 394596 h 690543"/>
                  <a:gd name="connsiteX78" fmla="*/ 166944 w 185915"/>
                  <a:gd name="connsiteY78" fmla="*/ 421155 h 690543"/>
                  <a:gd name="connsiteX79" fmla="*/ 163150 w 185915"/>
                  <a:gd name="connsiteY79" fmla="*/ 402184 h 690543"/>
                  <a:gd name="connsiteX80" fmla="*/ 129003 w 185915"/>
                  <a:gd name="connsiteY80" fmla="*/ 375625 h 690543"/>
                  <a:gd name="connsiteX81" fmla="*/ 121414 w 185915"/>
                  <a:gd name="connsiteY81" fmla="*/ 368037 h 690543"/>
                  <a:gd name="connsiteX82" fmla="*/ 106237 w 185915"/>
                  <a:gd name="connsiteY82" fmla="*/ 360448 h 690543"/>
                  <a:gd name="connsiteX83" fmla="*/ 98649 w 185915"/>
                  <a:gd name="connsiteY83" fmla="*/ 337683 h 690543"/>
                  <a:gd name="connsiteX84" fmla="*/ 91061 w 185915"/>
                  <a:gd name="connsiteY84" fmla="*/ 311124 h 690543"/>
                  <a:gd name="connsiteX85" fmla="*/ 98649 w 185915"/>
                  <a:gd name="connsiteY85" fmla="*/ 303535 h 690543"/>
                  <a:gd name="connsiteX86" fmla="*/ 113826 w 185915"/>
                  <a:gd name="connsiteY86" fmla="*/ 307330 h 690543"/>
                  <a:gd name="connsiteX87" fmla="*/ 140385 w 185915"/>
                  <a:gd name="connsiteY87" fmla="*/ 322506 h 690543"/>
                  <a:gd name="connsiteX88" fmla="*/ 147973 w 185915"/>
                  <a:gd name="connsiteY88" fmla="*/ 295947 h 690543"/>
                  <a:gd name="connsiteX89" fmla="*/ 144179 w 185915"/>
                  <a:gd name="connsiteY89" fmla="*/ 265594 h 690543"/>
                  <a:gd name="connsiteX90" fmla="*/ 136591 w 185915"/>
                  <a:gd name="connsiteY90" fmla="*/ 258005 h 690543"/>
                  <a:gd name="connsiteX91" fmla="*/ 121414 w 185915"/>
                  <a:gd name="connsiteY91" fmla="*/ 239034 h 690543"/>
                  <a:gd name="connsiteX92" fmla="*/ 140385 w 185915"/>
                  <a:gd name="connsiteY92" fmla="*/ 208681 h 690543"/>
                  <a:gd name="connsiteX93" fmla="*/ 163150 w 185915"/>
                  <a:gd name="connsiteY93" fmla="*/ 204887 h 690543"/>
                  <a:gd name="connsiteX94" fmla="*/ 166944 w 185915"/>
                  <a:gd name="connsiteY94" fmla="*/ 193504 h 690543"/>
                  <a:gd name="connsiteX95" fmla="*/ 140385 w 185915"/>
                  <a:gd name="connsiteY95" fmla="*/ 166945 h 690543"/>
                  <a:gd name="connsiteX96" fmla="*/ 117620 w 185915"/>
                  <a:gd name="connsiteY96" fmla="*/ 140385 h 690543"/>
                  <a:gd name="connsiteX97" fmla="*/ 113826 w 185915"/>
                  <a:gd name="connsiteY97" fmla="*/ 129003 h 690543"/>
                  <a:gd name="connsiteX98" fmla="*/ 98649 w 185915"/>
                  <a:gd name="connsiteY98" fmla="*/ 87267 h 690543"/>
                  <a:gd name="connsiteX99" fmla="*/ 94855 w 185915"/>
                  <a:gd name="connsiteY99" fmla="*/ 41736 h 690543"/>
                  <a:gd name="connsiteX100" fmla="*/ 83472 w 185915"/>
                  <a:gd name="connsiteY100" fmla="*/ 0 h 69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85915" h="690543">
                    <a:moveTo>
                      <a:pt x="83472" y="0"/>
                    </a:moveTo>
                    <a:lnTo>
                      <a:pt x="83472" y="0"/>
                    </a:lnTo>
                    <a:cubicBezTo>
                      <a:pt x="86002" y="11383"/>
                      <a:pt x="90230" y="22517"/>
                      <a:pt x="91061" y="34148"/>
                    </a:cubicBezTo>
                    <a:cubicBezTo>
                      <a:pt x="91599" y="41687"/>
                      <a:pt x="86132" y="56522"/>
                      <a:pt x="83472" y="64501"/>
                    </a:cubicBezTo>
                    <a:cubicBezTo>
                      <a:pt x="82207" y="75884"/>
                      <a:pt x="82691" y="87600"/>
                      <a:pt x="79678" y="98649"/>
                    </a:cubicBezTo>
                    <a:cubicBezTo>
                      <a:pt x="78737" y="102100"/>
                      <a:pt x="73690" y="103038"/>
                      <a:pt x="72090" y="106238"/>
                    </a:cubicBezTo>
                    <a:cubicBezTo>
                      <a:pt x="68513" y="113392"/>
                      <a:pt x="67031" y="121415"/>
                      <a:pt x="64501" y="129003"/>
                    </a:cubicBezTo>
                    <a:cubicBezTo>
                      <a:pt x="63236" y="132797"/>
                      <a:pt x="56696" y="131008"/>
                      <a:pt x="53119" y="132797"/>
                    </a:cubicBezTo>
                    <a:cubicBezTo>
                      <a:pt x="51519" y="133597"/>
                      <a:pt x="50590" y="135326"/>
                      <a:pt x="49325" y="136591"/>
                    </a:cubicBezTo>
                    <a:lnTo>
                      <a:pt x="49325" y="136591"/>
                    </a:lnTo>
                    <a:lnTo>
                      <a:pt x="79678" y="185916"/>
                    </a:lnTo>
                    <a:lnTo>
                      <a:pt x="79678" y="220063"/>
                    </a:lnTo>
                    <a:lnTo>
                      <a:pt x="30354" y="273182"/>
                    </a:lnTo>
                    <a:lnTo>
                      <a:pt x="60707" y="280770"/>
                    </a:lnTo>
                    <a:lnTo>
                      <a:pt x="56913" y="314918"/>
                    </a:lnTo>
                    <a:cubicBezTo>
                      <a:pt x="45530" y="323771"/>
                      <a:pt x="33926" y="332346"/>
                      <a:pt x="22765" y="341477"/>
                    </a:cubicBezTo>
                    <a:cubicBezTo>
                      <a:pt x="19996" y="343742"/>
                      <a:pt x="15177" y="349066"/>
                      <a:pt x="15177" y="349066"/>
                    </a:cubicBezTo>
                    <a:lnTo>
                      <a:pt x="0" y="352860"/>
                    </a:lnTo>
                    <a:cubicBezTo>
                      <a:pt x="44703" y="362794"/>
                      <a:pt x="25293" y="369620"/>
                      <a:pt x="41736" y="349066"/>
                    </a:cubicBezTo>
                    <a:cubicBezTo>
                      <a:pt x="43971" y="346272"/>
                      <a:pt x="46795" y="344007"/>
                      <a:pt x="49325" y="341477"/>
                    </a:cubicBezTo>
                    <a:cubicBezTo>
                      <a:pt x="56913" y="342742"/>
                      <a:pt x="68273" y="338592"/>
                      <a:pt x="72090" y="345272"/>
                    </a:cubicBezTo>
                    <a:cubicBezTo>
                      <a:pt x="85913" y="369465"/>
                      <a:pt x="53437" y="370250"/>
                      <a:pt x="45530" y="371831"/>
                    </a:cubicBezTo>
                    <a:cubicBezTo>
                      <a:pt x="46795" y="379419"/>
                      <a:pt x="45508" y="387917"/>
                      <a:pt x="49325" y="394596"/>
                    </a:cubicBezTo>
                    <a:cubicBezTo>
                      <a:pt x="51309" y="398068"/>
                      <a:pt x="57278" y="396332"/>
                      <a:pt x="60707" y="398390"/>
                    </a:cubicBezTo>
                    <a:cubicBezTo>
                      <a:pt x="63774" y="400231"/>
                      <a:pt x="65766" y="403449"/>
                      <a:pt x="68295" y="405979"/>
                    </a:cubicBezTo>
                    <a:lnTo>
                      <a:pt x="75884" y="428744"/>
                    </a:lnTo>
                    <a:lnTo>
                      <a:pt x="79678" y="440126"/>
                    </a:lnTo>
                    <a:cubicBezTo>
                      <a:pt x="75884" y="441391"/>
                      <a:pt x="70514" y="440593"/>
                      <a:pt x="68295" y="443921"/>
                    </a:cubicBezTo>
                    <a:cubicBezTo>
                      <a:pt x="49980" y="471393"/>
                      <a:pt x="79138" y="458011"/>
                      <a:pt x="53119" y="466686"/>
                    </a:cubicBezTo>
                    <a:cubicBezTo>
                      <a:pt x="50589" y="469215"/>
                      <a:pt x="48598" y="472434"/>
                      <a:pt x="45530" y="474274"/>
                    </a:cubicBezTo>
                    <a:cubicBezTo>
                      <a:pt x="42101" y="476332"/>
                      <a:pt x="37824" y="476493"/>
                      <a:pt x="34148" y="478068"/>
                    </a:cubicBezTo>
                    <a:cubicBezTo>
                      <a:pt x="28949" y="480296"/>
                      <a:pt x="24030" y="483127"/>
                      <a:pt x="18971" y="485657"/>
                    </a:cubicBezTo>
                    <a:cubicBezTo>
                      <a:pt x="37041" y="512761"/>
                      <a:pt x="25300" y="506210"/>
                      <a:pt x="49325" y="512216"/>
                    </a:cubicBezTo>
                    <a:cubicBezTo>
                      <a:pt x="46795" y="514745"/>
                      <a:pt x="44529" y="517569"/>
                      <a:pt x="41736" y="519804"/>
                    </a:cubicBezTo>
                    <a:cubicBezTo>
                      <a:pt x="38175" y="522653"/>
                      <a:pt x="32047" y="523159"/>
                      <a:pt x="30354" y="527393"/>
                    </a:cubicBezTo>
                    <a:cubicBezTo>
                      <a:pt x="28869" y="531106"/>
                      <a:pt x="32090" y="535346"/>
                      <a:pt x="34148" y="538775"/>
                    </a:cubicBezTo>
                    <a:cubicBezTo>
                      <a:pt x="39081" y="546997"/>
                      <a:pt x="44473" y="547688"/>
                      <a:pt x="53119" y="550158"/>
                    </a:cubicBezTo>
                    <a:cubicBezTo>
                      <a:pt x="58133" y="551590"/>
                      <a:pt x="63236" y="552687"/>
                      <a:pt x="68295" y="553952"/>
                    </a:cubicBezTo>
                    <a:cubicBezTo>
                      <a:pt x="67030" y="557746"/>
                      <a:pt x="65600" y="561489"/>
                      <a:pt x="64501" y="565335"/>
                    </a:cubicBezTo>
                    <a:cubicBezTo>
                      <a:pt x="63069" y="570349"/>
                      <a:pt x="62761" y="575718"/>
                      <a:pt x="60707" y="580511"/>
                    </a:cubicBezTo>
                    <a:cubicBezTo>
                      <a:pt x="56373" y="590625"/>
                      <a:pt x="45013" y="600000"/>
                      <a:pt x="37942" y="607071"/>
                    </a:cubicBezTo>
                    <a:cubicBezTo>
                      <a:pt x="35114" y="609899"/>
                      <a:pt x="30353" y="609600"/>
                      <a:pt x="26559" y="610865"/>
                    </a:cubicBezTo>
                    <a:cubicBezTo>
                      <a:pt x="24030" y="614659"/>
                      <a:pt x="22532" y="619399"/>
                      <a:pt x="18971" y="622248"/>
                    </a:cubicBezTo>
                    <a:cubicBezTo>
                      <a:pt x="4229" y="634042"/>
                      <a:pt x="4547" y="613882"/>
                      <a:pt x="11383" y="641218"/>
                    </a:cubicBezTo>
                    <a:cubicBezTo>
                      <a:pt x="20236" y="639953"/>
                      <a:pt x="29376" y="639994"/>
                      <a:pt x="37942" y="637424"/>
                    </a:cubicBezTo>
                    <a:cubicBezTo>
                      <a:pt x="57973" y="631415"/>
                      <a:pt x="43217" y="630832"/>
                      <a:pt x="53119" y="618453"/>
                    </a:cubicBezTo>
                    <a:cubicBezTo>
                      <a:pt x="55967" y="614892"/>
                      <a:pt x="60707" y="613394"/>
                      <a:pt x="64501" y="610865"/>
                    </a:cubicBezTo>
                    <a:cubicBezTo>
                      <a:pt x="72089" y="612130"/>
                      <a:pt x="80063" y="611958"/>
                      <a:pt x="87266" y="614659"/>
                    </a:cubicBezTo>
                    <a:cubicBezTo>
                      <a:pt x="90616" y="615915"/>
                      <a:pt x="91567" y="620839"/>
                      <a:pt x="94855" y="622248"/>
                    </a:cubicBezTo>
                    <a:cubicBezTo>
                      <a:pt x="100782" y="624788"/>
                      <a:pt x="107502" y="624777"/>
                      <a:pt x="113826" y="626042"/>
                    </a:cubicBezTo>
                    <a:cubicBezTo>
                      <a:pt x="117620" y="628571"/>
                      <a:pt x="123169" y="629552"/>
                      <a:pt x="125208" y="633630"/>
                    </a:cubicBezTo>
                    <a:cubicBezTo>
                      <a:pt x="128649" y="640511"/>
                      <a:pt x="127627" y="648826"/>
                      <a:pt x="129003" y="656395"/>
                    </a:cubicBezTo>
                    <a:cubicBezTo>
                      <a:pt x="130157" y="662740"/>
                      <a:pt x="128669" y="670412"/>
                      <a:pt x="132797" y="675366"/>
                    </a:cubicBezTo>
                    <a:cubicBezTo>
                      <a:pt x="136135" y="679372"/>
                      <a:pt x="142979" y="677662"/>
                      <a:pt x="147973" y="679160"/>
                    </a:cubicBezTo>
                    <a:cubicBezTo>
                      <a:pt x="194159" y="693016"/>
                      <a:pt x="150936" y="681798"/>
                      <a:pt x="185915" y="690543"/>
                    </a:cubicBezTo>
                    <a:cubicBezTo>
                      <a:pt x="172003" y="669672"/>
                      <a:pt x="185916" y="687383"/>
                      <a:pt x="166944" y="671572"/>
                    </a:cubicBezTo>
                    <a:cubicBezTo>
                      <a:pt x="147995" y="655781"/>
                      <a:pt x="164185" y="663063"/>
                      <a:pt x="144179" y="656395"/>
                    </a:cubicBezTo>
                    <a:cubicBezTo>
                      <a:pt x="140385" y="653866"/>
                      <a:pt x="135326" y="652601"/>
                      <a:pt x="132797" y="648807"/>
                    </a:cubicBezTo>
                    <a:cubicBezTo>
                      <a:pt x="125439" y="637769"/>
                      <a:pt x="130038" y="629491"/>
                      <a:pt x="132797" y="618453"/>
                    </a:cubicBezTo>
                    <a:cubicBezTo>
                      <a:pt x="141650" y="619718"/>
                      <a:pt x="153032" y="628572"/>
                      <a:pt x="159356" y="622248"/>
                    </a:cubicBezTo>
                    <a:cubicBezTo>
                      <a:pt x="170674" y="610930"/>
                      <a:pt x="129122" y="603307"/>
                      <a:pt x="129003" y="603277"/>
                    </a:cubicBezTo>
                    <a:cubicBezTo>
                      <a:pt x="125209" y="600747"/>
                      <a:pt x="121699" y="597727"/>
                      <a:pt x="117620" y="595688"/>
                    </a:cubicBezTo>
                    <a:cubicBezTo>
                      <a:pt x="114043" y="593899"/>
                      <a:pt x="107502" y="595688"/>
                      <a:pt x="106237" y="591894"/>
                    </a:cubicBezTo>
                    <a:cubicBezTo>
                      <a:pt x="104198" y="585776"/>
                      <a:pt x="108767" y="579247"/>
                      <a:pt x="110032" y="572923"/>
                    </a:cubicBezTo>
                    <a:cubicBezTo>
                      <a:pt x="108767" y="560276"/>
                      <a:pt x="109975" y="547129"/>
                      <a:pt x="106237" y="534981"/>
                    </a:cubicBezTo>
                    <a:cubicBezTo>
                      <a:pt x="104659" y="529853"/>
                      <a:pt x="96329" y="528758"/>
                      <a:pt x="94855" y="523599"/>
                    </a:cubicBezTo>
                    <a:cubicBezTo>
                      <a:pt x="88938" y="502888"/>
                      <a:pt x="110584" y="506433"/>
                      <a:pt x="121414" y="504628"/>
                    </a:cubicBezTo>
                    <a:cubicBezTo>
                      <a:pt x="125208" y="503363"/>
                      <a:pt x="129969" y="503661"/>
                      <a:pt x="132797" y="500833"/>
                    </a:cubicBezTo>
                    <a:cubicBezTo>
                      <a:pt x="141527" y="492103"/>
                      <a:pt x="136016" y="486871"/>
                      <a:pt x="129003" y="481862"/>
                    </a:cubicBezTo>
                    <a:cubicBezTo>
                      <a:pt x="123002" y="477576"/>
                      <a:pt x="116033" y="474766"/>
                      <a:pt x="110032" y="470480"/>
                    </a:cubicBezTo>
                    <a:cubicBezTo>
                      <a:pt x="107121" y="468401"/>
                      <a:pt x="104973" y="465421"/>
                      <a:pt x="102443" y="462891"/>
                    </a:cubicBezTo>
                    <a:cubicBezTo>
                      <a:pt x="99854" y="455125"/>
                      <a:pt x="94201" y="439733"/>
                      <a:pt x="94855" y="432538"/>
                    </a:cubicBezTo>
                    <a:cubicBezTo>
                      <a:pt x="96599" y="413354"/>
                      <a:pt x="99907" y="412309"/>
                      <a:pt x="110032" y="402184"/>
                    </a:cubicBezTo>
                    <a:cubicBezTo>
                      <a:pt x="108767" y="394596"/>
                      <a:pt x="107906" y="386929"/>
                      <a:pt x="106237" y="379419"/>
                    </a:cubicBezTo>
                    <a:cubicBezTo>
                      <a:pt x="105369" y="375515"/>
                      <a:pt x="98866" y="369825"/>
                      <a:pt x="102443" y="368037"/>
                    </a:cubicBezTo>
                    <a:cubicBezTo>
                      <a:pt x="106522" y="365998"/>
                      <a:pt x="109867" y="373363"/>
                      <a:pt x="113826" y="375625"/>
                    </a:cubicBezTo>
                    <a:cubicBezTo>
                      <a:pt x="118737" y="378431"/>
                      <a:pt x="123944" y="380684"/>
                      <a:pt x="129003" y="383213"/>
                    </a:cubicBezTo>
                    <a:cubicBezTo>
                      <a:pt x="131532" y="387007"/>
                      <a:pt x="133588" y="391164"/>
                      <a:pt x="136591" y="394596"/>
                    </a:cubicBezTo>
                    <a:cubicBezTo>
                      <a:pt x="152127" y="412352"/>
                      <a:pt x="151517" y="410870"/>
                      <a:pt x="166944" y="421155"/>
                    </a:cubicBezTo>
                    <a:cubicBezTo>
                      <a:pt x="165679" y="414831"/>
                      <a:pt x="166612" y="407625"/>
                      <a:pt x="163150" y="402184"/>
                    </a:cubicBezTo>
                    <a:cubicBezTo>
                      <a:pt x="149369" y="380529"/>
                      <a:pt x="146164" y="381345"/>
                      <a:pt x="129003" y="375625"/>
                    </a:cubicBezTo>
                    <a:cubicBezTo>
                      <a:pt x="126473" y="373096"/>
                      <a:pt x="124390" y="370021"/>
                      <a:pt x="121414" y="368037"/>
                    </a:cubicBezTo>
                    <a:cubicBezTo>
                      <a:pt x="116708" y="364900"/>
                      <a:pt x="109631" y="364973"/>
                      <a:pt x="106237" y="360448"/>
                    </a:cubicBezTo>
                    <a:cubicBezTo>
                      <a:pt x="101438" y="354049"/>
                      <a:pt x="101178" y="345271"/>
                      <a:pt x="98649" y="337683"/>
                    </a:cubicBezTo>
                    <a:cubicBezTo>
                      <a:pt x="93205" y="321352"/>
                      <a:pt x="95826" y="330183"/>
                      <a:pt x="91061" y="311124"/>
                    </a:cubicBezTo>
                    <a:cubicBezTo>
                      <a:pt x="93590" y="308594"/>
                      <a:pt x="95120" y="304123"/>
                      <a:pt x="98649" y="303535"/>
                    </a:cubicBezTo>
                    <a:cubicBezTo>
                      <a:pt x="103793" y="302678"/>
                      <a:pt x="108943" y="305499"/>
                      <a:pt x="113826" y="307330"/>
                    </a:cubicBezTo>
                    <a:cubicBezTo>
                      <a:pt x="124832" y="311457"/>
                      <a:pt x="130948" y="316215"/>
                      <a:pt x="140385" y="322506"/>
                    </a:cubicBezTo>
                    <a:cubicBezTo>
                      <a:pt x="142175" y="317137"/>
                      <a:pt x="147973" y="300712"/>
                      <a:pt x="147973" y="295947"/>
                    </a:cubicBezTo>
                    <a:cubicBezTo>
                      <a:pt x="147973" y="285751"/>
                      <a:pt x="147109" y="275360"/>
                      <a:pt x="144179" y="265594"/>
                    </a:cubicBezTo>
                    <a:cubicBezTo>
                      <a:pt x="143151" y="262168"/>
                      <a:pt x="138826" y="260798"/>
                      <a:pt x="136591" y="258005"/>
                    </a:cubicBezTo>
                    <a:cubicBezTo>
                      <a:pt x="117451" y="234079"/>
                      <a:pt x="139734" y="257354"/>
                      <a:pt x="121414" y="239034"/>
                    </a:cubicBezTo>
                    <a:cubicBezTo>
                      <a:pt x="127387" y="185272"/>
                      <a:pt x="113367" y="208681"/>
                      <a:pt x="140385" y="208681"/>
                    </a:cubicBezTo>
                    <a:cubicBezTo>
                      <a:pt x="148078" y="208681"/>
                      <a:pt x="155562" y="206152"/>
                      <a:pt x="163150" y="204887"/>
                    </a:cubicBezTo>
                    <a:cubicBezTo>
                      <a:pt x="164415" y="201093"/>
                      <a:pt x="168209" y="197298"/>
                      <a:pt x="166944" y="193504"/>
                    </a:cubicBezTo>
                    <a:cubicBezTo>
                      <a:pt x="159334" y="170672"/>
                      <a:pt x="156129" y="172193"/>
                      <a:pt x="140385" y="166945"/>
                    </a:cubicBezTo>
                    <a:cubicBezTo>
                      <a:pt x="131048" y="157608"/>
                      <a:pt x="123399" y="151944"/>
                      <a:pt x="117620" y="140385"/>
                    </a:cubicBezTo>
                    <a:cubicBezTo>
                      <a:pt x="115832" y="136808"/>
                      <a:pt x="115230" y="132748"/>
                      <a:pt x="113826" y="129003"/>
                    </a:cubicBezTo>
                    <a:cubicBezTo>
                      <a:pt x="97989" y="86773"/>
                      <a:pt x="114588" y="135087"/>
                      <a:pt x="98649" y="87267"/>
                    </a:cubicBezTo>
                    <a:cubicBezTo>
                      <a:pt x="103758" y="56611"/>
                      <a:pt x="104876" y="71800"/>
                      <a:pt x="94855" y="41736"/>
                    </a:cubicBezTo>
                    <a:cubicBezTo>
                      <a:pt x="93961" y="39053"/>
                      <a:pt x="85369" y="6956"/>
                      <a:pt x="83472"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65" name="Group 64">
              <a:extLst>
                <a:ext uri="{FF2B5EF4-FFF2-40B4-BE49-F238E27FC236}">
                  <a16:creationId xmlns:a16="http://schemas.microsoft.com/office/drawing/2014/main" id="{F295FADA-654E-0EA7-5387-C6D4A9309DBB}"/>
                </a:ext>
              </a:extLst>
            </p:cNvPr>
            <p:cNvGrpSpPr/>
            <p:nvPr/>
          </p:nvGrpSpPr>
          <p:grpSpPr>
            <a:xfrm>
              <a:off x="2859157" y="4701209"/>
              <a:ext cx="145773" cy="1292304"/>
              <a:chOff x="2859157" y="4701209"/>
              <a:chExt cx="145773" cy="1292304"/>
            </a:xfrm>
          </p:grpSpPr>
          <p:cxnSp>
            <p:nvCxnSpPr>
              <p:cNvPr id="124" name="Straight Connector 123">
                <a:extLst>
                  <a:ext uri="{FF2B5EF4-FFF2-40B4-BE49-F238E27FC236}">
                    <a16:creationId xmlns:a16="http://schemas.microsoft.com/office/drawing/2014/main" id="{0DD669B5-2149-9BCE-81A3-5D56ED60F0A7}"/>
                  </a:ext>
                </a:extLst>
              </p:cNvPr>
              <p:cNvCxnSpPr/>
              <p:nvPr/>
            </p:nvCxnSpPr>
            <p:spPr>
              <a:xfrm flipV="1">
                <a:off x="2936404" y="5205897"/>
                <a:ext cx="0" cy="787616"/>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90" name="Freeform 89">
                <a:extLst>
                  <a:ext uri="{FF2B5EF4-FFF2-40B4-BE49-F238E27FC236}">
                    <a16:creationId xmlns:a16="http://schemas.microsoft.com/office/drawing/2014/main" id="{650D0227-C9EC-E370-72A0-7B01F98ABE16}"/>
                  </a:ext>
                </a:extLst>
              </p:cNvPr>
              <p:cNvSpPr/>
              <p:nvPr/>
            </p:nvSpPr>
            <p:spPr>
              <a:xfrm>
                <a:off x="2859157" y="4701209"/>
                <a:ext cx="145773" cy="652669"/>
              </a:xfrm>
              <a:custGeom>
                <a:avLst/>
                <a:gdLst>
                  <a:gd name="connsiteX0" fmla="*/ 96078 w 145773"/>
                  <a:gd name="connsiteY0" fmla="*/ 0 h 652669"/>
                  <a:gd name="connsiteX1" fmla="*/ 96078 w 145773"/>
                  <a:gd name="connsiteY1" fmla="*/ 0 h 652669"/>
                  <a:gd name="connsiteX2" fmla="*/ 92765 w 145773"/>
                  <a:gd name="connsiteY2" fmla="*/ 59634 h 652669"/>
                  <a:gd name="connsiteX3" fmla="*/ 86139 w 145773"/>
                  <a:gd name="connsiteY3" fmla="*/ 79513 h 652669"/>
                  <a:gd name="connsiteX4" fmla="*/ 82826 w 145773"/>
                  <a:gd name="connsiteY4" fmla="*/ 122582 h 652669"/>
                  <a:gd name="connsiteX5" fmla="*/ 69573 w 145773"/>
                  <a:gd name="connsiteY5" fmla="*/ 125895 h 652669"/>
                  <a:gd name="connsiteX6" fmla="*/ 62947 w 145773"/>
                  <a:gd name="connsiteY6" fmla="*/ 175591 h 652669"/>
                  <a:gd name="connsiteX7" fmla="*/ 59634 w 145773"/>
                  <a:gd name="connsiteY7" fmla="*/ 185530 h 652669"/>
                  <a:gd name="connsiteX8" fmla="*/ 53008 w 145773"/>
                  <a:gd name="connsiteY8" fmla="*/ 208721 h 652669"/>
                  <a:gd name="connsiteX9" fmla="*/ 46382 w 145773"/>
                  <a:gd name="connsiteY9" fmla="*/ 215348 h 652669"/>
                  <a:gd name="connsiteX10" fmla="*/ 39756 w 145773"/>
                  <a:gd name="connsiteY10" fmla="*/ 235226 h 652669"/>
                  <a:gd name="connsiteX11" fmla="*/ 59634 w 145773"/>
                  <a:gd name="connsiteY11" fmla="*/ 241852 h 652669"/>
                  <a:gd name="connsiteX12" fmla="*/ 79513 w 145773"/>
                  <a:gd name="connsiteY12" fmla="*/ 241852 h 652669"/>
                  <a:gd name="connsiteX13" fmla="*/ 82826 w 145773"/>
                  <a:gd name="connsiteY13" fmla="*/ 255104 h 652669"/>
                  <a:gd name="connsiteX14" fmla="*/ 92765 w 145773"/>
                  <a:gd name="connsiteY14" fmla="*/ 274982 h 652669"/>
                  <a:gd name="connsiteX15" fmla="*/ 89452 w 145773"/>
                  <a:gd name="connsiteY15" fmla="*/ 291548 h 652669"/>
                  <a:gd name="connsiteX16" fmla="*/ 79513 w 145773"/>
                  <a:gd name="connsiteY16" fmla="*/ 294861 h 652669"/>
                  <a:gd name="connsiteX17" fmla="*/ 72886 w 145773"/>
                  <a:gd name="connsiteY17" fmla="*/ 314739 h 652669"/>
                  <a:gd name="connsiteX18" fmla="*/ 69573 w 145773"/>
                  <a:gd name="connsiteY18" fmla="*/ 324678 h 652669"/>
                  <a:gd name="connsiteX19" fmla="*/ 66260 w 145773"/>
                  <a:gd name="connsiteY19" fmla="*/ 334617 h 652669"/>
                  <a:gd name="connsiteX20" fmla="*/ 59634 w 145773"/>
                  <a:gd name="connsiteY20" fmla="*/ 344556 h 652669"/>
                  <a:gd name="connsiteX21" fmla="*/ 56321 w 145773"/>
                  <a:gd name="connsiteY21" fmla="*/ 354495 h 652669"/>
                  <a:gd name="connsiteX22" fmla="*/ 36443 w 145773"/>
                  <a:gd name="connsiteY22" fmla="*/ 367748 h 652669"/>
                  <a:gd name="connsiteX23" fmla="*/ 26504 w 145773"/>
                  <a:gd name="connsiteY23" fmla="*/ 374374 h 652669"/>
                  <a:gd name="connsiteX24" fmla="*/ 29817 w 145773"/>
                  <a:gd name="connsiteY24" fmla="*/ 387626 h 652669"/>
                  <a:gd name="connsiteX25" fmla="*/ 49695 w 145773"/>
                  <a:gd name="connsiteY25" fmla="*/ 384313 h 652669"/>
                  <a:gd name="connsiteX26" fmla="*/ 62947 w 145773"/>
                  <a:gd name="connsiteY26" fmla="*/ 387626 h 652669"/>
                  <a:gd name="connsiteX27" fmla="*/ 72886 w 145773"/>
                  <a:gd name="connsiteY27" fmla="*/ 424069 h 652669"/>
                  <a:gd name="connsiteX28" fmla="*/ 66260 w 145773"/>
                  <a:gd name="connsiteY28" fmla="*/ 434008 h 652669"/>
                  <a:gd name="connsiteX29" fmla="*/ 56321 w 145773"/>
                  <a:gd name="connsiteY29" fmla="*/ 437321 h 652669"/>
                  <a:gd name="connsiteX30" fmla="*/ 49695 w 145773"/>
                  <a:gd name="connsiteY30" fmla="*/ 443948 h 652669"/>
                  <a:gd name="connsiteX31" fmla="*/ 39756 w 145773"/>
                  <a:gd name="connsiteY31" fmla="*/ 450574 h 652669"/>
                  <a:gd name="connsiteX32" fmla="*/ 16565 w 145773"/>
                  <a:gd name="connsiteY32" fmla="*/ 473765 h 652669"/>
                  <a:gd name="connsiteX33" fmla="*/ 0 w 145773"/>
                  <a:gd name="connsiteY33" fmla="*/ 493643 h 652669"/>
                  <a:gd name="connsiteX34" fmla="*/ 29817 w 145773"/>
                  <a:gd name="connsiteY34" fmla="*/ 503582 h 652669"/>
                  <a:gd name="connsiteX35" fmla="*/ 39756 w 145773"/>
                  <a:gd name="connsiteY35" fmla="*/ 506895 h 652669"/>
                  <a:gd name="connsiteX36" fmla="*/ 46382 w 145773"/>
                  <a:gd name="connsiteY36" fmla="*/ 533400 h 652669"/>
                  <a:gd name="connsiteX37" fmla="*/ 39756 w 145773"/>
                  <a:gd name="connsiteY37" fmla="*/ 559904 h 652669"/>
                  <a:gd name="connsiteX38" fmla="*/ 33130 w 145773"/>
                  <a:gd name="connsiteY38" fmla="*/ 583095 h 652669"/>
                  <a:gd name="connsiteX39" fmla="*/ 43069 w 145773"/>
                  <a:gd name="connsiteY39" fmla="*/ 589721 h 652669"/>
                  <a:gd name="connsiteX40" fmla="*/ 36443 w 145773"/>
                  <a:gd name="connsiteY40" fmla="*/ 609600 h 652669"/>
                  <a:gd name="connsiteX41" fmla="*/ 39756 w 145773"/>
                  <a:gd name="connsiteY41" fmla="*/ 626165 h 652669"/>
                  <a:gd name="connsiteX42" fmla="*/ 56321 w 145773"/>
                  <a:gd name="connsiteY42" fmla="*/ 642730 h 652669"/>
                  <a:gd name="connsiteX43" fmla="*/ 76200 w 145773"/>
                  <a:gd name="connsiteY43" fmla="*/ 649356 h 652669"/>
                  <a:gd name="connsiteX44" fmla="*/ 86139 w 145773"/>
                  <a:gd name="connsiteY44" fmla="*/ 652669 h 652669"/>
                  <a:gd name="connsiteX45" fmla="*/ 99391 w 145773"/>
                  <a:gd name="connsiteY45" fmla="*/ 649356 h 652669"/>
                  <a:gd name="connsiteX46" fmla="*/ 112643 w 145773"/>
                  <a:gd name="connsiteY46" fmla="*/ 619539 h 652669"/>
                  <a:gd name="connsiteX47" fmla="*/ 142460 w 145773"/>
                  <a:gd name="connsiteY47" fmla="*/ 612913 h 652669"/>
                  <a:gd name="connsiteX48" fmla="*/ 129208 w 145773"/>
                  <a:gd name="connsiteY48" fmla="*/ 583095 h 652669"/>
                  <a:gd name="connsiteX49" fmla="*/ 125895 w 145773"/>
                  <a:gd name="connsiteY49" fmla="*/ 573156 h 652669"/>
                  <a:gd name="connsiteX50" fmla="*/ 115956 w 145773"/>
                  <a:gd name="connsiteY50" fmla="*/ 566530 h 652669"/>
                  <a:gd name="connsiteX51" fmla="*/ 125895 w 145773"/>
                  <a:gd name="connsiteY51" fmla="*/ 559904 h 652669"/>
                  <a:gd name="connsiteX52" fmla="*/ 125895 w 145773"/>
                  <a:gd name="connsiteY52" fmla="*/ 523461 h 652669"/>
                  <a:gd name="connsiteX53" fmla="*/ 115956 w 145773"/>
                  <a:gd name="connsiteY53" fmla="*/ 520148 h 652669"/>
                  <a:gd name="connsiteX54" fmla="*/ 102704 w 145773"/>
                  <a:gd name="connsiteY54" fmla="*/ 503582 h 652669"/>
                  <a:gd name="connsiteX55" fmla="*/ 92765 w 145773"/>
                  <a:gd name="connsiteY55" fmla="*/ 480391 h 652669"/>
                  <a:gd name="connsiteX56" fmla="*/ 102704 w 145773"/>
                  <a:gd name="connsiteY56" fmla="*/ 473765 h 652669"/>
                  <a:gd name="connsiteX57" fmla="*/ 115956 w 145773"/>
                  <a:gd name="connsiteY57" fmla="*/ 470452 h 652669"/>
                  <a:gd name="connsiteX58" fmla="*/ 119269 w 145773"/>
                  <a:gd name="connsiteY58" fmla="*/ 460513 h 652669"/>
                  <a:gd name="connsiteX59" fmla="*/ 115956 w 145773"/>
                  <a:gd name="connsiteY59" fmla="*/ 430695 h 652669"/>
                  <a:gd name="connsiteX60" fmla="*/ 109330 w 145773"/>
                  <a:gd name="connsiteY60" fmla="*/ 410817 h 652669"/>
                  <a:gd name="connsiteX61" fmla="*/ 112643 w 145773"/>
                  <a:gd name="connsiteY61" fmla="*/ 397565 h 652669"/>
                  <a:gd name="connsiteX62" fmla="*/ 132521 w 145773"/>
                  <a:gd name="connsiteY62" fmla="*/ 400878 h 652669"/>
                  <a:gd name="connsiteX63" fmla="*/ 119269 w 145773"/>
                  <a:gd name="connsiteY63" fmla="*/ 381000 h 652669"/>
                  <a:gd name="connsiteX64" fmla="*/ 109330 w 145773"/>
                  <a:gd name="connsiteY64" fmla="*/ 357808 h 652669"/>
                  <a:gd name="connsiteX65" fmla="*/ 106017 w 145773"/>
                  <a:gd name="connsiteY65" fmla="*/ 334617 h 652669"/>
                  <a:gd name="connsiteX66" fmla="*/ 109330 w 145773"/>
                  <a:gd name="connsiteY66" fmla="*/ 321365 h 652669"/>
                  <a:gd name="connsiteX67" fmla="*/ 122582 w 145773"/>
                  <a:gd name="connsiteY67" fmla="*/ 318052 h 652669"/>
                  <a:gd name="connsiteX68" fmla="*/ 145773 w 145773"/>
                  <a:gd name="connsiteY68" fmla="*/ 311426 h 652669"/>
                  <a:gd name="connsiteX69" fmla="*/ 139147 w 145773"/>
                  <a:gd name="connsiteY69" fmla="*/ 301487 h 652669"/>
                  <a:gd name="connsiteX70" fmla="*/ 129208 w 145773"/>
                  <a:gd name="connsiteY70" fmla="*/ 294861 h 652669"/>
                  <a:gd name="connsiteX71" fmla="*/ 122582 w 145773"/>
                  <a:gd name="connsiteY71" fmla="*/ 274982 h 652669"/>
                  <a:gd name="connsiteX72" fmla="*/ 125895 w 145773"/>
                  <a:gd name="connsiteY72" fmla="*/ 255104 h 652669"/>
                  <a:gd name="connsiteX73" fmla="*/ 135834 w 145773"/>
                  <a:gd name="connsiteY73" fmla="*/ 251791 h 652669"/>
                  <a:gd name="connsiteX74" fmla="*/ 139147 w 145773"/>
                  <a:gd name="connsiteY74" fmla="*/ 241852 h 652669"/>
                  <a:gd name="connsiteX75" fmla="*/ 132521 w 145773"/>
                  <a:gd name="connsiteY75" fmla="*/ 225287 h 652669"/>
                  <a:gd name="connsiteX76" fmla="*/ 119269 w 145773"/>
                  <a:gd name="connsiteY76" fmla="*/ 205408 h 652669"/>
                  <a:gd name="connsiteX77" fmla="*/ 112643 w 145773"/>
                  <a:gd name="connsiteY77" fmla="*/ 135834 h 652669"/>
                  <a:gd name="connsiteX78" fmla="*/ 109330 w 145773"/>
                  <a:gd name="connsiteY78" fmla="*/ 125895 h 652669"/>
                  <a:gd name="connsiteX79" fmla="*/ 106017 w 145773"/>
                  <a:gd name="connsiteY79" fmla="*/ 112643 h 652669"/>
                  <a:gd name="connsiteX80" fmla="*/ 96078 w 145773"/>
                  <a:gd name="connsiteY80" fmla="*/ 106017 h 652669"/>
                  <a:gd name="connsiteX81" fmla="*/ 82826 w 145773"/>
                  <a:gd name="connsiteY81" fmla="*/ 66261 h 652669"/>
                  <a:gd name="connsiteX82" fmla="*/ 86139 w 145773"/>
                  <a:gd name="connsiteY82" fmla="*/ 33130 h 652669"/>
                  <a:gd name="connsiteX83" fmla="*/ 89452 w 145773"/>
                  <a:gd name="connsiteY83" fmla="*/ 23191 h 652669"/>
                  <a:gd name="connsiteX84" fmla="*/ 96078 w 145773"/>
                  <a:gd name="connsiteY84" fmla="*/ 0 h 6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45773" h="652669">
                    <a:moveTo>
                      <a:pt x="96078" y="0"/>
                    </a:moveTo>
                    <a:lnTo>
                      <a:pt x="96078" y="0"/>
                    </a:lnTo>
                    <a:cubicBezTo>
                      <a:pt x="94974" y="19878"/>
                      <a:pt x="95234" y="39879"/>
                      <a:pt x="92765" y="59634"/>
                    </a:cubicBezTo>
                    <a:cubicBezTo>
                      <a:pt x="91899" y="66565"/>
                      <a:pt x="87228" y="72614"/>
                      <a:pt x="86139" y="79513"/>
                    </a:cubicBezTo>
                    <a:cubicBezTo>
                      <a:pt x="83893" y="93736"/>
                      <a:pt x="87669" y="109022"/>
                      <a:pt x="82826" y="122582"/>
                    </a:cubicBezTo>
                    <a:cubicBezTo>
                      <a:pt x="81294" y="126870"/>
                      <a:pt x="73991" y="124791"/>
                      <a:pt x="69573" y="125895"/>
                    </a:cubicBezTo>
                    <a:cubicBezTo>
                      <a:pt x="61109" y="151288"/>
                      <a:pt x="70153" y="121545"/>
                      <a:pt x="62947" y="175591"/>
                    </a:cubicBezTo>
                    <a:cubicBezTo>
                      <a:pt x="62485" y="179053"/>
                      <a:pt x="60593" y="182172"/>
                      <a:pt x="59634" y="185530"/>
                    </a:cubicBezTo>
                    <a:cubicBezTo>
                      <a:pt x="58846" y="188287"/>
                      <a:pt x="55175" y="205110"/>
                      <a:pt x="53008" y="208721"/>
                    </a:cubicBezTo>
                    <a:cubicBezTo>
                      <a:pt x="51401" y="211400"/>
                      <a:pt x="48591" y="213139"/>
                      <a:pt x="46382" y="215348"/>
                    </a:cubicBezTo>
                    <a:lnTo>
                      <a:pt x="39756" y="235226"/>
                    </a:lnTo>
                    <a:cubicBezTo>
                      <a:pt x="33974" y="252573"/>
                      <a:pt x="32986" y="245659"/>
                      <a:pt x="59634" y="241852"/>
                    </a:cubicBezTo>
                    <a:cubicBezTo>
                      <a:pt x="65214" y="239992"/>
                      <a:pt x="73933" y="234877"/>
                      <a:pt x="79513" y="241852"/>
                    </a:cubicBezTo>
                    <a:cubicBezTo>
                      <a:pt x="82358" y="245407"/>
                      <a:pt x="81575" y="250726"/>
                      <a:pt x="82826" y="255104"/>
                    </a:cubicBezTo>
                    <a:cubicBezTo>
                      <a:pt x="86255" y="267106"/>
                      <a:pt x="85505" y="264092"/>
                      <a:pt x="92765" y="274982"/>
                    </a:cubicBezTo>
                    <a:cubicBezTo>
                      <a:pt x="91661" y="280504"/>
                      <a:pt x="92576" y="286862"/>
                      <a:pt x="89452" y="291548"/>
                    </a:cubicBezTo>
                    <a:cubicBezTo>
                      <a:pt x="87515" y="294454"/>
                      <a:pt x="81543" y="292019"/>
                      <a:pt x="79513" y="294861"/>
                    </a:cubicBezTo>
                    <a:cubicBezTo>
                      <a:pt x="75453" y="300544"/>
                      <a:pt x="75095" y="308113"/>
                      <a:pt x="72886" y="314739"/>
                    </a:cubicBezTo>
                    <a:lnTo>
                      <a:pt x="69573" y="324678"/>
                    </a:lnTo>
                    <a:cubicBezTo>
                      <a:pt x="68469" y="327991"/>
                      <a:pt x="68197" y="331711"/>
                      <a:pt x="66260" y="334617"/>
                    </a:cubicBezTo>
                    <a:cubicBezTo>
                      <a:pt x="64051" y="337930"/>
                      <a:pt x="61415" y="340995"/>
                      <a:pt x="59634" y="344556"/>
                    </a:cubicBezTo>
                    <a:cubicBezTo>
                      <a:pt x="58072" y="347680"/>
                      <a:pt x="58258" y="351589"/>
                      <a:pt x="56321" y="354495"/>
                    </a:cubicBezTo>
                    <a:cubicBezTo>
                      <a:pt x="46902" y="368624"/>
                      <a:pt x="48599" y="361670"/>
                      <a:pt x="36443" y="367748"/>
                    </a:cubicBezTo>
                    <a:cubicBezTo>
                      <a:pt x="32882" y="369529"/>
                      <a:pt x="29817" y="372165"/>
                      <a:pt x="26504" y="374374"/>
                    </a:cubicBezTo>
                    <a:cubicBezTo>
                      <a:pt x="27608" y="378791"/>
                      <a:pt x="25632" y="385832"/>
                      <a:pt x="29817" y="387626"/>
                    </a:cubicBezTo>
                    <a:cubicBezTo>
                      <a:pt x="35991" y="390272"/>
                      <a:pt x="42978" y="384313"/>
                      <a:pt x="49695" y="384313"/>
                    </a:cubicBezTo>
                    <a:cubicBezTo>
                      <a:pt x="54248" y="384313"/>
                      <a:pt x="58530" y="386522"/>
                      <a:pt x="62947" y="387626"/>
                    </a:cubicBezTo>
                    <a:cubicBezTo>
                      <a:pt x="70420" y="417518"/>
                      <a:pt x="66693" y="405491"/>
                      <a:pt x="72886" y="424069"/>
                    </a:cubicBezTo>
                    <a:cubicBezTo>
                      <a:pt x="70677" y="427382"/>
                      <a:pt x="69369" y="431521"/>
                      <a:pt x="66260" y="434008"/>
                    </a:cubicBezTo>
                    <a:cubicBezTo>
                      <a:pt x="63533" y="436190"/>
                      <a:pt x="59315" y="435524"/>
                      <a:pt x="56321" y="437321"/>
                    </a:cubicBezTo>
                    <a:cubicBezTo>
                      <a:pt x="53642" y="438928"/>
                      <a:pt x="52134" y="441997"/>
                      <a:pt x="49695" y="443948"/>
                    </a:cubicBezTo>
                    <a:cubicBezTo>
                      <a:pt x="46586" y="446435"/>
                      <a:pt x="42716" y="447910"/>
                      <a:pt x="39756" y="450574"/>
                    </a:cubicBezTo>
                    <a:cubicBezTo>
                      <a:pt x="31630" y="457887"/>
                      <a:pt x="24295" y="466035"/>
                      <a:pt x="16565" y="473765"/>
                    </a:cubicBezTo>
                    <a:cubicBezTo>
                      <a:pt x="3810" y="486520"/>
                      <a:pt x="9225" y="479806"/>
                      <a:pt x="0" y="493643"/>
                    </a:cubicBezTo>
                    <a:lnTo>
                      <a:pt x="29817" y="503582"/>
                    </a:lnTo>
                    <a:lnTo>
                      <a:pt x="39756" y="506895"/>
                    </a:lnTo>
                    <a:cubicBezTo>
                      <a:pt x="41965" y="515730"/>
                      <a:pt x="48168" y="524470"/>
                      <a:pt x="46382" y="533400"/>
                    </a:cubicBezTo>
                    <a:cubicBezTo>
                      <a:pt x="39646" y="567078"/>
                      <a:pt x="46548" y="536133"/>
                      <a:pt x="39756" y="559904"/>
                    </a:cubicBezTo>
                    <a:cubicBezTo>
                      <a:pt x="31436" y="589024"/>
                      <a:pt x="41073" y="559265"/>
                      <a:pt x="33130" y="583095"/>
                    </a:cubicBezTo>
                    <a:cubicBezTo>
                      <a:pt x="36443" y="585304"/>
                      <a:pt x="42575" y="585770"/>
                      <a:pt x="43069" y="589721"/>
                    </a:cubicBezTo>
                    <a:cubicBezTo>
                      <a:pt x="43935" y="596652"/>
                      <a:pt x="36443" y="609600"/>
                      <a:pt x="36443" y="609600"/>
                    </a:cubicBezTo>
                    <a:cubicBezTo>
                      <a:pt x="37547" y="615122"/>
                      <a:pt x="37779" y="620893"/>
                      <a:pt x="39756" y="626165"/>
                    </a:cubicBezTo>
                    <a:cubicBezTo>
                      <a:pt x="42627" y="633822"/>
                      <a:pt x="49032" y="639491"/>
                      <a:pt x="56321" y="642730"/>
                    </a:cubicBezTo>
                    <a:cubicBezTo>
                      <a:pt x="62704" y="645567"/>
                      <a:pt x="69574" y="647147"/>
                      <a:pt x="76200" y="649356"/>
                    </a:cubicBezTo>
                    <a:lnTo>
                      <a:pt x="86139" y="652669"/>
                    </a:lnTo>
                    <a:cubicBezTo>
                      <a:pt x="90556" y="651565"/>
                      <a:pt x="96428" y="652813"/>
                      <a:pt x="99391" y="649356"/>
                    </a:cubicBezTo>
                    <a:cubicBezTo>
                      <a:pt x="111539" y="635183"/>
                      <a:pt x="99713" y="629883"/>
                      <a:pt x="112643" y="619539"/>
                    </a:cubicBezTo>
                    <a:cubicBezTo>
                      <a:pt x="116936" y="616105"/>
                      <a:pt x="142257" y="612947"/>
                      <a:pt x="142460" y="612913"/>
                    </a:cubicBezTo>
                    <a:cubicBezTo>
                      <a:pt x="131959" y="597162"/>
                      <a:pt x="137093" y="606752"/>
                      <a:pt x="129208" y="583095"/>
                    </a:cubicBezTo>
                    <a:cubicBezTo>
                      <a:pt x="128104" y="579782"/>
                      <a:pt x="128801" y="575093"/>
                      <a:pt x="125895" y="573156"/>
                    </a:cubicBezTo>
                    <a:lnTo>
                      <a:pt x="115956" y="566530"/>
                    </a:lnTo>
                    <a:cubicBezTo>
                      <a:pt x="119269" y="564321"/>
                      <a:pt x="123408" y="563013"/>
                      <a:pt x="125895" y="559904"/>
                    </a:cubicBezTo>
                    <a:cubicBezTo>
                      <a:pt x="132674" y="551430"/>
                      <a:pt x="127983" y="528159"/>
                      <a:pt x="125895" y="523461"/>
                    </a:cubicBezTo>
                    <a:cubicBezTo>
                      <a:pt x="124477" y="520270"/>
                      <a:pt x="119269" y="521252"/>
                      <a:pt x="115956" y="520148"/>
                    </a:cubicBezTo>
                    <a:cubicBezTo>
                      <a:pt x="110614" y="514805"/>
                      <a:pt x="105838" y="510895"/>
                      <a:pt x="102704" y="503582"/>
                    </a:cubicBezTo>
                    <a:cubicBezTo>
                      <a:pt x="89868" y="473631"/>
                      <a:pt x="109400" y="505343"/>
                      <a:pt x="92765" y="480391"/>
                    </a:cubicBezTo>
                    <a:cubicBezTo>
                      <a:pt x="96078" y="478182"/>
                      <a:pt x="99044" y="475333"/>
                      <a:pt x="102704" y="473765"/>
                    </a:cubicBezTo>
                    <a:cubicBezTo>
                      <a:pt x="106889" y="471971"/>
                      <a:pt x="112400" y="473296"/>
                      <a:pt x="115956" y="470452"/>
                    </a:cubicBezTo>
                    <a:cubicBezTo>
                      <a:pt x="118683" y="468270"/>
                      <a:pt x="118165" y="463826"/>
                      <a:pt x="119269" y="460513"/>
                    </a:cubicBezTo>
                    <a:cubicBezTo>
                      <a:pt x="118165" y="450574"/>
                      <a:pt x="117917" y="440501"/>
                      <a:pt x="115956" y="430695"/>
                    </a:cubicBezTo>
                    <a:cubicBezTo>
                      <a:pt x="114586" y="423846"/>
                      <a:pt x="109330" y="410817"/>
                      <a:pt x="109330" y="410817"/>
                    </a:cubicBezTo>
                    <a:cubicBezTo>
                      <a:pt x="110434" y="406400"/>
                      <a:pt x="108458" y="399359"/>
                      <a:pt x="112643" y="397565"/>
                    </a:cubicBezTo>
                    <a:cubicBezTo>
                      <a:pt x="118817" y="394919"/>
                      <a:pt x="126761" y="404334"/>
                      <a:pt x="132521" y="400878"/>
                    </a:cubicBezTo>
                    <a:cubicBezTo>
                      <a:pt x="143781" y="394122"/>
                      <a:pt x="119409" y="381093"/>
                      <a:pt x="119269" y="381000"/>
                    </a:cubicBezTo>
                    <a:cubicBezTo>
                      <a:pt x="115676" y="373814"/>
                      <a:pt x="110955" y="365935"/>
                      <a:pt x="109330" y="357808"/>
                    </a:cubicBezTo>
                    <a:cubicBezTo>
                      <a:pt x="107799" y="350151"/>
                      <a:pt x="107121" y="342347"/>
                      <a:pt x="106017" y="334617"/>
                    </a:cubicBezTo>
                    <a:cubicBezTo>
                      <a:pt x="107121" y="330200"/>
                      <a:pt x="106110" y="324585"/>
                      <a:pt x="109330" y="321365"/>
                    </a:cubicBezTo>
                    <a:cubicBezTo>
                      <a:pt x="112550" y="318145"/>
                      <a:pt x="118204" y="319303"/>
                      <a:pt x="122582" y="318052"/>
                    </a:cubicBezTo>
                    <a:cubicBezTo>
                      <a:pt x="155852" y="308546"/>
                      <a:pt x="104345" y="321783"/>
                      <a:pt x="145773" y="311426"/>
                    </a:cubicBezTo>
                    <a:cubicBezTo>
                      <a:pt x="143564" y="308113"/>
                      <a:pt x="141963" y="304303"/>
                      <a:pt x="139147" y="301487"/>
                    </a:cubicBezTo>
                    <a:cubicBezTo>
                      <a:pt x="136331" y="298671"/>
                      <a:pt x="131318" y="298238"/>
                      <a:pt x="129208" y="294861"/>
                    </a:cubicBezTo>
                    <a:cubicBezTo>
                      <a:pt x="125506" y="288938"/>
                      <a:pt x="122582" y="274982"/>
                      <a:pt x="122582" y="274982"/>
                    </a:cubicBezTo>
                    <a:cubicBezTo>
                      <a:pt x="123686" y="268356"/>
                      <a:pt x="122562" y="260936"/>
                      <a:pt x="125895" y="255104"/>
                    </a:cubicBezTo>
                    <a:cubicBezTo>
                      <a:pt x="127628" y="252072"/>
                      <a:pt x="133365" y="254260"/>
                      <a:pt x="135834" y="251791"/>
                    </a:cubicBezTo>
                    <a:cubicBezTo>
                      <a:pt x="138303" y="249322"/>
                      <a:pt x="138043" y="245165"/>
                      <a:pt x="139147" y="241852"/>
                    </a:cubicBezTo>
                    <a:cubicBezTo>
                      <a:pt x="136938" y="236330"/>
                      <a:pt x="135673" y="230330"/>
                      <a:pt x="132521" y="225287"/>
                    </a:cubicBezTo>
                    <a:cubicBezTo>
                      <a:pt x="114796" y="196926"/>
                      <a:pt x="128027" y="231684"/>
                      <a:pt x="119269" y="205408"/>
                    </a:cubicBezTo>
                    <a:cubicBezTo>
                      <a:pt x="117060" y="182217"/>
                      <a:pt x="120010" y="157935"/>
                      <a:pt x="112643" y="135834"/>
                    </a:cubicBezTo>
                    <a:cubicBezTo>
                      <a:pt x="111539" y="132521"/>
                      <a:pt x="110289" y="129253"/>
                      <a:pt x="109330" y="125895"/>
                    </a:cubicBezTo>
                    <a:cubicBezTo>
                      <a:pt x="108079" y="121517"/>
                      <a:pt x="108543" y="116432"/>
                      <a:pt x="106017" y="112643"/>
                    </a:cubicBezTo>
                    <a:cubicBezTo>
                      <a:pt x="103808" y="109330"/>
                      <a:pt x="99391" y="108226"/>
                      <a:pt x="96078" y="106017"/>
                    </a:cubicBezTo>
                    <a:lnTo>
                      <a:pt x="82826" y="66261"/>
                    </a:lnTo>
                    <a:cubicBezTo>
                      <a:pt x="79316" y="55732"/>
                      <a:pt x="84451" y="44100"/>
                      <a:pt x="86139" y="33130"/>
                    </a:cubicBezTo>
                    <a:cubicBezTo>
                      <a:pt x="86670" y="29678"/>
                      <a:pt x="90299" y="26579"/>
                      <a:pt x="89452" y="23191"/>
                    </a:cubicBezTo>
                    <a:cubicBezTo>
                      <a:pt x="88853" y="20795"/>
                      <a:pt x="94974" y="3865"/>
                      <a:pt x="96078"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6" name="Group 75">
              <a:extLst>
                <a:ext uri="{FF2B5EF4-FFF2-40B4-BE49-F238E27FC236}">
                  <a16:creationId xmlns:a16="http://schemas.microsoft.com/office/drawing/2014/main" id="{C841965F-128F-1114-9F72-C46F665C7953}"/>
                </a:ext>
              </a:extLst>
            </p:cNvPr>
            <p:cNvGrpSpPr/>
            <p:nvPr/>
          </p:nvGrpSpPr>
          <p:grpSpPr>
            <a:xfrm>
              <a:off x="3462130" y="4585252"/>
              <a:ext cx="194327" cy="1419308"/>
              <a:chOff x="3462130" y="4585252"/>
              <a:chExt cx="194327" cy="1419308"/>
            </a:xfrm>
          </p:grpSpPr>
          <p:cxnSp>
            <p:nvCxnSpPr>
              <p:cNvPr id="127" name="Straight Connector 126">
                <a:extLst>
                  <a:ext uri="{FF2B5EF4-FFF2-40B4-BE49-F238E27FC236}">
                    <a16:creationId xmlns:a16="http://schemas.microsoft.com/office/drawing/2014/main" id="{979F61D6-2391-4989-93C5-D92F3B016E91}"/>
                  </a:ext>
                </a:extLst>
              </p:cNvPr>
              <p:cNvCxnSpPr/>
              <p:nvPr/>
            </p:nvCxnSpPr>
            <p:spPr>
              <a:xfrm flipV="1">
                <a:off x="3522076" y="4872074"/>
                <a:ext cx="19049" cy="1132486"/>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94" name="Freeform 93">
                <a:extLst>
                  <a:ext uri="{FF2B5EF4-FFF2-40B4-BE49-F238E27FC236}">
                    <a16:creationId xmlns:a16="http://schemas.microsoft.com/office/drawing/2014/main" id="{8138D1B7-854B-445B-C4D8-609BC03288B3}"/>
                  </a:ext>
                </a:extLst>
              </p:cNvPr>
              <p:cNvSpPr/>
              <p:nvPr/>
            </p:nvSpPr>
            <p:spPr>
              <a:xfrm>
                <a:off x="3462130" y="4585252"/>
                <a:ext cx="194327" cy="597038"/>
              </a:xfrm>
              <a:custGeom>
                <a:avLst/>
                <a:gdLst>
                  <a:gd name="connsiteX0" fmla="*/ 89453 w 194327"/>
                  <a:gd name="connsiteY0" fmla="*/ 0 h 597038"/>
                  <a:gd name="connsiteX1" fmla="*/ 89453 w 194327"/>
                  <a:gd name="connsiteY1" fmla="*/ 0 h 597038"/>
                  <a:gd name="connsiteX2" fmla="*/ 76200 w 194327"/>
                  <a:gd name="connsiteY2" fmla="*/ 29818 h 597038"/>
                  <a:gd name="connsiteX3" fmla="*/ 69574 w 194327"/>
                  <a:gd name="connsiteY3" fmla="*/ 59635 h 597038"/>
                  <a:gd name="connsiteX4" fmla="*/ 62948 w 194327"/>
                  <a:gd name="connsiteY4" fmla="*/ 79513 h 597038"/>
                  <a:gd name="connsiteX5" fmla="*/ 59635 w 194327"/>
                  <a:gd name="connsiteY5" fmla="*/ 89452 h 597038"/>
                  <a:gd name="connsiteX6" fmla="*/ 56322 w 194327"/>
                  <a:gd name="connsiteY6" fmla="*/ 99391 h 597038"/>
                  <a:gd name="connsiteX7" fmla="*/ 46383 w 194327"/>
                  <a:gd name="connsiteY7" fmla="*/ 106018 h 597038"/>
                  <a:gd name="connsiteX8" fmla="*/ 72887 w 194327"/>
                  <a:gd name="connsiteY8" fmla="*/ 112644 h 597038"/>
                  <a:gd name="connsiteX9" fmla="*/ 86140 w 194327"/>
                  <a:gd name="connsiteY9" fmla="*/ 115957 h 597038"/>
                  <a:gd name="connsiteX10" fmla="*/ 82827 w 194327"/>
                  <a:gd name="connsiteY10" fmla="*/ 125896 h 597038"/>
                  <a:gd name="connsiteX11" fmla="*/ 62948 w 194327"/>
                  <a:gd name="connsiteY11" fmla="*/ 132522 h 597038"/>
                  <a:gd name="connsiteX12" fmla="*/ 33131 w 194327"/>
                  <a:gd name="connsiteY12" fmla="*/ 149087 h 597038"/>
                  <a:gd name="connsiteX13" fmla="*/ 23192 w 194327"/>
                  <a:gd name="connsiteY13" fmla="*/ 155713 h 597038"/>
                  <a:gd name="connsiteX14" fmla="*/ 13253 w 194327"/>
                  <a:gd name="connsiteY14" fmla="*/ 159026 h 597038"/>
                  <a:gd name="connsiteX15" fmla="*/ 9940 w 194327"/>
                  <a:gd name="connsiteY15" fmla="*/ 168965 h 597038"/>
                  <a:gd name="connsiteX16" fmla="*/ 13253 w 194327"/>
                  <a:gd name="connsiteY16" fmla="*/ 178905 h 597038"/>
                  <a:gd name="connsiteX17" fmla="*/ 26505 w 194327"/>
                  <a:gd name="connsiteY17" fmla="*/ 182218 h 597038"/>
                  <a:gd name="connsiteX18" fmla="*/ 86140 w 194327"/>
                  <a:gd name="connsiteY18" fmla="*/ 185531 h 597038"/>
                  <a:gd name="connsiteX19" fmla="*/ 79513 w 194327"/>
                  <a:gd name="connsiteY19" fmla="*/ 228600 h 597038"/>
                  <a:gd name="connsiteX20" fmla="*/ 72887 w 194327"/>
                  <a:gd name="connsiteY20" fmla="*/ 238539 h 597038"/>
                  <a:gd name="connsiteX21" fmla="*/ 62948 w 194327"/>
                  <a:gd name="connsiteY21" fmla="*/ 261731 h 597038"/>
                  <a:gd name="connsiteX22" fmla="*/ 53009 w 194327"/>
                  <a:gd name="connsiteY22" fmla="*/ 265044 h 597038"/>
                  <a:gd name="connsiteX23" fmla="*/ 43070 w 194327"/>
                  <a:gd name="connsiteY23" fmla="*/ 271670 h 597038"/>
                  <a:gd name="connsiteX24" fmla="*/ 46383 w 194327"/>
                  <a:gd name="connsiteY24" fmla="*/ 291548 h 597038"/>
                  <a:gd name="connsiteX25" fmla="*/ 49696 w 194327"/>
                  <a:gd name="connsiteY25" fmla="*/ 301487 h 597038"/>
                  <a:gd name="connsiteX26" fmla="*/ 69574 w 194327"/>
                  <a:gd name="connsiteY26" fmla="*/ 311426 h 597038"/>
                  <a:gd name="connsiteX27" fmla="*/ 79513 w 194327"/>
                  <a:gd name="connsiteY27" fmla="*/ 318052 h 597038"/>
                  <a:gd name="connsiteX28" fmla="*/ 69574 w 194327"/>
                  <a:gd name="connsiteY28" fmla="*/ 341244 h 597038"/>
                  <a:gd name="connsiteX29" fmla="*/ 59635 w 194327"/>
                  <a:gd name="connsiteY29" fmla="*/ 344557 h 597038"/>
                  <a:gd name="connsiteX30" fmla="*/ 16566 w 194327"/>
                  <a:gd name="connsiteY30" fmla="*/ 374374 h 597038"/>
                  <a:gd name="connsiteX31" fmla="*/ 39757 w 194327"/>
                  <a:gd name="connsiteY31" fmla="*/ 394252 h 597038"/>
                  <a:gd name="connsiteX32" fmla="*/ 59635 w 194327"/>
                  <a:gd name="connsiteY32" fmla="*/ 400878 h 597038"/>
                  <a:gd name="connsiteX33" fmla="*/ 62948 w 194327"/>
                  <a:gd name="connsiteY33" fmla="*/ 410818 h 597038"/>
                  <a:gd name="connsiteX34" fmla="*/ 29818 w 194327"/>
                  <a:gd name="connsiteY34" fmla="*/ 427383 h 597038"/>
                  <a:gd name="connsiteX35" fmla="*/ 19879 w 194327"/>
                  <a:gd name="connsiteY35" fmla="*/ 440635 h 597038"/>
                  <a:gd name="connsiteX36" fmla="*/ 0 w 194327"/>
                  <a:gd name="connsiteY36" fmla="*/ 453887 h 597038"/>
                  <a:gd name="connsiteX37" fmla="*/ 6627 w 194327"/>
                  <a:gd name="connsiteY37" fmla="*/ 463826 h 597038"/>
                  <a:gd name="connsiteX38" fmla="*/ 66261 w 194327"/>
                  <a:gd name="connsiteY38" fmla="*/ 480391 h 597038"/>
                  <a:gd name="connsiteX39" fmla="*/ 59635 w 194327"/>
                  <a:gd name="connsiteY39" fmla="*/ 487018 h 597038"/>
                  <a:gd name="connsiteX40" fmla="*/ 49696 w 194327"/>
                  <a:gd name="connsiteY40" fmla="*/ 490331 h 597038"/>
                  <a:gd name="connsiteX41" fmla="*/ 36444 w 194327"/>
                  <a:gd name="connsiteY41" fmla="*/ 510209 h 597038"/>
                  <a:gd name="connsiteX42" fmla="*/ 39757 w 194327"/>
                  <a:gd name="connsiteY42" fmla="*/ 520148 h 597038"/>
                  <a:gd name="connsiteX43" fmla="*/ 66261 w 194327"/>
                  <a:gd name="connsiteY43" fmla="*/ 520148 h 597038"/>
                  <a:gd name="connsiteX44" fmla="*/ 72887 w 194327"/>
                  <a:gd name="connsiteY44" fmla="*/ 510209 h 597038"/>
                  <a:gd name="connsiteX45" fmla="*/ 106018 w 194327"/>
                  <a:gd name="connsiteY45" fmla="*/ 516835 h 597038"/>
                  <a:gd name="connsiteX46" fmla="*/ 112644 w 194327"/>
                  <a:gd name="connsiteY46" fmla="*/ 536713 h 597038"/>
                  <a:gd name="connsiteX47" fmla="*/ 119270 w 194327"/>
                  <a:gd name="connsiteY47" fmla="*/ 586409 h 597038"/>
                  <a:gd name="connsiteX48" fmla="*/ 149087 w 194327"/>
                  <a:gd name="connsiteY48" fmla="*/ 596348 h 597038"/>
                  <a:gd name="connsiteX49" fmla="*/ 192157 w 194327"/>
                  <a:gd name="connsiteY49" fmla="*/ 593035 h 597038"/>
                  <a:gd name="connsiteX50" fmla="*/ 188844 w 194327"/>
                  <a:gd name="connsiteY50" fmla="*/ 573157 h 597038"/>
                  <a:gd name="connsiteX51" fmla="*/ 182218 w 194327"/>
                  <a:gd name="connsiteY51" fmla="*/ 553278 h 597038"/>
                  <a:gd name="connsiteX52" fmla="*/ 178905 w 194327"/>
                  <a:gd name="connsiteY52" fmla="*/ 540026 h 597038"/>
                  <a:gd name="connsiteX53" fmla="*/ 172279 w 194327"/>
                  <a:gd name="connsiteY53" fmla="*/ 530087 h 597038"/>
                  <a:gd name="connsiteX54" fmla="*/ 162340 w 194327"/>
                  <a:gd name="connsiteY54" fmla="*/ 523461 h 597038"/>
                  <a:gd name="connsiteX55" fmla="*/ 159027 w 194327"/>
                  <a:gd name="connsiteY55" fmla="*/ 510209 h 597038"/>
                  <a:gd name="connsiteX56" fmla="*/ 149087 w 194327"/>
                  <a:gd name="connsiteY56" fmla="*/ 480391 h 597038"/>
                  <a:gd name="connsiteX57" fmla="*/ 145774 w 194327"/>
                  <a:gd name="connsiteY57" fmla="*/ 467139 h 597038"/>
                  <a:gd name="connsiteX58" fmla="*/ 129209 w 194327"/>
                  <a:gd name="connsiteY58" fmla="*/ 437322 h 597038"/>
                  <a:gd name="connsiteX59" fmla="*/ 122583 w 194327"/>
                  <a:gd name="connsiteY59" fmla="*/ 427383 h 597038"/>
                  <a:gd name="connsiteX60" fmla="*/ 119270 w 194327"/>
                  <a:gd name="connsiteY60" fmla="*/ 417444 h 597038"/>
                  <a:gd name="connsiteX61" fmla="*/ 106018 w 194327"/>
                  <a:gd name="connsiteY61" fmla="*/ 400878 h 597038"/>
                  <a:gd name="connsiteX62" fmla="*/ 96079 w 194327"/>
                  <a:gd name="connsiteY62" fmla="*/ 394252 h 597038"/>
                  <a:gd name="connsiteX63" fmla="*/ 92766 w 194327"/>
                  <a:gd name="connsiteY63" fmla="*/ 381000 h 597038"/>
                  <a:gd name="connsiteX64" fmla="*/ 89453 w 194327"/>
                  <a:gd name="connsiteY64" fmla="*/ 361122 h 597038"/>
                  <a:gd name="connsiteX65" fmla="*/ 86140 w 194327"/>
                  <a:gd name="connsiteY65" fmla="*/ 351183 h 597038"/>
                  <a:gd name="connsiteX66" fmla="*/ 92766 w 194327"/>
                  <a:gd name="connsiteY66" fmla="*/ 327991 h 597038"/>
                  <a:gd name="connsiteX67" fmla="*/ 96079 w 194327"/>
                  <a:gd name="connsiteY67" fmla="*/ 311426 h 597038"/>
                  <a:gd name="connsiteX68" fmla="*/ 106018 w 194327"/>
                  <a:gd name="connsiteY68" fmla="*/ 308113 h 597038"/>
                  <a:gd name="connsiteX69" fmla="*/ 115957 w 194327"/>
                  <a:gd name="connsiteY69" fmla="*/ 314739 h 597038"/>
                  <a:gd name="connsiteX70" fmla="*/ 125896 w 194327"/>
                  <a:gd name="connsiteY70" fmla="*/ 324678 h 597038"/>
                  <a:gd name="connsiteX71" fmla="*/ 149087 w 194327"/>
                  <a:gd name="connsiteY71" fmla="*/ 341244 h 597038"/>
                  <a:gd name="connsiteX72" fmla="*/ 159027 w 194327"/>
                  <a:gd name="connsiteY72" fmla="*/ 337931 h 597038"/>
                  <a:gd name="connsiteX73" fmla="*/ 142461 w 194327"/>
                  <a:gd name="connsiteY73" fmla="*/ 288235 h 597038"/>
                  <a:gd name="connsiteX74" fmla="*/ 132522 w 194327"/>
                  <a:gd name="connsiteY74" fmla="*/ 284922 h 597038"/>
                  <a:gd name="connsiteX75" fmla="*/ 122583 w 194327"/>
                  <a:gd name="connsiteY75" fmla="*/ 274983 h 597038"/>
                  <a:gd name="connsiteX76" fmla="*/ 115957 w 194327"/>
                  <a:gd name="connsiteY76" fmla="*/ 255105 h 597038"/>
                  <a:gd name="connsiteX77" fmla="*/ 119270 w 194327"/>
                  <a:gd name="connsiteY77" fmla="*/ 235226 h 597038"/>
                  <a:gd name="connsiteX78" fmla="*/ 122583 w 194327"/>
                  <a:gd name="connsiteY78" fmla="*/ 225287 h 597038"/>
                  <a:gd name="connsiteX79" fmla="*/ 132522 w 194327"/>
                  <a:gd name="connsiteY79" fmla="*/ 221974 h 597038"/>
                  <a:gd name="connsiteX80" fmla="*/ 149087 w 194327"/>
                  <a:gd name="connsiteY80" fmla="*/ 218661 h 597038"/>
                  <a:gd name="connsiteX81" fmla="*/ 152400 w 194327"/>
                  <a:gd name="connsiteY81" fmla="*/ 208722 h 597038"/>
                  <a:gd name="connsiteX82" fmla="*/ 145774 w 194327"/>
                  <a:gd name="connsiteY82" fmla="*/ 185531 h 597038"/>
                  <a:gd name="connsiteX83" fmla="*/ 142461 w 194327"/>
                  <a:gd name="connsiteY83" fmla="*/ 172278 h 597038"/>
                  <a:gd name="connsiteX84" fmla="*/ 135835 w 194327"/>
                  <a:gd name="connsiteY84" fmla="*/ 162339 h 597038"/>
                  <a:gd name="connsiteX85" fmla="*/ 132522 w 194327"/>
                  <a:gd name="connsiteY85" fmla="*/ 152400 h 597038"/>
                  <a:gd name="connsiteX86" fmla="*/ 119270 w 194327"/>
                  <a:gd name="connsiteY86" fmla="*/ 142461 h 597038"/>
                  <a:gd name="connsiteX87" fmla="*/ 109331 w 194327"/>
                  <a:gd name="connsiteY87" fmla="*/ 86139 h 597038"/>
                  <a:gd name="connsiteX88" fmla="*/ 106018 w 194327"/>
                  <a:gd name="connsiteY88" fmla="*/ 69574 h 597038"/>
                  <a:gd name="connsiteX89" fmla="*/ 99392 w 194327"/>
                  <a:gd name="connsiteY89" fmla="*/ 56322 h 597038"/>
                  <a:gd name="connsiteX90" fmla="*/ 96079 w 194327"/>
                  <a:gd name="connsiteY90" fmla="*/ 43070 h 597038"/>
                  <a:gd name="connsiteX91" fmla="*/ 89453 w 194327"/>
                  <a:gd name="connsiteY91" fmla="*/ 29818 h 597038"/>
                  <a:gd name="connsiteX92" fmla="*/ 86140 w 194327"/>
                  <a:gd name="connsiteY92" fmla="*/ 19878 h 597038"/>
                  <a:gd name="connsiteX93" fmla="*/ 89453 w 194327"/>
                  <a:gd name="connsiteY93" fmla="*/ 0 h 5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94327" h="597038">
                    <a:moveTo>
                      <a:pt x="89453" y="0"/>
                    </a:moveTo>
                    <a:lnTo>
                      <a:pt x="89453" y="0"/>
                    </a:lnTo>
                    <a:cubicBezTo>
                      <a:pt x="85035" y="9939"/>
                      <a:pt x="80105" y="19666"/>
                      <a:pt x="76200" y="29818"/>
                    </a:cubicBezTo>
                    <a:cubicBezTo>
                      <a:pt x="73411" y="37069"/>
                      <a:pt x="71443" y="52783"/>
                      <a:pt x="69574" y="59635"/>
                    </a:cubicBezTo>
                    <a:cubicBezTo>
                      <a:pt x="67736" y="66373"/>
                      <a:pt x="65157" y="72887"/>
                      <a:pt x="62948" y="79513"/>
                    </a:cubicBezTo>
                    <a:lnTo>
                      <a:pt x="59635" y="89452"/>
                    </a:lnTo>
                    <a:cubicBezTo>
                      <a:pt x="58531" y="92765"/>
                      <a:pt x="59228" y="97454"/>
                      <a:pt x="56322" y="99391"/>
                    </a:cubicBezTo>
                    <a:lnTo>
                      <a:pt x="46383" y="106018"/>
                    </a:lnTo>
                    <a:lnTo>
                      <a:pt x="72887" y="112644"/>
                    </a:lnTo>
                    <a:lnTo>
                      <a:pt x="86140" y="115957"/>
                    </a:lnTo>
                    <a:cubicBezTo>
                      <a:pt x="85036" y="119270"/>
                      <a:pt x="85669" y="123866"/>
                      <a:pt x="82827" y="125896"/>
                    </a:cubicBezTo>
                    <a:cubicBezTo>
                      <a:pt x="77143" y="129956"/>
                      <a:pt x="62948" y="132522"/>
                      <a:pt x="62948" y="132522"/>
                    </a:cubicBezTo>
                    <a:cubicBezTo>
                      <a:pt x="40164" y="147711"/>
                      <a:pt x="50625" y="143256"/>
                      <a:pt x="33131" y="149087"/>
                    </a:cubicBezTo>
                    <a:cubicBezTo>
                      <a:pt x="29818" y="151296"/>
                      <a:pt x="26753" y="153932"/>
                      <a:pt x="23192" y="155713"/>
                    </a:cubicBezTo>
                    <a:cubicBezTo>
                      <a:pt x="20068" y="157275"/>
                      <a:pt x="15722" y="156557"/>
                      <a:pt x="13253" y="159026"/>
                    </a:cubicBezTo>
                    <a:cubicBezTo>
                      <a:pt x="10784" y="161495"/>
                      <a:pt x="11044" y="165652"/>
                      <a:pt x="9940" y="168965"/>
                    </a:cubicBezTo>
                    <a:cubicBezTo>
                      <a:pt x="11044" y="172278"/>
                      <a:pt x="10526" y="176723"/>
                      <a:pt x="13253" y="178905"/>
                    </a:cubicBezTo>
                    <a:cubicBezTo>
                      <a:pt x="16808" y="181750"/>
                      <a:pt x="21970" y="181806"/>
                      <a:pt x="26505" y="182218"/>
                    </a:cubicBezTo>
                    <a:cubicBezTo>
                      <a:pt x="46332" y="184020"/>
                      <a:pt x="66262" y="184427"/>
                      <a:pt x="86140" y="185531"/>
                    </a:cubicBezTo>
                    <a:cubicBezTo>
                      <a:pt x="85189" y="195046"/>
                      <a:pt x="85485" y="216657"/>
                      <a:pt x="79513" y="228600"/>
                    </a:cubicBezTo>
                    <a:cubicBezTo>
                      <a:pt x="77732" y="232161"/>
                      <a:pt x="75096" y="235226"/>
                      <a:pt x="72887" y="238539"/>
                    </a:cubicBezTo>
                    <a:cubicBezTo>
                      <a:pt x="70898" y="246496"/>
                      <a:pt x="70097" y="256011"/>
                      <a:pt x="62948" y="261731"/>
                    </a:cubicBezTo>
                    <a:cubicBezTo>
                      <a:pt x="60221" y="263913"/>
                      <a:pt x="56322" y="263940"/>
                      <a:pt x="53009" y="265044"/>
                    </a:cubicBezTo>
                    <a:cubicBezTo>
                      <a:pt x="49696" y="267253"/>
                      <a:pt x="45557" y="268561"/>
                      <a:pt x="43070" y="271670"/>
                    </a:cubicBezTo>
                    <a:cubicBezTo>
                      <a:pt x="34881" y="281907"/>
                      <a:pt x="41944" y="282671"/>
                      <a:pt x="46383" y="291548"/>
                    </a:cubicBezTo>
                    <a:cubicBezTo>
                      <a:pt x="47945" y="294672"/>
                      <a:pt x="47514" y="298760"/>
                      <a:pt x="49696" y="301487"/>
                    </a:cubicBezTo>
                    <a:cubicBezTo>
                      <a:pt x="54367" y="307325"/>
                      <a:pt x="63027" y="309244"/>
                      <a:pt x="69574" y="311426"/>
                    </a:cubicBezTo>
                    <a:cubicBezTo>
                      <a:pt x="72887" y="313635"/>
                      <a:pt x="78254" y="314275"/>
                      <a:pt x="79513" y="318052"/>
                    </a:cubicBezTo>
                    <a:cubicBezTo>
                      <a:pt x="81188" y="323078"/>
                      <a:pt x="73520" y="338087"/>
                      <a:pt x="69574" y="341244"/>
                    </a:cubicBezTo>
                    <a:cubicBezTo>
                      <a:pt x="66847" y="343426"/>
                      <a:pt x="62710" y="342901"/>
                      <a:pt x="59635" y="344557"/>
                    </a:cubicBezTo>
                    <a:cubicBezTo>
                      <a:pt x="27440" y="361893"/>
                      <a:pt x="33810" y="357130"/>
                      <a:pt x="16566" y="374374"/>
                    </a:cubicBezTo>
                    <a:cubicBezTo>
                      <a:pt x="23197" y="381005"/>
                      <a:pt x="31257" y="390002"/>
                      <a:pt x="39757" y="394252"/>
                    </a:cubicBezTo>
                    <a:cubicBezTo>
                      <a:pt x="46004" y="397376"/>
                      <a:pt x="59635" y="400878"/>
                      <a:pt x="59635" y="400878"/>
                    </a:cubicBezTo>
                    <a:cubicBezTo>
                      <a:pt x="60739" y="404191"/>
                      <a:pt x="64978" y="407976"/>
                      <a:pt x="62948" y="410818"/>
                    </a:cubicBezTo>
                    <a:cubicBezTo>
                      <a:pt x="54374" y="422823"/>
                      <a:pt x="42166" y="424296"/>
                      <a:pt x="29818" y="427383"/>
                    </a:cubicBezTo>
                    <a:cubicBezTo>
                      <a:pt x="26505" y="431800"/>
                      <a:pt x="24006" y="436967"/>
                      <a:pt x="19879" y="440635"/>
                    </a:cubicBezTo>
                    <a:cubicBezTo>
                      <a:pt x="13927" y="445926"/>
                      <a:pt x="0" y="453887"/>
                      <a:pt x="0" y="453887"/>
                    </a:cubicBezTo>
                    <a:cubicBezTo>
                      <a:pt x="2209" y="457200"/>
                      <a:pt x="3630" y="461204"/>
                      <a:pt x="6627" y="463826"/>
                    </a:cubicBezTo>
                    <a:cubicBezTo>
                      <a:pt x="29428" y="483776"/>
                      <a:pt x="32165" y="477550"/>
                      <a:pt x="66261" y="480391"/>
                    </a:cubicBezTo>
                    <a:cubicBezTo>
                      <a:pt x="64052" y="482600"/>
                      <a:pt x="62314" y="485411"/>
                      <a:pt x="59635" y="487018"/>
                    </a:cubicBezTo>
                    <a:cubicBezTo>
                      <a:pt x="56641" y="488815"/>
                      <a:pt x="52165" y="487862"/>
                      <a:pt x="49696" y="490331"/>
                    </a:cubicBezTo>
                    <a:cubicBezTo>
                      <a:pt x="44065" y="495962"/>
                      <a:pt x="36444" y="510209"/>
                      <a:pt x="36444" y="510209"/>
                    </a:cubicBezTo>
                    <a:cubicBezTo>
                      <a:pt x="37548" y="513522"/>
                      <a:pt x="37288" y="517679"/>
                      <a:pt x="39757" y="520148"/>
                    </a:cubicBezTo>
                    <a:cubicBezTo>
                      <a:pt x="46549" y="526940"/>
                      <a:pt x="59960" y="521408"/>
                      <a:pt x="66261" y="520148"/>
                    </a:cubicBezTo>
                    <a:cubicBezTo>
                      <a:pt x="68470" y="516835"/>
                      <a:pt x="69000" y="511073"/>
                      <a:pt x="72887" y="510209"/>
                    </a:cubicBezTo>
                    <a:cubicBezTo>
                      <a:pt x="82024" y="508179"/>
                      <a:pt x="96502" y="513663"/>
                      <a:pt x="106018" y="516835"/>
                    </a:cubicBezTo>
                    <a:cubicBezTo>
                      <a:pt x="108227" y="523461"/>
                      <a:pt x="111721" y="529790"/>
                      <a:pt x="112644" y="536713"/>
                    </a:cubicBezTo>
                    <a:cubicBezTo>
                      <a:pt x="114853" y="553278"/>
                      <a:pt x="114555" y="570376"/>
                      <a:pt x="119270" y="586409"/>
                    </a:cubicBezTo>
                    <a:cubicBezTo>
                      <a:pt x="121671" y="594573"/>
                      <a:pt x="147427" y="596071"/>
                      <a:pt x="149087" y="596348"/>
                    </a:cubicBezTo>
                    <a:cubicBezTo>
                      <a:pt x="163444" y="595244"/>
                      <a:pt x="179719" y="600290"/>
                      <a:pt x="192157" y="593035"/>
                    </a:cubicBezTo>
                    <a:cubicBezTo>
                      <a:pt x="197959" y="589650"/>
                      <a:pt x="190473" y="579674"/>
                      <a:pt x="188844" y="573157"/>
                    </a:cubicBezTo>
                    <a:cubicBezTo>
                      <a:pt x="187150" y="566381"/>
                      <a:pt x="184427" y="559904"/>
                      <a:pt x="182218" y="553278"/>
                    </a:cubicBezTo>
                    <a:cubicBezTo>
                      <a:pt x="180778" y="548958"/>
                      <a:pt x="180699" y="544211"/>
                      <a:pt x="178905" y="540026"/>
                    </a:cubicBezTo>
                    <a:cubicBezTo>
                      <a:pt x="177337" y="536366"/>
                      <a:pt x="175095" y="532903"/>
                      <a:pt x="172279" y="530087"/>
                    </a:cubicBezTo>
                    <a:cubicBezTo>
                      <a:pt x="169463" y="527271"/>
                      <a:pt x="165653" y="525670"/>
                      <a:pt x="162340" y="523461"/>
                    </a:cubicBezTo>
                    <a:cubicBezTo>
                      <a:pt x="161236" y="519044"/>
                      <a:pt x="160335" y="514570"/>
                      <a:pt x="159027" y="510209"/>
                    </a:cubicBezTo>
                    <a:cubicBezTo>
                      <a:pt x="156016" y="500174"/>
                      <a:pt x="152400" y="490330"/>
                      <a:pt x="149087" y="480391"/>
                    </a:cubicBezTo>
                    <a:cubicBezTo>
                      <a:pt x="147647" y="476071"/>
                      <a:pt x="147373" y="471402"/>
                      <a:pt x="145774" y="467139"/>
                    </a:cubicBezTo>
                    <a:cubicBezTo>
                      <a:pt x="142808" y="459229"/>
                      <a:pt x="133163" y="443648"/>
                      <a:pt x="129209" y="437322"/>
                    </a:cubicBezTo>
                    <a:cubicBezTo>
                      <a:pt x="127099" y="433945"/>
                      <a:pt x="124364" y="430944"/>
                      <a:pt x="122583" y="427383"/>
                    </a:cubicBezTo>
                    <a:cubicBezTo>
                      <a:pt x="121021" y="424259"/>
                      <a:pt x="120832" y="420568"/>
                      <a:pt x="119270" y="417444"/>
                    </a:cubicBezTo>
                    <a:cubicBezTo>
                      <a:pt x="116401" y="411706"/>
                      <a:pt x="111152" y="404986"/>
                      <a:pt x="106018" y="400878"/>
                    </a:cubicBezTo>
                    <a:cubicBezTo>
                      <a:pt x="102909" y="398391"/>
                      <a:pt x="99392" y="396461"/>
                      <a:pt x="96079" y="394252"/>
                    </a:cubicBezTo>
                    <a:cubicBezTo>
                      <a:pt x="94975" y="389835"/>
                      <a:pt x="93659" y="385465"/>
                      <a:pt x="92766" y="381000"/>
                    </a:cubicBezTo>
                    <a:cubicBezTo>
                      <a:pt x="91449" y="374413"/>
                      <a:pt x="90910" y="367679"/>
                      <a:pt x="89453" y="361122"/>
                    </a:cubicBezTo>
                    <a:cubicBezTo>
                      <a:pt x="88695" y="357713"/>
                      <a:pt x="87244" y="354496"/>
                      <a:pt x="86140" y="351183"/>
                    </a:cubicBezTo>
                    <a:cubicBezTo>
                      <a:pt x="89830" y="340113"/>
                      <a:pt x="89992" y="340474"/>
                      <a:pt x="92766" y="327991"/>
                    </a:cubicBezTo>
                    <a:cubicBezTo>
                      <a:pt x="93988" y="322494"/>
                      <a:pt x="92955" y="316111"/>
                      <a:pt x="96079" y="311426"/>
                    </a:cubicBezTo>
                    <a:cubicBezTo>
                      <a:pt x="98016" y="308520"/>
                      <a:pt x="102705" y="309217"/>
                      <a:pt x="106018" y="308113"/>
                    </a:cubicBezTo>
                    <a:cubicBezTo>
                      <a:pt x="109331" y="310322"/>
                      <a:pt x="112898" y="312190"/>
                      <a:pt x="115957" y="314739"/>
                    </a:cubicBezTo>
                    <a:cubicBezTo>
                      <a:pt x="119556" y="317738"/>
                      <a:pt x="122084" y="321955"/>
                      <a:pt x="125896" y="324678"/>
                    </a:cubicBezTo>
                    <a:cubicBezTo>
                      <a:pt x="156420" y="346482"/>
                      <a:pt x="123245" y="315402"/>
                      <a:pt x="149087" y="341244"/>
                    </a:cubicBezTo>
                    <a:cubicBezTo>
                      <a:pt x="152400" y="340140"/>
                      <a:pt x="158342" y="341356"/>
                      <a:pt x="159027" y="337931"/>
                    </a:cubicBezTo>
                    <a:cubicBezTo>
                      <a:pt x="160675" y="329689"/>
                      <a:pt x="156608" y="292951"/>
                      <a:pt x="142461" y="288235"/>
                    </a:cubicBezTo>
                    <a:lnTo>
                      <a:pt x="132522" y="284922"/>
                    </a:lnTo>
                    <a:cubicBezTo>
                      <a:pt x="129209" y="281609"/>
                      <a:pt x="124858" y="279079"/>
                      <a:pt x="122583" y="274983"/>
                    </a:cubicBezTo>
                    <a:cubicBezTo>
                      <a:pt x="119191" y="268878"/>
                      <a:pt x="115957" y="255105"/>
                      <a:pt x="115957" y="255105"/>
                    </a:cubicBezTo>
                    <a:cubicBezTo>
                      <a:pt x="117061" y="248479"/>
                      <a:pt x="117813" y="241784"/>
                      <a:pt x="119270" y="235226"/>
                    </a:cubicBezTo>
                    <a:cubicBezTo>
                      <a:pt x="120028" y="231817"/>
                      <a:pt x="120114" y="227756"/>
                      <a:pt x="122583" y="225287"/>
                    </a:cubicBezTo>
                    <a:cubicBezTo>
                      <a:pt x="125052" y="222818"/>
                      <a:pt x="129134" y="222821"/>
                      <a:pt x="132522" y="221974"/>
                    </a:cubicBezTo>
                    <a:cubicBezTo>
                      <a:pt x="137985" y="220608"/>
                      <a:pt x="143565" y="219765"/>
                      <a:pt x="149087" y="218661"/>
                    </a:cubicBezTo>
                    <a:cubicBezTo>
                      <a:pt x="150191" y="215348"/>
                      <a:pt x="152400" y="212214"/>
                      <a:pt x="152400" y="208722"/>
                    </a:cubicBezTo>
                    <a:cubicBezTo>
                      <a:pt x="152400" y="203543"/>
                      <a:pt x="147336" y="190999"/>
                      <a:pt x="145774" y="185531"/>
                    </a:cubicBezTo>
                    <a:cubicBezTo>
                      <a:pt x="144523" y="181153"/>
                      <a:pt x="144255" y="176463"/>
                      <a:pt x="142461" y="172278"/>
                    </a:cubicBezTo>
                    <a:cubicBezTo>
                      <a:pt x="140893" y="168618"/>
                      <a:pt x="137616" y="165900"/>
                      <a:pt x="135835" y="162339"/>
                    </a:cubicBezTo>
                    <a:cubicBezTo>
                      <a:pt x="134273" y="159215"/>
                      <a:pt x="134758" y="155083"/>
                      <a:pt x="132522" y="152400"/>
                    </a:cubicBezTo>
                    <a:cubicBezTo>
                      <a:pt x="128987" y="148158"/>
                      <a:pt x="123687" y="145774"/>
                      <a:pt x="119270" y="142461"/>
                    </a:cubicBezTo>
                    <a:cubicBezTo>
                      <a:pt x="113322" y="112722"/>
                      <a:pt x="116883" y="131450"/>
                      <a:pt x="109331" y="86139"/>
                    </a:cubicBezTo>
                    <a:cubicBezTo>
                      <a:pt x="108405" y="80585"/>
                      <a:pt x="107799" y="74916"/>
                      <a:pt x="106018" y="69574"/>
                    </a:cubicBezTo>
                    <a:cubicBezTo>
                      <a:pt x="104456" y="64889"/>
                      <a:pt x="101126" y="60946"/>
                      <a:pt x="99392" y="56322"/>
                    </a:cubicBezTo>
                    <a:cubicBezTo>
                      <a:pt x="97793" y="52059"/>
                      <a:pt x="97678" y="47333"/>
                      <a:pt x="96079" y="43070"/>
                    </a:cubicBezTo>
                    <a:cubicBezTo>
                      <a:pt x="94345" y="38446"/>
                      <a:pt x="91398" y="34357"/>
                      <a:pt x="89453" y="29818"/>
                    </a:cubicBezTo>
                    <a:cubicBezTo>
                      <a:pt x="88077" y="26608"/>
                      <a:pt x="87937" y="22873"/>
                      <a:pt x="86140" y="19878"/>
                    </a:cubicBezTo>
                    <a:cubicBezTo>
                      <a:pt x="78732" y="7532"/>
                      <a:pt x="88901" y="3313"/>
                      <a:pt x="89453"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65" name="Freeform 164">
              <a:extLst>
                <a:ext uri="{FF2B5EF4-FFF2-40B4-BE49-F238E27FC236}">
                  <a16:creationId xmlns:a16="http://schemas.microsoft.com/office/drawing/2014/main" id="{81B5B5BC-4D09-E506-3886-F6A4C4D9C041}"/>
                </a:ext>
              </a:extLst>
            </p:cNvPr>
            <p:cNvSpPr/>
            <p:nvPr/>
          </p:nvSpPr>
          <p:spPr>
            <a:xfrm>
              <a:off x="7874493" y="4332303"/>
              <a:ext cx="235258" cy="1677955"/>
            </a:xfrm>
            <a:custGeom>
              <a:avLst/>
              <a:gdLst>
                <a:gd name="connsiteX0" fmla="*/ 0 w 235258"/>
                <a:gd name="connsiteY0" fmla="*/ 1673441 h 1677955"/>
                <a:gd name="connsiteX1" fmla="*/ 0 w 235258"/>
                <a:gd name="connsiteY1" fmla="*/ 1673441 h 1677955"/>
                <a:gd name="connsiteX2" fmla="*/ 102093 w 235258"/>
                <a:gd name="connsiteY2" fmla="*/ 1677880 h 1677955"/>
                <a:gd name="connsiteX3" fmla="*/ 119849 w 235258"/>
                <a:gd name="connsiteY3" fmla="*/ 1673441 h 1677955"/>
                <a:gd name="connsiteX4" fmla="*/ 110971 w 235258"/>
                <a:gd name="connsiteY4" fmla="*/ 1660124 h 1677955"/>
                <a:gd name="connsiteX5" fmla="*/ 106532 w 235258"/>
                <a:gd name="connsiteY5" fmla="*/ 1646808 h 1677955"/>
                <a:gd name="connsiteX6" fmla="*/ 110971 w 235258"/>
                <a:gd name="connsiteY6" fmla="*/ 1487010 h 1677955"/>
                <a:gd name="connsiteX7" fmla="*/ 119849 w 235258"/>
                <a:gd name="connsiteY7" fmla="*/ 1460377 h 1677955"/>
                <a:gd name="connsiteX8" fmla="*/ 124288 w 235258"/>
                <a:gd name="connsiteY8" fmla="*/ 1447060 h 1677955"/>
                <a:gd name="connsiteX9" fmla="*/ 128726 w 235258"/>
                <a:gd name="connsiteY9" fmla="*/ 1433744 h 1677955"/>
                <a:gd name="connsiteX10" fmla="*/ 133165 w 235258"/>
                <a:gd name="connsiteY10" fmla="*/ 1420427 h 1677955"/>
                <a:gd name="connsiteX11" fmla="*/ 133165 w 235258"/>
                <a:gd name="connsiteY11" fmla="*/ 1313895 h 1677955"/>
                <a:gd name="connsiteX12" fmla="*/ 128726 w 235258"/>
                <a:gd name="connsiteY12" fmla="*/ 1256190 h 1677955"/>
                <a:gd name="connsiteX13" fmla="*/ 119849 w 235258"/>
                <a:gd name="connsiteY13" fmla="*/ 1229557 h 1677955"/>
                <a:gd name="connsiteX14" fmla="*/ 124288 w 235258"/>
                <a:gd name="connsiteY14" fmla="*/ 1131903 h 1677955"/>
                <a:gd name="connsiteX15" fmla="*/ 133165 w 235258"/>
                <a:gd name="connsiteY15" fmla="*/ 1087514 h 1677955"/>
                <a:gd name="connsiteX16" fmla="*/ 146482 w 235258"/>
                <a:gd name="connsiteY16" fmla="*/ 1052004 h 1677955"/>
                <a:gd name="connsiteX17" fmla="*/ 150921 w 235258"/>
                <a:gd name="connsiteY17" fmla="*/ 1029810 h 1677955"/>
                <a:gd name="connsiteX18" fmla="*/ 159798 w 235258"/>
                <a:gd name="connsiteY18" fmla="*/ 1003177 h 1677955"/>
                <a:gd name="connsiteX19" fmla="*/ 168676 w 235258"/>
                <a:gd name="connsiteY19" fmla="*/ 963227 h 1677955"/>
                <a:gd name="connsiteX20" fmla="*/ 173115 w 235258"/>
                <a:gd name="connsiteY20" fmla="*/ 945472 h 1677955"/>
                <a:gd name="connsiteX21" fmla="*/ 168676 w 235258"/>
                <a:gd name="connsiteY21" fmla="*/ 905522 h 1677955"/>
                <a:gd name="connsiteX22" fmla="*/ 164237 w 235258"/>
                <a:gd name="connsiteY22" fmla="*/ 861134 h 1677955"/>
                <a:gd name="connsiteX23" fmla="*/ 159798 w 235258"/>
                <a:gd name="connsiteY23" fmla="*/ 834501 h 1677955"/>
                <a:gd name="connsiteX24" fmla="*/ 155359 w 235258"/>
                <a:gd name="connsiteY24" fmla="*/ 625876 h 1677955"/>
                <a:gd name="connsiteX25" fmla="*/ 168676 w 235258"/>
                <a:gd name="connsiteY25" fmla="*/ 514905 h 1677955"/>
                <a:gd name="connsiteX26" fmla="*/ 173115 w 235258"/>
                <a:gd name="connsiteY26" fmla="*/ 239697 h 1677955"/>
                <a:gd name="connsiteX27" fmla="*/ 235258 w 235258"/>
                <a:gd name="connsiteY27" fmla="*/ 275208 h 1677955"/>
                <a:gd name="connsiteX28" fmla="*/ 204187 w 235258"/>
                <a:gd name="connsiteY28" fmla="*/ 248575 h 1677955"/>
                <a:gd name="connsiteX29" fmla="*/ 190870 w 235258"/>
                <a:gd name="connsiteY29" fmla="*/ 164237 h 1677955"/>
                <a:gd name="connsiteX30" fmla="*/ 173115 w 235258"/>
                <a:gd name="connsiteY30" fmla="*/ 0 h 1677955"/>
                <a:gd name="connsiteX31" fmla="*/ 150921 w 235258"/>
                <a:gd name="connsiteY31" fmla="*/ 248575 h 1677955"/>
                <a:gd name="connsiteX32" fmla="*/ 128726 w 235258"/>
                <a:gd name="connsiteY32" fmla="*/ 483833 h 1677955"/>
                <a:gd name="connsiteX33" fmla="*/ 128726 w 235258"/>
                <a:gd name="connsiteY33" fmla="*/ 532660 h 1677955"/>
                <a:gd name="connsiteX34" fmla="*/ 128726 w 235258"/>
                <a:gd name="connsiteY34" fmla="*/ 590365 h 1677955"/>
                <a:gd name="connsiteX35" fmla="*/ 79899 w 235258"/>
                <a:gd name="connsiteY35" fmla="*/ 621437 h 1677955"/>
                <a:gd name="connsiteX36" fmla="*/ 35511 w 235258"/>
                <a:gd name="connsiteY36" fmla="*/ 639192 h 1677955"/>
                <a:gd name="connsiteX37" fmla="*/ 110971 w 235258"/>
                <a:gd name="connsiteY37" fmla="*/ 634753 h 1677955"/>
                <a:gd name="connsiteX38" fmla="*/ 97655 w 235258"/>
                <a:gd name="connsiteY38" fmla="*/ 887767 h 1677955"/>
                <a:gd name="connsiteX39" fmla="*/ 75460 w 235258"/>
                <a:gd name="connsiteY39" fmla="*/ 1091953 h 1677955"/>
                <a:gd name="connsiteX40" fmla="*/ 71022 w 235258"/>
                <a:gd name="connsiteY40" fmla="*/ 1167414 h 1677955"/>
                <a:gd name="connsiteX41" fmla="*/ 53266 w 235258"/>
                <a:gd name="connsiteY41" fmla="*/ 1398233 h 1677955"/>
                <a:gd name="connsiteX42" fmla="*/ 0 w 235258"/>
                <a:gd name="connsiteY42" fmla="*/ 1673441 h 1677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35258" h="1677955">
                  <a:moveTo>
                    <a:pt x="0" y="1673441"/>
                  </a:moveTo>
                  <a:lnTo>
                    <a:pt x="0" y="1673441"/>
                  </a:lnTo>
                  <a:cubicBezTo>
                    <a:pt x="34031" y="1674921"/>
                    <a:pt x="68030" y="1677880"/>
                    <a:pt x="102093" y="1677880"/>
                  </a:cubicBezTo>
                  <a:cubicBezTo>
                    <a:pt x="108194" y="1677880"/>
                    <a:pt x="117121" y="1678898"/>
                    <a:pt x="119849" y="1673441"/>
                  </a:cubicBezTo>
                  <a:cubicBezTo>
                    <a:pt x="122235" y="1668669"/>
                    <a:pt x="113357" y="1664896"/>
                    <a:pt x="110971" y="1660124"/>
                  </a:cubicBezTo>
                  <a:cubicBezTo>
                    <a:pt x="108879" y="1655939"/>
                    <a:pt x="108012" y="1651247"/>
                    <a:pt x="106532" y="1646808"/>
                  </a:cubicBezTo>
                  <a:cubicBezTo>
                    <a:pt x="108012" y="1593542"/>
                    <a:pt x="107174" y="1540161"/>
                    <a:pt x="110971" y="1487010"/>
                  </a:cubicBezTo>
                  <a:cubicBezTo>
                    <a:pt x="111638" y="1477676"/>
                    <a:pt x="116890" y="1469255"/>
                    <a:pt x="119849" y="1460377"/>
                  </a:cubicBezTo>
                  <a:lnTo>
                    <a:pt x="124288" y="1447060"/>
                  </a:lnTo>
                  <a:lnTo>
                    <a:pt x="128726" y="1433744"/>
                  </a:lnTo>
                  <a:lnTo>
                    <a:pt x="133165" y="1420427"/>
                  </a:lnTo>
                  <a:cubicBezTo>
                    <a:pt x="140372" y="1362769"/>
                    <a:pt x="138694" y="1394058"/>
                    <a:pt x="133165" y="1313895"/>
                  </a:cubicBezTo>
                  <a:cubicBezTo>
                    <a:pt x="131838" y="1294649"/>
                    <a:pt x="131735" y="1275246"/>
                    <a:pt x="128726" y="1256190"/>
                  </a:cubicBezTo>
                  <a:cubicBezTo>
                    <a:pt x="127267" y="1246947"/>
                    <a:pt x="119849" y="1229557"/>
                    <a:pt x="119849" y="1229557"/>
                  </a:cubicBezTo>
                  <a:cubicBezTo>
                    <a:pt x="121329" y="1197006"/>
                    <a:pt x="121967" y="1164405"/>
                    <a:pt x="124288" y="1131903"/>
                  </a:cubicBezTo>
                  <a:cubicBezTo>
                    <a:pt x="125662" y="1112671"/>
                    <a:pt x="129300" y="1104905"/>
                    <a:pt x="133165" y="1087514"/>
                  </a:cubicBezTo>
                  <a:cubicBezTo>
                    <a:pt x="139564" y="1058718"/>
                    <a:pt x="132773" y="1072567"/>
                    <a:pt x="146482" y="1052004"/>
                  </a:cubicBezTo>
                  <a:cubicBezTo>
                    <a:pt x="147962" y="1044606"/>
                    <a:pt x="148936" y="1037089"/>
                    <a:pt x="150921" y="1029810"/>
                  </a:cubicBezTo>
                  <a:cubicBezTo>
                    <a:pt x="153383" y="1020782"/>
                    <a:pt x="157528" y="1012255"/>
                    <a:pt x="159798" y="1003177"/>
                  </a:cubicBezTo>
                  <a:cubicBezTo>
                    <a:pt x="170626" y="959865"/>
                    <a:pt x="157402" y="1013956"/>
                    <a:pt x="168676" y="963227"/>
                  </a:cubicBezTo>
                  <a:cubicBezTo>
                    <a:pt x="169999" y="957272"/>
                    <a:pt x="171635" y="951390"/>
                    <a:pt x="173115" y="945472"/>
                  </a:cubicBezTo>
                  <a:cubicBezTo>
                    <a:pt x="171635" y="932155"/>
                    <a:pt x="170079" y="918847"/>
                    <a:pt x="168676" y="905522"/>
                  </a:cubicBezTo>
                  <a:cubicBezTo>
                    <a:pt x="167119" y="890734"/>
                    <a:pt x="166081" y="875889"/>
                    <a:pt x="164237" y="861134"/>
                  </a:cubicBezTo>
                  <a:cubicBezTo>
                    <a:pt x="163121" y="852203"/>
                    <a:pt x="161278" y="843379"/>
                    <a:pt x="159798" y="834501"/>
                  </a:cubicBezTo>
                  <a:cubicBezTo>
                    <a:pt x="152752" y="714729"/>
                    <a:pt x="155359" y="784238"/>
                    <a:pt x="155359" y="625876"/>
                  </a:cubicBezTo>
                  <a:lnTo>
                    <a:pt x="168676" y="514905"/>
                  </a:lnTo>
                  <a:cubicBezTo>
                    <a:pt x="170156" y="423169"/>
                    <a:pt x="171635" y="331433"/>
                    <a:pt x="173115" y="239697"/>
                  </a:cubicBezTo>
                  <a:lnTo>
                    <a:pt x="235258" y="275208"/>
                  </a:lnTo>
                  <a:lnTo>
                    <a:pt x="204187" y="248575"/>
                  </a:lnTo>
                  <a:lnTo>
                    <a:pt x="190870" y="164237"/>
                  </a:lnTo>
                  <a:lnTo>
                    <a:pt x="173115" y="0"/>
                  </a:lnTo>
                  <a:lnTo>
                    <a:pt x="150921" y="248575"/>
                  </a:lnTo>
                  <a:lnTo>
                    <a:pt x="128726" y="483833"/>
                  </a:lnTo>
                  <a:lnTo>
                    <a:pt x="128726" y="532660"/>
                  </a:lnTo>
                  <a:lnTo>
                    <a:pt x="128726" y="590365"/>
                  </a:lnTo>
                  <a:cubicBezTo>
                    <a:pt x="85119" y="614591"/>
                    <a:pt x="99549" y="601787"/>
                    <a:pt x="79899" y="621437"/>
                  </a:cubicBezTo>
                  <a:lnTo>
                    <a:pt x="35511" y="639192"/>
                  </a:lnTo>
                  <a:lnTo>
                    <a:pt x="110971" y="634753"/>
                  </a:lnTo>
                  <a:lnTo>
                    <a:pt x="97655" y="887767"/>
                  </a:lnTo>
                  <a:lnTo>
                    <a:pt x="75460" y="1091953"/>
                  </a:lnTo>
                  <a:cubicBezTo>
                    <a:pt x="70408" y="1152592"/>
                    <a:pt x="71022" y="1127402"/>
                    <a:pt x="71022" y="1167414"/>
                  </a:cubicBezTo>
                  <a:lnTo>
                    <a:pt x="53266" y="1398233"/>
                  </a:lnTo>
                  <a:lnTo>
                    <a:pt x="0" y="1673441"/>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 name="Freeform 183">
              <a:extLst>
                <a:ext uri="{FF2B5EF4-FFF2-40B4-BE49-F238E27FC236}">
                  <a16:creationId xmlns:a16="http://schemas.microsoft.com/office/drawing/2014/main" id="{8BFB916B-088B-B5EF-234D-DD9FD27E6A54}"/>
                </a:ext>
              </a:extLst>
            </p:cNvPr>
            <p:cNvSpPr/>
            <p:nvPr/>
          </p:nvSpPr>
          <p:spPr>
            <a:xfrm>
              <a:off x="6747029" y="4705165"/>
              <a:ext cx="146482" cy="1300579"/>
            </a:xfrm>
            <a:custGeom>
              <a:avLst/>
              <a:gdLst>
                <a:gd name="connsiteX0" fmla="*/ 84338 w 146482"/>
                <a:gd name="connsiteY0" fmla="*/ 4439 h 1300579"/>
                <a:gd name="connsiteX1" fmla="*/ 0 w 146482"/>
                <a:gd name="connsiteY1" fmla="*/ 1300579 h 1300579"/>
                <a:gd name="connsiteX2" fmla="*/ 106532 w 146482"/>
                <a:gd name="connsiteY2" fmla="*/ 1296140 h 1300579"/>
                <a:gd name="connsiteX3" fmla="*/ 146482 w 146482"/>
                <a:gd name="connsiteY3" fmla="*/ 0 h 1300579"/>
                <a:gd name="connsiteX4" fmla="*/ 84338 w 146482"/>
                <a:gd name="connsiteY4" fmla="*/ 4439 h 1300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82" h="1300579">
                  <a:moveTo>
                    <a:pt x="84338" y="4439"/>
                  </a:moveTo>
                  <a:lnTo>
                    <a:pt x="0" y="1300579"/>
                  </a:lnTo>
                  <a:lnTo>
                    <a:pt x="106532" y="1296140"/>
                  </a:lnTo>
                  <a:lnTo>
                    <a:pt x="146482" y="0"/>
                  </a:lnTo>
                  <a:lnTo>
                    <a:pt x="84338" y="4439"/>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5" name="Freeform 184">
              <a:extLst>
                <a:ext uri="{FF2B5EF4-FFF2-40B4-BE49-F238E27FC236}">
                  <a16:creationId xmlns:a16="http://schemas.microsoft.com/office/drawing/2014/main" id="{11431B40-8546-99BF-02C5-74135C5967E6}"/>
                </a:ext>
              </a:extLst>
            </p:cNvPr>
            <p:cNvSpPr/>
            <p:nvPr/>
          </p:nvSpPr>
          <p:spPr>
            <a:xfrm>
              <a:off x="6298706" y="4759482"/>
              <a:ext cx="201707" cy="1237384"/>
            </a:xfrm>
            <a:custGeom>
              <a:avLst/>
              <a:gdLst>
                <a:gd name="connsiteX0" fmla="*/ 79899 w 181992"/>
                <a:gd name="connsiteY0" fmla="*/ 0 h 1189608"/>
                <a:gd name="connsiteX1" fmla="*/ 75460 w 181992"/>
                <a:gd name="connsiteY1" fmla="*/ 110971 h 1189608"/>
                <a:gd name="connsiteX2" fmla="*/ 8877 w 181992"/>
                <a:gd name="connsiteY2" fmla="*/ 159798 h 1189608"/>
                <a:gd name="connsiteX3" fmla="*/ 71021 w 181992"/>
                <a:gd name="connsiteY3" fmla="*/ 159798 h 1189608"/>
                <a:gd name="connsiteX4" fmla="*/ 66582 w 181992"/>
                <a:gd name="connsiteY4" fmla="*/ 244136 h 1189608"/>
                <a:gd name="connsiteX5" fmla="*/ 17755 w 181992"/>
                <a:gd name="connsiteY5" fmla="*/ 284086 h 1189608"/>
                <a:gd name="connsiteX6" fmla="*/ 62143 w 181992"/>
                <a:gd name="connsiteY6" fmla="*/ 284086 h 1189608"/>
                <a:gd name="connsiteX7" fmla="*/ 71021 w 181992"/>
                <a:gd name="connsiteY7" fmla="*/ 284086 h 1189608"/>
                <a:gd name="connsiteX8" fmla="*/ 0 w 181992"/>
                <a:gd name="connsiteY8" fmla="*/ 1189608 h 1189608"/>
                <a:gd name="connsiteX9" fmla="*/ 102093 w 181992"/>
                <a:gd name="connsiteY9" fmla="*/ 1189608 h 1189608"/>
                <a:gd name="connsiteX10" fmla="*/ 115410 w 181992"/>
                <a:gd name="connsiteY10" fmla="*/ 239697 h 1189608"/>
                <a:gd name="connsiteX11" fmla="*/ 181992 w 181992"/>
                <a:gd name="connsiteY11" fmla="*/ 270769 h 1189608"/>
                <a:gd name="connsiteX12" fmla="*/ 115410 w 181992"/>
                <a:gd name="connsiteY12" fmla="*/ 230820 h 1189608"/>
                <a:gd name="connsiteX13" fmla="*/ 79899 w 181992"/>
                <a:gd name="connsiteY13" fmla="*/ 0 h 11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992" h="1189608">
                  <a:moveTo>
                    <a:pt x="79899" y="0"/>
                  </a:moveTo>
                  <a:lnTo>
                    <a:pt x="75460" y="110971"/>
                  </a:lnTo>
                  <a:lnTo>
                    <a:pt x="8877" y="159798"/>
                  </a:lnTo>
                  <a:lnTo>
                    <a:pt x="71021" y="159798"/>
                  </a:lnTo>
                  <a:lnTo>
                    <a:pt x="66582" y="244136"/>
                  </a:lnTo>
                  <a:lnTo>
                    <a:pt x="17755" y="284086"/>
                  </a:lnTo>
                  <a:lnTo>
                    <a:pt x="62143" y="284086"/>
                  </a:lnTo>
                  <a:lnTo>
                    <a:pt x="71021" y="284086"/>
                  </a:lnTo>
                  <a:lnTo>
                    <a:pt x="0" y="1189608"/>
                  </a:lnTo>
                  <a:lnTo>
                    <a:pt x="102093" y="1189608"/>
                  </a:lnTo>
                  <a:lnTo>
                    <a:pt x="115410" y="239697"/>
                  </a:lnTo>
                  <a:lnTo>
                    <a:pt x="181992" y="270769"/>
                  </a:lnTo>
                  <a:lnTo>
                    <a:pt x="115410" y="230820"/>
                  </a:lnTo>
                  <a:cubicBezTo>
                    <a:pt x="116889" y="161278"/>
                    <a:pt x="118369" y="91736"/>
                    <a:pt x="79899" y="0"/>
                  </a:cubicBez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7" name="Freeform 186">
              <a:extLst>
                <a:ext uri="{FF2B5EF4-FFF2-40B4-BE49-F238E27FC236}">
                  <a16:creationId xmlns:a16="http://schemas.microsoft.com/office/drawing/2014/main" id="{8734D55E-15C3-F037-80CE-FA4C25D02E77}"/>
                </a:ext>
              </a:extLst>
            </p:cNvPr>
            <p:cNvSpPr/>
            <p:nvPr/>
          </p:nvSpPr>
          <p:spPr>
            <a:xfrm>
              <a:off x="6551721" y="4682971"/>
              <a:ext cx="137604" cy="1322773"/>
            </a:xfrm>
            <a:custGeom>
              <a:avLst/>
              <a:gdLst>
                <a:gd name="connsiteX0" fmla="*/ 137604 w 137604"/>
                <a:gd name="connsiteY0" fmla="*/ 0 h 1322773"/>
                <a:gd name="connsiteX1" fmla="*/ 93215 w 137604"/>
                <a:gd name="connsiteY1" fmla="*/ 1322773 h 1322773"/>
                <a:gd name="connsiteX2" fmla="*/ 0 w 137604"/>
                <a:gd name="connsiteY2" fmla="*/ 1309456 h 1322773"/>
                <a:gd name="connsiteX3" fmla="*/ 97654 w 137604"/>
                <a:gd name="connsiteY3" fmla="*/ 226380 h 1322773"/>
                <a:gd name="connsiteX4" fmla="*/ 35511 w 137604"/>
                <a:gd name="connsiteY4" fmla="*/ 297402 h 1322773"/>
                <a:gd name="connsiteX5" fmla="*/ 97654 w 137604"/>
                <a:gd name="connsiteY5" fmla="*/ 213064 h 1322773"/>
                <a:gd name="connsiteX6" fmla="*/ 97654 w 137604"/>
                <a:gd name="connsiteY6" fmla="*/ 57705 h 1322773"/>
                <a:gd name="connsiteX7" fmla="*/ 137604 w 137604"/>
                <a:gd name="connsiteY7" fmla="*/ 0 h 1322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04" h="1322773">
                  <a:moveTo>
                    <a:pt x="137604" y="0"/>
                  </a:moveTo>
                  <a:lnTo>
                    <a:pt x="93215" y="1322773"/>
                  </a:lnTo>
                  <a:lnTo>
                    <a:pt x="0" y="1309456"/>
                  </a:lnTo>
                  <a:lnTo>
                    <a:pt x="97654" y="226380"/>
                  </a:lnTo>
                  <a:lnTo>
                    <a:pt x="35511" y="297402"/>
                  </a:lnTo>
                  <a:lnTo>
                    <a:pt x="97654" y="213064"/>
                  </a:lnTo>
                  <a:lnTo>
                    <a:pt x="97654" y="57705"/>
                  </a:lnTo>
                  <a:lnTo>
                    <a:pt x="137604"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0" name="Straight Connector 189">
              <a:extLst>
                <a:ext uri="{FF2B5EF4-FFF2-40B4-BE49-F238E27FC236}">
                  <a16:creationId xmlns:a16="http://schemas.microsoft.com/office/drawing/2014/main" id="{6154996F-17E2-0488-A88E-14B2638257C7}"/>
                </a:ext>
              </a:extLst>
            </p:cNvPr>
            <p:cNvCxnSpPr/>
            <p:nvPr/>
          </p:nvCxnSpPr>
          <p:spPr>
            <a:xfrm flipV="1">
              <a:off x="6463350" y="5673518"/>
              <a:ext cx="14691" cy="338334"/>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822EA8AD-4BFC-DF47-92FD-8778FCE7E027}"/>
                </a:ext>
              </a:extLst>
            </p:cNvPr>
            <p:cNvCxnSpPr/>
            <p:nvPr/>
          </p:nvCxnSpPr>
          <p:spPr>
            <a:xfrm flipH="1" flipV="1">
              <a:off x="6711773" y="5611419"/>
              <a:ext cx="7676" cy="389886"/>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AFF97AA6-DA4C-9D2E-003C-7F34B9BFC9C2}"/>
                </a:ext>
              </a:extLst>
            </p:cNvPr>
            <p:cNvCxnSpPr/>
            <p:nvPr/>
          </p:nvCxnSpPr>
          <p:spPr>
            <a:xfrm flipV="1">
              <a:off x="6967340" y="5886653"/>
              <a:ext cx="0" cy="13240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EC0ED62D-1C59-0F32-B35A-A1AE8044CE86}"/>
                </a:ext>
              </a:extLst>
            </p:cNvPr>
            <p:cNvCxnSpPr/>
            <p:nvPr/>
          </p:nvCxnSpPr>
          <p:spPr>
            <a:xfrm flipV="1">
              <a:off x="7818320" y="5795168"/>
              <a:ext cx="0" cy="215015"/>
            </a:xfrm>
            <a:prstGeom prst="line">
              <a:avLst/>
            </a:prstGeom>
            <a:ln w="19050">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78CCA46B-9EA4-2792-F272-A28B2241D70C}"/>
                </a:ext>
              </a:extLst>
            </p:cNvPr>
            <p:cNvCxnSpPr/>
            <p:nvPr/>
          </p:nvCxnSpPr>
          <p:spPr>
            <a:xfrm flipV="1">
              <a:off x="8346037" y="5445086"/>
              <a:ext cx="0" cy="573542"/>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grpSp>
          <p:nvGrpSpPr>
            <p:cNvPr id="192" name="Group 191">
              <a:extLst>
                <a:ext uri="{FF2B5EF4-FFF2-40B4-BE49-F238E27FC236}">
                  <a16:creationId xmlns:a16="http://schemas.microsoft.com/office/drawing/2014/main" id="{DB81AAA5-4C6A-2904-2BD1-6E79551B8A07}"/>
                </a:ext>
              </a:extLst>
            </p:cNvPr>
            <p:cNvGrpSpPr/>
            <p:nvPr/>
          </p:nvGrpSpPr>
          <p:grpSpPr>
            <a:xfrm>
              <a:off x="5304183" y="5589104"/>
              <a:ext cx="84306" cy="423076"/>
              <a:chOff x="5304183" y="5589104"/>
              <a:chExt cx="84306" cy="423076"/>
            </a:xfrm>
          </p:grpSpPr>
          <p:cxnSp>
            <p:nvCxnSpPr>
              <p:cNvPr id="176" name="Straight Connector 175">
                <a:extLst>
                  <a:ext uri="{FF2B5EF4-FFF2-40B4-BE49-F238E27FC236}">
                    <a16:creationId xmlns:a16="http://schemas.microsoft.com/office/drawing/2014/main" id="{E0B4771A-1F89-4FE8-C3E4-734F85948265}"/>
                  </a:ext>
                </a:extLst>
              </p:cNvPr>
              <p:cNvCxnSpPr/>
              <p:nvPr/>
            </p:nvCxnSpPr>
            <p:spPr>
              <a:xfrm flipV="1">
                <a:off x="5349154" y="5841812"/>
                <a:ext cx="0" cy="170368"/>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100" name="Freeform 99">
                <a:extLst>
                  <a:ext uri="{FF2B5EF4-FFF2-40B4-BE49-F238E27FC236}">
                    <a16:creationId xmlns:a16="http://schemas.microsoft.com/office/drawing/2014/main" id="{ADA49380-4B26-468A-B662-12F820474A95}"/>
                  </a:ext>
                </a:extLst>
              </p:cNvPr>
              <p:cNvSpPr/>
              <p:nvPr/>
            </p:nvSpPr>
            <p:spPr>
              <a:xfrm>
                <a:off x="5304183" y="5589104"/>
                <a:ext cx="84306" cy="282346"/>
              </a:xfrm>
              <a:custGeom>
                <a:avLst/>
                <a:gdLst>
                  <a:gd name="connsiteX0" fmla="*/ 53008 w 84306"/>
                  <a:gd name="connsiteY0" fmla="*/ 0 h 282346"/>
                  <a:gd name="connsiteX1" fmla="*/ 53008 w 84306"/>
                  <a:gd name="connsiteY1" fmla="*/ 0 h 282346"/>
                  <a:gd name="connsiteX2" fmla="*/ 36443 w 84306"/>
                  <a:gd name="connsiteY2" fmla="*/ 46383 h 282346"/>
                  <a:gd name="connsiteX3" fmla="*/ 33130 w 84306"/>
                  <a:gd name="connsiteY3" fmla="*/ 56322 h 282346"/>
                  <a:gd name="connsiteX4" fmla="*/ 43069 w 84306"/>
                  <a:gd name="connsiteY4" fmla="*/ 66261 h 282346"/>
                  <a:gd name="connsiteX5" fmla="*/ 53008 w 84306"/>
                  <a:gd name="connsiteY5" fmla="*/ 69574 h 282346"/>
                  <a:gd name="connsiteX6" fmla="*/ 59634 w 84306"/>
                  <a:gd name="connsiteY6" fmla="*/ 79513 h 282346"/>
                  <a:gd name="connsiteX7" fmla="*/ 39756 w 84306"/>
                  <a:gd name="connsiteY7" fmla="*/ 92766 h 282346"/>
                  <a:gd name="connsiteX8" fmla="*/ 43069 w 84306"/>
                  <a:gd name="connsiteY8" fmla="*/ 106018 h 282346"/>
                  <a:gd name="connsiteX9" fmla="*/ 53008 w 84306"/>
                  <a:gd name="connsiteY9" fmla="*/ 112644 h 282346"/>
                  <a:gd name="connsiteX10" fmla="*/ 56321 w 84306"/>
                  <a:gd name="connsiteY10" fmla="*/ 122583 h 282346"/>
                  <a:gd name="connsiteX11" fmla="*/ 36443 w 84306"/>
                  <a:gd name="connsiteY11" fmla="*/ 129209 h 282346"/>
                  <a:gd name="connsiteX12" fmla="*/ 29817 w 84306"/>
                  <a:gd name="connsiteY12" fmla="*/ 139148 h 282346"/>
                  <a:gd name="connsiteX13" fmla="*/ 33130 w 84306"/>
                  <a:gd name="connsiteY13" fmla="*/ 172279 h 282346"/>
                  <a:gd name="connsiteX14" fmla="*/ 23191 w 84306"/>
                  <a:gd name="connsiteY14" fmla="*/ 175592 h 282346"/>
                  <a:gd name="connsiteX15" fmla="*/ 16565 w 84306"/>
                  <a:gd name="connsiteY15" fmla="*/ 185531 h 282346"/>
                  <a:gd name="connsiteX16" fmla="*/ 26504 w 84306"/>
                  <a:gd name="connsiteY16" fmla="*/ 205409 h 282346"/>
                  <a:gd name="connsiteX17" fmla="*/ 13252 w 84306"/>
                  <a:gd name="connsiteY17" fmla="*/ 215348 h 282346"/>
                  <a:gd name="connsiteX18" fmla="*/ 0 w 84306"/>
                  <a:gd name="connsiteY18" fmla="*/ 235226 h 282346"/>
                  <a:gd name="connsiteX19" fmla="*/ 3313 w 84306"/>
                  <a:gd name="connsiteY19" fmla="*/ 245166 h 282346"/>
                  <a:gd name="connsiteX20" fmla="*/ 33130 w 84306"/>
                  <a:gd name="connsiteY20" fmla="*/ 268357 h 282346"/>
                  <a:gd name="connsiteX21" fmla="*/ 53008 w 84306"/>
                  <a:gd name="connsiteY21" fmla="*/ 271670 h 282346"/>
                  <a:gd name="connsiteX22" fmla="*/ 66260 w 84306"/>
                  <a:gd name="connsiteY22" fmla="*/ 278296 h 282346"/>
                  <a:gd name="connsiteX23" fmla="*/ 76200 w 84306"/>
                  <a:gd name="connsiteY23" fmla="*/ 281609 h 282346"/>
                  <a:gd name="connsiteX24" fmla="*/ 72887 w 84306"/>
                  <a:gd name="connsiteY24" fmla="*/ 271670 h 282346"/>
                  <a:gd name="connsiteX25" fmla="*/ 62947 w 84306"/>
                  <a:gd name="connsiteY25" fmla="*/ 268357 h 282346"/>
                  <a:gd name="connsiteX26" fmla="*/ 56321 w 84306"/>
                  <a:gd name="connsiteY26" fmla="*/ 255105 h 282346"/>
                  <a:gd name="connsiteX27" fmla="*/ 53008 w 84306"/>
                  <a:gd name="connsiteY27" fmla="*/ 231913 h 282346"/>
                  <a:gd name="connsiteX28" fmla="*/ 62947 w 84306"/>
                  <a:gd name="connsiteY28" fmla="*/ 225287 h 282346"/>
                  <a:gd name="connsiteX29" fmla="*/ 82826 w 84306"/>
                  <a:gd name="connsiteY29" fmla="*/ 231913 h 282346"/>
                  <a:gd name="connsiteX30" fmla="*/ 79513 w 84306"/>
                  <a:gd name="connsiteY30" fmla="*/ 218661 h 282346"/>
                  <a:gd name="connsiteX31" fmla="*/ 76200 w 84306"/>
                  <a:gd name="connsiteY31" fmla="*/ 208722 h 282346"/>
                  <a:gd name="connsiteX32" fmla="*/ 62947 w 84306"/>
                  <a:gd name="connsiteY32" fmla="*/ 192157 h 282346"/>
                  <a:gd name="connsiteX33" fmla="*/ 59634 w 84306"/>
                  <a:gd name="connsiteY33" fmla="*/ 182218 h 282346"/>
                  <a:gd name="connsiteX34" fmla="*/ 69574 w 84306"/>
                  <a:gd name="connsiteY34" fmla="*/ 155713 h 282346"/>
                  <a:gd name="connsiteX35" fmla="*/ 79513 w 84306"/>
                  <a:gd name="connsiteY35" fmla="*/ 152400 h 282346"/>
                  <a:gd name="connsiteX36" fmla="*/ 76200 w 84306"/>
                  <a:gd name="connsiteY36" fmla="*/ 142461 h 282346"/>
                  <a:gd name="connsiteX37" fmla="*/ 72887 w 84306"/>
                  <a:gd name="connsiteY37" fmla="*/ 125896 h 282346"/>
                  <a:gd name="connsiteX38" fmla="*/ 76200 w 84306"/>
                  <a:gd name="connsiteY38" fmla="*/ 115957 h 282346"/>
                  <a:gd name="connsiteX39" fmla="*/ 82826 w 84306"/>
                  <a:gd name="connsiteY39" fmla="*/ 106018 h 282346"/>
                  <a:gd name="connsiteX40" fmla="*/ 79513 w 84306"/>
                  <a:gd name="connsiteY40" fmla="*/ 96079 h 282346"/>
                  <a:gd name="connsiteX41" fmla="*/ 66260 w 84306"/>
                  <a:gd name="connsiteY41" fmla="*/ 79513 h 282346"/>
                  <a:gd name="connsiteX42" fmla="*/ 62947 w 84306"/>
                  <a:gd name="connsiteY42" fmla="*/ 69574 h 282346"/>
                  <a:gd name="connsiteX43" fmla="*/ 56321 w 84306"/>
                  <a:gd name="connsiteY43" fmla="*/ 59635 h 282346"/>
                  <a:gd name="connsiteX44" fmla="*/ 49695 w 84306"/>
                  <a:gd name="connsiteY44" fmla="*/ 39757 h 282346"/>
                  <a:gd name="connsiteX45" fmla="*/ 53008 w 84306"/>
                  <a:gd name="connsiteY45" fmla="*/ 26505 h 282346"/>
                  <a:gd name="connsiteX46" fmla="*/ 53008 w 84306"/>
                  <a:gd name="connsiteY46" fmla="*/ 0 h 28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4306" h="282346">
                    <a:moveTo>
                      <a:pt x="53008" y="0"/>
                    </a:moveTo>
                    <a:lnTo>
                      <a:pt x="53008" y="0"/>
                    </a:lnTo>
                    <a:cubicBezTo>
                      <a:pt x="40617" y="33045"/>
                      <a:pt x="46053" y="17553"/>
                      <a:pt x="36443" y="46383"/>
                    </a:cubicBezTo>
                    <a:lnTo>
                      <a:pt x="33130" y="56322"/>
                    </a:lnTo>
                    <a:cubicBezTo>
                      <a:pt x="36443" y="59635"/>
                      <a:pt x="39171" y="63662"/>
                      <a:pt x="43069" y="66261"/>
                    </a:cubicBezTo>
                    <a:cubicBezTo>
                      <a:pt x="45975" y="68198"/>
                      <a:pt x="50281" y="67392"/>
                      <a:pt x="53008" y="69574"/>
                    </a:cubicBezTo>
                    <a:cubicBezTo>
                      <a:pt x="56117" y="72061"/>
                      <a:pt x="57425" y="76200"/>
                      <a:pt x="59634" y="79513"/>
                    </a:cubicBezTo>
                    <a:cubicBezTo>
                      <a:pt x="58130" y="80265"/>
                      <a:pt x="40676" y="87245"/>
                      <a:pt x="39756" y="92766"/>
                    </a:cubicBezTo>
                    <a:cubicBezTo>
                      <a:pt x="39007" y="97257"/>
                      <a:pt x="40543" y="102229"/>
                      <a:pt x="43069" y="106018"/>
                    </a:cubicBezTo>
                    <a:cubicBezTo>
                      <a:pt x="45278" y="109331"/>
                      <a:pt x="49695" y="110435"/>
                      <a:pt x="53008" y="112644"/>
                    </a:cubicBezTo>
                    <a:cubicBezTo>
                      <a:pt x="54112" y="115957"/>
                      <a:pt x="58790" y="120114"/>
                      <a:pt x="56321" y="122583"/>
                    </a:cubicBezTo>
                    <a:cubicBezTo>
                      <a:pt x="51382" y="127522"/>
                      <a:pt x="36443" y="129209"/>
                      <a:pt x="36443" y="129209"/>
                    </a:cubicBezTo>
                    <a:cubicBezTo>
                      <a:pt x="34234" y="132522"/>
                      <a:pt x="29817" y="135166"/>
                      <a:pt x="29817" y="139148"/>
                    </a:cubicBezTo>
                    <a:cubicBezTo>
                      <a:pt x="29817" y="146324"/>
                      <a:pt x="42280" y="163128"/>
                      <a:pt x="33130" y="172279"/>
                    </a:cubicBezTo>
                    <a:cubicBezTo>
                      <a:pt x="30661" y="174748"/>
                      <a:pt x="26504" y="174488"/>
                      <a:pt x="23191" y="175592"/>
                    </a:cubicBezTo>
                    <a:cubicBezTo>
                      <a:pt x="20982" y="178905"/>
                      <a:pt x="17220" y="181603"/>
                      <a:pt x="16565" y="185531"/>
                    </a:cubicBezTo>
                    <a:cubicBezTo>
                      <a:pt x="15651" y="191018"/>
                      <a:pt x="24197" y="201948"/>
                      <a:pt x="26504" y="205409"/>
                    </a:cubicBezTo>
                    <a:cubicBezTo>
                      <a:pt x="22087" y="208722"/>
                      <a:pt x="16920" y="211221"/>
                      <a:pt x="13252" y="215348"/>
                    </a:cubicBezTo>
                    <a:cubicBezTo>
                      <a:pt x="7961" y="221300"/>
                      <a:pt x="0" y="235226"/>
                      <a:pt x="0" y="235226"/>
                    </a:cubicBezTo>
                    <a:cubicBezTo>
                      <a:pt x="1104" y="238539"/>
                      <a:pt x="1376" y="242260"/>
                      <a:pt x="3313" y="245166"/>
                    </a:cubicBezTo>
                    <a:cubicBezTo>
                      <a:pt x="7798" y="251894"/>
                      <a:pt x="28194" y="267534"/>
                      <a:pt x="33130" y="268357"/>
                    </a:cubicBezTo>
                    <a:lnTo>
                      <a:pt x="53008" y="271670"/>
                    </a:lnTo>
                    <a:cubicBezTo>
                      <a:pt x="57425" y="273879"/>
                      <a:pt x="61721" y="276351"/>
                      <a:pt x="66260" y="278296"/>
                    </a:cubicBezTo>
                    <a:cubicBezTo>
                      <a:pt x="69470" y="279672"/>
                      <a:pt x="73730" y="284078"/>
                      <a:pt x="76200" y="281609"/>
                    </a:cubicBezTo>
                    <a:cubicBezTo>
                      <a:pt x="78670" y="279140"/>
                      <a:pt x="75356" y="274139"/>
                      <a:pt x="72887" y="271670"/>
                    </a:cubicBezTo>
                    <a:cubicBezTo>
                      <a:pt x="70417" y="269201"/>
                      <a:pt x="66260" y="269461"/>
                      <a:pt x="62947" y="268357"/>
                    </a:cubicBezTo>
                    <a:cubicBezTo>
                      <a:pt x="60738" y="263940"/>
                      <a:pt x="58771" y="259393"/>
                      <a:pt x="56321" y="255105"/>
                    </a:cubicBezTo>
                    <a:cubicBezTo>
                      <a:pt x="50751" y="245358"/>
                      <a:pt x="44633" y="244476"/>
                      <a:pt x="53008" y="231913"/>
                    </a:cubicBezTo>
                    <a:cubicBezTo>
                      <a:pt x="55217" y="228600"/>
                      <a:pt x="59634" y="227496"/>
                      <a:pt x="62947" y="225287"/>
                    </a:cubicBezTo>
                    <a:lnTo>
                      <a:pt x="82826" y="231913"/>
                    </a:lnTo>
                    <a:cubicBezTo>
                      <a:pt x="87146" y="233353"/>
                      <a:pt x="80764" y="223039"/>
                      <a:pt x="79513" y="218661"/>
                    </a:cubicBezTo>
                    <a:cubicBezTo>
                      <a:pt x="78554" y="215303"/>
                      <a:pt x="77762" y="211846"/>
                      <a:pt x="76200" y="208722"/>
                    </a:cubicBezTo>
                    <a:cubicBezTo>
                      <a:pt x="72020" y="200362"/>
                      <a:pt x="69111" y="198320"/>
                      <a:pt x="62947" y="192157"/>
                    </a:cubicBezTo>
                    <a:cubicBezTo>
                      <a:pt x="61843" y="188844"/>
                      <a:pt x="59634" y="185710"/>
                      <a:pt x="59634" y="182218"/>
                    </a:cubicBezTo>
                    <a:cubicBezTo>
                      <a:pt x="59634" y="174674"/>
                      <a:pt x="62719" y="161197"/>
                      <a:pt x="69574" y="155713"/>
                    </a:cubicBezTo>
                    <a:cubicBezTo>
                      <a:pt x="72301" y="153531"/>
                      <a:pt x="76200" y="153504"/>
                      <a:pt x="79513" y="152400"/>
                    </a:cubicBezTo>
                    <a:cubicBezTo>
                      <a:pt x="79513" y="152400"/>
                      <a:pt x="77047" y="145849"/>
                      <a:pt x="76200" y="142461"/>
                    </a:cubicBezTo>
                    <a:cubicBezTo>
                      <a:pt x="74834" y="136998"/>
                      <a:pt x="73991" y="131418"/>
                      <a:pt x="72887" y="125896"/>
                    </a:cubicBezTo>
                    <a:cubicBezTo>
                      <a:pt x="73991" y="122583"/>
                      <a:pt x="74638" y="119081"/>
                      <a:pt x="76200" y="115957"/>
                    </a:cubicBezTo>
                    <a:cubicBezTo>
                      <a:pt x="77981" y="112396"/>
                      <a:pt x="82171" y="109946"/>
                      <a:pt x="82826" y="106018"/>
                    </a:cubicBezTo>
                    <a:cubicBezTo>
                      <a:pt x="83400" y="102573"/>
                      <a:pt x="81075" y="99203"/>
                      <a:pt x="79513" y="96079"/>
                    </a:cubicBezTo>
                    <a:cubicBezTo>
                      <a:pt x="75332" y="87717"/>
                      <a:pt x="72426" y="85678"/>
                      <a:pt x="66260" y="79513"/>
                    </a:cubicBezTo>
                    <a:cubicBezTo>
                      <a:pt x="65156" y="76200"/>
                      <a:pt x="64509" y="72698"/>
                      <a:pt x="62947" y="69574"/>
                    </a:cubicBezTo>
                    <a:cubicBezTo>
                      <a:pt x="61166" y="66013"/>
                      <a:pt x="57938" y="63274"/>
                      <a:pt x="56321" y="59635"/>
                    </a:cubicBezTo>
                    <a:cubicBezTo>
                      <a:pt x="53484" y="53253"/>
                      <a:pt x="49695" y="39757"/>
                      <a:pt x="49695" y="39757"/>
                    </a:cubicBezTo>
                    <a:cubicBezTo>
                      <a:pt x="50799" y="35340"/>
                      <a:pt x="53008" y="31058"/>
                      <a:pt x="53008" y="26505"/>
                    </a:cubicBezTo>
                    <a:lnTo>
                      <a:pt x="53008"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91" name="Group 190">
              <a:extLst>
                <a:ext uri="{FF2B5EF4-FFF2-40B4-BE49-F238E27FC236}">
                  <a16:creationId xmlns:a16="http://schemas.microsoft.com/office/drawing/2014/main" id="{43E1A791-0BDB-0AD2-89DF-5176333D8DFA}"/>
                </a:ext>
              </a:extLst>
            </p:cNvPr>
            <p:cNvGrpSpPr/>
            <p:nvPr/>
          </p:nvGrpSpPr>
          <p:grpSpPr>
            <a:xfrm>
              <a:off x="5017675" y="4051852"/>
              <a:ext cx="498584" cy="1967208"/>
              <a:chOff x="5017675" y="4051852"/>
              <a:chExt cx="498584" cy="1967208"/>
            </a:xfrm>
          </p:grpSpPr>
          <p:sp>
            <p:nvSpPr>
              <p:cNvPr id="170" name="Freeform 169">
                <a:extLst>
                  <a:ext uri="{FF2B5EF4-FFF2-40B4-BE49-F238E27FC236}">
                    <a16:creationId xmlns:a16="http://schemas.microsoft.com/office/drawing/2014/main" id="{097730D1-6043-380B-0BAE-9CF5DBB8F24E}"/>
                  </a:ext>
                </a:extLst>
              </p:cNvPr>
              <p:cNvSpPr/>
              <p:nvPr/>
            </p:nvSpPr>
            <p:spPr>
              <a:xfrm>
                <a:off x="5277775" y="4931546"/>
                <a:ext cx="26633" cy="1087514"/>
              </a:xfrm>
              <a:custGeom>
                <a:avLst/>
                <a:gdLst>
                  <a:gd name="connsiteX0" fmla="*/ 22194 w 26633"/>
                  <a:gd name="connsiteY0" fmla="*/ 0 h 1087514"/>
                  <a:gd name="connsiteX1" fmla="*/ 22194 w 26633"/>
                  <a:gd name="connsiteY1" fmla="*/ 0 h 1087514"/>
                  <a:gd name="connsiteX2" fmla="*/ 0 w 26633"/>
                  <a:gd name="connsiteY2" fmla="*/ 1078637 h 1087514"/>
                  <a:gd name="connsiteX3" fmla="*/ 26633 w 26633"/>
                  <a:gd name="connsiteY3" fmla="*/ 1087514 h 1087514"/>
                  <a:gd name="connsiteX4" fmla="*/ 22194 w 26633"/>
                  <a:gd name="connsiteY4" fmla="*/ 0 h 108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33" h="1087514">
                    <a:moveTo>
                      <a:pt x="22194" y="0"/>
                    </a:moveTo>
                    <a:lnTo>
                      <a:pt x="22194" y="0"/>
                    </a:lnTo>
                    <a:lnTo>
                      <a:pt x="0" y="1078637"/>
                    </a:lnTo>
                    <a:lnTo>
                      <a:pt x="26633" y="1087514"/>
                    </a:lnTo>
                    <a:cubicBezTo>
                      <a:pt x="25153" y="725009"/>
                      <a:pt x="23674" y="362505"/>
                      <a:pt x="22194" y="0"/>
                    </a:cubicBez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Freeform 104">
                <a:extLst>
                  <a:ext uri="{FF2B5EF4-FFF2-40B4-BE49-F238E27FC236}">
                    <a16:creationId xmlns:a16="http://schemas.microsoft.com/office/drawing/2014/main" id="{00A9427B-1854-F480-F089-5C0205A1E5BF}"/>
                  </a:ext>
                </a:extLst>
              </p:cNvPr>
              <p:cNvSpPr/>
              <p:nvPr/>
            </p:nvSpPr>
            <p:spPr>
              <a:xfrm>
                <a:off x="5017675" y="4051852"/>
                <a:ext cx="498584" cy="1001305"/>
              </a:xfrm>
              <a:custGeom>
                <a:avLst/>
                <a:gdLst>
                  <a:gd name="connsiteX0" fmla="*/ 205409 w 337931"/>
                  <a:gd name="connsiteY0" fmla="*/ 0 h 775252"/>
                  <a:gd name="connsiteX1" fmla="*/ 205409 w 337931"/>
                  <a:gd name="connsiteY1" fmla="*/ 0 h 775252"/>
                  <a:gd name="connsiteX2" fmla="*/ 175591 w 337931"/>
                  <a:gd name="connsiteY2" fmla="*/ 29817 h 775252"/>
                  <a:gd name="connsiteX3" fmla="*/ 168965 w 337931"/>
                  <a:gd name="connsiteY3" fmla="*/ 49696 h 775252"/>
                  <a:gd name="connsiteX4" fmla="*/ 162339 w 337931"/>
                  <a:gd name="connsiteY4" fmla="*/ 72887 h 775252"/>
                  <a:gd name="connsiteX5" fmla="*/ 155713 w 337931"/>
                  <a:gd name="connsiteY5" fmla="*/ 82826 h 775252"/>
                  <a:gd name="connsiteX6" fmla="*/ 135835 w 337931"/>
                  <a:gd name="connsiteY6" fmla="*/ 89452 h 775252"/>
                  <a:gd name="connsiteX7" fmla="*/ 109331 w 337931"/>
                  <a:gd name="connsiteY7" fmla="*/ 112644 h 775252"/>
                  <a:gd name="connsiteX8" fmla="*/ 102704 w 337931"/>
                  <a:gd name="connsiteY8" fmla="*/ 119270 h 775252"/>
                  <a:gd name="connsiteX9" fmla="*/ 99391 w 337931"/>
                  <a:gd name="connsiteY9" fmla="*/ 139148 h 775252"/>
                  <a:gd name="connsiteX10" fmla="*/ 119270 w 337931"/>
                  <a:gd name="connsiteY10" fmla="*/ 135835 h 775252"/>
                  <a:gd name="connsiteX11" fmla="*/ 139148 w 337931"/>
                  <a:gd name="connsiteY11" fmla="*/ 115957 h 775252"/>
                  <a:gd name="connsiteX12" fmla="*/ 149087 w 337931"/>
                  <a:gd name="connsiteY12" fmla="*/ 109331 h 775252"/>
                  <a:gd name="connsiteX13" fmla="*/ 175591 w 337931"/>
                  <a:gd name="connsiteY13" fmla="*/ 86139 h 775252"/>
                  <a:gd name="connsiteX14" fmla="*/ 185531 w 337931"/>
                  <a:gd name="connsiteY14" fmla="*/ 82826 h 775252"/>
                  <a:gd name="connsiteX15" fmla="*/ 208722 w 337931"/>
                  <a:gd name="connsiteY15" fmla="*/ 86139 h 775252"/>
                  <a:gd name="connsiteX16" fmla="*/ 188844 w 337931"/>
                  <a:gd name="connsiteY16" fmla="*/ 162339 h 775252"/>
                  <a:gd name="connsiteX17" fmla="*/ 178904 w 337931"/>
                  <a:gd name="connsiteY17" fmla="*/ 168965 h 775252"/>
                  <a:gd name="connsiteX18" fmla="*/ 168965 w 337931"/>
                  <a:gd name="connsiteY18" fmla="*/ 188844 h 775252"/>
                  <a:gd name="connsiteX19" fmla="*/ 159026 w 337931"/>
                  <a:gd name="connsiteY19" fmla="*/ 195470 h 775252"/>
                  <a:gd name="connsiteX20" fmla="*/ 149087 w 337931"/>
                  <a:gd name="connsiteY20" fmla="*/ 208722 h 775252"/>
                  <a:gd name="connsiteX21" fmla="*/ 139148 w 337931"/>
                  <a:gd name="connsiteY21" fmla="*/ 212035 h 775252"/>
                  <a:gd name="connsiteX22" fmla="*/ 129209 w 337931"/>
                  <a:gd name="connsiteY22" fmla="*/ 218661 h 775252"/>
                  <a:gd name="connsiteX23" fmla="*/ 109331 w 337931"/>
                  <a:gd name="connsiteY23" fmla="*/ 235226 h 775252"/>
                  <a:gd name="connsiteX24" fmla="*/ 96078 w 337931"/>
                  <a:gd name="connsiteY24" fmla="*/ 255104 h 775252"/>
                  <a:gd name="connsiteX25" fmla="*/ 86139 w 337931"/>
                  <a:gd name="connsiteY25" fmla="*/ 265044 h 775252"/>
                  <a:gd name="connsiteX26" fmla="*/ 79513 w 337931"/>
                  <a:gd name="connsiteY26" fmla="*/ 274983 h 775252"/>
                  <a:gd name="connsiteX27" fmla="*/ 109331 w 337931"/>
                  <a:gd name="connsiteY27" fmla="*/ 274983 h 775252"/>
                  <a:gd name="connsiteX28" fmla="*/ 129209 w 337931"/>
                  <a:gd name="connsiteY28" fmla="*/ 261731 h 775252"/>
                  <a:gd name="connsiteX29" fmla="*/ 135835 w 337931"/>
                  <a:gd name="connsiteY29" fmla="*/ 255104 h 775252"/>
                  <a:gd name="connsiteX30" fmla="*/ 149087 w 337931"/>
                  <a:gd name="connsiteY30" fmla="*/ 251791 h 775252"/>
                  <a:gd name="connsiteX31" fmla="*/ 159026 w 337931"/>
                  <a:gd name="connsiteY31" fmla="*/ 245165 h 775252"/>
                  <a:gd name="connsiteX32" fmla="*/ 182218 w 337931"/>
                  <a:gd name="connsiteY32" fmla="*/ 238539 h 775252"/>
                  <a:gd name="connsiteX33" fmla="*/ 192157 w 337931"/>
                  <a:gd name="connsiteY33" fmla="*/ 241852 h 775252"/>
                  <a:gd name="connsiteX34" fmla="*/ 188844 w 337931"/>
                  <a:gd name="connsiteY34" fmla="*/ 258417 h 775252"/>
                  <a:gd name="connsiteX35" fmla="*/ 182218 w 337931"/>
                  <a:gd name="connsiteY35" fmla="*/ 278296 h 775252"/>
                  <a:gd name="connsiteX36" fmla="*/ 175591 w 337931"/>
                  <a:gd name="connsiteY36" fmla="*/ 298174 h 775252"/>
                  <a:gd name="connsiteX37" fmla="*/ 165652 w 337931"/>
                  <a:gd name="connsiteY37" fmla="*/ 308113 h 775252"/>
                  <a:gd name="connsiteX38" fmla="*/ 162339 w 337931"/>
                  <a:gd name="connsiteY38" fmla="*/ 321365 h 775252"/>
                  <a:gd name="connsiteX39" fmla="*/ 155713 w 337931"/>
                  <a:gd name="connsiteY39" fmla="*/ 341244 h 775252"/>
                  <a:gd name="connsiteX40" fmla="*/ 182218 w 337931"/>
                  <a:gd name="connsiteY40" fmla="*/ 344557 h 775252"/>
                  <a:gd name="connsiteX41" fmla="*/ 188844 w 337931"/>
                  <a:gd name="connsiteY41" fmla="*/ 354496 h 775252"/>
                  <a:gd name="connsiteX42" fmla="*/ 195470 w 337931"/>
                  <a:gd name="connsiteY42" fmla="*/ 394252 h 775252"/>
                  <a:gd name="connsiteX43" fmla="*/ 185531 w 337931"/>
                  <a:gd name="connsiteY43" fmla="*/ 424070 h 775252"/>
                  <a:gd name="connsiteX44" fmla="*/ 165652 w 337931"/>
                  <a:gd name="connsiteY44" fmla="*/ 430696 h 775252"/>
                  <a:gd name="connsiteX45" fmla="*/ 155713 w 337931"/>
                  <a:gd name="connsiteY45" fmla="*/ 434009 h 775252"/>
                  <a:gd name="connsiteX46" fmla="*/ 145774 w 337931"/>
                  <a:gd name="connsiteY46" fmla="*/ 440635 h 775252"/>
                  <a:gd name="connsiteX47" fmla="*/ 122583 w 337931"/>
                  <a:gd name="connsiteY47" fmla="*/ 473765 h 775252"/>
                  <a:gd name="connsiteX48" fmla="*/ 106018 w 337931"/>
                  <a:gd name="connsiteY48" fmla="*/ 496957 h 775252"/>
                  <a:gd name="connsiteX49" fmla="*/ 102704 w 337931"/>
                  <a:gd name="connsiteY49" fmla="*/ 506896 h 775252"/>
                  <a:gd name="connsiteX50" fmla="*/ 89452 w 337931"/>
                  <a:gd name="connsiteY50" fmla="*/ 526774 h 775252"/>
                  <a:gd name="connsiteX51" fmla="*/ 102704 w 337931"/>
                  <a:gd name="connsiteY51" fmla="*/ 530087 h 775252"/>
                  <a:gd name="connsiteX52" fmla="*/ 112644 w 337931"/>
                  <a:gd name="connsiteY52" fmla="*/ 533400 h 775252"/>
                  <a:gd name="connsiteX53" fmla="*/ 135835 w 337931"/>
                  <a:gd name="connsiteY53" fmla="*/ 530087 h 775252"/>
                  <a:gd name="connsiteX54" fmla="*/ 149087 w 337931"/>
                  <a:gd name="connsiteY54" fmla="*/ 506896 h 775252"/>
                  <a:gd name="connsiteX55" fmla="*/ 159026 w 337931"/>
                  <a:gd name="connsiteY55" fmla="*/ 503583 h 775252"/>
                  <a:gd name="connsiteX56" fmla="*/ 168965 w 337931"/>
                  <a:gd name="connsiteY56" fmla="*/ 506896 h 775252"/>
                  <a:gd name="connsiteX57" fmla="*/ 168965 w 337931"/>
                  <a:gd name="connsiteY57" fmla="*/ 530087 h 775252"/>
                  <a:gd name="connsiteX58" fmla="*/ 149087 w 337931"/>
                  <a:gd name="connsiteY58" fmla="*/ 533400 h 775252"/>
                  <a:gd name="connsiteX59" fmla="*/ 106018 w 337931"/>
                  <a:gd name="connsiteY59" fmla="*/ 543339 h 775252"/>
                  <a:gd name="connsiteX60" fmla="*/ 96078 w 337931"/>
                  <a:gd name="connsiteY60" fmla="*/ 549965 h 775252"/>
                  <a:gd name="connsiteX61" fmla="*/ 76200 w 337931"/>
                  <a:gd name="connsiteY61" fmla="*/ 556591 h 775252"/>
                  <a:gd name="connsiteX62" fmla="*/ 66261 w 337931"/>
                  <a:gd name="connsiteY62" fmla="*/ 563217 h 775252"/>
                  <a:gd name="connsiteX63" fmla="*/ 59635 w 337931"/>
                  <a:gd name="connsiteY63" fmla="*/ 569844 h 775252"/>
                  <a:gd name="connsiteX64" fmla="*/ 49696 w 337931"/>
                  <a:gd name="connsiteY64" fmla="*/ 573157 h 775252"/>
                  <a:gd name="connsiteX65" fmla="*/ 39757 w 337931"/>
                  <a:gd name="connsiteY65" fmla="*/ 579783 h 775252"/>
                  <a:gd name="connsiteX66" fmla="*/ 9939 w 337931"/>
                  <a:gd name="connsiteY66" fmla="*/ 593035 h 775252"/>
                  <a:gd name="connsiteX67" fmla="*/ 0 w 337931"/>
                  <a:gd name="connsiteY67" fmla="*/ 602974 h 775252"/>
                  <a:gd name="connsiteX68" fmla="*/ 6626 w 337931"/>
                  <a:gd name="connsiteY68" fmla="*/ 612913 h 775252"/>
                  <a:gd name="connsiteX69" fmla="*/ 23191 w 337931"/>
                  <a:gd name="connsiteY69" fmla="*/ 616226 h 775252"/>
                  <a:gd name="connsiteX70" fmla="*/ 59635 w 337931"/>
                  <a:gd name="connsiteY70" fmla="*/ 619539 h 775252"/>
                  <a:gd name="connsiteX71" fmla="*/ 119270 w 337931"/>
                  <a:gd name="connsiteY71" fmla="*/ 622852 h 775252"/>
                  <a:gd name="connsiteX72" fmla="*/ 139148 w 337931"/>
                  <a:gd name="connsiteY72" fmla="*/ 632791 h 775252"/>
                  <a:gd name="connsiteX73" fmla="*/ 162339 w 337931"/>
                  <a:gd name="connsiteY73" fmla="*/ 646044 h 775252"/>
                  <a:gd name="connsiteX74" fmla="*/ 155713 w 337931"/>
                  <a:gd name="connsiteY74" fmla="*/ 665922 h 775252"/>
                  <a:gd name="connsiteX75" fmla="*/ 149087 w 337931"/>
                  <a:gd name="connsiteY75" fmla="*/ 682487 h 775252"/>
                  <a:gd name="connsiteX76" fmla="*/ 145774 w 337931"/>
                  <a:gd name="connsiteY76" fmla="*/ 708991 h 775252"/>
                  <a:gd name="connsiteX77" fmla="*/ 139148 w 337931"/>
                  <a:gd name="connsiteY77" fmla="*/ 718931 h 775252"/>
                  <a:gd name="connsiteX78" fmla="*/ 149087 w 337931"/>
                  <a:gd name="connsiteY78" fmla="*/ 775252 h 775252"/>
                  <a:gd name="connsiteX79" fmla="*/ 168965 w 337931"/>
                  <a:gd name="connsiteY79" fmla="*/ 758687 h 775252"/>
                  <a:gd name="connsiteX80" fmla="*/ 182218 w 337931"/>
                  <a:gd name="connsiteY80" fmla="*/ 752061 h 775252"/>
                  <a:gd name="connsiteX81" fmla="*/ 192157 w 337931"/>
                  <a:gd name="connsiteY81" fmla="*/ 742122 h 775252"/>
                  <a:gd name="connsiteX82" fmla="*/ 195470 w 337931"/>
                  <a:gd name="connsiteY82" fmla="*/ 732183 h 775252"/>
                  <a:gd name="connsiteX83" fmla="*/ 208722 w 337931"/>
                  <a:gd name="connsiteY83" fmla="*/ 715617 h 775252"/>
                  <a:gd name="connsiteX84" fmla="*/ 215348 w 337931"/>
                  <a:gd name="connsiteY84" fmla="*/ 705678 h 775252"/>
                  <a:gd name="connsiteX85" fmla="*/ 238539 w 337931"/>
                  <a:gd name="connsiteY85" fmla="*/ 692426 h 775252"/>
                  <a:gd name="connsiteX86" fmla="*/ 238539 w 337931"/>
                  <a:gd name="connsiteY86" fmla="*/ 669235 h 775252"/>
                  <a:gd name="connsiteX87" fmla="*/ 218661 w 337931"/>
                  <a:gd name="connsiteY87" fmla="*/ 649357 h 775252"/>
                  <a:gd name="connsiteX88" fmla="*/ 215348 w 337931"/>
                  <a:gd name="connsiteY88" fmla="*/ 636104 h 775252"/>
                  <a:gd name="connsiteX89" fmla="*/ 221974 w 337931"/>
                  <a:gd name="connsiteY89" fmla="*/ 619539 h 775252"/>
                  <a:gd name="connsiteX90" fmla="*/ 228600 w 337931"/>
                  <a:gd name="connsiteY90" fmla="*/ 599661 h 775252"/>
                  <a:gd name="connsiteX91" fmla="*/ 231913 w 337931"/>
                  <a:gd name="connsiteY91" fmla="*/ 586409 h 775252"/>
                  <a:gd name="connsiteX92" fmla="*/ 238539 w 337931"/>
                  <a:gd name="connsiteY92" fmla="*/ 563217 h 775252"/>
                  <a:gd name="connsiteX93" fmla="*/ 241852 w 337931"/>
                  <a:gd name="connsiteY93" fmla="*/ 549965 h 775252"/>
                  <a:gd name="connsiteX94" fmla="*/ 248478 w 337931"/>
                  <a:gd name="connsiteY94" fmla="*/ 530087 h 775252"/>
                  <a:gd name="connsiteX95" fmla="*/ 268357 w 337931"/>
                  <a:gd name="connsiteY95" fmla="*/ 543339 h 775252"/>
                  <a:gd name="connsiteX96" fmla="*/ 281609 w 337931"/>
                  <a:gd name="connsiteY96" fmla="*/ 546652 h 775252"/>
                  <a:gd name="connsiteX97" fmla="*/ 261731 w 337931"/>
                  <a:gd name="connsiteY97" fmla="*/ 533400 h 775252"/>
                  <a:gd name="connsiteX98" fmla="*/ 251791 w 337931"/>
                  <a:gd name="connsiteY98" fmla="*/ 513522 h 775252"/>
                  <a:gd name="connsiteX99" fmla="*/ 245165 w 337931"/>
                  <a:gd name="connsiteY99" fmla="*/ 500270 h 775252"/>
                  <a:gd name="connsiteX100" fmla="*/ 235226 w 337931"/>
                  <a:gd name="connsiteY100" fmla="*/ 490331 h 775252"/>
                  <a:gd name="connsiteX101" fmla="*/ 225287 w 337931"/>
                  <a:gd name="connsiteY101" fmla="*/ 470452 h 775252"/>
                  <a:gd name="connsiteX102" fmla="*/ 205409 w 337931"/>
                  <a:gd name="connsiteY102" fmla="*/ 443948 h 775252"/>
                  <a:gd name="connsiteX103" fmla="*/ 212035 w 337931"/>
                  <a:gd name="connsiteY103" fmla="*/ 434009 h 775252"/>
                  <a:gd name="connsiteX104" fmla="*/ 221974 w 337931"/>
                  <a:gd name="connsiteY104" fmla="*/ 424070 h 775252"/>
                  <a:gd name="connsiteX105" fmla="*/ 225287 w 337931"/>
                  <a:gd name="connsiteY105" fmla="*/ 390939 h 775252"/>
                  <a:gd name="connsiteX106" fmla="*/ 251791 w 337931"/>
                  <a:gd name="connsiteY106" fmla="*/ 397565 h 775252"/>
                  <a:gd name="connsiteX107" fmla="*/ 274983 w 337931"/>
                  <a:gd name="connsiteY107" fmla="*/ 407504 h 775252"/>
                  <a:gd name="connsiteX108" fmla="*/ 291548 w 337931"/>
                  <a:gd name="connsiteY108" fmla="*/ 420757 h 775252"/>
                  <a:gd name="connsiteX109" fmla="*/ 284922 w 337931"/>
                  <a:gd name="connsiteY109" fmla="*/ 404191 h 775252"/>
                  <a:gd name="connsiteX110" fmla="*/ 271670 w 337931"/>
                  <a:gd name="connsiteY110" fmla="*/ 384313 h 775252"/>
                  <a:gd name="connsiteX111" fmla="*/ 268357 w 337931"/>
                  <a:gd name="connsiteY111" fmla="*/ 374374 h 775252"/>
                  <a:gd name="connsiteX112" fmla="*/ 258418 w 337931"/>
                  <a:gd name="connsiteY112" fmla="*/ 371061 h 775252"/>
                  <a:gd name="connsiteX113" fmla="*/ 231913 w 337931"/>
                  <a:gd name="connsiteY113" fmla="*/ 341244 h 775252"/>
                  <a:gd name="connsiteX114" fmla="*/ 225287 w 337931"/>
                  <a:gd name="connsiteY114" fmla="*/ 321365 h 775252"/>
                  <a:gd name="connsiteX115" fmla="*/ 218661 w 337931"/>
                  <a:gd name="connsiteY115" fmla="*/ 271670 h 775252"/>
                  <a:gd name="connsiteX116" fmla="*/ 221974 w 337931"/>
                  <a:gd name="connsiteY116" fmla="*/ 241852 h 775252"/>
                  <a:gd name="connsiteX117" fmla="*/ 261731 w 337931"/>
                  <a:gd name="connsiteY117" fmla="*/ 245165 h 775252"/>
                  <a:gd name="connsiteX118" fmla="*/ 281609 w 337931"/>
                  <a:gd name="connsiteY118" fmla="*/ 251791 h 775252"/>
                  <a:gd name="connsiteX119" fmla="*/ 308113 w 337931"/>
                  <a:gd name="connsiteY119" fmla="*/ 271670 h 775252"/>
                  <a:gd name="connsiteX120" fmla="*/ 318052 w 337931"/>
                  <a:gd name="connsiteY120" fmla="*/ 278296 h 775252"/>
                  <a:gd name="connsiteX121" fmla="*/ 337931 w 337931"/>
                  <a:gd name="connsiteY121" fmla="*/ 291548 h 775252"/>
                  <a:gd name="connsiteX122" fmla="*/ 327991 w 337931"/>
                  <a:gd name="connsiteY122" fmla="*/ 248478 h 775252"/>
                  <a:gd name="connsiteX123" fmla="*/ 318052 w 337931"/>
                  <a:gd name="connsiteY123" fmla="*/ 228600 h 775252"/>
                  <a:gd name="connsiteX124" fmla="*/ 308113 w 337931"/>
                  <a:gd name="connsiteY124" fmla="*/ 225287 h 775252"/>
                  <a:gd name="connsiteX125" fmla="*/ 278296 w 337931"/>
                  <a:gd name="connsiteY125" fmla="*/ 212035 h 775252"/>
                  <a:gd name="connsiteX126" fmla="*/ 268357 w 337931"/>
                  <a:gd name="connsiteY126" fmla="*/ 208722 h 775252"/>
                  <a:gd name="connsiteX127" fmla="*/ 258418 w 337931"/>
                  <a:gd name="connsiteY127" fmla="*/ 205409 h 775252"/>
                  <a:gd name="connsiteX128" fmla="*/ 258418 w 337931"/>
                  <a:gd name="connsiteY128" fmla="*/ 185531 h 775252"/>
                  <a:gd name="connsiteX129" fmla="*/ 281609 w 337931"/>
                  <a:gd name="connsiteY129" fmla="*/ 188844 h 775252"/>
                  <a:gd name="connsiteX130" fmla="*/ 314739 w 337931"/>
                  <a:gd name="connsiteY130" fmla="*/ 185531 h 775252"/>
                  <a:gd name="connsiteX131" fmla="*/ 311426 w 337931"/>
                  <a:gd name="connsiteY131" fmla="*/ 172278 h 775252"/>
                  <a:gd name="connsiteX132" fmla="*/ 298174 w 337931"/>
                  <a:gd name="connsiteY132" fmla="*/ 165652 h 775252"/>
                  <a:gd name="connsiteX133" fmla="*/ 288235 w 337931"/>
                  <a:gd name="connsiteY133" fmla="*/ 155713 h 775252"/>
                  <a:gd name="connsiteX134" fmla="*/ 274983 w 337931"/>
                  <a:gd name="connsiteY134" fmla="*/ 135835 h 775252"/>
                  <a:gd name="connsiteX135" fmla="*/ 265044 w 337931"/>
                  <a:gd name="connsiteY135" fmla="*/ 125896 h 775252"/>
                  <a:gd name="connsiteX136" fmla="*/ 258418 w 337931"/>
                  <a:gd name="connsiteY136" fmla="*/ 112644 h 775252"/>
                  <a:gd name="connsiteX137" fmla="*/ 238539 w 337931"/>
                  <a:gd name="connsiteY137" fmla="*/ 86139 h 775252"/>
                  <a:gd name="connsiteX138" fmla="*/ 228600 w 337931"/>
                  <a:gd name="connsiteY138" fmla="*/ 56322 h 775252"/>
                  <a:gd name="connsiteX139" fmla="*/ 225287 w 337931"/>
                  <a:gd name="connsiteY139" fmla="*/ 39757 h 775252"/>
                  <a:gd name="connsiteX140" fmla="*/ 221974 w 337931"/>
                  <a:gd name="connsiteY140" fmla="*/ 29817 h 775252"/>
                  <a:gd name="connsiteX141" fmla="*/ 218661 w 337931"/>
                  <a:gd name="connsiteY141" fmla="*/ 16565 h 775252"/>
                  <a:gd name="connsiteX142" fmla="*/ 205409 w 337931"/>
                  <a:gd name="connsiteY142" fmla="*/ 0 h 77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337931" h="775252">
                    <a:moveTo>
                      <a:pt x="205409" y="0"/>
                    </a:moveTo>
                    <a:lnTo>
                      <a:pt x="205409" y="0"/>
                    </a:lnTo>
                    <a:cubicBezTo>
                      <a:pt x="195470" y="9939"/>
                      <a:pt x="180036" y="16482"/>
                      <a:pt x="175591" y="29817"/>
                    </a:cubicBezTo>
                    <a:cubicBezTo>
                      <a:pt x="173382" y="36443"/>
                      <a:pt x="170659" y="42920"/>
                      <a:pt x="168965" y="49696"/>
                    </a:cubicBezTo>
                    <a:cubicBezTo>
                      <a:pt x="167904" y="53942"/>
                      <a:pt x="164715" y="68134"/>
                      <a:pt x="162339" y="72887"/>
                    </a:cubicBezTo>
                    <a:cubicBezTo>
                      <a:pt x="160558" y="76448"/>
                      <a:pt x="159090" y="80716"/>
                      <a:pt x="155713" y="82826"/>
                    </a:cubicBezTo>
                    <a:cubicBezTo>
                      <a:pt x="149790" y="86528"/>
                      <a:pt x="135835" y="89452"/>
                      <a:pt x="135835" y="89452"/>
                    </a:cubicBezTo>
                    <a:cubicBezTo>
                      <a:pt x="119397" y="100411"/>
                      <a:pt x="128715" y="93260"/>
                      <a:pt x="109331" y="112644"/>
                    </a:cubicBezTo>
                    <a:lnTo>
                      <a:pt x="102704" y="119270"/>
                    </a:lnTo>
                    <a:cubicBezTo>
                      <a:pt x="101600" y="125896"/>
                      <a:pt x="97545" y="132689"/>
                      <a:pt x="99391" y="139148"/>
                    </a:cubicBezTo>
                    <a:cubicBezTo>
                      <a:pt x="102641" y="150521"/>
                      <a:pt x="118359" y="136645"/>
                      <a:pt x="119270" y="135835"/>
                    </a:cubicBezTo>
                    <a:cubicBezTo>
                      <a:pt x="126274" y="129610"/>
                      <a:pt x="131351" y="121155"/>
                      <a:pt x="139148" y="115957"/>
                    </a:cubicBezTo>
                    <a:cubicBezTo>
                      <a:pt x="142461" y="113748"/>
                      <a:pt x="146090" y="111953"/>
                      <a:pt x="149087" y="109331"/>
                    </a:cubicBezTo>
                    <a:cubicBezTo>
                      <a:pt x="160601" y="99256"/>
                      <a:pt x="163165" y="92351"/>
                      <a:pt x="175591" y="86139"/>
                    </a:cubicBezTo>
                    <a:cubicBezTo>
                      <a:pt x="178715" y="84577"/>
                      <a:pt x="182218" y="83930"/>
                      <a:pt x="185531" y="82826"/>
                    </a:cubicBezTo>
                    <a:cubicBezTo>
                      <a:pt x="193261" y="83930"/>
                      <a:pt x="206253" y="78731"/>
                      <a:pt x="208722" y="86139"/>
                    </a:cubicBezTo>
                    <a:cubicBezTo>
                      <a:pt x="219007" y="116993"/>
                      <a:pt x="210794" y="144048"/>
                      <a:pt x="188844" y="162339"/>
                    </a:cubicBezTo>
                    <a:cubicBezTo>
                      <a:pt x="185785" y="164888"/>
                      <a:pt x="182217" y="166756"/>
                      <a:pt x="178904" y="168965"/>
                    </a:cubicBezTo>
                    <a:cubicBezTo>
                      <a:pt x="176210" y="177048"/>
                      <a:pt x="175387" y="182422"/>
                      <a:pt x="168965" y="188844"/>
                    </a:cubicBezTo>
                    <a:cubicBezTo>
                      <a:pt x="166150" y="191660"/>
                      <a:pt x="162339" y="193261"/>
                      <a:pt x="159026" y="195470"/>
                    </a:cubicBezTo>
                    <a:cubicBezTo>
                      <a:pt x="155713" y="199887"/>
                      <a:pt x="153329" y="205187"/>
                      <a:pt x="149087" y="208722"/>
                    </a:cubicBezTo>
                    <a:cubicBezTo>
                      <a:pt x="146404" y="210958"/>
                      <a:pt x="142272" y="210473"/>
                      <a:pt x="139148" y="212035"/>
                    </a:cubicBezTo>
                    <a:cubicBezTo>
                      <a:pt x="135587" y="213816"/>
                      <a:pt x="132268" y="216112"/>
                      <a:pt x="129209" y="218661"/>
                    </a:cubicBezTo>
                    <a:cubicBezTo>
                      <a:pt x="103700" y="239919"/>
                      <a:pt x="134008" y="218775"/>
                      <a:pt x="109331" y="235226"/>
                    </a:cubicBezTo>
                    <a:lnTo>
                      <a:pt x="96078" y="255104"/>
                    </a:lnTo>
                    <a:cubicBezTo>
                      <a:pt x="93479" y="259003"/>
                      <a:pt x="89139" y="261444"/>
                      <a:pt x="86139" y="265044"/>
                    </a:cubicBezTo>
                    <a:cubicBezTo>
                      <a:pt x="83590" y="268103"/>
                      <a:pt x="81722" y="271670"/>
                      <a:pt x="79513" y="274983"/>
                    </a:cubicBezTo>
                    <a:cubicBezTo>
                      <a:pt x="92084" y="278126"/>
                      <a:pt x="95899" y="281089"/>
                      <a:pt x="109331" y="274983"/>
                    </a:cubicBezTo>
                    <a:cubicBezTo>
                      <a:pt x="116581" y="271688"/>
                      <a:pt x="123578" y="267362"/>
                      <a:pt x="129209" y="261731"/>
                    </a:cubicBezTo>
                    <a:cubicBezTo>
                      <a:pt x="131418" y="259522"/>
                      <a:pt x="133041" y="256501"/>
                      <a:pt x="135835" y="255104"/>
                    </a:cubicBezTo>
                    <a:cubicBezTo>
                      <a:pt x="139907" y="253068"/>
                      <a:pt x="144670" y="252895"/>
                      <a:pt x="149087" y="251791"/>
                    </a:cubicBezTo>
                    <a:cubicBezTo>
                      <a:pt x="152400" y="249582"/>
                      <a:pt x="155465" y="246946"/>
                      <a:pt x="159026" y="245165"/>
                    </a:cubicBezTo>
                    <a:cubicBezTo>
                      <a:pt x="163780" y="242788"/>
                      <a:pt x="177971" y="239601"/>
                      <a:pt x="182218" y="238539"/>
                    </a:cubicBezTo>
                    <a:cubicBezTo>
                      <a:pt x="185531" y="239643"/>
                      <a:pt x="191053" y="238539"/>
                      <a:pt x="192157" y="241852"/>
                    </a:cubicBezTo>
                    <a:cubicBezTo>
                      <a:pt x="193938" y="247194"/>
                      <a:pt x="190326" y="252984"/>
                      <a:pt x="188844" y="258417"/>
                    </a:cubicBezTo>
                    <a:cubicBezTo>
                      <a:pt x="187006" y="265156"/>
                      <a:pt x="184427" y="271670"/>
                      <a:pt x="182218" y="278296"/>
                    </a:cubicBezTo>
                    <a:lnTo>
                      <a:pt x="175591" y="298174"/>
                    </a:lnTo>
                    <a:cubicBezTo>
                      <a:pt x="174109" y="302619"/>
                      <a:pt x="168965" y="304800"/>
                      <a:pt x="165652" y="308113"/>
                    </a:cubicBezTo>
                    <a:cubicBezTo>
                      <a:pt x="164548" y="312530"/>
                      <a:pt x="164598" y="317412"/>
                      <a:pt x="162339" y="321365"/>
                    </a:cubicBezTo>
                    <a:cubicBezTo>
                      <a:pt x="161662" y="322549"/>
                      <a:pt x="142173" y="335226"/>
                      <a:pt x="155713" y="341244"/>
                    </a:cubicBezTo>
                    <a:cubicBezTo>
                      <a:pt x="163849" y="344860"/>
                      <a:pt x="173383" y="343453"/>
                      <a:pt x="182218" y="344557"/>
                    </a:cubicBezTo>
                    <a:cubicBezTo>
                      <a:pt x="184427" y="347870"/>
                      <a:pt x="187276" y="350836"/>
                      <a:pt x="188844" y="354496"/>
                    </a:cubicBezTo>
                    <a:cubicBezTo>
                      <a:pt x="192707" y="363509"/>
                      <a:pt x="194739" y="388408"/>
                      <a:pt x="195470" y="394252"/>
                    </a:cubicBezTo>
                    <a:cubicBezTo>
                      <a:pt x="194346" y="400999"/>
                      <a:pt x="194198" y="418653"/>
                      <a:pt x="185531" y="424070"/>
                    </a:cubicBezTo>
                    <a:cubicBezTo>
                      <a:pt x="179608" y="427772"/>
                      <a:pt x="172278" y="428487"/>
                      <a:pt x="165652" y="430696"/>
                    </a:cubicBezTo>
                    <a:lnTo>
                      <a:pt x="155713" y="434009"/>
                    </a:lnTo>
                    <a:cubicBezTo>
                      <a:pt x="152400" y="436218"/>
                      <a:pt x="148590" y="437819"/>
                      <a:pt x="145774" y="440635"/>
                    </a:cubicBezTo>
                    <a:cubicBezTo>
                      <a:pt x="140118" y="446291"/>
                      <a:pt x="125830" y="469436"/>
                      <a:pt x="122583" y="473765"/>
                    </a:cubicBezTo>
                    <a:cubicBezTo>
                      <a:pt x="120327" y="476773"/>
                      <a:pt x="108443" y="492108"/>
                      <a:pt x="106018" y="496957"/>
                    </a:cubicBezTo>
                    <a:cubicBezTo>
                      <a:pt x="104456" y="500081"/>
                      <a:pt x="104400" y="503843"/>
                      <a:pt x="102704" y="506896"/>
                    </a:cubicBezTo>
                    <a:cubicBezTo>
                      <a:pt x="98836" y="513857"/>
                      <a:pt x="89452" y="526774"/>
                      <a:pt x="89452" y="526774"/>
                    </a:cubicBezTo>
                    <a:cubicBezTo>
                      <a:pt x="93869" y="527878"/>
                      <a:pt x="98326" y="528836"/>
                      <a:pt x="102704" y="530087"/>
                    </a:cubicBezTo>
                    <a:cubicBezTo>
                      <a:pt x="106062" y="531046"/>
                      <a:pt x="109151" y="533400"/>
                      <a:pt x="112644" y="533400"/>
                    </a:cubicBezTo>
                    <a:cubicBezTo>
                      <a:pt x="120453" y="533400"/>
                      <a:pt x="128105" y="531191"/>
                      <a:pt x="135835" y="530087"/>
                    </a:cubicBezTo>
                    <a:cubicBezTo>
                      <a:pt x="137465" y="526826"/>
                      <a:pt x="145185" y="510018"/>
                      <a:pt x="149087" y="506896"/>
                    </a:cubicBezTo>
                    <a:cubicBezTo>
                      <a:pt x="151814" y="504714"/>
                      <a:pt x="155713" y="504687"/>
                      <a:pt x="159026" y="503583"/>
                    </a:cubicBezTo>
                    <a:cubicBezTo>
                      <a:pt x="162339" y="504687"/>
                      <a:pt x="166783" y="504169"/>
                      <a:pt x="168965" y="506896"/>
                    </a:cubicBezTo>
                    <a:cubicBezTo>
                      <a:pt x="171143" y="509619"/>
                      <a:pt x="175238" y="526502"/>
                      <a:pt x="168965" y="530087"/>
                    </a:cubicBezTo>
                    <a:cubicBezTo>
                      <a:pt x="163133" y="533420"/>
                      <a:pt x="155713" y="532296"/>
                      <a:pt x="149087" y="533400"/>
                    </a:cubicBezTo>
                    <a:cubicBezTo>
                      <a:pt x="121801" y="542495"/>
                      <a:pt x="136123" y="539038"/>
                      <a:pt x="106018" y="543339"/>
                    </a:cubicBezTo>
                    <a:cubicBezTo>
                      <a:pt x="102705" y="545548"/>
                      <a:pt x="99717" y="548348"/>
                      <a:pt x="96078" y="549965"/>
                    </a:cubicBezTo>
                    <a:cubicBezTo>
                      <a:pt x="89696" y="552802"/>
                      <a:pt x="76200" y="556591"/>
                      <a:pt x="76200" y="556591"/>
                    </a:cubicBezTo>
                    <a:cubicBezTo>
                      <a:pt x="72887" y="558800"/>
                      <a:pt x="69370" y="560730"/>
                      <a:pt x="66261" y="563217"/>
                    </a:cubicBezTo>
                    <a:cubicBezTo>
                      <a:pt x="63822" y="565168"/>
                      <a:pt x="62314" y="568237"/>
                      <a:pt x="59635" y="569844"/>
                    </a:cubicBezTo>
                    <a:cubicBezTo>
                      <a:pt x="56641" y="571641"/>
                      <a:pt x="53009" y="572053"/>
                      <a:pt x="49696" y="573157"/>
                    </a:cubicBezTo>
                    <a:cubicBezTo>
                      <a:pt x="46383" y="575366"/>
                      <a:pt x="43318" y="578002"/>
                      <a:pt x="39757" y="579783"/>
                    </a:cubicBezTo>
                    <a:cubicBezTo>
                      <a:pt x="31097" y="584113"/>
                      <a:pt x="18137" y="587179"/>
                      <a:pt x="9939" y="593035"/>
                    </a:cubicBezTo>
                    <a:cubicBezTo>
                      <a:pt x="6126" y="595758"/>
                      <a:pt x="3313" y="599661"/>
                      <a:pt x="0" y="602974"/>
                    </a:cubicBezTo>
                    <a:cubicBezTo>
                      <a:pt x="2209" y="606287"/>
                      <a:pt x="3169" y="610938"/>
                      <a:pt x="6626" y="612913"/>
                    </a:cubicBezTo>
                    <a:cubicBezTo>
                      <a:pt x="11515" y="615707"/>
                      <a:pt x="17603" y="615528"/>
                      <a:pt x="23191" y="616226"/>
                    </a:cubicBezTo>
                    <a:cubicBezTo>
                      <a:pt x="35295" y="617739"/>
                      <a:pt x="47466" y="618700"/>
                      <a:pt x="59635" y="619539"/>
                    </a:cubicBezTo>
                    <a:cubicBezTo>
                      <a:pt x="79497" y="620909"/>
                      <a:pt x="99392" y="621748"/>
                      <a:pt x="119270" y="622852"/>
                    </a:cubicBezTo>
                    <a:cubicBezTo>
                      <a:pt x="125896" y="626165"/>
                      <a:pt x="132796" y="628979"/>
                      <a:pt x="139148" y="632791"/>
                    </a:cubicBezTo>
                    <a:cubicBezTo>
                      <a:pt x="164221" y="647836"/>
                      <a:pt x="141452" y="639082"/>
                      <a:pt x="162339" y="646044"/>
                    </a:cubicBezTo>
                    <a:cubicBezTo>
                      <a:pt x="168340" y="664047"/>
                      <a:pt x="166503" y="648658"/>
                      <a:pt x="155713" y="665922"/>
                    </a:cubicBezTo>
                    <a:cubicBezTo>
                      <a:pt x="152561" y="670965"/>
                      <a:pt x="151296" y="676965"/>
                      <a:pt x="149087" y="682487"/>
                    </a:cubicBezTo>
                    <a:cubicBezTo>
                      <a:pt x="147983" y="691322"/>
                      <a:pt x="148117" y="700401"/>
                      <a:pt x="145774" y="708991"/>
                    </a:cubicBezTo>
                    <a:cubicBezTo>
                      <a:pt x="144726" y="712833"/>
                      <a:pt x="139382" y="714956"/>
                      <a:pt x="139148" y="718931"/>
                    </a:cubicBezTo>
                    <a:cubicBezTo>
                      <a:pt x="136718" y="760244"/>
                      <a:pt x="135411" y="754738"/>
                      <a:pt x="149087" y="775252"/>
                    </a:cubicBezTo>
                    <a:cubicBezTo>
                      <a:pt x="171185" y="767886"/>
                      <a:pt x="145989" y="778380"/>
                      <a:pt x="168965" y="758687"/>
                    </a:cubicBezTo>
                    <a:cubicBezTo>
                      <a:pt x="172715" y="755473"/>
                      <a:pt x="177800" y="754270"/>
                      <a:pt x="182218" y="752061"/>
                    </a:cubicBezTo>
                    <a:cubicBezTo>
                      <a:pt x="185531" y="748748"/>
                      <a:pt x="189558" y="746020"/>
                      <a:pt x="192157" y="742122"/>
                    </a:cubicBezTo>
                    <a:cubicBezTo>
                      <a:pt x="194094" y="739216"/>
                      <a:pt x="193908" y="735307"/>
                      <a:pt x="195470" y="732183"/>
                    </a:cubicBezTo>
                    <a:cubicBezTo>
                      <a:pt x="202266" y="718590"/>
                      <a:pt x="200506" y="725887"/>
                      <a:pt x="208722" y="715617"/>
                    </a:cubicBezTo>
                    <a:cubicBezTo>
                      <a:pt x="211209" y="712508"/>
                      <a:pt x="212532" y="708494"/>
                      <a:pt x="215348" y="705678"/>
                    </a:cubicBezTo>
                    <a:cubicBezTo>
                      <a:pt x="220031" y="700995"/>
                      <a:pt x="233342" y="695024"/>
                      <a:pt x="238539" y="692426"/>
                    </a:cubicBezTo>
                    <a:cubicBezTo>
                      <a:pt x="241439" y="683725"/>
                      <a:pt x="245114" y="678629"/>
                      <a:pt x="238539" y="669235"/>
                    </a:cubicBezTo>
                    <a:cubicBezTo>
                      <a:pt x="233165" y="661558"/>
                      <a:pt x="218661" y="649357"/>
                      <a:pt x="218661" y="649357"/>
                    </a:cubicBezTo>
                    <a:cubicBezTo>
                      <a:pt x="217557" y="644939"/>
                      <a:pt x="214845" y="640630"/>
                      <a:pt x="215348" y="636104"/>
                    </a:cubicBezTo>
                    <a:cubicBezTo>
                      <a:pt x="216005" y="630193"/>
                      <a:pt x="219942" y="625128"/>
                      <a:pt x="221974" y="619539"/>
                    </a:cubicBezTo>
                    <a:cubicBezTo>
                      <a:pt x="224361" y="612975"/>
                      <a:pt x="226593" y="606351"/>
                      <a:pt x="228600" y="599661"/>
                    </a:cubicBezTo>
                    <a:cubicBezTo>
                      <a:pt x="229908" y="595300"/>
                      <a:pt x="230715" y="590802"/>
                      <a:pt x="231913" y="586409"/>
                    </a:cubicBezTo>
                    <a:cubicBezTo>
                      <a:pt x="234028" y="578652"/>
                      <a:pt x="236424" y="570974"/>
                      <a:pt x="238539" y="563217"/>
                    </a:cubicBezTo>
                    <a:cubicBezTo>
                      <a:pt x="239737" y="558824"/>
                      <a:pt x="240544" y="554326"/>
                      <a:pt x="241852" y="549965"/>
                    </a:cubicBezTo>
                    <a:cubicBezTo>
                      <a:pt x="243859" y="543275"/>
                      <a:pt x="248478" y="530087"/>
                      <a:pt x="248478" y="530087"/>
                    </a:cubicBezTo>
                    <a:cubicBezTo>
                      <a:pt x="279510" y="540430"/>
                      <a:pt x="233616" y="523487"/>
                      <a:pt x="268357" y="543339"/>
                    </a:cubicBezTo>
                    <a:cubicBezTo>
                      <a:pt x="272310" y="545598"/>
                      <a:pt x="277192" y="545548"/>
                      <a:pt x="281609" y="546652"/>
                    </a:cubicBezTo>
                    <a:cubicBezTo>
                      <a:pt x="274983" y="542235"/>
                      <a:pt x="264249" y="540955"/>
                      <a:pt x="261731" y="533400"/>
                    </a:cubicBezTo>
                    <a:cubicBezTo>
                      <a:pt x="255656" y="515176"/>
                      <a:pt x="262069" y="531507"/>
                      <a:pt x="251791" y="513522"/>
                    </a:cubicBezTo>
                    <a:cubicBezTo>
                      <a:pt x="249341" y="509234"/>
                      <a:pt x="248036" y="504289"/>
                      <a:pt x="245165" y="500270"/>
                    </a:cubicBezTo>
                    <a:cubicBezTo>
                      <a:pt x="242442" y="496457"/>
                      <a:pt x="238539" y="493644"/>
                      <a:pt x="235226" y="490331"/>
                    </a:cubicBezTo>
                    <a:cubicBezTo>
                      <a:pt x="231913" y="483705"/>
                      <a:pt x="228885" y="476928"/>
                      <a:pt x="225287" y="470452"/>
                    </a:cubicBezTo>
                    <a:cubicBezTo>
                      <a:pt x="220493" y="461822"/>
                      <a:pt x="210929" y="450849"/>
                      <a:pt x="205409" y="443948"/>
                    </a:cubicBezTo>
                    <a:cubicBezTo>
                      <a:pt x="207618" y="440635"/>
                      <a:pt x="209486" y="437068"/>
                      <a:pt x="212035" y="434009"/>
                    </a:cubicBezTo>
                    <a:cubicBezTo>
                      <a:pt x="215034" y="430410"/>
                      <a:pt x="220596" y="428548"/>
                      <a:pt x="221974" y="424070"/>
                    </a:cubicBezTo>
                    <a:cubicBezTo>
                      <a:pt x="225238" y="413462"/>
                      <a:pt x="224183" y="401983"/>
                      <a:pt x="225287" y="390939"/>
                    </a:cubicBezTo>
                    <a:cubicBezTo>
                      <a:pt x="235011" y="392884"/>
                      <a:pt x="242876" y="393745"/>
                      <a:pt x="251791" y="397565"/>
                    </a:cubicBezTo>
                    <a:cubicBezTo>
                      <a:pt x="280449" y="409847"/>
                      <a:pt x="251675" y="399735"/>
                      <a:pt x="274983" y="407504"/>
                    </a:cubicBezTo>
                    <a:cubicBezTo>
                      <a:pt x="275408" y="407929"/>
                      <a:pt x="290503" y="423893"/>
                      <a:pt x="291548" y="420757"/>
                    </a:cubicBezTo>
                    <a:cubicBezTo>
                      <a:pt x="293429" y="415115"/>
                      <a:pt x="287770" y="409412"/>
                      <a:pt x="284922" y="404191"/>
                    </a:cubicBezTo>
                    <a:cubicBezTo>
                      <a:pt x="281109" y="397200"/>
                      <a:pt x="275537" y="391274"/>
                      <a:pt x="271670" y="384313"/>
                    </a:cubicBezTo>
                    <a:cubicBezTo>
                      <a:pt x="269974" y="381260"/>
                      <a:pt x="270826" y="376843"/>
                      <a:pt x="268357" y="374374"/>
                    </a:cubicBezTo>
                    <a:cubicBezTo>
                      <a:pt x="265888" y="371905"/>
                      <a:pt x="261731" y="372165"/>
                      <a:pt x="258418" y="371061"/>
                    </a:cubicBezTo>
                    <a:cubicBezTo>
                      <a:pt x="235723" y="348368"/>
                      <a:pt x="243737" y="358980"/>
                      <a:pt x="231913" y="341244"/>
                    </a:cubicBezTo>
                    <a:cubicBezTo>
                      <a:pt x="229704" y="334618"/>
                      <a:pt x="225919" y="328321"/>
                      <a:pt x="225287" y="321365"/>
                    </a:cubicBezTo>
                    <a:cubicBezTo>
                      <a:pt x="221562" y="280387"/>
                      <a:pt x="224932" y="296756"/>
                      <a:pt x="218661" y="271670"/>
                    </a:cubicBezTo>
                    <a:cubicBezTo>
                      <a:pt x="219765" y="261731"/>
                      <a:pt x="213457" y="247093"/>
                      <a:pt x="221974" y="241852"/>
                    </a:cubicBezTo>
                    <a:cubicBezTo>
                      <a:pt x="233300" y="234882"/>
                      <a:pt x="248614" y="242979"/>
                      <a:pt x="261731" y="245165"/>
                    </a:cubicBezTo>
                    <a:cubicBezTo>
                      <a:pt x="268620" y="246313"/>
                      <a:pt x="281609" y="251791"/>
                      <a:pt x="281609" y="251791"/>
                    </a:cubicBezTo>
                    <a:cubicBezTo>
                      <a:pt x="290444" y="258417"/>
                      <a:pt x="298924" y="265544"/>
                      <a:pt x="308113" y="271670"/>
                    </a:cubicBezTo>
                    <a:cubicBezTo>
                      <a:pt x="311426" y="273879"/>
                      <a:pt x="314993" y="275747"/>
                      <a:pt x="318052" y="278296"/>
                    </a:cubicBezTo>
                    <a:cubicBezTo>
                      <a:pt x="334597" y="292083"/>
                      <a:pt x="320463" y="285726"/>
                      <a:pt x="337931" y="291548"/>
                    </a:cubicBezTo>
                    <a:cubicBezTo>
                      <a:pt x="331995" y="232184"/>
                      <a:pt x="341574" y="275641"/>
                      <a:pt x="327991" y="248478"/>
                    </a:cubicBezTo>
                    <a:cubicBezTo>
                      <a:pt x="323989" y="240475"/>
                      <a:pt x="325965" y="234930"/>
                      <a:pt x="318052" y="228600"/>
                    </a:cubicBezTo>
                    <a:cubicBezTo>
                      <a:pt x="315325" y="226418"/>
                      <a:pt x="311426" y="226391"/>
                      <a:pt x="308113" y="225287"/>
                    </a:cubicBezTo>
                    <a:cubicBezTo>
                      <a:pt x="292363" y="214787"/>
                      <a:pt x="301951" y="219920"/>
                      <a:pt x="278296" y="212035"/>
                    </a:cubicBezTo>
                    <a:lnTo>
                      <a:pt x="268357" y="208722"/>
                    </a:lnTo>
                    <a:lnTo>
                      <a:pt x="258418" y="205409"/>
                    </a:lnTo>
                    <a:cubicBezTo>
                      <a:pt x="257738" y="203370"/>
                      <a:pt x="250261" y="187570"/>
                      <a:pt x="258418" y="185531"/>
                    </a:cubicBezTo>
                    <a:cubicBezTo>
                      <a:pt x="265994" y="183637"/>
                      <a:pt x="273879" y="187740"/>
                      <a:pt x="281609" y="188844"/>
                    </a:cubicBezTo>
                    <a:cubicBezTo>
                      <a:pt x="292652" y="187740"/>
                      <a:pt x="305037" y="190921"/>
                      <a:pt x="314739" y="185531"/>
                    </a:cubicBezTo>
                    <a:cubicBezTo>
                      <a:pt x="318720" y="183319"/>
                      <a:pt x="314341" y="175776"/>
                      <a:pt x="311426" y="172278"/>
                    </a:cubicBezTo>
                    <a:cubicBezTo>
                      <a:pt x="308264" y="168484"/>
                      <a:pt x="302193" y="168523"/>
                      <a:pt x="298174" y="165652"/>
                    </a:cubicBezTo>
                    <a:cubicBezTo>
                      <a:pt x="294361" y="162929"/>
                      <a:pt x="291111" y="159411"/>
                      <a:pt x="288235" y="155713"/>
                    </a:cubicBezTo>
                    <a:cubicBezTo>
                      <a:pt x="283346" y="149427"/>
                      <a:pt x="279872" y="142121"/>
                      <a:pt x="274983" y="135835"/>
                    </a:cubicBezTo>
                    <a:cubicBezTo>
                      <a:pt x="272107" y="132137"/>
                      <a:pt x="267767" y="129709"/>
                      <a:pt x="265044" y="125896"/>
                    </a:cubicBezTo>
                    <a:cubicBezTo>
                      <a:pt x="262173" y="121877"/>
                      <a:pt x="260868" y="116932"/>
                      <a:pt x="258418" y="112644"/>
                    </a:cubicBezTo>
                    <a:cubicBezTo>
                      <a:pt x="253144" y="103415"/>
                      <a:pt x="244910" y="94103"/>
                      <a:pt x="238539" y="86139"/>
                    </a:cubicBezTo>
                    <a:lnTo>
                      <a:pt x="228600" y="56322"/>
                    </a:lnTo>
                    <a:cubicBezTo>
                      <a:pt x="226819" y="50980"/>
                      <a:pt x="226653" y="45220"/>
                      <a:pt x="225287" y="39757"/>
                    </a:cubicBezTo>
                    <a:cubicBezTo>
                      <a:pt x="224440" y="36369"/>
                      <a:pt x="222933" y="33175"/>
                      <a:pt x="221974" y="29817"/>
                    </a:cubicBezTo>
                    <a:cubicBezTo>
                      <a:pt x="220723" y="25439"/>
                      <a:pt x="222217" y="19409"/>
                      <a:pt x="218661" y="16565"/>
                    </a:cubicBezTo>
                    <a:cubicBezTo>
                      <a:pt x="215212" y="13806"/>
                      <a:pt x="207618" y="2761"/>
                      <a:pt x="205409"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04" name="Group 203">
              <a:extLst>
                <a:ext uri="{FF2B5EF4-FFF2-40B4-BE49-F238E27FC236}">
                  <a16:creationId xmlns:a16="http://schemas.microsoft.com/office/drawing/2014/main" id="{C915FEEC-6682-0D64-4F0C-F62C9314B625}"/>
                </a:ext>
              </a:extLst>
            </p:cNvPr>
            <p:cNvGrpSpPr/>
            <p:nvPr/>
          </p:nvGrpSpPr>
          <p:grpSpPr>
            <a:xfrm>
              <a:off x="6159519" y="5205896"/>
              <a:ext cx="172947" cy="795603"/>
              <a:chOff x="6159519" y="5205896"/>
              <a:chExt cx="172947" cy="795603"/>
            </a:xfrm>
          </p:grpSpPr>
          <p:cxnSp>
            <p:nvCxnSpPr>
              <p:cNvPr id="188" name="Straight Connector 187">
                <a:extLst>
                  <a:ext uri="{FF2B5EF4-FFF2-40B4-BE49-F238E27FC236}">
                    <a16:creationId xmlns:a16="http://schemas.microsoft.com/office/drawing/2014/main" id="{DBA19648-B798-BAFE-2AD4-DA5FCA3A2776}"/>
                  </a:ext>
                </a:extLst>
              </p:cNvPr>
              <p:cNvCxnSpPr>
                <a:stCxn id="35" idx="2"/>
              </p:cNvCxnSpPr>
              <p:nvPr/>
            </p:nvCxnSpPr>
            <p:spPr>
              <a:xfrm flipH="1" flipV="1">
                <a:off x="6250082" y="5663166"/>
                <a:ext cx="14956" cy="338333"/>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109" name="Freeform 108">
                <a:extLst>
                  <a:ext uri="{FF2B5EF4-FFF2-40B4-BE49-F238E27FC236}">
                    <a16:creationId xmlns:a16="http://schemas.microsoft.com/office/drawing/2014/main" id="{ED551F3B-1809-D2F5-9D81-C81FF3D8210F}"/>
                  </a:ext>
                </a:extLst>
              </p:cNvPr>
              <p:cNvSpPr/>
              <p:nvPr/>
            </p:nvSpPr>
            <p:spPr>
              <a:xfrm>
                <a:off x="6159519" y="5205896"/>
                <a:ext cx="172947" cy="547756"/>
              </a:xfrm>
              <a:custGeom>
                <a:avLst/>
                <a:gdLst>
                  <a:gd name="connsiteX0" fmla="*/ 108759 w 172947"/>
                  <a:gd name="connsiteY0" fmla="*/ 0 h 547756"/>
                  <a:gd name="connsiteX1" fmla="*/ 108759 w 172947"/>
                  <a:gd name="connsiteY1" fmla="*/ 0 h 547756"/>
                  <a:gd name="connsiteX2" fmla="*/ 106551 w 172947"/>
                  <a:gd name="connsiteY2" fmla="*/ 28713 h 547756"/>
                  <a:gd name="connsiteX3" fmla="*/ 104342 w 172947"/>
                  <a:gd name="connsiteY3" fmla="*/ 37547 h 547756"/>
                  <a:gd name="connsiteX4" fmla="*/ 97716 w 172947"/>
                  <a:gd name="connsiteY4" fmla="*/ 41965 h 547756"/>
                  <a:gd name="connsiteX5" fmla="*/ 88881 w 172947"/>
                  <a:gd name="connsiteY5" fmla="*/ 50800 h 547756"/>
                  <a:gd name="connsiteX6" fmla="*/ 88881 w 172947"/>
                  <a:gd name="connsiteY6" fmla="*/ 72887 h 547756"/>
                  <a:gd name="connsiteX7" fmla="*/ 91090 w 172947"/>
                  <a:gd name="connsiteY7" fmla="*/ 83930 h 547756"/>
                  <a:gd name="connsiteX8" fmla="*/ 102133 w 172947"/>
                  <a:gd name="connsiteY8" fmla="*/ 86139 h 547756"/>
                  <a:gd name="connsiteX9" fmla="*/ 95507 w 172947"/>
                  <a:gd name="connsiteY9" fmla="*/ 99391 h 547756"/>
                  <a:gd name="connsiteX10" fmla="*/ 88881 w 172947"/>
                  <a:gd name="connsiteY10" fmla="*/ 103808 h 547756"/>
                  <a:gd name="connsiteX11" fmla="*/ 84464 w 172947"/>
                  <a:gd name="connsiteY11" fmla="*/ 110434 h 547756"/>
                  <a:gd name="connsiteX12" fmla="*/ 77838 w 172947"/>
                  <a:gd name="connsiteY12" fmla="*/ 123687 h 547756"/>
                  <a:gd name="connsiteX13" fmla="*/ 75629 w 172947"/>
                  <a:gd name="connsiteY13" fmla="*/ 132521 h 547756"/>
                  <a:gd name="connsiteX14" fmla="*/ 82255 w 172947"/>
                  <a:gd name="connsiteY14" fmla="*/ 134730 h 547756"/>
                  <a:gd name="connsiteX15" fmla="*/ 110968 w 172947"/>
                  <a:gd name="connsiteY15" fmla="*/ 136939 h 547756"/>
                  <a:gd name="connsiteX16" fmla="*/ 104342 w 172947"/>
                  <a:gd name="connsiteY16" fmla="*/ 154608 h 547756"/>
                  <a:gd name="connsiteX17" fmla="*/ 93298 w 172947"/>
                  <a:gd name="connsiteY17" fmla="*/ 163443 h 547756"/>
                  <a:gd name="connsiteX18" fmla="*/ 82255 w 172947"/>
                  <a:gd name="connsiteY18" fmla="*/ 170069 h 547756"/>
                  <a:gd name="connsiteX19" fmla="*/ 86672 w 172947"/>
                  <a:gd name="connsiteY19" fmla="*/ 181113 h 547756"/>
                  <a:gd name="connsiteX20" fmla="*/ 93298 w 172947"/>
                  <a:gd name="connsiteY20" fmla="*/ 183321 h 547756"/>
                  <a:gd name="connsiteX21" fmla="*/ 102133 w 172947"/>
                  <a:gd name="connsiteY21" fmla="*/ 185530 h 547756"/>
                  <a:gd name="connsiteX22" fmla="*/ 106551 w 172947"/>
                  <a:gd name="connsiteY22" fmla="*/ 189947 h 547756"/>
                  <a:gd name="connsiteX23" fmla="*/ 104342 w 172947"/>
                  <a:gd name="connsiteY23" fmla="*/ 198782 h 547756"/>
                  <a:gd name="connsiteX24" fmla="*/ 97716 w 172947"/>
                  <a:gd name="connsiteY24" fmla="*/ 212034 h 547756"/>
                  <a:gd name="connsiteX25" fmla="*/ 95507 w 172947"/>
                  <a:gd name="connsiteY25" fmla="*/ 218661 h 547756"/>
                  <a:gd name="connsiteX26" fmla="*/ 88881 w 172947"/>
                  <a:gd name="connsiteY26" fmla="*/ 220869 h 547756"/>
                  <a:gd name="connsiteX27" fmla="*/ 77838 w 172947"/>
                  <a:gd name="connsiteY27" fmla="*/ 227495 h 547756"/>
                  <a:gd name="connsiteX28" fmla="*/ 66794 w 172947"/>
                  <a:gd name="connsiteY28" fmla="*/ 238539 h 547756"/>
                  <a:gd name="connsiteX29" fmla="*/ 55751 w 172947"/>
                  <a:gd name="connsiteY29" fmla="*/ 251791 h 547756"/>
                  <a:gd name="connsiteX30" fmla="*/ 66794 w 172947"/>
                  <a:gd name="connsiteY30" fmla="*/ 256208 h 547756"/>
                  <a:gd name="connsiteX31" fmla="*/ 75629 w 172947"/>
                  <a:gd name="connsiteY31" fmla="*/ 251791 h 547756"/>
                  <a:gd name="connsiteX32" fmla="*/ 84464 w 172947"/>
                  <a:gd name="connsiteY32" fmla="*/ 249582 h 547756"/>
                  <a:gd name="connsiteX33" fmla="*/ 91090 w 172947"/>
                  <a:gd name="connsiteY33" fmla="*/ 247374 h 547756"/>
                  <a:gd name="connsiteX34" fmla="*/ 110968 w 172947"/>
                  <a:gd name="connsiteY34" fmla="*/ 249582 h 547756"/>
                  <a:gd name="connsiteX35" fmla="*/ 102133 w 172947"/>
                  <a:gd name="connsiteY35" fmla="*/ 258417 h 547756"/>
                  <a:gd name="connsiteX36" fmla="*/ 99924 w 172947"/>
                  <a:gd name="connsiteY36" fmla="*/ 265043 h 547756"/>
                  <a:gd name="connsiteX37" fmla="*/ 86672 w 172947"/>
                  <a:gd name="connsiteY37" fmla="*/ 276087 h 547756"/>
                  <a:gd name="connsiteX38" fmla="*/ 82255 w 172947"/>
                  <a:gd name="connsiteY38" fmla="*/ 282713 h 547756"/>
                  <a:gd name="connsiteX39" fmla="*/ 77838 w 172947"/>
                  <a:gd name="connsiteY39" fmla="*/ 291547 h 547756"/>
                  <a:gd name="connsiteX40" fmla="*/ 73420 w 172947"/>
                  <a:gd name="connsiteY40" fmla="*/ 295965 h 547756"/>
                  <a:gd name="connsiteX41" fmla="*/ 77838 w 172947"/>
                  <a:gd name="connsiteY41" fmla="*/ 304800 h 547756"/>
                  <a:gd name="connsiteX42" fmla="*/ 73420 w 172947"/>
                  <a:gd name="connsiteY42" fmla="*/ 309217 h 547756"/>
                  <a:gd name="connsiteX43" fmla="*/ 55751 w 172947"/>
                  <a:gd name="connsiteY43" fmla="*/ 313634 h 547756"/>
                  <a:gd name="connsiteX44" fmla="*/ 49124 w 172947"/>
                  <a:gd name="connsiteY44" fmla="*/ 315843 h 547756"/>
                  <a:gd name="connsiteX45" fmla="*/ 40290 w 172947"/>
                  <a:gd name="connsiteY45" fmla="*/ 318052 h 547756"/>
                  <a:gd name="connsiteX46" fmla="*/ 49124 w 172947"/>
                  <a:gd name="connsiteY46" fmla="*/ 322469 h 547756"/>
                  <a:gd name="connsiteX47" fmla="*/ 91090 w 172947"/>
                  <a:gd name="connsiteY47" fmla="*/ 318052 h 547756"/>
                  <a:gd name="connsiteX48" fmla="*/ 84464 w 172947"/>
                  <a:gd name="connsiteY48" fmla="*/ 333513 h 547756"/>
                  <a:gd name="connsiteX49" fmla="*/ 80046 w 172947"/>
                  <a:gd name="connsiteY49" fmla="*/ 337930 h 547756"/>
                  <a:gd name="connsiteX50" fmla="*/ 75629 w 172947"/>
                  <a:gd name="connsiteY50" fmla="*/ 351182 h 547756"/>
                  <a:gd name="connsiteX51" fmla="*/ 73420 w 172947"/>
                  <a:gd name="connsiteY51" fmla="*/ 360017 h 547756"/>
                  <a:gd name="connsiteX52" fmla="*/ 64585 w 172947"/>
                  <a:gd name="connsiteY52" fmla="*/ 371061 h 547756"/>
                  <a:gd name="connsiteX53" fmla="*/ 57959 w 172947"/>
                  <a:gd name="connsiteY53" fmla="*/ 379895 h 547756"/>
                  <a:gd name="connsiteX54" fmla="*/ 51333 w 172947"/>
                  <a:gd name="connsiteY54" fmla="*/ 382104 h 547756"/>
                  <a:gd name="connsiteX55" fmla="*/ 29246 w 172947"/>
                  <a:gd name="connsiteY55" fmla="*/ 397565 h 547756"/>
                  <a:gd name="connsiteX56" fmla="*/ 24829 w 172947"/>
                  <a:gd name="connsiteY56" fmla="*/ 404191 h 547756"/>
                  <a:gd name="connsiteX57" fmla="*/ 22620 w 172947"/>
                  <a:gd name="connsiteY57" fmla="*/ 410817 h 547756"/>
                  <a:gd name="connsiteX58" fmla="*/ 15994 w 172947"/>
                  <a:gd name="connsiteY58" fmla="*/ 415234 h 547756"/>
                  <a:gd name="connsiteX59" fmla="*/ 2742 w 172947"/>
                  <a:gd name="connsiteY59" fmla="*/ 426278 h 547756"/>
                  <a:gd name="connsiteX60" fmla="*/ 2742 w 172947"/>
                  <a:gd name="connsiteY60" fmla="*/ 441739 h 547756"/>
                  <a:gd name="connsiteX61" fmla="*/ 15994 w 172947"/>
                  <a:gd name="connsiteY61" fmla="*/ 439530 h 547756"/>
                  <a:gd name="connsiteX62" fmla="*/ 33664 w 172947"/>
                  <a:gd name="connsiteY62" fmla="*/ 435113 h 547756"/>
                  <a:gd name="connsiteX63" fmla="*/ 42498 w 172947"/>
                  <a:gd name="connsiteY63" fmla="*/ 432904 h 547756"/>
                  <a:gd name="connsiteX64" fmla="*/ 51333 w 172947"/>
                  <a:gd name="connsiteY64" fmla="*/ 430695 h 547756"/>
                  <a:gd name="connsiteX65" fmla="*/ 57959 w 172947"/>
                  <a:gd name="connsiteY65" fmla="*/ 428487 h 547756"/>
                  <a:gd name="connsiteX66" fmla="*/ 71211 w 172947"/>
                  <a:gd name="connsiteY66" fmla="*/ 419652 h 547756"/>
                  <a:gd name="connsiteX67" fmla="*/ 77838 w 172947"/>
                  <a:gd name="connsiteY67" fmla="*/ 424069 h 547756"/>
                  <a:gd name="connsiteX68" fmla="*/ 69003 w 172947"/>
                  <a:gd name="connsiteY68" fmla="*/ 435113 h 547756"/>
                  <a:gd name="connsiteX69" fmla="*/ 57959 w 172947"/>
                  <a:gd name="connsiteY69" fmla="*/ 443947 h 547756"/>
                  <a:gd name="connsiteX70" fmla="*/ 55751 w 172947"/>
                  <a:gd name="connsiteY70" fmla="*/ 450574 h 547756"/>
                  <a:gd name="connsiteX71" fmla="*/ 53542 w 172947"/>
                  <a:gd name="connsiteY71" fmla="*/ 468243 h 547756"/>
                  <a:gd name="connsiteX72" fmla="*/ 49124 w 172947"/>
                  <a:gd name="connsiteY72" fmla="*/ 477078 h 547756"/>
                  <a:gd name="connsiteX73" fmla="*/ 38081 w 172947"/>
                  <a:gd name="connsiteY73" fmla="*/ 494747 h 547756"/>
                  <a:gd name="connsiteX74" fmla="*/ 35872 w 172947"/>
                  <a:gd name="connsiteY74" fmla="*/ 501374 h 547756"/>
                  <a:gd name="connsiteX75" fmla="*/ 33664 w 172947"/>
                  <a:gd name="connsiteY75" fmla="*/ 510208 h 547756"/>
                  <a:gd name="connsiteX76" fmla="*/ 29246 w 172947"/>
                  <a:gd name="connsiteY76" fmla="*/ 516834 h 547756"/>
                  <a:gd name="connsiteX77" fmla="*/ 24829 w 172947"/>
                  <a:gd name="connsiteY77" fmla="*/ 532295 h 547756"/>
                  <a:gd name="connsiteX78" fmla="*/ 27038 w 172947"/>
                  <a:gd name="connsiteY78" fmla="*/ 547756 h 547756"/>
                  <a:gd name="connsiteX79" fmla="*/ 29246 w 172947"/>
                  <a:gd name="connsiteY79" fmla="*/ 538921 h 547756"/>
                  <a:gd name="connsiteX80" fmla="*/ 33664 w 172947"/>
                  <a:gd name="connsiteY80" fmla="*/ 534504 h 547756"/>
                  <a:gd name="connsiteX81" fmla="*/ 35872 w 172947"/>
                  <a:gd name="connsiteY81" fmla="*/ 525669 h 547756"/>
                  <a:gd name="connsiteX82" fmla="*/ 38081 w 172947"/>
                  <a:gd name="connsiteY82" fmla="*/ 519043 h 547756"/>
                  <a:gd name="connsiteX83" fmla="*/ 40290 w 172947"/>
                  <a:gd name="connsiteY83" fmla="*/ 508000 h 547756"/>
                  <a:gd name="connsiteX84" fmla="*/ 44707 w 172947"/>
                  <a:gd name="connsiteY84" fmla="*/ 503582 h 547756"/>
                  <a:gd name="connsiteX85" fmla="*/ 49124 w 172947"/>
                  <a:gd name="connsiteY85" fmla="*/ 490330 h 547756"/>
                  <a:gd name="connsiteX86" fmla="*/ 60168 w 172947"/>
                  <a:gd name="connsiteY86" fmla="*/ 483704 h 547756"/>
                  <a:gd name="connsiteX87" fmla="*/ 66794 w 172947"/>
                  <a:gd name="connsiteY87" fmla="*/ 479287 h 547756"/>
                  <a:gd name="connsiteX88" fmla="*/ 82255 w 172947"/>
                  <a:gd name="connsiteY88" fmla="*/ 474869 h 547756"/>
                  <a:gd name="connsiteX89" fmla="*/ 91090 w 172947"/>
                  <a:gd name="connsiteY89" fmla="*/ 477078 h 547756"/>
                  <a:gd name="connsiteX90" fmla="*/ 104342 w 172947"/>
                  <a:gd name="connsiteY90" fmla="*/ 468243 h 547756"/>
                  <a:gd name="connsiteX91" fmla="*/ 106551 w 172947"/>
                  <a:gd name="connsiteY91" fmla="*/ 461617 h 547756"/>
                  <a:gd name="connsiteX92" fmla="*/ 126429 w 172947"/>
                  <a:gd name="connsiteY92" fmla="*/ 470452 h 547756"/>
                  <a:gd name="connsiteX93" fmla="*/ 144098 w 172947"/>
                  <a:gd name="connsiteY93" fmla="*/ 474869 h 547756"/>
                  <a:gd name="connsiteX94" fmla="*/ 148516 w 172947"/>
                  <a:gd name="connsiteY94" fmla="*/ 479287 h 547756"/>
                  <a:gd name="connsiteX95" fmla="*/ 170603 w 172947"/>
                  <a:gd name="connsiteY95" fmla="*/ 483704 h 547756"/>
                  <a:gd name="connsiteX96" fmla="*/ 159559 w 172947"/>
                  <a:gd name="connsiteY96" fmla="*/ 472661 h 547756"/>
                  <a:gd name="connsiteX97" fmla="*/ 155142 w 172947"/>
                  <a:gd name="connsiteY97" fmla="*/ 466034 h 547756"/>
                  <a:gd name="connsiteX98" fmla="*/ 146307 w 172947"/>
                  <a:gd name="connsiteY98" fmla="*/ 461617 h 547756"/>
                  <a:gd name="connsiteX99" fmla="*/ 139681 w 172947"/>
                  <a:gd name="connsiteY99" fmla="*/ 457200 h 547756"/>
                  <a:gd name="connsiteX100" fmla="*/ 122011 w 172947"/>
                  <a:gd name="connsiteY100" fmla="*/ 450574 h 547756"/>
                  <a:gd name="connsiteX101" fmla="*/ 117594 w 172947"/>
                  <a:gd name="connsiteY101" fmla="*/ 446156 h 547756"/>
                  <a:gd name="connsiteX102" fmla="*/ 113177 w 172947"/>
                  <a:gd name="connsiteY102" fmla="*/ 432904 h 547756"/>
                  <a:gd name="connsiteX103" fmla="*/ 110968 w 172947"/>
                  <a:gd name="connsiteY103" fmla="*/ 388730 h 547756"/>
                  <a:gd name="connsiteX104" fmla="*/ 108759 w 172947"/>
                  <a:gd name="connsiteY104" fmla="*/ 382104 h 547756"/>
                  <a:gd name="connsiteX105" fmla="*/ 119803 w 172947"/>
                  <a:gd name="connsiteY105" fmla="*/ 375478 h 547756"/>
                  <a:gd name="connsiteX106" fmla="*/ 137472 w 172947"/>
                  <a:gd name="connsiteY106" fmla="*/ 382104 h 547756"/>
                  <a:gd name="connsiteX107" fmla="*/ 146307 w 172947"/>
                  <a:gd name="connsiteY107" fmla="*/ 386521 h 547756"/>
                  <a:gd name="connsiteX108" fmla="*/ 152933 w 172947"/>
                  <a:gd name="connsiteY108" fmla="*/ 388730 h 547756"/>
                  <a:gd name="connsiteX109" fmla="*/ 168394 w 172947"/>
                  <a:gd name="connsiteY109" fmla="*/ 395356 h 547756"/>
                  <a:gd name="connsiteX110" fmla="*/ 172811 w 172947"/>
                  <a:gd name="connsiteY110" fmla="*/ 388730 h 547756"/>
                  <a:gd name="connsiteX111" fmla="*/ 166185 w 172947"/>
                  <a:gd name="connsiteY111" fmla="*/ 375478 h 547756"/>
                  <a:gd name="connsiteX112" fmla="*/ 159559 w 172947"/>
                  <a:gd name="connsiteY112" fmla="*/ 371061 h 547756"/>
                  <a:gd name="connsiteX113" fmla="*/ 146307 w 172947"/>
                  <a:gd name="connsiteY113" fmla="*/ 366643 h 547756"/>
                  <a:gd name="connsiteX114" fmla="*/ 135264 w 172947"/>
                  <a:gd name="connsiteY114" fmla="*/ 357808 h 547756"/>
                  <a:gd name="connsiteX115" fmla="*/ 115385 w 172947"/>
                  <a:gd name="connsiteY115" fmla="*/ 348974 h 547756"/>
                  <a:gd name="connsiteX116" fmla="*/ 110968 w 172947"/>
                  <a:gd name="connsiteY116" fmla="*/ 333513 h 547756"/>
                  <a:gd name="connsiteX117" fmla="*/ 113177 w 172947"/>
                  <a:gd name="connsiteY117" fmla="*/ 302591 h 547756"/>
                  <a:gd name="connsiteX118" fmla="*/ 122011 w 172947"/>
                  <a:gd name="connsiteY118" fmla="*/ 291547 h 547756"/>
                  <a:gd name="connsiteX119" fmla="*/ 126429 w 172947"/>
                  <a:gd name="connsiteY119" fmla="*/ 298174 h 547756"/>
                  <a:gd name="connsiteX120" fmla="*/ 141890 w 172947"/>
                  <a:gd name="connsiteY120" fmla="*/ 304800 h 547756"/>
                  <a:gd name="connsiteX121" fmla="*/ 155142 w 172947"/>
                  <a:gd name="connsiteY121" fmla="*/ 302591 h 547756"/>
                  <a:gd name="connsiteX122" fmla="*/ 137472 w 172947"/>
                  <a:gd name="connsiteY122" fmla="*/ 287130 h 547756"/>
                  <a:gd name="connsiteX123" fmla="*/ 133055 w 172947"/>
                  <a:gd name="connsiteY123" fmla="*/ 280504 h 547756"/>
                  <a:gd name="connsiteX124" fmla="*/ 122011 w 172947"/>
                  <a:gd name="connsiteY124" fmla="*/ 269461 h 547756"/>
                  <a:gd name="connsiteX125" fmla="*/ 119803 w 172947"/>
                  <a:gd name="connsiteY125" fmla="*/ 262834 h 547756"/>
                  <a:gd name="connsiteX126" fmla="*/ 135264 w 172947"/>
                  <a:gd name="connsiteY126" fmla="*/ 256208 h 547756"/>
                  <a:gd name="connsiteX127" fmla="*/ 133055 w 172947"/>
                  <a:gd name="connsiteY127" fmla="*/ 247374 h 547756"/>
                  <a:gd name="connsiteX128" fmla="*/ 128638 w 172947"/>
                  <a:gd name="connsiteY128" fmla="*/ 234121 h 547756"/>
                  <a:gd name="connsiteX129" fmla="*/ 130846 w 172947"/>
                  <a:gd name="connsiteY129" fmla="*/ 216452 h 547756"/>
                  <a:gd name="connsiteX130" fmla="*/ 150724 w 172947"/>
                  <a:gd name="connsiteY130" fmla="*/ 218661 h 547756"/>
                  <a:gd name="connsiteX131" fmla="*/ 166185 w 172947"/>
                  <a:gd name="connsiteY131" fmla="*/ 216452 h 547756"/>
                  <a:gd name="connsiteX132" fmla="*/ 163977 w 172947"/>
                  <a:gd name="connsiteY132" fmla="*/ 200991 h 547756"/>
                  <a:gd name="connsiteX133" fmla="*/ 159559 w 172947"/>
                  <a:gd name="connsiteY133" fmla="*/ 196574 h 547756"/>
                  <a:gd name="connsiteX134" fmla="*/ 150724 w 172947"/>
                  <a:gd name="connsiteY134" fmla="*/ 187739 h 547756"/>
                  <a:gd name="connsiteX135" fmla="*/ 137472 w 172947"/>
                  <a:gd name="connsiteY135" fmla="*/ 178904 h 547756"/>
                  <a:gd name="connsiteX136" fmla="*/ 133055 w 172947"/>
                  <a:gd name="connsiteY136" fmla="*/ 163443 h 547756"/>
                  <a:gd name="connsiteX137" fmla="*/ 128638 w 172947"/>
                  <a:gd name="connsiteY137" fmla="*/ 147982 h 547756"/>
                  <a:gd name="connsiteX138" fmla="*/ 130846 w 172947"/>
                  <a:gd name="connsiteY138" fmla="*/ 141356 h 547756"/>
                  <a:gd name="connsiteX139" fmla="*/ 146307 w 172947"/>
                  <a:gd name="connsiteY139" fmla="*/ 128104 h 547756"/>
                  <a:gd name="connsiteX140" fmla="*/ 139681 w 172947"/>
                  <a:gd name="connsiteY140" fmla="*/ 123687 h 547756"/>
                  <a:gd name="connsiteX141" fmla="*/ 135264 w 172947"/>
                  <a:gd name="connsiteY141" fmla="*/ 114852 h 547756"/>
                  <a:gd name="connsiteX142" fmla="*/ 130846 w 172947"/>
                  <a:gd name="connsiteY142" fmla="*/ 110434 h 547756"/>
                  <a:gd name="connsiteX143" fmla="*/ 124220 w 172947"/>
                  <a:gd name="connsiteY143" fmla="*/ 99391 h 547756"/>
                  <a:gd name="connsiteX144" fmla="*/ 119803 w 172947"/>
                  <a:gd name="connsiteY144" fmla="*/ 44174 h 547756"/>
                  <a:gd name="connsiteX145" fmla="*/ 115385 w 172947"/>
                  <a:gd name="connsiteY145" fmla="*/ 35339 h 547756"/>
                  <a:gd name="connsiteX146" fmla="*/ 108759 w 172947"/>
                  <a:gd name="connsiteY146" fmla="*/ 0 h 54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172947" h="547756">
                    <a:moveTo>
                      <a:pt x="108759" y="0"/>
                    </a:moveTo>
                    <a:lnTo>
                      <a:pt x="108759" y="0"/>
                    </a:lnTo>
                    <a:cubicBezTo>
                      <a:pt x="108023" y="9571"/>
                      <a:pt x="107673" y="19179"/>
                      <a:pt x="106551" y="28713"/>
                    </a:cubicBezTo>
                    <a:cubicBezTo>
                      <a:pt x="106196" y="31728"/>
                      <a:pt x="106026" y="35021"/>
                      <a:pt x="104342" y="37547"/>
                    </a:cubicBezTo>
                    <a:cubicBezTo>
                      <a:pt x="102869" y="39756"/>
                      <a:pt x="99731" y="40237"/>
                      <a:pt x="97716" y="41965"/>
                    </a:cubicBezTo>
                    <a:cubicBezTo>
                      <a:pt x="94554" y="44676"/>
                      <a:pt x="88881" y="50800"/>
                      <a:pt x="88881" y="50800"/>
                    </a:cubicBezTo>
                    <a:cubicBezTo>
                      <a:pt x="85152" y="61986"/>
                      <a:pt x="86061" y="55967"/>
                      <a:pt x="88881" y="72887"/>
                    </a:cubicBezTo>
                    <a:cubicBezTo>
                      <a:pt x="89498" y="76590"/>
                      <a:pt x="88436" y="81276"/>
                      <a:pt x="91090" y="83930"/>
                    </a:cubicBezTo>
                    <a:cubicBezTo>
                      <a:pt x="93744" y="86584"/>
                      <a:pt x="98452" y="85403"/>
                      <a:pt x="102133" y="86139"/>
                    </a:cubicBezTo>
                    <a:cubicBezTo>
                      <a:pt x="100337" y="91527"/>
                      <a:pt x="99788" y="95110"/>
                      <a:pt x="95507" y="99391"/>
                    </a:cubicBezTo>
                    <a:cubicBezTo>
                      <a:pt x="93630" y="101268"/>
                      <a:pt x="91090" y="102336"/>
                      <a:pt x="88881" y="103808"/>
                    </a:cubicBezTo>
                    <a:cubicBezTo>
                      <a:pt x="87409" y="106017"/>
                      <a:pt x="85651" y="108060"/>
                      <a:pt x="84464" y="110434"/>
                    </a:cubicBezTo>
                    <a:cubicBezTo>
                      <a:pt x="75320" y="128723"/>
                      <a:pt x="90495" y="104700"/>
                      <a:pt x="77838" y="123687"/>
                    </a:cubicBezTo>
                    <a:cubicBezTo>
                      <a:pt x="77102" y="126632"/>
                      <a:pt x="74502" y="129703"/>
                      <a:pt x="75629" y="132521"/>
                    </a:cubicBezTo>
                    <a:cubicBezTo>
                      <a:pt x="76494" y="134683"/>
                      <a:pt x="79945" y="134441"/>
                      <a:pt x="82255" y="134730"/>
                    </a:cubicBezTo>
                    <a:cubicBezTo>
                      <a:pt x="91780" y="135921"/>
                      <a:pt x="101397" y="136203"/>
                      <a:pt x="110968" y="136939"/>
                    </a:cubicBezTo>
                    <a:cubicBezTo>
                      <a:pt x="98291" y="155957"/>
                      <a:pt x="115809" y="127855"/>
                      <a:pt x="104342" y="154608"/>
                    </a:cubicBezTo>
                    <a:cubicBezTo>
                      <a:pt x="102950" y="157855"/>
                      <a:pt x="95408" y="161755"/>
                      <a:pt x="93298" y="163443"/>
                    </a:cubicBezTo>
                    <a:cubicBezTo>
                      <a:pt x="84635" y="170374"/>
                      <a:pt x="93763" y="166234"/>
                      <a:pt x="82255" y="170069"/>
                    </a:cubicBezTo>
                    <a:cubicBezTo>
                      <a:pt x="83727" y="173750"/>
                      <a:pt x="84134" y="178067"/>
                      <a:pt x="86672" y="181113"/>
                    </a:cubicBezTo>
                    <a:cubicBezTo>
                      <a:pt x="88162" y="182901"/>
                      <a:pt x="91059" y="182681"/>
                      <a:pt x="93298" y="183321"/>
                    </a:cubicBezTo>
                    <a:cubicBezTo>
                      <a:pt x="96217" y="184155"/>
                      <a:pt x="99188" y="184794"/>
                      <a:pt x="102133" y="185530"/>
                    </a:cubicBezTo>
                    <a:cubicBezTo>
                      <a:pt x="103606" y="187002"/>
                      <a:pt x="106209" y="187893"/>
                      <a:pt x="106551" y="189947"/>
                    </a:cubicBezTo>
                    <a:cubicBezTo>
                      <a:pt x="107050" y="192941"/>
                      <a:pt x="105176" y="195863"/>
                      <a:pt x="104342" y="198782"/>
                    </a:cubicBezTo>
                    <a:cubicBezTo>
                      <a:pt x="100640" y="211736"/>
                      <a:pt x="104169" y="199127"/>
                      <a:pt x="97716" y="212034"/>
                    </a:cubicBezTo>
                    <a:cubicBezTo>
                      <a:pt x="96675" y="214117"/>
                      <a:pt x="97153" y="217015"/>
                      <a:pt x="95507" y="218661"/>
                    </a:cubicBezTo>
                    <a:cubicBezTo>
                      <a:pt x="93861" y="220307"/>
                      <a:pt x="91090" y="220133"/>
                      <a:pt x="88881" y="220869"/>
                    </a:cubicBezTo>
                    <a:cubicBezTo>
                      <a:pt x="70005" y="239749"/>
                      <a:pt x="100764" y="210301"/>
                      <a:pt x="77838" y="227495"/>
                    </a:cubicBezTo>
                    <a:cubicBezTo>
                      <a:pt x="73673" y="230619"/>
                      <a:pt x="70475" y="234858"/>
                      <a:pt x="66794" y="238539"/>
                    </a:cubicBezTo>
                    <a:cubicBezTo>
                      <a:pt x="58291" y="247042"/>
                      <a:pt x="61901" y="242566"/>
                      <a:pt x="55751" y="251791"/>
                    </a:cubicBezTo>
                    <a:cubicBezTo>
                      <a:pt x="59432" y="253263"/>
                      <a:pt x="62829" y="256208"/>
                      <a:pt x="66794" y="256208"/>
                    </a:cubicBezTo>
                    <a:cubicBezTo>
                      <a:pt x="70087" y="256208"/>
                      <a:pt x="72546" y="252947"/>
                      <a:pt x="75629" y="251791"/>
                    </a:cubicBezTo>
                    <a:cubicBezTo>
                      <a:pt x="78471" y="250725"/>
                      <a:pt x="81545" y="250416"/>
                      <a:pt x="84464" y="249582"/>
                    </a:cubicBezTo>
                    <a:cubicBezTo>
                      <a:pt x="86703" y="248942"/>
                      <a:pt x="88881" y="248110"/>
                      <a:pt x="91090" y="247374"/>
                    </a:cubicBezTo>
                    <a:cubicBezTo>
                      <a:pt x="97716" y="248110"/>
                      <a:pt x="106254" y="244868"/>
                      <a:pt x="110968" y="249582"/>
                    </a:cubicBezTo>
                    <a:lnTo>
                      <a:pt x="102133" y="258417"/>
                    </a:lnTo>
                    <a:cubicBezTo>
                      <a:pt x="101397" y="260626"/>
                      <a:pt x="101122" y="263047"/>
                      <a:pt x="99924" y="265043"/>
                    </a:cubicBezTo>
                    <a:cubicBezTo>
                      <a:pt x="98008" y="268237"/>
                      <a:pt x="88151" y="274978"/>
                      <a:pt x="86672" y="276087"/>
                    </a:cubicBezTo>
                    <a:cubicBezTo>
                      <a:pt x="85200" y="278296"/>
                      <a:pt x="83572" y="280408"/>
                      <a:pt x="82255" y="282713"/>
                    </a:cubicBezTo>
                    <a:cubicBezTo>
                      <a:pt x="80622" y="285571"/>
                      <a:pt x="79664" y="288808"/>
                      <a:pt x="77838" y="291547"/>
                    </a:cubicBezTo>
                    <a:cubicBezTo>
                      <a:pt x="76683" y="293280"/>
                      <a:pt x="74893" y="294492"/>
                      <a:pt x="73420" y="295965"/>
                    </a:cubicBezTo>
                    <a:cubicBezTo>
                      <a:pt x="66548" y="316577"/>
                      <a:pt x="72929" y="290076"/>
                      <a:pt x="77838" y="304800"/>
                    </a:cubicBezTo>
                    <a:cubicBezTo>
                      <a:pt x="78497" y="306776"/>
                      <a:pt x="75354" y="308444"/>
                      <a:pt x="73420" y="309217"/>
                    </a:cubicBezTo>
                    <a:cubicBezTo>
                      <a:pt x="67783" y="311472"/>
                      <a:pt x="61641" y="312162"/>
                      <a:pt x="55751" y="313634"/>
                    </a:cubicBezTo>
                    <a:cubicBezTo>
                      <a:pt x="53492" y="314199"/>
                      <a:pt x="51363" y="315203"/>
                      <a:pt x="49124" y="315843"/>
                    </a:cubicBezTo>
                    <a:cubicBezTo>
                      <a:pt x="46205" y="316677"/>
                      <a:pt x="43235" y="317316"/>
                      <a:pt x="40290" y="318052"/>
                    </a:cubicBezTo>
                    <a:cubicBezTo>
                      <a:pt x="43235" y="319524"/>
                      <a:pt x="45836" y="322296"/>
                      <a:pt x="49124" y="322469"/>
                    </a:cubicBezTo>
                    <a:cubicBezTo>
                      <a:pt x="71033" y="323622"/>
                      <a:pt x="75426" y="321968"/>
                      <a:pt x="91090" y="318052"/>
                    </a:cubicBezTo>
                    <a:cubicBezTo>
                      <a:pt x="89127" y="323939"/>
                      <a:pt x="88101" y="328057"/>
                      <a:pt x="84464" y="333513"/>
                    </a:cubicBezTo>
                    <a:cubicBezTo>
                      <a:pt x="83309" y="335246"/>
                      <a:pt x="81519" y="336458"/>
                      <a:pt x="80046" y="337930"/>
                    </a:cubicBezTo>
                    <a:cubicBezTo>
                      <a:pt x="78574" y="342347"/>
                      <a:pt x="76758" y="346665"/>
                      <a:pt x="75629" y="351182"/>
                    </a:cubicBezTo>
                    <a:cubicBezTo>
                      <a:pt x="74893" y="354127"/>
                      <a:pt x="74616" y="357227"/>
                      <a:pt x="73420" y="360017"/>
                    </a:cubicBezTo>
                    <a:cubicBezTo>
                      <a:pt x="70529" y="366763"/>
                      <a:pt x="68776" y="366032"/>
                      <a:pt x="64585" y="371061"/>
                    </a:cubicBezTo>
                    <a:cubicBezTo>
                      <a:pt x="62228" y="373889"/>
                      <a:pt x="60787" y="377539"/>
                      <a:pt x="57959" y="379895"/>
                    </a:cubicBezTo>
                    <a:cubicBezTo>
                      <a:pt x="56170" y="381385"/>
                      <a:pt x="53368" y="380973"/>
                      <a:pt x="51333" y="382104"/>
                    </a:cubicBezTo>
                    <a:cubicBezTo>
                      <a:pt x="44343" y="385987"/>
                      <a:pt x="35862" y="392603"/>
                      <a:pt x="29246" y="397565"/>
                    </a:cubicBezTo>
                    <a:cubicBezTo>
                      <a:pt x="27774" y="399774"/>
                      <a:pt x="26016" y="401817"/>
                      <a:pt x="24829" y="404191"/>
                    </a:cubicBezTo>
                    <a:cubicBezTo>
                      <a:pt x="23788" y="406273"/>
                      <a:pt x="24074" y="408999"/>
                      <a:pt x="22620" y="410817"/>
                    </a:cubicBezTo>
                    <a:cubicBezTo>
                      <a:pt x="20962" y="412890"/>
                      <a:pt x="18033" y="413535"/>
                      <a:pt x="15994" y="415234"/>
                    </a:cubicBezTo>
                    <a:cubicBezTo>
                      <a:pt x="-1012" y="429406"/>
                      <a:pt x="19192" y="415312"/>
                      <a:pt x="2742" y="426278"/>
                    </a:cubicBezTo>
                    <a:cubicBezTo>
                      <a:pt x="1789" y="429137"/>
                      <a:pt x="-2921" y="439312"/>
                      <a:pt x="2742" y="441739"/>
                    </a:cubicBezTo>
                    <a:cubicBezTo>
                      <a:pt x="6858" y="443503"/>
                      <a:pt x="11615" y="440468"/>
                      <a:pt x="15994" y="439530"/>
                    </a:cubicBezTo>
                    <a:cubicBezTo>
                      <a:pt x="21930" y="438258"/>
                      <a:pt x="27774" y="436585"/>
                      <a:pt x="33664" y="435113"/>
                    </a:cubicBezTo>
                    <a:lnTo>
                      <a:pt x="42498" y="432904"/>
                    </a:lnTo>
                    <a:cubicBezTo>
                      <a:pt x="45443" y="432168"/>
                      <a:pt x="48453" y="431655"/>
                      <a:pt x="51333" y="430695"/>
                    </a:cubicBezTo>
                    <a:lnTo>
                      <a:pt x="57959" y="428487"/>
                    </a:lnTo>
                    <a:cubicBezTo>
                      <a:pt x="61674" y="422915"/>
                      <a:pt x="62531" y="418412"/>
                      <a:pt x="71211" y="419652"/>
                    </a:cubicBezTo>
                    <a:cubicBezTo>
                      <a:pt x="73839" y="420027"/>
                      <a:pt x="75629" y="422597"/>
                      <a:pt x="77838" y="424069"/>
                    </a:cubicBezTo>
                    <a:cubicBezTo>
                      <a:pt x="64637" y="432870"/>
                      <a:pt x="76117" y="423257"/>
                      <a:pt x="69003" y="435113"/>
                    </a:cubicBezTo>
                    <a:cubicBezTo>
                      <a:pt x="66906" y="438608"/>
                      <a:pt x="60967" y="441942"/>
                      <a:pt x="57959" y="443947"/>
                    </a:cubicBezTo>
                    <a:cubicBezTo>
                      <a:pt x="57223" y="446156"/>
                      <a:pt x="56167" y="448283"/>
                      <a:pt x="55751" y="450574"/>
                    </a:cubicBezTo>
                    <a:cubicBezTo>
                      <a:pt x="54689" y="456414"/>
                      <a:pt x="54982" y="462485"/>
                      <a:pt x="53542" y="468243"/>
                    </a:cubicBezTo>
                    <a:cubicBezTo>
                      <a:pt x="52743" y="471437"/>
                      <a:pt x="50783" y="474234"/>
                      <a:pt x="49124" y="477078"/>
                    </a:cubicBezTo>
                    <a:cubicBezTo>
                      <a:pt x="45624" y="483077"/>
                      <a:pt x="40277" y="488158"/>
                      <a:pt x="38081" y="494747"/>
                    </a:cubicBezTo>
                    <a:cubicBezTo>
                      <a:pt x="37345" y="496956"/>
                      <a:pt x="36512" y="499135"/>
                      <a:pt x="35872" y="501374"/>
                    </a:cubicBezTo>
                    <a:cubicBezTo>
                      <a:pt x="35038" y="504292"/>
                      <a:pt x="34860" y="507418"/>
                      <a:pt x="33664" y="510208"/>
                    </a:cubicBezTo>
                    <a:cubicBezTo>
                      <a:pt x="32618" y="512648"/>
                      <a:pt x="30719" y="514625"/>
                      <a:pt x="29246" y="516834"/>
                    </a:cubicBezTo>
                    <a:cubicBezTo>
                      <a:pt x="28206" y="519954"/>
                      <a:pt x="24829" y="529527"/>
                      <a:pt x="24829" y="532295"/>
                    </a:cubicBezTo>
                    <a:cubicBezTo>
                      <a:pt x="24829" y="537501"/>
                      <a:pt x="26302" y="542602"/>
                      <a:pt x="27038" y="547756"/>
                    </a:cubicBezTo>
                    <a:cubicBezTo>
                      <a:pt x="27774" y="544811"/>
                      <a:pt x="27888" y="541636"/>
                      <a:pt x="29246" y="538921"/>
                    </a:cubicBezTo>
                    <a:cubicBezTo>
                      <a:pt x="30177" y="537058"/>
                      <a:pt x="32733" y="536367"/>
                      <a:pt x="33664" y="534504"/>
                    </a:cubicBezTo>
                    <a:cubicBezTo>
                      <a:pt x="35022" y="531789"/>
                      <a:pt x="35038" y="528588"/>
                      <a:pt x="35872" y="525669"/>
                    </a:cubicBezTo>
                    <a:cubicBezTo>
                      <a:pt x="36512" y="523430"/>
                      <a:pt x="37516" y="521302"/>
                      <a:pt x="38081" y="519043"/>
                    </a:cubicBezTo>
                    <a:cubicBezTo>
                      <a:pt x="38992" y="515401"/>
                      <a:pt x="38811" y="511450"/>
                      <a:pt x="40290" y="508000"/>
                    </a:cubicBezTo>
                    <a:cubicBezTo>
                      <a:pt x="41110" y="506086"/>
                      <a:pt x="43235" y="505055"/>
                      <a:pt x="44707" y="503582"/>
                    </a:cubicBezTo>
                    <a:lnTo>
                      <a:pt x="49124" y="490330"/>
                    </a:lnTo>
                    <a:cubicBezTo>
                      <a:pt x="50849" y="485155"/>
                      <a:pt x="56418" y="485579"/>
                      <a:pt x="60168" y="483704"/>
                    </a:cubicBezTo>
                    <a:cubicBezTo>
                      <a:pt x="62542" y="482517"/>
                      <a:pt x="64420" y="480474"/>
                      <a:pt x="66794" y="479287"/>
                    </a:cubicBezTo>
                    <a:cubicBezTo>
                      <a:pt x="69964" y="477702"/>
                      <a:pt x="79423" y="475577"/>
                      <a:pt x="82255" y="474869"/>
                    </a:cubicBezTo>
                    <a:cubicBezTo>
                      <a:pt x="85200" y="475605"/>
                      <a:pt x="88078" y="477454"/>
                      <a:pt x="91090" y="477078"/>
                    </a:cubicBezTo>
                    <a:cubicBezTo>
                      <a:pt x="97202" y="476314"/>
                      <a:pt x="100496" y="472089"/>
                      <a:pt x="104342" y="468243"/>
                    </a:cubicBezTo>
                    <a:cubicBezTo>
                      <a:pt x="105078" y="466034"/>
                      <a:pt x="104389" y="462482"/>
                      <a:pt x="106551" y="461617"/>
                    </a:cubicBezTo>
                    <a:cubicBezTo>
                      <a:pt x="111429" y="459666"/>
                      <a:pt x="124269" y="469621"/>
                      <a:pt x="126429" y="470452"/>
                    </a:cubicBezTo>
                    <a:cubicBezTo>
                      <a:pt x="132095" y="472631"/>
                      <a:pt x="144098" y="474869"/>
                      <a:pt x="144098" y="474869"/>
                    </a:cubicBezTo>
                    <a:cubicBezTo>
                      <a:pt x="145571" y="476342"/>
                      <a:pt x="146653" y="478356"/>
                      <a:pt x="148516" y="479287"/>
                    </a:cubicBezTo>
                    <a:cubicBezTo>
                      <a:pt x="151807" y="480932"/>
                      <a:pt x="168945" y="483428"/>
                      <a:pt x="170603" y="483704"/>
                    </a:cubicBezTo>
                    <a:cubicBezTo>
                      <a:pt x="158816" y="466026"/>
                      <a:pt x="174290" y="487393"/>
                      <a:pt x="159559" y="472661"/>
                    </a:cubicBezTo>
                    <a:cubicBezTo>
                      <a:pt x="157682" y="470784"/>
                      <a:pt x="157181" y="467734"/>
                      <a:pt x="155142" y="466034"/>
                    </a:cubicBezTo>
                    <a:cubicBezTo>
                      <a:pt x="152613" y="463926"/>
                      <a:pt x="149166" y="463250"/>
                      <a:pt x="146307" y="461617"/>
                    </a:cubicBezTo>
                    <a:cubicBezTo>
                      <a:pt x="144002" y="460300"/>
                      <a:pt x="142055" y="458387"/>
                      <a:pt x="139681" y="457200"/>
                    </a:cubicBezTo>
                    <a:cubicBezTo>
                      <a:pt x="134387" y="454553"/>
                      <a:pt x="127753" y="452487"/>
                      <a:pt x="122011" y="450574"/>
                    </a:cubicBezTo>
                    <a:cubicBezTo>
                      <a:pt x="120539" y="449101"/>
                      <a:pt x="118525" y="448019"/>
                      <a:pt x="117594" y="446156"/>
                    </a:cubicBezTo>
                    <a:cubicBezTo>
                      <a:pt x="115512" y="441991"/>
                      <a:pt x="113177" y="432904"/>
                      <a:pt x="113177" y="432904"/>
                    </a:cubicBezTo>
                    <a:cubicBezTo>
                      <a:pt x="112441" y="418179"/>
                      <a:pt x="112245" y="403418"/>
                      <a:pt x="110968" y="388730"/>
                    </a:cubicBezTo>
                    <a:cubicBezTo>
                      <a:pt x="110766" y="386411"/>
                      <a:pt x="108302" y="384387"/>
                      <a:pt x="108759" y="382104"/>
                    </a:cubicBezTo>
                    <a:cubicBezTo>
                      <a:pt x="109625" y="377774"/>
                      <a:pt x="117013" y="376408"/>
                      <a:pt x="119803" y="375478"/>
                    </a:cubicBezTo>
                    <a:cubicBezTo>
                      <a:pt x="144402" y="387776"/>
                      <a:pt x="113414" y="373082"/>
                      <a:pt x="137472" y="382104"/>
                    </a:cubicBezTo>
                    <a:cubicBezTo>
                      <a:pt x="140555" y="383260"/>
                      <a:pt x="143281" y="385224"/>
                      <a:pt x="146307" y="386521"/>
                    </a:cubicBezTo>
                    <a:cubicBezTo>
                      <a:pt x="148447" y="387438"/>
                      <a:pt x="150793" y="387813"/>
                      <a:pt x="152933" y="388730"/>
                    </a:cubicBezTo>
                    <a:cubicBezTo>
                      <a:pt x="172038" y="396918"/>
                      <a:pt x="152855" y="390176"/>
                      <a:pt x="168394" y="395356"/>
                    </a:cubicBezTo>
                    <a:cubicBezTo>
                      <a:pt x="169866" y="393147"/>
                      <a:pt x="172436" y="391358"/>
                      <a:pt x="172811" y="388730"/>
                    </a:cubicBezTo>
                    <a:cubicBezTo>
                      <a:pt x="173679" y="382652"/>
                      <a:pt x="170293" y="378764"/>
                      <a:pt x="166185" y="375478"/>
                    </a:cubicBezTo>
                    <a:cubicBezTo>
                      <a:pt x="164112" y="373820"/>
                      <a:pt x="161985" y="372139"/>
                      <a:pt x="159559" y="371061"/>
                    </a:cubicBezTo>
                    <a:cubicBezTo>
                      <a:pt x="155304" y="369170"/>
                      <a:pt x="150724" y="368116"/>
                      <a:pt x="146307" y="366643"/>
                    </a:cubicBezTo>
                    <a:cubicBezTo>
                      <a:pt x="130580" y="361400"/>
                      <a:pt x="147338" y="363845"/>
                      <a:pt x="135264" y="357808"/>
                    </a:cubicBezTo>
                    <a:cubicBezTo>
                      <a:pt x="103712" y="342032"/>
                      <a:pt x="134881" y="361971"/>
                      <a:pt x="115385" y="348974"/>
                    </a:cubicBezTo>
                    <a:cubicBezTo>
                      <a:pt x="114345" y="345854"/>
                      <a:pt x="110968" y="336281"/>
                      <a:pt x="110968" y="333513"/>
                    </a:cubicBezTo>
                    <a:cubicBezTo>
                      <a:pt x="110968" y="323179"/>
                      <a:pt x="112036" y="312861"/>
                      <a:pt x="113177" y="302591"/>
                    </a:cubicBezTo>
                    <a:cubicBezTo>
                      <a:pt x="114350" y="292030"/>
                      <a:pt x="113732" y="294307"/>
                      <a:pt x="122011" y="291547"/>
                    </a:cubicBezTo>
                    <a:cubicBezTo>
                      <a:pt x="123484" y="293756"/>
                      <a:pt x="124552" y="296297"/>
                      <a:pt x="126429" y="298174"/>
                    </a:cubicBezTo>
                    <a:cubicBezTo>
                      <a:pt x="131513" y="303258"/>
                      <a:pt x="135132" y="303110"/>
                      <a:pt x="141890" y="304800"/>
                    </a:cubicBezTo>
                    <a:lnTo>
                      <a:pt x="155142" y="302591"/>
                    </a:lnTo>
                    <a:cubicBezTo>
                      <a:pt x="155788" y="298714"/>
                      <a:pt x="141513" y="289824"/>
                      <a:pt x="137472" y="287130"/>
                    </a:cubicBezTo>
                    <a:cubicBezTo>
                      <a:pt x="136000" y="284921"/>
                      <a:pt x="134803" y="282502"/>
                      <a:pt x="133055" y="280504"/>
                    </a:cubicBezTo>
                    <a:cubicBezTo>
                      <a:pt x="129627" y="276586"/>
                      <a:pt x="122011" y="269461"/>
                      <a:pt x="122011" y="269461"/>
                    </a:cubicBezTo>
                    <a:cubicBezTo>
                      <a:pt x="121275" y="267252"/>
                      <a:pt x="118938" y="264996"/>
                      <a:pt x="119803" y="262834"/>
                    </a:cubicBezTo>
                    <a:cubicBezTo>
                      <a:pt x="121498" y="258598"/>
                      <a:pt x="132382" y="256929"/>
                      <a:pt x="135264" y="256208"/>
                    </a:cubicBezTo>
                    <a:cubicBezTo>
                      <a:pt x="134528" y="253263"/>
                      <a:pt x="133927" y="250281"/>
                      <a:pt x="133055" y="247374"/>
                    </a:cubicBezTo>
                    <a:cubicBezTo>
                      <a:pt x="131717" y="242914"/>
                      <a:pt x="128638" y="234121"/>
                      <a:pt x="128638" y="234121"/>
                    </a:cubicBezTo>
                    <a:cubicBezTo>
                      <a:pt x="129374" y="228231"/>
                      <a:pt x="125983" y="219856"/>
                      <a:pt x="130846" y="216452"/>
                    </a:cubicBezTo>
                    <a:cubicBezTo>
                      <a:pt x="136308" y="212629"/>
                      <a:pt x="144057" y="218661"/>
                      <a:pt x="150724" y="218661"/>
                    </a:cubicBezTo>
                    <a:cubicBezTo>
                      <a:pt x="155930" y="218661"/>
                      <a:pt x="161031" y="217188"/>
                      <a:pt x="166185" y="216452"/>
                    </a:cubicBezTo>
                    <a:cubicBezTo>
                      <a:pt x="165449" y="211298"/>
                      <a:pt x="165623" y="205930"/>
                      <a:pt x="163977" y="200991"/>
                    </a:cubicBezTo>
                    <a:cubicBezTo>
                      <a:pt x="163318" y="199015"/>
                      <a:pt x="160630" y="198360"/>
                      <a:pt x="159559" y="196574"/>
                    </a:cubicBezTo>
                    <a:cubicBezTo>
                      <a:pt x="153669" y="186756"/>
                      <a:pt x="162506" y="191665"/>
                      <a:pt x="150724" y="187739"/>
                    </a:cubicBezTo>
                    <a:cubicBezTo>
                      <a:pt x="146307" y="184794"/>
                      <a:pt x="139150" y="183941"/>
                      <a:pt x="137472" y="178904"/>
                    </a:cubicBezTo>
                    <a:cubicBezTo>
                      <a:pt x="132171" y="162997"/>
                      <a:pt x="138610" y="182883"/>
                      <a:pt x="133055" y="163443"/>
                    </a:cubicBezTo>
                    <a:cubicBezTo>
                      <a:pt x="126728" y="141302"/>
                      <a:pt x="135528" y="175549"/>
                      <a:pt x="128638" y="147982"/>
                    </a:cubicBezTo>
                    <a:cubicBezTo>
                      <a:pt x="129374" y="145773"/>
                      <a:pt x="128719" y="142302"/>
                      <a:pt x="130846" y="141356"/>
                    </a:cubicBezTo>
                    <a:cubicBezTo>
                      <a:pt x="141228" y="136742"/>
                      <a:pt x="156645" y="146194"/>
                      <a:pt x="146307" y="128104"/>
                    </a:cubicBezTo>
                    <a:cubicBezTo>
                      <a:pt x="144990" y="125799"/>
                      <a:pt x="141890" y="125159"/>
                      <a:pt x="139681" y="123687"/>
                    </a:cubicBezTo>
                    <a:cubicBezTo>
                      <a:pt x="138209" y="120742"/>
                      <a:pt x="137090" y="117592"/>
                      <a:pt x="135264" y="114852"/>
                    </a:cubicBezTo>
                    <a:cubicBezTo>
                      <a:pt x="134109" y="113119"/>
                      <a:pt x="131917" y="112220"/>
                      <a:pt x="130846" y="110434"/>
                    </a:cubicBezTo>
                    <a:cubicBezTo>
                      <a:pt x="122246" y="96100"/>
                      <a:pt x="135413" y="110581"/>
                      <a:pt x="124220" y="99391"/>
                    </a:cubicBezTo>
                    <a:cubicBezTo>
                      <a:pt x="116101" y="75038"/>
                      <a:pt x="127563" y="111427"/>
                      <a:pt x="119803" y="44174"/>
                    </a:cubicBezTo>
                    <a:cubicBezTo>
                      <a:pt x="119426" y="40903"/>
                      <a:pt x="117211" y="38079"/>
                      <a:pt x="115385" y="35339"/>
                    </a:cubicBezTo>
                    <a:cubicBezTo>
                      <a:pt x="110448" y="27933"/>
                      <a:pt x="109863" y="5890"/>
                      <a:pt x="108759"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11" name="Freeform 110">
              <a:extLst>
                <a:ext uri="{FF2B5EF4-FFF2-40B4-BE49-F238E27FC236}">
                  <a16:creationId xmlns:a16="http://schemas.microsoft.com/office/drawing/2014/main" id="{B3427219-129A-09AC-6C01-8CE0C8881A19}"/>
                </a:ext>
              </a:extLst>
            </p:cNvPr>
            <p:cNvSpPr/>
            <p:nvPr/>
          </p:nvSpPr>
          <p:spPr>
            <a:xfrm>
              <a:off x="6380853" y="5038035"/>
              <a:ext cx="239123" cy="775341"/>
            </a:xfrm>
            <a:custGeom>
              <a:avLst/>
              <a:gdLst>
                <a:gd name="connsiteX0" fmla="*/ 132590 w 239123"/>
                <a:gd name="connsiteY0" fmla="*/ 0 h 775341"/>
                <a:gd name="connsiteX1" fmla="*/ 132590 w 239123"/>
                <a:gd name="connsiteY1" fmla="*/ 0 h 775341"/>
                <a:gd name="connsiteX2" fmla="*/ 130382 w 239123"/>
                <a:gd name="connsiteY2" fmla="*/ 39756 h 775341"/>
                <a:gd name="connsiteX3" fmla="*/ 125964 w 239123"/>
                <a:gd name="connsiteY3" fmla="*/ 53008 h 775341"/>
                <a:gd name="connsiteX4" fmla="*/ 108295 w 239123"/>
                <a:gd name="connsiteY4" fmla="*/ 70678 h 775341"/>
                <a:gd name="connsiteX5" fmla="*/ 103877 w 239123"/>
                <a:gd name="connsiteY5" fmla="*/ 75095 h 775341"/>
                <a:gd name="connsiteX6" fmla="*/ 97251 w 239123"/>
                <a:gd name="connsiteY6" fmla="*/ 88348 h 775341"/>
                <a:gd name="connsiteX7" fmla="*/ 90625 w 239123"/>
                <a:gd name="connsiteY7" fmla="*/ 90556 h 775341"/>
                <a:gd name="connsiteX8" fmla="*/ 88417 w 239123"/>
                <a:gd name="connsiteY8" fmla="*/ 97182 h 775341"/>
                <a:gd name="connsiteX9" fmla="*/ 81790 w 239123"/>
                <a:gd name="connsiteY9" fmla="*/ 108226 h 775341"/>
                <a:gd name="connsiteX10" fmla="*/ 83999 w 239123"/>
                <a:gd name="connsiteY10" fmla="*/ 117061 h 775341"/>
                <a:gd name="connsiteX11" fmla="*/ 88417 w 239123"/>
                <a:gd name="connsiteY11" fmla="*/ 123687 h 775341"/>
                <a:gd name="connsiteX12" fmla="*/ 79582 w 239123"/>
                <a:gd name="connsiteY12" fmla="*/ 136939 h 775341"/>
                <a:gd name="connsiteX13" fmla="*/ 72956 w 239123"/>
                <a:gd name="connsiteY13" fmla="*/ 139148 h 775341"/>
                <a:gd name="connsiteX14" fmla="*/ 68538 w 239123"/>
                <a:gd name="connsiteY14" fmla="*/ 143565 h 775341"/>
                <a:gd name="connsiteX15" fmla="*/ 59704 w 239123"/>
                <a:gd name="connsiteY15" fmla="*/ 156817 h 775341"/>
                <a:gd name="connsiteX16" fmla="*/ 68538 w 239123"/>
                <a:gd name="connsiteY16" fmla="*/ 159026 h 775341"/>
                <a:gd name="connsiteX17" fmla="*/ 75164 w 239123"/>
                <a:gd name="connsiteY17" fmla="*/ 161235 h 775341"/>
                <a:gd name="connsiteX18" fmla="*/ 95043 w 239123"/>
                <a:gd name="connsiteY18" fmla="*/ 159026 h 775341"/>
                <a:gd name="connsiteX19" fmla="*/ 112712 w 239123"/>
                <a:gd name="connsiteY19" fmla="*/ 161235 h 775341"/>
                <a:gd name="connsiteX20" fmla="*/ 114921 w 239123"/>
                <a:gd name="connsiteY20" fmla="*/ 183322 h 775341"/>
                <a:gd name="connsiteX21" fmla="*/ 117130 w 239123"/>
                <a:gd name="connsiteY21" fmla="*/ 189948 h 775341"/>
                <a:gd name="connsiteX22" fmla="*/ 103877 w 239123"/>
                <a:gd name="connsiteY22" fmla="*/ 196574 h 775341"/>
                <a:gd name="connsiteX23" fmla="*/ 88417 w 239123"/>
                <a:gd name="connsiteY23" fmla="*/ 203200 h 775341"/>
                <a:gd name="connsiteX24" fmla="*/ 72956 w 239123"/>
                <a:gd name="connsiteY24" fmla="*/ 216452 h 775341"/>
                <a:gd name="connsiteX25" fmla="*/ 70747 w 239123"/>
                <a:gd name="connsiteY25" fmla="*/ 225287 h 775341"/>
                <a:gd name="connsiteX26" fmla="*/ 66330 w 239123"/>
                <a:gd name="connsiteY26" fmla="*/ 231913 h 775341"/>
                <a:gd name="connsiteX27" fmla="*/ 48660 w 239123"/>
                <a:gd name="connsiteY27" fmla="*/ 247374 h 775341"/>
                <a:gd name="connsiteX28" fmla="*/ 39825 w 239123"/>
                <a:gd name="connsiteY28" fmla="*/ 260626 h 775341"/>
                <a:gd name="connsiteX29" fmla="*/ 35408 w 239123"/>
                <a:gd name="connsiteY29" fmla="*/ 267252 h 775341"/>
                <a:gd name="connsiteX30" fmla="*/ 33199 w 239123"/>
                <a:gd name="connsiteY30" fmla="*/ 273878 h 775341"/>
                <a:gd name="connsiteX31" fmla="*/ 44243 w 239123"/>
                <a:gd name="connsiteY31" fmla="*/ 276087 h 775341"/>
                <a:gd name="connsiteX32" fmla="*/ 57495 w 239123"/>
                <a:gd name="connsiteY32" fmla="*/ 271669 h 775341"/>
                <a:gd name="connsiteX33" fmla="*/ 77373 w 239123"/>
                <a:gd name="connsiteY33" fmla="*/ 260626 h 775341"/>
                <a:gd name="connsiteX34" fmla="*/ 83999 w 239123"/>
                <a:gd name="connsiteY34" fmla="*/ 258417 h 775341"/>
                <a:gd name="connsiteX35" fmla="*/ 108295 w 239123"/>
                <a:gd name="connsiteY35" fmla="*/ 256208 h 775341"/>
                <a:gd name="connsiteX36" fmla="*/ 106086 w 239123"/>
                <a:gd name="connsiteY36" fmla="*/ 269461 h 775341"/>
                <a:gd name="connsiteX37" fmla="*/ 101669 w 239123"/>
                <a:gd name="connsiteY37" fmla="*/ 276087 h 775341"/>
                <a:gd name="connsiteX38" fmla="*/ 92834 w 239123"/>
                <a:gd name="connsiteY38" fmla="*/ 289339 h 775341"/>
                <a:gd name="connsiteX39" fmla="*/ 83999 w 239123"/>
                <a:gd name="connsiteY39" fmla="*/ 315843 h 775341"/>
                <a:gd name="connsiteX40" fmla="*/ 79582 w 239123"/>
                <a:gd name="connsiteY40" fmla="*/ 322469 h 775341"/>
                <a:gd name="connsiteX41" fmla="*/ 81790 w 239123"/>
                <a:gd name="connsiteY41" fmla="*/ 329095 h 775341"/>
                <a:gd name="connsiteX42" fmla="*/ 95043 w 239123"/>
                <a:gd name="connsiteY42" fmla="*/ 331304 h 775341"/>
                <a:gd name="connsiteX43" fmla="*/ 86208 w 239123"/>
                <a:gd name="connsiteY43" fmla="*/ 348974 h 775341"/>
                <a:gd name="connsiteX44" fmla="*/ 77373 w 239123"/>
                <a:gd name="connsiteY44" fmla="*/ 351182 h 775341"/>
                <a:gd name="connsiteX45" fmla="*/ 66330 w 239123"/>
                <a:gd name="connsiteY45" fmla="*/ 360017 h 775341"/>
                <a:gd name="connsiteX46" fmla="*/ 61912 w 239123"/>
                <a:gd name="connsiteY46" fmla="*/ 364435 h 775341"/>
                <a:gd name="connsiteX47" fmla="*/ 48660 w 239123"/>
                <a:gd name="connsiteY47" fmla="*/ 371061 h 775341"/>
                <a:gd name="connsiteX48" fmla="*/ 44243 w 239123"/>
                <a:gd name="connsiteY48" fmla="*/ 384313 h 775341"/>
                <a:gd name="connsiteX49" fmla="*/ 42034 w 239123"/>
                <a:gd name="connsiteY49" fmla="*/ 390939 h 775341"/>
                <a:gd name="connsiteX50" fmla="*/ 53077 w 239123"/>
                <a:gd name="connsiteY50" fmla="*/ 395356 h 775341"/>
                <a:gd name="connsiteX51" fmla="*/ 64121 w 239123"/>
                <a:gd name="connsiteY51" fmla="*/ 393148 h 775341"/>
                <a:gd name="connsiteX52" fmla="*/ 79582 w 239123"/>
                <a:gd name="connsiteY52" fmla="*/ 388730 h 775341"/>
                <a:gd name="connsiteX53" fmla="*/ 103877 w 239123"/>
                <a:gd name="connsiteY53" fmla="*/ 390939 h 775341"/>
                <a:gd name="connsiteX54" fmla="*/ 101669 w 239123"/>
                <a:gd name="connsiteY54" fmla="*/ 410817 h 775341"/>
                <a:gd name="connsiteX55" fmla="*/ 99460 w 239123"/>
                <a:gd name="connsiteY55" fmla="*/ 417443 h 775341"/>
                <a:gd name="connsiteX56" fmla="*/ 97251 w 239123"/>
                <a:gd name="connsiteY56" fmla="*/ 426278 h 775341"/>
                <a:gd name="connsiteX57" fmla="*/ 90625 w 239123"/>
                <a:gd name="connsiteY57" fmla="*/ 428487 h 775341"/>
                <a:gd name="connsiteX58" fmla="*/ 79582 w 239123"/>
                <a:gd name="connsiteY58" fmla="*/ 430695 h 775341"/>
                <a:gd name="connsiteX59" fmla="*/ 75164 w 239123"/>
                <a:gd name="connsiteY59" fmla="*/ 437322 h 775341"/>
                <a:gd name="connsiteX60" fmla="*/ 66330 w 239123"/>
                <a:gd name="connsiteY60" fmla="*/ 439530 h 775341"/>
                <a:gd name="connsiteX61" fmla="*/ 59704 w 239123"/>
                <a:gd name="connsiteY61" fmla="*/ 443948 h 775341"/>
                <a:gd name="connsiteX62" fmla="*/ 48660 w 239123"/>
                <a:gd name="connsiteY62" fmla="*/ 452782 h 775341"/>
                <a:gd name="connsiteX63" fmla="*/ 44243 w 239123"/>
                <a:gd name="connsiteY63" fmla="*/ 457200 h 775341"/>
                <a:gd name="connsiteX64" fmla="*/ 35408 w 239123"/>
                <a:gd name="connsiteY64" fmla="*/ 461617 h 775341"/>
                <a:gd name="connsiteX65" fmla="*/ 26573 w 239123"/>
                <a:gd name="connsiteY65" fmla="*/ 472661 h 775341"/>
                <a:gd name="connsiteX66" fmla="*/ 17738 w 239123"/>
                <a:gd name="connsiteY66" fmla="*/ 477078 h 775341"/>
                <a:gd name="connsiteX67" fmla="*/ 15530 w 239123"/>
                <a:gd name="connsiteY67" fmla="*/ 483704 h 775341"/>
                <a:gd name="connsiteX68" fmla="*/ 8904 w 239123"/>
                <a:gd name="connsiteY68" fmla="*/ 485913 h 775341"/>
                <a:gd name="connsiteX69" fmla="*/ 6695 w 239123"/>
                <a:gd name="connsiteY69" fmla="*/ 499165 h 775341"/>
                <a:gd name="connsiteX70" fmla="*/ 13321 w 239123"/>
                <a:gd name="connsiteY70" fmla="*/ 514626 h 775341"/>
                <a:gd name="connsiteX71" fmla="*/ 22156 w 239123"/>
                <a:gd name="connsiteY71" fmla="*/ 525669 h 775341"/>
                <a:gd name="connsiteX72" fmla="*/ 33199 w 239123"/>
                <a:gd name="connsiteY72" fmla="*/ 521252 h 775341"/>
                <a:gd name="connsiteX73" fmla="*/ 44243 w 239123"/>
                <a:gd name="connsiteY73" fmla="*/ 510208 h 775341"/>
                <a:gd name="connsiteX74" fmla="*/ 70747 w 239123"/>
                <a:gd name="connsiteY74" fmla="*/ 499165 h 775341"/>
                <a:gd name="connsiteX75" fmla="*/ 77373 w 239123"/>
                <a:gd name="connsiteY75" fmla="*/ 494748 h 775341"/>
                <a:gd name="connsiteX76" fmla="*/ 86208 w 239123"/>
                <a:gd name="connsiteY76" fmla="*/ 485913 h 775341"/>
                <a:gd name="connsiteX77" fmla="*/ 90625 w 239123"/>
                <a:gd name="connsiteY77" fmla="*/ 492539 h 775341"/>
                <a:gd name="connsiteX78" fmla="*/ 88417 w 239123"/>
                <a:gd name="connsiteY78" fmla="*/ 505791 h 775341"/>
                <a:gd name="connsiteX79" fmla="*/ 86208 w 239123"/>
                <a:gd name="connsiteY79" fmla="*/ 512417 h 775341"/>
                <a:gd name="connsiteX80" fmla="*/ 79582 w 239123"/>
                <a:gd name="connsiteY80" fmla="*/ 514626 h 775341"/>
                <a:gd name="connsiteX81" fmla="*/ 61912 w 239123"/>
                <a:gd name="connsiteY81" fmla="*/ 519043 h 775341"/>
                <a:gd name="connsiteX82" fmla="*/ 57495 w 239123"/>
                <a:gd name="connsiteY82" fmla="*/ 523461 h 775341"/>
                <a:gd name="connsiteX83" fmla="*/ 50869 w 239123"/>
                <a:gd name="connsiteY83" fmla="*/ 527878 h 775341"/>
                <a:gd name="connsiteX84" fmla="*/ 53077 w 239123"/>
                <a:gd name="connsiteY84" fmla="*/ 549965 h 775341"/>
                <a:gd name="connsiteX85" fmla="*/ 86208 w 239123"/>
                <a:gd name="connsiteY85" fmla="*/ 556591 h 775341"/>
                <a:gd name="connsiteX86" fmla="*/ 81790 w 239123"/>
                <a:gd name="connsiteY86" fmla="*/ 569843 h 775341"/>
                <a:gd name="connsiteX87" fmla="*/ 75164 w 239123"/>
                <a:gd name="connsiteY87" fmla="*/ 600765 h 775341"/>
                <a:gd name="connsiteX88" fmla="*/ 61912 w 239123"/>
                <a:gd name="connsiteY88" fmla="*/ 622852 h 775341"/>
                <a:gd name="connsiteX89" fmla="*/ 55286 w 239123"/>
                <a:gd name="connsiteY89" fmla="*/ 627269 h 775341"/>
                <a:gd name="connsiteX90" fmla="*/ 46451 w 239123"/>
                <a:gd name="connsiteY90" fmla="*/ 638313 h 775341"/>
                <a:gd name="connsiteX91" fmla="*/ 39825 w 239123"/>
                <a:gd name="connsiteY91" fmla="*/ 642730 h 775341"/>
                <a:gd name="connsiteX92" fmla="*/ 30990 w 239123"/>
                <a:gd name="connsiteY92" fmla="*/ 651565 h 775341"/>
                <a:gd name="connsiteX93" fmla="*/ 26573 w 239123"/>
                <a:gd name="connsiteY93" fmla="*/ 658191 h 775341"/>
                <a:gd name="connsiteX94" fmla="*/ 19947 w 239123"/>
                <a:gd name="connsiteY94" fmla="*/ 662608 h 775341"/>
                <a:gd name="connsiteX95" fmla="*/ 6695 w 239123"/>
                <a:gd name="connsiteY95" fmla="*/ 675861 h 775341"/>
                <a:gd name="connsiteX96" fmla="*/ 2277 w 239123"/>
                <a:gd name="connsiteY96" fmla="*/ 680278 h 775341"/>
                <a:gd name="connsiteX97" fmla="*/ 69 w 239123"/>
                <a:gd name="connsiteY97" fmla="*/ 686904 h 775341"/>
                <a:gd name="connsiteX98" fmla="*/ 11112 w 239123"/>
                <a:gd name="connsiteY98" fmla="*/ 693530 h 775341"/>
                <a:gd name="connsiteX99" fmla="*/ 28782 w 239123"/>
                <a:gd name="connsiteY99" fmla="*/ 691322 h 775341"/>
                <a:gd name="connsiteX100" fmla="*/ 44243 w 239123"/>
                <a:gd name="connsiteY100" fmla="*/ 680278 h 775341"/>
                <a:gd name="connsiteX101" fmla="*/ 57495 w 239123"/>
                <a:gd name="connsiteY101" fmla="*/ 678069 h 775341"/>
                <a:gd name="connsiteX102" fmla="*/ 70747 w 239123"/>
                <a:gd name="connsiteY102" fmla="*/ 673652 h 775341"/>
                <a:gd name="connsiteX103" fmla="*/ 77373 w 239123"/>
                <a:gd name="connsiteY103" fmla="*/ 667026 h 775341"/>
                <a:gd name="connsiteX104" fmla="*/ 90625 w 239123"/>
                <a:gd name="connsiteY104" fmla="*/ 662608 h 775341"/>
                <a:gd name="connsiteX105" fmla="*/ 99460 w 239123"/>
                <a:gd name="connsiteY105" fmla="*/ 667026 h 775341"/>
                <a:gd name="connsiteX106" fmla="*/ 90625 w 239123"/>
                <a:gd name="connsiteY106" fmla="*/ 686904 h 775341"/>
                <a:gd name="connsiteX107" fmla="*/ 86208 w 239123"/>
                <a:gd name="connsiteY107" fmla="*/ 691322 h 775341"/>
                <a:gd name="connsiteX108" fmla="*/ 79582 w 239123"/>
                <a:gd name="connsiteY108" fmla="*/ 693530 h 775341"/>
                <a:gd name="connsiteX109" fmla="*/ 68538 w 239123"/>
                <a:gd name="connsiteY109" fmla="*/ 704574 h 775341"/>
                <a:gd name="connsiteX110" fmla="*/ 61912 w 239123"/>
                <a:gd name="connsiteY110" fmla="*/ 711200 h 775341"/>
                <a:gd name="connsiteX111" fmla="*/ 48660 w 239123"/>
                <a:gd name="connsiteY111" fmla="*/ 726661 h 775341"/>
                <a:gd name="connsiteX112" fmla="*/ 42034 w 239123"/>
                <a:gd name="connsiteY112" fmla="*/ 733287 h 775341"/>
                <a:gd name="connsiteX113" fmla="*/ 30990 w 239123"/>
                <a:gd name="connsiteY113" fmla="*/ 737704 h 775341"/>
                <a:gd name="connsiteX114" fmla="*/ 24364 w 239123"/>
                <a:gd name="connsiteY114" fmla="*/ 768626 h 775341"/>
                <a:gd name="connsiteX115" fmla="*/ 26573 w 239123"/>
                <a:gd name="connsiteY115" fmla="*/ 775252 h 775341"/>
                <a:gd name="connsiteX116" fmla="*/ 33199 w 239123"/>
                <a:gd name="connsiteY116" fmla="*/ 770835 h 775341"/>
                <a:gd name="connsiteX117" fmla="*/ 35408 w 239123"/>
                <a:gd name="connsiteY117" fmla="*/ 764208 h 775341"/>
                <a:gd name="connsiteX118" fmla="*/ 44243 w 239123"/>
                <a:gd name="connsiteY118" fmla="*/ 753165 h 775341"/>
                <a:gd name="connsiteX119" fmla="*/ 46451 w 239123"/>
                <a:gd name="connsiteY119" fmla="*/ 744330 h 775341"/>
                <a:gd name="connsiteX120" fmla="*/ 57495 w 239123"/>
                <a:gd name="connsiteY120" fmla="*/ 728869 h 775341"/>
                <a:gd name="connsiteX121" fmla="*/ 68538 w 239123"/>
                <a:gd name="connsiteY121" fmla="*/ 722243 h 775341"/>
                <a:gd name="connsiteX122" fmla="*/ 83999 w 239123"/>
                <a:gd name="connsiteY122" fmla="*/ 708991 h 775341"/>
                <a:gd name="connsiteX123" fmla="*/ 90625 w 239123"/>
                <a:gd name="connsiteY123" fmla="*/ 706782 h 775341"/>
                <a:gd name="connsiteX124" fmla="*/ 95043 w 239123"/>
                <a:gd name="connsiteY124" fmla="*/ 702365 h 775341"/>
                <a:gd name="connsiteX125" fmla="*/ 110504 w 239123"/>
                <a:gd name="connsiteY125" fmla="*/ 700156 h 775341"/>
                <a:gd name="connsiteX126" fmla="*/ 108295 w 239123"/>
                <a:gd name="connsiteY126" fmla="*/ 673652 h 775341"/>
                <a:gd name="connsiteX127" fmla="*/ 103877 w 239123"/>
                <a:gd name="connsiteY127" fmla="*/ 660400 h 775341"/>
                <a:gd name="connsiteX128" fmla="*/ 101669 w 239123"/>
                <a:gd name="connsiteY128" fmla="*/ 653774 h 775341"/>
                <a:gd name="connsiteX129" fmla="*/ 103877 w 239123"/>
                <a:gd name="connsiteY129" fmla="*/ 640522 h 775341"/>
                <a:gd name="connsiteX130" fmla="*/ 114921 w 239123"/>
                <a:gd name="connsiteY130" fmla="*/ 629478 h 775341"/>
                <a:gd name="connsiteX131" fmla="*/ 121547 w 239123"/>
                <a:gd name="connsiteY131" fmla="*/ 627269 h 775341"/>
                <a:gd name="connsiteX132" fmla="*/ 132590 w 239123"/>
                <a:gd name="connsiteY132" fmla="*/ 636104 h 775341"/>
                <a:gd name="connsiteX133" fmla="*/ 137008 w 239123"/>
                <a:gd name="connsiteY133" fmla="*/ 640522 h 775341"/>
                <a:gd name="connsiteX134" fmla="*/ 150260 w 239123"/>
                <a:gd name="connsiteY134" fmla="*/ 649356 h 775341"/>
                <a:gd name="connsiteX135" fmla="*/ 150260 w 239123"/>
                <a:gd name="connsiteY135" fmla="*/ 629478 h 775341"/>
                <a:gd name="connsiteX136" fmla="*/ 148051 w 239123"/>
                <a:gd name="connsiteY136" fmla="*/ 622852 h 775341"/>
                <a:gd name="connsiteX137" fmla="*/ 141425 w 239123"/>
                <a:gd name="connsiteY137" fmla="*/ 618435 h 775341"/>
                <a:gd name="connsiteX138" fmla="*/ 132590 w 239123"/>
                <a:gd name="connsiteY138" fmla="*/ 609600 h 775341"/>
                <a:gd name="connsiteX139" fmla="*/ 128173 w 239123"/>
                <a:gd name="connsiteY139" fmla="*/ 605182 h 775341"/>
                <a:gd name="connsiteX140" fmla="*/ 119338 w 239123"/>
                <a:gd name="connsiteY140" fmla="*/ 587513 h 775341"/>
                <a:gd name="connsiteX141" fmla="*/ 117130 w 239123"/>
                <a:gd name="connsiteY141" fmla="*/ 580887 h 775341"/>
                <a:gd name="connsiteX142" fmla="*/ 121547 w 239123"/>
                <a:gd name="connsiteY142" fmla="*/ 541130 h 775341"/>
                <a:gd name="connsiteX143" fmla="*/ 152469 w 239123"/>
                <a:gd name="connsiteY143" fmla="*/ 530087 h 775341"/>
                <a:gd name="connsiteX144" fmla="*/ 143634 w 239123"/>
                <a:gd name="connsiteY144" fmla="*/ 519043 h 775341"/>
                <a:gd name="connsiteX145" fmla="*/ 137008 w 239123"/>
                <a:gd name="connsiteY145" fmla="*/ 516835 h 775341"/>
                <a:gd name="connsiteX146" fmla="*/ 125964 w 239123"/>
                <a:gd name="connsiteY146" fmla="*/ 508000 h 775341"/>
                <a:gd name="connsiteX147" fmla="*/ 121547 w 239123"/>
                <a:gd name="connsiteY147" fmla="*/ 503582 h 775341"/>
                <a:gd name="connsiteX148" fmla="*/ 119338 w 239123"/>
                <a:gd name="connsiteY148" fmla="*/ 496956 h 775341"/>
                <a:gd name="connsiteX149" fmla="*/ 123756 w 239123"/>
                <a:gd name="connsiteY149" fmla="*/ 481495 h 775341"/>
                <a:gd name="connsiteX150" fmla="*/ 128173 w 239123"/>
                <a:gd name="connsiteY150" fmla="*/ 474869 h 775341"/>
                <a:gd name="connsiteX151" fmla="*/ 132590 w 239123"/>
                <a:gd name="connsiteY151" fmla="*/ 461617 h 775341"/>
                <a:gd name="connsiteX152" fmla="*/ 150260 w 239123"/>
                <a:gd name="connsiteY152" fmla="*/ 474869 h 775341"/>
                <a:gd name="connsiteX153" fmla="*/ 163512 w 239123"/>
                <a:gd name="connsiteY153" fmla="*/ 479287 h 775341"/>
                <a:gd name="connsiteX154" fmla="*/ 178973 w 239123"/>
                <a:gd name="connsiteY154" fmla="*/ 483704 h 775341"/>
                <a:gd name="connsiteX155" fmla="*/ 203269 w 239123"/>
                <a:gd name="connsiteY155" fmla="*/ 485913 h 775341"/>
                <a:gd name="connsiteX156" fmla="*/ 238608 w 239123"/>
                <a:gd name="connsiteY156" fmla="*/ 492539 h 775341"/>
                <a:gd name="connsiteX157" fmla="*/ 234190 w 239123"/>
                <a:gd name="connsiteY157" fmla="*/ 488122 h 775341"/>
                <a:gd name="connsiteX158" fmla="*/ 227564 w 239123"/>
                <a:gd name="connsiteY158" fmla="*/ 485913 h 775341"/>
                <a:gd name="connsiteX159" fmla="*/ 216521 w 239123"/>
                <a:gd name="connsiteY159" fmla="*/ 479287 h 775341"/>
                <a:gd name="connsiteX160" fmla="*/ 201060 w 239123"/>
                <a:gd name="connsiteY160" fmla="*/ 468243 h 775341"/>
                <a:gd name="connsiteX161" fmla="*/ 187808 w 239123"/>
                <a:gd name="connsiteY161" fmla="*/ 452782 h 775341"/>
                <a:gd name="connsiteX162" fmla="*/ 183390 w 239123"/>
                <a:gd name="connsiteY162" fmla="*/ 446156 h 775341"/>
                <a:gd name="connsiteX163" fmla="*/ 167930 w 239123"/>
                <a:gd name="connsiteY163" fmla="*/ 437322 h 775341"/>
                <a:gd name="connsiteX164" fmla="*/ 156886 w 239123"/>
                <a:gd name="connsiteY164" fmla="*/ 430695 h 775341"/>
                <a:gd name="connsiteX165" fmla="*/ 132590 w 239123"/>
                <a:gd name="connsiteY165" fmla="*/ 421861 h 775341"/>
                <a:gd name="connsiteX166" fmla="*/ 125964 w 239123"/>
                <a:gd name="connsiteY166" fmla="*/ 417443 h 775341"/>
                <a:gd name="connsiteX167" fmla="*/ 121547 w 239123"/>
                <a:gd name="connsiteY167" fmla="*/ 401982 h 775341"/>
                <a:gd name="connsiteX168" fmla="*/ 130382 w 239123"/>
                <a:gd name="connsiteY168" fmla="*/ 379895 h 775341"/>
                <a:gd name="connsiteX169" fmla="*/ 139217 w 239123"/>
                <a:gd name="connsiteY169" fmla="*/ 382104 h 775341"/>
                <a:gd name="connsiteX170" fmla="*/ 145843 w 239123"/>
                <a:gd name="connsiteY170" fmla="*/ 384313 h 775341"/>
                <a:gd name="connsiteX171" fmla="*/ 178973 w 239123"/>
                <a:gd name="connsiteY171" fmla="*/ 386522 h 775341"/>
                <a:gd name="connsiteX172" fmla="*/ 187808 w 239123"/>
                <a:gd name="connsiteY172" fmla="*/ 384313 h 775341"/>
                <a:gd name="connsiteX173" fmla="*/ 181182 w 239123"/>
                <a:gd name="connsiteY173" fmla="*/ 373269 h 775341"/>
                <a:gd name="connsiteX174" fmla="*/ 165721 w 239123"/>
                <a:gd name="connsiteY174" fmla="*/ 362226 h 775341"/>
                <a:gd name="connsiteX175" fmla="*/ 159095 w 239123"/>
                <a:gd name="connsiteY175" fmla="*/ 360017 h 775341"/>
                <a:gd name="connsiteX176" fmla="*/ 150260 w 239123"/>
                <a:gd name="connsiteY176" fmla="*/ 351182 h 775341"/>
                <a:gd name="connsiteX177" fmla="*/ 139217 w 239123"/>
                <a:gd name="connsiteY177" fmla="*/ 333513 h 775341"/>
                <a:gd name="connsiteX178" fmla="*/ 137008 w 239123"/>
                <a:gd name="connsiteY178" fmla="*/ 324678 h 775341"/>
                <a:gd name="connsiteX179" fmla="*/ 134799 w 239123"/>
                <a:gd name="connsiteY179" fmla="*/ 318052 h 775341"/>
                <a:gd name="connsiteX180" fmla="*/ 141425 w 239123"/>
                <a:gd name="connsiteY180" fmla="*/ 293756 h 775341"/>
                <a:gd name="connsiteX181" fmla="*/ 145843 w 239123"/>
                <a:gd name="connsiteY181" fmla="*/ 289339 h 775341"/>
                <a:gd name="connsiteX182" fmla="*/ 150260 w 239123"/>
                <a:gd name="connsiteY182" fmla="*/ 267252 h 775341"/>
                <a:gd name="connsiteX183" fmla="*/ 154677 w 239123"/>
                <a:gd name="connsiteY183" fmla="*/ 260626 h 775341"/>
                <a:gd name="connsiteX184" fmla="*/ 167930 w 239123"/>
                <a:gd name="connsiteY184" fmla="*/ 267252 h 775341"/>
                <a:gd name="connsiteX185" fmla="*/ 181182 w 239123"/>
                <a:gd name="connsiteY185" fmla="*/ 280504 h 775341"/>
                <a:gd name="connsiteX186" fmla="*/ 183390 w 239123"/>
                <a:gd name="connsiteY186" fmla="*/ 287130 h 775341"/>
                <a:gd name="connsiteX187" fmla="*/ 194434 w 239123"/>
                <a:gd name="connsiteY187" fmla="*/ 298174 h 775341"/>
                <a:gd name="connsiteX188" fmla="*/ 185599 w 239123"/>
                <a:gd name="connsiteY188" fmla="*/ 278295 h 775341"/>
                <a:gd name="connsiteX189" fmla="*/ 176764 w 239123"/>
                <a:gd name="connsiteY189" fmla="*/ 267252 h 775341"/>
                <a:gd name="connsiteX190" fmla="*/ 165721 w 239123"/>
                <a:gd name="connsiteY190" fmla="*/ 247374 h 775341"/>
                <a:gd name="connsiteX191" fmla="*/ 161304 w 239123"/>
                <a:gd name="connsiteY191" fmla="*/ 231913 h 775341"/>
                <a:gd name="connsiteX192" fmla="*/ 156886 w 239123"/>
                <a:gd name="connsiteY192" fmla="*/ 223078 h 775341"/>
                <a:gd name="connsiteX193" fmla="*/ 150260 w 239123"/>
                <a:gd name="connsiteY193" fmla="*/ 209826 h 775341"/>
                <a:gd name="connsiteX194" fmla="*/ 148051 w 239123"/>
                <a:gd name="connsiteY194" fmla="*/ 200991 h 775341"/>
                <a:gd name="connsiteX195" fmla="*/ 152469 w 239123"/>
                <a:gd name="connsiteY195" fmla="*/ 194365 h 775341"/>
                <a:gd name="connsiteX196" fmla="*/ 172347 w 239123"/>
                <a:gd name="connsiteY196" fmla="*/ 209826 h 775341"/>
                <a:gd name="connsiteX197" fmla="*/ 192225 w 239123"/>
                <a:gd name="connsiteY197" fmla="*/ 218661 h 775341"/>
                <a:gd name="connsiteX198" fmla="*/ 203269 w 239123"/>
                <a:gd name="connsiteY198" fmla="*/ 229704 h 775341"/>
                <a:gd name="connsiteX199" fmla="*/ 209895 w 239123"/>
                <a:gd name="connsiteY199" fmla="*/ 225287 h 775341"/>
                <a:gd name="connsiteX200" fmla="*/ 207686 w 239123"/>
                <a:gd name="connsiteY200" fmla="*/ 214243 h 775341"/>
                <a:gd name="connsiteX201" fmla="*/ 203269 w 239123"/>
                <a:gd name="connsiteY201" fmla="*/ 200991 h 775341"/>
                <a:gd name="connsiteX202" fmla="*/ 187808 w 239123"/>
                <a:gd name="connsiteY202" fmla="*/ 185530 h 775341"/>
                <a:gd name="connsiteX203" fmla="*/ 183390 w 239123"/>
                <a:gd name="connsiteY203" fmla="*/ 176695 h 775341"/>
                <a:gd name="connsiteX204" fmla="*/ 172347 w 239123"/>
                <a:gd name="connsiteY204" fmla="*/ 165652 h 775341"/>
                <a:gd name="connsiteX205" fmla="*/ 167930 w 239123"/>
                <a:gd name="connsiteY205" fmla="*/ 159026 h 775341"/>
                <a:gd name="connsiteX206" fmla="*/ 156886 w 239123"/>
                <a:gd name="connsiteY206" fmla="*/ 147982 h 775341"/>
                <a:gd name="connsiteX207" fmla="*/ 141425 w 239123"/>
                <a:gd name="connsiteY207" fmla="*/ 136939 h 775341"/>
                <a:gd name="connsiteX208" fmla="*/ 137008 w 239123"/>
                <a:gd name="connsiteY208" fmla="*/ 130313 h 775341"/>
                <a:gd name="connsiteX209" fmla="*/ 132590 w 239123"/>
                <a:gd name="connsiteY209" fmla="*/ 117061 h 775341"/>
                <a:gd name="connsiteX210" fmla="*/ 128173 w 239123"/>
                <a:gd name="connsiteY210" fmla="*/ 108226 h 775341"/>
                <a:gd name="connsiteX211" fmla="*/ 125964 w 239123"/>
                <a:gd name="connsiteY211" fmla="*/ 94974 h 775341"/>
                <a:gd name="connsiteX212" fmla="*/ 130382 w 239123"/>
                <a:gd name="connsiteY212" fmla="*/ 72887 h 775341"/>
                <a:gd name="connsiteX213" fmla="*/ 134799 w 239123"/>
                <a:gd name="connsiteY213" fmla="*/ 59635 h 775341"/>
                <a:gd name="connsiteX214" fmla="*/ 137008 w 239123"/>
                <a:gd name="connsiteY214" fmla="*/ 53008 h 775341"/>
                <a:gd name="connsiteX215" fmla="*/ 132590 w 239123"/>
                <a:gd name="connsiteY215" fmla="*/ 0 h 77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Lst>
              <a:rect l="l" t="t" r="r" b="b"/>
              <a:pathLst>
                <a:path w="239123" h="775341">
                  <a:moveTo>
                    <a:pt x="132590" y="0"/>
                  </a:moveTo>
                  <a:lnTo>
                    <a:pt x="132590" y="0"/>
                  </a:lnTo>
                  <a:cubicBezTo>
                    <a:pt x="131854" y="13252"/>
                    <a:pt x="132028" y="26586"/>
                    <a:pt x="130382" y="39756"/>
                  </a:cubicBezTo>
                  <a:cubicBezTo>
                    <a:pt x="129804" y="44376"/>
                    <a:pt x="129256" y="49715"/>
                    <a:pt x="125964" y="53008"/>
                  </a:cubicBezTo>
                  <a:lnTo>
                    <a:pt x="108295" y="70678"/>
                  </a:lnTo>
                  <a:lnTo>
                    <a:pt x="103877" y="75095"/>
                  </a:lnTo>
                  <a:cubicBezTo>
                    <a:pt x="102422" y="79462"/>
                    <a:pt x="101145" y="85233"/>
                    <a:pt x="97251" y="88348"/>
                  </a:cubicBezTo>
                  <a:cubicBezTo>
                    <a:pt x="95433" y="89802"/>
                    <a:pt x="92834" y="89820"/>
                    <a:pt x="90625" y="90556"/>
                  </a:cubicBezTo>
                  <a:cubicBezTo>
                    <a:pt x="89889" y="92765"/>
                    <a:pt x="89615" y="95186"/>
                    <a:pt x="88417" y="97182"/>
                  </a:cubicBezTo>
                  <a:cubicBezTo>
                    <a:pt x="79319" y="112346"/>
                    <a:pt x="88049" y="89451"/>
                    <a:pt x="81790" y="108226"/>
                  </a:cubicBezTo>
                  <a:cubicBezTo>
                    <a:pt x="82526" y="111171"/>
                    <a:pt x="82803" y="114271"/>
                    <a:pt x="83999" y="117061"/>
                  </a:cubicBezTo>
                  <a:cubicBezTo>
                    <a:pt x="85045" y="119501"/>
                    <a:pt x="88042" y="121059"/>
                    <a:pt x="88417" y="123687"/>
                  </a:cubicBezTo>
                  <a:cubicBezTo>
                    <a:pt x="89516" y="131377"/>
                    <a:pt x="85278" y="134091"/>
                    <a:pt x="79582" y="136939"/>
                  </a:cubicBezTo>
                  <a:cubicBezTo>
                    <a:pt x="77500" y="137980"/>
                    <a:pt x="75165" y="138412"/>
                    <a:pt x="72956" y="139148"/>
                  </a:cubicBezTo>
                  <a:cubicBezTo>
                    <a:pt x="71483" y="140620"/>
                    <a:pt x="69787" y="141899"/>
                    <a:pt x="68538" y="143565"/>
                  </a:cubicBezTo>
                  <a:cubicBezTo>
                    <a:pt x="65353" y="147812"/>
                    <a:pt x="59704" y="156817"/>
                    <a:pt x="59704" y="156817"/>
                  </a:cubicBezTo>
                  <a:cubicBezTo>
                    <a:pt x="62649" y="157553"/>
                    <a:pt x="65619" y="158192"/>
                    <a:pt x="68538" y="159026"/>
                  </a:cubicBezTo>
                  <a:cubicBezTo>
                    <a:pt x="70777" y="159666"/>
                    <a:pt x="72836" y="161235"/>
                    <a:pt x="75164" y="161235"/>
                  </a:cubicBezTo>
                  <a:cubicBezTo>
                    <a:pt x="81831" y="161235"/>
                    <a:pt x="88417" y="159762"/>
                    <a:pt x="95043" y="159026"/>
                  </a:cubicBezTo>
                  <a:cubicBezTo>
                    <a:pt x="100933" y="159762"/>
                    <a:pt x="108953" y="156641"/>
                    <a:pt x="112712" y="161235"/>
                  </a:cubicBezTo>
                  <a:cubicBezTo>
                    <a:pt x="117397" y="166962"/>
                    <a:pt x="113796" y="176009"/>
                    <a:pt x="114921" y="183322"/>
                  </a:cubicBezTo>
                  <a:cubicBezTo>
                    <a:pt x="115275" y="185623"/>
                    <a:pt x="116394" y="187739"/>
                    <a:pt x="117130" y="189948"/>
                  </a:cubicBezTo>
                  <a:cubicBezTo>
                    <a:pt x="108238" y="198838"/>
                    <a:pt x="118125" y="190468"/>
                    <a:pt x="103877" y="196574"/>
                  </a:cubicBezTo>
                  <a:cubicBezTo>
                    <a:pt x="82521" y="205726"/>
                    <a:pt x="113782" y="196857"/>
                    <a:pt x="88417" y="203200"/>
                  </a:cubicBezTo>
                  <a:cubicBezTo>
                    <a:pt x="77705" y="213912"/>
                    <a:pt x="83047" y="209725"/>
                    <a:pt x="72956" y="216452"/>
                  </a:cubicBezTo>
                  <a:cubicBezTo>
                    <a:pt x="72220" y="219397"/>
                    <a:pt x="71943" y="222497"/>
                    <a:pt x="70747" y="225287"/>
                  </a:cubicBezTo>
                  <a:cubicBezTo>
                    <a:pt x="69701" y="227727"/>
                    <a:pt x="68078" y="229915"/>
                    <a:pt x="66330" y="231913"/>
                  </a:cubicBezTo>
                  <a:cubicBezTo>
                    <a:pt x="57288" y="242247"/>
                    <a:pt x="57640" y="241387"/>
                    <a:pt x="48660" y="247374"/>
                  </a:cubicBezTo>
                  <a:lnTo>
                    <a:pt x="39825" y="260626"/>
                  </a:lnTo>
                  <a:cubicBezTo>
                    <a:pt x="38353" y="262835"/>
                    <a:pt x="36248" y="264734"/>
                    <a:pt x="35408" y="267252"/>
                  </a:cubicBezTo>
                  <a:lnTo>
                    <a:pt x="33199" y="273878"/>
                  </a:lnTo>
                  <a:cubicBezTo>
                    <a:pt x="36880" y="274614"/>
                    <a:pt x="40504" y="276427"/>
                    <a:pt x="44243" y="276087"/>
                  </a:cubicBezTo>
                  <a:cubicBezTo>
                    <a:pt x="48880" y="275665"/>
                    <a:pt x="53172" y="273398"/>
                    <a:pt x="57495" y="271669"/>
                  </a:cubicBezTo>
                  <a:cubicBezTo>
                    <a:pt x="68138" y="267412"/>
                    <a:pt x="66156" y="266235"/>
                    <a:pt x="77373" y="260626"/>
                  </a:cubicBezTo>
                  <a:cubicBezTo>
                    <a:pt x="79455" y="259585"/>
                    <a:pt x="81790" y="259153"/>
                    <a:pt x="83999" y="258417"/>
                  </a:cubicBezTo>
                  <a:cubicBezTo>
                    <a:pt x="90338" y="252079"/>
                    <a:pt x="95291" y="244829"/>
                    <a:pt x="108295" y="256208"/>
                  </a:cubicBezTo>
                  <a:cubicBezTo>
                    <a:pt x="111665" y="259157"/>
                    <a:pt x="107502" y="265212"/>
                    <a:pt x="106086" y="269461"/>
                  </a:cubicBezTo>
                  <a:cubicBezTo>
                    <a:pt x="105247" y="271979"/>
                    <a:pt x="102856" y="273713"/>
                    <a:pt x="101669" y="276087"/>
                  </a:cubicBezTo>
                  <a:cubicBezTo>
                    <a:pt x="95277" y="288872"/>
                    <a:pt x="105393" y="276780"/>
                    <a:pt x="92834" y="289339"/>
                  </a:cubicBezTo>
                  <a:lnTo>
                    <a:pt x="83999" y="315843"/>
                  </a:lnTo>
                  <a:cubicBezTo>
                    <a:pt x="83159" y="318361"/>
                    <a:pt x="81054" y="320260"/>
                    <a:pt x="79582" y="322469"/>
                  </a:cubicBezTo>
                  <a:cubicBezTo>
                    <a:pt x="80318" y="324678"/>
                    <a:pt x="79769" y="327940"/>
                    <a:pt x="81790" y="329095"/>
                  </a:cubicBezTo>
                  <a:cubicBezTo>
                    <a:pt x="85679" y="331317"/>
                    <a:pt x="92821" y="327415"/>
                    <a:pt x="95043" y="331304"/>
                  </a:cubicBezTo>
                  <a:cubicBezTo>
                    <a:pt x="96850" y="334467"/>
                    <a:pt x="90839" y="346659"/>
                    <a:pt x="86208" y="348974"/>
                  </a:cubicBezTo>
                  <a:cubicBezTo>
                    <a:pt x="83493" y="350332"/>
                    <a:pt x="80318" y="350446"/>
                    <a:pt x="77373" y="351182"/>
                  </a:cubicBezTo>
                  <a:cubicBezTo>
                    <a:pt x="73353" y="363240"/>
                    <a:pt x="78532" y="353915"/>
                    <a:pt x="66330" y="360017"/>
                  </a:cubicBezTo>
                  <a:cubicBezTo>
                    <a:pt x="64467" y="360949"/>
                    <a:pt x="63538" y="363134"/>
                    <a:pt x="61912" y="364435"/>
                  </a:cubicBezTo>
                  <a:cubicBezTo>
                    <a:pt x="55796" y="369327"/>
                    <a:pt x="55657" y="368728"/>
                    <a:pt x="48660" y="371061"/>
                  </a:cubicBezTo>
                  <a:lnTo>
                    <a:pt x="44243" y="384313"/>
                  </a:lnTo>
                  <a:lnTo>
                    <a:pt x="42034" y="390939"/>
                  </a:lnTo>
                  <a:cubicBezTo>
                    <a:pt x="45715" y="392411"/>
                    <a:pt x="49132" y="394961"/>
                    <a:pt x="53077" y="395356"/>
                  </a:cubicBezTo>
                  <a:cubicBezTo>
                    <a:pt x="56813" y="395730"/>
                    <a:pt x="60456" y="393962"/>
                    <a:pt x="64121" y="393148"/>
                  </a:cubicBezTo>
                  <a:cubicBezTo>
                    <a:pt x="72438" y="391300"/>
                    <a:pt x="72206" y="391189"/>
                    <a:pt x="79582" y="388730"/>
                  </a:cubicBezTo>
                  <a:cubicBezTo>
                    <a:pt x="87680" y="389466"/>
                    <a:pt x="98127" y="385189"/>
                    <a:pt x="103877" y="390939"/>
                  </a:cubicBezTo>
                  <a:cubicBezTo>
                    <a:pt x="108591" y="395653"/>
                    <a:pt x="102765" y="404241"/>
                    <a:pt x="101669" y="410817"/>
                  </a:cubicBezTo>
                  <a:cubicBezTo>
                    <a:pt x="101286" y="413114"/>
                    <a:pt x="100100" y="415204"/>
                    <a:pt x="99460" y="417443"/>
                  </a:cubicBezTo>
                  <a:cubicBezTo>
                    <a:pt x="98626" y="420362"/>
                    <a:pt x="99147" y="423908"/>
                    <a:pt x="97251" y="426278"/>
                  </a:cubicBezTo>
                  <a:cubicBezTo>
                    <a:pt x="95797" y="428096"/>
                    <a:pt x="92884" y="427922"/>
                    <a:pt x="90625" y="428487"/>
                  </a:cubicBezTo>
                  <a:cubicBezTo>
                    <a:pt x="86983" y="429397"/>
                    <a:pt x="83263" y="429959"/>
                    <a:pt x="79582" y="430695"/>
                  </a:cubicBezTo>
                  <a:cubicBezTo>
                    <a:pt x="78109" y="432904"/>
                    <a:pt x="77373" y="435849"/>
                    <a:pt x="75164" y="437322"/>
                  </a:cubicBezTo>
                  <a:cubicBezTo>
                    <a:pt x="72639" y="439006"/>
                    <a:pt x="69120" y="438334"/>
                    <a:pt x="66330" y="439530"/>
                  </a:cubicBezTo>
                  <a:cubicBezTo>
                    <a:pt x="63890" y="440576"/>
                    <a:pt x="61913" y="442475"/>
                    <a:pt x="59704" y="443948"/>
                  </a:cubicBezTo>
                  <a:cubicBezTo>
                    <a:pt x="50903" y="457148"/>
                    <a:pt x="60516" y="445668"/>
                    <a:pt x="48660" y="452782"/>
                  </a:cubicBezTo>
                  <a:cubicBezTo>
                    <a:pt x="46874" y="453853"/>
                    <a:pt x="45976" y="456045"/>
                    <a:pt x="44243" y="457200"/>
                  </a:cubicBezTo>
                  <a:cubicBezTo>
                    <a:pt x="41503" y="459026"/>
                    <a:pt x="38353" y="460145"/>
                    <a:pt x="35408" y="461617"/>
                  </a:cubicBezTo>
                  <a:cubicBezTo>
                    <a:pt x="33047" y="465158"/>
                    <a:pt x="30347" y="470145"/>
                    <a:pt x="26573" y="472661"/>
                  </a:cubicBezTo>
                  <a:cubicBezTo>
                    <a:pt x="23833" y="474487"/>
                    <a:pt x="20683" y="475606"/>
                    <a:pt x="17738" y="477078"/>
                  </a:cubicBezTo>
                  <a:cubicBezTo>
                    <a:pt x="17002" y="479287"/>
                    <a:pt x="17176" y="482058"/>
                    <a:pt x="15530" y="483704"/>
                  </a:cubicBezTo>
                  <a:cubicBezTo>
                    <a:pt x="13884" y="485350"/>
                    <a:pt x="10059" y="483892"/>
                    <a:pt x="8904" y="485913"/>
                  </a:cubicBezTo>
                  <a:cubicBezTo>
                    <a:pt x="6682" y="489801"/>
                    <a:pt x="7431" y="494748"/>
                    <a:pt x="6695" y="499165"/>
                  </a:cubicBezTo>
                  <a:cubicBezTo>
                    <a:pt x="11862" y="524996"/>
                    <a:pt x="4835" y="500483"/>
                    <a:pt x="13321" y="514626"/>
                  </a:cubicBezTo>
                  <a:cubicBezTo>
                    <a:pt x="20432" y="526478"/>
                    <a:pt x="8961" y="516873"/>
                    <a:pt x="22156" y="525669"/>
                  </a:cubicBezTo>
                  <a:cubicBezTo>
                    <a:pt x="25837" y="524197"/>
                    <a:pt x="29951" y="523526"/>
                    <a:pt x="33199" y="521252"/>
                  </a:cubicBezTo>
                  <a:cubicBezTo>
                    <a:pt x="37464" y="518266"/>
                    <a:pt x="39586" y="512536"/>
                    <a:pt x="44243" y="510208"/>
                  </a:cubicBezTo>
                  <a:cubicBezTo>
                    <a:pt x="64627" y="500016"/>
                    <a:pt x="55524" y="502971"/>
                    <a:pt x="70747" y="499165"/>
                  </a:cubicBezTo>
                  <a:cubicBezTo>
                    <a:pt x="72956" y="497693"/>
                    <a:pt x="75358" y="496475"/>
                    <a:pt x="77373" y="494748"/>
                  </a:cubicBezTo>
                  <a:cubicBezTo>
                    <a:pt x="80535" y="492038"/>
                    <a:pt x="86208" y="485913"/>
                    <a:pt x="86208" y="485913"/>
                  </a:cubicBezTo>
                  <a:cubicBezTo>
                    <a:pt x="87680" y="488122"/>
                    <a:pt x="90332" y="489901"/>
                    <a:pt x="90625" y="492539"/>
                  </a:cubicBezTo>
                  <a:cubicBezTo>
                    <a:pt x="91120" y="496990"/>
                    <a:pt x="89388" y="501419"/>
                    <a:pt x="88417" y="505791"/>
                  </a:cubicBezTo>
                  <a:cubicBezTo>
                    <a:pt x="87912" y="508064"/>
                    <a:pt x="87854" y="510771"/>
                    <a:pt x="86208" y="512417"/>
                  </a:cubicBezTo>
                  <a:cubicBezTo>
                    <a:pt x="84562" y="514063"/>
                    <a:pt x="81841" y="514061"/>
                    <a:pt x="79582" y="514626"/>
                  </a:cubicBezTo>
                  <a:lnTo>
                    <a:pt x="61912" y="519043"/>
                  </a:lnTo>
                  <a:cubicBezTo>
                    <a:pt x="60440" y="520516"/>
                    <a:pt x="59121" y="522160"/>
                    <a:pt x="57495" y="523461"/>
                  </a:cubicBezTo>
                  <a:cubicBezTo>
                    <a:pt x="55422" y="525119"/>
                    <a:pt x="51305" y="525260"/>
                    <a:pt x="50869" y="527878"/>
                  </a:cubicBezTo>
                  <a:cubicBezTo>
                    <a:pt x="49652" y="535176"/>
                    <a:pt x="48638" y="544046"/>
                    <a:pt x="53077" y="549965"/>
                  </a:cubicBezTo>
                  <a:cubicBezTo>
                    <a:pt x="55121" y="552690"/>
                    <a:pt x="82467" y="556056"/>
                    <a:pt x="86208" y="556591"/>
                  </a:cubicBezTo>
                  <a:cubicBezTo>
                    <a:pt x="84735" y="561008"/>
                    <a:pt x="82623" y="565262"/>
                    <a:pt x="81790" y="569843"/>
                  </a:cubicBezTo>
                  <a:cubicBezTo>
                    <a:pt x="81078" y="573761"/>
                    <a:pt x="78811" y="592742"/>
                    <a:pt x="75164" y="600765"/>
                  </a:cubicBezTo>
                  <a:cubicBezTo>
                    <a:pt x="70889" y="610170"/>
                    <a:pt x="69251" y="616982"/>
                    <a:pt x="61912" y="622852"/>
                  </a:cubicBezTo>
                  <a:cubicBezTo>
                    <a:pt x="59839" y="624510"/>
                    <a:pt x="57359" y="625611"/>
                    <a:pt x="55286" y="627269"/>
                  </a:cubicBezTo>
                  <a:cubicBezTo>
                    <a:pt x="44361" y="636010"/>
                    <a:pt x="57928" y="626837"/>
                    <a:pt x="46451" y="638313"/>
                  </a:cubicBezTo>
                  <a:cubicBezTo>
                    <a:pt x="44574" y="640190"/>
                    <a:pt x="42034" y="641258"/>
                    <a:pt x="39825" y="642730"/>
                  </a:cubicBezTo>
                  <a:cubicBezTo>
                    <a:pt x="35008" y="657186"/>
                    <a:pt x="41699" y="642998"/>
                    <a:pt x="30990" y="651565"/>
                  </a:cubicBezTo>
                  <a:cubicBezTo>
                    <a:pt x="28917" y="653223"/>
                    <a:pt x="28450" y="656314"/>
                    <a:pt x="26573" y="658191"/>
                  </a:cubicBezTo>
                  <a:cubicBezTo>
                    <a:pt x="24696" y="660068"/>
                    <a:pt x="21962" y="660881"/>
                    <a:pt x="19947" y="662608"/>
                  </a:cubicBezTo>
                  <a:cubicBezTo>
                    <a:pt x="19924" y="662628"/>
                    <a:pt x="8915" y="673641"/>
                    <a:pt x="6695" y="675861"/>
                  </a:cubicBezTo>
                  <a:lnTo>
                    <a:pt x="2277" y="680278"/>
                  </a:lnTo>
                  <a:cubicBezTo>
                    <a:pt x="1541" y="682487"/>
                    <a:pt x="-388" y="684621"/>
                    <a:pt x="69" y="686904"/>
                  </a:cubicBezTo>
                  <a:cubicBezTo>
                    <a:pt x="936" y="691237"/>
                    <a:pt x="8320" y="692600"/>
                    <a:pt x="11112" y="693530"/>
                  </a:cubicBezTo>
                  <a:cubicBezTo>
                    <a:pt x="17002" y="692794"/>
                    <a:pt x="23303" y="693605"/>
                    <a:pt x="28782" y="691322"/>
                  </a:cubicBezTo>
                  <a:cubicBezTo>
                    <a:pt x="59901" y="678356"/>
                    <a:pt x="22129" y="685193"/>
                    <a:pt x="44243" y="680278"/>
                  </a:cubicBezTo>
                  <a:cubicBezTo>
                    <a:pt x="48615" y="679306"/>
                    <a:pt x="53150" y="679155"/>
                    <a:pt x="57495" y="678069"/>
                  </a:cubicBezTo>
                  <a:cubicBezTo>
                    <a:pt x="62012" y="676940"/>
                    <a:pt x="70747" y="673652"/>
                    <a:pt x="70747" y="673652"/>
                  </a:cubicBezTo>
                  <a:cubicBezTo>
                    <a:pt x="72956" y="671443"/>
                    <a:pt x="74643" y="668543"/>
                    <a:pt x="77373" y="667026"/>
                  </a:cubicBezTo>
                  <a:cubicBezTo>
                    <a:pt x="81443" y="664765"/>
                    <a:pt x="90625" y="662608"/>
                    <a:pt x="90625" y="662608"/>
                  </a:cubicBezTo>
                  <a:cubicBezTo>
                    <a:pt x="93989" y="659245"/>
                    <a:pt x="99460" y="650981"/>
                    <a:pt x="99460" y="667026"/>
                  </a:cubicBezTo>
                  <a:cubicBezTo>
                    <a:pt x="99460" y="673159"/>
                    <a:pt x="94629" y="681898"/>
                    <a:pt x="90625" y="686904"/>
                  </a:cubicBezTo>
                  <a:cubicBezTo>
                    <a:pt x="89324" y="688530"/>
                    <a:pt x="87994" y="690251"/>
                    <a:pt x="86208" y="691322"/>
                  </a:cubicBezTo>
                  <a:cubicBezTo>
                    <a:pt x="84212" y="692520"/>
                    <a:pt x="81791" y="692794"/>
                    <a:pt x="79582" y="693530"/>
                  </a:cubicBezTo>
                  <a:cubicBezTo>
                    <a:pt x="67434" y="701630"/>
                    <a:pt x="77742" y="693530"/>
                    <a:pt x="68538" y="704574"/>
                  </a:cubicBezTo>
                  <a:cubicBezTo>
                    <a:pt x="66538" y="706974"/>
                    <a:pt x="63912" y="708800"/>
                    <a:pt x="61912" y="711200"/>
                  </a:cubicBezTo>
                  <a:cubicBezTo>
                    <a:pt x="45093" y="731383"/>
                    <a:pt x="75206" y="700115"/>
                    <a:pt x="48660" y="726661"/>
                  </a:cubicBezTo>
                  <a:cubicBezTo>
                    <a:pt x="46451" y="728870"/>
                    <a:pt x="44934" y="732127"/>
                    <a:pt x="42034" y="733287"/>
                  </a:cubicBezTo>
                  <a:lnTo>
                    <a:pt x="30990" y="737704"/>
                  </a:lnTo>
                  <a:cubicBezTo>
                    <a:pt x="24696" y="756587"/>
                    <a:pt x="27151" y="746336"/>
                    <a:pt x="24364" y="768626"/>
                  </a:cubicBezTo>
                  <a:cubicBezTo>
                    <a:pt x="25100" y="770835"/>
                    <a:pt x="24314" y="774687"/>
                    <a:pt x="26573" y="775252"/>
                  </a:cubicBezTo>
                  <a:cubicBezTo>
                    <a:pt x="29148" y="775896"/>
                    <a:pt x="31541" y="772908"/>
                    <a:pt x="33199" y="770835"/>
                  </a:cubicBezTo>
                  <a:cubicBezTo>
                    <a:pt x="34654" y="769017"/>
                    <a:pt x="34174" y="766183"/>
                    <a:pt x="35408" y="764208"/>
                  </a:cubicBezTo>
                  <a:cubicBezTo>
                    <a:pt x="37907" y="760210"/>
                    <a:pt x="41298" y="756846"/>
                    <a:pt x="44243" y="753165"/>
                  </a:cubicBezTo>
                  <a:cubicBezTo>
                    <a:pt x="44979" y="750220"/>
                    <a:pt x="45255" y="747120"/>
                    <a:pt x="46451" y="744330"/>
                  </a:cubicBezTo>
                  <a:cubicBezTo>
                    <a:pt x="47356" y="742219"/>
                    <a:pt x="56980" y="729320"/>
                    <a:pt x="57495" y="728869"/>
                  </a:cubicBezTo>
                  <a:cubicBezTo>
                    <a:pt x="60726" y="726042"/>
                    <a:pt x="65150" y="724879"/>
                    <a:pt x="68538" y="722243"/>
                  </a:cubicBezTo>
                  <a:cubicBezTo>
                    <a:pt x="78322" y="714633"/>
                    <a:pt x="74499" y="713741"/>
                    <a:pt x="83999" y="708991"/>
                  </a:cubicBezTo>
                  <a:cubicBezTo>
                    <a:pt x="86081" y="707950"/>
                    <a:pt x="88416" y="707518"/>
                    <a:pt x="90625" y="706782"/>
                  </a:cubicBezTo>
                  <a:cubicBezTo>
                    <a:pt x="92098" y="705310"/>
                    <a:pt x="93067" y="703023"/>
                    <a:pt x="95043" y="702365"/>
                  </a:cubicBezTo>
                  <a:cubicBezTo>
                    <a:pt x="99982" y="700719"/>
                    <a:pt x="108322" y="704883"/>
                    <a:pt x="110504" y="700156"/>
                  </a:cubicBezTo>
                  <a:cubicBezTo>
                    <a:pt x="114219" y="692107"/>
                    <a:pt x="109753" y="682397"/>
                    <a:pt x="108295" y="673652"/>
                  </a:cubicBezTo>
                  <a:cubicBezTo>
                    <a:pt x="107529" y="669059"/>
                    <a:pt x="105349" y="664817"/>
                    <a:pt x="103877" y="660400"/>
                  </a:cubicBezTo>
                  <a:lnTo>
                    <a:pt x="101669" y="653774"/>
                  </a:lnTo>
                  <a:cubicBezTo>
                    <a:pt x="102405" y="649357"/>
                    <a:pt x="102461" y="644770"/>
                    <a:pt x="103877" y="640522"/>
                  </a:cubicBezTo>
                  <a:cubicBezTo>
                    <a:pt x="105644" y="635220"/>
                    <a:pt x="110209" y="631834"/>
                    <a:pt x="114921" y="629478"/>
                  </a:cubicBezTo>
                  <a:cubicBezTo>
                    <a:pt x="117003" y="628437"/>
                    <a:pt x="119338" y="628005"/>
                    <a:pt x="121547" y="627269"/>
                  </a:cubicBezTo>
                  <a:cubicBezTo>
                    <a:pt x="130344" y="640466"/>
                    <a:pt x="120737" y="628991"/>
                    <a:pt x="132590" y="636104"/>
                  </a:cubicBezTo>
                  <a:cubicBezTo>
                    <a:pt x="134376" y="637176"/>
                    <a:pt x="135342" y="639272"/>
                    <a:pt x="137008" y="640522"/>
                  </a:cubicBezTo>
                  <a:cubicBezTo>
                    <a:pt x="141255" y="643707"/>
                    <a:pt x="150260" y="649356"/>
                    <a:pt x="150260" y="649356"/>
                  </a:cubicBezTo>
                  <a:cubicBezTo>
                    <a:pt x="153616" y="639290"/>
                    <a:pt x="153370" y="643472"/>
                    <a:pt x="150260" y="629478"/>
                  </a:cubicBezTo>
                  <a:cubicBezTo>
                    <a:pt x="149755" y="627205"/>
                    <a:pt x="149505" y="624670"/>
                    <a:pt x="148051" y="622852"/>
                  </a:cubicBezTo>
                  <a:cubicBezTo>
                    <a:pt x="146393" y="620779"/>
                    <a:pt x="143440" y="620162"/>
                    <a:pt x="141425" y="618435"/>
                  </a:cubicBezTo>
                  <a:cubicBezTo>
                    <a:pt x="138263" y="615725"/>
                    <a:pt x="135535" y="612545"/>
                    <a:pt x="132590" y="609600"/>
                  </a:cubicBezTo>
                  <a:lnTo>
                    <a:pt x="128173" y="605182"/>
                  </a:lnTo>
                  <a:cubicBezTo>
                    <a:pt x="123098" y="589954"/>
                    <a:pt x="127049" y="595222"/>
                    <a:pt x="119338" y="587513"/>
                  </a:cubicBezTo>
                  <a:cubicBezTo>
                    <a:pt x="118602" y="585304"/>
                    <a:pt x="117019" y="583212"/>
                    <a:pt x="117130" y="580887"/>
                  </a:cubicBezTo>
                  <a:cubicBezTo>
                    <a:pt x="117764" y="567568"/>
                    <a:pt x="116990" y="553661"/>
                    <a:pt x="121547" y="541130"/>
                  </a:cubicBezTo>
                  <a:cubicBezTo>
                    <a:pt x="125301" y="530806"/>
                    <a:pt x="145672" y="530936"/>
                    <a:pt x="152469" y="530087"/>
                  </a:cubicBezTo>
                  <a:cubicBezTo>
                    <a:pt x="150464" y="527081"/>
                    <a:pt x="147128" y="521140"/>
                    <a:pt x="143634" y="519043"/>
                  </a:cubicBezTo>
                  <a:cubicBezTo>
                    <a:pt x="141638" y="517845"/>
                    <a:pt x="139217" y="517571"/>
                    <a:pt x="137008" y="516835"/>
                  </a:cubicBezTo>
                  <a:cubicBezTo>
                    <a:pt x="126336" y="506163"/>
                    <a:pt x="139901" y="519151"/>
                    <a:pt x="125964" y="508000"/>
                  </a:cubicBezTo>
                  <a:cubicBezTo>
                    <a:pt x="124338" y="506699"/>
                    <a:pt x="123019" y="505055"/>
                    <a:pt x="121547" y="503582"/>
                  </a:cubicBezTo>
                  <a:cubicBezTo>
                    <a:pt x="120811" y="501373"/>
                    <a:pt x="119338" y="499284"/>
                    <a:pt x="119338" y="496956"/>
                  </a:cubicBezTo>
                  <a:cubicBezTo>
                    <a:pt x="119338" y="495541"/>
                    <a:pt x="122715" y="483577"/>
                    <a:pt x="123756" y="481495"/>
                  </a:cubicBezTo>
                  <a:cubicBezTo>
                    <a:pt x="124943" y="479121"/>
                    <a:pt x="127095" y="477295"/>
                    <a:pt x="128173" y="474869"/>
                  </a:cubicBezTo>
                  <a:cubicBezTo>
                    <a:pt x="130064" y="470614"/>
                    <a:pt x="131118" y="466034"/>
                    <a:pt x="132590" y="461617"/>
                  </a:cubicBezTo>
                  <a:cubicBezTo>
                    <a:pt x="137823" y="466850"/>
                    <a:pt x="142766" y="472371"/>
                    <a:pt x="150260" y="474869"/>
                  </a:cubicBezTo>
                  <a:lnTo>
                    <a:pt x="163512" y="479287"/>
                  </a:lnTo>
                  <a:cubicBezTo>
                    <a:pt x="168049" y="480799"/>
                    <a:pt x="174358" y="483089"/>
                    <a:pt x="178973" y="483704"/>
                  </a:cubicBezTo>
                  <a:cubicBezTo>
                    <a:pt x="187034" y="484779"/>
                    <a:pt x="195170" y="485177"/>
                    <a:pt x="203269" y="485913"/>
                  </a:cubicBezTo>
                  <a:cubicBezTo>
                    <a:pt x="215285" y="489918"/>
                    <a:pt x="225005" y="494239"/>
                    <a:pt x="238608" y="492539"/>
                  </a:cubicBezTo>
                  <a:cubicBezTo>
                    <a:pt x="240674" y="492281"/>
                    <a:pt x="235976" y="489193"/>
                    <a:pt x="234190" y="488122"/>
                  </a:cubicBezTo>
                  <a:cubicBezTo>
                    <a:pt x="232194" y="486924"/>
                    <a:pt x="229773" y="486649"/>
                    <a:pt x="227564" y="485913"/>
                  </a:cubicBezTo>
                  <a:cubicBezTo>
                    <a:pt x="211250" y="469595"/>
                    <a:pt x="236583" y="493616"/>
                    <a:pt x="216521" y="479287"/>
                  </a:cubicBezTo>
                  <a:cubicBezTo>
                    <a:pt x="198176" y="466184"/>
                    <a:pt x="216033" y="473235"/>
                    <a:pt x="201060" y="468243"/>
                  </a:cubicBezTo>
                  <a:cubicBezTo>
                    <a:pt x="194333" y="458152"/>
                    <a:pt x="198520" y="463494"/>
                    <a:pt x="187808" y="452782"/>
                  </a:cubicBezTo>
                  <a:cubicBezTo>
                    <a:pt x="185931" y="450905"/>
                    <a:pt x="185267" y="448033"/>
                    <a:pt x="183390" y="446156"/>
                  </a:cubicBezTo>
                  <a:cubicBezTo>
                    <a:pt x="176703" y="439469"/>
                    <a:pt x="175512" y="439849"/>
                    <a:pt x="167930" y="437322"/>
                  </a:cubicBezTo>
                  <a:cubicBezTo>
                    <a:pt x="159301" y="428693"/>
                    <a:pt x="168355" y="436430"/>
                    <a:pt x="156886" y="430695"/>
                  </a:cubicBezTo>
                  <a:cubicBezTo>
                    <a:pt x="137539" y="421021"/>
                    <a:pt x="154734" y="425550"/>
                    <a:pt x="132590" y="421861"/>
                  </a:cubicBezTo>
                  <a:cubicBezTo>
                    <a:pt x="130381" y="420388"/>
                    <a:pt x="127622" y="419516"/>
                    <a:pt x="125964" y="417443"/>
                  </a:cubicBezTo>
                  <a:cubicBezTo>
                    <a:pt x="124813" y="416005"/>
                    <a:pt x="121691" y="402556"/>
                    <a:pt x="121547" y="401982"/>
                  </a:cubicBezTo>
                  <a:cubicBezTo>
                    <a:pt x="126469" y="382293"/>
                    <a:pt x="121671" y="388606"/>
                    <a:pt x="130382" y="379895"/>
                  </a:cubicBezTo>
                  <a:cubicBezTo>
                    <a:pt x="133327" y="380631"/>
                    <a:pt x="136298" y="381270"/>
                    <a:pt x="139217" y="382104"/>
                  </a:cubicBezTo>
                  <a:cubicBezTo>
                    <a:pt x="141456" y="382744"/>
                    <a:pt x="143529" y="384056"/>
                    <a:pt x="145843" y="384313"/>
                  </a:cubicBezTo>
                  <a:cubicBezTo>
                    <a:pt x="156843" y="385535"/>
                    <a:pt x="167930" y="385786"/>
                    <a:pt x="178973" y="386522"/>
                  </a:cubicBezTo>
                  <a:cubicBezTo>
                    <a:pt x="181918" y="385786"/>
                    <a:pt x="185987" y="386742"/>
                    <a:pt x="187808" y="384313"/>
                  </a:cubicBezTo>
                  <a:cubicBezTo>
                    <a:pt x="190265" y="381037"/>
                    <a:pt x="182483" y="374570"/>
                    <a:pt x="181182" y="373269"/>
                  </a:cubicBezTo>
                  <a:cubicBezTo>
                    <a:pt x="177500" y="362226"/>
                    <a:pt x="181182" y="367380"/>
                    <a:pt x="165721" y="362226"/>
                  </a:cubicBezTo>
                  <a:lnTo>
                    <a:pt x="159095" y="360017"/>
                  </a:lnTo>
                  <a:cubicBezTo>
                    <a:pt x="156150" y="357072"/>
                    <a:pt x="152467" y="354714"/>
                    <a:pt x="150260" y="351182"/>
                  </a:cubicBezTo>
                  <a:lnTo>
                    <a:pt x="139217" y="333513"/>
                  </a:lnTo>
                  <a:cubicBezTo>
                    <a:pt x="138481" y="330568"/>
                    <a:pt x="137842" y="327597"/>
                    <a:pt x="137008" y="324678"/>
                  </a:cubicBezTo>
                  <a:cubicBezTo>
                    <a:pt x="136368" y="322439"/>
                    <a:pt x="134799" y="320380"/>
                    <a:pt x="134799" y="318052"/>
                  </a:cubicBezTo>
                  <a:cubicBezTo>
                    <a:pt x="134799" y="305234"/>
                    <a:pt x="134851" y="301973"/>
                    <a:pt x="141425" y="293756"/>
                  </a:cubicBezTo>
                  <a:cubicBezTo>
                    <a:pt x="142726" y="292130"/>
                    <a:pt x="144370" y="290811"/>
                    <a:pt x="145843" y="289339"/>
                  </a:cubicBezTo>
                  <a:cubicBezTo>
                    <a:pt x="146342" y="286344"/>
                    <a:pt x="148461" y="271449"/>
                    <a:pt x="150260" y="267252"/>
                  </a:cubicBezTo>
                  <a:cubicBezTo>
                    <a:pt x="151306" y="264812"/>
                    <a:pt x="153205" y="262835"/>
                    <a:pt x="154677" y="260626"/>
                  </a:cubicBezTo>
                  <a:cubicBezTo>
                    <a:pt x="159095" y="262835"/>
                    <a:pt x="163979" y="264289"/>
                    <a:pt x="167930" y="267252"/>
                  </a:cubicBezTo>
                  <a:cubicBezTo>
                    <a:pt x="172928" y="271000"/>
                    <a:pt x="181182" y="280504"/>
                    <a:pt x="181182" y="280504"/>
                  </a:cubicBezTo>
                  <a:cubicBezTo>
                    <a:pt x="181918" y="282713"/>
                    <a:pt x="181993" y="285268"/>
                    <a:pt x="183390" y="287130"/>
                  </a:cubicBezTo>
                  <a:cubicBezTo>
                    <a:pt x="186514" y="291295"/>
                    <a:pt x="194434" y="298174"/>
                    <a:pt x="194434" y="298174"/>
                  </a:cubicBezTo>
                  <a:cubicBezTo>
                    <a:pt x="190342" y="277717"/>
                    <a:pt x="195616" y="295824"/>
                    <a:pt x="185599" y="278295"/>
                  </a:cubicBezTo>
                  <a:cubicBezTo>
                    <a:pt x="179034" y="266807"/>
                    <a:pt x="189336" y="275633"/>
                    <a:pt x="176764" y="267252"/>
                  </a:cubicBezTo>
                  <a:cubicBezTo>
                    <a:pt x="165595" y="239327"/>
                    <a:pt x="179725" y="271879"/>
                    <a:pt x="165721" y="247374"/>
                  </a:cubicBezTo>
                  <a:cubicBezTo>
                    <a:pt x="163776" y="243971"/>
                    <a:pt x="162480" y="235050"/>
                    <a:pt x="161304" y="231913"/>
                  </a:cubicBezTo>
                  <a:cubicBezTo>
                    <a:pt x="160148" y="228830"/>
                    <a:pt x="158183" y="226104"/>
                    <a:pt x="156886" y="223078"/>
                  </a:cubicBezTo>
                  <a:cubicBezTo>
                    <a:pt x="151398" y="210274"/>
                    <a:pt x="158750" y="222562"/>
                    <a:pt x="150260" y="209826"/>
                  </a:cubicBezTo>
                  <a:cubicBezTo>
                    <a:pt x="149524" y="206881"/>
                    <a:pt x="149409" y="203706"/>
                    <a:pt x="148051" y="200991"/>
                  </a:cubicBezTo>
                  <a:cubicBezTo>
                    <a:pt x="142461" y="189810"/>
                    <a:pt x="134462" y="190763"/>
                    <a:pt x="152469" y="194365"/>
                  </a:cubicBezTo>
                  <a:cubicBezTo>
                    <a:pt x="159095" y="199519"/>
                    <a:pt x="164553" y="206709"/>
                    <a:pt x="172347" y="209826"/>
                  </a:cubicBezTo>
                  <a:cubicBezTo>
                    <a:pt x="175489" y="211083"/>
                    <a:pt x="188945" y="216110"/>
                    <a:pt x="192225" y="218661"/>
                  </a:cubicBezTo>
                  <a:cubicBezTo>
                    <a:pt x="196334" y="221857"/>
                    <a:pt x="203269" y="229704"/>
                    <a:pt x="203269" y="229704"/>
                  </a:cubicBezTo>
                  <a:cubicBezTo>
                    <a:pt x="205478" y="228232"/>
                    <a:pt x="209166" y="227839"/>
                    <a:pt x="209895" y="225287"/>
                  </a:cubicBezTo>
                  <a:cubicBezTo>
                    <a:pt x="210926" y="221677"/>
                    <a:pt x="208674" y="217865"/>
                    <a:pt x="207686" y="214243"/>
                  </a:cubicBezTo>
                  <a:cubicBezTo>
                    <a:pt x="206461" y="209751"/>
                    <a:pt x="206561" y="204283"/>
                    <a:pt x="203269" y="200991"/>
                  </a:cubicBezTo>
                  <a:lnTo>
                    <a:pt x="187808" y="185530"/>
                  </a:lnTo>
                  <a:cubicBezTo>
                    <a:pt x="185480" y="183202"/>
                    <a:pt x="185024" y="179554"/>
                    <a:pt x="183390" y="176695"/>
                  </a:cubicBezTo>
                  <a:cubicBezTo>
                    <a:pt x="178859" y="168766"/>
                    <a:pt x="179823" y="170636"/>
                    <a:pt x="172347" y="165652"/>
                  </a:cubicBezTo>
                  <a:cubicBezTo>
                    <a:pt x="170875" y="163443"/>
                    <a:pt x="169678" y="161024"/>
                    <a:pt x="167930" y="159026"/>
                  </a:cubicBezTo>
                  <a:cubicBezTo>
                    <a:pt x="164502" y="155108"/>
                    <a:pt x="160567" y="151663"/>
                    <a:pt x="156886" y="147982"/>
                  </a:cubicBezTo>
                  <a:cubicBezTo>
                    <a:pt x="154146" y="145242"/>
                    <a:pt x="145188" y="139447"/>
                    <a:pt x="141425" y="136939"/>
                  </a:cubicBezTo>
                  <a:cubicBezTo>
                    <a:pt x="139953" y="134730"/>
                    <a:pt x="138086" y="132739"/>
                    <a:pt x="137008" y="130313"/>
                  </a:cubicBezTo>
                  <a:cubicBezTo>
                    <a:pt x="135117" y="126058"/>
                    <a:pt x="134672" y="121226"/>
                    <a:pt x="132590" y="117061"/>
                  </a:cubicBezTo>
                  <a:lnTo>
                    <a:pt x="128173" y="108226"/>
                  </a:lnTo>
                  <a:cubicBezTo>
                    <a:pt x="127437" y="103809"/>
                    <a:pt x="125964" y="99452"/>
                    <a:pt x="125964" y="94974"/>
                  </a:cubicBezTo>
                  <a:cubicBezTo>
                    <a:pt x="125964" y="90993"/>
                    <a:pt x="128922" y="77752"/>
                    <a:pt x="130382" y="72887"/>
                  </a:cubicBezTo>
                  <a:cubicBezTo>
                    <a:pt x="131720" y="68427"/>
                    <a:pt x="133327" y="64052"/>
                    <a:pt x="134799" y="59635"/>
                  </a:cubicBezTo>
                  <a:lnTo>
                    <a:pt x="137008" y="53008"/>
                  </a:lnTo>
                  <a:cubicBezTo>
                    <a:pt x="134263" y="42031"/>
                    <a:pt x="133326" y="8835"/>
                    <a:pt x="132590"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Freeform 113">
              <a:extLst>
                <a:ext uri="{FF2B5EF4-FFF2-40B4-BE49-F238E27FC236}">
                  <a16:creationId xmlns:a16="http://schemas.microsoft.com/office/drawing/2014/main" id="{792D722C-8B9E-F374-CEBD-BE03545F6546}"/>
                </a:ext>
              </a:extLst>
            </p:cNvPr>
            <p:cNvSpPr/>
            <p:nvPr/>
          </p:nvSpPr>
          <p:spPr>
            <a:xfrm>
              <a:off x="7712765" y="5099878"/>
              <a:ext cx="249583" cy="792922"/>
            </a:xfrm>
            <a:custGeom>
              <a:avLst/>
              <a:gdLst>
                <a:gd name="connsiteX0" fmla="*/ 123687 w 249583"/>
                <a:gd name="connsiteY0" fmla="*/ 0 h 792922"/>
                <a:gd name="connsiteX1" fmla="*/ 123687 w 249583"/>
                <a:gd name="connsiteY1" fmla="*/ 0 h 792922"/>
                <a:gd name="connsiteX2" fmla="*/ 121478 w 249583"/>
                <a:gd name="connsiteY2" fmla="*/ 59635 h 792922"/>
                <a:gd name="connsiteX3" fmla="*/ 119270 w 249583"/>
                <a:gd name="connsiteY3" fmla="*/ 66261 h 792922"/>
                <a:gd name="connsiteX4" fmla="*/ 117061 w 249583"/>
                <a:gd name="connsiteY4" fmla="*/ 75096 h 792922"/>
                <a:gd name="connsiteX5" fmla="*/ 108226 w 249583"/>
                <a:gd name="connsiteY5" fmla="*/ 86139 h 792922"/>
                <a:gd name="connsiteX6" fmla="*/ 101600 w 249583"/>
                <a:gd name="connsiteY6" fmla="*/ 106018 h 792922"/>
                <a:gd name="connsiteX7" fmla="*/ 99392 w 249583"/>
                <a:gd name="connsiteY7" fmla="*/ 112644 h 792922"/>
                <a:gd name="connsiteX8" fmla="*/ 94974 w 249583"/>
                <a:gd name="connsiteY8" fmla="*/ 117061 h 792922"/>
                <a:gd name="connsiteX9" fmla="*/ 83931 w 249583"/>
                <a:gd name="connsiteY9" fmla="*/ 134731 h 792922"/>
                <a:gd name="connsiteX10" fmla="*/ 77305 w 249583"/>
                <a:gd name="connsiteY10" fmla="*/ 147983 h 792922"/>
                <a:gd name="connsiteX11" fmla="*/ 68470 w 249583"/>
                <a:gd name="connsiteY11" fmla="*/ 161235 h 792922"/>
                <a:gd name="connsiteX12" fmla="*/ 53009 w 249583"/>
                <a:gd name="connsiteY12" fmla="*/ 174487 h 792922"/>
                <a:gd name="connsiteX13" fmla="*/ 44174 w 249583"/>
                <a:gd name="connsiteY13" fmla="*/ 185531 h 792922"/>
                <a:gd name="connsiteX14" fmla="*/ 35339 w 249583"/>
                <a:gd name="connsiteY14" fmla="*/ 198783 h 792922"/>
                <a:gd name="connsiteX15" fmla="*/ 30922 w 249583"/>
                <a:gd name="connsiteY15" fmla="*/ 205409 h 792922"/>
                <a:gd name="connsiteX16" fmla="*/ 28713 w 249583"/>
                <a:gd name="connsiteY16" fmla="*/ 212035 h 792922"/>
                <a:gd name="connsiteX17" fmla="*/ 19878 w 249583"/>
                <a:gd name="connsiteY17" fmla="*/ 218661 h 792922"/>
                <a:gd name="connsiteX18" fmla="*/ 15461 w 249583"/>
                <a:gd name="connsiteY18" fmla="*/ 223079 h 792922"/>
                <a:gd name="connsiteX19" fmla="*/ 15461 w 249583"/>
                <a:gd name="connsiteY19" fmla="*/ 238539 h 792922"/>
                <a:gd name="connsiteX20" fmla="*/ 24296 w 249583"/>
                <a:gd name="connsiteY20" fmla="*/ 247374 h 792922"/>
                <a:gd name="connsiteX21" fmla="*/ 50800 w 249583"/>
                <a:gd name="connsiteY21" fmla="*/ 229705 h 792922"/>
                <a:gd name="connsiteX22" fmla="*/ 61844 w 249583"/>
                <a:gd name="connsiteY22" fmla="*/ 223079 h 792922"/>
                <a:gd name="connsiteX23" fmla="*/ 68470 w 249583"/>
                <a:gd name="connsiteY23" fmla="*/ 218661 h 792922"/>
                <a:gd name="connsiteX24" fmla="*/ 77305 w 249583"/>
                <a:gd name="connsiteY24" fmla="*/ 216452 h 792922"/>
                <a:gd name="connsiteX25" fmla="*/ 83931 w 249583"/>
                <a:gd name="connsiteY25" fmla="*/ 214244 h 792922"/>
                <a:gd name="connsiteX26" fmla="*/ 90557 w 249583"/>
                <a:gd name="connsiteY26" fmla="*/ 218661 h 792922"/>
                <a:gd name="connsiteX27" fmla="*/ 94974 w 249583"/>
                <a:gd name="connsiteY27" fmla="*/ 231913 h 792922"/>
                <a:gd name="connsiteX28" fmla="*/ 99392 w 249583"/>
                <a:gd name="connsiteY28" fmla="*/ 240748 h 792922"/>
                <a:gd name="connsiteX29" fmla="*/ 97183 w 249583"/>
                <a:gd name="connsiteY29" fmla="*/ 251792 h 792922"/>
                <a:gd name="connsiteX30" fmla="*/ 90557 w 249583"/>
                <a:gd name="connsiteY30" fmla="*/ 254000 h 792922"/>
                <a:gd name="connsiteX31" fmla="*/ 86139 w 249583"/>
                <a:gd name="connsiteY31" fmla="*/ 258418 h 792922"/>
                <a:gd name="connsiteX32" fmla="*/ 72887 w 249583"/>
                <a:gd name="connsiteY32" fmla="*/ 267252 h 792922"/>
                <a:gd name="connsiteX33" fmla="*/ 66261 w 249583"/>
                <a:gd name="connsiteY33" fmla="*/ 271670 h 792922"/>
                <a:gd name="connsiteX34" fmla="*/ 59635 w 249583"/>
                <a:gd name="connsiteY34" fmla="*/ 276087 h 792922"/>
                <a:gd name="connsiteX35" fmla="*/ 44174 w 249583"/>
                <a:gd name="connsiteY35" fmla="*/ 282713 h 792922"/>
                <a:gd name="connsiteX36" fmla="*/ 35339 w 249583"/>
                <a:gd name="connsiteY36" fmla="*/ 289339 h 792922"/>
                <a:gd name="connsiteX37" fmla="*/ 26505 w 249583"/>
                <a:gd name="connsiteY37" fmla="*/ 293757 h 792922"/>
                <a:gd name="connsiteX38" fmla="*/ 22087 w 249583"/>
                <a:gd name="connsiteY38" fmla="*/ 298174 h 792922"/>
                <a:gd name="connsiteX39" fmla="*/ 15461 w 249583"/>
                <a:gd name="connsiteY39" fmla="*/ 302592 h 792922"/>
                <a:gd name="connsiteX40" fmla="*/ 17670 w 249583"/>
                <a:gd name="connsiteY40" fmla="*/ 322470 h 792922"/>
                <a:gd name="connsiteX41" fmla="*/ 19878 w 249583"/>
                <a:gd name="connsiteY41" fmla="*/ 329096 h 792922"/>
                <a:gd name="connsiteX42" fmla="*/ 33131 w 249583"/>
                <a:gd name="connsiteY42" fmla="*/ 313635 h 792922"/>
                <a:gd name="connsiteX43" fmla="*/ 39757 w 249583"/>
                <a:gd name="connsiteY43" fmla="*/ 309218 h 792922"/>
                <a:gd name="connsiteX44" fmla="*/ 53009 w 249583"/>
                <a:gd name="connsiteY44" fmla="*/ 300383 h 792922"/>
                <a:gd name="connsiteX45" fmla="*/ 66261 w 249583"/>
                <a:gd name="connsiteY45" fmla="*/ 298174 h 792922"/>
                <a:gd name="connsiteX46" fmla="*/ 77305 w 249583"/>
                <a:gd name="connsiteY46" fmla="*/ 300383 h 792922"/>
                <a:gd name="connsiteX47" fmla="*/ 88348 w 249583"/>
                <a:gd name="connsiteY47" fmla="*/ 309218 h 792922"/>
                <a:gd name="connsiteX48" fmla="*/ 88348 w 249583"/>
                <a:gd name="connsiteY48" fmla="*/ 326887 h 792922"/>
                <a:gd name="connsiteX49" fmla="*/ 83931 w 249583"/>
                <a:gd name="connsiteY49" fmla="*/ 331305 h 792922"/>
                <a:gd name="connsiteX50" fmla="*/ 81722 w 249583"/>
                <a:gd name="connsiteY50" fmla="*/ 337931 h 792922"/>
                <a:gd name="connsiteX51" fmla="*/ 75096 w 249583"/>
                <a:gd name="connsiteY51" fmla="*/ 342348 h 792922"/>
                <a:gd name="connsiteX52" fmla="*/ 70678 w 249583"/>
                <a:gd name="connsiteY52" fmla="*/ 348974 h 792922"/>
                <a:gd name="connsiteX53" fmla="*/ 66261 w 249583"/>
                <a:gd name="connsiteY53" fmla="*/ 353392 h 792922"/>
                <a:gd name="connsiteX54" fmla="*/ 61844 w 249583"/>
                <a:gd name="connsiteY54" fmla="*/ 362226 h 792922"/>
                <a:gd name="connsiteX55" fmla="*/ 50800 w 249583"/>
                <a:gd name="connsiteY55" fmla="*/ 393148 h 792922"/>
                <a:gd name="connsiteX56" fmla="*/ 41965 w 249583"/>
                <a:gd name="connsiteY56" fmla="*/ 408609 h 792922"/>
                <a:gd name="connsiteX57" fmla="*/ 39757 w 249583"/>
                <a:gd name="connsiteY57" fmla="*/ 415235 h 792922"/>
                <a:gd name="connsiteX58" fmla="*/ 35339 w 249583"/>
                <a:gd name="connsiteY58" fmla="*/ 421861 h 792922"/>
                <a:gd name="connsiteX59" fmla="*/ 30922 w 249583"/>
                <a:gd name="connsiteY59" fmla="*/ 435113 h 792922"/>
                <a:gd name="connsiteX60" fmla="*/ 33131 w 249583"/>
                <a:gd name="connsiteY60" fmla="*/ 446157 h 792922"/>
                <a:gd name="connsiteX61" fmla="*/ 35339 w 249583"/>
                <a:gd name="connsiteY61" fmla="*/ 452783 h 792922"/>
                <a:gd name="connsiteX62" fmla="*/ 41965 w 249583"/>
                <a:gd name="connsiteY62" fmla="*/ 450574 h 792922"/>
                <a:gd name="connsiteX63" fmla="*/ 46383 w 249583"/>
                <a:gd name="connsiteY63" fmla="*/ 408609 h 792922"/>
                <a:gd name="connsiteX64" fmla="*/ 53009 w 249583"/>
                <a:gd name="connsiteY64" fmla="*/ 393148 h 792922"/>
                <a:gd name="connsiteX65" fmla="*/ 59635 w 249583"/>
                <a:gd name="connsiteY65" fmla="*/ 390939 h 792922"/>
                <a:gd name="connsiteX66" fmla="*/ 68470 w 249583"/>
                <a:gd name="connsiteY66" fmla="*/ 386522 h 792922"/>
                <a:gd name="connsiteX67" fmla="*/ 83931 w 249583"/>
                <a:gd name="connsiteY67" fmla="*/ 379896 h 792922"/>
                <a:gd name="connsiteX68" fmla="*/ 90557 w 249583"/>
                <a:gd name="connsiteY68" fmla="*/ 382105 h 792922"/>
                <a:gd name="connsiteX69" fmla="*/ 92765 w 249583"/>
                <a:gd name="connsiteY69" fmla="*/ 388731 h 792922"/>
                <a:gd name="connsiteX70" fmla="*/ 94974 w 249583"/>
                <a:gd name="connsiteY70" fmla="*/ 399774 h 792922"/>
                <a:gd name="connsiteX71" fmla="*/ 90557 w 249583"/>
                <a:gd name="connsiteY71" fmla="*/ 474870 h 792922"/>
                <a:gd name="connsiteX72" fmla="*/ 83931 w 249583"/>
                <a:gd name="connsiteY72" fmla="*/ 503583 h 792922"/>
                <a:gd name="connsiteX73" fmla="*/ 77305 w 249583"/>
                <a:gd name="connsiteY73" fmla="*/ 508000 h 792922"/>
                <a:gd name="connsiteX74" fmla="*/ 66261 w 249583"/>
                <a:gd name="connsiteY74" fmla="*/ 510209 h 792922"/>
                <a:gd name="connsiteX75" fmla="*/ 57426 w 249583"/>
                <a:gd name="connsiteY75" fmla="*/ 523461 h 792922"/>
                <a:gd name="connsiteX76" fmla="*/ 46383 w 249583"/>
                <a:gd name="connsiteY76" fmla="*/ 534505 h 792922"/>
                <a:gd name="connsiteX77" fmla="*/ 41965 w 249583"/>
                <a:gd name="connsiteY77" fmla="*/ 541131 h 792922"/>
                <a:gd name="connsiteX78" fmla="*/ 26505 w 249583"/>
                <a:gd name="connsiteY78" fmla="*/ 549965 h 792922"/>
                <a:gd name="connsiteX79" fmla="*/ 13252 w 249583"/>
                <a:gd name="connsiteY79" fmla="*/ 567635 h 792922"/>
                <a:gd name="connsiteX80" fmla="*/ 11044 w 249583"/>
                <a:gd name="connsiteY80" fmla="*/ 574261 h 792922"/>
                <a:gd name="connsiteX81" fmla="*/ 4418 w 249583"/>
                <a:gd name="connsiteY81" fmla="*/ 578679 h 792922"/>
                <a:gd name="connsiteX82" fmla="*/ 0 w 249583"/>
                <a:gd name="connsiteY82" fmla="*/ 585305 h 792922"/>
                <a:gd name="connsiteX83" fmla="*/ 2209 w 249583"/>
                <a:gd name="connsiteY83" fmla="*/ 591931 h 792922"/>
                <a:gd name="connsiteX84" fmla="*/ 19878 w 249583"/>
                <a:gd name="connsiteY84" fmla="*/ 591931 h 792922"/>
                <a:gd name="connsiteX85" fmla="*/ 22087 w 249583"/>
                <a:gd name="connsiteY85" fmla="*/ 583096 h 792922"/>
                <a:gd name="connsiteX86" fmla="*/ 26505 w 249583"/>
                <a:gd name="connsiteY86" fmla="*/ 578679 h 792922"/>
                <a:gd name="connsiteX87" fmla="*/ 30922 w 249583"/>
                <a:gd name="connsiteY87" fmla="*/ 572052 h 792922"/>
                <a:gd name="connsiteX88" fmla="*/ 33131 w 249583"/>
                <a:gd name="connsiteY88" fmla="*/ 565426 h 792922"/>
                <a:gd name="connsiteX89" fmla="*/ 39757 w 249583"/>
                <a:gd name="connsiteY89" fmla="*/ 561009 h 792922"/>
                <a:gd name="connsiteX90" fmla="*/ 53009 w 249583"/>
                <a:gd name="connsiteY90" fmla="*/ 556592 h 792922"/>
                <a:gd name="connsiteX91" fmla="*/ 81722 w 249583"/>
                <a:gd name="connsiteY91" fmla="*/ 561009 h 792922"/>
                <a:gd name="connsiteX92" fmla="*/ 83931 w 249583"/>
                <a:gd name="connsiteY92" fmla="*/ 567635 h 792922"/>
                <a:gd name="connsiteX93" fmla="*/ 81722 w 249583"/>
                <a:gd name="connsiteY93" fmla="*/ 578679 h 792922"/>
                <a:gd name="connsiteX94" fmla="*/ 75096 w 249583"/>
                <a:gd name="connsiteY94" fmla="*/ 598557 h 792922"/>
                <a:gd name="connsiteX95" fmla="*/ 72887 w 249583"/>
                <a:gd name="connsiteY95" fmla="*/ 607392 h 792922"/>
                <a:gd name="connsiteX96" fmla="*/ 64052 w 249583"/>
                <a:gd name="connsiteY96" fmla="*/ 609600 h 792922"/>
                <a:gd name="connsiteX97" fmla="*/ 57426 w 249583"/>
                <a:gd name="connsiteY97" fmla="*/ 611809 h 792922"/>
                <a:gd name="connsiteX98" fmla="*/ 44174 w 249583"/>
                <a:gd name="connsiteY98" fmla="*/ 620644 h 792922"/>
                <a:gd name="connsiteX99" fmla="*/ 35339 w 249583"/>
                <a:gd name="connsiteY99" fmla="*/ 625061 h 792922"/>
                <a:gd name="connsiteX100" fmla="*/ 24296 w 249583"/>
                <a:gd name="connsiteY100" fmla="*/ 636105 h 792922"/>
                <a:gd name="connsiteX101" fmla="*/ 17670 w 249583"/>
                <a:gd name="connsiteY101" fmla="*/ 649357 h 792922"/>
                <a:gd name="connsiteX102" fmla="*/ 15461 w 249583"/>
                <a:gd name="connsiteY102" fmla="*/ 660400 h 792922"/>
                <a:gd name="connsiteX103" fmla="*/ 11044 w 249583"/>
                <a:gd name="connsiteY103" fmla="*/ 667026 h 792922"/>
                <a:gd name="connsiteX104" fmla="*/ 8835 w 249583"/>
                <a:gd name="connsiteY104" fmla="*/ 673652 h 792922"/>
                <a:gd name="connsiteX105" fmla="*/ 11044 w 249583"/>
                <a:gd name="connsiteY105" fmla="*/ 702365 h 792922"/>
                <a:gd name="connsiteX106" fmla="*/ 17670 w 249583"/>
                <a:gd name="connsiteY106" fmla="*/ 697948 h 792922"/>
                <a:gd name="connsiteX107" fmla="*/ 24296 w 249583"/>
                <a:gd name="connsiteY107" fmla="*/ 689113 h 792922"/>
                <a:gd name="connsiteX108" fmla="*/ 30922 w 249583"/>
                <a:gd name="connsiteY108" fmla="*/ 678070 h 792922"/>
                <a:gd name="connsiteX109" fmla="*/ 33131 w 249583"/>
                <a:gd name="connsiteY109" fmla="*/ 671444 h 792922"/>
                <a:gd name="connsiteX110" fmla="*/ 37548 w 249583"/>
                <a:gd name="connsiteY110" fmla="*/ 667026 h 792922"/>
                <a:gd name="connsiteX111" fmla="*/ 41965 w 249583"/>
                <a:gd name="connsiteY111" fmla="*/ 660400 h 792922"/>
                <a:gd name="connsiteX112" fmla="*/ 48592 w 249583"/>
                <a:gd name="connsiteY112" fmla="*/ 644939 h 792922"/>
                <a:gd name="connsiteX113" fmla="*/ 55218 w 249583"/>
                <a:gd name="connsiteY113" fmla="*/ 636105 h 792922"/>
                <a:gd name="connsiteX114" fmla="*/ 68470 w 249583"/>
                <a:gd name="connsiteY114" fmla="*/ 631687 h 792922"/>
                <a:gd name="connsiteX115" fmla="*/ 83931 w 249583"/>
                <a:gd name="connsiteY115" fmla="*/ 647148 h 792922"/>
                <a:gd name="connsiteX116" fmla="*/ 92765 w 249583"/>
                <a:gd name="connsiteY116" fmla="*/ 660400 h 792922"/>
                <a:gd name="connsiteX117" fmla="*/ 97183 w 249583"/>
                <a:gd name="connsiteY117" fmla="*/ 673652 h 792922"/>
                <a:gd name="connsiteX118" fmla="*/ 92765 w 249583"/>
                <a:gd name="connsiteY118" fmla="*/ 678070 h 792922"/>
                <a:gd name="connsiteX119" fmla="*/ 79513 w 249583"/>
                <a:gd name="connsiteY119" fmla="*/ 682487 h 792922"/>
                <a:gd name="connsiteX120" fmla="*/ 75096 w 249583"/>
                <a:gd name="connsiteY120" fmla="*/ 689113 h 792922"/>
                <a:gd name="connsiteX121" fmla="*/ 72887 w 249583"/>
                <a:gd name="connsiteY121" fmla="*/ 695739 h 792922"/>
                <a:gd name="connsiteX122" fmla="*/ 68470 w 249583"/>
                <a:gd name="connsiteY122" fmla="*/ 700157 h 792922"/>
                <a:gd name="connsiteX123" fmla="*/ 66261 w 249583"/>
                <a:gd name="connsiteY123" fmla="*/ 706783 h 792922"/>
                <a:gd name="connsiteX124" fmla="*/ 53009 w 249583"/>
                <a:gd name="connsiteY124" fmla="*/ 722244 h 792922"/>
                <a:gd name="connsiteX125" fmla="*/ 46383 w 249583"/>
                <a:gd name="connsiteY125" fmla="*/ 726661 h 792922"/>
                <a:gd name="connsiteX126" fmla="*/ 35339 w 249583"/>
                <a:gd name="connsiteY126" fmla="*/ 737705 h 792922"/>
                <a:gd name="connsiteX127" fmla="*/ 26505 w 249583"/>
                <a:gd name="connsiteY127" fmla="*/ 759792 h 792922"/>
                <a:gd name="connsiteX128" fmla="*/ 22087 w 249583"/>
                <a:gd name="connsiteY128" fmla="*/ 779670 h 792922"/>
                <a:gd name="connsiteX129" fmla="*/ 24296 w 249583"/>
                <a:gd name="connsiteY129" fmla="*/ 792922 h 792922"/>
                <a:gd name="connsiteX130" fmla="*/ 39757 w 249583"/>
                <a:gd name="connsiteY130" fmla="*/ 786296 h 792922"/>
                <a:gd name="connsiteX131" fmla="*/ 46383 w 249583"/>
                <a:gd name="connsiteY131" fmla="*/ 784087 h 792922"/>
                <a:gd name="connsiteX132" fmla="*/ 55218 w 249583"/>
                <a:gd name="connsiteY132" fmla="*/ 779670 h 792922"/>
                <a:gd name="connsiteX133" fmla="*/ 79513 w 249583"/>
                <a:gd name="connsiteY133" fmla="*/ 768626 h 792922"/>
                <a:gd name="connsiteX134" fmla="*/ 94974 w 249583"/>
                <a:gd name="connsiteY134" fmla="*/ 755374 h 792922"/>
                <a:gd name="connsiteX135" fmla="*/ 101600 w 249583"/>
                <a:gd name="connsiteY135" fmla="*/ 753165 h 792922"/>
                <a:gd name="connsiteX136" fmla="*/ 106018 w 249583"/>
                <a:gd name="connsiteY136" fmla="*/ 739913 h 792922"/>
                <a:gd name="connsiteX137" fmla="*/ 108226 w 249583"/>
                <a:gd name="connsiteY137" fmla="*/ 757583 h 792922"/>
                <a:gd name="connsiteX138" fmla="*/ 119270 w 249583"/>
                <a:gd name="connsiteY138" fmla="*/ 775252 h 792922"/>
                <a:gd name="connsiteX139" fmla="*/ 125896 w 249583"/>
                <a:gd name="connsiteY139" fmla="*/ 779670 h 792922"/>
                <a:gd name="connsiteX140" fmla="*/ 134731 w 249583"/>
                <a:gd name="connsiteY140" fmla="*/ 781879 h 792922"/>
                <a:gd name="connsiteX141" fmla="*/ 141357 w 249583"/>
                <a:gd name="connsiteY141" fmla="*/ 784087 h 792922"/>
                <a:gd name="connsiteX142" fmla="*/ 156818 w 249583"/>
                <a:gd name="connsiteY142" fmla="*/ 790713 h 792922"/>
                <a:gd name="connsiteX143" fmla="*/ 163444 w 249583"/>
                <a:gd name="connsiteY143" fmla="*/ 786296 h 792922"/>
                <a:gd name="connsiteX144" fmla="*/ 161235 w 249583"/>
                <a:gd name="connsiteY144" fmla="*/ 768626 h 792922"/>
                <a:gd name="connsiteX145" fmla="*/ 156818 w 249583"/>
                <a:gd name="connsiteY145" fmla="*/ 759792 h 792922"/>
                <a:gd name="connsiteX146" fmla="*/ 154609 w 249583"/>
                <a:gd name="connsiteY146" fmla="*/ 753165 h 792922"/>
                <a:gd name="connsiteX147" fmla="*/ 150192 w 249583"/>
                <a:gd name="connsiteY147" fmla="*/ 744331 h 792922"/>
                <a:gd name="connsiteX148" fmla="*/ 143565 w 249583"/>
                <a:gd name="connsiteY148" fmla="*/ 724452 h 792922"/>
                <a:gd name="connsiteX149" fmla="*/ 136939 w 249583"/>
                <a:gd name="connsiteY149" fmla="*/ 717826 h 792922"/>
                <a:gd name="connsiteX150" fmla="*/ 134731 w 249583"/>
                <a:gd name="connsiteY150" fmla="*/ 711200 h 792922"/>
                <a:gd name="connsiteX151" fmla="*/ 128105 w 249583"/>
                <a:gd name="connsiteY151" fmla="*/ 702365 h 792922"/>
                <a:gd name="connsiteX152" fmla="*/ 123687 w 249583"/>
                <a:gd name="connsiteY152" fmla="*/ 695739 h 792922"/>
                <a:gd name="connsiteX153" fmla="*/ 141357 w 249583"/>
                <a:gd name="connsiteY153" fmla="*/ 697948 h 792922"/>
                <a:gd name="connsiteX154" fmla="*/ 150192 w 249583"/>
                <a:gd name="connsiteY154" fmla="*/ 700157 h 792922"/>
                <a:gd name="connsiteX155" fmla="*/ 159026 w 249583"/>
                <a:gd name="connsiteY155" fmla="*/ 704574 h 792922"/>
                <a:gd name="connsiteX156" fmla="*/ 172278 w 249583"/>
                <a:gd name="connsiteY156" fmla="*/ 711200 h 792922"/>
                <a:gd name="connsiteX157" fmla="*/ 165652 w 249583"/>
                <a:gd name="connsiteY157" fmla="*/ 697948 h 792922"/>
                <a:gd name="connsiteX158" fmla="*/ 159026 w 249583"/>
                <a:gd name="connsiteY158" fmla="*/ 686905 h 792922"/>
                <a:gd name="connsiteX159" fmla="*/ 154609 w 249583"/>
                <a:gd name="connsiteY159" fmla="*/ 678070 h 792922"/>
                <a:gd name="connsiteX160" fmla="*/ 143565 w 249583"/>
                <a:gd name="connsiteY160" fmla="*/ 669235 h 792922"/>
                <a:gd name="connsiteX161" fmla="*/ 136939 w 249583"/>
                <a:gd name="connsiteY161" fmla="*/ 662609 h 792922"/>
                <a:gd name="connsiteX162" fmla="*/ 128105 w 249583"/>
                <a:gd name="connsiteY162" fmla="*/ 655983 h 792922"/>
                <a:gd name="connsiteX163" fmla="*/ 119270 w 249583"/>
                <a:gd name="connsiteY163" fmla="*/ 640522 h 792922"/>
                <a:gd name="connsiteX164" fmla="*/ 121478 w 249583"/>
                <a:gd name="connsiteY164" fmla="*/ 625061 h 792922"/>
                <a:gd name="connsiteX165" fmla="*/ 125896 w 249583"/>
                <a:gd name="connsiteY165" fmla="*/ 618435 h 792922"/>
                <a:gd name="connsiteX166" fmla="*/ 128105 w 249583"/>
                <a:gd name="connsiteY166" fmla="*/ 609600 h 792922"/>
                <a:gd name="connsiteX167" fmla="*/ 132522 w 249583"/>
                <a:gd name="connsiteY167" fmla="*/ 602974 h 792922"/>
                <a:gd name="connsiteX168" fmla="*/ 136939 w 249583"/>
                <a:gd name="connsiteY168" fmla="*/ 589722 h 792922"/>
                <a:gd name="connsiteX169" fmla="*/ 139148 w 249583"/>
                <a:gd name="connsiteY169" fmla="*/ 558800 h 792922"/>
                <a:gd name="connsiteX170" fmla="*/ 161235 w 249583"/>
                <a:gd name="connsiteY170" fmla="*/ 561009 h 792922"/>
                <a:gd name="connsiteX171" fmla="*/ 167861 w 249583"/>
                <a:gd name="connsiteY171" fmla="*/ 563218 h 792922"/>
                <a:gd name="connsiteX172" fmla="*/ 185531 w 249583"/>
                <a:gd name="connsiteY172" fmla="*/ 565426 h 792922"/>
                <a:gd name="connsiteX173" fmla="*/ 187739 w 249583"/>
                <a:gd name="connsiteY173" fmla="*/ 556592 h 792922"/>
                <a:gd name="connsiteX174" fmla="*/ 183322 w 249583"/>
                <a:gd name="connsiteY174" fmla="*/ 549965 h 792922"/>
                <a:gd name="connsiteX175" fmla="*/ 161235 w 249583"/>
                <a:gd name="connsiteY175" fmla="*/ 536713 h 792922"/>
                <a:gd name="connsiteX176" fmla="*/ 154609 w 249583"/>
                <a:gd name="connsiteY176" fmla="*/ 532296 h 792922"/>
                <a:gd name="connsiteX177" fmla="*/ 152400 w 249583"/>
                <a:gd name="connsiteY177" fmla="*/ 525670 h 792922"/>
                <a:gd name="connsiteX178" fmla="*/ 143565 w 249583"/>
                <a:gd name="connsiteY178" fmla="*/ 512418 h 792922"/>
                <a:gd name="connsiteX179" fmla="*/ 134731 w 249583"/>
                <a:gd name="connsiteY179" fmla="*/ 492539 h 792922"/>
                <a:gd name="connsiteX180" fmla="*/ 130313 w 249583"/>
                <a:gd name="connsiteY180" fmla="*/ 470452 h 792922"/>
                <a:gd name="connsiteX181" fmla="*/ 139148 w 249583"/>
                <a:gd name="connsiteY181" fmla="*/ 472661 h 792922"/>
                <a:gd name="connsiteX182" fmla="*/ 143565 w 249583"/>
                <a:gd name="connsiteY182" fmla="*/ 479287 h 792922"/>
                <a:gd name="connsiteX183" fmla="*/ 150192 w 249583"/>
                <a:gd name="connsiteY183" fmla="*/ 481496 h 792922"/>
                <a:gd name="connsiteX184" fmla="*/ 156818 w 249583"/>
                <a:gd name="connsiteY184" fmla="*/ 485913 h 792922"/>
                <a:gd name="connsiteX185" fmla="*/ 161235 w 249583"/>
                <a:gd name="connsiteY185" fmla="*/ 490331 h 792922"/>
                <a:gd name="connsiteX186" fmla="*/ 174487 w 249583"/>
                <a:gd name="connsiteY186" fmla="*/ 496957 h 792922"/>
                <a:gd name="connsiteX187" fmla="*/ 185531 w 249583"/>
                <a:gd name="connsiteY187" fmla="*/ 494748 h 792922"/>
                <a:gd name="connsiteX188" fmla="*/ 183322 w 249583"/>
                <a:gd name="connsiteY188" fmla="*/ 485913 h 792922"/>
                <a:gd name="connsiteX189" fmla="*/ 176696 w 249583"/>
                <a:gd name="connsiteY189" fmla="*/ 481496 h 792922"/>
                <a:gd name="connsiteX190" fmla="*/ 172278 w 249583"/>
                <a:gd name="connsiteY190" fmla="*/ 477079 h 792922"/>
                <a:gd name="connsiteX191" fmla="*/ 159026 w 249583"/>
                <a:gd name="connsiteY191" fmla="*/ 466035 h 792922"/>
                <a:gd name="connsiteX192" fmla="*/ 152400 w 249583"/>
                <a:gd name="connsiteY192" fmla="*/ 448365 h 792922"/>
                <a:gd name="connsiteX193" fmla="*/ 145774 w 249583"/>
                <a:gd name="connsiteY193" fmla="*/ 435113 h 792922"/>
                <a:gd name="connsiteX194" fmla="*/ 132522 w 249583"/>
                <a:gd name="connsiteY194" fmla="*/ 399774 h 792922"/>
                <a:gd name="connsiteX195" fmla="*/ 130313 w 249583"/>
                <a:gd name="connsiteY195" fmla="*/ 393148 h 792922"/>
                <a:gd name="connsiteX196" fmla="*/ 117061 w 249583"/>
                <a:gd name="connsiteY196" fmla="*/ 375479 h 792922"/>
                <a:gd name="connsiteX197" fmla="*/ 112644 w 249583"/>
                <a:gd name="connsiteY197" fmla="*/ 357809 h 792922"/>
                <a:gd name="connsiteX198" fmla="*/ 103809 w 249583"/>
                <a:gd name="connsiteY198" fmla="*/ 335722 h 792922"/>
                <a:gd name="connsiteX199" fmla="*/ 110435 w 249583"/>
                <a:gd name="connsiteY199" fmla="*/ 331305 h 792922"/>
                <a:gd name="connsiteX200" fmla="*/ 130313 w 249583"/>
                <a:gd name="connsiteY200" fmla="*/ 335722 h 792922"/>
                <a:gd name="connsiteX201" fmla="*/ 154609 w 249583"/>
                <a:gd name="connsiteY201" fmla="*/ 360018 h 792922"/>
                <a:gd name="connsiteX202" fmla="*/ 167861 w 249583"/>
                <a:gd name="connsiteY202" fmla="*/ 366644 h 792922"/>
                <a:gd name="connsiteX203" fmla="*/ 189948 w 249583"/>
                <a:gd name="connsiteY203" fmla="*/ 382105 h 792922"/>
                <a:gd name="connsiteX204" fmla="*/ 198783 w 249583"/>
                <a:gd name="connsiteY204" fmla="*/ 386522 h 792922"/>
                <a:gd name="connsiteX205" fmla="*/ 212035 w 249583"/>
                <a:gd name="connsiteY205" fmla="*/ 395357 h 792922"/>
                <a:gd name="connsiteX206" fmla="*/ 223078 w 249583"/>
                <a:gd name="connsiteY206" fmla="*/ 401983 h 792922"/>
                <a:gd name="connsiteX207" fmla="*/ 249583 w 249583"/>
                <a:gd name="connsiteY207" fmla="*/ 415235 h 792922"/>
                <a:gd name="connsiteX208" fmla="*/ 236331 w 249583"/>
                <a:gd name="connsiteY208" fmla="*/ 415235 h 792922"/>
                <a:gd name="connsiteX209" fmla="*/ 234122 w 249583"/>
                <a:gd name="connsiteY209" fmla="*/ 408609 h 792922"/>
                <a:gd name="connsiteX210" fmla="*/ 227496 w 249583"/>
                <a:gd name="connsiteY210" fmla="*/ 406400 h 792922"/>
                <a:gd name="connsiteX211" fmla="*/ 220870 w 249583"/>
                <a:gd name="connsiteY211" fmla="*/ 401983 h 792922"/>
                <a:gd name="connsiteX212" fmla="*/ 216452 w 249583"/>
                <a:gd name="connsiteY212" fmla="*/ 397565 h 792922"/>
                <a:gd name="connsiteX213" fmla="*/ 212035 w 249583"/>
                <a:gd name="connsiteY213" fmla="*/ 390939 h 792922"/>
                <a:gd name="connsiteX214" fmla="*/ 200992 w 249583"/>
                <a:gd name="connsiteY214" fmla="*/ 384313 h 792922"/>
                <a:gd name="connsiteX215" fmla="*/ 185531 w 249583"/>
                <a:gd name="connsiteY215" fmla="*/ 364435 h 792922"/>
                <a:gd name="connsiteX216" fmla="*/ 176696 w 249583"/>
                <a:gd name="connsiteY216" fmla="*/ 351183 h 792922"/>
                <a:gd name="connsiteX217" fmla="*/ 172278 w 249583"/>
                <a:gd name="connsiteY217" fmla="*/ 346765 h 792922"/>
                <a:gd name="connsiteX218" fmla="*/ 167861 w 249583"/>
                <a:gd name="connsiteY218" fmla="*/ 340139 h 792922"/>
                <a:gd name="connsiteX219" fmla="*/ 152400 w 249583"/>
                <a:gd name="connsiteY219" fmla="*/ 331305 h 792922"/>
                <a:gd name="connsiteX220" fmla="*/ 136939 w 249583"/>
                <a:gd name="connsiteY220" fmla="*/ 324679 h 792922"/>
                <a:gd name="connsiteX221" fmla="*/ 123687 w 249583"/>
                <a:gd name="connsiteY221" fmla="*/ 315844 h 792922"/>
                <a:gd name="connsiteX222" fmla="*/ 119270 w 249583"/>
                <a:gd name="connsiteY222" fmla="*/ 309218 h 792922"/>
                <a:gd name="connsiteX223" fmla="*/ 114852 w 249583"/>
                <a:gd name="connsiteY223" fmla="*/ 295965 h 792922"/>
                <a:gd name="connsiteX224" fmla="*/ 108226 w 249583"/>
                <a:gd name="connsiteY224" fmla="*/ 282713 h 792922"/>
                <a:gd name="connsiteX225" fmla="*/ 112644 w 249583"/>
                <a:gd name="connsiteY225" fmla="*/ 278296 h 792922"/>
                <a:gd name="connsiteX226" fmla="*/ 123687 w 249583"/>
                <a:gd name="connsiteY226" fmla="*/ 280505 h 792922"/>
                <a:gd name="connsiteX227" fmla="*/ 139148 w 249583"/>
                <a:gd name="connsiteY227" fmla="*/ 289339 h 792922"/>
                <a:gd name="connsiteX228" fmla="*/ 156818 w 249583"/>
                <a:gd name="connsiteY228" fmla="*/ 300383 h 792922"/>
                <a:gd name="connsiteX229" fmla="*/ 163444 w 249583"/>
                <a:gd name="connsiteY229" fmla="*/ 307009 h 792922"/>
                <a:gd name="connsiteX230" fmla="*/ 174487 w 249583"/>
                <a:gd name="connsiteY230" fmla="*/ 309218 h 792922"/>
                <a:gd name="connsiteX231" fmla="*/ 192157 w 249583"/>
                <a:gd name="connsiteY231" fmla="*/ 313635 h 792922"/>
                <a:gd name="connsiteX232" fmla="*/ 185531 w 249583"/>
                <a:gd name="connsiteY232" fmla="*/ 300383 h 792922"/>
                <a:gd name="connsiteX233" fmla="*/ 178905 w 249583"/>
                <a:gd name="connsiteY233" fmla="*/ 295965 h 792922"/>
                <a:gd name="connsiteX234" fmla="*/ 174487 w 249583"/>
                <a:gd name="connsiteY234" fmla="*/ 291548 h 792922"/>
                <a:gd name="connsiteX235" fmla="*/ 167861 w 249583"/>
                <a:gd name="connsiteY235" fmla="*/ 287131 h 792922"/>
                <a:gd name="connsiteX236" fmla="*/ 154609 w 249583"/>
                <a:gd name="connsiteY236" fmla="*/ 271670 h 792922"/>
                <a:gd name="connsiteX237" fmla="*/ 143565 w 249583"/>
                <a:gd name="connsiteY237" fmla="*/ 262835 h 792922"/>
                <a:gd name="connsiteX238" fmla="*/ 141357 w 249583"/>
                <a:gd name="connsiteY238" fmla="*/ 256209 h 792922"/>
                <a:gd name="connsiteX239" fmla="*/ 136939 w 249583"/>
                <a:gd name="connsiteY239" fmla="*/ 249583 h 792922"/>
                <a:gd name="connsiteX240" fmla="*/ 128105 w 249583"/>
                <a:gd name="connsiteY240" fmla="*/ 229705 h 792922"/>
                <a:gd name="connsiteX241" fmla="*/ 123687 w 249583"/>
                <a:gd name="connsiteY241" fmla="*/ 225287 h 792922"/>
                <a:gd name="connsiteX242" fmla="*/ 121478 w 249583"/>
                <a:gd name="connsiteY242" fmla="*/ 218661 h 792922"/>
                <a:gd name="connsiteX243" fmla="*/ 130313 w 249583"/>
                <a:gd name="connsiteY243" fmla="*/ 198783 h 792922"/>
                <a:gd name="connsiteX244" fmla="*/ 139148 w 249583"/>
                <a:gd name="connsiteY244" fmla="*/ 203200 h 792922"/>
                <a:gd name="connsiteX245" fmla="*/ 147983 w 249583"/>
                <a:gd name="connsiteY245" fmla="*/ 205409 h 792922"/>
                <a:gd name="connsiteX246" fmla="*/ 154609 w 249583"/>
                <a:gd name="connsiteY246" fmla="*/ 212035 h 792922"/>
                <a:gd name="connsiteX247" fmla="*/ 165652 w 249583"/>
                <a:gd name="connsiteY247" fmla="*/ 223079 h 792922"/>
                <a:gd name="connsiteX248" fmla="*/ 170070 w 249583"/>
                <a:gd name="connsiteY248" fmla="*/ 229705 h 792922"/>
                <a:gd name="connsiteX249" fmla="*/ 187739 w 249583"/>
                <a:gd name="connsiteY249" fmla="*/ 247374 h 792922"/>
                <a:gd name="connsiteX250" fmla="*/ 203200 w 249583"/>
                <a:gd name="connsiteY250" fmla="*/ 258418 h 792922"/>
                <a:gd name="connsiteX251" fmla="*/ 207618 w 249583"/>
                <a:gd name="connsiteY251" fmla="*/ 262835 h 792922"/>
                <a:gd name="connsiteX252" fmla="*/ 205409 w 249583"/>
                <a:gd name="connsiteY252" fmla="*/ 251792 h 792922"/>
                <a:gd name="connsiteX253" fmla="*/ 196574 w 249583"/>
                <a:gd name="connsiteY253" fmla="*/ 240748 h 792922"/>
                <a:gd name="connsiteX254" fmla="*/ 189948 w 249583"/>
                <a:gd name="connsiteY254" fmla="*/ 238539 h 792922"/>
                <a:gd name="connsiteX255" fmla="*/ 176696 w 249583"/>
                <a:gd name="connsiteY255" fmla="*/ 227496 h 792922"/>
                <a:gd name="connsiteX256" fmla="*/ 170070 w 249583"/>
                <a:gd name="connsiteY256" fmla="*/ 203200 h 792922"/>
                <a:gd name="connsiteX257" fmla="*/ 165652 w 249583"/>
                <a:gd name="connsiteY257" fmla="*/ 198783 h 792922"/>
                <a:gd name="connsiteX258" fmla="*/ 156818 w 249583"/>
                <a:gd name="connsiteY258" fmla="*/ 174487 h 792922"/>
                <a:gd name="connsiteX259" fmla="*/ 152400 w 249583"/>
                <a:gd name="connsiteY259" fmla="*/ 170070 h 792922"/>
                <a:gd name="connsiteX260" fmla="*/ 147983 w 249583"/>
                <a:gd name="connsiteY260" fmla="*/ 159026 h 792922"/>
                <a:gd name="connsiteX261" fmla="*/ 141357 w 249583"/>
                <a:gd name="connsiteY261" fmla="*/ 139148 h 792922"/>
                <a:gd name="connsiteX262" fmla="*/ 130313 w 249583"/>
                <a:gd name="connsiteY262" fmla="*/ 117061 h 792922"/>
                <a:gd name="connsiteX263" fmla="*/ 136939 w 249583"/>
                <a:gd name="connsiteY263" fmla="*/ 112644 h 792922"/>
                <a:gd name="connsiteX264" fmla="*/ 143565 w 249583"/>
                <a:gd name="connsiteY264" fmla="*/ 110435 h 792922"/>
                <a:gd name="connsiteX265" fmla="*/ 189948 w 249583"/>
                <a:gd name="connsiteY265" fmla="*/ 108226 h 792922"/>
                <a:gd name="connsiteX266" fmla="*/ 187739 w 249583"/>
                <a:gd name="connsiteY266" fmla="*/ 94974 h 792922"/>
                <a:gd name="connsiteX267" fmla="*/ 176696 w 249583"/>
                <a:gd name="connsiteY267" fmla="*/ 90557 h 792922"/>
                <a:gd name="connsiteX268" fmla="*/ 163444 w 249583"/>
                <a:gd name="connsiteY268" fmla="*/ 86139 h 792922"/>
                <a:gd name="connsiteX269" fmla="*/ 159026 w 249583"/>
                <a:gd name="connsiteY269" fmla="*/ 79513 h 792922"/>
                <a:gd name="connsiteX270" fmla="*/ 152400 w 249583"/>
                <a:gd name="connsiteY270" fmla="*/ 75096 h 792922"/>
                <a:gd name="connsiteX271" fmla="*/ 150192 w 249583"/>
                <a:gd name="connsiteY271" fmla="*/ 68470 h 792922"/>
                <a:gd name="connsiteX272" fmla="*/ 141357 w 249583"/>
                <a:gd name="connsiteY272" fmla="*/ 57426 h 792922"/>
                <a:gd name="connsiteX273" fmla="*/ 139148 w 249583"/>
                <a:gd name="connsiteY273" fmla="*/ 50800 h 792922"/>
                <a:gd name="connsiteX274" fmla="*/ 132522 w 249583"/>
                <a:gd name="connsiteY274" fmla="*/ 48592 h 792922"/>
                <a:gd name="connsiteX275" fmla="*/ 123687 w 249583"/>
                <a:gd name="connsiteY275" fmla="*/ 0 h 79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Lst>
              <a:rect l="l" t="t" r="r" b="b"/>
              <a:pathLst>
                <a:path w="249583" h="792922">
                  <a:moveTo>
                    <a:pt x="123687" y="0"/>
                  </a:moveTo>
                  <a:lnTo>
                    <a:pt x="123687" y="0"/>
                  </a:lnTo>
                  <a:cubicBezTo>
                    <a:pt x="122951" y="19878"/>
                    <a:pt x="122801" y="39787"/>
                    <a:pt x="121478" y="59635"/>
                  </a:cubicBezTo>
                  <a:cubicBezTo>
                    <a:pt x="121323" y="61958"/>
                    <a:pt x="119910" y="64022"/>
                    <a:pt x="119270" y="66261"/>
                  </a:cubicBezTo>
                  <a:cubicBezTo>
                    <a:pt x="118436" y="69180"/>
                    <a:pt x="118257" y="72306"/>
                    <a:pt x="117061" y="75096"/>
                  </a:cubicBezTo>
                  <a:cubicBezTo>
                    <a:pt x="114970" y="79974"/>
                    <a:pt x="111790" y="82576"/>
                    <a:pt x="108226" y="86139"/>
                  </a:cubicBezTo>
                  <a:lnTo>
                    <a:pt x="101600" y="106018"/>
                  </a:lnTo>
                  <a:cubicBezTo>
                    <a:pt x="100864" y="108227"/>
                    <a:pt x="101038" y="110998"/>
                    <a:pt x="99392" y="112644"/>
                  </a:cubicBezTo>
                  <a:lnTo>
                    <a:pt x="94974" y="117061"/>
                  </a:lnTo>
                  <a:cubicBezTo>
                    <a:pt x="89718" y="132831"/>
                    <a:pt x="94431" y="127730"/>
                    <a:pt x="83931" y="134731"/>
                  </a:cubicBezTo>
                  <a:cubicBezTo>
                    <a:pt x="80021" y="150366"/>
                    <a:pt x="84688" y="138138"/>
                    <a:pt x="77305" y="147983"/>
                  </a:cubicBezTo>
                  <a:cubicBezTo>
                    <a:pt x="74120" y="152230"/>
                    <a:pt x="72224" y="157481"/>
                    <a:pt x="68470" y="161235"/>
                  </a:cubicBezTo>
                  <a:cubicBezTo>
                    <a:pt x="57758" y="171947"/>
                    <a:pt x="63100" y="167760"/>
                    <a:pt x="53009" y="174487"/>
                  </a:cubicBezTo>
                  <a:cubicBezTo>
                    <a:pt x="48035" y="189408"/>
                    <a:pt x="54933" y="173235"/>
                    <a:pt x="44174" y="185531"/>
                  </a:cubicBezTo>
                  <a:cubicBezTo>
                    <a:pt x="40678" y="189526"/>
                    <a:pt x="38284" y="194366"/>
                    <a:pt x="35339" y="198783"/>
                  </a:cubicBezTo>
                  <a:cubicBezTo>
                    <a:pt x="33867" y="200992"/>
                    <a:pt x="31762" y="202891"/>
                    <a:pt x="30922" y="205409"/>
                  </a:cubicBezTo>
                  <a:cubicBezTo>
                    <a:pt x="30186" y="207618"/>
                    <a:pt x="30204" y="210246"/>
                    <a:pt x="28713" y="212035"/>
                  </a:cubicBezTo>
                  <a:cubicBezTo>
                    <a:pt x="26356" y="214863"/>
                    <a:pt x="22706" y="216304"/>
                    <a:pt x="19878" y="218661"/>
                  </a:cubicBezTo>
                  <a:cubicBezTo>
                    <a:pt x="18278" y="219994"/>
                    <a:pt x="16933" y="221606"/>
                    <a:pt x="15461" y="223079"/>
                  </a:cubicBezTo>
                  <a:cubicBezTo>
                    <a:pt x="13402" y="229256"/>
                    <a:pt x="11240" y="231786"/>
                    <a:pt x="15461" y="238539"/>
                  </a:cubicBezTo>
                  <a:cubicBezTo>
                    <a:pt x="17668" y="242071"/>
                    <a:pt x="24296" y="247374"/>
                    <a:pt x="24296" y="247374"/>
                  </a:cubicBezTo>
                  <a:lnTo>
                    <a:pt x="50800" y="229705"/>
                  </a:lnTo>
                  <a:cubicBezTo>
                    <a:pt x="62928" y="221620"/>
                    <a:pt x="46463" y="228204"/>
                    <a:pt x="61844" y="223079"/>
                  </a:cubicBezTo>
                  <a:cubicBezTo>
                    <a:pt x="64053" y="221606"/>
                    <a:pt x="66030" y="219707"/>
                    <a:pt x="68470" y="218661"/>
                  </a:cubicBezTo>
                  <a:cubicBezTo>
                    <a:pt x="71260" y="217465"/>
                    <a:pt x="74386" y="217286"/>
                    <a:pt x="77305" y="216452"/>
                  </a:cubicBezTo>
                  <a:cubicBezTo>
                    <a:pt x="79544" y="215812"/>
                    <a:pt x="81722" y="214980"/>
                    <a:pt x="83931" y="214244"/>
                  </a:cubicBezTo>
                  <a:cubicBezTo>
                    <a:pt x="86140" y="215716"/>
                    <a:pt x="89150" y="216410"/>
                    <a:pt x="90557" y="218661"/>
                  </a:cubicBezTo>
                  <a:cubicBezTo>
                    <a:pt x="93025" y="222609"/>
                    <a:pt x="92891" y="227748"/>
                    <a:pt x="94974" y="231913"/>
                  </a:cubicBezTo>
                  <a:lnTo>
                    <a:pt x="99392" y="240748"/>
                  </a:lnTo>
                  <a:cubicBezTo>
                    <a:pt x="98656" y="244429"/>
                    <a:pt x="99266" y="248668"/>
                    <a:pt x="97183" y="251792"/>
                  </a:cubicBezTo>
                  <a:cubicBezTo>
                    <a:pt x="95892" y="253729"/>
                    <a:pt x="92553" y="252802"/>
                    <a:pt x="90557" y="254000"/>
                  </a:cubicBezTo>
                  <a:cubicBezTo>
                    <a:pt x="88771" y="255071"/>
                    <a:pt x="87805" y="257168"/>
                    <a:pt x="86139" y="258418"/>
                  </a:cubicBezTo>
                  <a:cubicBezTo>
                    <a:pt x="81892" y="261603"/>
                    <a:pt x="77304" y="264307"/>
                    <a:pt x="72887" y="267252"/>
                  </a:cubicBezTo>
                  <a:lnTo>
                    <a:pt x="66261" y="271670"/>
                  </a:lnTo>
                  <a:cubicBezTo>
                    <a:pt x="64052" y="273142"/>
                    <a:pt x="62153" y="275247"/>
                    <a:pt x="59635" y="276087"/>
                  </a:cubicBezTo>
                  <a:cubicBezTo>
                    <a:pt x="53195" y="278234"/>
                    <a:pt x="50411" y="278815"/>
                    <a:pt x="44174" y="282713"/>
                  </a:cubicBezTo>
                  <a:cubicBezTo>
                    <a:pt x="41052" y="284664"/>
                    <a:pt x="38461" y="287388"/>
                    <a:pt x="35339" y="289339"/>
                  </a:cubicBezTo>
                  <a:cubicBezTo>
                    <a:pt x="32547" y="291084"/>
                    <a:pt x="29244" y="291931"/>
                    <a:pt x="26505" y="293757"/>
                  </a:cubicBezTo>
                  <a:cubicBezTo>
                    <a:pt x="24772" y="294912"/>
                    <a:pt x="23713" y="296873"/>
                    <a:pt x="22087" y="298174"/>
                  </a:cubicBezTo>
                  <a:cubicBezTo>
                    <a:pt x="20014" y="299832"/>
                    <a:pt x="17670" y="301119"/>
                    <a:pt x="15461" y="302592"/>
                  </a:cubicBezTo>
                  <a:cubicBezTo>
                    <a:pt x="11779" y="313636"/>
                    <a:pt x="12516" y="307008"/>
                    <a:pt x="17670" y="322470"/>
                  </a:cubicBezTo>
                  <a:lnTo>
                    <a:pt x="19878" y="329096"/>
                  </a:lnTo>
                  <a:cubicBezTo>
                    <a:pt x="24752" y="322598"/>
                    <a:pt x="26979" y="318761"/>
                    <a:pt x="33131" y="313635"/>
                  </a:cubicBezTo>
                  <a:cubicBezTo>
                    <a:pt x="35170" y="311936"/>
                    <a:pt x="37684" y="310876"/>
                    <a:pt x="39757" y="309218"/>
                  </a:cubicBezTo>
                  <a:cubicBezTo>
                    <a:pt x="46497" y="303826"/>
                    <a:pt x="42320" y="303590"/>
                    <a:pt x="53009" y="300383"/>
                  </a:cubicBezTo>
                  <a:cubicBezTo>
                    <a:pt x="57298" y="299096"/>
                    <a:pt x="61844" y="298910"/>
                    <a:pt x="66261" y="298174"/>
                  </a:cubicBezTo>
                  <a:cubicBezTo>
                    <a:pt x="69942" y="298910"/>
                    <a:pt x="73790" y="299065"/>
                    <a:pt x="77305" y="300383"/>
                  </a:cubicBezTo>
                  <a:cubicBezTo>
                    <a:pt x="81765" y="302055"/>
                    <a:pt x="85113" y="305982"/>
                    <a:pt x="88348" y="309218"/>
                  </a:cubicBezTo>
                  <a:cubicBezTo>
                    <a:pt x="90918" y="316926"/>
                    <a:pt x="92346" y="317558"/>
                    <a:pt x="88348" y="326887"/>
                  </a:cubicBezTo>
                  <a:cubicBezTo>
                    <a:pt x="87528" y="328801"/>
                    <a:pt x="85403" y="329832"/>
                    <a:pt x="83931" y="331305"/>
                  </a:cubicBezTo>
                  <a:cubicBezTo>
                    <a:pt x="83195" y="333514"/>
                    <a:pt x="83176" y="336113"/>
                    <a:pt x="81722" y="337931"/>
                  </a:cubicBezTo>
                  <a:cubicBezTo>
                    <a:pt x="80064" y="340004"/>
                    <a:pt x="76973" y="340471"/>
                    <a:pt x="75096" y="342348"/>
                  </a:cubicBezTo>
                  <a:cubicBezTo>
                    <a:pt x="73219" y="344225"/>
                    <a:pt x="72336" y="346901"/>
                    <a:pt x="70678" y="348974"/>
                  </a:cubicBezTo>
                  <a:cubicBezTo>
                    <a:pt x="69377" y="350600"/>
                    <a:pt x="67416" y="351659"/>
                    <a:pt x="66261" y="353392"/>
                  </a:cubicBezTo>
                  <a:cubicBezTo>
                    <a:pt x="64435" y="356131"/>
                    <a:pt x="63181" y="359218"/>
                    <a:pt x="61844" y="362226"/>
                  </a:cubicBezTo>
                  <a:cubicBezTo>
                    <a:pt x="57387" y="372253"/>
                    <a:pt x="54263" y="382759"/>
                    <a:pt x="50800" y="393148"/>
                  </a:cubicBezTo>
                  <a:cubicBezTo>
                    <a:pt x="48930" y="398757"/>
                    <a:pt x="45199" y="403759"/>
                    <a:pt x="41965" y="408609"/>
                  </a:cubicBezTo>
                  <a:cubicBezTo>
                    <a:pt x="41229" y="410818"/>
                    <a:pt x="40798" y="413153"/>
                    <a:pt x="39757" y="415235"/>
                  </a:cubicBezTo>
                  <a:cubicBezTo>
                    <a:pt x="38570" y="417609"/>
                    <a:pt x="36417" y="419435"/>
                    <a:pt x="35339" y="421861"/>
                  </a:cubicBezTo>
                  <a:cubicBezTo>
                    <a:pt x="33448" y="426116"/>
                    <a:pt x="30922" y="435113"/>
                    <a:pt x="30922" y="435113"/>
                  </a:cubicBezTo>
                  <a:cubicBezTo>
                    <a:pt x="31658" y="438794"/>
                    <a:pt x="32221" y="442515"/>
                    <a:pt x="33131" y="446157"/>
                  </a:cubicBezTo>
                  <a:cubicBezTo>
                    <a:pt x="33696" y="448416"/>
                    <a:pt x="33257" y="451742"/>
                    <a:pt x="35339" y="452783"/>
                  </a:cubicBezTo>
                  <a:cubicBezTo>
                    <a:pt x="37421" y="453824"/>
                    <a:pt x="39756" y="451310"/>
                    <a:pt x="41965" y="450574"/>
                  </a:cubicBezTo>
                  <a:cubicBezTo>
                    <a:pt x="48305" y="431557"/>
                    <a:pt x="42011" y="452324"/>
                    <a:pt x="46383" y="408609"/>
                  </a:cubicBezTo>
                  <a:cubicBezTo>
                    <a:pt x="46844" y="403997"/>
                    <a:pt x="48999" y="396356"/>
                    <a:pt x="53009" y="393148"/>
                  </a:cubicBezTo>
                  <a:cubicBezTo>
                    <a:pt x="54827" y="391694"/>
                    <a:pt x="57495" y="391856"/>
                    <a:pt x="59635" y="390939"/>
                  </a:cubicBezTo>
                  <a:cubicBezTo>
                    <a:pt x="62661" y="389642"/>
                    <a:pt x="65611" y="388155"/>
                    <a:pt x="68470" y="386522"/>
                  </a:cubicBezTo>
                  <a:cubicBezTo>
                    <a:pt x="80334" y="379743"/>
                    <a:pt x="69419" y="383524"/>
                    <a:pt x="83931" y="379896"/>
                  </a:cubicBezTo>
                  <a:cubicBezTo>
                    <a:pt x="86140" y="380632"/>
                    <a:pt x="88911" y="380459"/>
                    <a:pt x="90557" y="382105"/>
                  </a:cubicBezTo>
                  <a:cubicBezTo>
                    <a:pt x="92203" y="383751"/>
                    <a:pt x="92200" y="386472"/>
                    <a:pt x="92765" y="388731"/>
                  </a:cubicBezTo>
                  <a:cubicBezTo>
                    <a:pt x="93675" y="392373"/>
                    <a:pt x="94238" y="396093"/>
                    <a:pt x="94974" y="399774"/>
                  </a:cubicBezTo>
                  <a:cubicBezTo>
                    <a:pt x="92122" y="471070"/>
                    <a:pt x="94935" y="433276"/>
                    <a:pt x="90557" y="474870"/>
                  </a:cubicBezTo>
                  <a:cubicBezTo>
                    <a:pt x="89336" y="486467"/>
                    <a:pt x="92003" y="495511"/>
                    <a:pt x="83931" y="503583"/>
                  </a:cubicBezTo>
                  <a:cubicBezTo>
                    <a:pt x="82054" y="505460"/>
                    <a:pt x="79790" y="507068"/>
                    <a:pt x="77305" y="508000"/>
                  </a:cubicBezTo>
                  <a:cubicBezTo>
                    <a:pt x="73790" y="509318"/>
                    <a:pt x="69942" y="509473"/>
                    <a:pt x="66261" y="510209"/>
                  </a:cubicBezTo>
                  <a:cubicBezTo>
                    <a:pt x="63316" y="514626"/>
                    <a:pt x="61180" y="519707"/>
                    <a:pt x="57426" y="523461"/>
                  </a:cubicBezTo>
                  <a:cubicBezTo>
                    <a:pt x="53745" y="527142"/>
                    <a:pt x="49271" y="530174"/>
                    <a:pt x="46383" y="534505"/>
                  </a:cubicBezTo>
                  <a:cubicBezTo>
                    <a:pt x="44910" y="536714"/>
                    <a:pt x="43842" y="539254"/>
                    <a:pt x="41965" y="541131"/>
                  </a:cubicBezTo>
                  <a:cubicBezTo>
                    <a:pt x="38844" y="544252"/>
                    <a:pt x="29969" y="548233"/>
                    <a:pt x="26505" y="549965"/>
                  </a:cubicBezTo>
                  <a:cubicBezTo>
                    <a:pt x="16515" y="564951"/>
                    <a:pt x="21425" y="559464"/>
                    <a:pt x="13252" y="567635"/>
                  </a:cubicBezTo>
                  <a:cubicBezTo>
                    <a:pt x="12516" y="569844"/>
                    <a:pt x="12498" y="572443"/>
                    <a:pt x="11044" y="574261"/>
                  </a:cubicBezTo>
                  <a:cubicBezTo>
                    <a:pt x="9386" y="576334"/>
                    <a:pt x="6295" y="576802"/>
                    <a:pt x="4418" y="578679"/>
                  </a:cubicBezTo>
                  <a:cubicBezTo>
                    <a:pt x="2541" y="580556"/>
                    <a:pt x="1473" y="583096"/>
                    <a:pt x="0" y="585305"/>
                  </a:cubicBezTo>
                  <a:cubicBezTo>
                    <a:pt x="736" y="587514"/>
                    <a:pt x="563" y="590285"/>
                    <a:pt x="2209" y="591931"/>
                  </a:cubicBezTo>
                  <a:cubicBezTo>
                    <a:pt x="6736" y="596458"/>
                    <a:pt x="15679" y="592771"/>
                    <a:pt x="19878" y="591931"/>
                  </a:cubicBezTo>
                  <a:cubicBezTo>
                    <a:pt x="20614" y="588986"/>
                    <a:pt x="20729" y="585811"/>
                    <a:pt x="22087" y="583096"/>
                  </a:cubicBezTo>
                  <a:cubicBezTo>
                    <a:pt x="23018" y="581233"/>
                    <a:pt x="25204" y="580305"/>
                    <a:pt x="26505" y="578679"/>
                  </a:cubicBezTo>
                  <a:cubicBezTo>
                    <a:pt x="28163" y="576606"/>
                    <a:pt x="29735" y="574426"/>
                    <a:pt x="30922" y="572052"/>
                  </a:cubicBezTo>
                  <a:cubicBezTo>
                    <a:pt x="31963" y="569970"/>
                    <a:pt x="31677" y="567244"/>
                    <a:pt x="33131" y="565426"/>
                  </a:cubicBezTo>
                  <a:cubicBezTo>
                    <a:pt x="34789" y="563353"/>
                    <a:pt x="37331" y="562087"/>
                    <a:pt x="39757" y="561009"/>
                  </a:cubicBezTo>
                  <a:cubicBezTo>
                    <a:pt x="44012" y="559118"/>
                    <a:pt x="53009" y="556592"/>
                    <a:pt x="53009" y="556592"/>
                  </a:cubicBezTo>
                  <a:cubicBezTo>
                    <a:pt x="62580" y="558064"/>
                    <a:pt x="72603" y="557752"/>
                    <a:pt x="81722" y="561009"/>
                  </a:cubicBezTo>
                  <a:cubicBezTo>
                    <a:pt x="83915" y="561792"/>
                    <a:pt x="83931" y="565307"/>
                    <a:pt x="83931" y="567635"/>
                  </a:cubicBezTo>
                  <a:cubicBezTo>
                    <a:pt x="83931" y="571389"/>
                    <a:pt x="82394" y="574985"/>
                    <a:pt x="81722" y="578679"/>
                  </a:cubicBezTo>
                  <a:cubicBezTo>
                    <a:pt x="78746" y="595045"/>
                    <a:pt x="82193" y="587911"/>
                    <a:pt x="75096" y="598557"/>
                  </a:cubicBezTo>
                  <a:cubicBezTo>
                    <a:pt x="74360" y="601502"/>
                    <a:pt x="75034" y="605246"/>
                    <a:pt x="72887" y="607392"/>
                  </a:cubicBezTo>
                  <a:cubicBezTo>
                    <a:pt x="70740" y="609538"/>
                    <a:pt x="66971" y="608766"/>
                    <a:pt x="64052" y="609600"/>
                  </a:cubicBezTo>
                  <a:cubicBezTo>
                    <a:pt x="61813" y="610240"/>
                    <a:pt x="59566" y="610892"/>
                    <a:pt x="57426" y="611809"/>
                  </a:cubicBezTo>
                  <a:cubicBezTo>
                    <a:pt x="35005" y="621419"/>
                    <a:pt x="58337" y="611202"/>
                    <a:pt x="44174" y="620644"/>
                  </a:cubicBezTo>
                  <a:cubicBezTo>
                    <a:pt x="41434" y="622470"/>
                    <a:pt x="38284" y="623589"/>
                    <a:pt x="35339" y="625061"/>
                  </a:cubicBezTo>
                  <a:cubicBezTo>
                    <a:pt x="31658" y="628742"/>
                    <a:pt x="25942" y="631166"/>
                    <a:pt x="24296" y="636105"/>
                  </a:cubicBezTo>
                  <a:cubicBezTo>
                    <a:pt x="21247" y="645249"/>
                    <a:pt x="23378" y="640794"/>
                    <a:pt x="17670" y="649357"/>
                  </a:cubicBezTo>
                  <a:cubicBezTo>
                    <a:pt x="16934" y="653038"/>
                    <a:pt x="16779" y="656885"/>
                    <a:pt x="15461" y="660400"/>
                  </a:cubicBezTo>
                  <a:cubicBezTo>
                    <a:pt x="14529" y="662885"/>
                    <a:pt x="12231" y="664652"/>
                    <a:pt x="11044" y="667026"/>
                  </a:cubicBezTo>
                  <a:cubicBezTo>
                    <a:pt x="10003" y="669108"/>
                    <a:pt x="9571" y="671443"/>
                    <a:pt x="8835" y="673652"/>
                  </a:cubicBezTo>
                  <a:cubicBezTo>
                    <a:pt x="9571" y="683223"/>
                    <a:pt x="7763" y="693344"/>
                    <a:pt x="11044" y="702365"/>
                  </a:cubicBezTo>
                  <a:cubicBezTo>
                    <a:pt x="11951" y="704860"/>
                    <a:pt x="15793" y="699825"/>
                    <a:pt x="17670" y="697948"/>
                  </a:cubicBezTo>
                  <a:cubicBezTo>
                    <a:pt x="20273" y="695345"/>
                    <a:pt x="22254" y="692176"/>
                    <a:pt x="24296" y="689113"/>
                  </a:cubicBezTo>
                  <a:cubicBezTo>
                    <a:pt x="26677" y="685541"/>
                    <a:pt x="29002" y="681910"/>
                    <a:pt x="30922" y="678070"/>
                  </a:cubicBezTo>
                  <a:cubicBezTo>
                    <a:pt x="31963" y="675988"/>
                    <a:pt x="31933" y="673440"/>
                    <a:pt x="33131" y="671444"/>
                  </a:cubicBezTo>
                  <a:cubicBezTo>
                    <a:pt x="34202" y="669658"/>
                    <a:pt x="36247" y="668652"/>
                    <a:pt x="37548" y="667026"/>
                  </a:cubicBezTo>
                  <a:cubicBezTo>
                    <a:pt x="39206" y="664953"/>
                    <a:pt x="40493" y="662609"/>
                    <a:pt x="41965" y="660400"/>
                  </a:cubicBezTo>
                  <a:cubicBezTo>
                    <a:pt x="45253" y="643961"/>
                    <a:pt x="41147" y="653872"/>
                    <a:pt x="48592" y="644939"/>
                  </a:cubicBezTo>
                  <a:cubicBezTo>
                    <a:pt x="50949" y="642111"/>
                    <a:pt x="52155" y="638147"/>
                    <a:pt x="55218" y="636105"/>
                  </a:cubicBezTo>
                  <a:cubicBezTo>
                    <a:pt x="59092" y="633522"/>
                    <a:pt x="68470" y="631687"/>
                    <a:pt x="68470" y="631687"/>
                  </a:cubicBezTo>
                  <a:lnTo>
                    <a:pt x="83931" y="647148"/>
                  </a:lnTo>
                  <a:cubicBezTo>
                    <a:pt x="87685" y="650901"/>
                    <a:pt x="89820" y="655983"/>
                    <a:pt x="92765" y="660400"/>
                  </a:cubicBezTo>
                  <a:cubicBezTo>
                    <a:pt x="95348" y="664274"/>
                    <a:pt x="97183" y="673652"/>
                    <a:pt x="97183" y="673652"/>
                  </a:cubicBezTo>
                  <a:cubicBezTo>
                    <a:pt x="95710" y="675125"/>
                    <a:pt x="94628" y="677139"/>
                    <a:pt x="92765" y="678070"/>
                  </a:cubicBezTo>
                  <a:cubicBezTo>
                    <a:pt x="88600" y="680152"/>
                    <a:pt x="79513" y="682487"/>
                    <a:pt x="79513" y="682487"/>
                  </a:cubicBezTo>
                  <a:cubicBezTo>
                    <a:pt x="78041" y="684696"/>
                    <a:pt x="76283" y="686739"/>
                    <a:pt x="75096" y="689113"/>
                  </a:cubicBezTo>
                  <a:cubicBezTo>
                    <a:pt x="74055" y="691195"/>
                    <a:pt x="74085" y="693743"/>
                    <a:pt x="72887" y="695739"/>
                  </a:cubicBezTo>
                  <a:cubicBezTo>
                    <a:pt x="71816" y="697525"/>
                    <a:pt x="69942" y="698684"/>
                    <a:pt x="68470" y="700157"/>
                  </a:cubicBezTo>
                  <a:cubicBezTo>
                    <a:pt x="67734" y="702366"/>
                    <a:pt x="67302" y="704701"/>
                    <a:pt x="66261" y="706783"/>
                  </a:cubicBezTo>
                  <a:cubicBezTo>
                    <a:pt x="63763" y="711779"/>
                    <a:pt x="57086" y="719526"/>
                    <a:pt x="53009" y="722244"/>
                  </a:cubicBezTo>
                  <a:cubicBezTo>
                    <a:pt x="50800" y="723716"/>
                    <a:pt x="48381" y="724913"/>
                    <a:pt x="46383" y="726661"/>
                  </a:cubicBezTo>
                  <a:cubicBezTo>
                    <a:pt x="42465" y="730089"/>
                    <a:pt x="35339" y="737705"/>
                    <a:pt x="35339" y="737705"/>
                  </a:cubicBezTo>
                  <a:cubicBezTo>
                    <a:pt x="30417" y="757394"/>
                    <a:pt x="35214" y="751081"/>
                    <a:pt x="26505" y="759792"/>
                  </a:cubicBezTo>
                  <a:cubicBezTo>
                    <a:pt x="25653" y="763201"/>
                    <a:pt x="22087" y="776864"/>
                    <a:pt x="22087" y="779670"/>
                  </a:cubicBezTo>
                  <a:cubicBezTo>
                    <a:pt x="22087" y="784148"/>
                    <a:pt x="23560" y="788505"/>
                    <a:pt x="24296" y="792922"/>
                  </a:cubicBezTo>
                  <a:cubicBezTo>
                    <a:pt x="39835" y="787742"/>
                    <a:pt x="20652" y="794484"/>
                    <a:pt x="39757" y="786296"/>
                  </a:cubicBezTo>
                  <a:cubicBezTo>
                    <a:pt x="41897" y="785379"/>
                    <a:pt x="44243" y="785004"/>
                    <a:pt x="46383" y="784087"/>
                  </a:cubicBezTo>
                  <a:cubicBezTo>
                    <a:pt x="49409" y="782790"/>
                    <a:pt x="52221" y="781032"/>
                    <a:pt x="55218" y="779670"/>
                  </a:cubicBezTo>
                  <a:cubicBezTo>
                    <a:pt x="63408" y="775947"/>
                    <a:pt x="71710" y="773085"/>
                    <a:pt x="79513" y="768626"/>
                  </a:cubicBezTo>
                  <a:cubicBezTo>
                    <a:pt x="87363" y="764140"/>
                    <a:pt x="87779" y="762569"/>
                    <a:pt x="94974" y="755374"/>
                  </a:cubicBezTo>
                  <a:cubicBezTo>
                    <a:pt x="96620" y="753728"/>
                    <a:pt x="99391" y="753901"/>
                    <a:pt x="101600" y="753165"/>
                  </a:cubicBezTo>
                  <a:cubicBezTo>
                    <a:pt x="103073" y="748748"/>
                    <a:pt x="105441" y="735293"/>
                    <a:pt x="106018" y="739913"/>
                  </a:cubicBezTo>
                  <a:cubicBezTo>
                    <a:pt x="106754" y="745803"/>
                    <a:pt x="107164" y="751743"/>
                    <a:pt x="108226" y="757583"/>
                  </a:cubicBezTo>
                  <a:cubicBezTo>
                    <a:pt x="109459" y="764367"/>
                    <a:pt x="113934" y="770983"/>
                    <a:pt x="119270" y="775252"/>
                  </a:cubicBezTo>
                  <a:cubicBezTo>
                    <a:pt x="121343" y="776910"/>
                    <a:pt x="123456" y="778624"/>
                    <a:pt x="125896" y="779670"/>
                  </a:cubicBezTo>
                  <a:cubicBezTo>
                    <a:pt x="128686" y="780866"/>
                    <a:pt x="131812" y="781045"/>
                    <a:pt x="134731" y="781879"/>
                  </a:cubicBezTo>
                  <a:cubicBezTo>
                    <a:pt x="136970" y="782519"/>
                    <a:pt x="139148" y="783351"/>
                    <a:pt x="141357" y="784087"/>
                  </a:cubicBezTo>
                  <a:cubicBezTo>
                    <a:pt x="145668" y="786961"/>
                    <a:pt x="150943" y="791552"/>
                    <a:pt x="156818" y="790713"/>
                  </a:cubicBezTo>
                  <a:cubicBezTo>
                    <a:pt x="159446" y="790338"/>
                    <a:pt x="161235" y="787768"/>
                    <a:pt x="163444" y="786296"/>
                  </a:cubicBezTo>
                  <a:cubicBezTo>
                    <a:pt x="162708" y="780406"/>
                    <a:pt x="162675" y="774385"/>
                    <a:pt x="161235" y="768626"/>
                  </a:cubicBezTo>
                  <a:cubicBezTo>
                    <a:pt x="160437" y="765432"/>
                    <a:pt x="158115" y="762818"/>
                    <a:pt x="156818" y="759792"/>
                  </a:cubicBezTo>
                  <a:cubicBezTo>
                    <a:pt x="155901" y="757652"/>
                    <a:pt x="155526" y="755305"/>
                    <a:pt x="154609" y="753165"/>
                  </a:cubicBezTo>
                  <a:cubicBezTo>
                    <a:pt x="153312" y="750139"/>
                    <a:pt x="151415" y="747388"/>
                    <a:pt x="150192" y="744331"/>
                  </a:cubicBezTo>
                  <a:cubicBezTo>
                    <a:pt x="150187" y="744319"/>
                    <a:pt x="144671" y="727771"/>
                    <a:pt x="143565" y="724452"/>
                  </a:cubicBezTo>
                  <a:cubicBezTo>
                    <a:pt x="142577" y="721489"/>
                    <a:pt x="139148" y="720035"/>
                    <a:pt x="136939" y="717826"/>
                  </a:cubicBezTo>
                  <a:cubicBezTo>
                    <a:pt x="136203" y="715617"/>
                    <a:pt x="135886" y="713221"/>
                    <a:pt x="134731" y="711200"/>
                  </a:cubicBezTo>
                  <a:cubicBezTo>
                    <a:pt x="132905" y="708004"/>
                    <a:pt x="130245" y="705360"/>
                    <a:pt x="128105" y="702365"/>
                  </a:cubicBezTo>
                  <a:cubicBezTo>
                    <a:pt x="126562" y="700205"/>
                    <a:pt x="125160" y="697948"/>
                    <a:pt x="123687" y="695739"/>
                  </a:cubicBezTo>
                  <a:cubicBezTo>
                    <a:pt x="134850" y="692019"/>
                    <a:pt x="126831" y="693106"/>
                    <a:pt x="141357" y="697948"/>
                  </a:cubicBezTo>
                  <a:cubicBezTo>
                    <a:pt x="144237" y="698908"/>
                    <a:pt x="147350" y="699091"/>
                    <a:pt x="150192" y="700157"/>
                  </a:cubicBezTo>
                  <a:cubicBezTo>
                    <a:pt x="153275" y="701313"/>
                    <a:pt x="156000" y="703277"/>
                    <a:pt x="159026" y="704574"/>
                  </a:cubicBezTo>
                  <a:cubicBezTo>
                    <a:pt x="171828" y="710061"/>
                    <a:pt x="159545" y="702712"/>
                    <a:pt x="172278" y="711200"/>
                  </a:cubicBezTo>
                  <a:cubicBezTo>
                    <a:pt x="166728" y="694546"/>
                    <a:pt x="174215" y="715074"/>
                    <a:pt x="165652" y="697948"/>
                  </a:cubicBezTo>
                  <a:cubicBezTo>
                    <a:pt x="159917" y="686479"/>
                    <a:pt x="167656" y="695533"/>
                    <a:pt x="159026" y="686905"/>
                  </a:cubicBezTo>
                  <a:cubicBezTo>
                    <a:pt x="157554" y="683960"/>
                    <a:pt x="156435" y="680810"/>
                    <a:pt x="154609" y="678070"/>
                  </a:cubicBezTo>
                  <a:cubicBezTo>
                    <a:pt x="151394" y="673247"/>
                    <a:pt x="148000" y="672930"/>
                    <a:pt x="143565" y="669235"/>
                  </a:cubicBezTo>
                  <a:cubicBezTo>
                    <a:pt x="141165" y="667235"/>
                    <a:pt x="139311" y="664642"/>
                    <a:pt x="136939" y="662609"/>
                  </a:cubicBezTo>
                  <a:cubicBezTo>
                    <a:pt x="134144" y="660213"/>
                    <a:pt x="130708" y="658586"/>
                    <a:pt x="128105" y="655983"/>
                  </a:cubicBezTo>
                  <a:cubicBezTo>
                    <a:pt x="124981" y="652859"/>
                    <a:pt x="121004" y="643991"/>
                    <a:pt x="119270" y="640522"/>
                  </a:cubicBezTo>
                  <a:cubicBezTo>
                    <a:pt x="120006" y="635368"/>
                    <a:pt x="119982" y="630047"/>
                    <a:pt x="121478" y="625061"/>
                  </a:cubicBezTo>
                  <a:cubicBezTo>
                    <a:pt x="122241" y="622518"/>
                    <a:pt x="124850" y="620875"/>
                    <a:pt x="125896" y="618435"/>
                  </a:cubicBezTo>
                  <a:cubicBezTo>
                    <a:pt x="127092" y="615645"/>
                    <a:pt x="126909" y="612390"/>
                    <a:pt x="128105" y="609600"/>
                  </a:cubicBezTo>
                  <a:cubicBezTo>
                    <a:pt x="129151" y="607160"/>
                    <a:pt x="131444" y="605400"/>
                    <a:pt x="132522" y="602974"/>
                  </a:cubicBezTo>
                  <a:cubicBezTo>
                    <a:pt x="134413" y="598719"/>
                    <a:pt x="136939" y="589722"/>
                    <a:pt x="136939" y="589722"/>
                  </a:cubicBezTo>
                  <a:cubicBezTo>
                    <a:pt x="137675" y="579415"/>
                    <a:pt x="132473" y="566688"/>
                    <a:pt x="139148" y="558800"/>
                  </a:cubicBezTo>
                  <a:cubicBezTo>
                    <a:pt x="143927" y="553152"/>
                    <a:pt x="153922" y="559884"/>
                    <a:pt x="161235" y="561009"/>
                  </a:cubicBezTo>
                  <a:cubicBezTo>
                    <a:pt x="163536" y="561363"/>
                    <a:pt x="165570" y="562802"/>
                    <a:pt x="167861" y="563218"/>
                  </a:cubicBezTo>
                  <a:cubicBezTo>
                    <a:pt x="173701" y="564280"/>
                    <a:pt x="179641" y="564690"/>
                    <a:pt x="185531" y="565426"/>
                  </a:cubicBezTo>
                  <a:cubicBezTo>
                    <a:pt x="186267" y="562481"/>
                    <a:pt x="188168" y="559597"/>
                    <a:pt x="187739" y="556592"/>
                  </a:cubicBezTo>
                  <a:cubicBezTo>
                    <a:pt x="187364" y="553964"/>
                    <a:pt x="185320" y="551713"/>
                    <a:pt x="183322" y="549965"/>
                  </a:cubicBezTo>
                  <a:cubicBezTo>
                    <a:pt x="173159" y="541072"/>
                    <a:pt x="171203" y="542409"/>
                    <a:pt x="161235" y="536713"/>
                  </a:cubicBezTo>
                  <a:cubicBezTo>
                    <a:pt x="158930" y="535396"/>
                    <a:pt x="156818" y="533768"/>
                    <a:pt x="154609" y="532296"/>
                  </a:cubicBezTo>
                  <a:cubicBezTo>
                    <a:pt x="153873" y="530087"/>
                    <a:pt x="153531" y="527705"/>
                    <a:pt x="152400" y="525670"/>
                  </a:cubicBezTo>
                  <a:cubicBezTo>
                    <a:pt x="149822" y="521029"/>
                    <a:pt x="143565" y="512418"/>
                    <a:pt x="143565" y="512418"/>
                  </a:cubicBezTo>
                  <a:cubicBezTo>
                    <a:pt x="138309" y="496647"/>
                    <a:pt x="141731" y="503040"/>
                    <a:pt x="134731" y="492539"/>
                  </a:cubicBezTo>
                  <a:cubicBezTo>
                    <a:pt x="133919" y="489291"/>
                    <a:pt x="129357" y="472046"/>
                    <a:pt x="130313" y="470452"/>
                  </a:cubicBezTo>
                  <a:cubicBezTo>
                    <a:pt x="131875" y="467849"/>
                    <a:pt x="136203" y="471925"/>
                    <a:pt x="139148" y="472661"/>
                  </a:cubicBezTo>
                  <a:cubicBezTo>
                    <a:pt x="140620" y="474870"/>
                    <a:pt x="141492" y="477629"/>
                    <a:pt x="143565" y="479287"/>
                  </a:cubicBezTo>
                  <a:cubicBezTo>
                    <a:pt x="145383" y="480742"/>
                    <a:pt x="148109" y="480455"/>
                    <a:pt x="150192" y="481496"/>
                  </a:cubicBezTo>
                  <a:cubicBezTo>
                    <a:pt x="152566" y="482683"/>
                    <a:pt x="154745" y="484255"/>
                    <a:pt x="156818" y="485913"/>
                  </a:cubicBezTo>
                  <a:cubicBezTo>
                    <a:pt x="158444" y="487214"/>
                    <a:pt x="159609" y="489030"/>
                    <a:pt x="161235" y="490331"/>
                  </a:cubicBezTo>
                  <a:cubicBezTo>
                    <a:pt x="167350" y="495223"/>
                    <a:pt x="167490" y="494624"/>
                    <a:pt x="174487" y="496957"/>
                  </a:cubicBezTo>
                  <a:cubicBezTo>
                    <a:pt x="178168" y="496221"/>
                    <a:pt x="183186" y="497680"/>
                    <a:pt x="185531" y="494748"/>
                  </a:cubicBezTo>
                  <a:cubicBezTo>
                    <a:pt x="187427" y="492378"/>
                    <a:pt x="185006" y="488439"/>
                    <a:pt x="183322" y="485913"/>
                  </a:cubicBezTo>
                  <a:cubicBezTo>
                    <a:pt x="181850" y="483704"/>
                    <a:pt x="178769" y="483154"/>
                    <a:pt x="176696" y="481496"/>
                  </a:cubicBezTo>
                  <a:cubicBezTo>
                    <a:pt x="175070" y="480195"/>
                    <a:pt x="173904" y="478380"/>
                    <a:pt x="172278" y="477079"/>
                  </a:cubicBezTo>
                  <a:cubicBezTo>
                    <a:pt x="156909" y="464784"/>
                    <a:pt x="174758" y="481767"/>
                    <a:pt x="159026" y="466035"/>
                  </a:cubicBezTo>
                  <a:cubicBezTo>
                    <a:pt x="157113" y="460295"/>
                    <a:pt x="155045" y="453655"/>
                    <a:pt x="152400" y="448365"/>
                  </a:cubicBezTo>
                  <a:cubicBezTo>
                    <a:pt x="146371" y="436306"/>
                    <a:pt x="149104" y="447323"/>
                    <a:pt x="145774" y="435113"/>
                  </a:cubicBezTo>
                  <a:cubicBezTo>
                    <a:pt x="138556" y="408648"/>
                    <a:pt x="145378" y="425486"/>
                    <a:pt x="132522" y="399774"/>
                  </a:cubicBezTo>
                  <a:cubicBezTo>
                    <a:pt x="131481" y="397692"/>
                    <a:pt x="131604" y="395085"/>
                    <a:pt x="130313" y="393148"/>
                  </a:cubicBezTo>
                  <a:cubicBezTo>
                    <a:pt x="114986" y="370159"/>
                    <a:pt x="133080" y="407518"/>
                    <a:pt x="117061" y="375479"/>
                  </a:cubicBezTo>
                  <a:cubicBezTo>
                    <a:pt x="114379" y="370115"/>
                    <a:pt x="114157" y="363358"/>
                    <a:pt x="112644" y="357809"/>
                  </a:cubicBezTo>
                  <a:cubicBezTo>
                    <a:pt x="109370" y="345805"/>
                    <a:pt x="108763" y="345631"/>
                    <a:pt x="103809" y="335722"/>
                  </a:cubicBezTo>
                  <a:cubicBezTo>
                    <a:pt x="106018" y="334250"/>
                    <a:pt x="107797" y="331598"/>
                    <a:pt x="110435" y="331305"/>
                  </a:cubicBezTo>
                  <a:cubicBezTo>
                    <a:pt x="116268" y="330657"/>
                    <a:pt x="124489" y="333781"/>
                    <a:pt x="130313" y="335722"/>
                  </a:cubicBezTo>
                  <a:lnTo>
                    <a:pt x="154609" y="360018"/>
                  </a:lnTo>
                  <a:cubicBezTo>
                    <a:pt x="161957" y="367368"/>
                    <a:pt x="159782" y="362156"/>
                    <a:pt x="167861" y="366644"/>
                  </a:cubicBezTo>
                  <a:cubicBezTo>
                    <a:pt x="192048" y="380082"/>
                    <a:pt x="171408" y="370518"/>
                    <a:pt x="189948" y="382105"/>
                  </a:cubicBezTo>
                  <a:cubicBezTo>
                    <a:pt x="192740" y="383850"/>
                    <a:pt x="195960" y="384828"/>
                    <a:pt x="198783" y="386522"/>
                  </a:cubicBezTo>
                  <a:cubicBezTo>
                    <a:pt x="203335" y="389253"/>
                    <a:pt x="207556" y="392507"/>
                    <a:pt x="212035" y="395357"/>
                  </a:cubicBezTo>
                  <a:cubicBezTo>
                    <a:pt x="215657" y="397662"/>
                    <a:pt x="219284" y="399974"/>
                    <a:pt x="223078" y="401983"/>
                  </a:cubicBezTo>
                  <a:cubicBezTo>
                    <a:pt x="231808" y="406605"/>
                    <a:pt x="249583" y="415235"/>
                    <a:pt x="249583" y="415235"/>
                  </a:cubicBezTo>
                  <a:cubicBezTo>
                    <a:pt x="245165" y="416708"/>
                    <a:pt x="240749" y="419653"/>
                    <a:pt x="236331" y="415235"/>
                  </a:cubicBezTo>
                  <a:cubicBezTo>
                    <a:pt x="234685" y="413589"/>
                    <a:pt x="235768" y="410255"/>
                    <a:pt x="234122" y="408609"/>
                  </a:cubicBezTo>
                  <a:cubicBezTo>
                    <a:pt x="232476" y="406963"/>
                    <a:pt x="229578" y="407441"/>
                    <a:pt x="227496" y="406400"/>
                  </a:cubicBezTo>
                  <a:cubicBezTo>
                    <a:pt x="225122" y="405213"/>
                    <a:pt x="222943" y="403641"/>
                    <a:pt x="220870" y="401983"/>
                  </a:cubicBezTo>
                  <a:cubicBezTo>
                    <a:pt x="219244" y="400682"/>
                    <a:pt x="217753" y="399191"/>
                    <a:pt x="216452" y="397565"/>
                  </a:cubicBezTo>
                  <a:cubicBezTo>
                    <a:pt x="214794" y="395492"/>
                    <a:pt x="214050" y="392667"/>
                    <a:pt x="212035" y="390939"/>
                  </a:cubicBezTo>
                  <a:cubicBezTo>
                    <a:pt x="208776" y="388145"/>
                    <a:pt x="204673" y="386522"/>
                    <a:pt x="200992" y="384313"/>
                  </a:cubicBezTo>
                  <a:cubicBezTo>
                    <a:pt x="192159" y="362234"/>
                    <a:pt x="202838" y="383665"/>
                    <a:pt x="185531" y="364435"/>
                  </a:cubicBezTo>
                  <a:cubicBezTo>
                    <a:pt x="181979" y="360489"/>
                    <a:pt x="179641" y="355600"/>
                    <a:pt x="176696" y="351183"/>
                  </a:cubicBezTo>
                  <a:cubicBezTo>
                    <a:pt x="175541" y="349450"/>
                    <a:pt x="173579" y="348391"/>
                    <a:pt x="172278" y="346765"/>
                  </a:cubicBezTo>
                  <a:cubicBezTo>
                    <a:pt x="170620" y="344692"/>
                    <a:pt x="169738" y="342016"/>
                    <a:pt x="167861" y="340139"/>
                  </a:cubicBezTo>
                  <a:cubicBezTo>
                    <a:pt x="164273" y="336551"/>
                    <a:pt x="156442" y="333615"/>
                    <a:pt x="152400" y="331305"/>
                  </a:cubicBezTo>
                  <a:cubicBezTo>
                    <a:pt x="140535" y="324525"/>
                    <a:pt x="151452" y="328306"/>
                    <a:pt x="136939" y="324679"/>
                  </a:cubicBezTo>
                  <a:cubicBezTo>
                    <a:pt x="132522" y="321734"/>
                    <a:pt x="126632" y="320261"/>
                    <a:pt x="123687" y="315844"/>
                  </a:cubicBezTo>
                  <a:cubicBezTo>
                    <a:pt x="122215" y="313635"/>
                    <a:pt x="120348" y="311644"/>
                    <a:pt x="119270" y="309218"/>
                  </a:cubicBezTo>
                  <a:cubicBezTo>
                    <a:pt x="117379" y="304963"/>
                    <a:pt x="117435" y="299840"/>
                    <a:pt x="114852" y="295965"/>
                  </a:cubicBezTo>
                  <a:cubicBezTo>
                    <a:pt x="109144" y="287402"/>
                    <a:pt x="111275" y="291857"/>
                    <a:pt x="108226" y="282713"/>
                  </a:cubicBezTo>
                  <a:cubicBezTo>
                    <a:pt x="109699" y="281241"/>
                    <a:pt x="110582" y="278590"/>
                    <a:pt x="112644" y="278296"/>
                  </a:cubicBezTo>
                  <a:cubicBezTo>
                    <a:pt x="116360" y="277765"/>
                    <a:pt x="120126" y="279318"/>
                    <a:pt x="123687" y="280505"/>
                  </a:cubicBezTo>
                  <a:cubicBezTo>
                    <a:pt x="131696" y="283175"/>
                    <a:pt x="132362" y="285461"/>
                    <a:pt x="139148" y="289339"/>
                  </a:cubicBezTo>
                  <a:cubicBezTo>
                    <a:pt x="150458" y="295802"/>
                    <a:pt x="146263" y="291336"/>
                    <a:pt x="156818" y="300383"/>
                  </a:cubicBezTo>
                  <a:cubicBezTo>
                    <a:pt x="159190" y="302416"/>
                    <a:pt x="160650" y="305612"/>
                    <a:pt x="163444" y="307009"/>
                  </a:cubicBezTo>
                  <a:cubicBezTo>
                    <a:pt x="166802" y="308688"/>
                    <a:pt x="170829" y="308374"/>
                    <a:pt x="174487" y="309218"/>
                  </a:cubicBezTo>
                  <a:cubicBezTo>
                    <a:pt x="180403" y="310583"/>
                    <a:pt x="186267" y="312163"/>
                    <a:pt x="192157" y="313635"/>
                  </a:cubicBezTo>
                  <a:cubicBezTo>
                    <a:pt x="190361" y="308247"/>
                    <a:pt x="189812" y="304664"/>
                    <a:pt x="185531" y="300383"/>
                  </a:cubicBezTo>
                  <a:cubicBezTo>
                    <a:pt x="183654" y="298506"/>
                    <a:pt x="180978" y="297623"/>
                    <a:pt x="178905" y="295965"/>
                  </a:cubicBezTo>
                  <a:cubicBezTo>
                    <a:pt x="177279" y="294664"/>
                    <a:pt x="176113" y="292849"/>
                    <a:pt x="174487" y="291548"/>
                  </a:cubicBezTo>
                  <a:cubicBezTo>
                    <a:pt x="172414" y="289890"/>
                    <a:pt x="169876" y="288858"/>
                    <a:pt x="167861" y="287131"/>
                  </a:cubicBezTo>
                  <a:cubicBezTo>
                    <a:pt x="154331" y="275534"/>
                    <a:pt x="163132" y="282326"/>
                    <a:pt x="154609" y="271670"/>
                  </a:cubicBezTo>
                  <a:cubicBezTo>
                    <a:pt x="151010" y="267171"/>
                    <a:pt x="148489" y="266117"/>
                    <a:pt x="143565" y="262835"/>
                  </a:cubicBezTo>
                  <a:cubicBezTo>
                    <a:pt x="142829" y="260626"/>
                    <a:pt x="142398" y="258291"/>
                    <a:pt x="141357" y="256209"/>
                  </a:cubicBezTo>
                  <a:cubicBezTo>
                    <a:pt x="140170" y="253835"/>
                    <a:pt x="138017" y="252009"/>
                    <a:pt x="136939" y="249583"/>
                  </a:cubicBezTo>
                  <a:cubicBezTo>
                    <a:pt x="130809" y="235792"/>
                    <a:pt x="135603" y="239077"/>
                    <a:pt x="128105" y="229705"/>
                  </a:cubicBezTo>
                  <a:cubicBezTo>
                    <a:pt x="126804" y="228079"/>
                    <a:pt x="125160" y="226760"/>
                    <a:pt x="123687" y="225287"/>
                  </a:cubicBezTo>
                  <a:cubicBezTo>
                    <a:pt x="122951" y="223078"/>
                    <a:pt x="121221" y="220975"/>
                    <a:pt x="121478" y="218661"/>
                  </a:cubicBezTo>
                  <a:cubicBezTo>
                    <a:pt x="122529" y="209201"/>
                    <a:pt x="125711" y="205686"/>
                    <a:pt x="130313" y="198783"/>
                  </a:cubicBezTo>
                  <a:cubicBezTo>
                    <a:pt x="133258" y="200255"/>
                    <a:pt x="136065" y="202044"/>
                    <a:pt x="139148" y="203200"/>
                  </a:cubicBezTo>
                  <a:cubicBezTo>
                    <a:pt x="141990" y="204266"/>
                    <a:pt x="145347" y="203903"/>
                    <a:pt x="147983" y="205409"/>
                  </a:cubicBezTo>
                  <a:cubicBezTo>
                    <a:pt x="150695" y="206959"/>
                    <a:pt x="152400" y="209826"/>
                    <a:pt x="154609" y="212035"/>
                  </a:cubicBezTo>
                  <a:cubicBezTo>
                    <a:pt x="165427" y="233674"/>
                    <a:pt x="152112" y="212248"/>
                    <a:pt x="165652" y="223079"/>
                  </a:cubicBezTo>
                  <a:cubicBezTo>
                    <a:pt x="167725" y="224737"/>
                    <a:pt x="168284" y="227741"/>
                    <a:pt x="170070" y="229705"/>
                  </a:cubicBezTo>
                  <a:cubicBezTo>
                    <a:pt x="175673" y="235868"/>
                    <a:pt x="181849" y="241484"/>
                    <a:pt x="187739" y="247374"/>
                  </a:cubicBezTo>
                  <a:cubicBezTo>
                    <a:pt x="193947" y="253582"/>
                    <a:pt x="196937" y="253408"/>
                    <a:pt x="203200" y="258418"/>
                  </a:cubicBezTo>
                  <a:cubicBezTo>
                    <a:pt x="204826" y="259719"/>
                    <a:pt x="206145" y="261363"/>
                    <a:pt x="207618" y="262835"/>
                  </a:cubicBezTo>
                  <a:cubicBezTo>
                    <a:pt x="206882" y="259154"/>
                    <a:pt x="206727" y="255307"/>
                    <a:pt x="205409" y="251792"/>
                  </a:cubicBezTo>
                  <a:cubicBezTo>
                    <a:pt x="204534" y="249459"/>
                    <a:pt x="199185" y="242314"/>
                    <a:pt x="196574" y="240748"/>
                  </a:cubicBezTo>
                  <a:cubicBezTo>
                    <a:pt x="194578" y="239550"/>
                    <a:pt x="192030" y="239580"/>
                    <a:pt x="189948" y="238539"/>
                  </a:cubicBezTo>
                  <a:cubicBezTo>
                    <a:pt x="183797" y="235464"/>
                    <a:pt x="181582" y="232382"/>
                    <a:pt x="176696" y="227496"/>
                  </a:cubicBezTo>
                  <a:cubicBezTo>
                    <a:pt x="175048" y="217608"/>
                    <a:pt x="175076" y="211961"/>
                    <a:pt x="170070" y="203200"/>
                  </a:cubicBezTo>
                  <a:cubicBezTo>
                    <a:pt x="169037" y="201392"/>
                    <a:pt x="167125" y="200255"/>
                    <a:pt x="165652" y="198783"/>
                  </a:cubicBezTo>
                  <a:cubicBezTo>
                    <a:pt x="163561" y="190415"/>
                    <a:pt x="161703" y="181814"/>
                    <a:pt x="156818" y="174487"/>
                  </a:cubicBezTo>
                  <a:cubicBezTo>
                    <a:pt x="155663" y="172754"/>
                    <a:pt x="153873" y="171542"/>
                    <a:pt x="152400" y="170070"/>
                  </a:cubicBezTo>
                  <a:cubicBezTo>
                    <a:pt x="150928" y="166389"/>
                    <a:pt x="149338" y="162752"/>
                    <a:pt x="147983" y="159026"/>
                  </a:cubicBezTo>
                  <a:cubicBezTo>
                    <a:pt x="145596" y="152462"/>
                    <a:pt x="143809" y="145688"/>
                    <a:pt x="141357" y="139148"/>
                  </a:cubicBezTo>
                  <a:cubicBezTo>
                    <a:pt x="134000" y="119529"/>
                    <a:pt x="139179" y="125927"/>
                    <a:pt x="130313" y="117061"/>
                  </a:cubicBezTo>
                  <a:cubicBezTo>
                    <a:pt x="132522" y="115589"/>
                    <a:pt x="134565" y="113831"/>
                    <a:pt x="136939" y="112644"/>
                  </a:cubicBezTo>
                  <a:cubicBezTo>
                    <a:pt x="139021" y="111603"/>
                    <a:pt x="141245" y="110628"/>
                    <a:pt x="143565" y="110435"/>
                  </a:cubicBezTo>
                  <a:cubicBezTo>
                    <a:pt x="158990" y="109149"/>
                    <a:pt x="174487" y="108962"/>
                    <a:pt x="189948" y="108226"/>
                  </a:cubicBezTo>
                  <a:cubicBezTo>
                    <a:pt x="189212" y="103809"/>
                    <a:pt x="190426" y="98557"/>
                    <a:pt x="187739" y="94974"/>
                  </a:cubicBezTo>
                  <a:cubicBezTo>
                    <a:pt x="185360" y="91802"/>
                    <a:pt x="180422" y="91912"/>
                    <a:pt x="176696" y="90557"/>
                  </a:cubicBezTo>
                  <a:cubicBezTo>
                    <a:pt x="172320" y="88966"/>
                    <a:pt x="163444" y="86139"/>
                    <a:pt x="163444" y="86139"/>
                  </a:cubicBezTo>
                  <a:cubicBezTo>
                    <a:pt x="161971" y="83930"/>
                    <a:pt x="160903" y="81390"/>
                    <a:pt x="159026" y="79513"/>
                  </a:cubicBezTo>
                  <a:cubicBezTo>
                    <a:pt x="157149" y="77636"/>
                    <a:pt x="154058" y="77169"/>
                    <a:pt x="152400" y="75096"/>
                  </a:cubicBezTo>
                  <a:cubicBezTo>
                    <a:pt x="150946" y="73278"/>
                    <a:pt x="151233" y="70552"/>
                    <a:pt x="150192" y="68470"/>
                  </a:cubicBezTo>
                  <a:cubicBezTo>
                    <a:pt x="147407" y="62901"/>
                    <a:pt x="145463" y="61533"/>
                    <a:pt x="141357" y="57426"/>
                  </a:cubicBezTo>
                  <a:cubicBezTo>
                    <a:pt x="140621" y="55217"/>
                    <a:pt x="140794" y="52446"/>
                    <a:pt x="139148" y="50800"/>
                  </a:cubicBezTo>
                  <a:cubicBezTo>
                    <a:pt x="137502" y="49154"/>
                    <a:pt x="133653" y="50627"/>
                    <a:pt x="132522" y="48592"/>
                  </a:cubicBezTo>
                  <a:cubicBezTo>
                    <a:pt x="129574" y="43285"/>
                    <a:pt x="125159" y="8099"/>
                    <a:pt x="123687"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Freeform 114">
              <a:extLst>
                <a:ext uri="{FF2B5EF4-FFF2-40B4-BE49-F238E27FC236}">
                  <a16:creationId xmlns:a16="http://schemas.microsoft.com/office/drawing/2014/main" id="{90FDC6FC-7941-99EE-2999-524E527622F1}"/>
                </a:ext>
              </a:extLst>
            </p:cNvPr>
            <p:cNvSpPr/>
            <p:nvPr/>
          </p:nvSpPr>
          <p:spPr>
            <a:xfrm>
              <a:off x="6630504" y="4801704"/>
              <a:ext cx="177494" cy="940295"/>
            </a:xfrm>
            <a:custGeom>
              <a:avLst/>
              <a:gdLst>
                <a:gd name="connsiteX0" fmla="*/ 88348 w 177494"/>
                <a:gd name="connsiteY0" fmla="*/ 0 h 940295"/>
                <a:gd name="connsiteX1" fmla="*/ 88348 w 177494"/>
                <a:gd name="connsiteY1" fmla="*/ 0 h 940295"/>
                <a:gd name="connsiteX2" fmla="*/ 86139 w 177494"/>
                <a:gd name="connsiteY2" fmla="*/ 19879 h 940295"/>
                <a:gd name="connsiteX3" fmla="*/ 79513 w 177494"/>
                <a:gd name="connsiteY3" fmla="*/ 41966 h 940295"/>
                <a:gd name="connsiteX4" fmla="*/ 75096 w 177494"/>
                <a:gd name="connsiteY4" fmla="*/ 48592 h 940295"/>
                <a:gd name="connsiteX5" fmla="*/ 70679 w 177494"/>
                <a:gd name="connsiteY5" fmla="*/ 61844 h 940295"/>
                <a:gd name="connsiteX6" fmla="*/ 68470 w 177494"/>
                <a:gd name="connsiteY6" fmla="*/ 83931 h 940295"/>
                <a:gd name="connsiteX7" fmla="*/ 70679 w 177494"/>
                <a:gd name="connsiteY7" fmla="*/ 90557 h 940295"/>
                <a:gd name="connsiteX8" fmla="*/ 88348 w 177494"/>
                <a:gd name="connsiteY8" fmla="*/ 92766 h 940295"/>
                <a:gd name="connsiteX9" fmla="*/ 83931 w 177494"/>
                <a:gd name="connsiteY9" fmla="*/ 106018 h 940295"/>
                <a:gd name="connsiteX10" fmla="*/ 81722 w 177494"/>
                <a:gd name="connsiteY10" fmla="*/ 112644 h 940295"/>
                <a:gd name="connsiteX11" fmla="*/ 79513 w 177494"/>
                <a:gd name="connsiteY11" fmla="*/ 132522 h 940295"/>
                <a:gd name="connsiteX12" fmla="*/ 75096 w 177494"/>
                <a:gd name="connsiteY12" fmla="*/ 139148 h 940295"/>
                <a:gd name="connsiteX13" fmla="*/ 59635 w 177494"/>
                <a:gd name="connsiteY13" fmla="*/ 150192 h 940295"/>
                <a:gd name="connsiteX14" fmla="*/ 53009 w 177494"/>
                <a:gd name="connsiteY14" fmla="*/ 156818 h 940295"/>
                <a:gd name="connsiteX15" fmla="*/ 41966 w 177494"/>
                <a:gd name="connsiteY15" fmla="*/ 163444 h 940295"/>
                <a:gd name="connsiteX16" fmla="*/ 39757 w 177494"/>
                <a:gd name="connsiteY16" fmla="*/ 183322 h 940295"/>
                <a:gd name="connsiteX17" fmla="*/ 44174 w 177494"/>
                <a:gd name="connsiteY17" fmla="*/ 189948 h 940295"/>
                <a:gd name="connsiteX18" fmla="*/ 53009 w 177494"/>
                <a:gd name="connsiteY18" fmla="*/ 192157 h 940295"/>
                <a:gd name="connsiteX19" fmla="*/ 72887 w 177494"/>
                <a:gd name="connsiteY19" fmla="*/ 189948 h 940295"/>
                <a:gd name="connsiteX20" fmla="*/ 79513 w 177494"/>
                <a:gd name="connsiteY20" fmla="*/ 187739 h 940295"/>
                <a:gd name="connsiteX21" fmla="*/ 81722 w 177494"/>
                <a:gd name="connsiteY21" fmla="*/ 194366 h 940295"/>
                <a:gd name="connsiteX22" fmla="*/ 83931 w 177494"/>
                <a:gd name="connsiteY22" fmla="*/ 223079 h 940295"/>
                <a:gd name="connsiteX23" fmla="*/ 86139 w 177494"/>
                <a:gd name="connsiteY23" fmla="*/ 242957 h 940295"/>
                <a:gd name="connsiteX24" fmla="*/ 77305 w 177494"/>
                <a:gd name="connsiteY24" fmla="*/ 249583 h 940295"/>
                <a:gd name="connsiteX25" fmla="*/ 55218 w 177494"/>
                <a:gd name="connsiteY25" fmla="*/ 254000 h 940295"/>
                <a:gd name="connsiteX26" fmla="*/ 50800 w 177494"/>
                <a:gd name="connsiteY26" fmla="*/ 258418 h 940295"/>
                <a:gd name="connsiteX27" fmla="*/ 41966 w 177494"/>
                <a:gd name="connsiteY27" fmla="*/ 271670 h 940295"/>
                <a:gd name="connsiteX28" fmla="*/ 46383 w 177494"/>
                <a:gd name="connsiteY28" fmla="*/ 278296 h 940295"/>
                <a:gd name="connsiteX29" fmla="*/ 53009 w 177494"/>
                <a:gd name="connsiteY29" fmla="*/ 280505 h 940295"/>
                <a:gd name="connsiteX30" fmla="*/ 81722 w 177494"/>
                <a:gd name="connsiteY30" fmla="*/ 282713 h 940295"/>
                <a:gd name="connsiteX31" fmla="*/ 77305 w 177494"/>
                <a:gd name="connsiteY31" fmla="*/ 291548 h 940295"/>
                <a:gd name="connsiteX32" fmla="*/ 68470 w 177494"/>
                <a:gd name="connsiteY32" fmla="*/ 300383 h 940295"/>
                <a:gd name="connsiteX33" fmla="*/ 61844 w 177494"/>
                <a:gd name="connsiteY33" fmla="*/ 307009 h 940295"/>
                <a:gd name="connsiteX34" fmla="*/ 61844 w 177494"/>
                <a:gd name="connsiteY34" fmla="*/ 335722 h 940295"/>
                <a:gd name="connsiteX35" fmla="*/ 68470 w 177494"/>
                <a:gd name="connsiteY35" fmla="*/ 340139 h 940295"/>
                <a:gd name="connsiteX36" fmla="*/ 70679 w 177494"/>
                <a:gd name="connsiteY36" fmla="*/ 346766 h 940295"/>
                <a:gd name="connsiteX37" fmla="*/ 64053 w 177494"/>
                <a:gd name="connsiteY37" fmla="*/ 351183 h 940295"/>
                <a:gd name="connsiteX38" fmla="*/ 53009 w 177494"/>
                <a:gd name="connsiteY38" fmla="*/ 357809 h 940295"/>
                <a:gd name="connsiteX39" fmla="*/ 44174 w 177494"/>
                <a:gd name="connsiteY39" fmla="*/ 364435 h 940295"/>
                <a:gd name="connsiteX40" fmla="*/ 37548 w 177494"/>
                <a:gd name="connsiteY40" fmla="*/ 366644 h 940295"/>
                <a:gd name="connsiteX41" fmla="*/ 30922 w 177494"/>
                <a:gd name="connsiteY41" fmla="*/ 373270 h 940295"/>
                <a:gd name="connsiteX42" fmla="*/ 24296 w 177494"/>
                <a:gd name="connsiteY42" fmla="*/ 377687 h 940295"/>
                <a:gd name="connsiteX43" fmla="*/ 19879 w 177494"/>
                <a:gd name="connsiteY43" fmla="*/ 384313 h 940295"/>
                <a:gd name="connsiteX44" fmla="*/ 13253 w 177494"/>
                <a:gd name="connsiteY44" fmla="*/ 397566 h 940295"/>
                <a:gd name="connsiteX45" fmla="*/ 11044 w 177494"/>
                <a:gd name="connsiteY45" fmla="*/ 404192 h 940295"/>
                <a:gd name="connsiteX46" fmla="*/ 8835 w 177494"/>
                <a:gd name="connsiteY46" fmla="*/ 437322 h 940295"/>
                <a:gd name="connsiteX47" fmla="*/ 15461 w 177494"/>
                <a:gd name="connsiteY47" fmla="*/ 435113 h 940295"/>
                <a:gd name="connsiteX48" fmla="*/ 22087 w 177494"/>
                <a:gd name="connsiteY48" fmla="*/ 430696 h 940295"/>
                <a:gd name="connsiteX49" fmla="*/ 30922 w 177494"/>
                <a:gd name="connsiteY49" fmla="*/ 426279 h 940295"/>
                <a:gd name="connsiteX50" fmla="*/ 44174 w 177494"/>
                <a:gd name="connsiteY50" fmla="*/ 419653 h 940295"/>
                <a:gd name="connsiteX51" fmla="*/ 61844 w 177494"/>
                <a:gd name="connsiteY51" fmla="*/ 406400 h 940295"/>
                <a:gd name="connsiteX52" fmla="*/ 68470 w 177494"/>
                <a:gd name="connsiteY52" fmla="*/ 401983 h 940295"/>
                <a:gd name="connsiteX53" fmla="*/ 79513 w 177494"/>
                <a:gd name="connsiteY53" fmla="*/ 417444 h 940295"/>
                <a:gd name="connsiteX54" fmla="*/ 70679 w 177494"/>
                <a:gd name="connsiteY54" fmla="*/ 421861 h 940295"/>
                <a:gd name="connsiteX55" fmla="*/ 64053 w 177494"/>
                <a:gd name="connsiteY55" fmla="*/ 426279 h 940295"/>
                <a:gd name="connsiteX56" fmla="*/ 53009 w 177494"/>
                <a:gd name="connsiteY56" fmla="*/ 437322 h 940295"/>
                <a:gd name="connsiteX57" fmla="*/ 48592 w 177494"/>
                <a:gd name="connsiteY57" fmla="*/ 446157 h 940295"/>
                <a:gd name="connsiteX58" fmla="*/ 44174 w 177494"/>
                <a:gd name="connsiteY58" fmla="*/ 459409 h 940295"/>
                <a:gd name="connsiteX59" fmla="*/ 35339 w 177494"/>
                <a:gd name="connsiteY59" fmla="*/ 474870 h 940295"/>
                <a:gd name="connsiteX60" fmla="*/ 33131 w 177494"/>
                <a:gd name="connsiteY60" fmla="*/ 481496 h 940295"/>
                <a:gd name="connsiteX61" fmla="*/ 28713 w 177494"/>
                <a:gd name="connsiteY61" fmla="*/ 485913 h 940295"/>
                <a:gd name="connsiteX62" fmla="*/ 24296 w 177494"/>
                <a:gd name="connsiteY62" fmla="*/ 492539 h 940295"/>
                <a:gd name="connsiteX63" fmla="*/ 33131 w 177494"/>
                <a:gd name="connsiteY63" fmla="*/ 494748 h 940295"/>
                <a:gd name="connsiteX64" fmla="*/ 59635 w 177494"/>
                <a:gd name="connsiteY64" fmla="*/ 496957 h 940295"/>
                <a:gd name="connsiteX65" fmla="*/ 57426 w 177494"/>
                <a:gd name="connsiteY65" fmla="*/ 503583 h 940295"/>
                <a:gd name="connsiteX66" fmla="*/ 41966 w 177494"/>
                <a:gd name="connsiteY66" fmla="*/ 519044 h 940295"/>
                <a:gd name="connsiteX67" fmla="*/ 30922 w 177494"/>
                <a:gd name="connsiteY67" fmla="*/ 530087 h 940295"/>
                <a:gd name="connsiteX68" fmla="*/ 19879 w 177494"/>
                <a:gd name="connsiteY68" fmla="*/ 541131 h 940295"/>
                <a:gd name="connsiteX69" fmla="*/ 15461 w 177494"/>
                <a:gd name="connsiteY69" fmla="*/ 545548 h 940295"/>
                <a:gd name="connsiteX70" fmla="*/ 13253 w 177494"/>
                <a:gd name="connsiteY70" fmla="*/ 552174 h 940295"/>
                <a:gd name="connsiteX71" fmla="*/ 8835 w 177494"/>
                <a:gd name="connsiteY71" fmla="*/ 556592 h 940295"/>
                <a:gd name="connsiteX72" fmla="*/ 0 w 177494"/>
                <a:gd name="connsiteY72" fmla="*/ 567635 h 940295"/>
                <a:gd name="connsiteX73" fmla="*/ 2209 w 177494"/>
                <a:gd name="connsiteY73" fmla="*/ 576470 h 940295"/>
                <a:gd name="connsiteX74" fmla="*/ 8835 w 177494"/>
                <a:gd name="connsiteY74" fmla="*/ 578679 h 940295"/>
                <a:gd name="connsiteX75" fmla="*/ 35339 w 177494"/>
                <a:gd name="connsiteY75" fmla="*/ 574261 h 940295"/>
                <a:gd name="connsiteX76" fmla="*/ 48592 w 177494"/>
                <a:gd name="connsiteY76" fmla="*/ 563218 h 940295"/>
                <a:gd name="connsiteX77" fmla="*/ 53009 w 177494"/>
                <a:gd name="connsiteY77" fmla="*/ 558800 h 940295"/>
                <a:gd name="connsiteX78" fmla="*/ 72887 w 177494"/>
                <a:gd name="connsiteY78" fmla="*/ 554383 h 940295"/>
                <a:gd name="connsiteX79" fmla="*/ 92766 w 177494"/>
                <a:gd name="connsiteY79" fmla="*/ 556592 h 940295"/>
                <a:gd name="connsiteX80" fmla="*/ 81722 w 177494"/>
                <a:gd name="connsiteY80" fmla="*/ 567635 h 940295"/>
                <a:gd name="connsiteX81" fmla="*/ 77305 w 177494"/>
                <a:gd name="connsiteY81" fmla="*/ 574261 h 940295"/>
                <a:gd name="connsiteX82" fmla="*/ 66261 w 177494"/>
                <a:gd name="connsiteY82" fmla="*/ 583096 h 940295"/>
                <a:gd name="connsiteX83" fmla="*/ 59635 w 177494"/>
                <a:gd name="connsiteY83" fmla="*/ 585305 h 940295"/>
                <a:gd name="connsiteX84" fmla="*/ 50800 w 177494"/>
                <a:gd name="connsiteY84" fmla="*/ 591931 h 940295"/>
                <a:gd name="connsiteX85" fmla="*/ 41966 w 177494"/>
                <a:gd name="connsiteY85" fmla="*/ 605183 h 940295"/>
                <a:gd name="connsiteX86" fmla="*/ 37548 w 177494"/>
                <a:gd name="connsiteY86" fmla="*/ 609600 h 940295"/>
                <a:gd name="connsiteX87" fmla="*/ 33131 w 177494"/>
                <a:gd name="connsiteY87" fmla="*/ 622853 h 940295"/>
                <a:gd name="connsiteX88" fmla="*/ 28713 w 177494"/>
                <a:gd name="connsiteY88" fmla="*/ 631687 h 940295"/>
                <a:gd name="connsiteX89" fmla="*/ 24296 w 177494"/>
                <a:gd name="connsiteY89" fmla="*/ 644939 h 940295"/>
                <a:gd name="connsiteX90" fmla="*/ 22087 w 177494"/>
                <a:gd name="connsiteY90" fmla="*/ 651566 h 940295"/>
                <a:gd name="connsiteX91" fmla="*/ 30922 w 177494"/>
                <a:gd name="connsiteY91" fmla="*/ 653774 h 940295"/>
                <a:gd name="connsiteX92" fmla="*/ 44174 w 177494"/>
                <a:gd name="connsiteY92" fmla="*/ 647148 h 940295"/>
                <a:gd name="connsiteX93" fmla="*/ 59635 w 177494"/>
                <a:gd name="connsiteY93" fmla="*/ 642731 h 940295"/>
                <a:gd name="connsiteX94" fmla="*/ 66261 w 177494"/>
                <a:gd name="connsiteY94" fmla="*/ 644939 h 940295"/>
                <a:gd name="connsiteX95" fmla="*/ 66261 w 177494"/>
                <a:gd name="connsiteY95" fmla="*/ 664818 h 940295"/>
                <a:gd name="connsiteX96" fmla="*/ 55218 w 177494"/>
                <a:gd name="connsiteY96" fmla="*/ 667026 h 940295"/>
                <a:gd name="connsiteX97" fmla="*/ 50800 w 177494"/>
                <a:gd name="connsiteY97" fmla="*/ 671444 h 940295"/>
                <a:gd name="connsiteX98" fmla="*/ 50800 w 177494"/>
                <a:gd name="connsiteY98" fmla="*/ 689113 h 940295"/>
                <a:gd name="connsiteX99" fmla="*/ 57426 w 177494"/>
                <a:gd name="connsiteY99" fmla="*/ 691322 h 940295"/>
                <a:gd name="connsiteX100" fmla="*/ 68470 w 177494"/>
                <a:gd name="connsiteY100" fmla="*/ 695739 h 940295"/>
                <a:gd name="connsiteX101" fmla="*/ 64053 w 177494"/>
                <a:gd name="connsiteY101" fmla="*/ 711200 h 940295"/>
                <a:gd name="connsiteX102" fmla="*/ 59635 w 177494"/>
                <a:gd name="connsiteY102" fmla="*/ 724453 h 940295"/>
                <a:gd name="connsiteX103" fmla="*/ 48592 w 177494"/>
                <a:gd name="connsiteY103" fmla="*/ 728870 h 940295"/>
                <a:gd name="connsiteX104" fmla="*/ 44174 w 177494"/>
                <a:gd name="connsiteY104" fmla="*/ 744331 h 940295"/>
                <a:gd name="connsiteX105" fmla="*/ 39757 w 177494"/>
                <a:gd name="connsiteY105" fmla="*/ 750957 h 940295"/>
                <a:gd name="connsiteX106" fmla="*/ 37548 w 177494"/>
                <a:gd name="connsiteY106" fmla="*/ 757583 h 940295"/>
                <a:gd name="connsiteX107" fmla="*/ 30922 w 177494"/>
                <a:gd name="connsiteY107" fmla="*/ 759792 h 940295"/>
                <a:gd name="connsiteX108" fmla="*/ 22087 w 177494"/>
                <a:gd name="connsiteY108" fmla="*/ 779670 h 940295"/>
                <a:gd name="connsiteX109" fmla="*/ 28713 w 177494"/>
                <a:gd name="connsiteY109" fmla="*/ 786296 h 940295"/>
                <a:gd name="connsiteX110" fmla="*/ 35339 w 177494"/>
                <a:gd name="connsiteY110" fmla="*/ 788505 h 940295"/>
                <a:gd name="connsiteX111" fmla="*/ 70679 w 177494"/>
                <a:gd name="connsiteY111" fmla="*/ 790713 h 940295"/>
                <a:gd name="connsiteX112" fmla="*/ 68470 w 177494"/>
                <a:gd name="connsiteY112" fmla="*/ 797339 h 940295"/>
                <a:gd name="connsiteX113" fmla="*/ 64053 w 177494"/>
                <a:gd name="connsiteY113" fmla="*/ 806174 h 940295"/>
                <a:gd name="connsiteX114" fmla="*/ 61844 w 177494"/>
                <a:gd name="connsiteY114" fmla="*/ 817218 h 940295"/>
                <a:gd name="connsiteX115" fmla="*/ 57426 w 177494"/>
                <a:gd name="connsiteY115" fmla="*/ 832679 h 940295"/>
                <a:gd name="connsiteX116" fmla="*/ 53009 w 177494"/>
                <a:gd name="connsiteY116" fmla="*/ 854766 h 940295"/>
                <a:gd name="connsiteX117" fmla="*/ 48592 w 177494"/>
                <a:gd name="connsiteY117" fmla="*/ 861392 h 940295"/>
                <a:gd name="connsiteX118" fmla="*/ 41966 w 177494"/>
                <a:gd name="connsiteY118" fmla="*/ 883479 h 940295"/>
                <a:gd name="connsiteX119" fmla="*/ 37548 w 177494"/>
                <a:gd name="connsiteY119" fmla="*/ 887896 h 940295"/>
                <a:gd name="connsiteX120" fmla="*/ 35339 w 177494"/>
                <a:gd name="connsiteY120" fmla="*/ 903357 h 940295"/>
                <a:gd name="connsiteX121" fmla="*/ 30922 w 177494"/>
                <a:gd name="connsiteY121" fmla="*/ 909983 h 940295"/>
                <a:gd name="connsiteX122" fmla="*/ 24296 w 177494"/>
                <a:gd name="connsiteY122" fmla="*/ 923235 h 940295"/>
                <a:gd name="connsiteX123" fmla="*/ 22087 w 177494"/>
                <a:gd name="connsiteY123" fmla="*/ 932070 h 940295"/>
                <a:gd name="connsiteX124" fmla="*/ 48592 w 177494"/>
                <a:gd name="connsiteY124" fmla="*/ 936487 h 940295"/>
                <a:gd name="connsiteX125" fmla="*/ 55218 w 177494"/>
                <a:gd name="connsiteY125" fmla="*/ 929861 h 940295"/>
                <a:gd name="connsiteX126" fmla="*/ 57426 w 177494"/>
                <a:gd name="connsiteY126" fmla="*/ 921026 h 940295"/>
                <a:gd name="connsiteX127" fmla="*/ 61844 w 177494"/>
                <a:gd name="connsiteY127" fmla="*/ 914400 h 940295"/>
                <a:gd name="connsiteX128" fmla="*/ 64053 w 177494"/>
                <a:gd name="connsiteY128" fmla="*/ 907774 h 940295"/>
                <a:gd name="connsiteX129" fmla="*/ 72887 w 177494"/>
                <a:gd name="connsiteY129" fmla="*/ 898939 h 940295"/>
                <a:gd name="connsiteX130" fmla="*/ 77305 w 177494"/>
                <a:gd name="connsiteY130" fmla="*/ 892313 h 940295"/>
                <a:gd name="connsiteX131" fmla="*/ 86139 w 177494"/>
                <a:gd name="connsiteY131" fmla="*/ 885687 h 940295"/>
                <a:gd name="connsiteX132" fmla="*/ 92766 w 177494"/>
                <a:gd name="connsiteY132" fmla="*/ 876853 h 940295"/>
                <a:gd name="connsiteX133" fmla="*/ 99392 w 177494"/>
                <a:gd name="connsiteY133" fmla="*/ 870226 h 940295"/>
                <a:gd name="connsiteX134" fmla="*/ 108226 w 177494"/>
                <a:gd name="connsiteY134" fmla="*/ 856974 h 940295"/>
                <a:gd name="connsiteX135" fmla="*/ 119270 w 177494"/>
                <a:gd name="connsiteY135" fmla="*/ 845931 h 940295"/>
                <a:gd name="connsiteX136" fmla="*/ 128105 w 177494"/>
                <a:gd name="connsiteY136" fmla="*/ 843722 h 940295"/>
                <a:gd name="connsiteX137" fmla="*/ 141357 w 177494"/>
                <a:gd name="connsiteY137" fmla="*/ 848139 h 940295"/>
                <a:gd name="connsiteX138" fmla="*/ 147983 w 177494"/>
                <a:gd name="connsiteY138" fmla="*/ 852557 h 940295"/>
                <a:gd name="connsiteX139" fmla="*/ 132522 w 177494"/>
                <a:gd name="connsiteY139" fmla="*/ 843722 h 940295"/>
                <a:gd name="connsiteX140" fmla="*/ 125896 w 177494"/>
                <a:gd name="connsiteY140" fmla="*/ 839305 h 940295"/>
                <a:gd name="connsiteX141" fmla="*/ 106018 w 177494"/>
                <a:gd name="connsiteY141" fmla="*/ 821635 h 940295"/>
                <a:gd name="connsiteX142" fmla="*/ 97183 w 177494"/>
                <a:gd name="connsiteY142" fmla="*/ 806174 h 940295"/>
                <a:gd name="connsiteX143" fmla="*/ 90557 w 177494"/>
                <a:gd name="connsiteY143" fmla="*/ 792922 h 940295"/>
                <a:gd name="connsiteX144" fmla="*/ 97183 w 177494"/>
                <a:gd name="connsiteY144" fmla="*/ 779670 h 940295"/>
                <a:gd name="connsiteX145" fmla="*/ 108226 w 177494"/>
                <a:gd name="connsiteY145" fmla="*/ 775253 h 940295"/>
                <a:gd name="connsiteX146" fmla="*/ 114853 w 177494"/>
                <a:gd name="connsiteY146" fmla="*/ 777461 h 940295"/>
                <a:gd name="connsiteX147" fmla="*/ 128105 w 177494"/>
                <a:gd name="connsiteY147" fmla="*/ 768626 h 940295"/>
                <a:gd name="connsiteX148" fmla="*/ 150192 w 177494"/>
                <a:gd name="connsiteY148" fmla="*/ 764209 h 940295"/>
                <a:gd name="connsiteX149" fmla="*/ 156818 w 177494"/>
                <a:gd name="connsiteY149" fmla="*/ 762000 h 940295"/>
                <a:gd name="connsiteX150" fmla="*/ 152400 w 177494"/>
                <a:gd name="connsiteY150" fmla="*/ 750957 h 940295"/>
                <a:gd name="connsiteX151" fmla="*/ 139148 w 177494"/>
                <a:gd name="connsiteY151" fmla="*/ 728870 h 940295"/>
                <a:gd name="connsiteX152" fmla="*/ 136939 w 177494"/>
                <a:gd name="connsiteY152" fmla="*/ 722244 h 940295"/>
                <a:gd name="connsiteX153" fmla="*/ 139148 w 177494"/>
                <a:gd name="connsiteY153" fmla="*/ 708992 h 940295"/>
                <a:gd name="connsiteX154" fmla="*/ 145774 w 177494"/>
                <a:gd name="connsiteY154" fmla="*/ 711200 h 940295"/>
                <a:gd name="connsiteX155" fmla="*/ 165653 w 177494"/>
                <a:gd name="connsiteY155" fmla="*/ 708992 h 940295"/>
                <a:gd name="connsiteX156" fmla="*/ 167861 w 177494"/>
                <a:gd name="connsiteY156" fmla="*/ 697948 h 940295"/>
                <a:gd name="connsiteX157" fmla="*/ 159026 w 177494"/>
                <a:gd name="connsiteY157" fmla="*/ 678070 h 940295"/>
                <a:gd name="connsiteX158" fmla="*/ 154609 w 177494"/>
                <a:gd name="connsiteY158" fmla="*/ 669235 h 940295"/>
                <a:gd name="connsiteX159" fmla="*/ 150192 w 177494"/>
                <a:gd name="connsiteY159" fmla="*/ 655983 h 940295"/>
                <a:gd name="connsiteX160" fmla="*/ 147983 w 177494"/>
                <a:gd name="connsiteY160" fmla="*/ 649357 h 940295"/>
                <a:gd name="connsiteX161" fmla="*/ 143566 w 177494"/>
                <a:gd name="connsiteY161" fmla="*/ 644939 h 940295"/>
                <a:gd name="connsiteX162" fmla="*/ 130313 w 177494"/>
                <a:gd name="connsiteY162" fmla="*/ 636105 h 940295"/>
                <a:gd name="connsiteX163" fmla="*/ 125896 w 177494"/>
                <a:gd name="connsiteY163" fmla="*/ 620644 h 940295"/>
                <a:gd name="connsiteX164" fmla="*/ 123687 w 177494"/>
                <a:gd name="connsiteY164" fmla="*/ 614018 h 940295"/>
                <a:gd name="connsiteX165" fmla="*/ 119270 w 177494"/>
                <a:gd name="connsiteY165" fmla="*/ 609600 h 940295"/>
                <a:gd name="connsiteX166" fmla="*/ 119270 w 177494"/>
                <a:gd name="connsiteY166" fmla="*/ 561009 h 940295"/>
                <a:gd name="connsiteX167" fmla="*/ 125896 w 177494"/>
                <a:gd name="connsiteY167" fmla="*/ 565426 h 940295"/>
                <a:gd name="connsiteX168" fmla="*/ 132522 w 177494"/>
                <a:gd name="connsiteY168" fmla="*/ 567635 h 940295"/>
                <a:gd name="connsiteX169" fmla="*/ 141357 w 177494"/>
                <a:gd name="connsiteY169" fmla="*/ 572053 h 940295"/>
                <a:gd name="connsiteX170" fmla="*/ 147983 w 177494"/>
                <a:gd name="connsiteY170" fmla="*/ 578679 h 940295"/>
                <a:gd name="connsiteX171" fmla="*/ 156818 w 177494"/>
                <a:gd name="connsiteY171" fmla="*/ 585305 h 940295"/>
                <a:gd name="connsiteX172" fmla="*/ 170070 w 177494"/>
                <a:gd name="connsiteY172" fmla="*/ 594139 h 940295"/>
                <a:gd name="connsiteX173" fmla="*/ 174487 w 177494"/>
                <a:gd name="connsiteY173" fmla="*/ 578679 h 940295"/>
                <a:gd name="connsiteX174" fmla="*/ 167861 w 177494"/>
                <a:gd name="connsiteY174" fmla="*/ 567635 h 940295"/>
                <a:gd name="connsiteX175" fmla="*/ 161235 w 177494"/>
                <a:gd name="connsiteY175" fmla="*/ 565426 h 940295"/>
                <a:gd name="connsiteX176" fmla="*/ 147983 w 177494"/>
                <a:gd name="connsiteY176" fmla="*/ 554383 h 940295"/>
                <a:gd name="connsiteX177" fmla="*/ 143566 w 177494"/>
                <a:gd name="connsiteY177" fmla="*/ 545548 h 940295"/>
                <a:gd name="connsiteX178" fmla="*/ 136939 w 177494"/>
                <a:gd name="connsiteY178" fmla="*/ 541131 h 940295"/>
                <a:gd name="connsiteX179" fmla="*/ 134731 w 177494"/>
                <a:gd name="connsiteY179" fmla="*/ 534505 h 940295"/>
                <a:gd name="connsiteX180" fmla="*/ 130313 w 177494"/>
                <a:gd name="connsiteY180" fmla="*/ 523461 h 940295"/>
                <a:gd name="connsiteX181" fmla="*/ 128105 w 177494"/>
                <a:gd name="connsiteY181" fmla="*/ 514626 h 940295"/>
                <a:gd name="connsiteX182" fmla="*/ 123687 w 177494"/>
                <a:gd name="connsiteY182" fmla="*/ 508000 h 940295"/>
                <a:gd name="connsiteX183" fmla="*/ 121479 w 177494"/>
                <a:gd name="connsiteY183" fmla="*/ 477079 h 940295"/>
                <a:gd name="connsiteX184" fmla="*/ 117061 w 177494"/>
                <a:gd name="connsiteY184" fmla="*/ 450574 h 940295"/>
                <a:gd name="connsiteX185" fmla="*/ 130313 w 177494"/>
                <a:gd name="connsiteY185" fmla="*/ 448366 h 940295"/>
                <a:gd name="connsiteX186" fmla="*/ 136939 w 177494"/>
                <a:gd name="connsiteY186" fmla="*/ 446157 h 940295"/>
                <a:gd name="connsiteX187" fmla="*/ 141357 w 177494"/>
                <a:gd name="connsiteY187" fmla="*/ 450574 h 940295"/>
                <a:gd name="connsiteX188" fmla="*/ 147983 w 177494"/>
                <a:gd name="connsiteY188" fmla="*/ 452783 h 940295"/>
                <a:gd name="connsiteX189" fmla="*/ 156818 w 177494"/>
                <a:gd name="connsiteY189" fmla="*/ 450574 h 940295"/>
                <a:gd name="connsiteX190" fmla="*/ 147983 w 177494"/>
                <a:gd name="connsiteY190" fmla="*/ 435113 h 940295"/>
                <a:gd name="connsiteX191" fmla="*/ 139148 w 177494"/>
                <a:gd name="connsiteY191" fmla="*/ 430696 h 940295"/>
                <a:gd name="connsiteX192" fmla="*/ 134731 w 177494"/>
                <a:gd name="connsiteY192" fmla="*/ 421861 h 940295"/>
                <a:gd name="connsiteX193" fmla="*/ 130313 w 177494"/>
                <a:gd name="connsiteY193" fmla="*/ 415235 h 940295"/>
                <a:gd name="connsiteX194" fmla="*/ 125896 w 177494"/>
                <a:gd name="connsiteY194" fmla="*/ 399774 h 940295"/>
                <a:gd name="connsiteX195" fmla="*/ 121479 w 177494"/>
                <a:gd name="connsiteY195" fmla="*/ 393148 h 940295"/>
                <a:gd name="connsiteX196" fmla="*/ 117061 w 177494"/>
                <a:gd name="connsiteY196" fmla="*/ 379896 h 940295"/>
                <a:gd name="connsiteX197" fmla="*/ 110435 w 177494"/>
                <a:gd name="connsiteY197" fmla="*/ 364435 h 940295"/>
                <a:gd name="connsiteX198" fmla="*/ 106018 w 177494"/>
                <a:gd name="connsiteY198" fmla="*/ 355600 h 940295"/>
                <a:gd name="connsiteX199" fmla="*/ 103809 w 177494"/>
                <a:gd name="connsiteY199" fmla="*/ 324679 h 940295"/>
                <a:gd name="connsiteX200" fmla="*/ 106018 w 177494"/>
                <a:gd name="connsiteY200" fmla="*/ 309218 h 940295"/>
                <a:gd name="connsiteX201" fmla="*/ 119270 w 177494"/>
                <a:gd name="connsiteY201" fmla="*/ 315844 h 940295"/>
                <a:gd name="connsiteX202" fmla="*/ 125896 w 177494"/>
                <a:gd name="connsiteY202" fmla="*/ 331305 h 940295"/>
                <a:gd name="connsiteX203" fmla="*/ 136939 w 177494"/>
                <a:gd name="connsiteY203" fmla="*/ 344557 h 940295"/>
                <a:gd name="connsiteX204" fmla="*/ 139148 w 177494"/>
                <a:gd name="connsiteY204" fmla="*/ 351183 h 940295"/>
                <a:gd name="connsiteX205" fmla="*/ 152400 w 177494"/>
                <a:gd name="connsiteY205" fmla="*/ 357809 h 940295"/>
                <a:gd name="connsiteX206" fmla="*/ 159026 w 177494"/>
                <a:gd name="connsiteY206" fmla="*/ 362226 h 940295"/>
                <a:gd name="connsiteX207" fmla="*/ 163444 w 177494"/>
                <a:gd name="connsiteY207" fmla="*/ 366644 h 940295"/>
                <a:gd name="connsiteX208" fmla="*/ 167861 w 177494"/>
                <a:gd name="connsiteY208" fmla="*/ 362226 h 940295"/>
                <a:gd name="connsiteX209" fmla="*/ 165653 w 177494"/>
                <a:gd name="connsiteY209" fmla="*/ 346766 h 940295"/>
                <a:gd name="connsiteX210" fmla="*/ 161235 w 177494"/>
                <a:gd name="connsiteY210" fmla="*/ 342348 h 940295"/>
                <a:gd name="connsiteX211" fmla="*/ 152400 w 177494"/>
                <a:gd name="connsiteY211" fmla="*/ 329096 h 940295"/>
                <a:gd name="connsiteX212" fmla="*/ 141357 w 177494"/>
                <a:gd name="connsiteY212" fmla="*/ 304800 h 940295"/>
                <a:gd name="connsiteX213" fmla="*/ 139148 w 177494"/>
                <a:gd name="connsiteY213" fmla="*/ 289339 h 940295"/>
                <a:gd name="connsiteX214" fmla="*/ 134731 w 177494"/>
                <a:gd name="connsiteY214" fmla="*/ 269461 h 940295"/>
                <a:gd name="connsiteX215" fmla="*/ 132522 w 177494"/>
                <a:gd name="connsiteY215" fmla="*/ 262835 h 940295"/>
                <a:gd name="connsiteX216" fmla="*/ 130313 w 177494"/>
                <a:gd name="connsiteY216" fmla="*/ 245166 h 940295"/>
                <a:gd name="connsiteX217" fmla="*/ 119270 w 177494"/>
                <a:gd name="connsiteY217" fmla="*/ 234122 h 940295"/>
                <a:gd name="connsiteX218" fmla="*/ 110435 w 177494"/>
                <a:gd name="connsiteY218" fmla="*/ 225287 h 940295"/>
                <a:gd name="connsiteX219" fmla="*/ 110435 w 177494"/>
                <a:gd name="connsiteY219" fmla="*/ 200992 h 940295"/>
                <a:gd name="connsiteX220" fmla="*/ 112644 w 177494"/>
                <a:gd name="connsiteY220" fmla="*/ 187739 h 940295"/>
                <a:gd name="connsiteX221" fmla="*/ 119270 w 177494"/>
                <a:gd name="connsiteY221" fmla="*/ 185531 h 940295"/>
                <a:gd name="connsiteX222" fmla="*/ 128105 w 177494"/>
                <a:gd name="connsiteY222" fmla="*/ 187739 h 940295"/>
                <a:gd name="connsiteX223" fmla="*/ 134731 w 177494"/>
                <a:gd name="connsiteY223" fmla="*/ 192157 h 940295"/>
                <a:gd name="connsiteX224" fmla="*/ 141357 w 177494"/>
                <a:gd name="connsiteY224" fmla="*/ 194366 h 940295"/>
                <a:gd name="connsiteX225" fmla="*/ 154609 w 177494"/>
                <a:gd name="connsiteY225" fmla="*/ 203200 h 940295"/>
                <a:gd name="connsiteX226" fmla="*/ 152400 w 177494"/>
                <a:gd name="connsiteY226" fmla="*/ 194366 h 940295"/>
                <a:gd name="connsiteX227" fmla="*/ 141357 w 177494"/>
                <a:gd name="connsiteY227" fmla="*/ 187739 h 940295"/>
                <a:gd name="connsiteX228" fmla="*/ 136939 w 177494"/>
                <a:gd name="connsiteY228" fmla="*/ 183322 h 940295"/>
                <a:gd name="connsiteX229" fmla="*/ 130313 w 177494"/>
                <a:gd name="connsiteY229" fmla="*/ 178905 h 940295"/>
                <a:gd name="connsiteX230" fmla="*/ 128105 w 177494"/>
                <a:gd name="connsiteY230" fmla="*/ 172279 h 940295"/>
                <a:gd name="connsiteX231" fmla="*/ 123687 w 177494"/>
                <a:gd name="connsiteY231" fmla="*/ 167861 h 940295"/>
                <a:gd name="connsiteX232" fmla="*/ 119270 w 177494"/>
                <a:gd name="connsiteY232" fmla="*/ 161235 h 940295"/>
                <a:gd name="connsiteX233" fmla="*/ 117061 w 177494"/>
                <a:gd name="connsiteY233" fmla="*/ 154609 h 940295"/>
                <a:gd name="connsiteX234" fmla="*/ 103809 w 177494"/>
                <a:gd name="connsiteY234" fmla="*/ 130313 h 940295"/>
                <a:gd name="connsiteX235" fmla="*/ 101600 w 177494"/>
                <a:gd name="connsiteY235" fmla="*/ 97183 h 940295"/>
                <a:gd name="connsiteX236" fmla="*/ 99392 w 177494"/>
                <a:gd name="connsiteY236" fmla="*/ 88348 h 940295"/>
                <a:gd name="connsiteX237" fmla="*/ 106018 w 177494"/>
                <a:gd name="connsiteY237" fmla="*/ 83931 h 940295"/>
                <a:gd name="connsiteX238" fmla="*/ 117061 w 177494"/>
                <a:gd name="connsiteY238" fmla="*/ 86139 h 940295"/>
                <a:gd name="connsiteX239" fmla="*/ 121479 w 177494"/>
                <a:gd name="connsiteY239" fmla="*/ 81722 h 940295"/>
                <a:gd name="connsiteX240" fmla="*/ 106018 w 177494"/>
                <a:gd name="connsiteY240" fmla="*/ 68470 h 940295"/>
                <a:gd name="connsiteX241" fmla="*/ 97183 w 177494"/>
                <a:gd name="connsiteY241" fmla="*/ 53009 h 940295"/>
                <a:gd name="connsiteX242" fmla="*/ 92766 w 177494"/>
                <a:gd name="connsiteY242" fmla="*/ 39757 h 940295"/>
                <a:gd name="connsiteX243" fmla="*/ 88348 w 177494"/>
                <a:gd name="connsiteY243" fmla="*/ 0 h 94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Lst>
              <a:rect l="l" t="t" r="r" b="b"/>
              <a:pathLst>
                <a:path w="177494" h="940295">
                  <a:moveTo>
                    <a:pt x="88348" y="0"/>
                  </a:moveTo>
                  <a:lnTo>
                    <a:pt x="88348" y="0"/>
                  </a:lnTo>
                  <a:cubicBezTo>
                    <a:pt x="87612" y="6626"/>
                    <a:pt x="87153" y="13289"/>
                    <a:pt x="86139" y="19879"/>
                  </a:cubicBezTo>
                  <a:cubicBezTo>
                    <a:pt x="85185" y="26083"/>
                    <a:pt x="81235" y="36800"/>
                    <a:pt x="79513" y="41966"/>
                  </a:cubicBezTo>
                  <a:cubicBezTo>
                    <a:pt x="78674" y="44484"/>
                    <a:pt x="76174" y="46166"/>
                    <a:pt x="75096" y="48592"/>
                  </a:cubicBezTo>
                  <a:cubicBezTo>
                    <a:pt x="73205" y="52847"/>
                    <a:pt x="70679" y="61844"/>
                    <a:pt x="70679" y="61844"/>
                  </a:cubicBezTo>
                  <a:cubicBezTo>
                    <a:pt x="69943" y="69206"/>
                    <a:pt x="68470" y="76532"/>
                    <a:pt x="68470" y="83931"/>
                  </a:cubicBezTo>
                  <a:cubicBezTo>
                    <a:pt x="68470" y="86259"/>
                    <a:pt x="68552" y="89611"/>
                    <a:pt x="70679" y="90557"/>
                  </a:cubicBezTo>
                  <a:cubicBezTo>
                    <a:pt x="76103" y="92968"/>
                    <a:pt x="82458" y="92030"/>
                    <a:pt x="88348" y="92766"/>
                  </a:cubicBezTo>
                  <a:lnTo>
                    <a:pt x="83931" y="106018"/>
                  </a:lnTo>
                  <a:lnTo>
                    <a:pt x="81722" y="112644"/>
                  </a:lnTo>
                  <a:cubicBezTo>
                    <a:pt x="80986" y="119270"/>
                    <a:pt x="81130" y="126054"/>
                    <a:pt x="79513" y="132522"/>
                  </a:cubicBezTo>
                  <a:cubicBezTo>
                    <a:pt x="78869" y="135097"/>
                    <a:pt x="76823" y="137133"/>
                    <a:pt x="75096" y="139148"/>
                  </a:cubicBezTo>
                  <a:cubicBezTo>
                    <a:pt x="66711" y="148930"/>
                    <a:pt x="69040" y="147057"/>
                    <a:pt x="59635" y="150192"/>
                  </a:cubicBezTo>
                  <a:cubicBezTo>
                    <a:pt x="57426" y="152401"/>
                    <a:pt x="55608" y="155085"/>
                    <a:pt x="53009" y="156818"/>
                  </a:cubicBezTo>
                  <a:cubicBezTo>
                    <a:pt x="35812" y="168282"/>
                    <a:pt x="55718" y="149689"/>
                    <a:pt x="41966" y="163444"/>
                  </a:cubicBezTo>
                  <a:cubicBezTo>
                    <a:pt x="38284" y="174489"/>
                    <a:pt x="35339" y="174487"/>
                    <a:pt x="39757" y="183322"/>
                  </a:cubicBezTo>
                  <a:cubicBezTo>
                    <a:pt x="40944" y="185696"/>
                    <a:pt x="41965" y="188476"/>
                    <a:pt x="44174" y="189948"/>
                  </a:cubicBezTo>
                  <a:cubicBezTo>
                    <a:pt x="46700" y="191632"/>
                    <a:pt x="50064" y="191421"/>
                    <a:pt x="53009" y="192157"/>
                  </a:cubicBezTo>
                  <a:cubicBezTo>
                    <a:pt x="59635" y="191421"/>
                    <a:pt x="66311" y="191044"/>
                    <a:pt x="72887" y="189948"/>
                  </a:cubicBezTo>
                  <a:cubicBezTo>
                    <a:pt x="75183" y="189565"/>
                    <a:pt x="77431" y="186698"/>
                    <a:pt x="79513" y="187739"/>
                  </a:cubicBezTo>
                  <a:cubicBezTo>
                    <a:pt x="81596" y="188780"/>
                    <a:pt x="80986" y="192157"/>
                    <a:pt x="81722" y="194366"/>
                  </a:cubicBezTo>
                  <a:cubicBezTo>
                    <a:pt x="82458" y="203937"/>
                    <a:pt x="82162" y="213644"/>
                    <a:pt x="83931" y="223079"/>
                  </a:cubicBezTo>
                  <a:cubicBezTo>
                    <a:pt x="86201" y="235184"/>
                    <a:pt x="96598" y="224130"/>
                    <a:pt x="86139" y="242957"/>
                  </a:cubicBezTo>
                  <a:cubicBezTo>
                    <a:pt x="84351" y="246175"/>
                    <a:pt x="80501" y="247757"/>
                    <a:pt x="77305" y="249583"/>
                  </a:cubicBezTo>
                  <a:cubicBezTo>
                    <a:pt x="72164" y="252521"/>
                    <a:pt x="58621" y="253514"/>
                    <a:pt x="55218" y="254000"/>
                  </a:cubicBezTo>
                  <a:cubicBezTo>
                    <a:pt x="53745" y="255473"/>
                    <a:pt x="52050" y="256752"/>
                    <a:pt x="50800" y="258418"/>
                  </a:cubicBezTo>
                  <a:cubicBezTo>
                    <a:pt x="47615" y="262665"/>
                    <a:pt x="41966" y="271670"/>
                    <a:pt x="41966" y="271670"/>
                  </a:cubicBezTo>
                  <a:cubicBezTo>
                    <a:pt x="43438" y="273879"/>
                    <a:pt x="44310" y="276638"/>
                    <a:pt x="46383" y="278296"/>
                  </a:cubicBezTo>
                  <a:cubicBezTo>
                    <a:pt x="48201" y="279750"/>
                    <a:pt x="50699" y="280216"/>
                    <a:pt x="53009" y="280505"/>
                  </a:cubicBezTo>
                  <a:cubicBezTo>
                    <a:pt x="62534" y="281696"/>
                    <a:pt x="72151" y="281977"/>
                    <a:pt x="81722" y="282713"/>
                  </a:cubicBezTo>
                  <a:cubicBezTo>
                    <a:pt x="86140" y="295965"/>
                    <a:pt x="84667" y="284186"/>
                    <a:pt x="77305" y="291548"/>
                  </a:cubicBezTo>
                  <a:cubicBezTo>
                    <a:pt x="65525" y="303328"/>
                    <a:pt x="86139" y="294492"/>
                    <a:pt x="68470" y="300383"/>
                  </a:cubicBezTo>
                  <a:cubicBezTo>
                    <a:pt x="66261" y="302592"/>
                    <a:pt x="63577" y="304410"/>
                    <a:pt x="61844" y="307009"/>
                  </a:cubicBezTo>
                  <a:cubicBezTo>
                    <a:pt x="56973" y="314315"/>
                    <a:pt x="60425" y="331466"/>
                    <a:pt x="61844" y="335722"/>
                  </a:cubicBezTo>
                  <a:cubicBezTo>
                    <a:pt x="62683" y="338240"/>
                    <a:pt x="66261" y="338667"/>
                    <a:pt x="68470" y="340139"/>
                  </a:cubicBezTo>
                  <a:cubicBezTo>
                    <a:pt x="69206" y="342348"/>
                    <a:pt x="71544" y="344604"/>
                    <a:pt x="70679" y="346766"/>
                  </a:cubicBezTo>
                  <a:cubicBezTo>
                    <a:pt x="69693" y="349231"/>
                    <a:pt x="66126" y="349525"/>
                    <a:pt x="64053" y="351183"/>
                  </a:cubicBezTo>
                  <a:cubicBezTo>
                    <a:pt x="55390" y="358112"/>
                    <a:pt x="64516" y="353973"/>
                    <a:pt x="53009" y="357809"/>
                  </a:cubicBezTo>
                  <a:cubicBezTo>
                    <a:pt x="50064" y="360018"/>
                    <a:pt x="47370" y="362609"/>
                    <a:pt x="44174" y="364435"/>
                  </a:cubicBezTo>
                  <a:cubicBezTo>
                    <a:pt x="42153" y="365590"/>
                    <a:pt x="39485" y="365353"/>
                    <a:pt x="37548" y="366644"/>
                  </a:cubicBezTo>
                  <a:cubicBezTo>
                    <a:pt x="34949" y="368377"/>
                    <a:pt x="33322" y="371270"/>
                    <a:pt x="30922" y="373270"/>
                  </a:cubicBezTo>
                  <a:cubicBezTo>
                    <a:pt x="28883" y="374969"/>
                    <a:pt x="26505" y="376215"/>
                    <a:pt x="24296" y="377687"/>
                  </a:cubicBezTo>
                  <a:cubicBezTo>
                    <a:pt x="22824" y="379896"/>
                    <a:pt x="20925" y="381873"/>
                    <a:pt x="19879" y="384313"/>
                  </a:cubicBezTo>
                  <a:cubicBezTo>
                    <a:pt x="13773" y="398561"/>
                    <a:pt x="22143" y="388674"/>
                    <a:pt x="13253" y="397566"/>
                  </a:cubicBezTo>
                  <a:cubicBezTo>
                    <a:pt x="12517" y="399775"/>
                    <a:pt x="11301" y="401878"/>
                    <a:pt x="11044" y="404192"/>
                  </a:cubicBezTo>
                  <a:cubicBezTo>
                    <a:pt x="9822" y="415192"/>
                    <a:pt x="7270" y="426365"/>
                    <a:pt x="8835" y="437322"/>
                  </a:cubicBezTo>
                  <a:cubicBezTo>
                    <a:pt x="9164" y="439627"/>
                    <a:pt x="13379" y="436154"/>
                    <a:pt x="15461" y="435113"/>
                  </a:cubicBezTo>
                  <a:cubicBezTo>
                    <a:pt x="17835" y="433926"/>
                    <a:pt x="19782" y="432013"/>
                    <a:pt x="22087" y="430696"/>
                  </a:cubicBezTo>
                  <a:cubicBezTo>
                    <a:pt x="24946" y="429063"/>
                    <a:pt x="28063" y="427913"/>
                    <a:pt x="30922" y="426279"/>
                  </a:cubicBezTo>
                  <a:cubicBezTo>
                    <a:pt x="42912" y="419428"/>
                    <a:pt x="32024" y="423702"/>
                    <a:pt x="44174" y="419653"/>
                  </a:cubicBezTo>
                  <a:cubicBezTo>
                    <a:pt x="52346" y="411481"/>
                    <a:pt x="46860" y="416389"/>
                    <a:pt x="61844" y="406400"/>
                  </a:cubicBezTo>
                  <a:lnTo>
                    <a:pt x="68470" y="401983"/>
                  </a:lnTo>
                  <a:cubicBezTo>
                    <a:pt x="78806" y="403706"/>
                    <a:pt x="89792" y="400997"/>
                    <a:pt x="79513" y="417444"/>
                  </a:cubicBezTo>
                  <a:cubicBezTo>
                    <a:pt x="77768" y="420236"/>
                    <a:pt x="73537" y="420227"/>
                    <a:pt x="70679" y="421861"/>
                  </a:cubicBezTo>
                  <a:cubicBezTo>
                    <a:pt x="68374" y="423178"/>
                    <a:pt x="66051" y="424531"/>
                    <a:pt x="64053" y="426279"/>
                  </a:cubicBezTo>
                  <a:cubicBezTo>
                    <a:pt x="60135" y="429707"/>
                    <a:pt x="53009" y="437322"/>
                    <a:pt x="53009" y="437322"/>
                  </a:cubicBezTo>
                  <a:cubicBezTo>
                    <a:pt x="51537" y="440267"/>
                    <a:pt x="49815" y="443100"/>
                    <a:pt x="48592" y="446157"/>
                  </a:cubicBezTo>
                  <a:cubicBezTo>
                    <a:pt x="46863" y="450480"/>
                    <a:pt x="46256" y="455244"/>
                    <a:pt x="44174" y="459409"/>
                  </a:cubicBezTo>
                  <a:cubicBezTo>
                    <a:pt x="38570" y="470618"/>
                    <a:pt x="41584" y="465505"/>
                    <a:pt x="35339" y="474870"/>
                  </a:cubicBezTo>
                  <a:cubicBezTo>
                    <a:pt x="34603" y="477079"/>
                    <a:pt x="34329" y="479500"/>
                    <a:pt x="33131" y="481496"/>
                  </a:cubicBezTo>
                  <a:cubicBezTo>
                    <a:pt x="32060" y="483282"/>
                    <a:pt x="30014" y="484287"/>
                    <a:pt x="28713" y="485913"/>
                  </a:cubicBezTo>
                  <a:cubicBezTo>
                    <a:pt x="27055" y="487986"/>
                    <a:pt x="25768" y="490330"/>
                    <a:pt x="24296" y="492539"/>
                  </a:cubicBezTo>
                  <a:cubicBezTo>
                    <a:pt x="27241" y="493275"/>
                    <a:pt x="30119" y="494371"/>
                    <a:pt x="33131" y="494748"/>
                  </a:cubicBezTo>
                  <a:cubicBezTo>
                    <a:pt x="41928" y="495848"/>
                    <a:pt x="51304" y="493927"/>
                    <a:pt x="59635" y="496957"/>
                  </a:cubicBezTo>
                  <a:cubicBezTo>
                    <a:pt x="61823" y="497753"/>
                    <a:pt x="58467" y="501501"/>
                    <a:pt x="57426" y="503583"/>
                  </a:cubicBezTo>
                  <a:cubicBezTo>
                    <a:pt x="53324" y="511788"/>
                    <a:pt x="49879" y="512713"/>
                    <a:pt x="41966" y="519044"/>
                  </a:cubicBezTo>
                  <a:cubicBezTo>
                    <a:pt x="31908" y="539158"/>
                    <a:pt x="43923" y="520336"/>
                    <a:pt x="30922" y="530087"/>
                  </a:cubicBezTo>
                  <a:cubicBezTo>
                    <a:pt x="26757" y="533211"/>
                    <a:pt x="23560" y="537450"/>
                    <a:pt x="19879" y="541131"/>
                  </a:cubicBezTo>
                  <a:lnTo>
                    <a:pt x="15461" y="545548"/>
                  </a:lnTo>
                  <a:cubicBezTo>
                    <a:pt x="14725" y="547757"/>
                    <a:pt x="14451" y="550178"/>
                    <a:pt x="13253" y="552174"/>
                  </a:cubicBezTo>
                  <a:cubicBezTo>
                    <a:pt x="12182" y="553960"/>
                    <a:pt x="10136" y="554966"/>
                    <a:pt x="8835" y="556592"/>
                  </a:cubicBezTo>
                  <a:cubicBezTo>
                    <a:pt x="-2305" y="570518"/>
                    <a:pt x="10664" y="556974"/>
                    <a:pt x="0" y="567635"/>
                  </a:cubicBezTo>
                  <a:cubicBezTo>
                    <a:pt x="736" y="570580"/>
                    <a:pt x="313" y="574100"/>
                    <a:pt x="2209" y="576470"/>
                  </a:cubicBezTo>
                  <a:cubicBezTo>
                    <a:pt x="3663" y="578288"/>
                    <a:pt x="6512" y="578834"/>
                    <a:pt x="8835" y="578679"/>
                  </a:cubicBezTo>
                  <a:cubicBezTo>
                    <a:pt x="17772" y="578083"/>
                    <a:pt x="26504" y="575734"/>
                    <a:pt x="35339" y="574261"/>
                  </a:cubicBezTo>
                  <a:cubicBezTo>
                    <a:pt x="51094" y="558509"/>
                    <a:pt x="33206" y="575528"/>
                    <a:pt x="48592" y="563218"/>
                  </a:cubicBezTo>
                  <a:cubicBezTo>
                    <a:pt x="50218" y="561917"/>
                    <a:pt x="51146" y="559731"/>
                    <a:pt x="53009" y="558800"/>
                  </a:cubicBezTo>
                  <a:cubicBezTo>
                    <a:pt x="55084" y="557763"/>
                    <a:pt x="71731" y="554614"/>
                    <a:pt x="72887" y="554383"/>
                  </a:cubicBezTo>
                  <a:cubicBezTo>
                    <a:pt x="79513" y="555119"/>
                    <a:pt x="89068" y="551045"/>
                    <a:pt x="92766" y="556592"/>
                  </a:cubicBezTo>
                  <a:cubicBezTo>
                    <a:pt x="95654" y="560924"/>
                    <a:pt x="84610" y="563303"/>
                    <a:pt x="81722" y="567635"/>
                  </a:cubicBezTo>
                  <a:cubicBezTo>
                    <a:pt x="80250" y="569844"/>
                    <a:pt x="78963" y="572188"/>
                    <a:pt x="77305" y="574261"/>
                  </a:cubicBezTo>
                  <a:cubicBezTo>
                    <a:pt x="74565" y="577686"/>
                    <a:pt x="70088" y="581182"/>
                    <a:pt x="66261" y="583096"/>
                  </a:cubicBezTo>
                  <a:cubicBezTo>
                    <a:pt x="64179" y="584137"/>
                    <a:pt x="61844" y="584569"/>
                    <a:pt x="59635" y="585305"/>
                  </a:cubicBezTo>
                  <a:cubicBezTo>
                    <a:pt x="56690" y="587514"/>
                    <a:pt x="53246" y="589180"/>
                    <a:pt x="50800" y="591931"/>
                  </a:cubicBezTo>
                  <a:cubicBezTo>
                    <a:pt x="47273" y="595899"/>
                    <a:pt x="45720" y="601430"/>
                    <a:pt x="41966" y="605183"/>
                  </a:cubicBezTo>
                  <a:lnTo>
                    <a:pt x="37548" y="609600"/>
                  </a:lnTo>
                  <a:cubicBezTo>
                    <a:pt x="36076" y="614018"/>
                    <a:pt x="35214" y="618688"/>
                    <a:pt x="33131" y="622853"/>
                  </a:cubicBezTo>
                  <a:cubicBezTo>
                    <a:pt x="31658" y="625798"/>
                    <a:pt x="29936" y="628630"/>
                    <a:pt x="28713" y="631687"/>
                  </a:cubicBezTo>
                  <a:cubicBezTo>
                    <a:pt x="26984" y="636010"/>
                    <a:pt x="25768" y="640522"/>
                    <a:pt x="24296" y="644939"/>
                  </a:cubicBezTo>
                  <a:lnTo>
                    <a:pt x="22087" y="651566"/>
                  </a:lnTo>
                  <a:cubicBezTo>
                    <a:pt x="25032" y="652302"/>
                    <a:pt x="27886" y="653774"/>
                    <a:pt x="30922" y="653774"/>
                  </a:cubicBezTo>
                  <a:cubicBezTo>
                    <a:pt x="43636" y="653774"/>
                    <a:pt x="36336" y="651852"/>
                    <a:pt x="44174" y="647148"/>
                  </a:cubicBezTo>
                  <a:cubicBezTo>
                    <a:pt x="46440" y="645788"/>
                    <a:pt x="57981" y="643144"/>
                    <a:pt x="59635" y="642731"/>
                  </a:cubicBezTo>
                  <a:cubicBezTo>
                    <a:pt x="61844" y="643467"/>
                    <a:pt x="65106" y="642918"/>
                    <a:pt x="66261" y="644939"/>
                  </a:cubicBezTo>
                  <a:cubicBezTo>
                    <a:pt x="66678" y="645668"/>
                    <a:pt x="71017" y="661647"/>
                    <a:pt x="66261" y="664818"/>
                  </a:cubicBezTo>
                  <a:cubicBezTo>
                    <a:pt x="63138" y="666900"/>
                    <a:pt x="58899" y="666290"/>
                    <a:pt x="55218" y="667026"/>
                  </a:cubicBezTo>
                  <a:cubicBezTo>
                    <a:pt x="53745" y="668499"/>
                    <a:pt x="51731" y="669581"/>
                    <a:pt x="50800" y="671444"/>
                  </a:cubicBezTo>
                  <a:cubicBezTo>
                    <a:pt x="48535" y="675973"/>
                    <a:pt x="47177" y="684584"/>
                    <a:pt x="50800" y="689113"/>
                  </a:cubicBezTo>
                  <a:cubicBezTo>
                    <a:pt x="52254" y="690931"/>
                    <a:pt x="55246" y="690505"/>
                    <a:pt x="57426" y="691322"/>
                  </a:cubicBezTo>
                  <a:cubicBezTo>
                    <a:pt x="61138" y="692714"/>
                    <a:pt x="64789" y="694267"/>
                    <a:pt x="68470" y="695739"/>
                  </a:cubicBezTo>
                  <a:cubicBezTo>
                    <a:pt x="61042" y="718022"/>
                    <a:pt x="72377" y="683452"/>
                    <a:pt x="64053" y="711200"/>
                  </a:cubicBezTo>
                  <a:cubicBezTo>
                    <a:pt x="62715" y="715660"/>
                    <a:pt x="63959" y="722724"/>
                    <a:pt x="59635" y="724453"/>
                  </a:cubicBezTo>
                  <a:lnTo>
                    <a:pt x="48592" y="728870"/>
                  </a:lnTo>
                  <a:cubicBezTo>
                    <a:pt x="47884" y="731702"/>
                    <a:pt x="45759" y="741161"/>
                    <a:pt x="44174" y="744331"/>
                  </a:cubicBezTo>
                  <a:cubicBezTo>
                    <a:pt x="42987" y="746705"/>
                    <a:pt x="40944" y="748583"/>
                    <a:pt x="39757" y="750957"/>
                  </a:cubicBezTo>
                  <a:cubicBezTo>
                    <a:pt x="38716" y="753039"/>
                    <a:pt x="39194" y="755937"/>
                    <a:pt x="37548" y="757583"/>
                  </a:cubicBezTo>
                  <a:cubicBezTo>
                    <a:pt x="35902" y="759229"/>
                    <a:pt x="33131" y="759056"/>
                    <a:pt x="30922" y="759792"/>
                  </a:cubicBezTo>
                  <a:cubicBezTo>
                    <a:pt x="25666" y="775562"/>
                    <a:pt x="29088" y="769170"/>
                    <a:pt x="22087" y="779670"/>
                  </a:cubicBezTo>
                  <a:cubicBezTo>
                    <a:pt x="24296" y="781879"/>
                    <a:pt x="26114" y="784563"/>
                    <a:pt x="28713" y="786296"/>
                  </a:cubicBezTo>
                  <a:cubicBezTo>
                    <a:pt x="30650" y="787587"/>
                    <a:pt x="33024" y="788261"/>
                    <a:pt x="35339" y="788505"/>
                  </a:cubicBezTo>
                  <a:cubicBezTo>
                    <a:pt x="47077" y="789740"/>
                    <a:pt x="58899" y="789977"/>
                    <a:pt x="70679" y="790713"/>
                  </a:cubicBezTo>
                  <a:cubicBezTo>
                    <a:pt x="69943" y="792922"/>
                    <a:pt x="69387" y="795199"/>
                    <a:pt x="68470" y="797339"/>
                  </a:cubicBezTo>
                  <a:cubicBezTo>
                    <a:pt x="67173" y="800365"/>
                    <a:pt x="65094" y="803050"/>
                    <a:pt x="64053" y="806174"/>
                  </a:cubicBezTo>
                  <a:cubicBezTo>
                    <a:pt x="62866" y="809736"/>
                    <a:pt x="62755" y="813576"/>
                    <a:pt x="61844" y="817218"/>
                  </a:cubicBezTo>
                  <a:cubicBezTo>
                    <a:pt x="58691" y="829830"/>
                    <a:pt x="60179" y="817535"/>
                    <a:pt x="57426" y="832679"/>
                  </a:cubicBezTo>
                  <a:cubicBezTo>
                    <a:pt x="56262" y="839079"/>
                    <a:pt x="56250" y="848284"/>
                    <a:pt x="53009" y="854766"/>
                  </a:cubicBezTo>
                  <a:cubicBezTo>
                    <a:pt x="51822" y="857140"/>
                    <a:pt x="50064" y="859183"/>
                    <a:pt x="48592" y="861392"/>
                  </a:cubicBezTo>
                  <a:cubicBezTo>
                    <a:pt x="47591" y="865394"/>
                    <a:pt x="43756" y="881689"/>
                    <a:pt x="41966" y="883479"/>
                  </a:cubicBezTo>
                  <a:lnTo>
                    <a:pt x="37548" y="887896"/>
                  </a:lnTo>
                  <a:cubicBezTo>
                    <a:pt x="36812" y="893050"/>
                    <a:pt x="36835" y="898371"/>
                    <a:pt x="35339" y="903357"/>
                  </a:cubicBezTo>
                  <a:cubicBezTo>
                    <a:pt x="34576" y="905899"/>
                    <a:pt x="32109" y="907609"/>
                    <a:pt x="30922" y="909983"/>
                  </a:cubicBezTo>
                  <a:cubicBezTo>
                    <a:pt x="21778" y="928271"/>
                    <a:pt x="36954" y="904246"/>
                    <a:pt x="24296" y="923235"/>
                  </a:cubicBezTo>
                  <a:cubicBezTo>
                    <a:pt x="23560" y="926180"/>
                    <a:pt x="22087" y="929034"/>
                    <a:pt x="22087" y="932070"/>
                  </a:cubicBezTo>
                  <a:cubicBezTo>
                    <a:pt x="22087" y="946845"/>
                    <a:pt x="38677" y="937389"/>
                    <a:pt x="48592" y="936487"/>
                  </a:cubicBezTo>
                  <a:cubicBezTo>
                    <a:pt x="50801" y="934278"/>
                    <a:pt x="53668" y="932573"/>
                    <a:pt x="55218" y="929861"/>
                  </a:cubicBezTo>
                  <a:cubicBezTo>
                    <a:pt x="56724" y="927225"/>
                    <a:pt x="56230" y="923816"/>
                    <a:pt x="57426" y="921026"/>
                  </a:cubicBezTo>
                  <a:cubicBezTo>
                    <a:pt x="58472" y="918586"/>
                    <a:pt x="60657" y="916774"/>
                    <a:pt x="61844" y="914400"/>
                  </a:cubicBezTo>
                  <a:cubicBezTo>
                    <a:pt x="62885" y="912318"/>
                    <a:pt x="62700" y="909669"/>
                    <a:pt x="64053" y="907774"/>
                  </a:cubicBezTo>
                  <a:cubicBezTo>
                    <a:pt x="66474" y="904385"/>
                    <a:pt x="70177" y="902101"/>
                    <a:pt x="72887" y="898939"/>
                  </a:cubicBezTo>
                  <a:cubicBezTo>
                    <a:pt x="74615" y="896923"/>
                    <a:pt x="75428" y="894190"/>
                    <a:pt x="77305" y="892313"/>
                  </a:cubicBezTo>
                  <a:cubicBezTo>
                    <a:pt x="79908" y="889710"/>
                    <a:pt x="83536" y="888290"/>
                    <a:pt x="86139" y="885687"/>
                  </a:cubicBezTo>
                  <a:cubicBezTo>
                    <a:pt x="88742" y="883084"/>
                    <a:pt x="90370" y="879648"/>
                    <a:pt x="92766" y="876853"/>
                  </a:cubicBezTo>
                  <a:cubicBezTo>
                    <a:pt x="94799" y="874481"/>
                    <a:pt x="97474" y="872692"/>
                    <a:pt x="99392" y="870226"/>
                  </a:cubicBezTo>
                  <a:cubicBezTo>
                    <a:pt x="102651" y="866035"/>
                    <a:pt x="105281" y="861391"/>
                    <a:pt x="108226" y="856974"/>
                  </a:cubicBezTo>
                  <a:cubicBezTo>
                    <a:pt x="112152" y="851085"/>
                    <a:pt x="112399" y="848875"/>
                    <a:pt x="119270" y="845931"/>
                  </a:cubicBezTo>
                  <a:cubicBezTo>
                    <a:pt x="122060" y="844735"/>
                    <a:pt x="125160" y="844458"/>
                    <a:pt x="128105" y="843722"/>
                  </a:cubicBezTo>
                  <a:lnTo>
                    <a:pt x="141357" y="848139"/>
                  </a:lnTo>
                  <a:cubicBezTo>
                    <a:pt x="143875" y="848978"/>
                    <a:pt x="150357" y="853744"/>
                    <a:pt x="147983" y="852557"/>
                  </a:cubicBezTo>
                  <a:cubicBezTo>
                    <a:pt x="142674" y="849903"/>
                    <a:pt x="137612" y="846776"/>
                    <a:pt x="132522" y="843722"/>
                  </a:cubicBezTo>
                  <a:cubicBezTo>
                    <a:pt x="130246" y="842356"/>
                    <a:pt x="127773" y="841182"/>
                    <a:pt x="125896" y="839305"/>
                  </a:cubicBezTo>
                  <a:cubicBezTo>
                    <a:pt x="107436" y="820845"/>
                    <a:pt x="120350" y="826413"/>
                    <a:pt x="106018" y="821635"/>
                  </a:cubicBezTo>
                  <a:cubicBezTo>
                    <a:pt x="101579" y="814978"/>
                    <a:pt x="100547" y="814024"/>
                    <a:pt x="97183" y="806174"/>
                  </a:cubicBezTo>
                  <a:cubicBezTo>
                    <a:pt x="91697" y="793374"/>
                    <a:pt x="99044" y="805654"/>
                    <a:pt x="90557" y="792922"/>
                  </a:cubicBezTo>
                  <a:cubicBezTo>
                    <a:pt x="91884" y="788942"/>
                    <a:pt x="93438" y="782345"/>
                    <a:pt x="97183" y="779670"/>
                  </a:cubicBezTo>
                  <a:cubicBezTo>
                    <a:pt x="100409" y="777366"/>
                    <a:pt x="104545" y="776725"/>
                    <a:pt x="108226" y="775253"/>
                  </a:cubicBezTo>
                  <a:cubicBezTo>
                    <a:pt x="110435" y="775989"/>
                    <a:pt x="112644" y="778197"/>
                    <a:pt x="114853" y="777461"/>
                  </a:cubicBezTo>
                  <a:cubicBezTo>
                    <a:pt x="119890" y="775782"/>
                    <a:pt x="123068" y="770304"/>
                    <a:pt x="128105" y="768626"/>
                  </a:cubicBezTo>
                  <a:cubicBezTo>
                    <a:pt x="139670" y="764772"/>
                    <a:pt x="132426" y="766747"/>
                    <a:pt x="150192" y="764209"/>
                  </a:cubicBezTo>
                  <a:cubicBezTo>
                    <a:pt x="152401" y="763473"/>
                    <a:pt x="156435" y="764297"/>
                    <a:pt x="156818" y="762000"/>
                  </a:cubicBezTo>
                  <a:cubicBezTo>
                    <a:pt x="157470" y="758089"/>
                    <a:pt x="154010" y="754580"/>
                    <a:pt x="152400" y="750957"/>
                  </a:cubicBezTo>
                  <a:cubicBezTo>
                    <a:pt x="147870" y="740765"/>
                    <a:pt x="146164" y="739393"/>
                    <a:pt x="139148" y="728870"/>
                  </a:cubicBezTo>
                  <a:cubicBezTo>
                    <a:pt x="137857" y="726933"/>
                    <a:pt x="137675" y="724453"/>
                    <a:pt x="136939" y="722244"/>
                  </a:cubicBezTo>
                  <a:cubicBezTo>
                    <a:pt x="137675" y="717827"/>
                    <a:pt x="136350" y="712489"/>
                    <a:pt x="139148" y="708992"/>
                  </a:cubicBezTo>
                  <a:cubicBezTo>
                    <a:pt x="140602" y="707174"/>
                    <a:pt x="143446" y="711200"/>
                    <a:pt x="145774" y="711200"/>
                  </a:cubicBezTo>
                  <a:cubicBezTo>
                    <a:pt x="152441" y="711200"/>
                    <a:pt x="159027" y="709728"/>
                    <a:pt x="165653" y="708992"/>
                  </a:cubicBezTo>
                  <a:cubicBezTo>
                    <a:pt x="166389" y="705311"/>
                    <a:pt x="168201" y="701687"/>
                    <a:pt x="167861" y="697948"/>
                  </a:cubicBezTo>
                  <a:cubicBezTo>
                    <a:pt x="166818" y="686479"/>
                    <a:pt x="163625" y="686118"/>
                    <a:pt x="159026" y="678070"/>
                  </a:cubicBezTo>
                  <a:cubicBezTo>
                    <a:pt x="157392" y="675211"/>
                    <a:pt x="155832" y="672292"/>
                    <a:pt x="154609" y="669235"/>
                  </a:cubicBezTo>
                  <a:cubicBezTo>
                    <a:pt x="152880" y="664912"/>
                    <a:pt x="151664" y="660400"/>
                    <a:pt x="150192" y="655983"/>
                  </a:cubicBezTo>
                  <a:lnTo>
                    <a:pt x="147983" y="649357"/>
                  </a:lnTo>
                  <a:cubicBezTo>
                    <a:pt x="147324" y="647381"/>
                    <a:pt x="145232" y="646188"/>
                    <a:pt x="143566" y="644939"/>
                  </a:cubicBezTo>
                  <a:cubicBezTo>
                    <a:pt x="139319" y="641754"/>
                    <a:pt x="130313" y="636105"/>
                    <a:pt x="130313" y="636105"/>
                  </a:cubicBezTo>
                  <a:cubicBezTo>
                    <a:pt x="125012" y="620198"/>
                    <a:pt x="131451" y="640084"/>
                    <a:pt x="125896" y="620644"/>
                  </a:cubicBezTo>
                  <a:cubicBezTo>
                    <a:pt x="125256" y="618405"/>
                    <a:pt x="124885" y="616014"/>
                    <a:pt x="123687" y="614018"/>
                  </a:cubicBezTo>
                  <a:cubicBezTo>
                    <a:pt x="122616" y="612232"/>
                    <a:pt x="120742" y="611073"/>
                    <a:pt x="119270" y="609600"/>
                  </a:cubicBezTo>
                  <a:cubicBezTo>
                    <a:pt x="117649" y="595012"/>
                    <a:pt x="114177" y="575016"/>
                    <a:pt x="119270" y="561009"/>
                  </a:cubicBezTo>
                  <a:cubicBezTo>
                    <a:pt x="120177" y="558514"/>
                    <a:pt x="123522" y="564239"/>
                    <a:pt x="125896" y="565426"/>
                  </a:cubicBezTo>
                  <a:cubicBezTo>
                    <a:pt x="127978" y="566467"/>
                    <a:pt x="130382" y="566718"/>
                    <a:pt x="132522" y="567635"/>
                  </a:cubicBezTo>
                  <a:cubicBezTo>
                    <a:pt x="135548" y="568932"/>
                    <a:pt x="138678" y="570139"/>
                    <a:pt x="141357" y="572053"/>
                  </a:cubicBezTo>
                  <a:cubicBezTo>
                    <a:pt x="143899" y="573869"/>
                    <a:pt x="145611" y="576646"/>
                    <a:pt x="147983" y="578679"/>
                  </a:cubicBezTo>
                  <a:cubicBezTo>
                    <a:pt x="150778" y="581075"/>
                    <a:pt x="153802" y="583194"/>
                    <a:pt x="156818" y="585305"/>
                  </a:cubicBezTo>
                  <a:cubicBezTo>
                    <a:pt x="161167" y="588349"/>
                    <a:pt x="170070" y="594139"/>
                    <a:pt x="170070" y="594139"/>
                  </a:cubicBezTo>
                  <a:cubicBezTo>
                    <a:pt x="180527" y="590654"/>
                    <a:pt x="177882" y="593960"/>
                    <a:pt x="174487" y="578679"/>
                  </a:cubicBezTo>
                  <a:cubicBezTo>
                    <a:pt x="173418" y="573867"/>
                    <a:pt x="172318" y="570309"/>
                    <a:pt x="167861" y="567635"/>
                  </a:cubicBezTo>
                  <a:cubicBezTo>
                    <a:pt x="165865" y="566437"/>
                    <a:pt x="163317" y="566467"/>
                    <a:pt x="161235" y="565426"/>
                  </a:cubicBezTo>
                  <a:cubicBezTo>
                    <a:pt x="155084" y="562351"/>
                    <a:pt x="152869" y="559269"/>
                    <a:pt x="147983" y="554383"/>
                  </a:cubicBezTo>
                  <a:cubicBezTo>
                    <a:pt x="146511" y="551438"/>
                    <a:pt x="145674" y="548077"/>
                    <a:pt x="143566" y="545548"/>
                  </a:cubicBezTo>
                  <a:cubicBezTo>
                    <a:pt x="141866" y="543509"/>
                    <a:pt x="138597" y="543204"/>
                    <a:pt x="136939" y="541131"/>
                  </a:cubicBezTo>
                  <a:cubicBezTo>
                    <a:pt x="135485" y="539313"/>
                    <a:pt x="135548" y="536685"/>
                    <a:pt x="134731" y="534505"/>
                  </a:cubicBezTo>
                  <a:cubicBezTo>
                    <a:pt x="133339" y="530792"/>
                    <a:pt x="131567" y="527223"/>
                    <a:pt x="130313" y="523461"/>
                  </a:cubicBezTo>
                  <a:cubicBezTo>
                    <a:pt x="129353" y="520581"/>
                    <a:pt x="129301" y="517416"/>
                    <a:pt x="128105" y="514626"/>
                  </a:cubicBezTo>
                  <a:cubicBezTo>
                    <a:pt x="127059" y="512186"/>
                    <a:pt x="125160" y="510209"/>
                    <a:pt x="123687" y="508000"/>
                  </a:cubicBezTo>
                  <a:cubicBezTo>
                    <a:pt x="122951" y="497693"/>
                    <a:pt x="122374" y="487373"/>
                    <a:pt x="121479" y="477079"/>
                  </a:cubicBezTo>
                  <a:cubicBezTo>
                    <a:pt x="119739" y="457063"/>
                    <a:pt x="121125" y="462765"/>
                    <a:pt x="117061" y="450574"/>
                  </a:cubicBezTo>
                  <a:cubicBezTo>
                    <a:pt x="121478" y="449838"/>
                    <a:pt x="125941" y="449337"/>
                    <a:pt x="130313" y="448366"/>
                  </a:cubicBezTo>
                  <a:cubicBezTo>
                    <a:pt x="132586" y="447861"/>
                    <a:pt x="134656" y="445701"/>
                    <a:pt x="136939" y="446157"/>
                  </a:cubicBezTo>
                  <a:cubicBezTo>
                    <a:pt x="138981" y="446565"/>
                    <a:pt x="139571" y="449503"/>
                    <a:pt x="141357" y="450574"/>
                  </a:cubicBezTo>
                  <a:cubicBezTo>
                    <a:pt x="143353" y="451772"/>
                    <a:pt x="145774" y="452047"/>
                    <a:pt x="147983" y="452783"/>
                  </a:cubicBezTo>
                  <a:cubicBezTo>
                    <a:pt x="150928" y="452047"/>
                    <a:pt x="155622" y="453364"/>
                    <a:pt x="156818" y="450574"/>
                  </a:cubicBezTo>
                  <a:cubicBezTo>
                    <a:pt x="162766" y="436695"/>
                    <a:pt x="154418" y="437871"/>
                    <a:pt x="147983" y="435113"/>
                  </a:cubicBezTo>
                  <a:cubicBezTo>
                    <a:pt x="144957" y="433816"/>
                    <a:pt x="142093" y="432168"/>
                    <a:pt x="139148" y="430696"/>
                  </a:cubicBezTo>
                  <a:cubicBezTo>
                    <a:pt x="137676" y="427751"/>
                    <a:pt x="136365" y="424720"/>
                    <a:pt x="134731" y="421861"/>
                  </a:cubicBezTo>
                  <a:cubicBezTo>
                    <a:pt x="133414" y="419556"/>
                    <a:pt x="131500" y="417609"/>
                    <a:pt x="130313" y="415235"/>
                  </a:cubicBezTo>
                  <a:cubicBezTo>
                    <a:pt x="126025" y="406658"/>
                    <a:pt x="130131" y="409656"/>
                    <a:pt x="125896" y="399774"/>
                  </a:cubicBezTo>
                  <a:cubicBezTo>
                    <a:pt x="124850" y="397334"/>
                    <a:pt x="122557" y="395574"/>
                    <a:pt x="121479" y="393148"/>
                  </a:cubicBezTo>
                  <a:cubicBezTo>
                    <a:pt x="119588" y="388893"/>
                    <a:pt x="119143" y="384061"/>
                    <a:pt x="117061" y="379896"/>
                  </a:cubicBezTo>
                  <a:cubicBezTo>
                    <a:pt x="102412" y="350594"/>
                    <a:pt x="120185" y="387184"/>
                    <a:pt x="110435" y="364435"/>
                  </a:cubicBezTo>
                  <a:cubicBezTo>
                    <a:pt x="109138" y="361409"/>
                    <a:pt x="107490" y="358545"/>
                    <a:pt x="106018" y="355600"/>
                  </a:cubicBezTo>
                  <a:cubicBezTo>
                    <a:pt x="105282" y="345293"/>
                    <a:pt x="103809" y="335012"/>
                    <a:pt x="103809" y="324679"/>
                  </a:cubicBezTo>
                  <a:cubicBezTo>
                    <a:pt x="103809" y="319473"/>
                    <a:pt x="101498" y="311801"/>
                    <a:pt x="106018" y="309218"/>
                  </a:cubicBezTo>
                  <a:cubicBezTo>
                    <a:pt x="110306" y="306768"/>
                    <a:pt x="114853" y="313635"/>
                    <a:pt x="119270" y="315844"/>
                  </a:cubicBezTo>
                  <a:cubicBezTo>
                    <a:pt x="121417" y="322283"/>
                    <a:pt x="121999" y="325069"/>
                    <a:pt x="125896" y="331305"/>
                  </a:cubicBezTo>
                  <a:cubicBezTo>
                    <a:pt x="130269" y="338301"/>
                    <a:pt x="131901" y="339518"/>
                    <a:pt x="136939" y="344557"/>
                  </a:cubicBezTo>
                  <a:cubicBezTo>
                    <a:pt x="137675" y="346766"/>
                    <a:pt x="137950" y="349187"/>
                    <a:pt x="139148" y="351183"/>
                  </a:cubicBezTo>
                  <a:cubicBezTo>
                    <a:pt x="142623" y="356973"/>
                    <a:pt x="146049" y="356221"/>
                    <a:pt x="152400" y="357809"/>
                  </a:cubicBezTo>
                  <a:cubicBezTo>
                    <a:pt x="154609" y="359281"/>
                    <a:pt x="156953" y="360568"/>
                    <a:pt x="159026" y="362226"/>
                  </a:cubicBezTo>
                  <a:cubicBezTo>
                    <a:pt x="160652" y="363527"/>
                    <a:pt x="161361" y="366644"/>
                    <a:pt x="163444" y="366644"/>
                  </a:cubicBezTo>
                  <a:cubicBezTo>
                    <a:pt x="165526" y="366644"/>
                    <a:pt x="166389" y="363699"/>
                    <a:pt x="167861" y="362226"/>
                  </a:cubicBezTo>
                  <a:cubicBezTo>
                    <a:pt x="167125" y="357073"/>
                    <a:pt x="167299" y="351704"/>
                    <a:pt x="165653" y="346766"/>
                  </a:cubicBezTo>
                  <a:cubicBezTo>
                    <a:pt x="164994" y="344790"/>
                    <a:pt x="162485" y="344014"/>
                    <a:pt x="161235" y="342348"/>
                  </a:cubicBezTo>
                  <a:cubicBezTo>
                    <a:pt x="158050" y="338101"/>
                    <a:pt x="155345" y="333513"/>
                    <a:pt x="152400" y="329096"/>
                  </a:cubicBezTo>
                  <a:cubicBezTo>
                    <a:pt x="145819" y="319225"/>
                    <a:pt x="144484" y="314179"/>
                    <a:pt x="141357" y="304800"/>
                  </a:cubicBezTo>
                  <a:cubicBezTo>
                    <a:pt x="140621" y="299646"/>
                    <a:pt x="140004" y="294474"/>
                    <a:pt x="139148" y="289339"/>
                  </a:cubicBezTo>
                  <a:cubicBezTo>
                    <a:pt x="138239" y="283886"/>
                    <a:pt x="136316" y="275010"/>
                    <a:pt x="134731" y="269461"/>
                  </a:cubicBezTo>
                  <a:cubicBezTo>
                    <a:pt x="134091" y="267222"/>
                    <a:pt x="133258" y="265044"/>
                    <a:pt x="132522" y="262835"/>
                  </a:cubicBezTo>
                  <a:cubicBezTo>
                    <a:pt x="131786" y="256945"/>
                    <a:pt x="131875" y="250892"/>
                    <a:pt x="130313" y="245166"/>
                  </a:cubicBezTo>
                  <a:cubicBezTo>
                    <a:pt x="128366" y="238026"/>
                    <a:pt x="124163" y="238316"/>
                    <a:pt x="119270" y="234122"/>
                  </a:cubicBezTo>
                  <a:cubicBezTo>
                    <a:pt x="116108" y="231412"/>
                    <a:pt x="113380" y="228232"/>
                    <a:pt x="110435" y="225287"/>
                  </a:cubicBezTo>
                  <a:cubicBezTo>
                    <a:pt x="106447" y="213324"/>
                    <a:pt x="107687" y="220222"/>
                    <a:pt x="110435" y="200992"/>
                  </a:cubicBezTo>
                  <a:cubicBezTo>
                    <a:pt x="111068" y="196558"/>
                    <a:pt x="110422" y="191628"/>
                    <a:pt x="112644" y="187739"/>
                  </a:cubicBezTo>
                  <a:cubicBezTo>
                    <a:pt x="113799" y="185718"/>
                    <a:pt x="117061" y="186267"/>
                    <a:pt x="119270" y="185531"/>
                  </a:cubicBezTo>
                  <a:cubicBezTo>
                    <a:pt x="122215" y="186267"/>
                    <a:pt x="125315" y="186543"/>
                    <a:pt x="128105" y="187739"/>
                  </a:cubicBezTo>
                  <a:cubicBezTo>
                    <a:pt x="130545" y="188785"/>
                    <a:pt x="132357" y="190970"/>
                    <a:pt x="134731" y="192157"/>
                  </a:cubicBezTo>
                  <a:cubicBezTo>
                    <a:pt x="136813" y="193198"/>
                    <a:pt x="139148" y="193630"/>
                    <a:pt x="141357" y="194366"/>
                  </a:cubicBezTo>
                  <a:cubicBezTo>
                    <a:pt x="142659" y="198272"/>
                    <a:pt x="144659" y="210663"/>
                    <a:pt x="154609" y="203200"/>
                  </a:cubicBezTo>
                  <a:cubicBezTo>
                    <a:pt x="157037" y="201379"/>
                    <a:pt x="153757" y="197081"/>
                    <a:pt x="152400" y="194366"/>
                  </a:cubicBezTo>
                  <a:cubicBezTo>
                    <a:pt x="149974" y="189514"/>
                    <a:pt x="145892" y="189251"/>
                    <a:pt x="141357" y="187739"/>
                  </a:cubicBezTo>
                  <a:cubicBezTo>
                    <a:pt x="139884" y="186267"/>
                    <a:pt x="138565" y="184623"/>
                    <a:pt x="136939" y="183322"/>
                  </a:cubicBezTo>
                  <a:cubicBezTo>
                    <a:pt x="134866" y="181664"/>
                    <a:pt x="131971" y="180978"/>
                    <a:pt x="130313" y="178905"/>
                  </a:cubicBezTo>
                  <a:cubicBezTo>
                    <a:pt x="128859" y="177087"/>
                    <a:pt x="129303" y="174275"/>
                    <a:pt x="128105" y="172279"/>
                  </a:cubicBezTo>
                  <a:cubicBezTo>
                    <a:pt x="127034" y="170493"/>
                    <a:pt x="124988" y="169487"/>
                    <a:pt x="123687" y="167861"/>
                  </a:cubicBezTo>
                  <a:cubicBezTo>
                    <a:pt x="122029" y="165788"/>
                    <a:pt x="120457" y="163609"/>
                    <a:pt x="119270" y="161235"/>
                  </a:cubicBezTo>
                  <a:cubicBezTo>
                    <a:pt x="118229" y="159153"/>
                    <a:pt x="118176" y="156653"/>
                    <a:pt x="117061" y="154609"/>
                  </a:cubicBezTo>
                  <a:cubicBezTo>
                    <a:pt x="102328" y="127598"/>
                    <a:pt x="109038" y="145997"/>
                    <a:pt x="103809" y="130313"/>
                  </a:cubicBezTo>
                  <a:cubicBezTo>
                    <a:pt x="103073" y="119270"/>
                    <a:pt x="102759" y="108190"/>
                    <a:pt x="101600" y="97183"/>
                  </a:cubicBezTo>
                  <a:cubicBezTo>
                    <a:pt x="101282" y="94164"/>
                    <a:pt x="98432" y="91228"/>
                    <a:pt x="99392" y="88348"/>
                  </a:cubicBezTo>
                  <a:cubicBezTo>
                    <a:pt x="100232" y="85830"/>
                    <a:pt x="103809" y="85403"/>
                    <a:pt x="106018" y="83931"/>
                  </a:cubicBezTo>
                  <a:cubicBezTo>
                    <a:pt x="109699" y="84667"/>
                    <a:pt x="113345" y="86670"/>
                    <a:pt x="117061" y="86139"/>
                  </a:cubicBezTo>
                  <a:cubicBezTo>
                    <a:pt x="119122" y="85844"/>
                    <a:pt x="122137" y="83698"/>
                    <a:pt x="121479" y="81722"/>
                  </a:cubicBezTo>
                  <a:cubicBezTo>
                    <a:pt x="119949" y="77131"/>
                    <a:pt x="110258" y="71296"/>
                    <a:pt x="106018" y="68470"/>
                  </a:cubicBezTo>
                  <a:cubicBezTo>
                    <a:pt x="99260" y="48199"/>
                    <a:pt x="110558" y="79760"/>
                    <a:pt x="97183" y="53009"/>
                  </a:cubicBezTo>
                  <a:cubicBezTo>
                    <a:pt x="95101" y="48844"/>
                    <a:pt x="92766" y="39757"/>
                    <a:pt x="92766" y="39757"/>
                  </a:cubicBezTo>
                  <a:cubicBezTo>
                    <a:pt x="90466" y="21357"/>
                    <a:pt x="89084" y="6626"/>
                    <a:pt x="88348"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99" name="Group 198">
              <a:extLst>
                <a:ext uri="{FF2B5EF4-FFF2-40B4-BE49-F238E27FC236}">
                  <a16:creationId xmlns:a16="http://schemas.microsoft.com/office/drawing/2014/main" id="{C70D9A96-6F6C-F396-98A2-7E8612BF20FF}"/>
                </a:ext>
              </a:extLst>
            </p:cNvPr>
            <p:cNvGrpSpPr/>
            <p:nvPr/>
          </p:nvGrpSpPr>
          <p:grpSpPr>
            <a:xfrm>
              <a:off x="5728678" y="3907183"/>
              <a:ext cx="362921" cy="2094122"/>
              <a:chOff x="5728678" y="3907183"/>
              <a:chExt cx="362921" cy="2094122"/>
            </a:xfrm>
          </p:grpSpPr>
          <p:sp>
            <p:nvSpPr>
              <p:cNvPr id="172" name="Freeform 171">
                <a:extLst>
                  <a:ext uri="{FF2B5EF4-FFF2-40B4-BE49-F238E27FC236}">
                    <a16:creationId xmlns:a16="http://schemas.microsoft.com/office/drawing/2014/main" id="{DE765908-209C-FBAE-60EE-1B75AF78DB41}"/>
                  </a:ext>
                </a:extLst>
              </p:cNvPr>
              <p:cNvSpPr/>
              <p:nvPr/>
            </p:nvSpPr>
            <p:spPr>
              <a:xfrm>
                <a:off x="5792680" y="4585317"/>
                <a:ext cx="119848" cy="1415988"/>
              </a:xfrm>
              <a:custGeom>
                <a:avLst/>
                <a:gdLst>
                  <a:gd name="connsiteX0" fmla="*/ 0 w 119848"/>
                  <a:gd name="connsiteY0" fmla="*/ 1415988 h 1415988"/>
                  <a:gd name="connsiteX1" fmla="*/ 79899 w 119848"/>
                  <a:gd name="connsiteY1" fmla="*/ 1415988 h 1415988"/>
                  <a:gd name="connsiteX2" fmla="*/ 119848 w 119848"/>
                  <a:gd name="connsiteY2" fmla="*/ 0 h 1415988"/>
                  <a:gd name="connsiteX3" fmla="*/ 84337 w 119848"/>
                  <a:gd name="connsiteY3" fmla="*/ 17755 h 1415988"/>
                  <a:gd name="connsiteX4" fmla="*/ 71021 w 119848"/>
                  <a:gd name="connsiteY4" fmla="*/ 310718 h 1415988"/>
                  <a:gd name="connsiteX5" fmla="*/ 22194 w 119848"/>
                  <a:gd name="connsiteY5" fmla="*/ 328473 h 1415988"/>
                  <a:gd name="connsiteX6" fmla="*/ 57704 w 119848"/>
                  <a:gd name="connsiteY6" fmla="*/ 328473 h 1415988"/>
                  <a:gd name="connsiteX7" fmla="*/ 53266 w 119848"/>
                  <a:gd name="connsiteY7" fmla="*/ 559293 h 1415988"/>
                  <a:gd name="connsiteX8" fmla="*/ 0 w 119848"/>
                  <a:gd name="connsiteY8" fmla="*/ 1415988 h 141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848" h="1415988">
                    <a:moveTo>
                      <a:pt x="0" y="1415988"/>
                    </a:moveTo>
                    <a:lnTo>
                      <a:pt x="79899" y="1415988"/>
                    </a:lnTo>
                    <a:lnTo>
                      <a:pt x="119848" y="0"/>
                    </a:lnTo>
                    <a:lnTo>
                      <a:pt x="84337" y="17755"/>
                    </a:lnTo>
                    <a:lnTo>
                      <a:pt x="71021" y="310718"/>
                    </a:lnTo>
                    <a:lnTo>
                      <a:pt x="22194" y="328473"/>
                    </a:lnTo>
                    <a:lnTo>
                      <a:pt x="57704" y="328473"/>
                    </a:lnTo>
                    <a:cubicBezTo>
                      <a:pt x="56225" y="405413"/>
                      <a:pt x="54745" y="482353"/>
                      <a:pt x="53266" y="559293"/>
                    </a:cubicBezTo>
                    <a:lnTo>
                      <a:pt x="0" y="1415988"/>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6" name="Freeform 115">
                <a:extLst>
                  <a:ext uri="{FF2B5EF4-FFF2-40B4-BE49-F238E27FC236}">
                    <a16:creationId xmlns:a16="http://schemas.microsoft.com/office/drawing/2014/main" id="{B2372528-CC2C-2E1E-1E77-B315549975DC}"/>
                  </a:ext>
                </a:extLst>
              </p:cNvPr>
              <p:cNvSpPr/>
              <p:nvPr/>
            </p:nvSpPr>
            <p:spPr>
              <a:xfrm>
                <a:off x="5728678" y="3907183"/>
                <a:ext cx="362921" cy="848139"/>
              </a:xfrm>
              <a:custGeom>
                <a:avLst/>
                <a:gdLst>
                  <a:gd name="connsiteX0" fmla="*/ 201670 w 362921"/>
                  <a:gd name="connsiteY0" fmla="*/ 0 h 848139"/>
                  <a:gd name="connsiteX1" fmla="*/ 201670 w 362921"/>
                  <a:gd name="connsiteY1" fmla="*/ 0 h 848139"/>
                  <a:gd name="connsiteX2" fmla="*/ 192835 w 362921"/>
                  <a:gd name="connsiteY2" fmla="*/ 17669 h 848139"/>
                  <a:gd name="connsiteX3" fmla="*/ 188418 w 362921"/>
                  <a:gd name="connsiteY3" fmla="*/ 33130 h 848139"/>
                  <a:gd name="connsiteX4" fmla="*/ 186209 w 362921"/>
                  <a:gd name="connsiteY4" fmla="*/ 39756 h 848139"/>
                  <a:gd name="connsiteX5" fmla="*/ 184000 w 362921"/>
                  <a:gd name="connsiteY5" fmla="*/ 61843 h 848139"/>
                  <a:gd name="connsiteX6" fmla="*/ 179583 w 362921"/>
                  <a:gd name="connsiteY6" fmla="*/ 75095 h 848139"/>
                  <a:gd name="connsiteX7" fmla="*/ 177374 w 362921"/>
                  <a:gd name="connsiteY7" fmla="*/ 81721 h 848139"/>
                  <a:gd name="connsiteX8" fmla="*/ 175165 w 362921"/>
                  <a:gd name="connsiteY8" fmla="*/ 117060 h 848139"/>
                  <a:gd name="connsiteX9" fmla="*/ 170748 w 362921"/>
                  <a:gd name="connsiteY9" fmla="*/ 121478 h 848139"/>
                  <a:gd name="connsiteX10" fmla="*/ 168539 w 362921"/>
                  <a:gd name="connsiteY10" fmla="*/ 130313 h 848139"/>
                  <a:gd name="connsiteX11" fmla="*/ 164122 w 362921"/>
                  <a:gd name="connsiteY11" fmla="*/ 136939 h 848139"/>
                  <a:gd name="connsiteX12" fmla="*/ 155287 w 362921"/>
                  <a:gd name="connsiteY12" fmla="*/ 154608 h 848139"/>
                  <a:gd name="connsiteX13" fmla="*/ 148661 w 362921"/>
                  <a:gd name="connsiteY13" fmla="*/ 159026 h 848139"/>
                  <a:gd name="connsiteX14" fmla="*/ 144244 w 362921"/>
                  <a:gd name="connsiteY14" fmla="*/ 165652 h 848139"/>
                  <a:gd name="connsiteX15" fmla="*/ 128783 w 362921"/>
                  <a:gd name="connsiteY15" fmla="*/ 172278 h 848139"/>
                  <a:gd name="connsiteX16" fmla="*/ 113322 w 362921"/>
                  <a:gd name="connsiteY16" fmla="*/ 183321 h 848139"/>
                  <a:gd name="connsiteX17" fmla="*/ 97861 w 362921"/>
                  <a:gd name="connsiteY17" fmla="*/ 196574 h 848139"/>
                  <a:gd name="connsiteX18" fmla="*/ 91235 w 362921"/>
                  <a:gd name="connsiteY18" fmla="*/ 209826 h 848139"/>
                  <a:gd name="connsiteX19" fmla="*/ 82400 w 362921"/>
                  <a:gd name="connsiteY19" fmla="*/ 220869 h 848139"/>
                  <a:gd name="connsiteX20" fmla="*/ 86818 w 362921"/>
                  <a:gd name="connsiteY20" fmla="*/ 225287 h 848139"/>
                  <a:gd name="connsiteX21" fmla="*/ 126574 w 362921"/>
                  <a:gd name="connsiteY21" fmla="*/ 220869 h 848139"/>
                  <a:gd name="connsiteX22" fmla="*/ 128783 w 362921"/>
                  <a:gd name="connsiteY22" fmla="*/ 227495 h 848139"/>
                  <a:gd name="connsiteX23" fmla="*/ 119948 w 362921"/>
                  <a:gd name="connsiteY23" fmla="*/ 245165 h 848139"/>
                  <a:gd name="connsiteX24" fmla="*/ 117739 w 362921"/>
                  <a:gd name="connsiteY24" fmla="*/ 251791 h 848139"/>
                  <a:gd name="connsiteX25" fmla="*/ 133200 w 362921"/>
                  <a:gd name="connsiteY25" fmla="*/ 273878 h 848139"/>
                  <a:gd name="connsiteX26" fmla="*/ 137618 w 362921"/>
                  <a:gd name="connsiteY26" fmla="*/ 269460 h 848139"/>
                  <a:gd name="connsiteX27" fmla="*/ 139826 w 362921"/>
                  <a:gd name="connsiteY27" fmla="*/ 260626 h 848139"/>
                  <a:gd name="connsiteX28" fmla="*/ 159705 w 362921"/>
                  <a:gd name="connsiteY28" fmla="*/ 254000 h 848139"/>
                  <a:gd name="connsiteX29" fmla="*/ 166331 w 362921"/>
                  <a:gd name="connsiteY29" fmla="*/ 251791 h 848139"/>
                  <a:gd name="connsiteX30" fmla="*/ 172957 w 362921"/>
                  <a:gd name="connsiteY30" fmla="*/ 249582 h 848139"/>
                  <a:gd name="connsiteX31" fmla="*/ 181792 w 362921"/>
                  <a:gd name="connsiteY31" fmla="*/ 251791 h 848139"/>
                  <a:gd name="connsiteX32" fmla="*/ 175165 w 362921"/>
                  <a:gd name="connsiteY32" fmla="*/ 267252 h 848139"/>
                  <a:gd name="connsiteX33" fmla="*/ 168539 w 362921"/>
                  <a:gd name="connsiteY33" fmla="*/ 280504 h 848139"/>
                  <a:gd name="connsiteX34" fmla="*/ 166331 w 362921"/>
                  <a:gd name="connsiteY34" fmla="*/ 287130 h 848139"/>
                  <a:gd name="connsiteX35" fmla="*/ 155287 w 362921"/>
                  <a:gd name="connsiteY35" fmla="*/ 293756 h 848139"/>
                  <a:gd name="connsiteX36" fmla="*/ 144244 w 362921"/>
                  <a:gd name="connsiteY36" fmla="*/ 302591 h 848139"/>
                  <a:gd name="connsiteX37" fmla="*/ 137618 w 362921"/>
                  <a:gd name="connsiteY37" fmla="*/ 304800 h 848139"/>
                  <a:gd name="connsiteX38" fmla="*/ 124365 w 362921"/>
                  <a:gd name="connsiteY38" fmla="*/ 313634 h 848139"/>
                  <a:gd name="connsiteX39" fmla="*/ 111113 w 362921"/>
                  <a:gd name="connsiteY39" fmla="*/ 322469 h 848139"/>
                  <a:gd name="connsiteX40" fmla="*/ 102279 w 362921"/>
                  <a:gd name="connsiteY40" fmla="*/ 324678 h 848139"/>
                  <a:gd name="connsiteX41" fmla="*/ 95652 w 362921"/>
                  <a:gd name="connsiteY41" fmla="*/ 326887 h 848139"/>
                  <a:gd name="connsiteX42" fmla="*/ 89026 w 362921"/>
                  <a:gd name="connsiteY42" fmla="*/ 331304 h 848139"/>
                  <a:gd name="connsiteX43" fmla="*/ 75774 w 362921"/>
                  <a:gd name="connsiteY43" fmla="*/ 335721 h 848139"/>
                  <a:gd name="connsiteX44" fmla="*/ 62522 w 362921"/>
                  <a:gd name="connsiteY44" fmla="*/ 342347 h 848139"/>
                  <a:gd name="connsiteX45" fmla="*/ 40435 w 362921"/>
                  <a:gd name="connsiteY45" fmla="*/ 351182 h 848139"/>
                  <a:gd name="connsiteX46" fmla="*/ 31600 w 362921"/>
                  <a:gd name="connsiteY46" fmla="*/ 360017 h 848139"/>
                  <a:gd name="connsiteX47" fmla="*/ 11722 w 362921"/>
                  <a:gd name="connsiteY47" fmla="*/ 371060 h 848139"/>
                  <a:gd name="connsiteX48" fmla="*/ 5096 w 362921"/>
                  <a:gd name="connsiteY48" fmla="*/ 382104 h 848139"/>
                  <a:gd name="connsiteX49" fmla="*/ 679 w 362921"/>
                  <a:gd name="connsiteY49" fmla="*/ 388730 h 848139"/>
                  <a:gd name="connsiteX50" fmla="*/ 53687 w 362921"/>
                  <a:gd name="connsiteY50" fmla="*/ 384313 h 848139"/>
                  <a:gd name="connsiteX51" fmla="*/ 60313 w 362921"/>
                  <a:gd name="connsiteY51" fmla="*/ 382104 h 848139"/>
                  <a:gd name="connsiteX52" fmla="*/ 75774 w 362921"/>
                  <a:gd name="connsiteY52" fmla="*/ 375478 h 848139"/>
                  <a:gd name="connsiteX53" fmla="*/ 95652 w 362921"/>
                  <a:gd name="connsiteY53" fmla="*/ 373269 h 848139"/>
                  <a:gd name="connsiteX54" fmla="*/ 111113 w 362921"/>
                  <a:gd name="connsiteY54" fmla="*/ 362226 h 848139"/>
                  <a:gd name="connsiteX55" fmla="*/ 117739 w 362921"/>
                  <a:gd name="connsiteY55" fmla="*/ 355600 h 848139"/>
                  <a:gd name="connsiteX56" fmla="*/ 122157 w 362921"/>
                  <a:gd name="connsiteY56" fmla="*/ 348974 h 848139"/>
                  <a:gd name="connsiteX57" fmla="*/ 128783 w 362921"/>
                  <a:gd name="connsiteY57" fmla="*/ 346765 h 848139"/>
                  <a:gd name="connsiteX58" fmla="*/ 148661 w 362921"/>
                  <a:gd name="connsiteY58" fmla="*/ 344556 h 848139"/>
                  <a:gd name="connsiteX59" fmla="*/ 159705 w 362921"/>
                  <a:gd name="connsiteY59" fmla="*/ 355600 h 848139"/>
                  <a:gd name="connsiteX60" fmla="*/ 159705 w 362921"/>
                  <a:gd name="connsiteY60" fmla="*/ 375478 h 848139"/>
                  <a:gd name="connsiteX61" fmla="*/ 150870 w 362921"/>
                  <a:gd name="connsiteY61" fmla="*/ 377687 h 848139"/>
                  <a:gd name="connsiteX62" fmla="*/ 144244 w 362921"/>
                  <a:gd name="connsiteY62" fmla="*/ 382104 h 848139"/>
                  <a:gd name="connsiteX63" fmla="*/ 139826 w 362921"/>
                  <a:gd name="connsiteY63" fmla="*/ 386521 h 848139"/>
                  <a:gd name="connsiteX64" fmla="*/ 133200 w 362921"/>
                  <a:gd name="connsiteY64" fmla="*/ 388730 h 848139"/>
                  <a:gd name="connsiteX65" fmla="*/ 117739 w 362921"/>
                  <a:gd name="connsiteY65" fmla="*/ 401982 h 848139"/>
                  <a:gd name="connsiteX66" fmla="*/ 111113 w 362921"/>
                  <a:gd name="connsiteY66" fmla="*/ 404191 h 848139"/>
                  <a:gd name="connsiteX67" fmla="*/ 104487 w 362921"/>
                  <a:gd name="connsiteY67" fmla="*/ 408608 h 848139"/>
                  <a:gd name="connsiteX68" fmla="*/ 100070 w 362921"/>
                  <a:gd name="connsiteY68" fmla="*/ 415234 h 848139"/>
                  <a:gd name="connsiteX69" fmla="*/ 97861 w 362921"/>
                  <a:gd name="connsiteY69" fmla="*/ 421860 h 848139"/>
                  <a:gd name="connsiteX70" fmla="*/ 91235 w 362921"/>
                  <a:gd name="connsiteY70" fmla="*/ 424069 h 848139"/>
                  <a:gd name="connsiteX71" fmla="*/ 80192 w 362921"/>
                  <a:gd name="connsiteY71" fmla="*/ 432904 h 848139"/>
                  <a:gd name="connsiteX72" fmla="*/ 71357 w 362921"/>
                  <a:gd name="connsiteY72" fmla="*/ 441739 h 848139"/>
                  <a:gd name="connsiteX73" fmla="*/ 69148 w 362921"/>
                  <a:gd name="connsiteY73" fmla="*/ 448365 h 848139"/>
                  <a:gd name="connsiteX74" fmla="*/ 62522 w 362921"/>
                  <a:gd name="connsiteY74" fmla="*/ 452782 h 848139"/>
                  <a:gd name="connsiteX75" fmla="*/ 58105 w 362921"/>
                  <a:gd name="connsiteY75" fmla="*/ 457200 h 848139"/>
                  <a:gd name="connsiteX76" fmla="*/ 51479 w 362921"/>
                  <a:gd name="connsiteY76" fmla="*/ 470452 h 848139"/>
                  <a:gd name="connsiteX77" fmla="*/ 44852 w 362921"/>
                  <a:gd name="connsiteY77" fmla="*/ 481495 h 848139"/>
                  <a:gd name="connsiteX78" fmla="*/ 42644 w 362921"/>
                  <a:gd name="connsiteY78" fmla="*/ 488121 h 848139"/>
                  <a:gd name="connsiteX79" fmla="*/ 64731 w 362921"/>
                  <a:gd name="connsiteY79" fmla="*/ 494747 h 848139"/>
                  <a:gd name="connsiteX80" fmla="*/ 75774 w 362921"/>
                  <a:gd name="connsiteY80" fmla="*/ 488121 h 848139"/>
                  <a:gd name="connsiteX81" fmla="*/ 82400 w 362921"/>
                  <a:gd name="connsiteY81" fmla="*/ 485913 h 848139"/>
                  <a:gd name="connsiteX82" fmla="*/ 91235 w 362921"/>
                  <a:gd name="connsiteY82" fmla="*/ 474869 h 848139"/>
                  <a:gd name="connsiteX83" fmla="*/ 97861 w 362921"/>
                  <a:gd name="connsiteY83" fmla="*/ 468243 h 848139"/>
                  <a:gd name="connsiteX84" fmla="*/ 111113 w 362921"/>
                  <a:gd name="connsiteY84" fmla="*/ 463826 h 848139"/>
                  <a:gd name="connsiteX85" fmla="*/ 124365 w 362921"/>
                  <a:gd name="connsiteY85" fmla="*/ 454991 h 848139"/>
                  <a:gd name="connsiteX86" fmla="*/ 137618 w 362921"/>
                  <a:gd name="connsiteY86" fmla="*/ 448365 h 848139"/>
                  <a:gd name="connsiteX87" fmla="*/ 142035 w 362921"/>
                  <a:gd name="connsiteY87" fmla="*/ 443947 h 848139"/>
                  <a:gd name="connsiteX88" fmla="*/ 153079 w 362921"/>
                  <a:gd name="connsiteY88" fmla="*/ 437321 h 848139"/>
                  <a:gd name="connsiteX89" fmla="*/ 155287 w 362921"/>
                  <a:gd name="connsiteY89" fmla="*/ 448365 h 848139"/>
                  <a:gd name="connsiteX90" fmla="*/ 157496 w 362921"/>
                  <a:gd name="connsiteY90" fmla="*/ 457200 h 848139"/>
                  <a:gd name="connsiteX91" fmla="*/ 153079 w 362921"/>
                  <a:gd name="connsiteY91" fmla="*/ 485913 h 848139"/>
                  <a:gd name="connsiteX92" fmla="*/ 148661 w 362921"/>
                  <a:gd name="connsiteY92" fmla="*/ 492539 h 848139"/>
                  <a:gd name="connsiteX93" fmla="*/ 146452 w 362921"/>
                  <a:gd name="connsiteY93" fmla="*/ 499165 h 848139"/>
                  <a:gd name="connsiteX94" fmla="*/ 137618 w 362921"/>
                  <a:gd name="connsiteY94" fmla="*/ 501374 h 848139"/>
                  <a:gd name="connsiteX95" fmla="*/ 126574 w 362921"/>
                  <a:gd name="connsiteY95" fmla="*/ 510208 h 848139"/>
                  <a:gd name="connsiteX96" fmla="*/ 122157 w 362921"/>
                  <a:gd name="connsiteY96" fmla="*/ 514626 h 848139"/>
                  <a:gd name="connsiteX97" fmla="*/ 115531 w 362921"/>
                  <a:gd name="connsiteY97" fmla="*/ 516834 h 848139"/>
                  <a:gd name="connsiteX98" fmla="*/ 108905 w 362921"/>
                  <a:gd name="connsiteY98" fmla="*/ 530087 h 848139"/>
                  <a:gd name="connsiteX99" fmla="*/ 104487 w 362921"/>
                  <a:gd name="connsiteY99" fmla="*/ 538921 h 848139"/>
                  <a:gd name="connsiteX100" fmla="*/ 102279 w 362921"/>
                  <a:gd name="connsiteY100" fmla="*/ 545547 h 848139"/>
                  <a:gd name="connsiteX101" fmla="*/ 95652 w 362921"/>
                  <a:gd name="connsiteY101" fmla="*/ 547756 h 848139"/>
                  <a:gd name="connsiteX102" fmla="*/ 84609 w 362921"/>
                  <a:gd name="connsiteY102" fmla="*/ 554382 h 848139"/>
                  <a:gd name="connsiteX103" fmla="*/ 73565 w 362921"/>
                  <a:gd name="connsiteY103" fmla="*/ 561008 h 848139"/>
                  <a:gd name="connsiteX104" fmla="*/ 66939 w 362921"/>
                  <a:gd name="connsiteY104" fmla="*/ 567634 h 848139"/>
                  <a:gd name="connsiteX105" fmla="*/ 60313 w 362921"/>
                  <a:gd name="connsiteY105" fmla="*/ 569843 h 848139"/>
                  <a:gd name="connsiteX106" fmla="*/ 49270 w 362921"/>
                  <a:gd name="connsiteY106" fmla="*/ 580887 h 848139"/>
                  <a:gd name="connsiteX107" fmla="*/ 44852 w 362921"/>
                  <a:gd name="connsiteY107" fmla="*/ 585304 h 848139"/>
                  <a:gd name="connsiteX108" fmla="*/ 38226 w 362921"/>
                  <a:gd name="connsiteY108" fmla="*/ 589721 h 848139"/>
                  <a:gd name="connsiteX109" fmla="*/ 27183 w 362921"/>
                  <a:gd name="connsiteY109" fmla="*/ 598556 h 848139"/>
                  <a:gd name="connsiteX110" fmla="*/ 31600 w 362921"/>
                  <a:gd name="connsiteY110" fmla="*/ 602974 h 848139"/>
                  <a:gd name="connsiteX111" fmla="*/ 66939 w 362921"/>
                  <a:gd name="connsiteY111" fmla="*/ 600765 h 848139"/>
                  <a:gd name="connsiteX112" fmla="*/ 75774 w 362921"/>
                  <a:gd name="connsiteY112" fmla="*/ 598556 h 848139"/>
                  <a:gd name="connsiteX113" fmla="*/ 86818 w 362921"/>
                  <a:gd name="connsiteY113" fmla="*/ 596347 h 848139"/>
                  <a:gd name="connsiteX114" fmla="*/ 115531 w 362921"/>
                  <a:gd name="connsiteY114" fmla="*/ 602974 h 848139"/>
                  <a:gd name="connsiteX115" fmla="*/ 100070 w 362921"/>
                  <a:gd name="connsiteY115" fmla="*/ 611808 h 848139"/>
                  <a:gd name="connsiteX116" fmla="*/ 84609 w 362921"/>
                  <a:gd name="connsiteY116" fmla="*/ 620643 h 848139"/>
                  <a:gd name="connsiteX117" fmla="*/ 77983 w 362921"/>
                  <a:gd name="connsiteY117" fmla="*/ 622852 h 848139"/>
                  <a:gd name="connsiteX118" fmla="*/ 60313 w 362921"/>
                  <a:gd name="connsiteY118" fmla="*/ 629478 h 848139"/>
                  <a:gd name="connsiteX119" fmla="*/ 44852 w 362921"/>
                  <a:gd name="connsiteY119" fmla="*/ 636104 h 848139"/>
                  <a:gd name="connsiteX120" fmla="*/ 31600 w 362921"/>
                  <a:gd name="connsiteY120" fmla="*/ 644939 h 848139"/>
                  <a:gd name="connsiteX121" fmla="*/ 13931 w 362921"/>
                  <a:gd name="connsiteY121" fmla="*/ 649356 h 848139"/>
                  <a:gd name="connsiteX122" fmla="*/ 9513 w 362921"/>
                  <a:gd name="connsiteY122" fmla="*/ 653774 h 848139"/>
                  <a:gd name="connsiteX123" fmla="*/ 2887 w 362921"/>
                  <a:gd name="connsiteY123" fmla="*/ 655982 h 848139"/>
                  <a:gd name="connsiteX124" fmla="*/ 9513 w 362921"/>
                  <a:gd name="connsiteY124" fmla="*/ 660400 h 848139"/>
                  <a:gd name="connsiteX125" fmla="*/ 29392 w 362921"/>
                  <a:gd name="connsiteY125" fmla="*/ 662608 h 848139"/>
                  <a:gd name="connsiteX126" fmla="*/ 95652 w 362921"/>
                  <a:gd name="connsiteY126" fmla="*/ 664817 h 848139"/>
                  <a:gd name="connsiteX127" fmla="*/ 93444 w 362921"/>
                  <a:gd name="connsiteY127" fmla="*/ 671443 h 848139"/>
                  <a:gd name="connsiteX128" fmla="*/ 86818 w 362921"/>
                  <a:gd name="connsiteY128" fmla="*/ 675860 h 848139"/>
                  <a:gd name="connsiteX129" fmla="*/ 75774 w 362921"/>
                  <a:gd name="connsiteY129" fmla="*/ 684695 h 848139"/>
                  <a:gd name="connsiteX130" fmla="*/ 69148 w 362921"/>
                  <a:gd name="connsiteY130" fmla="*/ 686904 h 848139"/>
                  <a:gd name="connsiteX131" fmla="*/ 62522 w 362921"/>
                  <a:gd name="connsiteY131" fmla="*/ 691321 h 848139"/>
                  <a:gd name="connsiteX132" fmla="*/ 58105 w 362921"/>
                  <a:gd name="connsiteY132" fmla="*/ 695739 h 848139"/>
                  <a:gd name="connsiteX133" fmla="*/ 51479 w 362921"/>
                  <a:gd name="connsiteY133" fmla="*/ 697947 h 848139"/>
                  <a:gd name="connsiteX134" fmla="*/ 38226 w 362921"/>
                  <a:gd name="connsiteY134" fmla="*/ 704574 h 848139"/>
                  <a:gd name="connsiteX135" fmla="*/ 31600 w 362921"/>
                  <a:gd name="connsiteY135" fmla="*/ 708991 h 848139"/>
                  <a:gd name="connsiteX136" fmla="*/ 13931 w 362921"/>
                  <a:gd name="connsiteY136" fmla="*/ 713408 h 848139"/>
                  <a:gd name="connsiteX137" fmla="*/ 9513 w 362921"/>
                  <a:gd name="connsiteY137" fmla="*/ 720034 h 848139"/>
                  <a:gd name="connsiteX138" fmla="*/ 16139 w 362921"/>
                  <a:gd name="connsiteY138" fmla="*/ 722243 h 848139"/>
                  <a:gd name="connsiteX139" fmla="*/ 29392 w 362921"/>
                  <a:gd name="connsiteY139" fmla="*/ 720034 h 848139"/>
                  <a:gd name="connsiteX140" fmla="*/ 49270 w 362921"/>
                  <a:gd name="connsiteY140" fmla="*/ 711200 h 848139"/>
                  <a:gd name="connsiteX141" fmla="*/ 55896 w 362921"/>
                  <a:gd name="connsiteY141" fmla="*/ 708991 h 848139"/>
                  <a:gd name="connsiteX142" fmla="*/ 84609 w 362921"/>
                  <a:gd name="connsiteY142" fmla="*/ 711200 h 848139"/>
                  <a:gd name="connsiteX143" fmla="*/ 86818 w 362921"/>
                  <a:gd name="connsiteY143" fmla="*/ 717826 h 848139"/>
                  <a:gd name="connsiteX144" fmla="*/ 91235 w 362921"/>
                  <a:gd name="connsiteY144" fmla="*/ 724452 h 848139"/>
                  <a:gd name="connsiteX145" fmla="*/ 106696 w 362921"/>
                  <a:gd name="connsiteY145" fmla="*/ 728869 h 848139"/>
                  <a:gd name="connsiteX146" fmla="*/ 93444 w 362921"/>
                  <a:gd name="connsiteY146" fmla="*/ 733287 h 848139"/>
                  <a:gd name="connsiteX147" fmla="*/ 89026 w 362921"/>
                  <a:gd name="connsiteY147" fmla="*/ 737704 h 848139"/>
                  <a:gd name="connsiteX148" fmla="*/ 80192 w 362921"/>
                  <a:gd name="connsiteY148" fmla="*/ 742121 h 848139"/>
                  <a:gd name="connsiteX149" fmla="*/ 75774 w 362921"/>
                  <a:gd name="connsiteY149" fmla="*/ 746539 h 848139"/>
                  <a:gd name="connsiteX150" fmla="*/ 66939 w 362921"/>
                  <a:gd name="connsiteY150" fmla="*/ 748747 h 848139"/>
                  <a:gd name="connsiteX151" fmla="*/ 60313 w 362921"/>
                  <a:gd name="connsiteY151" fmla="*/ 750956 h 848139"/>
                  <a:gd name="connsiteX152" fmla="*/ 51479 w 362921"/>
                  <a:gd name="connsiteY152" fmla="*/ 762000 h 848139"/>
                  <a:gd name="connsiteX153" fmla="*/ 47061 w 362921"/>
                  <a:gd name="connsiteY153" fmla="*/ 775252 h 848139"/>
                  <a:gd name="connsiteX154" fmla="*/ 38226 w 362921"/>
                  <a:gd name="connsiteY154" fmla="*/ 788504 h 848139"/>
                  <a:gd name="connsiteX155" fmla="*/ 31600 w 362921"/>
                  <a:gd name="connsiteY155" fmla="*/ 795130 h 848139"/>
                  <a:gd name="connsiteX156" fmla="*/ 27183 w 362921"/>
                  <a:gd name="connsiteY156" fmla="*/ 801756 h 848139"/>
                  <a:gd name="connsiteX157" fmla="*/ 47061 w 362921"/>
                  <a:gd name="connsiteY157" fmla="*/ 799547 h 848139"/>
                  <a:gd name="connsiteX158" fmla="*/ 64731 w 362921"/>
                  <a:gd name="connsiteY158" fmla="*/ 795130 h 848139"/>
                  <a:gd name="connsiteX159" fmla="*/ 71357 w 362921"/>
                  <a:gd name="connsiteY159" fmla="*/ 792921 h 848139"/>
                  <a:gd name="connsiteX160" fmla="*/ 84609 w 362921"/>
                  <a:gd name="connsiteY160" fmla="*/ 786295 h 848139"/>
                  <a:gd name="connsiteX161" fmla="*/ 93444 w 362921"/>
                  <a:gd name="connsiteY161" fmla="*/ 790713 h 848139"/>
                  <a:gd name="connsiteX162" fmla="*/ 97861 w 362921"/>
                  <a:gd name="connsiteY162" fmla="*/ 799547 h 848139"/>
                  <a:gd name="connsiteX163" fmla="*/ 95652 w 362921"/>
                  <a:gd name="connsiteY163" fmla="*/ 806174 h 848139"/>
                  <a:gd name="connsiteX164" fmla="*/ 82400 w 362921"/>
                  <a:gd name="connsiteY164" fmla="*/ 817217 h 848139"/>
                  <a:gd name="connsiteX165" fmla="*/ 77983 w 362921"/>
                  <a:gd name="connsiteY165" fmla="*/ 823843 h 848139"/>
                  <a:gd name="connsiteX166" fmla="*/ 71357 w 362921"/>
                  <a:gd name="connsiteY166" fmla="*/ 826052 h 848139"/>
                  <a:gd name="connsiteX167" fmla="*/ 66939 w 362921"/>
                  <a:gd name="connsiteY167" fmla="*/ 830469 h 848139"/>
                  <a:gd name="connsiteX168" fmla="*/ 66939 w 362921"/>
                  <a:gd name="connsiteY168" fmla="*/ 845930 h 848139"/>
                  <a:gd name="connsiteX169" fmla="*/ 75774 w 362921"/>
                  <a:gd name="connsiteY169" fmla="*/ 848139 h 848139"/>
                  <a:gd name="connsiteX170" fmla="*/ 108905 w 362921"/>
                  <a:gd name="connsiteY170" fmla="*/ 843721 h 848139"/>
                  <a:gd name="connsiteX171" fmla="*/ 115531 w 362921"/>
                  <a:gd name="connsiteY171" fmla="*/ 839304 h 848139"/>
                  <a:gd name="connsiteX172" fmla="*/ 122157 w 362921"/>
                  <a:gd name="connsiteY172" fmla="*/ 826052 h 848139"/>
                  <a:gd name="connsiteX173" fmla="*/ 130992 w 362921"/>
                  <a:gd name="connsiteY173" fmla="*/ 808382 h 848139"/>
                  <a:gd name="connsiteX174" fmla="*/ 139826 w 362921"/>
                  <a:gd name="connsiteY174" fmla="*/ 799547 h 848139"/>
                  <a:gd name="connsiteX175" fmla="*/ 150870 w 362921"/>
                  <a:gd name="connsiteY175" fmla="*/ 788504 h 848139"/>
                  <a:gd name="connsiteX176" fmla="*/ 157496 w 362921"/>
                  <a:gd name="connsiteY176" fmla="*/ 784087 h 848139"/>
                  <a:gd name="connsiteX177" fmla="*/ 166331 w 362921"/>
                  <a:gd name="connsiteY177" fmla="*/ 775252 h 848139"/>
                  <a:gd name="connsiteX178" fmla="*/ 161913 w 362921"/>
                  <a:gd name="connsiteY178" fmla="*/ 762000 h 848139"/>
                  <a:gd name="connsiteX179" fmla="*/ 157496 w 362921"/>
                  <a:gd name="connsiteY179" fmla="*/ 746539 h 848139"/>
                  <a:gd name="connsiteX180" fmla="*/ 153079 w 362921"/>
                  <a:gd name="connsiteY180" fmla="*/ 737704 h 848139"/>
                  <a:gd name="connsiteX181" fmla="*/ 161913 w 362921"/>
                  <a:gd name="connsiteY181" fmla="*/ 733287 h 848139"/>
                  <a:gd name="connsiteX182" fmla="*/ 195044 w 362921"/>
                  <a:gd name="connsiteY182" fmla="*/ 731078 h 848139"/>
                  <a:gd name="connsiteX183" fmla="*/ 230383 w 362921"/>
                  <a:gd name="connsiteY183" fmla="*/ 735495 h 848139"/>
                  <a:gd name="connsiteX184" fmla="*/ 252470 w 362921"/>
                  <a:gd name="connsiteY184" fmla="*/ 737704 h 848139"/>
                  <a:gd name="connsiteX185" fmla="*/ 285600 w 362921"/>
                  <a:gd name="connsiteY185" fmla="*/ 746539 h 848139"/>
                  <a:gd name="connsiteX186" fmla="*/ 276765 w 362921"/>
                  <a:gd name="connsiteY186" fmla="*/ 739913 h 848139"/>
                  <a:gd name="connsiteX187" fmla="*/ 263513 w 362921"/>
                  <a:gd name="connsiteY187" fmla="*/ 726660 h 848139"/>
                  <a:gd name="connsiteX188" fmla="*/ 261305 w 362921"/>
                  <a:gd name="connsiteY188" fmla="*/ 720034 h 848139"/>
                  <a:gd name="connsiteX189" fmla="*/ 243635 w 362921"/>
                  <a:gd name="connsiteY189" fmla="*/ 706782 h 848139"/>
                  <a:gd name="connsiteX190" fmla="*/ 237009 w 362921"/>
                  <a:gd name="connsiteY190" fmla="*/ 697947 h 848139"/>
                  <a:gd name="connsiteX191" fmla="*/ 223757 w 362921"/>
                  <a:gd name="connsiteY191" fmla="*/ 684695 h 848139"/>
                  <a:gd name="connsiteX192" fmla="*/ 212713 w 362921"/>
                  <a:gd name="connsiteY192" fmla="*/ 662608 h 848139"/>
                  <a:gd name="connsiteX193" fmla="*/ 206087 w 362921"/>
                  <a:gd name="connsiteY193" fmla="*/ 658191 h 848139"/>
                  <a:gd name="connsiteX194" fmla="*/ 219339 w 362921"/>
                  <a:gd name="connsiteY194" fmla="*/ 653774 h 848139"/>
                  <a:gd name="connsiteX195" fmla="*/ 232592 w 362921"/>
                  <a:gd name="connsiteY195" fmla="*/ 658191 h 848139"/>
                  <a:gd name="connsiteX196" fmla="*/ 265722 w 362921"/>
                  <a:gd name="connsiteY196" fmla="*/ 655982 h 848139"/>
                  <a:gd name="connsiteX197" fmla="*/ 259096 w 362921"/>
                  <a:gd name="connsiteY197" fmla="*/ 647147 h 848139"/>
                  <a:gd name="connsiteX198" fmla="*/ 241426 w 362921"/>
                  <a:gd name="connsiteY198" fmla="*/ 633895 h 848139"/>
                  <a:gd name="connsiteX199" fmla="*/ 219339 w 362921"/>
                  <a:gd name="connsiteY199" fmla="*/ 614017 h 848139"/>
                  <a:gd name="connsiteX200" fmla="*/ 210505 w 362921"/>
                  <a:gd name="connsiteY200" fmla="*/ 596347 h 848139"/>
                  <a:gd name="connsiteX201" fmla="*/ 206087 w 362921"/>
                  <a:gd name="connsiteY201" fmla="*/ 583095 h 848139"/>
                  <a:gd name="connsiteX202" fmla="*/ 239218 w 362921"/>
                  <a:gd name="connsiteY202" fmla="*/ 572052 h 848139"/>
                  <a:gd name="connsiteX203" fmla="*/ 228174 w 362921"/>
                  <a:gd name="connsiteY203" fmla="*/ 556591 h 848139"/>
                  <a:gd name="connsiteX204" fmla="*/ 223757 w 362921"/>
                  <a:gd name="connsiteY204" fmla="*/ 543339 h 848139"/>
                  <a:gd name="connsiteX205" fmla="*/ 221548 w 362921"/>
                  <a:gd name="connsiteY205" fmla="*/ 536713 h 848139"/>
                  <a:gd name="connsiteX206" fmla="*/ 217131 w 362921"/>
                  <a:gd name="connsiteY206" fmla="*/ 530087 h 848139"/>
                  <a:gd name="connsiteX207" fmla="*/ 214922 w 362921"/>
                  <a:gd name="connsiteY207" fmla="*/ 523460 h 848139"/>
                  <a:gd name="connsiteX208" fmla="*/ 210505 w 362921"/>
                  <a:gd name="connsiteY208" fmla="*/ 516834 h 848139"/>
                  <a:gd name="connsiteX209" fmla="*/ 208296 w 362921"/>
                  <a:gd name="connsiteY209" fmla="*/ 510208 h 848139"/>
                  <a:gd name="connsiteX210" fmla="*/ 201670 w 362921"/>
                  <a:gd name="connsiteY210" fmla="*/ 505791 h 848139"/>
                  <a:gd name="connsiteX211" fmla="*/ 199461 w 362921"/>
                  <a:gd name="connsiteY211" fmla="*/ 499165 h 848139"/>
                  <a:gd name="connsiteX212" fmla="*/ 197252 w 362921"/>
                  <a:gd name="connsiteY212" fmla="*/ 485913 h 848139"/>
                  <a:gd name="connsiteX213" fmla="*/ 192835 w 362921"/>
                  <a:gd name="connsiteY213" fmla="*/ 479287 h 848139"/>
                  <a:gd name="connsiteX214" fmla="*/ 188418 w 362921"/>
                  <a:gd name="connsiteY214" fmla="*/ 474869 h 848139"/>
                  <a:gd name="connsiteX215" fmla="*/ 195044 w 362921"/>
                  <a:gd name="connsiteY215" fmla="*/ 479287 h 848139"/>
                  <a:gd name="connsiteX216" fmla="*/ 210505 w 362921"/>
                  <a:gd name="connsiteY216" fmla="*/ 483704 h 848139"/>
                  <a:gd name="connsiteX217" fmla="*/ 217131 w 362921"/>
                  <a:gd name="connsiteY217" fmla="*/ 485913 h 848139"/>
                  <a:gd name="connsiteX218" fmla="*/ 261305 w 362921"/>
                  <a:gd name="connsiteY218" fmla="*/ 479287 h 848139"/>
                  <a:gd name="connsiteX219" fmla="*/ 265722 w 362921"/>
                  <a:gd name="connsiteY219" fmla="*/ 474869 h 848139"/>
                  <a:gd name="connsiteX220" fmla="*/ 261305 w 362921"/>
                  <a:gd name="connsiteY220" fmla="*/ 468243 h 848139"/>
                  <a:gd name="connsiteX221" fmla="*/ 254679 w 362921"/>
                  <a:gd name="connsiteY221" fmla="*/ 463826 h 848139"/>
                  <a:gd name="connsiteX222" fmla="*/ 248052 w 362921"/>
                  <a:gd name="connsiteY222" fmla="*/ 452782 h 848139"/>
                  <a:gd name="connsiteX223" fmla="*/ 241426 w 362921"/>
                  <a:gd name="connsiteY223" fmla="*/ 448365 h 848139"/>
                  <a:gd name="connsiteX224" fmla="*/ 234800 w 362921"/>
                  <a:gd name="connsiteY224" fmla="*/ 441739 h 848139"/>
                  <a:gd name="connsiteX225" fmla="*/ 221548 w 362921"/>
                  <a:gd name="connsiteY225" fmla="*/ 430695 h 848139"/>
                  <a:gd name="connsiteX226" fmla="*/ 201670 w 362921"/>
                  <a:gd name="connsiteY226" fmla="*/ 406400 h 848139"/>
                  <a:gd name="connsiteX227" fmla="*/ 203879 w 362921"/>
                  <a:gd name="connsiteY227" fmla="*/ 395356 h 848139"/>
                  <a:gd name="connsiteX228" fmla="*/ 199461 w 362921"/>
                  <a:gd name="connsiteY228" fmla="*/ 357808 h 848139"/>
                  <a:gd name="connsiteX229" fmla="*/ 201670 w 362921"/>
                  <a:gd name="connsiteY229" fmla="*/ 344556 h 848139"/>
                  <a:gd name="connsiteX230" fmla="*/ 219339 w 362921"/>
                  <a:gd name="connsiteY230" fmla="*/ 346765 h 848139"/>
                  <a:gd name="connsiteX231" fmla="*/ 228174 w 362921"/>
                  <a:gd name="connsiteY231" fmla="*/ 351182 h 848139"/>
                  <a:gd name="connsiteX232" fmla="*/ 241426 w 362921"/>
                  <a:gd name="connsiteY232" fmla="*/ 355600 h 848139"/>
                  <a:gd name="connsiteX233" fmla="*/ 270139 w 362921"/>
                  <a:gd name="connsiteY233" fmla="*/ 362226 h 848139"/>
                  <a:gd name="connsiteX234" fmla="*/ 281183 w 362921"/>
                  <a:gd name="connsiteY234" fmla="*/ 353391 h 848139"/>
                  <a:gd name="connsiteX235" fmla="*/ 272348 w 362921"/>
                  <a:gd name="connsiteY235" fmla="*/ 348974 h 848139"/>
                  <a:gd name="connsiteX236" fmla="*/ 265722 w 362921"/>
                  <a:gd name="connsiteY236" fmla="*/ 344556 h 848139"/>
                  <a:gd name="connsiteX237" fmla="*/ 248052 w 362921"/>
                  <a:gd name="connsiteY237" fmla="*/ 340139 h 848139"/>
                  <a:gd name="connsiteX238" fmla="*/ 241426 w 362921"/>
                  <a:gd name="connsiteY238" fmla="*/ 337930 h 848139"/>
                  <a:gd name="connsiteX239" fmla="*/ 234800 w 362921"/>
                  <a:gd name="connsiteY239" fmla="*/ 331304 h 848139"/>
                  <a:gd name="connsiteX240" fmla="*/ 217131 w 362921"/>
                  <a:gd name="connsiteY240" fmla="*/ 322469 h 848139"/>
                  <a:gd name="connsiteX241" fmla="*/ 212713 w 362921"/>
                  <a:gd name="connsiteY241" fmla="*/ 318052 h 848139"/>
                  <a:gd name="connsiteX242" fmla="*/ 203879 w 362921"/>
                  <a:gd name="connsiteY242" fmla="*/ 315843 h 848139"/>
                  <a:gd name="connsiteX243" fmla="*/ 201670 w 362921"/>
                  <a:gd name="connsiteY243" fmla="*/ 309217 h 848139"/>
                  <a:gd name="connsiteX244" fmla="*/ 197252 w 362921"/>
                  <a:gd name="connsiteY244" fmla="*/ 293756 h 848139"/>
                  <a:gd name="connsiteX245" fmla="*/ 192835 w 362921"/>
                  <a:gd name="connsiteY245" fmla="*/ 287130 h 848139"/>
                  <a:gd name="connsiteX246" fmla="*/ 195044 w 362921"/>
                  <a:gd name="connsiteY246" fmla="*/ 280504 h 848139"/>
                  <a:gd name="connsiteX247" fmla="*/ 203879 w 362921"/>
                  <a:gd name="connsiteY247" fmla="*/ 276087 h 848139"/>
                  <a:gd name="connsiteX248" fmla="*/ 261305 w 362921"/>
                  <a:gd name="connsiteY248" fmla="*/ 269460 h 848139"/>
                  <a:gd name="connsiteX249" fmla="*/ 272348 w 362921"/>
                  <a:gd name="connsiteY249" fmla="*/ 271669 h 848139"/>
                  <a:gd name="connsiteX250" fmla="*/ 281183 w 362921"/>
                  <a:gd name="connsiteY250" fmla="*/ 269460 h 848139"/>
                  <a:gd name="connsiteX251" fmla="*/ 267931 w 362921"/>
                  <a:gd name="connsiteY251" fmla="*/ 265043 h 848139"/>
                  <a:gd name="connsiteX252" fmla="*/ 243635 w 362921"/>
                  <a:gd name="connsiteY252" fmla="*/ 262834 h 848139"/>
                  <a:gd name="connsiteX253" fmla="*/ 230383 w 362921"/>
                  <a:gd name="connsiteY253" fmla="*/ 251791 h 848139"/>
                  <a:gd name="connsiteX254" fmla="*/ 221548 w 362921"/>
                  <a:gd name="connsiteY254" fmla="*/ 242956 h 848139"/>
                  <a:gd name="connsiteX255" fmla="*/ 214922 w 362921"/>
                  <a:gd name="connsiteY255" fmla="*/ 236330 h 848139"/>
                  <a:gd name="connsiteX256" fmla="*/ 203879 w 362921"/>
                  <a:gd name="connsiteY256" fmla="*/ 231913 h 848139"/>
                  <a:gd name="connsiteX257" fmla="*/ 203879 w 362921"/>
                  <a:gd name="connsiteY257" fmla="*/ 185530 h 848139"/>
                  <a:gd name="connsiteX258" fmla="*/ 210505 w 362921"/>
                  <a:gd name="connsiteY258" fmla="*/ 181113 h 848139"/>
                  <a:gd name="connsiteX259" fmla="*/ 230383 w 362921"/>
                  <a:gd name="connsiteY259" fmla="*/ 187739 h 848139"/>
                  <a:gd name="connsiteX260" fmla="*/ 241426 w 362921"/>
                  <a:gd name="connsiteY260" fmla="*/ 196574 h 848139"/>
                  <a:gd name="connsiteX261" fmla="*/ 252470 w 362921"/>
                  <a:gd name="connsiteY261" fmla="*/ 198782 h 848139"/>
                  <a:gd name="connsiteX262" fmla="*/ 283392 w 362921"/>
                  <a:gd name="connsiteY262" fmla="*/ 207617 h 848139"/>
                  <a:gd name="connsiteX263" fmla="*/ 314313 w 362921"/>
                  <a:gd name="connsiteY263" fmla="*/ 212034 h 848139"/>
                  <a:gd name="connsiteX264" fmla="*/ 336400 w 362921"/>
                  <a:gd name="connsiteY264" fmla="*/ 218660 h 848139"/>
                  <a:gd name="connsiteX265" fmla="*/ 356279 w 362921"/>
                  <a:gd name="connsiteY265" fmla="*/ 216452 h 848139"/>
                  <a:gd name="connsiteX266" fmla="*/ 362905 w 362921"/>
                  <a:gd name="connsiteY266" fmla="*/ 214243 h 848139"/>
                  <a:gd name="connsiteX267" fmla="*/ 347444 w 362921"/>
                  <a:gd name="connsiteY267" fmla="*/ 194365 h 848139"/>
                  <a:gd name="connsiteX268" fmla="*/ 340818 w 362921"/>
                  <a:gd name="connsiteY268" fmla="*/ 192156 h 848139"/>
                  <a:gd name="connsiteX269" fmla="*/ 318731 w 362921"/>
                  <a:gd name="connsiteY269" fmla="*/ 178904 h 848139"/>
                  <a:gd name="connsiteX270" fmla="*/ 309896 w 362921"/>
                  <a:gd name="connsiteY270" fmla="*/ 170069 h 848139"/>
                  <a:gd name="connsiteX271" fmla="*/ 287809 w 362921"/>
                  <a:gd name="connsiteY271" fmla="*/ 159026 h 848139"/>
                  <a:gd name="connsiteX272" fmla="*/ 263513 w 362921"/>
                  <a:gd name="connsiteY272" fmla="*/ 147982 h 848139"/>
                  <a:gd name="connsiteX273" fmla="*/ 217131 w 362921"/>
                  <a:gd name="connsiteY273" fmla="*/ 125895 h 848139"/>
                  <a:gd name="connsiteX274" fmla="*/ 210505 w 362921"/>
                  <a:gd name="connsiteY274" fmla="*/ 123687 h 848139"/>
                  <a:gd name="connsiteX275" fmla="*/ 206087 w 362921"/>
                  <a:gd name="connsiteY275" fmla="*/ 119269 h 848139"/>
                  <a:gd name="connsiteX276" fmla="*/ 199461 w 362921"/>
                  <a:gd name="connsiteY276" fmla="*/ 117060 h 848139"/>
                  <a:gd name="connsiteX277" fmla="*/ 190626 w 362921"/>
                  <a:gd name="connsiteY277" fmla="*/ 112643 h 848139"/>
                  <a:gd name="connsiteX278" fmla="*/ 188418 w 362921"/>
                  <a:gd name="connsiteY278" fmla="*/ 106017 h 848139"/>
                  <a:gd name="connsiteX279" fmla="*/ 184000 w 362921"/>
                  <a:gd name="connsiteY279" fmla="*/ 101600 h 848139"/>
                  <a:gd name="connsiteX280" fmla="*/ 186209 w 362921"/>
                  <a:gd name="connsiteY280" fmla="*/ 83930 h 848139"/>
                  <a:gd name="connsiteX281" fmla="*/ 192835 w 362921"/>
                  <a:gd name="connsiteY281" fmla="*/ 46382 h 848139"/>
                  <a:gd name="connsiteX282" fmla="*/ 201670 w 362921"/>
                  <a:gd name="connsiteY282" fmla="*/ 0 h 84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362921" h="848139">
                    <a:moveTo>
                      <a:pt x="201670" y="0"/>
                    </a:moveTo>
                    <a:lnTo>
                      <a:pt x="201670" y="0"/>
                    </a:lnTo>
                    <a:cubicBezTo>
                      <a:pt x="198725" y="5890"/>
                      <a:pt x="195560" y="11674"/>
                      <a:pt x="192835" y="17669"/>
                    </a:cubicBezTo>
                    <a:cubicBezTo>
                      <a:pt x="190795" y="22156"/>
                      <a:pt x="189718" y="28580"/>
                      <a:pt x="188418" y="33130"/>
                    </a:cubicBezTo>
                    <a:cubicBezTo>
                      <a:pt x="187778" y="35369"/>
                      <a:pt x="186945" y="37547"/>
                      <a:pt x="186209" y="39756"/>
                    </a:cubicBezTo>
                    <a:cubicBezTo>
                      <a:pt x="185473" y="47118"/>
                      <a:pt x="185364" y="54571"/>
                      <a:pt x="184000" y="61843"/>
                    </a:cubicBezTo>
                    <a:cubicBezTo>
                      <a:pt x="183142" y="66419"/>
                      <a:pt x="181055" y="70678"/>
                      <a:pt x="179583" y="75095"/>
                    </a:cubicBezTo>
                    <a:lnTo>
                      <a:pt x="177374" y="81721"/>
                    </a:lnTo>
                    <a:cubicBezTo>
                      <a:pt x="176638" y="93501"/>
                      <a:pt x="177105" y="105418"/>
                      <a:pt x="175165" y="117060"/>
                    </a:cubicBezTo>
                    <a:cubicBezTo>
                      <a:pt x="174823" y="119114"/>
                      <a:pt x="171679" y="119615"/>
                      <a:pt x="170748" y="121478"/>
                    </a:cubicBezTo>
                    <a:cubicBezTo>
                      <a:pt x="169390" y="124193"/>
                      <a:pt x="169735" y="127523"/>
                      <a:pt x="168539" y="130313"/>
                    </a:cubicBezTo>
                    <a:cubicBezTo>
                      <a:pt x="167493" y="132753"/>
                      <a:pt x="165200" y="134513"/>
                      <a:pt x="164122" y="136939"/>
                    </a:cubicBezTo>
                    <a:cubicBezTo>
                      <a:pt x="158797" y="148922"/>
                      <a:pt x="163110" y="148350"/>
                      <a:pt x="155287" y="154608"/>
                    </a:cubicBezTo>
                    <a:cubicBezTo>
                      <a:pt x="153214" y="156266"/>
                      <a:pt x="150870" y="157553"/>
                      <a:pt x="148661" y="159026"/>
                    </a:cubicBezTo>
                    <a:cubicBezTo>
                      <a:pt x="147189" y="161235"/>
                      <a:pt x="146121" y="163775"/>
                      <a:pt x="144244" y="165652"/>
                    </a:cubicBezTo>
                    <a:cubicBezTo>
                      <a:pt x="139160" y="170736"/>
                      <a:pt x="135541" y="170588"/>
                      <a:pt x="128783" y="172278"/>
                    </a:cubicBezTo>
                    <a:cubicBezTo>
                      <a:pt x="118302" y="182759"/>
                      <a:pt x="123899" y="179796"/>
                      <a:pt x="113322" y="183321"/>
                    </a:cubicBezTo>
                    <a:cubicBezTo>
                      <a:pt x="102610" y="194033"/>
                      <a:pt x="107952" y="189846"/>
                      <a:pt x="97861" y="196574"/>
                    </a:cubicBezTo>
                    <a:cubicBezTo>
                      <a:pt x="85203" y="215563"/>
                      <a:pt x="100379" y="191538"/>
                      <a:pt x="91235" y="209826"/>
                    </a:cubicBezTo>
                    <a:cubicBezTo>
                      <a:pt x="88448" y="215401"/>
                      <a:pt x="86510" y="216759"/>
                      <a:pt x="82400" y="220869"/>
                    </a:cubicBezTo>
                    <a:cubicBezTo>
                      <a:pt x="83873" y="222342"/>
                      <a:pt x="84739" y="225165"/>
                      <a:pt x="86818" y="225287"/>
                    </a:cubicBezTo>
                    <a:cubicBezTo>
                      <a:pt x="110926" y="226705"/>
                      <a:pt x="111835" y="225783"/>
                      <a:pt x="126574" y="220869"/>
                    </a:cubicBezTo>
                    <a:cubicBezTo>
                      <a:pt x="127310" y="223078"/>
                      <a:pt x="128783" y="225167"/>
                      <a:pt x="128783" y="227495"/>
                    </a:cubicBezTo>
                    <a:cubicBezTo>
                      <a:pt x="128783" y="232474"/>
                      <a:pt x="121195" y="242671"/>
                      <a:pt x="119948" y="245165"/>
                    </a:cubicBezTo>
                    <a:cubicBezTo>
                      <a:pt x="118907" y="247247"/>
                      <a:pt x="118475" y="249582"/>
                      <a:pt x="117739" y="251791"/>
                    </a:cubicBezTo>
                    <a:cubicBezTo>
                      <a:pt x="119785" y="276335"/>
                      <a:pt x="111826" y="284565"/>
                      <a:pt x="133200" y="273878"/>
                    </a:cubicBezTo>
                    <a:cubicBezTo>
                      <a:pt x="135063" y="272947"/>
                      <a:pt x="136145" y="270933"/>
                      <a:pt x="137618" y="269460"/>
                    </a:cubicBezTo>
                    <a:cubicBezTo>
                      <a:pt x="138354" y="266515"/>
                      <a:pt x="137521" y="262601"/>
                      <a:pt x="139826" y="260626"/>
                    </a:cubicBezTo>
                    <a:cubicBezTo>
                      <a:pt x="139831" y="260622"/>
                      <a:pt x="156389" y="255105"/>
                      <a:pt x="159705" y="254000"/>
                    </a:cubicBezTo>
                    <a:lnTo>
                      <a:pt x="166331" y="251791"/>
                    </a:lnTo>
                    <a:lnTo>
                      <a:pt x="172957" y="249582"/>
                    </a:lnTo>
                    <a:cubicBezTo>
                      <a:pt x="175902" y="250318"/>
                      <a:pt x="180230" y="249188"/>
                      <a:pt x="181792" y="251791"/>
                    </a:cubicBezTo>
                    <a:cubicBezTo>
                      <a:pt x="184044" y="255545"/>
                      <a:pt x="176803" y="264796"/>
                      <a:pt x="175165" y="267252"/>
                    </a:cubicBezTo>
                    <a:cubicBezTo>
                      <a:pt x="169615" y="283906"/>
                      <a:pt x="177102" y="263378"/>
                      <a:pt x="168539" y="280504"/>
                    </a:cubicBezTo>
                    <a:cubicBezTo>
                      <a:pt x="167498" y="282586"/>
                      <a:pt x="167529" y="285134"/>
                      <a:pt x="166331" y="287130"/>
                    </a:cubicBezTo>
                    <a:cubicBezTo>
                      <a:pt x="163300" y="292182"/>
                      <a:pt x="160497" y="292019"/>
                      <a:pt x="155287" y="293756"/>
                    </a:cubicBezTo>
                    <a:cubicBezTo>
                      <a:pt x="151177" y="297866"/>
                      <a:pt x="149819" y="299804"/>
                      <a:pt x="144244" y="302591"/>
                    </a:cubicBezTo>
                    <a:cubicBezTo>
                      <a:pt x="142162" y="303632"/>
                      <a:pt x="139827" y="304064"/>
                      <a:pt x="137618" y="304800"/>
                    </a:cubicBezTo>
                    <a:cubicBezTo>
                      <a:pt x="129178" y="313238"/>
                      <a:pt x="137740" y="305609"/>
                      <a:pt x="124365" y="313634"/>
                    </a:cubicBezTo>
                    <a:cubicBezTo>
                      <a:pt x="119813" y="316365"/>
                      <a:pt x="115530" y="319524"/>
                      <a:pt x="111113" y="322469"/>
                    </a:cubicBezTo>
                    <a:cubicBezTo>
                      <a:pt x="108587" y="324153"/>
                      <a:pt x="105198" y="323844"/>
                      <a:pt x="102279" y="324678"/>
                    </a:cubicBezTo>
                    <a:cubicBezTo>
                      <a:pt x="100040" y="325318"/>
                      <a:pt x="97735" y="325846"/>
                      <a:pt x="95652" y="326887"/>
                    </a:cubicBezTo>
                    <a:cubicBezTo>
                      <a:pt x="93278" y="328074"/>
                      <a:pt x="91452" y="330226"/>
                      <a:pt x="89026" y="331304"/>
                    </a:cubicBezTo>
                    <a:cubicBezTo>
                      <a:pt x="84771" y="333195"/>
                      <a:pt x="75774" y="335721"/>
                      <a:pt x="75774" y="335721"/>
                    </a:cubicBezTo>
                    <a:cubicBezTo>
                      <a:pt x="68678" y="342818"/>
                      <a:pt x="74154" y="338858"/>
                      <a:pt x="62522" y="342347"/>
                    </a:cubicBezTo>
                    <a:cubicBezTo>
                      <a:pt x="48881" y="346439"/>
                      <a:pt x="51501" y="345649"/>
                      <a:pt x="40435" y="351182"/>
                    </a:cubicBezTo>
                    <a:lnTo>
                      <a:pt x="31600" y="360017"/>
                    </a:lnTo>
                    <a:cubicBezTo>
                      <a:pt x="28825" y="362792"/>
                      <a:pt x="15890" y="368976"/>
                      <a:pt x="11722" y="371060"/>
                    </a:cubicBezTo>
                    <a:cubicBezTo>
                      <a:pt x="3095" y="379689"/>
                      <a:pt x="10831" y="370635"/>
                      <a:pt x="5096" y="382104"/>
                    </a:cubicBezTo>
                    <a:cubicBezTo>
                      <a:pt x="3909" y="384478"/>
                      <a:pt x="-1973" y="388609"/>
                      <a:pt x="679" y="388730"/>
                    </a:cubicBezTo>
                    <a:cubicBezTo>
                      <a:pt x="18391" y="389535"/>
                      <a:pt x="36018" y="385785"/>
                      <a:pt x="53687" y="384313"/>
                    </a:cubicBezTo>
                    <a:cubicBezTo>
                      <a:pt x="55896" y="383577"/>
                      <a:pt x="58173" y="383021"/>
                      <a:pt x="60313" y="382104"/>
                    </a:cubicBezTo>
                    <a:cubicBezTo>
                      <a:pt x="65430" y="379911"/>
                      <a:pt x="70126" y="376419"/>
                      <a:pt x="75774" y="375478"/>
                    </a:cubicBezTo>
                    <a:cubicBezTo>
                      <a:pt x="82350" y="374382"/>
                      <a:pt x="89026" y="374005"/>
                      <a:pt x="95652" y="373269"/>
                    </a:cubicBezTo>
                    <a:cubicBezTo>
                      <a:pt x="106133" y="362788"/>
                      <a:pt x="100536" y="365751"/>
                      <a:pt x="111113" y="362226"/>
                    </a:cubicBezTo>
                    <a:cubicBezTo>
                      <a:pt x="113322" y="360017"/>
                      <a:pt x="115739" y="358000"/>
                      <a:pt x="117739" y="355600"/>
                    </a:cubicBezTo>
                    <a:cubicBezTo>
                      <a:pt x="119439" y="353561"/>
                      <a:pt x="120084" y="350632"/>
                      <a:pt x="122157" y="348974"/>
                    </a:cubicBezTo>
                    <a:cubicBezTo>
                      <a:pt x="123975" y="347520"/>
                      <a:pt x="126574" y="347501"/>
                      <a:pt x="128783" y="346765"/>
                    </a:cubicBezTo>
                    <a:cubicBezTo>
                      <a:pt x="135212" y="340334"/>
                      <a:pt x="135310" y="337880"/>
                      <a:pt x="148661" y="344556"/>
                    </a:cubicBezTo>
                    <a:cubicBezTo>
                      <a:pt x="153318" y="346884"/>
                      <a:pt x="159705" y="355600"/>
                      <a:pt x="159705" y="355600"/>
                    </a:cubicBezTo>
                    <a:cubicBezTo>
                      <a:pt x="160580" y="359975"/>
                      <a:pt x="164383" y="370800"/>
                      <a:pt x="159705" y="375478"/>
                    </a:cubicBezTo>
                    <a:cubicBezTo>
                      <a:pt x="157559" y="377625"/>
                      <a:pt x="153815" y="376951"/>
                      <a:pt x="150870" y="377687"/>
                    </a:cubicBezTo>
                    <a:cubicBezTo>
                      <a:pt x="148661" y="379159"/>
                      <a:pt x="146317" y="380446"/>
                      <a:pt x="144244" y="382104"/>
                    </a:cubicBezTo>
                    <a:cubicBezTo>
                      <a:pt x="142618" y="383405"/>
                      <a:pt x="141612" y="385450"/>
                      <a:pt x="139826" y="386521"/>
                    </a:cubicBezTo>
                    <a:cubicBezTo>
                      <a:pt x="137830" y="387719"/>
                      <a:pt x="135282" y="387689"/>
                      <a:pt x="133200" y="388730"/>
                    </a:cubicBezTo>
                    <a:cubicBezTo>
                      <a:pt x="126471" y="392094"/>
                      <a:pt x="123175" y="396546"/>
                      <a:pt x="117739" y="401982"/>
                    </a:cubicBezTo>
                    <a:cubicBezTo>
                      <a:pt x="116093" y="403628"/>
                      <a:pt x="113195" y="403150"/>
                      <a:pt x="111113" y="404191"/>
                    </a:cubicBezTo>
                    <a:cubicBezTo>
                      <a:pt x="108739" y="405378"/>
                      <a:pt x="106696" y="407136"/>
                      <a:pt x="104487" y="408608"/>
                    </a:cubicBezTo>
                    <a:cubicBezTo>
                      <a:pt x="103015" y="410817"/>
                      <a:pt x="101257" y="412860"/>
                      <a:pt x="100070" y="415234"/>
                    </a:cubicBezTo>
                    <a:cubicBezTo>
                      <a:pt x="99029" y="417316"/>
                      <a:pt x="99507" y="420214"/>
                      <a:pt x="97861" y="421860"/>
                    </a:cubicBezTo>
                    <a:cubicBezTo>
                      <a:pt x="96215" y="423506"/>
                      <a:pt x="93444" y="423333"/>
                      <a:pt x="91235" y="424069"/>
                    </a:cubicBezTo>
                    <a:cubicBezTo>
                      <a:pt x="76211" y="439096"/>
                      <a:pt x="99678" y="416202"/>
                      <a:pt x="80192" y="432904"/>
                    </a:cubicBezTo>
                    <a:cubicBezTo>
                      <a:pt x="77030" y="435614"/>
                      <a:pt x="71357" y="441739"/>
                      <a:pt x="71357" y="441739"/>
                    </a:cubicBezTo>
                    <a:cubicBezTo>
                      <a:pt x="70621" y="443948"/>
                      <a:pt x="70602" y="446547"/>
                      <a:pt x="69148" y="448365"/>
                    </a:cubicBezTo>
                    <a:cubicBezTo>
                      <a:pt x="67490" y="450438"/>
                      <a:pt x="64595" y="451124"/>
                      <a:pt x="62522" y="452782"/>
                    </a:cubicBezTo>
                    <a:cubicBezTo>
                      <a:pt x="60896" y="454083"/>
                      <a:pt x="59577" y="455727"/>
                      <a:pt x="58105" y="457200"/>
                    </a:cubicBezTo>
                    <a:cubicBezTo>
                      <a:pt x="52553" y="473855"/>
                      <a:pt x="60042" y="453326"/>
                      <a:pt x="51479" y="470452"/>
                    </a:cubicBezTo>
                    <a:cubicBezTo>
                      <a:pt x="45746" y="481919"/>
                      <a:pt x="53480" y="472869"/>
                      <a:pt x="44852" y="481495"/>
                    </a:cubicBezTo>
                    <a:cubicBezTo>
                      <a:pt x="44116" y="483704"/>
                      <a:pt x="42644" y="485793"/>
                      <a:pt x="42644" y="488121"/>
                    </a:cubicBezTo>
                    <a:cubicBezTo>
                      <a:pt x="42644" y="503849"/>
                      <a:pt x="50235" y="496358"/>
                      <a:pt x="64731" y="494747"/>
                    </a:cubicBezTo>
                    <a:cubicBezTo>
                      <a:pt x="83501" y="488492"/>
                      <a:pt x="60616" y="497216"/>
                      <a:pt x="75774" y="488121"/>
                    </a:cubicBezTo>
                    <a:cubicBezTo>
                      <a:pt x="77770" y="486923"/>
                      <a:pt x="80191" y="486649"/>
                      <a:pt x="82400" y="485913"/>
                    </a:cubicBezTo>
                    <a:cubicBezTo>
                      <a:pt x="86026" y="475036"/>
                      <a:pt x="82013" y="482554"/>
                      <a:pt x="91235" y="474869"/>
                    </a:cubicBezTo>
                    <a:cubicBezTo>
                      <a:pt x="93635" y="472869"/>
                      <a:pt x="95131" y="469760"/>
                      <a:pt x="97861" y="468243"/>
                    </a:cubicBezTo>
                    <a:cubicBezTo>
                      <a:pt x="101931" y="465982"/>
                      <a:pt x="111113" y="463826"/>
                      <a:pt x="111113" y="463826"/>
                    </a:cubicBezTo>
                    <a:cubicBezTo>
                      <a:pt x="121241" y="453698"/>
                      <a:pt x="108322" y="465685"/>
                      <a:pt x="124365" y="454991"/>
                    </a:cubicBezTo>
                    <a:cubicBezTo>
                      <a:pt x="136180" y="447115"/>
                      <a:pt x="119110" y="452993"/>
                      <a:pt x="137618" y="448365"/>
                    </a:cubicBezTo>
                    <a:cubicBezTo>
                      <a:pt x="139090" y="446892"/>
                      <a:pt x="140249" y="445018"/>
                      <a:pt x="142035" y="443947"/>
                    </a:cubicBezTo>
                    <a:cubicBezTo>
                      <a:pt x="156374" y="435343"/>
                      <a:pt x="141882" y="448518"/>
                      <a:pt x="153079" y="437321"/>
                    </a:cubicBezTo>
                    <a:cubicBezTo>
                      <a:pt x="153815" y="441002"/>
                      <a:pt x="154473" y="444700"/>
                      <a:pt x="155287" y="448365"/>
                    </a:cubicBezTo>
                    <a:cubicBezTo>
                      <a:pt x="155945" y="451328"/>
                      <a:pt x="157496" y="454164"/>
                      <a:pt x="157496" y="457200"/>
                    </a:cubicBezTo>
                    <a:cubicBezTo>
                      <a:pt x="157496" y="460148"/>
                      <a:pt x="155745" y="479692"/>
                      <a:pt x="153079" y="485913"/>
                    </a:cubicBezTo>
                    <a:cubicBezTo>
                      <a:pt x="152033" y="488353"/>
                      <a:pt x="149848" y="490165"/>
                      <a:pt x="148661" y="492539"/>
                    </a:cubicBezTo>
                    <a:cubicBezTo>
                      <a:pt x="147620" y="494621"/>
                      <a:pt x="148270" y="497711"/>
                      <a:pt x="146452" y="499165"/>
                    </a:cubicBezTo>
                    <a:cubicBezTo>
                      <a:pt x="144082" y="501061"/>
                      <a:pt x="140563" y="500638"/>
                      <a:pt x="137618" y="501374"/>
                    </a:cubicBezTo>
                    <a:cubicBezTo>
                      <a:pt x="126942" y="512048"/>
                      <a:pt x="140517" y="499053"/>
                      <a:pt x="126574" y="510208"/>
                    </a:cubicBezTo>
                    <a:cubicBezTo>
                      <a:pt x="124948" y="511509"/>
                      <a:pt x="123943" y="513555"/>
                      <a:pt x="122157" y="514626"/>
                    </a:cubicBezTo>
                    <a:cubicBezTo>
                      <a:pt x="120161" y="515824"/>
                      <a:pt x="117740" y="516098"/>
                      <a:pt x="115531" y="516834"/>
                    </a:cubicBezTo>
                    <a:cubicBezTo>
                      <a:pt x="107038" y="529572"/>
                      <a:pt x="114394" y="517280"/>
                      <a:pt x="108905" y="530087"/>
                    </a:cubicBezTo>
                    <a:cubicBezTo>
                      <a:pt x="107608" y="533113"/>
                      <a:pt x="105784" y="535895"/>
                      <a:pt x="104487" y="538921"/>
                    </a:cubicBezTo>
                    <a:cubicBezTo>
                      <a:pt x="103570" y="541061"/>
                      <a:pt x="103925" y="543901"/>
                      <a:pt x="102279" y="545547"/>
                    </a:cubicBezTo>
                    <a:cubicBezTo>
                      <a:pt x="100633" y="547193"/>
                      <a:pt x="97861" y="547020"/>
                      <a:pt x="95652" y="547756"/>
                    </a:cubicBezTo>
                    <a:cubicBezTo>
                      <a:pt x="84460" y="558951"/>
                      <a:pt x="98945" y="545780"/>
                      <a:pt x="84609" y="554382"/>
                    </a:cubicBezTo>
                    <a:cubicBezTo>
                      <a:pt x="69452" y="563477"/>
                      <a:pt x="92336" y="554754"/>
                      <a:pt x="73565" y="561008"/>
                    </a:cubicBezTo>
                    <a:cubicBezTo>
                      <a:pt x="71356" y="563217"/>
                      <a:pt x="69538" y="565901"/>
                      <a:pt x="66939" y="567634"/>
                    </a:cubicBezTo>
                    <a:cubicBezTo>
                      <a:pt x="65002" y="568925"/>
                      <a:pt x="62175" y="568446"/>
                      <a:pt x="60313" y="569843"/>
                    </a:cubicBezTo>
                    <a:cubicBezTo>
                      <a:pt x="56148" y="572967"/>
                      <a:pt x="52951" y="577206"/>
                      <a:pt x="49270" y="580887"/>
                    </a:cubicBezTo>
                    <a:cubicBezTo>
                      <a:pt x="47797" y="582360"/>
                      <a:pt x="46585" y="584149"/>
                      <a:pt x="44852" y="585304"/>
                    </a:cubicBezTo>
                    <a:cubicBezTo>
                      <a:pt x="42643" y="586776"/>
                      <a:pt x="40299" y="588063"/>
                      <a:pt x="38226" y="589721"/>
                    </a:cubicBezTo>
                    <a:cubicBezTo>
                      <a:pt x="22491" y="602310"/>
                      <a:pt x="47576" y="584961"/>
                      <a:pt x="27183" y="598556"/>
                    </a:cubicBezTo>
                    <a:cubicBezTo>
                      <a:pt x="28655" y="600029"/>
                      <a:pt x="29521" y="602858"/>
                      <a:pt x="31600" y="602974"/>
                    </a:cubicBezTo>
                    <a:cubicBezTo>
                      <a:pt x="43384" y="603629"/>
                      <a:pt x="55195" y="601940"/>
                      <a:pt x="66939" y="600765"/>
                    </a:cubicBezTo>
                    <a:cubicBezTo>
                      <a:pt x="69960" y="600463"/>
                      <a:pt x="72811" y="599215"/>
                      <a:pt x="75774" y="598556"/>
                    </a:cubicBezTo>
                    <a:cubicBezTo>
                      <a:pt x="79439" y="597742"/>
                      <a:pt x="83137" y="597083"/>
                      <a:pt x="86818" y="596347"/>
                    </a:cubicBezTo>
                    <a:cubicBezTo>
                      <a:pt x="96389" y="598556"/>
                      <a:pt x="107358" y="597525"/>
                      <a:pt x="115531" y="602974"/>
                    </a:cubicBezTo>
                    <a:cubicBezTo>
                      <a:pt x="120063" y="605995"/>
                      <a:pt x="100557" y="611599"/>
                      <a:pt x="100070" y="611808"/>
                    </a:cubicBezTo>
                    <a:cubicBezTo>
                      <a:pt x="72982" y="623417"/>
                      <a:pt x="106775" y="609560"/>
                      <a:pt x="84609" y="620643"/>
                    </a:cubicBezTo>
                    <a:cubicBezTo>
                      <a:pt x="82527" y="621684"/>
                      <a:pt x="80123" y="621935"/>
                      <a:pt x="77983" y="622852"/>
                    </a:cubicBezTo>
                    <a:cubicBezTo>
                      <a:pt x="61815" y="629781"/>
                      <a:pt x="76600" y="625406"/>
                      <a:pt x="60313" y="629478"/>
                    </a:cubicBezTo>
                    <a:cubicBezTo>
                      <a:pt x="46885" y="638429"/>
                      <a:pt x="61152" y="629991"/>
                      <a:pt x="44852" y="636104"/>
                    </a:cubicBezTo>
                    <a:cubicBezTo>
                      <a:pt x="21135" y="644998"/>
                      <a:pt x="46582" y="635950"/>
                      <a:pt x="31600" y="644939"/>
                    </a:cubicBezTo>
                    <a:cubicBezTo>
                      <a:pt x="28207" y="646975"/>
                      <a:pt x="16301" y="648882"/>
                      <a:pt x="13931" y="649356"/>
                    </a:cubicBezTo>
                    <a:cubicBezTo>
                      <a:pt x="12458" y="650829"/>
                      <a:pt x="11299" y="652703"/>
                      <a:pt x="9513" y="653774"/>
                    </a:cubicBezTo>
                    <a:cubicBezTo>
                      <a:pt x="7517" y="654972"/>
                      <a:pt x="2887" y="653654"/>
                      <a:pt x="2887" y="655982"/>
                    </a:cubicBezTo>
                    <a:cubicBezTo>
                      <a:pt x="2887" y="658637"/>
                      <a:pt x="6938" y="659756"/>
                      <a:pt x="9513" y="660400"/>
                    </a:cubicBezTo>
                    <a:cubicBezTo>
                      <a:pt x="15981" y="662017"/>
                      <a:pt x="22734" y="662267"/>
                      <a:pt x="29392" y="662608"/>
                    </a:cubicBezTo>
                    <a:cubicBezTo>
                      <a:pt x="51462" y="663740"/>
                      <a:pt x="73565" y="664081"/>
                      <a:pt x="95652" y="664817"/>
                    </a:cubicBezTo>
                    <a:cubicBezTo>
                      <a:pt x="94916" y="667026"/>
                      <a:pt x="94898" y="669625"/>
                      <a:pt x="93444" y="671443"/>
                    </a:cubicBezTo>
                    <a:cubicBezTo>
                      <a:pt x="91786" y="673516"/>
                      <a:pt x="88891" y="674202"/>
                      <a:pt x="86818" y="675860"/>
                    </a:cubicBezTo>
                    <a:cubicBezTo>
                      <a:pt x="79968" y="681340"/>
                      <a:pt x="84840" y="680162"/>
                      <a:pt x="75774" y="684695"/>
                    </a:cubicBezTo>
                    <a:cubicBezTo>
                      <a:pt x="73692" y="685736"/>
                      <a:pt x="71230" y="685863"/>
                      <a:pt x="69148" y="686904"/>
                    </a:cubicBezTo>
                    <a:cubicBezTo>
                      <a:pt x="66774" y="688091"/>
                      <a:pt x="64595" y="689663"/>
                      <a:pt x="62522" y="691321"/>
                    </a:cubicBezTo>
                    <a:cubicBezTo>
                      <a:pt x="60896" y="692622"/>
                      <a:pt x="59891" y="694668"/>
                      <a:pt x="58105" y="695739"/>
                    </a:cubicBezTo>
                    <a:cubicBezTo>
                      <a:pt x="56109" y="696937"/>
                      <a:pt x="53688" y="697211"/>
                      <a:pt x="51479" y="697947"/>
                    </a:cubicBezTo>
                    <a:cubicBezTo>
                      <a:pt x="32490" y="710606"/>
                      <a:pt x="56512" y="695431"/>
                      <a:pt x="38226" y="704574"/>
                    </a:cubicBezTo>
                    <a:cubicBezTo>
                      <a:pt x="35852" y="705761"/>
                      <a:pt x="33974" y="707804"/>
                      <a:pt x="31600" y="708991"/>
                    </a:cubicBezTo>
                    <a:cubicBezTo>
                      <a:pt x="27070" y="711256"/>
                      <a:pt x="18136" y="712567"/>
                      <a:pt x="13931" y="713408"/>
                    </a:cubicBezTo>
                    <a:cubicBezTo>
                      <a:pt x="12458" y="715617"/>
                      <a:pt x="8869" y="717459"/>
                      <a:pt x="9513" y="720034"/>
                    </a:cubicBezTo>
                    <a:cubicBezTo>
                      <a:pt x="10077" y="722293"/>
                      <a:pt x="13811" y="722243"/>
                      <a:pt x="16139" y="722243"/>
                    </a:cubicBezTo>
                    <a:cubicBezTo>
                      <a:pt x="20618" y="722243"/>
                      <a:pt x="24974" y="720770"/>
                      <a:pt x="29392" y="720034"/>
                    </a:cubicBezTo>
                    <a:cubicBezTo>
                      <a:pt x="39893" y="713034"/>
                      <a:pt x="33499" y="716457"/>
                      <a:pt x="49270" y="711200"/>
                    </a:cubicBezTo>
                    <a:lnTo>
                      <a:pt x="55896" y="708991"/>
                    </a:lnTo>
                    <a:cubicBezTo>
                      <a:pt x="65467" y="709727"/>
                      <a:pt x="75379" y="708563"/>
                      <a:pt x="84609" y="711200"/>
                    </a:cubicBezTo>
                    <a:cubicBezTo>
                      <a:pt x="86848" y="711840"/>
                      <a:pt x="85777" y="715744"/>
                      <a:pt x="86818" y="717826"/>
                    </a:cubicBezTo>
                    <a:cubicBezTo>
                      <a:pt x="88005" y="720200"/>
                      <a:pt x="88915" y="723163"/>
                      <a:pt x="91235" y="724452"/>
                    </a:cubicBezTo>
                    <a:cubicBezTo>
                      <a:pt x="95920" y="727055"/>
                      <a:pt x="101542" y="727397"/>
                      <a:pt x="106696" y="728869"/>
                    </a:cubicBezTo>
                    <a:lnTo>
                      <a:pt x="93444" y="733287"/>
                    </a:lnTo>
                    <a:cubicBezTo>
                      <a:pt x="91468" y="733946"/>
                      <a:pt x="90759" y="736549"/>
                      <a:pt x="89026" y="737704"/>
                    </a:cubicBezTo>
                    <a:cubicBezTo>
                      <a:pt x="86287" y="739530"/>
                      <a:pt x="82931" y="740295"/>
                      <a:pt x="80192" y="742121"/>
                    </a:cubicBezTo>
                    <a:cubicBezTo>
                      <a:pt x="78459" y="743276"/>
                      <a:pt x="77637" y="745608"/>
                      <a:pt x="75774" y="746539"/>
                    </a:cubicBezTo>
                    <a:cubicBezTo>
                      <a:pt x="73059" y="747896"/>
                      <a:pt x="69858" y="747913"/>
                      <a:pt x="66939" y="748747"/>
                    </a:cubicBezTo>
                    <a:cubicBezTo>
                      <a:pt x="64700" y="749387"/>
                      <a:pt x="62522" y="750220"/>
                      <a:pt x="60313" y="750956"/>
                    </a:cubicBezTo>
                    <a:cubicBezTo>
                      <a:pt x="56642" y="754628"/>
                      <a:pt x="53708" y="756985"/>
                      <a:pt x="51479" y="762000"/>
                    </a:cubicBezTo>
                    <a:cubicBezTo>
                      <a:pt x="49588" y="766255"/>
                      <a:pt x="49644" y="771378"/>
                      <a:pt x="47061" y="775252"/>
                    </a:cubicBezTo>
                    <a:lnTo>
                      <a:pt x="38226" y="788504"/>
                    </a:lnTo>
                    <a:cubicBezTo>
                      <a:pt x="36493" y="791103"/>
                      <a:pt x="33600" y="792730"/>
                      <a:pt x="31600" y="795130"/>
                    </a:cubicBezTo>
                    <a:cubicBezTo>
                      <a:pt x="29901" y="797169"/>
                      <a:pt x="24631" y="801027"/>
                      <a:pt x="27183" y="801756"/>
                    </a:cubicBezTo>
                    <a:cubicBezTo>
                      <a:pt x="33593" y="803587"/>
                      <a:pt x="40435" y="800283"/>
                      <a:pt x="47061" y="799547"/>
                    </a:cubicBezTo>
                    <a:lnTo>
                      <a:pt x="64731" y="795130"/>
                    </a:lnTo>
                    <a:cubicBezTo>
                      <a:pt x="66990" y="794565"/>
                      <a:pt x="69275" y="793962"/>
                      <a:pt x="71357" y="792921"/>
                    </a:cubicBezTo>
                    <a:cubicBezTo>
                      <a:pt x="88483" y="784358"/>
                      <a:pt x="67954" y="791847"/>
                      <a:pt x="84609" y="786295"/>
                    </a:cubicBezTo>
                    <a:cubicBezTo>
                      <a:pt x="87554" y="787768"/>
                      <a:pt x="91116" y="788385"/>
                      <a:pt x="93444" y="790713"/>
                    </a:cubicBezTo>
                    <a:cubicBezTo>
                      <a:pt x="95772" y="793041"/>
                      <a:pt x="97396" y="796288"/>
                      <a:pt x="97861" y="799547"/>
                    </a:cubicBezTo>
                    <a:cubicBezTo>
                      <a:pt x="98190" y="801852"/>
                      <a:pt x="96944" y="804237"/>
                      <a:pt x="95652" y="806174"/>
                    </a:cubicBezTo>
                    <a:cubicBezTo>
                      <a:pt x="92251" y="811276"/>
                      <a:pt x="87289" y="813958"/>
                      <a:pt x="82400" y="817217"/>
                    </a:cubicBezTo>
                    <a:cubicBezTo>
                      <a:pt x="80928" y="819426"/>
                      <a:pt x="80056" y="822185"/>
                      <a:pt x="77983" y="823843"/>
                    </a:cubicBezTo>
                    <a:cubicBezTo>
                      <a:pt x="76165" y="825297"/>
                      <a:pt x="73353" y="824854"/>
                      <a:pt x="71357" y="826052"/>
                    </a:cubicBezTo>
                    <a:cubicBezTo>
                      <a:pt x="69571" y="827123"/>
                      <a:pt x="68412" y="828997"/>
                      <a:pt x="66939" y="830469"/>
                    </a:cubicBezTo>
                    <a:cubicBezTo>
                      <a:pt x="65366" y="835188"/>
                      <a:pt x="62087" y="841077"/>
                      <a:pt x="66939" y="845930"/>
                    </a:cubicBezTo>
                    <a:cubicBezTo>
                      <a:pt x="69085" y="848077"/>
                      <a:pt x="72829" y="847403"/>
                      <a:pt x="75774" y="848139"/>
                    </a:cubicBezTo>
                    <a:cubicBezTo>
                      <a:pt x="86818" y="846666"/>
                      <a:pt x="98029" y="846138"/>
                      <a:pt x="108905" y="843721"/>
                    </a:cubicBezTo>
                    <a:cubicBezTo>
                      <a:pt x="111496" y="843145"/>
                      <a:pt x="114059" y="841513"/>
                      <a:pt x="115531" y="839304"/>
                    </a:cubicBezTo>
                    <a:cubicBezTo>
                      <a:pt x="131806" y="814890"/>
                      <a:pt x="106289" y="841917"/>
                      <a:pt x="122157" y="826052"/>
                    </a:cubicBezTo>
                    <a:cubicBezTo>
                      <a:pt x="126570" y="803977"/>
                      <a:pt x="120385" y="824292"/>
                      <a:pt x="130992" y="808382"/>
                    </a:cubicBezTo>
                    <a:cubicBezTo>
                      <a:pt x="137724" y="798284"/>
                      <a:pt x="127203" y="803755"/>
                      <a:pt x="139826" y="799547"/>
                    </a:cubicBezTo>
                    <a:cubicBezTo>
                      <a:pt x="143507" y="795866"/>
                      <a:pt x="146538" y="791392"/>
                      <a:pt x="150870" y="788504"/>
                    </a:cubicBezTo>
                    <a:cubicBezTo>
                      <a:pt x="153079" y="787032"/>
                      <a:pt x="155481" y="785814"/>
                      <a:pt x="157496" y="784087"/>
                    </a:cubicBezTo>
                    <a:cubicBezTo>
                      <a:pt x="160658" y="781377"/>
                      <a:pt x="166331" y="775252"/>
                      <a:pt x="166331" y="775252"/>
                    </a:cubicBezTo>
                    <a:cubicBezTo>
                      <a:pt x="164858" y="770835"/>
                      <a:pt x="163251" y="766460"/>
                      <a:pt x="161913" y="762000"/>
                    </a:cubicBezTo>
                    <a:cubicBezTo>
                      <a:pt x="160041" y="755760"/>
                      <a:pt x="159974" y="752322"/>
                      <a:pt x="157496" y="746539"/>
                    </a:cubicBezTo>
                    <a:cubicBezTo>
                      <a:pt x="156199" y="743513"/>
                      <a:pt x="154551" y="740649"/>
                      <a:pt x="153079" y="737704"/>
                    </a:cubicBezTo>
                    <a:cubicBezTo>
                      <a:pt x="156024" y="736232"/>
                      <a:pt x="158661" y="733800"/>
                      <a:pt x="161913" y="733287"/>
                    </a:cubicBezTo>
                    <a:cubicBezTo>
                      <a:pt x="172846" y="731561"/>
                      <a:pt x="183976" y="731078"/>
                      <a:pt x="195044" y="731078"/>
                    </a:cubicBezTo>
                    <a:cubicBezTo>
                      <a:pt x="202476" y="731078"/>
                      <a:pt x="222081" y="734518"/>
                      <a:pt x="230383" y="735495"/>
                    </a:cubicBezTo>
                    <a:cubicBezTo>
                      <a:pt x="237731" y="736359"/>
                      <a:pt x="245108" y="736968"/>
                      <a:pt x="252470" y="737704"/>
                    </a:cubicBezTo>
                    <a:cubicBezTo>
                      <a:pt x="263513" y="740649"/>
                      <a:pt x="294744" y="753396"/>
                      <a:pt x="285600" y="746539"/>
                    </a:cubicBezTo>
                    <a:cubicBezTo>
                      <a:pt x="282655" y="744330"/>
                      <a:pt x="279368" y="742516"/>
                      <a:pt x="276765" y="739913"/>
                    </a:cubicBezTo>
                    <a:cubicBezTo>
                      <a:pt x="260324" y="723472"/>
                      <a:pt x="279131" y="737074"/>
                      <a:pt x="263513" y="726660"/>
                    </a:cubicBezTo>
                    <a:cubicBezTo>
                      <a:pt x="262777" y="724451"/>
                      <a:pt x="262503" y="722030"/>
                      <a:pt x="261305" y="720034"/>
                    </a:cubicBezTo>
                    <a:cubicBezTo>
                      <a:pt x="257727" y="714072"/>
                      <a:pt x="246905" y="711142"/>
                      <a:pt x="243635" y="706782"/>
                    </a:cubicBezTo>
                    <a:cubicBezTo>
                      <a:pt x="241426" y="703837"/>
                      <a:pt x="239472" y="700683"/>
                      <a:pt x="237009" y="697947"/>
                    </a:cubicBezTo>
                    <a:cubicBezTo>
                      <a:pt x="232830" y="693304"/>
                      <a:pt x="223757" y="684695"/>
                      <a:pt x="223757" y="684695"/>
                    </a:cubicBezTo>
                    <a:cubicBezTo>
                      <a:pt x="222046" y="680703"/>
                      <a:pt x="217419" y="667314"/>
                      <a:pt x="212713" y="662608"/>
                    </a:cubicBezTo>
                    <a:cubicBezTo>
                      <a:pt x="210836" y="660731"/>
                      <a:pt x="208296" y="659663"/>
                      <a:pt x="206087" y="658191"/>
                    </a:cubicBezTo>
                    <a:cubicBezTo>
                      <a:pt x="211912" y="649455"/>
                      <a:pt x="208246" y="650446"/>
                      <a:pt x="219339" y="653774"/>
                    </a:cubicBezTo>
                    <a:cubicBezTo>
                      <a:pt x="223799" y="655112"/>
                      <a:pt x="232592" y="658191"/>
                      <a:pt x="232592" y="658191"/>
                    </a:cubicBezTo>
                    <a:cubicBezTo>
                      <a:pt x="243635" y="657455"/>
                      <a:pt x="255506" y="660239"/>
                      <a:pt x="265722" y="655982"/>
                    </a:cubicBezTo>
                    <a:cubicBezTo>
                      <a:pt x="269120" y="654566"/>
                      <a:pt x="261820" y="649623"/>
                      <a:pt x="259096" y="647147"/>
                    </a:cubicBezTo>
                    <a:cubicBezTo>
                      <a:pt x="253648" y="642195"/>
                      <a:pt x="246632" y="639101"/>
                      <a:pt x="241426" y="633895"/>
                    </a:cubicBezTo>
                    <a:cubicBezTo>
                      <a:pt x="225571" y="618040"/>
                      <a:pt x="233172" y="624391"/>
                      <a:pt x="219339" y="614017"/>
                    </a:cubicBezTo>
                    <a:cubicBezTo>
                      <a:pt x="214264" y="598789"/>
                      <a:pt x="218214" y="604058"/>
                      <a:pt x="210505" y="596347"/>
                    </a:cubicBezTo>
                    <a:cubicBezTo>
                      <a:pt x="209032" y="591930"/>
                      <a:pt x="207425" y="587555"/>
                      <a:pt x="206087" y="583095"/>
                    </a:cubicBezTo>
                    <a:cubicBezTo>
                      <a:pt x="200020" y="562872"/>
                      <a:pt x="204727" y="574207"/>
                      <a:pt x="239218" y="572052"/>
                    </a:cubicBezTo>
                    <a:cubicBezTo>
                      <a:pt x="238331" y="570870"/>
                      <a:pt x="229347" y="559230"/>
                      <a:pt x="228174" y="556591"/>
                    </a:cubicBezTo>
                    <a:cubicBezTo>
                      <a:pt x="226283" y="552336"/>
                      <a:pt x="225229" y="547756"/>
                      <a:pt x="223757" y="543339"/>
                    </a:cubicBezTo>
                    <a:cubicBezTo>
                      <a:pt x="223021" y="541130"/>
                      <a:pt x="222839" y="538650"/>
                      <a:pt x="221548" y="536713"/>
                    </a:cubicBezTo>
                    <a:cubicBezTo>
                      <a:pt x="220076" y="534504"/>
                      <a:pt x="218318" y="532461"/>
                      <a:pt x="217131" y="530087"/>
                    </a:cubicBezTo>
                    <a:cubicBezTo>
                      <a:pt x="216090" y="528004"/>
                      <a:pt x="215963" y="525543"/>
                      <a:pt x="214922" y="523460"/>
                    </a:cubicBezTo>
                    <a:cubicBezTo>
                      <a:pt x="213735" y="521086"/>
                      <a:pt x="211692" y="519208"/>
                      <a:pt x="210505" y="516834"/>
                    </a:cubicBezTo>
                    <a:cubicBezTo>
                      <a:pt x="209464" y="514752"/>
                      <a:pt x="209750" y="512026"/>
                      <a:pt x="208296" y="510208"/>
                    </a:cubicBezTo>
                    <a:cubicBezTo>
                      <a:pt x="206638" y="508135"/>
                      <a:pt x="203879" y="507263"/>
                      <a:pt x="201670" y="505791"/>
                    </a:cubicBezTo>
                    <a:cubicBezTo>
                      <a:pt x="200934" y="503582"/>
                      <a:pt x="199966" y="501438"/>
                      <a:pt x="199461" y="499165"/>
                    </a:cubicBezTo>
                    <a:cubicBezTo>
                      <a:pt x="198489" y="494793"/>
                      <a:pt x="198668" y="490161"/>
                      <a:pt x="197252" y="485913"/>
                    </a:cubicBezTo>
                    <a:cubicBezTo>
                      <a:pt x="196413" y="483395"/>
                      <a:pt x="194493" y="481360"/>
                      <a:pt x="192835" y="479287"/>
                    </a:cubicBezTo>
                    <a:cubicBezTo>
                      <a:pt x="191534" y="477661"/>
                      <a:pt x="186336" y="474869"/>
                      <a:pt x="188418" y="474869"/>
                    </a:cubicBezTo>
                    <a:cubicBezTo>
                      <a:pt x="191073" y="474869"/>
                      <a:pt x="192670" y="478100"/>
                      <a:pt x="195044" y="479287"/>
                    </a:cubicBezTo>
                    <a:cubicBezTo>
                      <a:pt x="198569" y="481050"/>
                      <a:pt x="207210" y="482762"/>
                      <a:pt x="210505" y="483704"/>
                    </a:cubicBezTo>
                    <a:cubicBezTo>
                      <a:pt x="212744" y="484344"/>
                      <a:pt x="214922" y="485177"/>
                      <a:pt x="217131" y="485913"/>
                    </a:cubicBezTo>
                    <a:cubicBezTo>
                      <a:pt x="242824" y="484401"/>
                      <a:pt x="247318" y="490478"/>
                      <a:pt x="261305" y="479287"/>
                    </a:cubicBezTo>
                    <a:cubicBezTo>
                      <a:pt x="262931" y="477986"/>
                      <a:pt x="264250" y="476342"/>
                      <a:pt x="265722" y="474869"/>
                    </a:cubicBezTo>
                    <a:cubicBezTo>
                      <a:pt x="264250" y="472660"/>
                      <a:pt x="263182" y="470120"/>
                      <a:pt x="261305" y="468243"/>
                    </a:cubicBezTo>
                    <a:cubicBezTo>
                      <a:pt x="259428" y="466366"/>
                      <a:pt x="256337" y="465899"/>
                      <a:pt x="254679" y="463826"/>
                    </a:cubicBezTo>
                    <a:cubicBezTo>
                      <a:pt x="243674" y="450070"/>
                      <a:pt x="261396" y="463457"/>
                      <a:pt x="248052" y="452782"/>
                    </a:cubicBezTo>
                    <a:cubicBezTo>
                      <a:pt x="245979" y="451124"/>
                      <a:pt x="243465" y="450064"/>
                      <a:pt x="241426" y="448365"/>
                    </a:cubicBezTo>
                    <a:cubicBezTo>
                      <a:pt x="239026" y="446365"/>
                      <a:pt x="237200" y="443739"/>
                      <a:pt x="234800" y="441739"/>
                    </a:cubicBezTo>
                    <a:cubicBezTo>
                      <a:pt x="227319" y="435505"/>
                      <a:pt x="227999" y="439297"/>
                      <a:pt x="221548" y="430695"/>
                    </a:cubicBezTo>
                    <a:cubicBezTo>
                      <a:pt x="203143" y="406155"/>
                      <a:pt x="216149" y="416052"/>
                      <a:pt x="201670" y="406400"/>
                    </a:cubicBezTo>
                    <a:cubicBezTo>
                      <a:pt x="193960" y="383274"/>
                      <a:pt x="202146" y="414413"/>
                      <a:pt x="203879" y="395356"/>
                    </a:cubicBezTo>
                    <a:cubicBezTo>
                      <a:pt x="204030" y="393698"/>
                      <a:pt x="199812" y="360618"/>
                      <a:pt x="199461" y="357808"/>
                    </a:cubicBezTo>
                    <a:cubicBezTo>
                      <a:pt x="200197" y="353391"/>
                      <a:pt x="197755" y="346731"/>
                      <a:pt x="201670" y="344556"/>
                    </a:cubicBezTo>
                    <a:cubicBezTo>
                      <a:pt x="206859" y="341674"/>
                      <a:pt x="213581" y="345325"/>
                      <a:pt x="219339" y="346765"/>
                    </a:cubicBezTo>
                    <a:cubicBezTo>
                      <a:pt x="222533" y="347564"/>
                      <a:pt x="225117" y="349959"/>
                      <a:pt x="228174" y="351182"/>
                    </a:cubicBezTo>
                    <a:cubicBezTo>
                      <a:pt x="232497" y="352911"/>
                      <a:pt x="236860" y="354687"/>
                      <a:pt x="241426" y="355600"/>
                    </a:cubicBezTo>
                    <a:cubicBezTo>
                      <a:pt x="265796" y="360474"/>
                      <a:pt x="256390" y="357642"/>
                      <a:pt x="270139" y="362226"/>
                    </a:cubicBezTo>
                    <a:cubicBezTo>
                      <a:pt x="271173" y="361968"/>
                      <a:pt x="285729" y="360968"/>
                      <a:pt x="281183" y="353391"/>
                    </a:cubicBezTo>
                    <a:cubicBezTo>
                      <a:pt x="279489" y="350568"/>
                      <a:pt x="275207" y="350608"/>
                      <a:pt x="272348" y="348974"/>
                    </a:cubicBezTo>
                    <a:cubicBezTo>
                      <a:pt x="270043" y="347657"/>
                      <a:pt x="268217" y="345463"/>
                      <a:pt x="265722" y="344556"/>
                    </a:cubicBezTo>
                    <a:cubicBezTo>
                      <a:pt x="260016" y="342481"/>
                      <a:pt x="253812" y="342059"/>
                      <a:pt x="248052" y="340139"/>
                    </a:cubicBezTo>
                    <a:lnTo>
                      <a:pt x="241426" y="337930"/>
                    </a:lnTo>
                    <a:cubicBezTo>
                      <a:pt x="239217" y="335721"/>
                      <a:pt x="237299" y="333178"/>
                      <a:pt x="234800" y="331304"/>
                    </a:cubicBezTo>
                    <a:cubicBezTo>
                      <a:pt x="226455" y="325045"/>
                      <a:pt x="225283" y="325187"/>
                      <a:pt x="217131" y="322469"/>
                    </a:cubicBezTo>
                    <a:cubicBezTo>
                      <a:pt x="215658" y="320997"/>
                      <a:pt x="214576" y="318983"/>
                      <a:pt x="212713" y="318052"/>
                    </a:cubicBezTo>
                    <a:cubicBezTo>
                      <a:pt x="209998" y="316695"/>
                      <a:pt x="206249" y="317739"/>
                      <a:pt x="203879" y="315843"/>
                    </a:cubicBezTo>
                    <a:cubicBezTo>
                      <a:pt x="202061" y="314389"/>
                      <a:pt x="202310" y="311456"/>
                      <a:pt x="201670" y="309217"/>
                    </a:cubicBezTo>
                    <a:cubicBezTo>
                      <a:pt x="200726" y="305913"/>
                      <a:pt x="199018" y="297288"/>
                      <a:pt x="197252" y="293756"/>
                    </a:cubicBezTo>
                    <a:cubicBezTo>
                      <a:pt x="196065" y="291382"/>
                      <a:pt x="194307" y="289339"/>
                      <a:pt x="192835" y="287130"/>
                    </a:cubicBezTo>
                    <a:cubicBezTo>
                      <a:pt x="193571" y="284921"/>
                      <a:pt x="193398" y="282150"/>
                      <a:pt x="195044" y="280504"/>
                    </a:cubicBezTo>
                    <a:cubicBezTo>
                      <a:pt x="197372" y="278176"/>
                      <a:pt x="200755" y="277128"/>
                      <a:pt x="203879" y="276087"/>
                    </a:cubicBezTo>
                    <a:cubicBezTo>
                      <a:pt x="225264" y="268958"/>
                      <a:pt x="235513" y="270893"/>
                      <a:pt x="261305" y="269460"/>
                    </a:cubicBezTo>
                    <a:cubicBezTo>
                      <a:pt x="264986" y="270196"/>
                      <a:pt x="268594" y="271669"/>
                      <a:pt x="272348" y="271669"/>
                    </a:cubicBezTo>
                    <a:cubicBezTo>
                      <a:pt x="275384" y="271669"/>
                      <a:pt x="282867" y="271986"/>
                      <a:pt x="281183" y="269460"/>
                    </a:cubicBezTo>
                    <a:cubicBezTo>
                      <a:pt x="278600" y="265586"/>
                      <a:pt x="272568" y="265465"/>
                      <a:pt x="267931" y="265043"/>
                    </a:cubicBezTo>
                    <a:lnTo>
                      <a:pt x="243635" y="262834"/>
                    </a:lnTo>
                    <a:cubicBezTo>
                      <a:pt x="220658" y="239857"/>
                      <a:pt x="251908" y="270241"/>
                      <a:pt x="230383" y="251791"/>
                    </a:cubicBezTo>
                    <a:cubicBezTo>
                      <a:pt x="227221" y="249081"/>
                      <a:pt x="224493" y="245901"/>
                      <a:pt x="221548" y="242956"/>
                    </a:cubicBezTo>
                    <a:cubicBezTo>
                      <a:pt x="219339" y="240747"/>
                      <a:pt x="217822" y="237490"/>
                      <a:pt x="214922" y="236330"/>
                    </a:cubicBezTo>
                    <a:lnTo>
                      <a:pt x="203879" y="231913"/>
                    </a:lnTo>
                    <a:cubicBezTo>
                      <a:pt x="200296" y="213998"/>
                      <a:pt x="198479" y="209831"/>
                      <a:pt x="203879" y="185530"/>
                    </a:cubicBezTo>
                    <a:cubicBezTo>
                      <a:pt x="204455" y="182939"/>
                      <a:pt x="208296" y="182585"/>
                      <a:pt x="210505" y="181113"/>
                    </a:cubicBezTo>
                    <a:cubicBezTo>
                      <a:pt x="219814" y="182974"/>
                      <a:pt x="222544" y="182512"/>
                      <a:pt x="230383" y="187739"/>
                    </a:cubicBezTo>
                    <a:cubicBezTo>
                      <a:pt x="234305" y="190354"/>
                      <a:pt x="237210" y="194466"/>
                      <a:pt x="241426" y="196574"/>
                    </a:cubicBezTo>
                    <a:cubicBezTo>
                      <a:pt x="244784" y="198253"/>
                      <a:pt x="248848" y="197794"/>
                      <a:pt x="252470" y="198782"/>
                    </a:cubicBezTo>
                    <a:cubicBezTo>
                      <a:pt x="271408" y="203947"/>
                      <a:pt x="261300" y="203601"/>
                      <a:pt x="283392" y="207617"/>
                    </a:cubicBezTo>
                    <a:cubicBezTo>
                      <a:pt x="293636" y="209479"/>
                      <a:pt x="314313" y="212034"/>
                      <a:pt x="314313" y="212034"/>
                    </a:cubicBezTo>
                    <a:cubicBezTo>
                      <a:pt x="315091" y="212293"/>
                      <a:pt x="333057" y="218660"/>
                      <a:pt x="336400" y="218660"/>
                    </a:cubicBezTo>
                    <a:cubicBezTo>
                      <a:pt x="343067" y="218660"/>
                      <a:pt x="349653" y="217188"/>
                      <a:pt x="356279" y="216452"/>
                    </a:cubicBezTo>
                    <a:cubicBezTo>
                      <a:pt x="358488" y="215716"/>
                      <a:pt x="363234" y="216548"/>
                      <a:pt x="362905" y="214243"/>
                    </a:cubicBezTo>
                    <a:cubicBezTo>
                      <a:pt x="362443" y="211010"/>
                      <a:pt x="351878" y="197321"/>
                      <a:pt x="347444" y="194365"/>
                    </a:cubicBezTo>
                    <a:cubicBezTo>
                      <a:pt x="345507" y="193074"/>
                      <a:pt x="343027" y="192892"/>
                      <a:pt x="340818" y="192156"/>
                    </a:cubicBezTo>
                    <a:cubicBezTo>
                      <a:pt x="318432" y="169770"/>
                      <a:pt x="347403" y="196107"/>
                      <a:pt x="318731" y="178904"/>
                    </a:cubicBezTo>
                    <a:cubicBezTo>
                      <a:pt x="315160" y="176761"/>
                      <a:pt x="313399" y="172321"/>
                      <a:pt x="309896" y="170069"/>
                    </a:cubicBezTo>
                    <a:cubicBezTo>
                      <a:pt x="302972" y="165618"/>
                      <a:pt x="287809" y="159026"/>
                      <a:pt x="287809" y="159026"/>
                    </a:cubicBezTo>
                    <a:cubicBezTo>
                      <a:pt x="276282" y="147497"/>
                      <a:pt x="292651" y="162551"/>
                      <a:pt x="263513" y="147982"/>
                    </a:cubicBezTo>
                    <a:cubicBezTo>
                      <a:pt x="242882" y="137666"/>
                      <a:pt x="235737" y="133337"/>
                      <a:pt x="217131" y="125895"/>
                    </a:cubicBezTo>
                    <a:cubicBezTo>
                      <a:pt x="214969" y="125030"/>
                      <a:pt x="212714" y="124423"/>
                      <a:pt x="210505" y="123687"/>
                    </a:cubicBezTo>
                    <a:cubicBezTo>
                      <a:pt x="209032" y="122214"/>
                      <a:pt x="207873" y="120341"/>
                      <a:pt x="206087" y="119269"/>
                    </a:cubicBezTo>
                    <a:cubicBezTo>
                      <a:pt x="204091" y="118071"/>
                      <a:pt x="201601" y="117977"/>
                      <a:pt x="199461" y="117060"/>
                    </a:cubicBezTo>
                    <a:cubicBezTo>
                      <a:pt x="196435" y="115763"/>
                      <a:pt x="193571" y="114115"/>
                      <a:pt x="190626" y="112643"/>
                    </a:cubicBezTo>
                    <a:cubicBezTo>
                      <a:pt x="189890" y="110434"/>
                      <a:pt x="189616" y="108013"/>
                      <a:pt x="188418" y="106017"/>
                    </a:cubicBezTo>
                    <a:cubicBezTo>
                      <a:pt x="187347" y="104231"/>
                      <a:pt x="184207" y="103672"/>
                      <a:pt x="184000" y="101600"/>
                    </a:cubicBezTo>
                    <a:cubicBezTo>
                      <a:pt x="183409" y="95694"/>
                      <a:pt x="185407" y="89811"/>
                      <a:pt x="186209" y="83930"/>
                    </a:cubicBezTo>
                    <a:cubicBezTo>
                      <a:pt x="190591" y="51797"/>
                      <a:pt x="187415" y="62641"/>
                      <a:pt x="192835" y="46382"/>
                    </a:cubicBezTo>
                    <a:cubicBezTo>
                      <a:pt x="195356" y="28735"/>
                      <a:pt x="200198" y="7730"/>
                      <a:pt x="201670"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05" name="Group 204">
              <a:extLst>
                <a:ext uri="{FF2B5EF4-FFF2-40B4-BE49-F238E27FC236}">
                  <a16:creationId xmlns:a16="http://schemas.microsoft.com/office/drawing/2014/main" id="{5A94DBF8-3F92-6FDA-7B0D-0003A7C9D17E}"/>
                </a:ext>
              </a:extLst>
            </p:cNvPr>
            <p:cNvGrpSpPr/>
            <p:nvPr/>
          </p:nvGrpSpPr>
          <p:grpSpPr>
            <a:xfrm>
              <a:off x="6041255" y="3882887"/>
              <a:ext cx="309390" cy="2113979"/>
              <a:chOff x="6041255" y="3882887"/>
              <a:chExt cx="309390" cy="2113979"/>
            </a:xfrm>
          </p:grpSpPr>
          <p:sp>
            <p:nvSpPr>
              <p:cNvPr id="181" name="Freeform 180">
                <a:extLst>
                  <a:ext uri="{FF2B5EF4-FFF2-40B4-BE49-F238E27FC236}">
                    <a16:creationId xmlns:a16="http://schemas.microsoft.com/office/drawing/2014/main" id="{62EB61E5-477C-5436-C16E-07750FDBEB6C}"/>
                  </a:ext>
                </a:extLst>
              </p:cNvPr>
              <p:cNvSpPr/>
              <p:nvPr/>
            </p:nvSpPr>
            <p:spPr>
              <a:xfrm>
                <a:off x="6041255" y="4633291"/>
                <a:ext cx="164237" cy="1363575"/>
              </a:xfrm>
              <a:custGeom>
                <a:avLst/>
                <a:gdLst>
                  <a:gd name="connsiteX0" fmla="*/ 164237 w 164237"/>
                  <a:gd name="connsiteY0" fmla="*/ 0 h 1336089"/>
                  <a:gd name="connsiteX1" fmla="*/ 124288 w 164237"/>
                  <a:gd name="connsiteY1" fmla="*/ 204186 h 1336089"/>
                  <a:gd name="connsiteX2" fmla="*/ 17756 w 164237"/>
                  <a:gd name="connsiteY2" fmla="*/ 292963 h 1336089"/>
                  <a:gd name="connsiteX3" fmla="*/ 128726 w 164237"/>
                  <a:gd name="connsiteY3" fmla="*/ 235258 h 1336089"/>
                  <a:gd name="connsiteX4" fmla="*/ 0 w 164237"/>
                  <a:gd name="connsiteY4" fmla="*/ 1331650 h 1336089"/>
                  <a:gd name="connsiteX5" fmla="*/ 84338 w 164237"/>
                  <a:gd name="connsiteY5" fmla="*/ 1336089 h 1336089"/>
                  <a:gd name="connsiteX6" fmla="*/ 71022 w 164237"/>
                  <a:gd name="connsiteY6" fmla="*/ 1291701 h 1336089"/>
                  <a:gd name="connsiteX7" fmla="*/ 164237 w 164237"/>
                  <a:gd name="connsiteY7" fmla="*/ 0 h 133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237" h="1336089">
                    <a:moveTo>
                      <a:pt x="164237" y="0"/>
                    </a:moveTo>
                    <a:lnTo>
                      <a:pt x="124288" y="204186"/>
                    </a:lnTo>
                    <a:lnTo>
                      <a:pt x="17756" y="292963"/>
                    </a:lnTo>
                    <a:lnTo>
                      <a:pt x="128726" y="235258"/>
                    </a:lnTo>
                    <a:lnTo>
                      <a:pt x="0" y="1331650"/>
                    </a:lnTo>
                    <a:lnTo>
                      <a:pt x="84338" y="1336089"/>
                    </a:lnTo>
                    <a:lnTo>
                      <a:pt x="71022" y="1291701"/>
                    </a:lnTo>
                    <a:lnTo>
                      <a:pt x="164237"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7" name="Freeform 116">
                <a:extLst>
                  <a:ext uri="{FF2B5EF4-FFF2-40B4-BE49-F238E27FC236}">
                    <a16:creationId xmlns:a16="http://schemas.microsoft.com/office/drawing/2014/main" id="{14A8D4E0-0B93-86C0-2871-F703F3B56723}"/>
                  </a:ext>
                </a:extLst>
              </p:cNvPr>
              <p:cNvSpPr/>
              <p:nvPr/>
            </p:nvSpPr>
            <p:spPr>
              <a:xfrm>
                <a:off x="6049538" y="3882887"/>
                <a:ext cx="301107" cy="1214783"/>
              </a:xfrm>
              <a:custGeom>
                <a:avLst/>
                <a:gdLst>
                  <a:gd name="connsiteX0" fmla="*/ 220949 w 301107"/>
                  <a:gd name="connsiteY0" fmla="*/ 0 h 1214783"/>
                  <a:gd name="connsiteX1" fmla="*/ 220949 w 301107"/>
                  <a:gd name="connsiteY1" fmla="*/ 0 h 1214783"/>
                  <a:gd name="connsiteX2" fmla="*/ 218740 w 301107"/>
                  <a:gd name="connsiteY2" fmla="*/ 19878 h 1214783"/>
                  <a:gd name="connsiteX3" fmla="*/ 207697 w 301107"/>
                  <a:gd name="connsiteY3" fmla="*/ 33130 h 1214783"/>
                  <a:gd name="connsiteX4" fmla="*/ 203279 w 301107"/>
                  <a:gd name="connsiteY4" fmla="*/ 39756 h 1214783"/>
                  <a:gd name="connsiteX5" fmla="*/ 196653 w 301107"/>
                  <a:gd name="connsiteY5" fmla="*/ 41965 h 1214783"/>
                  <a:gd name="connsiteX6" fmla="*/ 190027 w 301107"/>
                  <a:gd name="connsiteY6" fmla="*/ 50800 h 1214783"/>
                  <a:gd name="connsiteX7" fmla="*/ 183401 w 301107"/>
                  <a:gd name="connsiteY7" fmla="*/ 57426 h 1214783"/>
                  <a:gd name="connsiteX8" fmla="*/ 176775 w 301107"/>
                  <a:gd name="connsiteY8" fmla="*/ 77304 h 1214783"/>
                  <a:gd name="connsiteX9" fmla="*/ 159105 w 301107"/>
                  <a:gd name="connsiteY9" fmla="*/ 90556 h 1214783"/>
                  <a:gd name="connsiteX10" fmla="*/ 143645 w 301107"/>
                  <a:gd name="connsiteY10" fmla="*/ 99391 h 1214783"/>
                  <a:gd name="connsiteX11" fmla="*/ 139227 w 301107"/>
                  <a:gd name="connsiteY11" fmla="*/ 103809 h 1214783"/>
                  <a:gd name="connsiteX12" fmla="*/ 121558 w 301107"/>
                  <a:gd name="connsiteY12" fmla="*/ 108226 h 1214783"/>
                  <a:gd name="connsiteX13" fmla="*/ 103888 w 301107"/>
                  <a:gd name="connsiteY13" fmla="*/ 117061 h 1214783"/>
                  <a:gd name="connsiteX14" fmla="*/ 97262 w 301107"/>
                  <a:gd name="connsiteY14" fmla="*/ 119270 h 1214783"/>
                  <a:gd name="connsiteX15" fmla="*/ 95053 w 301107"/>
                  <a:gd name="connsiteY15" fmla="*/ 125896 h 1214783"/>
                  <a:gd name="connsiteX16" fmla="*/ 99471 w 301107"/>
                  <a:gd name="connsiteY16" fmla="*/ 130313 h 1214783"/>
                  <a:gd name="connsiteX17" fmla="*/ 123766 w 301107"/>
                  <a:gd name="connsiteY17" fmla="*/ 128104 h 1214783"/>
                  <a:gd name="connsiteX18" fmla="*/ 161314 w 301107"/>
                  <a:gd name="connsiteY18" fmla="*/ 125896 h 1214783"/>
                  <a:gd name="connsiteX19" fmla="*/ 174566 w 301107"/>
                  <a:gd name="connsiteY19" fmla="*/ 121478 h 1214783"/>
                  <a:gd name="connsiteX20" fmla="*/ 181192 w 301107"/>
                  <a:gd name="connsiteY20" fmla="*/ 119270 h 1214783"/>
                  <a:gd name="connsiteX21" fmla="*/ 172358 w 301107"/>
                  <a:gd name="connsiteY21" fmla="*/ 161235 h 1214783"/>
                  <a:gd name="connsiteX22" fmla="*/ 167940 w 301107"/>
                  <a:gd name="connsiteY22" fmla="*/ 165652 h 1214783"/>
                  <a:gd name="connsiteX23" fmla="*/ 159105 w 301107"/>
                  <a:gd name="connsiteY23" fmla="*/ 167861 h 1214783"/>
                  <a:gd name="connsiteX24" fmla="*/ 145853 w 301107"/>
                  <a:gd name="connsiteY24" fmla="*/ 176696 h 1214783"/>
                  <a:gd name="connsiteX25" fmla="*/ 123766 w 301107"/>
                  <a:gd name="connsiteY25" fmla="*/ 192156 h 1214783"/>
                  <a:gd name="connsiteX26" fmla="*/ 117140 w 301107"/>
                  <a:gd name="connsiteY26" fmla="*/ 194365 h 1214783"/>
                  <a:gd name="connsiteX27" fmla="*/ 112723 w 301107"/>
                  <a:gd name="connsiteY27" fmla="*/ 198783 h 1214783"/>
                  <a:gd name="connsiteX28" fmla="*/ 88427 w 301107"/>
                  <a:gd name="connsiteY28" fmla="*/ 203200 h 1214783"/>
                  <a:gd name="connsiteX29" fmla="*/ 81801 w 301107"/>
                  <a:gd name="connsiteY29" fmla="*/ 207617 h 1214783"/>
                  <a:gd name="connsiteX30" fmla="*/ 77384 w 301107"/>
                  <a:gd name="connsiteY30" fmla="*/ 212035 h 1214783"/>
                  <a:gd name="connsiteX31" fmla="*/ 86219 w 301107"/>
                  <a:gd name="connsiteY31" fmla="*/ 214243 h 1214783"/>
                  <a:gd name="connsiteX32" fmla="*/ 128184 w 301107"/>
                  <a:gd name="connsiteY32" fmla="*/ 212035 h 1214783"/>
                  <a:gd name="connsiteX33" fmla="*/ 141436 w 301107"/>
                  <a:gd name="connsiteY33" fmla="*/ 209826 h 1214783"/>
                  <a:gd name="connsiteX34" fmla="*/ 139227 w 301107"/>
                  <a:gd name="connsiteY34" fmla="*/ 218661 h 1214783"/>
                  <a:gd name="connsiteX35" fmla="*/ 117140 w 301107"/>
                  <a:gd name="connsiteY35" fmla="*/ 238539 h 1214783"/>
                  <a:gd name="connsiteX36" fmla="*/ 110514 w 301107"/>
                  <a:gd name="connsiteY36" fmla="*/ 249583 h 1214783"/>
                  <a:gd name="connsiteX37" fmla="*/ 97262 w 301107"/>
                  <a:gd name="connsiteY37" fmla="*/ 265043 h 1214783"/>
                  <a:gd name="connsiteX38" fmla="*/ 84010 w 301107"/>
                  <a:gd name="connsiteY38" fmla="*/ 273878 h 1214783"/>
                  <a:gd name="connsiteX39" fmla="*/ 75175 w 301107"/>
                  <a:gd name="connsiteY39" fmla="*/ 280504 h 1214783"/>
                  <a:gd name="connsiteX40" fmla="*/ 64132 w 301107"/>
                  <a:gd name="connsiteY40" fmla="*/ 284922 h 1214783"/>
                  <a:gd name="connsiteX41" fmla="*/ 50879 w 301107"/>
                  <a:gd name="connsiteY41" fmla="*/ 293756 h 1214783"/>
                  <a:gd name="connsiteX42" fmla="*/ 37627 w 301107"/>
                  <a:gd name="connsiteY42" fmla="*/ 302591 h 1214783"/>
                  <a:gd name="connsiteX43" fmla="*/ 68549 w 301107"/>
                  <a:gd name="connsiteY43" fmla="*/ 307009 h 1214783"/>
                  <a:gd name="connsiteX44" fmla="*/ 112723 w 301107"/>
                  <a:gd name="connsiteY44" fmla="*/ 304800 h 1214783"/>
                  <a:gd name="connsiteX45" fmla="*/ 119349 w 301107"/>
                  <a:gd name="connsiteY45" fmla="*/ 302591 h 1214783"/>
                  <a:gd name="connsiteX46" fmla="*/ 128184 w 301107"/>
                  <a:gd name="connsiteY46" fmla="*/ 300383 h 1214783"/>
                  <a:gd name="connsiteX47" fmla="*/ 139227 w 301107"/>
                  <a:gd name="connsiteY47" fmla="*/ 293756 h 1214783"/>
                  <a:gd name="connsiteX48" fmla="*/ 170149 w 301107"/>
                  <a:gd name="connsiteY48" fmla="*/ 287130 h 1214783"/>
                  <a:gd name="connsiteX49" fmla="*/ 174566 w 301107"/>
                  <a:gd name="connsiteY49" fmla="*/ 291548 h 1214783"/>
                  <a:gd name="connsiteX50" fmla="*/ 165732 w 301107"/>
                  <a:gd name="connsiteY50" fmla="*/ 300383 h 1214783"/>
                  <a:gd name="connsiteX51" fmla="*/ 154688 w 301107"/>
                  <a:gd name="connsiteY51" fmla="*/ 309217 h 1214783"/>
                  <a:gd name="connsiteX52" fmla="*/ 141436 w 301107"/>
                  <a:gd name="connsiteY52" fmla="*/ 322470 h 1214783"/>
                  <a:gd name="connsiteX53" fmla="*/ 134810 w 301107"/>
                  <a:gd name="connsiteY53" fmla="*/ 329096 h 1214783"/>
                  <a:gd name="connsiteX54" fmla="*/ 141436 w 301107"/>
                  <a:gd name="connsiteY54" fmla="*/ 351183 h 1214783"/>
                  <a:gd name="connsiteX55" fmla="*/ 148062 w 301107"/>
                  <a:gd name="connsiteY55" fmla="*/ 353391 h 1214783"/>
                  <a:gd name="connsiteX56" fmla="*/ 152479 w 301107"/>
                  <a:gd name="connsiteY56" fmla="*/ 357809 h 1214783"/>
                  <a:gd name="connsiteX57" fmla="*/ 148062 w 301107"/>
                  <a:gd name="connsiteY57" fmla="*/ 371061 h 1214783"/>
                  <a:gd name="connsiteX58" fmla="*/ 145853 w 301107"/>
                  <a:gd name="connsiteY58" fmla="*/ 377687 h 1214783"/>
                  <a:gd name="connsiteX59" fmla="*/ 141436 w 301107"/>
                  <a:gd name="connsiteY59" fmla="*/ 384313 h 1214783"/>
                  <a:gd name="connsiteX60" fmla="*/ 130392 w 301107"/>
                  <a:gd name="connsiteY60" fmla="*/ 393148 h 1214783"/>
                  <a:gd name="connsiteX61" fmla="*/ 121558 w 301107"/>
                  <a:gd name="connsiteY61" fmla="*/ 408609 h 1214783"/>
                  <a:gd name="connsiteX62" fmla="*/ 114932 w 301107"/>
                  <a:gd name="connsiteY62" fmla="*/ 415235 h 1214783"/>
                  <a:gd name="connsiteX63" fmla="*/ 97262 w 301107"/>
                  <a:gd name="connsiteY63" fmla="*/ 432904 h 1214783"/>
                  <a:gd name="connsiteX64" fmla="*/ 46462 w 301107"/>
                  <a:gd name="connsiteY64" fmla="*/ 439530 h 1214783"/>
                  <a:gd name="connsiteX65" fmla="*/ 26584 w 301107"/>
                  <a:gd name="connsiteY65" fmla="*/ 446156 h 1214783"/>
                  <a:gd name="connsiteX66" fmla="*/ 11123 w 301107"/>
                  <a:gd name="connsiteY66" fmla="*/ 452783 h 1214783"/>
                  <a:gd name="connsiteX67" fmla="*/ 6705 w 301107"/>
                  <a:gd name="connsiteY67" fmla="*/ 457200 h 1214783"/>
                  <a:gd name="connsiteX68" fmla="*/ 4497 w 301107"/>
                  <a:gd name="connsiteY68" fmla="*/ 466035 h 1214783"/>
                  <a:gd name="connsiteX69" fmla="*/ 17749 w 301107"/>
                  <a:gd name="connsiteY69" fmla="*/ 470452 h 1214783"/>
                  <a:gd name="connsiteX70" fmla="*/ 35419 w 301107"/>
                  <a:gd name="connsiteY70" fmla="*/ 468243 h 1214783"/>
                  <a:gd name="connsiteX71" fmla="*/ 68549 w 301107"/>
                  <a:gd name="connsiteY71" fmla="*/ 463826 h 1214783"/>
                  <a:gd name="connsiteX72" fmla="*/ 75175 w 301107"/>
                  <a:gd name="connsiteY72" fmla="*/ 459409 h 1214783"/>
                  <a:gd name="connsiteX73" fmla="*/ 84010 w 301107"/>
                  <a:gd name="connsiteY73" fmla="*/ 479287 h 1214783"/>
                  <a:gd name="connsiteX74" fmla="*/ 112723 w 301107"/>
                  <a:gd name="connsiteY74" fmla="*/ 499165 h 1214783"/>
                  <a:gd name="connsiteX75" fmla="*/ 119349 w 301107"/>
                  <a:gd name="connsiteY75" fmla="*/ 503583 h 1214783"/>
                  <a:gd name="connsiteX76" fmla="*/ 139227 w 301107"/>
                  <a:gd name="connsiteY76" fmla="*/ 501374 h 1214783"/>
                  <a:gd name="connsiteX77" fmla="*/ 132601 w 301107"/>
                  <a:gd name="connsiteY77" fmla="*/ 499165 h 1214783"/>
                  <a:gd name="connsiteX78" fmla="*/ 128184 w 301107"/>
                  <a:gd name="connsiteY78" fmla="*/ 503583 h 1214783"/>
                  <a:gd name="connsiteX79" fmla="*/ 121558 w 301107"/>
                  <a:gd name="connsiteY79" fmla="*/ 505791 h 1214783"/>
                  <a:gd name="connsiteX80" fmla="*/ 119349 w 301107"/>
                  <a:gd name="connsiteY80" fmla="*/ 512417 h 1214783"/>
                  <a:gd name="connsiteX81" fmla="*/ 103888 w 301107"/>
                  <a:gd name="connsiteY81" fmla="*/ 523461 h 1214783"/>
                  <a:gd name="connsiteX82" fmla="*/ 99471 w 301107"/>
                  <a:gd name="connsiteY82" fmla="*/ 530087 h 1214783"/>
                  <a:gd name="connsiteX83" fmla="*/ 92845 w 301107"/>
                  <a:gd name="connsiteY83" fmla="*/ 534504 h 1214783"/>
                  <a:gd name="connsiteX84" fmla="*/ 88427 w 301107"/>
                  <a:gd name="connsiteY84" fmla="*/ 543339 h 1214783"/>
                  <a:gd name="connsiteX85" fmla="*/ 75175 w 301107"/>
                  <a:gd name="connsiteY85" fmla="*/ 549965 h 1214783"/>
                  <a:gd name="connsiteX86" fmla="*/ 64132 w 301107"/>
                  <a:gd name="connsiteY86" fmla="*/ 556591 h 1214783"/>
                  <a:gd name="connsiteX87" fmla="*/ 57505 w 301107"/>
                  <a:gd name="connsiteY87" fmla="*/ 558800 h 1214783"/>
                  <a:gd name="connsiteX88" fmla="*/ 50879 w 301107"/>
                  <a:gd name="connsiteY88" fmla="*/ 563217 h 1214783"/>
                  <a:gd name="connsiteX89" fmla="*/ 37627 w 301107"/>
                  <a:gd name="connsiteY89" fmla="*/ 569843 h 1214783"/>
                  <a:gd name="connsiteX90" fmla="*/ 33210 w 301107"/>
                  <a:gd name="connsiteY90" fmla="*/ 574261 h 1214783"/>
                  <a:gd name="connsiteX91" fmla="*/ 15540 w 301107"/>
                  <a:gd name="connsiteY91" fmla="*/ 587513 h 1214783"/>
                  <a:gd name="connsiteX92" fmla="*/ 24375 w 301107"/>
                  <a:gd name="connsiteY92" fmla="*/ 591930 h 1214783"/>
                  <a:gd name="connsiteX93" fmla="*/ 31001 w 301107"/>
                  <a:gd name="connsiteY93" fmla="*/ 594139 h 1214783"/>
                  <a:gd name="connsiteX94" fmla="*/ 46462 w 301107"/>
                  <a:gd name="connsiteY94" fmla="*/ 602974 h 1214783"/>
                  <a:gd name="connsiteX95" fmla="*/ 81801 w 301107"/>
                  <a:gd name="connsiteY95" fmla="*/ 607391 h 1214783"/>
                  <a:gd name="connsiteX96" fmla="*/ 123766 w 301107"/>
                  <a:gd name="connsiteY96" fmla="*/ 614017 h 1214783"/>
                  <a:gd name="connsiteX97" fmla="*/ 112723 w 301107"/>
                  <a:gd name="connsiteY97" fmla="*/ 620643 h 1214783"/>
                  <a:gd name="connsiteX98" fmla="*/ 95053 w 301107"/>
                  <a:gd name="connsiteY98" fmla="*/ 629478 h 1214783"/>
                  <a:gd name="connsiteX99" fmla="*/ 81801 w 301107"/>
                  <a:gd name="connsiteY99" fmla="*/ 636104 h 1214783"/>
                  <a:gd name="connsiteX100" fmla="*/ 61923 w 301107"/>
                  <a:gd name="connsiteY100" fmla="*/ 649356 h 1214783"/>
                  <a:gd name="connsiteX101" fmla="*/ 48671 w 301107"/>
                  <a:gd name="connsiteY101" fmla="*/ 653774 h 1214783"/>
                  <a:gd name="connsiteX102" fmla="*/ 44253 w 301107"/>
                  <a:gd name="connsiteY102" fmla="*/ 658191 h 1214783"/>
                  <a:gd name="connsiteX103" fmla="*/ 28792 w 301107"/>
                  <a:gd name="connsiteY103" fmla="*/ 662609 h 1214783"/>
                  <a:gd name="connsiteX104" fmla="*/ 22166 w 301107"/>
                  <a:gd name="connsiteY104" fmla="*/ 667026 h 1214783"/>
                  <a:gd name="connsiteX105" fmla="*/ 8914 w 301107"/>
                  <a:gd name="connsiteY105" fmla="*/ 671443 h 1214783"/>
                  <a:gd name="connsiteX106" fmla="*/ 11123 w 301107"/>
                  <a:gd name="connsiteY106" fmla="*/ 680278 h 1214783"/>
                  <a:gd name="connsiteX107" fmla="*/ 17749 w 301107"/>
                  <a:gd name="connsiteY107" fmla="*/ 678070 h 1214783"/>
                  <a:gd name="connsiteX108" fmla="*/ 42045 w 301107"/>
                  <a:gd name="connsiteY108" fmla="*/ 673652 h 1214783"/>
                  <a:gd name="connsiteX109" fmla="*/ 79592 w 301107"/>
                  <a:gd name="connsiteY109" fmla="*/ 669235 h 1214783"/>
                  <a:gd name="connsiteX110" fmla="*/ 92845 w 301107"/>
                  <a:gd name="connsiteY110" fmla="*/ 664817 h 1214783"/>
                  <a:gd name="connsiteX111" fmla="*/ 156897 w 301107"/>
                  <a:gd name="connsiteY111" fmla="*/ 667026 h 1214783"/>
                  <a:gd name="connsiteX112" fmla="*/ 152479 w 301107"/>
                  <a:gd name="connsiteY112" fmla="*/ 675861 h 1214783"/>
                  <a:gd name="connsiteX113" fmla="*/ 141436 w 301107"/>
                  <a:gd name="connsiteY113" fmla="*/ 686904 h 1214783"/>
                  <a:gd name="connsiteX114" fmla="*/ 132601 w 301107"/>
                  <a:gd name="connsiteY114" fmla="*/ 706783 h 1214783"/>
                  <a:gd name="connsiteX115" fmla="*/ 123766 w 301107"/>
                  <a:gd name="connsiteY115" fmla="*/ 711200 h 1214783"/>
                  <a:gd name="connsiteX116" fmla="*/ 108305 w 301107"/>
                  <a:gd name="connsiteY116" fmla="*/ 722243 h 1214783"/>
                  <a:gd name="connsiteX117" fmla="*/ 92845 w 301107"/>
                  <a:gd name="connsiteY117" fmla="*/ 726661 h 1214783"/>
                  <a:gd name="connsiteX118" fmla="*/ 86219 w 301107"/>
                  <a:gd name="connsiteY118" fmla="*/ 731078 h 1214783"/>
                  <a:gd name="connsiteX119" fmla="*/ 81801 w 301107"/>
                  <a:gd name="connsiteY119" fmla="*/ 735496 h 1214783"/>
                  <a:gd name="connsiteX120" fmla="*/ 75175 w 301107"/>
                  <a:gd name="connsiteY120" fmla="*/ 737704 h 1214783"/>
                  <a:gd name="connsiteX121" fmla="*/ 64132 w 301107"/>
                  <a:gd name="connsiteY121" fmla="*/ 746539 h 1214783"/>
                  <a:gd name="connsiteX122" fmla="*/ 59714 w 301107"/>
                  <a:gd name="connsiteY122" fmla="*/ 750956 h 1214783"/>
                  <a:gd name="connsiteX123" fmla="*/ 37627 w 301107"/>
                  <a:gd name="connsiteY123" fmla="*/ 764209 h 1214783"/>
                  <a:gd name="connsiteX124" fmla="*/ 28792 w 301107"/>
                  <a:gd name="connsiteY124" fmla="*/ 766417 h 1214783"/>
                  <a:gd name="connsiteX125" fmla="*/ 22166 w 301107"/>
                  <a:gd name="connsiteY125" fmla="*/ 770835 h 1214783"/>
                  <a:gd name="connsiteX126" fmla="*/ 15540 w 301107"/>
                  <a:gd name="connsiteY126" fmla="*/ 773043 h 1214783"/>
                  <a:gd name="connsiteX127" fmla="*/ 4497 w 301107"/>
                  <a:gd name="connsiteY127" fmla="*/ 779670 h 1214783"/>
                  <a:gd name="connsiteX128" fmla="*/ 79 w 301107"/>
                  <a:gd name="connsiteY128" fmla="*/ 784087 h 1214783"/>
                  <a:gd name="connsiteX129" fmla="*/ 6705 w 301107"/>
                  <a:gd name="connsiteY129" fmla="*/ 786296 h 1214783"/>
                  <a:gd name="connsiteX130" fmla="*/ 19958 w 301107"/>
                  <a:gd name="connsiteY130" fmla="*/ 784087 h 1214783"/>
                  <a:gd name="connsiteX131" fmla="*/ 26584 w 301107"/>
                  <a:gd name="connsiteY131" fmla="*/ 781878 h 1214783"/>
                  <a:gd name="connsiteX132" fmla="*/ 33210 w 301107"/>
                  <a:gd name="connsiteY132" fmla="*/ 777461 h 1214783"/>
                  <a:gd name="connsiteX133" fmla="*/ 44253 w 301107"/>
                  <a:gd name="connsiteY133" fmla="*/ 775252 h 1214783"/>
                  <a:gd name="connsiteX134" fmla="*/ 53088 w 301107"/>
                  <a:gd name="connsiteY134" fmla="*/ 773043 h 1214783"/>
                  <a:gd name="connsiteX135" fmla="*/ 59714 w 301107"/>
                  <a:gd name="connsiteY135" fmla="*/ 768626 h 1214783"/>
                  <a:gd name="connsiteX136" fmla="*/ 99471 w 301107"/>
                  <a:gd name="connsiteY136" fmla="*/ 817217 h 1214783"/>
                  <a:gd name="connsiteX137" fmla="*/ 101679 w 301107"/>
                  <a:gd name="connsiteY137" fmla="*/ 823843 h 1214783"/>
                  <a:gd name="connsiteX138" fmla="*/ 97262 w 301107"/>
                  <a:gd name="connsiteY138" fmla="*/ 837096 h 1214783"/>
                  <a:gd name="connsiteX139" fmla="*/ 90636 w 301107"/>
                  <a:gd name="connsiteY139" fmla="*/ 839304 h 1214783"/>
                  <a:gd name="connsiteX140" fmla="*/ 81801 w 301107"/>
                  <a:gd name="connsiteY140" fmla="*/ 841513 h 1214783"/>
                  <a:gd name="connsiteX141" fmla="*/ 68549 w 301107"/>
                  <a:gd name="connsiteY141" fmla="*/ 845930 h 1214783"/>
                  <a:gd name="connsiteX142" fmla="*/ 61923 w 301107"/>
                  <a:gd name="connsiteY142" fmla="*/ 850348 h 1214783"/>
                  <a:gd name="connsiteX143" fmla="*/ 48671 w 301107"/>
                  <a:gd name="connsiteY143" fmla="*/ 854765 h 1214783"/>
                  <a:gd name="connsiteX144" fmla="*/ 42045 w 301107"/>
                  <a:gd name="connsiteY144" fmla="*/ 856974 h 1214783"/>
                  <a:gd name="connsiteX145" fmla="*/ 35419 w 301107"/>
                  <a:gd name="connsiteY145" fmla="*/ 861391 h 1214783"/>
                  <a:gd name="connsiteX146" fmla="*/ 22166 w 301107"/>
                  <a:gd name="connsiteY146" fmla="*/ 865809 h 1214783"/>
                  <a:gd name="connsiteX147" fmla="*/ 6705 w 301107"/>
                  <a:gd name="connsiteY147" fmla="*/ 874643 h 1214783"/>
                  <a:gd name="connsiteX148" fmla="*/ 11123 w 301107"/>
                  <a:gd name="connsiteY148" fmla="*/ 879061 h 1214783"/>
                  <a:gd name="connsiteX149" fmla="*/ 26584 w 301107"/>
                  <a:gd name="connsiteY149" fmla="*/ 874643 h 1214783"/>
                  <a:gd name="connsiteX150" fmla="*/ 88427 w 301107"/>
                  <a:gd name="connsiteY150" fmla="*/ 868017 h 1214783"/>
                  <a:gd name="connsiteX151" fmla="*/ 95053 w 301107"/>
                  <a:gd name="connsiteY151" fmla="*/ 863600 h 1214783"/>
                  <a:gd name="connsiteX152" fmla="*/ 106097 w 301107"/>
                  <a:gd name="connsiteY152" fmla="*/ 865809 h 1214783"/>
                  <a:gd name="connsiteX153" fmla="*/ 123766 w 301107"/>
                  <a:gd name="connsiteY153" fmla="*/ 868017 h 1214783"/>
                  <a:gd name="connsiteX154" fmla="*/ 130392 w 301107"/>
                  <a:gd name="connsiteY154" fmla="*/ 870226 h 1214783"/>
                  <a:gd name="connsiteX155" fmla="*/ 134810 w 301107"/>
                  <a:gd name="connsiteY155" fmla="*/ 874643 h 1214783"/>
                  <a:gd name="connsiteX156" fmla="*/ 130392 w 301107"/>
                  <a:gd name="connsiteY156" fmla="*/ 890104 h 1214783"/>
                  <a:gd name="connsiteX157" fmla="*/ 150271 w 301107"/>
                  <a:gd name="connsiteY157" fmla="*/ 896730 h 1214783"/>
                  <a:gd name="connsiteX158" fmla="*/ 152479 w 301107"/>
                  <a:gd name="connsiteY158" fmla="*/ 903356 h 1214783"/>
                  <a:gd name="connsiteX159" fmla="*/ 165732 w 301107"/>
                  <a:gd name="connsiteY159" fmla="*/ 907774 h 1214783"/>
                  <a:gd name="connsiteX160" fmla="*/ 163523 w 301107"/>
                  <a:gd name="connsiteY160" fmla="*/ 916609 h 1214783"/>
                  <a:gd name="connsiteX161" fmla="*/ 150271 w 301107"/>
                  <a:gd name="connsiteY161" fmla="*/ 921026 h 1214783"/>
                  <a:gd name="connsiteX162" fmla="*/ 156897 w 301107"/>
                  <a:gd name="connsiteY162" fmla="*/ 925443 h 1214783"/>
                  <a:gd name="connsiteX163" fmla="*/ 161314 w 301107"/>
                  <a:gd name="connsiteY163" fmla="*/ 932070 h 1214783"/>
                  <a:gd name="connsiteX164" fmla="*/ 167940 w 301107"/>
                  <a:gd name="connsiteY164" fmla="*/ 938696 h 1214783"/>
                  <a:gd name="connsiteX165" fmla="*/ 170149 w 301107"/>
                  <a:gd name="connsiteY165" fmla="*/ 945322 h 1214783"/>
                  <a:gd name="connsiteX166" fmla="*/ 156897 w 301107"/>
                  <a:gd name="connsiteY166" fmla="*/ 949739 h 1214783"/>
                  <a:gd name="connsiteX167" fmla="*/ 150271 w 301107"/>
                  <a:gd name="connsiteY167" fmla="*/ 951948 h 1214783"/>
                  <a:gd name="connsiteX168" fmla="*/ 141436 w 301107"/>
                  <a:gd name="connsiteY168" fmla="*/ 965200 h 1214783"/>
                  <a:gd name="connsiteX169" fmla="*/ 137019 w 301107"/>
                  <a:gd name="connsiteY169" fmla="*/ 971826 h 1214783"/>
                  <a:gd name="connsiteX170" fmla="*/ 141436 w 301107"/>
                  <a:gd name="connsiteY170" fmla="*/ 982870 h 1214783"/>
                  <a:gd name="connsiteX171" fmla="*/ 148062 w 301107"/>
                  <a:gd name="connsiteY171" fmla="*/ 1002748 h 1214783"/>
                  <a:gd name="connsiteX172" fmla="*/ 148062 w 301107"/>
                  <a:gd name="connsiteY172" fmla="*/ 1040296 h 1214783"/>
                  <a:gd name="connsiteX173" fmla="*/ 150271 w 301107"/>
                  <a:gd name="connsiteY173" fmla="*/ 1046922 h 1214783"/>
                  <a:gd name="connsiteX174" fmla="*/ 154688 w 301107"/>
                  <a:gd name="connsiteY174" fmla="*/ 1053548 h 1214783"/>
                  <a:gd name="connsiteX175" fmla="*/ 150271 w 301107"/>
                  <a:gd name="connsiteY175" fmla="*/ 1060174 h 1214783"/>
                  <a:gd name="connsiteX176" fmla="*/ 141436 w 301107"/>
                  <a:gd name="connsiteY176" fmla="*/ 1069009 h 1214783"/>
                  <a:gd name="connsiteX177" fmla="*/ 143645 w 301107"/>
                  <a:gd name="connsiteY177" fmla="*/ 1080052 h 1214783"/>
                  <a:gd name="connsiteX178" fmla="*/ 145853 w 301107"/>
                  <a:gd name="connsiteY178" fmla="*/ 1093304 h 1214783"/>
                  <a:gd name="connsiteX179" fmla="*/ 150271 w 301107"/>
                  <a:gd name="connsiteY179" fmla="*/ 1097722 h 1214783"/>
                  <a:gd name="connsiteX180" fmla="*/ 154688 w 301107"/>
                  <a:gd name="connsiteY180" fmla="*/ 1104348 h 1214783"/>
                  <a:gd name="connsiteX181" fmla="*/ 145853 w 301107"/>
                  <a:gd name="connsiteY181" fmla="*/ 1115391 h 1214783"/>
                  <a:gd name="connsiteX182" fmla="*/ 134810 w 301107"/>
                  <a:gd name="connsiteY182" fmla="*/ 1126435 h 1214783"/>
                  <a:gd name="connsiteX183" fmla="*/ 132601 w 301107"/>
                  <a:gd name="connsiteY183" fmla="*/ 1133061 h 1214783"/>
                  <a:gd name="connsiteX184" fmla="*/ 139227 w 301107"/>
                  <a:gd name="connsiteY184" fmla="*/ 1152939 h 1214783"/>
                  <a:gd name="connsiteX185" fmla="*/ 145853 w 301107"/>
                  <a:gd name="connsiteY185" fmla="*/ 1155148 h 1214783"/>
                  <a:gd name="connsiteX186" fmla="*/ 156897 w 301107"/>
                  <a:gd name="connsiteY186" fmla="*/ 1168400 h 1214783"/>
                  <a:gd name="connsiteX187" fmla="*/ 163523 w 301107"/>
                  <a:gd name="connsiteY187" fmla="*/ 1186070 h 1214783"/>
                  <a:gd name="connsiteX188" fmla="*/ 176775 w 301107"/>
                  <a:gd name="connsiteY188" fmla="*/ 1197113 h 1214783"/>
                  <a:gd name="connsiteX189" fmla="*/ 205488 w 301107"/>
                  <a:gd name="connsiteY189" fmla="*/ 1205948 h 1214783"/>
                  <a:gd name="connsiteX190" fmla="*/ 223158 w 301107"/>
                  <a:gd name="connsiteY190" fmla="*/ 1214783 h 1214783"/>
                  <a:gd name="connsiteX191" fmla="*/ 231992 w 301107"/>
                  <a:gd name="connsiteY191" fmla="*/ 1212574 h 1214783"/>
                  <a:gd name="connsiteX192" fmla="*/ 227575 w 301107"/>
                  <a:gd name="connsiteY192" fmla="*/ 1194904 h 1214783"/>
                  <a:gd name="connsiteX193" fmla="*/ 223158 w 301107"/>
                  <a:gd name="connsiteY193" fmla="*/ 1186070 h 1214783"/>
                  <a:gd name="connsiteX194" fmla="*/ 220949 w 301107"/>
                  <a:gd name="connsiteY194" fmla="*/ 1179443 h 1214783"/>
                  <a:gd name="connsiteX195" fmla="*/ 216532 w 301107"/>
                  <a:gd name="connsiteY195" fmla="*/ 1170609 h 1214783"/>
                  <a:gd name="connsiteX196" fmla="*/ 212114 w 301107"/>
                  <a:gd name="connsiteY196" fmla="*/ 1159565 h 1214783"/>
                  <a:gd name="connsiteX197" fmla="*/ 207697 w 301107"/>
                  <a:gd name="connsiteY197" fmla="*/ 1152939 h 1214783"/>
                  <a:gd name="connsiteX198" fmla="*/ 203279 w 301107"/>
                  <a:gd name="connsiteY198" fmla="*/ 1139687 h 1214783"/>
                  <a:gd name="connsiteX199" fmla="*/ 201071 w 301107"/>
                  <a:gd name="connsiteY199" fmla="*/ 1133061 h 1214783"/>
                  <a:gd name="connsiteX200" fmla="*/ 192236 w 301107"/>
                  <a:gd name="connsiteY200" fmla="*/ 1122017 h 1214783"/>
                  <a:gd name="connsiteX201" fmla="*/ 190027 w 301107"/>
                  <a:gd name="connsiteY201" fmla="*/ 1115391 h 1214783"/>
                  <a:gd name="connsiteX202" fmla="*/ 183401 w 301107"/>
                  <a:gd name="connsiteY202" fmla="*/ 1108765 h 1214783"/>
                  <a:gd name="connsiteX203" fmla="*/ 192236 w 301107"/>
                  <a:gd name="connsiteY203" fmla="*/ 1088887 h 1214783"/>
                  <a:gd name="connsiteX204" fmla="*/ 190027 w 301107"/>
                  <a:gd name="connsiteY204" fmla="*/ 1077843 h 1214783"/>
                  <a:gd name="connsiteX205" fmla="*/ 181192 w 301107"/>
                  <a:gd name="connsiteY205" fmla="*/ 1064591 h 1214783"/>
                  <a:gd name="connsiteX206" fmla="*/ 174566 w 301107"/>
                  <a:gd name="connsiteY206" fmla="*/ 1053548 h 1214783"/>
                  <a:gd name="connsiteX207" fmla="*/ 167940 w 301107"/>
                  <a:gd name="connsiteY207" fmla="*/ 1042504 h 1214783"/>
                  <a:gd name="connsiteX208" fmla="*/ 165732 w 301107"/>
                  <a:gd name="connsiteY208" fmla="*/ 1035878 h 1214783"/>
                  <a:gd name="connsiteX209" fmla="*/ 183401 w 301107"/>
                  <a:gd name="connsiteY209" fmla="*/ 1033670 h 1214783"/>
                  <a:gd name="connsiteX210" fmla="*/ 190027 w 301107"/>
                  <a:gd name="connsiteY210" fmla="*/ 1031461 h 1214783"/>
                  <a:gd name="connsiteX211" fmla="*/ 178984 w 301107"/>
                  <a:gd name="connsiteY211" fmla="*/ 1018209 h 1214783"/>
                  <a:gd name="connsiteX212" fmla="*/ 174566 w 301107"/>
                  <a:gd name="connsiteY212" fmla="*/ 1000539 h 1214783"/>
                  <a:gd name="connsiteX213" fmla="*/ 172358 w 301107"/>
                  <a:gd name="connsiteY213" fmla="*/ 993913 h 1214783"/>
                  <a:gd name="connsiteX214" fmla="*/ 181192 w 301107"/>
                  <a:gd name="connsiteY214" fmla="*/ 971826 h 1214783"/>
                  <a:gd name="connsiteX215" fmla="*/ 187819 w 301107"/>
                  <a:gd name="connsiteY215" fmla="*/ 969617 h 1214783"/>
                  <a:gd name="connsiteX216" fmla="*/ 190027 w 301107"/>
                  <a:gd name="connsiteY216" fmla="*/ 958574 h 1214783"/>
                  <a:gd name="connsiteX217" fmla="*/ 194445 w 301107"/>
                  <a:gd name="connsiteY217" fmla="*/ 954156 h 1214783"/>
                  <a:gd name="connsiteX218" fmla="*/ 205488 w 301107"/>
                  <a:gd name="connsiteY218" fmla="*/ 945322 h 1214783"/>
                  <a:gd name="connsiteX219" fmla="*/ 218740 w 301107"/>
                  <a:gd name="connsiteY219" fmla="*/ 929861 h 1214783"/>
                  <a:gd name="connsiteX220" fmla="*/ 220949 w 301107"/>
                  <a:gd name="connsiteY220" fmla="*/ 921026 h 1214783"/>
                  <a:gd name="connsiteX221" fmla="*/ 209905 w 301107"/>
                  <a:gd name="connsiteY221" fmla="*/ 901148 h 1214783"/>
                  <a:gd name="connsiteX222" fmla="*/ 207697 w 301107"/>
                  <a:gd name="connsiteY222" fmla="*/ 890104 h 1214783"/>
                  <a:gd name="connsiteX223" fmla="*/ 203279 w 301107"/>
                  <a:gd name="connsiteY223" fmla="*/ 885687 h 1214783"/>
                  <a:gd name="connsiteX224" fmla="*/ 192236 w 301107"/>
                  <a:gd name="connsiteY224" fmla="*/ 876852 h 1214783"/>
                  <a:gd name="connsiteX225" fmla="*/ 187819 w 301107"/>
                  <a:gd name="connsiteY225" fmla="*/ 870226 h 1214783"/>
                  <a:gd name="connsiteX226" fmla="*/ 176775 w 301107"/>
                  <a:gd name="connsiteY226" fmla="*/ 850348 h 1214783"/>
                  <a:gd name="connsiteX227" fmla="*/ 172358 w 301107"/>
                  <a:gd name="connsiteY227" fmla="*/ 845930 h 1214783"/>
                  <a:gd name="connsiteX228" fmla="*/ 176775 w 301107"/>
                  <a:gd name="connsiteY228" fmla="*/ 828261 h 1214783"/>
                  <a:gd name="connsiteX229" fmla="*/ 183401 w 301107"/>
                  <a:gd name="connsiteY229" fmla="*/ 830470 h 1214783"/>
                  <a:gd name="connsiteX230" fmla="*/ 205488 w 301107"/>
                  <a:gd name="connsiteY230" fmla="*/ 823843 h 1214783"/>
                  <a:gd name="connsiteX231" fmla="*/ 207697 w 301107"/>
                  <a:gd name="connsiteY231" fmla="*/ 815009 h 1214783"/>
                  <a:gd name="connsiteX232" fmla="*/ 205488 w 301107"/>
                  <a:gd name="connsiteY232" fmla="*/ 795130 h 1214783"/>
                  <a:gd name="connsiteX233" fmla="*/ 198862 w 301107"/>
                  <a:gd name="connsiteY233" fmla="*/ 775252 h 1214783"/>
                  <a:gd name="connsiteX234" fmla="*/ 194445 w 301107"/>
                  <a:gd name="connsiteY234" fmla="*/ 768626 h 1214783"/>
                  <a:gd name="connsiteX235" fmla="*/ 192236 w 301107"/>
                  <a:gd name="connsiteY235" fmla="*/ 746539 h 1214783"/>
                  <a:gd name="connsiteX236" fmla="*/ 190027 w 301107"/>
                  <a:gd name="connsiteY236" fmla="*/ 739913 h 1214783"/>
                  <a:gd name="connsiteX237" fmla="*/ 187819 w 301107"/>
                  <a:gd name="connsiteY237" fmla="*/ 728870 h 1214783"/>
                  <a:gd name="connsiteX238" fmla="*/ 185610 w 301107"/>
                  <a:gd name="connsiteY238" fmla="*/ 722243 h 1214783"/>
                  <a:gd name="connsiteX239" fmla="*/ 192236 w 301107"/>
                  <a:gd name="connsiteY239" fmla="*/ 724452 h 1214783"/>
                  <a:gd name="connsiteX240" fmla="*/ 207697 w 301107"/>
                  <a:gd name="connsiteY240" fmla="*/ 731078 h 1214783"/>
                  <a:gd name="connsiteX241" fmla="*/ 229784 w 301107"/>
                  <a:gd name="connsiteY241" fmla="*/ 728870 h 1214783"/>
                  <a:gd name="connsiteX242" fmla="*/ 227575 w 301107"/>
                  <a:gd name="connsiteY242" fmla="*/ 715617 h 1214783"/>
                  <a:gd name="connsiteX243" fmla="*/ 216532 w 301107"/>
                  <a:gd name="connsiteY243" fmla="*/ 702365 h 1214783"/>
                  <a:gd name="connsiteX244" fmla="*/ 212114 w 301107"/>
                  <a:gd name="connsiteY244" fmla="*/ 693530 h 1214783"/>
                  <a:gd name="connsiteX245" fmla="*/ 203279 w 301107"/>
                  <a:gd name="connsiteY245" fmla="*/ 682487 h 1214783"/>
                  <a:gd name="connsiteX246" fmla="*/ 201071 w 301107"/>
                  <a:gd name="connsiteY246" fmla="*/ 675861 h 1214783"/>
                  <a:gd name="connsiteX247" fmla="*/ 198862 w 301107"/>
                  <a:gd name="connsiteY247" fmla="*/ 667026 h 1214783"/>
                  <a:gd name="connsiteX248" fmla="*/ 194445 w 301107"/>
                  <a:gd name="connsiteY248" fmla="*/ 658191 h 1214783"/>
                  <a:gd name="connsiteX249" fmla="*/ 190027 w 301107"/>
                  <a:gd name="connsiteY249" fmla="*/ 644939 h 1214783"/>
                  <a:gd name="connsiteX250" fmla="*/ 192236 w 301107"/>
                  <a:gd name="connsiteY250" fmla="*/ 636104 h 1214783"/>
                  <a:gd name="connsiteX251" fmla="*/ 223158 w 301107"/>
                  <a:gd name="connsiteY251" fmla="*/ 627270 h 1214783"/>
                  <a:gd name="connsiteX252" fmla="*/ 218740 w 301107"/>
                  <a:gd name="connsiteY252" fmla="*/ 622852 h 1214783"/>
                  <a:gd name="connsiteX253" fmla="*/ 209905 w 301107"/>
                  <a:gd name="connsiteY253" fmla="*/ 609600 h 1214783"/>
                  <a:gd name="connsiteX254" fmla="*/ 203279 w 301107"/>
                  <a:gd name="connsiteY254" fmla="*/ 598556 h 1214783"/>
                  <a:gd name="connsiteX255" fmla="*/ 201071 w 301107"/>
                  <a:gd name="connsiteY255" fmla="*/ 591930 h 1214783"/>
                  <a:gd name="connsiteX256" fmla="*/ 198862 w 301107"/>
                  <a:gd name="connsiteY256" fmla="*/ 576470 h 1214783"/>
                  <a:gd name="connsiteX257" fmla="*/ 203279 w 301107"/>
                  <a:gd name="connsiteY257" fmla="*/ 558800 h 1214783"/>
                  <a:gd name="connsiteX258" fmla="*/ 207697 w 301107"/>
                  <a:gd name="connsiteY258" fmla="*/ 554383 h 1214783"/>
                  <a:gd name="connsiteX259" fmla="*/ 229784 w 301107"/>
                  <a:gd name="connsiteY259" fmla="*/ 552174 h 1214783"/>
                  <a:gd name="connsiteX260" fmla="*/ 227575 w 301107"/>
                  <a:gd name="connsiteY260" fmla="*/ 538922 h 1214783"/>
                  <a:gd name="connsiteX261" fmla="*/ 223158 w 301107"/>
                  <a:gd name="connsiteY261" fmla="*/ 530087 h 1214783"/>
                  <a:gd name="connsiteX262" fmla="*/ 220949 w 301107"/>
                  <a:gd name="connsiteY262" fmla="*/ 494748 h 1214783"/>
                  <a:gd name="connsiteX263" fmla="*/ 223158 w 301107"/>
                  <a:gd name="connsiteY263" fmla="*/ 470452 h 1214783"/>
                  <a:gd name="connsiteX264" fmla="*/ 238619 w 301107"/>
                  <a:gd name="connsiteY264" fmla="*/ 472661 h 1214783"/>
                  <a:gd name="connsiteX265" fmla="*/ 265123 w 301107"/>
                  <a:gd name="connsiteY265" fmla="*/ 470452 h 1214783"/>
                  <a:gd name="connsiteX266" fmla="*/ 265123 w 301107"/>
                  <a:gd name="connsiteY266" fmla="*/ 457200 h 1214783"/>
                  <a:gd name="connsiteX267" fmla="*/ 251871 w 301107"/>
                  <a:gd name="connsiteY267" fmla="*/ 452783 h 1214783"/>
                  <a:gd name="connsiteX268" fmla="*/ 247453 w 301107"/>
                  <a:gd name="connsiteY268" fmla="*/ 448365 h 1214783"/>
                  <a:gd name="connsiteX269" fmla="*/ 243036 w 301107"/>
                  <a:gd name="connsiteY269" fmla="*/ 435113 h 1214783"/>
                  <a:gd name="connsiteX270" fmla="*/ 240827 w 301107"/>
                  <a:gd name="connsiteY270" fmla="*/ 428487 h 1214783"/>
                  <a:gd name="connsiteX271" fmla="*/ 236410 w 301107"/>
                  <a:gd name="connsiteY271" fmla="*/ 421861 h 1214783"/>
                  <a:gd name="connsiteX272" fmla="*/ 229784 w 301107"/>
                  <a:gd name="connsiteY272" fmla="*/ 404191 h 1214783"/>
                  <a:gd name="connsiteX273" fmla="*/ 223158 w 301107"/>
                  <a:gd name="connsiteY273" fmla="*/ 397565 h 1214783"/>
                  <a:gd name="connsiteX274" fmla="*/ 220949 w 301107"/>
                  <a:gd name="connsiteY274" fmla="*/ 390939 h 1214783"/>
                  <a:gd name="connsiteX275" fmla="*/ 231992 w 301107"/>
                  <a:gd name="connsiteY275" fmla="*/ 386522 h 1214783"/>
                  <a:gd name="connsiteX276" fmla="*/ 269540 w 301107"/>
                  <a:gd name="connsiteY276" fmla="*/ 384313 h 1214783"/>
                  <a:gd name="connsiteX277" fmla="*/ 256288 w 301107"/>
                  <a:gd name="connsiteY277" fmla="*/ 373270 h 1214783"/>
                  <a:gd name="connsiteX278" fmla="*/ 249662 w 301107"/>
                  <a:gd name="connsiteY278" fmla="*/ 371061 h 1214783"/>
                  <a:gd name="connsiteX279" fmla="*/ 238619 w 301107"/>
                  <a:gd name="connsiteY279" fmla="*/ 360017 h 1214783"/>
                  <a:gd name="connsiteX280" fmla="*/ 225366 w 301107"/>
                  <a:gd name="connsiteY280" fmla="*/ 337930 h 1214783"/>
                  <a:gd name="connsiteX281" fmla="*/ 223158 w 301107"/>
                  <a:gd name="connsiteY281" fmla="*/ 318052 h 1214783"/>
                  <a:gd name="connsiteX282" fmla="*/ 262914 w 301107"/>
                  <a:gd name="connsiteY282" fmla="*/ 307009 h 1214783"/>
                  <a:gd name="connsiteX283" fmla="*/ 265123 w 301107"/>
                  <a:gd name="connsiteY283" fmla="*/ 300383 h 1214783"/>
                  <a:gd name="connsiteX284" fmla="*/ 258497 w 301107"/>
                  <a:gd name="connsiteY284" fmla="*/ 287130 h 1214783"/>
                  <a:gd name="connsiteX285" fmla="*/ 251871 w 301107"/>
                  <a:gd name="connsiteY285" fmla="*/ 284922 h 1214783"/>
                  <a:gd name="connsiteX286" fmla="*/ 238619 w 301107"/>
                  <a:gd name="connsiteY286" fmla="*/ 271670 h 1214783"/>
                  <a:gd name="connsiteX287" fmla="*/ 229784 w 301107"/>
                  <a:gd name="connsiteY287" fmla="*/ 258417 h 1214783"/>
                  <a:gd name="connsiteX288" fmla="*/ 231992 w 301107"/>
                  <a:gd name="connsiteY288" fmla="*/ 234122 h 1214783"/>
                  <a:gd name="connsiteX289" fmla="*/ 234201 w 301107"/>
                  <a:gd name="connsiteY289" fmla="*/ 227496 h 1214783"/>
                  <a:gd name="connsiteX290" fmla="*/ 236410 w 301107"/>
                  <a:gd name="connsiteY290" fmla="*/ 218661 h 1214783"/>
                  <a:gd name="connsiteX291" fmla="*/ 240827 w 301107"/>
                  <a:gd name="connsiteY291" fmla="*/ 176696 h 1214783"/>
                  <a:gd name="connsiteX292" fmla="*/ 278375 w 301107"/>
                  <a:gd name="connsiteY292" fmla="*/ 178904 h 1214783"/>
                  <a:gd name="connsiteX293" fmla="*/ 298253 w 301107"/>
                  <a:gd name="connsiteY293" fmla="*/ 183322 h 1214783"/>
                  <a:gd name="connsiteX294" fmla="*/ 300462 w 301107"/>
                  <a:gd name="connsiteY294" fmla="*/ 189948 h 1214783"/>
                  <a:gd name="connsiteX295" fmla="*/ 293836 w 301107"/>
                  <a:gd name="connsiteY295" fmla="*/ 181113 h 1214783"/>
                  <a:gd name="connsiteX296" fmla="*/ 287210 w 301107"/>
                  <a:gd name="connsiteY296" fmla="*/ 176696 h 1214783"/>
                  <a:gd name="connsiteX297" fmla="*/ 276166 w 301107"/>
                  <a:gd name="connsiteY297" fmla="*/ 167861 h 1214783"/>
                  <a:gd name="connsiteX298" fmla="*/ 269540 w 301107"/>
                  <a:gd name="connsiteY298" fmla="*/ 156817 h 1214783"/>
                  <a:gd name="connsiteX299" fmla="*/ 267332 w 301107"/>
                  <a:gd name="connsiteY299" fmla="*/ 150191 h 1214783"/>
                  <a:gd name="connsiteX300" fmla="*/ 260705 w 301107"/>
                  <a:gd name="connsiteY300" fmla="*/ 134730 h 1214783"/>
                  <a:gd name="connsiteX301" fmla="*/ 258497 w 301107"/>
                  <a:gd name="connsiteY301" fmla="*/ 123687 h 1214783"/>
                  <a:gd name="connsiteX302" fmla="*/ 251871 w 301107"/>
                  <a:gd name="connsiteY302" fmla="*/ 101600 h 1214783"/>
                  <a:gd name="connsiteX303" fmla="*/ 247453 w 301107"/>
                  <a:gd name="connsiteY303" fmla="*/ 90556 h 1214783"/>
                  <a:gd name="connsiteX304" fmla="*/ 243036 w 301107"/>
                  <a:gd name="connsiteY304" fmla="*/ 83930 h 1214783"/>
                  <a:gd name="connsiteX305" fmla="*/ 240827 w 301107"/>
                  <a:gd name="connsiteY305" fmla="*/ 75096 h 1214783"/>
                  <a:gd name="connsiteX306" fmla="*/ 231992 w 301107"/>
                  <a:gd name="connsiteY306" fmla="*/ 64052 h 1214783"/>
                  <a:gd name="connsiteX307" fmla="*/ 229784 w 301107"/>
                  <a:gd name="connsiteY307" fmla="*/ 57426 h 1214783"/>
                  <a:gd name="connsiteX308" fmla="*/ 227575 w 301107"/>
                  <a:gd name="connsiteY308" fmla="*/ 48591 h 1214783"/>
                  <a:gd name="connsiteX309" fmla="*/ 223158 w 301107"/>
                  <a:gd name="connsiteY309" fmla="*/ 35339 h 1214783"/>
                  <a:gd name="connsiteX310" fmla="*/ 220949 w 301107"/>
                  <a:gd name="connsiteY310" fmla="*/ 0 h 121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Lst>
                <a:rect l="l" t="t" r="r" b="b"/>
                <a:pathLst>
                  <a:path w="301107" h="1214783">
                    <a:moveTo>
                      <a:pt x="220949" y="0"/>
                    </a:moveTo>
                    <a:lnTo>
                      <a:pt x="220949" y="0"/>
                    </a:lnTo>
                    <a:cubicBezTo>
                      <a:pt x="220213" y="6626"/>
                      <a:pt x="220357" y="13410"/>
                      <a:pt x="218740" y="19878"/>
                    </a:cubicBezTo>
                    <a:cubicBezTo>
                      <a:pt x="217565" y="24579"/>
                      <a:pt x="210347" y="29951"/>
                      <a:pt x="207697" y="33130"/>
                    </a:cubicBezTo>
                    <a:cubicBezTo>
                      <a:pt x="205997" y="35169"/>
                      <a:pt x="205352" y="38098"/>
                      <a:pt x="203279" y="39756"/>
                    </a:cubicBezTo>
                    <a:cubicBezTo>
                      <a:pt x="201461" y="41210"/>
                      <a:pt x="198862" y="41229"/>
                      <a:pt x="196653" y="41965"/>
                    </a:cubicBezTo>
                    <a:cubicBezTo>
                      <a:pt x="194444" y="44910"/>
                      <a:pt x="192423" y="48005"/>
                      <a:pt x="190027" y="50800"/>
                    </a:cubicBezTo>
                    <a:cubicBezTo>
                      <a:pt x="187994" y="53172"/>
                      <a:pt x="184798" y="54632"/>
                      <a:pt x="183401" y="57426"/>
                    </a:cubicBezTo>
                    <a:cubicBezTo>
                      <a:pt x="174654" y="74920"/>
                      <a:pt x="188038" y="62287"/>
                      <a:pt x="176775" y="77304"/>
                    </a:cubicBezTo>
                    <a:cubicBezTo>
                      <a:pt x="168059" y="88925"/>
                      <a:pt x="169731" y="83914"/>
                      <a:pt x="159105" y="90556"/>
                    </a:cubicBezTo>
                    <a:cubicBezTo>
                      <a:pt x="143823" y="100108"/>
                      <a:pt x="156664" y="95053"/>
                      <a:pt x="143645" y="99391"/>
                    </a:cubicBezTo>
                    <a:cubicBezTo>
                      <a:pt x="142172" y="100864"/>
                      <a:pt x="141013" y="102738"/>
                      <a:pt x="139227" y="103809"/>
                    </a:cubicBezTo>
                    <a:cubicBezTo>
                      <a:pt x="135834" y="105845"/>
                      <a:pt x="123928" y="107752"/>
                      <a:pt x="121558" y="108226"/>
                    </a:cubicBezTo>
                    <a:cubicBezTo>
                      <a:pt x="113847" y="115935"/>
                      <a:pt x="119116" y="111984"/>
                      <a:pt x="103888" y="117061"/>
                    </a:cubicBezTo>
                    <a:lnTo>
                      <a:pt x="97262" y="119270"/>
                    </a:lnTo>
                    <a:cubicBezTo>
                      <a:pt x="96526" y="121479"/>
                      <a:pt x="94596" y="123613"/>
                      <a:pt x="95053" y="125896"/>
                    </a:cubicBezTo>
                    <a:cubicBezTo>
                      <a:pt x="95461" y="127938"/>
                      <a:pt x="97395" y="130153"/>
                      <a:pt x="99471" y="130313"/>
                    </a:cubicBezTo>
                    <a:cubicBezTo>
                      <a:pt x="107579" y="130936"/>
                      <a:pt x="115655" y="128683"/>
                      <a:pt x="123766" y="128104"/>
                    </a:cubicBezTo>
                    <a:cubicBezTo>
                      <a:pt x="136272" y="127211"/>
                      <a:pt x="148798" y="126632"/>
                      <a:pt x="161314" y="125896"/>
                    </a:cubicBezTo>
                    <a:lnTo>
                      <a:pt x="174566" y="121478"/>
                    </a:lnTo>
                    <a:lnTo>
                      <a:pt x="181192" y="119270"/>
                    </a:lnTo>
                    <a:cubicBezTo>
                      <a:pt x="180399" y="127199"/>
                      <a:pt x="179331" y="154263"/>
                      <a:pt x="172358" y="161235"/>
                    </a:cubicBezTo>
                    <a:cubicBezTo>
                      <a:pt x="170885" y="162707"/>
                      <a:pt x="169803" y="164721"/>
                      <a:pt x="167940" y="165652"/>
                    </a:cubicBezTo>
                    <a:cubicBezTo>
                      <a:pt x="165225" y="167010"/>
                      <a:pt x="162050" y="167125"/>
                      <a:pt x="159105" y="167861"/>
                    </a:cubicBezTo>
                    <a:cubicBezTo>
                      <a:pt x="150511" y="180753"/>
                      <a:pt x="160115" y="169565"/>
                      <a:pt x="145853" y="176696"/>
                    </a:cubicBezTo>
                    <a:cubicBezTo>
                      <a:pt x="120448" y="189398"/>
                      <a:pt x="143151" y="181079"/>
                      <a:pt x="123766" y="192156"/>
                    </a:cubicBezTo>
                    <a:cubicBezTo>
                      <a:pt x="121745" y="193311"/>
                      <a:pt x="119349" y="193629"/>
                      <a:pt x="117140" y="194365"/>
                    </a:cubicBezTo>
                    <a:cubicBezTo>
                      <a:pt x="115668" y="195838"/>
                      <a:pt x="114586" y="197852"/>
                      <a:pt x="112723" y="198783"/>
                    </a:cubicBezTo>
                    <a:cubicBezTo>
                      <a:pt x="108561" y="200864"/>
                      <a:pt x="90217" y="202944"/>
                      <a:pt x="88427" y="203200"/>
                    </a:cubicBezTo>
                    <a:cubicBezTo>
                      <a:pt x="86218" y="204672"/>
                      <a:pt x="83874" y="205959"/>
                      <a:pt x="81801" y="207617"/>
                    </a:cubicBezTo>
                    <a:cubicBezTo>
                      <a:pt x="80175" y="208918"/>
                      <a:pt x="76229" y="210302"/>
                      <a:pt x="77384" y="212035"/>
                    </a:cubicBezTo>
                    <a:cubicBezTo>
                      <a:pt x="79068" y="214561"/>
                      <a:pt x="83274" y="213507"/>
                      <a:pt x="86219" y="214243"/>
                    </a:cubicBezTo>
                    <a:cubicBezTo>
                      <a:pt x="100207" y="213507"/>
                      <a:pt x="114221" y="213152"/>
                      <a:pt x="128184" y="212035"/>
                    </a:cubicBezTo>
                    <a:cubicBezTo>
                      <a:pt x="132648" y="211678"/>
                      <a:pt x="137596" y="207522"/>
                      <a:pt x="141436" y="209826"/>
                    </a:cubicBezTo>
                    <a:cubicBezTo>
                      <a:pt x="144039" y="211388"/>
                      <a:pt x="141012" y="216206"/>
                      <a:pt x="139227" y="218661"/>
                    </a:cubicBezTo>
                    <a:cubicBezTo>
                      <a:pt x="131067" y="229881"/>
                      <a:pt x="126488" y="232308"/>
                      <a:pt x="117140" y="238539"/>
                    </a:cubicBezTo>
                    <a:cubicBezTo>
                      <a:pt x="113521" y="249399"/>
                      <a:pt x="117251" y="241499"/>
                      <a:pt x="110514" y="249583"/>
                    </a:cubicBezTo>
                    <a:cubicBezTo>
                      <a:pt x="105054" y="256134"/>
                      <a:pt x="103911" y="259872"/>
                      <a:pt x="97262" y="265043"/>
                    </a:cubicBezTo>
                    <a:cubicBezTo>
                      <a:pt x="93071" y="268302"/>
                      <a:pt x="88257" y="270693"/>
                      <a:pt x="84010" y="273878"/>
                    </a:cubicBezTo>
                    <a:cubicBezTo>
                      <a:pt x="81065" y="276087"/>
                      <a:pt x="78393" y="278716"/>
                      <a:pt x="75175" y="280504"/>
                    </a:cubicBezTo>
                    <a:cubicBezTo>
                      <a:pt x="71709" y="282429"/>
                      <a:pt x="67613" y="283024"/>
                      <a:pt x="64132" y="284922"/>
                    </a:cubicBezTo>
                    <a:cubicBezTo>
                      <a:pt x="59471" y="287464"/>
                      <a:pt x="55627" y="291381"/>
                      <a:pt x="50879" y="293756"/>
                    </a:cubicBezTo>
                    <a:cubicBezTo>
                      <a:pt x="40183" y="299105"/>
                      <a:pt x="44373" y="295846"/>
                      <a:pt x="37627" y="302591"/>
                    </a:cubicBezTo>
                    <a:cubicBezTo>
                      <a:pt x="49520" y="305564"/>
                      <a:pt x="53485" y="307009"/>
                      <a:pt x="68549" y="307009"/>
                    </a:cubicBezTo>
                    <a:cubicBezTo>
                      <a:pt x="83292" y="307009"/>
                      <a:pt x="97998" y="305536"/>
                      <a:pt x="112723" y="304800"/>
                    </a:cubicBezTo>
                    <a:cubicBezTo>
                      <a:pt x="114932" y="304064"/>
                      <a:pt x="117110" y="303231"/>
                      <a:pt x="119349" y="302591"/>
                    </a:cubicBezTo>
                    <a:cubicBezTo>
                      <a:pt x="122268" y="301757"/>
                      <a:pt x="125469" y="301741"/>
                      <a:pt x="128184" y="300383"/>
                    </a:cubicBezTo>
                    <a:cubicBezTo>
                      <a:pt x="142854" y="293048"/>
                      <a:pt x="121003" y="298044"/>
                      <a:pt x="139227" y="293756"/>
                    </a:cubicBezTo>
                    <a:cubicBezTo>
                      <a:pt x="149488" y="291342"/>
                      <a:pt x="170149" y="287130"/>
                      <a:pt x="170149" y="287130"/>
                    </a:cubicBezTo>
                    <a:cubicBezTo>
                      <a:pt x="171621" y="288603"/>
                      <a:pt x="175224" y="289572"/>
                      <a:pt x="174566" y="291548"/>
                    </a:cubicBezTo>
                    <a:cubicBezTo>
                      <a:pt x="173249" y="295499"/>
                      <a:pt x="168442" y="297221"/>
                      <a:pt x="165732" y="300383"/>
                    </a:cubicBezTo>
                    <a:cubicBezTo>
                      <a:pt x="157741" y="309706"/>
                      <a:pt x="165834" y="305503"/>
                      <a:pt x="154688" y="309217"/>
                    </a:cubicBezTo>
                    <a:lnTo>
                      <a:pt x="141436" y="322470"/>
                    </a:lnTo>
                    <a:lnTo>
                      <a:pt x="134810" y="329096"/>
                    </a:lnTo>
                    <a:cubicBezTo>
                      <a:pt x="135949" y="338209"/>
                      <a:pt x="133288" y="346294"/>
                      <a:pt x="141436" y="351183"/>
                    </a:cubicBezTo>
                    <a:cubicBezTo>
                      <a:pt x="143432" y="352381"/>
                      <a:pt x="145853" y="352655"/>
                      <a:pt x="148062" y="353391"/>
                    </a:cubicBezTo>
                    <a:cubicBezTo>
                      <a:pt x="149534" y="354864"/>
                      <a:pt x="152479" y="355727"/>
                      <a:pt x="152479" y="357809"/>
                    </a:cubicBezTo>
                    <a:cubicBezTo>
                      <a:pt x="152479" y="362465"/>
                      <a:pt x="149534" y="366644"/>
                      <a:pt x="148062" y="371061"/>
                    </a:cubicBezTo>
                    <a:cubicBezTo>
                      <a:pt x="147326" y="373270"/>
                      <a:pt x="147144" y="375750"/>
                      <a:pt x="145853" y="377687"/>
                    </a:cubicBezTo>
                    <a:cubicBezTo>
                      <a:pt x="144381" y="379896"/>
                      <a:pt x="143313" y="382436"/>
                      <a:pt x="141436" y="384313"/>
                    </a:cubicBezTo>
                    <a:cubicBezTo>
                      <a:pt x="129955" y="395794"/>
                      <a:pt x="139137" y="382217"/>
                      <a:pt x="130392" y="393148"/>
                    </a:cubicBezTo>
                    <a:cubicBezTo>
                      <a:pt x="116484" y="410534"/>
                      <a:pt x="136670" y="387452"/>
                      <a:pt x="121558" y="408609"/>
                    </a:cubicBezTo>
                    <a:cubicBezTo>
                      <a:pt x="119743" y="411151"/>
                      <a:pt x="116850" y="412769"/>
                      <a:pt x="114932" y="415235"/>
                    </a:cubicBezTo>
                    <a:cubicBezTo>
                      <a:pt x="101363" y="432680"/>
                      <a:pt x="112649" y="425212"/>
                      <a:pt x="97262" y="432904"/>
                    </a:cubicBezTo>
                    <a:cubicBezTo>
                      <a:pt x="81257" y="448913"/>
                      <a:pt x="99717" y="432430"/>
                      <a:pt x="46462" y="439530"/>
                    </a:cubicBezTo>
                    <a:cubicBezTo>
                      <a:pt x="39539" y="440453"/>
                      <a:pt x="33210" y="443947"/>
                      <a:pt x="26584" y="446156"/>
                    </a:cubicBezTo>
                    <a:cubicBezTo>
                      <a:pt x="20694" y="448120"/>
                      <a:pt x="16582" y="449144"/>
                      <a:pt x="11123" y="452783"/>
                    </a:cubicBezTo>
                    <a:cubicBezTo>
                      <a:pt x="9390" y="453938"/>
                      <a:pt x="8178" y="455728"/>
                      <a:pt x="6705" y="457200"/>
                    </a:cubicBezTo>
                    <a:cubicBezTo>
                      <a:pt x="5969" y="460145"/>
                      <a:pt x="2554" y="463703"/>
                      <a:pt x="4497" y="466035"/>
                    </a:cubicBezTo>
                    <a:cubicBezTo>
                      <a:pt x="7478" y="469612"/>
                      <a:pt x="17749" y="470452"/>
                      <a:pt x="17749" y="470452"/>
                    </a:cubicBezTo>
                    <a:lnTo>
                      <a:pt x="35419" y="468243"/>
                    </a:lnTo>
                    <a:cubicBezTo>
                      <a:pt x="65449" y="465082"/>
                      <a:pt x="50813" y="468261"/>
                      <a:pt x="68549" y="463826"/>
                    </a:cubicBezTo>
                    <a:cubicBezTo>
                      <a:pt x="70758" y="462354"/>
                      <a:pt x="72801" y="460596"/>
                      <a:pt x="75175" y="459409"/>
                    </a:cubicBezTo>
                    <a:cubicBezTo>
                      <a:pt x="90684" y="451655"/>
                      <a:pt x="75647" y="465070"/>
                      <a:pt x="84010" y="479287"/>
                    </a:cubicBezTo>
                    <a:cubicBezTo>
                      <a:pt x="90759" y="490761"/>
                      <a:pt x="102549" y="493351"/>
                      <a:pt x="112723" y="499165"/>
                    </a:cubicBezTo>
                    <a:cubicBezTo>
                      <a:pt x="115028" y="500482"/>
                      <a:pt x="117140" y="502110"/>
                      <a:pt x="119349" y="503583"/>
                    </a:cubicBezTo>
                    <a:cubicBezTo>
                      <a:pt x="125975" y="502847"/>
                      <a:pt x="132902" y="503483"/>
                      <a:pt x="139227" y="501374"/>
                    </a:cubicBezTo>
                    <a:cubicBezTo>
                      <a:pt x="141436" y="500638"/>
                      <a:pt x="134884" y="498708"/>
                      <a:pt x="132601" y="499165"/>
                    </a:cubicBezTo>
                    <a:cubicBezTo>
                      <a:pt x="130559" y="499573"/>
                      <a:pt x="129970" y="502512"/>
                      <a:pt x="128184" y="503583"/>
                    </a:cubicBezTo>
                    <a:cubicBezTo>
                      <a:pt x="126188" y="504781"/>
                      <a:pt x="123767" y="505055"/>
                      <a:pt x="121558" y="505791"/>
                    </a:cubicBezTo>
                    <a:cubicBezTo>
                      <a:pt x="120822" y="508000"/>
                      <a:pt x="120702" y="510523"/>
                      <a:pt x="119349" y="512417"/>
                    </a:cubicBezTo>
                    <a:cubicBezTo>
                      <a:pt x="112798" y="521588"/>
                      <a:pt x="112268" y="520667"/>
                      <a:pt x="103888" y="523461"/>
                    </a:cubicBezTo>
                    <a:cubicBezTo>
                      <a:pt x="102416" y="525670"/>
                      <a:pt x="101348" y="528210"/>
                      <a:pt x="99471" y="530087"/>
                    </a:cubicBezTo>
                    <a:cubicBezTo>
                      <a:pt x="97594" y="531964"/>
                      <a:pt x="94544" y="532465"/>
                      <a:pt x="92845" y="534504"/>
                    </a:cubicBezTo>
                    <a:cubicBezTo>
                      <a:pt x="90737" y="537033"/>
                      <a:pt x="90535" y="540810"/>
                      <a:pt x="88427" y="543339"/>
                    </a:cubicBezTo>
                    <a:cubicBezTo>
                      <a:pt x="83907" y="548763"/>
                      <a:pt x="80773" y="547166"/>
                      <a:pt x="75175" y="549965"/>
                    </a:cubicBezTo>
                    <a:cubicBezTo>
                      <a:pt x="71335" y="551885"/>
                      <a:pt x="67972" y="554671"/>
                      <a:pt x="64132" y="556591"/>
                    </a:cubicBezTo>
                    <a:cubicBezTo>
                      <a:pt x="62049" y="557632"/>
                      <a:pt x="59588" y="557759"/>
                      <a:pt x="57505" y="558800"/>
                    </a:cubicBezTo>
                    <a:cubicBezTo>
                      <a:pt x="55131" y="559987"/>
                      <a:pt x="53253" y="562030"/>
                      <a:pt x="50879" y="563217"/>
                    </a:cubicBezTo>
                    <a:cubicBezTo>
                      <a:pt x="39997" y="568658"/>
                      <a:pt x="48171" y="561407"/>
                      <a:pt x="37627" y="569843"/>
                    </a:cubicBezTo>
                    <a:cubicBezTo>
                      <a:pt x="36001" y="571144"/>
                      <a:pt x="34876" y="573011"/>
                      <a:pt x="33210" y="574261"/>
                    </a:cubicBezTo>
                    <a:cubicBezTo>
                      <a:pt x="13222" y="589254"/>
                      <a:pt x="25675" y="577380"/>
                      <a:pt x="15540" y="587513"/>
                    </a:cubicBezTo>
                    <a:cubicBezTo>
                      <a:pt x="18485" y="588985"/>
                      <a:pt x="21349" y="590633"/>
                      <a:pt x="24375" y="591930"/>
                    </a:cubicBezTo>
                    <a:cubicBezTo>
                      <a:pt x="26515" y="592847"/>
                      <a:pt x="28919" y="593098"/>
                      <a:pt x="31001" y="594139"/>
                    </a:cubicBezTo>
                    <a:cubicBezTo>
                      <a:pt x="43814" y="600546"/>
                      <a:pt x="30976" y="597166"/>
                      <a:pt x="46462" y="602974"/>
                    </a:cubicBezTo>
                    <a:cubicBezTo>
                      <a:pt x="56426" y="606711"/>
                      <a:pt x="74091" y="606749"/>
                      <a:pt x="81801" y="607391"/>
                    </a:cubicBezTo>
                    <a:cubicBezTo>
                      <a:pt x="107360" y="613781"/>
                      <a:pt x="93425" y="611259"/>
                      <a:pt x="123766" y="614017"/>
                    </a:cubicBezTo>
                    <a:cubicBezTo>
                      <a:pt x="115993" y="621792"/>
                      <a:pt x="123236" y="615864"/>
                      <a:pt x="112723" y="620643"/>
                    </a:cubicBezTo>
                    <a:cubicBezTo>
                      <a:pt x="106728" y="623368"/>
                      <a:pt x="100943" y="626533"/>
                      <a:pt x="95053" y="629478"/>
                    </a:cubicBezTo>
                    <a:cubicBezTo>
                      <a:pt x="77927" y="638041"/>
                      <a:pt x="98455" y="630554"/>
                      <a:pt x="81801" y="636104"/>
                    </a:cubicBezTo>
                    <a:lnTo>
                      <a:pt x="61923" y="649356"/>
                    </a:lnTo>
                    <a:cubicBezTo>
                      <a:pt x="58049" y="651939"/>
                      <a:pt x="48671" y="653774"/>
                      <a:pt x="48671" y="653774"/>
                    </a:cubicBezTo>
                    <a:cubicBezTo>
                      <a:pt x="47198" y="655246"/>
                      <a:pt x="46039" y="657120"/>
                      <a:pt x="44253" y="658191"/>
                    </a:cubicBezTo>
                    <a:cubicBezTo>
                      <a:pt x="41989" y="659550"/>
                      <a:pt x="30444" y="662196"/>
                      <a:pt x="28792" y="662609"/>
                    </a:cubicBezTo>
                    <a:cubicBezTo>
                      <a:pt x="26583" y="664081"/>
                      <a:pt x="24592" y="665948"/>
                      <a:pt x="22166" y="667026"/>
                    </a:cubicBezTo>
                    <a:cubicBezTo>
                      <a:pt x="17911" y="668917"/>
                      <a:pt x="8914" y="671443"/>
                      <a:pt x="8914" y="671443"/>
                    </a:cubicBezTo>
                    <a:cubicBezTo>
                      <a:pt x="5430" y="674928"/>
                      <a:pt x="-817" y="678288"/>
                      <a:pt x="11123" y="680278"/>
                    </a:cubicBezTo>
                    <a:cubicBezTo>
                      <a:pt x="13419" y="680661"/>
                      <a:pt x="15510" y="678710"/>
                      <a:pt x="17749" y="678070"/>
                    </a:cubicBezTo>
                    <a:cubicBezTo>
                      <a:pt x="28167" y="675094"/>
                      <a:pt x="29525" y="675441"/>
                      <a:pt x="42045" y="673652"/>
                    </a:cubicBezTo>
                    <a:cubicBezTo>
                      <a:pt x="61684" y="667105"/>
                      <a:pt x="32102" y="676358"/>
                      <a:pt x="79592" y="669235"/>
                    </a:cubicBezTo>
                    <a:cubicBezTo>
                      <a:pt x="84197" y="668544"/>
                      <a:pt x="92845" y="664817"/>
                      <a:pt x="92845" y="664817"/>
                    </a:cubicBezTo>
                    <a:lnTo>
                      <a:pt x="156897" y="667026"/>
                    </a:lnTo>
                    <a:cubicBezTo>
                      <a:pt x="160135" y="667626"/>
                      <a:pt x="154113" y="673002"/>
                      <a:pt x="152479" y="675861"/>
                    </a:cubicBezTo>
                    <a:cubicBezTo>
                      <a:pt x="147948" y="683790"/>
                      <a:pt x="148912" y="681920"/>
                      <a:pt x="141436" y="686904"/>
                    </a:cubicBezTo>
                    <a:cubicBezTo>
                      <a:pt x="139957" y="691341"/>
                      <a:pt x="137448" y="702744"/>
                      <a:pt x="132601" y="706783"/>
                    </a:cubicBezTo>
                    <a:cubicBezTo>
                      <a:pt x="130072" y="708891"/>
                      <a:pt x="126558" y="709455"/>
                      <a:pt x="123766" y="711200"/>
                    </a:cubicBezTo>
                    <a:cubicBezTo>
                      <a:pt x="122108" y="712236"/>
                      <a:pt x="111288" y="720965"/>
                      <a:pt x="108305" y="722243"/>
                    </a:cubicBezTo>
                    <a:cubicBezTo>
                      <a:pt x="98399" y="726489"/>
                      <a:pt x="101441" y="722363"/>
                      <a:pt x="92845" y="726661"/>
                    </a:cubicBezTo>
                    <a:cubicBezTo>
                      <a:pt x="90471" y="727848"/>
                      <a:pt x="88292" y="729420"/>
                      <a:pt x="86219" y="731078"/>
                    </a:cubicBezTo>
                    <a:cubicBezTo>
                      <a:pt x="84593" y="732379"/>
                      <a:pt x="83587" y="734425"/>
                      <a:pt x="81801" y="735496"/>
                    </a:cubicBezTo>
                    <a:cubicBezTo>
                      <a:pt x="79805" y="736694"/>
                      <a:pt x="77384" y="736968"/>
                      <a:pt x="75175" y="737704"/>
                    </a:cubicBezTo>
                    <a:cubicBezTo>
                      <a:pt x="64519" y="748363"/>
                      <a:pt x="78051" y="735405"/>
                      <a:pt x="64132" y="746539"/>
                    </a:cubicBezTo>
                    <a:cubicBezTo>
                      <a:pt x="62506" y="747840"/>
                      <a:pt x="61380" y="749707"/>
                      <a:pt x="59714" y="750956"/>
                    </a:cubicBezTo>
                    <a:cubicBezTo>
                      <a:pt x="54579" y="754807"/>
                      <a:pt x="44477" y="761640"/>
                      <a:pt x="37627" y="764209"/>
                    </a:cubicBezTo>
                    <a:cubicBezTo>
                      <a:pt x="34785" y="765275"/>
                      <a:pt x="31737" y="765681"/>
                      <a:pt x="28792" y="766417"/>
                    </a:cubicBezTo>
                    <a:cubicBezTo>
                      <a:pt x="26583" y="767890"/>
                      <a:pt x="24540" y="769648"/>
                      <a:pt x="22166" y="770835"/>
                    </a:cubicBezTo>
                    <a:cubicBezTo>
                      <a:pt x="20084" y="771876"/>
                      <a:pt x="17536" y="771845"/>
                      <a:pt x="15540" y="773043"/>
                    </a:cubicBezTo>
                    <a:cubicBezTo>
                      <a:pt x="376" y="782141"/>
                      <a:pt x="23273" y="773410"/>
                      <a:pt x="4497" y="779670"/>
                    </a:cubicBezTo>
                    <a:cubicBezTo>
                      <a:pt x="3024" y="781142"/>
                      <a:pt x="-579" y="782111"/>
                      <a:pt x="79" y="784087"/>
                    </a:cubicBezTo>
                    <a:cubicBezTo>
                      <a:pt x="815" y="786296"/>
                      <a:pt x="4377" y="786296"/>
                      <a:pt x="6705" y="786296"/>
                    </a:cubicBezTo>
                    <a:cubicBezTo>
                      <a:pt x="11184" y="786296"/>
                      <a:pt x="15540" y="784823"/>
                      <a:pt x="19958" y="784087"/>
                    </a:cubicBezTo>
                    <a:cubicBezTo>
                      <a:pt x="22167" y="783351"/>
                      <a:pt x="24502" y="782919"/>
                      <a:pt x="26584" y="781878"/>
                    </a:cubicBezTo>
                    <a:cubicBezTo>
                      <a:pt x="28958" y="780691"/>
                      <a:pt x="30725" y="778393"/>
                      <a:pt x="33210" y="777461"/>
                    </a:cubicBezTo>
                    <a:cubicBezTo>
                      <a:pt x="36725" y="776143"/>
                      <a:pt x="40588" y="776066"/>
                      <a:pt x="44253" y="775252"/>
                    </a:cubicBezTo>
                    <a:cubicBezTo>
                      <a:pt x="47216" y="774593"/>
                      <a:pt x="50143" y="773779"/>
                      <a:pt x="53088" y="773043"/>
                    </a:cubicBezTo>
                    <a:cubicBezTo>
                      <a:pt x="55297" y="771571"/>
                      <a:pt x="57063" y="768759"/>
                      <a:pt x="59714" y="768626"/>
                    </a:cubicBezTo>
                    <a:cubicBezTo>
                      <a:pt x="113931" y="765916"/>
                      <a:pt x="95162" y="765506"/>
                      <a:pt x="99471" y="817217"/>
                    </a:cubicBezTo>
                    <a:cubicBezTo>
                      <a:pt x="99664" y="819537"/>
                      <a:pt x="100943" y="821634"/>
                      <a:pt x="101679" y="823843"/>
                    </a:cubicBezTo>
                    <a:cubicBezTo>
                      <a:pt x="100207" y="828261"/>
                      <a:pt x="99968" y="833307"/>
                      <a:pt x="97262" y="837096"/>
                    </a:cubicBezTo>
                    <a:cubicBezTo>
                      <a:pt x="95909" y="838990"/>
                      <a:pt x="92875" y="838664"/>
                      <a:pt x="90636" y="839304"/>
                    </a:cubicBezTo>
                    <a:cubicBezTo>
                      <a:pt x="87717" y="840138"/>
                      <a:pt x="84709" y="840641"/>
                      <a:pt x="81801" y="841513"/>
                    </a:cubicBezTo>
                    <a:cubicBezTo>
                      <a:pt x="77341" y="842851"/>
                      <a:pt x="68549" y="845930"/>
                      <a:pt x="68549" y="845930"/>
                    </a:cubicBezTo>
                    <a:cubicBezTo>
                      <a:pt x="66340" y="847403"/>
                      <a:pt x="64349" y="849270"/>
                      <a:pt x="61923" y="850348"/>
                    </a:cubicBezTo>
                    <a:cubicBezTo>
                      <a:pt x="57668" y="852239"/>
                      <a:pt x="53088" y="853293"/>
                      <a:pt x="48671" y="854765"/>
                    </a:cubicBezTo>
                    <a:lnTo>
                      <a:pt x="42045" y="856974"/>
                    </a:lnTo>
                    <a:cubicBezTo>
                      <a:pt x="39527" y="857814"/>
                      <a:pt x="37845" y="860313"/>
                      <a:pt x="35419" y="861391"/>
                    </a:cubicBezTo>
                    <a:cubicBezTo>
                      <a:pt x="31164" y="863282"/>
                      <a:pt x="26041" y="863226"/>
                      <a:pt x="22166" y="865809"/>
                    </a:cubicBezTo>
                    <a:cubicBezTo>
                      <a:pt x="12800" y="872052"/>
                      <a:pt x="17914" y="869039"/>
                      <a:pt x="6705" y="874643"/>
                    </a:cubicBezTo>
                    <a:cubicBezTo>
                      <a:pt x="8178" y="876116"/>
                      <a:pt x="9069" y="878719"/>
                      <a:pt x="11123" y="879061"/>
                    </a:cubicBezTo>
                    <a:cubicBezTo>
                      <a:pt x="14413" y="879609"/>
                      <a:pt x="23063" y="875264"/>
                      <a:pt x="26584" y="874643"/>
                    </a:cubicBezTo>
                    <a:cubicBezTo>
                      <a:pt x="54561" y="869706"/>
                      <a:pt x="60195" y="870034"/>
                      <a:pt x="88427" y="868017"/>
                    </a:cubicBezTo>
                    <a:cubicBezTo>
                      <a:pt x="90636" y="866545"/>
                      <a:pt x="92419" y="863929"/>
                      <a:pt x="95053" y="863600"/>
                    </a:cubicBezTo>
                    <a:cubicBezTo>
                      <a:pt x="98778" y="863134"/>
                      <a:pt x="102386" y="865238"/>
                      <a:pt x="106097" y="865809"/>
                    </a:cubicBezTo>
                    <a:cubicBezTo>
                      <a:pt x="111963" y="866711"/>
                      <a:pt x="117876" y="867281"/>
                      <a:pt x="123766" y="868017"/>
                    </a:cubicBezTo>
                    <a:cubicBezTo>
                      <a:pt x="125975" y="868753"/>
                      <a:pt x="128396" y="869028"/>
                      <a:pt x="130392" y="870226"/>
                    </a:cubicBezTo>
                    <a:cubicBezTo>
                      <a:pt x="132178" y="871297"/>
                      <a:pt x="134468" y="872589"/>
                      <a:pt x="134810" y="874643"/>
                    </a:cubicBezTo>
                    <a:cubicBezTo>
                      <a:pt x="135118" y="876492"/>
                      <a:pt x="131197" y="887688"/>
                      <a:pt x="130392" y="890104"/>
                    </a:cubicBezTo>
                    <a:cubicBezTo>
                      <a:pt x="143498" y="903210"/>
                      <a:pt x="120232" y="881711"/>
                      <a:pt x="150271" y="896730"/>
                    </a:cubicBezTo>
                    <a:cubicBezTo>
                      <a:pt x="152353" y="897771"/>
                      <a:pt x="150585" y="902003"/>
                      <a:pt x="152479" y="903356"/>
                    </a:cubicBezTo>
                    <a:cubicBezTo>
                      <a:pt x="156268" y="906063"/>
                      <a:pt x="165732" y="907774"/>
                      <a:pt x="165732" y="907774"/>
                    </a:cubicBezTo>
                    <a:cubicBezTo>
                      <a:pt x="164996" y="910719"/>
                      <a:pt x="165828" y="914633"/>
                      <a:pt x="163523" y="916609"/>
                    </a:cubicBezTo>
                    <a:cubicBezTo>
                      <a:pt x="159988" y="919639"/>
                      <a:pt x="150271" y="921026"/>
                      <a:pt x="150271" y="921026"/>
                    </a:cubicBezTo>
                    <a:cubicBezTo>
                      <a:pt x="152480" y="922498"/>
                      <a:pt x="155020" y="923566"/>
                      <a:pt x="156897" y="925443"/>
                    </a:cubicBezTo>
                    <a:cubicBezTo>
                      <a:pt x="158774" y="927320"/>
                      <a:pt x="159615" y="930031"/>
                      <a:pt x="161314" y="932070"/>
                    </a:cubicBezTo>
                    <a:cubicBezTo>
                      <a:pt x="163314" y="934470"/>
                      <a:pt x="165731" y="936487"/>
                      <a:pt x="167940" y="938696"/>
                    </a:cubicBezTo>
                    <a:cubicBezTo>
                      <a:pt x="168676" y="940905"/>
                      <a:pt x="171795" y="943676"/>
                      <a:pt x="170149" y="945322"/>
                    </a:cubicBezTo>
                    <a:cubicBezTo>
                      <a:pt x="166857" y="948614"/>
                      <a:pt x="161314" y="948267"/>
                      <a:pt x="156897" y="949739"/>
                    </a:cubicBezTo>
                    <a:lnTo>
                      <a:pt x="150271" y="951948"/>
                    </a:lnTo>
                    <a:lnTo>
                      <a:pt x="141436" y="965200"/>
                    </a:lnTo>
                    <a:lnTo>
                      <a:pt x="137019" y="971826"/>
                    </a:lnTo>
                    <a:cubicBezTo>
                      <a:pt x="138491" y="975507"/>
                      <a:pt x="140393" y="979045"/>
                      <a:pt x="141436" y="982870"/>
                    </a:cubicBezTo>
                    <a:cubicBezTo>
                      <a:pt x="146929" y="1003012"/>
                      <a:pt x="139473" y="989864"/>
                      <a:pt x="148062" y="1002748"/>
                    </a:cubicBezTo>
                    <a:cubicBezTo>
                      <a:pt x="145785" y="1023235"/>
                      <a:pt x="144503" y="1020721"/>
                      <a:pt x="148062" y="1040296"/>
                    </a:cubicBezTo>
                    <a:cubicBezTo>
                      <a:pt x="148479" y="1042587"/>
                      <a:pt x="149230" y="1044840"/>
                      <a:pt x="150271" y="1046922"/>
                    </a:cubicBezTo>
                    <a:cubicBezTo>
                      <a:pt x="151458" y="1049296"/>
                      <a:pt x="153216" y="1051339"/>
                      <a:pt x="154688" y="1053548"/>
                    </a:cubicBezTo>
                    <a:cubicBezTo>
                      <a:pt x="153216" y="1055757"/>
                      <a:pt x="151998" y="1058159"/>
                      <a:pt x="150271" y="1060174"/>
                    </a:cubicBezTo>
                    <a:cubicBezTo>
                      <a:pt x="147561" y="1063336"/>
                      <a:pt x="141436" y="1069009"/>
                      <a:pt x="141436" y="1069009"/>
                    </a:cubicBezTo>
                    <a:cubicBezTo>
                      <a:pt x="142172" y="1072690"/>
                      <a:pt x="142974" y="1076359"/>
                      <a:pt x="143645" y="1080052"/>
                    </a:cubicBezTo>
                    <a:cubicBezTo>
                      <a:pt x="144446" y="1084458"/>
                      <a:pt x="144281" y="1089111"/>
                      <a:pt x="145853" y="1093304"/>
                    </a:cubicBezTo>
                    <a:cubicBezTo>
                      <a:pt x="146584" y="1095254"/>
                      <a:pt x="148970" y="1096096"/>
                      <a:pt x="150271" y="1097722"/>
                    </a:cubicBezTo>
                    <a:cubicBezTo>
                      <a:pt x="151929" y="1099795"/>
                      <a:pt x="153216" y="1102139"/>
                      <a:pt x="154688" y="1104348"/>
                    </a:cubicBezTo>
                    <a:cubicBezTo>
                      <a:pt x="150903" y="1115702"/>
                      <a:pt x="155256" y="1107163"/>
                      <a:pt x="145853" y="1115391"/>
                    </a:cubicBezTo>
                    <a:cubicBezTo>
                      <a:pt x="141935" y="1118819"/>
                      <a:pt x="134810" y="1126435"/>
                      <a:pt x="134810" y="1126435"/>
                    </a:cubicBezTo>
                    <a:cubicBezTo>
                      <a:pt x="134074" y="1128644"/>
                      <a:pt x="132601" y="1130733"/>
                      <a:pt x="132601" y="1133061"/>
                    </a:cubicBezTo>
                    <a:cubicBezTo>
                      <a:pt x="132601" y="1138664"/>
                      <a:pt x="133894" y="1148672"/>
                      <a:pt x="139227" y="1152939"/>
                    </a:cubicBezTo>
                    <a:cubicBezTo>
                      <a:pt x="141045" y="1154393"/>
                      <a:pt x="143644" y="1154412"/>
                      <a:pt x="145853" y="1155148"/>
                    </a:cubicBezTo>
                    <a:cubicBezTo>
                      <a:pt x="149289" y="1158584"/>
                      <a:pt x="155053" y="1163482"/>
                      <a:pt x="156897" y="1168400"/>
                    </a:cubicBezTo>
                    <a:cubicBezTo>
                      <a:pt x="162089" y="1182246"/>
                      <a:pt x="155280" y="1176179"/>
                      <a:pt x="163523" y="1186070"/>
                    </a:cubicBezTo>
                    <a:cubicBezTo>
                      <a:pt x="166583" y="1189742"/>
                      <a:pt x="172176" y="1195069"/>
                      <a:pt x="176775" y="1197113"/>
                    </a:cubicBezTo>
                    <a:cubicBezTo>
                      <a:pt x="182271" y="1199556"/>
                      <a:pt x="200331" y="1204474"/>
                      <a:pt x="205488" y="1205948"/>
                    </a:cubicBezTo>
                    <a:cubicBezTo>
                      <a:pt x="207566" y="1207195"/>
                      <a:pt x="218404" y="1214783"/>
                      <a:pt x="223158" y="1214783"/>
                    </a:cubicBezTo>
                    <a:cubicBezTo>
                      <a:pt x="226193" y="1214783"/>
                      <a:pt x="229047" y="1213310"/>
                      <a:pt x="231992" y="1212574"/>
                    </a:cubicBezTo>
                    <a:cubicBezTo>
                      <a:pt x="230695" y="1206087"/>
                      <a:pt x="230123" y="1200850"/>
                      <a:pt x="227575" y="1194904"/>
                    </a:cubicBezTo>
                    <a:cubicBezTo>
                      <a:pt x="226278" y="1191878"/>
                      <a:pt x="224455" y="1189096"/>
                      <a:pt x="223158" y="1186070"/>
                    </a:cubicBezTo>
                    <a:cubicBezTo>
                      <a:pt x="222241" y="1183930"/>
                      <a:pt x="221866" y="1181583"/>
                      <a:pt x="220949" y="1179443"/>
                    </a:cubicBezTo>
                    <a:cubicBezTo>
                      <a:pt x="219652" y="1176417"/>
                      <a:pt x="217869" y="1173617"/>
                      <a:pt x="216532" y="1170609"/>
                    </a:cubicBezTo>
                    <a:cubicBezTo>
                      <a:pt x="214922" y="1166986"/>
                      <a:pt x="213887" y="1163111"/>
                      <a:pt x="212114" y="1159565"/>
                    </a:cubicBezTo>
                    <a:cubicBezTo>
                      <a:pt x="210927" y="1157191"/>
                      <a:pt x="208775" y="1155365"/>
                      <a:pt x="207697" y="1152939"/>
                    </a:cubicBezTo>
                    <a:cubicBezTo>
                      <a:pt x="205806" y="1148684"/>
                      <a:pt x="204751" y="1144104"/>
                      <a:pt x="203279" y="1139687"/>
                    </a:cubicBezTo>
                    <a:cubicBezTo>
                      <a:pt x="202543" y="1137478"/>
                      <a:pt x="202717" y="1134707"/>
                      <a:pt x="201071" y="1133061"/>
                    </a:cubicBezTo>
                    <a:cubicBezTo>
                      <a:pt x="196962" y="1128952"/>
                      <a:pt x="195023" y="1127590"/>
                      <a:pt x="192236" y="1122017"/>
                    </a:cubicBezTo>
                    <a:cubicBezTo>
                      <a:pt x="191195" y="1119935"/>
                      <a:pt x="191318" y="1117328"/>
                      <a:pt x="190027" y="1115391"/>
                    </a:cubicBezTo>
                    <a:cubicBezTo>
                      <a:pt x="188294" y="1112792"/>
                      <a:pt x="185610" y="1110974"/>
                      <a:pt x="183401" y="1108765"/>
                    </a:cubicBezTo>
                    <a:cubicBezTo>
                      <a:pt x="188659" y="1092995"/>
                      <a:pt x="185236" y="1099387"/>
                      <a:pt x="192236" y="1088887"/>
                    </a:cubicBezTo>
                    <a:cubicBezTo>
                      <a:pt x="191500" y="1085206"/>
                      <a:pt x="191581" y="1081261"/>
                      <a:pt x="190027" y="1077843"/>
                    </a:cubicBezTo>
                    <a:cubicBezTo>
                      <a:pt x="187830" y="1073010"/>
                      <a:pt x="181192" y="1064591"/>
                      <a:pt x="181192" y="1064591"/>
                    </a:cubicBezTo>
                    <a:cubicBezTo>
                      <a:pt x="174937" y="1045821"/>
                      <a:pt x="183661" y="1068706"/>
                      <a:pt x="174566" y="1053548"/>
                    </a:cubicBezTo>
                    <a:cubicBezTo>
                      <a:pt x="165962" y="1039209"/>
                      <a:pt x="179137" y="1053701"/>
                      <a:pt x="167940" y="1042504"/>
                    </a:cubicBezTo>
                    <a:cubicBezTo>
                      <a:pt x="167204" y="1040295"/>
                      <a:pt x="163711" y="1037033"/>
                      <a:pt x="165732" y="1035878"/>
                    </a:cubicBezTo>
                    <a:cubicBezTo>
                      <a:pt x="170886" y="1032933"/>
                      <a:pt x="177561" y="1034732"/>
                      <a:pt x="183401" y="1033670"/>
                    </a:cubicBezTo>
                    <a:cubicBezTo>
                      <a:pt x="185692" y="1033254"/>
                      <a:pt x="187818" y="1032197"/>
                      <a:pt x="190027" y="1031461"/>
                    </a:cubicBezTo>
                    <a:cubicBezTo>
                      <a:pt x="185141" y="1026575"/>
                      <a:pt x="182059" y="1024360"/>
                      <a:pt x="178984" y="1018209"/>
                    </a:cubicBezTo>
                    <a:cubicBezTo>
                      <a:pt x="176459" y="1013159"/>
                      <a:pt x="175826" y="1005581"/>
                      <a:pt x="174566" y="1000539"/>
                    </a:cubicBezTo>
                    <a:cubicBezTo>
                      <a:pt x="174001" y="998280"/>
                      <a:pt x="173094" y="996122"/>
                      <a:pt x="172358" y="993913"/>
                    </a:cubicBezTo>
                    <a:cubicBezTo>
                      <a:pt x="173220" y="991326"/>
                      <a:pt x="177943" y="975075"/>
                      <a:pt x="181192" y="971826"/>
                    </a:cubicBezTo>
                    <a:cubicBezTo>
                      <a:pt x="182838" y="970180"/>
                      <a:pt x="185610" y="970353"/>
                      <a:pt x="187819" y="969617"/>
                    </a:cubicBezTo>
                    <a:cubicBezTo>
                      <a:pt x="188555" y="965936"/>
                      <a:pt x="188548" y="962024"/>
                      <a:pt x="190027" y="958574"/>
                    </a:cubicBezTo>
                    <a:cubicBezTo>
                      <a:pt x="190847" y="956660"/>
                      <a:pt x="193144" y="955782"/>
                      <a:pt x="194445" y="954156"/>
                    </a:cubicBezTo>
                    <a:cubicBezTo>
                      <a:pt x="201710" y="945074"/>
                      <a:pt x="194978" y="948824"/>
                      <a:pt x="205488" y="945322"/>
                    </a:cubicBezTo>
                    <a:cubicBezTo>
                      <a:pt x="209909" y="940901"/>
                      <a:pt x="215906" y="935529"/>
                      <a:pt x="218740" y="929861"/>
                    </a:cubicBezTo>
                    <a:cubicBezTo>
                      <a:pt x="220098" y="927146"/>
                      <a:pt x="220213" y="923971"/>
                      <a:pt x="220949" y="921026"/>
                    </a:cubicBezTo>
                    <a:cubicBezTo>
                      <a:pt x="218828" y="917490"/>
                      <a:pt x="211488" y="905898"/>
                      <a:pt x="209905" y="901148"/>
                    </a:cubicBezTo>
                    <a:cubicBezTo>
                      <a:pt x="208718" y="897586"/>
                      <a:pt x="209176" y="893555"/>
                      <a:pt x="207697" y="890104"/>
                    </a:cubicBezTo>
                    <a:cubicBezTo>
                      <a:pt x="206877" y="888190"/>
                      <a:pt x="204580" y="887313"/>
                      <a:pt x="203279" y="885687"/>
                    </a:cubicBezTo>
                    <a:cubicBezTo>
                      <a:pt x="196012" y="876604"/>
                      <a:pt x="202747" y="880356"/>
                      <a:pt x="192236" y="876852"/>
                    </a:cubicBezTo>
                    <a:cubicBezTo>
                      <a:pt x="190764" y="874643"/>
                      <a:pt x="189136" y="872531"/>
                      <a:pt x="187819" y="870226"/>
                    </a:cubicBezTo>
                    <a:cubicBezTo>
                      <a:pt x="181818" y="859724"/>
                      <a:pt x="184656" y="861382"/>
                      <a:pt x="176775" y="850348"/>
                    </a:cubicBezTo>
                    <a:cubicBezTo>
                      <a:pt x="175565" y="848653"/>
                      <a:pt x="173830" y="847403"/>
                      <a:pt x="172358" y="845930"/>
                    </a:cubicBezTo>
                    <a:cubicBezTo>
                      <a:pt x="171129" y="838556"/>
                      <a:pt x="165583" y="830126"/>
                      <a:pt x="176775" y="828261"/>
                    </a:cubicBezTo>
                    <a:cubicBezTo>
                      <a:pt x="179072" y="827878"/>
                      <a:pt x="181192" y="829734"/>
                      <a:pt x="183401" y="830470"/>
                    </a:cubicBezTo>
                    <a:cubicBezTo>
                      <a:pt x="190045" y="829639"/>
                      <a:pt x="201467" y="831885"/>
                      <a:pt x="205488" y="823843"/>
                    </a:cubicBezTo>
                    <a:cubicBezTo>
                      <a:pt x="206845" y="821128"/>
                      <a:pt x="206961" y="817954"/>
                      <a:pt x="207697" y="815009"/>
                    </a:cubicBezTo>
                    <a:cubicBezTo>
                      <a:pt x="206961" y="808383"/>
                      <a:pt x="206502" y="801720"/>
                      <a:pt x="205488" y="795130"/>
                    </a:cubicBezTo>
                    <a:cubicBezTo>
                      <a:pt x="204551" y="789040"/>
                      <a:pt x="201488" y="780505"/>
                      <a:pt x="198862" y="775252"/>
                    </a:cubicBezTo>
                    <a:cubicBezTo>
                      <a:pt x="197675" y="772878"/>
                      <a:pt x="195917" y="770835"/>
                      <a:pt x="194445" y="768626"/>
                    </a:cubicBezTo>
                    <a:cubicBezTo>
                      <a:pt x="193709" y="761264"/>
                      <a:pt x="193361" y="753852"/>
                      <a:pt x="192236" y="746539"/>
                    </a:cubicBezTo>
                    <a:cubicBezTo>
                      <a:pt x="191882" y="744238"/>
                      <a:pt x="190592" y="742172"/>
                      <a:pt x="190027" y="739913"/>
                    </a:cubicBezTo>
                    <a:cubicBezTo>
                      <a:pt x="189117" y="736271"/>
                      <a:pt x="188729" y="732512"/>
                      <a:pt x="187819" y="728870"/>
                    </a:cubicBezTo>
                    <a:cubicBezTo>
                      <a:pt x="187254" y="726611"/>
                      <a:pt x="183964" y="723890"/>
                      <a:pt x="185610" y="722243"/>
                    </a:cubicBezTo>
                    <a:cubicBezTo>
                      <a:pt x="187256" y="720597"/>
                      <a:pt x="190096" y="723535"/>
                      <a:pt x="192236" y="724452"/>
                    </a:cubicBezTo>
                    <a:cubicBezTo>
                      <a:pt x="211328" y="732635"/>
                      <a:pt x="192167" y="725903"/>
                      <a:pt x="207697" y="731078"/>
                    </a:cubicBezTo>
                    <a:cubicBezTo>
                      <a:pt x="215059" y="730342"/>
                      <a:pt x="223944" y="733413"/>
                      <a:pt x="229784" y="728870"/>
                    </a:cubicBezTo>
                    <a:cubicBezTo>
                      <a:pt x="233319" y="726120"/>
                      <a:pt x="228991" y="719866"/>
                      <a:pt x="227575" y="715617"/>
                    </a:cubicBezTo>
                    <a:cubicBezTo>
                      <a:pt x="225384" y="709044"/>
                      <a:pt x="220377" y="707748"/>
                      <a:pt x="216532" y="702365"/>
                    </a:cubicBezTo>
                    <a:cubicBezTo>
                      <a:pt x="214618" y="699686"/>
                      <a:pt x="213748" y="696389"/>
                      <a:pt x="212114" y="693530"/>
                    </a:cubicBezTo>
                    <a:cubicBezTo>
                      <a:pt x="208398" y="687027"/>
                      <a:pt x="208118" y="687325"/>
                      <a:pt x="203279" y="682487"/>
                    </a:cubicBezTo>
                    <a:cubicBezTo>
                      <a:pt x="202543" y="680278"/>
                      <a:pt x="201711" y="678100"/>
                      <a:pt x="201071" y="675861"/>
                    </a:cubicBezTo>
                    <a:cubicBezTo>
                      <a:pt x="200237" y="672942"/>
                      <a:pt x="199928" y="669868"/>
                      <a:pt x="198862" y="667026"/>
                    </a:cubicBezTo>
                    <a:cubicBezTo>
                      <a:pt x="197706" y="663943"/>
                      <a:pt x="195668" y="661248"/>
                      <a:pt x="194445" y="658191"/>
                    </a:cubicBezTo>
                    <a:cubicBezTo>
                      <a:pt x="192716" y="653868"/>
                      <a:pt x="190027" y="644939"/>
                      <a:pt x="190027" y="644939"/>
                    </a:cubicBezTo>
                    <a:cubicBezTo>
                      <a:pt x="190763" y="641994"/>
                      <a:pt x="191402" y="639023"/>
                      <a:pt x="192236" y="636104"/>
                    </a:cubicBezTo>
                    <a:cubicBezTo>
                      <a:pt x="196715" y="620430"/>
                      <a:pt x="195283" y="629414"/>
                      <a:pt x="223158" y="627270"/>
                    </a:cubicBezTo>
                    <a:cubicBezTo>
                      <a:pt x="221685" y="625797"/>
                      <a:pt x="219990" y="624518"/>
                      <a:pt x="218740" y="622852"/>
                    </a:cubicBezTo>
                    <a:cubicBezTo>
                      <a:pt x="215555" y="618605"/>
                      <a:pt x="209905" y="609600"/>
                      <a:pt x="209905" y="609600"/>
                    </a:cubicBezTo>
                    <a:cubicBezTo>
                      <a:pt x="203651" y="590832"/>
                      <a:pt x="212374" y="613715"/>
                      <a:pt x="203279" y="598556"/>
                    </a:cubicBezTo>
                    <a:cubicBezTo>
                      <a:pt x="202081" y="596560"/>
                      <a:pt x="201807" y="594139"/>
                      <a:pt x="201071" y="591930"/>
                    </a:cubicBezTo>
                    <a:cubicBezTo>
                      <a:pt x="200335" y="586777"/>
                      <a:pt x="198516" y="581664"/>
                      <a:pt x="198862" y="576470"/>
                    </a:cubicBezTo>
                    <a:cubicBezTo>
                      <a:pt x="199266" y="570412"/>
                      <a:pt x="201024" y="564437"/>
                      <a:pt x="203279" y="558800"/>
                    </a:cubicBezTo>
                    <a:cubicBezTo>
                      <a:pt x="204052" y="556867"/>
                      <a:pt x="205677" y="554888"/>
                      <a:pt x="207697" y="554383"/>
                    </a:cubicBezTo>
                    <a:cubicBezTo>
                      <a:pt x="214875" y="552589"/>
                      <a:pt x="222422" y="552910"/>
                      <a:pt x="229784" y="552174"/>
                    </a:cubicBezTo>
                    <a:cubicBezTo>
                      <a:pt x="229048" y="547757"/>
                      <a:pt x="228862" y="543211"/>
                      <a:pt x="227575" y="538922"/>
                    </a:cubicBezTo>
                    <a:cubicBezTo>
                      <a:pt x="226629" y="535768"/>
                      <a:pt x="223646" y="533343"/>
                      <a:pt x="223158" y="530087"/>
                    </a:cubicBezTo>
                    <a:cubicBezTo>
                      <a:pt x="221407" y="518415"/>
                      <a:pt x="221685" y="506528"/>
                      <a:pt x="220949" y="494748"/>
                    </a:cubicBezTo>
                    <a:cubicBezTo>
                      <a:pt x="221685" y="486649"/>
                      <a:pt x="218078" y="476802"/>
                      <a:pt x="223158" y="470452"/>
                    </a:cubicBezTo>
                    <a:cubicBezTo>
                      <a:pt x="226410" y="466387"/>
                      <a:pt x="233413" y="472661"/>
                      <a:pt x="238619" y="472661"/>
                    </a:cubicBezTo>
                    <a:cubicBezTo>
                      <a:pt x="247484" y="472661"/>
                      <a:pt x="256288" y="471188"/>
                      <a:pt x="265123" y="470452"/>
                    </a:cubicBezTo>
                    <a:cubicBezTo>
                      <a:pt x="266256" y="467054"/>
                      <a:pt x="269881" y="460598"/>
                      <a:pt x="265123" y="457200"/>
                    </a:cubicBezTo>
                    <a:cubicBezTo>
                      <a:pt x="261334" y="454494"/>
                      <a:pt x="251871" y="452783"/>
                      <a:pt x="251871" y="452783"/>
                    </a:cubicBezTo>
                    <a:cubicBezTo>
                      <a:pt x="250398" y="451310"/>
                      <a:pt x="248384" y="450228"/>
                      <a:pt x="247453" y="448365"/>
                    </a:cubicBezTo>
                    <a:cubicBezTo>
                      <a:pt x="245371" y="444200"/>
                      <a:pt x="244508" y="439530"/>
                      <a:pt x="243036" y="435113"/>
                    </a:cubicBezTo>
                    <a:cubicBezTo>
                      <a:pt x="242300" y="432904"/>
                      <a:pt x="242118" y="430424"/>
                      <a:pt x="240827" y="428487"/>
                    </a:cubicBezTo>
                    <a:lnTo>
                      <a:pt x="236410" y="421861"/>
                    </a:lnTo>
                    <a:cubicBezTo>
                      <a:pt x="234632" y="414748"/>
                      <a:pt x="234225" y="410409"/>
                      <a:pt x="229784" y="404191"/>
                    </a:cubicBezTo>
                    <a:cubicBezTo>
                      <a:pt x="227969" y="401649"/>
                      <a:pt x="225367" y="399774"/>
                      <a:pt x="223158" y="397565"/>
                    </a:cubicBezTo>
                    <a:cubicBezTo>
                      <a:pt x="222422" y="395356"/>
                      <a:pt x="219495" y="392757"/>
                      <a:pt x="220949" y="390939"/>
                    </a:cubicBezTo>
                    <a:cubicBezTo>
                      <a:pt x="223426" y="387843"/>
                      <a:pt x="228064" y="387058"/>
                      <a:pt x="231992" y="386522"/>
                    </a:cubicBezTo>
                    <a:cubicBezTo>
                      <a:pt x="244415" y="384828"/>
                      <a:pt x="257024" y="385049"/>
                      <a:pt x="269540" y="384313"/>
                    </a:cubicBezTo>
                    <a:cubicBezTo>
                      <a:pt x="264654" y="379427"/>
                      <a:pt x="262439" y="376345"/>
                      <a:pt x="256288" y="373270"/>
                    </a:cubicBezTo>
                    <a:cubicBezTo>
                      <a:pt x="254206" y="372229"/>
                      <a:pt x="251871" y="371797"/>
                      <a:pt x="249662" y="371061"/>
                    </a:cubicBezTo>
                    <a:cubicBezTo>
                      <a:pt x="245981" y="367380"/>
                      <a:pt x="241202" y="364537"/>
                      <a:pt x="238619" y="360017"/>
                    </a:cubicBezTo>
                    <a:cubicBezTo>
                      <a:pt x="228467" y="342251"/>
                      <a:pt x="233077" y="349495"/>
                      <a:pt x="225366" y="337930"/>
                    </a:cubicBezTo>
                    <a:cubicBezTo>
                      <a:pt x="224630" y="331304"/>
                      <a:pt x="224657" y="324548"/>
                      <a:pt x="223158" y="318052"/>
                    </a:cubicBezTo>
                    <a:cubicBezTo>
                      <a:pt x="218009" y="295738"/>
                      <a:pt x="189202" y="310693"/>
                      <a:pt x="262914" y="307009"/>
                    </a:cubicBezTo>
                    <a:cubicBezTo>
                      <a:pt x="263650" y="304800"/>
                      <a:pt x="265123" y="302711"/>
                      <a:pt x="265123" y="300383"/>
                    </a:cubicBezTo>
                    <a:cubicBezTo>
                      <a:pt x="265123" y="294985"/>
                      <a:pt x="263198" y="289951"/>
                      <a:pt x="258497" y="287130"/>
                    </a:cubicBezTo>
                    <a:cubicBezTo>
                      <a:pt x="256501" y="285932"/>
                      <a:pt x="254080" y="285658"/>
                      <a:pt x="251871" y="284922"/>
                    </a:cubicBezTo>
                    <a:cubicBezTo>
                      <a:pt x="237502" y="263371"/>
                      <a:pt x="260544" y="296337"/>
                      <a:pt x="238619" y="271670"/>
                    </a:cubicBezTo>
                    <a:cubicBezTo>
                      <a:pt x="235092" y="267702"/>
                      <a:pt x="229784" y="258417"/>
                      <a:pt x="229784" y="258417"/>
                    </a:cubicBezTo>
                    <a:cubicBezTo>
                      <a:pt x="230520" y="250319"/>
                      <a:pt x="230842" y="242172"/>
                      <a:pt x="231992" y="234122"/>
                    </a:cubicBezTo>
                    <a:cubicBezTo>
                      <a:pt x="232321" y="231817"/>
                      <a:pt x="233561" y="229735"/>
                      <a:pt x="234201" y="227496"/>
                    </a:cubicBezTo>
                    <a:cubicBezTo>
                      <a:pt x="235035" y="224577"/>
                      <a:pt x="235911" y="221655"/>
                      <a:pt x="236410" y="218661"/>
                    </a:cubicBezTo>
                    <a:cubicBezTo>
                      <a:pt x="238342" y="207072"/>
                      <a:pt x="239843" y="187519"/>
                      <a:pt x="240827" y="176696"/>
                    </a:cubicBezTo>
                    <a:cubicBezTo>
                      <a:pt x="253343" y="177432"/>
                      <a:pt x="265889" y="177769"/>
                      <a:pt x="278375" y="178904"/>
                    </a:cubicBezTo>
                    <a:cubicBezTo>
                      <a:pt x="282783" y="179305"/>
                      <a:pt x="293549" y="182146"/>
                      <a:pt x="298253" y="183322"/>
                    </a:cubicBezTo>
                    <a:cubicBezTo>
                      <a:pt x="298989" y="185531"/>
                      <a:pt x="302544" y="190989"/>
                      <a:pt x="300462" y="189948"/>
                    </a:cubicBezTo>
                    <a:cubicBezTo>
                      <a:pt x="297170" y="188301"/>
                      <a:pt x="296439" y="183716"/>
                      <a:pt x="293836" y="181113"/>
                    </a:cubicBezTo>
                    <a:cubicBezTo>
                      <a:pt x="291959" y="179236"/>
                      <a:pt x="289283" y="178354"/>
                      <a:pt x="287210" y="176696"/>
                    </a:cubicBezTo>
                    <a:cubicBezTo>
                      <a:pt x="271474" y="164108"/>
                      <a:pt x="296558" y="181455"/>
                      <a:pt x="276166" y="167861"/>
                    </a:cubicBezTo>
                    <a:cubicBezTo>
                      <a:pt x="269912" y="149093"/>
                      <a:pt x="278635" y="171976"/>
                      <a:pt x="269540" y="156817"/>
                    </a:cubicBezTo>
                    <a:cubicBezTo>
                      <a:pt x="268342" y="154821"/>
                      <a:pt x="268249" y="152331"/>
                      <a:pt x="267332" y="150191"/>
                    </a:cubicBezTo>
                    <a:cubicBezTo>
                      <a:pt x="263540" y="141342"/>
                      <a:pt x="262777" y="143017"/>
                      <a:pt x="260705" y="134730"/>
                    </a:cubicBezTo>
                    <a:cubicBezTo>
                      <a:pt x="259795" y="131088"/>
                      <a:pt x="259311" y="127351"/>
                      <a:pt x="258497" y="123687"/>
                    </a:cubicBezTo>
                    <a:cubicBezTo>
                      <a:pt x="256273" y="113679"/>
                      <a:pt x="255538" y="112603"/>
                      <a:pt x="251871" y="101600"/>
                    </a:cubicBezTo>
                    <a:cubicBezTo>
                      <a:pt x="250617" y="97838"/>
                      <a:pt x="249226" y="94102"/>
                      <a:pt x="247453" y="90556"/>
                    </a:cubicBezTo>
                    <a:cubicBezTo>
                      <a:pt x="246266" y="88182"/>
                      <a:pt x="244508" y="86139"/>
                      <a:pt x="243036" y="83930"/>
                    </a:cubicBezTo>
                    <a:cubicBezTo>
                      <a:pt x="242300" y="80985"/>
                      <a:pt x="242023" y="77886"/>
                      <a:pt x="240827" y="75096"/>
                    </a:cubicBezTo>
                    <a:cubicBezTo>
                      <a:pt x="238737" y="70219"/>
                      <a:pt x="235555" y="67615"/>
                      <a:pt x="231992" y="64052"/>
                    </a:cubicBezTo>
                    <a:cubicBezTo>
                      <a:pt x="231256" y="61843"/>
                      <a:pt x="230424" y="59665"/>
                      <a:pt x="229784" y="57426"/>
                    </a:cubicBezTo>
                    <a:cubicBezTo>
                      <a:pt x="228950" y="54507"/>
                      <a:pt x="228447" y="51499"/>
                      <a:pt x="227575" y="48591"/>
                    </a:cubicBezTo>
                    <a:cubicBezTo>
                      <a:pt x="226237" y="44131"/>
                      <a:pt x="223158" y="35339"/>
                      <a:pt x="223158" y="35339"/>
                    </a:cubicBezTo>
                    <a:cubicBezTo>
                      <a:pt x="220643" y="5166"/>
                      <a:pt x="221317" y="5890"/>
                      <a:pt x="220949"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18" name="Freeform 117">
              <a:extLst>
                <a:ext uri="{FF2B5EF4-FFF2-40B4-BE49-F238E27FC236}">
                  <a16:creationId xmlns:a16="http://schemas.microsoft.com/office/drawing/2014/main" id="{D5B8649C-A086-93BF-C92F-541BEBA77CD7}"/>
                </a:ext>
              </a:extLst>
            </p:cNvPr>
            <p:cNvSpPr/>
            <p:nvPr/>
          </p:nvSpPr>
          <p:spPr>
            <a:xfrm>
              <a:off x="6491357" y="3840922"/>
              <a:ext cx="371689" cy="993944"/>
            </a:xfrm>
            <a:custGeom>
              <a:avLst/>
              <a:gdLst>
                <a:gd name="connsiteX0" fmla="*/ 225286 w 371689"/>
                <a:gd name="connsiteY0" fmla="*/ 0 h 993944"/>
                <a:gd name="connsiteX1" fmla="*/ 225286 w 371689"/>
                <a:gd name="connsiteY1" fmla="*/ 0 h 993944"/>
                <a:gd name="connsiteX2" fmla="*/ 212034 w 371689"/>
                <a:gd name="connsiteY2" fmla="*/ 22087 h 993944"/>
                <a:gd name="connsiteX3" fmla="*/ 205408 w 371689"/>
                <a:gd name="connsiteY3" fmla="*/ 24295 h 993944"/>
                <a:gd name="connsiteX4" fmla="*/ 200991 w 371689"/>
                <a:gd name="connsiteY4" fmla="*/ 28713 h 993944"/>
                <a:gd name="connsiteX5" fmla="*/ 183321 w 371689"/>
                <a:gd name="connsiteY5" fmla="*/ 19878 h 993944"/>
                <a:gd name="connsiteX6" fmla="*/ 174486 w 371689"/>
                <a:gd name="connsiteY6" fmla="*/ 8835 h 993944"/>
                <a:gd name="connsiteX7" fmla="*/ 163443 w 371689"/>
                <a:gd name="connsiteY7" fmla="*/ 0 h 993944"/>
                <a:gd name="connsiteX8" fmla="*/ 150191 w 371689"/>
                <a:gd name="connsiteY8" fmla="*/ 19878 h 993944"/>
                <a:gd name="connsiteX9" fmla="*/ 136939 w 371689"/>
                <a:gd name="connsiteY9" fmla="*/ 22087 h 993944"/>
                <a:gd name="connsiteX10" fmla="*/ 123686 w 371689"/>
                <a:gd name="connsiteY10" fmla="*/ 26504 h 993944"/>
                <a:gd name="connsiteX11" fmla="*/ 72886 w 371689"/>
                <a:gd name="connsiteY11" fmla="*/ 28713 h 993944"/>
                <a:gd name="connsiteX12" fmla="*/ 83930 w 371689"/>
                <a:gd name="connsiteY12" fmla="*/ 44174 h 993944"/>
                <a:gd name="connsiteX13" fmla="*/ 90556 w 371689"/>
                <a:gd name="connsiteY13" fmla="*/ 48591 h 993944"/>
                <a:gd name="connsiteX14" fmla="*/ 119269 w 371689"/>
                <a:gd name="connsiteY14" fmla="*/ 53008 h 993944"/>
                <a:gd name="connsiteX15" fmla="*/ 163443 w 371689"/>
                <a:gd name="connsiteY15" fmla="*/ 50800 h 993944"/>
                <a:gd name="connsiteX16" fmla="*/ 170069 w 371689"/>
                <a:gd name="connsiteY16" fmla="*/ 46382 h 993944"/>
                <a:gd name="connsiteX17" fmla="*/ 183321 w 371689"/>
                <a:gd name="connsiteY17" fmla="*/ 41965 h 993944"/>
                <a:gd name="connsiteX18" fmla="*/ 200991 w 371689"/>
                <a:gd name="connsiteY18" fmla="*/ 44174 h 993944"/>
                <a:gd name="connsiteX19" fmla="*/ 198782 w 371689"/>
                <a:gd name="connsiteY19" fmla="*/ 57426 h 993944"/>
                <a:gd name="connsiteX20" fmla="*/ 192156 w 371689"/>
                <a:gd name="connsiteY20" fmla="*/ 70678 h 993944"/>
                <a:gd name="connsiteX21" fmla="*/ 189947 w 371689"/>
                <a:gd name="connsiteY21" fmla="*/ 77304 h 993944"/>
                <a:gd name="connsiteX22" fmla="*/ 192156 w 371689"/>
                <a:gd name="connsiteY22" fmla="*/ 83930 h 993944"/>
                <a:gd name="connsiteX23" fmla="*/ 198782 w 371689"/>
                <a:gd name="connsiteY23" fmla="*/ 86139 h 993944"/>
                <a:gd name="connsiteX24" fmla="*/ 203200 w 371689"/>
                <a:gd name="connsiteY24" fmla="*/ 90556 h 993944"/>
                <a:gd name="connsiteX25" fmla="*/ 194365 w 371689"/>
                <a:gd name="connsiteY25" fmla="*/ 108226 h 993944"/>
                <a:gd name="connsiteX26" fmla="*/ 181113 w 371689"/>
                <a:gd name="connsiteY26" fmla="*/ 112643 h 993944"/>
                <a:gd name="connsiteX27" fmla="*/ 176695 w 371689"/>
                <a:gd name="connsiteY27" fmla="*/ 117061 h 993944"/>
                <a:gd name="connsiteX28" fmla="*/ 147982 w 371689"/>
                <a:gd name="connsiteY28" fmla="*/ 121478 h 993944"/>
                <a:gd name="connsiteX29" fmla="*/ 110434 w 371689"/>
                <a:gd name="connsiteY29" fmla="*/ 123687 h 993944"/>
                <a:gd name="connsiteX30" fmla="*/ 103808 w 371689"/>
                <a:gd name="connsiteY30" fmla="*/ 128104 h 993944"/>
                <a:gd name="connsiteX31" fmla="*/ 114852 w 371689"/>
                <a:gd name="connsiteY31" fmla="*/ 141356 h 993944"/>
                <a:gd name="connsiteX32" fmla="*/ 119269 w 371689"/>
                <a:gd name="connsiteY32" fmla="*/ 145774 h 993944"/>
                <a:gd name="connsiteX33" fmla="*/ 178904 w 371689"/>
                <a:gd name="connsiteY33" fmla="*/ 152400 h 993944"/>
                <a:gd name="connsiteX34" fmla="*/ 185530 w 371689"/>
                <a:gd name="connsiteY34" fmla="*/ 156817 h 993944"/>
                <a:gd name="connsiteX35" fmla="*/ 194365 w 371689"/>
                <a:gd name="connsiteY35" fmla="*/ 165652 h 993944"/>
                <a:gd name="connsiteX36" fmla="*/ 207617 w 371689"/>
                <a:gd name="connsiteY36" fmla="*/ 198782 h 993944"/>
                <a:gd name="connsiteX37" fmla="*/ 214243 w 371689"/>
                <a:gd name="connsiteY37" fmla="*/ 209826 h 993944"/>
                <a:gd name="connsiteX38" fmla="*/ 218660 w 371689"/>
                <a:gd name="connsiteY38" fmla="*/ 223078 h 993944"/>
                <a:gd name="connsiteX39" fmla="*/ 198782 w 371689"/>
                <a:gd name="connsiteY39" fmla="*/ 227495 h 993944"/>
                <a:gd name="connsiteX40" fmla="*/ 185530 w 371689"/>
                <a:gd name="connsiteY40" fmla="*/ 231913 h 993944"/>
                <a:gd name="connsiteX41" fmla="*/ 178904 w 371689"/>
                <a:gd name="connsiteY41" fmla="*/ 229704 h 993944"/>
                <a:gd name="connsiteX42" fmla="*/ 167860 w 371689"/>
                <a:gd name="connsiteY42" fmla="*/ 227495 h 993944"/>
                <a:gd name="connsiteX43" fmla="*/ 161234 w 371689"/>
                <a:gd name="connsiteY43" fmla="*/ 223078 h 993944"/>
                <a:gd name="connsiteX44" fmla="*/ 152400 w 371689"/>
                <a:gd name="connsiteY44" fmla="*/ 220869 h 993944"/>
                <a:gd name="connsiteX45" fmla="*/ 145773 w 371689"/>
                <a:gd name="connsiteY45" fmla="*/ 218661 h 993944"/>
                <a:gd name="connsiteX46" fmla="*/ 114852 w 371689"/>
                <a:gd name="connsiteY46" fmla="*/ 216452 h 993944"/>
                <a:gd name="connsiteX47" fmla="*/ 92765 w 371689"/>
                <a:gd name="connsiteY47" fmla="*/ 214243 h 993944"/>
                <a:gd name="connsiteX48" fmla="*/ 83930 w 371689"/>
                <a:gd name="connsiteY48" fmla="*/ 209826 h 993944"/>
                <a:gd name="connsiteX49" fmla="*/ 55217 w 371689"/>
                <a:gd name="connsiteY49" fmla="*/ 203200 h 993944"/>
                <a:gd name="connsiteX50" fmla="*/ 46382 w 371689"/>
                <a:gd name="connsiteY50" fmla="*/ 205408 h 993944"/>
                <a:gd name="connsiteX51" fmla="*/ 50800 w 371689"/>
                <a:gd name="connsiteY51" fmla="*/ 209826 h 993944"/>
                <a:gd name="connsiteX52" fmla="*/ 64052 w 371689"/>
                <a:gd name="connsiteY52" fmla="*/ 214243 h 993944"/>
                <a:gd name="connsiteX53" fmla="*/ 70678 w 371689"/>
                <a:gd name="connsiteY53" fmla="*/ 216452 h 993944"/>
                <a:gd name="connsiteX54" fmla="*/ 79513 w 371689"/>
                <a:gd name="connsiteY54" fmla="*/ 220869 h 993944"/>
                <a:gd name="connsiteX55" fmla="*/ 92765 w 371689"/>
                <a:gd name="connsiteY55" fmla="*/ 225287 h 993944"/>
                <a:gd name="connsiteX56" fmla="*/ 99391 w 371689"/>
                <a:gd name="connsiteY56" fmla="*/ 227495 h 993944"/>
                <a:gd name="connsiteX57" fmla="*/ 108226 w 371689"/>
                <a:gd name="connsiteY57" fmla="*/ 236330 h 993944"/>
                <a:gd name="connsiteX58" fmla="*/ 114852 w 371689"/>
                <a:gd name="connsiteY58" fmla="*/ 247374 h 993944"/>
                <a:gd name="connsiteX59" fmla="*/ 123686 w 371689"/>
                <a:gd name="connsiteY59" fmla="*/ 258417 h 993944"/>
                <a:gd name="connsiteX60" fmla="*/ 132521 w 371689"/>
                <a:gd name="connsiteY60" fmla="*/ 280504 h 993944"/>
                <a:gd name="connsiteX61" fmla="*/ 134730 w 371689"/>
                <a:gd name="connsiteY61" fmla="*/ 287130 h 993944"/>
                <a:gd name="connsiteX62" fmla="*/ 161234 w 371689"/>
                <a:gd name="connsiteY62" fmla="*/ 293756 h 993944"/>
                <a:gd name="connsiteX63" fmla="*/ 152400 w 371689"/>
                <a:gd name="connsiteY63" fmla="*/ 298174 h 993944"/>
                <a:gd name="connsiteX64" fmla="*/ 143565 w 371689"/>
                <a:gd name="connsiteY64" fmla="*/ 309217 h 993944"/>
                <a:gd name="connsiteX65" fmla="*/ 139147 w 371689"/>
                <a:gd name="connsiteY65" fmla="*/ 313635 h 993944"/>
                <a:gd name="connsiteX66" fmla="*/ 125895 w 371689"/>
                <a:gd name="connsiteY66" fmla="*/ 320261 h 993944"/>
                <a:gd name="connsiteX67" fmla="*/ 112643 w 371689"/>
                <a:gd name="connsiteY67" fmla="*/ 326887 h 993944"/>
                <a:gd name="connsiteX68" fmla="*/ 121478 w 371689"/>
                <a:gd name="connsiteY68" fmla="*/ 333513 h 993944"/>
                <a:gd name="connsiteX69" fmla="*/ 167860 w 371689"/>
                <a:gd name="connsiteY69" fmla="*/ 340139 h 993944"/>
                <a:gd name="connsiteX70" fmla="*/ 176695 w 371689"/>
                <a:gd name="connsiteY70" fmla="*/ 342348 h 993944"/>
                <a:gd name="connsiteX71" fmla="*/ 181113 w 371689"/>
                <a:gd name="connsiteY71" fmla="*/ 346765 h 993944"/>
                <a:gd name="connsiteX72" fmla="*/ 194365 w 371689"/>
                <a:gd name="connsiteY72" fmla="*/ 364435 h 993944"/>
                <a:gd name="connsiteX73" fmla="*/ 207617 w 371689"/>
                <a:gd name="connsiteY73" fmla="*/ 386521 h 993944"/>
                <a:gd name="connsiteX74" fmla="*/ 209826 w 371689"/>
                <a:gd name="connsiteY74" fmla="*/ 395356 h 993944"/>
                <a:gd name="connsiteX75" fmla="*/ 214243 w 371689"/>
                <a:gd name="connsiteY75" fmla="*/ 401982 h 993944"/>
                <a:gd name="connsiteX76" fmla="*/ 216452 w 371689"/>
                <a:gd name="connsiteY76" fmla="*/ 408608 h 993944"/>
                <a:gd name="connsiteX77" fmla="*/ 218660 w 371689"/>
                <a:gd name="connsiteY77" fmla="*/ 417443 h 993944"/>
                <a:gd name="connsiteX78" fmla="*/ 223078 w 371689"/>
                <a:gd name="connsiteY78" fmla="*/ 421861 h 993944"/>
                <a:gd name="connsiteX79" fmla="*/ 220869 w 371689"/>
                <a:gd name="connsiteY79" fmla="*/ 432904 h 993944"/>
                <a:gd name="connsiteX80" fmla="*/ 212034 w 371689"/>
                <a:gd name="connsiteY80" fmla="*/ 446156 h 993944"/>
                <a:gd name="connsiteX81" fmla="*/ 203200 w 371689"/>
                <a:gd name="connsiteY81" fmla="*/ 472661 h 993944"/>
                <a:gd name="connsiteX82" fmla="*/ 198782 w 371689"/>
                <a:gd name="connsiteY82" fmla="*/ 483704 h 993944"/>
                <a:gd name="connsiteX83" fmla="*/ 192156 w 371689"/>
                <a:gd name="connsiteY83" fmla="*/ 490330 h 993944"/>
                <a:gd name="connsiteX84" fmla="*/ 176695 w 371689"/>
                <a:gd name="connsiteY84" fmla="*/ 508000 h 993944"/>
                <a:gd name="connsiteX85" fmla="*/ 165652 w 371689"/>
                <a:gd name="connsiteY85" fmla="*/ 510208 h 993944"/>
                <a:gd name="connsiteX86" fmla="*/ 159026 w 371689"/>
                <a:gd name="connsiteY86" fmla="*/ 512417 h 993944"/>
                <a:gd name="connsiteX87" fmla="*/ 147982 w 371689"/>
                <a:gd name="connsiteY87" fmla="*/ 514626 h 993944"/>
                <a:gd name="connsiteX88" fmla="*/ 141356 w 371689"/>
                <a:gd name="connsiteY88" fmla="*/ 516835 h 993944"/>
                <a:gd name="connsiteX89" fmla="*/ 130313 w 371689"/>
                <a:gd name="connsiteY89" fmla="*/ 519043 h 993944"/>
                <a:gd name="connsiteX90" fmla="*/ 119269 w 371689"/>
                <a:gd name="connsiteY90" fmla="*/ 527878 h 993944"/>
                <a:gd name="connsiteX91" fmla="*/ 112643 w 371689"/>
                <a:gd name="connsiteY91" fmla="*/ 530087 h 993944"/>
                <a:gd name="connsiteX92" fmla="*/ 106017 w 371689"/>
                <a:gd name="connsiteY92" fmla="*/ 538921 h 993944"/>
                <a:gd name="connsiteX93" fmla="*/ 99391 w 371689"/>
                <a:gd name="connsiteY93" fmla="*/ 541130 h 993944"/>
                <a:gd name="connsiteX94" fmla="*/ 86139 w 371689"/>
                <a:gd name="connsiteY94" fmla="*/ 547756 h 993944"/>
                <a:gd name="connsiteX95" fmla="*/ 79513 w 371689"/>
                <a:gd name="connsiteY95" fmla="*/ 552174 h 993944"/>
                <a:gd name="connsiteX96" fmla="*/ 0 w 371689"/>
                <a:gd name="connsiteY96" fmla="*/ 558800 h 993944"/>
                <a:gd name="connsiteX97" fmla="*/ 22086 w 371689"/>
                <a:gd name="connsiteY97" fmla="*/ 565426 h 993944"/>
                <a:gd name="connsiteX98" fmla="*/ 28713 w 371689"/>
                <a:gd name="connsiteY98" fmla="*/ 567635 h 993944"/>
                <a:gd name="connsiteX99" fmla="*/ 59634 w 371689"/>
                <a:gd name="connsiteY99" fmla="*/ 569843 h 993944"/>
                <a:gd name="connsiteX100" fmla="*/ 79513 w 371689"/>
                <a:gd name="connsiteY100" fmla="*/ 569843 h 993944"/>
                <a:gd name="connsiteX101" fmla="*/ 88347 w 371689"/>
                <a:gd name="connsiteY101" fmla="*/ 565426 h 993944"/>
                <a:gd name="connsiteX102" fmla="*/ 103808 w 371689"/>
                <a:gd name="connsiteY102" fmla="*/ 563217 h 993944"/>
                <a:gd name="connsiteX103" fmla="*/ 108226 w 371689"/>
                <a:gd name="connsiteY103" fmla="*/ 558800 h 993944"/>
                <a:gd name="connsiteX104" fmla="*/ 114852 w 371689"/>
                <a:gd name="connsiteY104" fmla="*/ 556591 h 993944"/>
                <a:gd name="connsiteX105" fmla="*/ 123686 w 371689"/>
                <a:gd name="connsiteY105" fmla="*/ 552174 h 993944"/>
                <a:gd name="connsiteX106" fmla="*/ 161234 w 371689"/>
                <a:gd name="connsiteY106" fmla="*/ 554382 h 993944"/>
                <a:gd name="connsiteX107" fmla="*/ 159026 w 371689"/>
                <a:gd name="connsiteY107" fmla="*/ 569843 h 993944"/>
                <a:gd name="connsiteX108" fmla="*/ 152400 w 371689"/>
                <a:gd name="connsiteY108" fmla="*/ 591930 h 993944"/>
                <a:gd name="connsiteX109" fmla="*/ 130313 w 371689"/>
                <a:gd name="connsiteY109" fmla="*/ 598556 h 993944"/>
                <a:gd name="connsiteX110" fmla="*/ 112643 w 371689"/>
                <a:gd name="connsiteY110" fmla="*/ 602974 h 993944"/>
                <a:gd name="connsiteX111" fmla="*/ 108226 w 371689"/>
                <a:gd name="connsiteY111" fmla="*/ 609600 h 993944"/>
                <a:gd name="connsiteX112" fmla="*/ 97182 w 371689"/>
                <a:gd name="connsiteY112" fmla="*/ 618435 h 993944"/>
                <a:gd name="connsiteX113" fmla="*/ 88347 w 371689"/>
                <a:gd name="connsiteY113" fmla="*/ 633895 h 993944"/>
                <a:gd name="connsiteX114" fmla="*/ 72886 w 371689"/>
                <a:gd name="connsiteY114" fmla="*/ 649356 h 993944"/>
                <a:gd name="connsiteX115" fmla="*/ 66260 w 371689"/>
                <a:gd name="connsiteY115" fmla="*/ 651565 h 993944"/>
                <a:gd name="connsiteX116" fmla="*/ 55217 w 371689"/>
                <a:gd name="connsiteY116" fmla="*/ 655982 h 993944"/>
                <a:gd name="connsiteX117" fmla="*/ 44173 w 371689"/>
                <a:gd name="connsiteY117" fmla="*/ 664817 h 993944"/>
                <a:gd name="connsiteX118" fmla="*/ 50800 w 371689"/>
                <a:gd name="connsiteY118" fmla="*/ 667026 h 993944"/>
                <a:gd name="connsiteX119" fmla="*/ 64052 w 371689"/>
                <a:gd name="connsiteY119" fmla="*/ 662608 h 993944"/>
                <a:gd name="connsiteX120" fmla="*/ 70678 w 371689"/>
                <a:gd name="connsiteY120" fmla="*/ 660400 h 993944"/>
                <a:gd name="connsiteX121" fmla="*/ 88347 w 371689"/>
                <a:gd name="connsiteY121" fmla="*/ 655982 h 993944"/>
                <a:gd name="connsiteX122" fmla="*/ 99391 w 371689"/>
                <a:gd name="connsiteY122" fmla="*/ 644939 h 993944"/>
                <a:gd name="connsiteX123" fmla="*/ 106017 w 371689"/>
                <a:gd name="connsiteY123" fmla="*/ 642730 h 993944"/>
                <a:gd name="connsiteX124" fmla="*/ 117060 w 371689"/>
                <a:gd name="connsiteY124" fmla="*/ 640521 h 993944"/>
                <a:gd name="connsiteX125" fmla="*/ 125895 w 371689"/>
                <a:gd name="connsiteY125" fmla="*/ 638313 h 993944"/>
                <a:gd name="connsiteX126" fmla="*/ 132521 w 371689"/>
                <a:gd name="connsiteY126" fmla="*/ 633895 h 993944"/>
                <a:gd name="connsiteX127" fmla="*/ 174486 w 371689"/>
                <a:gd name="connsiteY127" fmla="*/ 640521 h 993944"/>
                <a:gd name="connsiteX128" fmla="*/ 178904 w 371689"/>
                <a:gd name="connsiteY128" fmla="*/ 651565 h 993944"/>
                <a:gd name="connsiteX129" fmla="*/ 183321 w 371689"/>
                <a:gd name="connsiteY129" fmla="*/ 669235 h 993944"/>
                <a:gd name="connsiteX130" fmla="*/ 185530 w 371689"/>
                <a:gd name="connsiteY130" fmla="*/ 675861 h 993944"/>
                <a:gd name="connsiteX131" fmla="*/ 187739 w 371689"/>
                <a:gd name="connsiteY131" fmla="*/ 684695 h 993944"/>
                <a:gd name="connsiteX132" fmla="*/ 185530 w 371689"/>
                <a:gd name="connsiteY132" fmla="*/ 697948 h 993944"/>
                <a:gd name="connsiteX133" fmla="*/ 159026 w 371689"/>
                <a:gd name="connsiteY133" fmla="*/ 704574 h 993944"/>
                <a:gd name="connsiteX134" fmla="*/ 152400 w 371689"/>
                <a:gd name="connsiteY134" fmla="*/ 706782 h 993944"/>
                <a:gd name="connsiteX135" fmla="*/ 145773 w 371689"/>
                <a:gd name="connsiteY135" fmla="*/ 711200 h 993944"/>
                <a:gd name="connsiteX136" fmla="*/ 152400 w 371689"/>
                <a:gd name="connsiteY136" fmla="*/ 713408 h 993944"/>
                <a:gd name="connsiteX137" fmla="*/ 159026 w 371689"/>
                <a:gd name="connsiteY137" fmla="*/ 717826 h 993944"/>
                <a:gd name="connsiteX138" fmla="*/ 161234 w 371689"/>
                <a:gd name="connsiteY138" fmla="*/ 724452 h 993944"/>
                <a:gd name="connsiteX139" fmla="*/ 167860 w 371689"/>
                <a:gd name="connsiteY139" fmla="*/ 735495 h 993944"/>
                <a:gd name="connsiteX140" fmla="*/ 170069 w 371689"/>
                <a:gd name="connsiteY140" fmla="*/ 748748 h 993944"/>
                <a:gd name="connsiteX141" fmla="*/ 174486 w 371689"/>
                <a:gd name="connsiteY141" fmla="*/ 768626 h 993944"/>
                <a:gd name="connsiteX142" fmla="*/ 167860 w 371689"/>
                <a:gd name="connsiteY142" fmla="*/ 777461 h 993944"/>
                <a:gd name="connsiteX143" fmla="*/ 161234 w 371689"/>
                <a:gd name="connsiteY143" fmla="*/ 781878 h 993944"/>
                <a:gd name="connsiteX144" fmla="*/ 159026 w 371689"/>
                <a:gd name="connsiteY144" fmla="*/ 790713 h 993944"/>
                <a:gd name="connsiteX145" fmla="*/ 154608 w 371689"/>
                <a:gd name="connsiteY145" fmla="*/ 797339 h 993944"/>
                <a:gd name="connsiteX146" fmla="*/ 156817 w 371689"/>
                <a:gd name="connsiteY146" fmla="*/ 810591 h 993944"/>
                <a:gd name="connsiteX147" fmla="*/ 159026 w 371689"/>
                <a:gd name="connsiteY147" fmla="*/ 819426 h 993944"/>
                <a:gd name="connsiteX148" fmla="*/ 156817 w 371689"/>
                <a:gd name="connsiteY148" fmla="*/ 874643 h 993944"/>
                <a:gd name="connsiteX149" fmla="*/ 152400 w 371689"/>
                <a:gd name="connsiteY149" fmla="*/ 887895 h 993944"/>
                <a:gd name="connsiteX150" fmla="*/ 134730 w 371689"/>
                <a:gd name="connsiteY150" fmla="*/ 901148 h 993944"/>
                <a:gd name="connsiteX151" fmla="*/ 128104 w 371689"/>
                <a:gd name="connsiteY151" fmla="*/ 905565 h 993944"/>
                <a:gd name="connsiteX152" fmla="*/ 123686 w 371689"/>
                <a:gd name="connsiteY152" fmla="*/ 909982 h 993944"/>
                <a:gd name="connsiteX153" fmla="*/ 110434 w 371689"/>
                <a:gd name="connsiteY153" fmla="*/ 914400 h 993944"/>
                <a:gd name="connsiteX154" fmla="*/ 99391 w 371689"/>
                <a:gd name="connsiteY154" fmla="*/ 923235 h 993944"/>
                <a:gd name="connsiteX155" fmla="*/ 79513 w 371689"/>
                <a:gd name="connsiteY155" fmla="*/ 934278 h 993944"/>
                <a:gd name="connsiteX156" fmla="*/ 75095 w 371689"/>
                <a:gd name="connsiteY156" fmla="*/ 938695 h 993944"/>
                <a:gd name="connsiteX157" fmla="*/ 70678 w 371689"/>
                <a:gd name="connsiteY157" fmla="*/ 945321 h 993944"/>
                <a:gd name="connsiteX158" fmla="*/ 59634 w 371689"/>
                <a:gd name="connsiteY158" fmla="*/ 954156 h 993944"/>
                <a:gd name="connsiteX159" fmla="*/ 53008 w 371689"/>
                <a:gd name="connsiteY159" fmla="*/ 967408 h 993944"/>
                <a:gd name="connsiteX160" fmla="*/ 48591 w 371689"/>
                <a:gd name="connsiteY160" fmla="*/ 971826 h 993944"/>
                <a:gd name="connsiteX161" fmla="*/ 44173 w 371689"/>
                <a:gd name="connsiteY161" fmla="*/ 985078 h 993944"/>
                <a:gd name="connsiteX162" fmla="*/ 41965 w 371689"/>
                <a:gd name="connsiteY162" fmla="*/ 991704 h 993944"/>
                <a:gd name="connsiteX163" fmla="*/ 48591 w 371689"/>
                <a:gd name="connsiteY163" fmla="*/ 993913 h 993944"/>
                <a:gd name="connsiteX164" fmla="*/ 72886 w 371689"/>
                <a:gd name="connsiteY164" fmla="*/ 976243 h 993944"/>
                <a:gd name="connsiteX165" fmla="*/ 77304 w 371689"/>
                <a:gd name="connsiteY165" fmla="*/ 971826 h 993944"/>
                <a:gd name="connsiteX166" fmla="*/ 86139 w 371689"/>
                <a:gd name="connsiteY166" fmla="*/ 956365 h 993944"/>
                <a:gd name="connsiteX167" fmla="*/ 92765 w 371689"/>
                <a:gd name="connsiteY167" fmla="*/ 951948 h 993944"/>
                <a:gd name="connsiteX168" fmla="*/ 108226 w 371689"/>
                <a:gd name="connsiteY168" fmla="*/ 940904 h 993944"/>
                <a:gd name="connsiteX169" fmla="*/ 114852 w 371689"/>
                <a:gd name="connsiteY169" fmla="*/ 938695 h 993944"/>
                <a:gd name="connsiteX170" fmla="*/ 130313 w 371689"/>
                <a:gd name="connsiteY170" fmla="*/ 927652 h 993944"/>
                <a:gd name="connsiteX171" fmla="*/ 136939 w 371689"/>
                <a:gd name="connsiteY171" fmla="*/ 925443 h 993944"/>
                <a:gd name="connsiteX172" fmla="*/ 236330 w 371689"/>
                <a:gd name="connsiteY172" fmla="*/ 927652 h 993944"/>
                <a:gd name="connsiteX173" fmla="*/ 245165 w 371689"/>
                <a:gd name="connsiteY173" fmla="*/ 938695 h 993944"/>
                <a:gd name="connsiteX174" fmla="*/ 262834 w 371689"/>
                <a:gd name="connsiteY174" fmla="*/ 945321 h 993944"/>
                <a:gd name="connsiteX175" fmla="*/ 284921 w 371689"/>
                <a:gd name="connsiteY175" fmla="*/ 940904 h 993944"/>
                <a:gd name="connsiteX176" fmla="*/ 276086 w 371689"/>
                <a:gd name="connsiteY176" fmla="*/ 921026 h 993944"/>
                <a:gd name="connsiteX177" fmla="*/ 269460 w 371689"/>
                <a:gd name="connsiteY177" fmla="*/ 914400 h 993944"/>
                <a:gd name="connsiteX178" fmla="*/ 262834 w 371689"/>
                <a:gd name="connsiteY178" fmla="*/ 912191 h 993944"/>
                <a:gd name="connsiteX179" fmla="*/ 258417 w 371689"/>
                <a:gd name="connsiteY179" fmla="*/ 905565 h 993944"/>
                <a:gd name="connsiteX180" fmla="*/ 251791 w 371689"/>
                <a:gd name="connsiteY180" fmla="*/ 901148 h 993944"/>
                <a:gd name="connsiteX181" fmla="*/ 245165 w 371689"/>
                <a:gd name="connsiteY181" fmla="*/ 881269 h 993944"/>
                <a:gd name="connsiteX182" fmla="*/ 240747 w 371689"/>
                <a:gd name="connsiteY182" fmla="*/ 874643 h 993944"/>
                <a:gd name="connsiteX183" fmla="*/ 234121 w 371689"/>
                <a:gd name="connsiteY183" fmla="*/ 861391 h 993944"/>
                <a:gd name="connsiteX184" fmla="*/ 227495 w 371689"/>
                <a:gd name="connsiteY184" fmla="*/ 839304 h 993944"/>
                <a:gd name="connsiteX185" fmla="*/ 225286 w 371689"/>
                <a:gd name="connsiteY185" fmla="*/ 832678 h 993944"/>
                <a:gd name="connsiteX186" fmla="*/ 218660 w 371689"/>
                <a:gd name="connsiteY186" fmla="*/ 823843 h 993944"/>
                <a:gd name="connsiteX187" fmla="*/ 209826 w 371689"/>
                <a:gd name="connsiteY187" fmla="*/ 803965 h 993944"/>
                <a:gd name="connsiteX188" fmla="*/ 205408 w 371689"/>
                <a:gd name="connsiteY188" fmla="*/ 770835 h 993944"/>
                <a:gd name="connsiteX189" fmla="*/ 207617 w 371689"/>
                <a:gd name="connsiteY189" fmla="*/ 744330 h 993944"/>
                <a:gd name="connsiteX190" fmla="*/ 212034 w 371689"/>
                <a:gd name="connsiteY190" fmla="*/ 702365 h 993944"/>
                <a:gd name="connsiteX191" fmla="*/ 214243 w 371689"/>
                <a:gd name="connsiteY191" fmla="*/ 680278 h 993944"/>
                <a:gd name="connsiteX192" fmla="*/ 216452 w 371689"/>
                <a:gd name="connsiteY192" fmla="*/ 673652 h 993944"/>
                <a:gd name="connsiteX193" fmla="*/ 227495 w 371689"/>
                <a:gd name="connsiteY193" fmla="*/ 662608 h 993944"/>
                <a:gd name="connsiteX194" fmla="*/ 231913 w 371689"/>
                <a:gd name="connsiteY194" fmla="*/ 658191 h 993944"/>
                <a:gd name="connsiteX195" fmla="*/ 247373 w 371689"/>
                <a:gd name="connsiteY195" fmla="*/ 660400 h 993944"/>
                <a:gd name="connsiteX196" fmla="*/ 251791 w 371689"/>
                <a:gd name="connsiteY196" fmla="*/ 664817 h 993944"/>
                <a:gd name="connsiteX197" fmla="*/ 265043 w 371689"/>
                <a:gd name="connsiteY197" fmla="*/ 669235 h 993944"/>
                <a:gd name="connsiteX198" fmla="*/ 265043 w 371689"/>
                <a:gd name="connsiteY198" fmla="*/ 669235 h 993944"/>
                <a:gd name="connsiteX199" fmla="*/ 276086 w 371689"/>
                <a:gd name="connsiteY199" fmla="*/ 671443 h 993944"/>
                <a:gd name="connsiteX200" fmla="*/ 282713 w 371689"/>
                <a:gd name="connsiteY200" fmla="*/ 673652 h 993944"/>
                <a:gd name="connsiteX201" fmla="*/ 300382 w 371689"/>
                <a:gd name="connsiteY201" fmla="*/ 675861 h 993944"/>
                <a:gd name="connsiteX202" fmla="*/ 307008 w 371689"/>
                <a:gd name="connsiteY202" fmla="*/ 673652 h 993944"/>
                <a:gd name="connsiteX203" fmla="*/ 298173 w 371689"/>
                <a:gd name="connsiteY203" fmla="*/ 669235 h 993944"/>
                <a:gd name="connsiteX204" fmla="*/ 293756 w 371689"/>
                <a:gd name="connsiteY204" fmla="*/ 664817 h 993944"/>
                <a:gd name="connsiteX205" fmla="*/ 287130 w 371689"/>
                <a:gd name="connsiteY205" fmla="*/ 662608 h 993944"/>
                <a:gd name="connsiteX206" fmla="*/ 262834 w 371689"/>
                <a:gd name="connsiteY206" fmla="*/ 647148 h 993944"/>
                <a:gd name="connsiteX207" fmla="*/ 256208 w 371689"/>
                <a:gd name="connsiteY207" fmla="*/ 642730 h 993944"/>
                <a:gd name="connsiteX208" fmla="*/ 249582 w 371689"/>
                <a:gd name="connsiteY208" fmla="*/ 638313 h 993944"/>
                <a:gd name="connsiteX209" fmla="*/ 236330 w 371689"/>
                <a:gd name="connsiteY209" fmla="*/ 618435 h 993944"/>
                <a:gd name="connsiteX210" fmla="*/ 229704 w 371689"/>
                <a:gd name="connsiteY210" fmla="*/ 602974 h 993944"/>
                <a:gd name="connsiteX211" fmla="*/ 225286 w 371689"/>
                <a:gd name="connsiteY211" fmla="*/ 596348 h 993944"/>
                <a:gd name="connsiteX212" fmla="*/ 214243 w 371689"/>
                <a:gd name="connsiteY212" fmla="*/ 572052 h 993944"/>
                <a:gd name="connsiteX213" fmla="*/ 209826 w 371689"/>
                <a:gd name="connsiteY213" fmla="*/ 565426 h 993944"/>
                <a:gd name="connsiteX214" fmla="*/ 212034 w 371689"/>
                <a:gd name="connsiteY214" fmla="*/ 554382 h 993944"/>
                <a:gd name="connsiteX215" fmla="*/ 218660 w 371689"/>
                <a:gd name="connsiteY215" fmla="*/ 543339 h 993944"/>
                <a:gd name="connsiteX216" fmla="*/ 220869 w 371689"/>
                <a:gd name="connsiteY216" fmla="*/ 530087 h 993944"/>
                <a:gd name="connsiteX217" fmla="*/ 223078 w 371689"/>
                <a:gd name="connsiteY217" fmla="*/ 521252 h 993944"/>
                <a:gd name="connsiteX218" fmla="*/ 225286 w 371689"/>
                <a:gd name="connsiteY218" fmla="*/ 514626 h 993944"/>
                <a:gd name="connsiteX219" fmla="*/ 227495 w 371689"/>
                <a:gd name="connsiteY219" fmla="*/ 501374 h 993944"/>
                <a:gd name="connsiteX220" fmla="*/ 234121 w 371689"/>
                <a:gd name="connsiteY220" fmla="*/ 479287 h 993944"/>
                <a:gd name="connsiteX221" fmla="*/ 240747 w 371689"/>
                <a:gd name="connsiteY221" fmla="*/ 477078 h 993944"/>
                <a:gd name="connsiteX222" fmla="*/ 256208 w 371689"/>
                <a:gd name="connsiteY222" fmla="*/ 479287 h 993944"/>
                <a:gd name="connsiteX223" fmla="*/ 262834 w 371689"/>
                <a:gd name="connsiteY223" fmla="*/ 483704 h 993944"/>
                <a:gd name="connsiteX224" fmla="*/ 273878 w 371689"/>
                <a:gd name="connsiteY224" fmla="*/ 485913 h 993944"/>
                <a:gd name="connsiteX225" fmla="*/ 282713 w 371689"/>
                <a:gd name="connsiteY225" fmla="*/ 490330 h 993944"/>
                <a:gd name="connsiteX226" fmla="*/ 293756 w 371689"/>
                <a:gd name="connsiteY226" fmla="*/ 492539 h 993944"/>
                <a:gd name="connsiteX227" fmla="*/ 300382 w 371689"/>
                <a:gd name="connsiteY227" fmla="*/ 494748 h 993944"/>
                <a:gd name="connsiteX228" fmla="*/ 309217 w 371689"/>
                <a:gd name="connsiteY228" fmla="*/ 496956 h 993944"/>
                <a:gd name="connsiteX229" fmla="*/ 326886 w 371689"/>
                <a:gd name="connsiteY229" fmla="*/ 494748 h 993944"/>
                <a:gd name="connsiteX230" fmla="*/ 329095 w 371689"/>
                <a:gd name="connsiteY230" fmla="*/ 485913 h 993944"/>
                <a:gd name="connsiteX231" fmla="*/ 326886 w 371689"/>
                <a:gd name="connsiteY231" fmla="*/ 443948 h 993944"/>
                <a:gd name="connsiteX232" fmla="*/ 320260 w 371689"/>
                <a:gd name="connsiteY232" fmla="*/ 446156 h 993944"/>
                <a:gd name="connsiteX233" fmla="*/ 307008 w 371689"/>
                <a:gd name="connsiteY233" fmla="*/ 443948 h 993944"/>
                <a:gd name="connsiteX234" fmla="*/ 278295 w 371689"/>
                <a:gd name="connsiteY234" fmla="*/ 426278 h 993944"/>
                <a:gd name="connsiteX235" fmla="*/ 256208 w 371689"/>
                <a:gd name="connsiteY235" fmla="*/ 415235 h 993944"/>
                <a:gd name="connsiteX236" fmla="*/ 236330 w 371689"/>
                <a:gd name="connsiteY236" fmla="*/ 408608 h 993944"/>
                <a:gd name="connsiteX237" fmla="*/ 216452 w 371689"/>
                <a:gd name="connsiteY237" fmla="*/ 386521 h 993944"/>
                <a:gd name="connsiteX238" fmla="*/ 214243 w 371689"/>
                <a:gd name="connsiteY238" fmla="*/ 379895 h 993944"/>
                <a:gd name="connsiteX239" fmla="*/ 254000 w 371689"/>
                <a:gd name="connsiteY239" fmla="*/ 362226 h 993944"/>
                <a:gd name="connsiteX240" fmla="*/ 291547 w 371689"/>
                <a:gd name="connsiteY240" fmla="*/ 366643 h 993944"/>
                <a:gd name="connsiteX241" fmla="*/ 298173 w 371689"/>
                <a:gd name="connsiteY241" fmla="*/ 364435 h 993944"/>
                <a:gd name="connsiteX242" fmla="*/ 295965 w 371689"/>
                <a:gd name="connsiteY242" fmla="*/ 346765 h 993944"/>
                <a:gd name="connsiteX243" fmla="*/ 282713 w 371689"/>
                <a:gd name="connsiteY243" fmla="*/ 337930 h 993944"/>
                <a:gd name="connsiteX244" fmla="*/ 273878 w 371689"/>
                <a:gd name="connsiteY244" fmla="*/ 329095 h 993944"/>
                <a:gd name="connsiteX245" fmla="*/ 262834 w 371689"/>
                <a:gd name="connsiteY245" fmla="*/ 311426 h 993944"/>
                <a:gd name="connsiteX246" fmla="*/ 256208 w 371689"/>
                <a:gd name="connsiteY246" fmla="*/ 302591 h 993944"/>
                <a:gd name="connsiteX247" fmla="*/ 251791 w 371689"/>
                <a:gd name="connsiteY247" fmla="*/ 287130 h 993944"/>
                <a:gd name="connsiteX248" fmla="*/ 249582 w 371689"/>
                <a:gd name="connsiteY248" fmla="*/ 265043 h 993944"/>
                <a:gd name="connsiteX249" fmla="*/ 247373 w 371689"/>
                <a:gd name="connsiteY249" fmla="*/ 258417 h 993944"/>
                <a:gd name="connsiteX250" fmla="*/ 245165 w 371689"/>
                <a:gd name="connsiteY250" fmla="*/ 247374 h 993944"/>
                <a:gd name="connsiteX251" fmla="*/ 242956 w 371689"/>
                <a:gd name="connsiteY251" fmla="*/ 240748 h 993944"/>
                <a:gd name="connsiteX252" fmla="*/ 240747 w 371689"/>
                <a:gd name="connsiteY252" fmla="*/ 229704 h 993944"/>
                <a:gd name="connsiteX253" fmla="*/ 236330 w 371689"/>
                <a:gd name="connsiteY253" fmla="*/ 214243 h 993944"/>
                <a:gd name="connsiteX254" fmla="*/ 236330 w 371689"/>
                <a:gd name="connsiteY254" fmla="*/ 181113 h 993944"/>
                <a:gd name="connsiteX255" fmla="*/ 242956 w 371689"/>
                <a:gd name="connsiteY255" fmla="*/ 178904 h 993944"/>
                <a:gd name="connsiteX256" fmla="*/ 254000 w 371689"/>
                <a:gd name="connsiteY256" fmla="*/ 170069 h 993944"/>
                <a:gd name="connsiteX257" fmla="*/ 260626 w 371689"/>
                <a:gd name="connsiteY257" fmla="*/ 167861 h 993944"/>
                <a:gd name="connsiteX258" fmla="*/ 271669 w 371689"/>
                <a:gd name="connsiteY258" fmla="*/ 161235 h 993944"/>
                <a:gd name="connsiteX259" fmla="*/ 280504 w 371689"/>
                <a:gd name="connsiteY259" fmla="*/ 152400 h 993944"/>
                <a:gd name="connsiteX260" fmla="*/ 295965 w 371689"/>
                <a:gd name="connsiteY260" fmla="*/ 147982 h 993944"/>
                <a:gd name="connsiteX261" fmla="*/ 322469 w 371689"/>
                <a:gd name="connsiteY261" fmla="*/ 141356 h 993944"/>
                <a:gd name="connsiteX262" fmla="*/ 351182 w 371689"/>
                <a:gd name="connsiteY262" fmla="*/ 139148 h 993944"/>
                <a:gd name="connsiteX263" fmla="*/ 357808 w 371689"/>
                <a:gd name="connsiteY263" fmla="*/ 141356 h 993944"/>
                <a:gd name="connsiteX264" fmla="*/ 371060 w 371689"/>
                <a:gd name="connsiteY264" fmla="*/ 147982 h 993944"/>
                <a:gd name="connsiteX265" fmla="*/ 360017 w 371689"/>
                <a:gd name="connsiteY265" fmla="*/ 139148 h 993944"/>
                <a:gd name="connsiteX266" fmla="*/ 353391 w 371689"/>
                <a:gd name="connsiteY266" fmla="*/ 132521 h 993944"/>
                <a:gd name="connsiteX267" fmla="*/ 344556 w 371689"/>
                <a:gd name="connsiteY267" fmla="*/ 117061 h 993944"/>
                <a:gd name="connsiteX268" fmla="*/ 340139 w 371689"/>
                <a:gd name="connsiteY268" fmla="*/ 110435 h 993944"/>
                <a:gd name="connsiteX269" fmla="*/ 318052 w 371689"/>
                <a:gd name="connsiteY269" fmla="*/ 101600 h 993944"/>
                <a:gd name="connsiteX270" fmla="*/ 309217 w 371689"/>
                <a:gd name="connsiteY270" fmla="*/ 94974 h 993944"/>
                <a:gd name="connsiteX271" fmla="*/ 295965 w 371689"/>
                <a:gd name="connsiteY271" fmla="*/ 92765 h 993944"/>
                <a:gd name="connsiteX272" fmla="*/ 287130 w 371689"/>
                <a:gd name="connsiteY272" fmla="*/ 90556 h 993944"/>
                <a:gd name="connsiteX273" fmla="*/ 269460 w 371689"/>
                <a:gd name="connsiteY273" fmla="*/ 99391 h 993944"/>
                <a:gd name="connsiteX274" fmla="*/ 262834 w 371689"/>
                <a:gd name="connsiteY274" fmla="*/ 97182 h 993944"/>
                <a:gd name="connsiteX275" fmla="*/ 258417 w 371689"/>
                <a:gd name="connsiteY275" fmla="*/ 83930 h 993944"/>
                <a:gd name="connsiteX276" fmla="*/ 247373 w 371689"/>
                <a:gd name="connsiteY276" fmla="*/ 68469 h 993944"/>
                <a:gd name="connsiteX277" fmla="*/ 242956 w 371689"/>
                <a:gd name="connsiteY277" fmla="*/ 53008 h 993944"/>
                <a:gd name="connsiteX278" fmla="*/ 240747 w 371689"/>
                <a:gd name="connsiteY278" fmla="*/ 46382 h 993944"/>
                <a:gd name="connsiteX279" fmla="*/ 236330 w 371689"/>
                <a:gd name="connsiteY279" fmla="*/ 39756 h 993944"/>
                <a:gd name="connsiteX280" fmla="*/ 231913 w 371689"/>
                <a:gd name="connsiteY280" fmla="*/ 22087 h 993944"/>
                <a:gd name="connsiteX281" fmla="*/ 256208 w 371689"/>
                <a:gd name="connsiteY281" fmla="*/ 28713 h 993944"/>
                <a:gd name="connsiteX282" fmla="*/ 276086 w 371689"/>
                <a:gd name="connsiteY282" fmla="*/ 35339 h 993944"/>
                <a:gd name="connsiteX283" fmla="*/ 289339 w 371689"/>
                <a:gd name="connsiteY283" fmla="*/ 37548 h 993944"/>
                <a:gd name="connsiteX284" fmla="*/ 300382 w 371689"/>
                <a:gd name="connsiteY284" fmla="*/ 39756 h 993944"/>
                <a:gd name="connsiteX285" fmla="*/ 315843 w 371689"/>
                <a:gd name="connsiteY285" fmla="*/ 44174 h 993944"/>
                <a:gd name="connsiteX286" fmla="*/ 331304 w 371689"/>
                <a:gd name="connsiteY286" fmla="*/ 46382 h 993944"/>
                <a:gd name="connsiteX287" fmla="*/ 348973 w 371689"/>
                <a:gd name="connsiteY287" fmla="*/ 41965 h 993944"/>
                <a:gd name="connsiteX288" fmla="*/ 351182 w 371689"/>
                <a:gd name="connsiteY288" fmla="*/ 17669 h 993944"/>
                <a:gd name="connsiteX289" fmla="*/ 331304 w 371689"/>
                <a:gd name="connsiteY289" fmla="*/ 0 h 993944"/>
                <a:gd name="connsiteX290" fmla="*/ 265043 w 371689"/>
                <a:gd name="connsiteY290" fmla="*/ 2208 h 993944"/>
                <a:gd name="connsiteX291" fmla="*/ 258417 w 371689"/>
                <a:gd name="connsiteY291" fmla="*/ 4417 h 993944"/>
                <a:gd name="connsiteX292" fmla="*/ 236330 w 371689"/>
                <a:gd name="connsiteY292" fmla="*/ 6626 h 993944"/>
                <a:gd name="connsiteX293" fmla="*/ 223078 w 371689"/>
                <a:gd name="connsiteY293" fmla="*/ 13252 h 993944"/>
                <a:gd name="connsiteX294" fmla="*/ 216452 w 371689"/>
                <a:gd name="connsiteY294" fmla="*/ 17669 h 993944"/>
                <a:gd name="connsiteX295" fmla="*/ 225286 w 371689"/>
                <a:gd name="connsiteY295" fmla="*/ 0 h 99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371689" h="993944">
                  <a:moveTo>
                    <a:pt x="225286" y="0"/>
                  </a:moveTo>
                  <a:lnTo>
                    <a:pt x="225286" y="0"/>
                  </a:lnTo>
                  <a:cubicBezTo>
                    <a:pt x="223718" y="3137"/>
                    <a:pt x="218516" y="18198"/>
                    <a:pt x="212034" y="22087"/>
                  </a:cubicBezTo>
                  <a:cubicBezTo>
                    <a:pt x="210038" y="23285"/>
                    <a:pt x="207617" y="23559"/>
                    <a:pt x="205408" y="24295"/>
                  </a:cubicBezTo>
                  <a:cubicBezTo>
                    <a:pt x="203936" y="25768"/>
                    <a:pt x="203052" y="28418"/>
                    <a:pt x="200991" y="28713"/>
                  </a:cubicBezTo>
                  <a:cubicBezTo>
                    <a:pt x="191117" y="30124"/>
                    <a:pt x="189080" y="25637"/>
                    <a:pt x="183321" y="19878"/>
                  </a:cubicBezTo>
                  <a:cubicBezTo>
                    <a:pt x="177795" y="-2234"/>
                    <a:pt x="186105" y="20454"/>
                    <a:pt x="174486" y="8835"/>
                  </a:cubicBezTo>
                  <a:cubicBezTo>
                    <a:pt x="162867" y="-2784"/>
                    <a:pt x="185555" y="5526"/>
                    <a:pt x="163443" y="0"/>
                  </a:cubicBezTo>
                  <a:cubicBezTo>
                    <a:pt x="136121" y="5463"/>
                    <a:pt x="169403" y="-4823"/>
                    <a:pt x="150191" y="19878"/>
                  </a:cubicBezTo>
                  <a:cubicBezTo>
                    <a:pt x="147442" y="23413"/>
                    <a:pt x="141284" y="21001"/>
                    <a:pt x="136939" y="22087"/>
                  </a:cubicBezTo>
                  <a:cubicBezTo>
                    <a:pt x="132421" y="23216"/>
                    <a:pt x="128338" y="26302"/>
                    <a:pt x="123686" y="26504"/>
                  </a:cubicBezTo>
                  <a:lnTo>
                    <a:pt x="72886" y="28713"/>
                  </a:lnTo>
                  <a:cubicBezTo>
                    <a:pt x="69000" y="40376"/>
                    <a:pt x="68741" y="34048"/>
                    <a:pt x="83930" y="44174"/>
                  </a:cubicBezTo>
                  <a:cubicBezTo>
                    <a:pt x="86139" y="45646"/>
                    <a:pt x="88038" y="47751"/>
                    <a:pt x="90556" y="48591"/>
                  </a:cubicBezTo>
                  <a:cubicBezTo>
                    <a:pt x="104201" y="53140"/>
                    <a:pt x="94865" y="50568"/>
                    <a:pt x="119269" y="53008"/>
                  </a:cubicBezTo>
                  <a:cubicBezTo>
                    <a:pt x="133994" y="52272"/>
                    <a:pt x="148824" y="52707"/>
                    <a:pt x="163443" y="50800"/>
                  </a:cubicBezTo>
                  <a:cubicBezTo>
                    <a:pt x="166075" y="50457"/>
                    <a:pt x="167643" y="47460"/>
                    <a:pt x="170069" y="46382"/>
                  </a:cubicBezTo>
                  <a:cubicBezTo>
                    <a:pt x="174324" y="44491"/>
                    <a:pt x="183321" y="41965"/>
                    <a:pt x="183321" y="41965"/>
                  </a:cubicBezTo>
                  <a:cubicBezTo>
                    <a:pt x="189211" y="42701"/>
                    <a:pt x="196794" y="39977"/>
                    <a:pt x="200991" y="44174"/>
                  </a:cubicBezTo>
                  <a:cubicBezTo>
                    <a:pt x="204158" y="47341"/>
                    <a:pt x="199754" y="53054"/>
                    <a:pt x="198782" y="57426"/>
                  </a:cubicBezTo>
                  <a:cubicBezTo>
                    <a:pt x="196561" y="67417"/>
                    <a:pt x="196920" y="61149"/>
                    <a:pt x="192156" y="70678"/>
                  </a:cubicBezTo>
                  <a:cubicBezTo>
                    <a:pt x="191115" y="72760"/>
                    <a:pt x="190683" y="75095"/>
                    <a:pt x="189947" y="77304"/>
                  </a:cubicBezTo>
                  <a:cubicBezTo>
                    <a:pt x="190683" y="79513"/>
                    <a:pt x="190510" y="82284"/>
                    <a:pt x="192156" y="83930"/>
                  </a:cubicBezTo>
                  <a:cubicBezTo>
                    <a:pt x="193802" y="85576"/>
                    <a:pt x="196786" y="84941"/>
                    <a:pt x="198782" y="86139"/>
                  </a:cubicBezTo>
                  <a:cubicBezTo>
                    <a:pt x="200568" y="87210"/>
                    <a:pt x="201727" y="89084"/>
                    <a:pt x="203200" y="90556"/>
                  </a:cubicBezTo>
                  <a:cubicBezTo>
                    <a:pt x="201573" y="95436"/>
                    <a:pt x="200531" y="105143"/>
                    <a:pt x="194365" y="108226"/>
                  </a:cubicBezTo>
                  <a:cubicBezTo>
                    <a:pt x="190200" y="110308"/>
                    <a:pt x="181113" y="112643"/>
                    <a:pt x="181113" y="112643"/>
                  </a:cubicBezTo>
                  <a:cubicBezTo>
                    <a:pt x="179640" y="114116"/>
                    <a:pt x="178481" y="115990"/>
                    <a:pt x="176695" y="117061"/>
                  </a:cubicBezTo>
                  <a:cubicBezTo>
                    <a:pt x="170349" y="120868"/>
                    <a:pt x="149185" y="121389"/>
                    <a:pt x="147982" y="121478"/>
                  </a:cubicBezTo>
                  <a:cubicBezTo>
                    <a:pt x="135479" y="122404"/>
                    <a:pt x="122950" y="122951"/>
                    <a:pt x="110434" y="123687"/>
                  </a:cubicBezTo>
                  <a:cubicBezTo>
                    <a:pt x="108225" y="125159"/>
                    <a:pt x="104183" y="125476"/>
                    <a:pt x="103808" y="128104"/>
                  </a:cubicBezTo>
                  <a:cubicBezTo>
                    <a:pt x="102248" y="139029"/>
                    <a:pt x="108482" y="139233"/>
                    <a:pt x="114852" y="141356"/>
                  </a:cubicBezTo>
                  <a:cubicBezTo>
                    <a:pt x="116324" y="142829"/>
                    <a:pt x="117406" y="144843"/>
                    <a:pt x="119269" y="145774"/>
                  </a:cubicBezTo>
                  <a:cubicBezTo>
                    <a:pt x="136910" y="154595"/>
                    <a:pt x="162094" y="151599"/>
                    <a:pt x="178904" y="152400"/>
                  </a:cubicBezTo>
                  <a:cubicBezTo>
                    <a:pt x="181113" y="153872"/>
                    <a:pt x="183872" y="154744"/>
                    <a:pt x="185530" y="156817"/>
                  </a:cubicBezTo>
                  <a:cubicBezTo>
                    <a:pt x="194098" y="167526"/>
                    <a:pt x="179908" y="160832"/>
                    <a:pt x="194365" y="165652"/>
                  </a:cubicBezTo>
                  <a:cubicBezTo>
                    <a:pt x="207430" y="178717"/>
                    <a:pt x="200233" y="169248"/>
                    <a:pt x="207617" y="198782"/>
                  </a:cubicBezTo>
                  <a:cubicBezTo>
                    <a:pt x="208658" y="202947"/>
                    <a:pt x="212467" y="205918"/>
                    <a:pt x="214243" y="209826"/>
                  </a:cubicBezTo>
                  <a:cubicBezTo>
                    <a:pt x="216170" y="214065"/>
                    <a:pt x="218660" y="223078"/>
                    <a:pt x="218660" y="223078"/>
                  </a:cubicBezTo>
                  <a:cubicBezTo>
                    <a:pt x="199702" y="229398"/>
                    <a:pt x="229879" y="219721"/>
                    <a:pt x="198782" y="227495"/>
                  </a:cubicBezTo>
                  <a:cubicBezTo>
                    <a:pt x="194265" y="228624"/>
                    <a:pt x="185530" y="231913"/>
                    <a:pt x="185530" y="231913"/>
                  </a:cubicBezTo>
                  <a:cubicBezTo>
                    <a:pt x="183321" y="231177"/>
                    <a:pt x="181163" y="230269"/>
                    <a:pt x="178904" y="229704"/>
                  </a:cubicBezTo>
                  <a:cubicBezTo>
                    <a:pt x="175262" y="228793"/>
                    <a:pt x="171375" y="228813"/>
                    <a:pt x="167860" y="227495"/>
                  </a:cubicBezTo>
                  <a:cubicBezTo>
                    <a:pt x="165375" y="226563"/>
                    <a:pt x="163674" y="224124"/>
                    <a:pt x="161234" y="223078"/>
                  </a:cubicBezTo>
                  <a:cubicBezTo>
                    <a:pt x="158444" y="221882"/>
                    <a:pt x="155319" y="221703"/>
                    <a:pt x="152400" y="220869"/>
                  </a:cubicBezTo>
                  <a:cubicBezTo>
                    <a:pt x="150161" y="220229"/>
                    <a:pt x="148085" y="218933"/>
                    <a:pt x="145773" y="218661"/>
                  </a:cubicBezTo>
                  <a:cubicBezTo>
                    <a:pt x="135510" y="217454"/>
                    <a:pt x="125150" y="217310"/>
                    <a:pt x="114852" y="216452"/>
                  </a:cubicBezTo>
                  <a:cubicBezTo>
                    <a:pt x="107479" y="215837"/>
                    <a:pt x="100127" y="214979"/>
                    <a:pt x="92765" y="214243"/>
                  </a:cubicBezTo>
                  <a:cubicBezTo>
                    <a:pt x="89820" y="212771"/>
                    <a:pt x="87024" y="210951"/>
                    <a:pt x="83930" y="209826"/>
                  </a:cubicBezTo>
                  <a:cubicBezTo>
                    <a:pt x="71978" y="205480"/>
                    <a:pt x="67227" y="205201"/>
                    <a:pt x="55217" y="203200"/>
                  </a:cubicBezTo>
                  <a:cubicBezTo>
                    <a:pt x="52272" y="203936"/>
                    <a:pt x="48066" y="202882"/>
                    <a:pt x="46382" y="205408"/>
                  </a:cubicBezTo>
                  <a:cubicBezTo>
                    <a:pt x="45227" y="207141"/>
                    <a:pt x="48937" y="208895"/>
                    <a:pt x="50800" y="209826"/>
                  </a:cubicBezTo>
                  <a:cubicBezTo>
                    <a:pt x="54965" y="211908"/>
                    <a:pt x="59635" y="212771"/>
                    <a:pt x="64052" y="214243"/>
                  </a:cubicBezTo>
                  <a:cubicBezTo>
                    <a:pt x="66261" y="214979"/>
                    <a:pt x="68596" y="215411"/>
                    <a:pt x="70678" y="216452"/>
                  </a:cubicBezTo>
                  <a:cubicBezTo>
                    <a:pt x="73623" y="217924"/>
                    <a:pt x="76456" y="219646"/>
                    <a:pt x="79513" y="220869"/>
                  </a:cubicBezTo>
                  <a:cubicBezTo>
                    <a:pt x="83836" y="222598"/>
                    <a:pt x="88348" y="223815"/>
                    <a:pt x="92765" y="225287"/>
                  </a:cubicBezTo>
                  <a:lnTo>
                    <a:pt x="99391" y="227495"/>
                  </a:lnTo>
                  <a:cubicBezTo>
                    <a:pt x="102336" y="230440"/>
                    <a:pt x="105669" y="233042"/>
                    <a:pt x="108226" y="236330"/>
                  </a:cubicBezTo>
                  <a:cubicBezTo>
                    <a:pt x="110862" y="239719"/>
                    <a:pt x="112390" y="243857"/>
                    <a:pt x="114852" y="247374"/>
                  </a:cubicBezTo>
                  <a:cubicBezTo>
                    <a:pt x="117555" y="251236"/>
                    <a:pt x="120741" y="254736"/>
                    <a:pt x="123686" y="258417"/>
                  </a:cubicBezTo>
                  <a:cubicBezTo>
                    <a:pt x="133742" y="288580"/>
                    <a:pt x="122771" y="257755"/>
                    <a:pt x="132521" y="280504"/>
                  </a:cubicBezTo>
                  <a:cubicBezTo>
                    <a:pt x="133438" y="282644"/>
                    <a:pt x="132836" y="285777"/>
                    <a:pt x="134730" y="287130"/>
                  </a:cubicBezTo>
                  <a:cubicBezTo>
                    <a:pt x="140059" y="290936"/>
                    <a:pt x="155095" y="292733"/>
                    <a:pt x="161234" y="293756"/>
                  </a:cubicBezTo>
                  <a:cubicBezTo>
                    <a:pt x="158289" y="295229"/>
                    <a:pt x="155139" y="296348"/>
                    <a:pt x="152400" y="298174"/>
                  </a:cubicBezTo>
                  <a:cubicBezTo>
                    <a:pt x="147825" y="301224"/>
                    <a:pt x="146944" y="304993"/>
                    <a:pt x="143565" y="309217"/>
                  </a:cubicBezTo>
                  <a:cubicBezTo>
                    <a:pt x="142264" y="310843"/>
                    <a:pt x="140773" y="312334"/>
                    <a:pt x="139147" y="313635"/>
                  </a:cubicBezTo>
                  <a:cubicBezTo>
                    <a:pt x="128600" y="322072"/>
                    <a:pt x="136779" y="314819"/>
                    <a:pt x="125895" y="320261"/>
                  </a:cubicBezTo>
                  <a:cubicBezTo>
                    <a:pt x="108769" y="328824"/>
                    <a:pt x="129298" y="321335"/>
                    <a:pt x="112643" y="326887"/>
                  </a:cubicBezTo>
                  <a:cubicBezTo>
                    <a:pt x="115588" y="329096"/>
                    <a:pt x="118482" y="331373"/>
                    <a:pt x="121478" y="333513"/>
                  </a:cubicBezTo>
                  <a:cubicBezTo>
                    <a:pt x="137870" y="345221"/>
                    <a:pt x="131843" y="338138"/>
                    <a:pt x="167860" y="340139"/>
                  </a:cubicBezTo>
                  <a:cubicBezTo>
                    <a:pt x="170805" y="340875"/>
                    <a:pt x="173980" y="340990"/>
                    <a:pt x="176695" y="342348"/>
                  </a:cubicBezTo>
                  <a:cubicBezTo>
                    <a:pt x="178558" y="343279"/>
                    <a:pt x="179864" y="345099"/>
                    <a:pt x="181113" y="346765"/>
                  </a:cubicBezTo>
                  <a:cubicBezTo>
                    <a:pt x="196101" y="366749"/>
                    <a:pt x="184232" y="354302"/>
                    <a:pt x="194365" y="364435"/>
                  </a:cubicBezTo>
                  <a:cubicBezTo>
                    <a:pt x="199338" y="384330"/>
                    <a:pt x="192034" y="360550"/>
                    <a:pt x="207617" y="386521"/>
                  </a:cubicBezTo>
                  <a:cubicBezTo>
                    <a:pt x="209179" y="389124"/>
                    <a:pt x="208630" y="392566"/>
                    <a:pt x="209826" y="395356"/>
                  </a:cubicBezTo>
                  <a:cubicBezTo>
                    <a:pt x="210872" y="397796"/>
                    <a:pt x="213056" y="399608"/>
                    <a:pt x="214243" y="401982"/>
                  </a:cubicBezTo>
                  <a:cubicBezTo>
                    <a:pt x="215284" y="404064"/>
                    <a:pt x="215812" y="406369"/>
                    <a:pt x="216452" y="408608"/>
                  </a:cubicBezTo>
                  <a:cubicBezTo>
                    <a:pt x="217286" y="411527"/>
                    <a:pt x="217303" y="414728"/>
                    <a:pt x="218660" y="417443"/>
                  </a:cubicBezTo>
                  <a:cubicBezTo>
                    <a:pt x="219591" y="419306"/>
                    <a:pt x="221605" y="420388"/>
                    <a:pt x="223078" y="421861"/>
                  </a:cubicBezTo>
                  <a:cubicBezTo>
                    <a:pt x="222342" y="425542"/>
                    <a:pt x="222422" y="429487"/>
                    <a:pt x="220869" y="432904"/>
                  </a:cubicBezTo>
                  <a:cubicBezTo>
                    <a:pt x="218672" y="437737"/>
                    <a:pt x="212034" y="446156"/>
                    <a:pt x="212034" y="446156"/>
                  </a:cubicBezTo>
                  <a:lnTo>
                    <a:pt x="203200" y="472661"/>
                  </a:lnTo>
                  <a:cubicBezTo>
                    <a:pt x="201947" y="476422"/>
                    <a:pt x="200883" y="480342"/>
                    <a:pt x="198782" y="483704"/>
                  </a:cubicBezTo>
                  <a:cubicBezTo>
                    <a:pt x="197126" y="486353"/>
                    <a:pt x="194074" y="487864"/>
                    <a:pt x="192156" y="490330"/>
                  </a:cubicBezTo>
                  <a:cubicBezTo>
                    <a:pt x="186499" y="497603"/>
                    <a:pt x="185413" y="504731"/>
                    <a:pt x="176695" y="508000"/>
                  </a:cubicBezTo>
                  <a:cubicBezTo>
                    <a:pt x="173180" y="509318"/>
                    <a:pt x="169294" y="509298"/>
                    <a:pt x="165652" y="510208"/>
                  </a:cubicBezTo>
                  <a:cubicBezTo>
                    <a:pt x="163393" y="510773"/>
                    <a:pt x="161285" y="511852"/>
                    <a:pt x="159026" y="512417"/>
                  </a:cubicBezTo>
                  <a:cubicBezTo>
                    <a:pt x="155384" y="513328"/>
                    <a:pt x="151624" y="513715"/>
                    <a:pt x="147982" y="514626"/>
                  </a:cubicBezTo>
                  <a:cubicBezTo>
                    <a:pt x="145723" y="515191"/>
                    <a:pt x="143615" y="516270"/>
                    <a:pt x="141356" y="516835"/>
                  </a:cubicBezTo>
                  <a:cubicBezTo>
                    <a:pt x="137714" y="517745"/>
                    <a:pt x="133994" y="518307"/>
                    <a:pt x="130313" y="519043"/>
                  </a:cubicBezTo>
                  <a:cubicBezTo>
                    <a:pt x="126204" y="523152"/>
                    <a:pt x="124842" y="525091"/>
                    <a:pt x="119269" y="527878"/>
                  </a:cubicBezTo>
                  <a:cubicBezTo>
                    <a:pt x="117187" y="528919"/>
                    <a:pt x="114852" y="529351"/>
                    <a:pt x="112643" y="530087"/>
                  </a:cubicBezTo>
                  <a:cubicBezTo>
                    <a:pt x="110434" y="533032"/>
                    <a:pt x="108845" y="536565"/>
                    <a:pt x="106017" y="538921"/>
                  </a:cubicBezTo>
                  <a:cubicBezTo>
                    <a:pt x="104228" y="540411"/>
                    <a:pt x="101473" y="540089"/>
                    <a:pt x="99391" y="541130"/>
                  </a:cubicBezTo>
                  <a:cubicBezTo>
                    <a:pt x="82273" y="549690"/>
                    <a:pt x="102786" y="542209"/>
                    <a:pt x="86139" y="547756"/>
                  </a:cubicBezTo>
                  <a:cubicBezTo>
                    <a:pt x="83930" y="549229"/>
                    <a:pt x="81939" y="551096"/>
                    <a:pt x="79513" y="552174"/>
                  </a:cubicBezTo>
                  <a:cubicBezTo>
                    <a:pt x="54547" y="563270"/>
                    <a:pt x="27006" y="557900"/>
                    <a:pt x="0" y="558800"/>
                  </a:cubicBezTo>
                  <a:cubicBezTo>
                    <a:pt x="31504" y="569300"/>
                    <a:pt x="-1286" y="558747"/>
                    <a:pt x="22086" y="565426"/>
                  </a:cubicBezTo>
                  <a:cubicBezTo>
                    <a:pt x="24325" y="566066"/>
                    <a:pt x="26400" y="567363"/>
                    <a:pt x="28713" y="567635"/>
                  </a:cubicBezTo>
                  <a:cubicBezTo>
                    <a:pt x="38975" y="568842"/>
                    <a:pt x="49327" y="569107"/>
                    <a:pt x="59634" y="569843"/>
                  </a:cubicBezTo>
                  <a:cubicBezTo>
                    <a:pt x="68807" y="572901"/>
                    <a:pt x="67236" y="573526"/>
                    <a:pt x="79513" y="569843"/>
                  </a:cubicBezTo>
                  <a:cubicBezTo>
                    <a:pt x="82666" y="568897"/>
                    <a:pt x="85171" y="566292"/>
                    <a:pt x="88347" y="565426"/>
                  </a:cubicBezTo>
                  <a:cubicBezTo>
                    <a:pt x="93370" y="564056"/>
                    <a:pt x="98654" y="563953"/>
                    <a:pt x="103808" y="563217"/>
                  </a:cubicBezTo>
                  <a:cubicBezTo>
                    <a:pt x="105281" y="561745"/>
                    <a:pt x="106440" y="559871"/>
                    <a:pt x="108226" y="558800"/>
                  </a:cubicBezTo>
                  <a:cubicBezTo>
                    <a:pt x="110222" y="557602"/>
                    <a:pt x="112712" y="557508"/>
                    <a:pt x="114852" y="556591"/>
                  </a:cubicBezTo>
                  <a:cubicBezTo>
                    <a:pt x="117878" y="555294"/>
                    <a:pt x="120741" y="553646"/>
                    <a:pt x="123686" y="552174"/>
                  </a:cubicBezTo>
                  <a:cubicBezTo>
                    <a:pt x="136202" y="552910"/>
                    <a:pt x="150020" y="548775"/>
                    <a:pt x="161234" y="554382"/>
                  </a:cubicBezTo>
                  <a:cubicBezTo>
                    <a:pt x="165890" y="556710"/>
                    <a:pt x="159957" y="564721"/>
                    <a:pt x="159026" y="569843"/>
                  </a:cubicBezTo>
                  <a:cubicBezTo>
                    <a:pt x="158478" y="572857"/>
                    <a:pt x="153497" y="591656"/>
                    <a:pt x="152400" y="591930"/>
                  </a:cubicBezTo>
                  <a:cubicBezTo>
                    <a:pt x="125024" y="598775"/>
                    <a:pt x="167955" y="587801"/>
                    <a:pt x="130313" y="598556"/>
                  </a:cubicBezTo>
                  <a:cubicBezTo>
                    <a:pt x="124475" y="600224"/>
                    <a:pt x="112643" y="602974"/>
                    <a:pt x="112643" y="602974"/>
                  </a:cubicBezTo>
                  <a:cubicBezTo>
                    <a:pt x="111171" y="605183"/>
                    <a:pt x="110103" y="607723"/>
                    <a:pt x="108226" y="609600"/>
                  </a:cubicBezTo>
                  <a:cubicBezTo>
                    <a:pt x="102316" y="615510"/>
                    <a:pt x="101555" y="611875"/>
                    <a:pt x="97182" y="618435"/>
                  </a:cubicBezTo>
                  <a:cubicBezTo>
                    <a:pt x="91470" y="627003"/>
                    <a:pt x="94678" y="626659"/>
                    <a:pt x="88347" y="633895"/>
                  </a:cubicBezTo>
                  <a:cubicBezTo>
                    <a:pt x="88319" y="633927"/>
                    <a:pt x="75990" y="646252"/>
                    <a:pt x="72886" y="649356"/>
                  </a:cubicBezTo>
                  <a:cubicBezTo>
                    <a:pt x="71240" y="651002"/>
                    <a:pt x="68440" y="650748"/>
                    <a:pt x="66260" y="651565"/>
                  </a:cubicBezTo>
                  <a:cubicBezTo>
                    <a:pt x="62548" y="652957"/>
                    <a:pt x="58763" y="654209"/>
                    <a:pt x="55217" y="655982"/>
                  </a:cubicBezTo>
                  <a:cubicBezTo>
                    <a:pt x="49647" y="658767"/>
                    <a:pt x="48281" y="660710"/>
                    <a:pt x="44173" y="664817"/>
                  </a:cubicBezTo>
                  <a:cubicBezTo>
                    <a:pt x="46382" y="665553"/>
                    <a:pt x="48486" y="667283"/>
                    <a:pt x="50800" y="667026"/>
                  </a:cubicBezTo>
                  <a:cubicBezTo>
                    <a:pt x="55428" y="666512"/>
                    <a:pt x="59635" y="664080"/>
                    <a:pt x="64052" y="662608"/>
                  </a:cubicBezTo>
                  <a:lnTo>
                    <a:pt x="70678" y="660400"/>
                  </a:lnTo>
                  <a:cubicBezTo>
                    <a:pt x="76438" y="658481"/>
                    <a:pt x="88347" y="655982"/>
                    <a:pt x="88347" y="655982"/>
                  </a:cubicBezTo>
                  <a:cubicBezTo>
                    <a:pt x="92028" y="652301"/>
                    <a:pt x="94452" y="646585"/>
                    <a:pt x="99391" y="644939"/>
                  </a:cubicBezTo>
                  <a:cubicBezTo>
                    <a:pt x="101600" y="644203"/>
                    <a:pt x="103758" y="643295"/>
                    <a:pt x="106017" y="642730"/>
                  </a:cubicBezTo>
                  <a:cubicBezTo>
                    <a:pt x="109659" y="641819"/>
                    <a:pt x="113395" y="641335"/>
                    <a:pt x="117060" y="640521"/>
                  </a:cubicBezTo>
                  <a:cubicBezTo>
                    <a:pt x="120023" y="639863"/>
                    <a:pt x="122950" y="639049"/>
                    <a:pt x="125895" y="638313"/>
                  </a:cubicBezTo>
                  <a:cubicBezTo>
                    <a:pt x="128104" y="636840"/>
                    <a:pt x="129869" y="633774"/>
                    <a:pt x="132521" y="633895"/>
                  </a:cubicBezTo>
                  <a:cubicBezTo>
                    <a:pt x="146668" y="634538"/>
                    <a:pt x="161252" y="635479"/>
                    <a:pt x="174486" y="640521"/>
                  </a:cubicBezTo>
                  <a:cubicBezTo>
                    <a:pt x="178191" y="641933"/>
                    <a:pt x="177512" y="647853"/>
                    <a:pt x="178904" y="651565"/>
                  </a:cubicBezTo>
                  <a:cubicBezTo>
                    <a:pt x="182692" y="661666"/>
                    <a:pt x="180024" y="656047"/>
                    <a:pt x="183321" y="669235"/>
                  </a:cubicBezTo>
                  <a:cubicBezTo>
                    <a:pt x="183886" y="671494"/>
                    <a:pt x="184890" y="673622"/>
                    <a:pt x="185530" y="675861"/>
                  </a:cubicBezTo>
                  <a:cubicBezTo>
                    <a:pt x="186364" y="678780"/>
                    <a:pt x="187003" y="681750"/>
                    <a:pt x="187739" y="684695"/>
                  </a:cubicBezTo>
                  <a:cubicBezTo>
                    <a:pt x="187003" y="689113"/>
                    <a:pt x="188479" y="694577"/>
                    <a:pt x="185530" y="697948"/>
                  </a:cubicBezTo>
                  <a:cubicBezTo>
                    <a:pt x="182299" y="701640"/>
                    <a:pt x="163146" y="703658"/>
                    <a:pt x="159026" y="704574"/>
                  </a:cubicBezTo>
                  <a:cubicBezTo>
                    <a:pt x="156753" y="705079"/>
                    <a:pt x="154609" y="706046"/>
                    <a:pt x="152400" y="706782"/>
                  </a:cubicBezTo>
                  <a:cubicBezTo>
                    <a:pt x="150191" y="708255"/>
                    <a:pt x="145773" y="708545"/>
                    <a:pt x="145773" y="711200"/>
                  </a:cubicBezTo>
                  <a:cubicBezTo>
                    <a:pt x="145773" y="713528"/>
                    <a:pt x="150317" y="712367"/>
                    <a:pt x="152400" y="713408"/>
                  </a:cubicBezTo>
                  <a:cubicBezTo>
                    <a:pt x="154774" y="714595"/>
                    <a:pt x="156817" y="716353"/>
                    <a:pt x="159026" y="717826"/>
                  </a:cubicBezTo>
                  <a:cubicBezTo>
                    <a:pt x="159762" y="720035"/>
                    <a:pt x="160036" y="722456"/>
                    <a:pt x="161234" y="724452"/>
                  </a:cubicBezTo>
                  <a:cubicBezTo>
                    <a:pt x="167369" y="734676"/>
                    <a:pt x="164915" y="722242"/>
                    <a:pt x="167860" y="735495"/>
                  </a:cubicBezTo>
                  <a:cubicBezTo>
                    <a:pt x="168831" y="739867"/>
                    <a:pt x="169268" y="744342"/>
                    <a:pt x="170069" y="748748"/>
                  </a:cubicBezTo>
                  <a:cubicBezTo>
                    <a:pt x="171937" y="759020"/>
                    <a:pt x="172125" y="759179"/>
                    <a:pt x="174486" y="768626"/>
                  </a:cubicBezTo>
                  <a:cubicBezTo>
                    <a:pt x="172277" y="771571"/>
                    <a:pt x="170463" y="774858"/>
                    <a:pt x="167860" y="777461"/>
                  </a:cubicBezTo>
                  <a:cubicBezTo>
                    <a:pt x="165983" y="779338"/>
                    <a:pt x="162706" y="779669"/>
                    <a:pt x="161234" y="781878"/>
                  </a:cubicBezTo>
                  <a:cubicBezTo>
                    <a:pt x="159550" y="784404"/>
                    <a:pt x="160222" y="787923"/>
                    <a:pt x="159026" y="790713"/>
                  </a:cubicBezTo>
                  <a:cubicBezTo>
                    <a:pt x="157980" y="793153"/>
                    <a:pt x="156081" y="795130"/>
                    <a:pt x="154608" y="797339"/>
                  </a:cubicBezTo>
                  <a:cubicBezTo>
                    <a:pt x="155344" y="801756"/>
                    <a:pt x="155939" y="806200"/>
                    <a:pt x="156817" y="810591"/>
                  </a:cubicBezTo>
                  <a:cubicBezTo>
                    <a:pt x="157412" y="813568"/>
                    <a:pt x="159026" y="816390"/>
                    <a:pt x="159026" y="819426"/>
                  </a:cubicBezTo>
                  <a:cubicBezTo>
                    <a:pt x="159026" y="837846"/>
                    <a:pt x="158591" y="856308"/>
                    <a:pt x="156817" y="874643"/>
                  </a:cubicBezTo>
                  <a:cubicBezTo>
                    <a:pt x="156368" y="879278"/>
                    <a:pt x="155692" y="884603"/>
                    <a:pt x="152400" y="887895"/>
                  </a:cubicBezTo>
                  <a:cubicBezTo>
                    <a:pt x="131092" y="909203"/>
                    <a:pt x="150149" y="893439"/>
                    <a:pt x="134730" y="901148"/>
                  </a:cubicBezTo>
                  <a:cubicBezTo>
                    <a:pt x="132356" y="902335"/>
                    <a:pt x="130177" y="903907"/>
                    <a:pt x="128104" y="905565"/>
                  </a:cubicBezTo>
                  <a:cubicBezTo>
                    <a:pt x="126478" y="906866"/>
                    <a:pt x="125549" y="909051"/>
                    <a:pt x="123686" y="909982"/>
                  </a:cubicBezTo>
                  <a:cubicBezTo>
                    <a:pt x="119521" y="912064"/>
                    <a:pt x="114851" y="912927"/>
                    <a:pt x="110434" y="914400"/>
                  </a:cubicBezTo>
                  <a:cubicBezTo>
                    <a:pt x="103943" y="916564"/>
                    <a:pt x="104220" y="919613"/>
                    <a:pt x="99391" y="923235"/>
                  </a:cubicBezTo>
                  <a:cubicBezTo>
                    <a:pt x="87242" y="932347"/>
                    <a:pt x="89842" y="930834"/>
                    <a:pt x="79513" y="934278"/>
                  </a:cubicBezTo>
                  <a:cubicBezTo>
                    <a:pt x="78040" y="935750"/>
                    <a:pt x="76396" y="937069"/>
                    <a:pt x="75095" y="938695"/>
                  </a:cubicBezTo>
                  <a:cubicBezTo>
                    <a:pt x="73437" y="940768"/>
                    <a:pt x="72555" y="943444"/>
                    <a:pt x="70678" y="945321"/>
                  </a:cubicBezTo>
                  <a:cubicBezTo>
                    <a:pt x="59202" y="956798"/>
                    <a:pt x="68375" y="943231"/>
                    <a:pt x="59634" y="954156"/>
                  </a:cubicBezTo>
                  <a:cubicBezTo>
                    <a:pt x="46239" y="970898"/>
                    <a:pt x="62798" y="951090"/>
                    <a:pt x="53008" y="967408"/>
                  </a:cubicBezTo>
                  <a:cubicBezTo>
                    <a:pt x="51937" y="969194"/>
                    <a:pt x="50063" y="970353"/>
                    <a:pt x="48591" y="971826"/>
                  </a:cubicBezTo>
                  <a:lnTo>
                    <a:pt x="44173" y="985078"/>
                  </a:lnTo>
                  <a:lnTo>
                    <a:pt x="41965" y="991704"/>
                  </a:lnTo>
                  <a:cubicBezTo>
                    <a:pt x="44174" y="992440"/>
                    <a:pt x="46281" y="994202"/>
                    <a:pt x="48591" y="993913"/>
                  </a:cubicBezTo>
                  <a:cubicBezTo>
                    <a:pt x="60140" y="992469"/>
                    <a:pt x="65173" y="983956"/>
                    <a:pt x="72886" y="976243"/>
                  </a:cubicBezTo>
                  <a:lnTo>
                    <a:pt x="77304" y="971826"/>
                  </a:lnTo>
                  <a:cubicBezTo>
                    <a:pt x="79038" y="968358"/>
                    <a:pt x="83015" y="959489"/>
                    <a:pt x="86139" y="956365"/>
                  </a:cubicBezTo>
                  <a:cubicBezTo>
                    <a:pt x="88016" y="954488"/>
                    <a:pt x="90605" y="953491"/>
                    <a:pt x="92765" y="951948"/>
                  </a:cubicBezTo>
                  <a:cubicBezTo>
                    <a:pt x="95105" y="950276"/>
                    <a:pt x="104751" y="942642"/>
                    <a:pt x="108226" y="940904"/>
                  </a:cubicBezTo>
                  <a:cubicBezTo>
                    <a:pt x="110308" y="939863"/>
                    <a:pt x="112770" y="939736"/>
                    <a:pt x="114852" y="938695"/>
                  </a:cubicBezTo>
                  <a:cubicBezTo>
                    <a:pt x="121691" y="935275"/>
                    <a:pt x="123307" y="931656"/>
                    <a:pt x="130313" y="927652"/>
                  </a:cubicBezTo>
                  <a:cubicBezTo>
                    <a:pt x="132334" y="926497"/>
                    <a:pt x="134730" y="926179"/>
                    <a:pt x="136939" y="925443"/>
                  </a:cubicBezTo>
                  <a:cubicBezTo>
                    <a:pt x="170069" y="926179"/>
                    <a:pt x="203256" y="925585"/>
                    <a:pt x="236330" y="927652"/>
                  </a:cubicBezTo>
                  <a:cubicBezTo>
                    <a:pt x="247949" y="928378"/>
                    <a:pt x="239436" y="933921"/>
                    <a:pt x="245165" y="938695"/>
                  </a:cubicBezTo>
                  <a:cubicBezTo>
                    <a:pt x="246930" y="940166"/>
                    <a:pt x="259164" y="944098"/>
                    <a:pt x="262834" y="945321"/>
                  </a:cubicBezTo>
                  <a:cubicBezTo>
                    <a:pt x="270196" y="943849"/>
                    <a:pt x="279612" y="946213"/>
                    <a:pt x="284921" y="940904"/>
                  </a:cubicBezTo>
                  <a:cubicBezTo>
                    <a:pt x="287549" y="938276"/>
                    <a:pt x="278592" y="924033"/>
                    <a:pt x="276086" y="921026"/>
                  </a:cubicBezTo>
                  <a:cubicBezTo>
                    <a:pt x="274086" y="918626"/>
                    <a:pt x="272059" y="916133"/>
                    <a:pt x="269460" y="914400"/>
                  </a:cubicBezTo>
                  <a:cubicBezTo>
                    <a:pt x="267523" y="913109"/>
                    <a:pt x="265043" y="912927"/>
                    <a:pt x="262834" y="912191"/>
                  </a:cubicBezTo>
                  <a:cubicBezTo>
                    <a:pt x="261362" y="909982"/>
                    <a:pt x="260294" y="907442"/>
                    <a:pt x="258417" y="905565"/>
                  </a:cubicBezTo>
                  <a:cubicBezTo>
                    <a:pt x="256540" y="903688"/>
                    <a:pt x="253062" y="903478"/>
                    <a:pt x="251791" y="901148"/>
                  </a:cubicBezTo>
                  <a:cubicBezTo>
                    <a:pt x="248446" y="895016"/>
                    <a:pt x="247374" y="887895"/>
                    <a:pt x="245165" y="881269"/>
                  </a:cubicBezTo>
                  <a:cubicBezTo>
                    <a:pt x="244326" y="878751"/>
                    <a:pt x="242220" y="876852"/>
                    <a:pt x="240747" y="874643"/>
                  </a:cubicBezTo>
                  <a:cubicBezTo>
                    <a:pt x="232698" y="850489"/>
                    <a:pt x="245534" y="887068"/>
                    <a:pt x="234121" y="861391"/>
                  </a:cubicBezTo>
                  <a:cubicBezTo>
                    <a:pt x="229924" y="851947"/>
                    <a:pt x="230064" y="848296"/>
                    <a:pt x="227495" y="839304"/>
                  </a:cubicBezTo>
                  <a:cubicBezTo>
                    <a:pt x="226855" y="837065"/>
                    <a:pt x="226441" y="834699"/>
                    <a:pt x="225286" y="832678"/>
                  </a:cubicBezTo>
                  <a:cubicBezTo>
                    <a:pt x="223460" y="829482"/>
                    <a:pt x="220869" y="826788"/>
                    <a:pt x="218660" y="823843"/>
                  </a:cubicBezTo>
                  <a:cubicBezTo>
                    <a:pt x="213404" y="808073"/>
                    <a:pt x="216826" y="814465"/>
                    <a:pt x="209826" y="803965"/>
                  </a:cubicBezTo>
                  <a:cubicBezTo>
                    <a:pt x="202635" y="775202"/>
                    <a:pt x="200321" y="786101"/>
                    <a:pt x="205408" y="770835"/>
                  </a:cubicBezTo>
                  <a:cubicBezTo>
                    <a:pt x="206144" y="762000"/>
                    <a:pt x="206985" y="753173"/>
                    <a:pt x="207617" y="744330"/>
                  </a:cubicBezTo>
                  <a:cubicBezTo>
                    <a:pt x="210399" y="705383"/>
                    <a:pt x="206010" y="720442"/>
                    <a:pt x="212034" y="702365"/>
                  </a:cubicBezTo>
                  <a:cubicBezTo>
                    <a:pt x="212770" y="695003"/>
                    <a:pt x="213118" y="687591"/>
                    <a:pt x="214243" y="680278"/>
                  </a:cubicBezTo>
                  <a:cubicBezTo>
                    <a:pt x="214597" y="677977"/>
                    <a:pt x="215055" y="675515"/>
                    <a:pt x="216452" y="673652"/>
                  </a:cubicBezTo>
                  <a:cubicBezTo>
                    <a:pt x="219575" y="669487"/>
                    <a:pt x="223814" y="666289"/>
                    <a:pt x="227495" y="662608"/>
                  </a:cubicBezTo>
                  <a:lnTo>
                    <a:pt x="231913" y="658191"/>
                  </a:lnTo>
                  <a:cubicBezTo>
                    <a:pt x="237066" y="658927"/>
                    <a:pt x="242434" y="658754"/>
                    <a:pt x="247373" y="660400"/>
                  </a:cubicBezTo>
                  <a:cubicBezTo>
                    <a:pt x="249349" y="661059"/>
                    <a:pt x="249928" y="663886"/>
                    <a:pt x="251791" y="664817"/>
                  </a:cubicBezTo>
                  <a:cubicBezTo>
                    <a:pt x="255956" y="666899"/>
                    <a:pt x="260626" y="667762"/>
                    <a:pt x="265043" y="669235"/>
                  </a:cubicBezTo>
                  <a:lnTo>
                    <a:pt x="265043" y="669235"/>
                  </a:lnTo>
                  <a:cubicBezTo>
                    <a:pt x="268724" y="669971"/>
                    <a:pt x="272444" y="670533"/>
                    <a:pt x="276086" y="671443"/>
                  </a:cubicBezTo>
                  <a:cubicBezTo>
                    <a:pt x="278345" y="672008"/>
                    <a:pt x="280422" y="673235"/>
                    <a:pt x="282713" y="673652"/>
                  </a:cubicBezTo>
                  <a:cubicBezTo>
                    <a:pt x="288553" y="674714"/>
                    <a:pt x="294492" y="675125"/>
                    <a:pt x="300382" y="675861"/>
                  </a:cubicBezTo>
                  <a:cubicBezTo>
                    <a:pt x="302591" y="675125"/>
                    <a:pt x="307744" y="675861"/>
                    <a:pt x="307008" y="673652"/>
                  </a:cubicBezTo>
                  <a:cubicBezTo>
                    <a:pt x="305967" y="670528"/>
                    <a:pt x="300913" y="671061"/>
                    <a:pt x="298173" y="669235"/>
                  </a:cubicBezTo>
                  <a:cubicBezTo>
                    <a:pt x="296440" y="668080"/>
                    <a:pt x="295542" y="665889"/>
                    <a:pt x="293756" y="664817"/>
                  </a:cubicBezTo>
                  <a:cubicBezTo>
                    <a:pt x="291760" y="663619"/>
                    <a:pt x="289212" y="663649"/>
                    <a:pt x="287130" y="662608"/>
                  </a:cubicBezTo>
                  <a:cubicBezTo>
                    <a:pt x="280892" y="659489"/>
                    <a:pt x="268085" y="650649"/>
                    <a:pt x="262834" y="647148"/>
                  </a:cubicBezTo>
                  <a:lnTo>
                    <a:pt x="256208" y="642730"/>
                  </a:lnTo>
                  <a:lnTo>
                    <a:pt x="249582" y="638313"/>
                  </a:lnTo>
                  <a:lnTo>
                    <a:pt x="236330" y="618435"/>
                  </a:lnTo>
                  <a:cubicBezTo>
                    <a:pt x="227136" y="604643"/>
                    <a:pt x="235596" y="614756"/>
                    <a:pt x="229704" y="602974"/>
                  </a:cubicBezTo>
                  <a:cubicBezTo>
                    <a:pt x="228517" y="600600"/>
                    <a:pt x="226759" y="598557"/>
                    <a:pt x="225286" y="596348"/>
                  </a:cubicBezTo>
                  <a:cubicBezTo>
                    <a:pt x="222037" y="580097"/>
                    <a:pt x="225161" y="588429"/>
                    <a:pt x="214243" y="572052"/>
                  </a:cubicBezTo>
                  <a:lnTo>
                    <a:pt x="209826" y="565426"/>
                  </a:lnTo>
                  <a:cubicBezTo>
                    <a:pt x="210562" y="561745"/>
                    <a:pt x="210555" y="557833"/>
                    <a:pt x="212034" y="554382"/>
                  </a:cubicBezTo>
                  <a:cubicBezTo>
                    <a:pt x="220056" y="535662"/>
                    <a:pt x="213605" y="566090"/>
                    <a:pt x="218660" y="543339"/>
                  </a:cubicBezTo>
                  <a:cubicBezTo>
                    <a:pt x="219631" y="538967"/>
                    <a:pt x="219991" y="534478"/>
                    <a:pt x="220869" y="530087"/>
                  </a:cubicBezTo>
                  <a:cubicBezTo>
                    <a:pt x="221464" y="527110"/>
                    <a:pt x="222244" y="524171"/>
                    <a:pt x="223078" y="521252"/>
                  </a:cubicBezTo>
                  <a:cubicBezTo>
                    <a:pt x="223718" y="519013"/>
                    <a:pt x="224781" y="516899"/>
                    <a:pt x="225286" y="514626"/>
                  </a:cubicBezTo>
                  <a:cubicBezTo>
                    <a:pt x="226257" y="510254"/>
                    <a:pt x="226617" y="505765"/>
                    <a:pt x="227495" y="501374"/>
                  </a:cubicBezTo>
                  <a:cubicBezTo>
                    <a:pt x="228115" y="498277"/>
                    <a:pt x="232915" y="479689"/>
                    <a:pt x="234121" y="479287"/>
                  </a:cubicBezTo>
                  <a:lnTo>
                    <a:pt x="240747" y="477078"/>
                  </a:lnTo>
                  <a:cubicBezTo>
                    <a:pt x="245901" y="477814"/>
                    <a:pt x="251222" y="477791"/>
                    <a:pt x="256208" y="479287"/>
                  </a:cubicBezTo>
                  <a:cubicBezTo>
                    <a:pt x="258750" y="480050"/>
                    <a:pt x="260349" y="482772"/>
                    <a:pt x="262834" y="483704"/>
                  </a:cubicBezTo>
                  <a:cubicBezTo>
                    <a:pt x="266349" y="485022"/>
                    <a:pt x="270197" y="485177"/>
                    <a:pt x="273878" y="485913"/>
                  </a:cubicBezTo>
                  <a:cubicBezTo>
                    <a:pt x="276823" y="487385"/>
                    <a:pt x="279589" y="489289"/>
                    <a:pt x="282713" y="490330"/>
                  </a:cubicBezTo>
                  <a:cubicBezTo>
                    <a:pt x="286274" y="491517"/>
                    <a:pt x="290114" y="491628"/>
                    <a:pt x="293756" y="492539"/>
                  </a:cubicBezTo>
                  <a:cubicBezTo>
                    <a:pt x="296015" y="493104"/>
                    <a:pt x="298143" y="494108"/>
                    <a:pt x="300382" y="494748"/>
                  </a:cubicBezTo>
                  <a:cubicBezTo>
                    <a:pt x="303301" y="495582"/>
                    <a:pt x="306272" y="496220"/>
                    <a:pt x="309217" y="496956"/>
                  </a:cubicBezTo>
                  <a:cubicBezTo>
                    <a:pt x="315107" y="496220"/>
                    <a:pt x="321697" y="497630"/>
                    <a:pt x="326886" y="494748"/>
                  </a:cubicBezTo>
                  <a:cubicBezTo>
                    <a:pt x="329540" y="493274"/>
                    <a:pt x="329095" y="488949"/>
                    <a:pt x="329095" y="485913"/>
                  </a:cubicBezTo>
                  <a:cubicBezTo>
                    <a:pt x="329095" y="471905"/>
                    <a:pt x="327622" y="457936"/>
                    <a:pt x="326886" y="443948"/>
                  </a:cubicBezTo>
                  <a:cubicBezTo>
                    <a:pt x="324677" y="444684"/>
                    <a:pt x="322588" y="446156"/>
                    <a:pt x="320260" y="446156"/>
                  </a:cubicBezTo>
                  <a:cubicBezTo>
                    <a:pt x="315782" y="446156"/>
                    <a:pt x="311188" y="445556"/>
                    <a:pt x="307008" y="443948"/>
                  </a:cubicBezTo>
                  <a:cubicBezTo>
                    <a:pt x="296104" y="439755"/>
                    <a:pt x="288287" y="431898"/>
                    <a:pt x="278295" y="426278"/>
                  </a:cubicBezTo>
                  <a:cubicBezTo>
                    <a:pt x="271121" y="422243"/>
                    <a:pt x="256208" y="415235"/>
                    <a:pt x="256208" y="415235"/>
                  </a:cubicBezTo>
                  <a:cubicBezTo>
                    <a:pt x="244107" y="403132"/>
                    <a:pt x="263859" y="421121"/>
                    <a:pt x="236330" y="408608"/>
                  </a:cubicBezTo>
                  <a:cubicBezTo>
                    <a:pt x="232865" y="407033"/>
                    <a:pt x="217132" y="387337"/>
                    <a:pt x="216452" y="386521"/>
                  </a:cubicBezTo>
                  <a:cubicBezTo>
                    <a:pt x="215716" y="384312"/>
                    <a:pt x="214243" y="382223"/>
                    <a:pt x="214243" y="379895"/>
                  </a:cubicBezTo>
                  <a:cubicBezTo>
                    <a:pt x="214243" y="347345"/>
                    <a:pt x="216555" y="360023"/>
                    <a:pt x="254000" y="362226"/>
                  </a:cubicBezTo>
                  <a:cubicBezTo>
                    <a:pt x="268825" y="367168"/>
                    <a:pt x="265424" y="366643"/>
                    <a:pt x="291547" y="366643"/>
                  </a:cubicBezTo>
                  <a:cubicBezTo>
                    <a:pt x="293875" y="366643"/>
                    <a:pt x="295964" y="365171"/>
                    <a:pt x="298173" y="364435"/>
                  </a:cubicBezTo>
                  <a:cubicBezTo>
                    <a:pt x="297437" y="358545"/>
                    <a:pt x="297671" y="352450"/>
                    <a:pt x="295965" y="346765"/>
                  </a:cubicBezTo>
                  <a:cubicBezTo>
                    <a:pt x="294658" y="342409"/>
                    <a:pt x="284809" y="339502"/>
                    <a:pt x="282713" y="337930"/>
                  </a:cubicBezTo>
                  <a:cubicBezTo>
                    <a:pt x="279381" y="335431"/>
                    <a:pt x="276021" y="332666"/>
                    <a:pt x="273878" y="329095"/>
                  </a:cubicBezTo>
                  <a:cubicBezTo>
                    <a:pt x="270002" y="322636"/>
                    <a:pt x="267088" y="317381"/>
                    <a:pt x="262834" y="311426"/>
                  </a:cubicBezTo>
                  <a:cubicBezTo>
                    <a:pt x="260694" y="308431"/>
                    <a:pt x="258417" y="305536"/>
                    <a:pt x="256208" y="302591"/>
                  </a:cubicBezTo>
                  <a:cubicBezTo>
                    <a:pt x="254636" y="297874"/>
                    <a:pt x="252484" y="291979"/>
                    <a:pt x="251791" y="287130"/>
                  </a:cubicBezTo>
                  <a:cubicBezTo>
                    <a:pt x="250744" y="279805"/>
                    <a:pt x="250707" y="272356"/>
                    <a:pt x="249582" y="265043"/>
                  </a:cubicBezTo>
                  <a:cubicBezTo>
                    <a:pt x="249228" y="262742"/>
                    <a:pt x="247938" y="260676"/>
                    <a:pt x="247373" y="258417"/>
                  </a:cubicBezTo>
                  <a:cubicBezTo>
                    <a:pt x="246463" y="254775"/>
                    <a:pt x="246075" y="251016"/>
                    <a:pt x="245165" y="247374"/>
                  </a:cubicBezTo>
                  <a:cubicBezTo>
                    <a:pt x="244600" y="245115"/>
                    <a:pt x="243521" y="243007"/>
                    <a:pt x="242956" y="240748"/>
                  </a:cubicBezTo>
                  <a:cubicBezTo>
                    <a:pt x="242045" y="237106"/>
                    <a:pt x="241561" y="233369"/>
                    <a:pt x="240747" y="229704"/>
                  </a:cubicBezTo>
                  <a:cubicBezTo>
                    <a:pt x="238897" y="221376"/>
                    <a:pt x="238792" y="221627"/>
                    <a:pt x="236330" y="214243"/>
                  </a:cubicBezTo>
                  <a:cubicBezTo>
                    <a:pt x="235572" y="207418"/>
                    <a:pt x="231718" y="189183"/>
                    <a:pt x="236330" y="181113"/>
                  </a:cubicBezTo>
                  <a:cubicBezTo>
                    <a:pt x="237485" y="179092"/>
                    <a:pt x="240874" y="179945"/>
                    <a:pt x="242956" y="178904"/>
                  </a:cubicBezTo>
                  <a:cubicBezTo>
                    <a:pt x="269490" y="165637"/>
                    <a:pt x="233445" y="182401"/>
                    <a:pt x="254000" y="170069"/>
                  </a:cubicBezTo>
                  <a:cubicBezTo>
                    <a:pt x="255996" y="168871"/>
                    <a:pt x="258417" y="168597"/>
                    <a:pt x="260626" y="167861"/>
                  </a:cubicBezTo>
                  <a:cubicBezTo>
                    <a:pt x="276940" y="151543"/>
                    <a:pt x="251607" y="175564"/>
                    <a:pt x="271669" y="161235"/>
                  </a:cubicBezTo>
                  <a:cubicBezTo>
                    <a:pt x="275058" y="158814"/>
                    <a:pt x="277559" y="155345"/>
                    <a:pt x="280504" y="152400"/>
                  </a:cubicBezTo>
                  <a:cubicBezTo>
                    <a:pt x="281572" y="151332"/>
                    <a:pt x="295873" y="148017"/>
                    <a:pt x="295965" y="147982"/>
                  </a:cubicBezTo>
                  <a:cubicBezTo>
                    <a:pt x="317180" y="140027"/>
                    <a:pt x="288787" y="145567"/>
                    <a:pt x="322469" y="141356"/>
                  </a:cubicBezTo>
                  <a:cubicBezTo>
                    <a:pt x="340660" y="135293"/>
                    <a:pt x="331112" y="136280"/>
                    <a:pt x="351182" y="139148"/>
                  </a:cubicBezTo>
                  <a:cubicBezTo>
                    <a:pt x="353391" y="139884"/>
                    <a:pt x="355681" y="140411"/>
                    <a:pt x="357808" y="141356"/>
                  </a:cubicBezTo>
                  <a:cubicBezTo>
                    <a:pt x="362321" y="143362"/>
                    <a:pt x="367567" y="151473"/>
                    <a:pt x="371060" y="147982"/>
                  </a:cubicBezTo>
                  <a:cubicBezTo>
                    <a:pt x="374394" y="144650"/>
                    <a:pt x="363565" y="142252"/>
                    <a:pt x="360017" y="139148"/>
                  </a:cubicBezTo>
                  <a:cubicBezTo>
                    <a:pt x="357666" y="137091"/>
                    <a:pt x="355600" y="134730"/>
                    <a:pt x="353391" y="132521"/>
                  </a:cubicBezTo>
                  <a:cubicBezTo>
                    <a:pt x="349815" y="118220"/>
                    <a:pt x="353955" y="128340"/>
                    <a:pt x="344556" y="117061"/>
                  </a:cubicBezTo>
                  <a:cubicBezTo>
                    <a:pt x="342857" y="115022"/>
                    <a:pt x="342178" y="112134"/>
                    <a:pt x="340139" y="110435"/>
                  </a:cubicBezTo>
                  <a:cubicBezTo>
                    <a:pt x="335804" y="106823"/>
                    <a:pt x="322175" y="102974"/>
                    <a:pt x="318052" y="101600"/>
                  </a:cubicBezTo>
                  <a:cubicBezTo>
                    <a:pt x="315107" y="99391"/>
                    <a:pt x="312635" y="96341"/>
                    <a:pt x="309217" y="94974"/>
                  </a:cubicBezTo>
                  <a:cubicBezTo>
                    <a:pt x="305059" y="93311"/>
                    <a:pt x="300356" y="93643"/>
                    <a:pt x="295965" y="92765"/>
                  </a:cubicBezTo>
                  <a:cubicBezTo>
                    <a:pt x="292988" y="92170"/>
                    <a:pt x="290075" y="91292"/>
                    <a:pt x="287130" y="90556"/>
                  </a:cubicBezTo>
                  <a:cubicBezTo>
                    <a:pt x="271902" y="95633"/>
                    <a:pt x="277171" y="91682"/>
                    <a:pt x="269460" y="99391"/>
                  </a:cubicBezTo>
                  <a:cubicBezTo>
                    <a:pt x="267251" y="98655"/>
                    <a:pt x="264187" y="99077"/>
                    <a:pt x="262834" y="97182"/>
                  </a:cubicBezTo>
                  <a:cubicBezTo>
                    <a:pt x="260128" y="93393"/>
                    <a:pt x="261211" y="87655"/>
                    <a:pt x="258417" y="83930"/>
                  </a:cubicBezTo>
                  <a:cubicBezTo>
                    <a:pt x="250198" y="72971"/>
                    <a:pt x="253833" y="78158"/>
                    <a:pt x="247373" y="68469"/>
                  </a:cubicBezTo>
                  <a:cubicBezTo>
                    <a:pt x="245901" y="63315"/>
                    <a:pt x="244496" y="58142"/>
                    <a:pt x="242956" y="53008"/>
                  </a:cubicBezTo>
                  <a:cubicBezTo>
                    <a:pt x="242287" y="50778"/>
                    <a:pt x="241788" y="48464"/>
                    <a:pt x="240747" y="46382"/>
                  </a:cubicBezTo>
                  <a:cubicBezTo>
                    <a:pt x="239560" y="44008"/>
                    <a:pt x="237802" y="41965"/>
                    <a:pt x="236330" y="39756"/>
                  </a:cubicBezTo>
                  <a:cubicBezTo>
                    <a:pt x="234858" y="33866"/>
                    <a:pt x="226056" y="20490"/>
                    <a:pt x="231913" y="22087"/>
                  </a:cubicBezTo>
                  <a:cubicBezTo>
                    <a:pt x="240011" y="24296"/>
                    <a:pt x="248168" y="26301"/>
                    <a:pt x="256208" y="28713"/>
                  </a:cubicBezTo>
                  <a:cubicBezTo>
                    <a:pt x="262898" y="30720"/>
                    <a:pt x="269337" y="33539"/>
                    <a:pt x="276086" y="35339"/>
                  </a:cubicBezTo>
                  <a:cubicBezTo>
                    <a:pt x="280413" y="36493"/>
                    <a:pt x="284933" y="36747"/>
                    <a:pt x="289339" y="37548"/>
                  </a:cubicBezTo>
                  <a:cubicBezTo>
                    <a:pt x="293032" y="38219"/>
                    <a:pt x="296740" y="38846"/>
                    <a:pt x="300382" y="39756"/>
                  </a:cubicBezTo>
                  <a:cubicBezTo>
                    <a:pt x="313001" y="42911"/>
                    <a:pt x="300690" y="41419"/>
                    <a:pt x="315843" y="44174"/>
                  </a:cubicBezTo>
                  <a:cubicBezTo>
                    <a:pt x="320965" y="45105"/>
                    <a:pt x="326150" y="45646"/>
                    <a:pt x="331304" y="46382"/>
                  </a:cubicBezTo>
                  <a:cubicBezTo>
                    <a:pt x="337194" y="44910"/>
                    <a:pt x="343336" y="44220"/>
                    <a:pt x="348973" y="41965"/>
                  </a:cubicBezTo>
                  <a:cubicBezTo>
                    <a:pt x="358206" y="38272"/>
                    <a:pt x="353300" y="22208"/>
                    <a:pt x="351182" y="17669"/>
                  </a:cubicBezTo>
                  <a:cubicBezTo>
                    <a:pt x="347765" y="10348"/>
                    <a:pt x="338151" y="4565"/>
                    <a:pt x="331304" y="0"/>
                  </a:cubicBezTo>
                  <a:cubicBezTo>
                    <a:pt x="309217" y="736"/>
                    <a:pt x="287102" y="871"/>
                    <a:pt x="265043" y="2208"/>
                  </a:cubicBezTo>
                  <a:cubicBezTo>
                    <a:pt x="262719" y="2349"/>
                    <a:pt x="260718" y="4063"/>
                    <a:pt x="258417" y="4417"/>
                  </a:cubicBezTo>
                  <a:cubicBezTo>
                    <a:pt x="251104" y="5542"/>
                    <a:pt x="243692" y="5890"/>
                    <a:pt x="236330" y="6626"/>
                  </a:cubicBezTo>
                  <a:cubicBezTo>
                    <a:pt x="217341" y="19284"/>
                    <a:pt x="241366" y="4108"/>
                    <a:pt x="223078" y="13252"/>
                  </a:cubicBezTo>
                  <a:cubicBezTo>
                    <a:pt x="220704" y="14439"/>
                    <a:pt x="218728" y="16303"/>
                    <a:pt x="216452" y="17669"/>
                  </a:cubicBezTo>
                  <a:cubicBezTo>
                    <a:pt x="215040" y="18516"/>
                    <a:pt x="223814" y="2945"/>
                    <a:pt x="225286"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02" name="Group 201">
              <a:extLst>
                <a:ext uri="{FF2B5EF4-FFF2-40B4-BE49-F238E27FC236}">
                  <a16:creationId xmlns:a16="http://schemas.microsoft.com/office/drawing/2014/main" id="{CE190E89-4D95-46F0-1DD1-FFFB802FB400}"/>
                </a:ext>
              </a:extLst>
            </p:cNvPr>
            <p:cNvGrpSpPr/>
            <p:nvPr/>
          </p:nvGrpSpPr>
          <p:grpSpPr>
            <a:xfrm>
              <a:off x="5378286" y="4090555"/>
              <a:ext cx="232805" cy="1915189"/>
              <a:chOff x="5378286" y="4090555"/>
              <a:chExt cx="232805" cy="1915189"/>
            </a:xfrm>
          </p:grpSpPr>
          <p:sp>
            <p:nvSpPr>
              <p:cNvPr id="171" name="Freeform 170">
                <a:extLst>
                  <a:ext uri="{FF2B5EF4-FFF2-40B4-BE49-F238E27FC236}">
                    <a16:creationId xmlns:a16="http://schemas.microsoft.com/office/drawing/2014/main" id="{08F5A1BE-7DA4-B588-11B8-E38ED7ED8AA7}"/>
                  </a:ext>
                </a:extLst>
              </p:cNvPr>
              <p:cNvSpPr/>
              <p:nvPr/>
            </p:nvSpPr>
            <p:spPr>
              <a:xfrm>
                <a:off x="5406501" y="4873841"/>
                <a:ext cx="128726" cy="1131903"/>
              </a:xfrm>
              <a:custGeom>
                <a:avLst/>
                <a:gdLst>
                  <a:gd name="connsiteX0" fmla="*/ 62144 w 128726"/>
                  <a:gd name="connsiteY0" fmla="*/ 0 h 1131903"/>
                  <a:gd name="connsiteX1" fmla="*/ 53266 w 128726"/>
                  <a:gd name="connsiteY1" fmla="*/ 301841 h 1131903"/>
                  <a:gd name="connsiteX2" fmla="*/ 0 w 128726"/>
                  <a:gd name="connsiteY2" fmla="*/ 363984 h 1131903"/>
                  <a:gd name="connsiteX3" fmla="*/ 48827 w 128726"/>
                  <a:gd name="connsiteY3" fmla="*/ 328474 h 1131903"/>
                  <a:gd name="connsiteX4" fmla="*/ 22194 w 128726"/>
                  <a:gd name="connsiteY4" fmla="*/ 1131903 h 1131903"/>
                  <a:gd name="connsiteX5" fmla="*/ 84338 w 128726"/>
                  <a:gd name="connsiteY5" fmla="*/ 1131903 h 1131903"/>
                  <a:gd name="connsiteX6" fmla="*/ 79899 w 128726"/>
                  <a:gd name="connsiteY6" fmla="*/ 270769 h 1131903"/>
                  <a:gd name="connsiteX7" fmla="*/ 128726 w 128726"/>
                  <a:gd name="connsiteY7" fmla="*/ 297402 h 1131903"/>
                  <a:gd name="connsiteX8" fmla="*/ 79899 w 128726"/>
                  <a:gd name="connsiteY8" fmla="*/ 217503 h 1131903"/>
                  <a:gd name="connsiteX9" fmla="*/ 62144 w 128726"/>
                  <a:gd name="connsiteY9" fmla="*/ 0 h 113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6" h="1131903">
                    <a:moveTo>
                      <a:pt x="62144" y="0"/>
                    </a:moveTo>
                    <a:lnTo>
                      <a:pt x="53266" y="301841"/>
                    </a:lnTo>
                    <a:lnTo>
                      <a:pt x="0" y="363984"/>
                    </a:lnTo>
                    <a:lnTo>
                      <a:pt x="48827" y="328474"/>
                    </a:lnTo>
                    <a:lnTo>
                      <a:pt x="22194" y="1131903"/>
                    </a:lnTo>
                    <a:lnTo>
                      <a:pt x="84338" y="1131903"/>
                    </a:lnTo>
                    <a:cubicBezTo>
                      <a:pt x="82858" y="844858"/>
                      <a:pt x="81379" y="557814"/>
                      <a:pt x="79899" y="270769"/>
                    </a:cubicBezTo>
                    <a:lnTo>
                      <a:pt x="128726" y="297402"/>
                    </a:lnTo>
                    <a:lnTo>
                      <a:pt x="79899" y="217503"/>
                    </a:lnTo>
                    <a:lnTo>
                      <a:pt x="62144"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8" name="Freeform 147">
                <a:extLst>
                  <a:ext uri="{FF2B5EF4-FFF2-40B4-BE49-F238E27FC236}">
                    <a16:creationId xmlns:a16="http://schemas.microsoft.com/office/drawing/2014/main" id="{928ED7DB-5F6C-8FB5-5B59-5FE0B7766BC2}"/>
                  </a:ext>
                </a:extLst>
              </p:cNvPr>
              <p:cNvSpPr/>
              <p:nvPr/>
            </p:nvSpPr>
            <p:spPr>
              <a:xfrm>
                <a:off x="5378286" y="4090555"/>
                <a:ext cx="232805" cy="848590"/>
              </a:xfrm>
              <a:custGeom>
                <a:avLst/>
                <a:gdLst>
                  <a:gd name="connsiteX0" fmla="*/ 125432 w 232805"/>
                  <a:gd name="connsiteY0" fmla="*/ 0 h 848590"/>
                  <a:gd name="connsiteX1" fmla="*/ 125432 w 232805"/>
                  <a:gd name="connsiteY1" fmla="*/ 0 h 848590"/>
                  <a:gd name="connsiteX2" fmla="*/ 121969 w 232805"/>
                  <a:gd name="connsiteY2" fmla="*/ 31172 h 848590"/>
                  <a:gd name="connsiteX3" fmla="*/ 101187 w 232805"/>
                  <a:gd name="connsiteY3" fmla="*/ 72736 h 848590"/>
                  <a:gd name="connsiteX4" fmla="*/ 94259 w 232805"/>
                  <a:gd name="connsiteY4" fmla="*/ 79663 h 848590"/>
                  <a:gd name="connsiteX5" fmla="*/ 76941 w 232805"/>
                  <a:gd name="connsiteY5" fmla="*/ 96981 h 848590"/>
                  <a:gd name="connsiteX6" fmla="*/ 73478 w 232805"/>
                  <a:gd name="connsiteY6" fmla="*/ 107372 h 848590"/>
                  <a:gd name="connsiteX7" fmla="*/ 101187 w 232805"/>
                  <a:gd name="connsiteY7" fmla="*/ 117763 h 848590"/>
                  <a:gd name="connsiteX8" fmla="*/ 94259 w 232805"/>
                  <a:gd name="connsiteY8" fmla="*/ 124690 h 848590"/>
                  <a:gd name="connsiteX9" fmla="*/ 73478 w 232805"/>
                  <a:gd name="connsiteY9" fmla="*/ 128154 h 848590"/>
                  <a:gd name="connsiteX10" fmla="*/ 83869 w 232805"/>
                  <a:gd name="connsiteY10" fmla="*/ 138545 h 848590"/>
                  <a:gd name="connsiteX11" fmla="*/ 108114 w 232805"/>
                  <a:gd name="connsiteY11" fmla="*/ 145472 h 848590"/>
                  <a:gd name="connsiteX12" fmla="*/ 104650 w 232805"/>
                  <a:gd name="connsiteY12" fmla="*/ 169718 h 848590"/>
                  <a:gd name="connsiteX13" fmla="*/ 94259 w 232805"/>
                  <a:gd name="connsiteY13" fmla="*/ 176645 h 848590"/>
                  <a:gd name="connsiteX14" fmla="*/ 87332 w 232805"/>
                  <a:gd name="connsiteY14" fmla="*/ 197427 h 848590"/>
                  <a:gd name="connsiteX15" fmla="*/ 101187 w 232805"/>
                  <a:gd name="connsiteY15" fmla="*/ 211281 h 848590"/>
                  <a:gd name="connsiteX16" fmla="*/ 80405 w 232805"/>
                  <a:gd name="connsiteY16" fmla="*/ 225136 h 848590"/>
                  <a:gd name="connsiteX17" fmla="*/ 66550 w 232805"/>
                  <a:gd name="connsiteY17" fmla="*/ 242454 h 848590"/>
                  <a:gd name="connsiteX18" fmla="*/ 52696 w 232805"/>
                  <a:gd name="connsiteY18" fmla="*/ 249381 h 848590"/>
                  <a:gd name="connsiteX19" fmla="*/ 63087 w 232805"/>
                  <a:gd name="connsiteY19" fmla="*/ 256309 h 848590"/>
                  <a:gd name="connsiteX20" fmla="*/ 104650 w 232805"/>
                  <a:gd name="connsiteY20" fmla="*/ 259772 h 848590"/>
                  <a:gd name="connsiteX21" fmla="*/ 115041 w 232805"/>
                  <a:gd name="connsiteY21" fmla="*/ 263236 h 848590"/>
                  <a:gd name="connsiteX22" fmla="*/ 108114 w 232805"/>
                  <a:gd name="connsiteY22" fmla="*/ 284018 h 848590"/>
                  <a:gd name="connsiteX23" fmla="*/ 101187 w 232805"/>
                  <a:gd name="connsiteY23" fmla="*/ 311727 h 848590"/>
                  <a:gd name="connsiteX24" fmla="*/ 97723 w 232805"/>
                  <a:gd name="connsiteY24" fmla="*/ 322118 h 848590"/>
                  <a:gd name="connsiteX25" fmla="*/ 76941 w 232805"/>
                  <a:gd name="connsiteY25" fmla="*/ 335972 h 848590"/>
                  <a:gd name="connsiteX26" fmla="*/ 73478 w 232805"/>
                  <a:gd name="connsiteY26" fmla="*/ 346363 h 848590"/>
                  <a:gd name="connsiteX27" fmla="*/ 45769 w 232805"/>
                  <a:gd name="connsiteY27" fmla="*/ 367145 h 848590"/>
                  <a:gd name="connsiteX28" fmla="*/ 38841 w 232805"/>
                  <a:gd name="connsiteY28" fmla="*/ 374072 h 848590"/>
                  <a:gd name="connsiteX29" fmla="*/ 4205 w 232805"/>
                  <a:gd name="connsiteY29" fmla="*/ 381000 h 848590"/>
                  <a:gd name="connsiteX30" fmla="*/ 741 w 232805"/>
                  <a:gd name="connsiteY30" fmla="*/ 391390 h 848590"/>
                  <a:gd name="connsiteX31" fmla="*/ 21523 w 232805"/>
                  <a:gd name="connsiteY31" fmla="*/ 398318 h 848590"/>
                  <a:gd name="connsiteX32" fmla="*/ 73478 w 232805"/>
                  <a:gd name="connsiteY32" fmla="*/ 394854 h 848590"/>
                  <a:gd name="connsiteX33" fmla="*/ 94259 w 232805"/>
                  <a:gd name="connsiteY33" fmla="*/ 398318 h 848590"/>
                  <a:gd name="connsiteX34" fmla="*/ 90796 w 232805"/>
                  <a:gd name="connsiteY34" fmla="*/ 432954 h 848590"/>
                  <a:gd name="connsiteX35" fmla="*/ 83869 w 232805"/>
                  <a:gd name="connsiteY35" fmla="*/ 443345 h 848590"/>
                  <a:gd name="connsiteX36" fmla="*/ 87332 w 232805"/>
                  <a:gd name="connsiteY36" fmla="*/ 453736 h 848590"/>
                  <a:gd name="connsiteX37" fmla="*/ 97723 w 232805"/>
                  <a:gd name="connsiteY37" fmla="*/ 460663 h 848590"/>
                  <a:gd name="connsiteX38" fmla="*/ 94259 w 232805"/>
                  <a:gd name="connsiteY38" fmla="*/ 471054 h 848590"/>
                  <a:gd name="connsiteX39" fmla="*/ 73478 w 232805"/>
                  <a:gd name="connsiteY39" fmla="*/ 488372 h 848590"/>
                  <a:gd name="connsiteX40" fmla="*/ 66550 w 232805"/>
                  <a:gd name="connsiteY40" fmla="*/ 495300 h 848590"/>
                  <a:gd name="connsiteX41" fmla="*/ 63087 w 232805"/>
                  <a:gd name="connsiteY41" fmla="*/ 505690 h 848590"/>
                  <a:gd name="connsiteX42" fmla="*/ 66550 w 232805"/>
                  <a:gd name="connsiteY42" fmla="*/ 519545 h 848590"/>
                  <a:gd name="connsiteX43" fmla="*/ 76941 w 232805"/>
                  <a:gd name="connsiteY43" fmla="*/ 523009 h 848590"/>
                  <a:gd name="connsiteX44" fmla="*/ 101187 w 232805"/>
                  <a:gd name="connsiteY44" fmla="*/ 526472 h 848590"/>
                  <a:gd name="connsiteX45" fmla="*/ 90796 w 232805"/>
                  <a:gd name="connsiteY45" fmla="*/ 547254 h 848590"/>
                  <a:gd name="connsiteX46" fmla="*/ 80405 w 232805"/>
                  <a:gd name="connsiteY46" fmla="*/ 554181 h 848590"/>
                  <a:gd name="connsiteX47" fmla="*/ 73478 w 232805"/>
                  <a:gd name="connsiteY47" fmla="*/ 564572 h 848590"/>
                  <a:gd name="connsiteX48" fmla="*/ 70014 w 232805"/>
                  <a:gd name="connsiteY48" fmla="*/ 574963 h 848590"/>
                  <a:gd name="connsiteX49" fmla="*/ 59623 w 232805"/>
                  <a:gd name="connsiteY49" fmla="*/ 578427 h 848590"/>
                  <a:gd name="connsiteX50" fmla="*/ 49232 w 232805"/>
                  <a:gd name="connsiteY50" fmla="*/ 602672 h 848590"/>
                  <a:gd name="connsiteX51" fmla="*/ 42305 w 232805"/>
                  <a:gd name="connsiteY51" fmla="*/ 609600 h 848590"/>
                  <a:gd name="connsiteX52" fmla="*/ 35378 w 232805"/>
                  <a:gd name="connsiteY52" fmla="*/ 619990 h 848590"/>
                  <a:gd name="connsiteX53" fmla="*/ 45769 w 232805"/>
                  <a:gd name="connsiteY53" fmla="*/ 626918 h 848590"/>
                  <a:gd name="connsiteX54" fmla="*/ 73478 w 232805"/>
                  <a:gd name="connsiteY54" fmla="*/ 616527 h 848590"/>
                  <a:gd name="connsiteX55" fmla="*/ 90796 w 232805"/>
                  <a:gd name="connsiteY55" fmla="*/ 619990 h 848590"/>
                  <a:gd name="connsiteX56" fmla="*/ 94259 w 232805"/>
                  <a:gd name="connsiteY56" fmla="*/ 630381 h 848590"/>
                  <a:gd name="connsiteX57" fmla="*/ 101187 w 232805"/>
                  <a:gd name="connsiteY57" fmla="*/ 658090 h 848590"/>
                  <a:gd name="connsiteX58" fmla="*/ 94259 w 232805"/>
                  <a:gd name="connsiteY58" fmla="*/ 678872 h 848590"/>
                  <a:gd name="connsiteX59" fmla="*/ 90796 w 232805"/>
                  <a:gd name="connsiteY59" fmla="*/ 689263 h 848590"/>
                  <a:gd name="connsiteX60" fmla="*/ 101187 w 232805"/>
                  <a:gd name="connsiteY60" fmla="*/ 723900 h 848590"/>
                  <a:gd name="connsiteX61" fmla="*/ 115041 w 232805"/>
                  <a:gd name="connsiteY61" fmla="*/ 727363 h 848590"/>
                  <a:gd name="connsiteX62" fmla="*/ 101187 w 232805"/>
                  <a:gd name="connsiteY62" fmla="*/ 744681 h 848590"/>
                  <a:gd name="connsiteX63" fmla="*/ 94259 w 232805"/>
                  <a:gd name="connsiteY63" fmla="*/ 751609 h 848590"/>
                  <a:gd name="connsiteX64" fmla="*/ 87332 w 232805"/>
                  <a:gd name="connsiteY64" fmla="*/ 762000 h 848590"/>
                  <a:gd name="connsiteX65" fmla="*/ 83869 w 232805"/>
                  <a:gd name="connsiteY65" fmla="*/ 772390 h 848590"/>
                  <a:gd name="connsiteX66" fmla="*/ 76941 w 232805"/>
                  <a:gd name="connsiteY66" fmla="*/ 800100 h 848590"/>
                  <a:gd name="connsiteX67" fmla="*/ 70014 w 232805"/>
                  <a:gd name="connsiteY67" fmla="*/ 810490 h 848590"/>
                  <a:gd name="connsiteX68" fmla="*/ 104650 w 232805"/>
                  <a:gd name="connsiteY68" fmla="*/ 820881 h 848590"/>
                  <a:gd name="connsiteX69" fmla="*/ 128896 w 232805"/>
                  <a:gd name="connsiteY69" fmla="*/ 824345 h 848590"/>
                  <a:gd name="connsiteX70" fmla="*/ 160069 w 232805"/>
                  <a:gd name="connsiteY70" fmla="*/ 831272 h 848590"/>
                  <a:gd name="connsiteX71" fmla="*/ 194705 w 232805"/>
                  <a:gd name="connsiteY71" fmla="*/ 845127 h 848590"/>
                  <a:gd name="connsiteX72" fmla="*/ 205096 w 232805"/>
                  <a:gd name="connsiteY72" fmla="*/ 848590 h 848590"/>
                  <a:gd name="connsiteX73" fmla="*/ 212023 w 232805"/>
                  <a:gd name="connsiteY73" fmla="*/ 838200 h 848590"/>
                  <a:gd name="connsiteX74" fmla="*/ 218950 w 232805"/>
                  <a:gd name="connsiteY74" fmla="*/ 810490 h 848590"/>
                  <a:gd name="connsiteX75" fmla="*/ 222414 w 232805"/>
                  <a:gd name="connsiteY75" fmla="*/ 800100 h 848590"/>
                  <a:gd name="connsiteX76" fmla="*/ 225878 w 232805"/>
                  <a:gd name="connsiteY76" fmla="*/ 786245 h 848590"/>
                  <a:gd name="connsiteX77" fmla="*/ 232805 w 232805"/>
                  <a:gd name="connsiteY77" fmla="*/ 775854 h 848590"/>
                  <a:gd name="connsiteX78" fmla="*/ 218950 w 232805"/>
                  <a:gd name="connsiteY78" fmla="*/ 772390 h 848590"/>
                  <a:gd name="connsiteX79" fmla="*/ 208559 w 232805"/>
                  <a:gd name="connsiteY79" fmla="*/ 775854 h 848590"/>
                  <a:gd name="connsiteX80" fmla="*/ 198169 w 232805"/>
                  <a:gd name="connsiteY80" fmla="*/ 786245 h 848590"/>
                  <a:gd name="connsiteX81" fmla="*/ 184314 w 232805"/>
                  <a:gd name="connsiteY81" fmla="*/ 803563 h 848590"/>
                  <a:gd name="connsiteX82" fmla="*/ 163532 w 232805"/>
                  <a:gd name="connsiteY82" fmla="*/ 810490 h 848590"/>
                  <a:gd name="connsiteX83" fmla="*/ 139287 w 232805"/>
                  <a:gd name="connsiteY83" fmla="*/ 807027 h 848590"/>
                  <a:gd name="connsiteX84" fmla="*/ 121969 w 232805"/>
                  <a:gd name="connsiteY84" fmla="*/ 793172 h 848590"/>
                  <a:gd name="connsiteX85" fmla="*/ 121969 w 232805"/>
                  <a:gd name="connsiteY85" fmla="*/ 755072 h 848590"/>
                  <a:gd name="connsiteX86" fmla="*/ 132359 w 232805"/>
                  <a:gd name="connsiteY86" fmla="*/ 751609 h 848590"/>
                  <a:gd name="connsiteX87" fmla="*/ 180850 w 232805"/>
                  <a:gd name="connsiteY87" fmla="*/ 741218 h 848590"/>
                  <a:gd name="connsiteX88" fmla="*/ 205096 w 232805"/>
                  <a:gd name="connsiteY88" fmla="*/ 737754 h 848590"/>
                  <a:gd name="connsiteX89" fmla="*/ 201632 w 232805"/>
                  <a:gd name="connsiteY89" fmla="*/ 727363 h 848590"/>
                  <a:gd name="connsiteX90" fmla="*/ 191241 w 232805"/>
                  <a:gd name="connsiteY90" fmla="*/ 723900 h 848590"/>
                  <a:gd name="connsiteX91" fmla="*/ 184314 w 232805"/>
                  <a:gd name="connsiteY91" fmla="*/ 716972 h 848590"/>
                  <a:gd name="connsiteX92" fmla="*/ 163532 w 232805"/>
                  <a:gd name="connsiteY92" fmla="*/ 710045 h 848590"/>
                  <a:gd name="connsiteX93" fmla="*/ 153141 w 232805"/>
                  <a:gd name="connsiteY93" fmla="*/ 706581 h 848590"/>
                  <a:gd name="connsiteX94" fmla="*/ 149678 w 232805"/>
                  <a:gd name="connsiteY94" fmla="*/ 696190 h 848590"/>
                  <a:gd name="connsiteX95" fmla="*/ 142750 w 232805"/>
                  <a:gd name="connsiteY95" fmla="*/ 689263 h 848590"/>
                  <a:gd name="connsiteX96" fmla="*/ 139287 w 232805"/>
                  <a:gd name="connsiteY96" fmla="*/ 671945 h 848590"/>
                  <a:gd name="connsiteX97" fmla="*/ 125432 w 232805"/>
                  <a:gd name="connsiteY97" fmla="*/ 651163 h 848590"/>
                  <a:gd name="connsiteX98" fmla="*/ 132359 w 232805"/>
                  <a:gd name="connsiteY98" fmla="*/ 609600 h 848590"/>
                  <a:gd name="connsiteX99" fmla="*/ 135823 w 232805"/>
                  <a:gd name="connsiteY99" fmla="*/ 592281 h 848590"/>
                  <a:gd name="connsiteX100" fmla="*/ 146214 w 232805"/>
                  <a:gd name="connsiteY100" fmla="*/ 581890 h 848590"/>
                  <a:gd name="connsiteX101" fmla="*/ 153141 w 232805"/>
                  <a:gd name="connsiteY101" fmla="*/ 571500 h 848590"/>
                  <a:gd name="connsiteX102" fmla="*/ 180850 w 232805"/>
                  <a:gd name="connsiteY102" fmla="*/ 564572 h 848590"/>
                  <a:gd name="connsiteX103" fmla="*/ 156605 w 232805"/>
                  <a:gd name="connsiteY103" fmla="*/ 547254 h 848590"/>
                  <a:gd name="connsiteX104" fmla="*/ 142750 w 232805"/>
                  <a:gd name="connsiteY104" fmla="*/ 540327 h 848590"/>
                  <a:gd name="connsiteX105" fmla="*/ 139287 w 232805"/>
                  <a:gd name="connsiteY105" fmla="*/ 481445 h 848590"/>
                  <a:gd name="connsiteX106" fmla="*/ 149678 w 232805"/>
                  <a:gd name="connsiteY106" fmla="*/ 477981 h 848590"/>
                  <a:gd name="connsiteX107" fmla="*/ 170459 w 232805"/>
                  <a:gd name="connsiteY107" fmla="*/ 484909 h 848590"/>
                  <a:gd name="connsiteX108" fmla="*/ 191241 w 232805"/>
                  <a:gd name="connsiteY108" fmla="*/ 491836 h 848590"/>
                  <a:gd name="connsiteX109" fmla="*/ 201632 w 232805"/>
                  <a:gd name="connsiteY109" fmla="*/ 495300 h 848590"/>
                  <a:gd name="connsiteX110" fmla="*/ 173923 w 232805"/>
                  <a:gd name="connsiteY110" fmla="*/ 481445 h 848590"/>
                  <a:gd name="connsiteX111" fmla="*/ 163532 w 232805"/>
                  <a:gd name="connsiteY111" fmla="*/ 477981 h 848590"/>
                  <a:gd name="connsiteX112" fmla="*/ 156605 w 232805"/>
                  <a:gd name="connsiteY112" fmla="*/ 467590 h 848590"/>
                  <a:gd name="connsiteX113" fmla="*/ 146214 w 232805"/>
                  <a:gd name="connsiteY113" fmla="*/ 453736 h 848590"/>
                  <a:gd name="connsiteX114" fmla="*/ 142750 w 232805"/>
                  <a:gd name="connsiteY114" fmla="*/ 436418 h 848590"/>
                  <a:gd name="connsiteX115" fmla="*/ 146214 w 232805"/>
                  <a:gd name="connsiteY115" fmla="*/ 384463 h 848590"/>
                  <a:gd name="connsiteX116" fmla="*/ 166996 w 232805"/>
                  <a:gd name="connsiteY116" fmla="*/ 391390 h 848590"/>
                  <a:gd name="connsiteX117" fmla="*/ 177387 w 232805"/>
                  <a:gd name="connsiteY117" fmla="*/ 394854 h 848590"/>
                  <a:gd name="connsiteX118" fmla="*/ 156605 w 232805"/>
                  <a:gd name="connsiteY118" fmla="*/ 387927 h 848590"/>
                  <a:gd name="connsiteX119" fmla="*/ 149678 w 232805"/>
                  <a:gd name="connsiteY119" fmla="*/ 377536 h 848590"/>
                  <a:gd name="connsiteX120" fmla="*/ 142750 w 232805"/>
                  <a:gd name="connsiteY120" fmla="*/ 370609 h 848590"/>
                  <a:gd name="connsiteX121" fmla="*/ 139287 w 232805"/>
                  <a:gd name="connsiteY121" fmla="*/ 360218 h 848590"/>
                  <a:gd name="connsiteX122" fmla="*/ 160069 w 232805"/>
                  <a:gd name="connsiteY122" fmla="*/ 363681 h 848590"/>
                  <a:gd name="connsiteX123" fmla="*/ 180850 w 232805"/>
                  <a:gd name="connsiteY123" fmla="*/ 370609 h 848590"/>
                  <a:gd name="connsiteX124" fmla="*/ 187778 w 232805"/>
                  <a:gd name="connsiteY124" fmla="*/ 377536 h 848590"/>
                  <a:gd name="connsiteX125" fmla="*/ 173923 w 232805"/>
                  <a:gd name="connsiteY125" fmla="*/ 367145 h 848590"/>
                  <a:gd name="connsiteX126" fmla="*/ 163532 w 232805"/>
                  <a:gd name="connsiteY126" fmla="*/ 356754 h 848590"/>
                  <a:gd name="connsiteX127" fmla="*/ 149678 w 232805"/>
                  <a:gd name="connsiteY127" fmla="*/ 332509 h 848590"/>
                  <a:gd name="connsiteX128" fmla="*/ 146214 w 232805"/>
                  <a:gd name="connsiteY128" fmla="*/ 308263 h 848590"/>
                  <a:gd name="connsiteX129" fmla="*/ 146214 w 232805"/>
                  <a:gd name="connsiteY129" fmla="*/ 266700 h 848590"/>
                  <a:gd name="connsiteX130" fmla="*/ 163532 w 232805"/>
                  <a:gd name="connsiteY130" fmla="*/ 263236 h 848590"/>
                  <a:gd name="connsiteX131" fmla="*/ 160069 w 232805"/>
                  <a:gd name="connsiteY131" fmla="*/ 238990 h 848590"/>
                  <a:gd name="connsiteX132" fmla="*/ 156605 w 232805"/>
                  <a:gd name="connsiteY132" fmla="*/ 228600 h 848590"/>
                  <a:gd name="connsiteX133" fmla="*/ 153141 w 232805"/>
                  <a:gd name="connsiteY133" fmla="*/ 207818 h 848590"/>
                  <a:gd name="connsiteX134" fmla="*/ 156605 w 232805"/>
                  <a:gd name="connsiteY134" fmla="*/ 190500 h 848590"/>
                  <a:gd name="connsiteX135" fmla="*/ 208559 w 232805"/>
                  <a:gd name="connsiteY135" fmla="*/ 193963 h 848590"/>
                  <a:gd name="connsiteX136" fmla="*/ 215487 w 232805"/>
                  <a:gd name="connsiteY136" fmla="*/ 200890 h 848590"/>
                  <a:gd name="connsiteX137" fmla="*/ 198169 w 232805"/>
                  <a:gd name="connsiteY137" fmla="*/ 197427 h 848590"/>
                  <a:gd name="connsiteX138" fmla="*/ 173923 w 232805"/>
                  <a:gd name="connsiteY138" fmla="*/ 180109 h 848590"/>
                  <a:gd name="connsiteX139" fmla="*/ 166996 w 232805"/>
                  <a:gd name="connsiteY139" fmla="*/ 173181 h 848590"/>
                  <a:gd name="connsiteX140" fmla="*/ 163532 w 232805"/>
                  <a:gd name="connsiteY140" fmla="*/ 159327 h 848590"/>
                  <a:gd name="connsiteX141" fmla="*/ 160069 w 232805"/>
                  <a:gd name="connsiteY141" fmla="*/ 148936 h 848590"/>
                  <a:gd name="connsiteX142" fmla="*/ 156605 w 232805"/>
                  <a:gd name="connsiteY142" fmla="*/ 96981 h 848590"/>
                  <a:gd name="connsiteX143" fmla="*/ 177387 w 232805"/>
                  <a:gd name="connsiteY143" fmla="*/ 93518 h 848590"/>
                  <a:gd name="connsiteX144" fmla="*/ 166996 w 232805"/>
                  <a:gd name="connsiteY144" fmla="*/ 90054 h 848590"/>
                  <a:gd name="connsiteX145" fmla="*/ 153141 w 232805"/>
                  <a:gd name="connsiteY145" fmla="*/ 65809 h 848590"/>
                  <a:gd name="connsiteX146" fmla="*/ 146214 w 232805"/>
                  <a:gd name="connsiteY146" fmla="*/ 58881 h 848590"/>
                  <a:gd name="connsiteX147" fmla="*/ 125432 w 232805"/>
                  <a:gd name="connsiteY147" fmla="*/ 0 h 8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232805" h="848590">
                    <a:moveTo>
                      <a:pt x="125432" y="0"/>
                    </a:moveTo>
                    <a:lnTo>
                      <a:pt x="125432" y="0"/>
                    </a:lnTo>
                    <a:cubicBezTo>
                      <a:pt x="124278" y="10391"/>
                      <a:pt x="124019" y="20920"/>
                      <a:pt x="121969" y="31172"/>
                    </a:cubicBezTo>
                    <a:cubicBezTo>
                      <a:pt x="119153" y="45253"/>
                      <a:pt x="111401" y="62523"/>
                      <a:pt x="101187" y="72736"/>
                    </a:cubicBezTo>
                    <a:cubicBezTo>
                      <a:pt x="98878" y="75045"/>
                      <a:pt x="96299" y="77113"/>
                      <a:pt x="94259" y="79663"/>
                    </a:cubicBezTo>
                    <a:cubicBezTo>
                      <a:pt x="81063" y="96158"/>
                      <a:pt x="94756" y="85105"/>
                      <a:pt x="76941" y="96981"/>
                    </a:cubicBezTo>
                    <a:cubicBezTo>
                      <a:pt x="75787" y="100445"/>
                      <a:pt x="75356" y="104241"/>
                      <a:pt x="73478" y="107372"/>
                    </a:cubicBezTo>
                    <a:cubicBezTo>
                      <a:pt x="64056" y="123076"/>
                      <a:pt x="43010" y="111947"/>
                      <a:pt x="101187" y="117763"/>
                    </a:cubicBezTo>
                    <a:cubicBezTo>
                      <a:pt x="98878" y="120072"/>
                      <a:pt x="97317" y="123543"/>
                      <a:pt x="94259" y="124690"/>
                    </a:cubicBezTo>
                    <a:cubicBezTo>
                      <a:pt x="87684" y="127156"/>
                      <a:pt x="77691" y="122536"/>
                      <a:pt x="73478" y="128154"/>
                    </a:cubicBezTo>
                    <a:cubicBezTo>
                      <a:pt x="70539" y="132073"/>
                      <a:pt x="79793" y="135828"/>
                      <a:pt x="83869" y="138545"/>
                    </a:cubicBezTo>
                    <a:cubicBezTo>
                      <a:pt x="86854" y="140535"/>
                      <a:pt x="106262" y="145009"/>
                      <a:pt x="108114" y="145472"/>
                    </a:cubicBezTo>
                    <a:cubicBezTo>
                      <a:pt x="106959" y="153554"/>
                      <a:pt x="107966" y="162258"/>
                      <a:pt x="104650" y="169718"/>
                    </a:cubicBezTo>
                    <a:cubicBezTo>
                      <a:pt x="102959" y="173522"/>
                      <a:pt x="96465" y="173115"/>
                      <a:pt x="94259" y="176645"/>
                    </a:cubicBezTo>
                    <a:cubicBezTo>
                      <a:pt x="90389" y="182837"/>
                      <a:pt x="87332" y="197427"/>
                      <a:pt x="87332" y="197427"/>
                    </a:cubicBezTo>
                    <a:cubicBezTo>
                      <a:pt x="89463" y="198137"/>
                      <a:pt x="108292" y="201334"/>
                      <a:pt x="101187" y="211281"/>
                    </a:cubicBezTo>
                    <a:cubicBezTo>
                      <a:pt x="96348" y="218056"/>
                      <a:pt x="80405" y="225136"/>
                      <a:pt x="80405" y="225136"/>
                    </a:cubicBezTo>
                    <a:cubicBezTo>
                      <a:pt x="76698" y="230697"/>
                      <a:pt x="72475" y="238504"/>
                      <a:pt x="66550" y="242454"/>
                    </a:cubicBezTo>
                    <a:cubicBezTo>
                      <a:pt x="62254" y="245318"/>
                      <a:pt x="57314" y="247072"/>
                      <a:pt x="52696" y="249381"/>
                    </a:cubicBezTo>
                    <a:cubicBezTo>
                      <a:pt x="56160" y="251690"/>
                      <a:pt x="59005" y="255493"/>
                      <a:pt x="63087" y="256309"/>
                    </a:cubicBezTo>
                    <a:cubicBezTo>
                      <a:pt x="76719" y="259036"/>
                      <a:pt x="90870" y="257935"/>
                      <a:pt x="104650" y="259772"/>
                    </a:cubicBezTo>
                    <a:cubicBezTo>
                      <a:pt x="108269" y="260255"/>
                      <a:pt x="111577" y="262081"/>
                      <a:pt x="115041" y="263236"/>
                    </a:cubicBezTo>
                    <a:lnTo>
                      <a:pt x="108114" y="284018"/>
                    </a:lnTo>
                    <a:cubicBezTo>
                      <a:pt x="105103" y="293050"/>
                      <a:pt x="104198" y="302695"/>
                      <a:pt x="101187" y="311727"/>
                    </a:cubicBezTo>
                    <a:cubicBezTo>
                      <a:pt x="100032" y="315191"/>
                      <a:pt x="100305" y="319536"/>
                      <a:pt x="97723" y="322118"/>
                    </a:cubicBezTo>
                    <a:cubicBezTo>
                      <a:pt x="91836" y="328005"/>
                      <a:pt x="76941" y="335972"/>
                      <a:pt x="76941" y="335972"/>
                    </a:cubicBezTo>
                    <a:cubicBezTo>
                      <a:pt x="75787" y="339436"/>
                      <a:pt x="75600" y="343392"/>
                      <a:pt x="73478" y="346363"/>
                    </a:cubicBezTo>
                    <a:cubicBezTo>
                      <a:pt x="59860" y="365429"/>
                      <a:pt x="62391" y="356064"/>
                      <a:pt x="45769" y="367145"/>
                    </a:cubicBezTo>
                    <a:cubicBezTo>
                      <a:pt x="43052" y="368956"/>
                      <a:pt x="41641" y="372392"/>
                      <a:pt x="38841" y="374072"/>
                    </a:cubicBezTo>
                    <a:cubicBezTo>
                      <a:pt x="31283" y="378607"/>
                      <a:pt x="8412" y="380399"/>
                      <a:pt x="4205" y="381000"/>
                    </a:cubicBezTo>
                    <a:cubicBezTo>
                      <a:pt x="3050" y="384463"/>
                      <a:pt x="-1840" y="388809"/>
                      <a:pt x="741" y="391390"/>
                    </a:cubicBezTo>
                    <a:cubicBezTo>
                      <a:pt x="5904" y="396553"/>
                      <a:pt x="21523" y="398318"/>
                      <a:pt x="21523" y="398318"/>
                    </a:cubicBezTo>
                    <a:cubicBezTo>
                      <a:pt x="38841" y="397163"/>
                      <a:pt x="56121" y="394854"/>
                      <a:pt x="73478" y="394854"/>
                    </a:cubicBezTo>
                    <a:cubicBezTo>
                      <a:pt x="80501" y="394854"/>
                      <a:pt x="91353" y="391925"/>
                      <a:pt x="94259" y="398318"/>
                    </a:cubicBezTo>
                    <a:cubicBezTo>
                      <a:pt x="99060" y="408881"/>
                      <a:pt x="93405" y="421648"/>
                      <a:pt x="90796" y="432954"/>
                    </a:cubicBezTo>
                    <a:cubicBezTo>
                      <a:pt x="89860" y="437010"/>
                      <a:pt x="86178" y="439881"/>
                      <a:pt x="83869" y="443345"/>
                    </a:cubicBezTo>
                    <a:cubicBezTo>
                      <a:pt x="85023" y="446809"/>
                      <a:pt x="85051" y="450885"/>
                      <a:pt x="87332" y="453736"/>
                    </a:cubicBezTo>
                    <a:cubicBezTo>
                      <a:pt x="89932" y="456987"/>
                      <a:pt x="96177" y="456798"/>
                      <a:pt x="97723" y="460663"/>
                    </a:cubicBezTo>
                    <a:cubicBezTo>
                      <a:pt x="99079" y="464053"/>
                      <a:pt x="95892" y="467788"/>
                      <a:pt x="94259" y="471054"/>
                    </a:cubicBezTo>
                    <a:cubicBezTo>
                      <a:pt x="86368" y="486837"/>
                      <a:pt x="88699" y="478224"/>
                      <a:pt x="73478" y="488372"/>
                    </a:cubicBezTo>
                    <a:cubicBezTo>
                      <a:pt x="70761" y="490184"/>
                      <a:pt x="68859" y="492991"/>
                      <a:pt x="66550" y="495300"/>
                    </a:cubicBezTo>
                    <a:cubicBezTo>
                      <a:pt x="65396" y="498763"/>
                      <a:pt x="63087" y="502039"/>
                      <a:pt x="63087" y="505690"/>
                    </a:cubicBezTo>
                    <a:cubicBezTo>
                      <a:pt x="63087" y="510450"/>
                      <a:pt x="63576" y="515828"/>
                      <a:pt x="66550" y="519545"/>
                    </a:cubicBezTo>
                    <a:cubicBezTo>
                      <a:pt x="68831" y="522396"/>
                      <a:pt x="73361" y="522293"/>
                      <a:pt x="76941" y="523009"/>
                    </a:cubicBezTo>
                    <a:cubicBezTo>
                      <a:pt x="84946" y="524610"/>
                      <a:pt x="93105" y="525318"/>
                      <a:pt x="101187" y="526472"/>
                    </a:cubicBezTo>
                    <a:cubicBezTo>
                      <a:pt x="98370" y="534922"/>
                      <a:pt x="97509" y="540541"/>
                      <a:pt x="90796" y="547254"/>
                    </a:cubicBezTo>
                    <a:cubicBezTo>
                      <a:pt x="87852" y="550198"/>
                      <a:pt x="83869" y="551872"/>
                      <a:pt x="80405" y="554181"/>
                    </a:cubicBezTo>
                    <a:cubicBezTo>
                      <a:pt x="78096" y="557645"/>
                      <a:pt x="75340" y="560849"/>
                      <a:pt x="73478" y="564572"/>
                    </a:cubicBezTo>
                    <a:cubicBezTo>
                      <a:pt x="71845" y="567838"/>
                      <a:pt x="72596" y="572381"/>
                      <a:pt x="70014" y="574963"/>
                    </a:cubicBezTo>
                    <a:cubicBezTo>
                      <a:pt x="67432" y="577545"/>
                      <a:pt x="63087" y="577272"/>
                      <a:pt x="59623" y="578427"/>
                    </a:cubicBezTo>
                    <a:cubicBezTo>
                      <a:pt x="56544" y="587663"/>
                      <a:pt x="54938" y="594112"/>
                      <a:pt x="49232" y="602672"/>
                    </a:cubicBezTo>
                    <a:cubicBezTo>
                      <a:pt x="47421" y="605389"/>
                      <a:pt x="44345" y="607050"/>
                      <a:pt x="42305" y="609600"/>
                    </a:cubicBezTo>
                    <a:cubicBezTo>
                      <a:pt x="39705" y="612850"/>
                      <a:pt x="37687" y="616527"/>
                      <a:pt x="35378" y="619990"/>
                    </a:cubicBezTo>
                    <a:cubicBezTo>
                      <a:pt x="38842" y="622299"/>
                      <a:pt x="41638" y="626402"/>
                      <a:pt x="45769" y="626918"/>
                    </a:cubicBezTo>
                    <a:cubicBezTo>
                      <a:pt x="58382" y="628495"/>
                      <a:pt x="64402" y="622578"/>
                      <a:pt x="73478" y="616527"/>
                    </a:cubicBezTo>
                    <a:cubicBezTo>
                      <a:pt x="79251" y="617681"/>
                      <a:pt x="85898" y="616725"/>
                      <a:pt x="90796" y="619990"/>
                    </a:cubicBezTo>
                    <a:cubicBezTo>
                      <a:pt x="93834" y="622015"/>
                      <a:pt x="93374" y="626839"/>
                      <a:pt x="94259" y="630381"/>
                    </a:cubicBezTo>
                    <a:cubicBezTo>
                      <a:pt x="102613" y="663799"/>
                      <a:pt x="93273" y="634352"/>
                      <a:pt x="101187" y="658090"/>
                    </a:cubicBezTo>
                    <a:lnTo>
                      <a:pt x="94259" y="678872"/>
                    </a:lnTo>
                    <a:lnTo>
                      <a:pt x="90796" y="689263"/>
                    </a:lnTo>
                    <a:cubicBezTo>
                      <a:pt x="96030" y="710202"/>
                      <a:pt x="92753" y="698602"/>
                      <a:pt x="101187" y="723900"/>
                    </a:cubicBezTo>
                    <a:cubicBezTo>
                      <a:pt x="102692" y="728416"/>
                      <a:pt x="110423" y="726209"/>
                      <a:pt x="115041" y="727363"/>
                    </a:cubicBezTo>
                    <a:cubicBezTo>
                      <a:pt x="94345" y="741160"/>
                      <a:pt x="112340" y="726092"/>
                      <a:pt x="101187" y="744681"/>
                    </a:cubicBezTo>
                    <a:cubicBezTo>
                      <a:pt x="99507" y="747482"/>
                      <a:pt x="96299" y="749059"/>
                      <a:pt x="94259" y="751609"/>
                    </a:cubicBezTo>
                    <a:cubicBezTo>
                      <a:pt x="91659" y="754860"/>
                      <a:pt x="89641" y="758536"/>
                      <a:pt x="87332" y="762000"/>
                    </a:cubicBezTo>
                    <a:cubicBezTo>
                      <a:pt x="86178" y="765463"/>
                      <a:pt x="84754" y="768848"/>
                      <a:pt x="83869" y="772390"/>
                    </a:cubicBezTo>
                    <a:cubicBezTo>
                      <a:pt x="81893" y="780295"/>
                      <a:pt x="80900" y="792182"/>
                      <a:pt x="76941" y="800100"/>
                    </a:cubicBezTo>
                    <a:cubicBezTo>
                      <a:pt x="75079" y="803823"/>
                      <a:pt x="72323" y="807027"/>
                      <a:pt x="70014" y="810490"/>
                    </a:cubicBezTo>
                    <a:cubicBezTo>
                      <a:pt x="83627" y="824105"/>
                      <a:pt x="73402" y="816715"/>
                      <a:pt x="104650" y="820881"/>
                    </a:cubicBezTo>
                    <a:cubicBezTo>
                      <a:pt x="112742" y="821960"/>
                      <a:pt x="120843" y="823003"/>
                      <a:pt x="128896" y="824345"/>
                    </a:cubicBezTo>
                    <a:cubicBezTo>
                      <a:pt x="142078" y="826542"/>
                      <a:pt x="147622" y="828161"/>
                      <a:pt x="160069" y="831272"/>
                    </a:cubicBezTo>
                    <a:cubicBezTo>
                      <a:pt x="180452" y="841465"/>
                      <a:pt x="169027" y="836569"/>
                      <a:pt x="194705" y="845127"/>
                    </a:cubicBezTo>
                    <a:lnTo>
                      <a:pt x="205096" y="848590"/>
                    </a:lnTo>
                    <a:cubicBezTo>
                      <a:pt x="207405" y="845127"/>
                      <a:pt x="210161" y="841923"/>
                      <a:pt x="212023" y="838200"/>
                    </a:cubicBezTo>
                    <a:cubicBezTo>
                      <a:pt x="215984" y="830279"/>
                      <a:pt x="216972" y="818401"/>
                      <a:pt x="218950" y="810490"/>
                    </a:cubicBezTo>
                    <a:cubicBezTo>
                      <a:pt x="219835" y="806948"/>
                      <a:pt x="221411" y="803610"/>
                      <a:pt x="222414" y="800100"/>
                    </a:cubicBezTo>
                    <a:cubicBezTo>
                      <a:pt x="223722" y="795523"/>
                      <a:pt x="224003" y="790621"/>
                      <a:pt x="225878" y="786245"/>
                    </a:cubicBezTo>
                    <a:cubicBezTo>
                      <a:pt x="227518" y="782419"/>
                      <a:pt x="230496" y="779318"/>
                      <a:pt x="232805" y="775854"/>
                    </a:cubicBezTo>
                    <a:cubicBezTo>
                      <a:pt x="227198" y="753429"/>
                      <a:pt x="233690" y="762564"/>
                      <a:pt x="218950" y="772390"/>
                    </a:cubicBezTo>
                    <a:cubicBezTo>
                      <a:pt x="215912" y="774415"/>
                      <a:pt x="212023" y="774699"/>
                      <a:pt x="208559" y="775854"/>
                    </a:cubicBezTo>
                    <a:cubicBezTo>
                      <a:pt x="205096" y="779318"/>
                      <a:pt x="200886" y="782169"/>
                      <a:pt x="198169" y="786245"/>
                    </a:cubicBezTo>
                    <a:cubicBezTo>
                      <a:pt x="189077" y="799884"/>
                      <a:pt x="202659" y="795410"/>
                      <a:pt x="184314" y="803563"/>
                    </a:cubicBezTo>
                    <a:cubicBezTo>
                      <a:pt x="177641" y="806529"/>
                      <a:pt x="163532" y="810490"/>
                      <a:pt x="163532" y="810490"/>
                    </a:cubicBezTo>
                    <a:cubicBezTo>
                      <a:pt x="155450" y="809336"/>
                      <a:pt x="147106" y="809373"/>
                      <a:pt x="139287" y="807027"/>
                    </a:cubicBezTo>
                    <a:cubicBezTo>
                      <a:pt x="133043" y="805154"/>
                      <a:pt x="126454" y="797658"/>
                      <a:pt x="121969" y="793172"/>
                    </a:cubicBezTo>
                    <a:cubicBezTo>
                      <a:pt x="117244" y="778998"/>
                      <a:pt x="113763" y="773537"/>
                      <a:pt x="121969" y="755072"/>
                    </a:cubicBezTo>
                    <a:cubicBezTo>
                      <a:pt x="123452" y="751736"/>
                      <a:pt x="128896" y="752763"/>
                      <a:pt x="132359" y="751609"/>
                    </a:cubicBezTo>
                    <a:cubicBezTo>
                      <a:pt x="149376" y="734592"/>
                      <a:pt x="134933" y="746051"/>
                      <a:pt x="180850" y="741218"/>
                    </a:cubicBezTo>
                    <a:cubicBezTo>
                      <a:pt x="188969" y="740363"/>
                      <a:pt x="197014" y="738909"/>
                      <a:pt x="205096" y="737754"/>
                    </a:cubicBezTo>
                    <a:cubicBezTo>
                      <a:pt x="203941" y="734290"/>
                      <a:pt x="204214" y="729945"/>
                      <a:pt x="201632" y="727363"/>
                    </a:cubicBezTo>
                    <a:cubicBezTo>
                      <a:pt x="199050" y="724781"/>
                      <a:pt x="194372" y="725778"/>
                      <a:pt x="191241" y="723900"/>
                    </a:cubicBezTo>
                    <a:cubicBezTo>
                      <a:pt x="188441" y="722220"/>
                      <a:pt x="187235" y="718432"/>
                      <a:pt x="184314" y="716972"/>
                    </a:cubicBezTo>
                    <a:cubicBezTo>
                      <a:pt x="177783" y="713706"/>
                      <a:pt x="170459" y="712354"/>
                      <a:pt x="163532" y="710045"/>
                    </a:cubicBezTo>
                    <a:lnTo>
                      <a:pt x="153141" y="706581"/>
                    </a:lnTo>
                    <a:cubicBezTo>
                      <a:pt x="151987" y="703117"/>
                      <a:pt x="151556" y="699321"/>
                      <a:pt x="149678" y="696190"/>
                    </a:cubicBezTo>
                    <a:cubicBezTo>
                      <a:pt x="147998" y="693390"/>
                      <a:pt x="144036" y="692265"/>
                      <a:pt x="142750" y="689263"/>
                    </a:cubicBezTo>
                    <a:cubicBezTo>
                      <a:pt x="140431" y="683852"/>
                      <a:pt x="141723" y="677304"/>
                      <a:pt x="139287" y="671945"/>
                    </a:cubicBezTo>
                    <a:cubicBezTo>
                      <a:pt x="135842" y="664366"/>
                      <a:pt x="125432" y="651163"/>
                      <a:pt x="125432" y="651163"/>
                    </a:cubicBezTo>
                    <a:cubicBezTo>
                      <a:pt x="133176" y="581470"/>
                      <a:pt x="124236" y="642092"/>
                      <a:pt x="132359" y="609600"/>
                    </a:cubicBezTo>
                    <a:cubicBezTo>
                      <a:pt x="133787" y="603888"/>
                      <a:pt x="133190" y="597547"/>
                      <a:pt x="135823" y="592281"/>
                    </a:cubicBezTo>
                    <a:cubicBezTo>
                      <a:pt x="138014" y="587900"/>
                      <a:pt x="143078" y="585653"/>
                      <a:pt x="146214" y="581890"/>
                    </a:cubicBezTo>
                    <a:cubicBezTo>
                      <a:pt x="148879" y="578692"/>
                      <a:pt x="149891" y="574100"/>
                      <a:pt x="153141" y="571500"/>
                    </a:cubicBezTo>
                    <a:cubicBezTo>
                      <a:pt x="156692" y="568660"/>
                      <a:pt x="179986" y="564745"/>
                      <a:pt x="180850" y="564572"/>
                    </a:cubicBezTo>
                    <a:cubicBezTo>
                      <a:pt x="142877" y="545585"/>
                      <a:pt x="189373" y="570659"/>
                      <a:pt x="156605" y="547254"/>
                    </a:cubicBezTo>
                    <a:cubicBezTo>
                      <a:pt x="152403" y="544253"/>
                      <a:pt x="147368" y="542636"/>
                      <a:pt x="142750" y="540327"/>
                    </a:cubicBezTo>
                    <a:cubicBezTo>
                      <a:pt x="141596" y="520700"/>
                      <a:pt x="137116" y="500986"/>
                      <a:pt x="139287" y="481445"/>
                    </a:cubicBezTo>
                    <a:cubicBezTo>
                      <a:pt x="139690" y="477816"/>
                      <a:pt x="146049" y="477578"/>
                      <a:pt x="149678" y="477981"/>
                    </a:cubicBezTo>
                    <a:cubicBezTo>
                      <a:pt x="156935" y="478787"/>
                      <a:pt x="163532" y="482600"/>
                      <a:pt x="170459" y="484909"/>
                    </a:cubicBezTo>
                    <a:lnTo>
                      <a:pt x="191241" y="491836"/>
                    </a:lnTo>
                    <a:lnTo>
                      <a:pt x="201632" y="495300"/>
                    </a:lnTo>
                    <a:cubicBezTo>
                      <a:pt x="189542" y="483208"/>
                      <a:pt x="197804" y="489405"/>
                      <a:pt x="173923" y="481445"/>
                    </a:cubicBezTo>
                    <a:lnTo>
                      <a:pt x="163532" y="477981"/>
                    </a:lnTo>
                    <a:cubicBezTo>
                      <a:pt x="161223" y="474517"/>
                      <a:pt x="159025" y="470977"/>
                      <a:pt x="156605" y="467590"/>
                    </a:cubicBezTo>
                    <a:cubicBezTo>
                      <a:pt x="153250" y="462893"/>
                      <a:pt x="148559" y="459011"/>
                      <a:pt x="146214" y="453736"/>
                    </a:cubicBezTo>
                    <a:cubicBezTo>
                      <a:pt x="143823" y="448356"/>
                      <a:pt x="143905" y="442191"/>
                      <a:pt x="142750" y="436418"/>
                    </a:cubicBezTo>
                    <a:cubicBezTo>
                      <a:pt x="143905" y="419100"/>
                      <a:pt x="137985" y="399745"/>
                      <a:pt x="146214" y="384463"/>
                    </a:cubicBezTo>
                    <a:cubicBezTo>
                      <a:pt x="149676" y="378034"/>
                      <a:pt x="160069" y="389081"/>
                      <a:pt x="166996" y="391390"/>
                    </a:cubicBezTo>
                    <a:lnTo>
                      <a:pt x="177387" y="394854"/>
                    </a:lnTo>
                    <a:lnTo>
                      <a:pt x="156605" y="387927"/>
                    </a:lnTo>
                    <a:cubicBezTo>
                      <a:pt x="154296" y="384463"/>
                      <a:pt x="152279" y="380787"/>
                      <a:pt x="149678" y="377536"/>
                    </a:cubicBezTo>
                    <a:cubicBezTo>
                      <a:pt x="147638" y="374986"/>
                      <a:pt x="144430" y="373409"/>
                      <a:pt x="142750" y="370609"/>
                    </a:cubicBezTo>
                    <a:cubicBezTo>
                      <a:pt x="140872" y="367478"/>
                      <a:pt x="135897" y="361574"/>
                      <a:pt x="139287" y="360218"/>
                    </a:cubicBezTo>
                    <a:cubicBezTo>
                      <a:pt x="145808" y="357610"/>
                      <a:pt x="153142" y="362527"/>
                      <a:pt x="160069" y="363681"/>
                    </a:cubicBezTo>
                    <a:cubicBezTo>
                      <a:pt x="166996" y="365990"/>
                      <a:pt x="175686" y="365446"/>
                      <a:pt x="180850" y="370609"/>
                    </a:cubicBezTo>
                    <a:cubicBezTo>
                      <a:pt x="183159" y="372918"/>
                      <a:pt x="190699" y="378997"/>
                      <a:pt x="187778" y="377536"/>
                    </a:cubicBezTo>
                    <a:cubicBezTo>
                      <a:pt x="182615" y="374954"/>
                      <a:pt x="178306" y="370902"/>
                      <a:pt x="173923" y="367145"/>
                    </a:cubicBezTo>
                    <a:cubicBezTo>
                      <a:pt x="170204" y="363957"/>
                      <a:pt x="166668" y="360517"/>
                      <a:pt x="163532" y="356754"/>
                    </a:cubicBezTo>
                    <a:cubicBezTo>
                      <a:pt x="157413" y="349412"/>
                      <a:pt x="153912" y="340977"/>
                      <a:pt x="149678" y="332509"/>
                    </a:cubicBezTo>
                    <a:cubicBezTo>
                      <a:pt x="148523" y="324427"/>
                      <a:pt x="147675" y="316295"/>
                      <a:pt x="146214" y="308263"/>
                    </a:cubicBezTo>
                    <a:cubicBezTo>
                      <a:pt x="143644" y="294127"/>
                      <a:pt x="135997" y="282025"/>
                      <a:pt x="146214" y="266700"/>
                    </a:cubicBezTo>
                    <a:cubicBezTo>
                      <a:pt x="149480" y="261802"/>
                      <a:pt x="157759" y="264391"/>
                      <a:pt x="163532" y="263236"/>
                    </a:cubicBezTo>
                    <a:cubicBezTo>
                      <a:pt x="162378" y="255154"/>
                      <a:pt x="161670" y="246995"/>
                      <a:pt x="160069" y="238990"/>
                    </a:cubicBezTo>
                    <a:cubicBezTo>
                      <a:pt x="159353" y="235410"/>
                      <a:pt x="157397" y="232164"/>
                      <a:pt x="156605" y="228600"/>
                    </a:cubicBezTo>
                    <a:cubicBezTo>
                      <a:pt x="155081" y="221744"/>
                      <a:pt x="154296" y="214745"/>
                      <a:pt x="153141" y="207818"/>
                    </a:cubicBezTo>
                    <a:cubicBezTo>
                      <a:pt x="154296" y="202045"/>
                      <a:pt x="150894" y="191928"/>
                      <a:pt x="156605" y="190500"/>
                    </a:cubicBezTo>
                    <a:cubicBezTo>
                      <a:pt x="173443" y="186290"/>
                      <a:pt x="191467" y="190947"/>
                      <a:pt x="208559" y="193963"/>
                    </a:cubicBezTo>
                    <a:cubicBezTo>
                      <a:pt x="211775" y="194530"/>
                      <a:pt x="218585" y="199857"/>
                      <a:pt x="215487" y="200890"/>
                    </a:cubicBezTo>
                    <a:cubicBezTo>
                      <a:pt x="209902" y="202752"/>
                      <a:pt x="203942" y="198581"/>
                      <a:pt x="198169" y="197427"/>
                    </a:cubicBezTo>
                    <a:cubicBezTo>
                      <a:pt x="189172" y="191429"/>
                      <a:pt x="182514" y="187268"/>
                      <a:pt x="173923" y="180109"/>
                    </a:cubicBezTo>
                    <a:cubicBezTo>
                      <a:pt x="171414" y="178018"/>
                      <a:pt x="169305" y="175490"/>
                      <a:pt x="166996" y="173181"/>
                    </a:cubicBezTo>
                    <a:cubicBezTo>
                      <a:pt x="165841" y="168563"/>
                      <a:pt x="164840" y="163904"/>
                      <a:pt x="163532" y="159327"/>
                    </a:cubicBezTo>
                    <a:cubicBezTo>
                      <a:pt x="162529" y="155817"/>
                      <a:pt x="160472" y="152565"/>
                      <a:pt x="160069" y="148936"/>
                    </a:cubicBezTo>
                    <a:cubicBezTo>
                      <a:pt x="158152" y="131685"/>
                      <a:pt x="157760" y="114299"/>
                      <a:pt x="156605" y="96981"/>
                    </a:cubicBezTo>
                    <a:cubicBezTo>
                      <a:pt x="163532" y="95827"/>
                      <a:pt x="171544" y="97413"/>
                      <a:pt x="177387" y="93518"/>
                    </a:cubicBezTo>
                    <a:cubicBezTo>
                      <a:pt x="180425" y="91493"/>
                      <a:pt x="169847" y="92335"/>
                      <a:pt x="166996" y="90054"/>
                    </a:cubicBezTo>
                    <a:cubicBezTo>
                      <a:pt x="161938" y="86007"/>
                      <a:pt x="156061" y="70189"/>
                      <a:pt x="153141" y="65809"/>
                    </a:cubicBezTo>
                    <a:cubicBezTo>
                      <a:pt x="151330" y="63092"/>
                      <a:pt x="148523" y="61190"/>
                      <a:pt x="146214" y="58881"/>
                    </a:cubicBezTo>
                    <a:cubicBezTo>
                      <a:pt x="138471" y="35651"/>
                      <a:pt x="128896" y="9813"/>
                      <a:pt x="125432"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49" name="Freeform 148">
              <a:extLst>
                <a:ext uri="{FF2B5EF4-FFF2-40B4-BE49-F238E27FC236}">
                  <a16:creationId xmlns:a16="http://schemas.microsoft.com/office/drawing/2014/main" id="{13B817BD-85B7-F497-BA52-D3B8B5F0C316}"/>
                </a:ext>
              </a:extLst>
            </p:cNvPr>
            <p:cNvSpPr/>
            <p:nvPr/>
          </p:nvSpPr>
          <p:spPr>
            <a:xfrm>
              <a:off x="6271632" y="3803073"/>
              <a:ext cx="293741" cy="1110476"/>
            </a:xfrm>
            <a:custGeom>
              <a:avLst/>
              <a:gdLst>
                <a:gd name="connsiteX0" fmla="*/ 167268 w 293741"/>
                <a:gd name="connsiteY0" fmla="*/ 0 h 1110476"/>
                <a:gd name="connsiteX1" fmla="*/ 167268 w 293741"/>
                <a:gd name="connsiteY1" fmla="*/ 0 h 1110476"/>
                <a:gd name="connsiteX2" fmla="*/ 143023 w 293741"/>
                <a:gd name="connsiteY2" fmla="*/ 17318 h 1110476"/>
                <a:gd name="connsiteX3" fmla="*/ 125704 w 293741"/>
                <a:gd name="connsiteY3" fmla="*/ 31172 h 1110476"/>
                <a:gd name="connsiteX4" fmla="*/ 122241 w 293741"/>
                <a:gd name="connsiteY4" fmla="*/ 41563 h 1110476"/>
                <a:gd name="connsiteX5" fmla="*/ 129168 w 293741"/>
                <a:gd name="connsiteY5" fmla="*/ 51954 h 1110476"/>
                <a:gd name="connsiteX6" fmla="*/ 167268 w 293741"/>
                <a:gd name="connsiteY6" fmla="*/ 62345 h 1110476"/>
                <a:gd name="connsiteX7" fmla="*/ 163804 w 293741"/>
                <a:gd name="connsiteY7" fmla="*/ 72736 h 1110476"/>
                <a:gd name="connsiteX8" fmla="*/ 153413 w 293741"/>
                <a:gd name="connsiteY8" fmla="*/ 79663 h 1110476"/>
                <a:gd name="connsiteX9" fmla="*/ 136095 w 293741"/>
                <a:gd name="connsiteY9" fmla="*/ 107372 h 1110476"/>
                <a:gd name="connsiteX10" fmla="*/ 122241 w 293741"/>
                <a:gd name="connsiteY10" fmla="*/ 124691 h 1110476"/>
                <a:gd name="connsiteX11" fmla="*/ 97995 w 293741"/>
                <a:gd name="connsiteY11" fmla="*/ 131618 h 1110476"/>
                <a:gd name="connsiteX12" fmla="*/ 77213 w 293741"/>
                <a:gd name="connsiteY12" fmla="*/ 138545 h 1110476"/>
                <a:gd name="connsiteX13" fmla="*/ 66823 w 293741"/>
                <a:gd name="connsiteY13" fmla="*/ 145472 h 1110476"/>
                <a:gd name="connsiteX14" fmla="*/ 63359 w 293741"/>
                <a:gd name="connsiteY14" fmla="*/ 155863 h 1110476"/>
                <a:gd name="connsiteX15" fmla="*/ 52968 w 293741"/>
                <a:gd name="connsiteY15" fmla="*/ 159327 h 1110476"/>
                <a:gd name="connsiteX16" fmla="*/ 39113 w 293741"/>
                <a:gd name="connsiteY16" fmla="*/ 166254 h 1110476"/>
                <a:gd name="connsiteX17" fmla="*/ 46041 w 293741"/>
                <a:gd name="connsiteY17" fmla="*/ 176645 h 1110476"/>
                <a:gd name="connsiteX18" fmla="*/ 66823 w 293741"/>
                <a:gd name="connsiteY18" fmla="*/ 183572 h 1110476"/>
                <a:gd name="connsiteX19" fmla="*/ 91068 w 293741"/>
                <a:gd name="connsiteY19" fmla="*/ 190500 h 1110476"/>
                <a:gd name="connsiteX20" fmla="*/ 115313 w 293741"/>
                <a:gd name="connsiteY20" fmla="*/ 183572 h 1110476"/>
                <a:gd name="connsiteX21" fmla="*/ 129168 w 293741"/>
                <a:gd name="connsiteY21" fmla="*/ 187036 h 1110476"/>
                <a:gd name="connsiteX22" fmla="*/ 132632 w 293741"/>
                <a:gd name="connsiteY22" fmla="*/ 197427 h 1110476"/>
                <a:gd name="connsiteX23" fmla="*/ 129168 w 293741"/>
                <a:gd name="connsiteY23" fmla="*/ 218209 h 1110476"/>
                <a:gd name="connsiteX24" fmla="*/ 108386 w 293741"/>
                <a:gd name="connsiteY24" fmla="*/ 228600 h 1110476"/>
                <a:gd name="connsiteX25" fmla="*/ 97995 w 293741"/>
                <a:gd name="connsiteY25" fmla="*/ 235527 h 1110476"/>
                <a:gd name="connsiteX26" fmla="*/ 94532 w 293741"/>
                <a:gd name="connsiteY26" fmla="*/ 245918 h 1110476"/>
                <a:gd name="connsiteX27" fmla="*/ 136095 w 293741"/>
                <a:gd name="connsiteY27" fmla="*/ 259772 h 1110476"/>
                <a:gd name="connsiteX28" fmla="*/ 125704 w 293741"/>
                <a:gd name="connsiteY28" fmla="*/ 294409 h 1110476"/>
                <a:gd name="connsiteX29" fmla="*/ 111850 w 293741"/>
                <a:gd name="connsiteY29" fmla="*/ 315191 h 1110476"/>
                <a:gd name="connsiteX30" fmla="*/ 91068 w 293741"/>
                <a:gd name="connsiteY30" fmla="*/ 322118 h 1110476"/>
                <a:gd name="connsiteX31" fmla="*/ 70286 w 293741"/>
                <a:gd name="connsiteY31" fmla="*/ 329045 h 1110476"/>
                <a:gd name="connsiteX32" fmla="*/ 59895 w 293741"/>
                <a:gd name="connsiteY32" fmla="*/ 332509 h 1110476"/>
                <a:gd name="connsiteX33" fmla="*/ 49504 w 293741"/>
                <a:gd name="connsiteY33" fmla="*/ 335972 h 1110476"/>
                <a:gd name="connsiteX34" fmla="*/ 46041 w 293741"/>
                <a:gd name="connsiteY34" fmla="*/ 346363 h 1110476"/>
                <a:gd name="connsiteX35" fmla="*/ 56432 w 293741"/>
                <a:gd name="connsiteY35" fmla="*/ 349827 h 1110476"/>
                <a:gd name="connsiteX36" fmla="*/ 104923 w 293741"/>
                <a:gd name="connsiteY36" fmla="*/ 346363 h 1110476"/>
                <a:gd name="connsiteX37" fmla="*/ 115313 w 293741"/>
                <a:gd name="connsiteY37" fmla="*/ 349827 h 1110476"/>
                <a:gd name="connsiteX38" fmla="*/ 97995 w 293741"/>
                <a:gd name="connsiteY38" fmla="*/ 367145 h 1110476"/>
                <a:gd name="connsiteX39" fmla="*/ 87604 w 293741"/>
                <a:gd name="connsiteY39" fmla="*/ 387927 h 1110476"/>
                <a:gd name="connsiteX40" fmla="*/ 70286 w 293741"/>
                <a:gd name="connsiteY40" fmla="*/ 419100 h 1110476"/>
                <a:gd name="connsiteX41" fmla="*/ 73750 w 293741"/>
                <a:gd name="connsiteY41" fmla="*/ 432954 h 1110476"/>
                <a:gd name="connsiteX42" fmla="*/ 122241 w 293741"/>
                <a:gd name="connsiteY42" fmla="*/ 419100 h 1110476"/>
                <a:gd name="connsiteX43" fmla="*/ 125704 w 293741"/>
                <a:gd name="connsiteY43" fmla="*/ 408709 h 1110476"/>
                <a:gd name="connsiteX44" fmla="*/ 132632 w 293741"/>
                <a:gd name="connsiteY44" fmla="*/ 401782 h 1110476"/>
                <a:gd name="connsiteX45" fmla="*/ 136095 w 293741"/>
                <a:gd name="connsiteY45" fmla="*/ 415636 h 1110476"/>
                <a:gd name="connsiteX46" fmla="*/ 132632 w 293741"/>
                <a:gd name="connsiteY46" fmla="*/ 432954 h 1110476"/>
                <a:gd name="connsiteX47" fmla="*/ 125704 w 293741"/>
                <a:gd name="connsiteY47" fmla="*/ 439882 h 1110476"/>
                <a:gd name="connsiteX48" fmla="*/ 118777 w 293741"/>
                <a:gd name="connsiteY48" fmla="*/ 450272 h 1110476"/>
                <a:gd name="connsiteX49" fmla="*/ 111850 w 293741"/>
                <a:gd name="connsiteY49" fmla="*/ 457200 h 1110476"/>
                <a:gd name="connsiteX50" fmla="*/ 104923 w 293741"/>
                <a:gd name="connsiteY50" fmla="*/ 467591 h 1110476"/>
                <a:gd name="connsiteX51" fmla="*/ 97995 w 293741"/>
                <a:gd name="connsiteY51" fmla="*/ 474518 h 1110476"/>
                <a:gd name="connsiteX52" fmla="*/ 77213 w 293741"/>
                <a:gd name="connsiteY52" fmla="*/ 481445 h 1110476"/>
                <a:gd name="connsiteX53" fmla="*/ 108386 w 293741"/>
                <a:gd name="connsiteY53" fmla="*/ 495300 h 1110476"/>
                <a:gd name="connsiteX54" fmla="*/ 111850 w 293741"/>
                <a:gd name="connsiteY54" fmla="*/ 509154 h 1110476"/>
                <a:gd name="connsiteX55" fmla="*/ 108386 w 293741"/>
                <a:gd name="connsiteY55" fmla="*/ 529936 h 1110476"/>
                <a:gd name="connsiteX56" fmla="*/ 97995 w 293741"/>
                <a:gd name="connsiteY56" fmla="*/ 533400 h 1110476"/>
                <a:gd name="connsiteX57" fmla="*/ 87604 w 293741"/>
                <a:gd name="connsiteY57" fmla="*/ 540327 h 1110476"/>
                <a:gd name="connsiteX58" fmla="*/ 66823 w 293741"/>
                <a:gd name="connsiteY58" fmla="*/ 547254 h 1110476"/>
                <a:gd name="connsiteX59" fmla="*/ 56432 w 293741"/>
                <a:gd name="connsiteY59" fmla="*/ 554182 h 1110476"/>
                <a:gd name="connsiteX60" fmla="*/ 42577 w 293741"/>
                <a:gd name="connsiteY60" fmla="*/ 557645 h 1110476"/>
                <a:gd name="connsiteX61" fmla="*/ 56432 w 293741"/>
                <a:gd name="connsiteY61" fmla="*/ 564572 h 1110476"/>
                <a:gd name="connsiteX62" fmla="*/ 87604 w 293741"/>
                <a:gd name="connsiteY62" fmla="*/ 574963 h 1110476"/>
                <a:gd name="connsiteX63" fmla="*/ 111850 w 293741"/>
                <a:gd name="connsiteY63" fmla="*/ 578427 h 1110476"/>
                <a:gd name="connsiteX64" fmla="*/ 87604 w 293741"/>
                <a:gd name="connsiteY64" fmla="*/ 599209 h 1110476"/>
                <a:gd name="connsiteX65" fmla="*/ 59895 w 293741"/>
                <a:gd name="connsiteY65" fmla="*/ 619991 h 1110476"/>
                <a:gd name="connsiteX66" fmla="*/ 35650 w 293741"/>
                <a:gd name="connsiteY66" fmla="*/ 644236 h 1110476"/>
                <a:gd name="connsiteX67" fmla="*/ 32186 w 293741"/>
                <a:gd name="connsiteY67" fmla="*/ 654627 h 1110476"/>
                <a:gd name="connsiteX68" fmla="*/ 11404 w 293741"/>
                <a:gd name="connsiteY68" fmla="*/ 668482 h 1110476"/>
                <a:gd name="connsiteX69" fmla="*/ 21795 w 293741"/>
                <a:gd name="connsiteY69" fmla="*/ 671945 h 1110476"/>
                <a:gd name="connsiteX70" fmla="*/ 56432 w 293741"/>
                <a:gd name="connsiteY70" fmla="*/ 651163 h 1110476"/>
                <a:gd name="connsiteX71" fmla="*/ 84141 w 293741"/>
                <a:gd name="connsiteY71" fmla="*/ 630382 h 1110476"/>
                <a:gd name="connsiteX72" fmla="*/ 139559 w 293741"/>
                <a:gd name="connsiteY72" fmla="*/ 633845 h 1110476"/>
                <a:gd name="connsiteX73" fmla="*/ 146486 w 293741"/>
                <a:gd name="connsiteY73" fmla="*/ 644236 h 1110476"/>
                <a:gd name="connsiteX74" fmla="*/ 153413 w 293741"/>
                <a:gd name="connsiteY74" fmla="*/ 665018 h 1110476"/>
                <a:gd name="connsiteX75" fmla="*/ 149950 w 293741"/>
                <a:gd name="connsiteY75" fmla="*/ 682336 h 1110476"/>
                <a:gd name="connsiteX76" fmla="*/ 129168 w 293741"/>
                <a:gd name="connsiteY76" fmla="*/ 692727 h 1110476"/>
                <a:gd name="connsiteX77" fmla="*/ 104923 w 293741"/>
                <a:gd name="connsiteY77" fmla="*/ 706582 h 1110476"/>
                <a:gd name="connsiteX78" fmla="*/ 87604 w 293741"/>
                <a:gd name="connsiteY78" fmla="*/ 713509 h 1110476"/>
                <a:gd name="connsiteX79" fmla="*/ 66823 w 293741"/>
                <a:gd name="connsiteY79" fmla="*/ 723900 h 1110476"/>
                <a:gd name="connsiteX80" fmla="*/ 59895 w 293741"/>
                <a:gd name="connsiteY80" fmla="*/ 730827 h 1110476"/>
                <a:gd name="connsiteX81" fmla="*/ 35650 w 293741"/>
                <a:gd name="connsiteY81" fmla="*/ 741218 h 1110476"/>
                <a:gd name="connsiteX82" fmla="*/ 28723 w 293741"/>
                <a:gd name="connsiteY82" fmla="*/ 751609 h 1110476"/>
                <a:gd name="connsiteX83" fmla="*/ 35650 w 293741"/>
                <a:gd name="connsiteY83" fmla="*/ 762000 h 1110476"/>
                <a:gd name="connsiteX84" fmla="*/ 84141 w 293741"/>
                <a:gd name="connsiteY84" fmla="*/ 758536 h 1110476"/>
                <a:gd name="connsiteX85" fmla="*/ 94532 w 293741"/>
                <a:gd name="connsiteY85" fmla="*/ 755072 h 1110476"/>
                <a:gd name="connsiteX86" fmla="*/ 101459 w 293741"/>
                <a:gd name="connsiteY86" fmla="*/ 762000 h 1110476"/>
                <a:gd name="connsiteX87" fmla="*/ 91068 w 293741"/>
                <a:gd name="connsiteY87" fmla="*/ 772391 h 1110476"/>
                <a:gd name="connsiteX88" fmla="*/ 73750 w 293741"/>
                <a:gd name="connsiteY88" fmla="*/ 807027 h 1110476"/>
                <a:gd name="connsiteX89" fmla="*/ 63359 w 293741"/>
                <a:gd name="connsiteY89" fmla="*/ 813954 h 1110476"/>
                <a:gd name="connsiteX90" fmla="*/ 49504 w 293741"/>
                <a:gd name="connsiteY90" fmla="*/ 827809 h 1110476"/>
                <a:gd name="connsiteX91" fmla="*/ 28723 w 293741"/>
                <a:gd name="connsiteY91" fmla="*/ 841663 h 1110476"/>
                <a:gd name="connsiteX92" fmla="*/ 25259 w 293741"/>
                <a:gd name="connsiteY92" fmla="*/ 852054 h 1110476"/>
                <a:gd name="connsiteX93" fmla="*/ 4477 w 293741"/>
                <a:gd name="connsiteY93" fmla="*/ 865909 h 1110476"/>
                <a:gd name="connsiteX94" fmla="*/ 1013 w 293741"/>
                <a:gd name="connsiteY94" fmla="*/ 876300 h 1110476"/>
                <a:gd name="connsiteX95" fmla="*/ 77213 w 293741"/>
                <a:gd name="connsiteY95" fmla="*/ 876300 h 1110476"/>
                <a:gd name="connsiteX96" fmla="*/ 80677 w 293741"/>
                <a:gd name="connsiteY96" fmla="*/ 865909 h 1110476"/>
                <a:gd name="connsiteX97" fmla="*/ 91068 w 293741"/>
                <a:gd name="connsiteY97" fmla="*/ 862445 h 1110476"/>
                <a:gd name="connsiteX98" fmla="*/ 87604 w 293741"/>
                <a:gd name="connsiteY98" fmla="*/ 872836 h 1110476"/>
                <a:gd name="connsiteX99" fmla="*/ 91068 w 293741"/>
                <a:gd name="connsiteY99" fmla="*/ 904009 h 1110476"/>
                <a:gd name="connsiteX100" fmla="*/ 111850 w 293741"/>
                <a:gd name="connsiteY100" fmla="*/ 907472 h 1110476"/>
                <a:gd name="connsiteX101" fmla="*/ 118777 w 293741"/>
                <a:gd name="connsiteY101" fmla="*/ 914400 h 1110476"/>
                <a:gd name="connsiteX102" fmla="*/ 111850 w 293741"/>
                <a:gd name="connsiteY102" fmla="*/ 924791 h 1110476"/>
                <a:gd name="connsiteX103" fmla="*/ 91068 w 293741"/>
                <a:gd name="connsiteY103" fmla="*/ 931718 h 1110476"/>
                <a:gd name="connsiteX104" fmla="*/ 80677 w 293741"/>
                <a:gd name="connsiteY104" fmla="*/ 938645 h 1110476"/>
                <a:gd name="connsiteX105" fmla="*/ 73750 w 293741"/>
                <a:gd name="connsiteY105" fmla="*/ 949036 h 1110476"/>
                <a:gd name="connsiteX106" fmla="*/ 63359 w 293741"/>
                <a:gd name="connsiteY106" fmla="*/ 952500 h 1110476"/>
                <a:gd name="connsiteX107" fmla="*/ 80677 w 293741"/>
                <a:gd name="connsiteY107" fmla="*/ 955963 h 1110476"/>
                <a:gd name="connsiteX108" fmla="*/ 122241 w 293741"/>
                <a:gd name="connsiteY108" fmla="*/ 959427 h 1110476"/>
                <a:gd name="connsiteX109" fmla="*/ 108386 w 293741"/>
                <a:gd name="connsiteY109" fmla="*/ 980209 h 1110476"/>
                <a:gd name="connsiteX110" fmla="*/ 101459 w 293741"/>
                <a:gd name="connsiteY110" fmla="*/ 1004454 h 1110476"/>
                <a:gd name="connsiteX111" fmla="*/ 94532 w 293741"/>
                <a:gd name="connsiteY111" fmla="*/ 1011382 h 1110476"/>
                <a:gd name="connsiteX112" fmla="*/ 108386 w 293741"/>
                <a:gd name="connsiteY112" fmla="*/ 1014845 h 1110476"/>
                <a:gd name="connsiteX113" fmla="*/ 125704 w 293741"/>
                <a:gd name="connsiteY113" fmla="*/ 1028700 h 1110476"/>
                <a:gd name="connsiteX114" fmla="*/ 136095 w 293741"/>
                <a:gd name="connsiteY114" fmla="*/ 1032163 h 1110476"/>
                <a:gd name="connsiteX115" fmla="*/ 160341 w 293741"/>
                <a:gd name="connsiteY115" fmla="*/ 1049482 h 1110476"/>
                <a:gd name="connsiteX116" fmla="*/ 181123 w 293741"/>
                <a:gd name="connsiteY116" fmla="*/ 1063336 h 1110476"/>
                <a:gd name="connsiteX117" fmla="*/ 201904 w 293741"/>
                <a:gd name="connsiteY117" fmla="*/ 1087582 h 1110476"/>
                <a:gd name="connsiteX118" fmla="*/ 212295 w 293741"/>
                <a:gd name="connsiteY118" fmla="*/ 1094509 h 1110476"/>
                <a:gd name="connsiteX119" fmla="*/ 226150 w 293741"/>
                <a:gd name="connsiteY119" fmla="*/ 1097972 h 1110476"/>
                <a:gd name="connsiteX120" fmla="*/ 278104 w 293741"/>
                <a:gd name="connsiteY120" fmla="*/ 1101436 h 1110476"/>
                <a:gd name="connsiteX121" fmla="*/ 274641 w 293741"/>
                <a:gd name="connsiteY121" fmla="*/ 1091045 h 1110476"/>
                <a:gd name="connsiteX122" fmla="*/ 264250 w 293741"/>
                <a:gd name="connsiteY122" fmla="*/ 1087582 h 1110476"/>
                <a:gd name="connsiteX123" fmla="*/ 236541 w 293741"/>
                <a:gd name="connsiteY123" fmla="*/ 1066800 h 1110476"/>
                <a:gd name="connsiteX124" fmla="*/ 226150 w 293741"/>
                <a:gd name="connsiteY124" fmla="*/ 1063336 h 1110476"/>
                <a:gd name="connsiteX125" fmla="*/ 201904 w 293741"/>
                <a:gd name="connsiteY125" fmla="*/ 1052945 h 1110476"/>
                <a:gd name="connsiteX126" fmla="*/ 194977 w 293741"/>
                <a:gd name="connsiteY126" fmla="*/ 1042554 h 1110476"/>
                <a:gd name="connsiteX127" fmla="*/ 177659 w 293741"/>
                <a:gd name="connsiteY127" fmla="*/ 1025236 h 1110476"/>
                <a:gd name="connsiteX128" fmla="*/ 170732 w 293741"/>
                <a:gd name="connsiteY128" fmla="*/ 997527 h 1110476"/>
                <a:gd name="connsiteX129" fmla="*/ 163804 w 293741"/>
                <a:gd name="connsiteY129" fmla="*/ 990600 h 1110476"/>
                <a:gd name="connsiteX130" fmla="*/ 167268 w 293741"/>
                <a:gd name="connsiteY130" fmla="*/ 945572 h 1110476"/>
                <a:gd name="connsiteX131" fmla="*/ 184586 w 293741"/>
                <a:gd name="connsiteY131" fmla="*/ 949036 h 1110476"/>
                <a:gd name="connsiteX132" fmla="*/ 177659 w 293741"/>
                <a:gd name="connsiteY132" fmla="*/ 938645 h 1110476"/>
                <a:gd name="connsiteX133" fmla="*/ 160341 w 293741"/>
                <a:gd name="connsiteY133" fmla="*/ 917863 h 1110476"/>
                <a:gd name="connsiteX134" fmla="*/ 156877 w 293741"/>
                <a:gd name="connsiteY134" fmla="*/ 907472 h 1110476"/>
                <a:gd name="connsiteX135" fmla="*/ 160341 w 293741"/>
                <a:gd name="connsiteY135" fmla="*/ 872836 h 1110476"/>
                <a:gd name="connsiteX136" fmla="*/ 181123 w 293741"/>
                <a:gd name="connsiteY136" fmla="*/ 879763 h 1110476"/>
                <a:gd name="connsiteX137" fmla="*/ 243468 w 293741"/>
                <a:gd name="connsiteY137" fmla="*/ 883227 h 1110476"/>
                <a:gd name="connsiteX138" fmla="*/ 267713 w 293741"/>
                <a:gd name="connsiteY138" fmla="*/ 879763 h 1110476"/>
                <a:gd name="connsiteX139" fmla="*/ 257323 w 293741"/>
                <a:gd name="connsiteY139" fmla="*/ 872836 h 1110476"/>
                <a:gd name="connsiteX140" fmla="*/ 246932 w 293741"/>
                <a:gd name="connsiteY140" fmla="*/ 869372 h 1110476"/>
                <a:gd name="connsiteX141" fmla="*/ 229613 w 293741"/>
                <a:gd name="connsiteY141" fmla="*/ 858982 h 1110476"/>
                <a:gd name="connsiteX142" fmla="*/ 215759 w 293741"/>
                <a:gd name="connsiteY142" fmla="*/ 841663 h 1110476"/>
                <a:gd name="connsiteX143" fmla="*/ 194977 w 293741"/>
                <a:gd name="connsiteY143" fmla="*/ 824345 h 1110476"/>
                <a:gd name="connsiteX144" fmla="*/ 177659 w 293741"/>
                <a:gd name="connsiteY144" fmla="*/ 810491 h 1110476"/>
                <a:gd name="connsiteX145" fmla="*/ 167268 w 293741"/>
                <a:gd name="connsiteY145" fmla="*/ 800100 h 1110476"/>
                <a:gd name="connsiteX146" fmla="*/ 156877 w 293741"/>
                <a:gd name="connsiteY146" fmla="*/ 793172 h 1110476"/>
                <a:gd name="connsiteX147" fmla="*/ 156877 w 293741"/>
                <a:gd name="connsiteY147" fmla="*/ 748145 h 1110476"/>
                <a:gd name="connsiteX148" fmla="*/ 167268 w 293741"/>
                <a:gd name="connsiteY148" fmla="*/ 741218 h 1110476"/>
                <a:gd name="connsiteX149" fmla="*/ 174195 w 293741"/>
                <a:gd name="connsiteY149" fmla="*/ 689263 h 1110476"/>
                <a:gd name="connsiteX150" fmla="*/ 177659 w 293741"/>
                <a:gd name="connsiteY150" fmla="*/ 678872 h 1110476"/>
                <a:gd name="connsiteX151" fmla="*/ 188050 w 293741"/>
                <a:gd name="connsiteY151" fmla="*/ 671945 h 1110476"/>
                <a:gd name="connsiteX152" fmla="*/ 215759 w 293741"/>
                <a:gd name="connsiteY152" fmla="*/ 682336 h 1110476"/>
                <a:gd name="connsiteX153" fmla="*/ 236541 w 293741"/>
                <a:gd name="connsiteY153" fmla="*/ 689263 h 1110476"/>
                <a:gd name="connsiteX154" fmla="*/ 246932 w 293741"/>
                <a:gd name="connsiteY154" fmla="*/ 696191 h 1110476"/>
                <a:gd name="connsiteX155" fmla="*/ 253859 w 293741"/>
                <a:gd name="connsiteY155" fmla="*/ 706582 h 1110476"/>
                <a:gd name="connsiteX156" fmla="*/ 250395 w 293741"/>
                <a:gd name="connsiteY156" fmla="*/ 696191 h 1110476"/>
                <a:gd name="connsiteX157" fmla="*/ 229613 w 293741"/>
                <a:gd name="connsiteY157" fmla="*/ 689263 h 1110476"/>
                <a:gd name="connsiteX158" fmla="*/ 208832 w 293741"/>
                <a:gd name="connsiteY158" fmla="*/ 675409 h 1110476"/>
                <a:gd name="connsiteX159" fmla="*/ 201904 w 293741"/>
                <a:gd name="connsiteY159" fmla="*/ 668482 h 1110476"/>
                <a:gd name="connsiteX160" fmla="*/ 181123 w 293741"/>
                <a:gd name="connsiteY160" fmla="*/ 651163 h 1110476"/>
                <a:gd name="connsiteX161" fmla="*/ 177659 w 293741"/>
                <a:gd name="connsiteY161" fmla="*/ 640772 h 1110476"/>
                <a:gd name="connsiteX162" fmla="*/ 188050 w 293741"/>
                <a:gd name="connsiteY162" fmla="*/ 633845 h 1110476"/>
                <a:gd name="connsiteX163" fmla="*/ 229613 w 293741"/>
                <a:gd name="connsiteY163" fmla="*/ 630382 h 1110476"/>
                <a:gd name="connsiteX164" fmla="*/ 208832 w 293741"/>
                <a:gd name="connsiteY164" fmla="*/ 619991 h 1110476"/>
                <a:gd name="connsiteX165" fmla="*/ 198441 w 293741"/>
                <a:gd name="connsiteY165" fmla="*/ 616527 h 1110476"/>
                <a:gd name="connsiteX166" fmla="*/ 184586 w 293741"/>
                <a:gd name="connsiteY166" fmla="*/ 585354 h 1110476"/>
                <a:gd name="connsiteX167" fmla="*/ 170732 w 293741"/>
                <a:gd name="connsiteY167" fmla="*/ 557645 h 1110476"/>
                <a:gd name="connsiteX168" fmla="*/ 167268 w 293741"/>
                <a:gd name="connsiteY168" fmla="*/ 533400 h 1110476"/>
                <a:gd name="connsiteX169" fmla="*/ 170732 w 293741"/>
                <a:gd name="connsiteY169" fmla="*/ 523009 h 1110476"/>
                <a:gd name="connsiteX170" fmla="*/ 184586 w 293741"/>
                <a:gd name="connsiteY170" fmla="*/ 509154 h 1110476"/>
                <a:gd name="connsiteX171" fmla="*/ 194977 w 293741"/>
                <a:gd name="connsiteY171" fmla="*/ 505691 h 1110476"/>
                <a:gd name="connsiteX172" fmla="*/ 229613 w 293741"/>
                <a:gd name="connsiteY172" fmla="*/ 502227 h 1110476"/>
                <a:gd name="connsiteX173" fmla="*/ 271177 w 293741"/>
                <a:gd name="connsiteY173" fmla="*/ 498763 h 1110476"/>
                <a:gd name="connsiteX174" fmla="*/ 291959 w 293741"/>
                <a:gd name="connsiteY174" fmla="*/ 491836 h 1110476"/>
                <a:gd name="connsiteX175" fmla="*/ 271177 w 293741"/>
                <a:gd name="connsiteY175" fmla="*/ 471054 h 1110476"/>
                <a:gd name="connsiteX176" fmla="*/ 233077 w 293741"/>
                <a:gd name="connsiteY176" fmla="*/ 484909 h 1110476"/>
                <a:gd name="connsiteX177" fmla="*/ 229613 w 293741"/>
                <a:gd name="connsiteY177" fmla="*/ 495300 h 1110476"/>
                <a:gd name="connsiteX178" fmla="*/ 208832 w 293741"/>
                <a:gd name="connsiteY178" fmla="*/ 502227 h 1110476"/>
                <a:gd name="connsiteX179" fmla="*/ 198441 w 293741"/>
                <a:gd name="connsiteY179" fmla="*/ 505691 h 1110476"/>
                <a:gd name="connsiteX180" fmla="*/ 188050 w 293741"/>
                <a:gd name="connsiteY180" fmla="*/ 498763 h 1110476"/>
                <a:gd name="connsiteX181" fmla="*/ 177659 w 293741"/>
                <a:gd name="connsiteY181" fmla="*/ 471054 h 1110476"/>
                <a:gd name="connsiteX182" fmla="*/ 174195 w 293741"/>
                <a:gd name="connsiteY182" fmla="*/ 460663 h 1110476"/>
                <a:gd name="connsiteX183" fmla="*/ 167268 w 293741"/>
                <a:gd name="connsiteY183" fmla="*/ 432954 h 1110476"/>
                <a:gd name="connsiteX184" fmla="*/ 170732 w 293741"/>
                <a:gd name="connsiteY184" fmla="*/ 422563 h 1110476"/>
                <a:gd name="connsiteX185" fmla="*/ 184586 w 293741"/>
                <a:gd name="connsiteY185" fmla="*/ 419100 h 1110476"/>
                <a:gd name="connsiteX186" fmla="*/ 201904 w 293741"/>
                <a:gd name="connsiteY186" fmla="*/ 415636 h 1110476"/>
                <a:gd name="connsiteX187" fmla="*/ 215759 w 293741"/>
                <a:gd name="connsiteY187" fmla="*/ 412172 h 1110476"/>
                <a:gd name="connsiteX188" fmla="*/ 257323 w 293741"/>
                <a:gd name="connsiteY188" fmla="*/ 408709 h 1110476"/>
                <a:gd name="connsiteX189" fmla="*/ 236541 w 293741"/>
                <a:gd name="connsiteY189" fmla="*/ 401782 h 1110476"/>
                <a:gd name="connsiteX190" fmla="*/ 229613 w 293741"/>
                <a:gd name="connsiteY190" fmla="*/ 394854 h 1110476"/>
                <a:gd name="connsiteX191" fmla="*/ 219223 w 293741"/>
                <a:gd name="connsiteY191" fmla="*/ 391391 h 1110476"/>
                <a:gd name="connsiteX192" fmla="*/ 212295 w 293741"/>
                <a:gd name="connsiteY192" fmla="*/ 370609 h 1110476"/>
                <a:gd name="connsiteX193" fmla="*/ 208832 w 293741"/>
                <a:gd name="connsiteY193" fmla="*/ 360218 h 1110476"/>
                <a:gd name="connsiteX194" fmla="*/ 219223 w 293741"/>
                <a:gd name="connsiteY194" fmla="*/ 353291 h 1110476"/>
                <a:gd name="connsiteX195" fmla="*/ 246932 w 293741"/>
                <a:gd name="connsiteY195" fmla="*/ 360218 h 1110476"/>
                <a:gd name="connsiteX196" fmla="*/ 291959 w 293741"/>
                <a:gd name="connsiteY196" fmla="*/ 356754 h 1110476"/>
                <a:gd name="connsiteX197" fmla="*/ 257323 w 293741"/>
                <a:gd name="connsiteY197" fmla="*/ 339436 h 1110476"/>
                <a:gd name="connsiteX198" fmla="*/ 246932 w 293741"/>
                <a:gd name="connsiteY198" fmla="*/ 335972 h 1110476"/>
                <a:gd name="connsiteX199" fmla="*/ 240004 w 293741"/>
                <a:gd name="connsiteY199" fmla="*/ 329045 h 1110476"/>
                <a:gd name="connsiteX200" fmla="*/ 226150 w 293741"/>
                <a:gd name="connsiteY200" fmla="*/ 322118 h 1110476"/>
                <a:gd name="connsiteX201" fmla="*/ 177659 w 293741"/>
                <a:gd name="connsiteY201" fmla="*/ 277091 h 1110476"/>
                <a:gd name="connsiteX202" fmla="*/ 177659 w 293741"/>
                <a:gd name="connsiteY202" fmla="*/ 266700 h 1110476"/>
                <a:gd name="connsiteX203" fmla="*/ 177659 w 293741"/>
                <a:gd name="connsiteY203" fmla="*/ 266700 h 1110476"/>
                <a:gd name="connsiteX204" fmla="*/ 281568 w 293741"/>
                <a:gd name="connsiteY204" fmla="*/ 290945 h 1110476"/>
                <a:gd name="connsiteX205" fmla="*/ 250395 w 293741"/>
                <a:gd name="connsiteY205" fmla="*/ 284018 h 1110476"/>
                <a:gd name="connsiteX206" fmla="*/ 226150 w 293741"/>
                <a:gd name="connsiteY206" fmla="*/ 270163 h 1110476"/>
                <a:gd name="connsiteX207" fmla="*/ 181123 w 293741"/>
                <a:gd name="connsiteY207" fmla="*/ 235527 h 1110476"/>
                <a:gd name="connsiteX208" fmla="*/ 194977 w 293741"/>
                <a:gd name="connsiteY208" fmla="*/ 169718 h 1110476"/>
                <a:gd name="connsiteX209" fmla="*/ 205368 w 293741"/>
                <a:gd name="connsiteY209" fmla="*/ 173182 h 1110476"/>
                <a:gd name="connsiteX210" fmla="*/ 212295 w 293741"/>
                <a:gd name="connsiteY210" fmla="*/ 183572 h 1110476"/>
                <a:gd name="connsiteX211" fmla="*/ 222686 w 293741"/>
                <a:gd name="connsiteY211" fmla="*/ 187036 h 1110476"/>
                <a:gd name="connsiteX212" fmla="*/ 226150 w 293741"/>
                <a:gd name="connsiteY212" fmla="*/ 197427 h 1110476"/>
                <a:gd name="connsiteX213" fmla="*/ 240004 w 293741"/>
                <a:gd name="connsiteY213" fmla="*/ 200891 h 1110476"/>
                <a:gd name="connsiteX214" fmla="*/ 250395 w 293741"/>
                <a:gd name="connsiteY214" fmla="*/ 204354 h 1110476"/>
                <a:gd name="connsiteX215" fmla="*/ 260786 w 293741"/>
                <a:gd name="connsiteY215" fmla="*/ 200891 h 1110476"/>
                <a:gd name="connsiteX216" fmla="*/ 250395 w 293741"/>
                <a:gd name="connsiteY216" fmla="*/ 169718 h 1110476"/>
                <a:gd name="connsiteX217" fmla="*/ 240004 w 293741"/>
                <a:gd name="connsiteY217" fmla="*/ 162791 h 1110476"/>
                <a:gd name="connsiteX218" fmla="*/ 184586 w 293741"/>
                <a:gd name="connsiteY218" fmla="*/ 155863 h 1110476"/>
                <a:gd name="connsiteX219" fmla="*/ 167268 w 293741"/>
                <a:gd name="connsiteY219" fmla="*/ 135082 h 1110476"/>
                <a:gd name="connsiteX220" fmla="*/ 170732 w 293741"/>
                <a:gd name="connsiteY220" fmla="*/ 124691 h 1110476"/>
                <a:gd name="connsiteX221" fmla="*/ 174195 w 293741"/>
                <a:gd name="connsiteY221" fmla="*/ 86591 h 1110476"/>
                <a:gd name="connsiteX222" fmla="*/ 191513 w 293741"/>
                <a:gd name="connsiteY222" fmla="*/ 69272 h 1110476"/>
                <a:gd name="connsiteX223" fmla="*/ 198441 w 293741"/>
                <a:gd name="connsiteY223" fmla="*/ 62345 h 1110476"/>
                <a:gd name="connsiteX224" fmla="*/ 191513 w 293741"/>
                <a:gd name="connsiteY224" fmla="*/ 55418 h 1110476"/>
                <a:gd name="connsiteX225" fmla="*/ 181123 w 293741"/>
                <a:gd name="connsiteY225" fmla="*/ 51954 h 1110476"/>
                <a:gd name="connsiteX226" fmla="*/ 167268 w 293741"/>
                <a:gd name="connsiteY226" fmla="*/ 27709 h 1110476"/>
                <a:gd name="connsiteX227" fmla="*/ 167268 w 293741"/>
                <a:gd name="connsiteY227" fmla="*/ 0 h 111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293741" h="1110476">
                  <a:moveTo>
                    <a:pt x="167268" y="0"/>
                  </a:moveTo>
                  <a:lnTo>
                    <a:pt x="167268" y="0"/>
                  </a:lnTo>
                  <a:cubicBezTo>
                    <a:pt x="159186" y="5773"/>
                    <a:pt x="150863" y="11221"/>
                    <a:pt x="143023" y="17318"/>
                  </a:cubicBezTo>
                  <a:cubicBezTo>
                    <a:pt x="113421" y="40341"/>
                    <a:pt x="163963" y="5667"/>
                    <a:pt x="125704" y="31172"/>
                  </a:cubicBezTo>
                  <a:cubicBezTo>
                    <a:pt x="124550" y="34636"/>
                    <a:pt x="121641" y="37962"/>
                    <a:pt x="122241" y="41563"/>
                  </a:cubicBezTo>
                  <a:cubicBezTo>
                    <a:pt x="122925" y="45669"/>
                    <a:pt x="125638" y="49748"/>
                    <a:pt x="129168" y="51954"/>
                  </a:cubicBezTo>
                  <a:cubicBezTo>
                    <a:pt x="137443" y="57126"/>
                    <a:pt x="157375" y="60367"/>
                    <a:pt x="167268" y="62345"/>
                  </a:cubicBezTo>
                  <a:cubicBezTo>
                    <a:pt x="166113" y="65809"/>
                    <a:pt x="166085" y="69885"/>
                    <a:pt x="163804" y="72736"/>
                  </a:cubicBezTo>
                  <a:cubicBezTo>
                    <a:pt x="161203" y="75987"/>
                    <a:pt x="155619" y="76133"/>
                    <a:pt x="153413" y="79663"/>
                  </a:cubicBezTo>
                  <a:cubicBezTo>
                    <a:pt x="132804" y="112637"/>
                    <a:pt x="159611" y="91695"/>
                    <a:pt x="136095" y="107372"/>
                  </a:cubicBezTo>
                  <a:cubicBezTo>
                    <a:pt x="132950" y="112090"/>
                    <a:pt x="127723" y="121402"/>
                    <a:pt x="122241" y="124691"/>
                  </a:cubicBezTo>
                  <a:cubicBezTo>
                    <a:pt x="118365" y="127017"/>
                    <a:pt x="101008" y="130714"/>
                    <a:pt x="97995" y="131618"/>
                  </a:cubicBezTo>
                  <a:cubicBezTo>
                    <a:pt x="91001" y="133716"/>
                    <a:pt x="77213" y="138545"/>
                    <a:pt x="77213" y="138545"/>
                  </a:cubicBezTo>
                  <a:cubicBezTo>
                    <a:pt x="73750" y="140854"/>
                    <a:pt x="69423" y="142222"/>
                    <a:pt x="66823" y="145472"/>
                  </a:cubicBezTo>
                  <a:cubicBezTo>
                    <a:pt x="64542" y="148323"/>
                    <a:pt x="65941" y="153281"/>
                    <a:pt x="63359" y="155863"/>
                  </a:cubicBezTo>
                  <a:cubicBezTo>
                    <a:pt x="60777" y="158445"/>
                    <a:pt x="56324" y="157889"/>
                    <a:pt x="52968" y="159327"/>
                  </a:cubicBezTo>
                  <a:cubicBezTo>
                    <a:pt x="48222" y="161361"/>
                    <a:pt x="43731" y="163945"/>
                    <a:pt x="39113" y="166254"/>
                  </a:cubicBezTo>
                  <a:cubicBezTo>
                    <a:pt x="41422" y="169718"/>
                    <a:pt x="42511" y="174439"/>
                    <a:pt x="46041" y="176645"/>
                  </a:cubicBezTo>
                  <a:cubicBezTo>
                    <a:pt x="52233" y="180515"/>
                    <a:pt x="59896" y="181263"/>
                    <a:pt x="66823" y="183572"/>
                  </a:cubicBezTo>
                  <a:cubicBezTo>
                    <a:pt x="81739" y="188544"/>
                    <a:pt x="73659" y="186147"/>
                    <a:pt x="91068" y="190500"/>
                  </a:cubicBezTo>
                  <a:cubicBezTo>
                    <a:pt x="95967" y="188867"/>
                    <a:pt x="110965" y="183572"/>
                    <a:pt x="115313" y="183572"/>
                  </a:cubicBezTo>
                  <a:cubicBezTo>
                    <a:pt x="120073" y="183572"/>
                    <a:pt x="124550" y="185881"/>
                    <a:pt x="129168" y="187036"/>
                  </a:cubicBezTo>
                  <a:cubicBezTo>
                    <a:pt x="130323" y="190500"/>
                    <a:pt x="132632" y="193776"/>
                    <a:pt x="132632" y="197427"/>
                  </a:cubicBezTo>
                  <a:cubicBezTo>
                    <a:pt x="132632" y="204450"/>
                    <a:pt x="132309" y="211928"/>
                    <a:pt x="129168" y="218209"/>
                  </a:cubicBezTo>
                  <a:cubicBezTo>
                    <a:pt x="125860" y="224825"/>
                    <a:pt x="113849" y="225868"/>
                    <a:pt x="108386" y="228600"/>
                  </a:cubicBezTo>
                  <a:cubicBezTo>
                    <a:pt x="104663" y="230462"/>
                    <a:pt x="101459" y="233218"/>
                    <a:pt x="97995" y="235527"/>
                  </a:cubicBezTo>
                  <a:cubicBezTo>
                    <a:pt x="96841" y="238991"/>
                    <a:pt x="94532" y="242267"/>
                    <a:pt x="94532" y="245918"/>
                  </a:cubicBezTo>
                  <a:cubicBezTo>
                    <a:pt x="94532" y="267726"/>
                    <a:pt x="120538" y="258358"/>
                    <a:pt x="136095" y="259772"/>
                  </a:cubicBezTo>
                  <a:cubicBezTo>
                    <a:pt x="130974" y="295630"/>
                    <a:pt x="137706" y="273406"/>
                    <a:pt x="125704" y="294409"/>
                  </a:cubicBezTo>
                  <a:cubicBezTo>
                    <a:pt x="122330" y="300313"/>
                    <a:pt x="119257" y="311488"/>
                    <a:pt x="111850" y="315191"/>
                  </a:cubicBezTo>
                  <a:cubicBezTo>
                    <a:pt x="105319" y="318457"/>
                    <a:pt x="97995" y="319809"/>
                    <a:pt x="91068" y="322118"/>
                  </a:cubicBezTo>
                  <a:lnTo>
                    <a:pt x="70286" y="329045"/>
                  </a:lnTo>
                  <a:lnTo>
                    <a:pt x="59895" y="332509"/>
                  </a:lnTo>
                  <a:lnTo>
                    <a:pt x="49504" y="335972"/>
                  </a:lnTo>
                  <a:cubicBezTo>
                    <a:pt x="48350" y="339436"/>
                    <a:pt x="44408" y="343098"/>
                    <a:pt x="46041" y="346363"/>
                  </a:cubicBezTo>
                  <a:cubicBezTo>
                    <a:pt x="47674" y="349629"/>
                    <a:pt x="52781" y="349827"/>
                    <a:pt x="56432" y="349827"/>
                  </a:cubicBezTo>
                  <a:cubicBezTo>
                    <a:pt x="72637" y="349827"/>
                    <a:pt x="88759" y="347518"/>
                    <a:pt x="104923" y="346363"/>
                  </a:cubicBezTo>
                  <a:cubicBezTo>
                    <a:pt x="108386" y="347518"/>
                    <a:pt x="116468" y="346364"/>
                    <a:pt x="115313" y="349827"/>
                  </a:cubicBezTo>
                  <a:cubicBezTo>
                    <a:pt x="112731" y="357572"/>
                    <a:pt x="103768" y="361372"/>
                    <a:pt x="97995" y="367145"/>
                  </a:cubicBezTo>
                  <a:cubicBezTo>
                    <a:pt x="86465" y="378675"/>
                    <a:pt x="94645" y="375253"/>
                    <a:pt x="87604" y="387927"/>
                  </a:cubicBezTo>
                  <a:cubicBezTo>
                    <a:pt x="67754" y="423657"/>
                    <a:pt x="78124" y="395588"/>
                    <a:pt x="70286" y="419100"/>
                  </a:cubicBezTo>
                  <a:cubicBezTo>
                    <a:pt x="71441" y="423718"/>
                    <a:pt x="69112" y="431884"/>
                    <a:pt x="73750" y="432954"/>
                  </a:cubicBezTo>
                  <a:cubicBezTo>
                    <a:pt x="111165" y="441588"/>
                    <a:pt x="110085" y="437332"/>
                    <a:pt x="122241" y="419100"/>
                  </a:cubicBezTo>
                  <a:cubicBezTo>
                    <a:pt x="123395" y="415636"/>
                    <a:pt x="123826" y="411840"/>
                    <a:pt x="125704" y="408709"/>
                  </a:cubicBezTo>
                  <a:cubicBezTo>
                    <a:pt x="127384" y="405909"/>
                    <a:pt x="129915" y="399971"/>
                    <a:pt x="132632" y="401782"/>
                  </a:cubicBezTo>
                  <a:cubicBezTo>
                    <a:pt x="136593" y="404422"/>
                    <a:pt x="134941" y="411018"/>
                    <a:pt x="136095" y="415636"/>
                  </a:cubicBezTo>
                  <a:cubicBezTo>
                    <a:pt x="134941" y="421409"/>
                    <a:pt x="134951" y="427543"/>
                    <a:pt x="132632" y="432954"/>
                  </a:cubicBezTo>
                  <a:cubicBezTo>
                    <a:pt x="131346" y="435956"/>
                    <a:pt x="127744" y="437332"/>
                    <a:pt x="125704" y="439882"/>
                  </a:cubicBezTo>
                  <a:cubicBezTo>
                    <a:pt x="123104" y="443132"/>
                    <a:pt x="121377" y="447022"/>
                    <a:pt x="118777" y="450272"/>
                  </a:cubicBezTo>
                  <a:cubicBezTo>
                    <a:pt x="116737" y="452822"/>
                    <a:pt x="113890" y="454650"/>
                    <a:pt x="111850" y="457200"/>
                  </a:cubicBezTo>
                  <a:cubicBezTo>
                    <a:pt x="109250" y="460451"/>
                    <a:pt x="107524" y="464340"/>
                    <a:pt x="104923" y="467591"/>
                  </a:cubicBezTo>
                  <a:cubicBezTo>
                    <a:pt x="102883" y="470141"/>
                    <a:pt x="100916" y="473058"/>
                    <a:pt x="97995" y="474518"/>
                  </a:cubicBezTo>
                  <a:cubicBezTo>
                    <a:pt x="91464" y="477783"/>
                    <a:pt x="77213" y="481445"/>
                    <a:pt x="77213" y="481445"/>
                  </a:cubicBezTo>
                  <a:cubicBezTo>
                    <a:pt x="85786" y="507160"/>
                    <a:pt x="71535" y="474828"/>
                    <a:pt x="108386" y="495300"/>
                  </a:cubicBezTo>
                  <a:cubicBezTo>
                    <a:pt x="112547" y="497612"/>
                    <a:pt x="110695" y="504536"/>
                    <a:pt x="111850" y="509154"/>
                  </a:cubicBezTo>
                  <a:cubicBezTo>
                    <a:pt x="110695" y="516081"/>
                    <a:pt x="111870" y="523838"/>
                    <a:pt x="108386" y="529936"/>
                  </a:cubicBezTo>
                  <a:cubicBezTo>
                    <a:pt x="106575" y="533106"/>
                    <a:pt x="101261" y="531767"/>
                    <a:pt x="97995" y="533400"/>
                  </a:cubicBezTo>
                  <a:cubicBezTo>
                    <a:pt x="94272" y="535262"/>
                    <a:pt x="91408" y="538636"/>
                    <a:pt x="87604" y="540327"/>
                  </a:cubicBezTo>
                  <a:cubicBezTo>
                    <a:pt x="80932" y="543292"/>
                    <a:pt x="66823" y="547254"/>
                    <a:pt x="66823" y="547254"/>
                  </a:cubicBezTo>
                  <a:cubicBezTo>
                    <a:pt x="63359" y="549563"/>
                    <a:pt x="60258" y="552542"/>
                    <a:pt x="56432" y="554182"/>
                  </a:cubicBezTo>
                  <a:cubicBezTo>
                    <a:pt x="52056" y="556057"/>
                    <a:pt x="42577" y="552885"/>
                    <a:pt x="42577" y="557645"/>
                  </a:cubicBezTo>
                  <a:cubicBezTo>
                    <a:pt x="42577" y="562808"/>
                    <a:pt x="51638" y="562654"/>
                    <a:pt x="56432" y="564572"/>
                  </a:cubicBezTo>
                  <a:cubicBezTo>
                    <a:pt x="56473" y="564588"/>
                    <a:pt x="82388" y="573225"/>
                    <a:pt x="87604" y="574963"/>
                  </a:cubicBezTo>
                  <a:cubicBezTo>
                    <a:pt x="95349" y="577544"/>
                    <a:pt x="103768" y="577272"/>
                    <a:pt x="111850" y="578427"/>
                  </a:cubicBezTo>
                  <a:cubicBezTo>
                    <a:pt x="96025" y="588977"/>
                    <a:pt x="104403" y="582410"/>
                    <a:pt x="87604" y="599209"/>
                  </a:cubicBezTo>
                  <a:cubicBezTo>
                    <a:pt x="73273" y="613540"/>
                    <a:pt x="69114" y="607700"/>
                    <a:pt x="59895" y="619991"/>
                  </a:cubicBezTo>
                  <a:cubicBezTo>
                    <a:pt x="41369" y="644692"/>
                    <a:pt x="55100" y="637752"/>
                    <a:pt x="35650" y="644236"/>
                  </a:cubicBezTo>
                  <a:cubicBezTo>
                    <a:pt x="34495" y="647700"/>
                    <a:pt x="34768" y="652045"/>
                    <a:pt x="32186" y="654627"/>
                  </a:cubicBezTo>
                  <a:cubicBezTo>
                    <a:pt x="26299" y="660514"/>
                    <a:pt x="11404" y="668482"/>
                    <a:pt x="11404" y="668482"/>
                  </a:cubicBezTo>
                  <a:cubicBezTo>
                    <a:pt x="14868" y="669636"/>
                    <a:pt x="18144" y="671945"/>
                    <a:pt x="21795" y="671945"/>
                  </a:cubicBezTo>
                  <a:cubicBezTo>
                    <a:pt x="47268" y="671945"/>
                    <a:pt x="34744" y="665622"/>
                    <a:pt x="56432" y="651163"/>
                  </a:cubicBezTo>
                  <a:cubicBezTo>
                    <a:pt x="79930" y="635498"/>
                    <a:pt x="71326" y="643195"/>
                    <a:pt x="84141" y="630382"/>
                  </a:cubicBezTo>
                  <a:cubicBezTo>
                    <a:pt x="102614" y="631536"/>
                    <a:pt x="121491" y="629830"/>
                    <a:pt x="139559" y="633845"/>
                  </a:cubicBezTo>
                  <a:cubicBezTo>
                    <a:pt x="143623" y="634748"/>
                    <a:pt x="144795" y="640432"/>
                    <a:pt x="146486" y="644236"/>
                  </a:cubicBezTo>
                  <a:cubicBezTo>
                    <a:pt x="149452" y="650909"/>
                    <a:pt x="153413" y="665018"/>
                    <a:pt x="153413" y="665018"/>
                  </a:cubicBezTo>
                  <a:cubicBezTo>
                    <a:pt x="152259" y="670791"/>
                    <a:pt x="152871" y="677225"/>
                    <a:pt x="149950" y="682336"/>
                  </a:cubicBezTo>
                  <a:cubicBezTo>
                    <a:pt x="146353" y="688631"/>
                    <a:pt x="134885" y="690277"/>
                    <a:pt x="129168" y="692727"/>
                  </a:cubicBezTo>
                  <a:cubicBezTo>
                    <a:pt x="86636" y="710955"/>
                    <a:pt x="139727" y="689180"/>
                    <a:pt x="104923" y="706582"/>
                  </a:cubicBezTo>
                  <a:cubicBezTo>
                    <a:pt x="99362" y="709363"/>
                    <a:pt x="93165" y="710729"/>
                    <a:pt x="87604" y="713509"/>
                  </a:cubicBezTo>
                  <a:cubicBezTo>
                    <a:pt x="60738" y="726941"/>
                    <a:pt x="92946" y="715191"/>
                    <a:pt x="66823" y="723900"/>
                  </a:cubicBezTo>
                  <a:cubicBezTo>
                    <a:pt x="64514" y="726209"/>
                    <a:pt x="62612" y="729016"/>
                    <a:pt x="59895" y="730827"/>
                  </a:cubicBezTo>
                  <a:cubicBezTo>
                    <a:pt x="51335" y="736533"/>
                    <a:pt x="44886" y="738139"/>
                    <a:pt x="35650" y="741218"/>
                  </a:cubicBezTo>
                  <a:cubicBezTo>
                    <a:pt x="33341" y="744682"/>
                    <a:pt x="28723" y="747446"/>
                    <a:pt x="28723" y="751609"/>
                  </a:cubicBezTo>
                  <a:cubicBezTo>
                    <a:pt x="28723" y="755772"/>
                    <a:pt x="31519" y="761484"/>
                    <a:pt x="35650" y="762000"/>
                  </a:cubicBezTo>
                  <a:cubicBezTo>
                    <a:pt x="51730" y="764010"/>
                    <a:pt x="67977" y="759691"/>
                    <a:pt x="84141" y="758536"/>
                  </a:cubicBezTo>
                  <a:cubicBezTo>
                    <a:pt x="87605" y="757381"/>
                    <a:pt x="90952" y="754356"/>
                    <a:pt x="94532" y="755072"/>
                  </a:cubicBezTo>
                  <a:cubicBezTo>
                    <a:pt x="97734" y="755713"/>
                    <a:pt x="102099" y="758798"/>
                    <a:pt x="101459" y="762000"/>
                  </a:cubicBezTo>
                  <a:cubicBezTo>
                    <a:pt x="100498" y="766803"/>
                    <a:pt x="94532" y="768927"/>
                    <a:pt x="91068" y="772391"/>
                  </a:cubicBezTo>
                  <a:cubicBezTo>
                    <a:pt x="87943" y="784890"/>
                    <a:pt x="86120" y="798781"/>
                    <a:pt x="73750" y="807027"/>
                  </a:cubicBezTo>
                  <a:cubicBezTo>
                    <a:pt x="70286" y="809336"/>
                    <a:pt x="66520" y="811245"/>
                    <a:pt x="63359" y="813954"/>
                  </a:cubicBezTo>
                  <a:cubicBezTo>
                    <a:pt x="58400" y="818204"/>
                    <a:pt x="54938" y="824186"/>
                    <a:pt x="49504" y="827809"/>
                  </a:cubicBezTo>
                  <a:lnTo>
                    <a:pt x="28723" y="841663"/>
                  </a:lnTo>
                  <a:cubicBezTo>
                    <a:pt x="27568" y="845127"/>
                    <a:pt x="27841" y="849472"/>
                    <a:pt x="25259" y="852054"/>
                  </a:cubicBezTo>
                  <a:cubicBezTo>
                    <a:pt x="19372" y="857941"/>
                    <a:pt x="4477" y="865909"/>
                    <a:pt x="4477" y="865909"/>
                  </a:cubicBezTo>
                  <a:cubicBezTo>
                    <a:pt x="3322" y="869373"/>
                    <a:pt x="-2253" y="874667"/>
                    <a:pt x="1013" y="876300"/>
                  </a:cubicBezTo>
                  <a:cubicBezTo>
                    <a:pt x="16047" y="883817"/>
                    <a:pt x="66540" y="877121"/>
                    <a:pt x="77213" y="876300"/>
                  </a:cubicBezTo>
                  <a:cubicBezTo>
                    <a:pt x="78368" y="872836"/>
                    <a:pt x="78095" y="868491"/>
                    <a:pt x="80677" y="865909"/>
                  </a:cubicBezTo>
                  <a:cubicBezTo>
                    <a:pt x="83259" y="863327"/>
                    <a:pt x="88486" y="859863"/>
                    <a:pt x="91068" y="862445"/>
                  </a:cubicBezTo>
                  <a:cubicBezTo>
                    <a:pt x="93650" y="865027"/>
                    <a:pt x="88759" y="869372"/>
                    <a:pt x="87604" y="872836"/>
                  </a:cubicBezTo>
                  <a:cubicBezTo>
                    <a:pt x="88759" y="883227"/>
                    <a:pt x="85072" y="895444"/>
                    <a:pt x="91068" y="904009"/>
                  </a:cubicBezTo>
                  <a:cubicBezTo>
                    <a:pt x="95095" y="909762"/>
                    <a:pt x="105274" y="905006"/>
                    <a:pt x="111850" y="907472"/>
                  </a:cubicBezTo>
                  <a:cubicBezTo>
                    <a:pt x="114908" y="908619"/>
                    <a:pt x="116468" y="912091"/>
                    <a:pt x="118777" y="914400"/>
                  </a:cubicBezTo>
                  <a:cubicBezTo>
                    <a:pt x="116468" y="917864"/>
                    <a:pt x="115380" y="922585"/>
                    <a:pt x="111850" y="924791"/>
                  </a:cubicBezTo>
                  <a:cubicBezTo>
                    <a:pt x="105658" y="928661"/>
                    <a:pt x="97144" y="927668"/>
                    <a:pt x="91068" y="931718"/>
                  </a:cubicBezTo>
                  <a:lnTo>
                    <a:pt x="80677" y="938645"/>
                  </a:lnTo>
                  <a:cubicBezTo>
                    <a:pt x="78368" y="942109"/>
                    <a:pt x="77001" y="946435"/>
                    <a:pt x="73750" y="949036"/>
                  </a:cubicBezTo>
                  <a:cubicBezTo>
                    <a:pt x="70899" y="951317"/>
                    <a:pt x="60777" y="949918"/>
                    <a:pt x="63359" y="952500"/>
                  </a:cubicBezTo>
                  <a:cubicBezTo>
                    <a:pt x="67522" y="956663"/>
                    <a:pt x="74830" y="955275"/>
                    <a:pt x="80677" y="955963"/>
                  </a:cubicBezTo>
                  <a:cubicBezTo>
                    <a:pt x="94484" y="957587"/>
                    <a:pt x="108386" y="958272"/>
                    <a:pt x="122241" y="959427"/>
                  </a:cubicBezTo>
                  <a:cubicBezTo>
                    <a:pt x="114004" y="984137"/>
                    <a:pt x="125685" y="954260"/>
                    <a:pt x="108386" y="980209"/>
                  </a:cubicBezTo>
                  <a:cubicBezTo>
                    <a:pt x="104987" y="985308"/>
                    <a:pt x="103763" y="999846"/>
                    <a:pt x="101459" y="1004454"/>
                  </a:cubicBezTo>
                  <a:cubicBezTo>
                    <a:pt x="99999" y="1007375"/>
                    <a:pt x="96841" y="1009073"/>
                    <a:pt x="94532" y="1011382"/>
                  </a:cubicBezTo>
                  <a:cubicBezTo>
                    <a:pt x="99150" y="1012536"/>
                    <a:pt x="104011" y="1012970"/>
                    <a:pt x="108386" y="1014845"/>
                  </a:cubicBezTo>
                  <a:cubicBezTo>
                    <a:pt x="132653" y="1025244"/>
                    <a:pt x="107080" y="1017525"/>
                    <a:pt x="125704" y="1028700"/>
                  </a:cubicBezTo>
                  <a:cubicBezTo>
                    <a:pt x="128835" y="1030578"/>
                    <a:pt x="132631" y="1031009"/>
                    <a:pt x="136095" y="1032163"/>
                  </a:cubicBezTo>
                  <a:cubicBezTo>
                    <a:pt x="163107" y="1059175"/>
                    <a:pt x="128433" y="1026691"/>
                    <a:pt x="160341" y="1049482"/>
                  </a:cubicBezTo>
                  <a:cubicBezTo>
                    <a:pt x="183042" y="1065697"/>
                    <a:pt x="158834" y="1055905"/>
                    <a:pt x="181123" y="1063336"/>
                  </a:cubicBezTo>
                  <a:cubicBezTo>
                    <a:pt x="184782" y="1067910"/>
                    <a:pt x="195155" y="1082182"/>
                    <a:pt x="201904" y="1087582"/>
                  </a:cubicBezTo>
                  <a:cubicBezTo>
                    <a:pt x="205155" y="1090183"/>
                    <a:pt x="208469" y="1092869"/>
                    <a:pt x="212295" y="1094509"/>
                  </a:cubicBezTo>
                  <a:cubicBezTo>
                    <a:pt x="216671" y="1096384"/>
                    <a:pt x="221532" y="1096818"/>
                    <a:pt x="226150" y="1097972"/>
                  </a:cubicBezTo>
                  <a:cubicBezTo>
                    <a:pt x="241706" y="1113531"/>
                    <a:pt x="239105" y="1114436"/>
                    <a:pt x="278104" y="1101436"/>
                  </a:cubicBezTo>
                  <a:cubicBezTo>
                    <a:pt x="281568" y="1100281"/>
                    <a:pt x="277223" y="1093627"/>
                    <a:pt x="274641" y="1091045"/>
                  </a:cubicBezTo>
                  <a:cubicBezTo>
                    <a:pt x="272059" y="1088463"/>
                    <a:pt x="267714" y="1088736"/>
                    <a:pt x="264250" y="1087582"/>
                  </a:cubicBezTo>
                  <a:cubicBezTo>
                    <a:pt x="251436" y="1074767"/>
                    <a:pt x="260040" y="1082465"/>
                    <a:pt x="236541" y="1066800"/>
                  </a:cubicBezTo>
                  <a:cubicBezTo>
                    <a:pt x="233503" y="1064775"/>
                    <a:pt x="229416" y="1064969"/>
                    <a:pt x="226150" y="1063336"/>
                  </a:cubicBezTo>
                  <a:cubicBezTo>
                    <a:pt x="202231" y="1051377"/>
                    <a:pt x="230738" y="1060154"/>
                    <a:pt x="201904" y="1052945"/>
                  </a:cubicBezTo>
                  <a:cubicBezTo>
                    <a:pt x="199595" y="1049481"/>
                    <a:pt x="197921" y="1045498"/>
                    <a:pt x="194977" y="1042554"/>
                  </a:cubicBezTo>
                  <a:cubicBezTo>
                    <a:pt x="181121" y="1028698"/>
                    <a:pt x="186896" y="1043711"/>
                    <a:pt x="177659" y="1025236"/>
                  </a:cubicBezTo>
                  <a:cubicBezTo>
                    <a:pt x="167564" y="1005046"/>
                    <a:pt x="182601" y="1025221"/>
                    <a:pt x="170732" y="997527"/>
                  </a:cubicBezTo>
                  <a:cubicBezTo>
                    <a:pt x="169446" y="994525"/>
                    <a:pt x="166113" y="992909"/>
                    <a:pt x="163804" y="990600"/>
                  </a:cubicBezTo>
                  <a:cubicBezTo>
                    <a:pt x="156277" y="945435"/>
                    <a:pt x="143552" y="953478"/>
                    <a:pt x="167268" y="945572"/>
                  </a:cubicBezTo>
                  <a:lnTo>
                    <a:pt x="184586" y="949036"/>
                  </a:lnTo>
                  <a:cubicBezTo>
                    <a:pt x="182277" y="945572"/>
                    <a:pt x="180324" y="941843"/>
                    <a:pt x="177659" y="938645"/>
                  </a:cubicBezTo>
                  <a:cubicBezTo>
                    <a:pt x="168082" y="927153"/>
                    <a:pt x="166792" y="930764"/>
                    <a:pt x="160341" y="917863"/>
                  </a:cubicBezTo>
                  <a:cubicBezTo>
                    <a:pt x="158708" y="914597"/>
                    <a:pt x="158032" y="910936"/>
                    <a:pt x="156877" y="907472"/>
                  </a:cubicBezTo>
                  <a:cubicBezTo>
                    <a:pt x="158032" y="895927"/>
                    <a:pt x="152700" y="881568"/>
                    <a:pt x="160341" y="872836"/>
                  </a:cubicBezTo>
                  <a:cubicBezTo>
                    <a:pt x="165149" y="867341"/>
                    <a:pt x="173832" y="879358"/>
                    <a:pt x="181123" y="879763"/>
                  </a:cubicBezTo>
                  <a:lnTo>
                    <a:pt x="243468" y="883227"/>
                  </a:lnTo>
                  <a:cubicBezTo>
                    <a:pt x="251550" y="882072"/>
                    <a:pt x="261182" y="884661"/>
                    <a:pt x="267713" y="879763"/>
                  </a:cubicBezTo>
                  <a:cubicBezTo>
                    <a:pt x="271043" y="877266"/>
                    <a:pt x="261046" y="874698"/>
                    <a:pt x="257323" y="872836"/>
                  </a:cubicBezTo>
                  <a:cubicBezTo>
                    <a:pt x="254057" y="871203"/>
                    <a:pt x="250396" y="870527"/>
                    <a:pt x="246932" y="869372"/>
                  </a:cubicBezTo>
                  <a:cubicBezTo>
                    <a:pt x="229373" y="851816"/>
                    <a:pt x="252101" y="872475"/>
                    <a:pt x="229613" y="858982"/>
                  </a:cubicBezTo>
                  <a:cubicBezTo>
                    <a:pt x="222897" y="854952"/>
                    <a:pt x="220477" y="847324"/>
                    <a:pt x="215759" y="841663"/>
                  </a:cubicBezTo>
                  <a:cubicBezTo>
                    <a:pt x="207425" y="831662"/>
                    <a:pt x="205194" y="831156"/>
                    <a:pt x="194977" y="824345"/>
                  </a:cubicBezTo>
                  <a:cubicBezTo>
                    <a:pt x="179485" y="801106"/>
                    <a:pt x="197735" y="823874"/>
                    <a:pt x="177659" y="810491"/>
                  </a:cubicBezTo>
                  <a:cubicBezTo>
                    <a:pt x="173583" y="807774"/>
                    <a:pt x="171031" y="803236"/>
                    <a:pt x="167268" y="800100"/>
                  </a:cubicBezTo>
                  <a:cubicBezTo>
                    <a:pt x="164070" y="797435"/>
                    <a:pt x="160341" y="795481"/>
                    <a:pt x="156877" y="793172"/>
                  </a:cubicBezTo>
                  <a:cubicBezTo>
                    <a:pt x="151148" y="775988"/>
                    <a:pt x="148585" y="773022"/>
                    <a:pt x="156877" y="748145"/>
                  </a:cubicBezTo>
                  <a:cubicBezTo>
                    <a:pt x="158193" y="744196"/>
                    <a:pt x="163804" y="743527"/>
                    <a:pt x="167268" y="741218"/>
                  </a:cubicBezTo>
                  <a:cubicBezTo>
                    <a:pt x="169431" y="719591"/>
                    <a:pt x="169414" y="708387"/>
                    <a:pt x="174195" y="689263"/>
                  </a:cubicBezTo>
                  <a:cubicBezTo>
                    <a:pt x="175080" y="685721"/>
                    <a:pt x="175378" y="681723"/>
                    <a:pt x="177659" y="678872"/>
                  </a:cubicBezTo>
                  <a:cubicBezTo>
                    <a:pt x="180260" y="675621"/>
                    <a:pt x="184586" y="674254"/>
                    <a:pt x="188050" y="671945"/>
                  </a:cubicBezTo>
                  <a:cubicBezTo>
                    <a:pt x="211274" y="683557"/>
                    <a:pt x="192181" y="675263"/>
                    <a:pt x="215759" y="682336"/>
                  </a:cubicBezTo>
                  <a:cubicBezTo>
                    <a:pt x="222753" y="684434"/>
                    <a:pt x="236541" y="689263"/>
                    <a:pt x="236541" y="689263"/>
                  </a:cubicBezTo>
                  <a:cubicBezTo>
                    <a:pt x="240005" y="691572"/>
                    <a:pt x="243988" y="693247"/>
                    <a:pt x="246932" y="696191"/>
                  </a:cubicBezTo>
                  <a:cubicBezTo>
                    <a:pt x="249875" y="699135"/>
                    <a:pt x="249696" y="706582"/>
                    <a:pt x="253859" y="706582"/>
                  </a:cubicBezTo>
                  <a:cubicBezTo>
                    <a:pt x="257510" y="706582"/>
                    <a:pt x="253366" y="698313"/>
                    <a:pt x="250395" y="696191"/>
                  </a:cubicBezTo>
                  <a:cubicBezTo>
                    <a:pt x="244453" y="691947"/>
                    <a:pt x="235689" y="693313"/>
                    <a:pt x="229613" y="689263"/>
                  </a:cubicBezTo>
                  <a:cubicBezTo>
                    <a:pt x="222686" y="684645"/>
                    <a:pt x="214719" y="681295"/>
                    <a:pt x="208832" y="675409"/>
                  </a:cubicBezTo>
                  <a:cubicBezTo>
                    <a:pt x="206523" y="673100"/>
                    <a:pt x="204413" y="670573"/>
                    <a:pt x="201904" y="668482"/>
                  </a:cubicBezTo>
                  <a:cubicBezTo>
                    <a:pt x="177217" y="647910"/>
                    <a:pt x="196782" y="666824"/>
                    <a:pt x="181123" y="651163"/>
                  </a:cubicBezTo>
                  <a:cubicBezTo>
                    <a:pt x="179968" y="647699"/>
                    <a:pt x="176303" y="644162"/>
                    <a:pt x="177659" y="640772"/>
                  </a:cubicBezTo>
                  <a:cubicBezTo>
                    <a:pt x="179205" y="636907"/>
                    <a:pt x="183968" y="634661"/>
                    <a:pt x="188050" y="633845"/>
                  </a:cubicBezTo>
                  <a:cubicBezTo>
                    <a:pt x="201682" y="631119"/>
                    <a:pt x="215759" y="631536"/>
                    <a:pt x="229613" y="630382"/>
                  </a:cubicBezTo>
                  <a:cubicBezTo>
                    <a:pt x="203495" y="621674"/>
                    <a:pt x="235692" y="633421"/>
                    <a:pt x="208832" y="619991"/>
                  </a:cubicBezTo>
                  <a:cubicBezTo>
                    <a:pt x="205566" y="618358"/>
                    <a:pt x="201905" y="617682"/>
                    <a:pt x="198441" y="616527"/>
                  </a:cubicBezTo>
                  <a:cubicBezTo>
                    <a:pt x="187462" y="600061"/>
                    <a:pt x="192829" y="610085"/>
                    <a:pt x="184586" y="585354"/>
                  </a:cubicBezTo>
                  <a:cubicBezTo>
                    <a:pt x="181321" y="575557"/>
                    <a:pt x="170732" y="557645"/>
                    <a:pt x="170732" y="557645"/>
                  </a:cubicBezTo>
                  <a:cubicBezTo>
                    <a:pt x="169577" y="549563"/>
                    <a:pt x="167268" y="541564"/>
                    <a:pt x="167268" y="533400"/>
                  </a:cubicBezTo>
                  <a:cubicBezTo>
                    <a:pt x="167268" y="529749"/>
                    <a:pt x="168610" y="525980"/>
                    <a:pt x="170732" y="523009"/>
                  </a:cubicBezTo>
                  <a:cubicBezTo>
                    <a:pt x="174528" y="517694"/>
                    <a:pt x="179271" y="512950"/>
                    <a:pt x="184586" y="509154"/>
                  </a:cubicBezTo>
                  <a:cubicBezTo>
                    <a:pt x="187557" y="507032"/>
                    <a:pt x="191368" y="506246"/>
                    <a:pt x="194977" y="505691"/>
                  </a:cubicBezTo>
                  <a:cubicBezTo>
                    <a:pt x="206445" y="503927"/>
                    <a:pt x="218058" y="503278"/>
                    <a:pt x="229613" y="502227"/>
                  </a:cubicBezTo>
                  <a:lnTo>
                    <a:pt x="271177" y="498763"/>
                  </a:lnTo>
                  <a:lnTo>
                    <a:pt x="291959" y="491836"/>
                  </a:lnTo>
                  <a:cubicBezTo>
                    <a:pt x="301253" y="488738"/>
                    <a:pt x="271177" y="471054"/>
                    <a:pt x="271177" y="471054"/>
                  </a:cubicBezTo>
                  <a:cubicBezTo>
                    <a:pt x="244326" y="474038"/>
                    <a:pt x="242435" y="466193"/>
                    <a:pt x="233077" y="484909"/>
                  </a:cubicBezTo>
                  <a:cubicBezTo>
                    <a:pt x="231444" y="488175"/>
                    <a:pt x="232584" y="493178"/>
                    <a:pt x="229613" y="495300"/>
                  </a:cubicBezTo>
                  <a:cubicBezTo>
                    <a:pt x="223671" y="499544"/>
                    <a:pt x="215759" y="499918"/>
                    <a:pt x="208832" y="502227"/>
                  </a:cubicBezTo>
                  <a:lnTo>
                    <a:pt x="198441" y="505691"/>
                  </a:lnTo>
                  <a:cubicBezTo>
                    <a:pt x="194977" y="503382"/>
                    <a:pt x="190715" y="501961"/>
                    <a:pt x="188050" y="498763"/>
                  </a:cubicBezTo>
                  <a:cubicBezTo>
                    <a:pt x="181032" y="490341"/>
                    <a:pt x="180496" y="480983"/>
                    <a:pt x="177659" y="471054"/>
                  </a:cubicBezTo>
                  <a:cubicBezTo>
                    <a:pt x="176656" y="467543"/>
                    <a:pt x="175156" y="464185"/>
                    <a:pt x="174195" y="460663"/>
                  </a:cubicBezTo>
                  <a:cubicBezTo>
                    <a:pt x="171690" y="451478"/>
                    <a:pt x="167268" y="432954"/>
                    <a:pt x="167268" y="432954"/>
                  </a:cubicBezTo>
                  <a:cubicBezTo>
                    <a:pt x="168423" y="429490"/>
                    <a:pt x="167881" y="424844"/>
                    <a:pt x="170732" y="422563"/>
                  </a:cubicBezTo>
                  <a:cubicBezTo>
                    <a:pt x="174449" y="419589"/>
                    <a:pt x="179939" y="420133"/>
                    <a:pt x="184586" y="419100"/>
                  </a:cubicBezTo>
                  <a:cubicBezTo>
                    <a:pt x="190333" y="417823"/>
                    <a:pt x="196157" y="416913"/>
                    <a:pt x="201904" y="415636"/>
                  </a:cubicBezTo>
                  <a:cubicBezTo>
                    <a:pt x="206551" y="414603"/>
                    <a:pt x="211035" y="412762"/>
                    <a:pt x="215759" y="412172"/>
                  </a:cubicBezTo>
                  <a:cubicBezTo>
                    <a:pt x="229554" y="410448"/>
                    <a:pt x="243468" y="409863"/>
                    <a:pt x="257323" y="408709"/>
                  </a:cubicBezTo>
                  <a:lnTo>
                    <a:pt x="236541" y="401782"/>
                  </a:lnTo>
                  <a:cubicBezTo>
                    <a:pt x="233443" y="400749"/>
                    <a:pt x="232413" y="396534"/>
                    <a:pt x="229613" y="394854"/>
                  </a:cubicBezTo>
                  <a:cubicBezTo>
                    <a:pt x="226483" y="392976"/>
                    <a:pt x="222686" y="392545"/>
                    <a:pt x="219223" y="391391"/>
                  </a:cubicBezTo>
                  <a:lnTo>
                    <a:pt x="212295" y="370609"/>
                  </a:lnTo>
                  <a:lnTo>
                    <a:pt x="208832" y="360218"/>
                  </a:lnTo>
                  <a:cubicBezTo>
                    <a:pt x="212296" y="357909"/>
                    <a:pt x="215092" y="353807"/>
                    <a:pt x="219223" y="353291"/>
                  </a:cubicBezTo>
                  <a:cubicBezTo>
                    <a:pt x="225305" y="352531"/>
                    <a:pt x="240145" y="357956"/>
                    <a:pt x="246932" y="360218"/>
                  </a:cubicBezTo>
                  <a:cubicBezTo>
                    <a:pt x="261941" y="359063"/>
                    <a:pt x="279710" y="365504"/>
                    <a:pt x="291959" y="356754"/>
                  </a:cubicBezTo>
                  <a:cubicBezTo>
                    <a:pt x="302753" y="349044"/>
                    <a:pt x="258936" y="339897"/>
                    <a:pt x="257323" y="339436"/>
                  </a:cubicBezTo>
                  <a:cubicBezTo>
                    <a:pt x="253812" y="338433"/>
                    <a:pt x="250396" y="337127"/>
                    <a:pt x="246932" y="335972"/>
                  </a:cubicBezTo>
                  <a:cubicBezTo>
                    <a:pt x="244623" y="333663"/>
                    <a:pt x="242804" y="330725"/>
                    <a:pt x="240004" y="329045"/>
                  </a:cubicBezTo>
                  <a:cubicBezTo>
                    <a:pt x="220112" y="317111"/>
                    <a:pt x="235750" y="331721"/>
                    <a:pt x="226150" y="322118"/>
                  </a:cubicBezTo>
                  <a:lnTo>
                    <a:pt x="177659" y="277091"/>
                  </a:lnTo>
                  <a:lnTo>
                    <a:pt x="177659" y="266700"/>
                  </a:lnTo>
                  <a:lnTo>
                    <a:pt x="177659" y="266700"/>
                  </a:lnTo>
                  <a:lnTo>
                    <a:pt x="281568" y="290945"/>
                  </a:lnTo>
                  <a:cubicBezTo>
                    <a:pt x="271177" y="288636"/>
                    <a:pt x="260680" y="286761"/>
                    <a:pt x="250395" y="284018"/>
                  </a:cubicBezTo>
                  <a:cubicBezTo>
                    <a:pt x="228057" y="278061"/>
                    <a:pt x="232562" y="282991"/>
                    <a:pt x="226150" y="270163"/>
                  </a:cubicBezTo>
                  <a:lnTo>
                    <a:pt x="181123" y="235527"/>
                  </a:lnTo>
                  <a:cubicBezTo>
                    <a:pt x="186166" y="129604"/>
                    <a:pt x="164152" y="154306"/>
                    <a:pt x="194977" y="169718"/>
                  </a:cubicBezTo>
                  <a:cubicBezTo>
                    <a:pt x="198243" y="171351"/>
                    <a:pt x="201904" y="172027"/>
                    <a:pt x="205368" y="173182"/>
                  </a:cubicBezTo>
                  <a:cubicBezTo>
                    <a:pt x="207677" y="176645"/>
                    <a:pt x="209045" y="180972"/>
                    <a:pt x="212295" y="183572"/>
                  </a:cubicBezTo>
                  <a:cubicBezTo>
                    <a:pt x="215146" y="185853"/>
                    <a:pt x="220104" y="184454"/>
                    <a:pt x="222686" y="187036"/>
                  </a:cubicBezTo>
                  <a:cubicBezTo>
                    <a:pt x="225268" y="189618"/>
                    <a:pt x="223299" y="195146"/>
                    <a:pt x="226150" y="197427"/>
                  </a:cubicBezTo>
                  <a:cubicBezTo>
                    <a:pt x="229867" y="200401"/>
                    <a:pt x="235427" y="199583"/>
                    <a:pt x="240004" y="200891"/>
                  </a:cubicBezTo>
                  <a:cubicBezTo>
                    <a:pt x="243514" y="201894"/>
                    <a:pt x="246931" y="203200"/>
                    <a:pt x="250395" y="204354"/>
                  </a:cubicBezTo>
                  <a:cubicBezTo>
                    <a:pt x="253859" y="203200"/>
                    <a:pt x="259900" y="204433"/>
                    <a:pt x="260786" y="200891"/>
                  </a:cubicBezTo>
                  <a:cubicBezTo>
                    <a:pt x="264535" y="185898"/>
                    <a:pt x="260027" y="177423"/>
                    <a:pt x="250395" y="169718"/>
                  </a:cubicBezTo>
                  <a:cubicBezTo>
                    <a:pt x="247144" y="167118"/>
                    <a:pt x="243727" y="164653"/>
                    <a:pt x="240004" y="162791"/>
                  </a:cubicBezTo>
                  <a:cubicBezTo>
                    <a:pt x="225050" y="155314"/>
                    <a:pt x="193188" y="156525"/>
                    <a:pt x="184586" y="155863"/>
                  </a:cubicBezTo>
                  <a:cubicBezTo>
                    <a:pt x="181466" y="152743"/>
                    <a:pt x="168232" y="140868"/>
                    <a:pt x="167268" y="135082"/>
                  </a:cubicBezTo>
                  <a:cubicBezTo>
                    <a:pt x="166668" y="131481"/>
                    <a:pt x="169577" y="128155"/>
                    <a:pt x="170732" y="124691"/>
                  </a:cubicBezTo>
                  <a:cubicBezTo>
                    <a:pt x="171886" y="111991"/>
                    <a:pt x="169718" y="98531"/>
                    <a:pt x="174195" y="86591"/>
                  </a:cubicBezTo>
                  <a:cubicBezTo>
                    <a:pt x="177061" y="78947"/>
                    <a:pt x="185740" y="75045"/>
                    <a:pt x="191513" y="69272"/>
                  </a:cubicBezTo>
                  <a:lnTo>
                    <a:pt x="198441" y="62345"/>
                  </a:lnTo>
                  <a:cubicBezTo>
                    <a:pt x="196132" y="60036"/>
                    <a:pt x="194313" y="57098"/>
                    <a:pt x="191513" y="55418"/>
                  </a:cubicBezTo>
                  <a:cubicBezTo>
                    <a:pt x="188383" y="53540"/>
                    <a:pt x="183974" y="54235"/>
                    <a:pt x="181123" y="51954"/>
                  </a:cubicBezTo>
                  <a:cubicBezTo>
                    <a:pt x="176059" y="47903"/>
                    <a:pt x="170192" y="32096"/>
                    <a:pt x="167268" y="27709"/>
                  </a:cubicBezTo>
                  <a:cubicBezTo>
                    <a:pt x="165457" y="24992"/>
                    <a:pt x="167268" y="4618"/>
                    <a:pt x="167268"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00" name="Group 199">
              <a:extLst>
                <a:ext uri="{FF2B5EF4-FFF2-40B4-BE49-F238E27FC236}">
                  <a16:creationId xmlns:a16="http://schemas.microsoft.com/office/drawing/2014/main" id="{3EBF1EF0-C42F-8336-4515-CED9BB45DA25}"/>
                </a:ext>
              </a:extLst>
            </p:cNvPr>
            <p:cNvGrpSpPr/>
            <p:nvPr/>
          </p:nvGrpSpPr>
          <p:grpSpPr>
            <a:xfrm>
              <a:off x="5601810" y="4083627"/>
              <a:ext cx="169621" cy="1922117"/>
              <a:chOff x="5601810" y="4083627"/>
              <a:chExt cx="169621" cy="1922117"/>
            </a:xfrm>
          </p:grpSpPr>
          <p:sp>
            <p:nvSpPr>
              <p:cNvPr id="182" name="Freeform 181">
                <a:extLst>
                  <a:ext uri="{FF2B5EF4-FFF2-40B4-BE49-F238E27FC236}">
                    <a16:creationId xmlns:a16="http://schemas.microsoft.com/office/drawing/2014/main" id="{93438AE1-2A35-D0AC-0D20-68ECA8A17784}"/>
                  </a:ext>
                </a:extLst>
              </p:cNvPr>
              <p:cNvSpPr/>
              <p:nvPr/>
            </p:nvSpPr>
            <p:spPr>
              <a:xfrm>
                <a:off x="5601810" y="4603072"/>
                <a:ext cx="88777" cy="1402672"/>
              </a:xfrm>
              <a:custGeom>
                <a:avLst/>
                <a:gdLst>
                  <a:gd name="connsiteX0" fmla="*/ 88777 w 88777"/>
                  <a:gd name="connsiteY0" fmla="*/ 0 h 1402672"/>
                  <a:gd name="connsiteX1" fmla="*/ 0 w 88777"/>
                  <a:gd name="connsiteY1" fmla="*/ 1376039 h 1402672"/>
                  <a:gd name="connsiteX2" fmla="*/ 53266 w 88777"/>
                  <a:gd name="connsiteY2" fmla="*/ 1402672 h 1402672"/>
                  <a:gd name="connsiteX3" fmla="*/ 53266 w 88777"/>
                  <a:gd name="connsiteY3" fmla="*/ 1358283 h 1402672"/>
                  <a:gd name="connsiteX4" fmla="*/ 88777 w 88777"/>
                  <a:gd name="connsiteY4" fmla="*/ 0 h 1402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 h="1402672">
                    <a:moveTo>
                      <a:pt x="88777" y="0"/>
                    </a:moveTo>
                    <a:lnTo>
                      <a:pt x="0" y="1376039"/>
                    </a:lnTo>
                    <a:lnTo>
                      <a:pt x="53266" y="1402672"/>
                    </a:lnTo>
                    <a:lnTo>
                      <a:pt x="53266" y="1358283"/>
                    </a:lnTo>
                    <a:lnTo>
                      <a:pt x="88777"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0" name="Freeform 149">
                <a:extLst>
                  <a:ext uri="{FF2B5EF4-FFF2-40B4-BE49-F238E27FC236}">
                    <a16:creationId xmlns:a16="http://schemas.microsoft.com/office/drawing/2014/main" id="{F9983DB1-B8B1-1300-716B-6DFF217F2C7C}"/>
                  </a:ext>
                </a:extLst>
              </p:cNvPr>
              <p:cNvSpPr/>
              <p:nvPr/>
            </p:nvSpPr>
            <p:spPr>
              <a:xfrm>
                <a:off x="5610983" y="4083627"/>
                <a:ext cx="160448" cy="578428"/>
              </a:xfrm>
              <a:custGeom>
                <a:avLst/>
                <a:gdLst>
                  <a:gd name="connsiteX0" fmla="*/ 90162 w 160448"/>
                  <a:gd name="connsiteY0" fmla="*/ 0 h 578428"/>
                  <a:gd name="connsiteX1" fmla="*/ 90162 w 160448"/>
                  <a:gd name="connsiteY1" fmla="*/ 0 h 578428"/>
                  <a:gd name="connsiteX2" fmla="*/ 86699 w 160448"/>
                  <a:gd name="connsiteY2" fmla="*/ 51955 h 578428"/>
                  <a:gd name="connsiteX3" fmla="*/ 76308 w 160448"/>
                  <a:gd name="connsiteY3" fmla="*/ 58882 h 578428"/>
                  <a:gd name="connsiteX4" fmla="*/ 72844 w 160448"/>
                  <a:gd name="connsiteY4" fmla="*/ 69273 h 578428"/>
                  <a:gd name="connsiteX5" fmla="*/ 52062 w 160448"/>
                  <a:gd name="connsiteY5" fmla="*/ 83128 h 578428"/>
                  <a:gd name="connsiteX6" fmla="*/ 41672 w 160448"/>
                  <a:gd name="connsiteY6" fmla="*/ 90055 h 578428"/>
                  <a:gd name="connsiteX7" fmla="*/ 34744 w 160448"/>
                  <a:gd name="connsiteY7" fmla="*/ 96982 h 578428"/>
                  <a:gd name="connsiteX8" fmla="*/ 20890 w 160448"/>
                  <a:gd name="connsiteY8" fmla="*/ 100446 h 578428"/>
                  <a:gd name="connsiteX9" fmla="*/ 7035 w 160448"/>
                  <a:gd name="connsiteY9" fmla="*/ 117764 h 578428"/>
                  <a:gd name="connsiteX10" fmla="*/ 17426 w 160448"/>
                  <a:gd name="connsiteY10" fmla="*/ 121228 h 578428"/>
                  <a:gd name="connsiteX11" fmla="*/ 55526 w 160448"/>
                  <a:gd name="connsiteY11" fmla="*/ 117764 h 578428"/>
                  <a:gd name="connsiteX12" fmla="*/ 83235 w 160448"/>
                  <a:gd name="connsiteY12" fmla="*/ 121228 h 578428"/>
                  <a:gd name="connsiteX13" fmla="*/ 86699 w 160448"/>
                  <a:gd name="connsiteY13" fmla="*/ 187037 h 578428"/>
                  <a:gd name="connsiteX14" fmla="*/ 90162 w 160448"/>
                  <a:gd name="connsiteY14" fmla="*/ 204355 h 578428"/>
                  <a:gd name="connsiteX15" fmla="*/ 86699 w 160448"/>
                  <a:gd name="connsiteY15" fmla="*/ 228600 h 578428"/>
                  <a:gd name="connsiteX16" fmla="*/ 83235 w 160448"/>
                  <a:gd name="connsiteY16" fmla="*/ 242455 h 578428"/>
                  <a:gd name="connsiteX17" fmla="*/ 69381 w 160448"/>
                  <a:gd name="connsiteY17" fmla="*/ 245918 h 578428"/>
                  <a:gd name="connsiteX18" fmla="*/ 62453 w 160448"/>
                  <a:gd name="connsiteY18" fmla="*/ 252846 h 578428"/>
                  <a:gd name="connsiteX19" fmla="*/ 52062 w 160448"/>
                  <a:gd name="connsiteY19" fmla="*/ 259773 h 578428"/>
                  <a:gd name="connsiteX20" fmla="*/ 38208 w 160448"/>
                  <a:gd name="connsiteY20" fmla="*/ 277091 h 578428"/>
                  <a:gd name="connsiteX21" fmla="*/ 31281 w 160448"/>
                  <a:gd name="connsiteY21" fmla="*/ 287482 h 578428"/>
                  <a:gd name="connsiteX22" fmla="*/ 13962 w 160448"/>
                  <a:gd name="connsiteY22" fmla="*/ 301337 h 578428"/>
                  <a:gd name="connsiteX23" fmla="*/ 24353 w 160448"/>
                  <a:gd name="connsiteY23" fmla="*/ 304800 h 578428"/>
                  <a:gd name="connsiteX24" fmla="*/ 55526 w 160448"/>
                  <a:gd name="connsiteY24" fmla="*/ 311728 h 578428"/>
                  <a:gd name="connsiteX25" fmla="*/ 58990 w 160448"/>
                  <a:gd name="connsiteY25" fmla="*/ 322118 h 578428"/>
                  <a:gd name="connsiteX26" fmla="*/ 65917 w 160448"/>
                  <a:gd name="connsiteY26" fmla="*/ 346364 h 578428"/>
                  <a:gd name="connsiteX27" fmla="*/ 52062 w 160448"/>
                  <a:gd name="connsiteY27" fmla="*/ 374073 h 578428"/>
                  <a:gd name="connsiteX28" fmla="*/ 48599 w 160448"/>
                  <a:gd name="connsiteY28" fmla="*/ 384464 h 578428"/>
                  <a:gd name="connsiteX29" fmla="*/ 34744 w 160448"/>
                  <a:gd name="connsiteY29" fmla="*/ 401782 h 578428"/>
                  <a:gd name="connsiteX30" fmla="*/ 31281 w 160448"/>
                  <a:gd name="connsiteY30" fmla="*/ 415637 h 578428"/>
                  <a:gd name="connsiteX31" fmla="*/ 24353 w 160448"/>
                  <a:gd name="connsiteY31" fmla="*/ 422564 h 578428"/>
                  <a:gd name="connsiteX32" fmla="*/ 20890 w 160448"/>
                  <a:gd name="connsiteY32" fmla="*/ 432955 h 578428"/>
                  <a:gd name="connsiteX33" fmla="*/ 31281 w 160448"/>
                  <a:gd name="connsiteY33" fmla="*/ 436418 h 578428"/>
                  <a:gd name="connsiteX34" fmla="*/ 62453 w 160448"/>
                  <a:gd name="connsiteY34" fmla="*/ 439882 h 578428"/>
                  <a:gd name="connsiteX35" fmla="*/ 69381 w 160448"/>
                  <a:gd name="connsiteY35" fmla="*/ 446809 h 578428"/>
                  <a:gd name="connsiteX36" fmla="*/ 65917 w 160448"/>
                  <a:gd name="connsiteY36" fmla="*/ 467591 h 578428"/>
                  <a:gd name="connsiteX37" fmla="*/ 34744 w 160448"/>
                  <a:gd name="connsiteY37" fmla="*/ 481446 h 578428"/>
                  <a:gd name="connsiteX38" fmla="*/ 10499 w 160448"/>
                  <a:gd name="connsiteY38" fmla="*/ 495300 h 578428"/>
                  <a:gd name="connsiteX39" fmla="*/ 3572 w 160448"/>
                  <a:gd name="connsiteY39" fmla="*/ 502228 h 578428"/>
                  <a:gd name="connsiteX40" fmla="*/ 108 w 160448"/>
                  <a:gd name="connsiteY40" fmla="*/ 512618 h 578428"/>
                  <a:gd name="connsiteX41" fmla="*/ 7035 w 160448"/>
                  <a:gd name="connsiteY41" fmla="*/ 519546 h 578428"/>
                  <a:gd name="connsiteX42" fmla="*/ 38208 w 160448"/>
                  <a:gd name="connsiteY42" fmla="*/ 533400 h 578428"/>
                  <a:gd name="connsiteX43" fmla="*/ 48599 w 160448"/>
                  <a:gd name="connsiteY43" fmla="*/ 536864 h 578428"/>
                  <a:gd name="connsiteX44" fmla="*/ 58990 w 160448"/>
                  <a:gd name="connsiteY44" fmla="*/ 540328 h 578428"/>
                  <a:gd name="connsiteX45" fmla="*/ 58990 w 160448"/>
                  <a:gd name="connsiteY45" fmla="*/ 574964 h 578428"/>
                  <a:gd name="connsiteX46" fmla="*/ 69381 w 160448"/>
                  <a:gd name="connsiteY46" fmla="*/ 578428 h 578428"/>
                  <a:gd name="connsiteX47" fmla="*/ 110944 w 160448"/>
                  <a:gd name="connsiteY47" fmla="*/ 574964 h 578428"/>
                  <a:gd name="connsiteX48" fmla="*/ 114408 w 160448"/>
                  <a:gd name="connsiteY48" fmla="*/ 554182 h 578428"/>
                  <a:gd name="connsiteX49" fmla="*/ 97090 w 160448"/>
                  <a:gd name="connsiteY49" fmla="*/ 536864 h 578428"/>
                  <a:gd name="connsiteX50" fmla="*/ 83235 w 160448"/>
                  <a:gd name="connsiteY50" fmla="*/ 519546 h 578428"/>
                  <a:gd name="connsiteX51" fmla="*/ 79772 w 160448"/>
                  <a:gd name="connsiteY51" fmla="*/ 509155 h 578428"/>
                  <a:gd name="connsiteX52" fmla="*/ 100553 w 160448"/>
                  <a:gd name="connsiteY52" fmla="*/ 502228 h 578428"/>
                  <a:gd name="connsiteX53" fmla="*/ 90162 w 160448"/>
                  <a:gd name="connsiteY53" fmla="*/ 450273 h 578428"/>
                  <a:gd name="connsiteX54" fmla="*/ 79772 w 160448"/>
                  <a:gd name="connsiteY54" fmla="*/ 443346 h 578428"/>
                  <a:gd name="connsiteX55" fmla="*/ 83235 w 160448"/>
                  <a:gd name="connsiteY55" fmla="*/ 374073 h 578428"/>
                  <a:gd name="connsiteX56" fmla="*/ 100553 w 160448"/>
                  <a:gd name="connsiteY56" fmla="*/ 377537 h 578428"/>
                  <a:gd name="connsiteX57" fmla="*/ 121335 w 160448"/>
                  <a:gd name="connsiteY57" fmla="*/ 384464 h 578428"/>
                  <a:gd name="connsiteX58" fmla="*/ 159435 w 160448"/>
                  <a:gd name="connsiteY58" fmla="*/ 381000 h 578428"/>
                  <a:gd name="connsiteX59" fmla="*/ 149044 w 160448"/>
                  <a:gd name="connsiteY59" fmla="*/ 370609 h 578428"/>
                  <a:gd name="connsiteX60" fmla="*/ 124799 w 160448"/>
                  <a:gd name="connsiteY60" fmla="*/ 360218 h 578428"/>
                  <a:gd name="connsiteX61" fmla="*/ 104017 w 160448"/>
                  <a:gd name="connsiteY61" fmla="*/ 346364 h 578428"/>
                  <a:gd name="connsiteX62" fmla="*/ 97090 w 160448"/>
                  <a:gd name="connsiteY62" fmla="*/ 335973 h 578428"/>
                  <a:gd name="connsiteX63" fmla="*/ 90162 w 160448"/>
                  <a:gd name="connsiteY63" fmla="*/ 329046 h 578428"/>
                  <a:gd name="connsiteX64" fmla="*/ 93626 w 160448"/>
                  <a:gd name="connsiteY64" fmla="*/ 290946 h 578428"/>
                  <a:gd name="connsiteX65" fmla="*/ 97090 w 160448"/>
                  <a:gd name="connsiteY65" fmla="*/ 280555 h 578428"/>
                  <a:gd name="connsiteX66" fmla="*/ 110944 w 160448"/>
                  <a:gd name="connsiteY66" fmla="*/ 277091 h 578428"/>
                  <a:gd name="connsiteX67" fmla="*/ 107481 w 160448"/>
                  <a:gd name="connsiteY67" fmla="*/ 259773 h 578428"/>
                  <a:gd name="connsiteX68" fmla="*/ 104017 w 160448"/>
                  <a:gd name="connsiteY68" fmla="*/ 249382 h 578428"/>
                  <a:gd name="connsiteX69" fmla="*/ 100553 w 160448"/>
                  <a:gd name="connsiteY69" fmla="*/ 232064 h 578428"/>
                  <a:gd name="connsiteX70" fmla="*/ 86699 w 160448"/>
                  <a:gd name="connsiteY70" fmla="*/ 211282 h 578428"/>
                  <a:gd name="connsiteX71" fmla="*/ 79772 w 160448"/>
                  <a:gd name="connsiteY71" fmla="*/ 187037 h 578428"/>
                  <a:gd name="connsiteX72" fmla="*/ 83235 w 160448"/>
                  <a:gd name="connsiteY72" fmla="*/ 142009 h 578428"/>
                  <a:gd name="connsiteX73" fmla="*/ 135190 w 160448"/>
                  <a:gd name="connsiteY73" fmla="*/ 138546 h 578428"/>
                  <a:gd name="connsiteX74" fmla="*/ 142117 w 160448"/>
                  <a:gd name="connsiteY74" fmla="*/ 131618 h 578428"/>
                  <a:gd name="connsiteX75" fmla="*/ 145581 w 160448"/>
                  <a:gd name="connsiteY75" fmla="*/ 121228 h 578428"/>
                  <a:gd name="connsiteX76" fmla="*/ 138653 w 160448"/>
                  <a:gd name="connsiteY76" fmla="*/ 100446 h 578428"/>
                  <a:gd name="connsiteX77" fmla="*/ 128262 w 160448"/>
                  <a:gd name="connsiteY77" fmla="*/ 69273 h 578428"/>
                  <a:gd name="connsiteX78" fmla="*/ 117872 w 160448"/>
                  <a:gd name="connsiteY78" fmla="*/ 41564 h 578428"/>
                  <a:gd name="connsiteX79" fmla="*/ 97090 w 160448"/>
                  <a:gd name="connsiteY79" fmla="*/ 31173 h 578428"/>
                  <a:gd name="connsiteX80" fmla="*/ 90162 w 160448"/>
                  <a:gd name="connsiteY80" fmla="*/ 0 h 5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60448" h="578428">
                    <a:moveTo>
                      <a:pt x="90162" y="0"/>
                    </a:moveTo>
                    <a:lnTo>
                      <a:pt x="90162" y="0"/>
                    </a:lnTo>
                    <a:cubicBezTo>
                      <a:pt x="89008" y="17318"/>
                      <a:pt x="90674" y="35060"/>
                      <a:pt x="86699" y="51955"/>
                    </a:cubicBezTo>
                    <a:cubicBezTo>
                      <a:pt x="85746" y="56007"/>
                      <a:pt x="78909" y="55631"/>
                      <a:pt x="76308" y="58882"/>
                    </a:cubicBezTo>
                    <a:cubicBezTo>
                      <a:pt x="74027" y="61733"/>
                      <a:pt x="75426" y="66691"/>
                      <a:pt x="72844" y="69273"/>
                    </a:cubicBezTo>
                    <a:cubicBezTo>
                      <a:pt x="66957" y="75160"/>
                      <a:pt x="58989" y="78510"/>
                      <a:pt x="52062" y="83128"/>
                    </a:cubicBezTo>
                    <a:lnTo>
                      <a:pt x="41672" y="90055"/>
                    </a:lnTo>
                    <a:cubicBezTo>
                      <a:pt x="38955" y="91867"/>
                      <a:pt x="37665" y="95522"/>
                      <a:pt x="34744" y="96982"/>
                    </a:cubicBezTo>
                    <a:cubicBezTo>
                      <a:pt x="30486" y="99111"/>
                      <a:pt x="25508" y="99291"/>
                      <a:pt x="20890" y="100446"/>
                    </a:cubicBezTo>
                    <a:cubicBezTo>
                      <a:pt x="17680" y="102586"/>
                      <a:pt x="2853" y="109399"/>
                      <a:pt x="7035" y="117764"/>
                    </a:cubicBezTo>
                    <a:cubicBezTo>
                      <a:pt x="8668" y="121030"/>
                      <a:pt x="13962" y="120073"/>
                      <a:pt x="17426" y="121228"/>
                    </a:cubicBezTo>
                    <a:cubicBezTo>
                      <a:pt x="30126" y="120073"/>
                      <a:pt x="42774" y="117764"/>
                      <a:pt x="55526" y="117764"/>
                    </a:cubicBezTo>
                    <a:cubicBezTo>
                      <a:pt x="64834" y="117764"/>
                      <a:pt x="79415" y="112740"/>
                      <a:pt x="83235" y="121228"/>
                    </a:cubicBezTo>
                    <a:cubicBezTo>
                      <a:pt x="92249" y="141260"/>
                      <a:pt x="84875" y="165146"/>
                      <a:pt x="86699" y="187037"/>
                    </a:cubicBezTo>
                    <a:cubicBezTo>
                      <a:pt x="87188" y="192904"/>
                      <a:pt x="89008" y="198582"/>
                      <a:pt x="90162" y="204355"/>
                    </a:cubicBezTo>
                    <a:cubicBezTo>
                      <a:pt x="89008" y="212437"/>
                      <a:pt x="88159" y="220568"/>
                      <a:pt x="86699" y="228600"/>
                    </a:cubicBezTo>
                    <a:cubicBezTo>
                      <a:pt x="85847" y="233284"/>
                      <a:pt x="86601" y="239089"/>
                      <a:pt x="83235" y="242455"/>
                    </a:cubicBezTo>
                    <a:cubicBezTo>
                      <a:pt x="79869" y="245821"/>
                      <a:pt x="73999" y="244764"/>
                      <a:pt x="69381" y="245918"/>
                    </a:cubicBezTo>
                    <a:cubicBezTo>
                      <a:pt x="67072" y="248227"/>
                      <a:pt x="65003" y="250806"/>
                      <a:pt x="62453" y="252846"/>
                    </a:cubicBezTo>
                    <a:cubicBezTo>
                      <a:pt x="59202" y="255446"/>
                      <a:pt x="54662" y="256522"/>
                      <a:pt x="52062" y="259773"/>
                    </a:cubicBezTo>
                    <a:cubicBezTo>
                      <a:pt x="32943" y="283673"/>
                      <a:pt x="67987" y="257239"/>
                      <a:pt x="38208" y="277091"/>
                    </a:cubicBezTo>
                    <a:cubicBezTo>
                      <a:pt x="35899" y="280555"/>
                      <a:pt x="34745" y="285173"/>
                      <a:pt x="31281" y="287482"/>
                    </a:cubicBezTo>
                    <a:cubicBezTo>
                      <a:pt x="10777" y="301152"/>
                      <a:pt x="21314" y="279282"/>
                      <a:pt x="13962" y="301337"/>
                    </a:cubicBezTo>
                    <a:cubicBezTo>
                      <a:pt x="17426" y="302491"/>
                      <a:pt x="20811" y="303915"/>
                      <a:pt x="24353" y="304800"/>
                    </a:cubicBezTo>
                    <a:cubicBezTo>
                      <a:pt x="34680" y="307382"/>
                      <a:pt x="46005" y="306968"/>
                      <a:pt x="55526" y="311728"/>
                    </a:cubicBezTo>
                    <a:cubicBezTo>
                      <a:pt x="58791" y="313361"/>
                      <a:pt x="57987" y="318608"/>
                      <a:pt x="58990" y="322118"/>
                    </a:cubicBezTo>
                    <a:cubicBezTo>
                      <a:pt x="67690" y="352570"/>
                      <a:pt x="57610" y="321444"/>
                      <a:pt x="65917" y="346364"/>
                    </a:cubicBezTo>
                    <a:cubicBezTo>
                      <a:pt x="58404" y="391436"/>
                      <a:pt x="70291" y="351286"/>
                      <a:pt x="52062" y="374073"/>
                    </a:cubicBezTo>
                    <a:cubicBezTo>
                      <a:pt x="49781" y="376924"/>
                      <a:pt x="50232" y="381198"/>
                      <a:pt x="48599" y="384464"/>
                    </a:cubicBezTo>
                    <a:cubicBezTo>
                      <a:pt x="44229" y="393204"/>
                      <a:pt x="41188" y="395338"/>
                      <a:pt x="34744" y="401782"/>
                    </a:cubicBezTo>
                    <a:cubicBezTo>
                      <a:pt x="33590" y="406400"/>
                      <a:pt x="33410" y="411379"/>
                      <a:pt x="31281" y="415637"/>
                    </a:cubicBezTo>
                    <a:cubicBezTo>
                      <a:pt x="29821" y="418558"/>
                      <a:pt x="26033" y="419764"/>
                      <a:pt x="24353" y="422564"/>
                    </a:cubicBezTo>
                    <a:cubicBezTo>
                      <a:pt x="22475" y="425695"/>
                      <a:pt x="22044" y="429491"/>
                      <a:pt x="20890" y="432955"/>
                    </a:cubicBezTo>
                    <a:cubicBezTo>
                      <a:pt x="24354" y="434109"/>
                      <a:pt x="27680" y="435818"/>
                      <a:pt x="31281" y="436418"/>
                    </a:cubicBezTo>
                    <a:cubicBezTo>
                      <a:pt x="41593" y="438137"/>
                      <a:pt x="52367" y="437131"/>
                      <a:pt x="62453" y="439882"/>
                    </a:cubicBezTo>
                    <a:cubicBezTo>
                      <a:pt x="65604" y="440741"/>
                      <a:pt x="67072" y="444500"/>
                      <a:pt x="69381" y="446809"/>
                    </a:cubicBezTo>
                    <a:cubicBezTo>
                      <a:pt x="68226" y="453736"/>
                      <a:pt x="69058" y="461310"/>
                      <a:pt x="65917" y="467591"/>
                    </a:cubicBezTo>
                    <a:cubicBezTo>
                      <a:pt x="62624" y="474177"/>
                      <a:pt x="36366" y="480905"/>
                      <a:pt x="34744" y="481446"/>
                    </a:cubicBezTo>
                    <a:cubicBezTo>
                      <a:pt x="28650" y="483477"/>
                      <a:pt x="15927" y="490957"/>
                      <a:pt x="10499" y="495300"/>
                    </a:cubicBezTo>
                    <a:cubicBezTo>
                      <a:pt x="7949" y="497340"/>
                      <a:pt x="5881" y="499919"/>
                      <a:pt x="3572" y="502228"/>
                    </a:cubicBezTo>
                    <a:cubicBezTo>
                      <a:pt x="2417" y="505691"/>
                      <a:pt x="-608" y="509038"/>
                      <a:pt x="108" y="512618"/>
                    </a:cubicBezTo>
                    <a:cubicBezTo>
                      <a:pt x="748" y="515820"/>
                      <a:pt x="4485" y="517506"/>
                      <a:pt x="7035" y="519546"/>
                    </a:cubicBezTo>
                    <a:cubicBezTo>
                      <a:pt x="18795" y="528955"/>
                      <a:pt x="21732" y="527908"/>
                      <a:pt x="38208" y="533400"/>
                    </a:cubicBezTo>
                    <a:lnTo>
                      <a:pt x="48599" y="536864"/>
                    </a:lnTo>
                    <a:lnTo>
                      <a:pt x="58990" y="540328"/>
                    </a:lnTo>
                    <a:cubicBezTo>
                      <a:pt x="55950" y="552487"/>
                      <a:pt x="51605" y="562040"/>
                      <a:pt x="58990" y="574964"/>
                    </a:cubicBezTo>
                    <a:cubicBezTo>
                      <a:pt x="60801" y="578134"/>
                      <a:pt x="65917" y="577273"/>
                      <a:pt x="69381" y="578428"/>
                    </a:cubicBezTo>
                    <a:cubicBezTo>
                      <a:pt x="83235" y="577273"/>
                      <a:pt x="97350" y="577877"/>
                      <a:pt x="110944" y="574964"/>
                    </a:cubicBezTo>
                    <a:cubicBezTo>
                      <a:pt x="122503" y="572487"/>
                      <a:pt x="116821" y="559811"/>
                      <a:pt x="114408" y="554182"/>
                    </a:cubicBezTo>
                    <a:cubicBezTo>
                      <a:pt x="108987" y="541532"/>
                      <a:pt x="107130" y="544895"/>
                      <a:pt x="97090" y="536864"/>
                    </a:cubicBezTo>
                    <a:cubicBezTo>
                      <a:pt x="90037" y="531222"/>
                      <a:pt x="88380" y="527264"/>
                      <a:pt x="83235" y="519546"/>
                    </a:cubicBezTo>
                    <a:cubicBezTo>
                      <a:pt x="82081" y="516082"/>
                      <a:pt x="77190" y="511737"/>
                      <a:pt x="79772" y="509155"/>
                    </a:cubicBezTo>
                    <a:cubicBezTo>
                      <a:pt x="84935" y="503992"/>
                      <a:pt x="100553" y="502228"/>
                      <a:pt x="100553" y="502228"/>
                    </a:cubicBezTo>
                    <a:cubicBezTo>
                      <a:pt x="98966" y="483176"/>
                      <a:pt x="104137" y="464248"/>
                      <a:pt x="90162" y="450273"/>
                    </a:cubicBezTo>
                    <a:cubicBezTo>
                      <a:pt x="87219" y="447330"/>
                      <a:pt x="83235" y="445655"/>
                      <a:pt x="79772" y="443346"/>
                    </a:cubicBezTo>
                    <a:cubicBezTo>
                      <a:pt x="80926" y="420255"/>
                      <a:pt x="76273" y="396120"/>
                      <a:pt x="83235" y="374073"/>
                    </a:cubicBezTo>
                    <a:cubicBezTo>
                      <a:pt x="85008" y="368459"/>
                      <a:pt x="94873" y="375988"/>
                      <a:pt x="100553" y="377537"/>
                    </a:cubicBezTo>
                    <a:cubicBezTo>
                      <a:pt x="107598" y="379458"/>
                      <a:pt x="121335" y="384464"/>
                      <a:pt x="121335" y="384464"/>
                    </a:cubicBezTo>
                    <a:lnTo>
                      <a:pt x="159435" y="381000"/>
                    </a:lnTo>
                    <a:cubicBezTo>
                      <a:pt x="163816" y="378809"/>
                      <a:pt x="152807" y="373745"/>
                      <a:pt x="149044" y="370609"/>
                    </a:cubicBezTo>
                    <a:cubicBezTo>
                      <a:pt x="138794" y="362067"/>
                      <a:pt x="138002" y="363519"/>
                      <a:pt x="124799" y="360218"/>
                    </a:cubicBezTo>
                    <a:cubicBezTo>
                      <a:pt x="107408" y="334132"/>
                      <a:pt x="130858" y="364258"/>
                      <a:pt x="104017" y="346364"/>
                    </a:cubicBezTo>
                    <a:cubicBezTo>
                      <a:pt x="100553" y="344055"/>
                      <a:pt x="99691" y="339224"/>
                      <a:pt x="97090" y="335973"/>
                    </a:cubicBezTo>
                    <a:cubicBezTo>
                      <a:pt x="95050" y="333423"/>
                      <a:pt x="92471" y="331355"/>
                      <a:pt x="90162" y="329046"/>
                    </a:cubicBezTo>
                    <a:cubicBezTo>
                      <a:pt x="91317" y="316346"/>
                      <a:pt x="91822" y="303570"/>
                      <a:pt x="93626" y="290946"/>
                    </a:cubicBezTo>
                    <a:cubicBezTo>
                      <a:pt x="94142" y="287332"/>
                      <a:pt x="94239" y="282836"/>
                      <a:pt x="97090" y="280555"/>
                    </a:cubicBezTo>
                    <a:cubicBezTo>
                      <a:pt x="100807" y="277581"/>
                      <a:pt x="106326" y="278246"/>
                      <a:pt x="110944" y="277091"/>
                    </a:cubicBezTo>
                    <a:cubicBezTo>
                      <a:pt x="109790" y="271318"/>
                      <a:pt x="108909" y="265484"/>
                      <a:pt x="107481" y="259773"/>
                    </a:cubicBezTo>
                    <a:cubicBezTo>
                      <a:pt x="106596" y="256231"/>
                      <a:pt x="104903" y="252924"/>
                      <a:pt x="104017" y="249382"/>
                    </a:cubicBezTo>
                    <a:cubicBezTo>
                      <a:pt x="102589" y="243671"/>
                      <a:pt x="102989" y="237423"/>
                      <a:pt x="100553" y="232064"/>
                    </a:cubicBezTo>
                    <a:cubicBezTo>
                      <a:pt x="97108" y="224485"/>
                      <a:pt x="89332" y="219180"/>
                      <a:pt x="86699" y="211282"/>
                    </a:cubicBezTo>
                    <a:cubicBezTo>
                      <a:pt x="81730" y="196375"/>
                      <a:pt x="84120" y="204433"/>
                      <a:pt x="79772" y="187037"/>
                    </a:cubicBezTo>
                    <a:cubicBezTo>
                      <a:pt x="80926" y="172028"/>
                      <a:pt x="71906" y="151922"/>
                      <a:pt x="83235" y="142009"/>
                    </a:cubicBezTo>
                    <a:cubicBezTo>
                      <a:pt x="96297" y="130579"/>
                      <a:pt x="118097" y="141562"/>
                      <a:pt x="135190" y="138546"/>
                    </a:cubicBezTo>
                    <a:cubicBezTo>
                      <a:pt x="138406" y="137978"/>
                      <a:pt x="139808" y="133927"/>
                      <a:pt x="142117" y="131618"/>
                    </a:cubicBezTo>
                    <a:cubicBezTo>
                      <a:pt x="143272" y="128155"/>
                      <a:pt x="145984" y="124856"/>
                      <a:pt x="145581" y="121228"/>
                    </a:cubicBezTo>
                    <a:cubicBezTo>
                      <a:pt x="144775" y="113971"/>
                      <a:pt x="140085" y="107606"/>
                      <a:pt x="138653" y="100446"/>
                    </a:cubicBezTo>
                    <a:cubicBezTo>
                      <a:pt x="134178" y="78065"/>
                      <a:pt x="137823" y="88393"/>
                      <a:pt x="128262" y="69273"/>
                    </a:cubicBezTo>
                    <a:cubicBezTo>
                      <a:pt x="125932" y="59951"/>
                      <a:pt x="124341" y="49327"/>
                      <a:pt x="117872" y="41564"/>
                    </a:cubicBezTo>
                    <a:cubicBezTo>
                      <a:pt x="110782" y="33057"/>
                      <a:pt x="105870" y="35563"/>
                      <a:pt x="97090" y="31173"/>
                    </a:cubicBezTo>
                    <a:cubicBezTo>
                      <a:pt x="95629" y="30443"/>
                      <a:pt x="91317" y="5196"/>
                      <a:pt x="90162"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51" name="Freeform 150">
              <a:extLst>
                <a:ext uri="{FF2B5EF4-FFF2-40B4-BE49-F238E27FC236}">
                  <a16:creationId xmlns:a16="http://schemas.microsoft.com/office/drawing/2014/main" id="{7C751211-1C93-414A-16A8-B9E0AEEC52FD}"/>
                </a:ext>
              </a:extLst>
            </p:cNvPr>
            <p:cNvSpPr/>
            <p:nvPr/>
          </p:nvSpPr>
          <p:spPr>
            <a:xfrm>
              <a:off x="7935191" y="3848100"/>
              <a:ext cx="253683" cy="692727"/>
            </a:xfrm>
            <a:custGeom>
              <a:avLst/>
              <a:gdLst>
                <a:gd name="connsiteX0" fmla="*/ 152400 w 253683"/>
                <a:gd name="connsiteY0" fmla="*/ 0 h 692727"/>
                <a:gd name="connsiteX1" fmla="*/ 152400 w 253683"/>
                <a:gd name="connsiteY1" fmla="*/ 0 h 692727"/>
                <a:gd name="connsiteX2" fmla="*/ 142009 w 253683"/>
                <a:gd name="connsiteY2" fmla="*/ 27709 h 692727"/>
                <a:gd name="connsiteX3" fmla="*/ 138545 w 253683"/>
                <a:gd name="connsiteY3" fmla="*/ 38100 h 692727"/>
                <a:gd name="connsiteX4" fmla="*/ 124691 w 253683"/>
                <a:gd name="connsiteY4" fmla="*/ 62345 h 692727"/>
                <a:gd name="connsiteX5" fmla="*/ 117764 w 253683"/>
                <a:gd name="connsiteY5" fmla="*/ 90055 h 692727"/>
                <a:gd name="connsiteX6" fmla="*/ 114300 w 253683"/>
                <a:gd name="connsiteY6" fmla="*/ 100445 h 692727"/>
                <a:gd name="connsiteX7" fmla="*/ 110836 w 253683"/>
                <a:gd name="connsiteY7" fmla="*/ 117764 h 692727"/>
                <a:gd name="connsiteX8" fmla="*/ 100445 w 253683"/>
                <a:gd name="connsiteY8" fmla="*/ 148936 h 692727"/>
                <a:gd name="connsiteX9" fmla="*/ 90054 w 253683"/>
                <a:gd name="connsiteY9" fmla="*/ 155864 h 692727"/>
                <a:gd name="connsiteX10" fmla="*/ 103909 w 253683"/>
                <a:gd name="connsiteY10" fmla="*/ 152400 h 692727"/>
                <a:gd name="connsiteX11" fmla="*/ 128154 w 253683"/>
                <a:gd name="connsiteY11" fmla="*/ 148936 h 692727"/>
                <a:gd name="connsiteX12" fmla="*/ 142009 w 253683"/>
                <a:gd name="connsiteY12" fmla="*/ 152400 h 692727"/>
                <a:gd name="connsiteX13" fmla="*/ 128154 w 253683"/>
                <a:gd name="connsiteY13" fmla="*/ 155864 h 692727"/>
                <a:gd name="connsiteX14" fmla="*/ 107373 w 253683"/>
                <a:gd name="connsiteY14" fmla="*/ 169718 h 692727"/>
                <a:gd name="connsiteX15" fmla="*/ 62345 w 253683"/>
                <a:gd name="connsiteY15" fmla="*/ 180109 h 692727"/>
                <a:gd name="connsiteX16" fmla="*/ 65809 w 253683"/>
                <a:gd name="connsiteY16" fmla="*/ 190500 h 692727"/>
                <a:gd name="connsiteX17" fmla="*/ 107373 w 253683"/>
                <a:gd name="connsiteY17" fmla="*/ 200891 h 692727"/>
                <a:gd name="connsiteX18" fmla="*/ 110836 w 253683"/>
                <a:gd name="connsiteY18" fmla="*/ 211282 h 692727"/>
                <a:gd name="connsiteX19" fmla="*/ 96982 w 253683"/>
                <a:gd name="connsiteY19" fmla="*/ 232064 h 692727"/>
                <a:gd name="connsiteX20" fmla="*/ 86591 w 253683"/>
                <a:gd name="connsiteY20" fmla="*/ 252845 h 692727"/>
                <a:gd name="connsiteX21" fmla="*/ 76200 w 253683"/>
                <a:gd name="connsiteY21" fmla="*/ 270164 h 692727"/>
                <a:gd name="connsiteX22" fmla="*/ 62345 w 253683"/>
                <a:gd name="connsiteY22" fmla="*/ 301336 h 692727"/>
                <a:gd name="connsiteX23" fmla="*/ 69273 w 253683"/>
                <a:gd name="connsiteY23" fmla="*/ 315191 h 692727"/>
                <a:gd name="connsiteX24" fmla="*/ 90054 w 253683"/>
                <a:gd name="connsiteY24" fmla="*/ 301336 h 692727"/>
                <a:gd name="connsiteX25" fmla="*/ 117764 w 253683"/>
                <a:gd name="connsiteY25" fmla="*/ 294409 h 692727"/>
                <a:gd name="connsiteX26" fmla="*/ 128154 w 253683"/>
                <a:gd name="connsiteY26" fmla="*/ 297873 h 692727"/>
                <a:gd name="connsiteX27" fmla="*/ 114300 w 253683"/>
                <a:gd name="connsiteY27" fmla="*/ 346364 h 692727"/>
                <a:gd name="connsiteX28" fmla="*/ 103909 w 253683"/>
                <a:gd name="connsiteY28" fmla="*/ 349827 h 692727"/>
                <a:gd name="connsiteX29" fmla="*/ 96982 w 253683"/>
                <a:gd name="connsiteY29" fmla="*/ 356755 h 692727"/>
                <a:gd name="connsiteX30" fmla="*/ 83127 w 253683"/>
                <a:gd name="connsiteY30" fmla="*/ 360218 h 692727"/>
                <a:gd name="connsiteX31" fmla="*/ 72736 w 253683"/>
                <a:gd name="connsiteY31" fmla="*/ 363682 h 692727"/>
                <a:gd name="connsiteX32" fmla="*/ 117764 w 253683"/>
                <a:gd name="connsiteY32" fmla="*/ 387927 h 692727"/>
                <a:gd name="connsiteX33" fmla="*/ 110836 w 253683"/>
                <a:gd name="connsiteY33" fmla="*/ 405245 h 692727"/>
                <a:gd name="connsiteX34" fmla="*/ 103909 w 253683"/>
                <a:gd name="connsiteY34" fmla="*/ 426027 h 692727"/>
                <a:gd name="connsiteX35" fmla="*/ 96982 w 253683"/>
                <a:gd name="connsiteY35" fmla="*/ 436418 h 692727"/>
                <a:gd name="connsiteX36" fmla="*/ 93518 w 253683"/>
                <a:gd name="connsiteY36" fmla="*/ 446809 h 692727"/>
                <a:gd name="connsiteX37" fmla="*/ 79664 w 253683"/>
                <a:gd name="connsiteY37" fmla="*/ 467591 h 692727"/>
                <a:gd name="connsiteX38" fmla="*/ 100445 w 253683"/>
                <a:gd name="connsiteY38" fmla="*/ 471055 h 692727"/>
                <a:gd name="connsiteX39" fmla="*/ 93518 w 253683"/>
                <a:gd name="connsiteY39" fmla="*/ 481445 h 692727"/>
                <a:gd name="connsiteX40" fmla="*/ 76200 w 253683"/>
                <a:gd name="connsiteY40" fmla="*/ 491836 h 692727"/>
                <a:gd name="connsiteX41" fmla="*/ 62345 w 253683"/>
                <a:gd name="connsiteY41" fmla="*/ 505691 h 692727"/>
                <a:gd name="connsiteX42" fmla="*/ 45027 w 253683"/>
                <a:gd name="connsiteY42" fmla="*/ 523009 h 692727"/>
                <a:gd name="connsiteX43" fmla="*/ 24245 w 253683"/>
                <a:gd name="connsiteY43" fmla="*/ 529936 h 692727"/>
                <a:gd name="connsiteX44" fmla="*/ 17318 w 253683"/>
                <a:gd name="connsiteY44" fmla="*/ 536864 h 692727"/>
                <a:gd name="connsiteX45" fmla="*/ 6927 w 253683"/>
                <a:gd name="connsiteY45" fmla="*/ 543791 h 692727"/>
                <a:gd name="connsiteX46" fmla="*/ 0 w 253683"/>
                <a:gd name="connsiteY46" fmla="*/ 554182 h 692727"/>
                <a:gd name="connsiteX47" fmla="*/ 10391 w 253683"/>
                <a:gd name="connsiteY47" fmla="*/ 561109 h 692727"/>
                <a:gd name="connsiteX48" fmla="*/ 38100 w 253683"/>
                <a:gd name="connsiteY48" fmla="*/ 547255 h 692727"/>
                <a:gd name="connsiteX49" fmla="*/ 65809 w 253683"/>
                <a:gd name="connsiteY49" fmla="*/ 540327 h 692727"/>
                <a:gd name="connsiteX50" fmla="*/ 76200 w 253683"/>
                <a:gd name="connsiteY50" fmla="*/ 543791 h 692727"/>
                <a:gd name="connsiteX51" fmla="*/ 65809 w 253683"/>
                <a:gd name="connsiteY51" fmla="*/ 574964 h 692727"/>
                <a:gd name="connsiteX52" fmla="*/ 62345 w 253683"/>
                <a:gd name="connsiteY52" fmla="*/ 585355 h 692727"/>
                <a:gd name="connsiteX53" fmla="*/ 48491 w 253683"/>
                <a:gd name="connsiteY53" fmla="*/ 602673 h 692727"/>
                <a:gd name="connsiteX54" fmla="*/ 24245 w 253683"/>
                <a:gd name="connsiteY54" fmla="*/ 633845 h 692727"/>
                <a:gd name="connsiteX55" fmla="*/ 20782 w 253683"/>
                <a:gd name="connsiteY55" fmla="*/ 644236 h 692727"/>
                <a:gd name="connsiteX56" fmla="*/ 13854 w 253683"/>
                <a:gd name="connsiteY56" fmla="*/ 651164 h 692727"/>
                <a:gd name="connsiteX57" fmla="*/ 17318 w 253683"/>
                <a:gd name="connsiteY57" fmla="*/ 661555 h 692727"/>
                <a:gd name="connsiteX58" fmla="*/ 27709 w 253683"/>
                <a:gd name="connsiteY58" fmla="*/ 658091 h 692727"/>
                <a:gd name="connsiteX59" fmla="*/ 38100 w 253683"/>
                <a:gd name="connsiteY59" fmla="*/ 640773 h 692727"/>
                <a:gd name="connsiteX60" fmla="*/ 48491 w 253683"/>
                <a:gd name="connsiteY60" fmla="*/ 619991 h 692727"/>
                <a:gd name="connsiteX61" fmla="*/ 76200 w 253683"/>
                <a:gd name="connsiteY61" fmla="*/ 609600 h 692727"/>
                <a:gd name="connsiteX62" fmla="*/ 86591 w 253683"/>
                <a:gd name="connsiteY62" fmla="*/ 606136 h 692727"/>
                <a:gd name="connsiteX63" fmla="*/ 110836 w 253683"/>
                <a:gd name="connsiteY63" fmla="*/ 616527 h 692727"/>
                <a:gd name="connsiteX64" fmla="*/ 121227 w 253683"/>
                <a:gd name="connsiteY64" fmla="*/ 619991 h 692727"/>
                <a:gd name="connsiteX65" fmla="*/ 138545 w 253683"/>
                <a:gd name="connsiteY65" fmla="*/ 630382 h 692727"/>
                <a:gd name="connsiteX66" fmla="*/ 148936 w 253683"/>
                <a:gd name="connsiteY66" fmla="*/ 637309 h 692727"/>
                <a:gd name="connsiteX67" fmla="*/ 169718 w 253683"/>
                <a:gd name="connsiteY67" fmla="*/ 647700 h 692727"/>
                <a:gd name="connsiteX68" fmla="*/ 204354 w 253683"/>
                <a:gd name="connsiteY68" fmla="*/ 671945 h 692727"/>
                <a:gd name="connsiteX69" fmla="*/ 211282 w 253683"/>
                <a:gd name="connsiteY69" fmla="*/ 678873 h 692727"/>
                <a:gd name="connsiteX70" fmla="*/ 242454 w 253683"/>
                <a:gd name="connsiteY70" fmla="*/ 692727 h 692727"/>
                <a:gd name="connsiteX71" fmla="*/ 238991 w 253683"/>
                <a:gd name="connsiteY71" fmla="*/ 678873 h 692727"/>
                <a:gd name="connsiteX72" fmla="*/ 218209 w 253683"/>
                <a:gd name="connsiteY72" fmla="*/ 668482 h 692727"/>
                <a:gd name="connsiteX73" fmla="*/ 211282 w 253683"/>
                <a:gd name="connsiteY73" fmla="*/ 658091 h 692727"/>
                <a:gd name="connsiteX74" fmla="*/ 197427 w 253683"/>
                <a:gd name="connsiteY74" fmla="*/ 644236 h 692727"/>
                <a:gd name="connsiteX75" fmla="*/ 183573 w 253683"/>
                <a:gd name="connsiteY75" fmla="*/ 623455 h 692727"/>
                <a:gd name="connsiteX76" fmla="*/ 169718 w 253683"/>
                <a:gd name="connsiteY76" fmla="*/ 595745 h 692727"/>
                <a:gd name="connsiteX77" fmla="*/ 166254 w 253683"/>
                <a:gd name="connsiteY77" fmla="*/ 585355 h 692727"/>
                <a:gd name="connsiteX78" fmla="*/ 159327 w 253683"/>
                <a:gd name="connsiteY78" fmla="*/ 574964 h 692727"/>
                <a:gd name="connsiteX79" fmla="*/ 152400 w 253683"/>
                <a:gd name="connsiteY79" fmla="*/ 561109 h 692727"/>
                <a:gd name="connsiteX80" fmla="*/ 152400 w 253683"/>
                <a:gd name="connsiteY80" fmla="*/ 529936 h 692727"/>
                <a:gd name="connsiteX81" fmla="*/ 162791 w 253683"/>
                <a:gd name="connsiteY81" fmla="*/ 536864 h 692727"/>
                <a:gd name="connsiteX82" fmla="*/ 183573 w 253683"/>
                <a:gd name="connsiteY82" fmla="*/ 543791 h 692727"/>
                <a:gd name="connsiteX83" fmla="*/ 166254 w 253683"/>
                <a:gd name="connsiteY83" fmla="*/ 512618 h 692727"/>
                <a:gd name="connsiteX84" fmla="*/ 162791 w 253683"/>
                <a:gd name="connsiteY84" fmla="*/ 502227 h 692727"/>
                <a:gd name="connsiteX85" fmla="*/ 176645 w 253683"/>
                <a:gd name="connsiteY85" fmla="*/ 474518 h 692727"/>
                <a:gd name="connsiteX86" fmla="*/ 187036 w 253683"/>
                <a:gd name="connsiteY86" fmla="*/ 481445 h 692727"/>
                <a:gd name="connsiteX87" fmla="*/ 225136 w 253683"/>
                <a:gd name="connsiteY87" fmla="*/ 491836 h 692727"/>
                <a:gd name="connsiteX88" fmla="*/ 232064 w 253683"/>
                <a:gd name="connsiteY88" fmla="*/ 481445 h 692727"/>
                <a:gd name="connsiteX89" fmla="*/ 218209 w 253683"/>
                <a:gd name="connsiteY89" fmla="*/ 474518 h 692727"/>
                <a:gd name="connsiteX90" fmla="*/ 211282 w 253683"/>
                <a:gd name="connsiteY90" fmla="*/ 464127 h 692727"/>
                <a:gd name="connsiteX91" fmla="*/ 190500 w 253683"/>
                <a:gd name="connsiteY91" fmla="*/ 439882 h 692727"/>
                <a:gd name="connsiteX92" fmla="*/ 183573 w 253683"/>
                <a:gd name="connsiteY92" fmla="*/ 429491 h 692727"/>
                <a:gd name="connsiteX93" fmla="*/ 176645 w 253683"/>
                <a:gd name="connsiteY93" fmla="*/ 408709 h 692727"/>
                <a:gd name="connsiteX94" fmla="*/ 190500 w 253683"/>
                <a:gd name="connsiteY94" fmla="*/ 387927 h 692727"/>
                <a:gd name="connsiteX95" fmla="*/ 200891 w 253683"/>
                <a:gd name="connsiteY95" fmla="*/ 384464 h 692727"/>
                <a:gd name="connsiteX96" fmla="*/ 190500 w 253683"/>
                <a:gd name="connsiteY96" fmla="*/ 363682 h 692727"/>
                <a:gd name="connsiteX97" fmla="*/ 183573 w 253683"/>
                <a:gd name="connsiteY97" fmla="*/ 342900 h 692727"/>
                <a:gd name="connsiteX98" fmla="*/ 176645 w 253683"/>
                <a:gd name="connsiteY98" fmla="*/ 322118 h 692727"/>
                <a:gd name="connsiteX99" fmla="*/ 169718 w 253683"/>
                <a:gd name="connsiteY99" fmla="*/ 294409 h 692727"/>
                <a:gd name="connsiteX100" fmla="*/ 166254 w 253683"/>
                <a:gd name="connsiteY100" fmla="*/ 284018 h 692727"/>
                <a:gd name="connsiteX101" fmla="*/ 187036 w 253683"/>
                <a:gd name="connsiteY101" fmla="*/ 297873 h 692727"/>
                <a:gd name="connsiteX102" fmla="*/ 190500 w 253683"/>
                <a:gd name="connsiteY102" fmla="*/ 308264 h 692727"/>
                <a:gd name="connsiteX103" fmla="*/ 211282 w 253683"/>
                <a:gd name="connsiteY103" fmla="*/ 322118 h 692727"/>
                <a:gd name="connsiteX104" fmla="*/ 218209 w 253683"/>
                <a:gd name="connsiteY104" fmla="*/ 332509 h 692727"/>
                <a:gd name="connsiteX105" fmla="*/ 235527 w 253683"/>
                <a:gd name="connsiteY105" fmla="*/ 335973 h 692727"/>
                <a:gd name="connsiteX106" fmla="*/ 245918 w 253683"/>
                <a:gd name="connsiteY106" fmla="*/ 339436 h 692727"/>
                <a:gd name="connsiteX107" fmla="*/ 252845 w 253683"/>
                <a:gd name="connsiteY107" fmla="*/ 346364 h 692727"/>
                <a:gd name="connsiteX108" fmla="*/ 249382 w 253683"/>
                <a:gd name="connsiteY108" fmla="*/ 335973 h 692727"/>
                <a:gd name="connsiteX109" fmla="*/ 238991 w 253683"/>
                <a:gd name="connsiteY109" fmla="*/ 325582 h 692727"/>
                <a:gd name="connsiteX110" fmla="*/ 228600 w 253683"/>
                <a:gd name="connsiteY110" fmla="*/ 322118 h 692727"/>
                <a:gd name="connsiteX111" fmla="*/ 200891 w 253683"/>
                <a:gd name="connsiteY111" fmla="*/ 301336 h 692727"/>
                <a:gd name="connsiteX112" fmla="*/ 197427 w 253683"/>
                <a:gd name="connsiteY112" fmla="*/ 290945 h 692727"/>
                <a:gd name="connsiteX113" fmla="*/ 190500 w 253683"/>
                <a:gd name="connsiteY113" fmla="*/ 280555 h 692727"/>
                <a:gd name="connsiteX114" fmla="*/ 176645 w 253683"/>
                <a:gd name="connsiteY114" fmla="*/ 256309 h 692727"/>
                <a:gd name="connsiteX115" fmla="*/ 169718 w 253683"/>
                <a:gd name="connsiteY115" fmla="*/ 218209 h 692727"/>
                <a:gd name="connsiteX116" fmla="*/ 173182 w 253683"/>
                <a:gd name="connsiteY116" fmla="*/ 183573 h 692727"/>
                <a:gd name="connsiteX117" fmla="*/ 190500 w 253683"/>
                <a:gd name="connsiteY117" fmla="*/ 187036 h 692727"/>
                <a:gd name="connsiteX118" fmla="*/ 200891 w 253683"/>
                <a:gd name="connsiteY118" fmla="*/ 190500 h 692727"/>
                <a:gd name="connsiteX119" fmla="*/ 204354 w 253683"/>
                <a:gd name="connsiteY119" fmla="*/ 176645 h 692727"/>
                <a:gd name="connsiteX120" fmla="*/ 183573 w 253683"/>
                <a:gd name="connsiteY120" fmla="*/ 148936 h 692727"/>
                <a:gd name="connsiteX121" fmla="*/ 176645 w 253683"/>
                <a:gd name="connsiteY121" fmla="*/ 131618 h 692727"/>
                <a:gd name="connsiteX122" fmla="*/ 173182 w 253683"/>
                <a:gd name="connsiteY122" fmla="*/ 117764 h 692727"/>
                <a:gd name="connsiteX123" fmla="*/ 162791 w 253683"/>
                <a:gd name="connsiteY123" fmla="*/ 86591 h 692727"/>
                <a:gd name="connsiteX124" fmla="*/ 155864 w 253683"/>
                <a:gd name="connsiteY124" fmla="*/ 76200 h 692727"/>
                <a:gd name="connsiteX125" fmla="*/ 152400 w 253683"/>
                <a:gd name="connsiteY125" fmla="*/ 65809 h 692727"/>
                <a:gd name="connsiteX126" fmla="*/ 138545 w 253683"/>
                <a:gd name="connsiteY126" fmla="*/ 45027 h 692727"/>
                <a:gd name="connsiteX127" fmla="*/ 138545 w 253683"/>
                <a:gd name="connsiteY127" fmla="*/ 13855 h 692727"/>
                <a:gd name="connsiteX128" fmla="*/ 152400 w 253683"/>
                <a:gd name="connsiteY128" fmla="*/ 0 h 69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53683" h="692727">
                  <a:moveTo>
                    <a:pt x="152400" y="0"/>
                  </a:moveTo>
                  <a:lnTo>
                    <a:pt x="152400" y="0"/>
                  </a:lnTo>
                  <a:cubicBezTo>
                    <a:pt x="148936" y="9236"/>
                    <a:pt x="145380" y="18439"/>
                    <a:pt x="142009" y="27709"/>
                  </a:cubicBezTo>
                  <a:cubicBezTo>
                    <a:pt x="140761" y="31140"/>
                    <a:pt x="140178" y="34834"/>
                    <a:pt x="138545" y="38100"/>
                  </a:cubicBezTo>
                  <a:cubicBezTo>
                    <a:pt x="121153" y="72884"/>
                    <a:pt x="142907" y="19841"/>
                    <a:pt x="124691" y="62345"/>
                  </a:cubicBezTo>
                  <a:cubicBezTo>
                    <a:pt x="119938" y="73435"/>
                    <a:pt x="121019" y="77035"/>
                    <a:pt x="117764" y="90055"/>
                  </a:cubicBezTo>
                  <a:cubicBezTo>
                    <a:pt x="116879" y="93597"/>
                    <a:pt x="115186" y="96903"/>
                    <a:pt x="114300" y="100445"/>
                  </a:cubicBezTo>
                  <a:cubicBezTo>
                    <a:pt x="112872" y="106157"/>
                    <a:pt x="112385" y="112084"/>
                    <a:pt x="110836" y="117764"/>
                  </a:cubicBezTo>
                  <a:cubicBezTo>
                    <a:pt x="110833" y="117777"/>
                    <a:pt x="102179" y="143735"/>
                    <a:pt x="100445" y="148936"/>
                  </a:cubicBezTo>
                  <a:cubicBezTo>
                    <a:pt x="99128" y="152885"/>
                    <a:pt x="87110" y="152920"/>
                    <a:pt x="90054" y="155864"/>
                  </a:cubicBezTo>
                  <a:cubicBezTo>
                    <a:pt x="93420" y="159230"/>
                    <a:pt x="99225" y="153252"/>
                    <a:pt x="103909" y="152400"/>
                  </a:cubicBezTo>
                  <a:cubicBezTo>
                    <a:pt x="111941" y="150939"/>
                    <a:pt x="120072" y="150091"/>
                    <a:pt x="128154" y="148936"/>
                  </a:cubicBezTo>
                  <a:cubicBezTo>
                    <a:pt x="132772" y="150091"/>
                    <a:pt x="142009" y="147640"/>
                    <a:pt x="142009" y="152400"/>
                  </a:cubicBezTo>
                  <a:cubicBezTo>
                    <a:pt x="142009" y="157160"/>
                    <a:pt x="132412" y="153735"/>
                    <a:pt x="128154" y="155864"/>
                  </a:cubicBezTo>
                  <a:cubicBezTo>
                    <a:pt x="120708" y="159587"/>
                    <a:pt x="115537" y="168085"/>
                    <a:pt x="107373" y="169718"/>
                  </a:cubicBezTo>
                  <a:cubicBezTo>
                    <a:pt x="69156" y="177361"/>
                    <a:pt x="83906" y="172921"/>
                    <a:pt x="62345" y="180109"/>
                  </a:cubicBezTo>
                  <a:cubicBezTo>
                    <a:pt x="63500" y="183573"/>
                    <a:pt x="62838" y="188378"/>
                    <a:pt x="65809" y="190500"/>
                  </a:cubicBezTo>
                  <a:cubicBezTo>
                    <a:pt x="74161" y="196465"/>
                    <a:pt x="97751" y="199287"/>
                    <a:pt x="107373" y="200891"/>
                  </a:cubicBezTo>
                  <a:cubicBezTo>
                    <a:pt x="108527" y="204355"/>
                    <a:pt x="110836" y="207631"/>
                    <a:pt x="110836" y="211282"/>
                  </a:cubicBezTo>
                  <a:cubicBezTo>
                    <a:pt x="110836" y="221308"/>
                    <a:pt x="103231" y="225815"/>
                    <a:pt x="96982" y="232064"/>
                  </a:cubicBezTo>
                  <a:cubicBezTo>
                    <a:pt x="88275" y="258183"/>
                    <a:pt x="100020" y="225988"/>
                    <a:pt x="86591" y="252845"/>
                  </a:cubicBezTo>
                  <a:cubicBezTo>
                    <a:pt x="77597" y="270832"/>
                    <a:pt x="89731" y="256631"/>
                    <a:pt x="76200" y="270164"/>
                  </a:cubicBezTo>
                  <a:cubicBezTo>
                    <a:pt x="67957" y="294894"/>
                    <a:pt x="73324" y="284870"/>
                    <a:pt x="62345" y="301336"/>
                  </a:cubicBezTo>
                  <a:cubicBezTo>
                    <a:pt x="61191" y="304800"/>
                    <a:pt x="51955" y="320964"/>
                    <a:pt x="69273" y="315191"/>
                  </a:cubicBezTo>
                  <a:cubicBezTo>
                    <a:pt x="77171" y="312558"/>
                    <a:pt x="82156" y="303968"/>
                    <a:pt x="90054" y="301336"/>
                  </a:cubicBezTo>
                  <a:cubicBezTo>
                    <a:pt x="106030" y="296012"/>
                    <a:pt x="96865" y="298589"/>
                    <a:pt x="117764" y="294409"/>
                  </a:cubicBezTo>
                  <a:cubicBezTo>
                    <a:pt x="121227" y="295564"/>
                    <a:pt x="127554" y="294272"/>
                    <a:pt x="128154" y="297873"/>
                  </a:cubicBezTo>
                  <a:cubicBezTo>
                    <a:pt x="131683" y="319050"/>
                    <a:pt x="130852" y="335330"/>
                    <a:pt x="114300" y="346364"/>
                  </a:cubicBezTo>
                  <a:cubicBezTo>
                    <a:pt x="111262" y="348389"/>
                    <a:pt x="107373" y="348673"/>
                    <a:pt x="103909" y="349827"/>
                  </a:cubicBezTo>
                  <a:cubicBezTo>
                    <a:pt x="101600" y="352136"/>
                    <a:pt x="99903" y="355295"/>
                    <a:pt x="96982" y="356755"/>
                  </a:cubicBezTo>
                  <a:cubicBezTo>
                    <a:pt x="92724" y="358884"/>
                    <a:pt x="87704" y="358910"/>
                    <a:pt x="83127" y="360218"/>
                  </a:cubicBezTo>
                  <a:cubicBezTo>
                    <a:pt x="79616" y="361221"/>
                    <a:pt x="76200" y="362527"/>
                    <a:pt x="72736" y="363682"/>
                  </a:cubicBezTo>
                  <a:cubicBezTo>
                    <a:pt x="80833" y="412260"/>
                    <a:pt x="64554" y="356002"/>
                    <a:pt x="117764" y="387927"/>
                  </a:cubicBezTo>
                  <a:cubicBezTo>
                    <a:pt x="123095" y="391126"/>
                    <a:pt x="112961" y="399402"/>
                    <a:pt x="110836" y="405245"/>
                  </a:cubicBezTo>
                  <a:cubicBezTo>
                    <a:pt x="108341" y="412107"/>
                    <a:pt x="107959" y="419951"/>
                    <a:pt x="103909" y="426027"/>
                  </a:cubicBezTo>
                  <a:cubicBezTo>
                    <a:pt x="101600" y="429491"/>
                    <a:pt x="98844" y="432695"/>
                    <a:pt x="96982" y="436418"/>
                  </a:cubicBezTo>
                  <a:cubicBezTo>
                    <a:pt x="95349" y="439684"/>
                    <a:pt x="95291" y="443617"/>
                    <a:pt x="93518" y="446809"/>
                  </a:cubicBezTo>
                  <a:cubicBezTo>
                    <a:pt x="89475" y="454087"/>
                    <a:pt x="79664" y="467591"/>
                    <a:pt x="79664" y="467591"/>
                  </a:cubicBezTo>
                  <a:cubicBezTo>
                    <a:pt x="86591" y="468746"/>
                    <a:pt x="95479" y="466089"/>
                    <a:pt x="100445" y="471055"/>
                  </a:cubicBezTo>
                  <a:cubicBezTo>
                    <a:pt x="103388" y="473998"/>
                    <a:pt x="96118" y="478195"/>
                    <a:pt x="93518" y="481445"/>
                  </a:cubicBezTo>
                  <a:cubicBezTo>
                    <a:pt x="86601" y="490091"/>
                    <a:pt x="86792" y="488306"/>
                    <a:pt x="76200" y="491836"/>
                  </a:cubicBezTo>
                  <a:cubicBezTo>
                    <a:pt x="71582" y="496454"/>
                    <a:pt x="65968" y="500257"/>
                    <a:pt x="62345" y="505691"/>
                  </a:cubicBezTo>
                  <a:cubicBezTo>
                    <a:pt x="56025" y="515171"/>
                    <a:pt x="55965" y="518148"/>
                    <a:pt x="45027" y="523009"/>
                  </a:cubicBezTo>
                  <a:cubicBezTo>
                    <a:pt x="38354" y="525975"/>
                    <a:pt x="24245" y="529936"/>
                    <a:pt x="24245" y="529936"/>
                  </a:cubicBezTo>
                  <a:cubicBezTo>
                    <a:pt x="21936" y="532245"/>
                    <a:pt x="19868" y="534824"/>
                    <a:pt x="17318" y="536864"/>
                  </a:cubicBezTo>
                  <a:cubicBezTo>
                    <a:pt x="14067" y="539465"/>
                    <a:pt x="9871" y="540847"/>
                    <a:pt x="6927" y="543791"/>
                  </a:cubicBezTo>
                  <a:cubicBezTo>
                    <a:pt x="3983" y="546735"/>
                    <a:pt x="2309" y="550718"/>
                    <a:pt x="0" y="554182"/>
                  </a:cubicBezTo>
                  <a:cubicBezTo>
                    <a:pt x="3464" y="556491"/>
                    <a:pt x="6260" y="560593"/>
                    <a:pt x="10391" y="561109"/>
                  </a:cubicBezTo>
                  <a:cubicBezTo>
                    <a:pt x="30794" y="563659"/>
                    <a:pt x="24975" y="556004"/>
                    <a:pt x="38100" y="547255"/>
                  </a:cubicBezTo>
                  <a:cubicBezTo>
                    <a:pt x="42665" y="544212"/>
                    <a:pt x="63309" y="540827"/>
                    <a:pt x="65809" y="540327"/>
                  </a:cubicBezTo>
                  <a:cubicBezTo>
                    <a:pt x="69273" y="541482"/>
                    <a:pt x="75197" y="540280"/>
                    <a:pt x="76200" y="543791"/>
                  </a:cubicBezTo>
                  <a:cubicBezTo>
                    <a:pt x="80876" y="560158"/>
                    <a:pt x="71401" y="563780"/>
                    <a:pt x="65809" y="574964"/>
                  </a:cubicBezTo>
                  <a:cubicBezTo>
                    <a:pt x="64176" y="578230"/>
                    <a:pt x="63978" y="582089"/>
                    <a:pt x="62345" y="585355"/>
                  </a:cubicBezTo>
                  <a:cubicBezTo>
                    <a:pt x="53872" y="602300"/>
                    <a:pt x="58153" y="589790"/>
                    <a:pt x="48491" y="602673"/>
                  </a:cubicBezTo>
                  <a:cubicBezTo>
                    <a:pt x="23640" y="635809"/>
                    <a:pt x="45394" y="612698"/>
                    <a:pt x="24245" y="633845"/>
                  </a:cubicBezTo>
                  <a:cubicBezTo>
                    <a:pt x="23091" y="637309"/>
                    <a:pt x="22660" y="641105"/>
                    <a:pt x="20782" y="644236"/>
                  </a:cubicBezTo>
                  <a:cubicBezTo>
                    <a:pt x="19102" y="647037"/>
                    <a:pt x="14495" y="647962"/>
                    <a:pt x="13854" y="651164"/>
                  </a:cubicBezTo>
                  <a:cubicBezTo>
                    <a:pt x="13138" y="654744"/>
                    <a:pt x="16163" y="658091"/>
                    <a:pt x="17318" y="661555"/>
                  </a:cubicBezTo>
                  <a:cubicBezTo>
                    <a:pt x="20782" y="660400"/>
                    <a:pt x="25127" y="660673"/>
                    <a:pt x="27709" y="658091"/>
                  </a:cubicBezTo>
                  <a:cubicBezTo>
                    <a:pt x="32469" y="653331"/>
                    <a:pt x="35089" y="646794"/>
                    <a:pt x="38100" y="640773"/>
                  </a:cubicBezTo>
                  <a:cubicBezTo>
                    <a:pt x="43734" y="629506"/>
                    <a:pt x="38566" y="629916"/>
                    <a:pt x="48491" y="619991"/>
                  </a:cubicBezTo>
                  <a:cubicBezTo>
                    <a:pt x="57993" y="610489"/>
                    <a:pt x="62985" y="612904"/>
                    <a:pt x="76200" y="609600"/>
                  </a:cubicBezTo>
                  <a:cubicBezTo>
                    <a:pt x="79742" y="608714"/>
                    <a:pt x="83127" y="607291"/>
                    <a:pt x="86591" y="606136"/>
                  </a:cubicBezTo>
                  <a:cubicBezTo>
                    <a:pt x="115424" y="613345"/>
                    <a:pt x="86917" y="604567"/>
                    <a:pt x="110836" y="616527"/>
                  </a:cubicBezTo>
                  <a:cubicBezTo>
                    <a:pt x="114102" y="618160"/>
                    <a:pt x="117961" y="618358"/>
                    <a:pt x="121227" y="619991"/>
                  </a:cubicBezTo>
                  <a:cubicBezTo>
                    <a:pt x="127248" y="623002"/>
                    <a:pt x="132836" y="626814"/>
                    <a:pt x="138545" y="630382"/>
                  </a:cubicBezTo>
                  <a:cubicBezTo>
                    <a:pt x="142075" y="632588"/>
                    <a:pt x="145213" y="635447"/>
                    <a:pt x="148936" y="637309"/>
                  </a:cubicBezTo>
                  <a:cubicBezTo>
                    <a:pt x="171810" y="648746"/>
                    <a:pt x="146559" y="631158"/>
                    <a:pt x="169718" y="647700"/>
                  </a:cubicBezTo>
                  <a:cubicBezTo>
                    <a:pt x="205630" y="673350"/>
                    <a:pt x="156566" y="640086"/>
                    <a:pt x="204354" y="671945"/>
                  </a:cubicBezTo>
                  <a:cubicBezTo>
                    <a:pt x="207071" y="673757"/>
                    <a:pt x="208361" y="677412"/>
                    <a:pt x="211282" y="678873"/>
                  </a:cubicBezTo>
                  <a:cubicBezTo>
                    <a:pt x="260741" y="703603"/>
                    <a:pt x="211892" y="672351"/>
                    <a:pt x="242454" y="692727"/>
                  </a:cubicBezTo>
                  <a:cubicBezTo>
                    <a:pt x="241300" y="688109"/>
                    <a:pt x="241631" y="682834"/>
                    <a:pt x="238991" y="678873"/>
                  </a:cubicBezTo>
                  <a:cubicBezTo>
                    <a:pt x="235153" y="673116"/>
                    <a:pt x="224138" y="670458"/>
                    <a:pt x="218209" y="668482"/>
                  </a:cubicBezTo>
                  <a:cubicBezTo>
                    <a:pt x="215900" y="665018"/>
                    <a:pt x="213991" y="661252"/>
                    <a:pt x="211282" y="658091"/>
                  </a:cubicBezTo>
                  <a:cubicBezTo>
                    <a:pt x="207032" y="653132"/>
                    <a:pt x="201050" y="649670"/>
                    <a:pt x="197427" y="644236"/>
                  </a:cubicBezTo>
                  <a:lnTo>
                    <a:pt x="183573" y="623455"/>
                  </a:lnTo>
                  <a:cubicBezTo>
                    <a:pt x="176650" y="588841"/>
                    <a:pt x="186351" y="620692"/>
                    <a:pt x="169718" y="595745"/>
                  </a:cubicBezTo>
                  <a:cubicBezTo>
                    <a:pt x="167693" y="592707"/>
                    <a:pt x="167887" y="588620"/>
                    <a:pt x="166254" y="585355"/>
                  </a:cubicBezTo>
                  <a:cubicBezTo>
                    <a:pt x="164392" y="581632"/>
                    <a:pt x="161392" y="578578"/>
                    <a:pt x="159327" y="574964"/>
                  </a:cubicBezTo>
                  <a:cubicBezTo>
                    <a:pt x="156765" y="570481"/>
                    <a:pt x="154709" y="565727"/>
                    <a:pt x="152400" y="561109"/>
                  </a:cubicBezTo>
                  <a:cubicBezTo>
                    <a:pt x="151852" y="558370"/>
                    <a:pt x="144395" y="533938"/>
                    <a:pt x="152400" y="529936"/>
                  </a:cubicBezTo>
                  <a:cubicBezTo>
                    <a:pt x="156123" y="528074"/>
                    <a:pt x="158987" y="535173"/>
                    <a:pt x="162791" y="536864"/>
                  </a:cubicBezTo>
                  <a:cubicBezTo>
                    <a:pt x="169464" y="539830"/>
                    <a:pt x="183573" y="543791"/>
                    <a:pt x="183573" y="543791"/>
                  </a:cubicBezTo>
                  <a:cubicBezTo>
                    <a:pt x="175096" y="518362"/>
                    <a:pt x="181808" y="528172"/>
                    <a:pt x="166254" y="512618"/>
                  </a:cubicBezTo>
                  <a:cubicBezTo>
                    <a:pt x="165100" y="509154"/>
                    <a:pt x="161830" y="505749"/>
                    <a:pt x="162791" y="502227"/>
                  </a:cubicBezTo>
                  <a:cubicBezTo>
                    <a:pt x="165508" y="492264"/>
                    <a:pt x="168805" y="481238"/>
                    <a:pt x="176645" y="474518"/>
                  </a:cubicBezTo>
                  <a:cubicBezTo>
                    <a:pt x="179806" y="471809"/>
                    <a:pt x="183232" y="479754"/>
                    <a:pt x="187036" y="481445"/>
                  </a:cubicBezTo>
                  <a:cubicBezTo>
                    <a:pt x="201422" y="487839"/>
                    <a:pt x="210316" y="488873"/>
                    <a:pt x="225136" y="491836"/>
                  </a:cubicBezTo>
                  <a:cubicBezTo>
                    <a:pt x="227445" y="488372"/>
                    <a:pt x="233610" y="485310"/>
                    <a:pt x="232064" y="481445"/>
                  </a:cubicBezTo>
                  <a:cubicBezTo>
                    <a:pt x="230146" y="476651"/>
                    <a:pt x="222176" y="477823"/>
                    <a:pt x="218209" y="474518"/>
                  </a:cubicBezTo>
                  <a:cubicBezTo>
                    <a:pt x="215011" y="471853"/>
                    <a:pt x="213702" y="467514"/>
                    <a:pt x="211282" y="464127"/>
                  </a:cubicBezTo>
                  <a:cubicBezTo>
                    <a:pt x="185339" y="427807"/>
                    <a:pt x="215676" y="470094"/>
                    <a:pt x="190500" y="439882"/>
                  </a:cubicBezTo>
                  <a:cubicBezTo>
                    <a:pt x="187835" y="436684"/>
                    <a:pt x="185264" y="433295"/>
                    <a:pt x="183573" y="429491"/>
                  </a:cubicBezTo>
                  <a:cubicBezTo>
                    <a:pt x="180607" y="422818"/>
                    <a:pt x="176645" y="408709"/>
                    <a:pt x="176645" y="408709"/>
                  </a:cubicBezTo>
                  <a:cubicBezTo>
                    <a:pt x="182556" y="367335"/>
                    <a:pt x="171500" y="387927"/>
                    <a:pt x="190500" y="387927"/>
                  </a:cubicBezTo>
                  <a:cubicBezTo>
                    <a:pt x="194151" y="387927"/>
                    <a:pt x="197427" y="385618"/>
                    <a:pt x="200891" y="384464"/>
                  </a:cubicBezTo>
                  <a:cubicBezTo>
                    <a:pt x="188254" y="346557"/>
                    <a:pt x="208410" y="403980"/>
                    <a:pt x="190500" y="363682"/>
                  </a:cubicBezTo>
                  <a:cubicBezTo>
                    <a:pt x="187534" y="357009"/>
                    <a:pt x="185882" y="349827"/>
                    <a:pt x="183573" y="342900"/>
                  </a:cubicBezTo>
                  <a:lnTo>
                    <a:pt x="176645" y="322118"/>
                  </a:lnTo>
                  <a:cubicBezTo>
                    <a:pt x="168729" y="298370"/>
                    <a:pt x="178076" y="327838"/>
                    <a:pt x="169718" y="294409"/>
                  </a:cubicBezTo>
                  <a:cubicBezTo>
                    <a:pt x="168832" y="290867"/>
                    <a:pt x="162674" y="283302"/>
                    <a:pt x="166254" y="284018"/>
                  </a:cubicBezTo>
                  <a:cubicBezTo>
                    <a:pt x="174418" y="285651"/>
                    <a:pt x="187036" y="297873"/>
                    <a:pt x="187036" y="297873"/>
                  </a:cubicBezTo>
                  <a:cubicBezTo>
                    <a:pt x="188191" y="301337"/>
                    <a:pt x="187918" y="305682"/>
                    <a:pt x="190500" y="308264"/>
                  </a:cubicBezTo>
                  <a:cubicBezTo>
                    <a:pt x="196387" y="314151"/>
                    <a:pt x="211282" y="322118"/>
                    <a:pt x="211282" y="322118"/>
                  </a:cubicBezTo>
                  <a:cubicBezTo>
                    <a:pt x="213591" y="325582"/>
                    <a:pt x="214595" y="330444"/>
                    <a:pt x="218209" y="332509"/>
                  </a:cubicBezTo>
                  <a:cubicBezTo>
                    <a:pt x="223320" y="335430"/>
                    <a:pt x="229816" y="334545"/>
                    <a:pt x="235527" y="335973"/>
                  </a:cubicBezTo>
                  <a:cubicBezTo>
                    <a:pt x="239069" y="336858"/>
                    <a:pt x="242454" y="338282"/>
                    <a:pt x="245918" y="339436"/>
                  </a:cubicBezTo>
                  <a:cubicBezTo>
                    <a:pt x="248227" y="341745"/>
                    <a:pt x="250535" y="348673"/>
                    <a:pt x="252845" y="346364"/>
                  </a:cubicBezTo>
                  <a:cubicBezTo>
                    <a:pt x="255427" y="343783"/>
                    <a:pt x="251407" y="339011"/>
                    <a:pt x="249382" y="335973"/>
                  </a:cubicBezTo>
                  <a:cubicBezTo>
                    <a:pt x="246665" y="331897"/>
                    <a:pt x="243067" y="328299"/>
                    <a:pt x="238991" y="325582"/>
                  </a:cubicBezTo>
                  <a:cubicBezTo>
                    <a:pt x="235953" y="323557"/>
                    <a:pt x="231792" y="323891"/>
                    <a:pt x="228600" y="322118"/>
                  </a:cubicBezTo>
                  <a:cubicBezTo>
                    <a:pt x="210972" y="312325"/>
                    <a:pt x="211401" y="311848"/>
                    <a:pt x="200891" y="301336"/>
                  </a:cubicBezTo>
                  <a:cubicBezTo>
                    <a:pt x="199736" y="297872"/>
                    <a:pt x="199060" y="294211"/>
                    <a:pt x="197427" y="290945"/>
                  </a:cubicBezTo>
                  <a:cubicBezTo>
                    <a:pt x="195565" y="287222"/>
                    <a:pt x="192140" y="284381"/>
                    <a:pt x="190500" y="280555"/>
                  </a:cubicBezTo>
                  <a:cubicBezTo>
                    <a:pt x="180033" y="256133"/>
                    <a:pt x="196385" y="276049"/>
                    <a:pt x="176645" y="256309"/>
                  </a:cubicBezTo>
                  <a:cubicBezTo>
                    <a:pt x="171775" y="241697"/>
                    <a:pt x="169718" y="237788"/>
                    <a:pt x="169718" y="218209"/>
                  </a:cubicBezTo>
                  <a:cubicBezTo>
                    <a:pt x="169718" y="206606"/>
                    <a:pt x="172027" y="195118"/>
                    <a:pt x="173182" y="183573"/>
                  </a:cubicBezTo>
                  <a:cubicBezTo>
                    <a:pt x="178955" y="184727"/>
                    <a:pt x="184789" y="185608"/>
                    <a:pt x="190500" y="187036"/>
                  </a:cubicBezTo>
                  <a:cubicBezTo>
                    <a:pt x="194042" y="187921"/>
                    <a:pt x="197970" y="192691"/>
                    <a:pt x="200891" y="190500"/>
                  </a:cubicBezTo>
                  <a:cubicBezTo>
                    <a:pt x="204699" y="187644"/>
                    <a:pt x="203200" y="181263"/>
                    <a:pt x="204354" y="176645"/>
                  </a:cubicBezTo>
                  <a:cubicBezTo>
                    <a:pt x="188689" y="153147"/>
                    <a:pt x="196386" y="161751"/>
                    <a:pt x="183573" y="148936"/>
                  </a:cubicBezTo>
                  <a:cubicBezTo>
                    <a:pt x="181264" y="143163"/>
                    <a:pt x="178611" y="137516"/>
                    <a:pt x="176645" y="131618"/>
                  </a:cubicBezTo>
                  <a:cubicBezTo>
                    <a:pt x="175140" y="127102"/>
                    <a:pt x="174550" y="122323"/>
                    <a:pt x="173182" y="117764"/>
                  </a:cubicBezTo>
                  <a:cubicBezTo>
                    <a:pt x="170035" y="107273"/>
                    <a:pt x="166254" y="96982"/>
                    <a:pt x="162791" y="86591"/>
                  </a:cubicBezTo>
                  <a:cubicBezTo>
                    <a:pt x="161475" y="82642"/>
                    <a:pt x="157726" y="79923"/>
                    <a:pt x="155864" y="76200"/>
                  </a:cubicBezTo>
                  <a:cubicBezTo>
                    <a:pt x="154231" y="72934"/>
                    <a:pt x="154173" y="69001"/>
                    <a:pt x="152400" y="65809"/>
                  </a:cubicBezTo>
                  <a:cubicBezTo>
                    <a:pt x="148357" y="58531"/>
                    <a:pt x="138545" y="45027"/>
                    <a:pt x="138545" y="45027"/>
                  </a:cubicBezTo>
                  <a:cubicBezTo>
                    <a:pt x="133918" y="31144"/>
                    <a:pt x="132450" y="32140"/>
                    <a:pt x="138545" y="13855"/>
                  </a:cubicBezTo>
                  <a:cubicBezTo>
                    <a:pt x="138910" y="12760"/>
                    <a:pt x="150091" y="2309"/>
                    <a:pt x="152400"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6" name="Freeform 215">
              <a:extLst>
                <a:ext uri="{FF2B5EF4-FFF2-40B4-BE49-F238E27FC236}">
                  <a16:creationId xmlns:a16="http://schemas.microsoft.com/office/drawing/2014/main" id="{41FA3937-A12D-98C7-ABE0-97E20D3B9A2F}"/>
                </a:ext>
              </a:extLst>
            </p:cNvPr>
            <p:cNvSpPr/>
            <p:nvPr/>
          </p:nvSpPr>
          <p:spPr>
            <a:xfrm flipH="1">
              <a:off x="8275108" y="4470396"/>
              <a:ext cx="53757" cy="1537697"/>
            </a:xfrm>
            <a:custGeom>
              <a:avLst/>
              <a:gdLst>
                <a:gd name="connsiteX0" fmla="*/ 80846 w 105936"/>
                <a:gd name="connsiteY0" fmla="*/ 0 h 1455234"/>
                <a:gd name="connsiteX1" fmla="*/ 78058 w 105936"/>
                <a:gd name="connsiteY1" fmla="*/ 214661 h 1455234"/>
                <a:gd name="connsiteX2" fmla="*/ 72482 w 105936"/>
                <a:gd name="connsiteY2" fmla="*/ 239751 h 1455234"/>
                <a:gd name="connsiteX3" fmla="*/ 41817 w 105936"/>
                <a:gd name="connsiteY3" fmla="*/ 716465 h 1455234"/>
                <a:gd name="connsiteX4" fmla="*/ 0 w 105936"/>
                <a:gd name="connsiteY4" fmla="*/ 1455234 h 1455234"/>
                <a:gd name="connsiteX5" fmla="*/ 75270 w 105936"/>
                <a:gd name="connsiteY5" fmla="*/ 1452446 h 1455234"/>
                <a:gd name="connsiteX6" fmla="*/ 105936 w 105936"/>
                <a:gd name="connsiteY6" fmla="*/ 248114 h 1455234"/>
                <a:gd name="connsiteX7" fmla="*/ 80846 w 105936"/>
                <a:gd name="connsiteY7" fmla="*/ 0 h 145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6" h="1455234">
                  <a:moveTo>
                    <a:pt x="80846" y="0"/>
                  </a:moveTo>
                  <a:cubicBezTo>
                    <a:pt x="79917" y="71554"/>
                    <a:pt x="78987" y="143107"/>
                    <a:pt x="78058" y="214661"/>
                  </a:cubicBezTo>
                  <a:lnTo>
                    <a:pt x="72482" y="239751"/>
                  </a:lnTo>
                  <a:lnTo>
                    <a:pt x="41817" y="716465"/>
                  </a:lnTo>
                  <a:lnTo>
                    <a:pt x="0" y="1455234"/>
                  </a:lnTo>
                  <a:lnTo>
                    <a:pt x="75270" y="1452446"/>
                  </a:lnTo>
                  <a:lnTo>
                    <a:pt x="105936" y="248114"/>
                  </a:lnTo>
                  <a:lnTo>
                    <a:pt x="80846" y="0"/>
                  </a:lnTo>
                  <a:close/>
                </a:path>
              </a:pathLst>
            </a:cu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2" name="Freeform 151">
              <a:extLst>
                <a:ext uri="{FF2B5EF4-FFF2-40B4-BE49-F238E27FC236}">
                  <a16:creationId xmlns:a16="http://schemas.microsoft.com/office/drawing/2014/main" id="{B0AE6DCE-E595-8361-D9C8-AEA44BF22A3C}"/>
                </a:ext>
              </a:extLst>
            </p:cNvPr>
            <p:cNvSpPr/>
            <p:nvPr/>
          </p:nvSpPr>
          <p:spPr>
            <a:xfrm>
              <a:off x="8177645" y="3969327"/>
              <a:ext cx="222015" cy="526473"/>
            </a:xfrm>
            <a:custGeom>
              <a:avLst/>
              <a:gdLst>
                <a:gd name="connsiteX0" fmla="*/ 131619 w 222015"/>
                <a:gd name="connsiteY0" fmla="*/ 0 h 526473"/>
                <a:gd name="connsiteX1" fmla="*/ 131619 w 222015"/>
                <a:gd name="connsiteY1" fmla="*/ 0 h 526473"/>
                <a:gd name="connsiteX2" fmla="*/ 107373 w 222015"/>
                <a:gd name="connsiteY2" fmla="*/ 55418 h 526473"/>
                <a:gd name="connsiteX3" fmla="*/ 90055 w 222015"/>
                <a:gd name="connsiteY3" fmla="*/ 69273 h 526473"/>
                <a:gd name="connsiteX4" fmla="*/ 79664 w 222015"/>
                <a:gd name="connsiteY4" fmla="*/ 90055 h 526473"/>
                <a:gd name="connsiteX5" fmla="*/ 69273 w 222015"/>
                <a:gd name="connsiteY5" fmla="*/ 93518 h 526473"/>
                <a:gd name="connsiteX6" fmla="*/ 62346 w 222015"/>
                <a:gd name="connsiteY6" fmla="*/ 100446 h 526473"/>
                <a:gd name="connsiteX7" fmla="*/ 51955 w 222015"/>
                <a:gd name="connsiteY7" fmla="*/ 107373 h 526473"/>
                <a:gd name="connsiteX8" fmla="*/ 48491 w 222015"/>
                <a:gd name="connsiteY8" fmla="*/ 117764 h 526473"/>
                <a:gd name="connsiteX9" fmla="*/ 41564 w 222015"/>
                <a:gd name="connsiteY9" fmla="*/ 128155 h 526473"/>
                <a:gd name="connsiteX10" fmla="*/ 38100 w 222015"/>
                <a:gd name="connsiteY10" fmla="*/ 138546 h 526473"/>
                <a:gd name="connsiteX11" fmla="*/ 27710 w 222015"/>
                <a:gd name="connsiteY11" fmla="*/ 145473 h 526473"/>
                <a:gd name="connsiteX12" fmla="*/ 13855 w 222015"/>
                <a:gd name="connsiteY12" fmla="*/ 159328 h 526473"/>
                <a:gd name="connsiteX13" fmla="*/ 24246 w 222015"/>
                <a:gd name="connsiteY13" fmla="*/ 166255 h 526473"/>
                <a:gd name="connsiteX14" fmla="*/ 45028 w 222015"/>
                <a:gd name="connsiteY14" fmla="*/ 152400 h 526473"/>
                <a:gd name="connsiteX15" fmla="*/ 65810 w 222015"/>
                <a:gd name="connsiteY15" fmla="*/ 138546 h 526473"/>
                <a:gd name="connsiteX16" fmla="*/ 79664 w 222015"/>
                <a:gd name="connsiteY16" fmla="*/ 135082 h 526473"/>
                <a:gd name="connsiteX17" fmla="*/ 100446 w 222015"/>
                <a:gd name="connsiteY17" fmla="*/ 128155 h 526473"/>
                <a:gd name="connsiteX18" fmla="*/ 100446 w 222015"/>
                <a:gd name="connsiteY18" fmla="*/ 166255 h 526473"/>
                <a:gd name="connsiteX19" fmla="*/ 86591 w 222015"/>
                <a:gd name="connsiteY19" fmla="*/ 197428 h 526473"/>
                <a:gd name="connsiteX20" fmla="*/ 72737 w 222015"/>
                <a:gd name="connsiteY20" fmla="*/ 200891 h 526473"/>
                <a:gd name="connsiteX21" fmla="*/ 62346 w 222015"/>
                <a:gd name="connsiteY21" fmla="*/ 207818 h 526473"/>
                <a:gd name="connsiteX22" fmla="*/ 55419 w 222015"/>
                <a:gd name="connsiteY22" fmla="*/ 214746 h 526473"/>
                <a:gd name="connsiteX23" fmla="*/ 31173 w 222015"/>
                <a:gd name="connsiteY23" fmla="*/ 221673 h 526473"/>
                <a:gd name="connsiteX24" fmla="*/ 17319 w 222015"/>
                <a:gd name="connsiteY24" fmla="*/ 238991 h 526473"/>
                <a:gd name="connsiteX25" fmla="*/ 0 w 222015"/>
                <a:gd name="connsiteY25" fmla="*/ 256309 h 526473"/>
                <a:gd name="connsiteX26" fmla="*/ 6928 w 222015"/>
                <a:gd name="connsiteY26" fmla="*/ 263237 h 526473"/>
                <a:gd name="connsiteX27" fmla="*/ 45028 w 222015"/>
                <a:gd name="connsiteY27" fmla="*/ 259773 h 526473"/>
                <a:gd name="connsiteX28" fmla="*/ 58882 w 222015"/>
                <a:gd name="connsiteY28" fmla="*/ 252846 h 526473"/>
                <a:gd name="connsiteX29" fmla="*/ 83128 w 222015"/>
                <a:gd name="connsiteY29" fmla="*/ 242455 h 526473"/>
                <a:gd name="connsiteX30" fmla="*/ 93519 w 222015"/>
                <a:gd name="connsiteY30" fmla="*/ 301337 h 526473"/>
                <a:gd name="connsiteX31" fmla="*/ 90055 w 222015"/>
                <a:gd name="connsiteY31" fmla="*/ 325582 h 526473"/>
                <a:gd name="connsiteX32" fmla="*/ 79664 w 222015"/>
                <a:gd name="connsiteY32" fmla="*/ 339437 h 526473"/>
                <a:gd name="connsiteX33" fmla="*/ 72737 w 222015"/>
                <a:gd name="connsiteY33" fmla="*/ 349828 h 526473"/>
                <a:gd name="connsiteX34" fmla="*/ 62346 w 222015"/>
                <a:gd name="connsiteY34" fmla="*/ 367146 h 526473"/>
                <a:gd name="connsiteX35" fmla="*/ 65810 w 222015"/>
                <a:gd name="connsiteY35" fmla="*/ 377537 h 526473"/>
                <a:gd name="connsiteX36" fmla="*/ 76200 w 222015"/>
                <a:gd name="connsiteY36" fmla="*/ 391391 h 526473"/>
                <a:gd name="connsiteX37" fmla="*/ 62346 w 222015"/>
                <a:gd name="connsiteY37" fmla="*/ 408709 h 526473"/>
                <a:gd name="connsiteX38" fmla="*/ 58882 w 222015"/>
                <a:gd name="connsiteY38" fmla="*/ 422564 h 526473"/>
                <a:gd name="connsiteX39" fmla="*/ 62346 w 222015"/>
                <a:gd name="connsiteY39" fmla="*/ 432955 h 526473"/>
                <a:gd name="connsiteX40" fmla="*/ 76200 w 222015"/>
                <a:gd name="connsiteY40" fmla="*/ 436418 h 526473"/>
                <a:gd name="connsiteX41" fmla="*/ 86591 w 222015"/>
                <a:gd name="connsiteY41" fmla="*/ 439882 h 526473"/>
                <a:gd name="connsiteX42" fmla="*/ 93519 w 222015"/>
                <a:gd name="connsiteY42" fmla="*/ 450273 h 526473"/>
                <a:gd name="connsiteX43" fmla="*/ 83128 w 222015"/>
                <a:gd name="connsiteY43" fmla="*/ 488373 h 526473"/>
                <a:gd name="connsiteX44" fmla="*/ 79664 w 222015"/>
                <a:gd name="connsiteY44" fmla="*/ 498764 h 526473"/>
                <a:gd name="connsiteX45" fmla="*/ 69273 w 222015"/>
                <a:gd name="connsiteY45" fmla="*/ 502228 h 526473"/>
                <a:gd name="connsiteX46" fmla="*/ 72737 w 222015"/>
                <a:gd name="connsiteY46" fmla="*/ 516082 h 526473"/>
                <a:gd name="connsiteX47" fmla="*/ 76200 w 222015"/>
                <a:gd name="connsiteY47" fmla="*/ 526473 h 526473"/>
                <a:gd name="connsiteX48" fmla="*/ 90055 w 222015"/>
                <a:gd name="connsiteY48" fmla="*/ 519546 h 526473"/>
                <a:gd name="connsiteX49" fmla="*/ 124691 w 222015"/>
                <a:gd name="connsiteY49" fmla="*/ 509155 h 526473"/>
                <a:gd name="connsiteX50" fmla="*/ 152400 w 222015"/>
                <a:gd name="connsiteY50" fmla="*/ 512618 h 526473"/>
                <a:gd name="connsiteX51" fmla="*/ 162791 w 222015"/>
                <a:gd name="connsiteY51" fmla="*/ 516082 h 526473"/>
                <a:gd name="connsiteX52" fmla="*/ 152400 w 222015"/>
                <a:gd name="connsiteY52" fmla="*/ 495300 h 526473"/>
                <a:gd name="connsiteX53" fmla="*/ 148937 w 222015"/>
                <a:gd name="connsiteY53" fmla="*/ 481446 h 526473"/>
                <a:gd name="connsiteX54" fmla="*/ 138546 w 222015"/>
                <a:gd name="connsiteY54" fmla="*/ 477982 h 526473"/>
                <a:gd name="connsiteX55" fmla="*/ 131619 w 222015"/>
                <a:gd name="connsiteY55" fmla="*/ 457200 h 526473"/>
                <a:gd name="connsiteX56" fmla="*/ 135082 w 222015"/>
                <a:gd name="connsiteY56" fmla="*/ 436418 h 526473"/>
                <a:gd name="connsiteX57" fmla="*/ 148937 w 222015"/>
                <a:gd name="connsiteY57" fmla="*/ 439882 h 526473"/>
                <a:gd name="connsiteX58" fmla="*/ 166255 w 222015"/>
                <a:gd name="connsiteY58" fmla="*/ 436418 h 526473"/>
                <a:gd name="connsiteX59" fmla="*/ 148937 w 222015"/>
                <a:gd name="connsiteY59" fmla="*/ 412173 h 526473"/>
                <a:gd name="connsiteX60" fmla="*/ 142010 w 222015"/>
                <a:gd name="connsiteY60" fmla="*/ 384464 h 526473"/>
                <a:gd name="connsiteX61" fmla="*/ 135082 w 222015"/>
                <a:gd name="connsiteY61" fmla="*/ 360218 h 526473"/>
                <a:gd name="connsiteX62" fmla="*/ 131619 w 222015"/>
                <a:gd name="connsiteY62" fmla="*/ 284018 h 526473"/>
                <a:gd name="connsiteX63" fmla="*/ 124691 w 222015"/>
                <a:gd name="connsiteY63" fmla="*/ 228600 h 526473"/>
                <a:gd name="connsiteX64" fmla="*/ 128155 w 222015"/>
                <a:gd name="connsiteY64" fmla="*/ 200891 h 526473"/>
                <a:gd name="connsiteX65" fmla="*/ 145473 w 222015"/>
                <a:gd name="connsiteY65" fmla="*/ 207818 h 526473"/>
                <a:gd name="connsiteX66" fmla="*/ 166255 w 222015"/>
                <a:gd name="connsiteY66" fmla="*/ 214746 h 526473"/>
                <a:gd name="connsiteX67" fmla="*/ 176646 w 222015"/>
                <a:gd name="connsiteY67" fmla="*/ 218209 h 526473"/>
                <a:gd name="connsiteX68" fmla="*/ 180110 w 222015"/>
                <a:gd name="connsiteY68" fmla="*/ 228600 h 526473"/>
                <a:gd name="connsiteX69" fmla="*/ 190500 w 222015"/>
                <a:gd name="connsiteY69" fmla="*/ 232064 h 526473"/>
                <a:gd name="connsiteX70" fmla="*/ 197428 w 222015"/>
                <a:gd name="connsiteY70" fmla="*/ 238991 h 526473"/>
                <a:gd name="connsiteX71" fmla="*/ 211282 w 222015"/>
                <a:gd name="connsiteY71" fmla="*/ 249382 h 526473"/>
                <a:gd name="connsiteX72" fmla="*/ 200891 w 222015"/>
                <a:gd name="connsiteY72" fmla="*/ 242455 h 526473"/>
                <a:gd name="connsiteX73" fmla="*/ 190500 w 222015"/>
                <a:gd name="connsiteY73" fmla="*/ 238991 h 526473"/>
                <a:gd name="connsiteX74" fmla="*/ 183573 w 222015"/>
                <a:gd name="connsiteY74" fmla="*/ 228600 h 526473"/>
                <a:gd name="connsiteX75" fmla="*/ 173182 w 222015"/>
                <a:gd name="connsiteY75" fmla="*/ 207818 h 526473"/>
                <a:gd name="connsiteX76" fmla="*/ 162791 w 222015"/>
                <a:gd name="connsiteY76" fmla="*/ 190500 h 526473"/>
                <a:gd name="connsiteX77" fmla="*/ 166255 w 222015"/>
                <a:gd name="connsiteY77" fmla="*/ 162791 h 526473"/>
                <a:gd name="connsiteX78" fmla="*/ 190500 w 222015"/>
                <a:gd name="connsiteY78" fmla="*/ 169718 h 526473"/>
                <a:gd name="connsiteX79" fmla="*/ 211282 w 222015"/>
                <a:gd name="connsiteY79" fmla="*/ 166255 h 526473"/>
                <a:gd name="connsiteX80" fmla="*/ 187037 w 222015"/>
                <a:gd name="connsiteY80" fmla="*/ 142009 h 526473"/>
                <a:gd name="connsiteX81" fmla="*/ 169719 w 222015"/>
                <a:gd name="connsiteY81" fmla="*/ 121228 h 526473"/>
                <a:gd name="connsiteX82" fmla="*/ 166255 w 222015"/>
                <a:gd name="connsiteY82" fmla="*/ 107373 h 526473"/>
                <a:gd name="connsiteX83" fmla="*/ 207819 w 222015"/>
                <a:gd name="connsiteY83" fmla="*/ 114300 h 526473"/>
                <a:gd name="connsiteX84" fmla="*/ 221673 w 222015"/>
                <a:gd name="connsiteY84" fmla="*/ 110837 h 526473"/>
                <a:gd name="connsiteX85" fmla="*/ 214746 w 222015"/>
                <a:gd name="connsiteY85" fmla="*/ 103909 h 526473"/>
                <a:gd name="connsiteX86" fmla="*/ 193964 w 222015"/>
                <a:gd name="connsiteY86" fmla="*/ 96982 h 526473"/>
                <a:gd name="connsiteX87" fmla="*/ 173182 w 222015"/>
                <a:gd name="connsiteY87" fmla="*/ 79664 h 526473"/>
                <a:gd name="connsiteX88" fmla="*/ 159328 w 222015"/>
                <a:gd name="connsiteY88" fmla="*/ 58882 h 526473"/>
                <a:gd name="connsiteX89" fmla="*/ 155864 w 222015"/>
                <a:gd name="connsiteY89" fmla="*/ 45028 h 526473"/>
                <a:gd name="connsiteX90" fmla="*/ 148937 w 222015"/>
                <a:gd name="connsiteY90" fmla="*/ 34637 h 526473"/>
                <a:gd name="connsiteX91" fmla="*/ 131619 w 222015"/>
                <a:gd name="connsiteY91" fmla="*/ 0 h 52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22015" h="526473">
                  <a:moveTo>
                    <a:pt x="131619" y="0"/>
                  </a:moveTo>
                  <a:lnTo>
                    <a:pt x="131619" y="0"/>
                  </a:lnTo>
                  <a:cubicBezTo>
                    <a:pt x="128070" y="9463"/>
                    <a:pt x="114681" y="48109"/>
                    <a:pt x="107373" y="55418"/>
                  </a:cubicBezTo>
                  <a:cubicBezTo>
                    <a:pt x="97503" y="65290"/>
                    <a:pt x="103163" y="60535"/>
                    <a:pt x="90055" y="69273"/>
                  </a:cubicBezTo>
                  <a:cubicBezTo>
                    <a:pt x="87773" y="76117"/>
                    <a:pt x="85767" y="85173"/>
                    <a:pt x="79664" y="90055"/>
                  </a:cubicBezTo>
                  <a:cubicBezTo>
                    <a:pt x="76813" y="92336"/>
                    <a:pt x="72737" y="92364"/>
                    <a:pt x="69273" y="93518"/>
                  </a:cubicBezTo>
                  <a:cubicBezTo>
                    <a:pt x="66964" y="95827"/>
                    <a:pt x="64896" y="98406"/>
                    <a:pt x="62346" y="100446"/>
                  </a:cubicBezTo>
                  <a:cubicBezTo>
                    <a:pt x="59095" y="103047"/>
                    <a:pt x="54556" y="104122"/>
                    <a:pt x="51955" y="107373"/>
                  </a:cubicBezTo>
                  <a:cubicBezTo>
                    <a:pt x="49674" y="110224"/>
                    <a:pt x="50124" y="114498"/>
                    <a:pt x="48491" y="117764"/>
                  </a:cubicBezTo>
                  <a:cubicBezTo>
                    <a:pt x="46629" y="121487"/>
                    <a:pt x="43426" y="124432"/>
                    <a:pt x="41564" y="128155"/>
                  </a:cubicBezTo>
                  <a:cubicBezTo>
                    <a:pt x="39931" y="131421"/>
                    <a:pt x="40381" y="135695"/>
                    <a:pt x="38100" y="138546"/>
                  </a:cubicBezTo>
                  <a:cubicBezTo>
                    <a:pt x="35500" y="141796"/>
                    <a:pt x="30870" y="142764"/>
                    <a:pt x="27710" y="145473"/>
                  </a:cubicBezTo>
                  <a:cubicBezTo>
                    <a:pt x="22751" y="149724"/>
                    <a:pt x="13855" y="159328"/>
                    <a:pt x="13855" y="159328"/>
                  </a:cubicBezTo>
                  <a:cubicBezTo>
                    <a:pt x="17319" y="161637"/>
                    <a:pt x="20182" y="167158"/>
                    <a:pt x="24246" y="166255"/>
                  </a:cubicBezTo>
                  <a:cubicBezTo>
                    <a:pt x="32373" y="164449"/>
                    <a:pt x="38101" y="157018"/>
                    <a:pt x="45028" y="152400"/>
                  </a:cubicBezTo>
                  <a:lnTo>
                    <a:pt x="65810" y="138546"/>
                  </a:lnTo>
                  <a:cubicBezTo>
                    <a:pt x="69771" y="135906"/>
                    <a:pt x="75105" y="136450"/>
                    <a:pt x="79664" y="135082"/>
                  </a:cubicBezTo>
                  <a:cubicBezTo>
                    <a:pt x="86658" y="132984"/>
                    <a:pt x="100446" y="128155"/>
                    <a:pt x="100446" y="128155"/>
                  </a:cubicBezTo>
                  <a:cubicBezTo>
                    <a:pt x="105775" y="149470"/>
                    <a:pt x="104780" y="138085"/>
                    <a:pt x="100446" y="166255"/>
                  </a:cubicBezTo>
                  <a:cubicBezTo>
                    <a:pt x="98129" y="181317"/>
                    <a:pt x="100587" y="189431"/>
                    <a:pt x="86591" y="197428"/>
                  </a:cubicBezTo>
                  <a:cubicBezTo>
                    <a:pt x="82458" y="199790"/>
                    <a:pt x="77355" y="199737"/>
                    <a:pt x="72737" y="200891"/>
                  </a:cubicBezTo>
                  <a:cubicBezTo>
                    <a:pt x="69273" y="203200"/>
                    <a:pt x="65597" y="205217"/>
                    <a:pt x="62346" y="207818"/>
                  </a:cubicBezTo>
                  <a:cubicBezTo>
                    <a:pt x="59796" y="209858"/>
                    <a:pt x="58219" y="213066"/>
                    <a:pt x="55419" y="214746"/>
                  </a:cubicBezTo>
                  <a:cubicBezTo>
                    <a:pt x="51873" y="216874"/>
                    <a:pt x="33756" y="221027"/>
                    <a:pt x="31173" y="221673"/>
                  </a:cubicBezTo>
                  <a:cubicBezTo>
                    <a:pt x="25240" y="239477"/>
                    <a:pt x="32064" y="226090"/>
                    <a:pt x="17319" y="238991"/>
                  </a:cubicBezTo>
                  <a:cubicBezTo>
                    <a:pt x="11175" y="244367"/>
                    <a:pt x="0" y="256309"/>
                    <a:pt x="0" y="256309"/>
                  </a:cubicBezTo>
                  <a:cubicBezTo>
                    <a:pt x="2309" y="258618"/>
                    <a:pt x="3672" y="262986"/>
                    <a:pt x="6928" y="263237"/>
                  </a:cubicBezTo>
                  <a:cubicBezTo>
                    <a:pt x="19643" y="264215"/>
                    <a:pt x="32523" y="262274"/>
                    <a:pt x="45028" y="259773"/>
                  </a:cubicBezTo>
                  <a:cubicBezTo>
                    <a:pt x="50091" y="258760"/>
                    <a:pt x="54136" y="254880"/>
                    <a:pt x="58882" y="252846"/>
                  </a:cubicBezTo>
                  <a:cubicBezTo>
                    <a:pt x="94567" y="237552"/>
                    <a:pt x="37164" y="265435"/>
                    <a:pt x="83128" y="242455"/>
                  </a:cubicBezTo>
                  <a:cubicBezTo>
                    <a:pt x="98078" y="264880"/>
                    <a:pt x="93519" y="254335"/>
                    <a:pt x="93519" y="301337"/>
                  </a:cubicBezTo>
                  <a:cubicBezTo>
                    <a:pt x="93519" y="309501"/>
                    <a:pt x="92845" y="317910"/>
                    <a:pt x="90055" y="325582"/>
                  </a:cubicBezTo>
                  <a:cubicBezTo>
                    <a:pt x="88082" y="331007"/>
                    <a:pt x="83019" y="334739"/>
                    <a:pt x="79664" y="339437"/>
                  </a:cubicBezTo>
                  <a:cubicBezTo>
                    <a:pt x="77245" y="342824"/>
                    <a:pt x="74599" y="346105"/>
                    <a:pt x="72737" y="349828"/>
                  </a:cubicBezTo>
                  <a:cubicBezTo>
                    <a:pt x="63744" y="367812"/>
                    <a:pt x="75876" y="353614"/>
                    <a:pt x="62346" y="367146"/>
                  </a:cubicBezTo>
                  <a:cubicBezTo>
                    <a:pt x="63501" y="370610"/>
                    <a:pt x="63005" y="375200"/>
                    <a:pt x="65810" y="377537"/>
                  </a:cubicBezTo>
                  <a:cubicBezTo>
                    <a:pt x="81350" y="390487"/>
                    <a:pt x="90051" y="377542"/>
                    <a:pt x="76200" y="391391"/>
                  </a:cubicBezTo>
                  <a:cubicBezTo>
                    <a:pt x="64880" y="425357"/>
                    <a:pt x="83232" y="377380"/>
                    <a:pt x="62346" y="408709"/>
                  </a:cubicBezTo>
                  <a:cubicBezTo>
                    <a:pt x="59705" y="412670"/>
                    <a:pt x="60037" y="417946"/>
                    <a:pt x="58882" y="422564"/>
                  </a:cubicBezTo>
                  <a:cubicBezTo>
                    <a:pt x="60037" y="426028"/>
                    <a:pt x="59495" y="430674"/>
                    <a:pt x="62346" y="432955"/>
                  </a:cubicBezTo>
                  <a:cubicBezTo>
                    <a:pt x="66063" y="435929"/>
                    <a:pt x="71623" y="435110"/>
                    <a:pt x="76200" y="436418"/>
                  </a:cubicBezTo>
                  <a:cubicBezTo>
                    <a:pt x="79711" y="437421"/>
                    <a:pt x="83127" y="438727"/>
                    <a:pt x="86591" y="439882"/>
                  </a:cubicBezTo>
                  <a:cubicBezTo>
                    <a:pt x="88900" y="443346"/>
                    <a:pt x="93142" y="446127"/>
                    <a:pt x="93519" y="450273"/>
                  </a:cubicBezTo>
                  <a:cubicBezTo>
                    <a:pt x="96396" y="481914"/>
                    <a:pt x="92152" y="470326"/>
                    <a:pt x="83128" y="488373"/>
                  </a:cubicBezTo>
                  <a:cubicBezTo>
                    <a:pt x="81495" y="491639"/>
                    <a:pt x="82246" y="496182"/>
                    <a:pt x="79664" y="498764"/>
                  </a:cubicBezTo>
                  <a:cubicBezTo>
                    <a:pt x="77082" y="501346"/>
                    <a:pt x="72737" y="501073"/>
                    <a:pt x="69273" y="502228"/>
                  </a:cubicBezTo>
                  <a:cubicBezTo>
                    <a:pt x="55961" y="522195"/>
                    <a:pt x="62221" y="505566"/>
                    <a:pt x="72737" y="516082"/>
                  </a:cubicBezTo>
                  <a:cubicBezTo>
                    <a:pt x="75319" y="518664"/>
                    <a:pt x="75046" y="523009"/>
                    <a:pt x="76200" y="526473"/>
                  </a:cubicBezTo>
                  <a:cubicBezTo>
                    <a:pt x="76200" y="526473"/>
                    <a:pt x="85261" y="521464"/>
                    <a:pt x="90055" y="519546"/>
                  </a:cubicBezTo>
                  <a:cubicBezTo>
                    <a:pt x="104117" y="513921"/>
                    <a:pt x="111077" y="512558"/>
                    <a:pt x="124691" y="509155"/>
                  </a:cubicBezTo>
                  <a:cubicBezTo>
                    <a:pt x="133927" y="510309"/>
                    <a:pt x="143242" y="510953"/>
                    <a:pt x="152400" y="512618"/>
                  </a:cubicBezTo>
                  <a:cubicBezTo>
                    <a:pt x="155992" y="513271"/>
                    <a:pt x="160765" y="519120"/>
                    <a:pt x="162791" y="516082"/>
                  </a:cubicBezTo>
                  <a:cubicBezTo>
                    <a:pt x="167899" y="508422"/>
                    <a:pt x="156270" y="499170"/>
                    <a:pt x="152400" y="495300"/>
                  </a:cubicBezTo>
                  <a:cubicBezTo>
                    <a:pt x="151246" y="490682"/>
                    <a:pt x="151911" y="485163"/>
                    <a:pt x="148937" y="481446"/>
                  </a:cubicBezTo>
                  <a:cubicBezTo>
                    <a:pt x="146656" y="478595"/>
                    <a:pt x="140668" y="480953"/>
                    <a:pt x="138546" y="477982"/>
                  </a:cubicBezTo>
                  <a:cubicBezTo>
                    <a:pt x="134302" y="472040"/>
                    <a:pt x="131619" y="457200"/>
                    <a:pt x="131619" y="457200"/>
                  </a:cubicBezTo>
                  <a:cubicBezTo>
                    <a:pt x="132773" y="450273"/>
                    <a:pt x="130116" y="441384"/>
                    <a:pt x="135082" y="436418"/>
                  </a:cubicBezTo>
                  <a:cubicBezTo>
                    <a:pt x="138448" y="433052"/>
                    <a:pt x="144177" y="439882"/>
                    <a:pt x="148937" y="439882"/>
                  </a:cubicBezTo>
                  <a:cubicBezTo>
                    <a:pt x="154824" y="439882"/>
                    <a:pt x="160482" y="437573"/>
                    <a:pt x="166255" y="436418"/>
                  </a:cubicBezTo>
                  <a:cubicBezTo>
                    <a:pt x="154106" y="387830"/>
                    <a:pt x="175433" y="460751"/>
                    <a:pt x="148937" y="412173"/>
                  </a:cubicBezTo>
                  <a:cubicBezTo>
                    <a:pt x="144378" y="403815"/>
                    <a:pt x="145021" y="393496"/>
                    <a:pt x="142010" y="384464"/>
                  </a:cubicBezTo>
                  <a:cubicBezTo>
                    <a:pt x="137040" y="369557"/>
                    <a:pt x="139432" y="377615"/>
                    <a:pt x="135082" y="360218"/>
                  </a:cubicBezTo>
                  <a:cubicBezTo>
                    <a:pt x="133928" y="334818"/>
                    <a:pt x="133205" y="309395"/>
                    <a:pt x="131619" y="284018"/>
                  </a:cubicBezTo>
                  <a:cubicBezTo>
                    <a:pt x="129954" y="257381"/>
                    <a:pt x="128551" y="251756"/>
                    <a:pt x="124691" y="228600"/>
                  </a:cubicBezTo>
                  <a:cubicBezTo>
                    <a:pt x="125846" y="219364"/>
                    <a:pt x="121573" y="207473"/>
                    <a:pt x="128155" y="200891"/>
                  </a:cubicBezTo>
                  <a:cubicBezTo>
                    <a:pt x="132551" y="196495"/>
                    <a:pt x="139630" y="205693"/>
                    <a:pt x="145473" y="207818"/>
                  </a:cubicBezTo>
                  <a:cubicBezTo>
                    <a:pt x="152335" y="210314"/>
                    <a:pt x="159328" y="212437"/>
                    <a:pt x="166255" y="214746"/>
                  </a:cubicBezTo>
                  <a:lnTo>
                    <a:pt x="176646" y="218209"/>
                  </a:lnTo>
                  <a:cubicBezTo>
                    <a:pt x="177801" y="221673"/>
                    <a:pt x="177528" y="226018"/>
                    <a:pt x="180110" y="228600"/>
                  </a:cubicBezTo>
                  <a:cubicBezTo>
                    <a:pt x="182691" y="231182"/>
                    <a:pt x="187370" y="230186"/>
                    <a:pt x="190500" y="232064"/>
                  </a:cubicBezTo>
                  <a:cubicBezTo>
                    <a:pt x="193300" y="233744"/>
                    <a:pt x="195119" y="236682"/>
                    <a:pt x="197428" y="238991"/>
                  </a:cubicBezTo>
                  <a:cubicBezTo>
                    <a:pt x="205671" y="263722"/>
                    <a:pt x="200305" y="265849"/>
                    <a:pt x="211282" y="249382"/>
                  </a:cubicBezTo>
                  <a:cubicBezTo>
                    <a:pt x="207818" y="247073"/>
                    <a:pt x="204614" y="244317"/>
                    <a:pt x="200891" y="242455"/>
                  </a:cubicBezTo>
                  <a:cubicBezTo>
                    <a:pt x="197625" y="240822"/>
                    <a:pt x="193351" y="241272"/>
                    <a:pt x="190500" y="238991"/>
                  </a:cubicBezTo>
                  <a:cubicBezTo>
                    <a:pt x="187249" y="236390"/>
                    <a:pt x="185882" y="232064"/>
                    <a:pt x="183573" y="228600"/>
                  </a:cubicBezTo>
                  <a:cubicBezTo>
                    <a:pt x="174870" y="202486"/>
                    <a:pt x="186609" y="234672"/>
                    <a:pt x="173182" y="207818"/>
                  </a:cubicBezTo>
                  <a:cubicBezTo>
                    <a:pt x="164188" y="189832"/>
                    <a:pt x="176324" y="204033"/>
                    <a:pt x="162791" y="190500"/>
                  </a:cubicBezTo>
                  <a:cubicBezTo>
                    <a:pt x="154548" y="165769"/>
                    <a:pt x="149788" y="173768"/>
                    <a:pt x="166255" y="162791"/>
                  </a:cubicBezTo>
                  <a:cubicBezTo>
                    <a:pt x="171157" y="164425"/>
                    <a:pt x="186148" y="169718"/>
                    <a:pt x="190500" y="169718"/>
                  </a:cubicBezTo>
                  <a:cubicBezTo>
                    <a:pt x="197523" y="169718"/>
                    <a:pt x="204355" y="167409"/>
                    <a:pt x="211282" y="166255"/>
                  </a:cubicBezTo>
                  <a:cubicBezTo>
                    <a:pt x="203446" y="142743"/>
                    <a:pt x="214825" y="169797"/>
                    <a:pt x="187037" y="142009"/>
                  </a:cubicBezTo>
                  <a:cubicBezTo>
                    <a:pt x="173703" y="128675"/>
                    <a:pt x="179363" y="135694"/>
                    <a:pt x="169719" y="121228"/>
                  </a:cubicBezTo>
                  <a:cubicBezTo>
                    <a:pt x="168564" y="116610"/>
                    <a:pt x="161997" y="109502"/>
                    <a:pt x="166255" y="107373"/>
                  </a:cubicBezTo>
                  <a:cubicBezTo>
                    <a:pt x="168707" y="106147"/>
                    <a:pt x="202413" y="113219"/>
                    <a:pt x="207819" y="114300"/>
                  </a:cubicBezTo>
                  <a:cubicBezTo>
                    <a:pt x="212437" y="113146"/>
                    <a:pt x="219033" y="114798"/>
                    <a:pt x="221673" y="110837"/>
                  </a:cubicBezTo>
                  <a:cubicBezTo>
                    <a:pt x="223484" y="108120"/>
                    <a:pt x="217667" y="105369"/>
                    <a:pt x="214746" y="103909"/>
                  </a:cubicBezTo>
                  <a:cubicBezTo>
                    <a:pt x="208215" y="100643"/>
                    <a:pt x="200891" y="99291"/>
                    <a:pt x="193964" y="96982"/>
                  </a:cubicBezTo>
                  <a:cubicBezTo>
                    <a:pt x="186730" y="94571"/>
                    <a:pt x="178006" y="84488"/>
                    <a:pt x="173182" y="79664"/>
                  </a:cubicBezTo>
                  <a:cubicBezTo>
                    <a:pt x="162373" y="47230"/>
                    <a:pt x="180079" y="95195"/>
                    <a:pt x="159328" y="58882"/>
                  </a:cubicBezTo>
                  <a:cubicBezTo>
                    <a:pt x="156966" y="54749"/>
                    <a:pt x="157739" y="49403"/>
                    <a:pt x="155864" y="45028"/>
                  </a:cubicBezTo>
                  <a:cubicBezTo>
                    <a:pt x="154224" y="41202"/>
                    <a:pt x="151246" y="38101"/>
                    <a:pt x="148937" y="34637"/>
                  </a:cubicBezTo>
                  <a:cubicBezTo>
                    <a:pt x="144847" y="18277"/>
                    <a:pt x="134505" y="5773"/>
                    <a:pt x="131619"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95" name="Group 194">
              <a:extLst>
                <a:ext uri="{FF2B5EF4-FFF2-40B4-BE49-F238E27FC236}">
                  <a16:creationId xmlns:a16="http://schemas.microsoft.com/office/drawing/2014/main" id="{E87AF8AD-A5A9-77A2-47C9-B2EB50C73F8C}"/>
                </a:ext>
              </a:extLst>
            </p:cNvPr>
            <p:cNvGrpSpPr/>
            <p:nvPr/>
          </p:nvGrpSpPr>
          <p:grpSpPr>
            <a:xfrm>
              <a:off x="7101737" y="4606636"/>
              <a:ext cx="214143" cy="1407498"/>
              <a:chOff x="7101737" y="4606636"/>
              <a:chExt cx="214143" cy="1407498"/>
            </a:xfrm>
          </p:grpSpPr>
          <p:sp>
            <p:nvSpPr>
              <p:cNvPr id="24" name="Freeform 23">
                <a:extLst>
                  <a:ext uri="{FF2B5EF4-FFF2-40B4-BE49-F238E27FC236}">
                    <a16:creationId xmlns:a16="http://schemas.microsoft.com/office/drawing/2014/main" id="{580D164C-8365-3398-35AD-C6C50C694EE2}"/>
                  </a:ext>
                </a:extLst>
              </p:cNvPr>
              <p:cNvSpPr/>
              <p:nvPr/>
            </p:nvSpPr>
            <p:spPr>
              <a:xfrm>
                <a:off x="7111608" y="4664495"/>
                <a:ext cx="175692" cy="1349639"/>
              </a:xfrm>
              <a:custGeom>
                <a:avLst/>
                <a:gdLst>
                  <a:gd name="connsiteX0" fmla="*/ 0 w 175692"/>
                  <a:gd name="connsiteY0" fmla="*/ 1345646 h 1349639"/>
                  <a:gd name="connsiteX1" fmla="*/ 67881 w 175692"/>
                  <a:gd name="connsiteY1" fmla="*/ 1349639 h 1349639"/>
                  <a:gd name="connsiteX2" fmla="*/ 103818 w 175692"/>
                  <a:gd name="connsiteY2" fmla="*/ 383330 h 1349639"/>
                  <a:gd name="connsiteX3" fmla="*/ 147741 w 175692"/>
                  <a:gd name="connsiteY3" fmla="*/ 383330 h 1349639"/>
                  <a:gd name="connsiteX4" fmla="*/ 171699 w 175692"/>
                  <a:gd name="connsiteY4" fmla="*/ 399302 h 1349639"/>
                  <a:gd name="connsiteX5" fmla="*/ 175692 w 175692"/>
                  <a:gd name="connsiteY5" fmla="*/ 351385 h 1349639"/>
                  <a:gd name="connsiteX6" fmla="*/ 115797 w 175692"/>
                  <a:gd name="connsiteY6" fmla="*/ 371350 h 1349639"/>
                  <a:gd name="connsiteX7" fmla="*/ 115797 w 175692"/>
                  <a:gd name="connsiteY7" fmla="*/ 179686 h 1349639"/>
                  <a:gd name="connsiteX8" fmla="*/ 167706 w 175692"/>
                  <a:gd name="connsiteY8" fmla="*/ 199651 h 1349639"/>
                  <a:gd name="connsiteX9" fmla="*/ 119790 w 175692"/>
                  <a:gd name="connsiteY9" fmla="*/ 167707 h 1349639"/>
                  <a:gd name="connsiteX10" fmla="*/ 123783 w 175692"/>
                  <a:gd name="connsiteY10" fmla="*/ 0 h 1349639"/>
                  <a:gd name="connsiteX11" fmla="*/ 115797 w 175692"/>
                  <a:gd name="connsiteY11" fmla="*/ 43923 h 1349639"/>
                  <a:gd name="connsiteX12" fmla="*/ 111804 w 175692"/>
                  <a:gd name="connsiteY12" fmla="*/ 55902 h 1349639"/>
                  <a:gd name="connsiteX13" fmla="*/ 95832 w 175692"/>
                  <a:gd name="connsiteY13" fmla="*/ 411281 h 1349639"/>
                  <a:gd name="connsiteX14" fmla="*/ 55902 w 175692"/>
                  <a:gd name="connsiteY14" fmla="*/ 722736 h 1349639"/>
                  <a:gd name="connsiteX15" fmla="*/ 51909 w 175692"/>
                  <a:gd name="connsiteY15" fmla="*/ 902421 h 1349639"/>
                  <a:gd name="connsiteX16" fmla="*/ 0 w 175692"/>
                  <a:gd name="connsiteY16" fmla="*/ 1345646 h 1349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692" h="1349639">
                    <a:moveTo>
                      <a:pt x="0" y="1345646"/>
                    </a:moveTo>
                    <a:lnTo>
                      <a:pt x="67881" y="1349639"/>
                    </a:lnTo>
                    <a:lnTo>
                      <a:pt x="103818" y="383330"/>
                    </a:lnTo>
                    <a:lnTo>
                      <a:pt x="147741" y="383330"/>
                    </a:lnTo>
                    <a:lnTo>
                      <a:pt x="171699" y="399302"/>
                    </a:lnTo>
                    <a:lnTo>
                      <a:pt x="175692" y="351385"/>
                    </a:lnTo>
                    <a:lnTo>
                      <a:pt x="115797" y="371350"/>
                    </a:lnTo>
                    <a:lnTo>
                      <a:pt x="115797" y="179686"/>
                    </a:lnTo>
                    <a:lnTo>
                      <a:pt x="167706" y="199651"/>
                    </a:lnTo>
                    <a:lnTo>
                      <a:pt x="119790" y="167707"/>
                    </a:lnTo>
                    <a:lnTo>
                      <a:pt x="123783" y="0"/>
                    </a:lnTo>
                    <a:cubicBezTo>
                      <a:pt x="121121" y="14641"/>
                      <a:pt x="118915" y="29372"/>
                      <a:pt x="115797" y="43923"/>
                    </a:cubicBezTo>
                    <a:cubicBezTo>
                      <a:pt x="114915" y="48039"/>
                      <a:pt x="111804" y="55902"/>
                      <a:pt x="111804" y="55902"/>
                    </a:cubicBezTo>
                    <a:lnTo>
                      <a:pt x="95832" y="411281"/>
                    </a:lnTo>
                    <a:lnTo>
                      <a:pt x="55902" y="722736"/>
                    </a:lnTo>
                    <a:lnTo>
                      <a:pt x="51909" y="902421"/>
                    </a:lnTo>
                    <a:lnTo>
                      <a:pt x="0" y="1345646"/>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 name="Freeform 152">
                <a:extLst>
                  <a:ext uri="{FF2B5EF4-FFF2-40B4-BE49-F238E27FC236}">
                    <a16:creationId xmlns:a16="http://schemas.microsoft.com/office/drawing/2014/main" id="{CD7D5C37-4DAA-6818-7306-24F5F2F9827E}"/>
                  </a:ext>
                </a:extLst>
              </p:cNvPr>
              <p:cNvSpPr/>
              <p:nvPr/>
            </p:nvSpPr>
            <p:spPr>
              <a:xfrm>
                <a:off x="7101737" y="4606636"/>
                <a:ext cx="214143" cy="1042555"/>
              </a:xfrm>
              <a:custGeom>
                <a:avLst/>
                <a:gdLst>
                  <a:gd name="connsiteX0" fmla="*/ 107372 w 214143"/>
                  <a:gd name="connsiteY0" fmla="*/ 0 h 1042555"/>
                  <a:gd name="connsiteX1" fmla="*/ 107372 w 214143"/>
                  <a:gd name="connsiteY1" fmla="*/ 0 h 1042555"/>
                  <a:gd name="connsiteX2" fmla="*/ 96981 w 214143"/>
                  <a:gd name="connsiteY2" fmla="*/ 31173 h 1042555"/>
                  <a:gd name="connsiteX3" fmla="*/ 76200 w 214143"/>
                  <a:gd name="connsiteY3" fmla="*/ 62346 h 1042555"/>
                  <a:gd name="connsiteX4" fmla="*/ 55418 w 214143"/>
                  <a:gd name="connsiteY4" fmla="*/ 103909 h 1042555"/>
                  <a:gd name="connsiteX5" fmla="*/ 48491 w 214143"/>
                  <a:gd name="connsiteY5" fmla="*/ 114300 h 1042555"/>
                  <a:gd name="connsiteX6" fmla="*/ 24245 w 214143"/>
                  <a:gd name="connsiteY6" fmla="*/ 142009 h 1042555"/>
                  <a:gd name="connsiteX7" fmla="*/ 27709 w 214143"/>
                  <a:gd name="connsiteY7" fmla="*/ 155864 h 1042555"/>
                  <a:gd name="connsiteX8" fmla="*/ 31172 w 214143"/>
                  <a:gd name="connsiteY8" fmla="*/ 166255 h 1042555"/>
                  <a:gd name="connsiteX9" fmla="*/ 34636 w 214143"/>
                  <a:gd name="connsiteY9" fmla="*/ 183573 h 1042555"/>
                  <a:gd name="connsiteX10" fmla="*/ 62345 w 214143"/>
                  <a:gd name="connsiteY10" fmla="*/ 180109 h 1042555"/>
                  <a:gd name="connsiteX11" fmla="*/ 83127 w 214143"/>
                  <a:gd name="connsiteY11" fmla="*/ 166255 h 1042555"/>
                  <a:gd name="connsiteX12" fmla="*/ 110836 w 214143"/>
                  <a:gd name="connsiteY12" fmla="*/ 155864 h 1042555"/>
                  <a:gd name="connsiteX13" fmla="*/ 121227 w 214143"/>
                  <a:gd name="connsiteY13" fmla="*/ 152400 h 1042555"/>
                  <a:gd name="connsiteX14" fmla="*/ 128154 w 214143"/>
                  <a:gd name="connsiteY14" fmla="*/ 142009 h 1042555"/>
                  <a:gd name="connsiteX15" fmla="*/ 124691 w 214143"/>
                  <a:gd name="connsiteY15" fmla="*/ 152400 h 1042555"/>
                  <a:gd name="connsiteX16" fmla="*/ 110836 w 214143"/>
                  <a:gd name="connsiteY16" fmla="*/ 173182 h 1042555"/>
                  <a:gd name="connsiteX17" fmla="*/ 96981 w 214143"/>
                  <a:gd name="connsiteY17" fmla="*/ 197428 h 1042555"/>
                  <a:gd name="connsiteX18" fmla="*/ 69272 w 214143"/>
                  <a:gd name="connsiteY18" fmla="*/ 218209 h 1042555"/>
                  <a:gd name="connsiteX19" fmla="*/ 51954 w 214143"/>
                  <a:gd name="connsiteY19" fmla="*/ 235528 h 1042555"/>
                  <a:gd name="connsiteX20" fmla="*/ 31172 w 214143"/>
                  <a:gd name="connsiteY20" fmla="*/ 252846 h 1042555"/>
                  <a:gd name="connsiteX21" fmla="*/ 13854 w 214143"/>
                  <a:gd name="connsiteY21" fmla="*/ 270164 h 1042555"/>
                  <a:gd name="connsiteX22" fmla="*/ 6927 w 214143"/>
                  <a:gd name="connsiteY22" fmla="*/ 280555 h 1042555"/>
                  <a:gd name="connsiteX23" fmla="*/ 17318 w 214143"/>
                  <a:gd name="connsiteY23" fmla="*/ 287482 h 1042555"/>
                  <a:gd name="connsiteX24" fmla="*/ 62345 w 214143"/>
                  <a:gd name="connsiteY24" fmla="*/ 284019 h 1042555"/>
                  <a:gd name="connsiteX25" fmla="*/ 93518 w 214143"/>
                  <a:gd name="connsiteY25" fmla="*/ 270164 h 1042555"/>
                  <a:gd name="connsiteX26" fmla="*/ 103909 w 214143"/>
                  <a:gd name="connsiteY26" fmla="*/ 263237 h 1042555"/>
                  <a:gd name="connsiteX27" fmla="*/ 114300 w 214143"/>
                  <a:gd name="connsiteY27" fmla="*/ 259773 h 1042555"/>
                  <a:gd name="connsiteX28" fmla="*/ 121227 w 214143"/>
                  <a:gd name="connsiteY28" fmla="*/ 270164 h 1042555"/>
                  <a:gd name="connsiteX29" fmla="*/ 117763 w 214143"/>
                  <a:gd name="connsiteY29" fmla="*/ 284019 h 1042555"/>
                  <a:gd name="connsiteX30" fmla="*/ 107372 w 214143"/>
                  <a:gd name="connsiteY30" fmla="*/ 301337 h 1042555"/>
                  <a:gd name="connsiteX31" fmla="*/ 110836 w 214143"/>
                  <a:gd name="connsiteY31" fmla="*/ 353291 h 1042555"/>
                  <a:gd name="connsiteX32" fmla="*/ 107372 w 214143"/>
                  <a:gd name="connsiteY32" fmla="*/ 367146 h 1042555"/>
                  <a:gd name="connsiteX33" fmla="*/ 93518 w 214143"/>
                  <a:gd name="connsiteY33" fmla="*/ 377537 h 1042555"/>
                  <a:gd name="connsiteX34" fmla="*/ 65809 w 214143"/>
                  <a:gd name="connsiteY34" fmla="*/ 394855 h 1042555"/>
                  <a:gd name="connsiteX35" fmla="*/ 58881 w 214143"/>
                  <a:gd name="connsiteY35" fmla="*/ 405246 h 1042555"/>
                  <a:gd name="connsiteX36" fmla="*/ 48491 w 214143"/>
                  <a:gd name="connsiteY36" fmla="*/ 408709 h 1042555"/>
                  <a:gd name="connsiteX37" fmla="*/ 41563 w 214143"/>
                  <a:gd name="connsiteY37" fmla="*/ 415637 h 1042555"/>
                  <a:gd name="connsiteX38" fmla="*/ 38100 w 214143"/>
                  <a:gd name="connsiteY38" fmla="*/ 426028 h 1042555"/>
                  <a:gd name="connsiteX39" fmla="*/ 48491 w 214143"/>
                  <a:gd name="connsiteY39" fmla="*/ 429491 h 1042555"/>
                  <a:gd name="connsiteX40" fmla="*/ 83127 w 214143"/>
                  <a:gd name="connsiteY40" fmla="*/ 432955 h 1042555"/>
                  <a:gd name="connsiteX41" fmla="*/ 76200 w 214143"/>
                  <a:gd name="connsiteY41" fmla="*/ 460664 h 1042555"/>
                  <a:gd name="connsiteX42" fmla="*/ 51954 w 214143"/>
                  <a:gd name="connsiteY42" fmla="*/ 495300 h 1042555"/>
                  <a:gd name="connsiteX43" fmla="*/ 45027 w 214143"/>
                  <a:gd name="connsiteY43" fmla="*/ 502228 h 1042555"/>
                  <a:gd name="connsiteX44" fmla="*/ 34636 w 214143"/>
                  <a:gd name="connsiteY44" fmla="*/ 523009 h 1042555"/>
                  <a:gd name="connsiteX45" fmla="*/ 27709 w 214143"/>
                  <a:gd name="connsiteY45" fmla="*/ 543791 h 1042555"/>
                  <a:gd name="connsiteX46" fmla="*/ 10391 w 214143"/>
                  <a:gd name="connsiteY46" fmla="*/ 557646 h 1042555"/>
                  <a:gd name="connsiteX47" fmla="*/ 0 w 214143"/>
                  <a:gd name="connsiteY47" fmla="*/ 568037 h 1042555"/>
                  <a:gd name="connsiteX48" fmla="*/ 10391 w 214143"/>
                  <a:gd name="connsiteY48" fmla="*/ 574964 h 1042555"/>
                  <a:gd name="connsiteX49" fmla="*/ 27709 w 214143"/>
                  <a:gd name="connsiteY49" fmla="*/ 571500 h 1042555"/>
                  <a:gd name="connsiteX50" fmla="*/ 38100 w 214143"/>
                  <a:gd name="connsiteY50" fmla="*/ 568037 h 1042555"/>
                  <a:gd name="connsiteX51" fmla="*/ 62345 w 214143"/>
                  <a:gd name="connsiteY51" fmla="*/ 557646 h 1042555"/>
                  <a:gd name="connsiteX52" fmla="*/ 96981 w 214143"/>
                  <a:gd name="connsiteY52" fmla="*/ 554182 h 1042555"/>
                  <a:gd name="connsiteX53" fmla="*/ 100445 w 214143"/>
                  <a:gd name="connsiteY53" fmla="*/ 564573 h 1042555"/>
                  <a:gd name="connsiteX54" fmla="*/ 79663 w 214143"/>
                  <a:gd name="connsiteY54" fmla="*/ 592282 h 1042555"/>
                  <a:gd name="connsiteX55" fmla="*/ 69272 w 214143"/>
                  <a:gd name="connsiteY55" fmla="*/ 599209 h 1042555"/>
                  <a:gd name="connsiteX56" fmla="*/ 62345 w 214143"/>
                  <a:gd name="connsiteY56" fmla="*/ 606137 h 1042555"/>
                  <a:gd name="connsiteX57" fmla="*/ 55418 w 214143"/>
                  <a:gd name="connsiteY57" fmla="*/ 616528 h 1042555"/>
                  <a:gd name="connsiteX58" fmla="*/ 41563 w 214143"/>
                  <a:gd name="connsiteY58" fmla="*/ 619991 h 1042555"/>
                  <a:gd name="connsiteX59" fmla="*/ 24245 w 214143"/>
                  <a:gd name="connsiteY59" fmla="*/ 651164 h 1042555"/>
                  <a:gd name="connsiteX60" fmla="*/ 17318 w 214143"/>
                  <a:gd name="connsiteY60" fmla="*/ 661555 h 1042555"/>
                  <a:gd name="connsiteX61" fmla="*/ 65809 w 214143"/>
                  <a:gd name="connsiteY61" fmla="*/ 682337 h 1042555"/>
                  <a:gd name="connsiteX62" fmla="*/ 58881 w 214143"/>
                  <a:gd name="connsiteY62" fmla="*/ 699655 h 1042555"/>
                  <a:gd name="connsiteX63" fmla="*/ 48491 w 214143"/>
                  <a:gd name="connsiteY63" fmla="*/ 706582 h 1042555"/>
                  <a:gd name="connsiteX64" fmla="*/ 31172 w 214143"/>
                  <a:gd name="connsiteY64" fmla="*/ 723900 h 1042555"/>
                  <a:gd name="connsiteX65" fmla="*/ 20781 w 214143"/>
                  <a:gd name="connsiteY65" fmla="*/ 734291 h 1042555"/>
                  <a:gd name="connsiteX66" fmla="*/ 6927 w 214143"/>
                  <a:gd name="connsiteY66" fmla="*/ 741219 h 1042555"/>
                  <a:gd name="connsiteX67" fmla="*/ 13854 w 214143"/>
                  <a:gd name="connsiteY67" fmla="*/ 755073 h 1042555"/>
                  <a:gd name="connsiteX68" fmla="*/ 20781 w 214143"/>
                  <a:gd name="connsiteY68" fmla="*/ 765464 h 1042555"/>
                  <a:gd name="connsiteX69" fmla="*/ 27709 w 214143"/>
                  <a:gd name="connsiteY69" fmla="*/ 793173 h 1042555"/>
                  <a:gd name="connsiteX70" fmla="*/ 38100 w 214143"/>
                  <a:gd name="connsiteY70" fmla="*/ 807028 h 1042555"/>
                  <a:gd name="connsiteX71" fmla="*/ 48491 w 214143"/>
                  <a:gd name="connsiteY71" fmla="*/ 813955 h 1042555"/>
                  <a:gd name="connsiteX72" fmla="*/ 45027 w 214143"/>
                  <a:gd name="connsiteY72" fmla="*/ 848591 h 1042555"/>
                  <a:gd name="connsiteX73" fmla="*/ 51954 w 214143"/>
                  <a:gd name="connsiteY73" fmla="*/ 858982 h 1042555"/>
                  <a:gd name="connsiteX74" fmla="*/ 55418 w 214143"/>
                  <a:gd name="connsiteY74" fmla="*/ 869373 h 1042555"/>
                  <a:gd name="connsiteX75" fmla="*/ 62345 w 214143"/>
                  <a:gd name="connsiteY75" fmla="*/ 883228 h 1042555"/>
                  <a:gd name="connsiteX76" fmla="*/ 55418 w 214143"/>
                  <a:gd name="connsiteY76" fmla="*/ 897082 h 1042555"/>
                  <a:gd name="connsiteX77" fmla="*/ 45027 w 214143"/>
                  <a:gd name="connsiteY77" fmla="*/ 904009 h 1042555"/>
                  <a:gd name="connsiteX78" fmla="*/ 41563 w 214143"/>
                  <a:gd name="connsiteY78" fmla="*/ 914400 h 1042555"/>
                  <a:gd name="connsiteX79" fmla="*/ 34636 w 214143"/>
                  <a:gd name="connsiteY79" fmla="*/ 921328 h 1042555"/>
                  <a:gd name="connsiteX80" fmla="*/ 107372 w 214143"/>
                  <a:gd name="connsiteY80" fmla="*/ 935182 h 1042555"/>
                  <a:gd name="connsiteX81" fmla="*/ 142009 w 214143"/>
                  <a:gd name="connsiteY81" fmla="*/ 973282 h 1042555"/>
                  <a:gd name="connsiteX82" fmla="*/ 166254 w 214143"/>
                  <a:gd name="connsiteY82" fmla="*/ 1004455 h 1042555"/>
                  <a:gd name="connsiteX83" fmla="*/ 169718 w 214143"/>
                  <a:gd name="connsiteY83" fmla="*/ 1014846 h 1042555"/>
                  <a:gd name="connsiteX84" fmla="*/ 173181 w 214143"/>
                  <a:gd name="connsiteY84" fmla="*/ 1028700 h 1042555"/>
                  <a:gd name="connsiteX85" fmla="*/ 180109 w 214143"/>
                  <a:gd name="connsiteY85" fmla="*/ 1042555 h 1042555"/>
                  <a:gd name="connsiteX86" fmla="*/ 187036 w 214143"/>
                  <a:gd name="connsiteY86" fmla="*/ 1032164 h 1042555"/>
                  <a:gd name="connsiteX87" fmla="*/ 180109 w 214143"/>
                  <a:gd name="connsiteY87" fmla="*/ 990600 h 1042555"/>
                  <a:gd name="connsiteX88" fmla="*/ 176645 w 214143"/>
                  <a:gd name="connsiteY88" fmla="*/ 976746 h 1042555"/>
                  <a:gd name="connsiteX89" fmla="*/ 166254 w 214143"/>
                  <a:gd name="connsiteY89" fmla="*/ 969819 h 1042555"/>
                  <a:gd name="connsiteX90" fmla="*/ 148936 w 214143"/>
                  <a:gd name="connsiteY90" fmla="*/ 952500 h 1042555"/>
                  <a:gd name="connsiteX91" fmla="*/ 128154 w 214143"/>
                  <a:gd name="connsiteY91" fmla="*/ 938646 h 1042555"/>
                  <a:gd name="connsiteX92" fmla="*/ 121227 w 214143"/>
                  <a:gd name="connsiteY92" fmla="*/ 921328 h 1042555"/>
                  <a:gd name="connsiteX93" fmla="*/ 117763 w 214143"/>
                  <a:gd name="connsiteY93" fmla="*/ 910937 h 1042555"/>
                  <a:gd name="connsiteX94" fmla="*/ 128154 w 214143"/>
                  <a:gd name="connsiteY94" fmla="*/ 890155 h 1042555"/>
                  <a:gd name="connsiteX95" fmla="*/ 138545 w 214143"/>
                  <a:gd name="connsiteY95" fmla="*/ 886691 h 1042555"/>
                  <a:gd name="connsiteX96" fmla="*/ 173181 w 214143"/>
                  <a:gd name="connsiteY96" fmla="*/ 886691 h 1042555"/>
                  <a:gd name="connsiteX97" fmla="*/ 162791 w 214143"/>
                  <a:gd name="connsiteY97" fmla="*/ 879764 h 1042555"/>
                  <a:gd name="connsiteX98" fmla="*/ 155863 w 214143"/>
                  <a:gd name="connsiteY98" fmla="*/ 872837 h 1042555"/>
                  <a:gd name="connsiteX99" fmla="*/ 135081 w 214143"/>
                  <a:gd name="connsiteY99" fmla="*/ 865909 h 1042555"/>
                  <a:gd name="connsiteX100" fmla="*/ 117763 w 214143"/>
                  <a:gd name="connsiteY100" fmla="*/ 852055 h 1042555"/>
                  <a:gd name="connsiteX101" fmla="*/ 114300 w 214143"/>
                  <a:gd name="connsiteY101" fmla="*/ 841664 h 1042555"/>
                  <a:gd name="connsiteX102" fmla="*/ 131618 w 214143"/>
                  <a:gd name="connsiteY102" fmla="*/ 813955 h 1042555"/>
                  <a:gd name="connsiteX103" fmla="*/ 148936 w 214143"/>
                  <a:gd name="connsiteY103" fmla="*/ 817419 h 1042555"/>
                  <a:gd name="connsiteX104" fmla="*/ 159327 w 214143"/>
                  <a:gd name="connsiteY104" fmla="*/ 824346 h 1042555"/>
                  <a:gd name="connsiteX105" fmla="*/ 169718 w 214143"/>
                  <a:gd name="connsiteY105" fmla="*/ 827809 h 1042555"/>
                  <a:gd name="connsiteX106" fmla="*/ 142009 w 214143"/>
                  <a:gd name="connsiteY106" fmla="*/ 803564 h 1042555"/>
                  <a:gd name="connsiteX107" fmla="*/ 128154 w 214143"/>
                  <a:gd name="connsiteY107" fmla="*/ 789709 h 1042555"/>
                  <a:gd name="connsiteX108" fmla="*/ 117763 w 214143"/>
                  <a:gd name="connsiteY108" fmla="*/ 779319 h 1042555"/>
                  <a:gd name="connsiteX109" fmla="*/ 107372 w 214143"/>
                  <a:gd name="connsiteY109" fmla="*/ 744682 h 1042555"/>
                  <a:gd name="connsiteX110" fmla="*/ 103909 w 214143"/>
                  <a:gd name="connsiteY110" fmla="*/ 734291 h 1042555"/>
                  <a:gd name="connsiteX111" fmla="*/ 128154 w 214143"/>
                  <a:gd name="connsiteY111" fmla="*/ 737755 h 1042555"/>
                  <a:gd name="connsiteX112" fmla="*/ 148936 w 214143"/>
                  <a:gd name="connsiteY112" fmla="*/ 744682 h 1042555"/>
                  <a:gd name="connsiteX113" fmla="*/ 152400 w 214143"/>
                  <a:gd name="connsiteY113" fmla="*/ 730828 h 1042555"/>
                  <a:gd name="connsiteX114" fmla="*/ 169718 w 214143"/>
                  <a:gd name="connsiteY114" fmla="*/ 703119 h 1042555"/>
                  <a:gd name="connsiteX115" fmla="*/ 193963 w 214143"/>
                  <a:gd name="connsiteY115" fmla="*/ 689264 h 1042555"/>
                  <a:gd name="connsiteX116" fmla="*/ 183572 w 214143"/>
                  <a:gd name="connsiteY116" fmla="*/ 685800 h 1042555"/>
                  <a:gd name="connsiteX117" fmla="*/ 162791 w 214143"/>
                  <a:gd name="connsiteY117" fmla="*/ 675409 h 1042555"/>
                  <a:gd name="connsiteX118" fmla="*/ 155863 w 214143"/>
                  <a:gd name="connsiteY118" fmla="*/ 668482 h 1042555"/>
                  <a:gd name="connsiteX119" fmla="*/ 145472 w 214143"/>
                  <a:gd name="connsiteY119" fmla="*/ 661555 h 1042555"/>
                  <a:gd name="connsiteX120" fmla="*/ 138545 w 214143"/>
                  <a:gd name="connsiteY120" fmla="*/ 640773 h 1042555"/>
                  <a:gd name="connsiteX121" fmla="*/ 135081 w 214143"/>
                  <a:gd name="connsiteY121" fmla="*/ 630382 h 1042555"/>
                  <a:gd name="connsiteX122" fmla="*/ 142009 w 214143"/>
                  <a:gd name="connsiteY122" fmla="*/ 613064 h 1042555"/>
                  <a:gd name="connsiteX123" fmla="*/ 173181 w 214143"/>
                  <a:gd name="connsiteY123" fmla="*/ 619991 h 1042555"/>
                  <a:gd name="connsiteX124" fmla="*/ 180109 w 214143"/>
                  <a:gd name="connsiteY124" fmla="*/ 626919 h 1042555"/>
                  <a:gd name="connsiteX125" fmla="*/ 176645 w 214143"/>
                  <a:gd name="connsiteY125" fmla="*/ 616528 h 1042555"/>
                  <a:gd name="connsiteX126" fmla="*/ 162791 w 214143"/>
                  <a:gd name="connsiteY126" fmla="*/ 595746 h 1042555"/>
                  <a:gd name="connsiteX127" fmla="*/ 155863 w 214143"/>
                  <a:gd name="connsiteY127" fmla="*/ 585355 h 1042555"/>
                  <a:gd name="connsiteX128" fmla="*/ 148936 w 214143"/>
                  <a:gd name="connsiteY128" fmla="*/ 557646 h 1042555"/>
                  <a:gd name="connsiteX129" fmla="*/ 138545 w 214143"/>
                  <a:gd name="connsiteY129" fmla="*/ 536864 h 1042555"/>
                  <a:gd name="connsiteX130" fmla="*/ 128154 w 214143"/>
                  <a:gd name="connsiteY130" fmla="*/ 516082 h 1042555"/>
                  <a:gd name="connsiteX131" fmla="*/ 138545 w 214143"/>
                  <a:gd name="connsiteY131" fmla="*/ 509155 h 1042555"/>
                  <a:gd name="connsiteX132" fmla="*/ 148936 w 214143"/>
                  <a:gd name="connsiteY132" fmla="*/ 516082 h 1042555"/>
                  <a:gd name="connsiteX133" fmla="*/ 159327 w 214143"/>
                  <a:gd name="connsiteY133" fmla="*/ 519546 h 1042555"/>
                  <a:gd name="connsiteX134" fmla="*/ 193963 w 214143"/>
                  <a:gd name="connsiteY134" fmla="*/ 550719 h 1042555"/>
                  <a:gd name="connsiteX135" fmla="*/ 187036 w 214143"/>
                  <a:gd name="connsiteY135" fmla="*/ 540328 h 1042555"/>
                  <a:gd name="connsiteX136" fmla="*/ 169718 w 214143"/>
                  <a:gd name="connsiteY136" fmla="*/ 523009 h 1042555"/>
                  <a:gd name="connsiteX137" fmla="*/ 155863 w 214143"/>
                  <a:gd name="connsiteY137" fmla="*/ 505691 h 1042555"/>
                  <a:gd name="connsiteX138" fmla="*/ 148936 w 214143"/>
                  <a:gd name="connsiteY138" fmla="*/ 477982 h 1042555"/>
                  <a:gd name="connsiteX139" fmla="*/ 142009 w 214143"/>
                  <a:gd name="connsiteY139" fmla="*/ 457200 h 1042555"/>
                  <a:gd name="connsiteX140" fmla="*/ 152400 w 214143"/>
                  <a:gd name="connsiteY140" fmla="*/ 450273 h 1042555"/>
                  <a:gd name="connsiteX141" fmla="*/ 180109 w 214143"/>
                  <a:gd name="connsiteY141" fmla="*/ 446809 h 1042555"/>
                  <a:gd name="connsiteX142" fmla="*/ 173181 w 214143"/>
                  <a:gd name="connsiteY142" fmla="*/ 439882 h 1042555"/>
                  <a:gd name="connsiteX143" fmla="*/ 159327 w 214143"/>
                  <a:gd name="connsiteY143" fmla="*/ 436419 h 1042555"/>
                  <a:gd name="connsiteX144" fmla="*/ 138545 w 214143"/>
                  <a:gd name="connsiteY144" fmla="*/ 419100 h 1042555"/>
                  <a:gd name="connsiteX145" fmla="*/ 131618 w 214143"/>
                  <a:gd name="connsiteY145" fmla="*/ 408709 h 1042555"/>
                  <a:gd name="connsiteX146" fmla="*/ 135081 w 214143"/>
                  <a:gd name="connsiteY146" fmla="*/ 394855 h 1042555"/>
                  <a:gd name="connsiteX147" fmla="*/ 183572 w 214143"/>
                  <a:gd name="connsiteY147" fmla="*/ 384464 h 1042555"/>
                  <a:gd name="connsiteX148" fmla="*/ 211281 w 214143"/>
                  <a:gd name="connsiteY148" fmla="*/ 363682 h 1042555"/>
                  <a:gd name="connsiteX149" fmla="*/ 207818 w 214143"/>
                  <a:gd name="connsiteY149" fmla="*/ 335973 h 1042555"/>
                  <a:gd name="connsiteX150" fmla="*/ 197427 w 214143"/>
                  <a:gd name="connsiteY150" fmla="*/ 315191 h 1042555"/>
                  <a:gd name="connsiteX151" fmla="*/ 193963 w 214143"/>
                  <a:gd name="connsiteY151" fmla="*/ 304800 h 1042555"/>
                  <a:gd name="connsiteX152" fmla="*/ 166254 w 214143"/>
                  <a:gd name="connsiteY152" fmla="*/ 280555 h 1042555"/>
                  <a:gd name="connsiteX153" fmla="*/ 204354 w 214143"/>
                  <a:gd name="connsiteY153" fmla="*/ 266700 h 1042555"/>
                  <a:gd name="connsiteX154" fmla="*/ 200891 w 214143"/>
                  <a:gd name="connsiteY154" fmla="*/ 256309 h 1042555"/>
                  <a:gd name="connsiteX155" fmla="*/ 193963 w 214143"/>
                  <a:gd name="connsiteY155" fmla="*/ 249382 h 1042555"/>
                  <a:gd name="connsiteX156" fmla="*/ 183572 w 214143"/>
                  <a:gd name="connsiteY156" fmla="*/ 228600 h 1042555"/>
                  <a:gd name="connsiteX157" fmla="*/ 176645 w 214143"/>
                  <a:gd name="connsiteY157" fmla="*/ 218209 h 1042555"/>
                  <a:gd name="connsiteX158" fmla="*/ 173181 w 214143"/>
                  <a:gd name="connsiteY158" fmla="*/ 204355 h 1042555"/>
                  <a:gd name="connsiteX159" fmla="*/ 166254 w 214143"/>
                  <a:gd name="connsiteY159" fmla="*/ 193964 h 1042555"/>
                  <a:gd name="connsiteX160" fmla="*/ 162791 w 214143"/>
                  <a:gd name="connsiteY160" fmla="*/ 166255 h 1042555"/>
                  <a:gd name="connsiteX161" fmla="*/ 180109 w 214143"/>
                  <a:gd name="connsiteY161" fmla="*/ 148937 h 1042555"/>
                  <a:gd name="connsiteX162" fmla="*/ 176645 w 214143"/>
                  <a:gd name="connsiteY162" fmla="*/ 138546 h 1042555"/>
                  <a:gd name="connsiteX163" fmla="*/ 155863 w 214143"/>
                  <a:gd name="connsiteY163" fmla="*/ 121228 h 1042555"/>
                  <a:gd name="connsiteX164" fmla="*/ 148936 w 214143"/>
                  <a:gd name="connsiteY164" fmla="*/ 114300 h 1042555"/>
                  <a:gd name="connsiteX165" fmla="*/ 138545 w 214143"/>
                  <a:gd name="connsiteY165" fmla="*/ 110837 h 1042555"/>
                  <a:gd name="connsiteX166" fmla="*/ 135081 w 214143"/>
                  <a:gd name="connsiteY166" fmla="*/ 76200 h 1042555"/>
                  <a:gd name="connsiteX167" fmla="*/ 128154 w 214143"/>
                  <a:gd name="connsiteY167" fmla="*/ 55419 h 1042555"/>
                  <a:gd name="connsiteX168" fmla="*/ 124691 w 214143"/>
                  <a:gd name="connsiteY168" fmla="*/ 45028 h 1042555"/>
                  <a:gd name="connsiteX169" fmla="*/ 107372 w 214143"/>
                  <a:gd name="connsiteY169" fmla="*/ 0 h 104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214143" h="1042555">
                    <a:moveTo>
                      <a:pt x="107372" y="0"/>
                    </a:moveTo>
                    <a:lnTo>
                      <a:pt x="107372" y="0"/>
                    </a:lnTo>
                    <a:cubicBezTo>
                      <a:pt x="103908" y="10391"/>
                      <a:pt x="101295" y="21105"/>
                      <a:pt x="96981" y="31173"/>
                    </a:cubicBezTo>
                    <a:cubicBezTo>
                      <a:pt x="92527" y="41567"/>
                      <a:pt x="82993" y="53288"/>
                      <a:pt x="76200" y="62346"/>
                    </a:cubicBezTo>
                    <a:cubicBezTo>
                      <a:pt x="66639" y="91027"/>
                      <a:pt x="73323" y="77051"/>
                      <a:pt x="55418" y="103909"/>
                    </a:cubicBezTo>
                    <a:cubicBezTo>
                      <a:pt x="53109" y="107373"/>
                      <a:pt x="51435" y="111356"/>
                      <a:pt x="48491" y="114300"/>
                    </a:cubicBezTo>
                    <a:cubicBezTo>
                      <a:pt x="28229" y="134562"/>
                      <a:pt x="35701" y="124826"/>
                      <a:pt x="24245" y="142009"/>
                    </a:cubicBezTo>
                    <a:cubicBezTo>
                      <a:pt x="25400" y="146627"/>
                      <a:pt x="26401" y="151287"/>
                      <a:pt x="27709" y="155864"/>
                    </a:cubicBezTo>
                    <a:cubicBezTo>
                      <a:pt x="28712" y="159374"/>
                      <a:pt x="30287" y="162713"/>
                      <a:pt x="31172" y="166255"/>
                    </a:cubicBezTo>
                    <a:cubicBezTo>
                      <a:pt x="32600" y="171966"/>
                      <a:pt x="33481" y="177800"/>
                      <a:pt x="34636" y="183573"/>
                    </a:cubicBezTo>
                    <a:cubicBezTo>
                      <a:pt x="43872" y="182418"/>
                      <a:pt x="53579" y="183240"/>
                      <a:pt x="62345" y="180109"/>
                    </a:cubicBezTo>
                    <a:cubicBezTo>
                      <a:pt x="70185" y="177309"/>
                      <a:pt x="76200" y="170873"/>
                      <a:pt x="83127" y="166255"/>
                    </a:cubicBezTo>
                    <a:cubicBezTo>
                      <a:pt x="95234" y="158184"/>
                      <a:pt x="97509" y="159672"/>
                      <a:pt x="110836" y="155864"/>
                    </a:cubicBezTo>
                    <a:cubicBezTo>
                      <a:pt x="114347" y="154861"/>
                      <a:pt x="117763" y="153555"/>
                      <a:pt x="121227" y="152400"/>
                    </a:cubicBezTo>
                    <a:cubicBezTo>
                      <a:pt x="123536" y="148936"/>
                      <a:pt x="123991" y="142009"/>
                      <a:pt x="128154" y="142009"/>
                    </a:cubicBezTo>
                    <a:cubicBezTo>
                      <a:pt x="131805" y="142009"/>
                      <a:pt x="126464" y="149208"/>
                      <a:pt x="124691" y="152400"/>
                    </a:cubicBezTo>
                    <a:cubicBezTo>
                      <a:pt x="120648" y="159678"/>
                      <a:pt x="113469" y="165284"/>
                      <a:pt x="110836" y="173182"/>
                    </a:cubicBezTo>
                    <a:cubicBezTo>
                      <a:pt x="106270" y="186880"/>
                      <a:pt x="108419" y="184083"/>
                      <a:pt x="96981" y="197428"/>
                    </a:cubicBezTo>
                    <a:cubicBezTo>
                      <a:pt x="80174" y="217037"/>
                      <a:pt x="93069" y="199172"/>
                      <a:pt x="69272" y="218209"/>
                    </a:cubicBezTo>
                    <a:cubicBezTo>
                      <a:pt x="62897" y="223309"/>
                      <a:pt x="58485" y="230629"/>
                      <a:pt x="51954" y="235528"/>
                    </a:cubicBezTo>
                    <a:cubicBezTo>
                      <a:pt x="45224" y="240576"/>
                      <a:pt x="36674" y="245969"/>
                      <a:pt x="31172" y="252846"/>
                    </a:cubicBezTo>
                    <a:cubicBezTo>
                      <a:pt x="17976" y="269341"/>
                      <a:pt x="31669" y="258288"/>
                      <a:pt x="13854" y="270164"/>
                    </a:cubicBezTo>
                    <a:cubicBezTo>
                      <a:pt x="11545" y="273628"/>
                      <a:pt x="6111" y="276473"/>
                      <a:pt x="6927" y="280555"/>
                    </a:cubicBezTo>
                    <a:cubicBezTo>
                      <a:pt x="7743" y="284637"/>
                      <a:pt x="13163" y="287222"/>
                      <a:pt x="17318" y="287482"/>
                    </a:cubicBezTo>
                    <a:cubicBezTo>
                      <a:pt x="32342" y="288421"/>
                      <a:pt x="47336" y="285173"/>
                      <a:pt x="62345" y="284019"/>
                    </a:cubicBezTo>
                    <a:cubicBezTo>
                      <a:pt x="78811" y="273040"/>
                      <a:pt x="68787" y="278407"/>
                      <a:pt x="93518" y="270164"/>
                    </a:cubicBezTo>
                    <a:cubicBezTo>
                      <a:pt x="97467" y="268848"/>
                      <a:pt x="100186" y="265099"/>
                      <a:pt x="103909" y="263237"/>
                    </a:cubicBezTo>
                    <a:cubicBezTo>
                      <a:pt x="107175" y="261604"/>
                      <a:pt x="110836" y="260928"/>
                      <a:pt x="114300" y="259773"/>
                    </a:cubicBezTo>
                    <a:cubicBezTo>
                      <a:pt x="116609" y="263237"/>
                      <a:pt x="120638" y="266043"/>
                      <a:pt x="121227" y="270164"/>
                    </a:cubicBezTo>
                    <a:cubicBezTo>
                      <a:pt x="121900" y="274877"/>
                      <a:pt x="119071" y="279442"/>
                      <a:pt x="117763" y="284019"/>
                    </a:cubicBezTo>
                    <a:cubicBezTo>
                      <a:pt x="114166" y="296609"/>
                      <a:pt x="116077" y="292632"/>
                      <a:pt x="107372" y="301337"/>
                    </a:cubicBezTo>
                    <a:cubicBezTo>
                      <a:pt x="108527" y="318655"/>
                      <a:pt x="110836" y="335935"/>
                      <a:pt x="110836" y="353291"/>
                    </a:cubicBezTo>
                    <a:cubicBezTo>
                      <a:pt x="110836" y="358051"/>
                      <a:pt x="110139" y="363272"/>
                      <a:pt x="107372" y="367146"/>
                    </a:cubicBezTo>
                    <a:cubicBezTo>
                      <a:pt x="104017" y="371843"/>
                      <a:pt x="98321" y="374335"/>
                      <a:pt x="93518" y="377537"/>
                    </a:cubicBezTo>
                    <a:cubicBezTo>
                      <a:pt x="84455" y="383579"/>
                      <a:pt x="65809" y="394855"/>
                      <a:pt x="65809" y="394855"/>
                    </a:cubicBezTo>
                    <a:cubicBezTo>
                      <a:pt x="63500" y="398319"/>
                      <a:pt x="62132" y="402645"/>
                      <a:pt x="58881" y="405246"/>
                    </a:cubicBezTo>
                    <a:cubicBezTo>
                      <a:pt x="56030" y="407526"/>
                      <a:pt x="51621" y="406831"/>
                      <a:pt x="48491" y="408709"/>
                    </a:cubicBezTo>
                    <a:cubicBezTo>
                      <a:pt x="45691" y="410389"/>
                      <a:pt x="43872" y="413328"/>
                      <a:pt x="41563" y="415637"/>
                    </a:cubicBezTo>
                    <a:cubicBezTo>
                      <a:pt x="40409" y="419101"/>
                      <a:pt x="36467" y="422763"/>
                      <a:pt x="38100" y="426028"/>
                    </a:cubicBezTo>
                    <a:cubicBezTo>
                      <a:pt x="39733" y="429293"/>
                      <a:pt x="44882" y="428936"/>
                      <a:pt x="48491" y="429491"/>
                    </a:cubicBezTo>
                    <a:cubicBezTo>
                      <a:pt x="59959" y="431255"/>
                      <a:pt x="71582" y="431800"/>
                      <a:pt x="83127" y="432955"/>
                    </a:cubicBezTo>
                    <a:cubicBezTo>
                      <a:pt x="82168" y="437747"/>
                      <a:pt x="79526" y="454676"/>
                      <a:pt x="76200" y="460664"/>
                    </a:cubicBezTo>
                    <a:cubicBezTo>
                      <a:pt x="72601" y="467142"/>
                      <a:pt x="58009" y="488034"/>
                      <a:pt x="51954" y="495300"/>
                    </a:cubicBezTo>
                    <a:cubicBezTo>
                      <a:pt x="49863" y="497809"/>
                      <a:pt x="47336" y="499919"/>
                      <a:pt x="45027" y="502228"/>
                    </a:cubicBezTo>
                    <a:cubicBezTo>
                      <a:pt x="32390" y="540136"/>
                      <a:pt x="52546" y="482711"/>
                      <a:pt x="34636" y="523009"/>
                    </a:cubicBezTo>
                    <a:cubicBezTo>
                      <a:pt x="31670" y="529682"/>
                      <a:pt x="30018" y="536864"/>
                      <a:pt x="27709" y="543791"/>
                    </a:cubicBezTo>
                    <a:cubicBezTo>
                      <a:pt x="26159" y="548442"/>
                      <a:pt x="12893" y="555561"/>
                      <a:pt x="10391" y="557646"/>
                    </a:cubicBezTo>
                    <a:cubicBezTo>
                      <a:pt x="6628" y="560782"/>
                      <a:pt x="3464" y="564573"/>
                      <a:pt x="0" y="568037"/>
                    </a:cubicBezTo>
                    <a:cubicBezTo>
                      <a:pt x="3464" y="570346"/>
                      <a:pt x="6260" y="574448"/>
                      <a:pt x="10391" y="574964"/>
                    </a:cubicBezTo>
                    <a:cubicBezTo>
                      <a:pt x="16233" y="575694"/>
                      <a:pt x="21998" y="572928"/>
                      <a:pt x="27709" y="571500"/>
                    </a:cubicBezTo>
                    <a:cubicBezTo>
                      <a:pt x="31251" y="570615"/>
                      <a:pt x="34744" y="569475"/>
                      <a:pt x="38100" y="568037"/>
                    </a:cubicBezTo>
                    <a:cubicBezTo>
                      <a:pt x="45553" y="564843"/>
                      <a:pt x="53891" y="558947"/>
                      <a:pt x="62345" y="557646"/>
                    </a:cubicBezTo>
                    <a:cubicBezTo>
                      <a:pt x="73813" y="555882"/>
                      <a:pt x="85436" y="555337"/>
                      <a:pt x="96981" y="554182"/>
                    </a:cubicBezTo>
                    <a:cubicBezTo>
                      <a:pt x="98136" y="557646"/>
                      <a:pt x="101599" y="561109"/>
                      <a:pt x="100445" y="564573"/>
                    </a:cubicBezTo>
                    <a:cubicBezTo>
                      <a:pt x="98429" y="570622"/>
                      <a:pt x="87125" y="586313"/>
                      <a:pt x="79663" y="592282"/>
                    </a:cubicBezTo>
                    <a:cubicBezTo>
                      <a:pt x="76412" y="594882"/>
                      <a:pt x="72523" y="596608"/>
                      <a:pt x="69272" y="599209"/>
                    </a:cubicBezTo>
                    <a:cubicBezTo>
                      <a:pt x="66722" y="601249"/>
                      <a:pt x="64385" y="603587"/>
                      <a:pt x="62345" y="606137"/>
                    </a:cubicBezTo>
                    <a:cubicBezTo>
                      <a:pt x="59745" y="609388"/>
                      <a:pt x="58882" y="614219"/>
                      <a:pt x="55418" y="616528"/>
                    </a:cubicBezTo>
                    <a:cubicBezTo>
                      <a:pt x="51457" y="619169"/>
                      <a:pt x="46181" y="618837"/>
                      <a:pt x="41563" y="619991"/>
                    </a:cubicBezTo>
                    <a:cubicBezTo>
                      <a:pt x="35467" y="638281"/>
                      <a:pt x="40126" y="627343"/>
                      <a:pt x="24245" y="651164"/>
                    </a:cubicBezTo>
                    <a:lnTo>
                      <a:pt x="17318" y="661555"/>
                    </a:lnTo>
                    <a:cubicBezTo>
                      <a:pt x="25826" y="704102"/>
                      <a:pt x="9559" y="651655"/>
                      <a:pt x="65809" y="682337"/>
                    </a:cubicBezTo>
                    <a:cubicBezTo>
                      <a:pt x="71267" y="685314"/>
                      <a:pt x="62495" y="694596"/>
                      <a:pt x="58881" y="699655"/>
                    </a:cubicBezTo>
                    <a:cubicBezTo>
                      <a:pt x="56462" y="703042"/>
                      <a:pt x="51624" y="703841"/>
                      <a:pt x="48491" y="706582"/>
                    </a:cubicBezTo>
                    <a:cubicBezTo>
                      <a:pt x="42347" y="711958"/>
                      <a:pt x="36945" y="718127"/>
                      <a:pt x="31172" y="723900"/>
                    </a:cubicBezTo>
                    <a:cubicBezTo>
                      <a:pt x="27708" y="727364"/>
                      <a:pt x="25162" y="732100"/>
                      <a:pt x="20781" y="734291"/>
                    </a:cubicBezTo>
                    <a:lnTo>
                      <a:pt x="6927" y="741219"/>
                    </a:lnTo>
                    <a:cubicBezTo>
                      <a:pt x="607" y="760176"/>
                      <a:pt x="1701" y="745350"/>
                      <a:pt x="13854" y="755073"/>
                    </a:cubicBezTo>
                    <a:cubicBezTo>
                      <a:pt x="17105" y="757674"/>
                      <a:pt x="18472" y="762000"/>
                      <a:pt x="20781" y="765464"/>
                    </a:cubicBezTo>
                    <a:cubicBezTo>
                      <a:pt x="21658" y="769851"/>
                      <a:pt x="24431" y="787437"/>
                      <a:pt x="27709" y="793173"/>
                    </a:cubicBezTo>
                    <a:cubicBezTo>
                      <a:pt x="30573" y="798185"/>
                      <a:pt x="34018" y="802946"/>
                      <a:pt x="38100" y="807028"/>
                    </a:cubicBezTo>
                    <a:cubicBezTo>
                      <a:pt x="41044" y="809972"/>
                      <a:pt x="45027" y="811646"/>
                      <a:pt x="48491" y="813955"/>
                    </a:cubicBezTo>
                    <a:cubicBezTo>
                      <a:pt x="47336" y="825500"/>
                      <a:pt x="44137" y="837022"/>
                      <a:pt x="45027" y="848591"/>
                    </a:cubicBezTo>
                    <a:cubicBezTo>
                      <a:pt x="45346" y="852741"/>
                      <a:pt x="50092" y="855259"/>
                      <a:pt x="51954" y="858982"/>
                    </a:cubicBezTo>
                    <a:cubicBezTo>
                      <a:pt x="53587" y="862248"/>
                      <a:pt x="53980" y="866017"/>
                      <a:pt x="55418" y="869373"/>
                    </a:cubicBezTo>
                    <a:cubicBezTo>
                      <a:pt x="57452" y="874119"/>
                      <a:pt x="60036" y="878610"/>
                      <a:pt x="62345" y="883228"/>
                    </a:cubicBezTo>
                    <a:cubicBezTo>
                      <a:pt x="60036" y="887846"/>
                      <a:pt x="58723" y="893116"/>
                      <a:pt x="55418" y="897082"/>
                    </a:cubicBezTo>
                    <a:cubicBezTo>
                      <a:pt x="52753" y="900280"/>
                      <a:pt x="47628" y="900758"/>
                      <a:pt x="45027" y="904009"/>
                    </a:cubicBezTo>
                    <a:cubicBezTo>
                      <a:pt x="42746" y="906860"/>
                      <a:pt x="43441" y="911269"/>
                      <a:pt x="41563" y="914400"/>
                    </a:cubicBezTo>
                    <a:cubicBezTo>
                      <a:pt x="39883" y="917200"/>
                      <a:pt x="36945" y="919019"/>
                      <a:pt x="34636" y="921328"/>
                    </a:cubicBezTo>
                    <a:cubicBezTo>
                      <a:pt x="62186" y="948878"/>
                      <a:pt x="29760" y="921071"/>
                      <a:pt x="107372" y="935182"/>
                    </a:cubicBezTo>
                    <a:cubicBezTo>
                      <a:pt x="119148" y="937323"/>
                      <a:pt x="140394" y="971308"/>
                      <a:pt x="142009" y="973282"/>
                    </a:cubicBezTo>
                    <a:cubicBezTo>
                      <a:pt x="152096" y="985611"/>
                      <a:pt x="160205" y="986309"/>
                      <a:pt x="166254" y="1004455"/>
                    </a:cubicBezTo>
                    <a:cubicBezTo>
                      <a:pt x="167409" y="1007919"/>
                      <a:pt x="168715" y="1011335"/>
                      <a:pt x="169718" y="1014846"/>
                    </a:cubicBezTo>
                    <a:cubicBezTo>
                      <a:pt x="171026" y="1019423"/>
                      <a:pt x="171510" y="1024243"/>
                      <a:pt x="173181" y="1028700"/>
                    </a:cubicBezTo>
                    <a:cubicBezTo>
                      <a:pt x="174994" y="1033535"/>
                      <a:pt x="177800" y="1037937"/>
                      <a:pt x="180109" y="1042555"/>
                    </a:cubicBezTo>
                    <a:cubicBezTo>
                      <a:pt x="182418" y="1039091"/>
                      <a:pt x="186690" y="1036312"/>
                      <a:pt x="187036" y="1032164"/>
                    </a:cubicBezTo>
                    <a:cubicBezTo>
                      <a:pt x="189032" y="1008204"/>
                      <a:pt x="184830" y="1007124"/>
                      <a:pt x="180109" y="990600"/>
                    </a:cubicBezTo>
                    <a:cubicBezTo>
                      <a:pt x="178801" y="986023"/>
                      <a:pt x="179286" y="980707"/>
                      <a:pt x="176645" y="976746"/>
                    </a:cubicBezTo>
                    <a:cubicBezTo>
                      <a:pt x="174336" y="973282"/>
                      <a:pt x="169718" y="972128"/>
                      <a:pt x="166254" y="969819"/>
                    </a:cubicBezTo>
                    <a:cubicBezTo>
                      <a:pt x="152289" y="941888"/>
                      <a:pt x="168047" y="965241"/>
                      <a:pt x="148936" y="952500"/>
                    </a:cubicBezTo>
                    <a:cubicBezTo>
                      <a:pt x="122995" y="935205"/>
                      <a:pt x="152858" y="946879"/>
                      <a:pt x="128154" y="938646"/>
                    </a:cubicBezTo>
                    <a:cubicBezTo>
                      <a:pt x="125845" y="932873"/>
                      <a:pt x="123410" y="927149"/>
                      <a:pt x="121227" y="921328"/>
                    </a:cubicBezTo>
                    <a:cubicBezTo>
                      <a:pt x="119945" y="917909"/>
                      <a:pt x="117763" y="914588"/>
                      <a:pt x="117763" y="910937"/>
                    </a:cubicBezTo>
                    <a:cubicBezTo>
                      <a:pt x="117763" y="905918"/>
                      <a:pt x="124652" y="892956"/>
                      <a:pt x="128154" y="890155"/>
                    </a:cubicBezTo>
                    <a:cubicBezTo>
                      <a:pt x="131005" y="887874"/>
                      <a:pt x="135081" y="887846"/>
                      <a:pt x="138545" y="886691"/>
                    </a:cubicBezTo>
                    <a:cubicBezTo>
                      <a:pt x="173182" y="898237"/>
                      <a:pt x="166255" y="907473"/>
                      <a:pt x="173181" y="886691"/>
                    </a:cubicBezTo>
                    <a:cubicBezTo>
                      <a:pt x="169718" y="884382"/>
                      <a:pt x="166041" y="882364"/>
                      <a:pt x="162791" y="879764"/>
                    </a:cubicBezTo>
                    <a:cubicBezTo>
                      <a:pt x="160241" y="877724"/>
                      <a:pt x="158784" y="874297"/>
                      <a:pt x="155863" y="872837"/>
                    </a:cubicBezTo>
                    <a:cubicBezTo>
                      <a:pt x="149332" y="869571"/>
                      <a:pt x="141157" y="869960"/>
                      <a:pt x="135081" y="865909"/>
                    </a:cubicBezTo>
                    <a:cubicBezTo>
                      <a:pt x="121974" y="857170"/>
                      <a:pt x="127635" y="861925"/>
                      <a:pt x="117763" y="852055"/>
                    </a:cubicBezTo>
                    <a:cubicBezTo>
                      <a:pt x="116609" y="848591"/>
                      <a:pt x="113897" y="845293"/>
                      <a:pt x="114300" y="841664"/>
                    </a:cubicBezTo>
                    <a:cubicBezTo>
                      <a:pt x="116609" y="820889"/>
                      <a:pt x="118535" y="822677"/>
                      <a:pt x="131618" y="813955"/>
                    </a:cubicBezTo>
                    <a:cubicBezTo>
                      <a:pt x="137391" y="815110"/>
                      <a:pt x="143424" y="815352"/>
                      <a:pt x="148936" y="817419"/>
                    </a:cubicBezTo>
                    <a:cubicBezTo>
                      <a:pt x="152834" y="818881"/>
                      <a:pt x="155604" y="822485"/>
                      <a:pt x="159327" y="824346"/>
                    </a:cubicBezTo>
                    <a:cubicBezTo>
                      <a:pt x="162593" y="825979"/>
                      <a:pt x="166254" y="826655"/>
                      <a:pt x="169718" y="827809"/>
                    </a:cubicBezTo>
                    <a:cubicBezTo>
                      <a:pt x="130078" y="801384"/>
                      <a:pt x="161251" y="826014"/>
                      <a:pt x="142009" y="803564"/>
                    </a:cubicBezTo>
                    <a:cubicBezTo>
                      <a:pt x="137759" y="798605"/>
                      <a:pt x="132772" y="794327"/>
                      <a:pt x="128154" y="789709"/>
                    </a:cubicBezTo>
                    <a:lnTo>
                      <a:pt x="117763" y="779319"/>
                    </a:lnTo>
                    <a:cubicBezTo>
                      <a:pt x="112528" y="758373"/>
                      <a:pt x="115808" y="769990"/>
                      <a:pt x="107372" y="744682"/>
                    </a:cubicBezTo>
                    <a:cubicBezTo>
                      <a:pt x="106217" y="741218"/>
                      <a:pt x="100295" y="733775"/>
                      <a:pt x="103909" y="734291"/>
                    </a:cubicBezTo>
                    <a:lnTo>
                      <a:pt x="128154" y="737755"/>
                    </a:lnTo>
                    <a:lnTo>
                      <a:pt x="148936" y="744682"/>
                    </a:lnTo>
                    <a:cubicBezTo>
                      <a:pt x="153452" y="746187"/>
                      <a:pt x="151032" y="735387"/>
                      <a:pt x="152400" y="730828"/>
                    </a:cubicBezTo>
                    <a:cubicBezTo>
                      <a:pt x="159614" y="706783"/>
                      <a:pt x="153838" y="713705"/>
                      <a:pt x="169718" y="703119"/>
                    </a:cubicBezTo>
                    <a:cubicBezTo>
                      <a:pt x="178117" y="677916"/>
                      <a:pt x="164355" y="709004"/>
                      <a:pt x="193963" y="689264"/>
                    </a:cubicBezTo>
                    <a:cubicBezTo>
                      <a:pt x="197001" y="687239"/>
                      <a:pt x="186838" y="687433"/>
                      <a:pt x="183572" y="685800"/>
                    </a:cubicBezTo>
                    <a:cubicBezTo>
                      <a:pt x="156712" y="672370"/>
                      <a:pt x="188909" y="684117"/>
                      <a:pt x="162791" y="675409"/>
                    </a:cubicBezTo>
                    <a:cubicBezTo>
                      <a:pt x="160482" y="673100"/>
                      <a:pt x="158413" y="670522"/>
                      <a:pt x="155863" y="668482"/>
                    </a:cubicBezTo>
                    <a:cubicBezTo>
                      <a:pt x="152612" y="665882"/>
                      <a:pt x="147678" y="665085"/>
                      <a:pt x="145472" y="661555"/>
                    </a:cubicBezTo>
                    <a:cubicBezTo>
                      <a:pt x="141602" y="655363"/>
                      <a:pt x="140854" y="647700"/>
                      <a:pt x="138545" y="640773"/>
                    </a:cubicBezTo>
                    <a:lnTo>
                      <a:pt x="135081" y="630382"/>
                    </a:lnTo>
                    <a:cubicBezTo>
                      <a:pt x="137390" y="624609"/>
                      <a:pt x="136448" y="615844"/>
                      <a:pt x="142009" y="613064"/>
                    </a:cubicBezTo>
                    <a:cubicBezTo>
                      <a:pt x="146885" y="610626"/>
                      <a:pt x="166269" y="617687"/>
                      <a:pt x="173181" y="619991"/>
                    </a:cubicBezTo>
                    <a:cubicBezTo>
                      <a:pt x="175490" y="622300"/>
                      <a:pt x="177799" y="629228"/>
                      <a:pt x="180109" y="626919"/>
                    </a:cubicBezTo>
                    <a:cubicBezTo>
                      <a:pt x="182691" y="624338"/>
                      <a:pt x="178418" y="619720"/>
                      <a:pt x="176645" y="616528"/>
                    </a:cubicBezTo>
                    <a:cubicBezTo>
                      <a:pt x="172602" y="609250"/>
                      <a:pt x="167409" y="602673"/>
                      <a:pt x="162791" y="595746"/>
                    </a:cubicBezTo>
                    <a:lnTo>
                      <a:pt x="155863" y="585355"/>
                    </a:lnTo>
                    <a:cubicBezTo>
                      <a:pt x="153554" y="576119"/>
                      <a:pt x="154217" y="565568"/>
                      <a:pt x="148936" y="557646"/>
                    </a:cubicBezTo>
                    <a:cubicBezTo>
                      <a:pt x="129084" y="527867"/>
                      <a:pt x="152885" y="565544"/>
                      <a:pt x="138545" y="536864"/>
                    </a:cubicBezTo>
                    <a:cubicBezTo>
                      <a:pt x="125116" y="510006"/>
                      <a:pt x="136861" y="542200"/>
                      <a:pt x="128154" y="516082"/>
                    </a:cubicBezTo>
                    <a:cubicBezTo>
                      <a:pt x="131618" y="513773"/>
                      <a:pt x="134382" y="509155"/>
                      <a:pt x="138545" y="509155"/>
                    </a:cubicBezTo>
                    <a:cubicBezTo>
                      <a:pt x="142708" y="509155"/>
                      <a:pt x="145213" y="514220"/>
                      <a:pt x="148936" y="516082"/>
                    </a:cubicBezTo>
                    <a:cubicBezTo>
                      <a:pt x="152202" y="517715"/>
                      <a:pt x="156061" y="517913"/>
                      <a:pt x="159327" y="519546"/>
                    </a:cubicBezTo>
                    <a:cubicBezTo>
                      <a:pt x="172596" y="526181"/>
                      <a:pt x="184983" y="541739"/>
                      <a:pt x="193963" y="550719"/>
                    </a:cubicBezTo>
                    <a:cubicBezTo>
                      <a:pt x="196906" y="553663"/>
                      <a:pt x="189777" y="543461"/>
                      <a:pt x="187036" y="540328"/>
                    </a:cubicBezTo>
                    <a:cubicBezTo>
                      <a:pt x="181660" y="534184"/>
                      <a:pt x="174247" y="529802"/>
                      <a:pt x="169718" y="523009"/>
                    </a:cubicBezTo>
                    <a:cubicBezTo>
                      <a:pt x="160979" y="509902"/>
                      <a:pt x="165734" y="515562"/>
                      <a:pt x="155863" y="505691"/>
                    </a:cubicBezTo>
                    <a:cubicBezTo>
                      <a:pt x="153554" y="496455"/>
                      <a:pt x="151947" y="487014"/>
                      <a:pt x="148936" y="477982"/>
                    </a:cubicBezTo>
                    <a:lnTo>
                      <a:pt x="142009" y="457200"/>
                    </a:lnTo>
                    <a:cubicBezTo>
                      <a:pt x="145473" y="454891"/>
                      <a:pt x="148384" y="451368"/>
                      <a:pt x="152400" y="450273"/>
                    </a:cubicBezTo>
                    <a:cubicBezTo>
                      <a:pt x="161380" y="447824"/>
                      <a:pt x="171784" y="450972"/>
                      <a:pt x="180109" y="446809"/>
                    </a:cubicBezTo>
                    <a:cubicBezTo>
                      <a:pt x="183030" y="445348"/>
                      <a:pt x="176102" y="441342"/>
                      <a:pt x="173181" y="439882"/>
                    </a:cubicBezTo>
                    <a:cubicBezTo>
                      <a:pt x="168923" y="437753"/>
                      <a:pt x="163945" y="437573"/>
                      <a:pt x="159327" y="436419"/>
                    </a:cubicBezTo>
                    <a:cubicBezTo>
                      <a:pt x="149111" y="429608"/>
                      <a:pt x="146878" y="429100"/>
                      <a:pt x="138545" y="419100"/>
                    </a:cubicBezTo>
                    <a:cubicBezTo>
                      <a:pt x="135880" y="415902"/>
                      <a:pt x="133927" y="412173"/>
                      <a:pt x="131618" y="408709"/>
                    </a:cubicBezTo>
                    <a:cubicBezTo>
                      <a:pt x="132772" y="404091"/>
                      <a:pt x="131467" y="397953"/>
                      <a:pt x="135081" y="394855"/>
                    </a:cubicBezTo>
                    <a:cubicBezTo>
                      <a:pt x="143507" y="387633"/>
                      <a:pt x="175626" y="385457"/>
                      <a:pt x="183572" y="384464"/>
                    </a:cubicBezTo>
                    <a:lnTo>
                      <a:pt x="211281" y="363682"/>
                    </a:lnTo>
                    <a:cubicBezTo>
                      <a:pt x="218728" y="358097"/>
                      <a:pt x="209483" y="345131"/>
                      <a:pt x="207818" y="335973"/>
                    </a:cubicBezTo>
                    <a:cubicBezTo>
                      <a:pt x="205331" y="322295"/>
                      <a:pt x="203764" y="327865"/>
                      <a:pt x="197427" y="315191"/>
                    </a:cubicBezTo>
                    <a:cubicBezTo>
                      <a:pt x="195794" y="311925"/>
                      <a:pt x="195898" y="307896"/>
                      <a:pt x="193963" y="304800"/>
                    </a:cubicBezTo>
                    <a:cubicBezTo>
                      <a:pt x="182317" y="286167"/>
                      <a:pt x="182926" y="288890"/>
                      <a:pt x="166254" y="280555"/>
                    </a:cubicBezTo>
                    <a:cubicBezTo>
                      <a:pt x="149075" y="254786"/>
                      <a:pt x="162054" y="280800"/>
                      <a:pt x="204354" y="266700"/>
                    </a:cubicBezTo>
                    <a:cubicBezTo>
                      <a:pt x="207818" y="265545"/>
                      <a:pt x="202769" y="259440"/>
                      <a:pt x="200891" y="256309"/>
                    </a:cubicBezTo>
                    <a:cubicBezTo>
                      <a:pt x="199211" y="253509"/>
                      <a:pt x="196003" y="251932"/>
                      <a:pt x="193963" y="249382"/>
                    </a:cubicBezTo>
                    <a:cubicBezTo>
                      <a:pt x="180732" y="232843"/>
                      <a:pt x="192106" y="245668"/>
                      <a:pt x="183572" y="228600"/>
                    </a:cubicBezTo>
                    <a:cubicBezTo>
                      <a:pt x="181710" y="224877"/>
                      <a:pt x="178954" y="221673"/>
                      <a:pt x="176645" y="218209"/>
                    </a:cubicBezTo>
                    <a:cubicBezTo>
                      <a:pt x="175490" y="213591"/>
                      <a:pt x="175056" y="208730"/>
                      <a:pt x="173181" y="204355"/>
                    </a:cubicBezTo>
                    <a:cubicBezTo>
                      <a:pt x="171541" y="200529"/>
                      <a:pt x="167349" y="197980"/>
                      <a:pt x="166254" y="193964"/>
                    </a:cubicBezTo>
                    <a:cubicBezTo>
                      <a:pt x="163805" y="184984"/>
                      <a:pt x="163945" y="175491"/>
                      <a:pt x="162791" y="166255"/>
                    </a:cubicBezTo>
                    <a:cubicBezTo>
                      <a:pt x="168852" y="162214"/>
                      <a:pt x="178666" y="157595"/>
                      <a:pt x="180109" y="148937"/>
                    </a:cubicBezTo>
                    <a:cubicBezTo>
                      <a:pt x="180709" y="145336"/>
                      <a:pt x="178278" y="141812"/>
                      <a:pt x="176645" y="138546"/>
                    </a:cubicBezTo>
                    <a:cubicBezTo>
                      <a:pt x="170117" y="125490"/>
                      <a:pt x="169394" y="127993"/>
                      <a:pt x="155863" y="121228"/>
                    </a:cubicBezTo>
                    <a:cubicBezTo>
                      <a:pt x="153554" y="118919"/>
                      <a:pt x="151736" y="115980"/>
                      <a:pt x="148936" y="114300"/>
                    </a:cubicBezTo>
                    <a:cubicBezTo>
                      <a:pt x="145805" y="112422"/>
                      <a:pt x="139793" y="114268"/>
                      <a:pt x="138545" y="110837"/>
                    </a:cubicBezTo>
                    <a:cubicBezTo>
                      <a:pt x="134580" y="99932"/>
                      <a:pt x="137219" y="87605"/>
                      <a:pt x="135081" y="76200"/>
                    </a:cubicBezTo>
                    <a:cubicBezTo>
                      <a:pt x="133735" y="69023"/>
                      <a:pt x="130463" y="62346"/>
                      <a:pt x="128154" y="55419"/>
                    </a:cubicBezTo>
                    <a:cubicBezTo>
                      <a:pt x="127000" y="51955"/>
                      <a:pt x="128155" y="46183"/>
                      <a:pt x="124691" y="45028"/>
                    </a:cubicBezTo>
                    <a:lnTo>
                      <a:pt x="107372"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56" name="Freeform 155">
              <a:extLst>
                <a:ext uri="{FF2B5EF4-FFF2-40B4-BE49-F238E27FC236}">
                  <a16:creationId xmlns:a16="http://schemas.microsoft.com/office/drawing/2014/main" id="{7F2E34EA-86B0-28A6-CED0-2E3342D5132B}"/>
                </a:ext>
              </a:extLst>
            </p:cNvPr>
            <p:cNvSpPr/>
            <p:nvPr/>
          </p:nvSpPr>
          <p:spPr>
            <a:xfrm>
              <a:off x="7666015" y="4641273"/>
              <a:ext cx="108385" cy="356754"/>
            </a:xfrm>
            <a:custGeom>
              <a:avLst/>
              <a:gdLst>
                <a:gd name="connsiteX0" fmla="*/ 39054 w 108385"/>
                <a:gd name="connsiteY0" fmla="*/ 0 h 356754"/>
                <a:gd name="connsiteX1" fmla="*/ 39054 w 108385"/>
                <a:gd name="connsiteY1" fmla="*/ 0 h 356754"/>
                <a:gd name="connsiteX2" fmla="*/ 49445 w 108385"/>
                <a:gd name="connsiteY2" fmla="*/ 27709 h 356754"/>
                <a:gd name="connsiteX3" fmla="*/ 56372 w 108385"/>
                <a:gd name="connsiteY3" fmla="*/ 38100 h 356754"/>
                <a:gd name="connsiteX4" fmla="*/ 63299 w 108385"/>
                <a:gd name="connsiteY4" fmla="*/ 58882 h 356754"/>
                <a:gd name="connsiteX5" fmla="*/ 66763 w 108385"/>
                <a:gd name="connsiteY5" fmla="*/ 69272 h 356754"/>
                <a:gd name="connsiteX6" fmla="*/ 73690 w 108385"/>
                <a:gd name="connsiteY6" fmla="*/ 76200 h 356754"/>
                <a:gd name="connsiteX7" fmla="*/ 77154 w 108385"/>
                <a:gd name="connsiteY7" fmla="*/ 86591 h 356754"/>
                <a:gd name="connsiteX8" fmla="*/ 84081 w 108385"/>
                <a:gd name="connsiteY8" fmla="*/ 96982 h 356754"/>
                <a:gd name="connsiteX9" fmla="*/ 80617 w 108385"/>
                <a:gd name="connsiteY9" fmla="*/ 107372 h 356754"/>
                <a:gd name="connsiteX10" fmla="*/ 66763 w 108385"/>
                <a:gd name="connsiteY10" fmla="*/ 103909 h 356754"/>
                <a:gd name="connsiteX11" fmla="*/ 45981 w 108385"/>
                <a:gd name="connsiteY11" fmla="*/ 96982 h 356754"/>
                <a:gd name="connsiteX12" fmla="*/ 52908 w 108385"/>
                <a:gd name="connsiteY12" fmla="*/ 114300 h 356754"/>
                <a:gd name="connsiteX13" fmla="*/ 70226 w 108385"/>
                <a:gd name="connsiteY13" fmla="*/ 131618 h 356754"/>
                <a:gd name="connsiteX14" fmla="*/ 73690 w 108385"/>
                <a:gd name="connsiteY14" fmla="*/ 142009 h 356754"/>
                <a:gd name="connsiteX15" fmla="*/ 80617 w 108385"/>
                <a:gd name="connsiteY15" fmla="*/ 155863 h 356754"/>
                <a:gd name="connsiteX16" fmla="*/ 84081 w 108385"/>
                <a:gd name="connsiteY16" fmla="*/ 166254 h 356754"/>
                <a:gd name="connsiteX17" fmla="*/ 94472 w 108385"/>
                <a:gd name="connsiteY17" fmla="*/ 176645 h 356754"/>
                <a:gd name="connsiteX18" fmla="*/ 94472 w 108385"/>
                <a:gd name="connsiteY18" fmla="*/ 200891 h 356754"/>
                <a:gd name="connsiteX19" fmla="*/ 80617 w 108385"/>
                <a:gd name="connsiteY19" fmla="*/ 204354 h 356754"/>
                <a:gd name="connsiteX20" fmla="*/ 56372 w 108385"/>
                <a:gd name="connsiteY20" fmla="*/ 211282 h 356754"/>
                <a:gd name="connsiteX21" fmla="*/ 63299 w 108385"/>
                <a:gd name="connsiteY21" fmla="*/ 225136 h 356754"/>
                <a:gd name="connsiteX22" fmla="*/ 87545 w 108385"/>
                <a:gd name="connsiteY22" fmla="*/ 252845 h 356754"/>
                <a:gd name="connsiteX23" fmla="*/ 101399 w 108385"/>
                <a:gd name="connsiteY23" fmla="*/ 284018 h 356754"/>
                <a:gd name="connsiteX24" fmla="*/ 108326 w 108385"/>
                <a:gd name="connsiteY24" fmla="*/ 318654 h 356754"/>
                <a:gd name="connsiteX25" fmla="*/ 101399 w 108385"/>
                <a:gd name="connsiteY25" fmla="*/ 325582 h 356754"/>
                <a:gd name="connsiteX26" fmla="*/ 91008 w 108385"/>
                <a:gd name="connsiteY26" fmla="*/ 322118 h 356754"/>
                <a:gd name="connsiteX27" fmla="*/ 73690 w 108385"/>
                <a:gd name="connsiteY27" fmla="*/ 318654 h 356754"/>
                <a:gd name="connsiteX28" fmla="*/ 63299 w 108385"/>
                <a:gd name="connsiteY28" fmla="*/ 311727 h 356754"/>
                <a:gd name="connsiteX29" fmla="*/ 52908 w 108385"/>
                <a:gd name="connsiteY29" fmla="*/ 308263 h 356754"/>
                <a:gd name="connsiteX30" fmla="*/ 49445 w 108385"/>
                <a:gd name="connsiteY30" fmla="*/ 318654 h 356754"/>
                <a:gd name="connsiteX31" fmla="*/ 56372 w 108385"/>
                <a:gd name="connsiteY31" fmla="*/ 325582 h 356754"/>
                <a:gd name="connsiteX32" fmla="*/ 42517 w 108385"/>
                <a:gd name="connsiteY32" fmla="*/ 353291 h 356754"/>
                <a:gd name="connsiteX33" fmla="*/ 32126 w 108385"/>
                <a:gd name="connsiteY33" fmla="*/ 356754 h 356754"/>
                <a:gd name="connsiteX34" fmla="*/ 18272 w 108385"/>
                <a:gd name="connsiteY34" fmla="*/ 228600 h 356754"/>
                <a:gd name="connsiteX35" fmla="*/ 28663 w 108385"/>
                <a:gd name="connsiteY35" fmla="*/ 169718 h 356754"/>
                <a:gd name="connsiteX36" fmla="*/ 35590 w 108385"/>
                <a:gd name="connsiteY36" fmla="*/ 138545 h 356754"/>
                <a:gd name="connsiteX37" fmla="*/ 45981 w 108385"/>
                <a:gd name="connsiteY37" fmla="*/ 117763 h 356754"/>
                <a:gd name="connsiteX38" fmla="*/ 39054 w 108385"/>
                <a:gd name="connsiteY38" fmla="*/ 45027 h 356754"/>
                <a:gd name="connsiteX39" fmla="*/ 39054 w 108385"/>
                <a:gd name="connsiteY39" fmla="*/ 0 h 35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385" h="356754">
                  <a:moveTo>
                    <a:pt x="39054" y="0"/>
                  </a:moveTo>
                  <a:lnTo>
                    <a:pt x="39054" y="0"/>
                  </a:lnTo>
                  <a:cubicBezTo>
                    <a:pt x="42518" y="9236"/>
                    <a:pt x="45363" y="18729"/>
                    <a:pt x="49445" y="27709"/>
                  </a:cubicBezTo>
                  <a:cubicBezTo>
                    <a:pt x="51168" y="31499"/>
                    <a:pt x="54681" y="34296"/>
                    <a:pt x="56372" y="38100"/>
                  </a:cubicBezTo>
                  <a:cubicBezTo>
                    <a:pt x="59338" y="44773"/>
                    <a:pt x="60990" y="51955"/>
                    <a:pt x="63299" y="58882"/>
                  </a:cubicBezTo>
                  <a:cubicBezTo>
                    <a:pt x="64454" y="62345"/>
                    <a:pt x="64182" y="66690"/>
                    <a:pt x="66763" y="69272"/>
                  </a:cubicBezTo>
                  <a:lnTo>
                    <a:pt x="73690" y="76200"/>
                  </a:lnTo>
                  <a:cubicBezTo>
                    <a:pt x="74845" y="79664"/>
                    <a:pt x="75521" y="83325"/>
                    <a:pt x="77154" y="86591"/>
                  </a:cubicBezTo>
                  <a:cubicBezTo>
                    <a:pt x="79016" y="90314"/>
                    <a:pt x="83397" y="92876"/>
                    <a:pt x="84081" y="96982"/>
                  </a:cubicBezTo>
                  <a:cubicBezTo>
                    <a:pt x="84681" y="100583"/>
                    <a:pt x="81772" y="103909"/>
                    <a:pt x="80617" y="107372"/>
                  </a:cubicBezTo>
                  <a:cubicBezTo>
                    <a:pt x="75999" y="106218"/>
                    <a:pt x="71322" y="105277"/>
                    <a:pt x="66763" y="103909"/>
                  </a:cubicBezTo>
                  <a:cubicBezTo>
                    <a:pt x="59769" y="101811"/>
                    <a:pt x="45981" y="96982"/>
                    <a:pt x="45981" y="96982"/>
                  </a:cubicBezTo>
                  <a:cubicBezTo>
                    <a:pt x="48290" y="102755"/>
                    <a:pt x="49294" y="109241"/>
                    <a:pt x="52908" y="114300"/>
                  </a:cubicBezTo>
                  <a:cubicBezTo>
                    <a:pt x="76001" y="146630"/>
                    <a:pt x="51752" y="94670"/>
                    <a:pt x="70226" y="131618"/>
                  </a:cubicBezTo>
                  <a:cubicBezTo>
                    <a:pt x="71859" y="134884"/>
                    <a:pt x="72252" y="138653"/>
                    <a:pt x="73690" y="142009"/>
                  </a:cubicBezTo>
                  <a:cubicBezTo>
                    <a:pt x="75724" y="146755"/>
                    <a:pt x="78583" y="151117"/>
                    <a:pt x="80617" y="155863"/>
                  </a:cubicBezTo>
                  <a:cubicBezTo>
                    <a:pt x="82055" y="159219"/>
                    <a:pt x="82056" y="163216"/>
                    <a:pt x="84081" y="166254"/>
                  </a:cubicBezTo>
                  <a:cubicBezTo>
                    <a:pt x="86798" y="170330"/>
                    <a:pt x="91008" y="173181"/>
                    <a:pt x="94472" y="176645"/>
                  </a:cubicBezTo>
                  <a:cubicBezTo>
                    <a:pt x="96940" y="184047"/>
                    <a:pt x="102084" y="193280"/>
                    <a:pt x="94472" y="200891"/>
                  </a:cubicBezTo>
                  <a:cubicBezTo>
                    <a:pt x="91106" y="204257"/>
                    <a:pt x="85210" y="203101"/>
                    <a:pt x="80617" y="204354"/>
                  </a:cubicBezTo>
                  <a:cubicBezTo>
                    <a:pt x="72508" y="206566"/>
                    <a:pt x="64454" y="208973"/>
                    <a:pt x="56372" y="211282"/>
                  </a:cubicBezTo>
                  <a:cubicBezTo>
                    <a:pt x="58681" y="215900"/>
                    <a:pt x="60563" y="220758"/>
                    <a:pt x="63299" y="225136"/>
                  </a:cubicBezTo>
                  <a:cubicBezTo>
                    <a:pt x="71250" y="237858"/>
                    <a:pt x="76801" y="242102"/>
                    <a:pt x="87545" y="252845"/>
                  </a:cubicBezTo>
                  <a:cubicBezTo>
                    <a:pt x="95788" y="277576"/>
                    <a:pt x="90422" y="267551"/>
                    <a:pt x="101399" y="284018"/>
                  </a:cubicBezTo>
                  <a:cubicBezTo>
                    <a:pt x="103209" y="291256"/>
                    <a:pt x="109034" y="312988"/>
                    <a:pt x="108326" y="318654"/>
                  </a:cubicBezTo>
                  <a:cubicBezTo>
                    <a:pt x="107921" y="321894"/>
                    <a:pt x="103708" y="323273"/>
                    <a:pt x="101399" y="325582"/>
                  </a:cubicBezTo>
                  <a:cubicBezTo>
                    <a:pt x="97935" y="324427"/>
                    <a:pt x="94550" y="323004"/>
                    <a:pt x="91008" y="322118"/>
                  </a:cubicBezTo>
                  <a:cubicBezTo>
                    <a:pt x="85297" y="320690"/>
                    <a:pt x="79202" y="320721"/>
                    <a:pt x="73690" y="318654"/>
                  </a:cubicBezTo>
                  <a:cubicBezTo>
                    <a:pt x="69792" y="317192"/>
                    <a:pt x="67022" y="313589"/>
                    <a:pt x="63299" y="311727"/>
                  </a:cubicBezTo>
                  <a:cubicBezTo>
                    <a:pt x="60033" y="310094"/>
                    <a:pt x="56372" y="309418"/>
                    <a:pt x="52908" y="308263"/>
                  </a:cubicBezTo>
                  <a:cubicBezTo>
                    <a:pt x="51754" y="311727"/>
                    <a:pt x="48729" y="315074"/>
                    <a:pt x="49445" y="318654"/>
                  </a:cubicBezTo>
                  <a:cubicBezTo>
                    <a:pt x="50085" y="321856"/>
                    <a:pt x="56372" y="322316"/>
                    <a:pt x="56372" y="325582"/>
                  </a:cubicBezTo>
                  <a:cubicBezTo>
                    <a:pt x="56372" y="333872"/>
                    <a:pt x="51048" y="348173"/>
                    <a:pt x="42517" y="353291"/>
                  </a:cubicBezTo>
                  <a:cubicBezTo>
                    <a:pt x="39386" y="355169"/>
                    <a:pt x="35590" y="355600"/>
                    <a:pt x="32126" y="356754"/>
                  </a:cubicBezTo>
                  <a:cubicBezTo>
                    <a:pt x="-25331" y="345265"/>
                    <a:pt x="10167" y="358280"/>
                    <a:pt x="18272" y="228600"/>
                  </a:cubicBezTo>
                  <a:cubicBezTo>
                    <a:pt x="19356" y="211261"/>
                    <a:pt x="25299" y="188222"/>
                    <a:pt x="28663" y="169718"/>
                  </a:cubicBezTo>
                  <a:cubicBezTo>
                    <a:pt x="30184" y="161350"/>
                    <a:pt x="31226" y="147272"/>
                    <a:pt x="35590" y="138545"/>
                  </a:cubicBezTo>
                  <a:cubicBezTo>
                    <a:pt x="49019" y="111687"/>
                    <a:pt x="37274" y="143881"/>
                    <a:pt x="45981" y="117763"/>
                  </a:cubicBezTo>
                  <a:cubicBezTo>
                    <a:pt x="40341" y="16257"/>
                    <a:pt x="49444" y="81394"/>
                    <a:pt x="39054" y="45027"/>
                  </a:cubicBezTo>
                  <a:cubicBezTo>
                    <a:pt x="33602" y="25945"/>
                    <a:pt x="39054" y="7504"/>
                    <a:pt x="39054"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14" name="Group 213">
              <a:extLst>
                <a:ext uri="{FF2B5EF4-FFF2-40B4-BE49-F238E27FC236}">
                  <a16:creationId xmlns:a16="http://schemas.microsoft.com/office/drawing/2014/main" id="{9A78D956-CC0F-A0CB-525F-DBE3D911E9EB}"/>
                </a:ext>
              </a:extLst>
            </p:cNvPr>
            <p:cNvGrpSpPr/>
            <p:nvPr/>
          </p:nvGrpSpPr>
          <p:grpSpPr>
            <a:xfrm>
              <a:off x="8378085" y="3890563"/>
              <a:ext cx="226819" cy="2107765"/>
              <a:chOff x="8378085" y="3913909"/>
              <a:chExt cx="226819" cy="2107765"/>
            </a:xfrm>
          </p:grpSpPr>
          <p:sp>
            <p:nvSpPr>
              <p:cNvPr id="211" name="Freeform 210">
                <a:extLst>
                  <a:ext uri="{FF2B5EF4-FFF2-40B4-BE49-F238E27FC236}">
                    <a16:creationId xmlns:a16="http://schemas.microsoft.com/office/drawing/2014/main" id="{BEC938B9-B4DF-BD11-2BED-CE2E4E59E0CE}"/>
                  </a:ext>
                </a:extLst>
              </p:cNvPr>
              <p:cNvSpPr/>
              <p:nvPr/>
            </p:nvSpPr>
            <p:spPr>
              <a:xfrm>
                <a:off x="8452068" y="4566440"/>
                <a:ext cx="52968" cy="1455234"/>
              </a:xfrm>
              <a:custGeom>
                <a:avLst/>
                <a:gdLst>
                  <a:gd name="connsiteX0" fmla="*/ 80846 w 105936"/>
                  <a:gd name="connsiteY0" fmla="*/ 0 h 1455234"/>
                  <a:gd name="connsiteX1" fmla="*/ 78058 w 105936"/>
                  <a:gd name="connsiteY1" fmla="*/ 214661 h 1455234"/>
                  <a:gd name="connsiteX2" fmla="*/ 72482 w 105936"/>
                  <a:gd name="connsiteY2" fmla="*/ 239751 h 1455234"/>
                  <a:gd name="connsiteX3" fmla="*/ 41817 w 105936"/>
                  <a:gd name="connsiteY3" fmla="*/ 716465 h 1455234"/>
                  <a:gd name="connsiteX4" fmla="*/ 0 w 105936"/>
                  <a:gd name="connsiteY4" fmla="*/ 1455234 h 1455234"/>
                  <a:gd name="connsiteX5" fmla="*/ 75270 w 105936"/>
                  <a:gd name="connsiteY5" fmla="*/ 1452446 h 1455234"/>
                  <a:gd name="connsiteX6" fmla="*/ 105936 w 105936"/>
                  <a:gd name="connsiteY6" fmla="*/ 248114 h 1455234"/>
                  <a:gd name="connsiteX7" fmla="*/ 80846 w 105936"/>
                  <a:gd name="connsiteY7" fmla="*/ 0 h 145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6" h="1455234">
                    <a:moveTo>
                      <a:pt x="80846" y="0"/>
                    </a:moveTo>
                    <a:cubicBezTo>
                      <a:pt x="79917" y="71554"/>
                      <a:pt x="78987" y="143107"/>
                      <a:pt x="78058" y="214661"/>
                    </a:cubicBezTo>
                    <a:lnTo>
                      <a:pt x="72482" y="239751"/>
                    </a:lnTo>
                    <a:lnTo>
                      <a:pt x="41817" y="716465"/>
                    </a:lnTo>
                    <a:lnTo>
                      <a:pt x="0" y="1455234"/>
                    </a:lnTo>
                    <a:lnTo>
                      <a:pt x="75270" y="1452446"/>
                    </a:lnTo>
                    <a:lnTo>
                      <a:pt x="105936" y="248114"/>
                    </a:lnTo>
                    <a:lnTo>
                      <a:pt x="80846" y="0"/>
                    </a:lnTo>
                    <a:close/>
                  </a:path>
                </a:pathLst>
              </a:cu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7" name="Freeform 156">
                <a:extLst>
                  <a:ext uri="{FF2B5EF4-FFF2-40B4-BE49-F238E27FC236}">
                    <a16:creationId xmlns:a16="http://schemas.microsoft.com/office/drawing/2014/main" id="{A7D95685-CCB8-3225-2A86-49C384F9C3DC}"/>
                  </a:ext>
                </a:extLst>
              </p:cNvPr>
              <p:cNvSpPr/>
              <p:nvPr/>
            </p:nvSpPr>
            <p:spPr>
              <a:xfrm>
                <a:off x="8378085" y="3913909"/>
                <a:ext cx="226819" cy="748146"/>
              </a:xfrm>
              <a:custGeom>
                <a:avLst/>
                <a:gdLst>
                  <a:gd name="connsiteX0" fmla="*/ 166706 w 226819"/>
                  <a:gd name="connsiteY0" fmla="*/ 0 h 748146"/>
                  <a:gd name="connsiteX1" fmla="*/ 166706 w 226819"/>
                  <a:gd name="connsiteY1" fmla="*/ 0 h 748146"/>
                  <a:gd name="connsiteX2" fmla="*/ 142460 w 226819"/>
                  <a:gd name="connsiteY2" fmla="*/ 24246 h 748146"/>
                  <a:gd name="connsiteX3" fmla="*/ 135533 w 226819"/>
                  <a:gd name="connsiteY3" fmla="*/ 34636 h 748146"/>
                  <a:gd name="connsiteX4" fmla="*/ 121679 w 226819"/>
                  <a:gd name="connsiteY4" fmla="*/ 51955 h 748146"/>
                  <a:gd name="connsiteX5" fmla="*/ 132070 w 226819"/>
                  <a:gd name="connsiteY5" fmla="*/ 55418 h 748146"/>
                  <a:gd name="connsiteX6" fmla="*/ 159779 w 226819"/>
                  <a:gd name="connsiteY6" fmla="*/ 62346 h 748146"/>
                  <a:gd name="connsiteX7" fmla="*/ 152851 w 226819"/>
                  <a:gd name="connsiteY7" fmla="*/ 69273 h 748146"/>
                  <a:gd name="connsiteX8" fmla="*/ 142460 w 226819"/>
                  <a:gd name="connsiteY8" fmla="*/ 76200 h 748146"/>
                  <a:gd name="connsiteX9" fmla="*/ 138997 w 226819"/>
                  <a:gd name="connsiteY9" fmla="*/ 86591 h 748146"/>
                  <a:gd name="connsiteX10" fmla="*/ 128606 w 226819"/>
                  <a:gd name="connsiteY10" fmla="*/ 96982 h 748146"/>
                  <a:gd name="connsiteX11" fmla="*/ 114751 w 226819"/>
                  <a:gd name="connsiteY11" fmla="*/ 114300 h 748146"/>
                  <a:gd name="connsiteX12" fmla="*/ 111288 w 226819"/>
                  <a:gd name="connsiteY12" fmla="*/ 124691 h 748146"/>
                  <a:gd name="connsiteX13" fmla="*/ 121679 w 226819"/>
                  <a:gd name="connsiteY13" fmla="*/ 135082 h 748146"/>
                  <a:gd name="connsiteX14" fmla="*/ 132070 w 226819"/>
                  <a:gd name="connsiteY14" fmla="*/ 138546 h 748146"/>
                  <a:gd name="connsiteX15" fmla="*/ 135533 w 226819"/>
                  <a:gd name="connsiteY15" fmla="*/ 148936 h 748146"/>
                  <a:gd name="connsiteX16" fmla="*/ 125142 w 226819"/>
                  <a:gd name="connsiteY16" fmla="*/ 197427 h 748146"/>
                  <a:gd name="connsiteX17" fmla="*/ 80115 w 226819"/>
                  <a:gd name="connsiteY17" fmla="*/ 190500 h 748146"/>
                  <a:gd name="connsiteX18" fmla="*/ 69724 w 226819"/>
                  <a:gd name="connsiteY18" fmla="*/ 187036 h 748146"/>
                  <a:gd name="connsiteX19" fmla="*/ 59333 w 226819"/>
                  <a:gd name="connsiteY19" fmla="*/ 180109 h 748146"/>
                  <a:gd name="connsiteX20" fmla="*/ 48942 w 226819"/>
                  <a:gd name="connsiteY20" fmla="*/ 183573 h 748146"/>
                  <a:gd name="connsiteX21" fmla="*/ 73188 w 226819"/>
                  <a:gd name="connsiteY21" fmla="*/ 225136 h 748146"/>
                  <a:gd name="connsiteX22" fmla="*/ 87042 w 226819"/>
                  <a:gd name="connsiteY22" fmla="*/ 232064 h 748146"/>
                  <a:gd name="connsiteX23" fmla="*/ 114751 w 226819"/>
                  <a:gd name="connsiteY23" fmla="*/ 238991 h 748146"/>
                  <a:gd name="connsiteX24" fmla="*/ 118215 w 226819"/>
                  <a:gd name="connsiteY24" fmla="*/ 249382 h 748146"/>
                  <a:gd name="connsiteX25" fmla="*/ 97433 w 226819"/>
                  <a:gd name="connsiteY25" fmla="*/ 256309 h 748146"/>
                  <a:gd name="connsiteX26" fmla="*/ 42015 w 226819"/>
                  <a:gd name="connsiteY26" fmla="*/ 263236 h 748146"/>
                  <a:gd name="connsiteX27" fmla="*/ 45479 w 226819"/>
                  <a:gd name="connsiteY27" fmla="*/ 294409 h 748146"/>
                  <a:gd name="connsiteX28" fmla="*/ 55870 w 226819"/>
                  <a:gd name="connsiteY28" fmla="*/ 297873 h 748146"/>
                  <a:gd name="connsiteX29" fmla="*/ 100897 w 226819"/>
                  <a:gd name="connsiteY29" fmla="*/ 308264 h 748146"/>
                  <a:gd name="connsiteX30" fmla="*/ 104360 w 226819"/>
                  <a:gd name="connsiteY30" fmla="*/ 322118 h 748146"/>
                  <a:gd name="connsiteX31" fmla="*/ 114751 w 226819"/>
                  <a:gd name="connsiteY31" fmla="*/ 329046 h 748146"/>
                  <a:gd name="connsiteX32" fmla="*/ 104360 w 226819"/>
                  <a:gd name="connsiteY32" fmla="*/ 346364 h 748146"/>
                  <a:gd name="connsiteX33" fmla="*/ 83579 w 226819"/>
                  <a:gd name="connsiteY33" fmla="*/ 360218 h 748146"/>
                  <a:gd name="connsiteX34" fmla="*/ 73188 w 226819"/>
                  <a:gd name="connsiteY34" fmla="*/ 367146 h 748146"/>
                  <a:gd name="connsiteX35" fmla="*/ 66260 w 226819"/>
                  <a:gd name="connsiteY35" fmla="*/ 374073 h 748146"/>
                  <a:gd name="connsiteX36" fmla="*/ 55870 w 226819"/>
                  <a:gd name="connsiteY36" fmla="*/ 377536 h 748146"/>
                  <a:gd name="connsiteX37" fmla="*/ 28160 w 226819"/>
                  <a:gd name="connsiteY37" fmla="*/ 398318 h 748146"/>
                  <a:gd name="connsiteX38" fmla="*/ 451 w 226819"/>
                  <a:gd name="connsiteY38" fmla="*/ 412173 h 748146"/>
                  <a:gd name="connsiteX39" fmla="*/ 14306 w 226819"/>
                  <a:gd name="connsiteY39" fmla="*/ 415636 h 748146"/>
                  <a:gd name="connsiteX40" fmla="*/ 24697 w 226819"/>
                  <a:gd name="connsiteY40" fmla="*/ 419100 h 748146"/>
                  <a:gd name="connsiteX41" fmla="*/ 62797 w 226819"/>
                  <a:gd name="connsiteY41" fmla="*/ 412173 h 748146"/>
                  <a:gd name="connsiteX42" fmla="*/ 93970 w 226819"/>
                  <a:gd name="connsiteY42" fmla="*/ 405246 h 748146"/>
                  <a:gd name="connsiteX43" fmla="*/ 93970 w 226819"/>
                  <a:gd name="connsiteY43" fmla="*/ 432955 h 748146"/>
                  <a:gd name="connsiteX44" fmla="*/ 80115 w 226819"/>
                  <a:gd name="connsiteY44" fmla="*/ 436418 h 748146"/>
                  <a:gd name="connsiteX45" fmla="*/ 52406 w 226819"/>
                  <a:gd name="connsiteY45" fmla="*/ 450273 h 748146"/>
                  <a:gd name="connsiteX46" fmla="*/ 42015 w 226819"/>
                  <a:gd name="connsiteY46" fmla="*/ 457200 h 748146"/>
                  <a:gd name="connsiteX47" fmla="*/ 66260 w 226819"/>
                  <a:gd name="connsiteY47" fmla="*/ 474518 h 748146"/>
                  <a:gd name="connsiteX48" fmla="*/ 76651 w 226819"/>
                  <a:gd name="connsiteY48" fmla="*/ 481446 h 748146"/>
                  <a:gd name="connsiteX49" fmla="*/ 90506 w 226819"/>
                  <a:gd name="connsiteY49" fmla="*/ 491836 h 748146"/>
                  <a:gd name="connsiteX50" fmla="*/ 100897 w 226819"/>
                  <a:gd name="connsiteY50" fmla="*/ 495300 h 748146"/>
                  <a:gd name="connsiteX51" fmla="*/ 111288 w 226819"/>
                  <a:gd name="connsiteY51" fmla="*/ 502227 h 748146"/>
                  <a:gd name="connsiteX52" fmla="*/ 83579 w 226819"/>
                  <a:gd name="connsiteY52" fmla="*/ 505691 h 748146"/>
                  <a:gd name="connsiteX53" fmla="*/ 73188 w 226819"/>
                  <a:gd name="connsiteY53" fmla="*/ 512618 h 748146"/>
                  <a:gd name="connsiteX54" fmla="*/ 38551 w 226819"/>
                  <a:gd name="connsiteY54" fmla="*/ 533400 h 748146"/>
                  <a:gd name="connsiteX55" fmla="*/ 28160 w 226819"/>
                  <a:gd name="connsiteY55" fmla="*/ 536864 h 748146"/>
                  <a:gd name="connsiteX56" fmla="*/ 14306 w 226819"/>
                  <a:gd name="connsiteY56" fmla="*/ 543791 h 748146"/>
                  <a:gd name="connsiteX57" fmla="*/ 7379 w 226819"/>
                  <a:gd name="connsiteY57" fmla="*/ 554182 h 748146"/>
                  <a:gd name="connsiteX58" fmla="*/ 451 w 226819"/>
                  <a:gd name="connsiteY58" fmla="*/ 561109 h 748146"/>
                  <a:gd name="connsiteX59" fmla="*/ 21233 w 226819"/>
                  <a:gd name="connsiteY59" fmla="*/ 568036 h 748146"/>
                  <a:gd name="connsiteX60" fmla="*/ 73188 w 226819"/>
                  <a:gd name="connsiteY60" fmla="*/ 564573 h 748146"/>
                  <a:gd name="connsiteX61" fmla="*/ 90506 w 226819"/>
                  <a:gd name="connsiteY61" fmla="*/ 568036 h 748146"/>
                  <a:gd name="connsiteX62" fmla="*/ 93970 w 226819"/>
                  <a:gd name="connsiteY62" fmla="*/ 581891 h 748146"/>
                  <a:gd name="connsiteX63" fmla="*/ 97433 w 226819"/>
                  <a:gd name="connsiteY63" fmla="*/ 592282 h 748146"/>
                  <a:gd name="connsiteX64" fmla="*/ 80115 w 226819"/>
                  <a:gd name="connsiteY64" fmla="*/ 623455 h 748146"/>
                  <a:gd name="connsiteX65" fmla="*/ 66260 w 226819"/>
                  <a:gd name="connsiteY65" fmla="*/ 626918 h 748146"/>
                  <a:gd name="connsiteX66" fmla="*/ 59333 w 226819"/>
                  <a:gd name="connsiteY66" fmla="*/ 633846 h 748146"/>
                  <a:gd name="connsiteX67" fmla="*/ 38551 w 226819"/>
                  <a:gd name="connsiteY67" fmla="*/ 647700 h 748146"/>
                  <a:gd name="connsiteX68" fmla="*/ 28160 w 226819"/>
                  <a:gd name="connsiteY68" fmla="*/ 671946 h 748146"/>
                  <a:gd name="connsiteX69" fmla="*/ 31624 w 226819"/>
                  <a:gd name="connsiteY69" fmla="*/ 682336 h 748146"/>
                  <a:gd name="connsiteX70" fmla="*/ 87042 w 226819"/>
                  <a:gd name="connsiteY70" fmla="*/ 685800 h 748146"/>
                  <a:gd name="connsiteX71" fmla="*/ 111288 w 226819"/>
                  <a:gd name="connsiteY71" fmla="*/ 699655 h 748146"/>
                  <a:gd name="connsiteX72" fmla="*/ 132070 w 226819"/>
                  <a:gd name="connsiteY72" fmla="*/ 710046 h 748146"/>
                  <a:gd name="connsiteX73" fmla="*/ 194415 w 226819"/>
                  <a:gd name="connsiteY73" fmla="*/ 748146 h 748146"/>
                  <a:gd name="connsiteX74" fmla="*/ 201342 w 226819"/>
                  <a:gd name="connsiteY74" fmla="*/ 741218 h 748146"/>
                  <a:gd name="connsiteX75" fmla="*/ 197879 w 226819"/>
                  <a:gd name="connsiteY75" fmla="*/ 713509 h 748146"/>
                  <a:gd name="connsiteX76" fmla="*/ 190951 w 226819"/>
                  <a:gd name="connsiteY76" fmla="*/ 706582 h 748146"/>
                  <a:gd name="connsiteX77" fmla="*/ 163242 w 226819"/>
                  <a:gd name="connsiteY77" fmla="*/ 685800 h 748146"/>
                  <a:gd name="connsiteX78" fmla="*/ 149388 w 226819"/>
                  <a:gd name="connsiteY78" fmla="*/ 665018 h 748146"/>
                  <a:gd name="connsiteX79" fmla="*/ 145924 w 226819"/>
                  <a:gd name="connsiteY79" fmla="*/ 651164 h 748146"/>
                  <a:gd name="connsiteX80" fmla="*/ 149388 w 226819"/>
                  <a:gd name="connsiteY80" fmla="*/ 633846 h 748146"/>
                  <a:gd name="connsiteX81" fmla="*/ 166706 w 226819"/>
                  <a:gd name="connsiteY81" fmla="*/ 640773 h 748146"/>
                  <a:gd name="connsiteX82" fmla="*/ 201342 w 226819"/>
                  <a:gd name="connsiteY82" fmla="*/ 647700 h 748146"/>
                  <a:gd name="connsiteX83" fmla="*/ 218660 w 226819"/>
                  <a:gd name="connsiteY83" fmla="*/ 644236 h 748146"/>
                  <a:gd name="connsiteX84" fmla="*/ 215197 w 226819"/>
                  <a:gd name="connsiteY84" fmla="*/ 630382 h 748146"/>
                  <a:gd name="connsiteX85" fmla="*/ 201342 w 226819"/>
                  <a:gd name="connsiteY85" fmla="*/ 613064 h 748146"/>
                  <a:gd name="connsiteX86" fmla="*/ 197879 w 226819"/>
                  <a:gd name="connsiteY86" fmla="*/ 602673 h 748146"/>
                  <a:gd name="connsiteX87" fmla="*/ 190951 w 226819"/>
                  <a:gd name="connsiteY87" fmla="*/ 595746 h 748146"/>
                  <a:gd name="connsiteX88" fmla="*/ 177097 w 226819"/>
                  <a:gd name="connsiteY88" fmla="*/ 578427 h 748146"/>
                  <a:gd name="connsiteX89" fmla="*/ 159779 w 226819"/>
                  <a:gd name="connsiteY89" fmla="*/ 557646 h 748146"/>
                  <a:gd name="connsiteX90" fmla="*/ 166706 w 226819"/>
                  <a:gd name="connsiteY90" fmla="*/ 550718 h 748146"/>
                  <a:gd name="connsiteX91" fmla="*/ 190951 w 226819"/>
                  <a:gd name="connsiteY91" fmla="*/ 557646 h 748146"/>
                  <a:gd name="connsiteX92" fmla="*/ 204806 w 226819"/>
                  <a:gd name="connsiteY92" fmla="*/ 554182 h 748146"/>
                  <a:gd name="connsiteX93" fmla="*/ 211733 w 226819"/>
                  <a:gd name="connsiteY93" fmla="*/ 543791 h 748146"/>
                  <a:gd name="connsiteX94" fmla="*/ 201342 w 226819"/>
                  <a:gd name="connsiteY94" fmla="*/ 526473 h 748146"/>
                  <a:gd name="connsiteX95" fmla="*/ 187488 w 226819"/>
                  <a:gd name="connsiteY95" fmla="*/ 523009 h 748146"/>
                  <a:gd name="connsiteX96" fmla="*/ 166706 w 226819"/>
                  <a:gd name="connsiteY96" fmla="*/ 505691 h 748146"/>
                  <a:gd name="connsiteX97" fmla="*/ 156315 w 226819"/>
                  <a:gd name="connsiteY97" fmla="*/ 495300 h 748146"/>
                  <a:gd name="connsiteX98" fmla="*/ 149388 w 226819"/>
                  <a:gd name="connsiteY98" fmla="*/ 474518 h 748146"/>
                  <a:gd name="connsiteX99" fmla="*/ 142460 w 226819"/>
                  <a:gd name="connsiteY99" fmla="*/ 443346 h 748146"/>
                  <a:gd name="connsiteX100" fmla="*/ 149388 w 226819"/>
                  <a:gd name="connsiteY100" fmla="*/ 426027 h 748146"/>
                  <a:gd name="connsiteX101" fmla="*/ 170170 w 226819"/>
                  <a:gd name="connsiteY101" fmla="*/ 429491 h 748146"/>
                  <a:gd name="connsiteX102" fmla="*/ 201342 w 226819"/>
                  <a:gd name="connsiteY102" fmla="*/ 432955 h 748146"/>
                  <a:gd name="connsiteX103" fmla="*/ 204806 w 226819"/>
                  <a:gd name="connsiteY103" fmla="*/ 426027 h 748146"/>
                  <a:gd name="connsiteX104" fmla="*/ 194415 w 226819"/>
                  <a:gd name="connsiteY104" fmla="*/ 415636 h 748146"/>
                  <a:gd name="connsiteX105" fmla="*/ 190951 w 226819"/>
                  <a:gd name="connsiteY105" fmla="*/ 405246 h 748146"/>
                  <a:gd name="connsiteX106" fmla="*/ 184024 w 226819"/>
                  <a:gd name="connsiteY106" fmla="*/ 398318 h 748146"/>
                  <a:gd name="connsiteX107" fmla="*/ 180560 w 226819"/>
                  <a:gd name="connsiteY107" fmla="*/ 384464 h 748146"/>
                  <a:gd name="connsiteX108" fmla="*/ 170170 w 226819"/>
                  <a:gd name="connsiteY108" fmla="*/ 377536 h 748146"/>
                  <a:gd name="connsiteX109" fmla="*/ 152851 w 226819"/>
                  <a:gd name="connsiteY109" fmla="*/ 360218 h 748146"/>
                  <a:gd name="connsiteX110" fmla="*/ 156315 w 226819"/>
                  <a:gd name="connsiteY110" fmla="*/ 342900 h 748146"/>
                  <a:gd name="connsiteX111" fmla="*/ 208270 w 226819"/>
                  <a:gd name="connsiteY111" fmla="*/ 322118 h 748146"/>
                  <a:gd name="connsiteX112" fmla="*/ 201342 w 226819"/>
                  <a:gd name="connsiteY112" fmla="*/ 311727 h 748146"/>
                  <a:gd name="connsiteX113" fmla="*/ 197879 w 226819"/>
                  <a:gd name="connsiteY113" fmla="*/ 301336 h 748146"/>
                  <a:gd name="connsiteX114" fmla="*/ 187488 w 226819"/>
                  <a:gd name="connsiteY114" fmla="*/ 297873 h 748146"/>
                  <a:gd name="connsiteX115" fmla="*/ 180560 w 226819"/>
                  <a:gd name="connsiteY115" fmla="*/ 290946 h 748146"/>
                  <a:gd name="connsiteX116" fmla="*/ 190951 w 226819"/>
                  <a:gd name="connsiteY116" fmla="*/ 287482 h 748146"/>
                  <a:gd name="connsiteX117" fmla="*/ 225588 w 226819"/>
                  <a:gd name="connsiteY117" fmla="*/ 284018 h 748146"/>
                  <a:gd name="connsiteX118" fmla="*/ 222124 w 226819"/>
                  <a:gd name="connsiteY118" fmla="*/ 273627 h 748146"/>
                  <a:gd name="connsiteX119" fmla="*/ 201342 w 226819"/>
                  <a:gd name="connsiteY119" fmla="*/ 259773 h 748146"/>
                  <a:gd name="connsiteX120" fmla="*/ 187488 w 226819"/>
                  <a:gd name="connsiteY120" fmla="*/ 242455 h 748146"/>
                  <a:gd name="connsiteX121" fmla="*/ 173633 w 226819"/>
                  <a:gd name="connsiteY121" fmla="*/ 218209 h 748146"/>
                  <a:gd name="connsiteX122" fmla="*/ 166706 w 226819"/>
                  <a:gd name="connsiteY122" fmla="*/ 207818 h 748146"/>
                  <a:gd name="connsiteX123" fmla="*/ 177097 w 226819"/>
                  <a:gd name="connsiteY123" fmla="*/ 200891 h 748146"/>
                  <a:gd name="connsiteX124" fmla="*/ 211733 w 226819"/>
                  <a:gd name="connsiteY124" fmla="*/ 197427 h 748146"/>
                  <a:gd name="connsiteX125" fmla="*/ 208270 w 226819"/>
                  <a:gd name="connsiteY125" fmla="*/ 187036 h 748146"/>
                  <a:gd name="connsiteX126" fmla="*/ 180560 w 226819"/>
                  <a:gd name="connsiteY126" fmla="*/ 152400 h 748146"/>
                  <a:gd name="connsiteX127" fmla="*/ 170170 w 226819"/>
                  <a:gd name="connsiteY127" fmla="*/ 148936 h 748146"/>
                  <a:gd name="connsiteX128" fmla="*/ 163242 w 226819"/>
                  <a:gd name="connsiteY128" fmla="*/ 142009 h 748146"/>
                  <a:gd name="connsiteX129" fmla="*/ 163242 w 226819"/>
                  <a:gd name="connsiteY129" fmla="*/ 114300 h 748146"/>
                  <a:gd name="connsiteX130" fmla="*/ 170170 w 226819"/>
                  <a:gd name="connsiteY130" fmla="*/ 107373 h 748146"/>
                  <a:gd name="connsiteX131" fmla="*/ 173633 w 226819"/>
                  <a:gd name="connsiteY131" fmla="*/ 96982 h 748146"/>
                  <a:gd name="connsiteX132" fmla="*/ 170170 w 226819"/>
                  <a:gd name="connsiteY132" fmla="*/ 86591 h 748146"/>
                  <a:gd name="connsiteX133" fmla="*/ 145924 w 226819"/>
                  <a:gd name="connsiteY133" fmla="*/ 65809 h 748146"/>
                  <a:gd name="connsiteX134" fmla="*/ 149388 w 226819"/>
                  <a:gd name="connsiteY134" fmla="*/ 48491 h 748146"/>
                  <a:gd name="connsiteX135" fmla="*/ 166706 w 226819"/>
                  <a:gd name="connsiteY135" fmla="*/ 0 h 74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26819" h="748146">
                    <a:moveTo>
                      <a:pt x="166706" y="0"/>
                    </a:moveTo>
                    <a:lnTo>
                      <a:pt x="166706" y="0"/>
                    </a:lnTo>
                    <a:cubicBezTo>
                      <a:pt x="158624" y="8082"/>
                      <a:pt x="150106" y="15750"/>
                      <a:pt x="142460" y="24246"/>
                    </a:cubicBezTo>
                    <a:cubicBezTo>
                      <a:pt x="139675" y="27340"/>
                      <a:pt x="138133" y="31386"/>
                      <a:pt x="135533" y="34636"/>
                    </a:cubicBezTo>
                    <a:cubicBezTo>
                      <a:pt x="115798" y="59305"/>
                      <a:pt x="142992" y="19984"/>
                      <a:pt x="121679" y="51955"/>
                    </a:cubicBezTo>
                    <a:cubicBezTo>
                      <a:pt x="125143" y="53109"/>
                      <a:pt x="128548" y="54457"/>
                      <a:pt x="132070" y="55418"/>
                    </a:cubicBezTo>
                    <a:cubicBezTo>
                      <a:pt x="141255" y="57923"/>
                      <a:pt x="159779" y="62346"/>
                      <a:pt x="159779" y="62346"/>
                    </a:cubicBezTo>
                    <a:cubicBezTo>
                      <a:pt x="157470" y="64655"/>
                      <a:pt x="155401" y="67233"/>
                      <a:pt x="152851" y="69273"/>
                    </a:cubicBezTo>
                    <a:cubicBezTo>
                      <a:pt x="149600" y="71873"/>
                      <a:pt x="145060" y="72949"/>
                      <a:pt x="142460" y="76200"/>
                    </a:cubicBezTo>
                    <a:cubicBezTo>
                      <a:pt x="140179" y="79051"/>
                      <a:pt x="141022" y="83553"/>
                      <a:pt x="138997" y="86591"/>
                    </a:cubicBezTo>
                    <a:cubicBezTo>
                      <a:pt x="136280" y="90667"/>
                      <a:pt x="132070" y="93518"/>
                      <a:pt x="128606" y="96982"/>
                    </a:cubicBezTo>
                    <a:cubicBezTo>
                      <a:pt x="119898" y="123103"/>
                      <a:pt x="132658" y="91916"/>
                      <a:pt x="114751" y="114300"/>
                    </a:cubicBezTo>
                    <a:cubicBezTo>
                      <a:pt x="112470" y="117151"/>
                      <a:pt x="112442" y="121227"/>
                      <a:pt x="111288" y="124691"/>
                    </a:cubicBezTo>
                    <a:cubicBezTo>
                      <a:pt x="114752" y="128155"/>
                      <a:pt x="117603" y="132365"/>
                      <a:pt x="121679" y="135082"/>
                    </a:cubicBezTo>
                    <a:cubicBezTo>
                      <a:pt x="124717" y="137107"/>
                      <a:pt x="129488" y="135964"/>
                      <a:pt x="132070" y="138546"/>
                    </a:cubicBezTo>
                    <a:cubicBezTo>
                      <a:pt x="134651" y="141127"/>
                      <a:pt x="134379" y="145473"/>
                      <a:pt x="135533" y="148936"/>
                    </a:cubicBezTo>
                    <a:cubicBezTo>
                      <a:pt x="126903" y="183459"/>
                      <a:pt x="130171" y="167255"/>
                      <a:pt x="125142" y="197427"/>
                    </a:cubicBezTo>
                    <a:cubicBezTo>
                      <a:pt x="108312" y="195324"/>
                      <a:pt x="95986" y="194468"/>
                      <a:pt x="80115" y="190500"/>
                    </a:cubicBezTo>
                    <a:cubicBezTo>
                      <a:pt x="76573" y="189614"/>
                      <a:pt x="72990" y="188669"/>
                      <a:pt x="69724" y="187036"/>
                    </a:cubicBezTo>
                    <a:cubicBezTo>
                      <a:pt x="66001" y="185174"/>
                      <a:pt x="62797" y="182418"/>
                      <a:pt x="59333" y="180109"/>
                    </a:cubicBezTo>
                    <a:cubicBezTo>
                      <a:pt x="55869" y="181264"/>
                      <a:pt x="49945" y="180062"/>
                      <a:pt x="48942" y="183573"/>
                    </a:cubicBezTo>
                    <a:cubicBezTo>
                      <a:pt x="44272" y="199918"/>
                      <a:pt x="61033" y="219058"/>
                      <a:pt x="73188" y="225136"/>
                    </a:cubicBezTo>
                    <a:cubicBezTo>
                      <a:pt x="77806" y="227445"/>
                      <a:pt x="82144" y="230431"/>
                      <a:pt x="87042" y="232064"/>
                    </a:cubicBezTo>
                    <a:cubicBezTo>
                      <a:pt x="96074" y="235075"/>
                      <a:pt x="114751" y="238991"/>
                      <a:pt x="114751" y="238991"/>
                    </a:cubicBezTo>
                    <a:cubicBezTo>
                      <a:pt x="115906" y="242455"/>
                      <a:pt x="120797" y="246800"/>
                      <a:pt x="118215" y="249382"/>
                    </a:cubicBezTo>
                    <a:cubicBezTo>
                      <a:pt x="113052" y="254545"/>
                      <a:pt x="104360" y="254000"/>
                      <a:pt x="97433" y="256309"/>
                    </a:cubicBezTo>
                    <a:cubicBezTo>
                      <a:pt x="72758" y="264534"/>
                      <a:pt x="90695" y="259492"/>
                      <a:pt x="42015" y="263236"/>
                    </a:cubicBezTo>
                    <a:cubicBezTo>
                      <a:pt x="43170" y="273627"/>
                      <a:pt x="41596" y="284702"/>
                      <a:pt x="45479" y="294409"/>
                    </a:cubicBezTo>
                    <a:cubicBezTo>
                      <a:pt x="46835" y="297799"/>
                      <a:pt x="52604" y="296240"/>
                      <a:pt x="55870" y="297873"/>
                    </a:cubicBezTo>
                    <a:cubicBezTo>
                      <a:pt x="84266" y="312072"/>
                      <a:pt x="38837" y="302057"/>
                      <a:pt x="100897" y="308264"/>
                    </a:cubicBezTo>
                    <a:cubicBezTo>
                      <a:pt x="102051" y="312882"/>
                      <a:pt x="101720" y="318157"/>
                      <a:pt x="104360" y="322118"/>
                    </a:cubicBezTo>
                    <a:cubicBezTo>
                      <a:pt x="106669" y="325582"/>
                      <a:pt x="113205" y="325181"/>
                      <a:pt x="114751" y="329046"/>
                    </a:cubicBezTo>
                    <a:cubicBezTo>
                      <a:pt x="117046" y="334784"/>
                      <a:pt x="107794" y="343788"/>
                      <a:pt x="104360" y="346364"/>
                    </a:cubicBezTo>
                    <a:cubicBezTo>
                      <a:pt x="97700" y="351359"/>
                      <a:pt x="90506" y="355600"/>
                      <a:pt x="83579" y="360218"/>
                    </a:cubicBezTo>
                    <a:lnTo>
                      <a:pt x="73188" y="367146"/>
                    </a:lnTo>
                    <a:cubicBezTo>
                      <a:pt x="70471" y="368958"/>
                      <a:pt x="69060" y="372393"/>
                      <a:pt x="66260" y="374073"/>
                    </a:cubicBezTo>
                    <a:cubicBezTo>
                      <a:pt x="63130" y="375951"/>
                      <a:pt x="59333" y="376382"/>
                      <a:pt x="55870" y="377536"/>
                    </a:cubicBezTo>
                    <a:cubicBezTo>
                      <a:pt x="45512" y="387894"/>
                      <a:pt x="45395" y="388917"/>
                      <a:pt x="28160" y="398318"/>
                    </a:cubicBezTo>
                    <a:cubicBezTo>
                      <a:pt x="-18443" y="423738"/>
                      <a:pt x="33035" y="390452"/>
                      <a:pt x="451" y="412173"/>
                    </a:cubicBezTo>
                    <a:cubicBezTo>
                      <a:pt x="5069" y="413327"/>
                      <a:pt x="9729" y="414328"/>
                      <a:pt x="14306" y="415636"/>
                    </a:cubicBezTo>
                    <a:cubicBezTo>
                      <a:pt x="17817" y="416639"/>
                      <a:pt x="21055" y="419360"/>
                      <a:pt x="24697" y="419100"/>
                    </a:cubicBezTo>
                    <a:cubicBezTo>
                      <a:pt x="37572" y="418180"/>
                      <a:pt x="50110" y="414552"/>
                      <a:pt x="62797" y="412173"/>
                    </a:cubicBezTo>
                    <a:cubicBezTo>
                      <a:pt x="80374" y="408877"/>
                      <a:pt x="77969" y="409246"/>
                      <a:pt x="93970" y="405246"/>
                    </a:cubicBezTo>
                    <a:cubicBezTo>
                      <a:pt x="96950" y="414186"/>
                      <a:pt x="101930" y="423402"/>
                      <a:pt x="93970" y="432955"/>
                    </a:cubicBezTo>
                    <a:cubicBezTo>
                      <a:pt x="90922" y="436612"/>
                      <a:pt x="84733" y="435264"/>
                      <a:pt x="80115" y="436418"/>
                    </a:cubicBezTo>
                    <a:cubicBezTo>
                      <a:pt x="65890" y="450645"/>
                      <a:pt x="81060" y="437538"/>
                      <a:pt x="52406" y="450273"/>
                    </a:cubicBezTo>
                    <a:cubicBezTo>
                      <a:pt x="48602" y="451964"/>
                      <a:pt x="45479" y="454891"/>
                      <a:pt x="42015" y="457200"/>
                    </a:cubicBezTo>
                    <a:cubicBezTo>
                      <a:pt x="58942" y="474127"/>
                      <a:pt x="44984" y="462360"/>
                      <a:pt x="66260" y="474518"/>
                    </a:cubicBezTo>
                    <a:cubicBezTo>
                      <a:pt x="69874" y="476583"/>
                      <a:pt x="73263" y="479026"/>
                      <a:pt x="76651" y="481446"/>
                    </a:cubicBezTo>
                    <a:cubicBezTo>
                      <a:pt x="81348" y="484801"/>
                      <a:pt x="85494" y="488972"/>
                      <a:pt x="90506" y="491836"/>
                    </a:cubicBezTo>
                    <a:cubicBezTo>
                      <a:pt x="93676" y="493647"/>
                      <a:pt x="97631" y="493667"/>
                      <a:pt x="100897" y="495300"/>
                    </a:cubicBezTo>
                    <a:cubicBezTo>
                      <a:pt x="104620" y="497162"/>
                      <a:pt x="107824" y="499918"/>
                      <a:pt x="111288" y="502227"/>
                    </a:cubicBezTo>
                    <a:cubicBezTo>
                      <a:pt x="102052" y="503382"/>
                      <a:pt x="92559" y="503242"/>
                      <a:pt x="83579" y="505691"/>
                    </a:cubicBezTo>
                    <a:cubicBezTo>
                      <a:pt x="79563" y="506786"/>
                      <a:pt x="76802" y="510553"/>
                      <a:pt x="73188" y="512618"/>
                    </a:cubicBezTo>
                    <a:cubicBezTo>
                      <a:pt x="35911" y="533919"/>
                      <a:pt x="89388" y="499510"/>
                      <a:pt x="38551" y="533400"/>
                    </a:cubicBezTo>
                    <a:cubicBezTo>
                      <a:pt x="35513" y="535425"/>
                      <a:pt x="31516" y="535426"/>
                      <a:pt x="28160" y="536864"/>
                    </a:cubicBezTo>
                    <a:cubicBezTo>
                      <a:pt x="23414" y="538898"/>
                      <a:pt x="18924" y="541482"/>
                      <a:pt x="14306" y="543791"/>
                    </a:cubicBezTo>
                    <a:cubicBezTo>
                      <a:pt x="11997" y="547255"/>
                      <a:pt x="9980" y="550931"/>
                      <a:pt x="7379" y="554182"/>
                    </a:cubicBezTo>
                    <a:cubicBezTo>
                      <a:pt x="5339" y="556732"/>
                      <a:pt x="-1858" y="558800"/>
                      <a:pt x="451" y="561109"/>
                    </a:cubicBezTo>
                    <a:cubicBezTo>
                      <a:pt x="5614" y="566272"/>
                      <a:pt x="21233" y="568036"/>
                      <a:pt x="21233" y="568036"/>
                    </a:cubicBezTo>
                    <a:cubicBezTo>
                      <a:pt x="38551" y="566882"/>
                      <a:pt x="55831" y="564573"/>
                      <a:pt x="73188" y="564573"/>
                    </a:cubicBezTo>
                    <a:cubicBezTo>
                      <a:pt x="79075" y="564573"/>
                      <a:pt x="85983" y="564267"/>
                      <a:pt x="90506" y="568036"/>
                    </a:cubicBezTo>
                    <a:cubicBezTo>
                      <a:pt x="94163" y="571084"/>
                      <a:pt x="92662" y="577314"/>
                      <a:pt x="93970" y="581891"/>
                    </a:cubicBezTo>
                    <a:cubicBezTo>
                      <a:pt x="94973" y="585401"/>
                      <a:pt x="96279" y="588818"/>
                      <a:pt x="97433" y="592282"/>
                    </a:cubicBezTo>
                    <a:cubicBezTo>
                      <a:pt x="94502" y="601076"/>
                      <a:pt x="88778" y="621290"/>
                      <a:pt x="80115" y="623455"/>
                    </a:cubicBezTo>
                    <a:lnTo>
                      <a:pt x="66260" y="626918"/>
                    </a:lnTo>
                    <a:cubicBezTo>
                      <a:pt x="63951" y="629227"/>
                      <a:pt x="62050" y="632034"/>
                      <a:pt x="59333" y="633846"/>
                    </a:cubicBezTo>
                    <a:cubicBezTo>
                      <a:pt x="34163" y="650627"/>
                      <a:pt x="54440" y="631814"/>
                      <a:pt x="38551" y="647700"/>
                    </a:cubicBezTo>
                    <a:cubicBezTo>
                      <a:pt x="37199" y="650403"/>
                      <a:pt x="28160" y="666851"/>
                      <a:pt x="28160" y="671946"/>
                    </a:cubicBezTo>
                    <a:cubicBezTo>
                      <a:pt x="28160" y="675597"/>
                      <a:pt x="28070" y="681500"/>
                      <a:pt x="31624" y="682336"/>
                    </a:cubicBezTo>
                    <a:cubicBezTo>
                      <a:pt x="49641" y="686575"/>
                      <a:pt x="68569" y="684645"/>
                      <a:pt x="87042" y="685800"/>
                    </a:cubicBezTo>
                    <a:cubicBezTo>
                      <a:pt x="108878" y="693079"/>
                      <a:pt x="85075" y="683927"/>
                      <a:pt x="111288" y="699655"/>
                    </a:cubicBezTo>
                    <a:cubicBezTo>
                      <a:pt x="117929" y="703640"/>
                      <a:pt x="125461" y="706007"/>
                      <a:pt x="132070" y="710046"/>
                    </a:cubicBezTo>
                    <a:cubicBezTo>
                      <a:pt x="204081" y="754053"/>
                      <a:pt x="147575" y="724726"/>
                      <a:pt x="194415" y="748146"/>
                    </a:cubicBezTo>
                    <a:cubicBezTo>
                      <a:pt x="196724" y="745837"/>
                      <a:pt x="201017" y="744467"/>
                      <a:pt x="201342" y="741218"/>
                    </a:cubicBezTo>
                    <a:cubicBezTo>
                      <a:pt x="202268" y="731956"/>
                      <a:pt x="200554" y="722425"/>
                      <a:pt x="197879" y="713509"/>
                    </a:cubicBezTo>
                    <a:cubicBezTo>
                      <a:pt x="196941" y="710381"/>
                      <a:pt x="193564" y="708541"/>
                      <a:pt x="190951" y="706582"/>
                    </a:cubicBezTo>
                    <a:cubicBezTo>
                      <a:pt x="159619" y="683083"/>
                      <a:pt x="179130" y="701686"/>
                      <a:pt x="163242" y="685800"/>
                    </a:cubicBezTo>
                    <a:cubicBezTo>
                      <a:pt x="152433" y="653366"/>
                      <a:pt x="170139" y="701331"/>
                      <a:pt x="149388" y="665018"/>
                    </a:cubicBezTo>
                    <a:cubicBezTo>
                      <a:pt x="147026" y="660885"/>
                      <a:pt x="147079" y="655782"/>
                      <a:pt x="145924" y="651164"/>
                    </a:cubicBezTo>
                    <a:cubicBezTo>
                      <a:pt x="147079" y="645391"/>
                      <a:pt x="144122" y="636479"/>
                      <a:pt x="149388" y="633846"/>
                    </a:cubicBezTo>
                    <a:cubicBezTo>
                      <a:pt x="154949" y="631066"/>
                      <a:pt x="160699" y="639171"/>
                      <a:pt x="166706" y="640773"/>
                    </a:cubicBezTo>
                    <a:cubicBezTo>
                      <a:pt x="178082" y="643807"/>
                      <a:pt x="201342" y="647700"/>
                      <a:pt x="201342" y="647700"/>
                    </a:cubicBezTo>
                    <a:cubicBezTo>
                      <a:pt x="207115" y="646545"/>
                      <a:pt x="214982" y="648833"/>
                      <a:pt x="218660" y="644236"/>
                    </a:cubicBezTo>
                    <a:cubicBezTo>
                      <a:pt x="221634" y="640519"/>
                      <a:pt x="217072" y="634757"/>
                      <a:pt x="215197" y="630382"/>
                    </a:cubicBezTo>
                    <a:cubicBezTo>
                      <a:pt x="211919" y="622734"/>
                      <a:pt x="206930" y="618651"/>
                      <a:pt x="201342" y="613064"/>
                    </a:cubicBezTo>
                    <a:cubicBezTo>
                      <a:pt x="200188" y="609600"/>
                      <a:pt x="199757" y="605804"/>
                      <a:pt x="197879" y="602673"/>
                    </a:cubicBezTo>
                    <a:cubicBezTo>
                      <a:pt x="196199" y="599873"/>
                      <a:pt x="193076" y="598225"/>
                      <a:pt x="190951" y="595746"/>
                    </a:cubicBezTo>
                    <a:cubicBezTo>
                      <a:pt x="186140" y="590133"/>
                      <a:pt x="181198" y="584578"/>
                      <a:pt x="177097" y="578427"/>
                    </a:cubicBezTo>
                    <a:cubicBezTo>
                      <a:pt x="163037" y="557335"/>
                      <a:pt x="178716" y="570270"/>
                      <a:pt x="159779" y="557646"/>
                    </a:cubicBezTo>
                    <a:cubicBezTo>
                      <a:pt x="162088" y="555337"/>
                      <a:pt x="163485" y="551255"/>
                      <a:pt x="166706" y="550718"/>
                    </a:cubicBezTo>
                    <a:cubicBezTo>
                      <a:pt x="169605" y="550235"/>
                      <a:pt x="187164" y="556383"/>
                      <a:pt x="190951" y="557646"/>
                    </a:cubicBezTo>
                    <a:cubicBezTo>
                      <a:pt x="195569" y="556491"/>
                      <a:pt x="200845" y="556823"/>
                      <a:pt x="204806" y="554182"/>
                    </a:cubicBezTo>
                    <a:cubicBezTo>
                      <a:pt x="208270" y="551873"/>
                      <a:pt x="211049" y="547897"/>
                      <a:pt x="211733" y="543791"/>
                    </a:cubicBezTo>
                    <a:cubicBezTo>
                      <a:pt x="212645" y="538320"/>
                      <a:pt x="206015" y="528810"/>
                      <a:pt x="201342" y="526473"/>
                    </a:cubicBezTo>
                    <a:cubicBezTo>
                      <a:pt x="197084" y="524344"/>
                      <a:pt x="192106" y="524164"/>
                      <a:pt x="187488" y="523009"/>
                    </a:cubicBezTo>
                    <a:cubicBezTo>
                      <a:pt x="169484" y="505008"/>
                      <a:pt x="195535" y="530403"/>
                      <a:pt x="166706" y="505691"/>
                    </a:cubicBezTo>
                    <a:cubicBezTo>
                      <a:pt x="162987" y="502503"/>
                      <a:pt x="159779" y="498764"/>
                      <a:pt x="156315" y="495300"/>
                    </a:cubicBezTo>
                    <a:cubicBezTo>
                      <a:pt x="154006" y="488373"/>
                      <a:pt x="151159" y="481602"/>
                      <a:pt x="149388" y="474518"/>
                    </a:cubicBezTo>
                    <a:cubicBezTo>
                      <a:pt x="144496" y="454953"/>
                      <a:pt x="146858" y="465332"/>
                      <a:pt x="142460" y="443346"/>
                    </a:cubicBezTo>
                    <a:cubicBezTo>
                      <a:pt x="144769" y="437573"/>
                      <a:pt x="143827" y="428808"/>
                      <a:pt x="149388" y="426027"/>
                    </a:cubicBezTo>
                    <a:cubicBezTo>
                      <a:pt x="155669" y="422886"/>
                      <a:pt x="163209" y="428563"/>
                      <a:pt x="170170" y="429491"/>
                    </a:cubicBezTo>
                    <a:cubicBezTo>
                      <a:pt x="180533" y="430873"/>
                      <a:pt x="190951" y="431800"/>
                      <a:pt x="201342" y="432955"/>
                    </a:cubicBezTo>
                    <a:cubicBezTo>
                      <a:pt x="225806" y="426838"/>
                      <a:pt x="214293" y="432352"/>
                      <a:pt x="204806" y="426027"/>
                    </a:cubicBezTo>
                    <a:cubicBezTo>
                      <a:pt x="200730" y="423310"/>
                      <a:pt x="197879" y="419100"/>
                      <a:pt x="194415" y="415636"/>
                    </a:cubicBezTo>
                    <a:cubicBezTo>
                      <a:pt x="193260" y="412173"/>
                      <a:pt x="192829" y="408376"/>
                      <a:pt x="190951" y="405246"/>
                    </a:cubicBezTo>
                    <a:cubicBezTo>
                      <a:pt x="189271" y="402446"/>
                      <a:pt x="185484" y="401239"/>
                      <a:pt x="184024" y="398318"/>
                    </a:cubicBezTo>
                    <a:cubicBezTo>
                      <a:pt x="181895" y="394060"/>
                      <a:pt x="183200" y="388425"/>
                      <a:pt x="180560" y="384464"/>
                    </a:cubicBezTo>
                    <a:cubicBezTo>
                      <a:pt x="178251" y="381000"/>
                      <a:pt x="173303" y="380277"/>
                      <a:pt x="170170" y="377536"/>
                    </a:cubicBezTo>
                    <a:cubicBezTo>
                      <a:pt x="164026" y="372160"/>
                      <a:pt x="152851" y="360218"/>
                      <a:pt x="152851" y="360218"/>
                    </a:cubicBezTo>
                    <a:cubicBezTo>
                      <a:pt x="154006" y="354445"/>
                      <a:pt x="150730" y="344762"/>
                      <a:pt x="156315" y="342900"/>
                    </a:cubicBezTo>
                    <a:cubicBezTo>
                      <a:pt x="204101" y="326971"/>
                      <a:pt x="227970" y="361517"/>
                      <a:pt x="208270" y="322118"/>
                    </a:cubicBezTo>
                    <a:cubicBezTo>
                      <a:pt x="206408" y="318395"/>
                      <a:pt x="203651" y="315191"/>
                      <a:pt x="201342" y="311727"/>
                    </a:cubicBezTo>
                    <a:cubicBezTo>
                      <a:pt x="200188" y="308263"/>
                      <a:pt x="200461" y="303918"/>
                      <a:pt x="197879" y="301336"/>
                    </a:cubicBezTo>
                    <a:cubicBezTo>
                      <a:pt x="195297" y="298754"/>
                      <a:pt x="190619" y="299751"/>
                      <a:pt x="187488" y="297873"/>
                    </a:cubicBezTo>
                    <a:cubicBezTo>
                      <a:pt x="184688" y="296193"/>
                      <a:pt x="182869" y="293255"/>
                      <a:pt x="180560" y="290946"/>
                    </a:cubicBezTo>
                    <a:cubicBezTo>
                      <a:pt x="184024" y="289791"/>
                      <a:pt x="187342" y="288037"/>
                      <a:pt x="190951" y="287482"/>
                    </a:cubicBezTo>
                    <a:cubicBezTo>
                      <a:pt x="202419" y="285717"/>
                      <a:pt x="214985" y="288731"/>
                      <a:pt x="225588" y="284018"/>
                    </a:cubicBezTo>
                    <a:cubicBezTo>
                      <a:pt x="228924" y="282535"/>
                      <a:pt x="224706" y="276209"/>
                      <a:pt x="222124" y="273627"/>
                    </a:cubicBezTo>
                    <a:cubicBezTo>
                      <a:pt x="216237" y="267740"/>
                      <a:pt x="201342" y="259773"/>
                      <a:pt x="201342" y="259773"/>
                    </a:cubicBezTo>
                    <a:cubicBezTo>
                      <a:pt x="194601" y="239545"/>
                      <a:pt x="203154" y="258120"/>
                      <a:pt x="187488" y="242455"/>
                    </a:cubicBezTo>
                    <a:cubicBezTo>
                      <a:pt x="181860" y="236827"/>
                      <a:pt x="177257" y="224551"/>
                      <a:pt x="173633" y="218209"/>
                    </a:cubicBezTo>
                    <a:cubicBezTo>
                      <a:pt x="171568" y="214595"/>
                      <a:pt x="169015" y="211282"/>
                      <a:pt x="166706" y="207818"/>
                    </a:cubicBezTo>
                    <a:cubicBezTo>
                      <a:pt x="170170" y="205509"/>
                      <a:pt x="173041" y="201827"/>
                      <a:pt x="177097" y="200891"/>
                    </a:cubicBezTo>
                    <a:cubicBezTo>
                      <a:pt x="188403" y="198282"/>
                      <a:pt x="201130" y="202139"/>
                      <a:pt x="211733" y="197427"/>
                    </a:cubicBezTo>
                    <a:cubicBezTo>
                      <a:pt x="215069" y="195944"/>
                      <a:pt x="210043" y="190227"/>
                      <a:pt x="208270" y="187036"/>
                    </a:cubicBezTo>
                    <a:cubicBezTo>
                      <a:pt x="197348" y="167377"/>
                      <a:pt x="195158" y="166998"/>
                      <a:pt x="180560" y="152400"/>
                    </a:cubicBezTo>
                    <a:cubicBezTo>
                      <a:pt x="177979" y="149819"/>
                      <a:pt x="173633" y="150091"/>
                      <a:pt x="170170" y="148936"/>
                    </a:cubicBezTo>
                    <a:cubicBezTo>
                      <a:pt x="167861" y="146627"/>
                      <a:pt x="164922" y="144809"/>
                      <a:pt x="163242" y="142009"/>
                    </a:cubicBezTo>
                    <a:cubicBezTo>
                      <a:pt x="157871" y="133057"/>
                      <a:pt x="159139" y="123873"/>
                      <a:pt x="163242" y="114300"/>
                    </a:cubicBezTo>
                    <a:cubicBezTo>
                      <a:pt x="164528" y="111298"/>
                      <a:pt x="167861" y="109682"/>
                      <a:pt x="170170" y="107373"/>
                    </a:cubicBezTo>
                    <a:cubicBezTo>
                      <a:pt x="171324" y="103909"/>
                      <a:pt x="173633" y="100633"/>
                      <a:pt x="173633" y="96982"/>
                    </a:cubicBezTo>
                    <a:cubicBezTo>
                      <a:pt x="173633" y="93331"/>
                      <a:pt x="172292" y="89562"/>
                      <a:pt x="170170" y="86591"/>
                    </a:cubicBezTo>
                    <a:cubicBezTo>
                      <a:pt x="162534" y="75901"/>
                      <a:pt x="155909" y="72466"/>
                      <a:pt x="145924" y="65809"/>
                    </a:cubicBezTo>
                    <a:cubicBezTo>
                      <a:pt x="139908" y="47763"/>
                      <a:pt x="141237" y="62076"/>
                      <a:pt x="149388" y="48491"/>
                    </a:cubicBezTo>
                    <a:cubicBezTo>
                      <a:pt x="151266" y="45360"/>
                      <a:pt x="163820" y="8082"/>
                      <a:pt x="166706"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59" name="Freeform 158">
              <a:extLst>
                <a:ext uri="{FF2B5EF4-FFF2-40B4-BE49-F238E27FC236}">
                  <a16:creationId xmlns:a16="http://schemas.microsoft.com/office/drawing/2014/main" id="{B225B2CD-B99D-C258-0EF3-7973421CCDB5}"/>
                </a:ext>
              </a:extLst>
            </p:cNvPr>
            <p:cNvSpPr/>
            <p:nvPr/>
          </p:nvSpPr>
          <p:spPr>
            <a:xfrm>
              <a:off x="8066150" y="5694218"/>
              <a:ext cx="101105" cy="218277"/>
            </a:xfrm>
            <a:custGeom>
              <a:avLst/>
              <a:gdLst>
                <a:gd name="connsiteX0" fmla="*/ 56077 w 101105"/>
                <a:gd name="connsiteY0" fmla="*/ 0 h 218277"/>
                <a:gd name="connsiteX1" fmla="*/ 56077 w 101105"/>
                <a:gd name="connsiteY1" fmla="*/ 0 h 218277"/>
                <a:gd name="connsiteX2" fmla="*/ 56077 w 101105"/>
                <a:gd name="connsiteY2" fmla="*/ 48491 h 218277"/>
                <a:gd name="connsiteX3" fmla="*/ 35295 w 101105"/>
                <a:gd name="connsiteY3" fmla="*/ 55418 h 218277"/>
                <a:gd name="connsiteX4" fmla="*/ 38759 w 101105"/>
                <a:gd name="connsiteY4" fmla="*/ 69273 h 218277"/>
                <a:gd name="connsiteX5" fmla="*/ 49150 w 101105"/>
                <a:gd name="connsiteY5" fmla="*/ 72737 h 218277"/>
                <a:gd name="connsiteX6" fmla="*/ 59541 w 101105"/>
                <a:gd name="connsiteY6" fmla="*/ 79664 h 218277"/>
                <a:gd name="connsiteX7" fmla="*/ 52614 w 101105"/>
                <a:gd name="connsiteY7" fmla="*/ 100446 h 218277"/>
                <a:gd name="connsiteX8" fmla="*/ 49150 w 101105"/>
                <a:gd name="connsiteY8" fmla="*/ 121227 h 218277"/>
                <a:gd name="connsiteX9" fmla="*/ 35295 w 101105"/>
                <a:gd name="connsiteY9" fmla="*/ 124691 h 218277"/>
                <a:gd name="connsiteX10" fmla="*/ 11050 w 101105"/>
                <a:gd name="connsiteY10" fmla="*/ 131618 h 218277"/>
                <a:gd name="connsiteX11" fmla="*/ 4123 w 101105"/>
                <a:gd name="connsiteY11" fmla="*/ 138546 h 218277"/>
                <a:gd name="connsiteX12" fmla="*/ 659 w 101105"/>
                <a:gd name="connsiteY12" fmla="*/ 173182 h 218277"/>
                <a:gd name="connsiteX13" fmla="*/ 11050 w 101105"/>
                <a:gd name="connsiteY13" fmla="*/ 180109 h 218277"/>
                <a:gd name="connsiteX14" fmla="*/ 49150 w 101105"/>
                <a:gd name="connsiteY14" fmla="*/ 187037 h 218277"/>
                <a:gd name="connsiteX15" fmla="*/ 38759 w 101105"/>
                <a:gd name="connsiteY15" fmla="*/ 193964 h 218277"/>
                <a:gd name="connsiteX16" fmla="*/ 35295 w 101105"/>
                <a:gd name="connsiteY16" fmla="*/ 204355 h 218277"/>
                <a:gd name="connsiteX17" fmla="*/ 28368 w 101105"/>
                <a:gd name="connsiteY17" fmla="*/ 214746 h 218277"/>
                <a:gd name="connsiteX18" fmla="*/ 38759 w 101105"/>
                <a:gd name="connsiteY18" fmla="*/ 218209 h 218277"/>
                <a:gd name="connsiteX19" fmla="*/ 101105 w 101105"/>
                <a:gd name="connsiteY19" fmla="*/ 211282 h 218277"/>
                <a:gd name="connsiteX20" fmla="*/ 94177 w 101105"/>
                <a:gd name="connsiteY20" fmla="*/ 197427 h 218277"/>
                <a:gd name="connsiteX21" fmla="*/ 83786 w 101105"/>
                <a:gd name="connsiteY21" fmla="*/ 193964 h 218277"/>
                <a:gd name="connsiteX22" fmla="*/ 69932 w 101105"/>
                <a:gd name="connsiteY22" fmla="*/ 183573 h 218277"/>
                <a:gd name="connsiteX23" fmla="*/ 73395 w 101105"/>
                <a:gd name="connsiteY23" fmla="*/ 155864 h 218277"/>
                <a:gd name="connsiteX24" fmla="*/ 94177 w 101105"/>
                <a:gd name="connsiteY24" fmla="*/ 152400 h 218277"/>
                <a:gd name="connsiteX25" fmla="*/ 94177 w 101105"/>
                <a:gd name="connsiteY25" fmla="*/ 48491 h 218277"/>
                <a:gd name="connsiteX26" fmla="*/ 80323 w 101105"/>
                <a:gd name="connsiteY26" fmla="*/ 20782 h 218277"/>
                <a:gd name="connsiteX27" fmla="*/ 66468 w 101105"/>
                <a:gd name="connsiteY27" fmla="*/ 6927 h 218277"/>
                <a:gd name="connsiteX28" fmla="*/ 56077 w 101105"/>
                <a:gd name="connsiteY28" fmla="*/ 0 h 2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1105" h="218277">
                  <a:moveTo>
                    <a:pt x="56077" y="0"/>
                  </a:moveTo>
                  <a:lnTo>
                    <a:pt x="56077" y="0"/>
                  </a:lnTo>
                  <a:cubicBezTo>
                    <a:pt x="56274" y="1772"/>
                    <a:pt x="63797" y="40771"/>
                    <a:pt x="56077" y="48491"/>
                  </a:cubicBezTo>
                  <a:cubicBezTo>
                    <a:pt x="50914" y="53654"/>
                    <a:pt x="35295" y="55418"/>
                    <a:pt x="35295" y="55418"/>
                  </a:cubicBezTo>
                  <a:cubicBezTo>
                    <a:pt x="36450" y="60036"/>
                    <a:pt x="35785" y="65556"/>
                    <a:pt x="38759" y="69273"/>
                  </a:cubicBezTo>
                  <a:cubicBezTo>
                    <a:pt x="41040" y="72124"/>
                    <a:pt x="45884" y="71104"/>
                    <a:pt x="49150" y="72737"/>
                  </a:cubicBezTo>
                  <a:cubicBezTo>
                    <a:pt x="52873" y="74599"/>
                    <a:pt x="56077" y="77355"/>
                    <a:pt x="59541" y="79664"/>
                  </a:cubicBezTo>
                  <a:cubicBezTo>
                    <a:pt x="57232" y="86591"/>
                    <a:pt x="53815" y="93243"/>
                    <a:pt x="52614" y="100446"/>
                  </a:cubicBezTo>
                  <a:cubicBezTo>
                    <a:pt x="51459" y="107373"/>
                    <a:pt x="53232" y="115513"/>
                    <a:pt x="49150" y="121227"/>
                  </a:cubicBezTo>
                  <a:cubicBezTo>
                    <a:pt x="46383" y="125101"/>
                    <a:pt x="39872" y="123383"/>
                    <a:pt x="35295" y="124691"/>
                  </a:cubicBezTo>
                  <a:cubicBezTo>
                    <a:pt x="552" y="134619"/>
                    <a:pt x="54313" y="120804"/>
                    <a:pt x="11050" y="131618"/>
                  </a:cubicBezTo>
                  <a:cubicBezTo>
                    <a:pt x="8741" y="133927"/>
                    <a:pt x="4915" y="135378"/>
                    <a:pt x="4123" y="138546"/>
                  </a:cubicBezTo>
                  <a:cubicBezTo>
                    <a:pt x="1309" y="149802"/>
                    <a:pt x="-1248" y="161737"/>
                    <a:pt x="659" y="173182"/>
                  </a:cubicBezTo>
                  <a:cubicBezTo>
                    <a:pt x="1343" y="177288"/>
                    <a:pt x="7047" y="178965"/>
                    <a:pt x="11050" y="180109"/>
                  </a:cubicBezTo>
                  <a:cubicBezTo>
                    <a:pt x="23462" y="183655"/>
                    <a:pt x="36450" y="184728"/>
                    <a:pt x="49150" y="187037"/>
                  </a:cubicBezTo>
                  <a:cubicBezTo>
                    <a:pt x="45686" y="189346"/>
                    <a:pt x="41360" y="190713"/>
                    <a:pt x="38759" y="193964"/>
                  </a:cubicBezTo>
                  <a:cubicBezTo>
                    <a:pt x="36478" y="196815"/>
                    <a:pt x="36928" y="201089"/>
                    <a:pt x="35295" y="204355"/>
                  </a:cubicBezTo>
                  <a:cubicBezTo>
                    <a:pt x="33433" y="208078"/>
                    <a:pt x="30677" y="211282"/>
                    <a:pt x="28368" y="214746"/>
                  </a:cubicBezTo>
                  <a:cubicBezTo>
                    <a:pt x="31832" y="215900"/>
                    <a:pt x="35108" y="218209"/>
                    <a:pt x="38759" y="218209"/>
                  </a:cubicBezTo>
                  <a:cubicBezTo>
                    <a:pt x="83241" y="218209"/>
                    <a:pt x="76586" y="219456"/>
                    <a:pt x="101105" y="211282"/>
                  </a:cubicBezTo>
                  <a:cubicBezTo>
                    <a:pt x="98796" y="206664"/>
                    <a:pt x="97828" y="201078"/>
                    <a:pt x="94177" y="197427"/>
                  </a:cubicBezTo>
                  <a:cubicBezTo>
                    <a:pt x="91595" y="194845"/>
                    <a:pt x="86956" y="195775"/>
                    <a:pt x="83786" y="193964"/>
                  </a:cubicBezTo>
                  <a:cubicBezTo>
                    <a:pt x="78774" y="191100"/>
                    <a:pt x="74550" y="187037"/>
                    <a:pt x="69932" y="183573"/>
                  </a:cubicBezTo>
                  <a:cubicBezTo>
                    <a:pt x="67698" y="174639"/>
                    <a:pt x="61647" y="163207"/>
                    <a:pt x="73395" y="155864"/>
                  </a:cubicBezTo>
                  <a:cubicBezTo>
                    <a:pt x="79350" y="152142"/>
                    <a:pt x="87250" y="153555"/>
                    <a:pt x="94177" y="152400"/>
                  </a:cubicBezTo>
                  <a:cubicBezTo>
                    <a:pt x="100937" y="105087"/>
                    <a:pt x="99505" y="125748"/>
                    <a:pt x="94177" y="48491"/>
                  </a:cubicBezTo>
                  <a:cubicBezTo>
                    <a:pt x="92578" y="25301"/>
                    <a:pt x="95047" y="30598"/>
                    <a:pt x="80323" y="20782"/>
                  </a:cubicBezTo>
                  <a:cubicBezTo>
                    <a:pt x="79003" y="16824"/>
                    <a:pt x="77024" y="1649"/>
                    <a:pt x="66468" y="6927"/>
                  </a:cubicBezTo>
                  <a:cubicBezTo>
                    <a:pt x="63202" y="8560"/>
                    <a:pt x="57809" y="1154"/>
                    <a:pt x="56077"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0" name="Freeform 159">
              <a:extLst>
                <a:ext uri="{FF2B5EF4-FFF2-40B4-BE49-F238E27FC236}">
                  <a16:creationId xmlns:a16="http://schemas.microsoft.com/office/drawing/2014/main" id="{FDAAFDEF-8230-BAD6-EABA-C986B7358DAF}"/>
                </a:ext>
              </a:extLst>
            </p:cNvPr>
            <p:cNvSpPr/>
            <p:nvPr/>
          </p:nvSpPr>
          <p:spPr>
            <a:xfrm>
              <a:off x="6930736" y="4987636"/>
              <a:ext cx="96982" cy="388623"/>
            </a:xfrm>
            <a:custGeom>
              <a:avLst/>
              <a:gdLst>
                <a:gd name="connsiteX0" fmla="*/ 24246 w 96982"/>
                <a:gd name="connsiteY0" fmla="*/ 0 h 388623"/>
                <a:gd name="connsiteX1" fmla="*/ 24246 w 96982"/>
                <a:gd name="connsiteY1" fmla="*/ 0 h 388623"/>
                <a:gd name="connsiteX2" fmla="*/ 34637 w 96982"/>
                <a:gd name="connsiteY2" fmla="*/ 27709 h 388623"/>
                <a:gd name="connsiteX3" fmla="*/ 38100 w 96982"/>
                <a:gd name="connsiteY3" fmla="*/ 38100 h 388623"/>
                <a:gd name="connsiteX4" fmla="*/ 48491 w 96982"/>
                <a:gd name="connsiteY4" fmla="*/ 45028 h 388623"/>
                <a:gd name="connsiteX5" fmla="*/ 51955 w 96982"/>
                <a:gd name="connsiteY5" fmla="*/ 58882 h 388623"/>
                <a:gd name="connsiteX6" fmla="*/ 55419 w 96982"/>
                <a:gd name="connsiteY6" fmla="*/ 69273 h 388623"/>
                <a:gd name="connsiteX7" fmla="*/ 51955 w 96982"/>
                <a:gd name="connsiteY7" fmla="*/ 83128 h 388623"/>
                <a:gd name="connsiteX8" fmla="*/ 41564 w 96982"/>
                <a:gd name="connsiteY8" fmla="*/ 79664 h 388623"/>
                <a:gd name="connsiteX9" fmla="*/ 31173 w 96982"/>
                <a:gd name="connsiteY9" fmla="*/ 93519 h 388623"/>
                <a:gd name="connsiteX10" fmla="*/ 41564 w 96982"/>
                <a:gd name="connsiteY10" fmla="*/ 100446 h 388623"/>
                <a:gd name="connsiteX11" fmla="*/ 58882 w 96982"/>
                <a:gd name="connsiteY11" fmla="*/ 121228 h 388623"/>
                <a:gd name="connsiteX12" fmla="*/ 62346 w 96982"/>
                <a:gd name="connsiteY12" fmla="*/ 131619 h 388623"/>
                <a:gd name="connsiteX13" fmla="*/ 51955 w 96982"/>
                <a:gd name="connsiteY13" fmla="*/ 138546 h 388623"/>
                <a:gd name="connsiteX14" fmla="*/ 41564 w 96982"/>
                <a:gd name="connsiteY14" fmla="*/ 142009 h 388623"/>
                <a:gd name="connsiteX15" fmla="*/ 34637 w 96982"/>
                <a:gd name="connsiteY15" fmla="*/ 148937 h 388623"/>
                <a:gd name="connsiteX16" fmla="*/ 41564 w 96982"/>
                <a:gd name="connsiteY16" fmla="*/ 159328 h 388623"/>
                <a:gd name="connsiteX17" fmla="*/ 45028 w 96982"/>
                <a:gd name="connsiteY17" fmla="*/ 169719 h 388623"/>
                <a:gd name="connsiteX18" fmla="*/ 55419 w 96982"/>
                <a:gd name="connsiteY18" fmla="*/ 176646 h 388623"/>
                <a:gd name="connsiteX19" fmla="*/ 72737 w 96982"/>
                <a:gd name="connsiteY19" fmla="*/ 193964 h 388623"/>
                <a:gd name="connsiteX20" fmla="*/ 83128 w 96982"/>
                <a:gd name="connsiteY20" fmla="*/ 204355 h 388623"/>
                <a:gd name="connsiteX21" fmla="*/ 55419 w 96982"/>
                <a:gd name="connsiteY21" fmla="*/ 218209 h 388623"/>
                <a:gd name="connsiteX22" fmla="*/ 51955 w 96982"/>
                <a:gd name="connsiteY22" fmla="*/ 228600 h 388623"/>
                <a:gd name="connsiteX23" fmla="*/ 65809 w 96982"/>
                <a:gd name="connsiteY23" fmla="*/ 249382 h 388623"/>
                <a:gd name="connsiteX24" fmla="*/ 76200 w 96982"/>
                <a:gd name="connsiteY24" fmla="*/ 270164 h 388623"/>
                <a:gd name="connsiteX25" fmla="*/ 69273 w 96982"/>
                <a:gd name="connsiteY25" fmla="*/ 280555 h 388623"/>
                <a:gd name="connsiteX26" fmla="*/ 58882 w 96982"/>
                <a:gd name="connsiteY26" fmla="*/ 284019 h 388623"/>
                <a:gd name="connsiteX27" fmla="*/ 55419 w 96982"/>
                <a:gd name="connsiteY27" fmla="*/ 297873 h 388623"/>
                <a:gd name="connsiteX28" fmla="*/ 62346 w 96982"/>
                <a:gd name="connsiteY28" fmla="*/ 311728 h 388623"/>
                <a:gd name="connsiteX29" fmla="*/ 72737 w 96982"/>
                <a:gd name="connsiteY29" fmla="*/ 318655 h 388623"/>
                <a:gd name="connsiteX30" fmla="*/ 76200 w 96982"/>
                <a:gd name="connsiteY30" fmla="*/ 329046 h 388623"/>
                <a:gd name="connsiteX31" fmla="*/ 83128 w 96982"/>
                <a:gd name="connsiteY31" fmla="*/ 335973 h 388623"/>
                <a:gd name="connsiteX32" fmla="*/ 86591 w 96982"/>
                <a:gd name="connsiteY32" fmla="*/ 346364 h 388623"/>
                <a:gd name="connsiteX33" fmla="*/ 90055 w 96982"/>
                <a:gd name="connsiteY33" fmla="*/ 370609 h 388623"/>
                <a:gd name="connsiteX34" fmla="*/ 96982 w 96982"/>
                <a:gd name="connsiteY34" fmla="*/ 381000 h 388623"/>
                <a:gd name="connsiteX35" fmla="*/ 90055 w 96982"/>
                <a:gd name="connsiteY35" fmla="*/ 387928 h 388623"/>
                <a:gd name="connsiteX36" fmla="*/ 55419 w 96982"/>
                <a:gd name="connsiteY36" fmla="*/ 384464 h 388623"/>
                <a:gd name="connsiteX37" fmla="*/ 41564 w 96982"/>
                <a:gd name="connsiteY37" fmla="*/ 363682 h 388623"/>
                <a:gd name="connsiteX38" fmla="*/ 31173 w 96982"/>
                <a:gd name="connsiteY38" fmla="*/ 353291 h 388623"/>
                <a:gd name="connsiteX39" fmla="*/ 24246 w 96982"/>
                <a:gd name="connsiteY39" fmla="*/ 329046 h 388623"/>
                <a:gd name="connsiteX40" fmla="*/ 31173 w 96982"/>
                <a:gd name="connsiteY40" fmla="*/ 308264 h 388623"/>
                <a:gd name="connsiteX41" fmla="*/ 34637 w 96982"/>
                <a:gd name="connsiteY41" fmla="*/ 297873 h 388623"/>
                <a:gd name="connsiteX42" fmla="*/ 38100 w 96982"/>
                <a:gd name="connsiteY42" fmla="*/ 287482 h 388623"/>
                <a:gd name="connsiteX43" fmla="*/ 34637 w 96982"/>
                <a:gd name="connsiteY43" fmla="*/ 238991 h 388623"/>
                <a:gd name="connsiteX44" fmla="*/ 20782 w 96982"/>
                <a:gd name="connsiteY44" fmla="*/ 218209 h 388623"/>
                <a:gd name="connsiteX45" fmla="*/ 13855 w 96982"/>
                <a:gd name="connsiteY45" fmla="*/ 197428 h 388623"/>
                <a:gd name="connsiteX46" fmla="*/ 10391 w 96982"/>
                <a:gd name="connsiteY46" fmla="*/ 187037 h 388623"/>
                <a:gd name="connsiteX47" fmla="*/ 6928 w 96982"/>
                <a:gd name="connsiteY47" fmla="*/ 72737 h 388623"/>
                <a:gd name="connsiteX48" fmla="*/ 0 w 96982"/>
                <a:gd name="connsiteY48" fmla="*/ 45028 h 388623"/>
                <a:gd name="connsiteX49" fmla="*/ 24246 w 96982"/>
                <a:gd name="connsiteY49" fmla="*/ 0 h 38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6982" h="388623">
                  <a:moveTo>
                    <a:pt x="24246" y="0"/>
                  </a:moveTo>
                  <a:lnTo>
                    <a:pt x="24246" y="0"/>
                  </a:lnTo>
                  <a:cubicBezTo>
                    <a:pt x="27710" y="9236"/>
                    <a:pt x="31266" y="18438"/>
                    <a:pt x="34637" y="27709"/>
                  </a:cubicBezTo>
                  <a:cubicBezTo>
                    <a:pt x="35885" y="31140"/>
                    <a:pt x="35819" y="35249"/>
                    <a:pt x="38100" y="38100"/>
                  </a:cubicBezTo>
                  <a:cubicBezTo>
                    <a:pt x="40700" y="41351"/>
                    <a:pt x="45027" y="42719"/>
                    <a:pt x="48491" y="45028"/>
                  </a:cubicBezTo>
                  <a:cubicBezTo>
                    <a:pt x="49646" y="49646"/>
                    <a:pt x="50647" y="54305"/>
                    <a:pt x="51955" y="58882"/>
                  </a:cubicBezTo>
                  <a:cubicBezTo>
                    <a:pt x="52958" y="62393"/>
                    <a:pt x="55419" y="65622"/>
                    <a:pt x="55419" y="69273"/>
                  </a:cubicBezTo>
                  <a:cubicBezTo>
                    <a:pt x="55419" y="74033"/>
                    <a:pt x="53110" y="78510"/>
                    <a:pt x="51955" y="83128"/>
                  </a:cubicBezTo>
                  <a:cubicBezTo>
                    <a:pt x="48491" y="81973"/>
                    <a:pt x="45215" y="79664"/>
                    <a:pt x="41564" y="79664"/>
                  </a:cubicBezTo>
                  <a:cubicBezTo>
                    <a:pt x="29758" y="79664"/>
                    <a:pt x="21916" y="81948"/>
                    <a:pt x="31173" y="93519"/>
                  </a:cubicBezTo>
                  <a:cubicBezTo>
                    <a:pt x="33774" y="96770"/>
                    <a:pt x="38366" y="97781"/>
                    <a:pt x="41564" y="100446"/>
                  </a:cubicBezTo>
                  <a:cubicBezTo>
                    <a:pt x="48131" y="105918"/>
                    <a:pt x="54989" y="113443"/>
                    <a:pt x="58882" y="121228"/>
                  </a:cubicBezTo>
                  <a:cubicBezTo>
                    <a:pt x="60515" y="124494"/>
                    <a:pt x="61191" y="128155"/>
                    <a:pt x="62346" y="131619"/>
                  </a:cubicBezTo>
                  <a:cubicBezTo>
                    <a:pt x="58882" y="133928"/>
                    <a:pt x="55678" y="136685"/>
                    <a:pt x="51955" y="138546"/>
                  </a:cubicBezTo>
                  <a:cubicBezTo>
                    <a:pt x="48689" y="140179"/>
                    <a:pt x="44695" y="140131"/>
                    <a:pt x="41564" y="142009"/>
                  </a:cubicBezTo>
                  <a:cubicBezTo>
                    <a:pt x="38764" y="143689"/>
                    <a:pt x="36946" y="146628"/>
                    <a:pt x="34637" y="148937"/>
                  </a:cubicBezTo>
                  <a:cubicBezTo>
                    <a:pt x="36946" y="152401"/>
                    <a:pt x="39702" y="155605"/>
                    <a:pt x="41564" y="159328"/>
                  </a:cubicBezTo>
                  <a:cubicBezTo>
                    <a:pt x="43197" y="162594"/>
                    <a:pt x="42747" y="166868"/>
                    <a:pt x="45028" y="169719"/>
                  </a:cubicBezTo>
                  <a:cubicBezTo>
                    <a:pt x="47629" y="172970"/>
                    <a:pt x="52286" y="173905"/>
                    <a:pt x="55419" y="176646"/>
                  </a:cubicBezTo>
                  <a:cubicBezTo>
                    <a:pt x="61563" y="182022"/>
                    <a:pt x="66964" y="188191"/>
                    <a:pt x="72737" y="193964"/>
                  </a:cubicBezTo>
                  <a:lnTo>
                    <a:pt x="83128" y="204355"/>
                  </a:lnTo>
                  <a:cubicBezTo>
                    <a:pt x="90929" y="227762"/>
                    <a:pt x="87263" y="205472"/>
                    <a:pt x="55419" y="218209"/>
                  </a:cubicBezTo>
                  <a:cubicBezTo>
                    <a:pt x="52029" y="219565"/>
                    <a:pt x="53110" y="225136"/>
                    <a:pt x="51955" y="228600"/>
                  </a:cubicBezTo>
                  <a:cubicBezTo>
                    <a:pt x="56573" y="235527"/>
                    <a:pt x="63176" y="241484"/>
                    <a:pt x="65809" y="249382"/>
                  </a:cubicBezTo>
                  <a:cubicBezTo>
                    <a:pt x="70589" y="263722"/>
                    <a:pt x="67248" y="256735"/>
                    <a:pt x="76200" y="270164"/>
                  </a:cubicBezTo>
                  <a:cubicBezTo>
                    <a:pt x="73891" y="273628"/>
                    <a:pt x="72524" y="277954"/>
                    <a:pt x="69273" y="280555"/>
                  </a:cubicBezTo>
                  <a:cubicBezTo>
                    <a:pt x="66422" y="282836"/>
                    <a:pt x="61163" y="281168"/>
                    <a:pt x="58882" y="284019"/>
                  </a:cubicBezTo>
                  <a:cubicBezTo>
                    <a:pt x="55908" y="287736"/>
                    <a:pt x="56573" y="293255"/>
                    <a:pt x="55419" y="297873"/>
                  </a:cubicBezTo>
                  <a:cubicBezTo>
                    <a:pt x="57728" y="302491"/>
                    <a:pt x="59041" y="307761"/>
                    <a:pt x="62346" y="311728"/>
                  </a:cubicBezTo>
                  <a:cubicBezTo>
                    <a:pt x="65011" y="314926"/>
                    <a:pt x="70137" y="315404"/>
                    <a:pt x="72737" y="318655"/>
                  </a:cubicBezTo>
                  <a:cubicBezTo>
                    <a:pt x="75018" y="321506"/>
                    <a:pt x="74322" y="325915"/>
                    <a:pt x="76200" y="329046"/>
                  </a:cubicBezTo>
                  <a:cubicBezTo>
                    <a:pt x="77880" y="331846"/>
                    <a:pt x="80819" y="333664"/>
                    <a:pt x="83128" y="335973"/>
                  </a:cubicBezTo>
                  <a:cubicBezTo>
                    <a:pt x="84282" y="339437"/>
                    <a:pt x="85875" y="342784"/>
                    <a:pt x="86591" y="346364"/>
                  </a:cubicBezTo>
                  <a:cubicBezTo>
                    <a:pt x="88192" y="354369"/>
                    <a:pt x="87709" y="362790"/>
                    <a:pt x="90055" y="370609"/>
                  </a:cubicBezTo>
                  <a:cubicBezTo>
                    <a:pt x="91251" y="374596"/>
                    <a:pt x="94673" y="377536"/>
                    <a:pt x="96982" y="381000"/>
                  </a:cubicBezTo>
                  <a:cubicBezTo>
                    <a:pt x="94673" y="383309"/>
                    <a:pt x="93309" y="387657"/>
                    <a:pt x="90055" y="387928"/>
                  </a:cubicBezTo>
                  <a:cubicBezTo>
                    <a:pt x="78492" y="388892"/>
                    <a:pt x="65797" y="389653"/>
                    <a:pt x="55419" y="384464"/>
                  </a:cubicBezTo>
                  <a:cubicBezTo>
                    <a:pt x="47972" y="380741"/>
                    <a:pt x="46182" y="370609"/>
                    <a:pt x="41564" y="363682"/>
                  </a:cubicBezTo>
                  <a:cubicBezTo>
                    <a:pt x="38847" y="359606"/>
                    <a:pt x="34637" y="356755"/>
                    <a:pt x="31173" y="353291"/>
                  </a:cubicBezTo>
                  <a:cubicBezTo>
                    <a:pt x="29796" y="349159"/>
                    <a:pt x="23911" y="332394"/>
                    <a:pt x="24246" y="329046"/>
                  </a:cubicBezTo>
                  <a:cubicBezTo>
                    <a:pt x="24973" y="321780"/>
                    <a:pt x="28864" y="315191"/>
                    <a:pt x="31173" y="308264"/>
                  </a:cubicBezTo>
                  <a:lnTo>
                    <a:pt x="34637" y="297873"/>
                  </a:lnTo>
                  <a:lnTo>
                    <a:pt x="38100" y="287482"/>
                  </a:lnTo>
                  <a:cubicBezTo>
                    <a:pt x="36946" y="271318"/>
                    <a:pt x="38567" y="254712"/>
                    <a:pt x="34637" y="238991"/>
                  </a:cubicBezTo>
                  <a:cubicBezTo>
                    <a:pt x="32618" y="230914"/>
                    <a:pt x="20782" y="218209"/>
                    <a:pt x="20782" y="218209"/>
                  </a:cubicBezTo>
                  <a:lnTo>
                    <a:pt x="13855" y="197428"/>
                  </a:lnTo>
                  <a:lnTo>
                    <a:pt x="10391" y="187037"/>
                  </a:lnTo>
                  <a:cubicBezTo>
                    <a:pt x="9237" y="148937"/>
                    <a:pt x="9710" y="110753"/>
                    <a:pt x="6928" y="72737"/>
                  </a:cubicBezTo>
                  <a:cubicBezTo>
                    <a:pt x="6233" y="63242"/>
                    <a:pt x="0" y="54549"/>
                    <a:pt x="0" y="45028"/>
                  </a:cubicBezTo>
                  <a:lnTo>
                    <a:pt x="24246"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18" name="Group 217">
              <a:extLst>
                <a:ext uri="{FF2B5EF4-FFF2-40B4-BE49-F238E27FC236}">
                  <a16:creationId xmlns:a16="http://schemas.microsoft.com/office/drawing/2014/main" id="{7137A363-104A-59C6-A5A7-4458CAE15E8C}"/>
                </a:ext>
              </a:extLst>
            </p:cNvPr>
            <p:cNvGrpSpPr/>
            <p:nvPr/>
          </p:nvGrpSpPr>
          <p:grpSpPr>
            <a:xfrm>
              <a:off x="7200900" y="3768436"/>
              <a:ext cx="342900" cy="2237308"/>
              <a:chOff x="7200900" y="3768436"/>
              <a:chExt cx="342900" cy="2237308"/>
            </a:xfrm>
          </p:grpSpPr>
          <p:sp>
            <p:nvSpPr>
              <p:cNvPr id="183" name="Freeform 182">
                <a:extLst>
                  <a:ext uri="{FF2B5EF4-FFF2-40B4-BE49-F238E27FC236}">
                    <a16:creationId xmlns:a16="http://schemas.microsoft.com/office/drawing/2014/main" id="{7EA67CB8-FB47-1BBE-232C-9B589CEACF76}"/>
                  </a:ext>
                </a:extLst>
              </p:cNvPr>
              <p:cNvSpPr/>
              <p:nvPr/>
            </p:nvSpPr>
            <p:spPr>
              <a:xfrm>
                <a:off x="7239740" y="4492101"/>
                <a:ext cx="164237" cy="1513643"/>
              </a:xfrm>
              <a:custGeom>
                <a:avLst/>
                <a:gdLst>
                  <a:gd name="connsiteX0" fmla="*/ 88777 w 164237"/>
                  <a:gd name="connsiteY0" fmla="*/ 0 h 1513643"/>
                  <a:gd name="connsiteX1" fmla="*/ 71021 w 164237"/>
                  <a:gd name="connsiteY1" fmla="*/ 84338 h 1513643"/>
                  <a:gd name="connsiteX2" fmla="*/ 0 w 164237"/>
                  <a:gd name="connsiteY2" fmla="*/ 110971 h 1513643"/>
                  <a:gd name="connsiteX3" fmla="*/ 79899 w 164237"/>
                  <a:gd name="connsiteY3" fmla="*/ 115410 h 1513643"/>
                  <a:gd name="connsiteX4" fmla="*/ 13316 w 164237"/>
                  <a:gd name="connsiteY4" fmla="*/ 1504765 h 1513643"/>
                  <a:gd name="connsiteX5" fmla="*/ 110971 w 164237"/>
                  <a:gd name="connsiteY5" fmla="*/ 1513643 h 1513643"/>
                  <a:gd name="connsiteX6" fmla="*/ 124287 w 164237"/>
                  <a:gd name="connsiteY6" fmla="*/ 119849 h 1513643"/>
                  <a:gd name="connsiteX7" fmla="*/ 164237 w 164237"/>
                  <a:gd name="connsiteY7" fmla="*/ 155359 h 1513643"/>
                  <a:gd name="connsiteX8" fmla="*/ 128726 w 164237"/>
                  <a:gd name="connsiteY8" fmla="*/ 66582 h 1513643"/>
                  <a:gd name="connsiteX9" fmla="*/ 88777 w 164237"/>
                  <a:gd name="connsiteY9" fmla="*/ 0 h 1513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237" h="1513643">
                    <a:moveTo>
                      <a:pt x="88777" y="0"/>
                    </a:moveTo>
                    <a:lnTo>
                      <a:pt x="71021" y="84338"/>
                    </a:lnTo>
                    <a:lnTo>
                      <a:pt x="0" y="110971"/>
                    </a:lnTo>
                    <a:lnTo>
                      <a:pt x="79899" y="115410"/>
                    </a:lnTo>
                    <a:lnTo>
                      <a:pt x="13316" y="1504765"/>
                    </a:lnTo>
                    <a:lnTo>
                      <a:pt x="110971" y="1513643"/>
                    </a:lnTo>
                    <a:lnTo>
                      <a:pt x="124287" y="119849"/>
                    </a:lnTo>
                    <a:lnTo>
                      <a:pt x="164237" y="155359"/>
                    </a:lnTo>
                    <a:lnTo>
                      <a:pt x="128726" y="66582"/>
                    </a:lnTo>
                    <a:lnTo>
                      <a:pt x="88777"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7" name="Freeform 146">
                <a:extLst>
                  <a:ext uri="{FF2B5EF4-FFF2-40B4-BE49-F238E27FC236}">
                    <a16:creationId xmlns:a16="http://schemas.microsoft.com/office/drawing/2014/main" id="{910856D5-0D2D-6CD5-1CBE-2BAC02F3EB71}"/>
                  </a:ext>
                </a:extLst>
              </p:cNvPr>
              <p:cNvSpPr/>
              <p:nvPr/>
            </p:nvSpPr>
            <p:spPr>
              <a:xfrm>
                <a:off x="7200900" y="3768436"/>
                <a:ext cx="342900" cy="803564"/>
              </a:xfrm>
              <a:custGeom>
                <a:avLst/>
                <a:gdLst>
                  <a:gd name="connsiteX0" fmla="*/ 162791 w 342900"/>
                  <a:gd name="connsiteY0" fmla="*/ 0 h 803564"/>
                  <a:gd name="connsiteX1" fmla="*/ 162791 w 342900"/>
                  <a:gd name="connsiteY1" fmla="*/ 0 h 803564"/>
                  <a:gd name="connsiteX2" fmla="*/ 148936 w 342900"/>
                  <a:gd name="connsiteY2" fmla="*/ 27709 h 803564"/>
                  <a:gd name="connsiteX3" fmla="*/ 135082 w 342900"/>
                  <a:gd name="connsiteY3" fmla="*/ 31173 h 803564"/>
                  <a:gd name="connsiteX4" fmla="*/ 117764 w 342900"/>
                  <a:gd name="connsiteY4" fmla="*/ 45028 h 803564"/>
                  <a:gd name="connsiteX5" fmla="*/ 107373 w 342900"/>
                  <a:gd name="connsiteY5" fmla="*/ 51955 h 803564"/>
                  <a:gd name="connsiteX6" fmla="*/ 100445 w 342900"/>
                  <a:gd name="connsiteY6" fmla="*/ 58882 h 803564"/>
                  <a:gd name="connsiteX7" fmla="*/ 90055 w 342900"/>
                  <a:gd name="connsiteY7" fmla="*/ 62346 h 803564"/>
                  <a:gd name="connsiteX8" fmla="*/ 83127 w 342900"/>
                  <a:gd name="connsiteY8" fmla="*/ 69273 h 803564"/>
                  <a:gd name="connsiteX9" fmla="*/ 93518 w 342900"/>
                  <a:gd name="connsiteY9" fmla="*/ 72737 h 803564"/>
                  <a:gd name="connsiteX10" fmla="*/ 145473 w 342900"/>
                  <a:gd name="connsiteY10" fmla="*/ 76200 h 803564"/>
                  <a:gd name="connsiteX11" fmla="*/ 148936 w 342900"/>
                  <a:gd name="connsiteY11" fmla="*/ 86591 h 803564"/>
                  <a:gd name="connsiteX12" fmla="*/ 128155 w 342900"/>
                  <a:gd name="connsiteY12" fmla="*/ 93519 h 803564"/>
                  <a:gd name="connsiteX13" fmla="*/ 117764 w 342900"/>
                  <a:gd name="connsiteY13" fmla="*/ 96982 h 803564"/>
                  <a:gd name="connsiteX14" fmla="*/ 93518 w 342900"/>
                  <a:gd name="connsiteY14" fmla="*/ 117764 h 803564"/>
                  <a:gd name="connsiteX15" fmla="*/ 100445 w 342900"/>
                  <a:gd name="connsiteY15" fmla="*/ 128155 h 803564"/>
                  <a:gd name="connsiteX16" fmla="*/ 117764 w 342900"/>
                  <a:gd name="connsiteY16" fmla="*/ 131619 h 803564"/>
                  <a:gd name="connsiteX17" fmla="*/ 107373 w 342900"/>
                  <a:gd name="connsiteY17" fmla="*/ 138546 h 803564"/>
                  <a:gd name="connsiteX18" fmla="*/ 100445 w 342900"/>
                  <a:gd name="connsiteY18" fmla="*/ 145473 h 803564"/>
                  <a:gd name="connsiteX19" fmla="*/ 93518 w 342900"/>
                  <a:gd name="connsiteY19" fmla="*/ 155864 h 803564"/>
                  <a:gd name="connsiteX20" fmla="*/ 72736 w 342900"/>
                  <a:gd name="connsiteY20" fmla="*/ 166255 h 803564"/>
                  <a:gd name="connsiteX21" fmla="*/ 51955 w 342900"/>
                  <a:gd name="connsiteY21" fmla="*/ 176646 h 803564"/>
                  <a:gd name="connsiteX22" fmla="*/ 41564 w 342900"/>
                  <a:gd name="connsiteY22" fmla="*/ 200891 h 803564"/>
                  <a:gd name="connsiteX23" fmla="*/ 86591 w 342900"/>
                  <a:gd name="connsiteY23" fmla="*/ 197428 h 803564"/>
                  <a:gd name="connsiteX24" fmla="*/ 96982 w 342900"/>
                  <a:gd name="connsiteY24" fmla="*/ 190500 h 803564"/>
                  <a:gd name="connsiteX25" fmla="*/ 124691 w 342900"/>
                  <a:gd name="connsiteY25" fmla="*/ 187037 h 803564"/>
                  <a:gd name="connsiteX26" fmla="*/ 138545 w 342900"/>
                  <a:gd name="connsiteY26" fmla="*/ 180109 h 803564"/>
                  <a:gd name="connsiteX27" fmla="*/ 148936 w 342900"/>
                  <a:gd name="connsiteY27" fmla="*/ 176646 h 803564"/>
                  <a:gd name="connsiteX28" fmla="*/ 145473 w 342900"/>
                  <a:gd name="connsiteY28" fmla="*/ 190500 h 803564"/>
                  <a:gd name="connsiteX29" fmla="*/ 128155 w 342900"/>
                  <a:gd name="connsiteY29" fmla="*/ 200891 h 803564"/>
                  <a:gd name="connsiteX30" fmla="*/ 107373 w 342900"/>
                  <a:gd name="connsiteY30" fmla="*/ 211282 h 803564"/>
                  <a:gd name="connsiteX31" fmla="*/ 69273 w 342900"/>
                  <a:gd name="connsiteY31" fmla="*/ 221673 h 803564"/>
                  <a:gd name="connsiteX32" fmla="*/ 31173 w 342900"/>
                  <a:gd name="connsiteY32" fmla="*/ 225137 h 803564"/>
                  <a:gd name="connsiteX33" fmla="*/ 6927 w 342900"/>
                  <a:gd name="connsiteY33" fmla="*/ 249382 h 803564"/>
                  <a:gd name="connsiteX34" fmla="*/ 17318 w 342900"/>
                  <a:gd name="connsiteY34" fmla="*/ 252846 h 803564"/>
                  <a:gd name="connsiteX35" fmla="*/ 103909 w 342900"/>
                  <a:gd name="connsiteY35" fmla="*/ 256309 h 803564"/>
                  <a:gd name="connsiteX36" fmla="*/ 124691 w 342900"/>
                  <a:gd name="connsiteY36" fmla="*/ 270164 h 803564"/>
                  <a:gd name="connsiteX37" fmla="*/ 114300 w 342900"/>
                  <a:gd name="connsiteY37" fmla="*/ 304800 h 803564"/>
                  <a:gd name="connsiteX38" fmla="*/ 107373 w 342900"/>
                  <a:gd name="connsiteY38" fmla="*/ 315191 h 803564"/>
                  <a:gd name="connsiteX39" fmla="*/ 103909 w 342900"/>
                  <a:gd name="connsiteY39" fmla="*/ 325582 h 803564"/>
                  <a:gd name="connsiteX40" fmla="*/ 86591 w 342900"/>
                  <a:gd name="connsiteY40" fmla="*/ 346364 h 803564"/>
                  <a:gd name="connsiteX41" fmla="*/ 76200 w 342900"/>
                  <a:gd name="connsiteY41" fmla="*/ 377537 h 803564"/>
                  <a:gd name="connsiteX42" fmla="*/ 65809 w 342900"/>
                  <a:gd name="connsiteY42" fmla="*/ 381000 h 803564"/>
                  <a:gd name="connsiteX43" fmla="*/ 45027 w 342900"/>
                  <a:gd name="connsiteY43" fmla="*/ 408709 h 803564"/>
                  <a:gd name="connsiteX44" fmla="*/ 38100 w 342900"/>
                  <a:gd name="connsiteY44" fmla="*/ 419100 h 803564"/>
                  <a:gd name="connsiteX45" fmla="*/ 51955 w 342900"/>
                  <a:gd name="connsiteY45" fmla="*/ 415637 h 803564"/>
                  <a:gd name="connsiteX46" fmla="*/ 76200 w 342900"/>
                  <a:gd name="connsiteY46" fmla="*/ 412173 h 803564"/>
                  <a:gd name="connsiteX47" fmla="*/ 86591 w 342900"/>
                  <a:gd name="connsiteY47" fmla="*/ 408709 h 803564"/>
                  <a:gd name="connsiteX48" fmla="*/ 93518 w 342900"/>
                  <a:gd name="connsiteY48" fmla="*/ 384464 h 803564"/>
                  <a:gd name="connsiteX49" fmla="*/ 100445 w 342900"/>
                  <a:gd name="connsiteY49" fmla="*/ 374073 h 803564"/>
                  <a:gd name="connsiteX50" fmla="*/ 117764 w 342900"/>
                  <a:gd name="connsiteY50" fmla="*/ 360219 h 803564"/>
                  <a:gd name="connsiteX51" fmla="*/ 128155 w 342900"/>
                  <a:gd name="connsiteY51" fmla="*/ 356755 h 803564"/>
                  <a:gd name="connsiteX52" fmla="*/ 142009 w 342900"/>
                  <a:gd name="connsiteY52" fmla="*/ 387928 h 803564"/>
                  <a:gd name="connsiteX53" fmla="*/ 145473 w 342900"/>
                  <a:gd name="connsiteY53" fmla="*/ 398319 h 803564"/>
                  <a:gd name="connsiteX54" fmla="*/ 142009 w 342900"/>
                  <a:gd name="connsiteY54" fmla="*/ 439882 h 803564"/>
                  <a:gd name="connsiteX55" fmla="*/ 138545 w 342900"/>
                  <a:gd name="connsiteY55" fmla="*/ 450273 h 803564"/>
                  <a:gd name="connsiteX56" fmla="*/ 128155 w 342900"/>
                  <a:gd name="connsiteY56" fmla="*/ 453737 h 803564"/>
                  <a:gd name="connsiteX57" fmla="*/ 110836 w 342900"/>
                  <a:gd name="connsiteY57" fmla="*/ 464128 h 803564"/>
                  <a:gd name="connsiteX58" fmla="*/ 79664 w 342900"/>
                  <a:gd name="connsiteY58" fmla="*/ 477982 h 803564"/>
                  <a:gd name="connsiteX59" fmla="*/ 69273 w 342900"/>
                  <a:gd name="connsiteY59" fmla="*/ 481446 h 803564"/>
                  <a:gd name="connsiteX60" fmla="*/ 41564 w 342900"/>
                  <a:gd name="connsiteY60" fmla="*/ 488373 h 803564"/>
                  <a:gd name="connsiteX61" fmla="*/ 0 w 342900"/>
                  <a:gd name="connsiteY61" fmla="*/ 498764 h 803564"/>
                  <a:gd name="connsiteX62" fmla="*/ 3464 w 342900"/>
                  <a:gd name="connsiteY62" fmla="*/ 516082 h 803564"/>
                  <a:gd name="connsiteX63" fmla="*/ 20782 w 342900"/>
                  <a:gd name="connsiteY63" fmla="*/ 533400 h 803564"/>
                  <a:gd name="connsiteX64" fmla="*/ 34636 w 342900"/>
                  <a:gd name="connsiteY64" fmla="*/ 536864 h 803564"/>
                  <a:gd name="connsiteX65" fmla="*/ 51955 w 342900"/>
                  <a:gd name="connsiteY65" fmla="*/ 523009 h 803564"/>
                  <a:gd name="connsiteX66" fmla="*/ 58882 w 342900"/>
                  <a:gd name="connsiteY66" fmla="*/ 512619 h 803564"/>
                  <a:gd name="connsiteX67" fmla="*/ 72736 w 342900"/>
                  <a:gd name="connsiteY67" fmla="*/ 509155 h 803564"/>
                  <a:gd name="connsiteX68" fmla="*/ 83127 w 342900"/>
                  <a:gd name="connsiteY68" fmla="*/ 505691 h 803564"/>
                  <a:gd name="connsiteX69" fmla="*/ 110836 w 342900"/>
                  <a:gd name="connsiteY69" fmla="*/ 498764 h 803564"/>
                  <a:gd name="connsiteX70" fmla="*/ 110836 w 342900"/>
                  <a:gd name="connsiteY70" fmla="*/ 529937 h 803564"/>
                  <a:gd name="connsiteX71" fmla="*/ 100445 w 342900"/>
                  <a:gd name="connsiteY71" fmla="*/ 533400 h 803564"/>
                  <a:gd name="connsiteX72" fmla="*/ 93518 w 342900"/>
                  <a:gd name="connsiteY72" fmla="*/ 540328 h 803564"/>
                  <a:gd name="connsiteX73" fmla="*/ 110836 w 342900"/>
                  <a:gd name="connsiteY73" fmla="*/ 554182 h 803564"/>
                  <a:gd name="connsiteX74" fmla="*/ 117764 w 342900"/>
                  <a:gd name="connsiteY74" fmla="*/ 561109 h 803564"/>
                  <a:gd name="connsiteX75" fmla="*/ 128155 w 342900"/>
                  <a:gd name="connsiteY75" fmla="*/ 585355 h 803564"/>
                  <a:gd name="connsiteX76" fmla="*/ 110836 w 342900"/>
                  <a:gd name="connsiteY76" fmla="*/ 595746 h 803564"/>
                  <a:gd name="connsiteX77" fmla="*/ 100445 w 342900"/>
                  <a:gd name="connsiteY77" fmla="*/ 599209 h 803564"/>
                  <a:gd name="connsiteX78" fmla="*/ 83127 w 342900"/>
                  <a:gd name="connsiteY78" fmla="*/ 616528 h 803564"/>
                  <a:gd name="connsiteX79" fmla="*/ 79664 w 342900"/>
                  <a:gd name="connsiteY79" fmla="*/ 626919 h 803564"/>
                  <a:gd name="connsiteX80" fmla="*/ 69273 w 342900"/>
                  <a:gd name="connsiteY80" fmla="*/ 633846 h 803564"/>
                  <a:gd name="connsiteX81" fmla="*/ 51955 w 342900"/>
                  <a:gd name="connsiteY81" fmla="*/ 651164 h 803564"/>
                  <a:gd name="connsiteX82" fmla="*/ 27709 w 342900"/>
                  <a:gd name="connsiteY82" fmla="*/ 668482 h 803564"/>
                  <a:gd name="connsiteX83" fmla="*/ 17318 w 342900"/>
                  <a:gd name="connsiteY83" fmla="*/ 675409 h 803564"/>
                  <a:gd name="connsiteX84" fmla="*/ 10391 w 342900"/>
                  <a:gd name="connsiteY84" fmla="*/ 682337 h 803564"/>
                  <a:gd name="connsiteX85" fmla="*/ 20782 w 342900"/>
                  <a:gd name="connsiteY85" fmla="*/ 685800 h 803564"/>
                  <a:gd name="connsiteX86" fmla="*/ 31173 w 342900"/>
                  <a:gd name="connsiteY86" fmla="*/ 682337 h 803564"/>
                  <a:gd name="connsiteX87" fmla="*/ 55418 w 342900"/>
                  <a:gd name="connsiteY87" fmla="*/ 671946 h 803564"/>
                  <a:gd name="connsiteX88" fmla="*/ 79664 w 342900"/>
                  <a:gd name="connsiteY88" fmla="*/ 668482 h 803564"/>
                  <a:gd name="connsiteX89" fmla="*/ 90055 w 342900"/>
                  <a:gd name="connsiteY89" fmla="*/ 665019 h 803564"/>
                  <a:gd name="connsiteX90" fmla="*/ 96982 w 342900"/>
                  <a:gd name="connsiteY90" fmla="*/ 658091 h 803564"/>
                  <a:gd name="connsiteX91" fmla="*/ 117764 w 342900"/>
                  <a:gd name="connsiteY91" fmla="*/ 665019 h 803564"/>
                  <a:gd name="connsiteX92" fmla="*/ 117764 w 342900"/>
                  <a:gd name="connsiteY92" fmla="*/ 706582 h 803564"/>
                  <a:gd name="connsiteX93" fmla="*/ 110836 w 342900"/>
                  <a:gd name="connsiteY93" fmla="*/ 713509 h 803564"/>
                  <a:gd name="connsiteX94" fmla="*/ 90055 w 342900"/>
                  <a:gd name="connsiteY94" fmla="*/ 720437 h 803564"/>
                  <a:gd name="connsiteX95" fmla="*/ 83127 w 342900"/>
                  <a:gd name="connsiteY95" fmla="*/ 727364 h 803564"/>
                  <a:gd name="connsiteX96" fmla="*/ 72736 w 342900"/>
                  <a:gd name="connsiteY96" fmla="*/ 730828 h 803564"/>
                  <a:gd name="connsiteX97" fmla="*/ 62345 w 342900"/>
                  <a:gd name="connsiteY97" fmla="*/ 737755 h 803564"/>
                  <a:gd name="connsiteX98" fmla="*/ 55418 w 342900"/>
                  <a:gd name="connsiteY98" fmla="*/ 748146 h 803564"/>
                  <a:gd name="connsiteX99" fmla="*/ 34636 w 342900"/>
                  <a:gd name="connsiteY99" fmla="*/ 762000 h 803564"/>
                  <a:gd name="connsiteX100" fmla="*/ 27709 w 342900"/>
                  <a:gd name="connsiteY100" fmla="*/ 772391 h 803564"/>
                  <a:gd name="connsiteX101" fmla="*/ 31173 w 342900"/>
                  <a:gd name="connsiteY101" fmla="*/ 786246 h 803564"/>
                  <a:gd name="connsiteX102" fmla="*/ 34636 w 342900"/>
                  <a:gd name="connsiteY102" fmla="*/ 803564 h 803564"/>
                  <a:gd name="connsiteX103" fmla="*/ 72736 w 342900"/>
                  <a:gd name="connsiteY103" fmla="*/ 793173 h 803564"/>
                  <a:gd name="connsiteX104" fmla="*/ 83127 w 342900"/>
                  <a:gd name="connsiteY104" fmla="*/ 782782 h 803564"/>
                  <a:gd name="connsiteX105" fmla="*/ 107373 w 342900"/>
                  <a:gd name="connsiteY105" fmla="*/ 772391 h 803564"/>
                  <a:gd name="connsiteX106" fmla="*/ 166255 w 342900"/>
                  <a:gd name="connsiteY106" fmla="*/ 765464 h 803564"/>
                  <a:gd name="connsiteX107" fmla="*/ 180109 w 342900"/>
                  <a:gd name="connsiteY107" fmla="*/ 772391 h 803564"/>
                  <a:gd name="connsiteX108" fmla="*/ 200891 w 342900"/>
                  <a:gd name="connsiteY108" fmla="*/ 779319 h 803564"/>
                  <a:gd name="connsiteX109" fmla="*/ 214745 w 342900"/>
                  <a:gd name="connsiteY109" fmla="*/ 786246 h 803564"/>
                  <a:gd name="connsiteX110" fmla="*/ 249382 w 342900"/>
                  <a:gd name="connsiteY110" fmla="*/ 793173 h 803564"/>
                  <a:gd name="connsiteX111" fmla="*/ 273627 w 342900"/>
                  <a:gd name="connsiteY111" fmla="*/ 800100 h 803564"/>
                  <a:gd name="connsiteX112" fmla="*/ 284018 w 342900"/>
                  <a:gd name="connsiteY112" fmla="*/ 793173 h 803564"/>
                  <a:gd name="connsiteX113" fmla="*/ 266700 w 342900"/>
                  <a:gd name="connsiteY113" fmla="*/ 779319 h 803564"/>
                  <a:gd name="connsiteX114" fmla="*/ 232064 w 342900"/>
                  <a:gd name="connsiteY114" fmla="*/ 758537 h 803564"/>
                  <a:gd name="connsiteX115" fmla="*/ 221673 w 342900"/>
                  <a:gd name="connsiteY115" fmla="*/ 751609 h 803564"/>
                  <a:gd name="connsiteX116" fmla="*/ 197427 w 342900"/>
                  <a:gd name="connsiteY116" fmla="*/ 720437 h 803564"/>
                  <a:gd name="connsiteX117" fmla="*/ 190500 w 342900"/>
                  <a:gd name="connsiteY117" fmla="*/ 699655 h 803564"/>
                  <a:gd name="connsiteX118" fmla="*/ 200891 w 342900"/>
                  <a:gd name="connsiteY118" fmla="*/ 692728 h 803564"/>
                  <a:gd name="connsiteX119" fmla="*/ 249382 w 342900"/>
                  <a:gd name="connsiteY119" fmla="*/ 703119 h 803564"/>
                  <a:gd name="connsiteX120" fmla="*/ 273627 w 342900"/>
                  <a:gd name="connsiteY120" fmla="*/ 706582 h 803564"/>
                  <a:gd name="connsiteX121" fmla="*/ 263236 w 342900"/>
                  <a:gd name="connsiteY121" fmla="*/ 689264 h 803564"/>
                  <a:gd name="connsiteX122" fmla="*/ 242455 w 342900"/>
                  <a:gd name="connsiteY122" fmla="*/ 682337 h 803564"/>
                  <a:gd name="connsiteX123" fmla="*/ 214745 w 342900"/>
                  <a:gd name="connsiteY123" fmla="*/ 661555 h 803564"/>
                  <a:gd name="connsiteX124" fmla="*/ 204355 w 342900"/>
                  <a:gd name="connsiteY124" fmla="*/ 658091 h 803564"/>
                  <a:gd name="connsiteX125" fmla="*/ 197427 w 342900"/>
                  <a:gd name="connsiteY125" fmla="*/ 633846 h 803564"/>
                  <a:gd name="connsiteX126" fmla="*/ 190500 w 342900"/>
                  <a:gd name="connsiteY126" fmla="*/ 613064 h 803564"/>
                  <a:gd name="connsiteX127" fmla="*/ 187036 w 342900"/>
                  <a:gd name="connsiteY127" fmla="*/ 602673 h 803564"/>
                  <a:gd name="connsiteX128" fmla="*/ 190500 w 342900"/>
                  <a:gd name="connsiteY128" fmla="*/ 585355 h 803564"/>
                  <a:gd name="connsiteX129" fmla="*/ 193964 w 342900"/>
                  <a:gd name="connsiteY129" fmla="*/ 574964 h 803564"/>
                  <a:gd name="connsiteX130" fmla="*/ 197427 w 342900"/>
                  <a:gd name="connsiteY130" fmla="*/ 547255 h 803564"/>
                  <a:gd name="connsiteX131" fmla="*/ 200891 w 342900"/>
                  <a:gd name="connsiteY131" fmla="*/ 533400 h 803564"/>
                  <a:gd name="connsiteX132" fmla="*/ 211282 w 342900"/>
                  <a:gd name="connsiteY132" fmla="*/ 529937 h 803564"/>
                  <a:gd name="connsiteX133" fmla="*/ 221673 w 342900"/>
                  <a:gd name="connsiteY133" fmla="*/ 533400 h 803564"/>
                  <a:gd name="connsiteX134" fmla="*/ 232064 w 342900"/>
                  <a:gd name="connsiteY134" fmla="*/ 540328 h 803564"/>
                  <a:gd name="connsiteX135" fmla="*/ 249382 w 342900"/>
                  <a:gd name="connsiteY135" fmla="*/ 543791 h 803564"/>
                  <a:gd name="connsiteX136" fmla="*/ 259773 w 342900"/>
                  <a:gd name="connsiteY136" fmla="*/ 547255 h 803564"/>
                  <a:gd name="connsiteX137" fmla="*/ 280555 w 342900"/>
                  <a:gd name="connsiteY137" fmla="*/ 550719 h 803564"/>
                  <a:gd name="connsiteX138" fmla="*/ 259773 w 342900"/>
                  <a:gd name="connsiteY138" fmla="*/ 536864 h 803564"/>
                  <a:gd name="connsiteX139" fmla="*/ 232064 w 342900"/>
                  <a:gd name="connsiteY139" fmla="*/ 529937 h 803564"/>
                  <a:gd name="connsiteX140" fmla="*/ 225136 w 342900"/>
                  <a:gd name="connsiteY140" fmla="*/ 523009 h 803564"/>
                  <a:gd name="connsiteX141" fmla="*/ 214745 w 342900"/>
                  <a:gd name="connsiteY141" fmla="*/ 519546 h 803564"/>
                  <a:gd name="connsiteX142" fmla="*/ 200891 w 342900"/>
                  <a:gd name="connsiteY142" fmla="*/ 498764 h 803564"/>
                  <a:gd name="connsiteX143" fmla="*/ 197427 w 342900"/>
                  <a:gd name="connsiteY143" fmla="*/ 460664 h 803564"/>
                  <a:gd name="connsiteX144" fmla="*/ 193964 w 342900"/>
                  <a:gd name="connsiteY144" fmla="*/ 450273 h 803564"/>
                  <a:gd name="connsiteX145" fmla="*/ 204355 w 342900"/>
                  <a:gd name="connsiteY145" fmla="*/ 453737 h 803564"/>
                  <a:gd name="connsiteX146" fmla="*/ 238991 w 342900"/>
                  <a:gd name="connsiteY146" fmla="*/ 464128 h 803564"/>
                  <a:gd name="connsiteX147" fmla="*/ 249382 w 342900"/>
                  <a:gd name="connsiteY147" fmla="*/ 467591 h 803564"/>
                  <a:gd name="connsiteX148" fmla="*/ 259773 w 342900"/>
                  <a:gd name="connsiteY148" fmla="*/ 471055 h 803564"/>
                  <a:gd name="connsiteX149" fmla="*/ 238991 w 342900"/>
                  <a:gd name="connsiteY149" fmla="*/ 464128 h 803564"/>
                  <a:gd name="connsiteX150" fmla="*/ 232064 w 342900"/>
                  <a:gd name="connsiteY150" fmla="*/ 457200 h 803564"/>
                  <a:gd name="connsiteX151" fmla="*/ 221673 w 342900"/>
                  <a:gd name="connsiteY151" fmla="*/ 453737 h 803564"/>
                  <a:gd name="connsiteX152" fmla="*/ 204355 w 342900"/>
                  <a:gd name="connsiteY152" fmla="*/ 436419 h 803564"/>
                  <a:gd name="connsiteX153" fmla="*/ 200891 w 342900"/>
                  <a:gd name="connsiteY153" fmla="*/ 315191 h 803564"/>
                  <a:gd name="connsiteX154" fmla="*/ 214745 w 342900"/>
                  <a:gd name="connsiteY154" fmla="*/ 311728 h 803564"/>
                  <a:gd name="connsiteX155" fmla="*/ 221673 w 342900"/>
                  <a:gd name="connsiteY155" fmla="*/ 318655 h 803564"/>
                  <a:gd name="connsiteX156" fmla="*/ 232064 w 342900"/>
                  <a:gd name="connsiteY156" fmla="*/ 322119 h 803564"/>
                  <a:gd name="connsiteX157" fmla="*/ 322118 w 342900"/>
                  <a:gd name="connsiteY157" fmla="*/ 335973 h 803564"/>
                  <a:gd name="connsiteX158" fmla="*/ 332509 w 342900"/>
                  <a:gd name="connsiteY158" fmla="*/ 342900 h 803564"/>
                  <a:gd name="connsiteX159" fmla="*/ 342900 w 342900"/>
                  <a:gd name="connsiteY159" fmla="*/ 346364 h 803564"/>
                  <a:gd name="connsiteX160" fmla="*/ 339436 w 342900"/>
                  <a:gd name="connsiteY160" fmla="*/ 325582 h 803564"/>
                  <a:gd name="connsiteX161" fmla="*/ 318655 w 342900"/>
                  <a:gd name="connsiteY161" fmla="*/ 315191 h 803564"/>
                  <a:gd name="connsiteX162" fmla="*/ 273627 w 342900"/>
                  <a:gd name="connsiteY162" fmla="*/ 311728 h 803564"/>
                  <a:gd name="connsiteX163" fmla="*/ 256309 w 342900"/>
                  <a:gd name="connsiteY163" fmla="*/ 301337 h 803564"/>
                  <a:gd name="connsiteX164" fmla="*/ 228600 w 342900"/>
                  <a:gd name="connsiteY164" fmla="*/ 284019 h 803564"/>
                  <a:gd name="connsiteX165" fmla="*/ 200891 w 342900"/>
                  <a:gd name="connsiteY165" fmla="*/ 263237 h 803564"/>
                  <a:gd name="connsiteX166" fmla="*/ 197427 w 342900"/>
                  <a:gd name="connsiteY166" fmla="*/ 252846 h 803564"/>
                  <a:gd name="connsiteX167" fmla="*/ 214745 w 342900"/>
                  <a:gd name="connsiteY167" fmla="*/ 256309 h 803564"/>
                  <a:gd name="connsiteX168" fmla="*/ 225136 w 342900"/>
                  <a:gd name="connsiteY168" fmla="*/ 259773 h 803564"/>
                  <a:gd name="connsiteX169" fmla="*/ 256309 w 342900"/>
                  <a:gd name="connsiteY169" fmla="*/ 266700 h 803564"/>
                  <a:gd name="connsiteX170" fmla="*/ 273627 w 342900"/>
                  <a:gd name="connsiteY170" fmla="*/ 263237 h 803564"/>
                  <a:gd name="connsiteX171" fmla="*/ 284018 w 342900"/>
                  <a:gd name="connsiteY171" fmla="*/ 259773 h 803564"/>
                  <a:gd name="connsiteX172" fmla="*/ 287482 w 342900"/>
                  <a:gd name="connsiteY172" fmla="*/ 249382 h 803564"/>
                  <a:gd name="connsiteX173" fmla="*/ 294409 w 342900"/>
                  <a:gd name="connsiteY173" fmla="*/ 238991 h 803564"/>
                  <a:gd name="connsiteX174" fmla="*/ 287482 w 342900"/>
                  <a:gd name="connsiteY174" fmla="*/ 228600 h 803564"/>
                  <a:gd name="connsiteX175" fmla="*/ 249382 w 342900"/>
                  <a:gd name="connsiteY175" fmla="*/ 238991 h 803564"/>
                  <a:gd name="connsiteX176" fmla="*/ 228600 w 342900"/>
                  <a:gd name="connsiteY176" fmla="*/ 228600 h 803564"/>
                  <a:gd name="connsiteX177" fmla="*/ 218209 w 342900"/>
                  <a:gd name="connsiteY177" fmla="*/ 214746 h 803564"/>
                  <a:gd name="connsiteX178" fmla="*/ 197427 w 342900"/>
                  <a:gd name="connsiteY178" fmla="*/ 197428 h 803564"/>
                  <a:gd name="connsiteX179" fmla="*/ 193964 w 342900"/>
                  <a:gd name="connsiteY179" fmla="*/ 187037 h 803564"/>
                  <a:gd name="connsiteX180" fmla="*/ 207818 w 342900"/>
                  <a:gd name="connsiteY180" fmla="*/ 183573 h 803564"/>
                  <a:gd name="connsiteX181" fmla="*/ 277091 w 342900"/>
                  <a:gd name="connsiteY181" fmla="*/ 187037 h 803564"/>
                  <a:gd name="connsiteX182" fmla="*/ 290945 w 342900"/>
                  <a:gd name="connsiteY182" fmla="*/ 193964 h 803564"/>
                  <a:gd name="connsiteX183" fmla="*/ 301336 w 342900"/>
                  <a:gd name="connsiteY183" fmla="*/ 197428 h 803564"/>
                  <a:gd name="connsiteX184" fmla="*/ 311727 w 342900"/>
                  <a:gd name="connsiteY184" fmla="*/ 204355 h 803564"/>
                  <a:gd name="connsiteX185" fmla="*/ 332509 w 342900"/>
                  <a:gd name="connsiteY185" fmla="*/ 214746 h 803564"/>
                  <a:gd name="connsiteX186" fmla="*/ 325582 w 342900"/>
                  <a:gd name="connsiteY186" fmla="*/ 204355 h 803564"/>
                  <a:gd name="connsiteX187" fmla="*/ 315191 w 342900"/>
                  <a:gd name="connsiteY187" fmla="*/ 197428 h 803564"/>
                  <a:gd name="connsiteX188" fmla="*/ 308264 w 342900"/>
                  <a:gd name="connsiteY188" fmla="*/ 190500 h 803564"/>
                  <a:gd name="connsiteX189" fmla="*/ 304800 w 342900"/>
                  <a:gd name="connsiteY189" fmla="*/ 180109 h 803564"/>
                  <a:gd name="connsiteX190" fmla="*/ 294409 w 342900"/>
                  <a:gd name="connsiteY190" fmla="*/ 176646 h 803564"/>
                  <a:gd name="connsiteX191" fmla="*/ 284018 w 342900"/>
                  <a:gd name="connsiteY191" fmla="*/ 169719 h 803564"/>
                  <a:gd name="connsiteX192" fmla="*/ 277091 w 342900"/>
                  <a:gd name="connsiteY192" fmla="*/ 162791 h 803564"/>
                  <a:gd name="connsiteX193" fmla="*/ 263236 w 342900"/>
                  <a:gd name="connsiteY193" fmla="*/ 159328 h 803564"/>
                  <a:gd name="connsiteX194" fmla="*/ 252845 w 342900"/>
                  <a:gd name="connsiteY194" fmla="*/ 155864 h 803564"/>
                  <a:gd name="connsiteX195" fmla="*/ 242455 w 342900"/>
                  <a:gd name="connsiteY195" fmla="*/ 148937 h 803564"/>
                  <a:gd name="connsiteX196" fmla="*/ 235527 w 342900"/>
                  <a:gd name="connsiteY196" fmla="*/ 142009 h 803564"/>
                  <a:gd name="connsiteX197" fmla="*/ 214745 w 342900"/>
                  <a:gd name="connsiteY197" fmla="*/ 135082 h 803564"/>
                  <a:gd name="connsiteX198" fmla="*/ 245918 w 342900"/>
                  <a:gd name="connsiteY198" fmla="*/ 117764 h 803564"/>
                  <a:gd name="connsiteX199" fmla="*/ 287482 w 342900"/>
                  <a:gd name="connsiteY199" fmla="*/ 114300 h 803564"/>
                  <a:gd name="connsiteX200" fmla="*/ 290945 w 342900"/>
                  <a:gd name="connsiteY200" fmla="*/ 103909 h 803564"/>
                  <a:gd name="connsiteX201" fmla="*/ 277091 w 342900"/>
                  <a:gd name="connsiteY201" fmla="*/ 96982 h 803564"/>
                  <a:gd name="connsiteX202" fmla="*/ 242455 w 342900"/>
                  <a:gd name="connsiteY202" fmla="*/ 93519 h 803564"/>
                  <a:gd name="connsiteX203" fmla="*/ 235527 w 342900"/>
                  <a:gd name="connsiteY203" fmla="*/ 86591 h 803564"/>
                  <a:gd name="connsiteX204" fmla="*/ 214745 w 342900"/>
                  <a:gd name="connsiteY204" fmla="*/ 79664 h 803564"/>
                  <a:gd name="connsiteX205" fmla="*/ 211282 w 342900"/>
                  <a:gd name="connsiteY205" fmla="*/ 48491 h 803564"/>
                  <a:gd name="connsiteX206" fmla="*/ 245918 w 342900"/>
                  <a:gd name="connsiteY206" fmla="*/ 58882 h 803564"/>
                  <a:gd name="connsiteX207" fmla="*/ 256309 w 342900"/>
                  <a:gd name="connsiteY207" fmla="*/ 62346 h 803564"/>
                  <a:gd name="connsiteX208" fmla="*/ 266700 w 342900"/>
                  <a:gd name="connsiteY208" fmla="*/ 65809 h 803564"/>
                  <a:gd name="connsiteX209" fmla="*/ 290945 w 342900"/>
                  <a:gd name="connsiteY209" fmla="*/ 79664 h 803564"/>
                  <a:gd name="connsiteX210" fmla="*/ 287482 w 342900"/>
                  <a:gd name="connsiteY210" fmla="*/ 69273 h 803564"/>
                  <a:gd name="connsiteX211" fmla="*/ 259773 w 342900"/>
                  <a:gd name="connsiteY211" fmla="*/ 58882 h 803564"/>
                  <a:gd name="connsiteX212" fmla="*/ 238991 w 342900"/>
                  <a:gd name="connsiteY212" fmla="*/ 45028 h 803564"/>
                  <a:gd name="connsiteX213" fmla="*/ 228600 w 342900"/>
                  <a:gd name="connsiteY213" fmla="*/ 38100 h 803564"/>
                  <a:gd name="connsiteX214" fmla="*/ 225136 w 342900"/>
                  <a:gd name="connsiteY214" fmla="*/ 27709 h 803564"/>
                  <a:gd name="connsiteX215" fmla="*/ 214745 w 342900"/>
                  <a:gd name="connsiteY215" fmla="*/ 24246 h 803564"/>
                  <a:gd name="connsiteX216" fmla="*/ 204355 w 342900"/>
                  <a:gd name="connsiteY216" fmla="*/ 17319 h 803564"/>
                  <a:gd name="connsiteX217" fmla="*/ 183573 w 342900"/>
                  <a:gd name="connsiteY217" fmla="*/ 10391 h 803564"/>
                  <a:gd name="connsiteX218" fmla="*/ 176645 w 342900"/>
                  <a:gd name="connsiteY218" fmla="*/ 3464 h 803564"/>
                  <a:gd name="connsiteX219" fmla="*/ 162791 w 342900"/>
                  <a:gd name="connsiteY219" fmla="*/ 0 h 80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342900" h="803564">
                    <a:moveTo>
                      <a:pt x="162791" y="0"/>
                    </a:moveTo>
                    <a:lnTo>
                      <a:pt x="162791" y="0"/>
                    </a:lnTo>
                    <a:cubicBezTo>
                      <a:pt x="158173" y="9236"/>
                      <a:pt x="155797" y="19991"/>
                      <a:pt x="148936" y="27709"/>
                    </a:cubicBezTo>
                    <a:cubicBezTo>
                      <a:pt x="145774" y="31267"/>
                      <a:pt x="139457" y="29298"/>
                      <a:pt x="135082" y="31173"/>
                    </a:cubicBezTo>
                    <a:cubicBezTo>
                      <a:pt x="123596" y="36096"/>
                      <a:pt x="126361" y="38150"/>
                      <a:pt x="117764" y="45028"/>
                    </a:cubicBezTo>
                    <a:cubicBezTo>
                      <a:pt x="114513" y="47629"/>
                      <a:pt x="110624" y="49355"/>
                      <a:pt x="107373" y="51955"/>
                    </a:cubicBezTo>
                    <a:cubicBezTo>
                      <a:pt x="104823" y="53995"/>
                      <a:pt x="103245" y="57202"/>
                      <a:pt x="100445" y="58882"/>
                    </a:cubicBezTo>
                    <a:cubicBezTo>
                      <a:pt x="97315" y="60760"/>
                      <a:pt x="93518" y="61191"/>
                      <a:pt x="90055" y="62346"/>
                    </a:cubicBezTo>
                    <a:cubicBezTo>
                      <a:pt x="87746" y="64655"/>
                      <a:pt x="82094" y="66175"/>
                      <a:pt x="83127" y="69273"/>
                    </a:cubicBezTo>
                    <a:cubicBezTo>
                      <a:pt x="84281" y="72737"/>
                      <a:pt x="89889" y="72334"/>
                      <a:pt x="93518" y="72737"/>
                    </a:cubicBezTo>
                    <a:cubicBezTo>
                      <a:pt x="110769" y="74654"/>
                      <a:pt x="128155" y="75046"/>
                      <a:pt x="145473" y="76200"/>
                    </a:cubicBezTo>
                    <a:cubicBezTo>
                      <a:pt x="146627" y="79664"/>
                      <a:pt x="151518" y="84009"/>
                      <a:pt x="148936" y="86591"/>
                    </a:cubicBezTo>
                    <a:cubicBezTo>
                      <a:pt x="143773" y="91754"/>
                      <a:pt x="135082" y="91210"/>
                      <a:pt x="128155" y="93519"/>
                    </a:cubicBezTo>
                    <a:lnTo>
                      <a:pt x="117764" y="96982"/>
                    </a:lnTo>
                    <a:cubicBezTo>
                      <a:pt x="100965" y="113781"/>
                      <a:pt x="109343" y="107214"/>
                      <a:pt x="93518" y="117764"/>
                    </a:cubicBezTo>
                    <a:cubicBezTo>
                      <a:pt x="95827" y="121228"/>
                      <a:pt x="96831" y="126090"/>
                      <a:pt x="100445" y="128155"/>
                    </a:cubicBezTo>
                    <a:cubicBezTo>
                      <a:pt x="105557" y="131076"/>
                      <a:pt x="114498" y="126721"/>
                      <a:pt x="117764" y="131619"/>
                    </a:cubicBezTo>
                    <a:cubicBezTo>
                      <a:pt x="120073" y="135083"/>
                      <a:pt x="110624" y="135946"/>
                      <a:pt x="107373" y="138546"/>
                    </a:cubicBezTo>
                    <a:cubicBezTo>
                      <a:pt x="104823" y="140586"/>
                      <a:pt x="102485" y="142923"/>
                      <a:pt x="100445" y="145473"/>
                    </a:cubicBezTo>
                    <a:cubicBezTo>
                      <a:pt x="97844" y="148724"/>
                      <a:pt x="96462" y="152920"/>
                      <a:pt x="93518" y="155864"/>
                    </a:cubicBezTo>
                    <a:cubicBezTo>
                      <a:pt x="83594" y="165788"/>
                      <a:pt x="84002" y="160622"/>
                      <a:pt x="72736" y="166255"/>
                    </a:cubicBezTo>
                    <a:cubicBezTo>
                      <a:pt x="45876" y="179685"/>
                      <a:pt x="78073" y="167938"/>
                      <a:pt x="51955" y="176646"/>
                    </a:cubicBezTo>
                    <a:cubicBezTo>
                      <a:pt x="32327" y="196273"/>
                      <a:pt x="28863" y="188192"/>
                      <a:pt x="41564" y="200891"/>
                    </a:cubicBezTo>
                    <a:cubicBezTo>
                      <a:pt x="56573" y="199737"/>
                      <a:pt x="71796" y="200202"/>
                      <a:pt x="86591" y="197428"/>
                    </a:cubicBezTo>
                    <a:cubicBezTo>
                      <a:pt x="90683" y="196661"/>
                      <a:pt x="92966" y="191595"/>
                      <a:pt x="96982" y="190500"/>
                    </a:cubicBezTo>
                    <a:cubicBezTo>
                      <a:pt x="105962" y="188051"/>
                      <a:pt x="115455" y="188191"/>
                      <a:pt x="124691" y="187037"/>
                    </a:cubicBezTo>
                    <a:cubicBezTo>
                      <a:pt x="129309" y="184728"/>
                      <a:pt x="133799" y="182143"/>
                      <a:pt x="138545" y="180109"/>
                    </a:cubicBezTo>
                    <a:cubicBezTo>
                      <a:pt x="141901" y="178671"/>
                      <a:pt x="146911" y="173608"/>
                      <a:pt x="148936" y="176646"/>
                    </a:cubicBezTo>
                    <a:cubicBezTo>
                      <a:pt x="151577" y="180607"/>
                      <a:pt x="147602" y="186242"/>
                      <a:pt x="145473" y="190500"/>
                    </a:cubicBezTo>
                    <a:cubicBezTo>
                      <a:pt x="141669" y="198108"/>
                      <a:pt x="135266" y="198521"/>
                      <a:pt x="128155" y="200891"/>
                    </a:cubicBezTo>
                    <a:cubicBezTo>
                      <a:pt x="117277" y="211769"/>
                      <a:pt x="125247" y="206175"/>
                      <a:pt x="107373" y="211282"/>
                    </a:cubicBezTo>
                    <a:cubicBezTo>
                      <a:pt x="92985" y="215393"/>
                      <a:pt x="87395" y="220025"/>
                      <a:pt x="69273" y="221673"/>
                    </a:cubicBezTo>
                    <a:lnTo>
                      <a:pt x="31173" y="225137"/>
                    </a:lnTo>
                    <a:cubicBezTo>
                      <a:pt x="7353" y="241016"/>
                      <a:pt x="13024" y="231093"/>
                      <a:pt x="6927" y="249382"/>
                    </a:cubicBezTo>
                    <a:cubicBezTo>
                      <a:pt x="10391" y="250537"/>
                      <a:pt x="13676" y="252586"/>
                      <a:pt x="17318" y="252846"/>
                    </a:cubicBezTo>
                    <a:cubicBezTo>
                      <a:pt x="46131" y="254904"/>
                      <a:pt x="75391" y="251709"/>
                      <a:pt x="103909" y="256309"/>
                    </a:cubicBezTo>
                    <a:cubicBezTo>
                      <a:pt x="112128" y="257635"/>
                      <a:pt x="124691" y="270164"/>
                      <a:pt x="124691" y="270164"/>
                    </a:cubicBezTo>
                    <a:cubicBezTo>
                      <a:pt x="122755" y="277908"/>
                      <a:pt x="117672" y="299741"/>
                      <a:pt x="114300" y="304800"/>
                    </a:cubicBezTo>
                    <a:cubicBezTo>
                      <a:pt x="111991" y="308264"/>
                      <a:pt x="109235" y="311468"/>
                      <a:pt x="107373" y="315191"/>
                    </a:cubicBezTo>
                    <a:cubicBezTo>
                      <a:pt x="105740" y="318457"/>
                      <a:pt x="105542" y="322316"/>
                      <a:pt x="103909" y="325582"/>
                    </a:cubicBezTo>
                    <a:cubicBezTo>
                      <a:pt x="99086" y="335227"/>
                      <a:pt x="94252" y="338703"/>
                      <a:pt x="86591" y="346364"/>
                    </a:cubicBezTo>
                    <a:lnTo>
                      <a:pt x="76200" y="377537"/>
                    </a:lnTo>
                    <a:cubicBezTo>
                      <a:pt x="75045" y="381001"/>
                      <a:pt x="69273" y="379846"/>
                      <a:pt x="65809" y="381000"/>
                    </a:cubicBezTo>
                    <a:cubicBezTo>
                      <a:pt x="59763" y="399136"/>
                      <a:pt x="64927" y="388809"/>
                      <a:pt x="45027" y="408709"/>
                    </a:cubicBezTo>
                    <a:cubicBezTo>
                      <a:pt x="42083" y="411653"/>
                      <a:pt x="35156" y="416156"/>
                      <a:pt x="38100" y="419100"/>
                    </a:cubicBezTo>
                    <a:cubicBezTo>
                      <a:pt x="41466" y="422466"/>
                      <a:pt x="47271" y="416489"/>
                      <a:pt x="51955" y="415637"/>
                    </a:cubicBezTo>
                    <a:cubicBezTo>
                      <a:pt x="59987" y="414177"/>
                      <a:pt x="68118" y="413328"/>
                      <a:pt x="76200" y="412173"/>
                    </a:cubicBezTo>
                    <a:cubicBezTo>
                      <a:pt x="79664" y="411018"/>
                      <a:pt x="84009" y="411291"/>
                      <a:pt x="86591" y="408709"/>
                    </a:cubicBezTo>
                    <a:cubicBezTo>
                      <a:pt x="88279" y="407021"/>
                      <a:pt x="93449" y="384625"/>
                      <a:pt x="93518" y="384464"/>
                    </a:cubicBezTo>
                    <a:cubicBezTo>
                      <a:pt x="95158" y="380638"/>
                      <a:pt x="97844" y="377324"/>
                      <a:pt x="100445" y="374073"/>
                    </a:cubicBezTo>
                    <a:cubicBezTo>
                      <a:pt x="104740" y="368705"/>
                      <a:pt x="111765" y="363219"/>
                      <a:pt x="117764" y="360219"/>
                    </a:cubicBezTo>
                    <a:cubicBezTo>
                      <a:pt x="121030" y="358586"/>
                      <a:pt x="124691" y="357910"/>
                      <a:pt x="128155" y="356755"/>
                    </a:cubicBezTo>
                    <a:cubicBezTo>
                      <a:pt x="139133" y="373222"/>
                      <a:pt x="133765" y="363196"/>
                      <a:pt x="142009" y="387928"/>
                    </a:cubicBezTo>
                    <a:lnTo>
                      <a:pt x="145473" y="398319"/>
                    </a:lnTo>
                    <a:cubicBezTo>
                      <a:pt x="144318" y="412173"/>
                      <a:pt x="143847" y="426102"/>
                      <a:pt x="142009" y="439882"/>
                    </a:cubicBezTo>
                    <a:cubicBezTo>
                      <a:pt x="141526" y="443501"/>
                      <a:pt x="141127" y="447691"/>
                      <a:pt x="138545" y="450273"/>
                    </a:cubicBezTo>
                    <a:cubicBezTo>
                      <a:pt x="135964" y="452855"/>
                      <a:pt x="131618" y="452582"/>
                      <a:pt x="128155" y="453737"/>
                    </a:cubicBezTo>
                    <a:cubicBezTo>
                      <a:pt x="114623" y="467267"/>
                      <a:pt x="128822" y="455135"/>
                      <a:pt x="110836" y="464128"/>
                    </a:cubicBezTo>
                    <a:cubicBezTo>
                      <a:pt x="77904" y="480594"/>
                      <a:pt x="133275" y="460111"/>
                      <a:pt x="79664" y="477982"/>
                    </a:cubicBezTo>
                    <a:cubicBezTo>
                      <a:pt x="76200" y="479137"/>
                      <a:pt x="72815" y="480561"/>
                      <a:pt x="69273" y="481446"/>
                    </a:cubicBezTo>
                    <a:cubicBezTo>
                      <a:pt x="60037" y="483755"/>
                      <a:pt x="50596" y="485362"/>
                      <a:pt x="41564" y="488373"/>
                    </a:cubicBezTo>
                    <a:cubicBezTo>
                      <a:pt x="14119" y="497521"/>
                      <a:pt x="27985" y="494099"/>
                      <a:pt x="0" y="498764"/>
                    </a:cubicBezTo>
                    <a:cubicBezTo>
                      <a:pt x="1155" y="504537"/>
                      <a:pt x="1397" y="510570"/>
                      <a:pt x="3464" y="516082"/>
                    </a:cubicBezTo>
                    <a:cubicBezTo>
                      <a:pt x="6412" y="523944"/>
                      <a:pt x="13215" y="530157"/>
                      <a:pt x="20782" y="533400"/>
                    </a:cubicBezTo>
                    <a:cubicBezTo>
                      <a:pt x="25157" y="535275"/>
                      <a:pt x="30018" y="535709"/>
                      <a:pt x="34636" y="536864"/>
                    </a:cubicBezTo>
                    <a:cubicBezTo>
                      <a:pt x="42353" y="531720"/>
                      <a:pt x="46313" y="530061"/>
                      <a:pt x="51955" y="523009"/>
                    </a:cubicBezTo>
                    <a:cubicBezTo>
                      <a:pt x="54555" y="519759"/>
                      <a:pt x="55419" y="514928"/>
                      <a:pt x="58882" y="512619"/>
                    </a:cubicBezTo>
                    <a:cubicBezTo>
                      <a:pt x="62843" y="509979"/>
                      <a:pt x="68159" y="510463"/>
                      <a:pt x="72736" y="509155"/>
                    </a:cubicBezTo>
                    <a:cubicBezTo>
                      <a:pt x="76247" y="508152"/>
                      <a:pt x="79585" y="506576"/>
                      <a:pt x="83127" y="505691"/>
                    </a:cubicBezTo>
                    <a:lnTo>
                      <a:pt x="110836" y="498764"/>
                    </a:lnTo>
                    <a:cubicBezTo>
                      <a:pt x="113465" y="509279"/>
                      <a:pt x="118032" y="519144"/>
                      <a:pt x="110836" y="529937"/>
                    </a:cubicBezTo>
                    <a:cubicBezTo>
                      <a:pt x="108811" y="532975"/>
                      <a:pt x="103909" y="532246"/>
                      <a:pt x="100445" y="533400"/>
                    </a:cubicBezTo>
                    <a:cubicBezTo>
                      <a:pt x="98136" y="535709"/>
                      <a:pt x="94158" y="537126"/>
                      <a:pt x="93518" y="540328"/>
                    </a:cubicBezTo>
                    <a:cubicBezTo>
                      <a:pt x="90916" y="553342"/>
                      <a:pt x="103311" y="552301"/>
                      <a:pt x="110836" y="554182"/>
                    </a:cubicBezTo>
                    <a:cubicBezTo>
                      <a:pt x="113145" y="556491"/>
                      <a:pt x="115953" y="558392"/>
                      <a:pt x="117764" y="561109"/>
                    </a:cubicBezTo>
                    <a:cubicBezTo>
                      <a:pt x="123469" y="569666"/>
                      <a:pt x="125077" y="576121"/>
                      <a:pt x="128155" y="585355"/>
                    </a:cubicBezTo>
                    <a:cubicBezTo>
                      <a:pt x="98713" y="595170"/>
                      <a:pt x="134614" y="581481"/>
                      <a:pt x="110836" y="595746"/>
                    </a:cubicBezTo>
                    <a:cubicBezTo>
                      <a:pt x="107705" y="597624"/>
                      <a:pt x="103909" y="598055"/>
                      <a:pt x="100445" y="599209"/>
                    </a:cubicBezTo>
                    <a:cubicBezTo>
                      <a:pt x="90056" y="606136"/>
                      <a:pt x="88899" y="604984"/>
                      <a:pt x="83127" y="616528"/>
                    </a:cubicBezTo>
                    <a:cubicBezTo>
                      <a:pt x="81494" y="619794"/>
                      <a:pt x="81945" y="624068"/>
                      <a:pt x="79664" y="626919"/>
                    </a:cubicBezTo>
                    <a:cubicBezTo>
                      <a:pt x="77064" y="630170"/>
                      <a:pt x="72737" y="631537"/>
                      <a:pt x="69273" y="633846"/>
                    </a:cubicBezTo>
                    <a:cubicBezTo>
                      <a:pt x="55930" y="653859"/>
                      <a:pt x="69914" y="635770"/>
                      <a:pt x="51955" y="651164"/>
                    </a:cubicBezTo>
                    <a:cubicBezTo>
                      <a:pt x="31037" y="669094"/>
                      <a:pt x="46801" y="662119"/>
                      <a:pt x="27709" y="668482"/>
                    </a:cubicBezTo>
                    <a:cubicBezTo>
                      <a:pt x="24245" y="670791"/>
                      <a:pt x="20569" y="672808"/>
                      <a:pt x="17318" y="675409"/>
                    </a:cubicBezTo>
                    <a:cubicBezTo>
                      <a:pt x="14768" y="677449"/>
                      <a:pt x="9358" y="679239"/>
                      <a:pt x="10391" y="682337"/>
                    </a:cubicBezTo>
                    <a:cubicBezTo>
                      <a:pt x="11546" y="685801"/>
                      <a:pt x="17318" y="684646"/>
                      <a:pt x="20782" y="685800"/>
                    </a:cubicBezTo>
                    <a:cubicBezTo>
                      <a:pt x="24246" y="684646"/>
                      <a:pt x="27817" y="683775"/>
                      <a:pt x="31173" y="682337"/>
                    </a:cubicBezTo>
                    <a:cubicBezTo>
                      <a:pt x="41039" y="678108"/>
                      <a:pt x="45257" y="673978"/>
                      <a:pt x="55418" y="671946"/>
                    </a:cubicBezTo>
                    <a:cubicBezTo>
                      <a:pt x="63424" y="670345"/>
                      <a:pt x="71582" y="669637"/>
                      <a:pt x="79664" y="668482"/>
                    </a:cubicBezTo>
                    <a:cubicBezTo>
                      <a:pt x="83128" y="667328"/>
                      <a:pt x="86924" y="666897"/>
                      <a:pt x="90055" y="665019"/>
                    </a:cubicBezTo>
                    <a:cubicBezTo>
                      <a:pt x="92855" y="663339"/>
                      <a:pt x="93716" y="658091"/>
                      <a:pt x="96982" y="658091"/>
                    </a:cubicBezTo>
                    <a:cubicBezTo>
                      <a:pt x="104284" y="658091"/>
                      <a:pt x="117764" y="665019"/>
                      <a:pt x="117764" y="665019"/>
                    </a:cubicBezTo>
                    <a:cubicBezTo>
                      <a:pt x="122382" y="678872"/>
                      <a:pt x="131619" y="692729"/>
                      <a:pt x="117764" y="706582"/>
                    </a:cubicBezTo>
                    <a:cubicBezTo>
                      <a:pt x="115455" y="708891"/>
                      <a:pt x="113757" y="712049"/>
                      <a:pt x="110836" y="713509"/>
                    </a:cubicBezTo>
                    <a:cubicBezTo>
                      <a:pt x="104305" y="716775"/>
                      <a:pt x="90055" y="720437"/>
                      <a:pt x="90055" y="720437"/>
                    </a:cubicBezTo>
                    <a:cubicBezTo>
                      <a:pt x="87746" y="722746"/>
                      <a:pt x="85927" y="725684"/>
                      <a:pt x="83127" y="727364"/>
                    </a:cubicBezTo>
                    <a:cubicBezTo>
                      <a:pt x="79996" y="729242"/>
                      <a:pt x="76002" y="729195"/>
                      <a:pt x="72736" y="730828"/>
                    </a:cubicBezTo>
                    <a:cubicBezTo>
                      <a:pt x="69013" y="732690"/>
                      <a:pt x="65809" y="735446"/>
                      <a:pt x="62345" y="737755"/>
                    </a:cubicBezTo>
                    <a:cubicBezTo>
                      <a:pt x="60036" y="741219"/>
                      <a:pt x="58551" y="745405"/>
                      <a:pt x="55418" y="748146"/>
                    </a:cubicBezTo>
                    <a:cubicBezTo>
                      <a:pt x="49152" y="753628"/>
                      <a:pt x="34636" y="762000"/>
                      <a:pt x="34636" y="762000"/>
                    </a:cubicBezTo>
                    <a:cubicBezTo>
                      <a:pt x="32327" y="765464"/>
                      <a:pt x="28298" y="768270"/>
                      <a:pt x="27709" y="772391"/>
                    </a:cubicBezTo>
                    <a:cubicBezTo>
                      <a:pt x="27036" y="777104"/>
                      <a:pt x="30140" y="781599"/>
                      <a:pt x="31173" y="786246"/>
                    </a:cubicBezTo>
                    <a:cubicBezTo>
                      <a:pt x="32450" y="791993"/>
                      <a:pt x="33482" y="797791"/>
                      <a:pt x="34636" y="803564"/>
                    </a:cubicBezTo>
                    <a:cubicBezTo>
                      <a:pt x="65887" y="795752"/>
                      <a:pt x="53313" y="799648"/>
                      <a:pt x="72736" y="793173"/>
                    </a:cubicBezTo>
                    <a:cubicBezTo>
                      <a:pt x="76200" y="789709"/>
                      <a:pt x="79141" y="785629"/>
                      <a:pt x="83127" y="782782"/>
                    </a:cubicBezTo>
                    <a:cubicBezTo>
                      <a:pt x="90615" y="777433"/>
                      <a:pt x="98895" y="775217"/>
                      <a:pt x="107373" y="772391"/>
                    </a:cubicBezTo>
                    <a:cubicBezTo>
                      <a:pt x="127906" y="751858"/>
                      <a:pt x="117235" y="757294"/>
                      <a:pt x="166255" y="765464"/>
                    </a:cubicBezTo>
                    <a:cubicBezTo>
                      <a:pt x="171348" y="766313"/>
                      <a:pt x="175315" y="770473"/>
                      <a:pt x="180109" y="772391"/>
                    </a:cubicBezTo>
                    <a:cubicBezTo>
                      <a:pt x="186889" y="775103"/>
                      <a:pt x="194360" y="776053"/>
                      <a:pt x="200891" y="779319"/>
                    </a:cubicBezTo>
                    <a:cubicBezTo>
                      <a:pt x="205509" y="781628"/>
                      <a:pt x="209999" y="784212"/>
                      <a:pt x="214745" y="786246"/>
                    </a:cubicBezTo>
                    <a:cubicBezTo>
                      <a:pt x="227845" y="791860"/>
                      <a:pt x="232783" y="790155"/>
                      <a:pt x="249382" y="793173"/>
                    </a:cubicBezTo>
                    <a:cubicBezTo>
                      <a:pt x="258943" y="794912"/>
                      <a:pt x="264729" y="797135"/>
                      <a:pt x="273627" y="800100"/>
                    </a:cubicBezTo>
                    <a:cubicBezTo>
                      <a:pt x="277091" y="797791"/>
                      <a:pt x="283202" y="797255"/>
                      <a:pt x="284018" y="793173"/>
                    </a:cubicBezTo>
                    <a:cubicBezTo>
                      <a:pt x="286072" y="782903"/>
                      <a:pt x="271387" y="781328"/>
                      <a:pt x="266700" y="779319"/>
                    </a:cubicBezTo>
                    <a:cubicBezTo>
                      <a:pt x="251794" y="772931"/>
                      <a:pt x="246831" y="768382"/>
                      <a:pt x="232064" y="758537"/>
                    </a:cubicBezTo>
                    <a:cubicBezTo>
                      <a:pt x="228600" y="756228"/>
                      <a:pt x="224617" y="754553"/>
                      <a:pt x="221673" y="751609"/>
                    </a:cubicBezTo>
                    <a:cubicBezTo>
                      <a:pt x="206282" y="736218"/>
                      <a:pt x="204478" y="738065"/>
                      <a:pt x="197427" y="720437"/>
                    </a:cubicBezTo>
                    <a:cubicBezTo>
                      <a:pt x="194715" y="713657"/>
                      <a:pt x="190500" y="699655"/>
                      <a:pt x="190500" y="699655"/>
                    </a:cubicBezTo>
                    <a:cubicBezTo>
                      <a:pt x="193964" y="697346"/>
                      <a:pt x="196728" y="692728"/>
                      <a:pt x="200891" y="692728"/>
                    </a:cubicBezTo>
                    <a:cubicBezTo>
                      <a:pt x="220414" y="692728"/>
                      <a:pt x="232103" y="699977"/>
                      <a:pt x="249382" y="703119"/>
                    </a:cubicBezTo>
                    <a:cubicBezTo>
                      <a:pt x="257414" y="704579"/>
                      <a:pt x="265545" y="705428"/>
                      <a:pt x="273627" y="706582"/>
                    </a:cubicBezTo>
                    <a:cubicBezTo>
                      <a:pt x="271257" y="699470"/>
                      <a:pt x="270845" y="693068"/>
                      <a:pt x="263236" y="689264"/>
                    </a:cubicBezTo>
                    <a:cubicBezTo>
                      <a:pt x="256705" y="685999"/>
                      <a:pt x="242455" y="682337"/>
                      <a:pt x="242455" y="682337"/>
                    </a:cubicBezTo>
                    <a:cubicBezTo>
                      <a:pt x="229640" y="669522"/>
                      <a:pt x="238244" y="677221"/>
                      <a:pt x="214745" y="661555"/>
                    </a:cubicBezTo>
                    <a:cubicBezTo>
                      <a:pt x="211707" y="659530"/>
                      <a:pt x="207818" y="659246"/>
                      <a:pt x="204355" y="658091"/>
                    </a:cubicBezTo>
                    <a:cubicBezTo>
                      <a:pt x="192723" y="623198"/>
                      <a:pt x="210463" y="677300"/>
                      <a:pt x="197427" y="633846"/>
                    </a:cubicBezTo>
                    <a:cubicBezTo>
                      <a:pt x="195329" y="626852"/>
                      <a:pt x="192809" y="619991"/>
                      <a:pt x="190500" y="613064"/>
                    </a:cubicBezTo>
                    <a:lnTo>
                      <a:pt x="187036" y="602673"/>
                    </a:lnTo>
                    <a:cubicBezTo>
                      <a:pt x="188191" y="596900"/>
                      <a:pt x="189072" y="591066"/>
                      <a:pt x="190500" y="585355"/>
                    </a:cubicBezTo>
                    <a:cubicBezTo>
                      <a:pt x="191386" y="581813"/>
                      <a:pt x="193311" y="578556"/>
                      <a:pt x="193964" y="574964"/>
                    </a:cubicBezTo>
                    <a:cubicBezTo>
                      <a:pt x="195629" y="565806"/>
                      <a:pt x="195897" y="556437"/>
                      <a:pt x="197427" y="547255"/>
                    </a:cubicBezTo>
                    <a:cubicBezTo>
                      <a:pt x="198210" y="542559"/>
                      <a:pt x="197917" y="537117"/>
                      <a:pt x="200891" y="533400"/>
                    </a:cubicBezTo>
                    <a:cubicBezTo>
                      <a:pt x="203172" y="530549"/>
                      <a:pt x="207818" y="531091"/>
                      <a:pt x="211282" y="529937"/>
                    </a:cubicBezTo>
                    <a:cubicBezTo>
                      <a:pt x="214746" y="531091"/>
                      <a:pt x="218407" y="531767"/>
                      <a:pt x="221673" y="533400"/>
                    </a:cubicBezTo>
                    <a:cubicBezTo>
                      <a:pt x="225396" y="535262"/>
                      <a:pt x="228166" y="538866"/>
                      <a:pt x="232064" y="540328"/>
                    </a:cubicBezTo>
                    <a:cubicBezTo>
                      <a:pt x="237576" y="542395"/>
                      <a:pt x="243671" y="542363"/>
                      <a:pt x="249382" y="543791"/>
                    </a:cubicBezTo>
                    <a:cubicBezTo>
                      <a:pt x="252924" y="544676"/>
                      <a:pt x="256209" y="546463"/>
                      <a:pt x="259773" y="547255"/>
                    </a:cubicBezTo>
                    <a:cubicBezTo>
                      <a:pt x="266629" y="548779"/>
                      <a:pt x="273628" y="549564"/>
                      <a:pt x="280555" y="550719"/>
                    </a:cubicBezTo>
                    <a:cubicBezTo>
                      <a:pt x="273628" y="546101"/>
                      <a:pt x="267850" y="538883"/>
                      <a:pt x="259773" y="536864"/>
                    </a:cubicBezTo>
                    <a:lnTo>
                      <a:pt x="232064" y="529937"/>
                    </a:lnTo>
                    <a:cubicBezTo>
                      <a:pt x="229755" y="527628"/>
                      <a:pt x="227937" y="524689"/>
                      <a:pt x="225136" y="523009"/>
                    </a:cubicBezTo>
                    <a:cubicBezTo>
                      <a:pt x="222005" y="521131"/>
                      <a:pt x="217327" y="522128"/>
                      <a:pt x="214745" y="519546"/>
                    </a:cubicBezTo>
                    <a:cubicBezTo>
                      <a:pt x="208858" y="513659"/>
                      <a:pt x="200891" y="498764"/>
                      <a:pt x="200891" y="498764"/>
                    </a:cubicBezTo>
                    <a:cubicBezTo>
                      <a:pt x="199736" y="486064"/>
                      <a:pt x="199230" y="473288"/>
                      <a:pt x="197427" y="460664"/>
                    </a:cubicBezTo>
                    <a:cubicBezTo>
                      <a:pt x="196911" y="457050"/>
                      <a:pt x="191382" y="452854"/>
                      <a:pt x="193964" y="450273"/>
                    </a:cubicBezTo>
                    <a:cubicBezTo>
                      <a:pt x="196546" y="447691"/>
                      <a:pt x="200844" y="452734"/>
                      <a:pt x="204355" y="453737"/>
                    </a:cubicBezTo>
                    <a:cubicBezTo>
                      <a:pt x="241019" y="464212"/>
                      <a:pt x="189569" y="447654"/>
                      <a:pt x="238991" y="464128"/>
                    </a:cubicBezTo>
                    <a:lnTo>
                      <a:pt x="249382" y="467591"/>
                    </a:lnTo>
                    <a:lnTo>
                      <a:pt x="259773" y="471055"/>
                    </a:lnTo>
                    <a:lnTo>
                      <a:pt x="238991" y="464128"/>
                    </a:lnTo>
                    <a:cubicBezTo>
                      <a:pt x="236682" y="461819"/>
                      <a:pt x="234864" y="458880"/>
                      <a:pt x="232064" y="457200"/>
                    </a:cubicBezTo>
                    <a:cubicBezTo>
                      <a:pt x="228933" y="455322"/>
                      <a:pt x="224594" y="455928"/>
                      <a:pt x="221673" y="453737"/>
                    </a:cubicBezTo>
                    <a:cubicBezTo>
                      <a:pt x="215142" y="448839"/>
                      <a:pt x="204355" y="436419"/>
                      <a:pt x="204355" y="436419"/>
                    </a:cubicBezTo>
                    <a:cubicBezTo>
                      <a:pt x="203200" y="396010"/>
                      <a:pt x="197534" y="355477"/>
                      <a:pt x="200891" y="315191"/>
                    </a:cubicBezTo>
                    <a:cubicBezTo>
                      <a:pt x="201286" y="310447"/>
                      <a:pt x="210050" y="310945"/>
                      <a:pt x="214745" y="311728"/>
                    </a:cubicBezTo>
                    <a:cubicBezTo>
                      <a:pt x="217966" y="312265"/>
                      <a:pt x="218873" y="316975"/>
                      <a:pt x="221673" y="318655"/>
                    </a:cubicBezTo>
                    <a:cubicBezTo>
                      <a:pt x="224804" y="320533"/>
                      <a:pt x="228600" y="320964"/>
                      <a:pt x="232064" y="322119"/>
                    </a:cubicBezTo>
                    <a:cubicBezTo>
                      <a:pt x="262517" y="352569"/>
                      <a:pt x="230688" y="325423"/>
                      <a:pt x="322118" y="335973"/>
                    </a:cubicBezTo>
                    <a:cubicBezTo>
                      <a:pt x="326253" y="336450"/>
                      <a:pt x="328786" y="341038"/>
                      <a:pt x="332509" y="342900"/>
                    </a:cubicBezTo>
                    <a:cubicBezTo>
                      <a:pt x="335775" y="344533"/>
                      <a:pt x="339436" y="345209"/>
                      <a:pt x="342900" y="346364"/>
                    </a:cubicBezTo>
                    <a:cubicBezTo>
                      <a:pt x="341745" y="339437"/>
                      <a:pt x="342577" y="331863"/>
                      <a:pt x="339436" y="325582"/>
                    </a:cubicBezTo>
                    <a:cubicBezTo>
                      <a:pt x="337374" y="321458"/>
                      <a:pt x="323025" y="315737"/>
                      <a:pt x="318655" y="315191"/>
                    </a:cubicBezTo>
                    <a:cubicBezTo>
                      <a:pt x="303718" y="313324"/>
                      <a:pt x="288636" y="312882"/>
                      <a:pt x="273627" y="311728"/>
                    </a:cubicBezTo>
                    <a:cubicBezTo>
                      <a:pt x="254736" y="292834"/>
                      <a:pt x="280288" y="316324"/>
                      <a:pt x="256309" y="301337"/>
                    </a:cubicBezTo>
                    <a:cubicBezTo>
                      <a:pt x="224039" y="281168"/>
                      <a:pt x="251981" y="291811"/>
                      <a:pt x="228600" y="284019"/>
                    </a:cubicBezTo>
                    <a:cubicBezTo>
                      <a:pt x="208700" y="264118"/>
                      <a:pt x="219027" y="269281"/>
                      <a:pt x="200891" y="263237"/>
                    </a:cubicBezTo>
                    <a:cubicBezTo>
                      <a:pt x="199736" y="259773"/>
                      <a:pt x="194161" y="254479"/>
                      <a:pt x="197427" y="252846"/>
                    </a:cubicBezTo>
                    <a:cubicBezTo>
                      <a:pt x="202692" y="250213"/>
                      <a:pt x="209034" y="254881"/>
                      <a:pt x="214745" y="256309"/>
                    </a:cubicBezTo>
                    <a:cubicBezTo>
                      <a:pt x="218287" y="257194"/>
                      <a:pt x="221572" y="258981"/>
                      <a:pt x="225136" y="259773"/>
                    </a:cubicBezTo>
                    <a:cubicBezTo>
                      <a:pt x="261721" y="267904"/>
                      <a:pt x="232912" y="258902"/>
                      <a:pt x="256309" y="266700"/>
                    </a:cubicBezTo>
                    <a:cubicBezTo>
                      <a:pt x="262082" y="265546"/>
                      <a:pt x="267916" y="264665"/>
                      <a:pt x="273627" y="263237"/>
                    </a:cubicBezTo>
                    <a:cubicBezTo>
                      <a:pt x="277169" y="262352"/>
                      <a:pt x="281436" y="262355"/>
                      <a:pt x="284018" y="259773"/>
                    </a:cubicBezTo>
                    <a:cubicBezTo>
                      <a:pt x="286600" y="257191"/>
                      <a:pt x="285849" y="252648"/>
                      <a:pt x="287482" y="249382"/>
                    </a:cubicBezTo>
                    <a:cubicBezTo>
                      <a:pt x="289344" y="245659"/>
                      <a:pt x="292100" y="242455"/>
                      <a:pt x="294409" y="238991"/>
                    </a:cubicBezTo>
                    <a:cubicBezTo>
                      <a:pt x="292100" y="235527"/>
                      <a:pt x="291624" y="229014"/>
                      <a:pt x="287482" y="228600"/>
                    </a:cubicBezTo>
                    <a:cubicBezTo>
                      <a:pt x="281478" y="228000"/>
                      <a:pt x="259124" y="235744"/>
                      <a:pt x="249382" y="238991"/>
                    </a:cubicBezTo>
                    <a:cubicBezTo>
                      <a:pt x="240929" y="236174"/>
                      <a:pt x="235316" y="235316"/>
                      <a:pt x="228600" y="228600"/>
                    </a:cubicBezTo>
                    <a:cubicBezTo>
                      <a:pt x="224518" y="224518"/>
                      <a:pt x="221966" y="219129"/>
                      <a:pt x="218209" y="214746"/>
                    </a:cubicBezTo>
                    <a:cubicBezTo>
                      <a:pt x="209318" y="204374"/>
                      <a:pt x="208117" y="204554"/>
                      <a:pt x="197427" y="197428"/>
                    </a:cubicBezTo>
                    <a:cubicBezTo>
                      <a:pt x="196273" y="193964"/>
                      <a:pt x="191773" y="189958"/>
                      <a:pt x="193964" y="187037"/>
                    </a:cubicBezTo>
                    <a:cubicBezTo>
                      <a:pt x="196820" y="183229"/>
                      <a:pt x="203058" y="183573"/>
                      <a:pt x="207818" y="183573"/>
                    </a:cubicBezTo>
                    <a:cubicBezTo>
                      <a:pt x="230938" y="183573"/>
                      <a:pt x="254000" y="185882"/>
                      <a:pt x="277091" y="187037"/>
                    </a:cubicBezTo>
                    <a:cubicBezTo>
                      <a:pt x="281709" y="189346"/>
                      <a:pt x="286199" y="191930"/>
                      <a:pt x="290945" y="193964"/>
                    </a:cubicBezTo>
                    <a:cubicBezTo>
                      <a:pt x="294301" y="195402"/>
                      <a:pt x="298070" y="195795"/>
                      <a:pt x="301336" y="197428"/>
                    </a:cubicBezTo>
                    <a:cubicBezTo>
                      <a:pt x="305059" y="199290"/>
                      <a:pt x="308004" y="202493"/>
                      <a:pt x="311727" y="204355"/>
                    </a:cubicBezTo>
                    <a:cubicBezTo>
                      <a:pt x="340407" y="218695"/>
                      <a:pt x="302730" y="194894"/>
                      <a:pt x="332509" y="214746"/>
                    </a:cubicBezTo>
                    <a:cubicBezTo>
                      <a:pt x="330200" y="211282"/>
                      <a:pt x="328526" y="207299"/>
                      <a:pt x="325582" y="204355"/>
                    </a:cubicBezTo>
                    <a:cubicBezTo>
                      <a:pt x="322638" y="201411"/>
                      <a:pt x="318442" y="200029"/>
                      <a:pt x="315191" y="197428"/>
                    </a:cubicBezTo>
                    <a:cubicBezTo>
                      <a:pt x="312641" y="195388"/>
                      <a:pt x="310573" y="192809"/>
                      <a:pt x="308264" y="190500"/>
                    </a:cubicBezTo>
                    <a:cubicBezTo>
                      <a:pt x="307109" y="187036"/>
                      <a:pt x="307382" y="182691"/>
                      <a:pt x="304800" y="180109"/>
                    </a:cubicBezTo>
                    <a:cubicBezTo>
                      <a:pt x="302218" y="177527"/>
                      <a:pt x="297675" y="178279"/>
                      <a:pt x="294409" y="176646"/>
                    </a:cubicBezTo>
                    <a:cubicBezTo>
                      <a:pt x="290686" y="174785"/>
                      <a:pt x="287269" y="172320"/>
                      <a:pt x="284018" y="169719"/>
                    </a:cubicBezTo>
                    <a:cubicBezTo>
                      <a:pt x="281468" y="167679"/>
                      <a:pt x="280012" y="164251"/>
                      <a:pt x="277091" y="162791"/>
                    </a:cubicBezTo>
                    <a:cubicBezTo>
                      <a:pt x="272833" y="160662"/>
                      <a:pt x="267813" y="160636"/>
                      <a:pt x="263236" y="159328"/>
                    </a:cubicBezTo>
                    <a:cubicBezTo>
                      <a:pt x="259725" y="158325"/>
                      <a:pt x="256111" y="157497"/>
                      <a:pt x="252845" y="155864"/>
                    </a:cubicBezTo>
                    <a:cubicBezTo>
                      <a:pt x="249122" y="154002"/>
                      <a:pt x="245705" y="151537"/>
                      <a:pt x="242455" y="148937"/>
                    </a:cubicBezTo>
                    <a:cubicBezTo>
                      <a:pt x="239905" y="146897"/>
                      <a:pt x="238448" y="143470"/>
                      <a:pt x="235527" y="142009"/>
                    </a:cubicBezTo>
                    <a:cubicBezTo>
                      <a:pt x="228996" y="138743"/>
                      <a:pt x="214745" y="135082"/>
                      <a:pt x="214745" y="135082"/>
                    </a:cubicBezTo>
                    <a:cubicBezTo>
                      <a:pt x="192541" y="101775"/>
                      <a:pt x="192590" y="113661"/>
                      <a:pt x="245918" y="117764"/>
                    </a:cubicBezTo>
                    <a:cubicBezTo>
                      <a:pt x="259773" y="116609"/>
                      <a:pt x="274194" y="118389"/>
                      <a:pt x="287482" y="114300"/>
                    </a:cubicBezTo>
                    <a:cubicBezTo>
                      <a:pt x="290971" y="113226"/>
                      <a:pt x="292823" y="107040"/>
                      <a:pt x="290945" y="103909"/>
                    </a:cubicBezTo>
                    <a:cubicBezTo>
                      <a:pt x="288289" y="99482"/>
                      <a:pt x="282139" y="98064"/>
                      <a:pt x="277091" y="96982"/>
                    </a:cubicBezTo>
                    <a:cubicBezTo>
                      <a:pt x="265746" y="94551"/>
                      <a:pt x="254000" y="94673"/>
                      <a:pt x="242455" y="93519"/>
                    </a:cubicBezTo>
                    <a:cubicBezTo>
                      <a:pt x="240146" y="91210"/>
                      <a:pt x="238448" y="88052"/>
                      <a:pt x="235527" y="86591"/>
                    </a:cubicBezTo>
                    <a:cubicBezTo>
                      <a:pt x="228996" y="83325"/>
                      <a:pt x="214745" y="79664"/>
                      <a:pt x="214745" y="79664"/>
                    </a:cubicBezTo>
                    <a:cubicBezTo>
                      <a:pt x="206663" y="55418"/>
                      <a:pt x="205509" y="65809"/>
                      <a:pt x="211282" y="48491"/>
                    </a:cubicBezTo>
                    <a:cubicBezTo>
                      <a:pt x="232217" y="53725"/>
                      <a:pt x="220625" y="50451"/>
                      <a:pt x="245918" y="58882"/>
                    </a:cubicBezTo>
                    <a:lnTo>
                      <a:pt x="256309" y="62346"/>
                    </a:lnTo>
                    <a:cubicBezTo>
                      <a:pt x="259773" y="63500"/>
                      <a:pt x="263435" y="64176"/>
                      <a:pt x="266700" y="65809"/>
                    </a:cubicBezTo>
                    <a:cubicBezTo>
                      <a:pt x="284278" y="74599"/>
                      <a:pt x="276259" y="69873"/>
                      <a:pt x="290945" y="79664"/>
                    </a:cubicBezTo>
                    <a:cubicBezTo>
                      <a:pt x="289791" y="76200"/>
                      <a:pt x="289763" y="72124"/>
                      <a:pt x="287482" y="69273"/>
                    </a:cubicBezTo>
                    <a:cubicBezTo>
                      <a:pt x="280688" y="60780"/>
                      <a:pt x="269159" y="60759"/>
                      <a:pt x="259773" y="58882"/>
                    </a:cubicBezTo>
                    <a:lnTo>
                      <a:pt x="238991" y="45028"/>
                    </a:lnTo>
                    <a:lnTo>
                      <a:pt x="228600" y="38100"/>
                    </a:lnTo>
                    <a:cubicBezTo>
                      <a:pt x="227445" y="34636"/>
                      <a:pt x="227718" y="30291"/>
                      <a:pt x="225136" y="27709"/>
                    </a:cubicBezTo>
                    <a:cubicBezTo>
                      <a:pt x="222554" y="25127"/>
                      <a:pt x="218011" y="25879"/>
                      <a:pt x="214745" y="24246"/>
                    </a:cubicBezTo>
                    <a:cubicBezTo>
                      <a:pt x="211022" y="22385"/>
                      <a:pt x="208159" y="19010"/>
                      <a:pt x="204355" y="17319"/>
                    </a:cubicBezTo>
                    <a:cubicBezTo>
                      <a:pt x="197682" y="14353"/>
                      <a:pt x="183573" y="10391"/>
                      <a:pt x="183573" y="10391"/>
                    </a:cubicBezTo>
                    <a:cubicBezTo>
                      <a:pt x="181264" y="8082"/>
                      <a:pt x="179566" y="4924"/>
                      <a:pt x="176645" y="3464"/>
                    </a:cubicBezTo>
                    <a:cubicBezTo>
                      <a:pt x="170114" y="199"/>
                      <a:pt x="165100" y="577"/>
                      <a:pt x="162791"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1" name="Freeform 160">
                <a:extLst>
                  <a:ext uri="{FF2B5EF4-FFF2-40B4-BE49-F238E27FC236}">
                    <a16:creationId xmlns:a16="http://schemas.microsoft.com/office/drawing/2014/main" id="{254D98F9-D495-083E-887F-F9DC4DF1DF2D}"/>
                  </a:ext>
                </a:extLst>
              </p:cNvPr>
              <p:cNvSpPr/>
              <p:nvPr/>
            </p:nvSpPr>
            <p:spPr>
              <a:xfrm>
                <a:off x="7311223" y="4686300"/>
                <a:ext cx="132246" cy="142750"/>
              </a:xfrm>
              <a:custGeom>
                <a:avLst/>
                <a:gdLst>
                  <a:gd name="connsiteX0" fmla="*/ 42077 w 132246"/>
                  <a:gd name="connsiteY0" fmla="*/ 0 h 142750"/>
                  <a:gd name="connsiteX1" fmla="*/ 42077 w 132246"/>
                  <a:gd name="connsiteY1" fmla="*/ 0 h 142750"/>
                  <a:gd name="connsiteX2" fmla="*/ 87104 w 132246"/>
                  <a:gd name="connsiteY2" fmla="*/ 20782 h 142750"/>
                  <a:gd name="connsiteX3" fmla="*/ 107886 w 132246"/>
                  <a:gd name="connsiteY3" fmla="*/ 34636 h 142750"/>
                  <a:gd name="connsiteX4" fmla="*/ 121741 w 132246"/>
                  <a:gd name="connsiteY4" fmla="*/ 48491 h 142750"/>
                  <a:gd name="connsiteX5" fmla="*/ 125204 w 132246"/>
                  <a:gd name="connsiteY5" fmla="*/ 58882 h 142750"/>
                  <a:gd name="connsiteX6" fmla="*/ 132132 w 132246"/>
                  <a:gd name="connsiteY6" fmla="*/ 65809 h 142750"/>
                  <a:gd name="connsiteX7" fmla="*/ 121741 w 132246"/>
                  <a:gd name="connsiteY7" fmla="*/ 69273 h 142750"/>
                  <a:gd name="connsiteX8" fmla="*/ 83641 w 132246"/>
                  <a:gd name="connsiteY8" fmla="*/ 72736 h 142750"/>
                  <a:gd name="connsiteX9" fmla="*/ 100959 w 132246"/>
                  <a:gd name="connsiteY9" fmla="*/ 93518 h 142750"/>
                  <a:gd name="connsiteX10" fmla="*/ 104422 w 132246"/>
                  <a:gd name="connsiteY10" fmla="*/ 103909 h 142750"/>
                  <a:gd name="connsiteX11" fmla="*/ 111350 w 132246"/>
                  <a:gd name="connsiteY11" fmla="*/ 114300 h 142750"/>
                  <a:gd name="connsiteX12" fmla="*/ 121741 w 132246"/>
                  <a:gd name="connsiteY12" fmla="*/ 131618 h 142750"/>
                  <a:gd name="connsiteX13" fmla="*/ 125204 w 132246"/>
                  <a:gd name="connsiteY13" fmla="*/ 142009 h 142750"/>
                  <a:gd name="connsiteX14" fmla="*/ 100959 w 132246"/>
                  <a:gd name="connsiteY14" fmla="*/ 138545 h 142750"/>
                  <a:gd name="connsiteX15" fmla="*/ 90568 w 132246"/>
                  <a:gd name="connsiteY15" fmla="*/ 135082 h 142750"/>
                  <a:gd name="connsiteX16" fmla="*/ 66322 w 132246"/>
                  <a:gd name="connsiteY16" fmla="*/ 114300 h 142750"/>
                  <a:gd name="connsiteX17" fmla="*/ 52468 w 132246"/>
                  <a:gd name="connsiteY17" fmla="*/ 107373 h 142750"/>
                  <a:gd name="connsiteX18" fmla="*/ 38613 w 132246"/>
                  <a:gd name="connsiteY18" fmla="*/ 90055 h 142750"/>
                  <a:gd name="connsiteX19" fmla="*/ 31686 w 132246"/>
                  <a:gd name="connsiteY19" fmla="*/ 76200 h 142750"/>
                  <a:gd name="connsiteX20" fmla="*/ 24759 w 132246"/>
                  <a:gd name="connsiteY20" fmla="*/ 65809 h 142750"/>
                  <a:gd name="connsiteX21" fmla="*/ 14368 w 132246"/>
                  <a:gd name="connsiteY21" fmla="*/ 31173 h 142750"/>
                  <a:gd name="connsiteX22" fmla="*/ 513 w 132246"/>
                  <a:gd name="connsiteY22" fmla="*/ 10391 h 142750"/>
                  <a:gd name="connsiteX23" fmla="*/ 14368 w 132246"/>
                  <a:gd name="connsiteY23" fmla="*/ 13855 h 142750"/>
                  <a:gd name="connsiteX24" fmla="*/ 24759 w 132246"/>
                  <a:gd name="connsiteY24" fmla="*/ 17318 h 142750"/>
                  <a:gd name="connsiteX25" fmla="*/ 52468 w 132246"/>
                  <a:gd name="connsiteY25" fmla="*/ 24245 h 142750"/>
                  <a:gd name="connsiteX26" fmla="*/ 66322 w 132246"/>
                  <a:gd name="connsiteY26" fmla="*/ 20782 h 142750"/>
                  <a:gd name="connsiteX27" fmla="*/ 42077 w 132246"/>
                  <a:gd name="connsiteY27" fmla="*/ 0 h 14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2246" h="142750">
                    <a:moveTo>
                      <a:pt x="42077" y="0"/>
                    </a:moveTo>
                    <a:lnTo>
                      <a:pt x="42077" y="0"/>
                    </a:lnTo>
                    <a:cubicBezTo>
                      <a:pt x="57086" y="6927"/>
                      <a:pt x="72476" y="13083"/>
                      <a:pt x="87104" y="20782"/>
                    </a:cubicBezTo>
                    <a:cubicBezTo>
                      <a:pt x="94471" y="24660"/>
                      <a:pt x="101999" y="28749"/>
                      <a:pt x="107886" y="34636"/>
                    </a:cubicBezTo>
                    <a:lnTo>
                      <a:pt x="121741" y="48491"/>
                    </a:lnTo>
                    <a:cubicBezTo>
                      <a:pt x="122895" y="51955"/>
                      <a:pt x="123326" y="55751"/>
                      <a:pt x="125204" y="58882"/>
                    </a:cubicBezTo>
                    <a:cubicBezTo>
                      <a:pt x="126884" y="61682"/>
                      <a:pt x="133165" y="62711"/>
                      <a:pt x="132132" y="65809"/>
                    </a:cubicBezTo>
                    <a:cubicBezTo>
                      <a:pt x="130978" y="69273"/>
                      <a:pt x="125355" y="68757"/>
                      <a:pt x="121741" y="69273"/>
                    </a:cubicBezTo>
                    <a:cubicBezTo>
                      <a:pt x="109117" y="71076"/>
                      <a:pt x="96341" y="71582"/>
                      <a:pt x="83641" y="72736"/>
                    </a:cubicBezTo>
                    <a:cubicBezTo>
                      <a:pt x="90766" y="79862"/>
                      <a:pt x="95473" y="83917"/>
                      <a:pt x="100959" y="93518"/>
                    </a:cubicBezTo>
                    <a:cubicBezTo>
                      <a:pt x="102770" y="96688"/>
                      <a:pt x="102789" y="100643"/>
                      <a:pt x="104422" y="103909"/>
                    </a:cubicBezTo>
                    <a:cubicBezTo>
                      <a:pt x="106284" y="107632"/>
                      <a:pt x="109041" y="110836"/>
                      <a:pt x="111350" y="114300"/>
                    </a:cubicBezTo>
                    <a:cubicBezTo>
                      <a:pt x="121160" y="143735"/>
                      <a:pt x="107478" y="107846"/>
                      <a:pt x="121741" y="131618"/>
                    </a:cubicBezTo>
                    <a:cubicBezTo>
                      <a:pt x="123619" y="134749"/>
                      <a:pt x="128668" y="140855"/>
                      <a:pt x="125204" y="142009"/>
                    </a:cubicBezTo>
                    <a:cubicBezTo>
                      <a:pt x="117459" y="144590"/>
                      <a:pt x="109041" y="139700"/>
                      <a:pt x="100959" y="138545"/>
                    </a:cubicBezTo>
                    <a:cubicBezTo>
                      <a:pt x="97495" y="137391"/>
                      <a:pt x="93834" y="136715"/>
                      <a:pt x="90568" y="135082"/>
                    </a:cubicBezTo>
                    <a:cubicBezTo>
                      <a:pt x="80018" y="129807"/>
                      <a:pt x="74844" y="122822"/>
                      <a:pt x="66322" y="114300"/>
                    </a:cubicBezTo>
                    <a:cubicBezTo>
                      <a:pt x="62671" y="110649"/>
                      <a:pt x="57086" y="109682"/>
                      <a:pt x="52468" y="107373"/>
                    </a:cubicBezTo>
                    <a:cubicBezTo>
                      <a:pt x="44197" y="82561"/>
                      <a:pt x="56022" y="110946"/>
                      <a:pt x="38613" y="90055"/>
                    </a:cubicBezTo>
                    <a:cubicBezTo>
                      <a:pt x="35308" y="86088"/>
                      <a:pt x="34248" y="80683"/>
                      <a:pt x="31686" y="76200"/>
                    </a:cubicBezTo>
                    <a:cubicBezTo>
                      <a:pt x="29621" y="72586"/>
                      <a:pt x="27068" y="69273"/>
                      <a:pt x="24759" y="65809"/>
                    </a:cubicBezTo>
                    <a:cubicBezTo>
                      <a:pt x="23189" y="59531"/>
                      <a:pt x="17177" y="33983"/>
                      <a:pt x="14368" y="31173"/>
                    </a:cubicBezTo>
                    <a:cubicBezTo>
                      <a:pt x="11217" y="28022"/>
                      <a:pt x="-2841" y="15422"/>
                      <a:pt x="513" y="10391"/>
                    </a:cubicBezTo>
                    <a:cubicBezTo>
                      <a:pt x="3154" y="6430"/>
                      <a:pt x="9791" y="12547"/>
                      <a:pt x="14368" y="13855"/>
                    </a:cubicBezTo>
                    <a:cubicBezTo>
                      <a:pt x="17878" y="14858"/>
                      <a:pt x="21237" y="16357"/>
                      <a:pt x="24759" y="17318"/>
                    </a:cubicBezTo>
                    <a:cubicBezTo>
                      <a:pt x="33944" y="19823"/>
                      <a:pt x="52468" y="24245"/>
                      <a:pt x="52468" y="24245"/>
                    </a:cubicBezTo>
                    <a:cubicBezTo>
                      <a:pt x="57086" y="23091"/>
                      <a:pt x="64193" y="25039"/>
                      <a:pt x="66322" y="20782"/>
                    </a:cubicBezTo>
                    <a:cubicBezTo>
                      <a:pt x="68420" y="16588"/>
                      <a:pt x="46118" y="3464"/>
                      <a:pt x="42077"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10" name="Group 209">
              <a:extLst>
                <a:ext uri="{FF2B5EF4-FFF2-40B4-BE49-F238E27FC236}">
                  <a16:creationId xmlns:a16="http://schemas.microsoft.com/office/drawing/2014/main" id="{11EE02E5-DA04-4CDD-2D3B-9E3EF4E57A56}"/>
                </a:ext>
              </a:extLst>
            </p:cNvPr>
            <p:cNvGrpSpPr/>
            <p:nvPr/>
          </p:nvGrpSpPr>
          <p:grpSpPr>
            <a:xfrm>
              <a:off x="8400808" y="4810991"/>
              <a:ext cx="233565" cy="1205092"/>
              <a:chOff x="8400808" y="4810991"/>
              <a:chExt cx="233565" cy="1205092"/>
            </a:xfrm>
          </p:grpSpPr>
          <p:cxnSp>
            <p:nvCxnSpPr>
              <p:cNvPr id="198" name="Straight Connector 197">
                <a:extLst>
                  <a:ext uri="{FF2B5EF4-FFF2-40B4-BE49-F238E27FC236}">
                    <a16:creationId xmlns:a16="http://schemas.microsoft.com/office/drawing/2014/main" id="{D7E2B5FF-F24D-E7C5-B0DF-FCAF9B06B7F2}"/>
                  </a:ext>
                </a:extLst>
              </p:cNvPr>
              <p:cNvCxnSpPr/>
              <p:nvPr/>
            </p:nvCxnSpPr>
            <p:spPr>
              <a:xfrm flipH="1" flipV="1">
                <a:off x="8514785" y="5677842"/>
                <a:ext cx="22056" cy="338241"/>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sp>
            <p:nvSpPr>
              <p:cNvPr id="162" name="Freeform 161">
                <a:extLst>
                  <a:ext uri="{FF2B5EF4-FFF2-40B4-BE49-F238E27FC236}">
                    <a16:creationId xmlns:a16="http://schemas.microsoft.com/office/drawing/2014/main" id="{E7C7E9B0-6EE6-9E31-6F78-809B307D939C}"/>
                  </a:ext>
                </a:extLst>
              </p:cNvPr>
              <p:cNvSpPr/>
              <p:nvPr/>
            </p:nvSpPr>
            <p:spPr>
              <a:xfrm>
                <a:off x="8400808" y="4810991"/>
                <a:ext cx="233565" cy="1005693"/>
              </a:xfrm>
              <a:custGeom>
                <a:avLst/>
                <a:gdLst>
                  <a:gd name="connsiteX0" fmla="*/ 136584 w 233565"/>
                  <a:gd name="connsiteY0" fmla="*/ 0 h 1005693"/>
                  <a:gd name="connsiteX1" fmla="*/ 136584 w 233565"/>
                  <a:gd name="connsiteY1" fmla="*/ 0 h 1005693"/>
                  <a:gd name="connsiteX2" fmla="*/ 140047 w 233565"/>
                  <a:gd name="connsiteY2" fmla="*/ 69273 h 1005693"/>
                  <a:gd name="connsiteX3" fmla="*/ 143511 w 233565"/>
                  <a:gd name="connsiteY3" fmla="*/ 110836 h 1005693"/>
                  <a:gd name="connsiteX4" fmla="*/ 136584 w 233565"/>
                  <a:gd name="connsiteY4" fmla="*/ 121227 h 1005693"/>
                  <a:gd name="connsiteX5" fmla="*/ 122729 w 233565"/>
                  <a:gd name="connsiteY5" fmla="*/ 135082 h 1005693"/>
                  <a:gd name="connsiteX6" fmla="*/ 119265 w 233565"/>
                  <a:gd name="connsiteY6" fmla="*/ 169718 h 1005693"/>
                  <a:gd name="connsiteX7" fmla="*/ 126193 w 233565"/>
                  <a:gd name="connsiteY7" fmla="*/ 176645 h 1005693"/>
                  <a:gd name="connsiteX8" fmla="*/ 136584 w 233565"/>
                  <a:gd name="connsiteY8" fmla="*/ 180109 h 1005693"/>
                  <a:gd name="connsiteX9" fmla="*/ 119265 w 233565"/>
                  <a:gd name="connsiteY9" fmla="*/ 193964 h 1005693"/>
                  <a:gd name="connsiteX10" fmla="*/ 112338 w 233565"/>
                  <a:gd name="connsiteY10" fmla="*/ 204354 h 1005693"/>
                  <a:gd name="connsiteX11" fmla="*/ 105411 w 233565"/>
                  <a:gd name="connsiteY11" fmla="*/ 211282 h 1005693"/>
                  <a:gd name="connsiteX12" fmla="*/ 101947 w 233565"/>
                  <a:gd name="connsiteY12" fmla="*/ 221673 h 1005693"/>
                  <a:gd name="connsiteX13" fmla="*/ 115802 w 233565"/>
                  <a:gd name="connsiteY13" fmla="*/ 242454 h 1005693"/>
                  <a:gd name="connsiteX14" fmla="*/ 122729 w 233565"/>
                  <a:gd name="connsiteY14" fmla="*/ 252845 h 1005693"/>
                  <a:gd name="connsiteX15" fmla="*/ 119265 w 233565"/>
                  <a:gd name="connsiteY15" fmla="*/ 263236 h 1005693"/>
                  <a:gd name="connsiteX16" fmla="*/ 101947 w 233565"/>
                  <a:gd name="connsiteY16" fmla="*/ 277091 h 1005693"/>
                  <a:gd name="connsiteX17" fmla="*/ 98484 w 233565"/>
                  <a:gd name="connsiteY17" fmla="*/ 287482 h 1005693"/>
                  <a:gd name="connsiteX18" fmla="*/ 108874 w 233565"/>
                  <a:gd name="connsiteY18" fmla="*/ 290945 h 1005693"/>
                  <a:gd name="connsiteX19" fmla="*/ 126193 w 233565"/>
                  <a:gd name="connsiteY19" fmla="*/ 301336 h 1005693"/>
                  <a:gd name="connsiteX20" fmla="*/ 133120 w 233565"/>
                  <a:gd name="connsiteY20" fmla="*/ 308264 h 1005693"/>
                  <a:gd name="connsiteX21" fmla="*/ 133120 w 233565"/>
                  <a:gd name="connsiteY21" fmla="*/ 339436 h 1005693"/>
                  <a:gd name="connsiteX22" fmla="*/ 129656 w 233565"/>
                  <a:gd name="connsiteY22" fmla="*/ 367145 h 1005693"/>
                  <a:gd name="connsiteX23" fmla="*/ 133120 w 233565"/>
                  <a:gd name="connsiteY23" fmla="*/ 384464 h 1005693"/>
                  <a:gd name="connsiteX24" fmla="*/ 129656 w 233565"/>
                  <a:gd name="connsiteY24" fmla="*/ 398318 h 1005693"/>
                  <a:gd name="connsiteX25" fmla="*/ 108874 w 233565"/>
                  <a:gd name="connsiteY25" fmla="*/ 426027 h 1005693"/>
                  <a:gd name="connsiteX26" fmla="*/ 105411 w 233565"/>
                  <a:gd name="connsiteY26" fmla="*/ 460664 h 1005693"/>
                  <a:gd name="connsiteX27" fmla="*/ 115802 w 233565"/>
                  <a:gd name="connsiteY27" fmla="*/ 471054 h 1005693"/>
                  <a:gd name="connsiteX28" fmla="*/ 112338 w 233565"/>
                  <a:gd name="connsiteY28" fmla="*/ 488373 h 1005693"/>
                  <a:gd name="connsiteX29" fmla="*/ 126193 w 233565"/>
                  <a:gd name="connsiteY29" fmla="*/ 505691 h 1005693"/>
                  <a:gd name="connsiteX30" fmla="*/ 133120 w 233565"/>
                  <a:gd name="connsiteY30" fmla="*/ 516082 h 1005693"/>
                  <a:gd name="connsiteX31" fmla="*/ 98484 w 233565"/>
                  <a:gd name="connsiteY31" fmla="*/ 529936 h 1005693"/>
                  <a:gd name="connsiteX32" fmla="*/ 74238 w 233565"/>
                  <a:gd name="connsiteY32" fmla="*/ 561109 h 1005693"/>
                  <a:gd name="connsiteX33" fmla="*/ 56920 w 233565"/>
                  <a:gd name="connsiteY33" fmla="*/ 592282 h 1005693"/>
                  <a:gd name="connsiteX34" fmla="*/ 53456 w 233565"/>
                  <a:gd name="connsiteY34" fmla="*/ 602673 h 1005693"/>
                  <a:gd name="connsiteX35" fmla="*/ 46529 w 233565"/>
                  <a:gd name="connsiteY35" fmla="*/ 613064 h 1005693"/>
                  <a:gd name="connsiteX36" fmla="*/ 39602 w 233565"/>
                  <a:gd name="connsiteY36" fmla="*/ 633845 h 1005693"/>
                  <a:gd name="connsiteX37" fmla="*/ 32674 w 233565"/>
                  <a:gd name="connsiteY37" fmla="*/ 654627 h 1005693"/>
                  <a:gd name="connsiteX38" fmla="*/ 25747 w 233565"/>
                  <a:gd name="connsiteY38" fmla="*/ 665018 h 1005693"/>
                  <a:gd name="connsiteX39" fmla="*/ 22284 w 233565"/>
                  <a:gd name="connsiteY39" fmla="*/ 675409 h 1005693"/>
                  <a:gd name="connsiteX40" fmla="*/ 15356 w 233565"/>
                  <a:gd name="connsiteY40" fmla="*/ 682336 h 1005693"/>
                  <a:gd name="connsiteX41" fmla="*/ 63847 w 233565"/>
                  <a:gd name="connsiteY41" fmla="*/ 678873 h 1005693"/>
                  <a:gd name="connsiteX42" fmla="*/ 74238 w 233565"/>
                  <a:gd name="connsiteY42" fmla="*/ 675409 h 1005693"/>
                  <a:gd name="connsiteX43" fmla="*/ 91556 w 233565"/>
                  <a:gd name="connsiteY43" fmla="*/ 678873 h 1005693"/>
                  <a:gd name="connsiteX44" fmla="*/ 95020 w 233565"/>
                  <a:gd name="connsiteY44" fmla="*/ 696191 h 1005693"/>
                  <a:gd name="connsiteX45" fmla="*/ 98484 w 233565"/>
                  <a:gd name="connsiteY45" fmla="*/ 706582 h 1005693"/>
                  <a:gd name="connsiteX46" fmla="*/ 91556 w 233565"/>
                  <a:gd name="connsiteY46" fmla="*/ 713509 h 1005693"/>
                  <a:gd name="connsiteX47" fmla="*/ 70774 w 233565"/>
                  <a:gd name="connsiteY47" fmla="*/ 727364 h 1005693"/>
                  <a:gd name="connsiteX48" fmla="*/ 63847 w 233565"/>
                  <a:gd name="connsiteY48" fmla="*/ 737754 h 1005693"/>
                  <a:gd name="connsiteX49" fmla="*/ 67311 w 233565"/>
                  <a:gd name="connsiteY49" fmla="*/ 748145 h 1005693"/>
                  <a:gd name="connsiteX50" fmla="*/ 95020 w 233565"/>
                  <a:gd name="connsiteY50" fmla="*/ 772391 h 1005693"/>
                  <a:gd name="connsiteX51" fmla="*/ 63847 w 233565"/>
                  <a:gd name="connsiteY51" fmla="*/ 779318 h 1005693"/>
                  <a:gd name="connsiteX52" fmla="*/ 53456 w 233565"/>
                  <a:gd name="connsiteY52" fmla="*/ 782782 h 1005693"/>
                  <a:gd name="connsiteX53" fmla="*/ 49993 w 233565"/>
                  <a:gd name="connsiteY53" fmla="*/ 793173 h 1005693"/>
                  <a:gd name="connsiteX54" fmla="*/ 63847 w 233565"/>
                  <a:gd name="connsiteY54" fmla="*/ 800100 h 1005693"/>
                  <a:gd name="connsiteX55" fmla="*/ 105411 w 233565"/>
                  <a:gd name="connsiteY55" fmla="*/ 807027 h 1005693"/>
                  <a:gd name="connsiteX56" fmla="*/ 81165 w 233565"/>
                  <a:gd name="connsiteY56" fmla="*/ 820882 h 1005693"/>
                  <a:gd name="connsiteX57" fmla="*/ 56920 w 233565"/>
                  <a:gd name="connsiteY57" fmla="*/ 841664 h 1005693"/>
                  <a:gd name="connsiteX58" fmla="*/ 46529 w 233565"/>
                  <a:gd name="connsiteY58" fmla="*/ 855518 h 1005693"/>
                  <a:gd name="connsiteX59" fmla="*/ 32674 w 233565"/>
                  <a:gd name="connsiteY59" fmla="*/ 862445 h 1005693"/>
                  <a:gd name="connsiteX60" fmla="*/ 25747 w 233565"/>
                  <a:gd name="connsiteY60" fmla="*/ 883227 h 1005693"/>
                  <a:gd name="connsiteX61" fmla="*/ 36138 w 233565"/>
                  <a:gd name="connsiteY61" fmla="*/ 890154 h 1005693"/>
                  <a:gd name="connsiteX62" fmla="*/ 39602 w 233565"/>
                  <a:gd name="connsiteY62" fmla="*/ 900545 h 1005693"/>
                  <a:gd name="connsiteX63" fmla="*/ 32674 w 233565"/>
                  <a:gd name="connsiteY63" fmla="*/ 938645 h 1005693"/>
                  <a:gd name="connsiteX64" fmla="*/ 25747 w 233565"/>
                  <a:gd name="connsiteY64" fmla="*/ 966354 h 1005693"/>
                  <a:gd name="connsiteX65" fmla="*/ 18820 w 233565"/>
                  <a:gd name="connsiteY65" fmla="*/ 973282 h 1005693"/>
                  <a:gd name="connsiteX66" fmla="*/ 4965 w 233565"/>
                  <a:gd name="connsiteY66" fmla="*/ 990600 h 1005693"/>
                  <a:gd name="connsiteX67" fmla="*/ 1502 w 233565"/>
                  <a:gd name="connsiteY67" fmla="*/ 1004454 h 1005693"/>
                  <a:gd name="connsiteX68" fmla="*/ 43065 w 233565"/>
                  <a:gd name="connsiteY68" fmla="*/ 997527 h 1005693"/>
                  <a:gd name="connsiteX69" fmla="*/ 56920 w 233565"/>
                  <a:gd name="connsiteY69" fmla="*/ 983673 h 1005693"/>
                  <a:gd name="connsiteX70" fmla="*/ 60384 w 233565"/>
                  <a:gd name="connsiteY70" fmla="*/ 973282 h 1005693"/>
                  <a:gd name="connsiteX71" fmla="*/ 70774 w 233565"/>
                  <a:gd name="connsiteY71" fmla="*/ 969818 h 1005693"/>
                  <a:gd name="connsiteX72" fmla="*/ 81165 w 233565"/>
                  <a:gd name="connsiteY72" fmla="*/ 962891 h 1005693"/>
                  <a:gd name="connsiteX73" fmla="*/ 105411 w 233565"/>
                  <a:gd name="connsiteY73" fmla="*/ 942109 h 1005693"/>
                  <a:gd name="connsiteX74" fmla="*/ 115802 w 233565"/>
                  <a:gd name="connsiteY74" fmla="*/ 938645 h 1005693"/>
                  <a:gd name="connsiteX75" fmla="*/ 205856 w 233565"/>
                  <a:gd name="connsiteY75" fmla="*/ 938645 h 1005693"/>
                  <a:gd name="connsiteX76" fmla="*/ 202393 w 233565"/>
                  <a:gd name="connsiteY76" fmla="*/ 917864 h 1005693"/>
                  <a:gd name="connsiteX77" fmla="*/ 167756 w 233565"/>
                  <a:gd name="connsiteY77" fmla="*/ 907473 h 1005693"/>
                  <a:gd name="connsiteX78" fmla="*/ 164293 w 233565"/>
                  <a:gd name="connsiteY78" fmla="*/ 862445 h 1005693"/>
                  <a:gd name="connsiteX79" fmla="*/ 167756 w 233565"/>
                  <a:gd name="connsiteY79" fmla="*/ 852054 h 1005693"/>
                  <a:gd name="connsiteX80" fmla="*/ 185074 w 233565"/>
                  <a:gd name="connsiteY80" fmla="*/ 855518 h 1005693"/>
                  <a:gd name="connsiteX81" fmla="*/ 205856 w 233565"/>
                  <a:gd name="connsiteY81" fmla="*/ 862445 h 1005693"/>
                  <a:gd name="connsiteX82" fmla="*/ 216247 w 233565"/>
                  <a:gd name="connsiteY82" fmla="*/ 858982 h 1005693"/>
                  <a:gd name="connsiteX83" fmla="*/ 216247 w 233565"/>
                  <a:gd name="connsiteY83" fmla="*/ 834736 h 1005693"/>
                  <a:gd name="connsiteX84" fmla="*/ 212784 w 233565"/>
                  <a:gd name="connsiteY84" fmla="*/ 824345 h 1005693"/>
                  <a:gd name="connsiteX85" fmla="*/ 195465 w 233565"/>
                  <a:gd name="connsiteY85" fmla="*/ 810491 h 1005693"/>
                  <a:gd name="connsiteX86" fmla="*/ 171220 w 233565"/>
                  <a:gd name="connsiteY86" fmla="*/ 779318 h 1005693"/>
                  <a:gd name="connsiteX87" fmla="*/ 160829 w 233565"/>
                  <a:gd name="connsiteY87" fmla="*/ 772391 h 1005693"/>
                  <a:gd name="connsiteX88" fmla="*/ 157365 w 233565"/>
                  <a:gd name="connsiteY88" fmla="*/ 762000 h 1005693"/>
                  <a:gd name="connsiteX89" fmla="*/ 150438 w 233565"/>
                  <a:gd name="connsiteY89" fmla="*/ 751609 h 1005693"/>
                  <a:gd name="connsiteX90" fmla="*/ 146974 w 233565"/>
                  <a:gd name="connsiteY90" fmla="*/ 723900 h 1005693"/>
                  <a:gd name="connsiteX91" fmla="*/ 143511 w 233565"/>
                  <a:gd name="connsiteY91" fmla="*/ 713509 h 1005693"/>
                  <a:gd name="connsiteX92" fmla="*/ 136584 w 233565"/>
                  <a:gd name="connsiteY92" fmla="*/ 685800 h 1005693"/>
                  <a:gd name="connsiteX93" fmla="*/ 133120 w 233565"/>
                  <a:gd name="connsiteY93" fmla="*/ 675409 h 1005693"/>
                  <a:gd name="connsiteX94" fmla="*/ 126193 w 233565"/>
                  <a:gd name="connsiteY94" fmla="*/ 665018 h 1005693"/>
                  <a:gd name="connsiteX95" fmla="*/ 133120 w 233565"/>
                  <a:gd name="connsiteY95" fmla="*/ 654627 h 1005693"/>
                  <a:gd name="connsiteX96" fmla="*/ 153902 w 233565"/>
                  <a:gd name="connsiteY96" fmla="*/ 647700 h 1005693"/>
                  <a:gd name="connsiteX97" fmla="*/ 167756 w 233565"/>
                  <a:gd name="connsiteY97" fmla="*/ 647700 h 1005693"/>
                  <a:gd name="connsiteX98" fmla="*/ 178147 w 233565"/>
                  <a:gd name="connsiteY98" fmla="*/ 654627 h 1005693"/>
                  <a:gd name="connsiteX99" fmla="*/ 185074 w 233565"/>
                  <a:gd name="connsiteY99" fmla="*/ 665018 h 1005693"/>
                  <a:gd name="connsiteX100" fmla="*/ 195465 w 233565"/>
                  <a:gd name="connsiteY100" fmla="*/ 685800 h 1005693"/>
                  <a:gd name="connsiteX101" fmla="*/ 205856 w 233565"/>
                  <a:gd name="connsiteY101" fmla="*/ 713509 h 1005693"/>
                  <a:gd name="connsiteX102" fmla="*/ 216247 w 233565"/>
                  <a:gd name="connsiteY102" fmla="*/ 716973 h 1005693"/>
                  <a:gd name="connsiteX103" fmla="*/ 219711 w 233565"/>
                  <a:gd name="connsiteY103" fmla="*/ 706582 h 1005693"/>
                  <a:gd name="connsiteX104" fmla="*/ 212784 w 233565"/>
                  <a:gd name="connsiteY104" fmla="*/ 668482 h 1005693"/>
                  <a:gd name="connsiteX105" fmla="*/ 205856 w 233565"/>
                  <a:gd name="connsiteY105" fmla="*/ 658091 h 1005693"/>
                  <a:gd name="connsiteX106" fmla="*/ 195465 w 233565"/>
                  <a:gd name="connsiteY106" fmla="*/ 626918 h 1005693"/>
                  <a:gd name="connsiteX107" fmla="*/ 192002 w 233565"/>
                  <a:gd name="connsiteY107" fmla="*/ 616527 h 1005693"/>
                  <a:gd name="connsiteX108" fmla="*/ 185074 w 233565"/>
                  <a:gd name="connsiteY108" fmla="*/ 606136 h 1005693"/>
                  <a:gd name="connsiteX109" fmla="*/ 178147 w 233565"/>
                  <a:gd name="connsiteY109" fmla="*/ 585354 h 1005693"/>
                  <a:gd name="connsiteX110" fmla="*/ 174684 w 233565"/>
                  <a:gd name="connsiteY110" fmla="*/ 574964 h 1005693"/>
                  <a:gd name="connsiteX111" fmla="*/ 146974 w 233565"/>
                  <a:gd name="connsiteY111" fmla="*/ 543791 h 1005693"/>
                  <a:gd name="connsiteX112" fmla="*/ 143511 w 233565"/>
                  <a:gd name="connsiteY112" fmla="*/ 533400 h 1005693"/>
                  <a:gd name="connsiteX113" fmla="*/ 150438 w 233565"/>
                  <a:gd name="connsiteY113" fmla="*/ 488373 h 1005693"/>
                  <a:gd name="connsiteX114" fmla="*/ 212784 w 233565"/>
                  <a:gd name="connsiteY114" fmla="*/ 495300 h 1005693"/>
                  <a:gd name="connsiteX115" fmla="*/ 223174 w 233565"/>
                  <a:gd name="connsiteY115" fmla="*/ 502227 h 1005693"/>
                  <a:gd name="connsiteX116" fmla="*/ 233565 w 233565"/>
                  <a:gd name="connsiteY116" fmla="*/ 502227 h 1005693"/>
                  <a:gd name="connsiteX117" fmla="*/ 223174 w 233565"/>
                  <a:gd name="connsiteY117" fmla="*/ 484909 h 1005693"/>
                  <a:gd name="connsiteX118" fmla="*/ 216247 w 233565"/>
                  <a:gd name="connsiteY118" fmla="*/ 474518 h 1005693"/>
                  <a:gd name="connsiteX119" fmla="*/ 188538 w 233565"/>
                  <a:gd name="connsiteY119" fmla="*/ 467591 h 1005693"/>
                  <a:gd name="connsiteX120" fmla="*/ 178147 w 233565"/>
                  <a:gd name="connsiteY120" fmla="*/ 443345 h 1005693"/>
                  <a:gd name="connsiteX121" fmla="*/ 181611 w 233565"/>
                  <a:gd name="connsiteY121" fmla="*/ 432954 h 1005693"/>
                  <a:gd name="connsiteX122" fmla="*/ 192002 w 233565"/>
                  <a:gd name="connsiteY122" fmla="*/ 429491 h 1005693"/>
                  <a:gd name="connsiteX123" fmla="*/ 181611 w 233565"/>
                  <a:gd name="connsiteY123" fmla="*/ 398318 h 1005693"/>
                  <a:gd name="connsiteX124" fmla="*/ 174684 w 233565"/>
                  <a:gd name="connsiteY124" fmla="*/ 384464 h 1005693"/>
                  <a:gd name="connsiteX125" fmla="*/ 160829 w 233565"/>
                  <a:gd name="connsiteY125" fmla="*/ 346364 h 1005693"/>
                  <a:gd name="connsiteX126" fmla="*/ 153902 w 233565"/>
                  <a:gd name="connsiteY126" fmla="*/ 335973 h 1005693"/>
                  <a:gd name="connsiteX127" fmla="*/ 143511 w 233565"/>
                  <a:gd name="connsiteY127" fmla="*/ 304800 h 1005693"/>
                  <a:gd name="connsiteX128" fmla="*/ 195465 w 233565"/>
                  <a:gd name="connsiteY128" fmla="*/ 311727 h 1005693"/>
                  <a:gd name="connsiteX129" fmla="*/ 216247 w 233565"/>
                  <a:gd name="connsiteY129" fmla="*/ 318654 h 1005693"/>
                  <a:gd name="connsiteX130" fmla="*/ 226638 w 233565"/>
                  <a:gd name="connsiteY130" fmla="*/ 322118 h 1005693"/>
                  <a:gd name="connsiteX131" fmla="*/ 212784 w 233565"/>
                  <a:gd name="connsiteY131" fmla="*/ 308264 h 1005693"/>
                  <a:gd name="connsiteX132" fmla="*/ 192002 w 233565"/>
                  <a:gd name="connsiteY132" fmla="*/ 290945 h 1005693"/>
                  <a:gd name="connsiteX133" fmla="*/ 185074 w 233565"/>
                  <a:gd name="connsiteY133" fmla="*/ 280554 h 1005693"/>
                  <a:gd name="connsiteX134" fmla="*/ 167756 w 233565"/>
                  <a:gd name="connsiteY134" fmla="*/ 263236 h 1005693"/>
                  <a:gd name="connsiteX135" fmla="*/ 164293 w 233565"/>
                  <a:gd name="connsiteY135" fmla="*/ 252845 h 1005693"/>
                  <a:gd name="connsiteX136" fmla="*/ 160829 w 233565"/>
                  <a:gd name="connsiteY136" fmla="*/ 238991 h 1005693"/>
                  <a:gd name="connsiteX137" fmla="*/ 146974 w 233565"/>
                  <a:gd name="connsiteY137" fmla="*/ 218209 h 1005693"/>
                  <a:gd name="connsiteX138" fmla="*/ 136584 w 233565"/>
                  <a:gd name="connsiteY138" fmla="*/ 193964 h 1005693"/>
                  <a:gd name="connsiteX139" fmla="*/ 133120 w 233565"/>
                  <a:gd name="connsiteY139" fmla="*/ 183573 h 1005693"/>
                  <a:gd name="connsiteX140" fmla="*/ 143511 w 233565"/>
                  <a:gd name="connsiteY140" fmla="*/ 187036 h 1005693"/>
                  <a:gd name="connsiteX141" fmla="*/ 167756 w 233565"/>
                  <a:gd name="connsiteY141" fmla="*/ 193964 h 1005693"/>
                  <a:gd name="connsiteX142" fmla="*/ 198929 w 233565"/>
                  <a:gd name="connsiteY142" fmla="*/ 207818 h 1005693"/>
                  <a:gd name="connsiteX143" fmla="*/ 223174 w 233565"/>
                  <a:gd name="connsiteY143" fmla="*/ 214745 h 1005693"/>
                  <a:gd name="connsiteX144" fmla="*/ 212784 w 233565"/>
                  <a:gd name="connsiteY144" fmla="*/ 200891 h 1005693"/>
                  <a:gd name="connsiteX145" fmla="*/ 202393 w 233565"/>
                  <a:gd name="connsiteY145" fmla="*/ 193964 h 1005693"/>
                  <a:gd name="connsiteX146" fmla="*/ 188538 w 233565"/>
                  <a:gd name="connsiteY146" fmla="*/ 183573 h 1005693"/>
                  <a:gd name="connsiteX147" fmla="*/ 181611 w 233565"/>
                  <a:gd name="connsiteY147" fmla="*/ 169718 h 1005693"/>
                  <a:gd name="connsiteX148" fmla="*/ 178147 w 233565"/>
                  <a:gd name="connsiteY148" fmla="*/ 159327 h 1005693"/>
                  <a:gd name="connsiteX149" fmla="*/ 157365 w 233565"/>
                  <a:gd name="connsiteY149" fmla="*/ 124691 h 1005693"/>
                  <a:gd name="connsiteX150" fmla="*/ 153902 w 233565"/>
                  <a:gd name="connsiteY150" fmla="*/ 114300 h 1005693"/>
                  <a:gd name="connsiteX151" fmla="*/ 153902 w 233565"/>
                  <a:gd name="connsiteY151" fmla="*/ 76200 h 1005693"/>
                  <a:gd name="connsiteX152" fmla="*/ 136584 w 233565"/>
                  <a:gd name="connsiteY152" fmla="*/ 0 h 100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33565" h="1005693">
                    <a:moveTo>
                      <a:pt x="136584" y="0"/>
                    </a:moveTo>
                    <a:lnTo>
                      <a:pt x="136584" y="0"/>
                    </a:lnTo>
                    <a:cubicBezTo>
                      <a:pt x="137738" y="23091"/>
                      <a:pt x="138605" y="46198"/>
                      <a:pt x="140047" y="69273"/>
                    </a:cubicBezTo>
                    <a:cubicBezTo>
                      <a:pt x="140914" y="83148"/>
                      <a:pt x="144436" y="96964"/>
                      <a:pt x="143511" y="110836"/>
                    </a:cubicBezTo>
                    <a:cubicBezTo>
                      <a:pt x="143234" y="114990"/>
                      <a:pt x="139293" y="118066"/>
                      <a:pt x="136584" y="121227"/>
                    </a:cubicBezTo>
                    <a:cubicBezTo>
                      <a:pt x="132334" y="126186"/>
                      <a:pt x="122729" y="135082"/>
                      <a:pt x="122729" y="135082"/>
                    </a:cubicBezTo>
                    <a:cubicBezTo>
                      <a:pt x="117509" y="150742"/>
                      <a:pt x="111937" y="155063"/>
                      <a:pt x="119265" y="169718"/>
                    </a:cubicBezTo>
                    <a:cubicBezTo>
                      <a:pt x="120726" y="172639"/>
                      <a:pt x="123393" y="174965"/>
                      <a:pt x="126193" y="176645"/>
                    </a:cubicBezTo>
                    <a:cubicBezTo>
                      <a:pt x="129324" y="178523"/>
                      <a:pt x="133120" y="178954"/>
                      <a:pt x="136584" y="180109"/>
                    </a:cubicBezTo>
                    <a:cubicBezTo>
                      <a:pt x="116730" y="209888"/>
                      <a:pt x="143166" y="174844"/>
                      <a:pt x="119265" y="193964"/>
                    </a:cubicBezTo>
                    <a:cubicBezTo>
                      <a:pt x="116015" y="196564"/>
                      <a:pt x="114938" y="201104"/>
                      <a:pt x="112338" y="204354"/>
                    </a:cubicBezTo>
                    <a:cubicBezTo>
                      <a:pt x="110298" y="206904"/>
                      <a:pt x="107720" y="208973"/>
                      <a:pt x="105411" y="211282"/>
                    </a:cubicBezTo>
                    <a:cubicBezTo>
                      <a:pt x="104256" y="214746"/>
                      <a:pt x="101947" y="218022"/>
                      <a:pt x="101947" y="221673"/>
                    </a:cubicBezTo>
                    <a:cubicBezTo>
                      <a:pt x="101947" y="232630"/>
                      <a:pt x="109555" y="234957"/>
                      <a:pt x="115802" y="242454"/>
                    </a:cubicBezTo>
                    <a:cubicBezTo>
                      <a:pt x="118467" y="245652"/>
                      <a:pt x="120420" y="249381"/>
                      <a:pt x="122729" y="252845"/>
                    </a:cubicBezTo>
                    <a:cubicBezTo>
                      <a:pt x="121574" y="256309"/>
                      <a:pt x="121143" y="260105"/>
                      <a:pt x="119265" y="263236"/>
                    </a:cubicBezTo>
                    <a:cubicBezTo>
                      <a:pt x="115973" y="268722"/>
                      <a:pt x="106669" y="273943"/>
                      <a:pt x="101947" y="277091"/>
                    </a:cubicBezTo>
                    <a:cubicBezTo>
                      <a:pt x="100793" y="280555"/>
                      <a:pt x="96851" y="284216"/>
                      <a:pt x="98484" y="287482"/>
                    </a:cubicBezTo>
                    <a:cubicBezTo>
                      <a:pt x="100117" y="290747"/>
                      <a:pt x="105744" y="289067"/>
                      <a:pt x="108874" y="290945"/>
                    </a:cubicBezTo>
                    <a:cubicBezTo>
                      <a:pt x="132644" y="305207"/>
                      <a:pt x="96762" y="291528"/>
                      <a:pt x="126193" y="301336"/>
                    </a:cubicBezTo>
                    <a:cubicBezTo>
                      <a:pt x="128502" y="303645"/>
                      <a:pt x="131440" y="305464"/>
                      <a:pt x="133120" y="308264"/>
                    </a:cubicBezTo>
                    <a:cubicBezTo>
                      <a:pt x="139923" y="319603"/>
                      <a:pt x="135033" y="326044"/>
                      <a:pt x="133120" y="339436"/>
                    </a:cubicBezTo>
                    <a:cubicBezTo>
                      <a:pt x="131803" y="348651"/>
                      <a:pt x="130811" y="357909"/>
                      <a:pt x="129656" y="367145"/>
                    </a:cubicBezTo>
                    <a:cubicBezTo>
                      <a:pt x="130811" y="372918"/>
                      <a:pt x="133120" y="378577"/>
                      <a:pt x="133120" y="384464"/>
                    </a:cubicBezTo>
                    <a:cubicBezTo>
                      <a:pt x="133120" y="389224"/>
                      <a:pt x="131785" y="394060"/>
                      <a:pt x="129656" y="398318"/>
                    </a:cubicBezTo>
                    <a:cubicBezTo>
                      <a:pt x="121821" y="413988"/>
                      <a:pt x="118618" y="416284"/>
                      <a:pt x="108874" y="426027"/>
                    </a:cubicBezTo>
                    <a:cubicBezTo>
                      <a:pt x="104245" y="439915"/>
                      <a:pt x="97696" y="447164"/>
                      <a:pt x="105411" y="460664"/>
                    </a:cubicBezTo>
                    <a:cubicBezTo>
                      <a:pt x="107841" y="464917"/>
                      <a:pt x="112338" y="467591"/>
                      <a:pt x="115802" y="471054"/>
                    </a:cubicBezTo>
                    <a:cubicBezTo>
                      <a:pt x="125613" y="500492"/>
                      <a:pt x="117092" y="464597"/>
                      <a:pt x="112338" y="488373"/>
                    </a:cubicBezTo>
                    <a:cubicBezTo>
                      <a:pt x="110370" y="498214"/>
                      <a:pt x="120458" y="501868"/>
                      <a:pt x="126193" y="505691"/>
                    </a:cubicBezTo>
                    <a:cubicBezTo>
                      <a:pt x="128502" y="509155"/>
                      <a:pt x="133804" y="511976"/>
                      <a:pt x="133120" y="516082"/>
                    </a:cubicBezTo>
                    <a:cubicBezTo>
                      <a:pt x="130754" y="530275"/>
                      <a:pt x="104582" y="529065"/>
                      <a:pt x="98484" y="529936"/>
                    </a:cubicBezTo>
                    <a:cubicBezTo>
                      <a:pt x="81912" y="554794"/>
                      <a:pt x="90516" y="544831"/>
                      <a:pt x="74238" y="561109"/>
                    </a:cubicBezTo>
                    <a:cubicBezTo>
                      <a:pt x="68141" y="579398"/>
                      <a:pt x="72799" y="568462"/>
                      <a:pt x="56920" y="592282"/>
                    </a:cubicBezTo>
                    <a:cubicBezTo>
                      <a:pt x="54895" y="595320"/>
                      <a:pt x="55089" y="599407"/>
                      <a:pt x="53456" y="602673"/>
                    </a:cubicBezTo>
                    <a:cubicBezTo>
                      <a:pt x="51594" y="606396"/>
                      <a:pt x="48220" y="609260"/>
                      <a:pt x="46529" y="613064"/>
                    </a:cubicBezTo>
                    <a:cubicBezTo>
                      <a:pt x="43564" y="619736"/>
                      <a:pt x="41911" y="626918"/>
                      <a:pt x="39602" y="633845"/>
                    </a:cubicBezTo>
                    <a:lnTo>
                      <a:pt x="32674" y="654627"/>
                    </a:lnTo>
                    <a:cubicBezTo>
                      <a:pt x="31358" y="658576"/>
                      <a:pt x="28056" y="661554"/>
                      <a:pt x="25747" y="665018"/>
                    </a:cubicBezTo>
                    <a:cubicBezTo>
                      <a:pt x="24593" y="668482"/>
                      <a:pt x="24162" y="672278"/>
                      <a:pt x="22284" y="675409"/>
                    </a:cubicBezTo>
                    <a:cubicBezTo>
                      <a:pt x="20604" y="678209"/>
                      <a:pt x="12102" y="682065"/>
                      <a:pt x="15356" y="682336"/>
                    </a:cubicBezTo>
                    <a:cubicBezTo>
                      <a:pt x="31505" y="683682"/>
                      <a:pt x="47683" y="680027"/>
                      <a:pt x="63847" y="678873"/>
                    </a:cubicBezTo>
                    <a:cubicBezTo>
                      <a:pt x="67311" y="677718"/>
                      <a:pt x="70587" y="675409"/>
                      <a:pt x="74238" y="675409"/>
                    </a:cubicBezTo>
                    <a:cubicBezTo>
                      <a:pt x="80125" y="675409"/>
                      <a:pt x="87393" y="674710"/>
                      <a:pt x="91556" y="678873"/>
                    </a:cubicBezTo>
                    <a:cubicBezTo>
                      <a:pt x="95719" y="683036"/>
                      <a:pt x="93592" y="690480"/>
                      <a:pt x="95020" y="696191"/>
                    </a:cubicBezTo>
                    <a:cubicBezTo>
                      <a:pt x="95906" y="699733"/>
                      <a:pt x="97329" y="703118"/>
                      <a:pt x="98484" y="706582"/>
                    </a:cubicBezTo>
                    <a:cubicBezTo>
                      <a:pt x="96175" y="708891"/>
                      <a:pt x="94169" y="711550"/>
                      <a:pt x="91556" y="713509"/>
                    </a:cubicBezTo>
                    <a:cubicBezTo>
                      <a:pt x="84895" y="718504"/>
                      <a:pt x="70774" y="727364"/>
                      <a:pt x="70774" y="727364"/>
                    </a:cubicBezTo>
                    <a:cubicBezTo>
                      <a:pt x="68465" y="730827"/>
                      <a:pt x="64531" y="733648"/>
                      <a:pt x="63847" y="737754"/>
                    </a:cubicBezTo>
                    <a:cubicBezTo>
                      <a:pt x="63247" y="741355"/>
                      <a:pt x="65120" y="745224"/>
                      <a:pt x="67311" y="748145"/>
                    </a:cubicBezTo>
                    <a:cubicBezTo>
                      <a:pt x="77443" y="761655"/>
                      <a:pt x="83001" y="764379"/>
                      <a:pt x="95020" y="772391"/>
                    </a:cubicBezTo>
                    <a:cubicBezTo>
                      <a:pt x="83110" y="774773"/>
                      <a:pt x="75265" y="776055"/>
                      <a:pt x="63847" y="779318"/>
                    </a:cubicBezTo>
                    <a:cubicBezTo>
                      <a:pt x="60336" y="780321"/>
                      <a:pt x="56920" y="781627"/>
                      <a:pt x="53456" y="782782"/>
                    </a:cubicBezTo>
                    <a:cubicBezTo>
                      <a:pt x="52302" y="786246"/>
                      <a:pt x="48115" y="790042"/>
                      <a:pt x="49993" y="793173"/>
                    </a:cubicBezTo>
                    <a:cubicBezTo>
                      <a:pt x="52649" y="797600"/>
                      <a:pt x="58838" y="798848"/>
                      <a:pt x="63847" y="800100"/>
                    </a:cubicBezTo>
                    <a:cubicBezTo>
                      <a:pt x="77473" y="803506"/>
                      <a:pt x="91556" y="804718"/>
                      <a:pt x="105411" y="807027"/>
                    </a:cubicBezTo>
                    <a:cubicBezTo>
                      <a:pt x="99974" y="809745"/>
                      <a:pt x="86063" y="815984"/>
                      <a:pt x="81165" y="820882"/>
                    </a:cubicBezTo>
                    <a:cubicBezTo>
                      <a:pt x="58684" y="843363"/>
                      <a:pt x="83980" y="828132"/>
                      <a:pt x="56920" y="841664"/>
                    </a:cubicBezTo>
                    <a:cubicBezTo>
                      <a:pt x="53456" y="846282"/>
                      <a:pt x="50912" y="851761"/>
                      <a:pt x="46529" y="855518"/>
                    </a:cubicBezTo>
                    <a:cubicBezTo>
                      <a:pt x="42609" y="858878"/>
                      <a:pt x="35772" y="858314"/>
                      <a:pt x="32674" y="862445"/>
                    </a:cubicBezTo>
                    <a:cubicBezTo>
                      <a:pt x="28293" y="868287"/>
                      <a:pt x="25747" y="883227"/>
                      <a:pt x="25747" y="883227"/>
                    </a:cubicBezTo>
                    <a:cubicBezTo>
                      <a:pt x="29211" y="885536"/>
                      <a:pt x="33537" y="886903"/>
                      <a:pt x="36138" y="890154"/>
                    </a:cubicBezTo>
                    <a:cubicBezTo>
                      <a:pt x="38419" y="893005"/>
                      <a:pt x="39602" y="896894"/>
                      <a:pt x="39602" y="900545"/>
                    </a:cubicBezTo>
                    <a:cubicBezTo>
                      <a:pt x="39602" y="932554"/>
                      <a:pt x="37545" y="919158"/>
                      <a:pt x="32674" y="938645"/>
                    </a:cubicBezTo>
                    <a:cubicBezTo>
                      <a:pt x="31608" y="942908"/>
                      <a:pt x="29143" y="960695"/>
                      <a:pt x="25747" y="966354"/>
                    </a:cubicBezTo>
                    <a:cubicBezTo>
                      <a:pt x="24067" y="969154"/>
                      <a:pt x="20860" y="970732"/>
                      <a:pt x="18820" y="973282"/>
                    </a:cubicBezTo>
                    <a:cubicBezTo>
                      <a:pt x="1353" y="995117"/>
                      <a:pt x="21684" y="973883"/>
                      <a:pt x="4965" y="990600"/>
                    </a:cubicBezTo>
                    <a:cubicBezTo>
                      <a:pt x="3811" y="995218"/>
                      <a:pt x="-2955" y="1002783"/>
                      <a:pt x="1502" y="1004454"/>
                    </a:cubicBezTo>
                    <a:cubicBezTo>
                      <a:pt x="12422" y="1008549"/>
                      <a:pt x="31096" y="1001517"/>
                      <a:pt x="43065" y="997527"/>
                    </a:cubicBezTo>
                    <a:cubicBezTo>
                      <a:pt x="52302" y="969817"/>
                      <a:pt x="38447" y="1002145"/>
                      <a:pt x="56920" y="983673"/>
                    </a:cubicBezTo>
                    <a:cubicBezTo>
                      <a:pt x="59502" y="981091"/>
                      <a:pt x="57802" y="975864"/>
                      <a:pt x="60384" y="973282"/>
                    </a:cubicBezTo>
                    <a:cubicBezTo>
                      <a:pt x="62965" y="970700"/>
                      <a:pt x="67509" y="971451"/>
                      <a:pt x="70774" y="969818"/>
                    </a:cubicBezTo>
                    <a:cubicBezTo>
                      <a:pt x="74497" y="967956"/>
                      <a:pt x="78004" y="965600"/>
                      <a:pt x="81165" y="962891"/>
                    </a:cubicBezTo>
                    <a:cubicBezTo>
                      <a:pt x="93098" y="952663"/>
                      <a:pt x="92686" y="948471"/>
                      <a:pt x="105411" y="942109"/>
                    </a:cubicBezTo>
                    <a:cubicBezTo>
                      <a:pt x="108677" y="940476"/>
                      <a:pt x="112338" y="939800"/>
                      <a:pt x="115802" y="938645"/>
                    </a:cubicBezTo>
                    <a:cubicBezTo>
                      <a:pt x="146844" y="946407"/>
                      <a:pt x="164849" y="952314"/>
                      <a:pt x="205856" y="938645"/>
                    </a:cubicBezTo>
                    <a:cubicBezTo>
                      <a:pt x="212518" y="936424"/>
                      <a:pt x="204859" y="924439"/>
                      <a:pt x="202393" y="917864"/>
                    </a:cubicBezTo>
                    <a:cubicBezTo>
                      <a:pt x="197742" y="905461"/>
                      <a:pt x="173457" y="908185"/>
                      <a:pt x="167756" y="907473"/>
                    </a:cubicBezTo>
                    <a:cubicBezTo>
                      <a:pt x="159252" y="881961"/>
                      <a:pt x="158673" y="890549"/>
                      <a:pt x="164293" y="862445"/>
                    </a:cubicBezTo>
                    <a:cubicBezTo>
                      <a:pt x="165009" y="858865"/>
                      <a:pt x="166602" y="855518"/>
                      <a:pt x="167756" y="852054"/>
                    </a:cubicBezTo>
                    <a:cubicBezTo>
                      <a:pt x="173529" y="853209"/>
                      <a:pt x="179394" y="853969"/>
                      <a:pt x="185074" y="855518"/>
                    </a:cubicBezTo>
                    <a:cubicBezTo>
                      <a:pt x="192119" y="857439"/>
                      <a:pt x="205856" y="862445"/>
                      <a:pt x="205856" y="862445"/>
                    </a:cubicBezTo>
                    <a:cubicBezTo>
                      <a:pt x="209320" y="861291"/>
                      <a:pt x="213665" y="861564"/>
                      <a:pt x="216247" y="858982"/>
                    </a:cubicBezTo>
                    <a:cubicBezTo>
                      <a:pt x="223055" y="852175"/>
                      <a:pt x="218200" y="841572"/>
                      <a:pt x="216247" y="834736"/>
                    </a:cubicBezTo>
                    <a:cubicBezTo>
                      <a:pt x="215244" y="831226"/>
                      <a:pt x="214662" y="827476"/>
                      <a:pt x="212784" y="824345"/>
                    </a:cubicBezTo>
                    <a:cubicBezTo>
                      <a:pt x="209495" y="818863"/>
                      <a:pt x="200183" y="813636"/>
                      <a:pt x="195465" y="810491"/>
                    </a:cubicBezTo>
                    <a:cubicBezTo>
                      <a:pt x="185810" y="796008"/>
                      <a:pt x="183429" y="789492"/>
                      <a:pt x="171220" y="779318"/>
                    </a:cubicBezTo>
                    <a:cubicBezTo>
                      <a:pt x="168022" y="776653"/>
                      <a:pt x="164293" y="774700"/>
                      <a:pt x="160829" y="772391"/>
                    </a:cubicBezTo>
                    <a:cubicBezTo>
                      <a:pt x="159674" y="768927"/>
                      <a:pt x="158998" y="765266"/>
                      <a:pt x="157365" y="762000"/>
                    </a:cubicBezTo>
                    <a:cubicBezTo>
                      <a:pt x="155503" y="758277"/>
                      <a:pt x="151533" y="755625"/>
                      <a:pt x="150438" y="751609"/>
                    </a:cubicBezTo>
                    <a:cubicBezTo>
                      <a:pt x="147989" y="742629"/>
                      <a:pt x="148639" y="733058"/>
                      <a:pt x="146974" y="723900"/>
                    </a:cubicBezTo>
                    <a:cubicBezTo>
                      <a:pt x="146321" y="720308"/>
                      <a:pt x="144472" y="717031"/>
                      <a:pt x="143511" y="713509"/>
                    </a:cubicBezTo>
                    <a:cubicBezTo>
                      <a:pt x="141006" y="704324"/>
                      <a:pt x="139595" y="694832"/>
                      <a:pt x="136584" y="685800"/>
                    </a:cubicBezTo>
                    <a:cubicBezTo>
                      <a:pt x="135429" y="682336"/>
                      <a:pt x="134753" y="678675"/>
                      <a:pt x="133120" y="675409"/>
                    </a:cubicBezTo>
                    <a:cubicBezTo>
                      <a:pt x="131258" y="671686"/>
                      <a:pt x="128502" y="668482"/>
                      <a:pt x="126193" y="665018"/>
                    </a:cubicBezTo>
                    <a:cubicBezTo>
                      <a:pt x="128502" y="661554"/>
                      <a:pt x="129590" y="656833"/>
                      <a:pt x="133120" y="654627"/>
                    </a:cubicBezTo>
                    <a:cubicBezTo>
                      <a:pt x="139312" y="650757"/>
                      <a:pt x="153902" y="647700"/>
                      <a:pt x="153902" y="647700"/>
                    </a:cubicBezTo>
                    <a:cubicBezTo>
                      <a:pt x="164985" y="631074"/>
                      <a:pt x="156673" y="636617"/>
                      <a:pt x="167756" y="647700"/>
                    </a:cubicBezTo>
                    <a:cubicBezTo>
                      <a:pt x="170700" y="650644"/>
                      <a:pt x="174683" y="652318"/>
                      <a:pt x="178147" y="654627"/>
                    </a:cubicBezTo>
                    <a:cubicBezTo>
                      <a:pt x="180456" y="658091"/>
                      <a:pt x="183212" y="661295"/>
                      <a:pt x="185074" y="665018"/>
                    </a:cubicBezTo>
                    <a:cubicBezTo>
                      <a:pt x="199414" y="693698"/>
                      <a:pt x="175613" y="656021"/>
                      <a:pt x="195465" y="685800"/>
                    </a:cubicBezTo>
                    <a:cubicBezTo>
                      <a:pt x="197398" y="693530"/>
                      <a:pt x="199820" y="707472"/>
                      <a:pt x="205856" y="713509"/>
                    </a:cubicBezTo>
                    <a:cubicBezTo>
                      <a:pt x="208438" y="716091"/>
                      <a:pt x="212783" y="715818"/>
                      <a:pt x="216247" y="716973"/>
                    </a:cubicBezTo>
                    <a:cubicBezTo>
                      <a:pt x="217402" y="713509"/>
                      <a:pt x="219711" y="710233"/>
                      <a:pt x="219711" y="706582"/>
                    </a:cubicBezTo>
                    <a:cubicBezTo>
                      <a:pt x="219711" y="702841"/>
                      <a:pt x="215815" y="675553"/>
                      <a:pt x="212784" y="668482"/>
                    </a:cubicBezTo>
                    <a:cubicBezTo>
                      <a:pt x="211144" y="664656"/>
                      <a:pt x="208165" y="661555"/>
                      <a:pt x="205856" y="658091"/>
                    </a:cubicBezTo>
                    <a:lnTo>
                      <a:pt x="195465" y="626918"/>
                    </a:lnTo>
                    <a:cubicBezTo>
                      <a:pt x="194311" y="623454"/>
                      <a:pt x="194027" y="619565"/>
                      <a:pt x="192002" y="616527"/>
                    </a:cubicBezTo>
                    <a:lnTo>
                      <a:pt x="185074" y="606136"/>
                    </a:lnTo>
                    <a:lnTo>
                      <a:pt x="178147" y="585354"/>
                    </a:lnTo>
                    <a:cubicBezTo>
                      <a:pt x="176993" y="581891"/>
                      <a:pt x="177265" y="577545"/>
                      <a:pt x="174684" y="574964"/>
                    </a:cubicBezTo>
                    <a:cubicBezTo>
                      <a:pt x="153283" y="553563"/>
                      <a:pt x="162264" y="564176"/>
                      <a:pt x="146974" y="543791"/>
                    </a:cubicBezTo>
                    <a:cubicBezTo>
                      <a:pt x="145820" y="540327"/>
                      <a:pt x="143511" y="537051"/>
                      <a:pt x="143511" y="533400"/>
                    </a:cubicBezTo>
                    <a:cubicBezTo>
                      <a:pt x="143511" y="506609"/>
                      <a:pt x="144509" y="506160"/>
                      <a:pt x="150438" y="488373"/>
                    </a:cubicBezTo>
                    <a:cubicBezTo>
                      <a:pt x="153482" y="488627"/>
                      <a:pt x="201282" y="491466"/>
                      <a:pt x="212784" y="495300"/>
                    </a:cubicBezTo>
                    <a:cubicBezTo>
                      <a:pt x="216733" y="496616"/>
                      <a:pt x="219711" y="499918"/>
                      <a:pt x="223174" y="502227"/>
                    </a:cubicBezTo>
                    <a:cubicBezTo>
                      <a:pt x="226678" y="507482"/>
                      <a:pt x="233565" y="523736"/>
                      <a:pt x="233565" y="502227"/>
                    </a:cubicBezTo>
                    <a:cubicBezTo>
                      <a:pt x="233565" y="491698"/>
                      <a:pt x="228663" y="491770"/>
                      <a:pt x="223174" y="484909"/>
                    </a:cubicBezTo>
                    <a:cubicBezTo>
                      <a:pt x="220573" y="481658"/>
                      <a:pt x="219970" y="476380"/>
                      <a:pt x="216247" y="474518"/>
                    </a:cubicBezTo>
                    <a:cubicBezTo>
                      <a:pt x="207732" y="470260"/>
                      <a:pt x="188538" y="467591"/>
                      <a:pt x="188538" y="467591"/>
                    </a:cubicBezTo>
                    <a:cubicBezTo>
                      <a:pt x="182882" y="459107"/>
                      <a:pt x="178147" y="454528"/>
                      <a:pt x="178147" y="443345"/>
                    </a:cubicBezTo>
                    <a:cubicBezTo>
                      <a:pt x="178147" y="439694"/>
                      <a:pt x="179029" y="435536"/>
                      <a:pt x="181611" y="432954"/>
                    </a:cubicBezTo>
                    <a:cubicBezTo>
                      <a:pt x="184193" y="430372"/>
                      <a:pt x="188538" y="430645"/>
                      <a:pt x="192002" y="429491"/>
                    </a:cubicBezTo>
                    <a:cubicBezTo>
                      <a:pt x="188538" y="419100"/>
                      <a:pt x="185543" y="408541"/>
                      <a:pt x="181611" y="398318"/>
                    </a:cubicBezTo>
                    <a:cubicBezTo>
                      <a:pt x="179758" y="393499"/>
                      <a:pt x="176448" y="389316"/>
                      <a:pt x="174684" y="384464"/>
                    </a:cubicBezTo>
                    <a:cubicBezTo>
                      <a:pt x="164428" y="356260"/>
                      <a:pt x="172688" y="367118"/>
                      <a:pt x="160829" y="346364"/>
                    </a:cubicBezTo>
                    <a:cubicBezTo>
                      <a:pt x="158764" y="342750"/>
                      <a:pt x="155503" y="339816"/>
                      <a:pt x="153902" y="335973"/>
                    </a:cubicBezTo>
                    <a:cubicBezTo>
                      <a:pt x="149689" y="325862"/>
                      <a:pt x="143511" y="304800"/>
                      <a:pt x="143511" y="304800"/>
                    </a:cubicBezTo>
                    <a:cubicBezTo>
                      <a:pt x="172169" y="299068"/>
                      <a:pt x="156172" y="299448"/>
                      <a:pt x="195465" y="311727"/>
                    </a:cubicBezTo>
                    <a:cubicBezTo>
                      <a:pt x="202435" y="313905"/>
                      <a:pt x="209320" y="316345"/>
                      <a:pt x="216247" y="318654"/>
                    </a:cubicBezTo>
                    <a:lnTo>
                      <a:pt x="226638" y="322118"/>
                    </a:lnTo>
                    <a:cubicBezTo>
                      <a:pt x="222020" y="317500"/>
                      <a:pt x="217743" y="312514"/>
                      <a:pt x="212784" y="308264"/>
                    </a:cubicBezTo>
                    <a:cubicBezTo>
                      <a:pt x="196891" y="294641"/>
                      <a:pt x="207015" y="308960"/>
                      <a:pt x="192002" y="290945"/>
                    </a:cubicBezTo>
                    <a:cubicBezTo>
                      <a:pt x="189337" y="287747"/>
                      <a:pt x="187815" y="283687"/>
                      <a:pt x="185074" y="280554"/>
                    </a:cubicBezTo>
                    <a:cubicBezTo>
                      <a:pt x="179698" y="274410"/>
                      <a:pt x="167756" y="263236"/>
                      <a:pt x="167756" y="263236"/>
                    </a:cubicBezTo>
                    <a:cubicBezTo>
                      <a:pt x="166602" y="259772"/>
                      <a:pt x="165296" y="256355"/>
                      <a:pt x="164293" y="252845"/>
                    </a:cubicBezTo>
                    <a:cubicBezTo>
                      <a:pt x="162985" y="248268"/>
                      <a:pt x="162958" y="243249"/>
                      <a:pt x="160829" y="238991"/>
                    </a:cubicBezTo>
                    <a:cubicBezTo>
                      <a:pt x="157105" y="231544"/>
                      <a:pt x="146974" y="218209"/>
                      <a:pt x="146974" y="218209"/>
                    </a:cubicBezTo>
                    <a:cubicBezTo>
                      <a:pt x="139768" y="189377"/>
                      <a:pt x="148542" y="217880"/>
                      <a:pt x="136584" y="193964"/>
                    </a:cubicBezTo>
                    <a:cubicBezTo>
                      <a:pt x="134951" y="190698"/>
                      <a:pt x="130538" y="186155"/>
                      <a:pt x="133120" y="183573"/>
                    </a:cubicBezTo>
                    <a:cubicBezTo>
                      <a:pt x="135701" y="180991"/>
                      <a:pt x="140014" y="185987"/>
                      <a:pt x="143511" y="187036"/>
                    </a:cubicBezTo>
                    <a:cubicBezTo>
                      <a:pt x="151562" y="189451"/>
                      <a:pt x="159723" y="191492"/>
                      <a:pt x="167756" y="193964"/>
                    </a:cubicBezTo>
                    <a:cubicBezTo>
                      <a:pt x="214223" y="208262"/>
                      <a:pt x="170071" y="193389"/>
                      <a:pt x="198929" y="207818"/>
                    </a:cubicBezTo>
                    <a:cubicBezTo>
                      <a:pt x="203901" y="210304"/>
                      <a:pt x="218730" y="213634"/>
                      <a:pt x="223174" y="214745"/>
                    </a:cubicBezTo>
                    <a:cubicBezTo>
                      <a:pt x="219711" y="210127"/>
                      <a:pt x="216866" y="204973"/>
                      <a:pt x="212784" y="200891"/>
                    </a:cubicBezTo>
                    <a:cubicBezTo>
                      <a:pt x="209840" y="197947"/>
                      <a:pt x="205780" y="196383"/>
                      <a:pt x="202393" y="193964"/>
                    </a:cubicBezTo>
                    <a:cubicBezTo>
                      <a:pt x="197695" y="190609"/>
                      <a:pt x="193156" y="187037"/>
                      <a:pt x="188538" y="183573"/>
                    </a:cubicBezTo>
                    <a:cubicBezTo>
                      <a:pt x="186229" y="178955"/>
                      <a:pt x="183645" y="174464"/>
                      <a:pt x="181611" y="169718"/>
                    </a:cubicBezTo>
                    <a:cubicBezTo>
                      <a:pt x="180173" y="166362"/>
                      <a:pt x="179920" y="162519"/>
                      <a:pt x="178147" y="159327"/>
                    </a:cubicBezTo>
                    <a:cubicBezTo>
                      <a:pt x="162769" y="131645"/>
                      <a:pt x="167186" y="147606"/>
                      <a:pt x="157365" y="124691"/>
                    </a:cubicBezTo>
                    <a:cubicBezTo>
                      <a:pt x="155927" y="121335"/>
                      <a:pt x="154162" y="117942"/>
                      <a:pt x="153902" y="114300"/>
                    </a:cubicBezTo>
                    <a:cubicBezTo>
                      <a:pt x="152997" y="101632"/>
                      <a:pt x="153902" y="88900"/>
                      <a:pt x="153902" y="76200"/>
                    </a:cubicBezTo>
                    <a:lnTo>
                      <a:pt x="136584"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63" name="Freeform 162">
              <a:extLst>
                <a:ext uri="{FF2B5EF4-FFF2-40B4-BE49-F238E27FC236}">
                  <a16:creationId xmlns:a16="http://schemas.microsoft.com/office/drawing/2014/main" id="{5D7F4993-2AA3-0D96-2714-787C0A5A6899}"/>
                </a:ext>
              </a:extLst>
            </p:cNvPr>
            <p:cNvSpPr/>
            <p:nvPr/>
          </p:nvSpPr>
          <p:spPr>
            <a:xfrm>
              <a:off x="6719449" y="3799609"/>
              <a:ext cx="263242" cy="1011382"/>
            </a:xfrm>
            <a:custGeom>
              <a:avLst/>
              <a:gdLst>
                <a:gd name="connsiteX0" fmla="*/ 232069 w 263242"/>
                <a:gd name="connsiteY0" fmla="*/ 17318 h 1011382"/>
                <a:gd name="connsiteX1" fmla="*/ 232069 w 263242"/>
                <a:gd name="connsiteY1" fmla="*/ 17318 h 1011382"/>
                <a:gd name="connsiteX2" fmla="*/ 193969 w 263242"/>
                <a:gd name="connsiteY2" fmla="*/ 55418 h 1011382"/>
                <a:gd name="connsiteX3" fmla="*/ 183578 w 263242"/>
                <a:gd name="connsiteY3" fmla="*/ 51955 h 1011382"/>
                <a:gd name="connsiteX4" fmla="*/ 166260 w 263242"/>
                <a:gd name="connsiteY4" fmla="*/ 41564 h 1011382"/>
                <a:gd name="connsiteX5" fmla="*/ 173187 w 263242"/>
                <a:gd name="connsiteY5" fmla="*/ 34636 h 1011382"/>
                <a:gd name="connsiteX6" fmla="*/ 190506 w 263242"/>
                <a:gd name="connsiteY6" fmla="*/ 24246 h 1011382"/>
                <a:gd name="connsiteX7" fmla="*/ 169724 w 263242"/>
                <a:gd name="connsiteY7" fmla="*/ 13855 h 1011382"/>
                <a:gd name="connsiteX8" fmla="*/ 145478 w 263242"/>
                <a:gd name="connsiteY8" fmla="*/ 0 h 1011382"/>
                <a:gd name="connsiteX9" fmla="*/ 135087 w 263242"/>
                <a:gd name="connsiteY9" fmla="*/ 10391 h 1011382"/>
                <a:gd name="connsiteX10" fmla="*/ 148942 w 263242"/>
                <a:gd name="connsiteY10" fmla="*/ 34636 h 1011382"/>
                <a:gd name="connsiteX11" fmla="*/ 159333 w 263242"/>
                <a:gd name="connsiteY11" fmla="*/ 38100 h 1011382"/>
                <a:gd name="connsiteX12" fmla="*/ 162796 w 263242"/>
                <a:gd name="connsiteY12" fmla="*/ 90055 h 1011382"/>
                <a:gd name="connsiteX13" fmla="*/ 162796 w 263242"/>
                <a:gd name="connsiteY13" fmla="*/ 121227 h 1011382"/>
                <a:gd name="connsiteX14" fmla="*/ 142015 w 263242"/>
                <a:gd name="connsiteY14" fmla="*/ 131618 h 1011382"/>
                <a:gd name="connsiteX15" fmla="*/ 135087 w 263242"/>
                <a:gd name="connsiteY15" fmla="*/ 138546 h 1011382"/>
                <a:gd name="connsiteX16" fmla="*/ 152406 w 263242"/>
                <a:gd name="connsiteY16" fmla="*/ 148936 h 1011382"/>
                <a:gd name="connsiteX17" fmla="*/ 159333 w 263242"/>
                <a:gd name="connsiteY17" fmla="*/ 155864 h 1011382"/>
                <a:gd name="connsiteX18" fmla="*/ 148942 w 263242"/>
                <a:gd name="connsiteY18" fmla="*/ 176646 h 1011382"/>
                <a:gd name="connsiteX19" fmla="*/ 138551 w 263242"/>
                <a:gd name="connsiteY19" fmla="*/ 180109 h 1011382"/>
                <a:gd name="connsiteX20" fmla="*/ 128160 w 263242"/>
                <a:gd name="connsiteY20" fmla="*/ 200891 h 1011382"/>
                <a:gd name="connsiteX21" fmla="*/ 138551 w 263242"/>
                <a:gd name="connsiteY21" fmla="*/ 207818 h 1011382"/>
                <a:gd name="connsiteX22" fmla="*/ 145478 w 263242"/>
                <a:gd name="connsiteY22" fmla="*/ 218209 h 1011382"/>
                <a:gd name="connsiteX23" fmla="*/ 155869 w 263242"/>
                <a:gd name="connsiteY23" fmla="*/ 225136 h 1011382"/>
                <a:gd name="connsiteX24" fmla="*/ 159333 w 263242"/>
                <a:gd name="connsiteY24" fmla="*/ 235527 h 1011382"/>
                <a:gd name="connsiteX25" fmla="*/ 155869 w 263242"/>
                <a:gd name="connsiteY25" fmla="*/ 252846 h 1011382"/>
                <a:gd name="connsiteX26" fmla="*/ 135087 w 263242"/>
                <a:gd name="connsiteY26" fmla="*/ 266700 h 1011382"/>
                <a:gd name="connsiteX27" fmla="*/ 124696 w 263242"/>
                <a:gd name="connsiteY27" fmla="*/ 287482 h 1011382"/>
                <a:gd name="connsiteX28" fmla="*/ 142015 w 263242"/>
                <a:gd name="connsiteY28" fmla="*/ 301336 h 1011382"/>
                <a:gd name="connsiteX29" fmla="*/ 145478 w 263242"/>
                <a:gd name="connsiteY29" fmla="*/ 311727 h 1011382"/>
                <a:gd name="connsiteX30" fmla="*/ 128160 w 263242"/>
                <a:gd name="connsiteY30" fmla="*/ 335973 h 1011382"/>
                <a:gd name="connsiteX31" fmla="*/ 107378 w 263242"/>
                <a:gd name="connsiteY31" fmla="*/ 346364 h 1011382"/>
                <a:gd name="connsiteX32" fmla="*/ 96987 w 263242"/>
                <a:gd name="connsiteY32" fmla="*/ 356755 h 1011382"/>
                <a:gd name="connsiteX33" fmla="*/ 65815 w 263242"/>
                <a:gd name="connsiteY33" fmla="*/ 363682 h 1011382"/>
                <a:gd name="connsiteX34" fmla="*/ 72742 w 263242"/>
                <a:gd name="connsiteY34" fmla="*/ 374073 h 1011382"/>
                <a:gd name="connsiteX35" fmla="*/ 93524 w 263242"/>
                <a:gd name="connsiteY35" fmla="*/ 381000 h 1011382"/>
                <a:gd name="connsiteX36" fmla="*/ 114306 w 263242"/>
                <a:gd name="connsiteY36" fmla="*/ 387927 h 1011382"/>
                <a:gd name="connsiteX37" fmla="*/ 128160 w 263242"/>
                <a:gd name="connsiteY37" fmla="*/ 391391 h 1011382"/>
                <a:gd name="connsiteX38" fmla="*/ 124696 w 263242"/>
                <a:gd name="connsiteY38" fmla="*/ 422564 h 1011382"/>
                <a:gd name="connsiteX39" fmla="*/ 117769 w 263242"/>
                <a:gd name="connsiteY39" fmla="*/ 432955 h 1011382"/>
                <a:gd name="connsiteX40" fmla="*/ 114306 w 263242"/>
                <a:gd name="connsiteY40" fmla="*/ 443346 h 1011382"/>
                <a:gd name="connsiteX41" fmla="*/ 124696 w 263242"/>
                <a:gd name="connsiteY41" fmla="*/ 446809 h 1011382"/>
                <a:gd name="connsiteX42" fmla="*/ 142015 w 263242"/>
                <a:gd name="connsiteY42" fmla="*/ 467591 h 1011382"/>
                <a:gd name="connsiteX43" fmla="*/ 145478 w 263242"/>
                <a:gd name="connsiteY43" fmla="*/ 477982 h 1011382"/>
                <a:gd name="connsiteX44" fmla="*/ 142015 w 263242"/>
                <a:gd name="connsiteY44" fmla="*/ 488373 h 1011382"/>
                <a:gd name="connsiteX45" fmla="*/ 131624 w 263242"/>
                <a:gd name="connsiteY45" fmla="*/ 509155 h 1011382"/>
                <a:gd name="connsiteX46" fmla="*/ 121233 w 263242"/>
                <a:gd name="connsiteY46" fmla="*/ 512618 h 1011382"/>
                <a:gd name="connsiteX47" fmla="*/ 124696 w 263242"/>
                <a:gd name="connsiteY47" fmla="*/ 547255 h 1011382"/>
                <a:gd name="connsiteX48" fmla="*/ 121233 w 263242"/>
                <a:gd name="connsiteY48" fmla="*/ 585355 h 1011382"/>
                <a:gd name="connsiteX49" fmla="*/ 110842 w 263242"/>
                <a:gd name="connsiteY49" fmla="*/ 588818 h 1011382"/>
                <a:gd name="connsiteX50" fmla="*/ 86596 w 263242"/>
                <a:gd name="connsiteY50" fmla="*/ 609600 h 1011382"/>
                <a:gd name="connsiteX51" fmla="*/ 65815 w 263242"/>
                <a:gd name="connsiteY51" fmla="*/ 613064 h 1011382"/>
                <a:gd name="connsiteX52" fmla="*/ 31178 w 263242"/>
                <a:gd name="connsiteY52" fmla="*/ 623455 h 1011382"/>
                <a:gd name="connsiteX53" fmla="*/ 20787 w 263242"/>
                <a:gd name="connsiteY53" fmla="*/ 630382 h 1011382"/>
                <a:gd name="connsiteX54" fmla="*/ 17324 w 263242"/>
                <a:gd name="connsiteY54" fmla="*/ 640773 h 1011382"/>
                <a:gd name="connsiteX55" fmla="*/ 38106 w 263242"/>
                <a:gd name="connsiteY55" fmla="*/ 651164 h 1011382"/>
                <a:gd name="connsiteX56" fmla="*/ 48496 w 263242"/>
                <a:gd name="connsiteY56" fmla="*/ 658091 h 1011382"/>
                <a:gd name="connsiteX57" fmla="*/ 100451 w 263242"/>
                <a:gd name="connsiteY57" fmla="*/ 668482 h 1011382"/>
                <a:gd name="connsiteX58" fmla="*/ 93524 w 263242"/>
                <a:gd name="connsiteY58" fmla="*/ 678873 h 1011382"/>
                <a:gd name="connsiteX59" fmla="*/ 90060 w 263242"/>
                <a:gd name="connsiteY59" fmla="*/ 699655 h 1011382"/>
                <a:gd name="connsiteX60" fmla="*/ 110842 w 263242"/>
                <a:gd name="connsiteY60" fmla="*/ 713509 h 1011382"/>
                <a:gd name="connsiteX61" fmla="*/ 114306 w 263242"/>
                <a:gd name="connsiteY61" fmla="*/ 741218 h 1011382"/>
                <a:gd name="connsiteX62" fmla="*/ 103915 w 263242"/>
                <a:gd name="connsiteY62" fmla="*/ 748146 h 1011382"/>
                <a:gd name="connsiteX63" fmla="*/ 86596 w 263242"/>
                <a:gd name="connsiteY63" fmla="*/ 762000 h 1011382"/>
                <a:gd name="connsiteX64" fmla="*/ 76206 w 263242"/>
                <a:gd name="connsiteY64" fmla="*/ 768927 h 1011382"/>
                <a:gd name="connsiteX65" fmla="*/ 69278 w 263242"/>
                <a:gd name="connsiteY65" fmla="*/ 775855 h 1011382"/>
                <a:gd name="connsiteX66" fmla="*/ 58887 w 263242"/>
                <a:gd name="connsiteY66" fmla="*/ 779318 h 1011382"/>
                <a:gd name="connsiteX67" fmla="*/ 51960 w 263242"/>
                <a:gd name="connsiteY67" fmla="*/ 786246 h 1011382"/>
                <a:gd name="connsiteX68" fmla="*/ 41569 w 263242"/>
                <a:gd name="connsiteY68" fmla="*/ 789709 h 1011382"/>
                <a:gd name="connsiteX69" fmla="*/ 31178 w 263242"/>
                <a:gd name="connsiteY69" fmla="*/ 810491 h 1011382"/>
                <a:gd name="connsiteX70" fmla="*/ 24251 w 263242"/>
                <a:gd name="connsiteY70" fmla="*/ 820882 h 1011382"/>
                <a:gd name="connsiteX71" fmla="*/ 10396 w 263242"/>
                <a:gd name="connsiteY71" fmla="*/ 852055 h 1011382"/>
                <a:gd name="connsiteX72" fmla="*/ 6933 w 263242"/>
                <a:gd name="connsiteY72" fmla="*/ 865909 h 1011382"/>
                <a:gd name="connsiteX73" fmla="*/ 31178 w 263242"/>
                <a:gd name="connsiteY73" fmla="*/ 883227 h 1011382"/>
                <a:gd name="connsiteX74" fmla="*/ 45033 w 263242"/>
                <a:gd name="connsiteY74" fmla="*/ 876300 h 1011382"/>
                <a:gd name="connsiteX75" fmla="*/ 51960 w 263242"/>
                <a:gd name="connsiteY75" fmla="*/ 865909 h 1011382"/>
                <a:gd name="connsiteX76" fmla="*/ 76206 w 263242"/>
                <a:gd name="connsiteY76" fmla="*/ 852055 h 1011382"/>
                <a:gd name="connsiteX77" fmla="*/ 93524 w 263242"/>
                <a:gd name="connsiteY77" fmla="*/ 834736 h 1011382"/>
                <a:gd name="connsiteX78" fmla="*/ 100451 w 263242"/>
                <a:gd name="connsiteY78" fmla="*/ 845127 h 1011382"/>
                <a:gd name="connsiteX79" fmla="*/ 93524 w 263242"/>
                <a:gd name="connsiteY79" fmla="*/ 879764 h 1011382"/>
                <a:gd name="connsiteX80" fmla="*/ 90060 w 263242"/>
                <a:gd name="connsiteY80" fmla="*/ 893618 h 1011382"/>
                <a:gd name="connsiteX81" fmla="*/ 69278 w 263242"/>
                <a:gd name="connsiteY81" fmla="*/ 900546 h 1011382"/>
                <a:gd name="connsiteX82" fmla="*/ 38106 w 263242"/>
                <a:gd name="connsiteY82" fmla="*/ 917864 h 1011382"/>
                <a:gd name="connsiteX83" fmla="*/ 20787 w 263242"/>
                <a:gd name="connsiteY83" fmla="*/ 938646 h 1011382"/>
                <a:gd name="connsiteX84" fmla="*/ 17324 w 263242"/>
                <a:gd name="connsiteY84" fmla="*/ 949036 h 1011382"/>
                <a:gd name="connsiteX85" fmla="*/ 31178 w 263242"/>
                <a:gd name="connsiteY85" fmla="*/ 952500 h 1011382"/>
                <a:gd name="connsiteX86" fmla="*/ 79669 w 263242"/>
                <a:gd name="connsiteY86" fmla="*/ 945573 h 1011382"/>
                <a:gd name="connsiteX87" fmla="*/ 96987 w 263242"/>
                <a:gd name="connsiteY87" fmla="*/ 952500 h 1011382"/>
                <a:gd name="connsiteX88" fmla="*/ 110842 w 263242"/>
                <a:gd name="connsiteY88" fmla="*/ 959427 h 1011382"/>
                <a:gd name="connsiteX89" fmla="*/ 121233 w 263242"/>
                <a:gd name="connsiteY89" fmla="*/ 955964 h 1011382"/>
                <a:gd name="connsiteX90" fmla="*/ 138551 w 263242"/>
                <a:gd name="connsiteY90" fmla="*/ 962891 h 1011382"/>
                <a:gd name="connsiteX91" fmla="*/ 148942 w 263242"/>
                <a:gd name="connsiteY91" fmla="*/ 966355 h 1011382"/>
                <a:gd name="connsiteX92" fmla="*/ 159333 w 263242"/>
                <a:gd name="connsiteY92" fmla="*/ 973282 h 1011382"/>
                <a:gd name="connsiteX93" fmla="*/ 180115 w 263242"/>
                <a:gd name="connsiteY93" fmla="*/ 983673 h 1011382"/>
                <a:gd name="connsiteX94" fmla="*/ 193969 w 263242"/>
                <a:gd name="connsiteY94" fmla="*/ 994064 h 1011382"/>
                <a:gd name="connsiteX95" fmla="*/ 207824 w 263242"/>
                <a:gd name="connsiteY95" fmla="*/ 1000991 h 1011382"/>
                <a:gd name="connsiteX96" fmla="*/ 228606 w 263242"/>
                <a:gd name="connsiteY96" fmla="*/ 1011382 h 1011382"/>
                <a:gd name="connsiteX97" fmla="*/ 211287 w 263242"/>
                <a:gd name="connsiteY97" fmla="*/ 980209 h 1011382"/>
                <a:gd name="connsiteX98" fmla="*/ 200896 w 263242"/>
                <a:gd name="connsiteY98" fmla="*/ 973282 h 1011382"/>
                <a:gd name="connsiteX99" fmla="*/ 197433 w 263242"/>
                <a:gd name="connsiteY99" fmla="*/ 945573 h 1011382"/>
                <a:gd name="connsiteX100" fmla="*/ 190506 w 263242"/>
                <a:gd name="connsiteY100" fmla="*/ 935182 h 1011382"/>
                <a:gd name="connsiteX101" fmla="*/ 183578 w 263242"/>
                <a:gd name="connsiteY101" fmla="*/ 907473 h 1011382"/>
                <a:gd name="connsiteX102" fmla="*/ 190506 w 263242"/>
                <a:gd name="connsiteY102" fmla="*/ 900546 h 1011382"/>
                <a:gd name="connsiteX103" fmla="*/ 238996 w 263242"/>
                <a:gd name="connsiteY103" fmla="*/ 907473 h 1011382"/>
                <a:gd name="connsiteX104" fmla="*/ 228606 w 263242"/>
                <a:gd name="connsiteY104" fmla="*/ 883227 h 1011382"/>
                <a:gd name="connsiteX105" fmla="*/ 218215 w 263242"/>
                <a:gd name="connsiteY105" fmla="*/ 879764 h 1011382"/>
                <a:gd name="connsiteX106" fmla="*/ 211287 w 263242"/>
                <a:gd name="connsiteY106" fmla="*/ 872836 h 1011382"/>
                <a:gd name="connsiteX107" fmla="*/ 204360 w 263242"/>
                <a:gd name="connsiteY107" fmla="*/ 862446 h 1011382"/>
                <a:gd name="connsiteX108" fmla="*/ 193969 w 263242"/>
                <a:gd name="connsiteY108" fmla="*/ 855518 h 1011382"/>
                <a:gd name="connsiteX109" fmla="*/ 190506 w 263242"/>
                <a:gd name="connsiteY109" fmla="*/ 845127 h 1011382"/>
                <a:gd name="connsiteX110" fmla="*/ 183578 w 263242"/>
                <a:gd name="connsiteY110" fmla="*/ 838200 h 1011382"/>
                <a:gd name="connsiteX111" fmla="*/ 193969 w 263242"/>
                <a:gd name="connsiteY111" fmla="*/ 834736 h 1011382"/>
                <a:gd name="connsiteX112" fmla="*/ 242460 w 263242"/>
                <a:gd name="connsiteY112" fmla="*/ 831273 h 1011382"/>
                <a:gd name="connsiteX113" fmla="*/ 259778 w 263242"/>
                <a:gd name="connsiteY113" fmla="*/ 817418 h 1011382"/>
                <a:gd name="connsiteX114" fmla="*/ 256315 w 263242"/>
                <a:gd name="connsiteY114" fmla="*/ 796636 h 1011382"/>
                <a:gd name="connsiteX115" fmla="*/ 238996 w 263242"/>
                <a:gd name="connsiteY115" fmla="*/ 782782 h 1011382"/>
                <a:gd name="connsiteX116" fmla="*/ 235533 w 263242"/>
                <a:gd name="connsiteY116" fmla="*/ 772391 h 1011382"/>
                <a:gd name="connsiteX117" fmla="*/ 225142 w 263242"/>
                <a:gd name="connsiteY117" fmla="*/ 765464 h 1011382"/>
                <a:gd name="connsiteX118" fmla="*/ 218215 w 263242"/>
                <a:gd name="connsiteY118" fmla="*/ 758536 h 1011382"/>
                <a:gd name="connsiteX119" fmla="*/ 197433 w 263242"/>
                <a:gd name="connsiteY119" fmla="*/ 741218 h 1011382"/>
                <a:gd name="connsiteX120" fmla="*/ 193969 w 263242"/>
                <a:gd name="connsiteY120" fmla="*/ 730827 h 1011382"/>
                <a:gd name="connsiteX121" fmla="*/ 173187 w 263242"/>
                <a:gd name="connsiteY121" fmla="*/ 706582 h 1011382"/>
                <a:gd name="connsiteX122" fmla="*/ 159333 w 263242"/>
                <a:gd name="connsiteY122" fmla="*/ 682336 h 1011382"/>
                <a:gd name="connsiteX123" fmla="*/ 166260 w 263242"/>
                <a:gd name="connsiteY123" fmla="*/ 651164 h 1011382"/>
                <a:gd name="connsiteX124" fmla="*/ 173187 w 263242"/>
                <a:gd name="connsiteY124" fmla="*/ 640773 h 1011382"/>
                <a:gd name="connsiteX125" fmla="*/ 204360 w 263242"/>
                <a:gd name="connsiteY125" fmla="*/ 644236 h 1011382"/>
                <a:gd name="connsiteX126" fmla="*/ 214751 w 263242"/>
                <a:gd name="connsiteY126" fmla="*/ 651164 h 1011382"/>
                <a:gd name="connsiteX127" fmla="*/ 225142 w 263242"/>
                <a:gd name="connsiteY127" fmla="*/ 654627 h 1011382"/>
                <a:gd name="connsiteX128" fmla="*/ 232069 w 263242"/>
                <a:gd name="connsiteY128" fmla="*/ 661555 h 1011382"/>
                <a:gd name="connsiteX129" fmla="*/ 235533 w 263242"/>
                <a:gd name="connsiteY129" fmla="*/ 644236 h 1011382"/>
                <a:gd name="connsiteX130" fmla="*/ 225142 w 263242"/>
                <a:gd name="connsiteY130" fmla="*/ 633846 h 1011382"/>
                <a:gd name="connsiteX131" fmla="*/ 204360 w 263242"/>
                <a:gd name="connsiteY131" fmla="*/ 619991 h 1011382"/>
                <a:gd name="connsiteX132" fmla="*/ 197433 w 263242"/>
                <a:gd name="connsiteY132" fmla="*/ 609600 h 1011382"/>
                <a:gd name="connsiteX133" fmla="*/ 187042 w 263242"/>
                <a:gd name="connsiteY133" fmla="*/ 606136 h 1011382"/>
                <a:gd name="connsiteX134" fmla="*/ 176651 w 263242"/>
                <a:gd name="connsiteY134" fmla="*/ 595746 h 1011382"/>
                <a:gd name="connsiteX135" fmla="*/ 183578 w 263242"/>
                <a:gd name="connsiteY135" fmla="*/ 588818 h 1011382"/>
                <a:gd name="connsiteX136" fmla="*/ 190506 w 263242"/>
                <a:gd name="connsiteY136" fmla="*/ 595746 h 1011382"/>
                <a:gd name="connsiteX137" fmla="*/ 211287 w 263242"/>
                <a:gd name="connsiteY137" fmla="*/ 599209 h 1011382"/>
                <a:gd name="connsiteX138" fmla="*/ 232069 w 263242"/>
                <a:gd name="connsiteY138" fmla="*/ 595746 h 1011382"/>
                <a:gd name="connsiteX139" fmla="*/ 232069 w 263242"/>
                <a:gd name="connsiteY139" fmla="*/ 568036 h 1011382"/>
                <a:gd name="connsiteX140" fmla="*/ 200896 w 263242"/>
                <a:gd name="connsiteY140" fmla="*/ 547255 h 1011382"/>
                <a:gd name="connsiteX141" fmla="*/ 190506 w 263242"/>
                <a:gd name="connsiteY141" fmla="*/ 543791 h 1011382"/>
                <a:gd name="connsiteX142" fmla="*/ 187042 w 263242"/>
                <a:gd name="connsiteY142" fmla="*/ 526473 h 1011382"/>
                <a:gd name="connsiteX143" fmla="*/ 183578 w 263242"/>
                <a:gd name="connsiteY143" fmla="*/ 516082 h 1011382"/>
                <a:gd name="connsiteX144" fmla="*/ 176651 w 263242"/>
                <a:gd name="connsiteY144" fmla="*/ 491836 h 1011382"/>
                <a:gd name="connsiteX145" fmla="*/ 173187 w 263242"/>
                <a:gd name="connsiteY145" fmla="*/ 467591 h 1011382"/>
                <a:gd name="connsiteX146" fmla="*/ 187042 w 263242"/>
                <a:gd name="connsiteY146" fmla="*/ 443346 h 1011382"/>
                <a:gd name="connsiteX147" fmla="*/ 221678 w 263242"/>
                <a:gd name="connsiteY147" fmla="*/ 446809 h 1011382"/>
                <a:gd name="connsiteX148" fmla="*/ 259778 w 263242"/>
                <a:gd name="connsiteY148" fmla="*/ 443346 h 1011382"/>
                <a:gd name="connsiteX149" fmla="*/ 249387 w 263242"/>
                <a:gd name="connsiteY149" fmla="*/ 436418 h 1011382"/>
                <a:gd name="connsiteX150" fmla="*/ 238996 w 263242"/>
                <a:gd name="connsiteY150" fmla="*/ 432955 h 1011382"/>
                <a:gd name="connsiteX151" fmla="*/ 207824 w 263242"/>
                <a:gd name="connsiteY151" fmla="*/ 412173 h 1011382"/>
                <a:gd name="connsiteX152" fmla="*/ 183578 w 263242"/>
                <a:gd name="connsiteY152" fmla="*/ 391391 h 1011382"/>
                <a:gd name="connsiteX153" fmla="*/ 169724 w 263242"/>
                <a:gd name="connsiteY153" fmla="*/ 370609 h 1011382"/>
                <a:gd name="connsiteX154" fmla="*/ 162796 w 263242"/>
                <a:gd name="connsiteY154" fmla="*/ 346364 h 1011382"/>
                <a:gd name="connsiteX155" fmla="*/ 159333 w 263242"/>
                <a:gd name="connsiteY155" fmla="*/ 335973 h 1011382"/>
                <a:gd name="connsiteX156" fmla="*/ 155869 w 263242"/>
                <a:gd name="connsiteY156" fmla="*/ 311727 h 1011382"/>
                <a:gd name="connsiteX157" fmla="*/ 159333 w 263242"/>
                <a:gd name="connsiteY157" fmla="*/ 290946 h 1011382"/>
                <a:gd name="connsiteX158" fmla="*/ 162796 w 263242"/>
                <a:gd name="connsiteY158" fmla="*/ 280555 h 1011382"/>
                <a:gd name="connsiteX159" fmla="*/ 193969 w 263242"/>
                <a:gd name="connsiteY159" fmla="*/ 284018 h 1011382"/>
                <a:gd name="connsiteX160" fmla="*/ 242460 w 263242"/>
                <a:gd name="connsiteY160" fmla="*/ 294409 h 1011382"/>
                <a:gd name="connsiteX161" fmla="*/ 252851 w 263242"/>
                <a:gd name="connsiteY161" fmla="*/ 322118 h 1011382"/>
                <a:gd name="connsiteX162" fmla="*/ 256315 w 263242"/>
                <a:gd name="connsiteY162" fmla="*/ 311727 h 1011382"/>
                <a:gd name="connsiteX163" fmla="*/ 242460 w 263242"/>
                <a:gd name="connsiteY163" fmla="*/ 290946 h 1011382"/>
                <a:gd name="connsiteX164" fmla="*/ 235533 w 263242"/>
                <a:gd name="connsiteY164" fmla="*/ 284018 h 1011382"/>
                <a:gd name="connsiteX165" fmla="*/ 228606 w 263242"/>
                <a:gd name="connsiteY165" fmla="*/ 273627 h 1011382"/>
                <a:gd name="connsiteX166" fmla="*/ 207824 w 263242"/>
                <a:gd name="connsiteY166" fmla="*/ 256309 h 1011382"/>
                <a:gd name="connsiteX167" fmla="*/ 204360 w 263242"/>
                <a:gd name="connsiteY167" fmla="*/ 245918 h 1011382"/>
                <a:gd name="connsiteX168" fmla="*/ 193969 w 263242"/>
                <a:gd name="connsiteY168" fmla="*/ 235527 h 1011382"/>
                <a:gd name="connsiteX169" fmla="*/ 197433 w 263242"/>
                <a:gd name="connsiteY169" fmla="*/ 225136 h 1011382"/>
                <a:gd name="connsiteX170" fmla="*/ 232069 w 263242"/>
                <a:gd name="connsiteY170" fmla="*/ 228600 h 1011382"/>
                <a:gd name="connsiteX171" fmla="*/ 228606 w 263242"/>
                <a:gd name="connsiteY171" fmla="*/ 204355 h 1011382"/>
                <a:gd name="connsiteX172" fmla="*/ 207824 w 263242"/>
                <a:gd name="connsiteY172" fmla="*/ 187036 h 1011382"/>
                <a:gd name="connsiteX173" fmla="*/ 187042 w 263242"/>
                <a:gd name="connsiteY173" fmla="*/ 176646 h 1011382"/>
                <a:gd name="connsiteX174" fmla="*/ 176651 w 263242"/>
                <a:gd name="connsiteY174" fmla="*/ 148936 h 1011382"/>
                <a:gd name="connsiteX175" fmla="*/ 180115 w 263242"/>
                <a:gd name="connsiteY175" fmla="*/ 131618 h 1011382"/>
                <a:gd name="connsiteX176" fmla="*/ 214751 w 263242"/>
                <a:gd name="connsiteY176" fmla="*/ 128155 h 1011382"/>
                <a:gd name="connsiteX177" fmla="*/ 245924 w 263242"/>
                <a:gd name="connsiteY177" fmla="*/ 124691 h 1011382"/>
                <a:gd name="connsiteX178" fmla="*/ 249387 w 263242"/>
                <a:gd name="connsiteY178" fmla="*/ 114300 h 1011382"/>
                <a:gd name="connsiteX179" fmla="*/ 252851 w 263242"/>
                <a:gd name="connsiteY179" fmla="*/ 90055 h 1011382"/>
                <a:gd name="connsiteX180" fmla="*/ 263242 w 263242"/>
                <a:gd name="connsiteY180" fmla="*/ 86591 h 1011382"/>
                <a:gd name="connsiteX181" fmla="*/ 259778 w 263242"/>
                <a:gd name="connsiteY181" fmla="*/ 72736 h 1011382"/>
                <a:gd name="connsiteX182" fmla="*/ 249387 w 263242"/>
                <a:gd name="connsiteY182" fmla="*/ 65809 h 1011382"/>
                <a:gd name="connsiteX183" fmla="*/ 232069 w 263242"/>
                <a:gd name="connsiteY183" fmla="*/ 17318 h 101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263242" h="1011382">
                  <a:moveTo>
                    <a:pt x="232069" y="17318"/>
                  </a:moveTo>
                  <a:lnTo>
                    <a:pt x="232069" y="17318"/>
                  </a:lnTo>
                  <a:cubicBezTo>
                    <a:pt x="215633" y="66627"/>
                    <a:pt x="232672" y="60947"/>
                    <a:pt x="193969" y="55418"/>
                  </a:cubicBezTo>
                  <a:cubicBezTo>
                    <a:pt x="190505" y="54264"/>
                    <a:pt x="186709" y="53833"/>
                    <a:pt x="183578" y="51955"/>
                  </a:cubicBezTo>
                  <a:cubicBezTo>
                    <a:pt x="159806" y="37692"/>
                    <a:pt x="195695" y="51374"/>
                    <a:pt x="166260" y="41564"/>
                  </a:cubicBezTo>
                  <a:cubicBezTo>
                    <a:pt x="168569" y="39255"/>
                    <a:pt x="170387" y="36316"/>
                    <a:pt x="173187" y="34636"/>
                  </a:cubicBezTo>
                  <a:cubicBezTo>
                    <a:pt x="195675" y="21143"/>
                    <a:pt x="172947" y="41802"/>
                    <a:pt x="190506" y="24246"/>
                  </a:cubicBezTo>
                  <a:cubicBezTo>
                    <a:pt x="174372" y="8112"/>
                    <a:pt x="195258" y="26621"/>
                    <a:pt x="169724" y="13855"/>
                  </a:cubicBezTo>
                  <a:cubicBezTo>
                    <a:pt x="127777" y="-7118"/>
                    <a:pt x="177265" y="10597"/>
                    <a:pt x="145478" y="0"/>
                  </a:cubicBezTo>
                  <a:cubicBezTo>
                    <a:pt x="142014" y="3464"/>
                    <a:pt x="136275" y="5639"/>
                    <a:pt x="135087" y="10391"/>
                  </a:cubicBezTo>
                  <a:cubicBezTo>
                    <a:pt x="131608" y="24308"/>
                    <a:pt x="139140" y="29735"/>
                    <a:pt x="148942" y="34636"/>
                  </a:cubicBezTo>
                  <a:cubicBezTo>
                    <a:pt x="152208" y="36269"/>
                    <a:pt x="155869" y="36945"/>
                    <a:pt x="159333" y="38100"/>
                  </a:cubicBezTo>
                  <a:cubicBezTo>
                    <a:pt x="160487" y="55418"/>
                    <a:pt x="160879" y="72804"/>
                    <a:pt x="162796" y="90055"/>
                  </a:cubicBezTo>
                  <a:cubicBezTo>
                    <a:pt x="164612" y="106397"/>
                    <a:pt x="174303" y="98213"/>
                    <a:pt x="162796" y="121227"/>
                  </a:cubicBezTo>
                  <a:cubicBezTo>
                    <a:pt x="160109" y="126601"/>
                    <a:pt x="146935" y="129978"/>
                    <a:pt x="142015" y="131618"/>
                  </a:cubicBezTo>
                  <a:cubicBezTo>
                    <a:pt x="139706" y="133927"/>
                    <a:pt x="135087" y="135280"/>
                    <a:pt x="135087" y="138546"/>
                  </a:cubicBezTo>
                  <a:cubicBezTo>
                    <a:pt x="135087" y="144885"/>
                    <a:pt x="149549" y="147984"/>
                    <a:pt x="152406" y="148936"/>
                  </a:cubicBezTo>
                  <a:cubicBezTo>
                    <a:pt x="154715" y="151245"/>
                    <a:pt x="158796" y="152643"/>
                    <a:pt x="159333" y="155864"/>
                  </a:cubicBezTo>
                  <a:cubicBezTo>
                    <a:pt x="160615" y="163560"/>
                    <a:pt x="155435" y="172750"/>
                    <a:pt x="148942" y="176646"/>
                  </a:cubicBezTo>
                  <a:cubicBezTo>
                    <a:pt x="145811" y="178524"/>
                    <a:pt x="142015" y="178955"/>
                    <a:pt x="138551" y="180109"/>
                  </a:cubicBezTo>
                  <a:cubicBezTo>
                    <a:pt x="137093" y="182297"/>
                    <a:pt x="126368" y="196410"/>
                    <a:pt x="128160" y="200891"/>
                  </a:cubicBezTo>
                  <a:cubicBezTo>
                    <a:pt x="129706" y="204756"/>
                    <a:pt x="135087" y="205509"/>
                    <a:pt x="138551" y="207818"/>
                  </a:cubicBezTo>
                  <a:cubicBezTo>
                    <a:pt x="140860" y="211282"/>
                    <a:pt x="142534" y="215265"/>
                    <a:pt x="145478" y="218209"/>
                  </a:cubicBezTo>
                  <a:cubicBezTo>
                    <a:pt x="148422" y="221153"/>
                    <a:pt x="153268" y="221885"/>
                    <a:pt x="155869" y="225136"/>
                  </a:cubicBezTo>
                  <a:cubicBezTo>
                    <a:pt x="158150" y="227987"/>
                    <a:pt x="158178" y="232063"/>
                    <a:pt x="159333" y="235527"/>
                  </a:cubicBezTo>
                  <a:cubicBezTo>
                    <a:pt x="158178" y="241300"/>
                    <a:pt x="158502" y="247580"/>
                    <a:pt x="155869" y="252846"/>
                  </a:cubicBezTo>
                  <a:cubicBezTo>
                    <a:pt x="150681" y="263223"/>
                    <a:pt x="144322" y="263621"/>
                    <a:pt x="135087" y="266700"/>
                  </a:cubicBezTo>
                  <a:cubicBezTo>
                    <a:pt x="132843" y="270066"/>
                    <a:pt x="123593" y="281968"/>
                    <a:pt x="124696" y="287482"/>
                  </a:cubicBezTo>
                  <a:cubicBezTo>
                    <a:pt x="125455" y="291278"/>
                    <a:pt x="140523" y="300341"/>
                    <a:pt x="142015" y="301336"/>
                  </a:cubicBezTo>
                  <a:cubicBezTo>
                    <a:pt x="143169" y="304800"/>
                    <a:pt x="145881" y="308098"/>
                    <a:pt x="145478" y="311727"/>
                  </a:cubicBezTo>
                  <a:cubicBezTo>
                    <a:pt x="142422" y="339232"/>
                    <a:pt x="142966" y="328570"/>
                    <a:pt x="128160" y="335973"/>
                  </a:cubicBezTo>
                  <a:cubicBezTo>
                    <a:pt x="101302" y="349402"/>
                    <a:pt x="133496" y="337657"/>
                    <a:pt x="107378" y="346364"/>
                  </a:cubicBezTo>
                  <a:cubicBezTo>
                    <a:pt x="103914" y="349828"/>
                    <a:pt x="101509" y="354871"/>
                    <a:pt x="96987" y="356755"/>
                  </a:cubicBezTo>
                  <a:cubicBezTo>
                    <a:pt x="87162" y="360849"/>
                    <a:pt x="74476" y="357495"/>
                    <a:pt x="65815" y="363682"/>
                  </a:cubicBezTo>
                  <a:cubicBezTo>
                    <a:pt x="62428" y="366102"/>
                    <a:pt x="69212" y="371867"/>
                    <a:pt x="72742" y="374073"/>
                  </a:cubicBezTo>
                  <a:cubicBezTo>
                    <a:pt x="78934" y="377943"/>
                    <a:pt x="86597" y="378691"/>
                    <a:pt x="93524" y="381000"/>
                  </a:cubicBezTo>
                  <a:lnTo>
                    <a:pt x="114306" y="387927"/>
                  </a:lnTo>
                  <a:lnTo>
                    <a:pt x="128160" y="391391"/>
                  </a:lnTo>
                  <a:cubicBezTo>
                    <a:pt x="127005" y="401782"/>
                    <a:pt x="127232" y="412421"/>
                    <a:pt x="124696" y="422564"/>
                  </a:cubicBezTo>
                  <a:cubicBezTo>
                    <a:pt x="123686" y="426602"/>
                    <a:pt x="119630" y="429232"/>
                    <a:pt x="117769" y="432955"/>
                  </a:cubicBezTo>
                  <a:cubicBezTo>
                    <a:pt x="116136" y="436221"/>
                    <a:pt x="115460" y="439882"/>
                    <a:pt x="114306" y="443346"/>
                  </a:cubicBezTo>
                  <a:cubicBezTo>
                    <a:pt x="117769" y="444500"/>
                    <a:pt x="121658" y="444784"/>
                    <a:pt x="124696" y="446809"/>
                  </a:cubicBezTo>
                  <a:cubicBezTo>
                    <a:pt x="132696" y="452142"/>
                    <a:pt x="136904" y="459925"/>
                    <a:pt x="142015" y="467591"/>
                  </a:cubicBezTo>
                  <a:cubicBezTo>
                    <a:pt x="143169" y="471055"/>
                    <a:pt x="145478" y="474331"/>
                    <a:pt x="145478" y="477982"/>
                  </a:cubicBezTo>
                  <a:cubicBezTo>
                    <a:pt x="145478" y="481633"/>
                    <a:pt x="143018" y="484863"/>
                    <a:pt x="142015" y="488373"/>
                  </a:cubicBezTo>
                  <a:cubicBezTo>
                    <a:pt x="139096" y="498590"/>
                    <a:pt x="140999" y="503530"/>
                    <a:pt x="131624" y="509155"/>
                  </a:cubicBezTo>
                  <a:cubicBezTo>
                    <a:pt x="128493" y="511033"/>
                    <a:pt x="124697" y="511464"/>
                    <a:pt x="121233" y="512618"/>
                  </a:cubicBezTo>
                  <a:cubicBezTo>
                    <a:pt x="122387" y="524164"/>
                    <a:pt x="122932" y="535787"/>
                    <a:pt x="124696" y="547255"/>
                  </a:cubicBezTo>
                  <a:cubicBezTo>
                    <a:pt x="127646" y="566431"/>
                    <a:pt x="138237" y="554748"/>
                    <a:pt x="121233" y="585355"/>
                  </a:cubicBezTo>
                  <a:cubicBezTo>
                    <a:pt x="119460" y="588546"/>
                    <a:pt x="114306" y="587664"/>
                    <a:pt x="110842" y="588818"/>
                  </a:cubicBezTo>
                  <a:cubicBezTo>
                    <a:pt x="106457" y="593203"/>
                    <a:pt x="94510" y="606962"/>
                    <a:pt x="86596" y="609600"/>
                  </a:cubicBezTo>
                  <a:cubicBezTo>
                    <a:pt x="79934" y="611821"/>
                    <a:pt x="72701" y="611687"/>
                    <a:pt x="65815" y="613064"/>
                  </a:cubicBezTo>
                  <a:cubicBezTo>
                    <a:pt x="52718" y="615683"/>
                    <a:pt x="44446" y="619032"/>
                    <a:pt x="31178" y="623455"/>
                  </a:cubicBezTo>
                  <a:cubicBezTo>
                    <a:pt x="27229" y="624771"/>
                    <a:pt x="24251" y="628073"/>
                    <a:pt x="20787" y="630382"/>
                  </a:cubicBezTo>
                  <a:cubicBezTo>
                    <a:pt x="19633" y="633846"/>
                    <a:pt x="15968" y="637383"/>
                    <a:pt x="17324" y="640773"/>
                  </a:cubicBezTo>
                  <a:cubicBezTo>
                    <a:pt x="19806" y="646976"/>
                    <a:pt x="33368" y="648795"/>
                    <a:pt x="38106" y="651164"/>
                  </a:cubicBezTo>
                  <a:cubicBezTo>
                    <a:pt x="41829" y="653026"/>
                    <a:pt x="44692" y="656400"/>
                    <a:pt x="48496" y="658091"/>
                  </a:cubicBezTo>
                  <a:cubicBezTo>
                    <a:pt x="68962" y="667187"/>
                    <a:pt x="76675" y="665840"/>
                    <a:pt x="100451" y="668482"/>
                  </a:cubicBezTo>
                  <a:cubicBezTo>
                    <a:pt x="98142" y="671946"/>
                    <a:pt x="96125" y="675622"/>
                    <a:pt x="93524" y="678873"/>
                  </a:cubicBezTo>
                  <a:cubicBezTo>
                    <a:pt x="87791" y="686038"/>
                    <a:pt x="79154" y="687191"/>
                    <a:pt x="90060" y="699655"/>
                  </a:cubicBezTo>
                  <a:cubicBezTo>
                    <a:pt x="95542" y="705921"/>
                    <a:pt x="110842" y="713509"/>
                    <a:pt x="110842" y="713509"/>
                  </a:cubicBezTo>
                  <a:cubicBezTo>
                    <a:pt x="118008" y="724258"/>
                    <a:pt x="122865" y="726238"/>
                    <a:pt x="114306" y="741218"/>
                  </a:cubicBezTo>
                  <a:cubicBezTo>
                    <a:pt x="112241" y="744832"/>
                    <a:pt x="107379" y="745837"/>
                    <a:pt x="103915" y="748146"/>
                  </a:cubicBezTo>
                  <a:cubicBezTo>
                    <a:pt x="92236" y="765661"/>
                    <a:pt x="103327" y="753634"/>
                    <a:pt x="86596" y="762000"/>
                  </a:cubicBezTo>
                  <a:cubicBezTo>
                    <a:pt x="82873" y="763862"/>
                    <a:pt x="79456" y="766327"/>
                    <a:pt x="76206" y="768927"/>
                  </a:cubicBezTo>
                  <a:cubicBezTo>
                    <a:pt x="73656" y="770967"/>
                    <a:pt x="72079" y="774175"/>
                    <a:pt x="69278" y="775855"/>
                  </a:cubicBezTo>
                  <a:cubicBezTo>
                    <a:pt x="66147" y="777733"/>
                    <a:pt x="62351" y="778164"/>
                    <a:pt x="58887" y="779318"/>
                  </a:cubicBezTo>
                  <a:cubicBezTo>
                    <a:pt x="56578" y="781627"/>
                    <a:pt x="54760" y="784566"/>
                    <a:pt x="51960" y="786246"/>
                  </a:cubicBezTo>
                  <a:cubicBezTo>
                    <a:pt x="48829" y="788124"/>
                    <a:pt x="44420" y="787428"/>
                    <a:pt x="41569" y="789709"/>
                  </a:cubicBezTo>
                  <a:cubicBezTo>
                    <a:pt x="33299" y="796325"/>
                    <a:pt x="35360" y="802126"/>
                    <a:pt x="31178" y="810491"/>
                  </a:cubicBezTo>
                  <a:cubicBezTo>
                    <a:pt x="29316" y="814214"/>
                    <a:pt x="25942" y="817078"/>
                    <a:pt x="24251" y="820882"/>
                  </a:cubicBezTo>
                  <a:cubicBezTo>
                    <a:pt x="7767" y="857974"/>
                    <a:pt x="26073" y="828542"/>
                    <a:pt x="10396" y="852055"/>
                  </a:cubicBezTo>
                  <a:cubicBezTo>
                    <a:pt x="9242" y="856673"/>
                    <a:pt x="8301" y="861350"/>
                    <a:pt x="6933" y="865909"/>
                  </a:cubicBezTo>
                  <a:cubicBezTo>
                    <a:pt x="-2241" y="896492"/>
                    <a:pt x="-8767" y="887666"/>
                    <a:pt x="31178" y="883227"/>
                  </a:cubicBezTo>
                  <a:cubicBezTo>
                    <a:pt x="35796" y="880918"/>
                    <a:pt x="41066" y="879605"/>
                    <a:pt x="45033" y="876300"/>
                  </a:cubicBezTo>
                  <a:cubicBezTo>
                    <a:pt x="48231" y="873635"/>
                    <a:pt x="49016" y="868853"/>
                    <a:pt x="51960" y="865909"/>
                  </a:cubicBezTo>
                  <a:cubicBezTo>
                    <a:pt x="62445" y="855424"/>
                    <a:pt x="64317" y="856017"/>
                    <a:pt x="76206" y="852055"/>
                  </a:cubicBezTo>
                  <a:cubicBezTo>
                    <a:pt x="78379" y="848795"/>
                    <a:pt x="86733" y="833378"/>
                    <a:pt x="93524" y="834736"/>
                  </a:cubicBezTo>
                  <a:cubicBezTo>
                    <a:pt x="97606" y="835552"/>
                    <a:pt x="98142" y="841663"/>
                    <a:pt x="100451" y="845127"/>
                  </a:cubicBezTo>
                  <a:cubicBezTo>
                    <a:pt x="92404" y="877312"/>
                    <a:pt x="102017" y="837296"/>
                    <a:pt x="93524" y="879764"/>
                  </a:cubicBezTo>
                  <a:cubicBezTo>
                    <a:pt x="92590" y="884432"/>
                    <a:pt x="93674" y="890520"/>
                    <a:pt x="90060" y="893618"/>
                  </a:cubicBezTo>
                  <a:cubicBezTo>
                    <a:pt x="84516" y="898370"/>
                    <a:pt x="75354" y="896496"/>
                    <a:pt x="69278" y="900546"/>
                  </a:cubicBezTo>
                  <a:cubicBezTo>
                    <a:pt x="45458" y="916425"/>
                    <a:pt x="56394" y="911767"/>
                    <a:pt x="38106" y="917864"/>
                  </a:cubicBezTo>
                  <a:cubicBezTo>
                    <a:pt x="30976" y="924993"/>
                    <a:pt x="26278" y="929037"/>
                    <a:pt x="20787" y="938646"/>
                  </a:cubicBezTo>
                  <a:cubicBezTo>
                    <a:pt x="18976" y="941816"/>
                    <a:pt x="18478" y="945573"/>
                    <a:pt x="17324" y="949036"/>
                  </a:cubicBezTo>
                  <a:cubicBezTo>
                    <a:pt x="21942" y="950191"/>
                    <a:pt x="26418" y="952500"/>
                    <a:pt x="31178" y="952500"/>
                  </a:cubicBezTo>
                  <a:cubicBezTo>
                    <a:pt x="54798" y="952500"/>
                    <a:pt x="61021" y="950234"/>
                    <a:pt x="79669" y="945573"/>
                  </a:cubicBezTo>
                  <a:cubicBezTo>
                    <a:pt x="85442" y="947882"/>
                    <a:pt x="91305" y="949975"/>
                    <a:pt x="96987" y="952500"/>
                  </a:cubicBezTo>
                  <a:cubicBezTo>
                    <a:pt x="101705" y="954597"/>
                    <a:pt x="105731" y="958697"/>
                    <a:pt x="110842" y="959427"/>
                  </a:cubicBezTo>
                  <a:cubicBezTo>
                    <a:pt x="114456" y="959943"/>
                    <a:pt x="117769" y="957118"/>
                    <a:pt x="121233" y="955964"/>
                  </a:cubicBezTo>
                  <a:cubicBezTo>
                    <a:pt x="127006" y="958273"/>
                    <a:pt x="132730" y="960708"/>
                    <a:pt x="138551" y="962891"/>
                  </a:cubicBezTo>
                  <a:cubicBezTo>
                    <a:pt x="141970" y="964173"/>
                    <a:pt x="145676" y="964722"/>
                    <a:pt x="148942" y="966355"/>
                  </a:cubicBezTo>
                  <a:cubicBezTo>
                    <a:pt x="152665" y="968217"/>
                    <a:pt x="155694" y="971260"/>
                    <a:pt x="159333" y="973282"/>
                  </a:cubicBezTo>
                  <a:cubicBezTo>
                    <a:pt x="166103" y="977043"/>
                    <a:pt x="173474" y="979688"/>
                    <a:pt x="180115" y="983673"/>
                  </a:cubicBezTo>
                  <a:cubicBezTo>
                    <a:pt x="185065" y="986643"/>
                    <a:pt x="189074" y="991005"/>
                    <a:pt x="193969" y="994064"/>
                  </a:cubicBezTo>
                  <a:cubicBezTo>
                    <a:pt x="198348" y="996801"/>
                    <a:pt x="203341" y="998429"/>
                    <a:pt x="207824" y="1000991"/>
                  </a:cubicBezTo>
                  <a:cubicBezTo>
                    <a:pt x="226626" y="1011734"/>
                    <a:pt x="209553" y="1005030"/>
                    <a:pt x="228606" y="1011382"/>
                  </a:cubicBezTo>
                  <a:cubicBezTo>
                    <a:pt x="224996" y="1000554"/>
                    <a:pt x="221495" y="987014"/>
                    <a:pt x="211287" y="980209"/>
                  </a:cubicBezTo>
                  <a:lnTo>
                    <a:pt x="200896" y="973282"/>
                  </a:lnTo>
                  <a:cubicBezTo>
                    <a:pt x="199742" y="964046"/>
                    <a:pt x="199882" y="954553"/>
                    <a:pt x="197433" y="945573"/>
                  </a:cubicBezTo>
                  <a:cubicBezTo>
                    <a:pt x="196338" y="941557"/>
                    <a:pt x="192368" y="938905"/>
                    <a:pt x="190506" y="935182"/>
                  </a:cubicBezTo>
                  <a:cubicBezTo>
                    <a:pt x="186955" y="928081"/>
                    <a:pt x="184896" y="914062"/>
                    <a:pt x="183578" y="907473"/>
                  </a:cubicBezTo>
                  <a:cubicBezTo>
                    <a:pt x="185887" y="905164"/>
                    <a:pt x="187250" y="900796"/>
                    <a:pt x="190506" y="900546"/>
                  </a:cubicBezTo>
                  <a:cubicBezTo>
                    <a:pt x="215172" y="898648"/>
                    <a:pt x="221395" y="901605"/>
                    <a:pt x="238996" y="907473"/>
                  </a:cubicBezTo>
                  <a:cubicBezTo>
                    <a:pt x="236710" y="896042"/>
                    <a:pt x="238687" y="889276"/>
                    <a:pt x="228606" y="883227"/>
                  </a:cubicBezTo>
                  <a:cubicBezTo>
                    <a:pt x="225475" y="881349"/>
                    <a:pt x="221679" y="880918"/>
                    <a:pt x="218215" y="879764"/>
                  </a:cubicBezTo>
                  <a:cubicBezTo>
                    <a:pt x="215906" y="877455"/>
                    <a:pt x="213327" y="875386"/>
                    <a:pt x="211287" y="872836"/>
                  </a:cubicBezTo>
                  <a:cubicBezTo>
                    <a:pt x="208687" y="869586"/>
                    <a:pt x="207303" y="865389"/>
                    <a:pt x="204360" y="862446"/>
                  </a:cubicBezTo>
                  <a:cubicBezTo>
                    <a:pt x="201416" y="859502"/>
                    <a:pt x="197433" y="857827"/>
                    <a:pt x="193969" y="855518"/>
                  </a:cubicBezTo>
                  <a:cubicBezTo>
                    <a:pt x="192815" y="852054"/>
                    <a:pt x="192384" y="848258"/>
                    <a:pt x="190506" y="845127"/>
                  </a:cubicBezTo>
                  <a:cubicBezTo>
                    <a:pt x="188826" y="842327"/>
                    <a:pt x="182545" y="841298"/>
                    <a:pt x="183578" y="838200"/>
                  </a:cubicBezTo>
                  <a:cubicBezTo>
                    <a:pt x="184732" y="834736"/>
                    <a:pt x="190343" y="835163"/>
                    <a:pt x="193969" y="834736"/>
                  </a:cubicBezTo>
                  <a:cubicBezTo>
                    <a:pt x="210063" y="832843"/>
                    <a:pt x="226296" y="832427"/>
                    <a:pt x="242460" y="831273"/>
                  </a:cubicBezTo>
                  <a:cubicBezTo>
                    <a:pt x="243559" y="830541"/>
                    <a:pt x="259329" y="821009"/>
                    <a:pt x="259778" y="817418"/>
                  </a:cubicBezTo>
                  <a:cubicBezTo>
                    <a:pt x="260649" y="810449"/>
                    <a:pt x="258781" y="803212"/>
                    <a:pt x="256315" y="796636"/>
                  </a:cubicBezTo>
                  <a:cubicBezTo>
                    <a:pt x="254670" y="792250"/>
                    <a:pt x="241617" y="784529"/>
                    <a:pt x="238996" y="782782"/>
                  </a:cubicBezTo>
                  <a:cubicBezTo>
                    <a:pt x="237842" y="779318"/>
                    <a:pt x="237814" y="775242"/>
                    <a:pt x="235533" y="772391"/>
                  </a:cubicBezTo>
                  <a:cubicBezTo>
                    <a:pt x="232933" y="769140"/>
                    <a:pt x="228393" y="768065"/>
                    <a:pt x="225142" y="765464"/>
                  </a:cubicBezTo>
                  <a:cubicBezTo>
                    <a:pt x="222592" y="763424"/>
                    <a:pt x="220765" y="760576"/>
                    <a:pt x="218215" y="758536"/>
                  </a:cubicBezTo>
                  <a:cubicBezTo>
                    <a:pt x="194097" y="739241"/>
                    <a:pt x="222124" y="765909"/>
                    <a:pt x="197433" y="741218"/>
                  </a:cubicBezTo>
                  <a:cubicBezTo>
                    <a:pt x="196278" y="737754"/>
                    <a:pt x="195781" y="733997"/>
                    <a:pt x="193969" y="730827"/>
                  </a:cubicBezTo>
                  <a:cubicBezTo>
                    <a:pt x="184535" y="714318"/>
                    <a:pt x="184354" y="719983"/>
                    <a:pt x="173187" y="706582"/>
                  </a:cubicBezTo>
                  <a:cubicBezTo>
                    <a:pt x="167068" y="699239"/>
                    <a:pt x="163567" y="690805"/>
                    <a:pt x="159333" y="682336"/>
                  </a:cubicBezTo>
                  <a:cubicBezTo>
                    <a:pt x="160664" y="674349"/>
                    <a:pt x="161996" y="659693"/>
                    <a:pt x="166260" y="651164"/>
                  </a:cubicBezTo>
                  <a:cubicBezTo>
                    <a:pt x="168122" y="647441"/>
                    <a:pt x="170878" y="644237"/>
                    <a:pt x="173187" y="640773"/>
                  </a:cubicBezTo>
                  <a:cubicBezTo>
                    <a:pt x="183578" y="641927"/>
                    <a:pt x="194217" y="641700"/>
                    <a:pt x="204360" y="644236"/>
                  </a:cubicBezTo>
                  <a:cubicBezTo>
                    <a:pt x="208399" y="645246"/>
                    <a:pt x="211028" y="649302"/>
                    <a:pt x="214751" y="651164"/>
                  </a:cubicBezTo>
                  <a:cubicBezTo>
                    <a:pt x="218017" y="652797"/>
                    <a:pt x="221678" y="653473"/>
                    <a:pt x="225142" y="654627"/>
                  </a:cubicBezTo>
                  <a:cubicBezTo>
                    <a:pt x="227451" y="656936"/>
                    <a:pt x="228803" y="661555"/>
                    <a:pt x="232069" y="661555"/>
                  </a:cubicBezTo>
                  <a:cubicBezTo>
                    <a:pt x="243895" y="661555"/>
                    <a:pt x="237438" y="647093"/>
                    <a:pt x="235533" y="644236"/>
                  </a:cubicBezTo>
                  <a:cubicBezTo>
                    <a:pt x="232816" y="640161"/>
                    <a:pt x="229008" y="636853"/>
                    <a:pt x="225142" y="633846"/>
                  </a:cubicBezTo>
                  <a:cubicBezTo>
                    <a:pt x="218570" y="628735"/>
                    <a:pt x="204360" y="619991"/>
                    <a:pt x="204360" y="619991"/>
                  </a:cubicBezTo>
                  <a:cubicBezTo>
                    <a:pt x="202051" y="616527"/>
                    <a:pt x="200684" y="612201"/>
                    <a:pt x="197433" y="609600"/>
                  </a:cubicBezTo>
                  <a:cubicBezTo>
                    <a:pt x="194582" y="607319"/>
                    <a:pt x="190080" y="608161"/>
                    <a:pt x="187042" y="606136"/>
                  </a:cubicBezTo>
                  <a:cubicBezTo>
                    <a:pt x="182966" y="603419"/>
                    <a:pt x="180115" y="599209"/>
                    <a:pt x="176651" y="595746"/>
                  </a:cubicBezTo>
                  <a:cubicBezTo>
                    <a:pt x="178960" y="593437"/>
                    <a:pt x="180312" y="588818"/>
                    <a:pt x="183578" y="588818"/>
                  </a:cubicBezTo>
                  <a:cubicBezTo>
                    <a:pt x="186844" y="588818"/>
                    <a:pt x="187448" y="594599"/>
                    <a:pt x="190506" y="595746"/>
                  </a:cubicBezTo>
                  <a:cubicBezTo>
                    <a:pt x="197081" y="598212"/>
                    <a:pt x="204360" y="598055"/>
                    <a:pt x="211287" y="599209"/>
                  </a:cubicBezTo>
                  <a:cubicBezTo>
                    <a:pt x="218214" y="598055"/>
                    <a:pt x="225971" y="599230"/>
                    <a:pt x="232069" y="595746"/>
                  </a:cubicBezTo>
                  <a:cubicBezTo>
                    <a:pt x="239452" y="591527"/>
                    <a:pt x="232931" y="569976"/>
                    <a:pt x="232069" y="568036"/>
                  </a:cubicBezTo>
                  <a:cubicBezTo>
                    <a:pt x="224362" y="550695"/>
                    <a:pt x="218217" y="553029"/>
                    <a:pt x="200896" y="547255"/>
                  </a:cubicBezTo>
                  <a:lnTo>
                    <a:pt x="190506" y="543791"/>
                  </a:lnTo>
                  <a:cubicBezTo>
                    <a:pt x="189351" y="538018"/>
                    <a:pt x="188470" y="532184"/>
                    <a:pt x="187042" y="526473"/>
                  </a:cubicBezTo>
                  <a:cubicBezTo>
                    <a:pt x="186156" y="522931"/>
                    <a:pt x="184627" y="519579"/>
                    <a:pt x="183578" y="516082"/>
                  </a:cubicBezTo>
                  <a:cubicBezTo>
                    <a:pt x="181163" y="508031"/>
                    <a:pt x="178412" y="500055"/>
                    <a:pt x="176651" y="491836"/>
                  </a:cubicBezTo>
                  <a:cubicBezTo>
                    <a:pt x="174940" y="483853"/>
                    <a:pt x="174342" y="475673"/>
                    <a:pt x="173187" y="467591"/>
                  </a:cubicBezTo>
                  <a:cubicBezTo>
                    <a:pt x="188264" y="399751"/>
                    <a:pt x="170306" y="439162"/>
                    <a:pt x="187042" y="443346"/>
                  </a:cubicBezTo>
                  <a:cubicBezTo>
                    <a:pt x="198298" y="446160"/>
                    <a:pt x="210133" y="445655"/>
                    <a:pt x="221678" y="446809"/>
                  </a:cubicBezTo>
                  <a:cubicBezTo>
                    <a:pt x="234378" y="445655"/>
                    <a:pt x="247838" y="447824"/>
                    <a:pt x="259778" y="443346"/>
                  </a:cubicBezTo>
                  <a:cubicBezTo>
                    <a:pt x="263676" y="441884"/>
                    <a:pt x="253110" y="438280"/>
                    <a:pt x="249387" y="436418"/>
                  </a:cubicBezTo>
                  <a:cubicBezTo>
                    <a:pt x="246121" y="434785"/>
                    <a:pt x="242460" y="434109"/>
                    <a:pt x="238996" y="432955"/>
                  </a:cubicBezTo>
                  <a:cubicBezTo>
                    <a:pt x="218312" y="412270"/>
                    <a:pt x="229598" y="417616"/>
                    <a:pt x="207824" y="412173"/>
                  </a:cubicBezTo>
                  <a:cubicBezTo>
                    <a:pt x="191999" y="401623"/>
                    <a:pt x="200377" y="408190"/>
                    <a:pt x="183578" y="391391"/>
                  </a:cubicBezTo>
                  <a:cubicBezTo>
                    <a:pt x="177691" y="385504"/>
                    <a:pt x="169724" y="370609"/>
                    <a:pt x="169724" y="370609"/>
                  </a:cubicBezTo>
                  <a:cubicBezTo>
                    <a:pt x="167415" y="362527"/>
                    <a:pt x="165211" y="354415"/>
                    <a:pt x="162796" y="346364"/>
                  </a:cubicBezTo>
                  <a:cubicBezTo>
                    <a:pt x="161747" y="342867"/>
                    <a:pt x="160049" y="339553"/>
                    <a:pt x="159333" y="335973"/>
                  </a:cubicBezTo>
                  <a:cubicBezTo>
                    <a:pt x="157732" y="327967"/>
                    <a:pt x="157024" y="319809"/>
                    <a:pt x="155869" y="311727"/>
                  </a:cubicBezTo>
                  <a:cubicBezTo>
                    <a:pt x="157024" y="304800"/>
                    <a:pt x="157810" y="297801"/>
                    <a:pt x="159333" y="290946"/>
                  </a:cubicBezTo>
                  <a:cubicBezTo>
                    <a:pt x="160125" y="287382"/>
                    <a:pt x="159216" y="281271"/>
                    <a:pt x="162796" y="280555"/>
                  </a:cubicBezTo>
                  <a:cubicBezTo>
                    <a:pt x="173048" y="278504"/>
                    <a:pt x="183630" y="282467"/>
                    <a:pt x="193969" y="284018"/>
                  </a:cubicBezTo>
                  <a:cubicBezTo>
                    <a:pt x="228419" y="289185"/>
                    <a:pt x="221871" y="287547"/>
                    <a:pt x="242460" y="294409"/>
                  </a:cubicBezTo>
                  <a:cubicBezTo>
                    <a:pt x="243381" y="298091"/>
                    <a:pt x="247912" y="320472"/>
                    <a:pt x="252851" y="322118"/>
                  </a:cubicBezTo>
                  <a:cubicBezTo>
                    <a:pt x="256315" y="323272"/>
                    <a:pt x="255160" y="315191"/>
                    <a:pt x="256315" y="311727"/>
                  </a:cubicBezTo>
                  <a:cubicBezTo>
                    <a:pt x="251697" y="304800"/>
                    <a:pt x="248347" y="296833"/>
                    <a:pt x="242460" y="290946"/>
                  </a:cubicBezTo>
                  <a:cubicBezTo>
                    <a:pt x="240151" y="288637"/>
                    <a:pt x="237573" y="286568"/>
                    <a:pt x="235533" y="284018"/>
                  </a:cubicBezTo>
                  <a:cubicBezTo>
                    <a:pt x="232933" y="280767"/>
                    <a:pt x="231271" y="276825"/>
                    <a:pt x="228606" y="273627"/>
                  </a:cubicBezTo>
                  <a:cubicBezTo>
                    <a:pt x="220272" y="263626"/>
                    <a:pt x="218041" y="263120"/>
                    <a:pt x="207824" y="256309"/>
                  </a:cubicBezTo>
                  <a:cubicBezTo>
                    <a:pt x="206669" y="252845"/>
                    <a:pt x="206385" y="248956"/>
                    <a:pt x="204360" y="245918"/>
                  </a:cubicBezTo>
                  <a:cubicBezTo>
                    <a:pt x="201643" y="241842"/>
                    <a:pt x="195518" y="240174"/>
                    <a:pt x="193969" y="235527"/>
                  </a:cubicBezTo>
                  <a:lnTo>
                    <a:pt x="197433" y="225136"/>
                  </a:lnTo>
                  <a:cubicBezTo>
                    <a:pt x="222731" y="233569"/>
                    <a:pt x="211131" y="233835"/>
                    <a:pt x="232069" y="228600"/>
                  </a:cubicBezTo>
                  <a:cubicBezTo>
                    <a:pt x="230915" y="220518"/>
                    <a:pt x="231396" y="212027"/>
                    <a:pt x="228606" y="204355"/>
                  </a:cubicBezTo>
                  <a:cubicBezTo>
                    <a:pt x="222088" y="186430"/>
                    <a:pt x="219857" y="193052"/>
                    <a:pt x="207824" y="187036"/>
                  </a:cubicBezTo>
                  <a:cubicBezTo>
                    <a:pt x="180974" y="173611"/>
                    <a:pt x="213153" y="185348"/>
                    <a:pt x="187042" y="176646"/>
                  </a:cubicBezTo>
                  <a:cubicBezTo>
                    <a:pt x="179876" y="165896"/>
                    <a:pt x="176651" y="163916"/>
                    <a:pt x="176651" y="148936"/>
                  </a:cubicBezTo>
                  <a:cubicBezTo>
                    <a:pt x="176651" y="143049"/>
                    <a:pt x="174947" y="134437"/>
                    <a:pt x="180115" y="131618"/>
                  </a:cubicBezTo>
                  <a:cubicBezTo>
                    <a:pt x="190301" y="126062"/>
                    <a:pt x="203212" y="129370"/>
                    <a:pt x="214751" y="128155"/>
                  </a:cubicBezTo>
                  <a:lnTo>
                    <a:pt x="245924" y="124691"/>
                  </a:lnTo>
                  <a:cubicBezTo>
                    <a:pt x="247078" y="121227"/>
                    <a:pt x="248671" y="117880"/>
                    <a:pt x="249387" y="114300"/>
                  </a:cubicBezTo>
                  <a:cubicBezTo>
                    <a:pt x="250988" y="106295"/>
                    <a:pt x="249200" y="97357"/>
                    <a:pt x="252851" y="90055"/>
                  </a:cubicBezTo>
                  <a:cubicBezTo>
                    <a:pt x="254484" y="86789"/>
                    <a:pt x="259778" y="87746"/>
                    <a:pt x="263242" y="86591"/>
                  </a:cubicBezTo>
                  <a:cubicBezTo>
                    <a:pt x="262087" y="81973"/>
                    <a:pt x="262419" y="76697"/>
                    <a:pt x="259778" y="72736"/>
                  </a:cubicBezTo>
                  <a:cubicBezTo>
                    <a:pt x="257469" y="69272"/>
                    <a:pt x="252128" y="68942"/>
                    <a:pt x="249387" y="65809"/>
                  </a:cubicBezTo>
                  <a:cubicBezTo>
                    <a:pt x="240473" y="55622"/>
                    <a:pt x="234955" y="25400"/>
                    <a:pt x="232069" y="17318"/>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4" name="Freeform 163">
              <a:extLst>
                <a:ext uri="{FF2B5EF4-FFF2-40B4-BE49-F238E27FC236}">
                  <a16:creationId xmlns:a16="http://schemas.microsoft.com/office/drawing/2014/main" id="{1627E826-2063-164E-0B92-915E7C7F1A36}"/>
                </a:ext>
              </a:extLst>
            </p:cNvPr>
            <p:cNvSpPr/>
            <p:nvPr/>
          </p:nvSpPr>
          <p:spPr>
            <a:xfrm>
              <a:off x="8298791" y="4696691"/>
              <a:ext cx="153277" cy="907473"/>
            </a:xfrm>
            <a:custGeom>
              <a:avLst/>
              <a:gdLst>
                <a:gd name="connsiteX0" fmla="*/ 76282 w 153277"/>
                <a:gd name="connsiteY0" fmla="*/ 0 h 907473"/>
                <a:gd name="connsiteX1" fmla="*/ 76282 w 153277"/>
                <a:gd name="connsiteY1" fmla="*/ 0 h 907473"/>
                <a:gd name="connsiteX2" fmla="*/ 79745 w 153277"/>
                <a:gd name="connsiteY2" fmla="*/ 34636 h 907473"/>
                <a:gd name="connsiteX3" fmla="*/ 83209 w 153277"/>
                <a:gd name="connsiteY3" fmla="*/ 45027 h 907473"/>
                <a:gd name="connsiteX4" fmla="*/ 86673 w 153277"/>
                <a:gd name="connsiteY4" fmla="*/ 62345 h 907473"/>
                <a:gd name="connsiteX5" fmla="*/ 79745 w 153277"/>
                <a:gd name="connsiteY5" fmla="*/ 86591 h 907473"/>
                <a:gd name="connsiteX6" fmla="*/ 58964 w 153277"/>
                <a:gd name="connsiteY6" fmla="*/ 100445 h 907473"/>
                <a:gd name="connsiteX7" fmla="*/ 45109 w 153277"/>
                <a:gd name="connsiteY7" fmla="*/ 114300 h 907473"/>
                <a:gd name="connsiteX8" fmla="*/ 41645 w 153277"/>
                <a:gd name="connsiteY8" fmla="*/ 124691 h 907473"/>
                <a:gd name="connsiteX9" fmla="*/ 27791 w 153277"/>
                <a:gd name="connsiteY9" fmla="*/ 145473 h 907473"/>
                <a:gd name="connsiteX10" fmla="*/ 65891 w 153277"/>
                <a:gd name="connsiteY10" fmla="*/ 148936 h 907473"/>
                <a:gd name="connsiteX11" fmla="*/ 62427 w 153277"/>
                <a:gd name="connsiteY11" fmla="*/ 162791 h 907473"/>
                <a:gd name="connsiteX12" fmla="*/ 52036 w 153277"/>
                <a:gd name="connsiteY12" fmla="*/ 183573 h 907473"/>
                <a:gd name="connsiteX13" fmla="*/ 48573 w 153277"/>
                <a:gd name="connsiteY13" fmla="*/ 193964 h 907473"/>
                <a:gd name="connsiteX14" fmla="*/ 45109 w 153277"/>
                <a:gd name="connsiteY14" fmla="*/ 238991 h 907473"/>
                <a:gd name="connsiteX15" fmla="*/ 24327 w 153277"/>
                <a:gd name="connsiteY15" fmla="*/ 249382 h 907473"/>
                <a:gd name="connsiteX16" fmla="*/ 58964 w 153277"/>
                <a:gd name="connsiteY16" fmla="*/ 263236 h 907473"/>
                <a:gd name="connsiteX17" fmla="*/ 69354 w 153277"/>
                <a:gd name="connsiteY17" fmla="*/ 266700 h 907473"/>
                <a:gd name="connsiteX18" fmla="*/ 69354 w 153277"/>
                <a:gd name="connsiteY18" fmla="*/ 335973 h 907473"/>
                <a:gd name="connsiteX19" fmla="*/ 65891 w 153277"/>
                <a:gd name="connsiteY19" fmla="*/ 346364 h 907473"/>
                <a:gd name="connsiteX20" fmla="*/ 45109 w 153277"/>
                <a:gd name="connsiteY20" fmla="*/ 353291 h 907473"/>
                <a:gd name="connsiteX21" fmla="*/ 34718 w 153277"/>
                <a:gd name="connsiteY21" fmla="*/ 356754 h 907473"/>
                <a:gd name="connsiteX22" fmla="*/ 31254 w 153277"/>
                <a:gd name="connsiteY22" fmla="*/ 384464 h 907473"/>
                <a:gd name="connsiteX23" fmla="*/ 52036 w 153277"/>
                <a:gd name="connsiteY23" fmla="*/ 391391 h 907473"/>
                <a:gd name="connsiteX24" fmla="*/ 58964 w 153277"/>
                <a:gd name="connsiteY24" fmla="*/ 398318 h 907473"/>
                <a:gd name="connsiteX25" fmla="*/ 41645 w 153277"/>
                <a:gd name="connsiteY25" fmla="*/ 419100 h 907473"/>
                <a:gd name="connsiteX26" fmla="*/ 17400 w 153277"/>
                <a:gd name="connsiteY26" fmla="*/ 426027 h 907473"/>
                <a:gd name="connsiteX27" fmla="*/ 7009 w 153277"/>
                <a:gd name="connsiteY27" fmla="*/ 429491 h 907473"/>
                <a:gd name="connsiteX28" fmla="*/ 82 w 153277"/>
                <a:gd name="connsiteY28" fmla="*/ 439882 h 907473"/>
                <a:gd name="connsiteX29" fmla="*/ 10473 w 153277"/>
                <a:gd name="connsiteY29" fmla="*/ 446809 h 907473"/>
                <a:gd name="connsiteX30" fmla="*/ 31254 w 153277"/>
                <a:gd name="connsiteY30" fmla="*/ 453736 h 907473"/>
                <a:gd name="connsiteX31" fmla="*/ 38182 w 153277"/>
                <a:gd name="connsiteY31" fmla="*/ 460664 h 907473"/>
                <a:gd name="connsiteX32" fmla="*/ 31254 w 153277"/>
                <a:gd name="connsiteY32" fmla="*/ 491836 h 907473"/>
                <a:gd name="connsiteX33" fmla="*/ 34718 w 153277"/>
                <a:gd name="connsiteY33" fmla="*/ 509154 h 907473"/>
                <a:gd name="connsiteX34" fmla="*/ 17400 w 153277"/>
                <a:gd name="connsiteY34" fmla="*/ 523009 h 907473"/>
                <a:gd name="connsiteX35" fmla="*/ 13936 w 153277"/>
                <a:gd name="connsiteY35" fmla="*/ 536864 h 907473"/>
                <a:gd name="connsiteX36" fmla="*/ 17400 w 153277"/>
                <a:gd name="connsiteY36" fmla="*/ 550718 h 907473"/>
                <a:gd name="connsiteX37" fmla="*/ 38182 w 153277"/>
                <a:gd name="connsiteY37" fmla="*/ 561109 h 907473"/>
                <a:gd name="connsiteX38" fmla="*/ 31254 w 153277"/>
                <a:gd name="connsiteY38" fmla="*/ 571500 h 907473"/>
                <a:gd name="connsiteX39" fmla="*/ 20864 w 153277"/>
                <a:gd name="connsiteY39" fmla="*/ 581891 h 907473"/>
                <a:gd name="connsiteX40" fmla="*/ 31254 w 153277"/>
                <a:gd name="connsiteY40" fmla="*/ 588818 h 907473"/>
                <a:gd name="connsiteX41" fmla="*/ 45109 w 153277"/>
                <a:gd name="connsiteY41" fmla="*/ 595745 h 907473"/>
                <a:gd name="connsiteX42" fmla="*/ 48573 w 153277"/>
                <a:gd name="connsiteY42" fmla="*/ 606136 h 907473"/>
                <a:gd name="connsiteX43" fmla="*/ 45109 w 153277"/>
                <a:gd name="connsiteY43" fmla="*/ 619991 h 907473"/>
                <a:gd name="connsiteX44" fmla="*/ 34718 w 153277"/>
                <a:gd name="connsiteY44" fmla="*/ 640773 h 907473"/>
                <a:gd name="connsiteX45" fmla="*/ 24327 w 153277"/>
                <a:gd name="connsiteY45" fmla="*/ 647700 h 907473"/>
                <a:gd name="connsiteX46" fmla="*/ 24327 w 153277"/>
                <a:gd name="connsiteY46" fmla="*/ 668482 h 907473"/>
                <a:gd name="connsiteX47" fmla="*/ 34718 w 153277"/>
                <a:gd name="connsiteY47" fmla="*/ 671945 h 907473"/>
                <a:gd name="connsiteX48" fmla="*/ 41645 w 153277"/>
                <a:gd name="connsiteY48" fmla="*/ 682336 h 907473"/>
                <a:gd name="connsiteX49" fmla="*/ 48573 w 153277"/>
                <a:gd name="connsiteY49" fmla="*/ 689264 h 907473"/>
                <a:gd name="connsiteX50" fmla="*/ 38182 w 153277"/>
                <a:gd name="connsiteY50" fmla="*/ 716973 h 907473"/>
                <a:gd name="connsiteX51" fmla="*/ 31254 w 153277"/>
                <a:gd name="connsiteY51" fmla="*/ 727364 h 907473"/>
                <a:gd name="connsiteX52" fmla="*/ 20864 w 153277"/>
                <a:gd name="connsiteY52" fmla="*/ 762000 h 907473"/>
                <a:gd name="connsiteX53" fmla="*/ 13936 w 153277"/>
                <a:gd name="connsiteY53" fmla="*/ 772391 h 907473"/>
                <a:gd name="connsiteX54" fmla="*/ 10473 w 153277"/>
                <a:gd name="connsiteY54" fmla="*/ 782782 h 907473"/>
                <a:gd name="connsiteX55" fmla="*/ 7009 w 153277"/>
                <a:gd name="connsiteY55" fmla="*/ 800100 h 907473"/>
                <a:gd name="connsiteX56" fmla="*/ 17400 w 153277"/>
                <a:gd name="connsiteY56" fmla="*/ 803564 h 907473"/>
                <a:gd name="connsiteX57" fmla="*/ 20864 w 153277"/>
                <a:gd name="connsiteY57" fmla="*/ 817418 h 907473"/>
                <a:gd name="connsiteX58" fmla="*/ 10473 w 153277"/>
                <a:gd name="connsiteY58" fmla="*/ 841664 h 907473"/>
                <a:gd name="connsiteX59" fmla="*/ 38182 w 153277"/>
                <a:gd name="connsiteY59" fmla="*/ 855518 h 907473"/>
                <a:gd name="connsiteX60" fmla="*/ 58964 w 153277"/>
                <a:gd name="connsiteY60" fmla="*/ 862445 h 907473"/>
                <a:gd name="connsiteX61" fmla="*/ 62427 w 153277"/>
                <a:gd name="connsiteY61" fmla="*/ 872836 h 907473"/>
                <a:gd name="connsiteX62" fmla="*/ 69354 w 153277"/>
                <a:gd name="connsiteY62" fmla="*/ 879764 h 907473"/>
                <a:gd name="connsiteX63" fmla="*/ 83209 w 153277"/>
                <a:gd name="connsiteY63" fmla="*/ 907473 h 907473"/>
                <a:gd name="connsiteX64" fmla="*/ 97064 w 153277"/>
                <a:gd name="connsiteY64" fmla="*/ 904009 h 907473"/>
                <a:gd name="connsiteX65" fmla="*/ 83209 w 153277"/>
                <a:gd name="connsiteY65" fmla="*/ 872836 h 907473"/>
                <a:gd name="connsiteX66" fmla="*/ 72818 w 153277"/>
                <a:gd name="connsiteY66" fmla="*/ 852054 h 907473"/>
                <a:gd name="connsiteX67" fmla="*/ 62427 w 153277"/>
                <a:gd name="connsiteY67" fmla="*/ 834736 h 907473"/>
                <a:gd name="connsiteX68" fmla="*/ 65891 w 153277"/>
                <a:gd name="connsiteY68" fmla="*/ 824345 h 907473"/>
                <a:gd name="connsiteX69" fmla="*/ 86673 w 153277"/>
                <a:gd name="connsiteY69" fmla="*/ 817418 h 907473"/>
                <a:gd name="connsiteX70" fmla="*/ 93600 w 153277"/>
                <a:gd name="connsiteY70" fmla="*/ 807027 h 907473"/>
                <a:gd name="connsiteX71" fmla="*/ 90136 w 153277"/>
                <a:gd name="connsiteY71" fmla="*/ 793173 h 907473"/>
                <a:gd name="connsiteX72" fmla="*/ 86673 w 153277"/>
                <a:gd name="connsiteY72" fmla="*/ 782782 h 907473"/>
                <a:gd name="connsiteX73" fmla="*/ 79745 w 153277"/>
                <a:gd name="connsiteY73" fmla="*/ 775854 h 907473"/>
                <a:gd name="connsiteX74" fmla="*/ 72818 w 153277"/>
                <a:gd name="connsiteY74" fmla="*/ 765464 h 907473"/>
                <a:gd name="connsiteX75" fmla="*/ 65891 w 153277"/>
                <a:gd name="connsiteY75" fmla="*/ 741218 h 907473"/>
                <a:gd name="connsiteX76" fmla="*/ 90136 w 153277"/>
                <a:gd name="connsiteY76" fmla="*/ 723900 h 907473"/>
                <a:gd name="connsiteX77" fmla="*/ 83209 w 153277"/>
                <a:gd name="connsiteY77" fmla="*/ 699654 h 907473"/>
                <a:gd name="connsiteX78" fmla="*/ 72818 w 153277"/>
                <a:gd name="connsiteY78" fmla="*/ 692727 h 907473"/>
                <a:gd name="connsiteX79" fmla="*/ 69354 w 153277"/>
                <a:gd name="connsiteY79" fmla="*/ 678873 h 907473"/>
                <a:gd name="connsiteX80" fmla="*/ 65891 w 153277"/>
                <a:gd name="connsiteY80" fmla="*/ 668482 h 907473"/>
                <a:gd name="connsiteX81" fmla="*/ 69354 w 153277"/>
                <a:gd name="connsiteY81" fmla="*/ 658091 h 907473"/>
                <a:gd name="connsiteX82" fmla="*/ 86673 w 153277"/>
                <a:gd name="connsiteY82" fmla="*/ 647700 h 907473"/>
                <a:gd name="connsiteX83" fmla="*/ 107454 w 153277"/>
                <a:gd name="connsiteY83" fmla="*/ 644236 h 907473"/>
                <a:gd name="connsiteX84" fmla="*/ 114382 w 153277"/>
                <a:gd name="connsiteY84" fmla="*/ 637309 h 907473"/>
                <a:gd name="connsiteX85" fmla="*/ 124773 w 153277"/>
                <a:gd name="connsiteY85" fmla="*/ 633845 h 907473"/>
                <a:gd name="connsiteX86" fmla="*/ 135164 w 153277"/>
                <a:gd name="connsiteY86" fmla="*/ 613064 h 907473"/>
                <a:gd name="connsiteX87" fmla="*/ 124773 w 153277"/>
                <a:gd name="connsiteY87" fmla="*/ 609600 h 907473"/>
                <a:gd name="connsiteX88" fmla="*/ 97064 w 153277"/>
                <a:gd name="connsiteY88" fmla="*/ 606136 h 907473"/>
                <a:gd name="connsiteX89" fmla="*/ 90136 w 153277"/>
                <a:gd name="connsiteY89" fmla="*/ 599209 h 907473"/>
                <a:gd name="connsiteX90" fmla="*/ 79745 w 153277"/>
                <a:gd name="connsiteY90" fmla="*/ 592282 h 907473"/>
                <a:gd name="connsiteX91" fmla="*/ 76282 w 153277"/>
                <a:gd name="connsiteY91" fmla="*/ 523009 h 907473"/>
                <a:gd name="connsiteX92" fmla="*/ 79745 w 153277"/>
                <a:gd name="connsiteY92" fmla="*/ 505691 h 907473"/>
                <a:gd name="connsiteX93" fmla="*/ 107454 w 153277"/>
                <a:gd name="connsiteY93" fmla="*/ 512618 h 907473"/>
                <a:gd name="connsiteX94" fmla="*/ 114382 w 153277"/>
                <a:gd name="connsiteY94" fmla="*/ 505691 h 907473"/>
                <a:gd name="connsiteX95" fmla="*/ 107454 w 153277"/>
                <a:gd name="connsiteY95" fmla="*/ 495300 h 907473"/>
                <a:gd name="connsiteX96" fmla="*/ 86673 w 153277"/>
                <a:gd name="connsiteY96" fmla="*/ 481445 h 907473"/>
                <a:gd name="connsiteX97" fmla="*/ 79745 w 153277"/>
                <a:gd name="connsiteY97" fmla="*/ 474518 h 907473"/>
                <a:gd name="connsiteX98" fmla="*/ 107454 w 153277"/>
                <a:gd name="connsiteY98" fmla="*/ 464127 h 907473"/>
                <a:gd name="connsiteX99" fmla="*/ 110918 w 153277"/>
                <a:gd name="connsiteY99" fmla="*/ 453736 h 907473"/>
                <a:gd name="connsiteX100" fmla="*/ 107454 w 153277"/>
                <a:gd name="connsiteY100" fmla="*/ 439882 h 907473"/>
                <a:gd name="connsiteX101" fmla="*/ 90136 w 153277"/>
                <a:gd name="connsiteY101" fmla="*/ 426027 h 907473"/>
                <a:gd name="connsiteX102" fmla="*/ 79745 w 153277"/>
                <a:gd name="connsiteY102" fmla="*/ 412173 h 907473"/>
                <a:gd name="connsiteX103" fmla="*/ 72818 w 153277"/>
                <a:gd name="connsiteY103" fmla="*/ 384464 h 907473"/>
                <a:gd name="connsiteX104" fmla="*/ 65891 w 153277"/>
                <a:gd name="connsiteY104" fmla="*/ 360218 h 907473"/>
                <a:gd name="connsiteX105" fmla="*/ 76282 w 153277"/>
                <a:gd name="connsiteY105" fmla="*/ 342900 h 907473"/>
                <a:gd name="connsiteX106" fmla="*/ 97064 w 153277"/>
                <a:gd name="connsiteY106" fmla="*/ 335973 h 907473"/>
                <a:gd name="connsiteX107" fmla="*/ 152482 w 153277"/>
                <a:gd name="connsiteY107" fmla="*/ 335973 h 907473"/>
                <a:gd name="connsiteX108" fmla="*/ 142091 w 153277"/>
                <a:gd name="connsiteY108" fmla="*/ 322118 h 907473"/>
                <a:gd name="connsiteX109" fmla="*/ 131700 w 153277"/>
                <a:gd name="connsiteY109" fmla="*/ 318654 h 907473"/>
                <a:gd name="connsiteX110" fmla="*/ 128236 w 153277"/>
                <a:gd name="connsiteY110" fmla="*/ 308264 h 907473"/>
                <a:gd name="connsiteX111" fmla="*/ 121309 w 153277"/>
                <a:gd name="connsiteY111" fmla="*/ 301336 h 907473"/>
                <a:gd name="connsiteX112" fmla="*/ 107454 w 153277"/>
                <a:gd name="connsiteY112" fmla="*/ 284018 h 907473"/>
                <a:gd name="connsiteX113" fmla="*/ 97064 w 153277"/>
                <a:gd name="connsiteY113" fmla="*/ 245918 h 907473"/>
                <a:gd name="connsiteX114" fmla="*/ 100527 w 153277"/>
                <a:gd name="connsiteY114" fmla="*/ 193964 h 907473"/>
                <a:gd name="connsiteX115" fmla="*/ 107454 w 153277"/>
                <a:gd name="connsiteY115" fmla="*/ 152400 h 907473"/>
                <a:gd name="connsiteX116" fmla="*/ 117845 w 153277"/>
                <a:gd name="connsiteY116" fmla="*/ 155864 h 907473"/>
                <a:gd name="connsiteX117" fmla="*/ 124773 w 153277"/>
                <a:gd name="connsiteY117" fmla="*/ 162791 h 907473"/>
                <a:gd name="connsiteX118" fmla="*/ 135164 w 153277"/>
                <a:gd name="connsiteY118" fmla="*/ 169718 h 907473"/>
                <a:gd name="connsiteX119" fmla="*/ 142091 w 153277"/>
                <a:gd name="connsiteY119" fmla="*/ 180109 h 907473"/>
                <a:gd name="connsiteX120" fmla="*/ 138627 w 153277"/>
                <a:gd name="connsiteY120" fmla="*/ 169718 h 907473"/>
                <a:gd name="connsiteX121" fmla="*/ 124773 w 153277"/>
                <a:gd name="connsiteY121" fmla="*/ 148936 h 907473"/>
                <a:gd name="connsiteX122" fmla="*/ 114382 w 153277"/>
                <a:gd name="connsiteY122" fmla="*/ 142009 h 907473"/>
                <a:gd name="connsiteX123" fmla="*/ 100527 w 153277"/>
                <a:gd name="connsiteY123" fmla="*/ 124691 h 907473"/>
                <a:gd name="connsiteX124" fmla="*/ 93600 w 153277"/>
                <a:gd name="connsiteY124" fmla="*/ 103909 h 907473"/>
                <a:gd name="connsiteX125" fmla="*/ 90136 w 153277"/>
                <a:gd name="connsiteY125" fmla="*/ 58882 h 907473"/>
                <a:gd name="connsiteX126" fmla="*/ 76282 w 153277"/>
                <a:gd name="connsiteY126" fmla="*/ 0 h 90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3277" h="907473">
                  <a:moveTo>
                    <a:pt x="76282" y="0"/>
                  </a:moveTo>
                  <a:lnTo>
                    <a:pt x="76282" y="0"/>
                  </a:lnTo>
                  <a:cubicBezTo>
                    <a:pt x="77436" y="11545"/>
                    <a:pt x="77981" y="23168"/>
                    <a:pt x="79745" y="34636"/>
                  </a:cubicBezTo>
                  <a:cubicBezTo>
                    <a:pt x="80300" y="38245"/>
                    <a:pt x="82323" y="41485"/>
                    <a:pt x="83209" y="45027"/>
                  </a:cubicBezTo>
                  <a:cubicBezTo>
                    <a:pt x="84637" y="50738"/>
                    <a:pt x="85518" y="56572"/>
                    <a:pt x="86673" y="62345"/>
                  </a:cubicBezTo>
                  <a:cubicBezTo>
                    <a:pt x="86643" y="62465"/>
                    <a:pt x="81402" y="84934"/>
                    <a:pt x="79745" y="86591"/>
                  </a:cubicBezTo>
                  <a:cubicBezTo>
                    <a:pt x="73858" y="92478"/>
                    <a:pt x="58964" y="100445"/>
                    <a:pt x="58964" y="100445"/>
                  </a:cubicBezTo>
                  <a:cubicBezTo>
                    <a:pt x="49727" y="128154"/>
                    <a:pt x="63582" y="95827"/>
                    <a:pt x="45109" y="114300"/>
                  </a:cubicBezTo>
                  <a:cubicBezTo>
                    <a:pt x="42527" y="116882"/>
                    <a:pt x="43418" y="121499"/>
                    <a:pt x="41645" y="124691"/>
                  </a:cubicBezTo>
                  <a:cubicBezTo>
                    <a:pt x="37602" y="131969"/>
                    <a:pt x="27791" y="145473"/>
                    <a:pt x="27791" y="145473"/>
                  </a:cubicBezTo>
                  <a:lnTo>
                    <a:pt x="65891" y="148936"/>
                  </a:lnTo>
                  <a:cubicBezTo>
                    <a:pt x="70149" y="151065"/>
                    <a:pt x="63735" y="158214"/>
                    <a:pt x="62427" y="162791"/>
                  </a:cubicBezTo>
                  <a:cubicBezTo>
                    <a:pt x="58842" y="175341"/>
                    <a:pt x="59628" y="172186"/>
                    <a:pt x="52036" y="183573"/>
                  </a:cubicBezTo>
                  <a:cubicBezTo>
                    <a:pt x="50882" y="187037"/>
                    <a:pt x="49026" y="190341"/>
                    <a:pt x="48573" y="193964"/>
                  </a:cubicBezTo>
                  <a:cubicBezTo>
                    <a:pt x="46706" y="208901"/>
                    <a:pt x="48988" y="224446"/>
                    <a:pt x="45109" y="238991"/>
                  </a:cubicBezTo>
                  <a:cubicBezTo>
                    <a:pt x="43799" y="243903"/>
                    <a:pt x="28038" y="248145"/>
                    <a:pt x="24327" y="249382"/>
                  </a:cubicBezTo>
                  <a:cubicBezTo>
                    <a:pt x="44716" y="259576"/>
                    <a:pt x="33279" y="254674"/>
                    <a:pt x="58964" y="263236"/>
                  </a:cubicBezTo>
                  <a:lnTo>
                    <a:pt x="69354" y="266700"/>
                  </a:lnTo>
                  <a:cubicBezTo>
                    <a:pt x="75662" y="298237"/>
                    <a:pt x="74862" y="286403"/>
                    <a:pt x="69354" y="335973"/>
                  </a:cubicBezTo>
                  <a:cubicBezTo>
                    <a:pt x="68951" y="339602"/>
                    <a:pt x="68862" y="344242"/>
                    <a:pt x="65891" y="346364"/>
                  </a:cubicBezTo>
                  <a:cubicBezTo>
                    <a:pt x="59949" y="350608"/>
                    <a:pt x="52036" y="350982"/>
                    <a:pt x="45109" y="353291"/>
                  </a:cubicBezTo>
                  <a:lnTo>
                    <a:pt x="34718" y="356754"/>
                  </a:lnTo>
                  <a:cubicBezTo>
                    <a:pt x="23891" y="363973"/>
                    <a:pt x="13118" y="366328"/>
                    <a:pt x="31254" y="384464"/>
                  </a:cubicBezTo>
                  <a:cubicBezTo>
                    <a:pt x="36417" y="389627"/>
                    <a:pt x="52036" y="391391"/>
                    <a:pt x="52036" y="391391"/>
                  </a:cubicBezTo>
                  <a:cubicBezTo>
                    <a:pt x="54345" y="393700"/>
                    <a:pt x="58427" y="395097"/>
                    <a:pt x="58964" y="398318"/>
                  </a:cubicBezTo>
                  <a:cubicBezTo>
                    <a:pt x="61399" y="412925"/>
                    <a:pt x="52002" y="414662"/>
                    <a:pt x="41645" y="419100"/>
                  </a:cubicBezTo>
                  <a:cubicBezTo>
                    <a:pt x="33334" y="422662"/>
                    <a:pt x="26197" y="423513"/>
                    <a:pt x="17400" y="426027"/>
                  </a:cubicBezTo>
                  <a:cubicBezTo>
                    <a:pt x="13889" y="427030"/>
                    <a:pt x="10473" y="428336"/>
                    <a:pt x="7009" y="429491"/>
                  </a:cubicBezTo>
                  <a:cubicBezTo>
                    <a:pt x="4700" y="432955"/>
                    <a:pt x="-734" y="435800"/>
                    <a:pt x="82" y="439882"/>
                  </a:cubicBezTo>
                  <a:cubicBezTo>
                    <a:pt x="898" y="443964"/>
                    <a:pt x="6669" y="445118"/>
                    <a:pt x="10473" y="446809"/>
                  </a:cubicBezTo>
                  <a:cubicBezTo>
                    <a:pt x="17145" y="449774"/>
                    <a:pt x="31254" y="453736"/>
                    <a:pt x="31254" y="453736"/>
                  </a:cubicBezTo>
                  <a:cubicBezTo>
                    <a:pt x="33563" y="456045"/>
                    <a:pt x="37720" y="457431"/>
                    <a:pt x="38182" y="460664"/>
                  </a:cubicBezTo>
                  <a:cubicBezTo>
                    <a:pt x="38582" y="463463"/>
                    <a:pt x="32267" y="487785"/>
                    <a:pt x="31254" y="491836"/>
                  </a:cubicBezTo>
                  <a:cubicBezTo>
                    <a:pt x="32409" y="497609"/>
                    <a:pt x="35550" y="503326"/>
                    <a:pt x="34718" y="509154"/>
                  </a:cubicBezTo>
                  <a:cubicBezTo>
                    <a:pt x="34198" y="512792"/>
                    <a:pt x="18589" y="522216"/>
                    <a:pt x="17400" y="523009"/>
                  </a:cubicBezTo>
                  <a:cubicBezTo>
                    <a:pt x="16245" y="527627"/>
                    <a:pt x="13936" y="532104"/>
                    <a:pt x="13936" y="536864"/>
                  </a:cubicBezTo>
                  <a:cubicBezTo>
                    <a:pt x="13936" y="541624"/>
                    <a:pt x="14759" y="546757"/>
                    <a:pt x="17400" y="550718"/>
                  </a:cubicBezTo>
                  <a:cubicBezTo>
                    <a:pt x="21237" y="556472"/>
                    <a:pt x="32255" y="559133"/>
                    <a:pt x="38182" y="561109"/>
                  </a:cubicBezTo>
                  <a:cubicBezTo>
                    <a:pt x="35873" y="564573"/>
                    <a:pt x="33919" y="568302"/>
                    <a:pt x="31254" y="571500"/>
                  </a:cubicBezTo>
                  <a:cubicBezTo>
                    <a:pt x="28118" y="575263"/>
                    <a:pt x="20864" y="576993"/>
                    <a:pt x="20864" y="581891"/>
                  </a:cubicBezTo>
                  <a:cubicBezTo>
                    <a:pt x="20864" y="586053"/>
                    <a:pt x="27640" y="586753"/>
                    <a:pt x="31254" y="588818"/>
                  </a:cubicBezTo>
                  <a:cubicBezTo>
                    <a:pt x="35737" y="591380"/>
                    <a:pt x="40491" y="593436"/>
                    <a:pt x="45109" y="595745"/>
                  </a:cubicBezTo>
                  <a:cubicBezTo>
                    <a:pt x="46264" y="599209"/>
                    <a:pt x="48573" y="602485"/>
                    <a:pt x="48573" y="606136"/>
                  </a:cubicBezTo>
                  <a:cubicBezTo>
                    <a:pt x="48573" y="610896"/>
                    <a:pt x="46417" y="615414"/>
                    <a:pt x="45109" y="619991"/>
                  </a:cubicBezTo>
                  <a:cubicBezTo>
                    <a:pt x="42855" y="627878"/>
                    <a:pt x="40789" y="634702"/>
                    <a:pt x="34718" y="640773"/>
                  </a:cubicBezTo>
                  <a:cubicBezTo>
                    <a:pt x="31774" y="643717"/>
                    <a:pt x="27791" y="645391"/>
                    <a:pt x="24327" y="647700"/>
                  </a:cubicBezTo>
                  <a:cubicBezTo>
                    <a:pt x="22019" y="654626"/>
                    <a:pt x="17401" y="661556"/>
                    <a:pt x="24327" y="668482"/>
                  </a:cubicBezTo>
                  <a:cubicBezTo>
                    <a:pt x="26909" y="671064"/>
                    <a:pt x="31254" y="670791"/>
                    <a:pt x="34718" y="671945"/>
                  </a:cubicBezTo>
                  <a:cubicBezTo>
                    <a:pt x="37027" y="675409"/>
                    <a:pt x="39045" y="679085"/>
                    <a:pt x="41645" y="682336"/>
                  </a:cubicBezTo>
                  <a:cubicBezTo>
                    <a:pt x="43685" y="684886"/>
                    <a:pt x="48168" y="686023"/>
                    <a:pt x="48573" y="689264"/>
                  </a:cubicBezTo>
                  <a:cubicBezTo>
                    <a:pt x="51318" y="711224"/>
                    <a:pt x="46937" y="706029"/>
                    <a:pt x="38182" y="716973"/>
                  </a:cubicBezTo>
                  <a:cubicBezTo>
                    <a:pt x="35581" y="720224"/>
                    <a:pt x="33563" y="723900"/>
                    <a:pt x="31254" y="727364"/>
                  </a:cubicBezTo>
                  <a:cubicBezTo>
                    <a:pt x="29318" y="735109"/>
                    <a:pt x="24237" y="756940"/>
                    <a:pt x="20864" y="762000"/>
                  </a:cubicBezTo>
                  <a:lnTo>
                    <a:pt x="13936" y="772391"/>
                  </a:lnTo>
                  <a:cubicBezTo>
                    <a:pt x="12782" y="775855"/>
                    <a:pt x="12351" y="779651"/>
                    <a:pt x="10473" y="782782"/>
                  </a:cubicBezTo>
                  <a:cubicBezTo>
                    <a:pt x="6357" y="789642"/>
                    <a:pt x="-3518" y="789573"/>
                    <a:pt x="7009" y="800100"/>
                  </a:cubicBezTo>
                  <a:cubicBezTo>
                    <a:pt x="9591" y="802682"/>
                    <a:pt x="13936" y="802409"/>
                    <a:pt x="17400" y="803564"/>
                  </a:cubicBezTo>
                  <a:cubicBezTo>
                    <a:pt x="18555" y="808182"/>
                    <a:pt x="20864" y="812658"/>
                    <a:pt x="20864" y="817418"/>
                  </a:cubicBezTo>
                  <a:cubicBezTo>
                    <a:pt x="20864" y="828601"/>
                    <a:pt x="16129" y="833180"/>
                    <a:pt x="10473" y="841664"/>
                  </a:cubicBezTo>
                  <a:cubicBezTo>
                    <a:pt x="24335" y="850905"/>
                    <a:pt x="19541" y="848740"/>
                    <a:pt x="38182" y="855518"/>
                  </a:cubicBezTo>
                  <a:cubicBezTo>
                    <a:pt x="45044" y="858013"/>
                    <a:pt x="58964" y="862445"/>
                    <a:pt x="58964" y="862445"/>
                  </a:cubicBezTo>
                  <a:cubicBezTo>
                    <a:pt x="60118" y="865909"/>
                    <a:pt x="60549" y="869705"/>
                    <a:pt x="62427" y="872836"/>
                  </a:cubicBezTo>
                  <a:cubicBezTo>
                    <a:pt x="64107" y="875636"/>
                    <a:pt x="67894" y="876843"/>
                    <a:pt x="69354" y="879764"/>
                  </a:cubicBezTo>
                  <a:cubicBezTo>
                    <a:pt x="85275" y="911604"/>
                    <a:pt x="67559" y="891821"/>
                    <a:pt x="83209" y="907473"/>
                  </a:cubicBezTo>
                  <a:cubicBezTo>
                    <a:pt x="87827" y="906318"/>
                    <a:pt x="94935" y="908267"/>
                    <a:pt x="97064" y="904009"/>
                  </a:cubicBezTo>
                  <a:cubicBezTo>
                    <a:pt x="102119" y="893899"/>
                    <a:pt x="87668" y="878781"/>
                    <a:pt x="83209" y="872836"/>
                  </a:cubicBezTo>
                  <a:cubicBezTo>
                    <a:pt x="74503" y="846721"/>
                    <a:pt x="86246" y="878908"/>
                    <a:pt x="72818" y="852054"/>
                  </a:cubicBezTo>
                  <a:cubicBezTo>
                    <a:pt x="63825" y="834070"/>
                    <a:pt x="75957" y="848268"/>
                    <a:pt x="62427" y="834736"/>
                  </a:cubicBezTo>
                  <a:cubicBezTo>
                    <a:pt x="63582" y="831272"/>
                    <a:pt x="62920" y="826467"/>
                    <a:pt x="65891" y="824345"/>
                  </a:cubicBezTo>
                  <a:cubicBezTo>
                    <a:pt x="71833" y="820101"/>
                    <a:pt x="86673" y="817418"/>
                    <a:pt x="86673" y="817418"/>
                  </a:cubicBezTo>
                  <a:cubicBezTo>
                    <a:pt x="88982" y="813954"/>
                    <a:pt x="93011" y="811148"/>
                    <a:pt x="93600" y="807027"/>
                  </a:cubicBezTo>
                  <a:cubicBezTo>
                    <a:pt x="94273" y="802315"/>
                    <a:pt x="91444" y="797750"/>
                    <a:pt x="90136" y="793173"/>
                  </a:cubicBezTo>
                  <a:cubicBezTo>
                    <a:pt x="89133" y="789663"/>
                    <a:pt x="88551" y="785913"/>
                    <a:pt x="86673" y="782782"/>
                  </a:cubicBezTo>
                  <a:cubicBezTo>
                    <a:pt x="84993" y="779981"/>
                    <a:pt x="81785" y="778404"/>
                    <a:pt x="79745" y="775854"/>
                  </a:cubicBezTo>
                  <a:cubicBezTo>
                    <a:pt x="77145" y="772604"/>
                    <a:pt x="74680" y="769187"/>
                    <a:pt x="72818" y="765464"/>
                  </a:cubicBezTo>
                  <a:cubicBezTo>
                    <a:pt x="70332" y="760491"/>
                    <a:pt x="67002" y="745662"/>
                    <a:pt x="65891" y="741218"/>
                  </a:cubicBezTo>
                  <a:cubicBezTo>
                    <a:pt x="90137" y="733137"/>
                    <a:pt x="84364" y="741218"/>
                    <a:pt x="90136" y="723900"/>
                  </a:cubicBezTo>
                  <a:cubicBezTo>
                    <a:pt x="89909" y="722992"/>
                    <a:pt x="85018" y="701915"/>
                    <a:pt x="83209" y="699654"/>
                  </a:cubicBezTo>
                  <a:cubicBezTo>
                    <a:pt x="80608" y="696403"/>
                    <a:pt x="76282" y="695036"/>
                    <a:pt x="72818" y="692727"/>
                  </a:cubicBezTo>
                  <a:cubicBezTo>
                    <a:pt x="71663" y="688109"/>
                    <a:pt x="70662" y="683450"/>
                    <a:pt x="69354" y="678873"/>
                  </a:cubicBezTo>
                  <a:cubicBezTo>
                    <a:pt x="68351" y="675363"/>
                    <a:pt x="65891" y="672133"/>
                    <a:pt x="65891" y="668482"/>
                  </a:cubicBezTo>
                  <a:cubicBezTo>
                    <a:pt x="65891" y="664831"/>
                    <a:pt x="67476" y="661222"/>
                    <a:pt x="69354" y="658091"/>
                  </a:cubicBezTo>
                  <a:cubicBezTo>
                    <a:pt x="73546" y="651105"/>
                    <a:pt x="79130" y="649376"/>
                    <a:pt x="86673" y="647700"/>
                  </a:cubicBezTo>
                  <a:cubicBezTo>
                    <a:pt x="93528" y="646176"/>
                    <a:pt x="100527" y="645391"/>
                    <a:pt x="107454" y="644236"/>
                  </a:cubicBezTo>
                  <a:cubicBezTo>
                    <a:pt x="109763" y="641927"/>
                    <a:pt x="111582" y="638989"/>
                    <a:pt x="114382" y="637309"/>
                  </a:cubicBezTo>
                  <a:cubicBezTo>
                    <a:pt x="117513" y="635431"/>
                    <a:pt x="121922" y="636126"/>
                    <a:pt x="124773" y="633845"/>
                  </a:cubicBezTo>
                  <a:cubicBezTo>
                    <a:pt x="130876" y="628963"/>
                    <a:pt x="132882" y="619908"/>
                    <a:pt x="135164" y="613064"/>
                  </a:cubicBezTo>
                  <a:cubicBezTo>
                    <a:pt x="131700" y="611909"/>
                    <a:pt x="128365" y="610253"/>
                    <a:pt x="124773" y="609600"/>
                  </a:cubicBezTo>
                  <a:cubicBezTo>
                    <a:pt x="115615" y="607935"/>
                    <a:pt x="105980" y="608811"/>
                    <a:pt x="97064" y="606136"/>
                  </a:cubicBezTo>
                  <a:cubicBezTo>
                    <a:pt x="93936" y="605198"/>
                    <a:pt x="92686" y="601249"/>
                    <a:pt x="90136" y="599209"/>
                  </a:cubicBezTo>
                  <a:cubicBezTo>
                    <a:pt x="86885" y="596609"/>
                    <a:pt x="83209" y="594591"/>
                    <a:pt x="79745" y="592282"/>
                  </a:cubicBezTo>
                  <a:cubicBezTo>
                    <a:pt x="78591" y="569191"/>
                    <a:pt x="76282" y="546129"/>
                    <a:pt x="76282" y="523009"/>
                  </a:cubicBezTo>
                  <a:cubicBezTo>
                    <a:pt x="76282" y="517122"/>
                    <a:pt x="74847" y="508957"/>
                    <a:pt x="79745" y="505691"/>
                  </a:cubicBezTo>
                  <a:cubicBezTo>
                    <a:pt x="82534" y="503832"/>
                    <a:pt x="102709" y="511036"/>
                    <a:pt x="107454" y="512618"/>
                  </a:cubicBezTo>
                  <a:cubicBezTo>
                    <a:pt x="109763" y="510309"/>
                    <a:pt x="114382" y="508957"/>
                    <a:pt x="114382" y="505691"/>
                  </a:cubicBezTo>
                  <a:cubicBezTo>
                    <a:pt x="114382" y="501528"/>
                    <a:pt x="110587" y="498041"/>
                    <a:pt x="107454" y="495300"/>
                  </a:cubicBezTo>
                  <a:cubicBezTo>
                    <a:pt x="101189" y="489818"/>
                    <a:pt x="93600" y="486063"/>
                    <a:pt x="86673" y="481445"/>
                  </a:cubicBezTo>
                  <a:cubicBezTo>
                    <a:pt x="83956" y="479633"/>
                    <a:pt x="82054" y="476827"/>
                    <a:pt x="79745" y="474518"/>
                  </a:cubicBezTo>
                  <a:cubicBezTo>
                    <a:pt x="102185" y="452081"/>
                    <a:pt x="60774" y="490803"/>
                    <a:pt x="107454" y="464127"/>
                  </a:cubicBezTo>
                  <a:cubicBezTo>
                    <a:pt x="110624" y="462315"/>
                    <a:pt x="109763" y="457200"/>
                    <a:pt x="110918" y="453736"/>
                  </a:cubicBezTo>
                  <a:cubicBezTo>
                    <a:pt x="109763" y="449118"/>
                    <a:pt x="109583" y="444140"/>
                    <a:pt x="107454" y="439882"/>
                  </a:cubicBezTo>
                  <a:cubicBezTo>
                    <a:pt x="104985" y="434944"/>
                    <a:pt x="93810" y="428476"/>
                    <a:pt x="90136" y="426027"/>
                  </a:cubicBezTo>
                  <a:cubicBezTo>
                    <a:pt x="86672" y="421409"/>
                    <a:pt x="82609" y="417185"/>
                    <a:pt x="79745" y="412173"/>
                  </a:cubicBezTo>
                  <a:cubicBezTo>
                    <a:pt x="76371" y="406268"/>
                    <a:pt x="73853" y="389122"/>
                    <a:pt x="72818" y="384464"/>
                  </a:cubicBezTo>
                  <a:cubicBezTo>
                    <a:pt x="69919" y="371419"/>
                    <a:pt x="69747" y="371788"/>
                    <a:pt x="65891" y="360218"/>
                  </a:cubicBezTo>
                  <a:cubicBezTo>
                    <a:pt x="68261" y="353106"/>
                    <a:pt x="68673" y="346704"/>
                    <a:pt x="76282" y="342900"/>
                  </a:cubicBezTo>
                  <a:cubicBezTo>
                    <a:pt x="82813" y="339635"/>
                    <a:pt x="97064" y="335973"/>
                    <a:pt x="97064" y="335973"/>
                  </a:cubicBezTo>
                  <a:cubicBezTo>
                    <a:pt x="100313" y="336334"/>
                    <a:pt x="146028" y="344041"/>
                    <a:pt x="152482" y="335973"/>
                  </a:cubicBezTo>
                  <a:cubicBezTo>
                    <a:pt x="156088" y="331465"/>
                    <a:pt x="146526" y="325814"/>
                    <a:pt x="142091" y="322118"/>
                  </a:cubicBezTo>
                  <a:cubicBezTo>
                    <a:pt x="139286" y="319781"/>
                    <a:pt x="135164" y="319809"/>
                    <a:pt x="131700" y="318654"/>
                  </a:cubicBezTo>
                  <a:cubicBezTo>
                    <a:pt x="130545" y="315191"/>
                    <a:pt x="130114" y="311394"/>
                    <a:pt x="128236" y="308264"/>
                  </a:cubicBezTo>
                  <a:cubicBezTo>
                    <a:pt x="126556" y="305464"/>
                    <a:pt x="123349" y="303886"/>
                    <a:pt x="121309" y="301336"/>
                  </a:cubicBezTo>
                  <a:cubicBezTo>
                    <a:pt x="103842" y="279501"/>
                    <a:pt x="124173" y="300735"/>
                    <a:pt x="107454" y="284018"/>
                  </a:cubicBezTo>
                  <a:cubicBezTo>
                    <a:pt x="103827" y="273135"/>
                    <a:pt x="97455" y="254899"/>
                    <a:pt x="97064" y="245918"/>
                  </a:cubicBezTo>
                  <a:cubicBezTo>
                    <a:pt x="96310" y="228578"/>
                    <a:pt x="99086" y="211260"/>
                    <a:pt x="100527" y="193964"/>
                  </a:cubicBezTo>
                  <a:cubicBezTo>
                    <a:pt x="103105" y="163032"/>
                    <a:pt x="101136" y="171358"/>
                    <a:pt x="107454" y="152400"/>
                  </a:cubicBezTo>
                  <a:cubicBezTo>
                    <a:pt x="110918" y="153555"/>
                    <a:pt x="114714" y="153986"/>
                    <a:pt x="117845" y="155864"/>
                  </a:cubicBezTo>
                  <a:cubicBezTo>
                    <a:pt x="120645" y="157544"/>
                    <a:pt x="122223" y="160751"/>
                    <a:pt x="124773" y="162791"/>
                  </a:cubicBezTo>
                  <a:cubicBezTo>
                    <a:pt x="128024" y="165391"/>
                    <a:pt x="131700" y="167409"/>
                    <a:pt x="135164" y="169718"/>
                  </a:cubicBezTo>
                  <a:cubicBezTo>
                    <a:pt x="137473" y="173182"/>
                    <a:pt x="137928" y="180109"/>
                    <a:pt x="142091" y="180109"/>
                  </a:cubicBezTo>
                  <a:cubicBezTo>
                    <a:pt x="145742" y="180109"/>
                    <a:pt x="140400" y="172910"/>
                    <a:pt x="138627" y="169718"/>
                  </a:cubicBezTo>
                  <a:cubicBezTo>
                    <a:pt x="134584" y="162440"/>
                    <a:pt x="129391" y="155863"/>
                    <a:pt x="124773" y="148936"/>
                  </a:cubicBezTo>
                  <a:cubicBezTo>
                    <a:pt x="122464" y="145472"/>
                    <a:pt x="117633" y="144609"/>
                    <a:pt x="114382" y="142009"/>
                  </a:cubicBezTo>
                  <a:cubicBezTo>
                    <a:pt x="107329" y="136367"/>
                    <a:pt x="105672" y="132409"/>
                    <a:pt x="100527" y="124691"/>
                  </a:cubicBezTo>
                  <a:lnTo>
                    <a:pt x="93600" y="103909"/>
                  </a:lnTo>
                  <a:cubicBezTo>
                    <a:pt x="86485" y="82563"/>
                    <a:pt x="90136" y="97176"/>
                    <a:pt x="90136" y="58882"/>
                  </a:cubicBezTo>
                  <a:lnTo>
                    <a:pt x="76282"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46" name="Group 145">
              <a:extLst>
                <a:ext uri="{FF2B5EF4-FFF2-40B4-BE49-F238E27FC236}">
                  <a16:creationId xmlns:a16="http://schemas.microsoft.com/office/drawing/2014/main" id="{98076808-7B00-BE3E-68DA-3E183ED5C276}"/>
                </a:ext>
              </a:extLst>
            </p:cNvPr>
            <p:cNvGrpSpPr/>
            <p:nvPr/>
          </p:nvGrpSpPr>
          <p:grpSpPr>
            <a:xfrm>
              <a:off x="4982817" y="4121426"/>
              <a:ext cx="284922" cy="1884318"/>
              <a:chOff x="4982817" y="4121426"/>
              <a:chExt cx="284922" cy="1884318"/>
            </a:xfrm>
          </p:grpSpPr>
          <p:sp>
            <p:nvSpPr>
              <p:cNvPr id="166" name="Freeform 165">
                <a:extLst>
                  <a:ext uri="{FF2B5EF4-FFF2-40B4-BE49-F238E27FC236}">
                    <a16:creationId xmlns:a16="http://schemas.microsoft.com/office/drawing/2014/main" id="{DD91963D-374D-35B8-0C63-65F73B5F6EE1}"/>
                  </a:ext>
                </a:extLst>
              </p:cNvPr>
              <p:cNvSpPr/>
              <p:nvPr/>
            </p:nvSpPr>
            <p:spPr>
              <a:xfrm>
                <a:off x="5007006" y="4869402"/>
                <a:ext cx="186431" cy="1136342"/>
              </a:xfrm>
              <a:custGeom>
                <a:avLst/>
                <a:gdLst>
                  <a:gd name="connsiteX0" fmla="*/ 97654 w 186431"/>
                  <a:gd name="connsiteY0" fmla="*/ 44388 h 1136342"/>
                  <a:gd name="connsiteX1" fmla="*/ 93215 w 186431"/>
                  <a:gd name="connsiteY1" fmla="*/ 261891 h 1136342"/>
                  <a:gd name="connsiteX2" fmla="*/ 48827 w 186431"/>
                  <a:gd name="connsiteY2" fmla="*/ 315157 h 1136342"/>
                  <a:gd name="connsiteX3" fmla="*/ 93215 w 186431"/>
                  <a:gd name="connsiteY3" fmla="*/ 297402 h 1136342"/>
                  <a:gd name="connsiteX4" fmla="*/ 88777 w 186431"/>
                  <a:gd name="connsiteY4" fmla="*/ 395056 h 1136342"/>
                  <a:gd name="connsiteX5" fmla="*/ 35511 w 186431"/>
                  <a:gd name="connsiteY5" fmla="*/ 417250 h 1136342"/>
                  <a:gd name="connsiteX6" fmla="*/ 93215 w 186431"/>
                  <a:gd name="connsiteY6" fmla="*/ 426128 h 1136342"/>
                  <a:gd name="connsiteX7" fmla="*/ 97654 w 186431"/>
                  <a:gd name="connsiteY7" fmla="*/ 501588 h 1136342"/>
                  <a:gd name="connsiteX8" fmla="*/ 0 w 186431"/>
                  <a:gd name="connsiteY8" fmla="*/ 545977 h 1136342"/>
                  <a:gd name="connsiteX9" fmla="*/ 84338 w 186431"/>
                  <a:gd name="connsiteY9" fmla="*/ 523782 h 1136342"/>
                  <a:gd name="connsiteX10" fmla="*/ 62144 w 186431"/>
                  <a:gd name="connsiteY10" fmla="*/ 1131903 h 1136342"/>
                  <a:gd name="connsiteX11" fmla="*/ 137604 w 186431"/>
                  <a:gd name="connsiteY11" fmla="*/ 1136342 h 1136342"/>
                  <a:gd name="connsiteX12" fmla="*/ 124287 w 186431"/>
                  <a:gd name="connsiteY12" fmla="*/ 208625 h 1136342"/>
                  <a:gd name="connsiteX13" fmla="*/ 186431 w 186431"/>
                  <a:gd name="connsiteY13" fmla="*/ 235258 h 1136342"/>
                  <a:gd name="connsiteX14" fmla="*/ 133165 w 186431"/>
                  <a:gd name="connsiteY14" fmla="*/ 199748 h 1136342"/>
                  <a:gd name="connsiteX15" fmla="*/ 142043 w 186431"/>
                  <a:gd name="connsiteY15" fmla="*/ 0 h 1136342"/>
                  <a:gd name="connsiteX16" fmla="*/ 97654 w 186431"/>
                  <a:gd name="connsiteY16" fmla="*/ 44388 h 113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431" h="1136342">
                    <a:moveTo>
                      <a:pt x="97654" y="44388"/>
                    </a:moveTo>
                    <a:cubicBezTo>
                      <a:pt x="96174" y="116889"/>
                      <a:pt x="94695" y="189390"/>
                      <a:pt x="93215" y="261891"/>
                    </a:cubicBezTo>
                    <a:lnTo>
                      <a:pt x="48827" y="315157"/>
                    </a:lnTo>
                    <a:lnTo>
                      <a:pt x="93215" y="297402"/>
                    </a:lnTo>
                    <a:lnTo>
                      <a:pt x="88777" y="395056"/>
                    </a:lnTo>
                    <a:lnTo>
                      <a:pt x="35511" y="417250"/>
                    </a:lnTo>
                    <a:lnTo>
                      <a:pt x="93215" y="426128"/>
                    </a:lnTo>
                    <a:lnTo>
                      <a:pt x="97654" y="501588"/>
                    </a:lnTo>
                    <a:lnTo>
                      <a:pt x="0" y="545977"/>
                    </a:lnTo>
                    <a:lnTo>
                      <a:pt x="84338" y="523782"/>
                    </a:lnTo>
                    <a:lnTo>
                      <a:pt x="62144" y="1131903"/>
                    </a:lnTo>
                    <a:lnTo>
                      <a:pt x="137604" y="1136342"/>
                    </a:lnTo>
                    <a:lnTo>
                      <a:pt x="124287" y="208625"/>
                    </a:lnTo>
                    <a:lnTo>
                      <a:pt x="186431" y="235258"/>
                    </a:lnTo>
                    <a:lnTo>
                      <a:pt x="133165" y="199748"/>
                    </a:lnTo>
                    <a:lnTo>
                      <a:pt x="142043" y="0"/>
                    </a:lnTo>
                    <a:lnTo>
                      <a:pt x="97654" y="44388"/>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7" name="Freeform 106">
                <a:extLst>
                  <a:ext uri="{FF2B5EF4-FFF2-40B4-BE49-F238E27FC236}">
                    <a16:creationId xmlns:a16="http://schemas.microsoft.com/office/drawing/2014/main" id="{EE61AD33-B0C9-EB05-A4FA-1E44C7988C5F}"/>
                  </a:ext>
                </a:extLst>
              </p:cNvPr>
              <p:cNvSpPr/>
              <p:nvPr/>
            </p:nvSpPr>
            <p:spPr>
              <a:xfrm>
                <a:off x="4982817" y="4121426"/>
                <a:ext cx="284922" cy="921026"/>
              </a:xfrm>
              <a:custGeom>
                <a:avLst/>
                <a:gdLst>
                  <a:gd name="connsiteX0" fmla="*/ 168966 w 284922"/>
                  <a:gd name="connsiteY0" fmla="*/ 0 h 921026"/>
                  <a:gd name="connsiteX1" fmla="*/ 168966 w 284922"/>
                  <a:gd name="connsiteY1" fmla="*/ 0 h 921026"/>
                  <a:gd name="connsiteX2" fmla="*/ 168966 w 284922"/>
                  <a:gd name="connsiteY2" fmla="*/ 69574 h 921026"/>
                  <a:gd name="connsiteX3" fmla="*/ 165653 w 284922"/>
                  <a:gd name="connsiteY3" fmla="*/ 86139 h 921026"/>
                  <a:gd name="connsiteX4" fmla="*/ 145774 w 284922"/>
                  <a:gd name="connsiteY4" fmla="*/ 99391 h 921026"/>
                  <a:gd name="connsiteX5" fmla="*/ 142461 w 284922"/>
                  <a:gd name="connsiteY5" fmla="*/ 109331 h 921026"/>
                  <a:gd name="connsiteX6" fmla="*/ 125896 w 284922"/>
                  <a:gd name="connsiteY6" fmla="*/ 132522 h 921026"/>
                  <a:gd name="connsiteX7" fmla="*/ 119270 w 284922"/>
                  <a:gd name="connsiteY7" fmla="*/ 152400 h 921026"/>
                  <a:gd name="connsiteX8" fmla="*/ 112644 w 284922"/>
                  <a:gd name="connsiteY8" fmla="*/ 172278 h 921026"/>
                  <a:gd name="connsiteX9" fmla="*/ 102705 w 284922"/>
                  <a:gd name="connsiteY9" fmla="*/ 175591 h 921026"/>
                  <a:gd name="connsiteX10" fmla="*/ 132522 w 284922"/>
                  <a:gd name="connsiteY10" fmla="*/ 192157 h 921026"/>
                  <a:gd name="connsiteX11" fmla="*/ 142461 w 284922"/>
                  <a:gd name="connsiteY11" fmla="*/ 195470 h 921026"/>
                  <a:gd name="connsiteX12" fmla="*/ 152400 w 284922"/>
                  <a:gd name="connsiteY12" fmla="*/ 198783 h 921026"/>
                  <a:gd name="connsiteX13" fmla="*/ 142461 w 284922"/>
                  <a:gd name="connsiteY13" fmla="*/ 218661 h 921026"/>
                  <a:gd name="connsiteX14" fmla="*/ 129209 w 284922"/>
                  <a:gd name="connsiteY14" fmla="*/ 228600 h 921026"/>
                  <a:gd name="connsiteX15" fmla="*/ 112644 w 284922"/>
                  <a:gd name="connsiteY15" fmla="*/ 245165 h 921026"/>
                  <a:gd name="connsiteX16" fmla="*/ 99392 w 284922"/>
                  <a:gd name="connsiteY16" fmla="*/ 261731 h 921026"/>
                  <a:gd name="connsiteX17" fmla="*/ 92766 w 284922"/>
                  <a:gd name="connsiteY17" fmla="*/ 271670 h 921026"/>
                  <a:gd name="connsiteX18" fmla="*/ 82826 w 284922"/>
                  <a:gd name="connsiteY18" fmla="*/ 274983 h 921026"/>
                  <a:gd name="connsiteX19" fmla="*/ 66261 w 284922"/>
                  <a:gd name="connsiteY19" fmla="*/ 291548 h 921026"/>
                  <a:gd name="connsiteX20" fmla="*/ 56322 w 284922"/>
                  <a:gd name="connsiteY20" fmla="*/ 298174 h 921026"/>
                  <a:gd name="connsiteX21" fmla="*/ 46383 w 284922"/>
                  <a:gd name="connsiteY21" fmla="*/ 308113 h 921026"/>
                  <a:gd name="connsiteX22" fmla="*/ 49696 w 284922"/>
                  <a:gd name="connsiteY22" fmla="*/ 318052 h 921026"/>
                  <a:gd name="connsiteX23" fmla="*/ 59635 w 284922"/>
                  <a:gd name="connsiteY23" fmla="*/ 321365 h 921026"/>
                  <a:gd name="connsiteX24" fmla="*/ 89453 w 284922"/>
                  <a:gd name="connsiteY24" fmla="*/ 318052 h 921026"/>
                  <a:gd name="connsiteX25" fmla="*/ 129209 w 284922"/>
                  <a:gd name="connsiteY25" fmla="*/ 284922 h 921026"/>
                  <a:gd name="connsiteX26" fmla="*/ 165653 w 284922"/>
                  <a:gd name="connsiteY26" fmla="*/ 281609 h 921026"/>
                  <a:gd name="connsiteX27" fmla="*/ 149087 w 284922"/>
                  <a:gd name="connsiteY27" fmla="*/ 298174 h 921026"/>
                  <a:gd name="connsiteX28" fmla="*/ 135835 w 284922"/>
                  <a:gd name="connsiteY28" fmla="*/ 311426 h 921026"/>
                  <a:gd name="connsiteX29" fmla="*/ 102705 w 284922"/>
                  <a:gd name="connsiteY29" fmla="*/ 331304 h 921026"/>
                  <a:gd name="connsiteX30" fmla="*/ 99392 w 284922"/>
                  <a:gd name="connsiteY30" fmla="*/ 341244 h 921026"/>
                  <a:gd name="connsiteX31" fmla="*/ 86140 w 284922"/>
                  <a:gd name="connsiteY31" fmla="*/ 344557 h 921026"/>
                  <a:gd name="connsiteX32" fmla="*/ 76200 w 284922"/>
                  <a:gd name="connsiteY32" fmla="*/ 347870 h 921026"/>
                  <a:gd name="connsiteX33" fmla="*/ 66261 w 284922"/>
                  <a:gd name="connsiteY33" fmla="*/ 354496 h 921026"/>
                  <a:gd name="connsiteX34" fmla="*/ 46383 w 284922"/>
                  <a:gd name="connsiteY34" fmla="*/ 381000 h 921026"/>
                  <a:gd name="connsiteX35" fmla="*/ 3313 w 284922"/>
                  <a:gd name="connsiteY35" fmla="*/ 410817 h 921026"/>
                  <a:gd name="connsiteX36" fmla="*/ 19879 w 284922"/>
                  <a:gd name="connsiteY36" fmla="*/ 414131 h 921026"/>
                  <a:gd name="connsiteX37" fmla="*/ 66261 w 284922"/>
                  <a:gd name="connsiteY37" fmla="*/ 400878 h 921026"/>
                  <a:gd name="connsiteX38" fmla="*/ 76200 w 284922"/>
                  <a:gd name="connsiteY38" fmla="*/ 390939 h 921026"/>
                  <a:gd name="connsiteX39" fmla="*/ 86140 w 284922"/>
                  <a:gd name="connsiteY39" fmla="*/ 387626 h 921026"/>
                  <a:gd name="connsiteX40" fmla="*/ 109331 w 284922"/>
                  <a:gd name="connsiteY40" fmla="*/ 381000 h 921026"/>
                  <a:gd name="connsiteX41" fmla="*/ 122583 w 284922"/>
                  <a:gd name="connsiteY41" fmla="*/ 384313 h 921026"/>
                  <a:gd name="connsiteX42" fmla="*/ 112644 w 284922"/>
                  <a:gd name="connsiteY42" fmla="*/ 424070 h 921026"/>
                  <a:gd name="connsiteX43" fmla="*/ 99392 w 284922"/>
                  <a:gd name="connsiteY43" fmla="*/ 427383 h 921026"/>
                  <a:gd name="connsiteX44" fmla="*/ 89453 w 284922"/>
                  <a:gd name="connsiteY44" fmla="*/ 437322 h 921026"/>
                  <a:gd name="connsiteX45" fmla="*/ 79513 w 284922"/>
                  <a:gd name="connsiteY45" fmla="*/ 440635 h 921026"/>
                  <a:gd name="connsiteX46" fmla="*/ 66261 w 284922"/>
                  <a:gd name="connsiteY46" fmla="*/ 460513 h 921026"/>
                  <a:gd name="connsiteX47" fmla="*/ 56322 w 284922"/>
                  <a:gd name="connsiteY47" fmla="*/ 480391 h 921026"/>
                  <a:gd name="connsiteX48" fmla="*/ 33131 w 284922"/>
                  <a:gd name="connsiteY48" fmla="*/ 496957 h 921026"/>
                  <a:gd name="connsiteX49" fmla="*/ 26505 w 284922"/>
                  <a:gd name="connsiteY49" fmla="*/ 506896 h 921026"/>
                  <a:gd name="connsiteX50" fmla="*/ 33131 w 284922"/>
                  <a:gd name="connsiteY50" fmla="*/ 516835 h 921026"/>
                  <a:gd name="connsiteX51" fmla="*/ 76200 w 284922"/>
                  <a:gd name="connsiteY51" fmla="*/ 513522 h 921026"/>
                  <a:gd name="connsiteX52" fmla="*/ 106018 w 284922"/>
                  <a:gd name="connsiteY52" fmla="*/ 500270 h 921026"/>
                  <a:gd name="connsiteX53" fmla="*/ 89453 w 284922"/>
                  <a:gd name="connsiteY53" fmla="*/ 533400 h 921026"/>
                  <a:gd name="connsiteX54" fmla="*/ 72887 w 284922"/>
                  <a:gd name="connsiteY54" fmla="*/ 549965 h 921026"/>
                  <a:gd name="connsiteX55" fmla="*/ 66261 w 284922"/>
                  <a:gd name="connsiteY55" fmla="*/ 576470 h 921026"/>
                  <a:gd name="connsiteX56" fmla="*/ 76200 w 284922"/>
                  <a:gd name="connsiteY56" fmla="*/ 579783 h 921026"/>
                  <a:gd name="connsiteX57" fmla="*/ 109331 w 284922"/>
                  <a:gd name="connsiteY57" fmla="*/ 576470 h 921026"/>
                  <a:gd name="connsiteX58" fmla="*/ 119270 w 284922"/>
                  <a:gd name="connsiteY58" fmla="*/ 569844 h 921026"/>
                  <a:gd name="connsiteX59" fmla="*/ 112644 w 284922"/>
                  <a:gd name="connsiteY59" fmla="*/ 579783 h 921026"/>
                  <a:gd name="connsiteX60" fmla="*/ 82826 w 284922"/>
                  <a:gd name="connsiteY60" fmla="*/ 609600 h 921026"/>
                  <a:gd name="connsiteX61" fmla="*/ 59635 w 284922"/>
                  <a:gd name="connsiteY61" fmla="*/ 626165 h 921026"/>
                  <a:gd name="connsiteX62" fmla="*/ 39757 w 284922"/>
                  <a:gd name="connsiteY62" fmla="*/ 649357 h 921026"/>
                  <a:gd name="connsiteX63" fmla="*/ 29818 w 284922"/>
                  <a:gd name="connsiteY63" fmla="*/ 659296 h 921026"/>
                  <a:gd name="connsiteX64" fmla="*/ 16566 w 284922"/>
                  <a:gd name="connsiteY64" fmla="*/ 682487 h 921026"/>
                  <a:gd name="connsiteX65" fmla="*/ 26505 w 284922"/>
                  <a:gd name="connsiteY65" fmla="*/ 689113 h 921026"/>
                  <a:gd name="connsiteX66" fmla="*/ 46383 w 284922"/>
                  <a:gd name="connsiteY66" fmla="*/ 675861 h 921026"/>
                  <a:gd name="connsiteX67" fmla="*/ 59635 w 284922"/>
                  <a:gd name="connsiteY67" fmla="*/ 672548 h 921026"/>
                  <a:gd name="connsiteX68" fmla="*/ 89453 w 284922"/>
                  <a:gd name="connsiteY68" fmla="*/ 665922 h 921026"/>
                  <a:gd name="connsiteX69" fmla="*/ 79513 w 284922"/>
                  <a:gd name="connsiteY69" fmla="*/ 675861 h 921026"/>
                  <a:gd name="connsiteX70" fmla="*/ 76200 w 284922"/>
                  <a:gd name="connsiteY70" fmla="*/ 699052 h 921026"/>
                  <a:gd name="connsiteX71" fmla="*/ 62948 w 284922"/>
                  <a:gd name="connsiteY71" fmla="*/ 718931 h 921026"/>
                  <a:gd name="connsiteX72" fmla="*/ 59635 w 284922"/>
                  <a:gd name="connsiteY72" fmla="*/ 732183 h 921026"/>
                  <a:gd name="connsiteX73" fmla="*/ 46383 w 284922"/>
                  <a:gd name="connsiteY73" fmla="*/ 752061 h 921026"/>
                  <a:gd name="connsiteX74" fmla="*/ 43070 w 284922"/>
                  <a:gd name="connsiteY74" fmla="*/ 771939 h 921026"/>
                  <a:gd name="connsiteX75" fmla="*/ 59635 w 284922"/>
                  <a:gd name="connsiteY75" fmla="*/ 768626 h 921026"/>
                  <a:gd name="connsiteX76" fmla="*/ 82826 w 284922"/>
                  <a:gd name="connsiteY76" fmla="*/ 755374 h 921026"/>
                  <a:gd name="connsiteX77" fmla="*/ 89453 w 284922"/>
                  <a:gd name="connsiteY77" fmla="*/ 745435 h 921026"/>
                  <a:gd name="connsiteX78" fmla="*/ 109331 w 284922"/>
                  <a:gd name="connsiteY78" fmla="*/ 738809 h 921026"/>
                  <a:gd name="connsiteX79" fmla="*/ 119270 w 284922"/>
                  <a:gd name="connsiteY79" fmla="*/ 732183 h 921026"/>
                  <a:gd name="connsiteX80" fmla="*/ 92766 w 284922"/>
                  <a:gd name="connsiteY80" fmla="*/ 755374 h 921026"/>
                  <a:gd name="connsiteX81" fmla="*/ 79513 w 284922"/>
                  <a:gd name="connsiteY81" fmla="*/ 778565 h 921026"/>
                  <a:gd name="connsiteX82" fmla="*/ 62948 w 284922"/>
                  <a:gd name="connsiteY82" fmla="*/ 795131 h 921026"/>
                  <a:gd name="connsiteX83" fmla="*/ 46383 w 284922"/>
                  <a:gd name="connsiteY83" fmla="*/ 818322 h 921026"/>
                  <a:gd name="connsiteX84" fmla="*/ 43070 w 284922"/>
                  <a:gd name="connsiteY84" fmla="*/ 828261 h 921026"/>
                  <a:gd name="connsiteX85" fmla="*/ 23192 w 284922"/>
                  <a:gd name="connsiteY85" fmla="*/ 844826 h 921026"/>
                  <a:gd name="connsiteX86" fmla="*/ 6626 w 284922"/>
                  <a:gd name="connsiteY86" fmla="*/ 861391 h 921026"/>
                  <a:gd name="connsiteX87" fmla="*/ 0 w 284922"/>
                  <a:gd name="connsiteY87" fmla="*/ 871331 h 921026"/>
                  <a:gd name="connsiteX88" fmla="*/ 56322 w 284922"/>
                  <a:gd name="connsiteY88" fmla="*/ 868017 h 921026"/>
                  <a:gd name="connsiteX89" fmla="*/ 76200 w 284922"/>
                  <a:gd name="connsiteY89" fmla="*/ 854765 h 921026"/>
                  <a:gd name="connsiteX90" fmla="*/ 99392 w 284922"/>
                  <a:gd name="connsiteY90" fmla="*/ 848139 h 921026"/>
                  <a:gd name="connsiteX91" fmla="*/ 109331 w 284922"/>
                  <a:gd name="connsiteY91" fmla="*/ 844826 h 921026"/>
                  <a:gd name="connsiteX92" fmla="*/ 119270 w 284922"/>
                  <a:gd name="connsiteY92" fmla="*/ 848139 h 921026"/>
                  <a:gd name="connsiteX93" fmla="*/ 132522 w 284922"/>
                  <a:gd name="connsiteY93" fmla="*/ 864704 h 921026"/>
                  <a:gd name="connsiteX94" fmla="*/ 139148 w 284922"/>
                  <a:gd name="connsiteY94" fmla="*/ 871331 h 921026"/>
                  <a:gd name="connsiteX95" fmla="*/ 145774 w 284922"/>
                  <a:gd name="connsiteY95" fmla="*/ 881270 h 921026"/>
                  <a:gd name="connsiteX96" fmla="*/ 159026 w 284922"/>
                  <a:gd name="connsiteY96" fmla="*/ 891209 h 921026"/>
                  <a:gd name="connsiteX97" fmla="*/ 165653 w 284922"/>
                  <a:gd name="connsiteY97" fmla="*/ 901148 h 921026"/>
                  <a:gd name="connsiteX98" fmla="*/ 185531 w 284922"/>
                  <a:gd name="connsiteY98" fmla="*/ 921026 h 921026"/>
                  <a:gd name="connsiteX99" fmla="*/ 205409 w 284922"/>
                  <a:gd name="connsiteY99" fmla="*/ 917713 h 921026"/>
                  <a:gd name="connsiteX100" fmla="*/ 198783 w 284922"/>
                  <a:gd name="connsiteY100" fmla="*/ 907774 h 921026"/>
                  <a:gd name="connsiteX101" fmla="*/ 195470 w 284922"/>
                  <a:gd name="connsiteY101" fmla="*/ 897835 h 921026"/>
                  <a:gd name="connsiteX102" fmla="*/ 192157 w 284922"/>
                  <a:gd name="connsiteY102" fmla="*/ 884583 h 921026"/>
                  <a:gd name="connsiteX103" fmla="*/ 188844 w 284922"/>
                  <a:gd name="connsiteY103" fmla="*/ 874644 h 921026"/>
                  <a:gd name="connsiteX104" fmla="*/ 185531 w 284922"/>
                  <a:gd name="connsiteY104" fmla="*/ 861391 h 921026"/>
                  <a:gd name="connsiteX105" fmla="*/ 175592 w 284922"/>
                  <a:gd name="connsiteY105" fmla="*/ 844826 h 921026"/>
                  <a:gd name="connsiteX106" fmla="*/ 165653 w 284922"/>
                  <a:gd name="connsiteY106" fmla="*/ 821635 h 921026"/>
                  <a:gd name="connsiteX107" fmla="*/ 168966 w 284922"/>
                  <a:gd name="connsiteY107" fmla="*/ 785191 h 921026"/>
                  <a:gd name="connsiteX108" fmla="*/ 178905 w 284922"/>
                  <a:gd name="connsiteY108" fmla="*/ 791817 h 921026"/>
                  <a:gd name="connsiteX109" fmla="*/ 188844 w 284922"/>
                  <a:gd name="connsiteY109" fmla="*/ 795131 h 921026"/>
                  <a:gd name="connsiteX110" fmla="*/ 202096 w 284922"/>
                  <a:gd name="connsiteY110" fmla="*/ 801757 h 921026"/>
                  <a:gd name="connsiteX111" fmla="*/ 235226 w 284922"/>
                  <a:gd name="connsiteY111" fmla="*/ 788504 h 921026"/>
                  <a:gd name="connsiteX112" fmla="*/ 228600 w 284922"/>
                  <a:gd name="connsiteY112" fmla="*/ 778565 h 921026"/>
                  <a:gd name="connsiteX113" fmla="*/ 205409 w 284922"/>
                  <a:gd name="connsiteY113" fmla="*/ 755374 h 921026"/>
                  <a:gd name="connsiteX114" fmla="*/ 195470 w 284922"/>
                  <a:gd name="connsiteY114" fmla="*/ 735496 h 921026"/>
                  <a:gd name="connsiteX115" fmla="*/ 192157 w 284922"/>
                  <a:gd name="connsiteY115" fmla="*/ 725557 h 921026"/>
                  <a:gd name="connsiteX116" fmla="*/ 195470 w 284922"/>
                  <a:gd name="connsiteY116" fmla="*/ 695739 h 921026"/>
                  <a:gd name="connsiteX117" fmla="*/ 198783 w 284922"/>
                  <a:gd name="connsiteY117" fmla="*/ 682487 h 921026"/>
                  <a:gd name="connsiteX118" fmla="*/ 218661 w 284922"/>
                  <a:gd name="connsiteY118" fmla="*/ 685800 h 921026"/>
                  <a:gd name="connsiteX119" fmla="*/ 261731 w 284922"/>
                  <a:gd name="connsiteY119" fmla="*/ 689113 h 921026"/>
                  <a:gd name="connsiteX120" fmla="*/ 258418 w 284922"/>
                  <a:gd name="connsiteY120" fmla="*/ 675861 h 921026"/>
                  <a:gd name="connsiteX121" fmla="*/ 238540 w 284922"/>
                  <a:gd name="connsiteY121" fmla="*/ 652670 h 921026"/>
                  <a:gd name="connsiteX122" fmla="*/ 231913 w 284922"/>
                  <a:gd name="connsiteY122" fmla="*/ 632791 h 921026"/>
                  <a:gd name="connsiteX123" fmla="*/ 225287 w 284922"/>
                  <a:gd name="connsiteY123" fmla="*/ 619539 h 921026"/>
                  <a:gd name="connsiteX124" fmla="*/ 218661 w 284922"/>
                  <a:gd name="connsiteY124" fmla="*/ 593035 h 921026"/>
                  <a:gd name="connsiteX125" fmla="*/ 215348 w 284922"/>
                  <a:gd name="connsiteY125" fmla="*/ 579783 h 921026"/>
                  <a:gd name="connsiteX126" fmla="*/ 208722 w 284922"/>
                  <a:gd name="connsiteY126" fmla="*/ 559904 h 921026"/>
                  <a:gd name="connsiteX127" fmla="*/ 238540 w 284922"/>
                  <a:gd name="connsiteY127" fmla="*/ 579783 h 921026"/>
                  <a:gd name="connsiteX128" fmla="*/ 258418 w 284922"/>
                  <a:gd name="connsiteY128" fmla="*/ 593035 h 921026"/>
                  <a:gd name="connsiteX129" fmla="*/ 268357 w 284922"/>
                  <a:gd name="connsiteY129" fmla="*/ 596348 h 921026"/>
                  <a:gd name="connsiteX130" fmla="*/ 265044 w 284922"/>
                  <a:gd name="connsiteY130" fmla="*/ 563217 h 921026"/>
                  <a:gd name="connsiteX131" fmla="*/ 255105 w 284922"/>
                  <a:gd name="connsiteY131" fmla="*/ 549965 h 921026"/>
                  <a:gd name="connsiteX132" fmla="*/ 251792 w 284922"/>
                  <a:gd name="connsiteY132" fmla="*/ 536713 h 921026"/>
                  <a:gd name="connsiteX133" fmla="*/ 245166 w 284922"/>
                  <a:gd name="connsiteY133" fmla="*/ 526774 h 921026"/>
                  <a:gd name="connsiteX134" fmla="*/ 235226 w 284922"/>
                  <a:gd name="connsiteY134" fmla="*/ 510209 h 921026"/>
                  <a:gd name="connsiteX135" fmla="*/ 228600 w 284922"/>
                  <a:gd name="connsiteY135" fmla="*/ 490331 h 921026"/>
                  <a:gd name="connsiteX136" fmla="*/ 218661 w 284922"/>
                  <a:gd name="connsiteY136" fmla="*/ 460513 h 921026"/>
                  <a:gd name="connsiteX137" fmla="*/ 215348 w 284922"/>
                  <a:gd name="connsiteY137" fmla="*/ 450574 h 921026"/>
                  <a:gd name="connsiteX138" fmla="*/ 212035 w 284922"/>
                  <a:gd name="connsiteY138" fmla="*/ 440635 h 921026"/>
                  <a:gd name="connsiteX139" fmla="*/ 215348 w 284922"/>
                  <a:gd name="connsiteY139" fmla="*/ 424070 h 921026"/>
                  <a:gd name="connsiteX140" fmla="*/ 225287 w 284922"/>
                  <a:gd name="connsiteY140" fmla="*/ 430696 h 921026"/>
                  <a:gd name="connsiteX141" fmla="*/ 235226 w 284922"/>
                  <a:gd name="connsiteY141" fmla="*/ 434009 h 921026"/>
                  <a:gd name="connsiteX142" fmla="*/ 238540 w 284922"/>
                  <a:gd name="connsiteY142" fmla="*/ 407504 h 921026"/>
                  <a:gd name="connsiteX143" fmla="*/ 231913 w 284922"/>
                  <a:gd name="connsiteY143" fmla="*/ 400878 h 921026"/>
                  <a:gd name="connsiteX144" fmla="*/ 221974 w 284922"/>
                  <a:gd name="connsiteY144" fmla="*/ 387626 h 921026"/>
                  <a:gd name="connsiteX145" fmla="*/ 212035 w 284922"/>
                  <a:gd name="connsiteY145" fmla="*/ 364435 h 921026"/>
                  <a:gd name="connsiteX146" fmla="*/ 192157 w 284922"/>
                  <a:gd name="connsiteY146" fmla="*/ 327991 h 921026"/>
                  <a:gd name="connsiteX147" fmla="*/ 182218 w 284922"/>
                  <a:gd name="connsiteY147" fmla="*/ 298174 h 921026"/>
                  <a:gd name="connsiteX148" fmla="*/ 178905 w 284922"/>
                  <a:gd name="connsiteY148" fmla="*/ 288235 h 921026"/>
                  <a:gd name="connsiteX149" fmla="*/ 208722 w 284922"/>
                  <a:gd name="connsiteY149" fmla="*/ 284922 h 921026"/>
                  <a:gd name="connsiteX150" fmla="*/ 215348 w 284922"/>
                  <a:gd name="connsiteY150" fmla="*/ 274983 h 921026"/>
                  <a:gd name="connsiteX151" fmla="*/ 225287 w 284922"/>
                  <a:gd name="connsiteY151" fmla="*/ 271670 h 921026"/>
                  <a:gd name="connsiteX152" fmla="*/ 202096 w 284922"/>
                  <a:gd name="connsiteY152" fmla="*/ 258417 h 921026"/>
                  <a:gd name="connsiteX153" fmla="*/ 198783 w 284922"/>
                  <a:gd name="connsiteY153" fmla="*/ 248478 h 921026"/>
                  <a:gd name="connsiteX154" fmla="*/ 215348 w 284922"/>
                  <a:gd name="connsiteY154" fmla="*/ 251791 h 921026"/>
                  <a:gd name="connsiteX155" fmla="*/ 225287 w 284922"/>
                  <a:gd name="connsiteY155" fmla="*/ 255104 h 921026"/>
                  <a:gd name="connsiteX156" fmla="*/ 255105 w 284922"/>
                  <a:gd name="connsiteY156" fmla="*/ 258417 h 921026"/>
                  <a:gd name="connsiteX157" fmla="*/ 248479 w 284922"/>
                  <a:gd name="connsiteY157" fmla="*/ 248478 h 921026"/>
                  <a:gd name="connsiteX158" fmla="*/ 231913 w 284922"/>
                  <a:gd name="connsiteY158" fmla="*/ 231913 h 921026"/>
                  <a:gd name="connsiteX159" fmla="*/ 221974 w 284922"/>
                  <a:gd name="connsiteY159" fmla="*/ 208722 h 921026"/>
                  <a:gd name="connsiteX160" fmla="*/ 212035 w 284922"/>
                  <a:gd name="connsiteY160" fmla="*/ 172278 h 921026"/>
                  <a:gd name="connsiteX161" fmla="*/ 205409 w 284922"/>
                  <a:gd name="connsiteY161" fmla="*/ 152400 h 921026"/>
                  <a:gd name="connsiteX162" fmla="*/ 202096 w 284922"/>
                  <a:gd name="connsiteY162" fmla="*/ 122583 h 921026"/>
                  <a:gd name="connsiteX163" fmla="*/ 241853 w 284922"/>
                  <a:gd name="connsiteY163" fmla="*/ 135835 h 921026"/>
                  <a:gd name="connsiteX164" fmla="*/ 251792 w 284922"/>
                  <a:gd name="connsiteY164" fmla="*/ 139148 h 921026"/>
                  <a:gd name="connsiteX165" fmla="*/ 274983 w 284922"/>
                  <a:gd name="connsiteY165" fmla="*/ 155713 h 921026"/>
                  <a:gd name="connsiteX166" fmla="*/ 284922 w 284922"/>
                  <a:gd name="connsiteY166" fmla="*/ 168965 h 921026"/>
                  <a:gd name="connsiteX167" fmla="*/ 271670 w 284922"/>
                  <a:gd name="connsiteY167" fmla="*/ 152400 h 921026"/>
                  <a:gd name="connsiteX168" fmla="*/ 251792 w 284922"/>
                  <a:gd name="connsiteY168" fmla="*/ 132522 h 921026"/>
                  <a:gd name="connsiteX169" fmla="*/ 241853 w 284922"/>
                  <a:gd name="connsiteY169" fmla="*/ 112644 h 921026"/>
                  <a:gd name="connsiteX170" fmla="*/ 235226 w 284922"/>
                  <a:gd name="connsiteY170" fmla="*/ 106017 h 921026"/>
                  <a:gd name="connsiteX171" fmla="*/ 228600 w 284922"/>
                  <a:gd name="connsiteY171" fmla="*/ 96078 h 921026"/>
                  <a:gd name="connsiteX172" fmla="*/ 218661 w 284922"/>
                  <a:gd name="connsiteY172" fmla="*/ 89452 h 921026"/>
                  <a:gd name="connsiteX173" fmla="*/ 188844 w 284922"/>
                  <a:gd name="connsiteY173" fmla="*/ 66261 h 921026"/>
                  <a:gd name="connsiteX174" fmla="*/ 168966 w 284922"/>
                  <a:gd name="connsiteY174" fmla="*/ 49696 h 921026"/>
                  <a:gd name="connsiteX175" fmla="*/ 152400 w 284922"/>
                  <a:gd name="connsiteY175" fmla="*/ 39757 h 921026"/>
                  <a:gd name="connsiteX176" fmla="*/ 125896 w 284922"/>
                  <a:gd name="connsiteY176" fmla="*/ 23191 h 921026"/>
                  <a:gd name="connsiteX177" fmla="*/ 129209 w 284922"/>
                  <a:gd name="connsiteY177" fmla="*/ 13252 h 921026"/>
                  <a:gd name="connsiteX178" fmla="*/ 139148 w 284922"/>
                  <a:gd name="connsiteY178" fmla="*/ 6626 h 921026"/>
                  <a:gd name="connsiteX179" fmla="*/ 165653 w 284922"/>
                  <a:gd name="connsiteY179" fmla="*/ 13252 h 921026"/>
                  <a:gd name="connsiteX180" fmla="*/ 168966 w 284922"/>
                  <a:gd name="connsiteY180" fmla="*/ 0 h 92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284922" h="921026">
                    <a:moveTo>
                      <a:pt x="168966" y="0"/>
                    </a:moveTo>
                    <a:lnTo>
                      <a:pt x="168966" y="0"/>
                    </a:lnTo>
                    <a:cubicBezTo>
                      <a:pt x="173124" y="37425"/>
                      <a:pt x="173938" y="27310"/>
                      <a:pt x="168966" y="69574"/>
                    </a:cubicBezTo>
                    <a:cubicBezTo>
                      <a:pt x="168308" y="75166"/>
                      <a:pt x="169110" y="81694"/>
                      <a:pt x="165653" y="86139"/>
                    </a:cubicBezTo>
                    <a:cubicBezTo>
                      <a:pt x="160764" y="92425"/>
                      <a:pt x="145774" y="99391"/>
                      <a:pt x="145774" y="99391"/>
                    </a:cubicBezTo>
                    <a:cubicBezTo>
                      <a:pt x="144670" y="102704"/>
                      <a:pt x="144194" y="106299"/>
                      <a:pt x="142461" y="109331"/>
                    </a:cubicBezTo>
                    <a:cubicBezTo>
                      <a:pt x="140013" y="113615"/>
                      <a:pt x="128460" y="126753"/>
                      <a:pt x="125896" y="132522"/>
                    </a:cubicBezTo>
                    <a:cubicBezTo>
                      <a:pt x="123059" y="138904"/>
                      <a:pt x="121479" y="145774"/>
                      <a:pt x="119270" y="152400"/>
                    </a:cubicBezTo>
                    <a:lnTo>
                      <a:pt x="112644" y="172278"/>
                    </a:lnTo>
                    <a:cubicBezTo>
                      <a:pt x="111540" y="175591"/>
                      <a:pt x="106018" y="174487"/>
                      <a:pt x="102705" y="175591"/>
                    </a:cubicBezTo>
                    <a:cubicBezTo>
                      <a:pt x="117582" y="190470"/>
                      <a:pt x="108199" y="184049"/>
                      <a:pt x="132522" y="192157"/>
                    </a:cubicBezTo>
                    <a:lnTo>
                      <a:pt x="142461" y="195470"/>
                    </a:lnTo>
                    <a:lnTo>
                      <a:pt x="152400" y="198783"/>
                    </a:lnTo>
                    <a:cubicBezTo>
                      <a:pt x="149705" y="206867"/>
                      <a:pt x="148883" y="212239"/>
                      <a:pt x="142461" y="218661"/>
                    </a:cubicBezTo>
                    <a:cubicBezTo>
                      <a:pt x="138557" y="222565"/>
                      <a:pt x="133113" y="224696"/>
                      <a:pt x="129209" y="228600"/>
                    </a:cubicBezTo>
                    <a:cubicBezTo>
                      <a:pt x="107122" y="250687"/>
                      <a:pt x="139148" y="227496"/>
                      <a:pt x="112644" y="245165"/>
                    </a:cubicBezTo>
                    <a:cubicBezTo>
                      <a:pt x="92251" y="275755"/>
                      <a:pt x="118275" y="238126"/>
                      <a:pt x="99392" y="261731"/>
                    </a:cubicBezTo>
                    <a:cubicBezTo>
                      <a:pt x="96905" y="264840"/>
                      <a:pt x="95875" y="269183"/>
                      <a:pt x="92766" y="271670"/>
                    </a:cubicBezTo>
                    <a:cubicBezTo>
                      <a:pt x="90039" y="273852"/>
                      <a:pt x="86139" y="273879"/>
                      <a:pt x="82826" y="274983"/>
                    </a:cubicBezTo>
                    <a:cubicBezTo>
                      <a:pt x="56322" y="292652"/>
                      <a:pt x="88348" y="269461"/>
                      <a:pt x="66261" y="291548"/>
                    </a:cubicBezTo>
                    <a:cubicBezTo>
                      <a:pt x="63445" y="294364"/>
                      <a:pt x="59381" y="295625"/>
                      <a:pt x="56322" y="298174"/>
                    </a:cubicBezTo>
                    <a:cubicBezTo>
                      <a:pt x="52723" y="301173"/>
                      <a:pt x="49696" y="304800"/>
                      <a:pt x="46383" y="308113"/>
                    </a:cubicBezTo>
                    <a:cubicBezTo>
                      <a:pt x="47487" y="311426"/>
                      <a:pt x="47227" y="315583"/>
                      <a:pt x="49696" y="318052"/>
                    </a:cubicBezTo>
                    <a:cubicBezTo>
                      <a:pt x="52165" y="320521"/>
                      <a:pt x="56143" y="321365"/>
                      <a:pt x="59635" y="321365"/>
                    </a:cubicBezTo>
                    <a:cubicBezTo>
                      <a:pt x="69635" y="321365"/>
                      <a:pt x="79514" y="319156"/>
                      <a:pt x="89453" y="318052"/>
                    </a:cubicBezTo>
                    <a:cubicBezTo>
                      <a:pt x="117128" y="299602"/>
                      <a:pt x="103700" y="310431"/>
                      <a:pt x="129209" y="284922"/>
                    </a:cubicBezTo>
                    <a:cubicBezTo>
                      <a:pt x="137834" y="276297"/>
                      <a:pt x="153505" y="282713"/>
                      <a:pt x="165653" y="281609"/>
                    </a:cubicBezTo>
                    <a:lnTo>
                      <a:pt x="149087" y="298174"/>
                    </a:lnTo>
                    <a:cubicBezTo>
                      <a:pt x="144670" y="302591"/>
                      <a:pt x="141423" y="308632"/>
                      <a:pt x="135835" y="311426"/>
                    </a:cubicBezTo>
                    <a:cubicBezTo>
                      <a:pt x="111018" y="323834"/>
                      <a:pt x="121883" y="316920"/>
                      <a:pt x="102705" y="331304"/>
                    </a:cubicBezTo>
                    <a:cubicBezTo>
                      <a:pt x="101601" y="334617"/>
                      <a:pt x="102119" y="339062"/>
                      <a:pt x="99392" y="341244"/>
                    </a:cubicBezTo>
                    <a:cubicBezTo>
                      <a:pt x="95837" y="344089"/>
                      <a:pt x="90518" y="343306"/>
                      <a:pt x="86140" y="344557"/>
                    </a:cubicBezTo>
                    <a:cubicBezTo>
                      <a:pt x="82782" y="345516"/>
                      <a:pt x="79513" y="346766"/>
                      <a:pt x="76200" y="347870"/>
                    </a:cubicBezTo>
                    <a:cubicBezTo>
                      <a:pt x="72887" y="350079"/>
                      <a:pt x="68925" y="351536"/>
                      <a:pt x="66261" y="354496"/>
                    </a:cubicBezTo>
                    <a:cubicBezTo>
                      <a:pt x="58873" y="362704"/>
                      <a:pt x="55853" y="375318"/>
                      <a:pt x="46383" y="381000"/>
                    </a:cubicBezTo>
                    <a:cubicBezTo>
                      <a:pt x="9235" y="403289"/>
                      <a:pt x="22360" y="391772"/>
                      <a:pt x="3313" y="410817"/>
                    </a:cubicBezTo>
                    <a:cubicBezTo>
                      <a:pt x="8835" y="411922"/>
                      <a:pt x="14248" y="414131"/>
                      <a:pt x="19879" y="414131"/>
                    </a:cubicBezTo>
                    <a:cubicBezTo>
                      <a:pt x="35778" y="414131"/>
                      <a:pt x="51875" y="406633"/>
                      <a:pt x="66261" y="400878"/>
                    </a:cubicBezTo>
                    <a:cubicBezTo>
                      <a:pt x="69574" y="397565"/>
                      <a:pt x="72302" y="393538"/>
                      <a:pt x="76200" y="390939"/>
                    </a:cubicBezTo>
                    <a:cubicBezTo>
                      <a:pt x="79106" y="389002"/>
                      <a:pt x="82782" y="388585"/>
                      <a:pt x="86140" y="387626"/>
                    </a:cubicBezTo>
                    <a:cubicBezTo>
                      <a:pt x="115252" y="379309"/>
                      <a:pt x="85506" y="388942"/>
                      <a:pt x="109331" y="381000"/>
                    </a:cubicBezTo>
                    <a:cubicBezTo>
                      <a:pt x="113748" y="382104"/>
                      <a:pt x="121275" y="379952"/>
                      <a:pt x="122583" y="384313"/>
                    </a:cubicBezTo>
                    <a:cubicBezTo>
                      <a:pt x="124032" y="389142"/>
                      <a:pt x="122746" y="417335"/>
                      <a:pt x="112644" y="424070"/>
                    </a:cubicBezTo>
                    <a:cubicBezTo>
                      <a:pt x="108855" y="426596"/>
                      <a:pt x="103809" y="426279"/>
                      <a:pt x="99392" y="427383"/>
                    </a:cubicBezTo>
                    <a:cubicBezTo>
                      <a:pt x="96079" y="430696"/>
                      <a:pt x="93351" y="434723"/>
                      <a:pt x="89453" y="437322"/>
                    </a:cubicBezTo>
                    <a:cubicBezTo>
                      <a:pt x="86547" y="439259"/>
                      <a:pt x="81983" y="438165"/>
                      <a:pt x="79513" y="440635"/>
                    </a:cubicBezTo>
                    <a:cubicBezTo>
                      <a:pt x="73882" y="446266"/>
                      <a:pt x="68779" y="452958"/>
                      <a:pt x="66261" y="460513"/>
                    </a:cubicBezTo>
                    <a:cubicBezTo>
                      <a:pt x="63566" y="468597"/>
                      <a:pt x="62745" y="473968"/>
                      <a:pt x="56322" y="480391"/>
                    </a:cubicBezTo>
                    <a:cubicBezTo>
                      <a:pt x="52210" y="484504"/>
                      <a:pt x="38777" y="493193"/>
                      <a:pt x="33131" y="496957"/>
                    </a:cubicBezTo>
                    <a:cubicBezTo>
                      <a:pt x="30922" y="500270"/>
                      <a:pt x="26505" y="502914"/>
                      <a:pt x="26505" y="506896"/>
                    </a:cubicBezTo>
                    <a:cubicBezTo>
                      <a:pt x="26505" y="510878"/>
                      <a:pt x="29184" y="516309"/>
                      <a:pt x="33131" y="516835"/>
                    </a:cubicBezTo>
                    <a:cubicBezTo>
                      <a:pt x="47403" y="518738"/>
                      <a:pt x="61844" y="514626"/>
                      <a:pt x="76200" y="513522"/>
                    </a:cubicBezTo>
                    <a:cubicBezTo>
                      <a:pt x="99856" y="505637"/>
                      <a:pt x="90267" y="510770"/>
                      <a:pt x="106018" y="500270"/>
                    </a:cubicBezTo>
                    <a:cubicBezTo>
                      <a:pt x="100774" y="521248"/>
                      <a:pt x="105231" y="509733"/>
                      <a:pt x="89453" y="533400"/>
                    </a:cubicBezTo>
                    <a:cubicBezTo>
                      <a:pt x="85121" y="539898"/>
                      <a:pt x="72887" y="549965"/>
                      <a:pt x="72887" y="549965"/>
                    </a:cubicBezTo>
                    <a:cubicBezTo>
                      <a:pt x="71099" y="555329"/>
                      <a:pt x="64928" y="572471"/>
                      <a:pt x="66261" y="576470"/>
                    </a:cubicBezTo>
                    <a:cubicBezTo>
                      <a:pt x="67365" y="579783"/>
                      <a:pt x="72887" y="578679"/>
                      <a:pt x="76200" y="579783"/>
                    </a:cubicBezTo>
                    <a:cubicBezTo>
                      <a:pt x="87244" y="578679"/>
                      <a:pt x="98516" y="578966"/>
                      <a:pt x="109331" y="576470"/>
                    </a:cubicBezTo>
                    <a:cubicBezTo>
                      <a:pt x="113211" y="575575"/>
                      <a:pt x="116454" y="567028"/>
                      <a:pt x="119270" y="569844"/>
                    </a:cubicBezTo>
                    <a:cubicBezTo>
                      <a:pt x="122086" y="572660"/>
                      <a:pt x="115308" y="576823"/>
                      <a:pt x="112644" y="579783"/>
                    </a:cubicBezTo>
                    <a:cubicBezTo>
                      <a:pt x="112589" y="579844"/>
                      <a:pt x="89942" y="602485"/>
                      <a:pt x="82826" y="609600"/>
                    </a:cubicBezTo>
                    <a:cubicBezTo>
                      <a:pt x="52840" y="639584"/>
                      <a:pt x="94528" y="599995"/>
                      <a:pt x="59635" y="626165"/>
                    </a:cubicBezTo>
                    <a:cubicBezTo>
                      <a:pt x="41937" y="639439"/>
                      <a:pt x="50887" y="636000"/>
                      <a:pt x="39757" y="649357"/>
                    </a:cubicBezTo>
                    <a:cubicBezTo>
                      <a:pt x="36758" y="652956"/>
                      <a:pt x="32817" y="655697"/>
                      <a:pt x="29818" y="659296"/>
                    </a:cubicBezTo>
                    <a:cubicBezTo>
                      <a:pt x="23965" y="666320"/>
                      <a:pt x="20617" y="674386"/>
                      <a:pt x="16566" y="682487"/>
                    </a:cubicBezTo>
                    <a:cubicBezTo>
                      <a:pt x="19879" y="684696"/>
                      <a:pt x="22618" y="689977"/>
                      <a:pt x="26505" y="689113"/>
                    </a:cubicBezTo>
                    <a:cubicBezTo>
                      <a:pt x="34279" y="687385"/>
                      <a:pt x="39757" y="680278"/>
                      <a:pt x="46383" y="675861"/>
                    </a:cubicBezTo>
                    <a:cubicBezTo>
                      <a:pt x="50172" y="673335"/>
                      <a:pt x="55218" y="673652"/>
                      <a:pt x="59635" y="672548"/>
                    </a:cubicBezTo>
                    <a:cubicBezTo>
                      <a:pt x="65780" y="666403"/>
                      <a:pt x="77203" y="649588"/>
                      <a:pt x="89453" y="665922"/>
                    </a:cubicBezTo>
                    <a:cubicBezTo>
                      <a:pt x="92264" y="669670"/>
                      <a:pt x="82826" y="672548"/>
                      <a:pt x="79513" y="675861"/>
                    </a:cubicBezTo>
                    <a:cubicBezTo>
                      <a:pt x="78409" y="683591"/>
                      <a:pt x="79003" y="691764"/>
                      <a:pt x="76200" y="699052"/>
                    </a:cubicBezTo>
                    <a:cubicBezTo>
                      <a:pt x="73341" y="706485"/>
                      <a:pt x="62948" y="718931"/>
                      <a:pt x="62948" y="718931"/>
                    </a:cubicBezTo>
                    <a:cubicBezTo>
                      <a:pt x="61844" y="723348"/>
                      <a:pt x="61671" y="728110"/>
                      <a:pt x="59635" y="732183"/>
                    </a:cubicBezTo>
                    <a:cubicBezTo>
                      <a:pt x="56074" y="739306"/>
                      <a:pt x="46383" y="752061"/>
                      <a:pt x="46383" y="752061"/>
                    </a:cubicBezTo>
                    <a:cubicBezTo>
                      <a:pt x="45279" y="758687"/>
                      <a:pt x="38874" y="766694"/>
                      <a:pt x="43070" y="771939"/>
                    </a:cubicBezTo>
                    <a:cubicBezTo>
                      <a:pt x="46588" y="776336"/>
                      <a:pt x="54598" y="771144"/>
                      <a:pt x="59635" y="768626"/>
                    </a:cubicBezTo>
                    <a:cubicBezTo>
                      <a:pt x="99111" y="748888"/>
                      <a:pt x="39453" y="766217"/>
                      <a:pt x="82826" y="755374"/>
                    </a:cubicBezTo>
                    <a:cubicBezTo>
                      <a:pt x="85035" y="752061"/>
                      <a:pt x="86076" y="747545"/>
                      <a:pt x="89453" y="745435"/>
                    </a:cubicBezTo>
                    <a:cubicBezTo>
                      <a:pt x="95376" y="741733"/>
                      <a:pt x="109331" y="738809"/>
                      <a:pt x="109331" y="738809"/>
                    </a:cubicBezTo>
                    <a:cubicBezTo>
                      <a:pt x="112644" y="736600"/>
                      <a:pt x="122086" y="729367"/>
                      <a:pt x="119270" y="732183"/>
                    </a:cubicBezTo>
                    <a:cubicBezTo>
                      <a:pt x="102497" y="748956"/>
                      <a:pt x="108251" y="734727"/>
                      <a:pt x="92766" y="755374"/>
                    </a:cubicBezTo>
                    <a:cubicBezTo>
                      <a:pt x="76705" y="776788"/>
                      <a:pt x="95051" y="760807"/>
                      <a:pt x="79513" y="778565"/>
                    </a:cubicBezTo>
                    <a:cubicBezTo>
                      <a:pt x="74371" y="784442"/>
                      <a:pt x="67280" y="788633"/>
                      <a:pt x="62948" y="795131"/>
                    </a:cubicBezTo>
                    <a:cubicBezTo>
                      <a:pt x="53259" y="809664"/>
                      <a:pt x="58711" y="801885"/>
                      <a:pt x="46383" y="818322"/>
                    </a:cubicBezTo>
                    <a:cubicBezTo>
                      <a:pt x="45279" y="821635"/>
                      <a:pt x="45007" y="825355"/>
                      <a:pt x="43070" y="828261"/>
                    </a:cubicBezTo>
                    <a:cubicBezTo>
                      <a:pt x="37968" y="835914"/>
                      <a:pt x="30526" y="839937"/>
                      <a:pt x="23192" y="844826"/>
                    </a:cubicBezTo>
                    <a:cubicBezTo>
                      <a:pt x="5521" y="871333"/>
                      <a:pt x="28716" y="839301"/>
                      <a:pt x="6626" y="861391"/>
                    </a:cubicBezTo>
                    <a:cubicBezTo>
                      <a:pt x="3810" y="864207"/>
                      <a:pt x="2209" y="868018"/>
                      <a:pt x="0" y="871331"/>
                    </a:cubicBezTo>
                    <a:cubicBezTo>
                      <a:pt x="21991" y="878661"/>
                      <a:pt x="18849" y="879260"/>
                      <a:pt x="56322" y="868017"/>
                    </a:cubicBezTo>
                    <a:cubicBezTo>
                      <a:pt x="63950" y="865729"/>
                      <a:pt x="68645" y="857283"/>
                      <a:pt x="76200" y="854765"/>
                    </a:cubicBezTo>
                    <a:cubicBezTo>
                      <a:pt x="100039" y="846819"/>
                      <a:pt x="70263" y="856462"/>
                      <a:pt x="99392" y="848139"/>
                    </a:cubicBezTo>
                    <a:cubicBezTo>
                      <a:pt x="102750" y="847180"/>
                      <a:pt x="106018" y="845930"/>
                      <a:pt x="109331" y="844826"/>
                    </a:cubicBezTo>
                    <a:cubicBezTo>
                      <a:pt x="112644" y="845930"/>
                      <a:pt x="116619" y="845866"/>
                      <a:pt x="119270" y="848139"/>
                    </a:cubicBezTo>
                    <a:cubicBezTo>
                      <a:pt x="124639" y="852741"/>
                      <a:pt x="127920" y="859335"/>
                      <a:pt x="132522" y="864704"/>
                    </a:cubicBezTo>
                    <a:cubicBezTo>
                      <a:pt x="134555" y="867076"/>
                      <a:pt x="137197" y="868892"/>
                      <a:pt x="139148" y="871331"/>
                    </a:cubicBezTo>
                    <a:cubicBezTo>
                      <a:pt x="141635" y="874440"/>
                      <a:pt x="142958" y="878454"/>
                      <a:pt x="145774" y="881270"/>
                    </a:cubicBezTo>
                    <a:cubicBezTo>
                      <a:pt x="149678" y="885174"/>
                      <a:pt x="155121" y="887305"/>
                      <a:pt x="159026" y="891209"/>
                    </a:cubicBezTo>
                    <a:cubicBezTo>
                      <a:pt x="161842" y="894025"/>
                      <a:pt x="163008" y="898172"/>
                      <a:pt x="165653" y="901148"/>
                    </a:cubicBezTo>
                    <a:cubicBezTo>
                      <a:pt x="171879" y="908152"/>
                      <a:pt x="185531" y="921026"/>
                      <a:pt x="185531" y="921026"/>
                    </a:cubicBezTo>
                    <a:cubicBezTo>
                      <a:pt x="192157" y="919922"/>
                      <a:pt x="200659" y="922463"/>
                      <a:pt x="205409" y="917713"/>
                    </a:cubicBezTo>
                    <a:cubicBezTo>
                      <a:pt x="208225" y="914897"/>
                      <a:pt x="200564" y="911335"/>
                      <a:pt x="198783" y="907774"/>
                    </a:cubicBezTo>
                    <a:cubicBezTo>
                      <a:pt x="197221" y="904650"/>
                      <a:pt x="196429" y="901193"/>
                      <a:pt x="195470" y="897835"/>
                    </a:cubicBezTo>
                    <a:cubicBezTo>
                      <a:pt x="194219" y="893457"/>
                      <a:pt x="193408" y="888961"/>
                      <a:pt x="192157" y="884583"/>
                    </a:cubicBezTo>
                    <a:cubicBezTo>
                      <a:pt x="191198" y="881225"/>
                      <a:pt x="189803" y="878002"/>
                      <a:pt x="188844" y="874644"/>
                    </a:cubicBezTo>
                    <a:cubicBezTo>
                      <a:pt x="187593" y="870266"/>
                      <a:pt x="187380" y="865552"/>
                      <a:pt x="185531" y="861391"/>
                    </a:cubicBezTo>
                    <a:cubicBezTo>
                      <a:pt x="182916" y="855507"/>
                      <a:pt x="178719" y="850455"/>
                      <a:pt x="175592" y="844826"/>
                    </a:cubicBezTo>
                    <a:cubicBezTo>
                      <a:pt x="168769" y="832544"/>
                      <a:pt x="169563" y="833364"/>
                      <a:pt x="165653" y="821635"/>
                    </a:cubicBezTo>
                    <a:cubicBezTo>
                      <a:pt x="166757" y="809487"/>
                      <a:pt x="164012" y="796338"/>
                      <a:pt x="168966" y="785191"/>
                    </a:cubicBezTo>
                    <a:cubicBezTo>
                      <a:pt x="170583" y="781552"/>
                      <a:pt x="175344" y="790036"/>
                      <a:pt x="178905" y="791817"/>
                    </a:cubicBezTo>
                    <a:cubicBezTo>
                      <a:pt x="182029" y="793379"/>
                      <a:pt x="185634" y="793755"/>
                      <a:pt x="188844" y="795131"/>
                    </a:cubicBezTo>
                    <a:cubicBezTo>
                      <a:pt x="193383" y="797077"/>
                      <a:pt x="197679" y="799548"/>
                      <a:pt x="202096" y="801757"/>
                    </a:cubicBezTo>
                    <a:cubicBezTo>
                      <a:pt x="208079" y="801092"/>
                      <a:pt x="238287" y="806872"/>
                      <a:pt x="235226" y="788504"/>
                    </a:cubicBezTo>
                    <a:cubicBezTo>
                      <a:pt x="234571" y="784576"/>
                      <a:pt x="231264" y="781525"/>
                      <a:pt x="228600" y="778565"/>
                    </a:cubicBezTo>
                    <a:cubicBezTo>
                      <a:pt x="221287" y="770439"/>
                      <a:pt x="205409" y="755374"/>
                      <a:pt x="205409" y="755374"/>
                    </a:cubicBezTo>
                    <a:cubicBezTo>
                      <a:pt x="197082" y="730392"/>
                      <a:pt x="208315" y="761185"/>
                      <a:pt x="195470" y="735496"/>
                    </a:cubicBezTo>
                    <a:cubicBezTo>
                      <a:pt x="193908" y="732372"/>
                      <a:pt x="193261" y="728870"/>
                      <a:pt x="192157" y="725557"/>
                    </a:cubicBezTo>
                    <a:cubicBezTo>
                      <a:pt x="193261" y="715618"/>
                      <a:pt x="193949" y="705623"/>
                      <a:pt x="195470" y="695739"/>
                    </a:cubicBezTo>
                    <a:cubicBezTo>
                      <a:pt x="196162" y="691239"/>
                      <a:pt x="194598" y="684281"/>
                      <a:pt x="198783" y="682487"/>
                    </a:cubicBezTo>
                    <a:cubicBezTo>
                      <a:pt x="204957" y="679841"/>
                      <a:pt x="212035" y="684696"/>
                      <a:pt x="218661" y="685800"/>
                    </a:cubicBezTo>
                    <a:cubicBezTo>
                      <a:pt x="232875" y="695276"/>
                      <a:pt x="238463" y="702039"/>
                      <a:pt x="261731" y="689113"/>
                    </a:cubicBezTo>
                    <a:cubicBezTo>
                      <a:pt x="265711" y="686902"/>
                      <a:pt x="260454" y="679934"/>
                      <a:pt x="258418" y="675861"/>
                    </a:cubicBezTo>
                    <a:cubicBezTo>
                      <a:pt x="254168" y="667361"/>
                      <a:pt x="245171" y="659301"/>
                      <a:pt x="238540" y="652670"/>
                    </a:cubicBezTo>
                    <a:cubicBezTo>
                      <a:pt x="236331" y="646044"/>
                      <a:pt x="235037" y="639038"/>
                      <a:pt x="231913" y="632791"/>
                    </a:cubicBezTo>
                    <a:cubicBezTo>
                      <a:pt x="229704" y="628374"/>
                      <a:pt x="226849" y="624224"/>
                      <a:pt x="225287" y="619539"/>
                    </a:cubicBezTo>
                    <a:cubicBezTo>
                      <a:pt x="222407" y="610900"/>
                      <a:pt x="220870" y="601870"/>
                      <a:pt x="218661" y="593035"/>
                    </a:cubicBezTo>
                    <a:cubicBezTo>
                      <a:pt x="217557" y="588618"/>
                      <a:pt x="216788" y="584103"/>
                      <a:pt x="215348" y="579783"/>
                    </a:cubicBezTo>
                    <a:cubicBezTo>
                      <a:pt x="213139" y="573157"/>
                      <a:pt x="202910" y="556029"/>
                      <a:pt x="208722" y="559904"/>
                    </a:cubicBezTo>
                    <a:lnTo>
                      <a:pt x="238540" y="579783"/>
                    </a:lnTo>
                    <a:lnTo>
                      <a:pt x="258418" y="593035"/>
                    </a:lnTo>
                    <a:cubicBezTo>
                      <a:pt x="261324" y="594972"/>
                      <a:pt x="265044" y="595244"/>
                      <a:pt x="268357" y="596348"/>
                    </a:cubicBezTo>
                    <a:cubicBezTo>
                      <a:pt x="267253" y="585304"/>
                      <a:pt x="268093" y="573889"/>
                      <a:pt x="265044" y="563217"/>
                    </a:cubicBezTo>
                    <a:cubicBezTo>
                      <a:pt x="263527" y="557908"/>
                      <a:pt x="257574" y="554904"/>
                      <a:pt x="255105" y="549965"/>
                    </a:cubicBezTo>
                    <a:cubicBezTo>
                      <a:pt x="253069" y="545892"/>
                      <a:pt x="253586" y="540898"/>
                      <a:pt x="251792" y="536713"/>
                    </a:cubicBezTo>
                    <a:cubicBezTo>
                      <a:pt x="250224" y="533053"/>
                      <a:pt x="247276" y="530150"/>
                      <a:pt x="245166" y="526774"/>
                    </a:cubicBezTo>
                    <a:cubicBezTo>
                      <a:pt x="241753" y="521313"/>
                      <a:pt x="237891" y="516071"/>
                      <a:pt x="235226" y="510209"/>
                    </a:cubicBezTo>
                    <a:cubicBezTo>
                      <a:pt x="232336" y="503851"/>
                      <a:pt x="230809" y="496957"/>
                      <a:pt x="228600" y="490331"/>
                    </a:cubicBezTo>
                    <a:lnTo>
                      <a:pt x="218661" y="460513"/>
                    </a:lnTo>
                    <a:lnTo>
                      <a:pt x="215348" y="450574"/>
                    </a:lnTo>
                    <a:lnTo>
                      <a:pt x="212035" y="440635"/>
                    </a:lnTo>
                    <a:cubicBezTo>
                      <a:pt x="213139" y="435113"/>
                      <a:pt x="210843" y="427449"/>
                      <a:pt x="215348" y="424070"/>
                    </a:cubicBezTo>
                    <a:cubicBezTo>
                      <a:pt x="218533" y="421681"/>
                      <a:pt x="221726" y="428915"/>
                      <a:pt x="225287" y="430696"/>
                    </a:cubicBezTo>
                    <a:cubicBezTo>
                      <a:pt x="228411" y="432258"/>
                      <a:pt x="231913" y="432905"/>
                      <a:pt x="235226" y="434009"/>
                    </a:cubicBezTo>
                    <a:cubicBezTo>
                      <a:pt x="251199" y="428685"/>
                      <a:pt x="249797" y="432831"/>
                      <a:pt x="238540" y="407504"/>
                    </a:cubicBezTo>
                    <a:cubicBezTo>
                      <a:pt x="237271" y="404649"/>
                      <a:pt x="233913" y="403278"/>
                      <a:pt x="231913" y="400878"/>
                    </a:cubicBezTo>
                    <a:cubicBezTo>
                      <a:pt x="228378" y="396636"/>
                      <a:pt x="224900" y="392308"/>
                      <a:pt x="221974" y="387626"/>
                    </a:cubicBezTo>
                    <a:cubicBezTo>
                      <a:pt x="211985" y="371644"/>
                      <a:pt x="218183" y="378781"/>
                      <a:pt x="212035" y="364435"/>
                    </a:cubicBezTo>
                    <a:cubicBezTo>
                      <a:pt x="205504" y="349196"/>
                      <a:pt x="200509" y="344696"/>
                      <a:pt x="192157" y="327991"/>
                    </a:cubicBezTo>
                    <a:cubicBezTo>
                      <a:pt x="184542" y="312760"/>
                      <a:pt x="186436" y="312937"/>
                      <a:pt x="182218" y="298174"/>
                    </a:cubicBezTo>
                    <a:cubicBezTo>
                      <a:pt x="181259" y="294816"/>
                      <a:pt x="180009" y="291548"/>
                      <a:pt x="178905" y="288235"/>
                    </a:cubicBezTo>
                    <a:cubicBezTo>
                      <a:pt x="188844" y="287131"/>
                      <a:pt x="199324" y="288339"/>
                      <a:pt x="208722" y="284922"/>
                    </a:cubicBezTo>
                    <a:cubicBezTo>
                      <a:pt x="212464" y="283561"/>
                      <a:pt x="212239" y="277470"/>
                      <a:pt x="215348" y="274983"/>
                    </a:cubicBezTo>
                    <a:cubicBezTo>
                      <a:pt x="218075" y="272801"/>
                      <a:pt x="221974" y="272774"/>
                      <a:pt x="225287" y="271670"/>
                    </a:cubicBezTo>
                    <a:cubicBezTo>
                      <a:pt x="207432" y="244887"/>
                      <a:pt x="234029" y="279707"/>
                      <a:pt x="202096" y="258417"/>
                    </a:cubicBezTo>
                    <a:cubicBezTo>
                      <a:pt x="199190" y="256480"/>
                      <a:pt x="195659" y="250040"/>
                      <a:pt x="198783" y="248478"/>
                    </a:cubicBezTo>
                    <a:cubicBezTo>
                      <a:pt x="203820" y="245960"/>
                      <a:pt x="209885" y="250425"/>
                      <a:pt x="215348" y="251791"/>
                    </a:cubicBezTo>
                    <a:cubicBezTo>
                      <a:pt x="218736" y="252638"/>
                      <a:pt x="221974" y="254000"/>
                      <a:pt x="225287" y="255104"/>
                    </a:cubicBezTo>
                    <a:cubicBezTo>
                      <a:pt x="233597" y="263415"/>
                      <a:pt x="238415" y="271769"/>
                      <a:pt x="255105" y="258417"/>
                    </a:cubicBezTo>
                    <a:cubicBezTo>
                      <a:pt x="258214" y="255930"/>
                      <a:pt x="251101" y="251475"/>
                      <a:pt x="248479" y="248478"/>
                    </a:cubicBezTo>
                    <a:cubicBezTo>
                      <a:pt x="243337" y="242601"/>
                      <a:pt x="231913" y="231913"/>
                      <a:pt x="231913" y="231913"/>
                    </a:cubicBezTo>
                    <a:cubicBezTo>
                      <a:pt x="223149" y="196858"/>
                      <a:pt x="235048" y="238138"/>
                      <a:pt x="221974" y="208722"/>
                    </a:cubicBezTo>
                    <a:cubicBezTo>
                      <a:pt x="212551" y="187520"/>
                      <a:pt x="217537" y="192453"/>
                      <a:pt x="212035" y="172278"/>
                    </a:cubicBezTo>
                    <a:cubicBezTo>
                      <a:pt x="210197" y="165540"/>
                      <a:pt x="205409" y="152400"/>
                      <a:pt x="205409" y="152400"/>
                    </a:cubicBezTo>
                    <a:cubicBezTo>
                      <a:pt x="204305" y="142461"/>
                      <a:pt x="195025" y="129654"/>
                      <a:pt x="202096" y="122583"/>
                    </a:cubicBezTo>
                    <a:cubicBezTo>
                      <a:pt x="207980" y="116699"/>
                      <a:pt x="234237" y="132571"/>
                      <a:pt x="241853" y="135835"/>
                    </a:cubicBezTo>
                    <a:cubicBezTo>
                      <a:pt x="245063" y="137211"/>
                      <a:pt x="248479" y="138044"/>
                      <a:pt x="251792" y="139148"/>
                    </a:cubicBezTo>
                    <a:cubicBezTo>
                      <a:pt x="257435" y="142910"/>
                      <a:pt x="270874" y="151604"/>
                      <a:pt x="274983" y="155713"/>
                    </a:cubicBezTo>
                    <a:cubicBezTo>
                      <a:pt x="278887" y="159617"/>
                      <a:pt x="281609" y="164548"/>
                      <a:pt x="284922" y="168965"/>
                    </a:cubicBezTo>
                    <a:cubicBezTo>
                      <a:pt x="279164" y="151691"/>
                      <a:pt x="285867" y="165019"/>
                      <a:pt x="271670" y="152400"/>
                    </a:cubicBezTo>
                    <a:cubicBezTo>
                      <a:pt x="264666" y="146175"/>
                      <a:pt x="251792" y="132522"/>
                      <a:pt x="251792" y="132522"/>
                    </a:cubicBezTo>
                    <a:cubicBezTo>
                      <a:pt x="248293" y="122025"/>
                      <a:pt x="249193" y="121819"/>
                      <a:pt x="241853" y="112644"/>
                    </a:cubicBezTo>
                    <a:cubicBezTo>
                      <a:pt x="239901" y="110205"/>
                      <a:pt x="237178" y="108456"/>
                      <a:pt x="235226" y="106017"/>
                    </a:cubicBezTo>
                    <a:cubicBezTo>
                      <a:pt x="232739" y="102908"/>
                      <a:pt x="231416" y="98894"/>
                      <a:pt x="228600" y="96078"/>
                    </a:cubicBezTo>
                    <a:cubicBezTo>
                      <a:pt x="225784" y="93262"/>
                      <a:pt x="221846" y="91841"/>
                      <a:pt x="218661" y="89452"/>
                    </a:cubicBezTo>
                    <a:cubicBezTo>
                      <a:pt x="208588" y="81897"/>
                      <a:pt x="198676" y="74127"/>
                      <a:pt x="188844" y="66261"/>
                    </a:cubicBezTo>
                    <a:cubicBezTo>
                      <a:pt x="182109" y="60873"/>
                      <a:pt x="176362" y="54133"/>
                      <a:pt x="168966" y="49696"/>
                    </a:cubicBezTo>
                    <a:cubicBezTo>
                      <a:pt x="163444" y="46383"/>
                      <a:pt x="157676" y="43450"/>
                      <a:pt x="152400" y="39757"/>
                    </a:cubicBezTo>
                    <a:cubicBezTo>
                      <a:pt x="127844" y="22568"/>
                      <a:pt x="145143" y="29607"/>
                      <a:pt x="125896" y="23191"/>
                    </a:cubicBezTo>
                    <a:cubicBezTo>
                      <a:pt x="127000" y="19878"/>
                      <a:pt x="127027" y="15979"/>
                      <a:pt x="129209" y="13252"/>
                    </a:cubicBezTo>
                    <a:cubicBezTo>
                      <a:pt x="131696" y="10143"/>
                      <a:pt x="135197" y="7120"/>
                      <a:pt x="139148" y="6626"/>
                    </a:cubicBezTo>
                    <a:cubicBezTo>
                      <a:pt x="144962" y="5899"/>
                      <a:pt x="159163" y="11089"/>
                      <a:pt x="165653" y="13252"/>
                    </a:cubicBezTo>
                    <a:cubicBezTo>
                      <a:pt x="180672" y="24516"/>
                      <a:pt x="168414" y="2209"/>
                      <a:pt x="168966"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20" name="Group 219">
              <a:extLst>
                <a:ext uri="{FF2B5EF4-FFF2-40B4-BE49-F238E27FC236}">
                  <a16:creationId xmlns:a16="http://schemas.microsoft.com/office/drawing/2014/main" id="{2DBFBCC9-1C85-09C9-1DF8-829BED35C825}"/>
                </a:ext>
              </a:extLst>
            </p:cNvPr>
            <p:cNvGrpSpPr/>
            <p:nvPr/>
          </p:nvGrpSpPr>
          <p:grpSpPr>
            <a:xfrm>
              <a:off x="6926398" y="3830715"/>
              <a:ext cx="312710" cy="2179468"/>
              <a:chOff x="6926398" y="3830715"/>
              <a:chExt cx="312710" cy="2179468"/>
            </a:xfrm>
          </p:grpSpPr>
          <p:sp>
            <p:nvSpPr>
              <p:cNvPr id="186" name="Freeform 185">
                <a:extLst>
                  <a:ext uri="{FF2B5EF4-FFF2-40B4-BE49-F238E27FC236}">
                    <a16:creationId xmlns:a16="http://schemas.microsoft.com/office/drawing/2014/main" id="{E458A754-4E40-2789-61DE-4DB20D70B1FA}"/>
                  </a:ext>
                </a:extLst>
              </p:cNvPr>
              <p:cNvSpPr/>
              <p:nvPr/>
            </p:nvSpPr>
            <p:spPr>
              <a:xfrm>
                <a:off x="7026676" y="3830715"/>
                <a:ext cx="124287" cy="2179468"/>
              </a:xfrm>
              <a:custGeom>
                <a:avLst/>
                <a:gdLst>
                  <a:gd name="connsiteX0" fmla="*/ 0 w 124287"/>
                  <a:gd name="connsiteY0" fmla="*/ 0 h 2179468"/>
                  <a:gd name="connsiteX1" fmla="*/ 35510 w 124287"/>
                  <a:gd name="connsiteY1" fmla="*/ 2179468 h 2179468"/>
                  <a:gd name="connsiteX2" fmla="*/ 124287 w 124287"/>
                  <a:gd name="connsiteY2" fmla="*/ 2179468 h 2179468"/>
                  <a:gd name="connsiteX3" fmla="*/ 0 w 124287"/>
                  <a:gd name="connsiteY3" fmla="*/ 0 h 2179468"/>
                </a:gdLst>
                <a:ahLst/>
                <a:cxnLst>
                  <a:cxn ang="0">
                    <a:pos x="connsiteX0" y="connsiteY0"/>
                  </a:cxn>
                  <a:cxn ang="0">
                    <a:pos x="connsiteX1" y="connsiteY1"/>
                  </a:cxn>
                  <a:cxn ang="0">
                    <a:pos x="connsiteX2" y="connsiteY2"/>
                  </a:cxn>
                  <a:cxn ang="0">
                    <a:pos x="connsiteX3" y="connsiteY3"/>
                  </a:cxn>
                </a:cxnLst>
                <a:rect l="l" t="t" r="r" b="b"/>
                <a:pathLst>
                  <a:path w="124287" h="2179468">
                    <a:moveTo>
                      <a:pt x="0" y="0"/>
                    </a:moveTo>
                    <a:lnTo>
                      <a:pt x="35510" y="2179468"/>
                    </a:lnTo>
                    <a:lnTo>
                      <a:pt x="124287" y="2179468"/>
                    </a:lnTo>
                    <a:lnTo>
                      <a:pt x="0"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8" name="Freeform 157">
                <a:extLst>
                  <a:ext uri="{FF2B5EF4-FFF2-40B4-BE49-F238E27FC236}">
                    <a16:creationId xmlns:a16="http://schemas.microsoft.com/office/drawing/2014/main" id="{A0E7E748-A7A8-6220-9621-E4D1B93E63FF}"/>
                  </a:ext>
                </a:extLst>
              </p:cNvPr>
              <p:cNvSpPr/>
              <p:nvPr/>
            </p:nvSpPr>
            <p:spPr>
              <a:xfrm>
                <a:off x="6926398" y="4007166"/>
                <a:ext cx="312710" cy="1130241"/>
              </a:xfrm>
              <a:custGeom>
                <a:avLst/>
                <a:gdLst>
                  <a:gd name="connsiteX0" fmla="*/ 115175 w 312710"/>
                  <a:gd name="connsiteY0" fmla="*/ 3725 h 1130241"/>
                  <a:gd name="connsiteX1" fmla="*/ 115175 w 312710"/>
                  <a:gd name="connsiteY1" fmla="*/ 3725 h 1130241"/>
                  <a:gd name="connsiteX2" fmla="*/ 187911 w 312710"/>
                  <a:gd name="connsiteY2" fmla="*/ 3725 h 1130241"/>
                  <a:gd name="connsiteX3" fmla="*/ 191375 w 312710"/>
                  <a:gd name="connsiteY3" fmla="*/ 21043 h 1130241"/>
                  <a:gd name="connsiteX4" fmla="*/ 212157 w 312710"/>
                  <a:gd name="connsiteY4" fmla="*/ 38361 h 1130241"/>
                  <a:gd name="connsiteX5" fmla="*/ 232938 w 312710"/>
                  <a:gd name="connsiteY5" fmla="*/ 45289 h 1130241"/>
                  <a:gd name="connsiteX6" fmla="*/ 239866 w 312710"/>
                  <a:gd name="connsiteY6" fmla="*/ 55679 h 1130241"/>
                  <a:gd name="connsiteX7" fmla="*/ 260647 w 312710"/>
                  <a:gd name="connsiteY7" fmla="*/ 62607 h 1130241"/>
                  <a:gd name="connsiteX8" fmla="*/ 267575 w 312710"/>
                  <a:gd name="connsiteY8" fmla="*/ 69534 h 1130241"/>
                  <a:gd name="connsiteX9" fmla="*/ 295284 w 312710"/>
                  <a:gd name="connsiteY9" fmla="*/ 76461 h 1130241"/>
                  <a:gd name="connsiteX10" fmla="*/ 302211 w 312710"/>
                  <a:gd name="connsiteY10" fmla="*/ 83389 h 1130241"/>
                  <a:gd name="connsiteX11" fmla="*/ 312602 w 312710"/>
                  <a:gd name="connsiteY11" fmla="*/ 86852 h 1130241"/>
                  <a:gd name="connsiteX12" fmla="*/ 298747 w 312710"/>
                  <a:gd name="connsiteY12" fmla="*/ 93779 h 1130241"/>
                  <a:gd name="connsiteX13" fmla="*/ 281429 w 312710"/>
                  <a:gd name="connsiteY13" fmla="*/ 97243 h 1130241"/>
                  <a:gd name="connsiteX14" fmla="*/ 271038 w 312710"/>
                  <a:gd name="connsiteY14" fmla="*/ 100707 h 1130241"/>
                  <a:gd name="connsiteX15" fmla="*/ 246793 w 312710"/>
                  <a:gd name="connsiteY15" fmla="*/ 97243 h 1130241"/>
                  <a:gd name="connsiteX16" fmla="*/ 226011 w 312710"/>
                  <a:gd name="connsiteY16" fmla="*/ 83389 h 1130241"/>
                  <a:gd name="connsiteX17" fmla="*/ 198302 w 312710"/>
                  <a:gd name="connsiteY17" fmla="*/ 72998 h 1130241"/>
                  <a:gd name="connsiteX18" fmla="*/ 191375 w 312710"/>
                  <a:gd name="connsiteY18" fmla="*/ 83389 h 1130241"/>
                  <a:gd name="connsiteX19" fmla="*/ 187911 w 312710"/>
                  <a:gd name="connsiteY19" fmla="*/ 100707 h 1130241"/>
                  <a:gd name="connsiteX20" fmla="*/ 174057 w 312710"/>
                  <a:gd name="connsiteY20" fmla="*/ 97243 h 1130241"/>
                  <a:gd name="connsiteX21" fmla="*/ 163666 w 312710"/>
                  <a:gd name="connsiteY21" fmla="*/ 79925 h 1130241"/>
                  <a:gd name="connsiteX22" fmla="*/ 156738 w 312710"/>
                  <a:gd name="connsiteY22" fmla="*/ 69534 h 1130241"/>
                  <a:gd name="connsiteX23" fmla="*/ 153275 w 312710"/>
                  <a:gd name="connsiteY23" fmla="*/ 48752 h 1130241"/>
                  <a:gd name="connsiteX24" fmla="*/ 146347 w 312710"/>
                  <a:gd name="connsiteY24" fmla="*/ 38361 h 1130241"/>
                  <a:gd name="connsiteX25" fmla="*/ 142884 w 312710"/>
                  <a:gd name="connsiteY25" fmla="*/ 48752 h 1130241"/>
                  <a:gd name="connsiteX26" fmla="*/ 139420 w 312710"/>
                  <a:gd name="connsiteY26" fmla="*/ 79925 h 1130241"/>
                  <a:gd name="connsiteX27" fmla="*/ 142884 w 312710"/>
                  <a:gd name="connsiteY27" fmla="*/ 114561 h 1130241"/>
                  <a:gd name="connsiteX28" fmla="*/ 180984 w 312710"/>
                  <a:gd name="connsiteY28" fmla="*/ 131879 h 1130241"/>
                  <a:gd name="connsiteX29" fmla="*/ 187911 w 312710"/>
                  <a:gd name="connsiteY29" fmla="*/ 138807 h 1130241"/>
                  <a:gd name="connsiteX30" fmla="*/ 198302 w 312710"/>
                  <a:gd name="connsiteY30" fmla="*/ 142270 h 1130241"/>
                  <a:gd name="connsiteX31" fmla="*/ 253720 w 312710"/>
                  <a:gd name="connsiteY31" fmla="*/ 145734 h 1130241"/>
                  <a:gd name="connsiteX32" fmla="*/ 257184 w 312710"/>
                  <a:gd name="connsiteY32" fmla="*/ 156125 h 1130241"/>
                  <a:gd name="connsiteX33" fmla="*/ 253720 w 312710"/>
                  <a:gd name="connsiteY33" fmla="*/ 169979 h 1130241"/>
                  <a:gd name="connsiteX34" fmla="*/ 250257 w 312710"/>
                  <a:gd name="connsiteY34" fmla="*/ 194225 h 1130241"/>
                  <a:gd name="connsiteX35" fmla="*/ 222547 w 312710"/>
                  <a:gd name="connsiteY35" fmla="*/ 180370 h 1130241"/>
                  <a:gd name="connsiteX36" fmla="*/ 201766 w 312710"/>
                  <a:gd name="connsiteY36" fmla="*/ 173443 h 1130241"/>
                  <a:gd name="connsiteX37" fmla="*/ 191375 w 312710"/>
                  <a:gd name="connsiteY37" fmla="*/ 169979 h 1130241"/>
                  <a:gd name="connsiteX38" fmla="*/ 184447 w 312710"/>
                  <a:gd name="connsiteY38" fmla="*/ 163052 h 1130241"/>
                  <a:gd name="connsiteX39" fmla="*/ 160202 w 312710"/>
                  <a:gd name="connsiteY39" fmla="*/ 159589 h 1130241"/>
                  <a:gd name="connsiteX40" fmla="*/ 149811 w 312710"/>
                  <a:gd name="connsiteY40" fmla="*/ 156125 h 1130241"/>
                  <a:gd name="connsiteX41" fmla="*/ 146347 w 312710"/>
                  <a:gd name="connsiteY41" fmla="*/ 180370 h 1130241"/>
                  <a:gd name="connsiteX42" fmla="*/ 142884 w 312710"/>
                  <a:gd name="connsiteY42" fmla="*/ 201152 h 1130241"/>
                  <a:gd name="connsiteX43" fmla="*/ 139420 w 312710"/>
                  <a:gd name="connsiteY43" fmla="*/ 232325 h 1130241"/>
                  <a:gd name="connsiteX44" fmla="*/ 149811 w 312710"/>
                  <a:gd name="connsiteY44" fmla="*/ 239252 h 1130241"/>
                  <a:gd name="connsiteX45" fmla="*/ 205229 w 312710"/>
                  <a:gd name="connsiteY45" fmla="*/ 246179 h 1130241"/>
                  <a:gd name="connsiteX46" fmla="*/ 212157 w 312710"/>
                  <a:gd name="connsiteY46" fmla="*/ 260034 h 1130241"/>
                  <a:gd name="connsiteX47" fmla="*/ 232938 w 312710"/>
                  <a:gd name="connsiteY47" fmla="*/ 270425 h 1130241"/>
                  <a:gd name="connsiteX48" fmla="*/ 232938 w 312710"/>
                  <a:gd name="connsiteY48" fmla="*/ 332770 h 1130241"/>
                  <a:gd name="connsiteX49" fmla="*/ 208693 w 312710"/>
                  <a:gd name="connsiteY49" fmla="*/ 318916 h 1130241"/>
                  <a:gd name="connsiteX50" fmla="*/ 184447 w 312710"/>
                  <a:gd name="connsiteY50" fmla="*/ 311989 h 1130241"/>
                  <a:gd name="connsiteX51" fmla="*/ 163666 w 312710"/>
                  <a:gd name="connsiteY51" fmla="*/ 305061 h 1130241"/>
                  <a:gd name="connsiteX52" fmla="*/ 149811 w 312710"/>
                  <a:gd name="connsiteY52" fmla="*/ 308525 h 1130241"/>
                  <a:gd name="connsiteX53" fmla="*/ 153275 w 312710"/>
                  <a:gd name="connsiteY53" fmla="*/ 332770 h 1130241"/>
                  <a:gd name="connsiteX54" fmla="*/ 163666 w 312710"/>
                  <a:gd name="connsiteY54" fmla="*/ 336234 h 1130241"/>
                  <a:gd name="connsiteX55" fmla="*/ 180984 w 312710"/>
                  <a:gd name="connsiteY55" fmla="*/ 357016 h 1130241"/>
                  <a:gd name="connsiteX56" fmla="*/ 184447 w 312710"/>
                  <a:gd name="connsiteY56" fmla="*/ 367407 h 1130241"/>
                  <a:gd name="connsiteX57" fmla="*/ 187911 w 312710"/>
                  <a:gd name="connsiteY57" fmla="*/ 384725 h 1130241"/>
                  <a:gd name="connsiteX58" fmla="*/ 226011 w 312710"/>
                  <a:gd name="connsiteY58" fmla="*/ 395116 h 1130241"/>
                  <a:gd name="connsiteX59" fmla="*/ 236402 w 312710"/>
                  <a:gd name="connsiteY59" fmla="*/ 408970 h 1130241"/>
                  <a:gd name="connsiteX60" fmla="*/ 212157 w 312710"/>
                  <a:gd name="connsiteY60" fmla="*/ 412434 h 1130241"/>
                  <a:gd name="connsiteX61" fmla="*/ 180984 w 312710"/>
                  <a:gd name="connsiteY61" fmla="*/ 408970 h 1130241"/>
                  <a:gd name="connsiteX62" fmla="*/ 156738 w 312710"/>
                  <a:gd name="connsiteY62" fmla="*/ 412434 h 1130241"/>
                  <a:gd name="connsiteX63" fmla="*/ 149811 w 312710"/>
                  <a:gd name="connsiteY63" fmla="*/ 422825 h 1130241"/>
                  <a:gd name="connsiteX64" fmla="*/ 153275 w 312710"/>
                  <a:gd name="connsiteY64" fmla="*/ 488634 h 1130241"/>
                  <a:gd name="connsiteX65" fmla="*/ 156738 w 312710"/>
                  <a:gd name="connsiteY65" fmla="*/ 512879 h 1130241"/>
                  <a:gd name="connsiteX66" fmla="*/ 167129 w 312710"/>
                  <a:gd name="connsiteY66" fmla="*/ 519807 h 1130241"/>
                  <a:gd name="connsiteX67" fmla="*/ 177520 w 312710"/>
                  <a:gd name="connsiteY67" fmla="*/ 523270 h 1130241"/>
                  <a:gd name="connsiteX68" fmla="*/ 205229 w 312710"/>
                  <a:gd name="connsiteY68" fmla="*/ 530198 h 1130241"/>
                  <a:gd name="connsiteX69" fmla="*/ 212157 w 312710"/>
                  <a:gd name="connsiteY69" fmla="*/ 537125 h 1130241"/>
                  <a:gd name="connsiteX70" fmla="*/ 222547 w 312710"/>
                  <a:gd name="connsiteY70" fmla="*/ 540589 h 1130241"/>
                  <a:gd name="connsiteX71" fmla="*/ 229475 w 312710"/>
                  <a:gd name="connsiteY71" fmla="*/ 550979 h 1130241"/>
                  <a:gd name="connsiteX72" fmla="*/ 236402 w 312710"/>
                  <a:gd name="connsiteY72" fmla="*/ 557907 h 1130241"/>
                  <a:gd name="connsiteX73" fmla="*/ 187911 w 312710"/>
                  <a:gd name="connsiteY73" fmla="*/ 564834 h 1130241"/>
                  <a:gd name="connsiteX74" fmla="*/ 184447 w 312710"/>
                  <a:gd name="connsiteY74" fmla="*/ 575225 h 1130241"/>
                  <a:gd name="connsiteX75" fmla="*/ 167129 w 312710"/>
                  <a:gd name="connsiteY75" fmla="*/ 592543 h 1130241"/>
                  <a:gd name="connsiteX76" fmla="*/ 160202 w 312710"/>
                  <a:gd name="connsiteY76" fmla="*/ 602934 h 1130241"/>
                  <a:gd name="connsiteX77" fmla="*/ 160202 w 312710"/>
                  <a:gd name="connsiteY77" fmla="*/ 637570 h 1130241"/>
                  <a:gd name="connsiteX78" fmla="*/ 180984 w 312710"/>
                  <a:gd name="connsiteY78" fmla="*/ 644498 h 1130241"/>
                  <a:gd name="connsiteX79" fmla="*/ 191375 w 312710"/>
                  <a:gd name="connsiteY79" fmla="*/ 647961 h 1130241"/>
                  <a:gd name="connsiteX80" fmla="*/ 201766 w 312710"/>
                  <a:gd name="connsiteY80" fmla="*/ 665279 h 1130241"/>
                  <a:gd name="connsiteX81" fmla="*/ 191375 w 312710"/>
                  <a:gd name="connsiteY81" fmla="*/ 661816 h 1130241"/>
                  <a:gd name="connsiteX82" fmla="*/ 146347 w 312710"/>
                  <a:gd name="connsiteY82" fmla="*/ 658352 h 1130241"/>
                  <a:gd name="connsiteX83" fmla="*/ 139420 w 312710"/>
                  <a:gd name="connsiteY83" fmla="*/ 672207 h 1130241"/>
                  <a:gd name="connsiteX84" fmla="*/ 135957 w 312710"/>
                  <a:gd name="connsiteY84" fmla="*/ 686061 h 1130241"/>
                  <a:gd name="connsiteX85" fmla="*/ 135957 w 312710"/>
                  <a:gd name="connsiteY85" fmla="*/ 717234 h 1130241"/>
                  <a:gd name="connsiteX86" fmla="*/ 146347 w 312710"/>
                  <a:gd name="connsiteY86" fmla="*/ 720698 h 1130241"/>
                  <a:gd name="connsiteX87" fmla="*/ 163666 w 312710"/>
                  <a:gd name="connsiteY87" fmla="*/ 724161 h 1130241"/>
                  <a:gd name="connsiteX88" fmla="*/ 170593 w 312710"/>
                  <a:gd name="connsiteY88" fmla="*/ 731089 h 1130241"/>
                  <a:gd name="connsiteX89" fmla="*/ 180984 w 312710"/>
                  <a:gd name="connsiteY89" fmla="*/ 734552 h 1130241"/>
                  <a:gd name="connsiteX90" fmla="*/ 205229 w 312710"/>
                  <a:gd name="connsiteY90" fmla="*/ 769189 h 1130241"/>
                  <a:gd name="connsiteX91" fmla="*/ 219084 w 312710"/>
                  <a:gd name="connsiteY91" fmla="*/ 783043 h 1130241"/>
                  <a:gd name="connsiteX92" fmla="*/ 239866 w 312710"/>
                  <a:gd name="connsiteY92" fmla="*/ 807289 h 1130241"/>
                  <a:gd name="connsiteX93" fmla="*/ 236402 w 312710"/>
                  <a:gd name="connsiteY93" fmla="*/ 828070 h 1130241"/>
                  <a:gd name="connsiteX94" fmla="*/ 232938 w 312710"/>
                  <a:gd name="connsiteY94" fmla="*/ 841925 h 1130241"/>
                  <a:gd name="connsiteX95" fmla="*/ 222547 w 312710"/>
                  <a:gd name="connsiteY95" fmla="*/ 838461 h 1130241"/>
                  <a:gd name="connsiteX96" fmla="*/ 208693 w 312710"/>
                  <a:gd name="connsiteY96" fmla="*/ 810752 h 1130241"/>
                  <a:gd name="connsiteX97" fmla="*/ 205229 w 312710"/>
                  <a:gd name="connsiteY97" fmla="*/ 796898 h 1130241"/>
                  <a:gd name="connsiteX98" fmla="*/ 198302 w 312710"/>
                  <a:gd name="connsiteY98" fmla="*/ 786507 h 1130241"/>
                  <a:gd name="connsiteX99" fmla="*/ 191375 w 312710"/>
                  <a:gd name="connsiteY99" fmla="*/ 765725 h 1130241"/>
                  <a:gd name="connsiteX100" fmla="*/ 187911 w 312710"/>
                  <a:gd name="connsiteY100" fmla="*/ 731089 h 1130241"/>
                  <a:gd name="connsiteX101" fmla="*/ 174057 w 312710"/>
                  <a:gd name="connsiteY101" fmla="*/ 734552 h 1130241"/>
                  <a:gd name="connsiteX102" fmla="*/ 170593 w 312710"/>
                  <a:gd name="connsiteY102" fmla="*/ 751870 h 1130241"/>
                  <a:gd name="connsiteX103" fmla="*/ 160202 w 312710"/>
                  <a:gd name="connsiteY103" fmla="*/ 786507 h 1130241"/>
                  <a:gd name="connsiteX104" fmla="*/ 153275 w 312710"/>
                  <a:gd name="connsiteY104" fmla="*/ 897343 h 1130241"/>
                  <a:gd name="connsiteX105" fmla="*/ 156738 w 312710"/>
                  <a:gd name="connsiteY105" fmla="*/ 914661 h 1130241"/>
                  <a:gd name="connsiteX106" fmla="*/ 170593 w 312710"/>
                  <a:gd name="connsiteY106" fmla="*/ 911198 h 1130241"/>
                  <a:gd name="connsiteX107" fmla="*/ 180984 w 312710"/>
                  <a:gd name="connsiteY107" fmla="*/ 907734 h 1130241"/>
                  <a:gd name="connsiteX108" fmla="*/ 194838 w 312710"/>
                  <a:gd name="connsiteY108" fmla="*/ 911198 h 1130241"/>
                  <a:gd name="connsiteX109" fmla="*/ 201766 w 312710"/>
                  <a:gd name="connsiteY109" fmla="*/ 921589 h 1130241"/>
                  <a:gd name="connsiteX110" fmla="*/ 205229 w 312710"/>
                  <a:gd name="connsiteY110" fmla="*/ 931979 h 1130241"/>
                  <a:gd name="connsiteX111" fmla="*/ 212157 w 312710"/>
                  <a:gd name="connsiteY111" fmla="*/ 938907 h 1130241"/>
                  <a:gd name="connsiteX112" fmla="*/ 222547 w 312710"/>
                  <a:gd name="connsiteY112" fmla="*/ 952761 h 1130241"/>
                  <a:gd name="connsiteX113" fmla="*/ 226011 w 312710"/>
                  <a:gd name="connsiteY113" fmla="*/ 970079 h 1130241"/>
                  <a:gd name="connsiteX114" fmla="*/ 243329 w 312710"/>
                  <a:gd name="connsiteY114" fmla="*/ 997789 h 1130241"/>
                  <a:gd name="connsiteX115" fmla="*/ 250257 w 312710"/>
                  <a:gd name="connsiteY115" fmla="*/ 1011643 h 1130241"/>
                  <a:gd name="connsiteX116" fmla="*/ 260647 w 312710"/>
                  <a:gd name="connsiteY116" fmla="*/ 1053207 h 1130241"/>
                  <a:gd name="connsiteX117" fmla="*/ 267575 w 312710"/>
                  <a:gd name="connsiteY117" fmla="*/ 1084379 h 1130241"/>
                  <a:gd name="connsiteX118" fmla="*/ 271038 w 312710"/>
                  <a:gd name="connsiteY118" fmla="*/ 1122479 h 1130241"/>
                  <a:gd name="connsiteX119" fmla="*/ 277966 w 312710"/>
                  <a:gd name="connsiteY119" fmla="*/ 1129407 h 1130241"/>
                  <a:gd name="connsiteX120" fmla="*/ 274502 w 312710"/>
                  <a:gd name="connsiteY120" fmla="*/ 1098234 h 1130241"/>
                  <a:gd name="connsiteX121" fmla="*/ 271038 w 312710"/>
                  <a:gd name="connsiteY121" fmla="*/ 1084379 h 1130241"/>
                  <a:gd name="connsiteX122" fmla="*/ 260647 w 312710"/>
                  <a:gd name="connsiteY122" fmla="*/ 1080916 h 1130241"/>
                  <a:gd name="connsiteX123" fmla="*/ 250257 w 312710"/>
                  <a:gd name="connsiteY123" fmla="*/ 1060134 h 1130241"/>
                  <a:gd name="connsiteX124" fmla="*/ 239866 w 312710"/>
                  <a:gd name="connsiteY124" fmla="*/ 1035889 h 1130241"/>
                  <a:gd name="connsiteX125" fmla="*/ 226011 w 312710"/>
                  <a:gd name="connsiteY125" fmla="*/ 1011643 h 1130241"/>
                  <a:gd name="connsiteX126" fmla="*/ 215620 w 312710"/>
                  <a:gd name="connsiteY126" fmla="*/ 990861 h 1130241"/>
                  <a:gd name="connsiteX127" fmla="*/ 205229 w 312710"/>
                  <a:gd name="connsiteY127" fmla="*/ 987398 h 1130241"/>
                  <a:gd name="connsiteX128" fmla="*/ 191375 w 312710"/>
                  <a:gd name="connsiteY128" fmla="*/ 963152 h 1130241"/>
                  <a:gd name="connsiteX129" fmla="*/ 184447 w 312710"/>
                  <a:gd name="connsiteY129" fmla="*/ 956225 h 1130241"/>
                  <a:gd name="connsiteX130" fmla="*/ 174057 w 312710"/>
                  <a:gd name="connsiteY130" fmla="*/ 935443 h 1130241"/>
                  <a:gd name="connsiteX131" fmla="*/ 163666 w 312710"/>
                  <a:gd name="connsiteY131" fmla="*/ 911198 h 1130241"/>
                  <a:gd name="connsiteX132" fmla="*/ 153275 w 312710"/>
                  <a:gd name="connsiteY132" fmla="*/ 907734 h 1130241"/>
                  <a:gd name="connsiteX133" fmla="*/ 135957 w 312710"/>
                  <a:gd name="connsiteY133" fmla="*/ 880025 h 1130241"/>
                  <a:gd name="connsiteX134" fmla="*/ 125566 w 312710"/>
                  <a:gd name="connsiteY134" fmla="*/ 862707 h 1130241"/>
                  <a:gd name="connsiteX135" fmla="*/ 111711 w 312710"/>
                  <a:gd name="connsiteY135" fmla="*/ 841925 h 1130241"/>
                  <a:gd name="connsiteX136" fmla="*/ 115175 w 312710"/>
                  <a:gd name="connsiteY136" fmla="*/ 810752 h 1130241"/>
                  <a:gd name="connsiteX137" fmla="*/ 111711 w 312710"/>
                  <a:gd name="connsiteY137" fmla="*/ 821143 h 1130241"/>
                  <a:gd name="connsiteX138" fmla="*/ 104784 w 312710"/>
                  <a:gd name="connsiteY138" fmla="*/ 834998 h 1130241"/>
                  <a:gd name="connsiteX139" fmla="*/ 90929 w 312710"/>
                  <a:gd name="connsiteY139" fmla="*/ 855779 h 1130241"/>
                  <a:gd name="connsiteX140" fmla="*/ 87466 w 312710"/>
                  <a:gd name="connsiteY140" fmla="*/ 866170 h 1130241"/>
                  <a:gd name="connsiteX141" fmla="*/ 45902 w 312710"/>
                  <a:gd name="connsiteY141" fmla="*/ 859243 h 1130241"/>
                  <a:gd name="connsiteX142" fmla="*/ 63220 w 312710"/>
                  <a:gd name="connsiteY142" fmla="*/ 831534 h 1130241"/>
                  <a:gd name="connsiteX143" fmla="*/ 70147 w 312710"/>
                  <a:gd name="connsiteY143" fmla="*/ 821143 h 1130241"/>
                  <a:gd name="connsiteX144" fmla="*/ 73611 w 312710"/>
                  <a:gd name="connsiteY144" fmla="*/ 810752 h 1130241"/>
                  <a:gd name="connsiteX145" fmla="*/ 84002 w 312710"/>
                  <a:gd name="connsiteY145" fmla="*/ 803825 h 1130241"/>
                  <a:gd name="connsiteX146" fmla="*/ 87466 w 312710"/>
                  <a:gd name="connsiteY146" fmla="*/ 789970 h 1130241"/>
                  <a:gd name="connsiteX147" fmla="*/ 90929 w 312710"/>
                  <a:gd name="connsiteY147" fmla="*/ 779579 h 1130241"/>
                  <a:gd name="connsiteX148" fmla="*/ 94393 w 312710"/>
                  <a:gd name="connsiteY148" fmla="*/ 755334 h 1130241"/>
                  <a:gd name="connsiteX149" fmla="*/ 97857 w 312710"/>
                  <a:gd name="connsiteY149" fmla="*/ 744943 h 1130241"/>
                  <a:gd name="connsiteX150" fmla="*/ 66684 w 312710"/>
                  <a:gd name="connsiteY150" fmla="*/ 765725 h 1130241"/>
                  <a:gd name="connsiteX151" fmla="*/ 45902 w 312710"/>
                  <a:gd name="connsiteY151" fmla="*/ 783043 h 1130241"/>
                  <a:gd name="connsiteX152" fmla="*/ 18193 w 312710"/>
                  <a:gd name="connsiteY152" fmla="*/ 789970 h 1130241"/>
                  <a:gd name="connsiteX153" fmla="*/ 875 w 312710"/>
                  <a:gd name="connsiteY153" fmla="*/ 783043 h 1130241"/>
                  <a:gd name="connsiteX154" fmla="*/ 4338 w 312710"/>
                  <a:gd name="connsiteY154" fmla="*/ 769189 h 1130241"/>
                  <a:gd name="connsiteX155" fmla="*/ 21657 w 312710"/>
                  <a:gd name="connsiteY155" fmla="*/ 758798 h 1130241"/>
                  <a:gd name="connsiteX156" fmla="*/ 28584 w 312710"/>
                  <a:gd name="connsiteY156" fmla="*/ 751870 h 1130241"/>
                  <a:gd name="connsiteX157" fmla="*/ 49366 w 312710"/>
                  <a:gd name="connsiteY157" fmla="*/ 738016 h 1130241"/>
                  <a:gd name="connsiteX158" fmla="*/ 56293 w 312710"/>
                  <a:gd name="connsiteY158" fmla="*/ 727625 h 1130241"/>
                  <a:gd name="connsiteX159" fmla="*/ 66684 w 312710"/>
                  <a:gd name="connsiteY159" fmla="*/ 717234 h 1130241"/>
                  <a:gd name="connsiteX160" fmla="*/ 70147 w 312710"/>
                  <a:gd name="connsiteY160" fmla="*/ 706843 h 1130241"/>
                  <a:gd name="connsiteX161" fmla="*/ 77075 w 312710"/>
                  <a:gd name="connsiteY161" fmla="*/ 696452 h 1130241"/>
                  <a:gd name="connsiteX162" fmla="*/ 80538 w 312710"/>
                  <a:gd name="connsiteY162" fmla="*/ 686061 h 1130241"/>
                  <a:gd name="connsiteX163" fmla="*/ 90929 w 312710"/>
                  <a:gd name="connsiteY163" fmla="*/ 682598 h 1130241"/>
                  <a:gd name="connsiteX164" fmla="*/ 97857 w 312710"/>
                  <a:gd name="connsiteY164" fmla="*/ 675670 h 1130241"/>
                  <a:gd name="connsiteX165" fmla="*/ 90929 w 312710"/>
                  <a:gd name="connsiteY165" fmla="*/ 668743 h 1130241"/>
                  <a:gd name="connsiteX166" fmla="*/ 56293 w 312710"/>
                  <a:gd name="connsiteY166" fmla="*/ 661816 h 1130241"/>
                  <a:gd name="connsiteX167" fmla="*/ 49366 w 312710"/>
                  <a:gd name="connsiteY167" fmla="*/ 651425 h 1130241"/>
                  <a:gd name="connsiteX168" fmla="*/ 38975 w 312710"/>
                  <a:gd name="connsiteY168" fmla="*/ 644498 h 1130241"/>
                  <a:gd name="connsiteX169" fmla="*/ 42438 w 312710"/>
                  <a:gd name="connsiteY169" fmla="*/ 634107 h 1130241"/>
                  <a:gd name="connsiteX170" fmla="*/ 59757 w 312710"/>
                  <a:gd name="connsiteY170" fmla="*/ 623716 h 1130241"/>
                  <a:gd name="connsiteX171" fmla="*/ 73611 w 312710"/>
                  <a:gd name="connsiteY171" fmla="*/ 602934 h 1130241"/>
                  <a:gd name="connsiteX172" fmla="*/ 80538 w 312710"/>
                  <a:gd name="connsiteY172" fmla="*/ 582152 h 1130241"/>
                  <a:gd name="connsiteX173" fmla="*/ 77075 w 312710"/>
                  <a:gd name="connsiteY173" fmla="*/ 537125 h 1130241"/>
                  <a:gd name="connsiteX174" fmla="*/ 59757 w 312710"/>
                  <a:gd name="connsiteY174" fmla="*/ 516343 h 1130241"/>
                  <a:gd name="connsiteX175" fmla="*/ 52829 w 312710"/>
                  <a:gd name="connsiteY175" fmla="*/ 505952 h 1130241"/>
                  <a:gd name="connsiteX176" fmla="*/ 52829 w 312710"/>
                  <a:gd name="connsiteY176" fmla="*/ 485170 h 1130241"/>
                  <a:gd name="connsiteX177" fmla="*/ 66684 w 312710"/>
                  <a:gd name="connsiteY177" fmla="*/ 481707 h 1130241"/>
                  <a:gd name="connsiteX178" fmla="*/ 66684 w 312710"/>
                  <a:gd name="connsiteY178" fmla="*/ 433216 h 1130241"/>
                  <a:gd name="connsiteX179" fmla="*/ 38975 w 312710"/>
                  <a:gd name="connsiteY179" fmla="*/ 422825 h 1130241"/>
                  <a:gd name="connsiteX180" fmla="*/ 11266 w 312710"/>
                  <a:gd name="connsiteY180" fmla="*/ 426289 h 1130241"/>
                  <a:gd name="connsiteX181" fmla="*/ 25120 w 312710"/>
                  <a:gd name="connsiteY181" fmla="*/ 398579 h 1130241"/>
                  <a:gd name="connsiteX182" fmla="*/ 28584 w 312710"/>
                  <a:gd name="connsiteY182" fmla="*/ 388189 h 1130241"/>
                  <a:gd name="connsiteX183" fmla="*/ 49366 w 312710"/>
                  <a:gd name="connsiteY183" fmla="*/ 367407 h 1130241"/>
                  <a:gd name="connsiteX184" fmla="*/ 56293 w 312710"/>
                  <a:gd name="connsiteY184" fmla="*/ 360479 h 1130241"/>
                  <a:gd name="connsiteX185" fmla="*/ 70147 w 312710"/>
                  <a:gd name="connsiteY185" fmla="*/ 336234 h 1130241"/>
                  <a:gd name="connsiteX186" fmla="*/ 90929 w 312710"/>
                  <a:gd name="connsiteY186" fmla="*/ 325843 h 1130241"/>
                  <a:gd name="connsiteX187" fmla="*/ 94393 w 312710"/>
                  <a:gd name="connsiteY187" fmla="*/ 260034 h 1130241"/>
                  <a:gd name="connsiteX188" fmla="*/ 97857 w 312710"/>
                  <a:gd name="connsiteY188" fmla="*/ 246179 h 1130241"/>
                  <a:gd name="connsiteX189" fmla="*/ 87466 w 312710"/>
                  <a:gd name="connsiteY189" fmla="*/ 221934 h 1130241"/>
                  <a:gd name="connsiteX190" fmla="*/ 63220 w 312710"/>
                  <a:gd name="connsiteY190" fmla="*/ 211543 h 1130241"/>
                  <a:gd name="connsiteX191" fmla="*/ 38975 w 312710"/>
                  <a:gd name="connsiteY191" fmla="*/ 201152 h 1130241"/>
                  <a:gd name="connsiteX192" fmla="*/ 14729 w 312710"/>
                  <a:gd name="connsiteY192" fmla="*/ 211543 h 1130241"/>
                  <a:gd name="connsiteX193" fmla="*/ 875 w 312710"/>
                  <a:gd name="connsiteY193" fmla="*/ 228861 h 1130241"/>
                  <a:gd name="connsiteX194" fmla="*/ 4338 w 312710"/>
                  <a:gd name="connsiteY194" fmla="*/ 208079 h 1130241"/>
                  <a:gd name="connsiteX195" fmla="*/ 14729 w 312710"/>
                  <a:gd name="connsiteY195" fmla="*/ 197689 h 1130241"/>
                  <a:gd name="connsiteX196" fmla="*/ 45902 w 312710"/>
                  <a:gd name="connsiteY196" fmla="*/ 176907 h 1130241"/>
                  <a:gd name="connsiteX197" fmla="*/ 59757 w 312710"/>
                  <a:gd name="connsiteY197" fmla="*/ 173443 h 1130241"/>
                  <a:gd name="connsiteX198" fmla="*/ 70147 w 312710"/>
                  <a:gd name="connsiteY198" fmla="*/ 166516 h 1130241"/>
                  <a:gd name="connsiteX199" fmla="*/ 77075 w 312710"/>
                  <a:gd name="connsiteY199" fmla="*/ 159589 h 1130241"/>
                  <a:gd name="connsiteX200" fmla="*/ 94393 w 312710"/>
                  <a:gd name="connsiteY200" fmla="*/ 156125 h 1130241"/>
                  <a:gd name="connsiteX201" fmla="*/ 97857 w 312710"/>
                  <a:gd name="connsiteY201" fmla="*/ 145734 h 1130241"/>
                  <a:gd name="connsiteX202" fmla="*/ 111711 w 312710"/>
                  <a:gd name="connsiteY202" fmla="*/ 131879 h 1130241"/>
                  <a:gd name="connsiteX203" fmla="*/ 108247 w 312710"/>
                  <a:gd name="connsiteY203" fmla="*/ 121489 h 1130241"/>
                  <a:gd name="connsiteX204" fmla="*/ 101320 w 312710"/>
                  <a:gd name="connsiteY204" fmla="*/ 114561 h 1130241"/>
                  <a:gd name="connsiteX205" fmla="*/ 77075 w 312710"/>
                  <a:gd name="connsiteY205" fmla="*/ 100707 h 1130241"/>
                  <a:gd name="connsiteX206" fmla="*/ 66684 w 312710"/>
                  <a:gd name="connsiteY206" fmla="*/ 97243 h 1130241"/>
                  <a:gd name="connsiteX207" fmla="*/ 45902 w 312710"/>
                  <a:gd name="connsiteY207" fmla="*/ 100707 h 1130241"/>
                  <a:gd name="connsiteX208" fmla="*/ 56293 w 312710"/>
                  <a:gd name="connsiteY208" fmla="*/ 97243 h 1130241"/>
                  <a:gd name="connsiteX209" fmla="*/ 84002 w 312710"/>
                  <a:gd name="connsiteY209" fmla="*/ 93779 h 1130241"/>
                  <a:gd name="connsiteX210" fmla="*/ 101320 w 312710"/>
                  <a:gd name="connsiteY210" fmla="*/ 90316 h 1130241"/>
                  <a:gd name="connsiteX211" fmla="*/ 111711 w 312710"/>
                  <a:gd name="connsiteY211" fmla="*/ 79925 h 1130241"/>
                  <a:gd name="connsiteX212" fmla="*/ 118638 w 312710"/>
                  <a:gd name="connsiteY212" fmla="*/ 59143 h 1130241"/>
                  <a:gd name="connsiteX213" fmla="*/ 115175 w 312710"/>
                  <a:gd name="connsiteY213" fmla="*/ 41825 h 1130241"/>
                  <a:gd name="connsiteX214" fmla="*/ 111711 w 312710"/>
                  <a:gd name="connsiteY214" fmla="*/ 31434 h 1130241"/>
                  <a:gd name="connsiteX215" fmla="*/ 115175 w 312710"/>
                  <a:gd name="connsiteY215" fmla="*/ 21043 h 1130241"/>
                  <a:gd name="connsiteX216" fmla="*/ 115175 w 312710"/>
                  <a:gd name="connsiteY216" fmla="*/ 3725 h 113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312710" h="1130241">
                    <a:moveTo>
                      <a:pt x="115175" y="3725"/>
                    </a:moveTo>
                    <a:lnTo>
                      <a:pt x="115175" y="3725"/>
                    </a:lnTo>
                    <a:cubicBezTo>
                      <a:pt x="128422" y="2521"/>
                      <a:pt x="173712" y="-4020"/>
                      <a:pt x="187911" y="3725"/>
                    </a:cubicBezTo>
                    <a:cubicBezTo>
                      <a:pt x="193079" y="6544"/>
                      <a:pt x="188742" y="15778"/>
                      <a:pt x="191375" y="21043"/>
                    </a:cubicBezTo>
                    <a:cubicBezTo>
                      <a:pt x="193706" y="25705"/>
                      <a:pt x="207041" y="36087"/>
                      <a:pt x="212157" y="38361"/>
                    </a:cubicBezTo>
                    <a:cubicBezTo>
                      <a:pt x="218829" y="41327"/>
                      <a:pt x="232938" y="45289"/>
                      <a:pt x="232938" y="45289"/>
                    </a:cubicBezTo>
                    <a:cubicBezTo>
                      <a:pt x="235247" y="48752"/>
                      <a:pt x="236336" y="53473"/>
                      <a:pt x="239866" y="55679"/>
                    </a:cubicBezTo>
                    <a:cubicBezTo>
                      <a:pt x="246058" y="59549"/>
                      <a:pt x="260647" y="62607"/>
                      <a:pt x="260647" y="62607"/>
                    </a:cubicBezTo>
                    <a:cubicBezTo>
                      <a:pt x="262956" y="64916"/>
                      <a:pt x="264543" y="68321"/>
                      <a:pt x="267575" y="69534"/>
                    </a:cubicBezTo>
                    <a:cubicBezTo>
                      <a:pt x="276415" y="73070"/>
                      <a:pt x="295284" y="76461"/>
                      <a:pt x="295284" y="76461"/>
                    </a:cubicBezTo>
                    <a:cubicBezTo>
                      <a:pt x="297593" y="78770"/>
                      <a:pt x="299411" y="81709"/>
                      <a:pt x="302211" y="83389"/>
                    </a:cubicBezTo>
                    <a:cubicBezTo>
                      <a:pt x="305342" y="85267"/>
                      <a:pt x="313757" y="83388"/>
                      <a:pt x="312602" y="86852"/>
                    </a:cubicBezTo>
                    <a:cubicBezTo>
                      <a:pt x="310969" y="91750"/>
                      <a:pt x="303645" y="92146"/>
                      <a:pt x="298747" y="93779"/>
                    </a:cubicBezTo>
                    <a:cubicBezTo>
                      <a:pt x="293162" y="95641"/>
                      <a:pt x="287140" y="95815"/>
                      <a:pt x="281429" y="97243"/>
                    </a:cubicBezTo>
                    <a:cubicBezTo>
                      <a:pt x="277887" y="98129"/>
                      <a:pt x="274502" y="99552"/>
                      <a:pt x="271038" y="100707"/>
                    </a:cubicBezTo>
                    <a:cubicBezTo>
                      <a:pt x="262956" y="99552"/>
                      <a:pt x="254413" y="100174"/>
                      <a:pt x="246793" y="97243"/>
                    </a:cubicBezTo>
                    <a:cubicBezTo>
                      <a:pt x="239022" y="94254"/>
                      <a:pt x="233457" y="87113"/>
                      <a:pt x="226011" y="83389"/>
                    </a:cubicBezTo>
                    <a:cubicBezTo>
                      <a:pt x="207899" y="74332"/>
                      <a:pt x="217166" y="77713"/>
                      <a:pt x="198302" y="72998"/>
                    </a:cubicBezTo>
                    <a:cubicBezTo>
                      <a:pt x="195993" y="76462"/>
                      <a:pt x="192059" y="79283"/>
                      <a:pt x="191375" y="83389"/>
                    </a:cubicBezTo>
                    <a:cubicBezTo>
                      <a:pt x="187777" y="104971"/>
                      <a:pt x="204659" y="83957"/>
                      <a:pt x="187911" y="100707"/>
                    </a:cubicBezTo>
                    <a:cubicBezTo>
                      <a:pt x="183293" y="99552"/>
                      <a:pt x="178315" y="99372"/>
                      <a:pt x="174057" y="97243"/>
                    </a:cubicBezTo>
                    <a:cubicBezTo>
                      <a:pt x="165034" y="92731"/>
                      <a:pt x="167617" y="87828"/>
                      <a:pt x="163666" y="79925"/>
                    </a:cubicBezTo>
                    <a:cubicBezTo>
                      <a:pt x="161804" y="76202"/>
                      <a:pt x="159047" y="72998"/>
                      <a:pt x="156738" y="69534"/>
                    </a:cubicBezTo>
                    <a:cubicBezTo>
                      <a:pt x="155584" y="62607"/>
                      <a:pt x="155496" y="55414"/>
                      <a:pt x="153275" y="48752"/>
                    </a:cubicBezTo>
                    <a:cubicBezTo>
                      <a:pt x="151959" y="44803"/>
                      <a:pt x="150510" y="38361"/>
                      <a:pt x="146347" y="38361"/>
                    </a:cubicBezTo>
                    <a:cubicBezTo>
                      <a:pt x="142696" y="38361"/>
                      <a:pt x="144038" y="45288"/>
                      <a:pt x="142884" y="48752"/>
                    </a:cubicBezTo>
                    <a:cubicBezTo>
                      <a:pt x="141729" y="59143"/>
                      <a:pt x="140898" y="69575"/>
                      <a:pt x="139420" y="79925"/>
                    </a:cubicBezTo>
                    <a:cubicBezTo>
                      <a:pt x="137670" y="92172"/>
                      <a:pt x="130674" y="103571"/>
                      <a:pt x="142884" y="114561"/>
                    </a:cubicBezTo>
                    <a:cubicBezTo>
                      <a:pt x="151997" y="122763"/>
                      <a:pt x="168525" y="127727"/>
                      <a:pt x="180984" y="131879"/>
                    </a:cubicBezTo>
                    <a:cubicBezTo>
                      <a:pt x="183293" y="134188"/>
                      <a:pt x="185111" y="137127"/>
                      <a:pt x="187911" y="138807"/>
                    </a:cubicBezTo>
                    <a:cubicBezTo>
                      <a:pt x="191042" y="140685"/>
                      <a:pt x="194671" y="141888"/>
                      <a:pt x="198302" y="142270"/>
                    </a:cubicBezTo>
                    <a:cubicBezTo>
                      <a:pt x="216709" y="144208"/>
                      <a:pt x="235247" y="144579"/>
                      <a:pt x="253720" y="145734"/>
                    </a:cubicBezTo>
                    <a:cubicBezTo>
                      <a:pt x="254875" y="149198"/>
                      <a:pt x="257184" y="152474"/>
                      <a:pt x="257184" y="156125"/>
                    </a:cubicBezTo>
                    <a:cubicBezTo>
                      <a:pt x="257184" y="160885"/>
                      <a:pt x="254571" y="165296"/>
                      <a:pt x="253720" y="169979"/>
                    </a:cubicBezTo>
                    <a:cubicBezTo>
                      <a:pt x="252260" y="178011"/>
                      <a:pt x="251411" y="186143"/>
                      <a:pt x="250257" y="194225"/>
                    </a:cubicBezTo>
                    <a:cubicBezTo>
                      <a:pt x="206269" y="185427"/>
                      <a:pt x="255293" y="198563"/>
                      <a:pt x="222547" y="180370"/>
                    </a:cubicBezTo>
                    <a:cubicBezTo>
                      <a:pt x="216164" y="176824"/>
                      <a:pt x="208693" y="175752"/>
                      <a:pt x="201766" y="173443"/>
                    </a:cubicBezTo>
                    <a:lnTo>
                      <a:pt x="191375" y="169979"/>
                    </a:lnTo>
                    <a:cubicBezTo>
                      <a:pt x="189066" y="167670"/>
                      <a:pt x="187545" y="164085"/>
                      <a:pt x="184447" y="163052"/>
                    </a:cubicBezTo>
                    <a:cubicBezTo>
                      <a:pt x="176702" y="160471"/>
                      <a:pt x="168207" y="161190"/>
                      <a:pt x="160202" y="159589"/>
                    </a:cubicBezTo>
                    <a:cubicBezTo>
                      <a:pt x="156622" y="158873"/>
                      <a:pt x="153275" y="157280"/>
                      <a:pt x="149811" y="156125"/>
                    </a:cubicBezTo>
                    <a:cubicBezTo>
                      <a:pt x="136332" y="176344"/>
                      <a:pt x="146347" y="155768"/>
                      <a:pt x="146347" y="180370"/>
                    </a:cubicBezTo>
                    <a:cubicBezTo>
                      <a:pt x="146347" y="187393"/>
                      <a:pt x="143812" y="194191"/>
                      <a:pt x="142884" y="201152"/>
                    </a:cubicBezTo>
                    <a:cubicBezTo>
                      <a:pt x="141502" y="211515"/>
                      <a:pt x="140575" y="221934"/>
                      <a:pt x="139420" y="232325"/>
                    </a:cubicBezTo>
                    <a:cubicBezTo>
                      <a:pt x="142884" y="234634"/>
                      <a:pt x="146088" y="237390"/>
                      <a:pt x="149811" y="239252"/>
                    </a:cubicBezTo>
                    <a:cubicBezTo>
                      <a:pt x="164766" y="246729"/>
                      <a:pt x="196625" y="245517"/>
                      <a:pt x="205229" y="246179"/>
                    </a:cubicBezTo>
                    <a:cubicBezTo>
                      <a:pt x="207538" y="250797"/>
                      <a:pt x="208851" y="256067"/>
                      <a:pt x="212157" y="260034"/>
                    </a:cubicBezTo>
                    <a:cubicBezTo>
                      <a:pt x="217322" y="266232"/>
                      <a:pt x="225846" y="268061"/>
                      <a:pt x="232938" y="270425"/>
                    </a:cubicBezTo>
                    <a:cubicBezTo>
                      <a:pt x="240165" y="292103"/>
                      <a:pt x="244852" y="301793"/>
                      <a:pt x="232938" y="332770"/>
                    </a:cubicBezTo>
                    <a:cubicBezTo>
                      <a:pt x="231959" y="335316"/>
                      <a:pt x="209998" y="319568"/>
                      <a:pt x="208693" y="318916"/>
                    </a:cubicBezTo>
                    <a:cubicBezTo>
                      <a:pt x="202867" y="316003"/>
                      <a:pt x="190004" y="313656"/>
                      <a:pt x="184447" y="311989"/>
                    </a:cubicBezTo>
                    <a:cubicBezTo>
                      <a:pt x="177453" y="309891"/>
                      <a:pt x="163666" y="305061"/>
                      <a:pt x="163666" y="305061"/>
                    </a:cubicBezTo>
                    <a:cubicBezTo>
                      <a:pt x="159048" y="306216"/>
                      <a:pt x="153528" y="305551"/>
                      <a:pt x="149811" y="308525"/>
                    </a:cubicBezTo>
                    <a:cubicBezTo>
                      <a:pt x="141848" y="314896"/>
                      <a:pt x="148768" y="328263"/>
                      <a:pt x="153275" y="332770"/>
                    </a:cubicBezTo>
                    <a:cubicBezTo>
                      <a:pt x="155857" y="335352"/>
                      <a:pt x="160202" y="335079"/>
                      <a:pt x="163666" y="336234"/>
                    </a:cubicBezTo>
                    <a:cubicBezTo>
                      <a:pt x="171326" y="343894"/>
                      <a:pt x="176162" y="347372"/>
                      <a:pt x="180984" y="357016"/>
                    </a:cubicBezTo>
                    <a:cubicBezTo>
                      <a:pt x="182617" y="360282"/>
                      <a:pt x="183562" y="363865"/>
                      <a:pt x="184447" y="367407"/>
                    </a:cubicBezTo>
                    <a:cubicBezTo>
                      <a:pt x="185875" y="373118"/>
                      <a:pt x="183748" y="380562"/>
                      <a:pt x="187911" y="384725"/>
                    </a:cubicBezTo>
                    <a:cubicBezTo>
                      <a:pt x="192305" y="389118"/>
                      <a:pt x="219248" y="393763"/>
                      <a:pt x="226011" y="395116"/>
                    </a:cubicBezTo>
                    <a:cubicBezTo>
                      <a:pt x="229475" y="399734"/>
                      <a:pt x="236402" y="403197"/>
                      <a:pt x="236402" y="408970"/>
                    </a:cubicBezTo>
                    <a:cubicBezTo>
                      <a:pt x="236402" y="422252"/>
                      <a:pt x="213639" y="412662"/>
                      <a:pt x="212157" y="412434"/>
                    </a:cubicBezTo>
                    <a:cubicBezTo>
                      <a:pt x="201824" y="410844"/>
                      <a:pt x="191375" y="410125"/>
                      <a:pt x="180984" y="408970"/>
                    </a:cubicBezTo>
                    <a:cubicBezTo>
                      <a:pt x="172902" y="410125"/>
                      <a:pt x="164198" y="409118"/>
                      <a:pt x="156738" y="412434"/>
                    </a:cubicBezTo>
                    <a:cubicBezTo>
                      <a:pt x="152934" y="414125"/>
                      <a:pt x="150000" y="418667"/>
                      <a:pt x="149811" y="422825"/>
                    </a:cubicBezTo>
                    <a:cubicBezTo>
                      <a:pt x="148814" y="444769"/>
                      <a:pt x="151590" y="466732"/>
                      <a:pt x="153275" y="488634"/>
                    </a:cubicBezTo>
                    <a:cubicBezTo>
                      <a:pt x="153901" y="496774"/>
                      <a:pt x="153423" y="505419"/>
                      <a:pt x="156738" y="512879"/>
                    </a:cubicBezTo>
                    <a:cubicBezTo>
                      <a:pt x="158429" y="516683"/>
                      <a:pt x="163406" y="517945"/>
                      <a:pt x="167129" y="519807"/>
                    </a:cubicBezTo>
                    <a:cubicBezTo>
                      <a:pt x="170395" y="521440"/>
                      <a:pt x="173998" y="522309"/>
                      <a:pt x="177520" y="523270"/>
                    </a:cubicBezTo>
                    <a:cubicBezTo>
                      <a:pt x="186705" y="525775"/>
                      <a:pt x="195993" y="527889"/>
                      <a:pt x="205229" y="530198"/>
                    </a:cubicBezTo>
                    <a:cubicBezTo>
                      <a:pt x="207538" y="532507"/>
                      <a:pt x="209357" y="535445"/>
                      <a:pt x="212157" y="537125"/>
                    </a:cubicBezTo>
                    <a:cubicBezTo>
                      <a:pt x="215287" y="539003"/>
                      <a:pt x="219696" y="538308"/>
                      <a:pt x="222547" y="540589"/>
                    </a:cubicBezTo>
                    <a:cubicBezTo>
                      <a:pt x="225798" y="543189"/>
                      <a:pt x="226875" y="547729"/>
                      <a:pt x="229475" y="550979"/>
                    </a:cubicBezTo>
                    <a:cubicBezTo>
                      <a:pt x="231515" y="553529"/>
                      <a:pt x="234093" y="555598"/>
                      <a:pt x="236402" y="557907"/>
                    </a:cubicBezTo>
                    <a:cubicBezTo>
                      <a:pt x="220238" y="560216"/>
                      <a:pt x="203401" y="559671"/>
                      <a:pt x="187911" y="564834"/>
                    </a:cubicBezTo>
                    <a:cubicBezTo>
                      <a:pt x="184447" y="565989"/>
                      <a:pt x="186080" y="571959"/>
                      <a:pt x="184447" y="575225"/>
                    </a:cubicBezTo>
                    <a:cubicBezTo>
                      <a:pt x="178674" y="586771"/>
                      <a:pt x="177521" y="585616"/>
                      <a:pt x="167129" y="592543"/>
                    </a:cubicBezTo>
                    <a:cubicBezTo>
                      <a:pt x="164820" y="596007"/>
                      <a:pt x="162064" y="599211"/>
                      <a:pt x="160202" y="602934"/>
                    </a:cubicBezTo>
                    <a:cubicBezTo>
                      <a:pt x="155412" y="612514"/>
                      <a:pt x="153413" y="628842"/>
                      <a:pt x="160202" y="637570"/>
                    </a:cubicBezTo>
                    <a:cubicBezTo>
                      <a:pt x="164685" y="643334"/>
                      <a:pt x="174057" y="642189"/>
                      <a:pt x="180984" y="644498"/>
                    </a:cubicBezTo>
                    <a:lnTo>
                      <a:pt x="191375" y="647961"/>
                    </a:lnTo>
                    <a:cubicBezTo>
                      <a:pt x="192840" y="649426"/>
                      <a:pt x="206261" y="660784"/>
                      <a:pt x="201766" y="665279"/>
                    </a:cubicBezTo>
                    <a:cubicBezTo>
                      <a:pt x="199184" y="667861"/>
                      <a:pt x="194839" y="662970"/>
                      <a:pt x="191375" y="661816"/>
                    </a:cubicBezTo>
                    <a:cubicBezTo>
                      <a:pt x="177676" y="648119"/>
                      <a:pt x="178926" y="645822"/>
                      <a:pt x="146347" y="658352"/>
                    </a:cubicBezTo>
                    <a:cubicBezTo>
                      <a:pt x="141528" y="660206"/>
                      <a:pt x="141729" y="667589"/>
                      <a:pt x="139420" y="672207"/>
                    </a:cubicBezTo>
                    <a:cubicBezTo>
                      <a:pt x="138266" y="676825"/>
                      <a:pt x="137265" y="681484"/>
                      <a:pt x="135957" y="686061"/>
                    </a:cubicBezTo>
                    <a:cubicBezTo>
                      <a:pt x="132524" y="698077"/>
                      <a:pt x="127561" y="702540"/>
                      <a:pt x="135957" y="717234"/>
                    </a:cubicBezTo>
                    <a:cubicBezTo>
                      <a:pt x="137768" y="720404"/>
                      <a:pt x="142805" y="719813"/>
                      <a:pt x="146347" y="720698"/>
                    </a:cubicBezTo>
                    <a:cubicBezTo>
                      <a:pt x="152059" y="722126"/>
                      <a:pt x="157893" y="723007"/>
                      <a:pt x="163666" y="724161"/>
                    </a:cubicBezTo>
                    <a:cubicBezTo>
                      <a:pt x="165975" y="726470"/>
                      <a:pt x="167793" y="729409"/>
                      <a:pt x="170593" y="731089"/>
                    </a:cubicBezTo>
                    <a:cubicBezTo>
                      <a:pt x="173724" y="732967"/>
                      <a:pt x="178179" y="732215"/>
                      <a:pt x="180984" y="734552"/>
                    </a:cubicBezTo>
                    <a:cubicBezTo>
                      <a:pt x="185003" y="737901"/>
                      <a:pt x="204566" y="768360"/>
                      <a:pt x="205229" y="769189"/>
                    </a:cubicBezTo>
                    <a:cubicBezTo>
                      <a:pt x="209309" y="774289"/>
                      <a:pt x="214745" y="778162"/>
                      <a:pt x="219084" y="783043"/>
                    </a:cubicBezTo>
                    <a:cubicBezTo>
                      <a:pt x="250883" y="818816"/>
                      <a:pt x="220684" y="788107"/>
                      <a:pt x="239866" y="807289"/>
                    </a:cubicBezTo>
                    <a:cubicBezTo>
                      <a:pt x="238711" y="814216"/>
                      <a:pt x="237779" y="821184"/>
                      <a:pt x="236402" y="828070"/>
                    </a:cubicBezTo>
                    <a:cubicBezTo>
                      <a:pt x="235468" y="832738"/>
                      <a:pt x="236746" y="839069"/>
                      <a:pt x="232938" y="841925"/>
                    </a:cubicBezTo>
                    <a:cubicBezTo>
                      <a:pt x="230017" y="844116"/>
                      <a:pt x="226011" y="839616"/>
                      <a:pt x="222547" y="838461"/>
                    </a:cubicBezTo>
                    <a:cubicBezTo>
                      <a:pt x="214062" y="825733"/>
                      <a:pt x="214342" y="827699"/>
                      <a:pt x="208693" y="810752"/>
                    </a:cubicBezTo>
                    <a:cubicBezTo>
                      <a:pt x="207188" y="806236"/>
                      <a:pt x="207104" y="801273"/>
                      <a:pt x="205229" y="796898"/>
                    </a:cubicBezTo>
                    <a:cubicBezTo>
                      <a:pt x="203589" y="793072"/>
                      <a:pt x="199993" y="790311"/>
                      <a:pt x="198302" y="786507"/>
                    </a:cubicBezTo>
                    <a:cubicBezTo>
                      <a:pt x="195336" y="779834"/>
                      <a:pt x="191375" y="765725"/>
                      <a:pt x="191375" y="765725"/>
                    </a:cubicBezTo>
                    <a:cubicBezTo>
                      <a:pt x="190220" y="754180"/>
                      <a:pt x="193546" y="741232"/>
                      <a:pt x="187911" y="731089"/>
                    </a:cubicBezTo>
                    <a:cubicBezTo>
                      <a:pt x="185599" y="726928"/>
                      <a:pt x="177104" y="730895"/>
                      <a:pt x="174057" y="734552"/>
                    </a:cubicBezTo>
                    <a:cubicBezTo>
                      <a:pt x="170288" y="739074"/>
                      <a:pt x="171561" y="746063"/>
                      <a:pt x="170593" y="751870"/>
                    </a:cubicBezTo>
                    <a:cubicBezTo>
                      <a:pt x="165640" y="781588"/>
                      <a:pt x="172117" y="768634"/>
                      <a:pt x="160202" y="786507"/>
                    </a:cubicBezTo>
                    <a:cubicBezTo>
                      <a:pt x="157318" y="821117"/>
                      <a:pt x="153275" y="864064"/>
                      <a:pt x="153275" y="897343"/>
                    </a:cubicBezTo>
                    <a:cubicBezTo>
                      <a:pt x="153275" y="903230"/>
                      <a:pt x="155584" y="908888"/>
                      <a:pt x="156738" y="914661"/>
                    </a:cubicBezTo>
                    <a:cubicBezTo>
                      <a:pt x="161356" y="913507"/>
                      <a:pt x="166016" y="912506"/>
                      <a:pt x="170593" y="911198"/>
                    </a:cubicBezTo>
                    <a:cubicBezTo>
                      <a:pt x="174104" y="910195"/>
                      <a:pt x="177333" y="907734"/>
                      <a:pt x="180984" y="907734"/>
                    </a:cubicBezTo>
                    <a:cubicBezTo>
                      <a:pt x="185744" y="907734"/>
                      <a:pt x="190220" y="910043"/>
                      <a:pt x="194838" y="911198"/>
                    </a:cubicBezTo>
                    <a:cubicBezTo>
                      <a:pt x="197147" y="914662"/>
                      <a:pt x="199904" y="917866"/>
                      <a:pt x="201766" y="921589"/>
                    </a:cubicBezTo>
                    <a:cubicBezTo>
                      <a:pt x="203399" y="924854"/>
                      <a:pt x="203351" y="928849"/>
                      <a:pt x="205229" y="931979"/>
                    </a:cubicBezTo>
                    <a:cubicBezTo>
                      <a:pt x="206909" y="934779"/>
                      <a:pt x="210066" y="936398"/>
                      <a:pt x="212157" y="938907"/>
                    </a:cubicBezTo>
                    <a:cubicBezTo>
                      <a:pt x="215852" y="943342"/>
                      <a:pt x="219084" y="948143"/>
                      <a:pt x="222547" y="952761"/>
                    </a:cubicBezTo>
                    <a:cubicBezTo>
                      <a:pt x="223702" y="958534"/>
                      <a:pt x="224149" y="964494"/>
                      <a:pt x="226011" y="970079"/>
                    </a:cubicBezTo>
                    <a:cubicBezTo>
                      <a:pt x="231026" y="985124"/>
                      <a:pt x="234864" y="984246"/>
                      <a:pt x="243329" y="997789"/>
                    </a:cubicBezTo>
                    <a:cubicBezTo>
                      <a:pt x="246066" y="1002167"/>
                      <a:pt x="247948" y="1007025"/>
                      <a:pt x="250257" y="1011643"/>
                    </a:cubicBezTo>
                    <a:cubicBezTo>
                      <a:pt x="253720" y="1025498"/>
                      <a:pt x="257846" y="1039203"/>
                      <a:pt x="260647" y="1053207"/>
                    </a:cubicBezTo>
                    <a:cubicBezTo>
                      <a:pt x="265045" y="1075193"/>
                      <a:pt x="262683" y="1064814"/>
                      <a:pt x="267575" y="1084379"/>
                    </a:cubicBezTo>
                    <a:cubicBezTo>
                      <a:pt x="268729" y="1097079"/>
                      <a:pt x="268171" y="1110053"/>
                      <a:pt x="271038" y="1122479"/>
                    </a:cubicBezTo>
                    <a:cubicBezTo>
                      <a:pt x="271772" y="1125661"/>
                      <a:pt x="277504" y="1132640"/>
                      <a:pt x="277966" y="1129407"/>
                    </a:cubicBezTo>
                    <a:cubicBezTo>
                      <a:pt x="279445" y="1119057"/>
                      <a:pt x="276092" y="1108567"/>
                      <a:pt x="274502" y="1098234"/>
                    </a:cubicBezTo>
                    <a:cubicBezTo>
                      <a:pt x="273778" y="1093529"/>
                      <a:pt x="274012" y="1088096"/>
                      <a:pt x="271038" y="1084379"/>
                    </a:cubicBezTo>
                    <a:cubicBezTo>
                      <a:pt x="268757" y="1081528"/>
                      <a:pt x="264111" y="1082070"/>
                      <a:pt x="260647" y="1080916"/>
                    </a:cubicBezTo>
                    <a:cubicBezTo>
                      <a:pt x="254299" y="1061868"/>
                      <a:pt x="260998" y="1078931"/>
                      <a:pt x="250257" y="1060134"/>
                    </a:cubicBezTo>
                    <a:cubicBezTo>
                      <a:pt x="237121" y="1037147"/>
                      <a:pt x="248196" y="1055325"/>
                      <a:pt x="239866" y="1035889"/>
                    </a:cubicBezTo>
                    <a:cubicBezTo>
                      <a:pt x="221651" y="993389"/>
                      <a:pt x="243400" y="1046422"/>
                      <a:pt x="226011" y="1011643"/>
                    </a:cubicBezTo>
                    <a:cubicBezTo>
                      <a:pt x="221829" y="1003278"/>
                      <a:pt x="223890" y="997477"/>
                      <a:pt x="215620" y="990861"/>
                    </a:cubicBezTo>
                    <a:cubicBezTo>
                      <a:pt x="212769" y="988580"/>
                      <a:pt x="208693" y="988552"/>
                      <a:pt x="205229" y="987398"/>
                    </a:cubicBezTo>
                    <a:cubicBezTo>
                      <a:pt x="200490" y="977919"/>
                      <a:pt x="197902" y="971310"/>
                      <a:pt x="191375" y="963152"/>
                    </a:cubicBezTo>
                    <a:cubicBezTo>
                      <a:pt x="189335" y="960602"/>
                      <a:pt x="186756" y="958534"/>
                      <a:pt x="184447" y="956225"/>
                    </a:cubicBezTo>
                    <a:cubicBezTo>
                      <a:pt x="175745" y="930114"/>
                      <a:pt x="187482" y="962293"/>
                      <a:pt x="174057" y="935443"/>
                    </a:cubicBezTo>
                    <a:cubicBezTo>
                      <a:pt x="169918" y="927165"/>
                      <a:pt x="170872" y="918404"/>
                      <a:pt x="163666" y="911198"/>
                    </a:cubicBezTo>
                    <a:cubicBezTo>
                      <a:pt x="161084" y="908616"/>
                      <a:pt x="156739" y="908889"/>
                      <a:pt x="153275" y="907734"/>
                    </a:cubicBezTo>
                    <a:cubicBezTo>
                      <a:pt x="146567" y="887613"/>
                      <a:pt x="153925" y="905694"/>
                      <a:pt x="135957" y="880025"/>
                    </a:cubicBezTo>
                    <a:cubicBezTo>
                      <a:pt x="132096" y="874510"/>
                      <a:pt x="129479" y="868185"/>
                      <a:pt x="125566" y="862707"/>
                    </a:cubicBezTo>
                    <a:cubicBezTo>
                      <a:pt x="107936" y="838025"/>
                      <a:pt x="131246" y="880996"/>
                      <a:pt x="111711" y="841925"/>
                    </a:cubicBezTo>
                    <a:cubicBezTo>
                      <a:pt x="112866" y="831534"/>
                      <a:pt x="115175" y="821207"/>
                      <a:pt x="115175" y="810752"/>
                    </a:cubicBezTo>
                    <a:cubicBezTo>
                      <a:pt x="115175" y="807101"/>
                      <a:pt x="113149" y="817787"/>
                      <a:pt x="111711" y="821143"/>
                    </a:cubicBezTo>
                    <a:cubicBezTo>
                      <a:pt x="109677" y="825889"/>
                      <a:pt x="107441" y="830570"/>
                      <a:pt x="104784" y="834998"/>
                    </a:cubicBezTo>
                    <a:cubicBezTo>
                      <a:pt x="100501" y="842137"/>
                      <a:pt x="90929" y="855779"/>
                      <a:pt x="90929" y="855779"/>
                    </a:cubicBezTo>
                    <a:cubicBezTo>
                      <a:pt x="89775" y="859243"/>
                      <a:pt x="90048" y="863588"/>
                      <a:pt x="87466" y="866170"/>
                    </a:cubicBezTo>
                    <a:cubicBezTo>
                      <a:pt x="77075" y="876562"/>
                      <a:pt x="49366" y="860398"/>
                      <a:pt x="45902" y="859243"/>
                    </a:cubicBezTo>
                    <a:cubicBezTo>
                      <a:pt x="52103" y="840643"/>
                      <a:pt x="46278" y="854124"/>
                      <a:pt x="63220" y="831534"/>
                    </a:cubicBezTo>
                    <a:cubicBezTo>
                      <a:pt x="65718" y="828204"/>
                      <a:pt x="68285" y="824866"/>
                      <a:pt x="70147" y="821143"/>
                    </a:cubicBezTo>
                    <a:cubicBezTo>
                      <a:pt x="71780" y="817877"/>
                      <a:pt x="71330" y="813603"/>
                      <a:pt x="73611" y="810752"/>
                    </a:cubicBezTo>
                    <a:cubicBezTo>
                      <a:pt x="76212" y="807501"/>
                      <a:pt x="80538" y="806134"/>
                      <a:pt x="84002" y="803825"/>
                    </a:cubicBezTo>
                    <a:cubicBezTo>
                      <a:pt x="85157" y="799207"/>
                      <a:pt x="86158" y="794547"/>
                      <a:pt x="87466" y="789970"/>
                    </a:cubicBezTo>
                    <a:cubicBezTo>
                      <a:pt x="88469" y="786460"/>
                      <a:pt x="90213" y="783159"/>
                      <a:pt x="90929" y="779579"/>
                    </a:cubicBezTo>
                    <a:cubicBezTo>
                      <a:pt x="92530" y="771574"/>
                      <a:pt x="92792" y="763339"/>
                      <a:pt x="94393" y="755334"/>
                    </a:cubicBezTo>
                    <a:cubicBezTo>
                      <a:pt x="95109" y="751754"/>
                      <a:pt x="101276" y="743661"/>
                      <a:pt x="97857" y="744943"/>
                    </a:cubicBezTo>
                    <a:cubicBezTo>
                      <a:pt x="86164" y="749328"/>
                      <a:pt x="77075" y="758798"/>
                      <a:pt x="66684" y="765725"/>
                    </a:cubicBezTo>
                    <a:cubicBezTo>
                      <a:pt x="43700" y="781047"/>
                      <a:pt x="68569" y="771710"/>
                      <a:pt x="45902" y="783043"/>
                    </a:cubicBezTo>
                    <a:cubicBezTo>
                      <a:pt x="38799" y="786595"/>
                      <a:pt x="24785" y="788652"/>
                      <a:pt x="18193" y="789970"/>
                    </a:cubicBezTo>
                    <a:cubicBezTo>
                      <a:pt x="12420" y="787661"/>
                      <a:pt x="4324" y="788216"/>
                      <a:pt x="875" y="783043"/>
                    </a:cubicBezTo>
                    <a:cubicBezTo>
                      <a:pt x="-1766" y="779082"/>
                      <a:pt x="2209" y="773447"/>
                      <a:pt x="4338" y="769189"/>
                    </a:cubicBezTo>
                    <a:cubicBezTo>
                      <a:pt x="8142" y="761581"/>
                      <a:pt x="14546" y="761168"/>
                      <a:pt x="21657" y="758798"/>
                    </a:cubicBezTo>
                    <a:cubicBezTo>
                      <a:pt x="23966" y="756489"/>
                      <a:pt x="25971" y="753829"/>
                      <a:pt x="28584" y="751870"/>
                    </a:cubicBezTo>
                    <a:cubicBezTo>
                      <a:pt x="35244" y="746875"/>
                      <a:pt x="49366" y="738016"/>
                      <a:pt x="49366" y="738016"/>
                    </a:cubicBezTo>
                    <a:cubicBezTo>
                      <a:pt x="51675" y="734552"/>
                      <a:pt x="53628" y="730823"/>
                      <a:pt x="56293" y="727625"/>
                    </a:cubicBezTo>
                    <a:cubicBezTo>
                      <a:pt x="59429" y="723862"/>
                      <a:pt x="63967" y="721310"/>
                      <a:pt x="66684" y="717234"/>
                    </a:cubicBezTo>
                    <a:cubicBezTo>
                      <a:pt x="68709" y="714196"/>
                      <a:pt x="68514" y="710109"/>
                      <a:pt x="70147" y="706843"/>
                    </a:cubicBezTo>
                    <a:cubicBezTo>
                      <a:pt x="72009" y="703120"/>
                      <a:pt x="74766" y="699916"/>
                      <a:pt x="77075" y="696452"/>
                    </a:cubicBezTo>
                    <a:cubicBezTo>
                      <a:pt x="78229" y="692988"/>
                      <a:pt x="77956" y="688643"/>
                      <a:pt x="80538" y="686061"/>
                    </a:cubicBezTo>
                    <a:cubicBezTo>
                      <a:pt x="83120" y="683479"/>
                      <a:pt x="87798" y="684476"/>
                      <a:pt x="90929" y="682598"/>
                    </a:cubicBezTo>
                    <a:cubicBezTo>
                      <a:pt x="93730" y="680918"/>
                      <a:pt x="95548" y="677979"/>
                      <a:pt x="97857" y="675670"/>
                    </a:cubicBezTo>
                    <a:cubicBezTo>
                      <a:pt x="95548" y="673361"/>
                      <a:pt x="93850" y="670203"/>
                      <a:pt x="90929" y="668743"/>
                    </a:cubicBezTo>
                    <a:cubicBezTo>
                      <a:pt x="85758" y="666158"/>
                      <a:pt x="58908" y="662252"/>
                      <a:pt x="56293" y="661816"/>
                    </a:cubicBezTo>
                    <a:cubicBezTo>
                      <a:pt x="53984" y="658352"/>
                      <a:pt x="52310" y="654369"/>
                      <a:pt x="49366" y="651425"/>
                    </a:cubicBezTo>
                    <a:cubicBezTo>
                      <a:pt x="46422" y="648481"/>
                      <a:pt x="40521" y="648363"/>
                      <a:pt x="38975" y="644498"/>
                    </a:cubicBezTo>
                    <a:cubicBezTo>
                      <a:pt x="37619" y="641108"/>
                      <a:pt x="40560" y="637238"/>
                      <a:pt x="42438" y="634107"/>
                    </a:cubicBezTo>
                    <a:cubicBezTo>
                      <a:pt x="47193" y="626182"/>
                      <a:pt x="51583" y="626440"/>
                      <a:pt x="59757" y="623716"/>
                    </a:cubicBezTo>
                    <a:cubicBezTo>
                      <a:pt x="71212" y="589344"/>
                      <a:pt x="51994" y="641846"/>
                      <a:pt x="73611" y="602934"/>
                    </a:cubicBezTo>
                    <a:cubicBezTo>
                      <a:pt x="77157" y="596551"/>
                      <a:pt x="80538" y="582152"/>
                      <a:pt x="80538" y="582152"/>
                    </a:cubicBezTo>
                    <a:cubicBezTo>
                      <a:pt x="79384" y="567143"/>
                      <a:pt x="79849" y="551920"/>
                      <a:pt x="77075" y="537125"/>
                    </a:cubicBezTo>
                    <a:cubicBezTo>
                      <a:pt x="75827" y="530470"/>
                      <a:pt x="63210" y="520487"/>
                      <a:pt x="59757" y="516343"/>
                    </a:cubicBezTo>
                    <a:cubicBezTo>
                      <a:pt x="57092" y="513145"/>
                      <a:pt x="55138" y="509416"/>
                      <a:pt x="52829" y="505952"/>
                    </a:cubicBezTo>
                    <a:cubicBezTo>
                      <a:pt x="50885" y="500119"/>
                      <a:pt x="45538" y="491003"/>
                      <a:pt x="52829" y="485170"/>
                    </a:cubicBezTo>
                    <a:cubicBezTo>
                      <a:pt x="56546" y="482196"/>
                      <a:pt x="62066" y="482861"/>
                      <a:pt x="66684" y="481707"/>
                    </a:cubicBezTo>
                    <a:cubicBezTo>
                      <a:pt x="70807" y="465212"/>
                      <a:pt x="75870" y="451588"/>
                      <a:pt x="66684" y="433216"/>
                    </a:cubicBezTo>
                    <a:cubicBezTo>
                      <a:pt x="65856" y="431560"/>
                      <a:pt x="43590" y="424363"/>
                      <a:pt x="38975" y="422825"/>
                    </a:cubicBezTo>
                    <a:lnTo>
                      <a:pt x="11266" y="426289"/>
                    </a:lnTo>
                    <a:cubicBezTo>
                      <a:pt x="18150" y="398746"/>
                      <a:pt x="9421" y="426050"/>
                      <a:pt x="25120" y="398579"/>
                    </a:cubicBezTo>
                    <a:cubicBezTo>
                      <a:pt x="26931" y="395409"/>
                      <a:pt x="26343" y="391071"/>
                      <a:pt x="28584" y="388189"/>
                    </a:cubicBezTo>
                    <a:cubicBezTo>
                      <a:pt x="34599" y="380456"/>
                      <a:pt x="42439" y="374334"/>
                      <a:pt x="49366" y="367407"/>
                    </a:cubicBezTo>
                    <a:cubicBezTo>
                      <a:pt x="51675" y="365098"/>
                      <a:pt x="54833" y="363400"/>
                      <a:pt x="56293" y="360479"/>
                    </a:cubicBezTo>
                    <a:cubicBezTo>
                      <a:pt x="59009" y="355047"/>
                      <a:pt x="65252" y="341129"/>
                      <a:pt x="70147" y="336234"/>
                    </a:cubicBezTo>
                    <a:cubicBezTo>
                      <a:pt x="76860" y="329521"/>
                      <a:pt x="82479" y="328660"/>
                      <a:pt x="90929" y="325843"/>
                    </a:cubicBezTo>
                    <a:cubicBezTo>
                      <a:pt x="112368" y="304407"/>
                      <a:pt x="94393" y="325831"/>
                      <a:pt x="94393" y="260034"/>
                    </a:cubicBezTo>
                    <a:cubicBezTo>
                      <a:pt x="94393" y="255274"/>
                      <a:pt x="96702" y="250797"/>
                      <a:pt x="97857" y="246179"/>
                    </a:cubicBezTo>
                    <a:cubicBezTo>
                      <a:pt x="94393" y="238097"/>
                      <a:pt x="93683" y="228151"/>
                      <a:pt x="87466" y="221934"/>
                    </a:cubicBezTo>
                    <a:cubicBezTo>
                      <a:pt x="81248" y="215717"/>
                      <a:pt x="71225" y="215182"/>
                      <a:pt x="63220" y="211543"/>
                    </a:cubicBezTo>
                    <a:cubicBezTo>
                      <a:pt x="39678" y="200842"/>
                      <a:pt x="58806" y="207763"/>
                      <a:pt x="38975" y="201152"/>
                    </a:cubicBezTo>
                    <a:cubicBezTo>
                      <a:pt x="32024" y="202890"/>
                      <a:pt x="19512" y="204368"/>
                      <a:pt x="14729" y="211543"/>
                    </a:cubicBezTo>
                    <a:cubicBezTo>
                      <a:pt x="1061" y="232046"/>
                      <a:pt x="22930" y="221511"/>
                      <a:pt x="875" y="228861"/>
                    </a:cubicBezTo>
                    <a:cubicBezTo>
                      <a:pt x="2029" y="221934"/>
                      <a:pt x="1486" y="214497"/>
                      <a:pt x="4338" y="208079"/>
                    </a:cubicBezTo>
                    <a:cubicBezTo>
                      <a:pt x="6327" y="203603"/>
                      <a:pt x="10863" y="200696"/>
                      <a:pt x="14729" y="197689"/>
                    </a:cubicBezTo>
                    <a:cubicBezTo>
                      <a:pt x="14739" y="197681"/>
                      <a:pt x="40701" y="180374"/>
                      <a:pt x="45902" y="176907"/>
                    </a:cubicBezTo>
                    <a:cubicBezTo>
                      <a:pt x="49863" y="174266"/>
                      <a:pt x="55139" y="174598"/>
                      <a:pt x="59757" y="173443"/>
                    </a:cubicBezTo>
                    <a:cubicBezTo>
                      <a:pt x="63220" y="171134"/>
                      <a:pt x="66897" y="169116"/>
                      <a:pt x="70147" y="166516"/>
                    </a:cubicBezTo>
                    <a:cubicBezTo>
                      <a:pt x="72697" y="164476"/>
                      <a:pt x="74073" y="160875"/>
                      <a:pt x="77075" y="159589"/>
                    </a:cubicBezTo>
                    <a:cubicBezTo>
                      <a:pt x="82486" y="157270"/>
                      <a:pt x="88620" y="157280"/>
                      <a:pt x="94393" y="156125"/>
                    </a:cubicBezTo>
                    <a:cubicBezTo>
                      <a:pt x="95548" y="152661"/>
                      <a:pt x="95275" y="148316"/>
                      <a:pt x="97857" y="145734"/>
                    </a:cubicBezTo>
                    <a:cubicBezTo>
                      <a:pt x="116329" y="127260"/>
                      <a:pt x="102473" y="159590"/>
                      <a:pt x="111711" y="131879"/>
                    </a:cubicBezTo>
                    <a:cubicBezTo>
                      <a:pt x="110556" y="128416"/>
                      <a:pt x="110125" y="124619"/>
                      <a:pt x="108247" y="121489"/>
                    </a:cubicBezTo>
                    <a:cubicBezTo>
                      <a:pt x="106567" y="118689"/>
                      <a:pt x="103870" y="116601"/>
                      <a:pt x="101320" y="114561"/>
                    </a:cubicBezTo>
                    <a:cubicBezTo>
                      <a:pt x="94632" y="109211"/>
                      <a:pt x="84731" y="103988"/>
                      <a:pt x="77075" y="100707"/>
                    </a:cubicBezTo>
                    <a:cubicBezTo>
                      <a:pt x="73719" y="99269"/>
                      <a:pt x="70148" y="98398"/>
                      <a:pt x="66684" y="97243"/>
                    </a:cubicBezTo>
                    <a:cubicBezTo>
                      <a:pt x="59757" y="98398"/>
                      <a:pt x="52925" y="100707"/>
                      <a:pt x="45902" y="100707"/>
                    </a:cubicBezTo>
                    <a:cubicBezTo>
                      <a:pt x="42251" y="100707"/>
                      <a:pt x="52701" y="97896"/>
                      <a:pt x="56293" y="97243"/>
                    </a:cubicBezTo>
                    <a:cubicBezTo>
                      <a:pt x="65451" y="95578"/>
                      <a:pt x="74802" y="95194"/>
                      <a:pt x="84002" y="93779"/>
                    </a:cubicBezTo>
                    <a:cubicBezTo>
                      <a:pt x="89820" y="92884"/>
                      <a:pt x="95547" y="91470"/>
                      <a:pt x="101320" y="90316"/>
                    </a:cubicBezTo>
                    <a:cubicBezTo>
                      <a:pt x="104784" y="86852"/>
                      <a:pt x="109332" y="84207"/>
                      <a:pt x="111711" y="79925"/>
                    </a:cubicBezTo>
                    <a:cubicBezTo>
                      <a:pt x="115257" y="73542"/>
                      <a:pt x="118638" y="59143"/>
                      <a:pt x="118638" y="59143"/>
                    </a:cubicBezTo>
                    <a:cubicBezTo>
                      <a:pt x="117484" y="53370"/>
                      <a:pt x="116603" y="47536"/>
                      <a:pt x="115175" y="41825"/>
                    </a:cubicBezTo>
                    <a:cubicBezTo>
                      <a:pt x="114290" y="38283"/>
                      <a:pt x="111711" y="35085"/>
                      <a:pt x="111711" y="31434"/>
                    </a:cubicBezTo>
                    <a:cubicBezTo>
                      <a:pt x="111711" y="27783"/>
                      <a:pt x="114872" y="24681"/>
                      <a:pt x="115175" y="21043"/>
                    </a:cubicBezTo>
                    <a:cubicBezTo>
                      <a:pt x="116038" y="10688"/>
                      <a:pt x="115175" y="6611"/>
                      <a:pt x="115175" y="3725"/>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17" name="Group 216">
              <a:extLst>
                <a:ext uri="{FF2B5EF4-FFF2-40B4-BE49-F238E27FC236}">
                  <a16:creationId xmlns:a16="http://schemas.microsoft.com/office/drawing/2014/main" id="{E17906C0-27C8-B489-E43E-B900F03D4C9D}"/>
                </a:ext>
              </a:extLst>
            </p:cNvPr>
            <p:cNvGrpSpPr/>
            <p:nvPr/>
          </p:nvGrpSpPr>
          <p:grpSpPr>
            <a:xfrm>
              <a:off x="7432964" y="4369827"/>
              <a:ext cx="187081" cy="1634583"/>
              <a:chOff x="7432964" y="4381500"/>
              <a:chExt cx="187081" cy="1634583"/>
            </a:xfrm>
          </p:grpSpPr>
          <p:sp>
            <p:nvSpPr>
              <p:cNvPr id="208" name="Freeform 207">
                <a:extLst>
                  <a:ext uri="{FF2B5EF4-FFF2-40B4-BE49-F238E27FC236}">
                    <a16:creationId xmlns:a16="http://schemas.microsoft.com/office/drawing/2014/main" id="{84360E57-F768-8597-D4ED-89D4A107A001}"/>
                  </a:ext>
                </a:extLst>
              </p:cNvPr>
              <p:cNvSpPr/>
              <p:nvPr/>
            </p:nvSpPr>
            <p:spPr>
              <a:xfrm>
                <a:off x="7515922" y="4800600"/>
                <a:ext cx="86422" cy="1215483"/>
              </a:xfrm>
              <a:custGeom>
                <a:avLst/>
                <a:gdLst>
                  <a:gd name="connsiteX0" fmla="*/ 30666 w 86422"/>
                  <a:gd name="connsiteY0" fmla="*/ 0 h 1215483"/>
                  <a:gd name="connsiteX1" fmla="*/ 0 w 86422"/>
                  <a:gd name="connsiteY1" fmla="*/ 1215483 h 1215483"/>
                  <a:gd name="connsiteX2" fmla="*/ 86422 w 86422"/>
                  <a:gd name="connsiteY2" fmla="*/ 1198756 h 1215483"/>
                  <a:gd name="connsiteX3" fmla="*/ 78058 w 86422"/>
                  <a:gd name="connsiteY3" fmla="*/ 1159727 h 1215483"/>
                  <a:gd name="connsiteX4" fmla="*/ 30666 w 86422"/>
                  <a:gd name="connsiteY4" fmla="*/ 0 h 1215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22" h="1215483">
                    <a:moveTo>
                      <a:pt x="30666" y="0"/>
                    </a:moveTo>
                    <a:lnTo>
                      <a:pt x="0" y="1215483"/>
                    </a:lnTo>
                    <a:lnTo>
                      <a:pt x="86422" y="1198756"/>
                    </a:lnTo>
                    <a:lnTo>
                      <a:pt x="78058" y="1159727"/>
                    </a:lnTo>
                    <a:lnTo>
                      <a:pt x="30666" y="0"/>
                    </a:lnTo>
                    <a:close/>
                  </a:path>
                </a:pathLst>
              </a:cu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5" name="Freeform 154">
                <a:extLst>
                  <a:ext uri="{FF2B5EF4-FFF2-40B4-BE49-F238E27FC236}">
                    <a16:creationId xmlns:a16="http://schemas.microsoft.com/office/drawing/2014/main" id="{E0BB32A8-0C9C-2006-DB01-B26BCC9600C4}"/>
                  </a:ext>
                </a:extLst>
              </p:cNvPr>
              <p:cNvSpPr/>
              <p:nvPr/>
            </p:nvSpPr>
            <p:spPr>
              <a:xfrm>
                <a:off x="7432964" y="4381500"/>
                <a:ext cx="187081" cy="488444"/>
              </a:xfrm>
              <a:custGeom>
                <a:avLst/>
                <a:gdLst>
                  <a:gd name="connsiteX0" fmla="*/ 145472 w 187081"/>
                  <a:gd name="connsiteY0" fmla="*/ 0 h 488444"/>
                  <a:gd name="connsiteX1" fmla="*/ 145472 w 187081"/>
                  <a:gd name="connsiteY1" fmla="*/ 0 h 488444"/>
                  <a:gd name="connsiteX2" fmla="*/ 100445 w 187081"/>
                  <a:gd name="connsiteY2" fmla="*/ 34636 h 488444"/>
                  <a:gd name="connsiteX3" fmla="*/ 90054 w 187081"/>
                  <a:gd name="connsiteY3" fmla="*/ 38100 h 488444"/>
                  <a:gd name="connsiteX4" fmla="*/ 79663 w 187081"/>
                  <a:gd name="connsiteY4" fmla="*/ 55418 h 488444"/>
                  <a:gd name="connsiteX5" fmla="*/ 76200 w 187081"/>
                  <a:gd name="connsiteY5" fmla="*/ 65809 h 488444"/>
                  <a:gd name="connsiteX6" fmla="*/ 69272 w 187081"/>
                  <a:gd name="connsiteY6" fmla="*/ 76200 h 488444"/>
                  <a:gd name="connsiteX7" fmla="*/ 58881 w 187081"/>
                  <a:gd name="connsiteY7" fmla="*/ 93518 h 488444"/>
                  <a:gd name="connsiteX8" fmla="*/ 51954 w 187081"/>
                  <a:gd name="connsiteY8" fmla="*/ 103909 h 488444"/>
                  <a:gd name="connsiteX9" fmla="*/ 31172 w 187081"/>
                  <a:gd name="connsiteY9" fmla="*/ 110836 h 488444"/>
                  <a:gd name="connsiteX10" fmla="*/ 38100 w 187081"/>
                  <a:gd name="connsiteY10" fmla="*/ 117764 h 488444"/>
                  <a:gd name="connsiteX11" fmla="*/ 51954 w 187081"/>
                  <a:gd name="connsiteY11" fmla="*/ 114300 h 488444"/>
                  <a:gd name="connsiteX12" fmla="*/ 72736 w 187081"/>
                  <a:gd name="connsiteY12" fmla="*/ 110836 h 488444"/>
                  <a:gd name="connsiteX13" fmla="*/ 86591 w 187081"/>
                  <a:gd name="connsiteY13" fmla="*/ 103909 h 488444"/>
                  <a:gd name="connsiteX14" fmla="*/ 96981 w 187081"/>
                  <a:gd name="connsiteY14" fmla="*/ 96982 h 488444"/>
                  <a:gd name="connsiteX15" fmla="*/ 117763 w 187081"/>
                  <a:gd name="connsiteY15" fmla="*/ 90055 h 488444"/>
                  <a:gd name="connsiteX16" fmla="*/ 124691 w 187081"/>
                  <a:gd name="connsiteY16" fmla="*/ 83127 h 488444"/>
                  <a:gd name="connsiteX17" fmla="*/ 131618 w 187081"/>
                  <a:gd name="connsiteY17" fmla="*/ 90055 h 488444"/>
                  <a:gd name="connsiteX18" fmla="*/ 128154 w 187081"/>
                  <a:gd name="connsiteY18" fmla="*/ 110836 h 488444"/>
                  <a:gd name="connsiteX19" fmla="*/ 128154 w 187081"/>
                  <a:gd name="connsiteY19" fmla="*/ 166255 h 488444"/>
                  <a:gd name="connsiteX20" fmla="*/ 124691 w 187081"/>
                  <a:gd name="connsiteY20" fmla="*/ 176645 h 488444"/>
                  <a:gd name="connsiteX21" fmla="*/ 110836 w 187081"/>
                  <a:gd name="connsiteY21" fmla="*/ 183573 h 488444"/>
                  <a:gd name="connsiteX22" fmla="*/ 90054 w 187081"/>
                  <a:gd name="connsiteY22" fmla="*/ 197427 h 488444"/>
                  <a:gd name="connsiteX23" fmla="*/ 79663 w 187081"/>
                  <a:gd name="connsiteY23" fmla="*/ 200891 h 488444"/>
                  <a:gd name="connsiteX24" fmla="*/ 65809 w 187081"/>
                  <a:gd name="connsiteY24" fmla="*/ 207818 h 488444"/>
                  <a:gd name="connsiteX25" fmla="*/ 55418 w 187081"/>
                  <a:gd name="connsiteY25" fmla="*/ 211282 h 488444"/>
                  <a:gd name="connsiteX26" fmla="*/ 34636 w 187081"/>
                  <a:gd name="connsiteY26" fmla="*/ 228600 h 488444"/>
                  <a:gd name="connsiteX27" fmla="*/ 20781 w 187081"/>
                  <a:gd name="connsiteY27" fmla="*/ 245918 h 488444"/>
                  <a:gd name="connsiteX28" fmla="*/ 13854 w 187081"/>
                  <a:gd name="connsiteY28" fmla="*/ 259773 h 488444"/>
                  <a:gd name="connsiteX29" fmla="*/ 0 w 187081"/>
                  <a:gd name="connsiteY29" fmla="*/ 277091 h 488444"/>
                  <a:gd name="connsiteX30" fmla="*/ 48491 w 187081"/>
                  <a:gd name="connsiteY30" fmla="*/ 273627 h 488444"/>
                  <a:gd name="connsiteX31" fmla="*/ 58881 w 187081"/>
                  <a:gd name="connsiteY31" fmla="*/ 270164 h 488444"/>
                  <a:gd name="connsiteX32" fmla="*/ 72736 w 187081"/>
                  <a:gd name="connsiteY32" fmla="*/ 266700 h 488444"/>
                  <a:gd name="connsiteX33" fmla="*/ 83127 w 187081"/>
                  <a:gd name="connsiteY33" fmla="*/ 263236 h 488444"/>
                  <a:gd name="connsiteX34" fmla="*/ 110836 w 187081"/>
                  <a:gd name="connsiteY34" fmla="*/ 256309 h 488444"/>
                  <a:gd name="connsiteX35" fmla="*/ 121227 w 187081"/>
                  <a:gd name="connsiteY35" fmla="*/ 263236 h 488444"/>
                  <a:gd name="connsiteX36" fmla="*/ 114300 w 187081"/>
                  <a:gd name="connsiteY36" fmla="*/ 273627 h 488444"/>
                  <a:gd name="connsiteX37" fmla="*/ 110836 w 187081"/>
                  <a:gd name="connsiteY37" fmla="*/ 287482 h 488444"/>
                  <a:gd name="connsiteX38" fmla="*/ 103909 w 187081"/>
                  <a:gd name="connsiteY38" fmla="*/ 308264 h 488444"/>
                  <a:gd name="connsiteX39" fmla="*/ 100445 w 187081"/>
                  <a:gd name="connsiteY39" fmla="*/ 318655 h 488444"/>
                  <a:gd name="connsiteX40" fmla="*/ 79663 w 187081"/>
                  <a:gd name="connsiteY40" fmla="*/ 329045 h 488444"/>
                  <a:gd name="connsiteX41" fmla="*/ 72736 w 187081"/>
                  <a:gd name="connsiteY41" fmla="*/ 335973 h 488444"/>
                  <a:gd name="connsiteX42" fmla="*/ 62345 w 187081"/>
                  <a:gd name="connsiteY42" fmla="*/ 342900 h 488444"/>
                  <a:gd name="connsiteX43" fmla="*/ 45027 w 187081"/>
                  <a:gd name="connsiteY43" fmla="*/ 374073 h 488444"/>
                  <a:gd name="connsiteX44" fmla="*/ 48491 w 187081"/>
                  <a:gd name="connsiteY44" fmla="*/ 384464 h 488444"/>
                  <a:gd name="connsiteX45" fmla="*/ 83127 w 187081"/>
                  <a:gd name="connsiteY45" fmla="*/ 387927 h 488444"/>
                  <a:gd name="connsiteX46" fmla="*/ 90054 w 187081"/>
                  <a:gd name="connsiteY46" fmla="*/ 377536 h 488444"/>
                  <a:gd name="connsiteX47" fmla="*/ 110836 w 187081"/>
                  <a:gd name="connsiteY47" fmla="*/ 367145 h 488444"/>
                  <a:gd name="connsiteX48" fmla="*/ 107372 w 187081"/>
                  <a:gd name="connsiteY48" fmla="*/ 377536 h 488444"/>
                  <a:gd name="connsiteX49" fmla="*/ 100445 w 187081"/>
                  <a:gd name="connsiteY49" fmla="*/ 405245 h 488444"/>
                  <a:gd name="connsiteX50" fmla="*/ 93518 w 187081"/>
                  <a:gd name="connsiteY50" fmla="*/ 415636 h 488444"/>
                  <a:gd name="connsiteX51" fmla="*/ 83127 w 187081"/>
                  <a:gd name="connsiteY51" fmla="*/ 439882 h 488444"/>
                  <a:gd name="connsiteX52" fmla="*/ 79663 w 187081"/>
                  <a:gd name="connsiteY52" fmla="*/ 453736 h 488444"/>
                  <a:gd name="connsiteX53" fmla="*/ 72736 w 187081"/>
                  <a:gd name="connsiteY53" fmla="*/ 481445 h 488444"/>
                  <a:gd name="connsiteX54" fmla="*/ 83127 w 187081"/>
                  <a:gd name="connsiteY54" fmla="*/ 488373 h 488444"/>
                  <a:gd name="connsiteX55" fmla="*/ 103909 w 187081"/>
                  <a:gd name="connsiteY55" fmla="*/ 477982 h 488444"/>
                  <a:gd name="connsiteX56" fmla="*/ 110836 w 187081"/>
                  <a:gd name="connsiteY56" fmla="*/ 464127 h 488444"/>
                  <a:gd name="connsiteX57" fmla="*/ 131618 w 187081"/>
                  <a:gd name="connsiteY57" fmla="*/ 453736 h 488444"/>
                  <a:gd name="connsiteX58" fmla="*/ 138545 w 187081"/>
                  <a:gd name="connsiteY58" fmla="*/ 443345 h 488444"/>
                  <a:gd name="connsiteX59" fmla="*/ 148936 w 187081"/>
                  <a:gd name="connsiteY59" fmla="*/ 408709 h 488444"/>
                  <a:gd name="connsiteX60" fmla="*/ 145472 w 187081"/>
                  <a:gd name="connsiteY60" fmla="*/ 391391 h 488444"/>
                  <a:gd name="connsiteX61" fmla="*/ 138545 w 187081"/>
                  <a:gd name="connsiteY61" fmla="*/ 381000 h 488444"/>
                  <a:gd name="connsiteX62" fmla="*/ 135081 w 187081"/>
                  <a:gd name="connsiteY62" fmla="*/ 370609 h 488444"/>
                  <a:gd name="connsiteX63" fmla="*/ 162791 w 187081"/>
                  <a:gd name="connsiteY63" fmla="*/ 356755 h 488444"/>
                  <a:gd name="connsiteX64" fmla="*/ 169718 w 187081"/>
                  <a:gd name="connsiteY64" fmla="*/ 346364 h 488444"/>
                  <a:gd name="connsiteX65" fmla="*/ 180109 w 187081"/>
                  <a:gd name="connsiteY65" fmla="*/ 342900 h 488444"/>
                  <a:gd name="connsiteX66" fmla="*/ 173181 w 187081"/>
                  <a:gd name="connsiteY66" fmla="*/ 315191 h 488444"/>
                  <a:gd name="connsiteX67" fmla="*/ 166254 w 187081"/>
                  <a:gd name="connsiteY67" fmla="*/ 304800 h 488444"/>
                  <a:gd name="connsiteX68" fmla="*/ 169718 w 187081"/>
                  <a:gd name="connsiteY68" fmla="*/ 277091 h 488444"/>
                  <a:gd name="connsiteX69" fmla="*/ 180109 w 187081"/>
                  <a:gd name="connsiteY69" fmla="*/ 270164 h 488444"/>
                  <a:gd name="connsiteX70" fmla="*/ 176645 w 187081"/>
                  <a:gd name="connsiteY70" fmla="*/ 221673 h 488444"/>
                  <a:gd name="connsiteX71" fmla="*/ 183572 w 187081"/>
                  <a:gd name="connsiteY71" fmla="*/ 166255 h 488444"/>
                  <a:gd name="connsiteX72" fmla="*/ 180109 w 187081"/>
                  <a:gd name="connsiteY72" fmla="*/ 152400 h 488444"/>
                  <a:gd name="connsiteX73" fmla="*/ 173181 w 187081"/>
                  <a:gd name="connsiteY73" fmla="*/ 103909 h 488444"/>
                  <a:gd name="connsiteX74" fmla="*/ 176645 w 187081"/>
                  <a:gd name="connsiteY74" fmla="*/ 83127 h 488444"/>
                  <a:gd name="connsiteX75" fmla="*/ 180109 w 187081"/>
                  <a:gd name="connsiteY75" fmla="*/ 72736 h 488444"/>
                  <a:gd name="connsiteX76" fmla="*/ 176645 w 187081"/>
                  <a:gd name="connsiteY76" fmla="*/ 58882 h 488444"/>
                  <a:gd name="connsiteX77" fmla="*/ 166254 w 187081"/>
                  <a:gd name="connsiteY77" fmla="*/ 38100 h 488444"/>
                  <a:gd name="connsiteX78" fmla="*/ 145472 w 187081"/>
                  <a:gd name="connsiteY78" fmla="*/ 27709 h 488444"/>
                  <a:gd name="connsiteX79" fmla="*/ 145472 w 187081"/>
                  <a:gd name="connsiteY79" fmla="*/ 0 h 48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87081" h="488444">
                    <a:moveTo>
                      <a:pt x="145472" y="0"/>
                    </a:moveTo>
                    <a:lnTo>
                      <a:pt x="145472" y="0"/>
                    </a:lnTo>
                    <a:cubicBezTo>
                      <a:pt x="114906" y="26200"/>
                      <a:pt x="130084" y="14878"/>
                      <a:pt x="100445" y="34636"/>
                    </a:cubicBezTo>
                    <a:cubicBezTo>
                      <a:pt x="97407" y="36661"/>
                      <a:pt x="93518" y="36945"/>
                      <a:pt x="90054" y="38100"/>
                    </a:cubicBezTo>
                    <a:cubicBezTo>
                      <a:pt x="80244" y="67535"/>
                      <a:pt x="93926" y="31646"/>
                      <a:pt x="79663" y="55418"/>
                    </a:cubicBezTo>
                    <a:cubicBezTo>
                      <a:pt x="77785" y="58549"/>
                      <a:pt x="77833" y="62543"/>
                      <a:pt x="76200" y="65809"/>
                    </a:cubicBezTo>
                    <a:cubicBezTo>
                      <a:pt x="74338" y="69532"/>
                      <a:pt x="71581" y="72736"/>
                      <a:pt x="69272" y="76200"/>
                    </a:cubicBezTo>
                    <a:cubicBezTo>
                      <a:pt x="63258" y="94247"/>
                      <a:pt x="69749" y="79933"/>
                      <a:pt x="58881" y="93518"/>
                    </a:cubicBezTo>
                    <a:cubicBezTo>
                      <a:pt x="56280" y="96769"/>
                      <a:pt x="55484" y="101703"/>
                      <a:pt x="51954" y="103909"/>
                    </a:cubicBezTo>
                    <a:cubicBezTo>
                      <a:pt x="45762" y="107779"/>
                      <a:pt x="31172" y="110836"/>
                      <a:pt x="31172" y="110836"/>
                    </a:cubicBezTo>
                    <a:cubicBezTo>
                      <a:pt x="33481" y="113145"/>
                      <a:pt x="34879" y="117227"/>
                      <a:pt x="38100" y="117764"/>
                    </a:cubicBezTo>
                    <a:cubicBezTo>
                      <a:pt x="42795" y="118547"/>
                      <a:pt x="47286" y="115234"/>
                      <a:pt x="51954" y="114300"/>
                    </a:cubicBezTo>
                    <a:cubicBezTo>
                      <a:pt x="58840" y="112923"/>
                      <a:pt x="65809" y="111991"/>
                      <a:pt x="72736" y="110836"/>
                    </a:cubicBezTo>
                    <a:cubicBezTo>
                      <a:pt x="77354" y="108527"/>
                      <a:pt x="82108" y="106471"/>
                      <a:pt x="86591" y="103909"/>
                    </a:cubicBezTo>
                    <a:cubicBezTo>
                      <a:pt x="90205" y="101844"/>
                      <a:pt x="93177" y="98673"/>
                      <a:pt x="96981" y="96982"/>
                    </a:cubicBezTo>
                    <a:cubicBezTo>
                      <a:pt x="103654" y="94016"/>
                      <a:pt x="117763" y="90055"/>
                      <a:pt x="117763" y="90055"/>
                    </a:cubicBezTo>
                    <a:cubicBezTo>
                      <a:pt x="120072" y="87746"/>
                      <a:pt x="121425" y="83127"/>
                      <a:pt x="124691" y="83127"/>
                    </a:cubicBezTo>
                    <a:cubicBezTo>
                      <a:pt x="127957" y="83127"/>
                      <a:pt x="131213" y="86815"/>
                      <a:pt x="131618" y="90055"/>
                    </a:cubicBezTo>
                    <a:cubicBezTo>
                      <a:pt x="132489" y="97023"/>
                      <a:pt x="129309" y="103909"/>
                      <a:pt x="128154" y="110836"/>
                    </a:cubicBezTo>
                    <a:cubicBezTo>
                      <a:pt x="131370" y="149422"/>
                      <a:pt x="135211" y="141557"/>
                      <a:pt x="128154" y="166255"/>
                    </a:cubicBezTo>
                    <a:cubicBezTo>
                      <a:pt x="127151" y="169765"/>
                      <a:pt x="127272" y="174064"/>
                      <a:pt x="124691" y="176645"/>
                    </a:cubicBezTo>
                    <a:cubicBezTo>
                      <a:pt x="121040" y="180296"/>
                      <a:pt x="115264" y="180916"/>
                      <a:pt x="110836" y="183573"/>
                    </a:cubicBezTo>
                    <a:cubicBezTo>
                      <a:pt x="103697" y="187856"/>
                      <a:pt x="96981" y="192809"/>
                      <a:pt x="90054" y="197427"/>
                    </a:cubicBezTo>
                    <a:cubicBezTo>
                      <a:pt x="87016" y="199452"/>
                      <a:pt x="83019" y="199453"/>
                      <a:pt x="79663" y="200891"/>
                    </a:cubicBezTo>
                    <a:cubicBezTo>
                      <a:pt x="74917" y="202925"/>
                      <a:pt x="70555" y="205784"/>
                      <a:pt x="65809" y="207818"/>
                    </a:cubicBezTo>
                    <a:cubicBezTo>
                      <a:pt x="62453" y="209256"/>
                      <a:pt x="58684" y="209649"/>
                      <a:pt x="55418" y="211282"/>
                    </a:cubicBezTo>
                    <a:cubicBezTo>
                      <a:pt x="47633" y="215175"/>
                      <a:pt x="40108" y="222033"/>
                      <a:pt x="34636" y="228600"/>
                    </a:cubicBezTo>
                    <a:cubicBezTo>
                      <a:pt x="12799" y="254805"/>
                      <a:pt x="40929" y="225773"/>
                      <a:pt x="20781" y="245918"/>
                    </a:cubicBezTo>
                    <a:cubicBezTo>
                      <a:pt x="18472" y="250536"/>
                      <a:pt x="17159" y="255806"/>
                      <a:pt x="13854" y="259773"/>
                    </a:cubicBezTo>
                    <a:cubicBezTo>
                      <a:pt x="-3553" y="280662"/>
                      <a:pt x="8268" y="252282"/>
                      <a:pt x="0" y="277091"/>
                    </a:cubicBezTo>
                    <a:cubicBezTo>
                      <a:pt x="21938" y="284404"/>
                      <a:pt x="9270" y="282032"/>
                      <a:pt x="48491" y="273627"/>
                    </a:cubicBezTo>
                    <a:cubicBezTo>
                      <a:pt x="52061" y="272862"/>
                      <a:pt x="55371" y="271167"/>
                      <a:pt x="58881" y="270164"/>
                    </a:cubicBezTo>
                    <a:cubicBezTo>
                      <a:pt x="63458" y="268856"/>
                      <a:pt x="68159" y="268008"/>
                      <a:pt x="72736" y="266700"/>
                    </a:cubicBezTo>
                    <a:cubicBezTo>
                      <a:pt x="76247" y="265697"/>
                      <a:pt x="79585" y="264121"/>
                      <a:pt x="83127" y="263236"/>
                    </a:cubicBezTo>
                    <a:lnTo>
                      <a:pt x="110836" y="256309"/>
                    </a:lnTo>
                    <a:cubicBezTo>
                      <a:pt x="114300" y="258618"/>
                      <a:pt x="120411" y="259154"/>
                      <a:pt x="121227" y="263236"/>
                    </a:cubicBezTo>
                    <a:cubicBezTo>
                      <a:pt x="122043" y="267318"/>
                      <a:pt x="115940" y="269801"/>
                      <a:pt x="114300" y="273627"/>
                    </a:cubicBezTo>
                    <a:cubicBezTo>
                      <a:pt x="112425" y="278003"/>
                      <a:pt x="112204" y="282922"/>
                      <a:pt x="110836" y="287482"/>
                    </a:cubicBezTo>
                    <a:cubicBezTo>
                      <a:pt x="108738" y="294476"/>
                      <a:pt x="106218" y="301337"/>
                      <a:pt x="103909" y="308264"/>
                    </a:cubicBezTo>
                    <a:cubicBezTo>
                      <a:pt x="102754" y="311728"/>
                      <a:pt x="103483" y="316630"/>
                      <a:pt x="100445" y="318655"/>
                    </a:cubicBezTo>
                    <a:cubicBezTo>
                      <a:pt x="87016" y="327607"/>
                      <a:pt x="94003" y="324266"/>
                      <a:pt x="79663" y="329045"/>
                    </a:cubicBezTo>
                    <a:cubicBezTo>
                      <a:pt x="77354" y="331354"/>
                      <a:pt x="75286" y="333933"/>
                      <a:pt x="72736" y="335973"/>
                    </a:cubicBezTo>
                    <a:cubicBezTo>
                      <a:pt x="69485" y="338574"/>
                      <a:pt x="65086" y="339767"/>
                      <a:pt x="62345" y="342900"/>
                    </a:cubicBezTo>
                    <a:cubicBezTo>
                      <a:pt x="49520" y="357557"/>
                      <a:pt x="49784" y="359802"/>
                      <a:pt x="45027" y="374073"/>
                    </a:cubicBezTo>
                    <a:cubicBezTo>
                      <a:pt x="46182" y="377537"/>
                      <a:pt x="46210" y="381613"/>
                      <a:pt x="48491" y="384464"/>
                    </a:cubicBezTo>
                    <a:cubicBezTo>
                      <a:pt x="58478" y="396948"/>
                      <a:pt x="68874" y="389963"/>
                      <a:pt x="83127" y="387927"/>
                    </a:cubicBezTo>
                    <a:cubicBezTo>
                      <a:pt x="85436" y="384463"/>
                      <a:pt x="87110" y="380480"/>
                      <a:pt x="90054" y="377536"/>
                    </a:cubicBezTo>
                    <a:cubicBezTo>
                      <a:pt x="96767" y="370823"/>
                      <a:pt x="102386" y="369962"/>
                      <a:pt x="110836" y="367145"/>
                    </a:cubicBezTo>
                    <a:cubicBezTo>
                      <a:pt x="109681" y="370609"/>
                      <a:pt x="108257" y="373994"/>
                      <a:pt x="107372" y="377536"/>
                    </a:cubicBezTo>
                    <a:cubicBezTo>
                      <a:pt x="105394" y="385449"/>
                      <a:pt x="104406" y="397323"/>
                      <a:pt x="100445" y="405245"/>
                    </a:cubicBezTo>
                    <a:cubicBezTo>
                      <a:pt x="98583" y="408968"/>
                      <a:pt x="95827" y="412172"/>
                      <a:pt x="93518" y="415636"/>
                    </a:cubicBezTo>
                    <a:cubicBezTo>
                      <a:pt x="83574" y="455410"/>
                      <a:pt x="97478" y="406397"/>
                      <a:pt x="83127" y="439882"/>
                    </a:cubicBezTo>
                    <a:cubicBezTo>
                      <a:pt x="81252" y="444257"/>
                      <a:pt x="80696" y="449089"/>
                      <a:pt x="79663" y="453736"/>
                    </a:cubicBezTo>
                    <a:cubicBezTo>
                      <a:pt x="74089" y="478819"/>
                      <a:pt x="78927" y="462876"/>
                      <a:pt x="72736" y="481445"/>
                    </a:cubicBezTo>
                    <a:cubicBezTo>
                      <a:pt x="76200" y="483754"/>
                      <a:pt x="79021" y="487689"/>
                      <a:pt x="83127" y="488373"/>
                    </a:cubicBezTo>
                    <a:cubicBezTo>
                      <a:pt x="88862" y="489329"/>
                      <a:pt x="100291" y="480394"/>
                      <a:pt x="103909" y="477982"/>
                    </a:cubicBezTo>
                    <a:cubicBezTo>
                      <a:pt x="106218" y="473364"/>
                      <a:pt x="107531" y="468094"/>
                      <a:pt x="110836" y="464127"/>
                    </a:cubicBezTo>
                    <a:cubicBezTo>
                      <a:pt x="116000" y="457930"/>
                      <a:pt x="124527" y="456100"/>
                      <a:pt x="131618" y="453736"/>
                    </a:cubicBezTo>
                    <a:cubicBezTo>
                      <a:pt x="133927" y="450272"/>
                      <a:pt x="136854" y="447149"/>
                      <a:pt x="138545" y="443345"/>
                    </a:cubicBezTo>
                    <a:cubicBezTo>
                      <a:pt x="143363" y="432504"/>
                      <a:pt x="146057" y="420222"/>
                      <a:pt x="148936" y="408709"/>
                    </a:cubicBezTo>
                    <a:cubicBezTo>
                      <a:pt x="147781" y="402936"/>
                      <a:pt x="147539" y="396903"/>
                      <a:pt x="145472" y="391391"/>
                    </a:cubicBezTo>
                    <a:cubicBezTo>
                      <a:pt x="144010" y="387493"/>
                      <a:pt x="140407" y="384723"/>
                      <a:pt x="138545" y="381000"/>
                    </a:cubicBezTo>
                    <a:cubicBezTo>
                      <a:pt x="136912" y="377734"/>
                      <a:pt x="136236" y="374073"/>
                      <a:pt x="135081" y="370609"/>
                    </a:cubicBezTo>
                    <a:cubicBezTo>
                      <a:pt x="142597" y="348062"/>
                      <a:pt x="131642" y="370598"/>
                      <a:pt x="162791" y="356755"/>
                    </a:cubicBezTo>
                    <a:cubicBezTo>
                      <a:pt x="166595" y="355064"/>
                      <a:pt x="166467" y="348965"/>
                      <a:pt x="169718" y="346364"/>
                    </a:cubicBezTo>
                    <a:cubicBezTo>
                      <a:pt x="172569" y="344083"/>
                      <a:pt x="176645" y="344055"/>
                      <a:pt x="180109" y="342900"/>
                    </a:cubicBezTo>
                    <a:cubicBezTo>
                      <a:pt x="178791" y="336311"/>
                      <a:pt x="176732" y="322292"/>
                      <a:pt x="173181" y="315191"/>
                    </a:cubicBezTo>
                    <a:cubicBezTo>
                      <a:pt x="171319" y="311468"/>
                      <a:pt x="168563" y="308264"/>
                      <a:pt x="166254" y="304800"/>
                    </a:cubicBezTo>
                    <a:cubicBezTo>
                      <a:pt x="167409" y="295564"/>
                      <a:pt x="166261" y="285733"/>
                      <a:pt x="169718" y="277091"/>
                    </a:cubicBezTo>
                    <a:cubicBezTo>
                      <a:pt x="171264" y="273226"/>
                      <a:pt x="179593" y="274295"/>
                      <a:pt x="180109" y="270164"/>
                    </a:cubicBezTo>
                    <a:cubicBezTo>
                      <a:pt x="182119" y="254084"/>
                      <a:pt x="177800" y="237837"/>
                      <a:pt x="176645" y="221673"/>
                    </a:cubicBezTo>
                    <a:cubicBezTo>
                      <a:pt x="188432" y="186313"/>
                      <a:pt x="189469" y="198691"/>
                      <a:pt x="183572" y="166255"/>
                    </a:cubicBezTo>
                    <a:cubicBezTo>
                      <a:pt x="182720" y="161571"/>
                      <a:pt x="180892" y="157096"/>
                      <a:pt x="180109" y="152400"/>
                    </a:cubicBezTo>
                    <a:cubicBezTo>
                      <a:pt x="177425" y="136294"/>
                      <a:pt x="173181" y="103909"/>
                      <a:pt x="173181" y="103909"/>
                    </a:cubicBezTo>
                    <a:cubicBezTo>
                      <a:pt x="174336" y="96982"/>
                      <a:pt x="175121" y="89983"/>
                      <a:pt x="176645" y="83127"/>
                    </a:cubicBezTo>
                    <a:cubicBezTo>
                      <a:pt x="177437" y="79563"/>
                      <a:pt x="180109" y="76387"/>
                      <a:pt x="180109" y="72736"/>
                    </a:cubicBezTo>
                    <a:cubicBezTo>
                      <a:pt x="180109" y="67976"/>
                      <a:pt x="177953" y="63459"/>
                      <a:pt x="176645" y="58882"/>
                    </a:cubicBezTo>
                    <a:cubicBezTo>
                      <a:pt x="174391" y="50995"/>
                      <a:pt x="172325" y="44171"/>
                      <a:pt x="166254" y="38100"/>
                    </a:cubicBezTo>
                    <a:cubicBezTo>
                      <a:pt x="156330" y="28176"/>
                      <a:pt x="156738" y="33342"/>
                      <a:pt x="145472" y="27709"/>
                    </a:cubicBezTo>
                    <a:cubicBezTo>
                      <a:pt x="130337" y="20142"/>
                      <a:pt x="145472" y="4618"/>
                      <a:pt x="145472"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09" name="Freeform 208">
              <a:extLst>
                <a:ext uri="{FF2B5EF4-FFF2-40B4-BE49-F238E27FC236}">
                  <a16:creationId xmlns:a16="http://schemas.microsoft.com/office/drawing/2014/main" id="{E34EB17B-852E-6957-C9DD-F39C93D78C7A}"/>
                </a:ext>
              </a:extLst>
            </p:cNvPr>
            <p:cNvSpPr/>
            <p:nvPr/>
          </p:nvSpPr>
          <p:spPr>
            <a:xfrm>
              <a:off x="7633010" y="4979020"/>
              <a:ext cx="61332" cy="1028700"/>
            </a:xfrm>
            <a:custGeom>
              <a:avLst/>
              <a:gdLst>
                <a:gd name="connsiteX0" fmla="*/ 61332 w 61332"/>
                <a:gd name="connsiteY0" fmla="*/ 0 h 1028700"/>
                <a:gd name="connsiteX1" fmla="*/ 0 w 61332"/>
                <a:gd name="connsiteY1" fmla="*/ 1028700 h 1028700"/>
                <a:gd name="connsiteX2" fmla="*/ 44605 w 61332"/>
                <a:gd name="connsiteY2" fmla="*/ 1028700 h 1028700"/>
                <a:gd name="connsiteX3" fmla="*/ 36242 w 61332"/>
                <a:gd name="connsiteY3" fmla="*/ 1003609 h 1028700"/>
                <a:gd name="connsiteX4" fmla="*/ 33454 w 61332"/>
                <a:gd name="connsiteY4" fmla="*/ 992458 h 1028700"/>
                <a:gd name="connsiteX5" fmla="*/ 61332 w 61332"/>
                <a:gd name="connsiteY5" fmla="*/ 0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32" h="1028700">
                  <a:moveTo>
                    <a:pt x="61332" y="0"/>
                  </a:moveTo>
                  <a:lnTo>
                    <a:pt x="0" y="1028700"/>
                  </a:lnTo>
                  <a:lnTo>
                    <a:pt x="44605" y="1028700"/>
                  </a:lnTo>
                  <a:cubicBezTo>
                    <a:pt x="41817" y="1020336"/>
                    <a:pt x="38835" y="1012035"/>
                    <a:pt x="36242" y="1003609"/>
                  </a:cubicBezTo>
                  <a:cubicBezTo>
                    <a:pt x="35115" y="999947"/>
                    <a:pt x="33454" y="992458"/>
                    <a:pt x="33454" y="992458"/>
                  </a:cubicBezTo>
                  <a:lnTo>
                    <a:pt x="61332" y="0"/>
                  </a:lnTo>
                  <a:close/>
                </a:path>
              </a:pathLst>
            </a:cu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13" name="Straight Connector 212">
              <a:extLst>
                <a:ext uri="{FF2B5EF4-FFF2-40B4-BE49-F238E27FC236}">
                  <a16:creationId xmlns:a16="http://schemas.microsoft.com/office/drawing/2014/main" id="{9B783C4B-F3EA-1A6B-830A-896693F9F978}"/>
                </a:ext>
              </a:extLst>
            </p:cNvPr>
            <p:cNvCxnSpPr/>
            <p:nvPr/>
          </p:nvCxnSpPr>
          <p:spPr>
            <a:xfrm flipV="1">
              <a:off x="8186980" y="5441865"/>
              <a:ext cx="0" cy="572269"/>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sp>
          <p:nvSpPr>
            <p:cNvPr id="154" name="Freeform 153">
              <a:extLst>
                <a:ext uri="{FF2B5EF4-FFF2-40B4-BE49-F238E27FC236}">
                  <a16:creationId xmlns:a16="http://schemas.microsoft.com/office/drawing/2014/main" id="{A0C76743-FD03-0C3A-FC93-2A5EDF154DD4}"/>
                </a:ext>
              </a:extLst>
            </p:cNvPr>
            <p:cNvSpPr/>
            <p:nvPr/>
          </p:nvSpPr>
          <p:spPr>
            <a:xfrm>
              <a:off x="8024516" y="4485409"/>
              <a:ext cx="302146" cy="1126097"/>
            </a:xfrm>
            <a:custGeom>
              <a:avLst/>
              <a:gdLst>
                <a:gd name="connsiteX0" fmla="*/ 191229 w 302146"/>
                <a:gd name="connsiteY0" fmla="*/ 0 h 1126097"/>
                <a:gd name="connsiteX1" fmla="*/ 191229 w 302146"/>
                <a:gd name="connsiteY1" fmla="*/ 0 h 1126097"/>
                <a:gd name="connsiteX2" fmla="*/ 180839 w 302146"/>
                <a:gd name="connsiteY2" fmla="*/ 27709 h 1126097"/>
                <a:gd name="connsiteX3" fmla="*/ 173911 w 302146"/>
                <a:gd name="connsiteY3" fmla="*/ 38100 h 1126097"/>
                <a:gd name="connsiteX4" fmla="*/ 160057 w 302146"/>
                <a:gd name="connsiteY4" fmla="*/ 76200 h 1126097"/>
                <a:gd name="connsiteX5" fmla="*/ 153129 w 302146"/>
                <a:gd name="connsiteY5" fmla="*/ 83127 h 1126097"/>
                <a:gd name="connsiteX6" fmla="*/ 149666 w 302146"/>
                <a:gd name="connsiteY6" fmla="*/ 93518 h 1126097"/>
                <a:gd name="connsiteX7" fmla="*/ 128884 w 302146"/>
                <a:gd name="connsiteY7" fmla="*/ 117764 h 1126097"/>
                <a:gd name="connsiteX8" fmla="*/ 121957 w 302146"/>
                <a:gd name="connsiteY8" fmla="*/ 138546 h 1126097"/>
                <a:gd name="connsiteX9" fmla="*/ 115029 w 302146"/>
                <a:gd name="connsiteY9" fmla="*/ 159327 h 1126097"/>
                <a:gd name="connsiteX10" fmla="*/ 104639 w 302146"/>
                <a:gd name="connsiteY10" fmla="*/ 176646 h 1126097"/>
                <a:gd name="connsiteX11" fmla="*/ 94248 w 302146"/>
                <a:gd name="connsiteY11" fmla="*/ 180109 h 1126097"/>
                <a:gd name="connsiteX12" fmla="*/ 76929 w 302146"/>
                <a:gd name="connsiteY12" fmla="*/ 204355 h 1126097"/>
                <a:gd name="connsiteX13" fmla="*/ 87320 w 302146"/>
                <a:gd name="connsiteY13" fmla="*/ 207818 h 1126097"/>
                <a:gd name="connsiteX14" fmla="*/ 97711 w 302146"/>
                <a:gd name="connsiteY14" fmla="*/ 204355 h 1126097"/>
                <a:gd name="connsiteX15" fmla="*/ 111566 w 302146"/>
                <a:gd name="connsiteY15" fmla="*/ 200891 h 1126097"/>
                <a:gd name="connsiteX16" fmla="*/ 132348 w 302146"/>
                <a:gd name="connsiteY16" fmla="*/ 193964 h 1126097"/>
                <a:gd name="connsiteX17" fmla="*/ 142739 w 302146"/>
                <a:gd name="connsiteY17" fmla="*/ 190500 h 1126097"/>
                <a:gd name="connsiteX18" fmla="*/ 163520 w 302146"/>
                <a:gd name="connsiteY18" fmla="*/ 193964 h 1126097"/>
                <a:gd name="connsiteX19" fmla="*/ 166984 w 302146"/>
                <a:gd name="connsiteY19" fmla="*/ 218209 h 1126097"/>
                <a:gd name="connsiteX20" fmla="*/ 160057 w 302146"/>
                <a:gd name="connsiteY20" fmla="*/ 228600 h 1126097"/>
                <a:gd name="connsiteX21" fmla="*/ 156593 w 302146"/>
                <a:gd name="connsiteY21" fmla="*/ 238991 h 1126097"/>
                <a:gd name="connsiteX22" fmla="*/ 135811 w 302146"/>
                <a:gd name="connsiteY22" fmla="*/ 249382 h 1126097"/>
                <a:gd name="connsiteX23" fmla="*/ 125420 w 302146"/>
                <a:gd name="connsiteY23" fmla="*/ 256309 h 1126097"/>
                <a:gd name="connsiteX24" fmla="*/ 108102 w 302146"/>
                <a:gd name="connsiteY24" fmla="*/ 280555 h 1126097"/>
                <a:gd name="connsiteX25" fmla="*/ 97711 w 302146"/>
                <a:gd name="connsiteY25" fmla="*/ 290946 h 1126097"/>
                <a:gd name="connsiteX26" fmla="*/ 94248 w 302146"/>
                <a:gd name="connsiteY26" fmla="*/ 301336 h 1126097"/>
                <a:gd name="connsiteX27" fmla="*/ 97711 w 302146"/>
                <a:gd name="connsiteY27" fmla="*/ 315191 h 1126097"/>
                <a:gd name="connsiteX28" fmla="*/ 118493 w 302146"/>
                <a:gd name="connsiteY28" fmla="*/ 311727 h 1126097"/>
                <a:gd name="connsiteX29" fmla="*/ 128884 w 302146"/>
                <a:gd name="connsiteY29" fmla="*/ 308264 h 1126097"/>
                <a:gd name="connsiteX30" fmla="*/ 139275 w 302146"/>
                <a:gd name="connsiteY30" fmla="*/ 311727 h 1126097"/>
                <a:gd name="connsiteX31" fmla="*/ 128884 w 302146"/>
                <a:gd name="connsiteY31" fmla="*/ 322118 h 1126097"/>
                <a:gd name="connsiteX32" fmla="*/ 115029 w 302146"/>
                <a:gd name="connsiteY32" fmla="*/ 329046 h 1126097"/>
                <a:gd name="connsiteX33" fmla="*/ 97711 w 302146"/>
                <a:gd name="connsiteY33" fmla="*/ 342900 h 1126097"/>
                <a:gd name="connsiteX34" fmla="*/ 80393 w 302146"/>
                <a:gd name="connsiteY34" fmla="*/ 377536 h 1126097"/>
                <a:gd name="connsiteX35" fmla="*/ 87320 w 302146"/>
                <a:gd name="connsiteY35" fmla="*/ 384464 h 1126097"/>
                <a:gd name="connsiteX36" fmla="*/ 146202 w 302146"/>
                <a:gd name="connsiteY36" fmla="*/ 374073 h 1126097"/>
                <a:gd name="connsiteX37" fmla="*/ 149666 w 302146"/>
                <a:gd name="connsiteY37" fmla="*/ 384464 h 1126097"/>
                <a:gd name="connsiteX38" fmla="*/ 135811 w 302146"/>
                <a:gd name="connsiteY38" fmla="*/ 405246 h 1126097"/>
                <a:gd name="connsiteX39" fmla="*/ 128884 w 302146"/>
                <a:gd name="connsiteY39" fmla="*/ 419100 h 1126097"/>
                <a:gd name="connsiteX40" fmla="*/ 118493 w 302146"/>
                <a:gd name="connsiteY40" fmla="*/ 432955 h 1126097"/>
                <a:gd name="connsiteX41" fmla="*/ 115029 w 302146"/>
                <a:gd name="connsiteY41" fmla="*/ 443346 h 1126097"/>
                <a:gd name="connsiteX42" fmla="*/ 108102 w 302146"/>
                <a:gd name="connsiteY42" fmla="*/ 457200 h 1126097"/>
                <a:gd name="connsiteX43" fmla="*/ 121957 w 302146"/>
                <a:gd name="connsiteY43" fmla="*/ 464127 h 1126097"/>
                <a:gd name="connsiteX44" fmla="*/ 153129 w 302146"/>
                <a:gd name="connsiteY44" fmla="*/ 467591 h 1126097"/>
                <a:gd name="connsiteX45" fmla="*/ 142739 w 302146"/>
                <a:gd name="connsiteY45" fmla="*/ 495300 h 1126097"/>
                <a:gd name="connsiteX46" fmla="*/ 139275 w 302146"/>
                <a:gd name="connsiteY46" fmla="*/ 505691 h 1126097"/>
                <a:gd name="connsiteX47" fmla="*/ 132348 w 302146"/>
                <a:gd name="connsiteY47" fmla="*/ 519546 h 1126097"/>
                <a:gd name="connsiteX48" fmla="*/ 118493 w 302146"/>
                <a:gd name="connsiteY48" fmla="*/ 536864 h 1126097"/>
                <a:gd name="connsiteX49" fmla="*/ 108102 w 302146"/>
                <a:gd name="connsiteY49" fmla="*/ 543791 h 1126097"/>
                <a:gd name="connsiteX50" fmla="*/ 76929 w 302146"/>
                <a:gd name="connsiteY50" fmla="*/ 568036 h 1126097"/>
                <a:gd name="connsiteX51" fmla="*/ 70002 w 302146"/>
                <a:gd name="connsiteY51" fmla="*/ 574964 h 1126097"/>
                <a:gd name="connsiteX52" fmla="*/ 66539 w 302146"/>
                <a:gd name="connsiteY52" fmla="*/ 588818 h 1126097"/>
                <a:gd name="connsiteX53" fmla="*/ 73466 w 302146"/>
                <a:gd name="connsiteY53" fmla="*/ 595746 h 1126097"/>
                <a:gd name="connsiteX54" fmla="*/ 101175 w 302146"/>
                <a:gd name="connsiteY54" fmla="*/ 592282 h 1126097"/>
                <a:gd name="connsiteX55" fmla="*/ 128884 w 302146"/>
                <a:gd name="connsiteY55" fmla="*/ 595746 h 1126097"/>
                <a:gd name="connsiteX56" fmla="*/ 118493 w 302146"/>
                <a:gd name="connsiteY56" fmla="*/ 619991 h 1126097"/>
                <a:gd name="connsiteX57" fmla="*/ 108102 w 302146"/>
                <a:gd name="connsiteY57" fmla="*/ 623455 h 1126097"/>
                <a:gd name="connsiteX58" fmla="*/ 149666 w 302146"/>
                <a:gd name="connsiteY58" fmla="*/ 637309 h 1126097"/>
                <a:gd name="connsiteX59" fmla="*/ 146202 w 302146"/>
                <a:gd name="connsiteY59" fmla="*/ 671946 h 1126097"/>
                <a:gd name="connsiteX60" fmla="*/ 139275 w 302146"/>
                <a:gd name="connsiteY60" fmla="*/ 682336 h 1126097"/>
                <a:gd name="connsiteX61" fmla="*/ 132348 w 302146"/>
                <a:gd name="connsiteY61" fmla="*/ 696191 h 1126097"/>
                <a:gd name="connsiteX62" fmla="*/ 111566 w 302146"/>
                <a:gd name="connsiteY62" fmla="*/ 706582 h 1126097"/>
                <a:gd name="connsiteX63" fmla="*/ 101175 w 302146"/>
                <a:gd name="connsiteY63" fmla="*/ 710046 h 1126097"/>
                <a:gd name="connsiteX64" fmla="*/ 73466 w 302146"/>
                <a:gd name="connsiteY64" fmla="*/ 730827 h 1126097"/>
                <a:gd name="connsiteX65" fmla="*/ 63075 w 302146"/>
                <a:gd name="connsiteY65" fmla="*/ 741218 h 1126097"/>
                <a:gd name="connsiteX66" fmla="*/ 52684 w 302146"/>
                <a:gd name="connsiteY66" fmla="*/ 748146 h 1126097"/>
                <a:gd name="connsiteX67" fmla="*/ 49220 w 302146"/>
                <a:gd name="connsiteY67" fmla="*/ 758536 h 1126097"/>
                <a:gd name="connsiteX68" fmla="*/ 128884 w 302146"/>
                <a:gd name="connsiteY68" fmla="*/ 751609 h 1126097"/>
                <a:gd name="connsiteX69" fmla="*/ 139275 w 302146"/>
                <a:gd name="connsiteY69" fmla="*/ 758536 h 1126097"/>
                <a:gd name="connsiteX70" fmla="*/ 121957 w 302146"/>
                <a:gd name="connsiteY70" fmla="*/ 803564 h 1126097"/>
                <a:gd name="connsiteX71" fmla="*/ 118493 w 302146"/>
                <a:gd name="connsiteY71" fmla="*/ 813955 h 1126097"/>
                <a:gd name="connsiteX72" fmla="*/ 108102 w 302146"/>
                <a:gd name="connsiteY72" fmla="*/ 817418 h 1126097"/>
                <a:gd name="connsiteX73" fmla="*/ 104639 w 302146"/>
                <a:gd name="connsiteY73" fmla="*/ 838200 h 1126097"/>
                <a:gd name="connsiteX74" fmla="*/ 90784 w 302146"/>
                <a:gd name="connsiteY74" fmla="*/ 852055 h 1126097"/>
                <a:gd name="connsiteX75" fmla="*/ 80393 w 302146"/>
                <a:gd name="connsiteY75" fmla="*/ 862446 h 1126097"/>
                <a:gd name="connsiteX76" fmla="*/ 70002 w 302146"/>
                <a:gd name="connsiteY76" fmla="*/ 900546 h 1126097"/>
                <a:gd name="connsiteX77" fmla="*/ 97711 w 302146"/>
                <a:gd name="connsiteY77" fmla="*/ 893618 h 1126097"/>
                <a:gd name="connsiteX78" fmla="*/ 128884 w 302146"/>
                <a:gd name="connsiteY78" fmla="*/ 879764 h 1126097"/>
                <a:gd name="connsiteX79" fmla="*/ 128884 w 302146"/>
                <a:gd name="connsiteY79" fmla="*/ 900546 h 1126097"/>
                <a:gd name="connsiteX80" fmla="*/ 118493 w 302146"/>
                <a:gd name="connsiteY80" fmla="*/ 904009 h 1126097"/>
                <a:gd name="connsiteX81" fmla="*/ 108102 w 302146"/>
                <a:gd name="connsiteY81" fmla="*/ 910936 h 1126097"/>
                <a:gd name="connsiteX82" fmla="*/ 90784 w 302146"/>
                <a:gd name="connsiteY82" fmla="*/ 924791 h 1126097"/>
                <a:gd name="connsiteX83" fmla="*/ 83857 w 302146"/>
                <a:gd name="connsiteY83" fmla="*/ 935182 h 1126097"/>
                <a:gd name="connsiteX84" fmla="*/ 66539 w 302146"/>
                <a:gd name="connsiteY84" fmla="*/ 949036 h 1126097"/>
                <a:gd name="connsiteX85" fmla="*/ 70002 w 302146"/>
                <a:gd name="connsiteY85" fmla="*/ 959427 h 1126097"/>
                <a:gd name="connsiteX86" fmla="*/ 104639 w 302146"/>
                <a:gd name="connsiteY86" fmla="*/ 952500 h 1126097"/>
                <a:gd name="connsiteX87" fmla="*/ 111566 w 302146"/>
                <a:gd name="connsiteY87" fmla="*/ 942109 h 1126097"/>
                <a:gd name="connsiteX88" fmla="*/ 139275 w 302146"/>
                <a:gd name="connsiteY88" fmla="*/ 942109 h 1126097"/>
                <a:gd name="connsiteX89" fmla="*/ 135811 w 302146"/>
                <a:gd name="connsiteY89" fmla="*/ 955964 h 1126097"/>
                <a:gd name="connsiteX90" fmla="*/ 128884 w 302146"/>
                <a:gd name="connsiteY90" fmla="*/ 983673 h 1126097"/>
                <a:gd name="connsiteX91" fmla="*/ 115029 w 302146"/>
                <a:gd name="connsiteY91" fmla="*/ 1004455 h 1126097"/>
                <a:gd name="connsiteX92" fmla="*/ 104639 w 302146"/>
                <a:gd name="connsiteY92" fmla="*/ 1011382 h 1126097"/>
                <a:gd name="connsiteX93" fmla="*/ 90784 w 302146"/>
                <a:gd name="connsiteY93" fmla="*/ 1028700 h 1126097"/>
                <a:gd name="connsiteX94" fmla="*/ 83857 w 302146"/>
                <a:gd name="connsiteY94" fmla="*/ 1039091 h 1126097"/>
                <a:gd name="connsiteX95" fmla="*/ 56148 w 302146"/>
                <a:gd name="connsiteY95" fmla="*/ 1056409 h 1126097"/>
                <a:gd name="connsiteX96" fmla="*/ 45757 w 302146"/>
                <a:gd name="connsiteY96" fmla="*/ 1070264 h 1126097"/>
                <a:gd name="connsiteX97" fmla="*/ 35366 w 302146"/>
                <a:gd name="connsiteY97" fmla="*/ 1080655 h 1126097"/>
                <a:gd name="connsiteX98" fmla="*/ 28439 w 302146"/>
                <a:gd name="connsiteY98" fmla="*/ 1094509 h 1126097"/>
                <a:gd name="connsiteX99" fmla="*/ 14584 w 302146"/>
                <a:gd name="connsiteY99" fmla="*/ 1108364 h 1126097"/>
                <a:gd name="connsiteX100" fmla="*/ 7657 w 302146"/>
                <a:gd name="connsiteY100" fmla="*/ 1118755 h 1126097"/>
                <a:gd name="connsiteX101" fmla="*/ 729 w 302146"/>
                <a:gd name="connsiteY101" fmla="*/ 1125682 h 1126097"/>
                <a:gd name="connsiteX102" fmla="*/ 21511 w 302146"/>
                <a:gd name="connsiteY102" fmla="*/ 1122218 h 1126097"/>
                <a:gd name="connsiteX103" fmla="*/ 31902 w 302146"/>
                <a:gd name="connsiteY103" fmla="*/ 1097973 h 1126097"/>
                <a:gd name="connsiteX104" fmla="*/ 45757 w 302146"/>
                <a:gd name="connsiteY104" fmla="*/ 1080655 h 1126097"/>
                <a:gd name="connsiteX105" fmla="*/ 56148 w 302146"/>
                <a:gd name="connsiteY105" fmla="*/ 1077191 h 1126097"/>
                <a:gd name="connsiteX106" fmla="*/ 83857 w 302146"/>
                <a:gd name="connsiteY106" fmla="*/ 1066800 h 1126097"/>
                <a:gd name="connsiteX107" fmla="*/ 111566 w 302146"/>
                <a:gd name="connsiteY107" fmla="*/ 1056409 h 1126097"/>
                <a:gd name="connsiteX108" fmla="*/ 121957 w 302146"/>
                <a:gd name="connsiteY108" fmla="*/ 1049482 h 1126097"/>
                <a:gd name="connsiteX109" fmla="*/ 132348 w 302146"/>
                <a:gd name="connsiteY109" fmla="*/ 1046018 h 1126097"/>
                <a:gd name="connsiteX110" fmla="*/ 184302 w 302146"/>
                <a:gd name="connsiteY110" fmla="*/ 1049482 h 1126097"/>
                <a:gd name="connsiteX111" fmla="*/ 208548 w 302146"/>
                <a:gd name="connsiteY111" fmla="*/ 1059873 h 1126097"/>
                <a:gd name="connsiteX112" fmla="*/ 225866 w 302146"/>
                <a:gd name="connsiteY112" fmla="*/ 1066800 h 1126097"/>
                <a:gd name="connsiteX113" fmla="*/ 236257 w 302146"/>
                <a:gd name="connsiteY113" fmla="*/ 1070264 h 1126097"/>
                <a:gd name="connsiteX114" fmla="*/ 260502 w 302146"/>
                <a:gd name="connsiteY114" fmla="*/ 1080655 h 1126097"/>
                <a:gd name="connsiteX115" fmla="*/ 257039 w 302146"/>
                <a:gd name="connsiteY115" fmla="*/ 1070264 h 1126097"/>
                <a:gd name="connsiteX116" fmla="*/ 243184 w 302146"/>
                <a:gd name="connsiteY116" fmla="*/ 1042555 h 1126097"/>
                <a:gd name="connsiteX117" fmla="*/ 225866 w 302146"/>
                <a:gd name="connsiteY117" fmla="*/ 1014846 h 1126097"/>
                <a:gd name="connsiteX118" fmla="*/ 222402 w 302146"/>
                <a:gd name="connsiteY118" fmla="*/ 983673 h 1126097"/>
                <a:gd name="connsiteX119" fmla="*/ 208548 w 302146"/>
                <a:gd name="connsiteY119" fmla="*/ 949036 h 1126097"/>
                <a:gd name="connsiteX120" fmla="*/ 205084 w 302146"/>
                <a:gd name="connsiteY120" fmla="*/ 931718 h 1126097"/>
                <a:gd name="connsiteX121" fmla="*/ 243184 w 302146"/>
                <a:gd name="connsiteY121" fmla="*/ 921327 h 1126097"/>
                <a:gd name="connsiteX122" fmla="*/ 239720 w 302146"/>
                <a:gd name="connsiteY122" fmla="*/ 910936 h 1126097"/>
                <a:gd name="connsiteX123" fmla="*/ 225866 w 302146"/>
                <a:gd name="connsiteY123" fmla="*/ 893618 h 1126097"/>
                <a:gd name="connsiteX124" fmla="*/ 215475 w 302146"/>
                <a:gd name="connsiteY124" fmla="*/ 872836 h 1126097"/>
                <a:gd name="connsiteX125" fmla="*/ 205084 w 302146"/>
                <a:gd name="connsiteY125" fmla="*/ 855518 h 1126097"/>
                <a:gd name="connsiteX126" fmla="*/ 201620 w 302146"/>
                <a:gd name="connsiteY126" fmla="*/ 824346 h 1126097"/>
                <a:gd name="connsiteX127" fmla="*/ 205084 w 302146"/>
                <a:gd name="connsiteY127" fmla="*/ 813955 h 1126097"/>
                <a:gd name="connsiteX128" fmla="*/ 239720 w 302146"/>
                <a:gd name="connsiteY128" fmla="*/ 810491 h 1126097"/>
                <a:gd name="connsiteX129" fmla="*/ 229329 w 302146"/>
                <a:gd name="connsiteY129" fmla="*/ 772391 h 1126097"/>
                <a:gd name="connsiteX130" fmla="*/ 222402 w 302146"/>
                <a:gd name="connsiteY130" fmla="*/ 758536 h 1126097"/>
                <a:gd name="connsiteX131" fmla="*/ 232793 w 302146"/>
                <a:gd name="connsiteY131" fmla="*/ 751609 h 1126097"/>
                <a:gd name="connsiteX132" fmla="*/ 243184 w 302146"/>
                <a:gd name="connsiteY132" fmla="*/ 748146 h 1126097"/>
                <a:gd name="connsiteX133" fmla="*/ 236257 w 302146"/>
                <a:gd name="connsiteY133" fmla="*/ 713509 h 1126097"/>
                <a:gd name="connsiteX134" fmla="*/ 232793 w 302146"/>
                <a:gd name="connsiteY134" fmla="*/ 640773 h 1126097"/>
                <a:gd name="connsiteX135" fmla="*/ 229329 w 302146"/>
                <a:gd name="connsiteY135" fmla="*/ 626918 h 1126097"/>
                <a:gd name="connsiteX136" fmla="*/ 225866 w 302146"/>
                <a:gd name="connsiteY136" fmla="*/ 609600 h 1126097"/>
                <a:gd name="connsiteX137" fmla="*/ 222402 w 302146"/>
                <a:gd name="connsiteY137" fmla="*/ 561109 h 1126097"/>
                <a:gd name="connsiteX138" fmla="*/ 218939 w 302146"/>
                <a:gd name="connsiteY138" fmla="*/ 550718 h 1126097"/>
                <a:gd name="connsiteX139" fmla="*/ 215475 w 302146"/>
                <a:gd name="connsiteY139" fmla="*/ 526473 h 1126097"/>
                <a:gd name="connsiteX140" fmla="*/ 212011 w 302146"/>
                <a:gd name="connsiteY140" fmla="*/ 516082 h 1126097"/>
                <a:gd name="connsiteX141" fmla="*/ 222402 w 302146"/>
                <a:gd name="connsiteY141" fmla="*/ 519546 h 1126097"/>
                <a:gd name="connsiteX142" fmla="*/ 236257 w 302146"/>
                <a:gd name="connsiteY142" fmla="*/ 529936 h 1126097"/>
                <a:gd name="connsiteX143" fmla="*/ 250111 w 302146"/>
                <a:gd name="connsiteY143" fmla="*/ 533400 h 1126097"/>
                <a:gd name="connsiteX144" fmla="*/ 257039 w 302146"/>
                <a:gd name="connsiteY144" fmla="*/ 543791 h 1126097"/>
                <a:gd name="connsiteX145" fmla="*/ 267429 w 302146"/>
                <a:gd name="connsiteY145" fmla="*/ 547255 h 1126097"/>
                <a:gd name="connsiteX146" fmla="*/ 277820 w 302146"/>
                <a:gd name="connsiteY146" fmla="*/ 554182 h 1126097"/>
                <a:gd name="connsiteX147" fmla="*/ 257039 w 302146"/>
                <a:gd name="connsiteY147" fmla="*/ 519546 h 1126097"/>
                <a:gd name="connsiteX148" fmla="*/ 243184 w 302146"/>
                <a:gd name="connsiteY148" fmla="*/ 495300 h 1126097"/>
                <a:gd name="connsiteX149" fmla="*/ 222402 w 302146"/>
                <a:gd name="connsiteY149" fmla="*/ 481446 h 1126097"/>
                <a:gd name="connsiteX150" fmla="*/ 212011 w 302146"/>
                <a:gd name="connsiteY150" fmla="*/ 457200 h 1126097"/>
                <a:gd name="connsiteX151" fmla="*/ 198157 w 302146"/>
                <a:gd name="connsiteY151" fmla="*/ 422564 h 1126097"/>
                <a:gd name="connsiteX152" fmla="*/ 208548 w 302146"/>
                <a:gd name="connsiteY152" fmla="*/ 426027 h 1126097"/>
                <a:gd name="connsiteX153" fmla="*/ 250111 w 302146"/>
                <a:gd name="connsiteY153" fmla="*/ 436418 h 1126097"/>
                <a:gd name="connsiteX154" fmla="*/ 281284 w 302146"/>
                <a:gd name="connsiteY154" fmla="*/ 450273 h 1126097"/>
                <a:gd name="connsiteX155" fmla="*/ 291675 w 302146"/>
                <a:gd name="connsiteY155" fmla="*/ 453736 h 1126097"/>
                <a:gd name="connsiteX156" fmla="*/ 302066 w 302146"/>
                <a:gd name="connsiteY156" fmla="*/ 457200 h 1126097"/>
                <a:gd name="connsiteX157" fmla="*/ 295139 w 302146"/>
                <a:gd name="connsiteY157" fmla="*/ 446809 h 1126097"/>
                <a:gd name="connsiteX158" fmla="*/ 284748 w 302146"/>
                <a:gd name="connsiteY158" fmla="*/ 439882 h 1126097"/>
                <a:gd name="connsiteX159" fmla="*/ 277820 w 302146"/>
                <a:gd name="connsiteY159" fmla="*/ 432955 h 1126097"/>
                <a:gd name="connsiteX160" fmla="*/ 253575 w 302146"/>
                <a:gd name="connsiteY160" fmla="*/ 419100 h 1126097"/>
                <a:gd name="connsiteX161" fmla="*/ 243184 w 302146"/>
                <a:gd name="connsiteY161" fmla="*/ 412173 h 1126097"/>
                <a:gd name="connsiteX162" fmla="*/ 239720 w 302146"/>
                <a:gd name="connsiteY162" fmla="*/ 401782 h 1126097"/>
                <a:gd name="connsiteX163" fmla="*/ 229329 w 302146"/>
                <a:gd name="connsiteY163" fmla="*/ 391391 h 1126097"/>
                <a:gd name="connsiteX164" fmla="*/ 222402 w 302146"/>
                <a:gd name="connsiteY164" fmla="*/ 381000 h 1126097"/>
                <a:gd name="connsiteX165" fmla="*/ 218939 w 302146"/>
                <a:gd name="connsiteY165" fmla="*/ 370609 h 1126097"/>
                <a:gd name="connsiteX166" fmla="*/ 212011 w 302146"/>
                <a:gd name="connsiteY166" fmla="*/ 363682 h 1126097"/>
                <a:gd name="connsiteX167" fmla="*/ 208548 w 302146"/>
                <a:gd name="connsiteY167" fmla="*/ 349827 h 1126097"/>
                <a:gd name="connsiteX168" fmla="*/ 205084 w 302146"/>
                <a:gd name="connsiteY168" fmla="*/ 339436 h 1126097"/>
                <a:gd name="connsiteX169" fmla="*/ 208548 w 302146"/>
                <a:gd name="connsiteY169" fmla="*/ 322118 h 1126097"/>
                <a:gd name="connsiteX170" fmla="*/ 201620 w 302146"/>
                <a:gd name="connsiteY170" fmla="*/ 290946 h 1126097"/>
                <a:gd name="connsiteX171" fmla="*/ 198157 w 302146"/>
                <a:gd name="connsiteY171" fmla="*/ 273627 h 1126097"/>
                <a:gd name="connsiteX172" fmla="*/ 201620 w 302146"/>
                <a:gd name="connsiteY172" fmla="*/ 252846 h 1126097"/>
                <a:gd name="connsiteX173" fmla="*/ 225866 w 302146"/>
                <a:gd name="connsiteY173" fmla="*/ 256309 h 1126097"/>
                <a:gd name="connsiteX174" fmla="*/ 236257 w 302146"/>
                <a:gd name="connsiteY174" fmla="*/ 266700 h 1126097"/>
                <a:gd name="connsiteX175" fmla="*/ 246648 w 302146"/>
                <a:gd name="connsiteY175" fmla="*/ 270164 h 1126097"/>
                <a:gd name="connsiteX176" fmla="*/ 267429 w 302146"/>
                <a:gd name="connsiteY176" fmla="*/ 284018 h 1126097"/>
                <a:gd name="connsiteX177" fmla="*/ 288211 w 302146"/>
                <a:gd name="connsiteY177" fmla="*/ 290946 h 1126097"/>
                <a:gd name="connsiteX178" fmla="*/ 298602 w 302146"/>
                <a:gd name="connsiteY178" fmla="*/ 294409 h 1126097"/>
                <a:gd name="connsiteX179" fmla="*/ 302066 w 302146"/>
                <a:gd name="connsiteY179" fmla="*/ 284018 h 1126097"/>
                <a:gd name="connsiteX180" fmla="*/ 295139 w 302146"/>
                <a:gd name="connsiteY180" fmla="*/ 273627 h 1126097"/>
                <a:gd name="connsiteX181" fmla="*/ 267429 w 302146"/>
                <a:gd name="connsiteY181" fmla="*/ 252846 h 1126097"/>
                <a:gd name="connsiteX182" fmla="*/ 260502 w 302146"/>
                <a:gd name="connsiteY182" fmla="*/ 245918 h 1126097"/>
                <a:gd name="connsiteX183" fmla="*/ 257039 w 302146"/>
                <a:gd name="connsiteY183" fmla="*/ 235527 h 1126097"/>
                <a:gd name="connsiteX184" fmla="*/ 239720 w 302146"/>
                <a:gd name="connsiteY184" fmla="*/ 221673 h 1126097"/>
                <a:gd name="connsiteX185" fmla="*/ 232793 w 302146"/>
                <a:gd name="connsiteY185" fmla="*/ 200891 h 1126097"/>
                <a:gd name="connsiteX186" fmla="*/ 229329 w 302146"/>
                <a:gd name="connsiteY186" fmla="*/ 173182 h 1126097"/>
                <a:gd name="connsiteX187" fmla="*/ 218939 w 302146"/>
                <a:gd name="connsiteY187" fmla="*/ 166255 h 1126097"/>
                <a:gd name="connsiteX188" fmla="*/ 212011 w 302146"/>
                <a:gd name="connsiteY188" fmla="*/ 155864 h 1126097"/>
                <a:gd name="connsiteX189" fmla="*/ 205084 w 302146"/>
                <a:gd name="connsiteY189" fmla="*/ 128155 h 1126097"/>
                <a:gd name="connsiteX190" fmla="*/ 205084 w 302146"/>
                <a:gd name="connsiteY190" fmla="*/ 10391 h 1126097"/>
                <a:gd name="connsiteX191" fmla="*/ 191229 w 302146"/>
                <a:gd name="connsiteY191" fmla="*/ 0 h 1126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02146" h="1126097">
                  <a:moveTo>
                    <a:pt x="191229" y="0"/>
                  </a:moveTo>
                  <a:lnTo>
                    <a:pt x="191229" y="0"/>
                  </a:lnTo>
                  <a:cubicBezTo>
                    <a:pt x="187766" y="9236"/>
                    <a:pt x="184921" y="18729"/>
                    <a:pt x="180839" y="27709"/>
                  </a:cubicBezTo>
                  <a:cubicBezTo>
                    <a:pt x="179116" y="31499"/>
                    <a:pt x="175334" y="34188"/>
                    <a:pt x="173911" y="38100"/>
                  </a:cubicBezTo>
                  <a:cubicBezTo>
                    <a:pt x="164015" y="65313"/>
                    <a:pt x="173122" y="59870"/>
                    <a:pt x="160057" y="76200"/>
                  </a:cubicBezTo>
                  <a:cubicBezTo>
                    <a:pt x="158017" y="78750"/>
                    <a:pt x="155438" y="80818"/>
                    <a:pt x="153129" y="83127"/>
                  </a:cubicBezTo>
                  <a:cubicBezTo>
                    <a:pt x="151975" y="86591"/>
                    <a:pt x="151788" y="90547"/>
                    <a:pt x="149666" y="93518"/>
                  </a:cubicBezTo>
                  <a:cubicBezTo>
                    <a:pt x="139567" y="107657"/>
                    <a:pt x="135164" y="103633"/>
                    <a:pt x="128884" y="117764"/>
                  </a:cubicBezTo>
                  <a:cubicBezTo>
                    <a:pt x="125918" y="124437"/>
                    <a:pt x="124266" y="131619"/>
                    <a:pt x="121957" y="138546"/>
                  </a:cubicBezTo>
                  <a:lnTo>
                    <a:pt x="115029" y="159327"/>
                  </a:lnTo>
                  <a:cubicBezTo>
                    <a:pt x="112305" y="167500"/>
                    <a:pt x="112563" y="171892"/>
                    <a:pt x="104639" y="176646"/>
                  </a:cubicBezTo>
                  <a:cubicBezTo>
                    <a:pt x="101508" y="178524"/>
                    <a:pt x="97712" y="178955"/>
                    <a:pt x="94248" y="180109"/>
                  </a:cubicBezTo>
                  <a:cubicBezTo>
                    <a:pt x="77811" y="196546"/>
                    <a:pt x="82459" y="187768"/>
                    <a:pt x="76929" y="204355"/>
                  </a:cubicBezTo>
                  <a:cubicBezTo>
                    <a:pt x="80393" y="205509"/>
                    <a:pt x="83669" y="207818"/>
                    <a:pt x="87320" y="207818"/>
                  </a:cubicBezTo>
                  <a:cubicBezTo>
                    <a:pt x="90971" y="207818"/>
                    <a:pt x="94201" y="205358"/>
                    <a:pt x="97711" y="204355"/>
                  </a:cubicBezTo>
                  <a:cubicBezTo>
                    <a:pt x="102288" y="203047"/>
                    <a:pt x="107006" y="202259"/>
                    <a:pt x="111566" y="200891"/>
                  </a:cubicBezTo>
                  <a:cubicBezTo>
                    <a:pt x="118560" y="198793"/>
                    <a:pt x="125421" y="196273"/>
                    <a:pt x="132348" y="193964"/>
                  </a:cubicBezTo>
                  <a:lnTo>
                    <a:pt x="142739" y="190500"/>
                  </a:lnTo>
                  <a:cubicBezTo>
                    <a:pt x="149666" y="191655"/>
                    <a:pt x="156945" y="191498"/>
                    <a:pt x="163520" y="193964"/>
                  </a:cubicBezTo>
                  <a:cubicBezTo>
                    <a:pt x="175143" y="198323"/>
                    <a:pt x="170129" y="209822"/>
                    <a:pt x="166984" y="218209"/>
                  </a:cubicBezTo>
                  <a:cubicBezTo>
                    <a:pt x="165522" y="222107"/>
                    <a:pt x="161919" y="224877"/>
                    <a:pt x="160057" y="228600"/>
                  </a:cubicBezTo>
                  <a:cubicBezTo>
                    <a:pt x="158424" y="231866"/>
                    <a:pt x="158874" y="236140"/>
                    <a:pt x="156593" y="238991"/>
                  </a:cubicBezTo>
                  <a:cubicBezTo>
                    <a:pt x="149976" y="247262"/>
                    <a:pt x="144176" y="245199"/>
                    <a:pt x="135811" y="249382"/>
                  </a:cubicBezTo>
                  <a:cubicBezTo>
                    <a:pt x="132088" y="251244"/>
                    <a:pt x="128884" y="254000"/>
                    <a:pt x="125420" y="256309"/>
                  </a:cubicBezTo>
                  <a:cubicBezTo>
                    <a:pt x="119892" y="272896"/>
                    <a:pt x="124539" y="264118"/>
                    <a:pt x="108102" y="280555"/>
                  </a:cubicBezTo>
                  <a:lnTo>
                    <a:pt x="97711" y="290946"/>
                  </a:lnTo>
                  <a:cubicBezTo>
                    <a:pt x="96557" y="294409"/>
                    <a:pt x="96126" y="298206"/>
                    <a:pt x="94248" y="301336"/>
                  </a:cubicBezTo>
                  <a:cubicBezTo>
                    <a:pt x="87197" y="313088"/>
                    <a:pt x="81008" y="304056"/>
                    <a:pt x="97711" y="315191"/>
                  </a:cubicBezTo>
                  <a:cubicBezTo>
                    <a:pt x="104638" y="314036"/>
                    <a:pt x="111637" y="313250"/>
                    <a:pt x="118493" y="311727"/>
                  </a:cubicBezTo>
                  <a:cubicBezTo>
                    <a:pt x="122057" y="310935"/>
                    <a:pt x="125233" y="308264"/>
                    <a:pt x="128884" y="308264"/>
                  </a:cubicBezTo>
                  <a:cubicBezTo>
                    <a:pt x="132535" y="308264"/>
                    <a:pt x="135811" y="310573"/>
                    <a:pt x="139275" y="311727"/>
                  </a:cubicBezTo>
                  <a:cubicBezTo>
                    <a:pt x="135811" y="315191"/>
                    <a:pt x="132870" y="319271"/>
                    <a:pt x="128884" y="322118"/>
                  </a:cubicBezTo>
                  <a:cubicBezTo>
                    <a:pt x="124682" y="325119"/>
                    <a:pt x="118996" y="325740"/>
                    <a:pt x="115029" y="329046"/>
                  </a:cubicBezTo>
                  <a:cubicBezTo>
                    <a:pt x="94140" y="346453"/>
                    <a:pt x="122521" y="334629"/>
                    <a:pt x="97711" y="342900"/>
                  </a:cubicBezTo>
                  <a:cubicBezTo>
                    <a:pt x="81217" y="367643"/>
                    <a:pt x="85877" y="355605"/>
                    <a:pt x="80393" y="377536"/>
                  </a:cubicBezTo>
                  <a:cubicBezTo>
                    <a:pt x="82702" y="379845"/>
                    <a:pt x="84054" y="384464"/>
                    <a:pt x="87320" y="384464"/>
                  </a:cubicBezTo>
                  <a:cubicBezTo>
                    <a:pt x="117088" y="384464"/>
                    <a:pt x="125316" y="381034"/>
                    <a:pt x="146202" y="374073"/>
                  </a:cubicBezTo>
                  <a:cubicBezTo>
                    <a:pt x="147357" y="377537"/>
                    <a:pt x="149666" y="380813"/>
                    <a:pt x="149666" y="384464"/>
                  </a:cubicBezTo>
                  <a:cubicBezTo>
                    <a:pt x="149666" y="396351"/>
                    <a:pt x="142058" y="396500"/>
                    <a:pt x="135811" y="405246"/>
                  </a:cubicBezTo>
                  <a:cubicBezTo>
                    <a:pt x="132810" y="409447"/>
                    <a:pt x="131620" y="414722"/>
                    <a:pt x="128884" y="419100"/>
                  </a:cubicBezTo>
                  <a:cubicBezTo>
                    <a:pt x="125824" y="423995"/>
                    <a:pt x="121957" y="428337"/>
                    <a:pt x="118493" y="432955"/>
                  </a:cubicBezTo>
                  <a:cubicBezTo>
                    <a:pt x="117338" y="436419"/>
                    <a:pt x="116467" y="439990"/>
                    <a:pt x="115029" y="443346"/>
                  </a:cubicBezTo>
                  <a:cubicBezTo>
                    <a:pt x="112995" y="448092"/>
                    <a:pt x="106469" y="452302"/>
                    <a:pt x="108102" y="457200"/>
                  </a:cubicBezTo>
                  <a:cubicBezTo>
                    <a:pt x="109735" y="462098"/>
                    <a:pt x="116926" y="462966"/>
                    <a:pt x="121957" y="464127"/>
                  </a:cubicBezTo>
                  <a:cubicBezTo>
                    <a:pt x="132144" y="466478"/>
                    <a:pt x="142738" y="466436"/>
                    <a:pt x="153129" y="467591"/>
                  </a:cubicBezTo>
                  <a:cubicBezTo>
                    <a:pt x="146448" y="501000"/>
                    <a:pt x="154629" y="471519"/>
                    <a:pt x="142739" y="495300"/>
                  </a:cubicBezTo>
                  <a:cubicBezTo>
                    <a:pt x="141106" y="498566"/>
                    <a:pt x="140713" y="502335"/>
                    <a:pt x="139275" y="505691"/>
                  </a:cubicBezTo>
                  <a:cubicBezTo>
                    <a:pt x="137241" y="510437"/>
                    <a:pt x="134910" y="515063"/>
                    <a:pt x="132348" y="519546"/>
                  </a:cubicBezTo>
                  <a:cubicBezTo>
                    <a:pt x="128561" y="526173"/>
                    <a:pt x="124478" y="532076"/>
                    <a:pt x="118493" y="536864"/>
                  </a:cubicBezTo>
                  <a:cubicBezTo>
                    <a:pt x="115242" y="539465"/>
                    <a:pt x="111716" y="541726"/>
                    <a:pt x="108102" y="543791"/>
                  </a:cubicBezTo>
                  <a:cubicBezTo>
                    <a:pt x="83422" y="557893"/>
                    <a:pt x="103471" y="541494"/>
                    <a:pt x="76929" y="568036"/>
                  </a:cubicBezTo>
                  <a:lnTo>
                    <a:pt x="70002" y="574964"/>
                  </a:lnTo>
                  <a:cubicBezTo>
                    <a:pt x="68848" y="579582"/>
                    <a:pt x="65756" y="584123"/>
                    <a:pt x="66539" y="588818"/>
                  </a:cubicBezTo>
                  <a:cubicBezTo>
                    <a:pt x="67076" y="592039"/>
                    <a:pt x="70217" y="595421"/>
                    <a:pt x="73466" y="595746"/>
                  </a:cubicBezTo>
                  <a:cubicBezTo>
                    <a:pt x="82728" y="596672"/>
                    <a:pt x="91939" y="593437"/>
                    <a:pt x="101175" y="592282"/>
                  </a:cubicBezTo>
                  <a:cubicBezTo>
                    <a:pt x="125906" y="584039"/>
                    <a:pt x="117907" y="579279"/>
                    <a:pt x="128884" y="595746"/>
                  </a:cubicBezTo>
                  <a:cubicBezTo>
                    <a:pt x="126804" y="604065"/>
                    <a:pt x="125967" y="614012"/>
                    <a:pt x="118493" y="619991"/>
                  </a:cubicBezTo>
                  <a:cubicBezTo>
                    <a:pt x="115642" y="622272"/>
                    <a:pt x="111566" y="622300"/>
                    <a:pt x="108102" y="623455"/>
                  </a:cubicBezTo>
                  <a:cubicBezTo>
                    <a:pt x="87721" y="654028"/>
                    <a:pt x="114406" y="607473"/>
                    <a:pt x="149666" y="637309"/>
                  </a:cubicBezTo>
                  <a:cubicBezTo>
                    <a:pt x="158524" y="644804"/>
                    <a:pt x="148811" y="660640"/>
                    <a:pt x="146202" y="671946"/>
                  </a:cubicBezTo>
                  <a:cubicBezTo>
                    <a:pt x="145266" y="676002"/>
                    <a:pt x="141340" y="678722"/>
                    <a:pt x="139275" y="682336"/>
                  </a:cubicBezTo>
                  <a:cubicBezTo>
                    <a:pt x="136713" y="686819"/>
                    <a:pt x="135212" y="691895"/>
                    <a:pt x="132348" y="696191"/>
                  </a:cubicBezTo>
                  <a:cubicBezTo>
                    <a:pt x="125950" y="705787"/>
                    <a:pt x="122908" y="703341"/>
                    <a:pt x="111566" y="706582"/>
                  </a:cubicBezTo>
                  <a:cubicBezTo>
                    <a:pt x="108055" y="707585"/>
                    <a:pt x="104639" y="708891"/>
                    <a:pt x="101175" y="710046"/>
                  </a:cubicBezTo>
                  <a:cubicBezTo>
                    <a:pt x="64978" y="746241"/>
                    <a:pt x="107938" y="706204"/>
                    <a:pt x="73466" y="730827"/>
                  </a:cubicBezTo>
                  <a:cubicBezTo>
                    <a:pt x="69480" y="733674"/>
                    <a:pt x="66838" y="738082"/>
                    <a:pt x="63075" y="741218"/>
                  </a:cubicBezTo>
                  <a:cubicBezTo>
                    <a:pt x="59877" y="743883"/>
                    <a:pt x="56148" y="745837"/>
                    <a:pt x="52684" y="748146"/>
                  </a:cubicBezTo>
                  <a:cubicBezTo>
                    <a:pt x="51529" y="751609"/>
                    <a:pt x="45573" y="758370"/>
                    <a:pt x="49220" y="758536"/>
                  </a:cubicBezTo>
                  <a:cubicBezTo>
                    <a:pt x="75847" y="759746"/>
                    <a:pt x="128884" y="751609"/>
                    <a:pt x="128884" y="751609"/>
                  </a:cubicBezTo>
                  <a:cubicBezTo>
                    <a:pt x="132348" y="753918"/>
                    <a:pt x="138591" y="754430"/>
                    <a:pt x="139275" y="758536"/>
                  </a:cubicBezTo>
                  <a:cubicBezTo>
                    <a:pt x="144808" y="791738"/>
                    <a:pt x="140331" y="789782"/>
                    <a:pt x="121957" y="803564"/>
                  </a:cubicBezTo>
                  <a:cubicBezTo>
                    <a:pt x="120802" y="807028"/>
                    <a:pt x="121075" y="811373"/>
                    <a:pt x="118493" y="813955"/>
                  </a:cubicBezTo>
                  <a:cubicBezTo>
                    <a:pt x="115911" y="816537"/>
                    <a:pt x="109913" y="814248"/>
                    <a:pt x="108102" y="817418"/>
                  </a:cubicBezTo>
                  <a:cubicBezTo>
                    <a:pt x="104618" y="823516"/>
                    <a:pt x="107780" y="831919"/>
                    <a:pt x="104639" y="838200"/>
                  </a:cubicBezTo>
                  <a:cubicBezTo>
                    <a:pt x="101718" y="844042"/>
                    <a:pt x="95402" y="847437"/>
                    <a:pt x="90784" y="852055"/>
                  </a:cubicBezTo>
                  <a:lnTo>
                    <a:pt x="80393" y="862446"/>
                  </a:lnTo>
                  <a:cubicBezTo>
                    <a:pt x="75497" y="886924"/>
                    <a:pt x="78791" y="874179"/>
                    <a:pt x="70002" y="900546"/>
                  </a:cubicBezTo>
                  <a:cubicBezTo>
                    <a:pt x="66991" y="909578"/>
                    <a:pt x="88475" y="895927"/>
                    <a:pt x="97711" y="893618"/>
                  </a:cubicBezTo>
                  <a:cubicBezTo>
                    <a:pt x="117498" y="888671"/>
                    <a:pt x="115236" y="888862"/>
                    <a:pt x="128884" y="879764"/>
                  </a:cubicBezTo>
                  <a:cubicBezTo>
                    <a:pt x="131193" y="886691"/>
                    <a:pt x="135812" y="893619"/>
                    <a:pt x="128884" y="900546"/>
                  </a:cubicBezTo>
                  <a:cubicBezTo>
                    <a:pt x="126302" y="903128"/>
                    <a:pt x="121957" y="902855"/>
                    <a:pt x="118493" y="904009"/>
                  </a:cubicBezTo>
                  <a:cubicBezTo>
                    <a:pt x="115029" y="906318"/>
                    <a:pt x="111353" y="908335"/>
                    <a:pt x="108102" y="910936"/>
                  </a:cubicBezTo>
                  <a:cubicBezTo>
                    <a:pt x="83426" y="930678"/>
                    <a:pt x="122766" y="903471"/>
                    <a:pt x="90784" y="924791"/>
                  </a:cubicBezTo>
                  <a:cubicBezTo>
                    <a:pt x="88475" y="928255"/>
                    <a:pt x="86458" y="931931"/>
                    <a:pt x="83857" y="935182"/>
                  </a:cubicBezTo>
                  <a:cubicBezTo>
                    <a:pt x="78218" y="942230"/>
                    <a:pt x="74251" y="943894"/>
                    <a:pt x="66539" y="949036"/>
                  </a:cubicBezTo>
                  <a:cubicBezTo>
                    <a:pt x="67693" y="952500"/>
                    <a:pt x="66460" y="958541"/>
                    <a:pt x="70002" y="959427"/>
                  </a:cubicBezTo>
                  <a:cubicBezTo>
                    <a:pt x="79101" y="961702"/>
                    <a:pt x="94893" y="955749"/>
                    <a:pt x="104639" y="952500"/>
                  </a:cubicBezTo>
                  <a:cubicBezTo>
                    <a:pt x="106948" y="949036"/>
                    <a:pt x="108102" y="944418"/>
                    <a:pt x="111566" y="942109"/>
                  </a:cubicBezTo>
                  <a:cubicBezTo>
                    <a:pt x="121641" y="935393"/>
                    <a:pt x="129200" y="939591"/>
                    <a:pt x="139275" y="942109"/>
                  </a:cubicBezTo>
                  <a:cubicBezTo>
                    <a:pt x="138120" y="946727"/>
                    <a:pt x="136844" y="951317"/>
                    <a:pt x="135811" y="955964"/>
                  </a:cubicBezTo>
                  <a:cubicBezTo>
                    <a:pt x="134673" y="961086"/>
                    <a:pt x="132324" y="977481"/>
                    <a:pt x="128884" y="983673"/>
                  </a:cubicBezTo>
                  <a:cubicBezTo>
                    <a:pt x="124841" y="990951"/>
                    <a:pt x="119647" y="997528"/>
                    <a:pt x="115029" y="1004455"/>
                  </a:cubicBezTo>
                  <a:cubicBezTo>
                    <a:pt x="112720" y="1007918"/>
                    <a:pt x="108102" y="1009073"/>
                    <a:pt x="104639" y="1011382"/>
                  </a:cubicBezTo>
                  <a:cubicBezTo>
                    <a:pt x="97895" y="1031612"/>
                    <a:pt x="106452" y="1013032"/>
                    <a:pt x="90784" y="1028700"/>
                  </a:cubicBezTo>
                  <a:cubicBezTo>
                    <a:pt x="87840" y="1031644"/>
                    <a:pt x="86801" y="1036147"/>
                    <a:pt x="83857" y="1039091"/>
                  </a:cubicBezTo>
                  <a:cubicBezTo>
                    <a:pt x="74865" y="1048083"/>
                    <a:pt x="67122" y="1050922"/>
                    <a:pt x="56148" y="1056409"/>
                  </a:cubicBezTo>
                  <a:cubicBezTo>
                    <a:pt x="52684" y="1061027"/>
                    <a:pt x="49514" y="1065881"/>
                    <a:pt x="45757" y="1070264"/>
                  </a:cubicBezTo>
                  <a:cubicBezTo>
                    <a:pt x="42569" y="1073983"/>
                    <a:pt x="38213" y="1076669"/>
                    <a:pt x="35366" y="1080655"/>
                  </a:cubicBezTo>
                  <a:cubicBezTo>
                    <a:pt x="32365" y="1084856"/>
                    <a:pt x="31537" y="1090379"/>
                    <a:pt x="28439" y="1094509"/>
                  </a:cubicBezTo>
                  <a:cubicBezTo>
                    <a:pt x="24520" y="1099734"/>
                    <a:pt x="18207" y="1102930"/>
                    <a:pt x="14584" y="1108364"/>
                  </a:cubicBezTo>
                  <a:cubicBezTo>
                    <a:pt x="12275" y="1111828"/>
                    <a:pt x="10258" y="1115504"/>
                    <a:pt x="7657" y="1118755"/>
                  </a:cubicBezTo>
                  <a:cubicBezTo>
                    <a:pt x="5617" y="1121305"/>
                    <a:pt x="-2439" y="1124890"/>
                    <a:pt x="729" y="1125682"/>
                  </a:cubicBezTo>
                  <a:cubicBezTo>
                    <a:pt x="7542" y="1127385"/>
                    <a:pt x="14584" y="1123373"/>
                    <a:pt x="21511" y="1122218"/>
                  </a:cubicBezTo>
                  <a:cubicBezTo>
                    <a:pt x="38902" y="1096135"/>
                    <a:pt x="18485" y="1129280"/>
                    <a:pt x="31902" y="1097973"/>
                  </a:cubicBezTo>
                  <a:cubicBezTo>
                    <a:pt x="33537" y="1094159"/>
                    <a:pt x="41458" y="1083234"/>
                    <a:pt x="45757" y="1080655"/>
                  </a:cubicBezTo>
                  <a:cubicBezTo>
                    <a:pt x="48888" y="1078777"/>
                    <a:pt x="52882" y="1078824"/>
                    <a:pt x="56148" y="1077191"/>
                  </a:cubicBezTo>
                  <a:cubicBezTo>
                    <a:pt x="79930" y="1065300"/>
                    <a:pt x="50446" y="1073483"/>
                    <a:pt x="83857" y="1066800"/>
                  </a:cubicBezTo>
                  <a:cubicBezTo>
                    <a:pt x="108226" y="1050555"/>
                    <a:pt x="77326" y="1069249"/>
                    <a:pt x="111566" y="1056409"/>
                  </a:cubicBezTo>
                  <a:cubicBezTo>
                    <a:pt x="115464" y="1054947"/>
                    <a:pt x="118234" y="1051344"/>
                    <a:pt x="121957" y="1049482"/>
                  </a:cubicBezTo>
                  <a:cubicBezTo>
                    <a:pt x="125223" y="1047849"/>
                    <a:pt x="128884" y="1047173"/>
                    <a:pt x="132348" y="1046018"/>
                  </a:cubicBezTo>
                  <a:cubicBezTo>
                    <a:pt x="149666" y="1047173"/>
                    <a:pt x="167052" y="1047565"/>
                    <a:pt x="184302" y="1049482"/>
                  </a:cubicBezTo>
                  <a:cubicBezTo>
                    <a:pt x="191414" y="1050272"/>
                    <a:pt x="202992" y="1057404"/>
                    <a:pt x="208548" y="1059873"/>
                  </a:cubicBezTo>
                  <a:cubicBezTo>
                    <a:pt x="214230" y="1062398"/>
                    <a:pt x="220045" y="1064617"/>
                    <a:pt x="225866" y="1066800"/>
                  </a:cubicBezTo>
                  <a:cubicBezTo>
                    <a:pt x="229285" y="1068082"/>
                    <a:pt x="232901" y="1068826"/>
                    <a:pt x="236257" y="1070264"/>
                  </a:cubicBezTo>
                  <a:cubicBezTo>
                    <a:pt x="266217" y="1083104"/>
                    <a:pt x="236133" y="1072531"/>
                    <a:pt x="260502" y="1080655"/>
                  </a:cubicBezTo>
                  <a:cubicBezTo>
                    <a:pt x="259348" y="1077191"/>
                    <a:pt x="258550" y="1073588"/>
                    <a:pt x="257039" y="1070264"/>
                  </a:cubicBezTo>
                  <a:cubicBezTo>
                    <a:pt x="252766" y="1060863"/>
                    <a:pt x="247802" y="1051791"/>
                    <a:pt x="243184" y="1042555"/>
                  </a:cubicBezTo>
                  <a:cubicBezTo>
                    <a:pt x="239003" y="1034193"/>
                    <a:pt x="231364" y="1023093"/>
                    <a:pt x="225866" y="1014846"/>
                  </a:cubicBezTo>
                  <a:cubicBezTo>
                    <a:pt x="224711" y="1004455"/>
                    <a:pt x="224452" y="993925"/>
                    <a:pt x="222402" y="983673"/>
                  </a:cubicBezTo>
                  <a:cubicBezTo>
                    <a:pt x="219549" y="969406"/>
                    <a:pt x="214705" y="961352"/>
                    <a:pt x="208548" y="949036"/>
                  </a:cubicBezTo>
                  <a:cubicBezTo>
                    <a:pt x="207393" y="943263"/>
                    <a:pt x="202765" y="937129"/>
                    <a:pt x="205084" y="931718"/>
                  </a:cubicBezTo>
                  <a:cubicBezTo>
                    <a:pt x="208533" y="923670"/>
                    <a:pt x="241825" y="921521"/>
                    <a:pt x="243184" y="921327"/>
                  </a:cubicBezTo>
                  <a:cubicBezTo>
                    <a:pt x="242029" y="917863"/>
                    <a:pt x="241353" y="914202"/>
                    <a:pt x="239720" y="910936"/>
                  </a:cubicBezTo>
                  <a:cubicBezTo>
                    <a:pt x="235352" y="902200"/>
                    <a:pt x="232308" y="900060"/>
                    <a:pt x="225866" y="893618"/>
                  </a:cubicBezTo>
                  <a:cubicBezTo>
                    <a:pt x="217160" y="867503"/>
                    <a:pt x="228903" y="899690"/>
                    <a:pt x="215475" y="872836"/>
                  </a:cubicBezTo>
                  <a:cubicBezTo>
                    <a:pt x="206482" y="854852"/>
                    <a:pt x="218614" y="869050"/>
                    <a:pt x="205084" y="855518"/>
                  </a:cubicBezTo>
                  <a:cubicBezTo>
                    <a:pt x="203929" y="845127"/>
                    <a:pt x="201620" y="834801"/>
                    <a:pt x="201620" y="824346"/>
                  </a:cubicBezTo>
                  <a:cubicBezTo>
                    <a:pt x="201620" y="820695"/>
                    <a:pt x="201653" y="815203"/>
                    <a:pt x="205084" y="813955"/>
                  </a:cubicBezTo>
                  <a:cubicBezTo>
                    <a:pt x="215988" y="809990"/>
                    <a:pt x="228175" y="811646"/>
                    <a:pt x="239720" y="810491"/>
                  </a:cubicBezTo>
                  <a:cubicBezTo>
                    <a:pt x="238657" y="806241"/>
                    <a:pt x="233215" y="781459"/>
                    <a:pt x="229329" y="772391"/>
                  </a:cubicBezTo>
                  <a:cubicBezTo>
                    <a:pt x="227295" y="767645"/>
                    <a:pt x="224711" y="763154"/>
                    <a:pt x="222402" y="758536"/>
                  </a:cubicBezTo>
                  <a:cubicBezTo>
                    <a:pt x="225866" y="756227"/>
                    <a:pt x="229070" y="753470"/>
                    <a:pt x="232793" y="751609"/>
                  </a:cubicBezTo>
                  <a:cubicBezTo>
                    <a:pt x="236059" y="749976"/>
                    <a:pt x="242299" y="751688"/>
                    <a:pt x="243184" y="748146"/>
                  </a:cubicBezTo>
                  <a:cubicBezTo>
                    <a:pt x="245458" y="739051"/>
                    <a:pt x="239504" y="723253"/>
                    <a:pt x="236257" y="713509"/>
                  </a:cubicBezTo>
                  <a:cubicBezTo>
                    <a:pt x="235102" y="689264"/>
                    <a:pt x="234729" y="664968"/>
                    <a:pt x="232793" y="640773"/>
                  </a:cubicBezTo>
                  <a:cubicBezTo>
                    <a:pt x="232413" y="636028"/>
                    <a:pt x="230362" y="631565"/>
                    <a:pt x="229329" y="626918"/>
                  </a:cubicBezTo>
                  <a:cubicBezTo>
                    <a:pt x="228052" y="621171"/>
                    <a:pt x="227020" y="615373"/>
                    <a:pt x="225866" y="609600"/>
                  </a:cubicBezTo>
                  <a:cubicBezTo>
                    <a:pt x="224711" y="593436"/>
                    <a:pt x="224295" y="577203"/>
                    <a:pt x="222402" y="561109"/>
                  </a:cubicBezTo>
                  <a:cubicBezTo>
                    <a:pt x="221975" y="557483"/>
                    <a:pt x="219655" y="554298"/>
                    <a:pt x="218939" y="550718"/>
                  </a:cubicBezTo>
                  <a:cubicBezTo>
                    <a:pt x="217338" y="542713"/>
                    <a:pt x="217076" y="534478"/>
                    <a:pt x="215475" y="526473"/>
                  </a:cubicBezTo>
                  <a:cubicBezTo>
                    <a:pt x="214759" y="522893"/>
                    <a:pt x="209429" y="518664"/>
                    <a:pt x="212011" y="516082"/>
                  </a:cubicBezTo>
                  <a:cubicBezTo>
                    <a:pt x="214593" y="513500"/>
                    <a:pt x="218938" y="518391"/>
                    <a:pt x="222402" y="519546"/>
                  </a:cubicBezTo>
                  <a:cubicBezTo>
                    <a:pt x="227020" y="523009"/>
                    <a:pt x="231094" y="527354"/>
                    <a:pt x="236257" y="529936"/>
                  </a:cubicBezTo>
                  <a:cubicBezTo>
                    <a:pt x="240515" y="532065"/>
                    <a:pt x="246150" y="530759"/>
                    <a:pt x="250111" y="533400"/>
                  </a:cubicBezTo>
                  <a:cubicBezTo>
                    <a:pt x="253575" y="535709"/>
                    <a:pt x="253788" y="541190"/>
                    <a:pt x="257039" y="543791"/>
                  </a:cubicBezTo>
                  <a:cubicBezTo>
                    <a:pt x="259890" y="546072"/>
                    <a:pt x="264164" y="545622"/>
                    <a:pt x="267429" y="547255"/>
                  </a:cubicBezTo>
                  <a:cubicBezTo>
                    <a:pt x="271152" y="549117"/>
                    <a:pt x="274356" y="551873"/>
                    <a:pt x="277820" y="554182"/>
                  </a:cubicBezTo>
                  <a:cubicBezTo>
                    <a:pt x="267595" y="503050"/>
                    <a:pt x="285676" y="576817"/>
                    <a:pt x="257039" y="519546"/>
                  </a:cubicBezTo>
                  <a:cubicBezTo>
                    <a:pt x="254998" y="515465"/>
                    <a:pt x="247534" y="499106"/>
                    <a:pt x="243184" y="495300"/>
                  </a:cubicBezTo>
                  <a:cubicBezTo>
                    <a:pt x="236918" y="489818"/>
                    <a:pt x="222402" y="481446"/>
                    <a:pt x="222402" y="481446"/>
                  </a:cubicBezTo>
                  <a:cubicBezTo>
                    <a:pt x="199422" y="435482"/>
                    <a:pt x="227305" y="492885"/>
                    <a:pt x="212011" y="457200"/>
                  </a:cubicBezTo>
                  <a:cubicBezTo>
                    <a:pt x="196725" y="421533"/>
                    <a:pt x="213921" y="469857"/>
                    <a:pt x="198157" y="422564"/>
                  </a:cubicBezTo>
                  <a:cubicBezTo>
                    <a:pt x="197003" y="419100"/>
                    <a:pt x="205006" y="425141"/>
                    <a:pt x="208548" y="426027"/>
                  </a:cubicBezTo>
                  <a:cubicBezTo>
                    <a:pt x="254863" y="437606"/>
                    <a:pt x="225650" y="428266"/>
                    <a:pt x="250111" y="436418"/>
                  </a:cubicBezTo>
                  <a:cubicBezTo>
                    <a:pt x="266577" y="447396"/>
                    <a:pt x="256554" y="442030"/>
                    <a:pt x="281284" y="450273"/>
                  </a:cubicBezTo>
                  <a:lnTo>
                    <a:pt x="291675" y="453736"/>
                  </a:lnTo>
                  <a:lnTo>
                    <a:pt x="302066" y="457200"/>
                  </a:lnTo>
                  <a:cubicBezTo>
                    <a:pt x="299757" y="453736"/>
                    <a:pt x="298083" y="449753"/>
                    <a:pt x="295139" y="446809"/>
                  </a:cubicBezTo>
                  <a:cubicBezTo>
                    <a:pt x="292195" y="443865"/>
                    <a:pt x="287999" y="442482"/>
                    <a:pt x="284748" y="439882"/>
                  </a:cubicBezTo>
                  <a:cubicBezTo>
                    <a:pt x="282198" y="437842"/>
                    <a:pt x="280370" y="434995"/>
                    <a:pt x="277820" y="432955"/>
                  </a:cubicBezTo>
                  <a:cubicBezTo>
                    <a:pt x="267267" y="424513"/>
                    <a:pt x="266025" y="426214"/>
                    <a:pt x="253575" y="419100"/>
                  </a:cubicBezTo>
                  <a:cubicBezTo>
                    <a:pt x="249961" y="417035"/>
                    <a:pt x="246648" y="414482"/>
                    <a:pt x="243184" y="412173"/>
                  </a:cubicBezTo>
                  <a:cubicBezTo>
                    <a:pt x="242029" y="408709"/>
                    <a:pt x="241745" y="404820"/>
                    <a:pt x="239720" y="401782"/>
                  </a:cubicBezTo>
                  <a:cubicBezTo>
                    <a:pt x="237003" y="397706"/>
                    <a:pt x="232465" y="395154"/>
                    <a:pt x="229329" y="391391"/>
                  </a:cubicBezTo>
                  <a:cubicBezTo>
                    <a:pt x="226664" y="388193"/>
                    <a:pt x="224711" y="384464"/>
                    <a:pt x="222402" y="381000"/>
                  </a:cubicBezTo>
                  <a:cubicBezTo>
                    <a:pt x="221248" y="377536"/>
                    <a:pt x="220817" y="373740"/>
                    <a:pt x="218939" y="370609"/>
                  </a:cubicBezTo>
                  <a:cubicBezTo>
                    <a:pt x="217259" y="367809"/>
                    <a:pt x="213471" y="366603"/>
                    <a:pt x="212011" y="363682"/>
                  </a:cubicBezTo>
                  <a:cubicBezTo>
                    <a:pt x="209882" y="359424"/>
                    <a:pt x="209856" y="354404"/>
                    <a:pt x="208548" y="349827"/>
                  </a:cubicBezTo>
                  <a:cubicBezTo>
                    <a:pt x="207545" y="346316"/>
                    <a:pt x="206239" y="342900"/>
                    <a:pt x="205084" y="339436"/>
                  </a:cubicBezTo>
                  <a:cubicBezTo>
                    <a:pt x="206239" y="333663"/>
                    <a:pt x="208548" y="328005"/>
                    <a:pt x="208548" y="322118"/>
                  </a:cubicBezTo>
                  <a:cubicBezTo>
                    <a:pt x="208548" y="303048"/>
                    <a:pt x="205192" y="305236"/>
                    <a:pt x="201620" y="290946"/>
                  </a:cubicBezTo>
                  <a:cubicBezTo>
                    <a:pt x="200192" y="285234"/>
                    <a:pt x="199311" y="279400"/>
                    <a:pt x="198157" y="273627"/>
                  </a:cubicBezTo>
                  <a:cubicBezTo>
                    <a:pt x="199311" y="266700"/>
                    <a:pt x="195665" y="256568"/>
                    <a:pt x="201620" y="252846"/>
                  </a:cubicBezTo>
                  <a:cubicBezTo>
                    <a:pt x="208543" y="248519"/>
                    <a:pt x="218286" y="253277"/>
                    <a:pt x="225866" y="256309"/>
                  </a:cubicBezTo>
                  <a:cubicBezTo>
                    <a:pt x="230414" y="258128"/>
                    <a:pt x="232181" y="263983"/>
                    <a:pt x="236257" y="266700"/>
                  </a:cubicBezTo>
                  <a:cubicBezTo>
                    <a:pt x="239295" y="268725"/>
                    <a:pt x="243456" y="268391"/>
                    <a:pt x="246648" y="270164"/>
                  </a:cubicBezTo>
                  <a:cubicBezTo>
                    <a:pt x="253926" y="274207"/>
                    <a:pt x="259531" y="281385"/>
                    <a:pt x="267429" y="284018"/>
                  </a:cubicBezTo>
                  <a:lnTo>
                    <a:pt x="288211" y="290946"/>
                  </a:lnTo>
                  <a:lnTo>
                    <a:pt x="298602" y="294409"/>
                  </a:lnTo>
                  <a:cubicBezTo>
                    <a:pt x="299757" y="290945"/>
                    <a:pt x="302666" y="287619"/>
                    <a:pt x="302066" y="284018"/>
                  </a:cubicBezTo>
                  <a:cubicBezTo>
                    <a:pt x="301382" y="279912"/>
                    <a:pt x="297740" y="276878"/>
                    <a:pt x="295139" y="273627"/>
                  </a:cubicBezTo>
                  <a:cubicBezTo>
                    <a:pt x="287818" y="264476"/>
                    <a:pt x="276920" y="259173"/>
                    <a:pt x="267429" y="252846"/>
                  </a:cubicBezTo>
                  <a:cubicBezTo>
                    <a:pt x="264712" y="251035"/>
                    <a:pt x="262811" y="248227"/>
                    <a:pt x="260502" y="245918"/>
                  </a:cubicBezTo>
                  <a:cubicBezTo>
                    <a:pt x="259348" y="242454"/>
                    <a:pt x="258917" y="238658"/>
                    <a:pt x="257039" y="235527"/>
                  </a:cubicBezTo>
                  <a:cubicBezTo>
                    <a:pt x="253750" y="230045"/>
                    <a:pt x="244438" y="224818"/>
                    <a:pt x="239720" y="221673"/>
                  </a:cubicBezTo>
                  <a:lnTo>
                    <a:pt x="232793" y="200891"/>
                  </a:lnTo>
                  <a:cubicBezTo>
                    <a:pt x="229850" y="192060"/>
                    <a:pt x="232786" y="181825"/>
                    <a:pt x="229329" y="173182"/>
                  </a:cubicBezTo>
                  <a:cubicBezTo>
                    <a:pt x="227783" y="169317"/>
                    <a:pt x="222402" y="168564"/>
                    <a:pt x="218939" y="166255"/>
                  </a:cubicBezTo>
                  <a:cubicBezTo>
                    <a:pt x="216630" y="162791"/>
                    <a:pt x="213434" y="159776"/>
                    <a:pt x="212011" y="155864"/>
                  </a:cubicBezTo>
                  <a:cubicBezTo>
                    <a:pt x="208757" y="146917"/>
                    <a:pt x="205084" y="128155"/>
                    <a:pt x="205084" y="128155"/>
                  </a:cubicBezTo>
                  <a:cubicBezTo>
                    <a:pt x="209251" y="73982"/>
                    <a:pt x="211132" y="73886"/>
                    <a:pt x="205084" y="10391"/>
                  </a:cubicBezTo>
                  <a:cubicBezTo>
                    <a:pt x="204975" y="9242"/>
                    <a:pt x="193538" y="1732"/>
                    <a:pt x="191229"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Freeform 20">
              <a:extLst>
                <a:ext uri="{FF2B5EF4-FFF2-40B4-BE49-F238E27FC236}">
                  <a16:creationId xmlns:a16="http://schemas.microsoft.com/office/drawing/2014/main" id="{2C974BA0-067C-D1BE-D151-6948F21CF319}"/>
                </a:ext>
              </a:extLst>
            </p:cNvPr>
            <p:cNvSpPr/>
            <p:nvPr/>
          </p:nvSpPr>
          <p:spPr>
            <a:xfrm flipH="1">
              <a:off x="3559969" y="5648709"/>
              <a:ext cx="45719" cy="359385"/>
            </a:xfrm>
            <a:custGeom>
              <a:avLst/>
              <a:gdLst>
                <a:gd name="connsiteX0" fmla="*/ 0 w 71874"/>
                <a:gd name="connsiteY0" fmla="*/ 674820 h 674820"/>
                <a:gd name="connsiteX1" fmla="*/ 63888 w 71874"/>
                <a:gd name="connsiteY1" fmla="*/ 670827 h 674820"/>
                <a:gd name="connsiteX2" fmla="*/ 71874 w 71874"/>
                <a:gd name="connsiteY2" fmla="*/ 11980 h 674820"/>
                <a:gd name="connsiteX3" fmla="*/ 39930 w 71874"/>
                <a:gd name="connsiteY3" fmla="*/ 0 h 674820"/>
                <a:gd name="connsiteX4" fmla="*/ 0 w 71874"/>
                <a:gd name="connsiteY4" fmla="*/ 674820 h 674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74" h="674820">
                  <a:moveTo>
                    <a:pt x="0" y="674820"/>
                  </a:moveTo>
                  <a:lnTo>
                    <a:pt x="63888" y="670827"/>
                  </a:lnTo>
                  <a:lnTo>
                    <a:pt x="71874" y="11980"/>
                  </a:lnTo>
                  <a:lnTo>
                    <a:pt x="39930" y="0"/>
                  </a:lnTo>
                  <a:lnTo>
                    <a:pt x="0" y="674820"/>
                  </a:lnTo>
                  <a:close/>
                </a:path>
              </a:pathLst>
            </a:custGeom>
            <a:solidFill>
              <a:srgbClr val="993300"/>
            </a:solidFill>
            <a:ln w="9525">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Freeform 22">
              <a:extLst>
                <a:ext uri="{FF2B5EF4-FFF2-40B4-BE49-F238E27FC236}">
                  <a16:creationId xmlns:a16="http://schemas.microsoft.com/office/drawing/2014/main" id="{A8F6CE80-A13F-4A7C-763E-C66CC0A64685}"/>
                </a:ext>
              </a:extLst>
            </p:cNvPr>
            <p:cNvSpPr/>
            <p:nvPr/>
          </p:nvSpPr>
          <p:spPr>
            <a:xfrm>
              <a:off x="4326283" y="5798982"/>
              <a:ext cx="56118" cy="198320"/>
            </a:xfrm>
            <a:custGeom>
              <a:avLst/>
              <a:gdLst>
                <a:gd name="connsiteX0" fmla="*/ 0 w 71874"/>
                <a:gd name="connsiteY0" fmla="*/ 547043 h 547043"/>
                <a:gd name="connsiteX1" fmla="*/ 0 w 71874"/>
                <a:gd name="connsiteY1" fmla="*/ 547043 h 547043"/>
                <a:gd name="connsiteX2" fmla="*/ 71874 w 71874"/>
                <a:gd name="connsiteY2" fmla="*/ 547043 h 547043"/>
                <a:gd name="connsiteX3" fmla="*/ 59895 w 71874"/>
                <a:gd name="connsiteY3" fmla="*/ 0 h 547043"/>
                <a:gd name="connsiteX4" fmla="*/ 27951 w 71874"/>
                <a:gd name="connsiteY4" fmla="*/ 31944 h 547043"/>
                <a:gd name="connsiteX5" fmla="*/ 3993 w 71874"/>
                <a:gd name="connsiteY5" fmla="*/ 19965 h 547043"/>
                <a:gd name="connsiteX6" fmla="*/ 11979 w 71874"/>
                <a:gd name="connsiteY6" fmla="*/ 55902 h 547043"/>
                <a:gd name="connsiteX7" fmla="*/ 19965 w 71874"/>
                <a:gd name="connsiteY7" fmla="*/ 71874 h 547043"/>
                <a:gd name="connsiteX8" fmla="*/ 23958 w 71874"/>
                <a:gd name="connsiteY8" fmla="*/ 107811 h 547043"/>
                <a:gd name="connsiteX9" fmla="*/ 0 w 71874"/>
                <a:gd name="connsiteY9" fmla="*/ 547043 h 54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547043">
                  <a:moveTo>
                    <a:pt x="0" y="547043"/>
                  </a:moveTo>
                  <a:lnTo>
                    <a:pt x="0" y="547043"/>
                  </a:lnTo>
                  <a:lnTo>
                    <a:pt x="71874" y="547043"/>
                  </a:lnTo>
                  <a:lnTo>
                    <a:pt x="59895" y="0"/>
                  </a:lnTo>
                  <a:lnTo>
                    <a:pt x="27951" y="31944"/>
                  </a:lnTo>
                  <a:lnTo>
                    <a:pt x="3993" y="19965"/>
                  </a:lnTo>
                  <a:cubicBezTo>
                    <a:pt x="6655" y="31944"/>
                    <a:pt x="8370" y="44173"/>
                    <a:pt x="11979" y="55902"/>
                  </a:cubicBezTo>
                  <a:cubicBezTo>
                    <a:pt x="13730" y="61591"/>
                    <a:pt x="18627" y="66074"/>
                    <a:pt x="19965" y="71874"/>
                  </a:cubicBezTo>
                  <a:cubicBezTo>
                    <a:pt x="22675" y="83618"/>
                    <a:pt x="23958" y="107811"/>
                    <a:pt x="23958" y="107811"/>
                  </a:cubicBezTo>
                  <a:lnTo>
                    <a:pt x="0" y="547043"/>
                  </a:lnTo>
                  <a:close/>
                </a:path>
              </a:pathLst>
            </a:custGeom>
            <a:solidFill>
              <a:srgbClr val="993300"/>
            </a:solidFill>
            <a:ln w="9525">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7" name="Freeform 206">
              <a:extLst>
                <a:ext uri="{FF2B5EF4-FFF2-40B4-BE49-F238E27FC236}">
                  <a16:creationId xmlns:a16="http://schemas.microsoft.com/office/drawing/2014/main" id="{41F7E6C6-7459-A976-F704-7DFDC2499F9A}"/>
                </a:ext>
              </a:extLst>
            </p:cNvPr>
            <p:cNvSpPr/>
            <p:nvPr/>
          </p:nvSpPr>
          <p:spPr>
            <a:xfrm>
              <a:off x="2956060" y="4904912"/>
              <a:ext cx="134532" cy="1097149"/>
            </a:xfrm>
            <a:custGeom>
              <a:avLst/>
              <a:gdLst>
                <a:gd name="connsiteX0" fmla="*/ 62959 w 179882"/>
                <a:gd name="connsiteY0" fmla="*/ 0 h 1570970"/>
                <a:gd name="connsiteX1" fmla="*/ 62959 w 179882"/>
                <a:gd name="connsiteY1" fmla="*/ 194873 h 1570970"/>
                <a:gd name="connsiteX2" fmla="*/ 0 w 179882"/>
                <a:gd name="connsiteY2" fmla="*/ 263827 h 1570970"/>
                <a:gd name="connsiteX3" fmla="*/ 65957 w 179882"/>
                <a:gd name="connsiteY3" fmla="*/ 206865 h 1570970"/>
                <a:gd name="connsiteX4" fmla="*/ 65957 w 179882"/>
                <a:gd name="connsiteY4" fmla="*/ 314794 h 1570970"/>
                <a:gd name="connsiteX5" fmla="*/ 23985 w 179882"/>
                <a:gd name="connsiteY5" fmla="*/ 344774 h 1570970"/>
                <a:gd name="connsiteX6" fmla="*/ 65957 w 179882"/>
                <a:gd name="connsiteY6" fmla="*/ 335780 h 1570970"/>
                <a:gd name="connsiteX7" fmla="*/ 38975 w 179882"/>
                <a:gd name="connsiteY7" fmla="*/ 1570970 h 1570970"/>
                <a:gd name="connsiteX8" fmla="*/ 98935 w 179882"/>
                <a:gd name="connsiteY8" fmla="*/ 1567972 h 1570970"/>
                <a:gd name="connsiteX9" fmla="*/ 89941 w 179882"/>
                <a:gd name="connsiteY9" fmla="*/ 1543987 h 1570970"/>
                <a:gd name="connsiteX10" fmla="*/ 80947 w 179882"/>
                <a:gd name="connsiteY10" fmla="*/ 1525999 h 1570970"/>
                <a:gd name="connsiteX11" fmla="*/ 104931 w 179882"/>
                <a:gd name="connsiteY11" fmla="*/ 170888 h 1570970"/>
                <a:gd name="connsiteX12" fmla="*/ 173886 w 179882"/>
                <a:gd name="connsiteY12" fmla="*/ 167890 h 1570970"/>
                <a:gd name="connsiteX13" fmla="*/ 155898 w 179882"/>
                <a:gd name="connsiteY13" fmla="*/ 158896 h 1570970"/>
                <a:gd name="connsiteX14" fmla="*/ 179882 w 179882"/>
                <a:gd name="connsiteY14" fmla="*/ 128916 h 1570970"/>
                <a:gd name="connsiteX15" fmla="*/ 155898 w 179882"/>
                <a:gd name="connsiteY15" fmla="*/ 155898 h 1570970"/>
                <a:gd name="connsiteX16" fmla="*/ 86943 w 179882"/>
                <a:gd name="connsiteY16" fmla="*/ 161894 h 1570970"/>
                <a:gd name="connsiteX17" fmla="*/ 62959 w 179882"/>
                <a:gd name="connsiteY17" fmla="*/ 0 h 157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882" h="1570970">
                  <a:moveTo>
                    <a:pt x="62959" y="0"/>
                  </a:moveTo>
                  <a:lnTo>
                    <a:pt x="62959" y="194873"/>
                  </a:lnTo>
                  <a:lnTo>
                    <a:pt x="0" y="263827"/>
                  </a:lnTo>
                  <a:lnTo>
                    <a:pt x="65957" y="206865"/>
                  </a:lnTo>
                  <a:lnTo>
                    <a:pt x="65957" y="314794"/>
                  </a:lnTo>
                  <a:lnTo>
                    <a:pt x="23985" y="344774"/>
                  </a:lnTo>
                  <a:lnTo>
                    <a:pt x="65957" y="335780"/>
                  </a:lnTo>
                  <a:lnTo>
                    <a:pt x="38975" y="1570970"/>
                  </a:lnTo>
                  <a:lnTo>
                    <a:pt x="98935" y="1567972"/>
                  </a:lnTo>
                  <a:cubicBezTo>
                    <a:pt x="95937" y="1559977"/>
                    <a:pt x="93304" y="1551835"/>
                    <a:pt x="89941" y="1543987"/>
                  </a:cubicBezTo>
                  <a:cubicBezTo>
                    <a:pt x="87300" y="1537825"/>
                    <a:pt x="80947" y="1525999"/>
                    <a:pt x="80947" y="1525999"/>
                  </a:cubicBezTo>
                  <a:lnTo>
                    <a:pt x="104931" y="170888"/>
                  </a:lnTo>
                  <a:lnTo>
                    <a:pt x="173886" y="167890"/>
                  </a:lnTo>
                  <a:lnTo>
                    <a:pt x="155898" y="158896"/>
                  </a:lnTo>
                  <a:lnTo>
                    <a:pt x="179882" y="128916"/>
                  </a:lnTo>
                  <a:lnTo>
                    <a:pt x="155898" y="155898"/>
                  </a:lnTo>
                  <a:lnTo>
                    <a:pt x="86943" y="161894"/>
                  </a:lnTo>
                  <a:lnTo>
                    <a:pt x="62959" y="0"/>
                  </a:lnTo>
                  <a:close/>
                </a:path>
              </a:pathLst>
            </a:cu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21" name="Group 220">
              <a:extLst>
                <a:ext uri="{FF2B5EF4-FFF2-40B4-BE49-F238E27FC236}">
                  <a16:creationId xmlns:a16="http://schemas.microsoft.com/office/drawing/2014/main" id="{62EC3D1C-6F14-0BC8-F64C-F8C812671A3C}"/>
                </a:ext>
              </a:extLst>
            </p:cNvPr>
            <p:cNvGrpSpPr/>
            <p:nvPr/>
          </p:nvGrpSpPr>
          <p:grpSpPr>
            <a:xfrm>
              <a:off x="5119043" y="3799609"/>
              <a:ext cx="3352865" cy="2215723"/>
              <a:chOff x="5119043" y="3799609"/>
              <a:chExt cx="3352865" cy="2215723"/>
            </a:xfrm>
          </p:grpSpPr>
          <p:sp>
            <p:nvSpPr>
              <p:cNvPr id="44" name="Freeform 43">
                <a:extLst>
                  <a:ext uri="{FF2B5EF4-FFF2-40B4-BE49-F238E27FC236}">
                    <a16:creationId xmlns:a16="http://schemas.microsoft.com/office/drawing/2014/main" id="{9C20869A-CF40-9A5F-27A0-E6F00B27B3A9}"/>
                  </a:ext>
                </a:extLst>
              </p:cNvPr>
              <p:cNvSpPr/>
              <p:nvPr/>
            </p:nvSpPr>
            <p:spPr>
              <a:xfrm>
                <a:off x="6891941" y="4863490"/>
                <a:ext cx="51909" cy="1145995"/>
              </a:xfrm>
              <a:custGeom>
                <a:avLst/>
                <a:gdLst>
                  <a:gd name="connsiteX0" fmla="*/ 0 w 51909"/>
                  <a:gd name="connsiteY0" fmla="*/ 1142002 h 1145995"/>
                  <a:gd name="connsiteX1" fmla="*/ 31944 w 51909"/>
                  <a:gd name="connsiteY1" fmla="*/ 1145995 h 1145995"/>
                  <a:gd name="connsiteX2" fmla="*/ 51909 w 51909"/>
                  <a:gd name="connsiteY2" fmla="*/ 43923 h 1145995"/>
                  <a:gd name="connsiteX3" fmla="*/ 15972 w 51909"/>
                  <a:gd name="connsiteY3" fmla="*/ 0 h 1145995"/>
                  <a:gd name="connsiteX4" fmla="*/ 0 w 51909"/>
                  <a:gd name="connsiteY4" fmla="*/ 1142002 h 1145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09" h="1145995">
                    <a:moveTo>
                      <a:pt x="0" y="1142002"/>
                    </a:moveTo>
                    <a:lnTo>
                      <a:pt x="31944" y="1145995"/>
                    </a:lnTo>
                    <a:lnTo>
                      <a:pt x="51909" y="43923"/>
                    </a:lnTo>
                    <a:lnTo>
                      <a:pt x="15972" y="0"/>
                    </a:lnTo>
                    <a:lnTo>
                      <a:pt x="0" y="1142002"/>
                    </a:lnTo>
                    <a:close/>
                  </a:path>
                </a:pathLst>
              </a:custGeom>
              <a:solidFill>
                <a:srgbClr val="993300"/>
              </a:solidFill>
              <a:ln w="9525">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Freeform 39">
                <a:extLst>
                  <a:ext uri="{FF2B5EF4-FFF2-40B4-BE49-F238E27FC236}">
                    <a16:creationId xmlns:a16="http://schemas.microsoft.com/office/drawing/2014/main" id="{40A226B7-AEBF-1F6C-7402-65F45D2EA988}"/>
                  </a:ext>
                </a:extLst>
              </p:cNvPr>
              <p:cNvSpPr/>
              <p:nvPr/>
            </p:nvSpPr>
            <p:spPr>
              <a:xfrm>
                <a:off x="7818319" y="3799609"/>
                <a:ext cx="56173" cy="2127387"/>
              </a:xfrm>
              <a:custGeom>
                <a:avLst/>
                <a:gdLst>
                  <a:gd name="connsiteX0" fmla="*/ 0 w 107811"/>
                  <a:gd name="connsiteY0" fmla="*/ 559022 h 563015"/>
                  <a:gd name="connsiteX1" fmla="*/ 107811 w 107811"/>
                  <a:gd name="connsiteY1" fmla="*/ 563015 h 563015"/>
                  <a:gd name="connsiteX2" fmla="*/ 107811 w 107811"/>
                  <a:gd name="connsiteY2" fmla="*/ 527078 h 563015"/>
                  <a:gd name="connsiteX3" fmla="*/ 99825 w 107811"/>
                  <a:gd name="connsiteY3" fmla="*/ 27951 h 563015"/>
                  <a:gd name="connsiteX4" fmla="*/ 55902 w 107811"/>
                  <a:gd name="connsiteY4" fmla="*/ 0 h 563015"/>
                  <a:gd name="connsiteX5" fmla="*/ 59895 w 107811"/>
                  <a:gd name="connsiteY5" fmla="*/ 71874 h 563015"/>
                  <a:gd name="connsiteX6" fmla="*/ 67881 w 107811"/>
                  <a:gd name="connsiteY6" fmla="*/ 139755 h 563015"/>
                  <a:gd name="connsiteX7" fmla="*/ 15972 w 107811"/>
                  <a:gd name="connsiteY7" fmla="*/ 167706 h 563015"/>
                  <a:gd name="connsiteX8" fmla="*/ 31944 w 107811"/>
                  <a:gd name="connsiteY8" fmla="*/ 343399 h 563015"/>
                  <a:gd name="connsiteX9" fmla="*/ 27951 w 107811"/>
                  <a:gd name="connsiteY9" fmla="*/ 391315 h 563015"/>
                  <a:gd name="connsiteX10" fmla="*/ 23958 w 107811"/>
                  <a:gd name="connsiteY10" fmla="*/ 403294 h 563015"/>
                  <a:gd name="connsiteX11" fmla="*/ 0 w 107811"/>
                  <a:gd name="connsiteY11" fmla="*/ 559022 h 56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811" h="563015">
                    <a:moveTo>
                      <a:pt x="0" y="559022"/>
                    </a:moveTo>
                    <a:lnTo>
                      <a:pt x="107811" y="563015"/>
                    </a:lnTo>
                    <a:lnTo>
                      <a:pt x="107811" y="527078"/>
                    </a:lnTo>
                    <a:lnTo>
                      <a:pt x="99825" y="27951"/>
                    </a:lnTo>
                    <a:lnTo>
                      <a:pt x="55902" y="0"/>
                    </a:lnTo>
                    <a:cubicBezTo>
                      <a:pt x="60558" y="55874"/>
                      <a:pt x="59895" y="31889"/>
                      <a:pt x="59895" y="71874"/>
                    </a:cubicBezTo>
                    <a:lnTo>
                      <a:pt x="67881" y="139755"/>
                    </a:lnTo>
                    <a:lnTo>
                      <a:pt x="15972" y="167706"/>
                    </a:lnTo>
                    <a:lnTo>
                      <a:pt x="31944" y="343399"/>
                    </a:lnTo>
                    <a:cubicBezTo>
                      <a:pt x="30613" y="359371"/>
                      <a:pt x="30069" y="375428"/>
                      <a:pt x="27951" y="391315"/>
                    </a:cubicBezTo>
                    <a:cubicBezTo>
                      <a:pt x="27395" y="395487"/>
                      <a:pt x="23958" y="403294"/>
                      <a:pt x="23958" y="403294"/>
                    </a:cubicBezTo>
                    <a:lnTo>
                      <a:pt x="0" y="559022"/>
                    </a:lnTo>
                    <a:close/>
                  </a:path>
                </a:pathLst>
              </a:custGeom>
              <a:solidFill>
                <a:srgbClr val="993300"/>
              </a:solidFill>
              <a:ln w="9525">
                <a:solidFill>
                  <a:srgbClr val="9933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Freeform 45">
                <a:extLst>
                  <a:ext uri="{FF2B5EF4-FFF2-40B4-BE49-F238E27FC236}">
                    <a16:creationId xmlns:a16="http://schemas.microsoft.com/office/drawing/2014/main" id="{42C0D7F1-A9EA-5090-88BE-6EB314E7BD7C}"/>
                  </a:ext>
                </a:extLst>
              </p:cNvPr>
              <p:cNvSpPr/>
              <p:nvPr/>
            </p:nvSpPr>
            <p:spPr>
              <a:xfrm rot="2048965" flipV="1">
                <a:off x="8079228" y="5859036"/>
                <a:ext cx="392680" cy="45719"/>
              </a:xfrm>
              <a:custGeom>
                <a:avLst/>
                <a:gdLst>
                  <a:gd name="connsiteX0" fmla="*/ 0 w 539057"/>
                  <a:gd name="connsiteY0" fmla="*/ 0 h 83854"/>
                  <a:gd name="connsiteX1" fmla="*/ 31944 w 539057"/>
                  <a:gd name="connsiteY1" fmla="*/ 47917 h 83854"/>
                  <a:gd name="connsiteX2" fmla="*/ 35937 w 539057"/>
                  <a:gd name="connsiteY2" fmla="*/ 79861 h 83854"/>
                  <a:gd name="connsiteX3" fmla="*/ 539057 w 539057"/>
                  <a:gd name="connsiteY3" fmla="*/ 83854 h 83854"/>
                  <a:gd name="connsiteX4" fmla="*/ 539057 w 539057"/>
                  <a:gd name="connsiteY4" fmla="*/ 15972 h 83854"/>
                  <a:gd name="connsiteX5" fmla="*/ 483154 w 539057"/>
                  <a:gd name="connsiteY5" fmla="*/ 11979 h 83854"/>
                  <a:gd name="connsiteX6" fmla="*/ 455203 w 539057"/>
                  <a:gd name="connsiteY6" fmla="*/ 7986 h 83854"/>
                  <a:gd name="connsiteX7" fmla="*/ 211629 w 539057"/>
                  <a:gd name="connsiteY7" fmla="*/ 7986 h 83854"/>
                  <a:gd name="connsiteX8" fmla="*/ 163713 w 539057"/>
                  <a:gd name="connsiteY8" fmla="*/ 7986 h 83854"/>
                  <a:gd name="connsiteX9" fmla="*/ 0 w 539057"/>
                  <a:gd name="connsiteY9" fmla="*/ 0 h 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9057" h="83854">
                    <a:moveTo>
                      <a:pt x="0" y="0"/>
                    </a:moveTo>
                    <a:lnTo>
                      <a:pt x="31944" y="47917"/>
                    </a:lnTo>
                    <a:lnTo>
                      <a:pt x="35937" y="79861"/>
                    </a:lnTo>
                    <a:lnTo>
                      <a:pt x="539057" y="83854"/>
                    </a:lnTo>
                    <a:lnTo>
                      <a:pt x="539057" y="15972"/>
                    </a:lnTo>
                    <a:cubicBezTo>
                      <a:pt x="520423" y="14641"/>
                      <a:pt x="501722" y="14042"/>
                      <a:pt x="483154" y="11979"/>
                    </a:cubicBezTo>
                    <a:cubicBezTo>
                      <a:pt x="438500" y="7018"/>
                      <a:pt x="490720" y="7986"/>
                      <a:pt x="455203" y="7986"/>
                    </a:cubicBezTo>
                    <a:lnTo>
                      <a:pt x="211629" y="7986"/>
                    </a:lnTo>
                    <a:lnTo>
                      <a:pt x="163713" y="7986"/>
                    </a:lnTo>
                    <a:lnTo>
                      <a:pt x="0" y="0"/>
                    </a:lnTo>
                    <a:close/>
                  </a:path>
                </a:pathLst>
              </a:custGeom>
              <a:solidFill>
                <a:srgbClr val="993300"/>
              </a:solidFill>
              <a:ln w="9525">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Freeform 46">
                <a:extLst>
                  <a:ext uri="{FF2B5EF4-FFF2-40B4-BE49-F238E27FC236}">
                    <a16:creationId xmlns:a16="http://schemas.microsoft.com/office/drawing/2014/main" id="{6563F66C-B13B-9242-EFDF-ABD860D11C0B}"/>
                  </a:ext>
                </a:extLst>
              </p:cNvPr>
              <p:cNvSpPr/>
              <p:nvPr/>
            </p:nvSpPr>
            <p:spPr>
              <a:xfrm flipH="1">
                <a:off x="7905664" y="3966607"/>
                <a:ext cx="161889" cy="2044423"/>
              </a:xfrm>
              <a:custGeom>
                <a:avLst/>
                <a:gdLst>
                  <a:gd name="connsiteX0" fmla="*/ 59895 w 259545"/>
                  <a:gd name="connsiteY0" fmla="*/ 1685052 h 1689045"/>
                  <a:gd name="connsiteX1" fmla="*/ 135762 w 259545"/>
                  <a:gd name="connsiteY1" fmla="*/ 1689045 h 1689045"/>
                  <a:gd name="connsiteX2" fmla="*/ 123783 w 259545"/>
                  <a:gd name="connsiteY2" fmla="*/ 774645 h 1689045"/>
                  <a:gd name="connsiteX3" fmla="*/ 151734 w 259545"/>
                  <a:gd name="connsiteY3" fmla="*/ 251560 h 1689045"/>
                  <a:gd name="connsiteX4" fmla="*/ 259545 w 259545"/>
                  <a:gd name="connsiteY4" fmla="*/ 279511 h 1689045"/>
                  <a:gd name="connsiteX5" fmla="*/ 155727 w 259545"/>
                  <a:gd name="connsiteY5" fmla="*/ 239581 h 1689045"/>
                  <a:gd name="connsiteX6" fmla="*/ 143748 w 259545"/>
                  <a:gd name="connsiteY6" fmla="*/ 103818 h 1689045"/>
                  <a:gd name="connsiteX7" fmla="*/ 251559 w 259545"/>
                  <a:gd name="connsiteY7" fmla="*/ 135763 h 1689045"/>
                  <a:gd name="connsiteX8" fmla="*/ 219615 w 259545"/>
                  <a:gd name="connsiteY8" fmla="*/ 115798 h 1689045"/>
                  <a:gd name="connsiteX9" fmla="*/ 251559 w 259545"/>
                  <a:gd name="connsiteY9" fmla="*/ 59895 h 1689045"/>
                  <a:gd name="connsiteX10" fmla="*/ 199650 w 259545"/>
                  <a:gd name="connsiteY10" fmla="*/ 103818 h 1689045"/>
                  <a:gd name="connsiteX11" fmla="*/ 155727 w 259545"/>
                  <a:gd name="connsiteY11" fmla="*/ 91839 h 1689045"/>
                  <a:gd name="connsiteX12" fmla="*/ 163713 w 259545"/>
                  <a:gd name="connsiteY12" fmla="*/ 47916 h 1689045"/>
                  <a:gd name="connsiteX13" fmla="*/ 115797 w 259545"/>
                  <a:gd name="connsiteY13" fmla="*/ 0 h 1689045"/>
                  <a:gd name="connsiteX14" fmla="*/ 119790 w 259545"/>
                  <a:gd name="connsiteY14" fmla="*/ 191665 h 1689045"/>
                  <a:gd name="connsiteX15" fmla="*/ 35937 w 259545"/>
                  <a:gd name="connsiteY15" fmla="*/ 231595 h 1689045"/>
                  <a:gd name="connsiteX16" fmla="*/ 0 w 259545"/>
                  <a:gd name="connsiteY16" fmla="*/ 247567 h 1689045"/>
                  <a:gd name="connsiteX17" fmla="*/ 103818 w 259545"/>
                  <a:gd name="connsiteY17" fmla="*/ 215623 h 1689045"/>
                  <a:gd name="connsiteX18" fmla="*/ 111804 w 259545"/>
                  <a:gd name="connsiteY18" fmla="*/ 287497 h 1689045"/>
                  <a:gd name="connsiteX19" fmla="*/ 55902 w 259545"/>
                  <a:gd name="connsiteY19" fmla="*/ 323434 h 1689045"/>
                  <a:gd name="connsiteX20" fmla="*/ 103818 w 259545"/>
                  <a:gd name="connsiteY20" fmla="*/ 303469 h 1689045"/>
                  <a:gd name="connsiteX21" fmla="*/ 99825 w 259545"/>
                  <a:gd name="connsiteY21" fmla="*/ 934365 h 1689045"/>
                  <a:gd name="connsiteX22" fmla="*/ 71874 w 259545"/>
                  <a:gd name="connsiteY22" fmla="*/ 1297729 h 1689045"/>
                  <a:gd name="connsiteX23" fmla="*/ 83853 w 259545"/>
                  <a:gd name="connsiteY23" fmla="*/ 1373597 h 1689045"/>
                  <a:gd name="connsiteX24" fmla="*/ 59895 w 259545"/>
                  <a:gd name="connsiteY24" fmla="*/ 1685052 h 168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9545" h="1689045">
                    <a:moveTo>
                      <a:pt x="59895" y="1685052"/>
                    </a:moveTo>
                    <a:lnTo>
                      <a:pt x="135762" y="1689045"/>
                    </a:lnTo>
                    <a:lnTo>
                      <a:pt x="123783" y="774645"/>
                    </a:lnTo>
                    <a:lnTo>
                      <a:pt x="151734" y="251560"/>
                    </a:lnTo>
                    <a:lnTo>
                      <a:pt x="259545" y="279511"/>
                    </a:lnTo>
                    <a:lnTo>
                      <a:pt x="155727" y="239581"/>
                    </a:lnTo>
                    <a:lnTo>
                      <a:pt x="143748" y="103818"/>
                    </a:lnTo>
                    <a:lnTo>
                      <a:pt x="251559" y="135763"/>
                    </a:lnTo>
                    <a:lnTo>
                      <a:pt x="219615" y="115798"/>
                    </a:lnTo>
                    <a:lnTo>
                      <a:pt x="251559" y="59895"/>
                    </a:lnTo>
                    <a:lnTo>
                      <a:pt x="199650" y="103818"/>
                    </a:lnTo>
                    <a:lnTo>
                      <a:pt x="155727" y="91839"/>
                    </a:lnTo>
                    <a:lnTo>
                      <a:pt x="163713" y="47916"/>
                    </a:lnTo>
                    <a:lnTo>
                      <a:pt x="115797" y="0"/>
                    </a:lnTo>
                    <a:lnTo>
                      <a:pt x="119790" y="191665"/>
                    </a:lnTo>
                    <a:lnTo>
                      <a:pt x="35937" y="231595"/>
                    </a:lnTo>
                    <a:lnTo>
                      <a:pt x="0" y="247567"/>
                    </a:lnTo>
                    <a:lnTo>
                      <a:pt x="103818" y="215623"/>
                    </a:lnTo>
                    <a:lnTo>
                      <a:pt x="111804" y="287497"/>
                    </a:lnTo>
                    <a:lnTo>
                      <a:pt x="55902" y="323434"/>
                    </a:lnTo>
                    <a:lnTo>
                      <a:pt x="103818" y="303469"/>
                    </a:lnTo>
                    <a:lnTo>
                      <a:pt x="99825" y="934365"/>
                    </a:lnTo>
                    <a:lnTo>
                      <a:pt x="71874" y="1297729"/>
                    </a:lnTo>
                    <a:cubicBezTo>
                      <a:pt x="88994" y="1343382"/>
                      <a:pt x="83853" y="1318301"/>
                      <a:pt x="83853" y="1373597"/>
                    </a:cubicBezTo>
                    <a:lnTo>
                      <a:pt x="59895" y="1685052"/>
                    </a:lnTo>
                    <a:close/>
                  </a:path>
                </a:pathLst>
              </a:custGeom>
              <a:solidFill>
                <a:srgbClr val="993300"/>
              </a:solidFill>
              <a:ln w="9525">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Freeform 44">
                <a:extLst>
                  <a:ext uri="{FF2B5EF4-FFF2-40B4-BE49-F238E27FC236}">
                    <a16:creationId xmlns:a16="http://schemas.microsoft.com/office/drawing/2014/main" id="{6F14ED8B-7E55-1770-3C89-D39A70646B03}"/>
                  </a:ext>
                </a:extLst>
              </p:cNvPr>
              <p:cNvSpPr/>
              <p:nvPr/>
            </p:nvSpPr>
            <p:spPr>
              <a:xfrm>
                <a:off x="7279263" y="5905665"/>
                <a:ext cx="1095480" cy="95833"/>
              </a:xfrm>
              <a:custGeom>
                <a:avLst/>
                <a:gdLst>
                  <a:gd name="connsiteX0" fmla="*/ 0 w 539057"/>
                  <a:gd name="connsiteY0" fmla="*/ 0 h 83854"/>
                  <a:gd name="connsiteX1" fmla="*/ 31944 w 539057"/>
                  <a:gd name="connsiteY1" fmla="*/ 47917 h 83854"/>
                  <a:gd name="connsiteX2" fmla="*/ 35937 w 539057"/>
                  <a:gd name="connsiteY2" fmla="*/ 79861 h 83854"/>
                  <a:gd name="connsiteX3" fmla="*/ 539057 w 539057"/>
                  <a:gd name="connsiteY3" fmla="*/ 83854 h 83854"/>
                  <a:gd name="connsiteX4" fmla="*/ 539057 w 539057"/>
                  <a:gd name="connsiteY4" fmla="*/ 15972 h 83854"/>
                  <a:gd name="connsiteX5" fmla="*/ 483154 w 539057"/>
                  <a:gd name="connsiteY5" fmla="*/ 11979 h 83854"/>
                  <a:gd name="connsiteX6" fmla="*/ 455203 w 539057"/>
                  <a:gd name="connsiteY6" fmla="*/ 7986 h 83854"/>
                  <a:gd name="connsiteX7" fmla="*/ 211629 w 539057"/>
                  <a:gd name="connsiteY7" fmla="*/ 7986 h 83854"/>
                  <a:gd name="connsiteX8" fmla="*/ 163713 w 539057"/>
                  <a:gd name="connsiteY8" fmla="*/ 7986 h 83854"/>
                  <a:gd name="connsiteX9" fmla="*/ 0 w 539057"/>
                  <a:gd name="connsiteY9" fmla="*/ 0 h 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9057" h="83854">
                    <a:moveTo>
                      <a:pt x="0" y="0"/>
                    </a:moveTo>
                    <a:lnTo>
                      <a:pt x="31944" y="47917"/>
                    </a:lnTo>
                    <a:lnTo>
                      <a:pt x="35937" y="79861"/>
                    </a:lnTo>
                    <a:lnTo>
                      <a:pt x="539057" y="83854"/>
                    </a:lnTo>
                    <a:lnTo>
                      <a:pt x="539057" y="15972"/>
                    </a:lnTo>
                    <a:cubicBezTo>
                      <a:pt x="520423" y="14641"/>
                      <a:pt x="501722" y="14042"/>
                      <a:pt x="483154" y="11979"/>
                    </a:cubicBezTo>
                    <a:cubicBezTo>
                      <a:pt x="438500" y="7018"/>
                      <a:pt x="490720" y="7986"/>
                      <a:pt x="455203" y="7986"/>
                    </a:cubicBezTo>
                    <a:lnTo>
                      <a:pt x="211629" y="7986"/>
                    </a:lnTo>
                    <a:lnTo>
                      <a:pt x="163713" y="7986"/>
                    </a:lnTo>
                    <a:lnTo>
                      <a:pt x="0" y="0"/>
                    </a:lnTo>
                    <a:close/>
                  </a:path>
                </a:pathLst>
              </a:custGeom>
              <a:solidFill>
                <a:srgbClr val="993300"/>
              </a:solidFill>
              <a:ln w="9525">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Freeform 32">
                <a:extLst>
                  <a:ext uri="{FF2B5EF4-FFF2-40B4-BE49-F238E27FC236}">
                    <a16:creationId xmlns:a16="http://schemas.microsoft.com/office/drawing/2014/main" id="{A2D7E1B9-3E09-6779-B80F-A024239E2203}"/>
                  </a:ext>
                </a:extLst>
              </p:cNvPr>
              <p:cNvSpPr/>
              <p:nvPr/>
            </p:nvSpPr>
            <p:spPr>
              <a:xfrm>
                <a:off x="5119043" y="5951786"/>
                <a:ext cx="539057" cy="45719"/>
              </a:xfrm>
              <a:custGeom>
                <a:avLst/>
                <a:gdLst>
                  <a:gd name="connsiteX0" fmla="*/ 0 w 539057"/>
                  <a:gd name="connsiteY0" fmla="*/ 0 h 83854"/>
                  <a:gd name="connsiteX1" fmla="*/ 31944 w 539057"/>
                  <a:gd name="connsiteY1" fmla="*/ 47917 h 83854"/>
                  <a:gd name="connsiteX2" fmla="*/ 35937 w 539057"/>
                  <a:gd name="connsiteY2" fmla="*/ 79861 h 83854"/>
                  <a:gd name="connsiteX3" fmla="*/ 539057 w 539057"/>
                  <a:gd name="connsiteY3" fmla="*/ 83854 h 83854"/>
                  <a:gd name="connsiteX4" fmla="*/ 539057 w 539057"/>
                  <a:gd name="connsiteY4" fmla="*/ 15972 h 83854"/>
                  <a:gd name="connsiteX5" fmla="*/ 483154 w 539057"/>
                  <a:gd name="connsiteY5" fmla="*/ 11979 h 83854"/>
                  <a:gd name="connsiteX6" fmla="*/ 455203 w 539057"/>
                  <a:gd name="connsiteY6" fmla="*/ 7986 h 83854"/>
                  <a:gd name="connsiteX7" fmla="*/ 211629 w 539057"/>
                  <a:gd name="connsiteY7" fmla="*/ 7986 h 83854"/>
                  <a:gd name="connsiteX8" fmla="*/ 163713 w 539057"/>
                  <a:gd name="connsiteY8" fmla="*/ 7986 h 83854"/>
                  <a:gd name="connsiteX9" fmla="*/ 0 w 539057"/>
                  <a:gd name="connsiteY9" fmla="*/ 0 h 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9057" h="83854">
                    <a:moveTo>
                      <a:pt x="0" y="0"/>
                    </a:moveTo>
                    <a:lnTo>
                      <a:pt x="31944" y="47917"/>
                    </a:lnTo>
                    <a:lnTo>
                      <a:pt x="35937" y="79861"/>
                    </a:lnTo>
                    <a:lnTo>
                      <a:pt x="539057" y="83854"/>
                    </a:lnTo>
                    <a:lnTo>
                      <a:pt x="539057" y="15972"/>
                    </a:lnTo>
                    <a:cubicBezTo>
                      <a:pt x="520423" y="14641"/>
                      <a:pt x="501722" y="14042"/>
                      <a:pt x="483154" y="11979"/>
                    </a:cubicBezTo>
                    <a:cubicBezTo>
                      <a:pt x="438500" y="7018"/>
                      <a:pt x="490720" y="7986"/>
                      <a:pt x="455203" y="7986"/>
                    </a:cubicBezTo>
                    <a:lnTo>
                      <a:pt x="211629" y="7986"/>
                    </a:lnTo>
                    <a:lnTo>
                      <a:pt x="163713" y="7986"/>
                    </a:lnTo>
                    <a:lnTo>
                      <a:pt x="0" y="0"/>
                    </a:lnTo>
                    <a:close/>
                  </a:path>
                </a:pathLst>
              </a:custGeom>
              <a:solidFill>
                <a:srgbClr val="993300"/>
              </a:solidFill>
              <a:ln w="9525">
                <a:solidFill>
                  <a:srgbClr val="9933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Freeform 33">
                <a:extLst>
                  <a:ext uri="{FF2B5EF4-FFF2-40B4-BE49-F238E27FC236}">
                    <a16:creationId xmlns:a16="http://schemas.microsoft.com/office/drawing/2014/main" id="{025653C3-1DC3-957E-5F60-FD01B5534FDE}"/>
                  </a:ext>
                </a:extLst>
              </p:cNvPr>
              <p:cNvSpPr/>
              <p:nvPr/>
            </p:nvSpPr>
            <p:spPr>
              <a:xfrm>
                <a:off x="5694037" y="5950226"/>
                <a:ext cx="95832" cy="47280"/>
              </a:xfrm>
              <a:custGeom>
                <a:avLst/>
                <a:gdLst>
                  <a:gd name="connsiteX0" fmla="*/ 0 w 95832"/>
                  <a:gd name="connsiteY0" fmla="*/ 0 h 79861"/>
                  <a:gd name="connsiteX1" fmla="*/ 0 w 95832"/>
                  <a:gd name="connsiteY1" fmla="*/ 0 h 79861"/>
                  <a:gd name="connsiteX2" fmla="*/ 19965 w 95832"/>
                  <a:gd name="connsiteY2" fmla="*/ 75868 h 79861"/>
                  <a:gd name="connsiteX3" fmla="*/ 95832 w 95832"/>
                  <a:gd name="connsiteY3" fmla="*/ 79861 h 79861"/>
                  <a:gd name="connsiteX4" fmla="*/ 95832 w 95832"/>
                  <a:gd name="connsiteY4" fmla="*/ 19965 h 79861"/>
                  <a:gd name="connsiteX5" fmla="*/ 0 w 95832"/>
                  <a:gd name="connsiteY5" fmla="*/ 0 h 7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832" h="79861">
                    <a:moveTo>
                      <a:pt x="0" y="0"/>
                    </a:moveTo>
                    <a:lnTo>
                      <a:pt x="0" y="0"/>
                    </a:lnTo>
                    <a:lnTo>
                      <a:pt x="19965" y="75868"/>
                    </a:lnTo>
                    <a:lnTo>
                      <a:pt x="95832" y="79861"/>
                    </a:lnTo>
                    <a:lnTo>
                      <a:pt x="95832" y="19965"/>
                    </a:lnTo>
                    <a:lnTo>
                      <a:pt x="0" y="0"/>
                    </a:lnTo>
                    <a:close/>
                  </a:path>
                </a:pathLst>
              </a:custGeom>
              <a:solidFill>
                <a:srgbClr val="993300"/>
              </a:solidFill>
              <a:ln w="9525">
                <a:solidFill>
                  <a:srgbClr val="CC66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Freeform 34">
                <a:extLst>
                  <a:ext uri="{FF2B5EF4-FFF2-40B4-BE49-F238E27FC236}">
                    <a16:creationId xmlns:a16="http://schemas.microsoft.com/office/drawing/2014/main" id="{3576F406-68AA-B2E3-18F7-AFF65872B204}"/>
                  </a:ext>
                </a:extLst>
              </p:cNvPr>
              <p:cNvSpPr/>
              <p:nvPr/>
            </p:nvSpPr>
            <p:spPr>
              <a:xfrm>
                <a:off x="5885701" y="5861743"/>
                <a:ext cx="379337" cy="139756"/>
              </a:xfrm>
              <a:custGeom>
                <a:avLst/>
                <a:gdLst>
                  <a:gd name="connsiteX0" fmla="*/ 0 w 379337"/>
                  <a:gd name="connsiteY0" fmla="*/ 79860 h 139756"/>
                  <a:gd name="connsiteX1" fmla="*/ 0 w 379337"/>
                  <a:gd name="connsiteY1" fmla="*/ 135763 h 139756"/>
                  <a:gd name="connsiteX2" fmla="*/ 379337 w 379337"/>
                  <a:gd name="connsiteY2" fmla="*/ 139756 h 139756"/>
                  <a:gd name="connsiteX3" fmla="*/ 351385 w 379337"/>
                  <a:gd name="connsiteY3" fmla="*/ 107812 h 139756"/>
                  <a:gd name="connsiteX4" fmla="*/ 251560 w 379337"/>
                  <a:gd name="connsiteY4" fmla="*/ 95833 h 139756"/>
                  <a:gd name="connsiteX5" fmla="*/ 223609 w 379337"/>
                  <a:gd name="connsiteY5" fmla="*/ 39930 h 139756"/>
                  <a:gd name="connsiteX6" fmla="*/ 243574 w 379337"/>
                  <a:gd name="connsiteY6" fmla="*/ 87847 h 139756"/>
                  <a:gd name="connsiteX7" fmla="*/ 143749 w 379337"/>
                  <a:gd name="connsiteY7" fmla="*/ 75867 h 139756"/>
                  <a:gd name="connsiteX8" fmla="*/ 103819 w 379337"/>
                  <a:gd name="connsiteY8" fmla="*/ 0 h 139756"/>
                  <a:gd name="connsiteX9" fmla="*/ 119791 w 379337"/>
                  <a:gd name="connsiteY9" fmla="*/ 71874 h 139756"/>
                  <a:gd name="connsiteX10" fmla="*/ 0 w 379337"/>
                  <a:gd name="connsiteY10" fmla="*/ 79860 h 13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337" h="139756">
                    <a:moveTo>
                      <a:pt x="0" y="79860"/>
                    </a:moveTo>
                    <a:lnTo>
                      <a:pt x="0" y="135763"/>
                    </a:lnTo>
                    <a:lnTo>
                      <a:pt x="379337" y="139756"/>
                    </a:lnTo>
                    <a:lnTo>
                      <a:pt x="351385" y="107812"/>
                    </a:lnTo>
                    <a:lnTo>
                      <a:pt x="251560" y="95833"/>
                    </a:lnTo>
                    <a:lnTo>
                      <a:pt x="223609" y="39930"/>
                    </a:lnTo>
                    <a:lnTo>
                      <a:pt x="243574" y="87847"/>
                    </a:lnTo>
                    <a:lnTo>
                      <a:pt x="143749" y="75867"/>
                    </a:lnTo>
                    <a:lnTo>
                      <a:pt x="103819" y="0"/>
                    </a:lnTo>
                    <a:lnTo>
                      <a:pt x="119791" y="71874"/>
                    </a:lnTo>
                    <a:lnTo>
                      <a:pt x="0" y="79860"/>
                    </a:lnTo>
                    <a:close/>
                  </a:path>
                </a:pathLst>
              </a:custGeom>
              <a:solidFill>
                <a:srgbClr val="993300"/>
              </a:solidFill>
              <a:ln w="9525">
                <a:solidFill>
                  <a:srgbClr val="9933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Freeform 36">
                <a:extLst>
                  <a:ext uri="{FF2B5EF4-FFF2-40B4-BE49-F238E27FC236}">
                    <a16:creationId xmlns:a16="http://schemas.microsoft.com/office/drawing/2014/main" id="{E1FF8984-67AE-ACAB-66C4-37714961BC1F}"/>
                  </a:ext>
                </a:extLst>
              </p:cNvPr>
              <p:cNvSpPr/>
              <p:nvPr/>
            </p:nvSpPr>
            <p:spPr>
              <a:xfrm>
                <a:off x="6476667" y="5925631"/>
                <a:ext cx="223609" cy="79861"/>
              </a:xfrm>
              <a:custGeom>
                <a:avLst/>
                <a:gdLst>
                  <a:gd name="connsiteX0" fmla="*/ 0 w 223609"/>
                  <a:gd name="connsiteY0" fmla="*/ 0 h 79861"/>
                  <a:gd name="connsiteX1" fmla="*/ 39930 w 223609"/>
                  <a:gd name="connsiteY1" fmla="*/ 47917 h 79861"/>
                  <a:gd name="connsiteX2" fmla="*/ 15972 w 223609"/>
                  <a:gd name="connsiteY2" fmla="*/ 79861 h 79861"/>
                  <a:gd name="connsiteX3" fmla="*/ 223609 w 223609"/>
                  <a:gd name="connsiteY3" fmla="*/ 71875 h 79861"/>
                  <a:gd name="connsiteX4" fmla="*/ 207637 w 223609"/>
                  <a:gd name="connsiteY4" fmla="*/ 0 h 79861"/>
                  <a:gd name="connsiteX5" fmla="*/ 0 w 223609"/>
                  <a:gd name="connsiteY5" fmla="*/ 0 h 7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609" h="79861">
                    <a:moveTo>
                      <a:pt x="0" y="0"/>
                    </a:moveTo>
                    <a:lnTo>
                      <a:pt x="39930" y="47917"/>
                    </a:lnTo>
                    <a:lnTo>
                      <a:pt x="15972" y="79861"/>
                    </a:lnTo>
                    <a:lnTo>
                      <a:pt x="223609" y="71875"/>
                    </a:lnTo>
                    <a:lnTo>
                      <a:pt x="207637" y="0"/>
                    </a:lnTo>
                    <a:lnTo>
                      <a:pt x="0" y="0"/>
                    </a:lnTo>
                    <a:close/>
                  </a:path>
                </a:pathLst>
              </a:custGeom>
              <a:solidFill>
                <a:srgbClr val="993300"/>
              </a:solidFill>
              <a:ln w="9525">
                <a:solidFill>
                  <a:srgbClr val="9933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Freeform 42">
                <a:extLst>
                  <a:ext uri="{FF2B5EF4-FFF2-40B4-BE49-F238E27FC236}">
                    <a16:creationId xmlns:a16="http://schemas.microsoft.com/office/drawing/2014/main" id="{034873C5-8D2F-71A3-CCB6-833B15F7E1C1}"/>
                  </a:ext>
                </a:extLst>
              </p:cNvPr>
              <p:cNvSpPr/>
              <p:nvPr/>
            </p:nvSpPr>
            <p:spPr>
              <a:xfrm>
                <a:off x="5937610" y="4723734"/>
                <a:ext cx="131770" cy="1273772"/>
              </a:xfrm>
              <a:custGeom>
                <a:avLst/>
                <a:gdLst>
                  <a:gd name="connsiteX0" fmla="*/ 75868 w 131770"/>
                  <a:gd name="connsiteY0" fmla="*/ 0 h 1273772"/>
                  <a:gd name="connsiteX1" fmla="*/ 83854 w 131770"/>
                  <a:gd name="connsiteY1" fmla="*/ 151735 h 1273772"/>
                  <a:gd name="connsiteX2" fmla="*/ 115798 w 131770"/>
                  <a:gd name="connsiteY2" fmla="*/ 163714 h 1273772"/>
                  <a:gd name="connsiteX3" fmla="*/ 79861 w 131770"/>
                  <a:gd name="connsiteY3" fmla="*/ 151735 h 1273772"/>
                  <a:gd name="connsiteX4" fmla="*/ 47917 w 131770"/>
                  <a:gd name="connsiteY4" fmla="*/ 403295 h 1273772"/>
                  <a:gd name="connsiteX5" fmla="*/ 131770 w 131770"/>
                  <a:gd name="connsiteY5" fmla="*/ 419267 h 1273772"/>
                  <a:gd name="connsiteX6" fmla="*/ 55903 w 131770"/>
                  <a:gd name="connsiteY6" fmla="*/ 423260 h 1273772"/>
                  <a:gd name="connsiteX7" fmla="*/ 47917 w 131770"/>
                  <a:gd name="connsiteY7" fmla="*/ 826554 h 1273772"/>
                  <a:gd name="connsiteX8" fmla="*/ 47917 w 131770"/>
                  <a:gd name="connsiteY8" fmla="*/ 910407 h 1273772"/>
                  <a:gd name="connsiteX9" fmla="*/ 35938 w 131770"/>
                  <a:gd name="connsiteY9" fmla="*/ 1086100 h 1273772"/>
                  <a:gd name="connsiteX10" fmla="*/ 35938 w 131770"/>
                  <a:gd name="connsiteY10" fmla="*/ 1126030 h 1273772"/>
                  <a:gd name="connsiteX11" fmla="*/ 35938 w 131770"/>
                  <a:gd name="connsiteY11" fmla="*/ 1273772 h 1273772"/>
                  <a:gd name="connsiteX12" fmla="*/ 3993 w 131770"/>
                  <a:gd name="connsiteY12" fmla="*/ 1265786 h 1273772"/>
                  <a:gd name="connsiteX13" fmla="*/ 31945 w 131770"/>
                  <a:gd name="connsiteY13" fmla="*/ 1114051 h 1273772"/>
                  <a:gd name="connsiteX14" fmla="*/ 31945 w 131770"/>
                  <a:gd name="connsiteY14" fmla="*/ 830547 h 1273772"/>
                  <a:gd name="connsiteX15" fmla="*/ 39931 w 131770"/>
                  <a:gd name="connsiteY15" fmla="*/ 646869 h 1273772"/>
                  <a:gd name="connsiteX16" fmla="*/ 51910 w 131770"/>
                  <a:gd name="connsiteY16" fmla="*/ 299476 h 1273772"/>
                  <a:gd name="connsiteX17" fmla="*/ 0 w 131770"/>
                  <a:gd name="connsiteY17" fmla="*/ 359372 h 1273772"/>
                  <a:gd name="connsiteX18" fmla="*/ 0 w 131770"/>
                  <a:gd name="connsiteY18" fmla="*/ 359372 h 1273772"/>
                  <a:gd name="connsiteX19" fmla="*/ 55903 w 131770"/>
                  <a:gd name="connsiteY19" fmla="*/ 263539 h 1273772"/>
                  <a:gd name="connsiteX20" fmla="*/ 59896 w 131770"/>
                  <a:gd name="connsiteY20" fmla="*/ 163714 h 1273772"/>
                  <a:gd name="connsiteX21" fmla="*/ 59896 w 131770"/>
                  <a:gd name="connsiteY21" fmla="*/ 47917 h 12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770" h="1273772">
                    <a:moveTo>
                      <a:pt x="75868" y="0"/>
                    </a:moveTo>
                    <a:lnTo>
                      <a:pt x="83854" y="151735"/>
                    </a:lnTo>
                    <a:lnTo>
                      <a:pt x="115798" y="163714"/>
                    </a:lnTo>
                    <a:lnTo>
                      <a:pt x="79861" y="151735"/>
                    </a:lnTo>
                    <a:lnTo>
                      <a:pt x="47917" y="403295"/>
                    </a:lnTo>
                    <a:lnTo>
                      <a:pt x="131770" y="419267"/>
                    </a:lnTo>
                    <a:lnTo>
                      <a:pt x="55903" y="423260"/>
                    </a:lnTo>
                    <a:lnTo>
                      <a:pt x="47917" y="826554"/>
                    </a:lnTo>
                    <a:lnTo>
                      <a:pt x="47917" y="910407"/>
                    </a:lnTo>
                    <a:lnTo>
                      <a:pt x="35938" y="1086100"/>
                    </a:lnTo>
                    <a:lnTo>
                      <a:pt x="35938" y="1126030"/>
                    </a:lnTo>
                    <a:lnTo>
                      <a:pt x="35938" y="1273772"/>
                    </a:lnTo>
                    <a:lnTo>
                      <a:pt x="3993" y="1265786"/>
                    </a:lnTo>
                    <a:lnTo>
                      <a:pt x="31945" y="1114051"/>
                    </a:lnTo>
                    <a:lnTo>
                      <a:pt x="31945" y="830547"/>
                    </a:lnTo>
                    <a:lnTo>
                      <a:pt x="39931" y="646869"/>
                    </a:lnTo>
                    <a:lnTo>
                      <a:pt x="51910" y="299476"/>
                    </a:lnTo>
                    <a:lnTo>
                      <a:pt x="0" y="359372"/>
                    </a:lnTo>
                    <a:lnTo>
                      <a:pt x="0" y="359372"/>
                    </a:lnTo>
                    <a:lnTo>
                      <a:pt x="55903" y="263539"/>
                    </a:lnTo>
                    <a:lnTo>
                      <a:pt x="59896" y="163714"/>
                    </a:lnTo>
                    <a:lnTo>
                      <a:pt x="59896" y="47917"/>
                    </a:lnTo>
                  </a:path>
                </a:pathLst>
              </a:custGeom>
              <a:solidFill>
                <a:srgbClr val="993300"/>
              </a:solidFill>
              <a:ln w="9525">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Freeform 40">
                <a:extLst>
                  <a:ext uri="{FF2B5EF4-FFF2-40B4-BE49-F238E27FC236}">
                    <a16:creationId xmlns:a16="http://schemas.microsoft.com/office/drawing/2014/main" id="{37EF6E99-EDF8-F3A7-B44B-C79754E079AA}"/>
                  </a:ext>
                </a:extLst>
              </p:cNvPr>
              <p:cNvSpPr/>
              <p:nvPr/>
            </p:nvSpPr>
            <p:spPr>
              <a:xfrm>
                <a:off x="7442976" y="3961069"/>
                <a:ext cx="375344" cy="2048416"/>
              </a:xfrm>
              <a:custGeom>
                <a:avLst/>
                <a:gdLst>
                  <a:gd name="connsiteX0" fmla="*/ 0 w 375344"/>
                  <a:gd name="connsiteY0" fmla="*/ 2048416 h 2048416"/>
                  <a:gd name="connsiteX1" fmla="*/ 0 w 375344"/>
                  <a:gd name="connsiteY1" fmla="*/ 2048416 h 2048416"/>
                  <a:gd name="connsiteX2" fmla="*/ 103819 w 375344"/>
                  <a:gd name="connsiteY2" fmla="*/ 2048416 h 2048416"/>
                  <a:gd name="connsiteX3" fmla="*/ 199651 w 375344"/>
                  <a:gd name="connsiteY3" fmla="*/ 2048416 h 2048416"/>
                  <a:gd name="connsiteX4" fmla="*/ 211630 w 375344"/>
                  <a:gd name="connsiteY4" fmla="*/ 1142002 h 2048416"/>
                  <a:gd name="connsiteX5" fmla="*/ 211630 w 375344"/>
                  <a:gd name="connsiteY5" fmla="*/ 1086100 h 2048416"/>
                  <a:gd name="connsiteX6" fmla="*/ 267532 w 375344"/>
                  <a:gd name="connsiteY6" fmla="*/ 786624 h 2048416"/>
                  <a:gd name="connsiteX7" fmla="*/ 339407 w 375344"/>
                  <a:gd name="connsiteY7" fmla="*/ 794610 h 2048416"/>
                  <a:gd name="connsiteX8" fmla="*/ 255553 w 375344"/>
                  <a:gd name="connsiteY8" fmla="*/ 758672 h 2048416"/>
                  <a:gd name="connsiteX9" fmla="*/ 263539 w 375344"/>
                  <a:gd name="connsiteY9" fmla="*/ 463190 h 2048416"/>
                  <a:gd name="connsiteX10" fmla="*/ 327427 w 375344"/>
                  <a:gd name="connsiteY10" fmla="*/ 479162 h 2048416"/>
                  <a:gd name="connsiteX11" fmla="*/ 355379 w 375344"/>
                  <a:gd name="connsiteY11" fmla="*/ 523085 h 2048416"/>
                  <a:gd name="connsiteX12" fmla="*/ 355379 w 375344"/>
                  <a:gd name="connsiteY12" fmla="*/ 471176 h 2048416"/>
                  <a:gd name="connsiteX13" fmla="*/ 355379 w 375344"/>
                  <a:gd name="connsiteY13" fmla="*/ 471176 h 2048416"/>
                  <a:gd name="connsiteX14" fmla="*/ 319441 w 375344"/>
                  <a:gd name="connsiteY14" fmla="*/ 463190 h 2048416"/>
                  <a:gd name="connsiteX15" fmla="*/ 283504 w 375344"/>
                  <a:gd name="connsiteY15" fmla="*/ 447217 h 2048416"/>
                  <a:gd name="connsiteX16" fmla="*/ 291490 w 375344"/>
                  <a:gd name="connsiteY16" fmla="*/ 343399 h 2048416"/>
                  <a:gd name="connsiteX17" fmla="*/ 367358 w 375344"/>
                  <a:gd name="connsiteY17" fmla="*/ 363364 h 2048416"/>
                  <a:gd name="connsiteX18" fmla="*/ 355379 w 375344"/>
                  <a:gd name="connsiteY18" fmla="*/ 347392 h 2048416"/>
                  <a:gd name="connsiteX19" fmla="*/ 287497 w 375344"/>
                  <a:gd name="connsiteY19" fmla="*/ 343399 h 2048416"/>
                  <a:gd name="connsiteX20" fmla="*/ 287497 w 375344"/>
                  <a:gd name="connsiteY20" fmla="*/ 243574 h 2048416"/>
                  <a:gd name="connsiteX21" fmla="*/ 323434 w 375344"/>
                  <a:gd name="connsiteY21" fmla="*/ 251560 h 2048416"/>
                  <a:gd name="connsiteX22" fmla="*/ 295483 w 375344"/>
                  <a:gd name="connsiteY22" fmla="*/ 231595 h 2048416"/>
                  <a:gd name="connsiteX23" fmla="*/ 295483 w 375344"/>
                  <a:gd name="connsiteY23" fmla="*/ 191665 h 2048416"/>
                  <a:gd name="connsiteX24" fmla="*/ 335414 w 375344"/>
                  <a:gd name="connsiteY24" fmla="*/ 207637 h 2048416"/>
                  <a:gd name="connsiteX25" fmla="*/ 291490 w 375344"/>
                  <a:gd name="connsiteY25" fmla="*/ 183679 h 2048416"/>
                  <a:gd name="connsiteX26" fmla="*/ 319441 w 375344"/>
                  <a:gd name="connsiteY26" fmla="*/ 147741 h 2048416"/>
                  <a:gd name="connsiteX27" fmla="*/ 363365 w 375344"/>
                  <a:gd name="connsiteY27" fmla="*/ 199651 h 2048416"/>
                  <a:gd name="connsiteX28" fmla="*/ 343400 w 375344"/>
                  <a:gd name="connsiteY28" fmla="*/ 163714 h 2048416"/>
                  <a:gd name="connsiteX29" fmla="*/ 375344 w 375344"/>
                  <a:gd name="connsiteY29" fmla="*/ 135762 h 2048416"/>
                  <a:gd name="connsiteX30" fmla="*/ 323434 w 375344"/>
                  <a:gd name="connsiteY30" fmla="*/ 151734 h 2048416"/>
                  <a:gd name="connsiteX31" fmla="*/ 323434 w 375344"/>
                  <a:gd name="connsiteY31" fmla="*/ 151734 h 2048416"/>
                  <a:gd name="connsiteX32" fmla="*/ 315448 w 375344"/>
                  <a:gd name="connsiteY32" fmla="*/ 91839 h 2048416"/>
                  <a:gd name="connsiteX33" fmla="*/ 295483 w 375344"/>
                  <a:gd name="connsiteY33" fmla="*/ 0 h 2048416"/>
                  <a:gd name="connsiteX34" fmla="*/ 263539 w 375344"/>
                  <a:gd name="connsiteY34" fmla="*/ 23958 h 2048416"/>
                  <a:gd name="connsiteX35" fmla="*/ 271525 w 375344"/>
                  <a:gd name="connsiteY35" fmla="*/ 151734 h 2048416"/>
                  <a:gd name="connsiteX36" fmla="*/ 159721 w 375344"/>
                  <a:gd name="connsiteY36" fmla="*/ 215623 h 2048416"/>
                  <a:gd name="connsiteX37" fmla="*/ 255553 w 375344"/>
                  <a:gd name="connsiteY37" fmla="*/ 191665 h 2048416"/>
                  <a:gd name="connsiteX38" fmla="*/ 255553 w 375344"/>
                  <a:gd name="connsiteY38" fmla="*/ 191665 h 2048416"/>
                  <a:gd name="connsiteX39" fmla="*/ 163714 w 375344"/>
                  <a:gd name="connsiteY39" fmla="*/ 263539 h 2048416"/>
                  <a:gd name="connsiteX40" fmla="*/ 251560 w 375344"/>
                  <a:gd name="connsiteY40" fmla="*/ 243574 h 2048416"/>
                  <a:gd name="connsiteX41" fmla="*/ 247567 w 375344"/>
                  <a:gd name="connsiteY41" fmla="*/ 319441 h 2048416"/>
                  <a:gd name="connsiteX42" fmla="*/ 159721 w 375344"/>
                  <a:gd name="connsiteY42" fmla="*/ 367357 h 2048416"/>
                  <a:gd name="connsiteX43" fmla="*/ 115798 w 375344"/>
                  <a:gd name="connsiteY43" fmla="*/ 359371 h 2048416"/>
                  <a:gd name="connsiteX44" fmla="*/ 151735 w 375344"/>
                  <a:gd name="connsiteY44" fmla="*/ 371350 h 2048416"/>
                  <a:gd name="connsiteX45" fmla="*/ 95833 w 375344"/>
                  <a:gd name="connsiteY45" fmla="*/ 399301 h 2048416"/>
                  <a:gd name="connsiteX46" fmla="*/ 231595 w 375344"/>
                  <a:gd name="connsiteY46" fmla="*/ 347392 h 2048416"/>
                  <a:gd name="connsiteX47" fmla="*/ 231595 w 375344"/>
                  <a:gd name="connsiteY47" fmla="*/ 471176 h 2048416"/>
                  <a:gd name="connsiteX48" fmla="*/ 163714 w 375344"/>
                  <a:gd name="connsiteY48" fmla="*/ 519092 h 2048416"/>
                  <a:gd name="connsiteX49" fmla="*/ 223609 w 375344"/>
                  <a:gd name="connsiteY49" fmla="*/ 491141 h 2048416"/>
                  <a:gd name="connsiteX50" fmla="*/ 215623 w 375344"/>
                  <a:gd name="connsiteY50" fmla="*/ 571001 h 2048416"/>
                  <a:gd name="connsiteX51" fmla="*/ 171700 w 375344"/>
                  <a:gd name="connsiteY51" fmla="*/ 626903 h 2048416"/>
                  <a:gd name="connsiteX52" fmla="*/ 219616 w 375344"/>
                  <a:gd name="connsiteY52" fmla="*/ 594959 h 2048416"/>
                  <a:gd name="connsiteX53" fmla="*/ 159721 w 375344"/>
                  <a:gd name="connsiteY53" fmla="*/ 986274 h 2048416"/>
                  <a:gd name="connsiteX54" fmla="*/ 123784 w 375344"/>
                  <a:gd name="connsiteY54" fmla="*/ 1345645 h 2048416"/>
                  <a:gd name="connsiteX55" fmla="*/ 87847 w 375344"/>
                  <a:gd name="connsiteY55" fmla="*/ 1569254 h 2048416"/>
                  <a:gd name="connsiteX56" fmla="*/ 63889 w 375344"/>
                  <a:gd name="connsiteY56" fmla="*/ 1804842 h 2048416"/>
                  <a:gd name="connsiteX57" fmla="*/ 55903 w 375344"/>
                  <a:gd name="connsiteY57" fmla="*/ 1844772 h 2048416"/>
                  <a:gd name="connsiteX58" fmla="*/ 51910 w 375344"/>
                  <a:gd name="connsiteY58" fmla="*/ 1856751 h 2048416"/>
                  <a:gd name="connsiteX59" fmla="*/ 51910 w 375344"/>
                  <a:gd name="connsiteY59" fmla="*/ 1884702 h 2048416"/>
                  <a:gd name="connsiteX60" fmla="*/ 35938 w 375344"/>
                  <a:gd name="connsiteY60" fmla="*/ 1908660 h 2048416"/>
                  <a:gd name="connsiteX61" fmla="*/ 0 w 375344"/>
                  <a:gd name="connsiteY61" fmla="*/ 2048416 h 20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75344" h="2048416">
                    <a:moveTo>
                      <a:pt x="0" y="2048416"/>
                    </a:moveTo>
                    <a:lnTo>
                      <a:pt x="0" y="2048416"/>
                    </a:lnTo>
                    <a:lnTo>
                      <a:pt x="103819" y="2048416"/>
                    </a:lnTo>
                    <a:lnTo>
                      <a:pt x="199651" y="2048416"/>
                    </a:lnTo>
                    <a:lnTo>
                      <a:pt x="211630" y="1142002"/>
                    </a:lnTo>
                    <a:lnTo>
                      <a:pt x="211630" y="1086100"/>
                    </a:lnTo>
                    <a:lnTo>
                      <a:pt x="267532" y="786624"/>
                    </a:lnTo>
                    <a:lnTo>
                      <a:pt x="339407" y="794610"/>
                    </a:lnTo>
                    <a:lnTo>
                      <a:pt x="255553" y="758672"/>
                    </a:lnTo>
                    <a:lnTo>
                      <a:pt x="263539" y="463190"/>
                    </a:lnTo>
                    <a:lnTo>
                      <a:pt x="327427" y="479162"/>
                    </a:lnTo>
                    <a:lnTo>
                      <a:pt x="355379" y="523085"/>
                    </a:lnTo>
                    <a:lnTo>
                      <a:pt x="355379" y="471176"/>
                    </a:lnTo>
                    <a:lnTo>
                      <a:pt x="355379" y="471176"/>
                    </a:lnTo>
                    <a:lnTo>
                      <a:pt x="319441" y="463190"/>
                    </a:lnTo>
                    <a:lnTo>
                      <a:pt x="283504" y="447217"/>
                    </a:lnTo>
                    <a:lnTo>
                      <a:pt x="291490" y="343399"/>
                    </a:lnTo>
                    <a:lnTo>
                      <a:pt x="367358" y="363364"/>
                    </a:lnTo>
                    <a:lnTo>
                      <a:pt x="355379" y="347392"/>
                    </a:lnTo>
                    <a:lnTo>
                      <a:pt x="287497" y="343399"/>
                    </a:lnTo>
                    <a:lnTo>
                      <a:pt x="287497" y="243574"/>
                    </a:lnTo>
                    <a:lnTo>
                      <a:pt x="323434" y="251560"/>
                    </a:lnTo>
                    <a:lnTo>
                      <a:pt x="295483" y="231595"/>
                    </a:lnTo>
                    <a:lnTo>
                      <a:pt x="295483" y="191665"/>
                    </a:lnTo>
                    <a:lnTo>
                      <a:pt x="335414" y="207637"/>
                    </a:lnTo>
                    <a:lnTo>
                      <a:pt x="291490" y="183679"/>
                    </a:lnTo>
                    <a:lnTo>
                      <a:pt x="319441" y="147741"/>
                    </a:lnTo>
                    <a:lnTo>
                      <a:pt x="363365" y="199651"/>
                    </a:lnTo>
                    <a:lnTo>
                      <a:pt x="343400" y="163714"/>
                    </a:lnTo>
                    <a:lnTo>
                      <a:pt x="375344" y="135762"/>
                    </a:lnTo>
                    <a:lnTo>
                      <a:pt x="323434" y="151734"/>
                    </a:lnTo>
                    <a:lnTo>
                      <a:pt x="323434" y="151734"/>
                    </a:lnTo>
                    <a:lnTo>
                      <a:pt x="315448" y="91839"/>
                    </a:lnTo>
                    <a:lnTo>
                      <a:pt x="295483" y="0"/>
                    </a:lnTo>
                    <a:lnTo>
                      <a:pt x="263539" y="23958"/>
                    </a:lnTo>
                    <a:lnTo>
                      <a:pt x="271525" y="151734"/>
                    </a:lnTo>
                    <a:lnTo>
                      <a:pt x="159721" y="215623"/>
                    </a:lnTo>
                    <a:lnTo>
                      <a:pt x="255553" y="191665"/>
                    </a:lnTo>
                    <a:lnTo>
                      <a:pt x="255553" y="191665"/>
                    </a:lnTo>
                    <a:lnTo>
                      <a:pt x="163714" y="263539"/>
                    </a:lnTo>
                    <a:lnTo>
                      <a:pt x="251560" y="243574"/>
                    </a:lnTo>
                    <a:lnTo>
                      <a:pt x="247567" y="319441"/>
                    </a:lnTo>
                    <a:lnTo>
                      <a:pt x="159721" y="367357"/>
                    </a:lnTo>
                    <a:lnTo>
                      <a:pt x="115798" y="359371"/>
                    </a:lnTo>
                    <a:lnTo>
                      <a:pt x="151735" y="371350"/>
                    </a:lnTo>
                    <a:lnTo>
                      <a:pt x="95833" y="399301"/>
                    </a:lnTo>
                    <a:lnTo>
                      <a:pt x="231595" y="347392"/>
                    </a:lnTo>
                    <a:lnTo>
                      <a:pt x="231595" y="471176"/>
                    </a:lnTo>
                    <a:lnTo>
                      <a:pt x="163714" y="519092"/>
                    </a:lnTo>
                    <a:lnTo>
                      <a:pt x="223609" y="491141"/>
                    </a:lnTo>
                    <a:lnTo>
                      <a:pt x="215623" y="571001"/>
                    </a:lnTo>
                    <a:lnTo>
                      <a:pt x="171700" y="626903"/>
                    </a:lnTo>
                    <a:lnTo>
                      <a:pt x="219616" y="594959"/>
                    </a:lnTo>
                    <a:lnTo>
                      <a:pt x="159721" y="986274"/>
                    </a:lnTo>
                    <a:lnTo>
                      <a:pt x="123784" y="1345645"/>
                    </a:lnTo>
                    <a:lnTo>
                      <a:pt x="87847" y="1569254"/>
                    </a:lnTo>
                    <a:lnTo>
                      <a:pt x="63889" y="1804842"/>
                    </a:lnTo>
                    <a:cubicBezTo>
                      <a:pt x="61227" y="1818152"/>
                      <a:pt x="58955" y="1831546"/>
                      <a:pt x="55903" y="1844772"/>
                    </a:cubicBezTo>
                    <a:cubicBezTo>
                      <a:pt x="54957" y="1848873"/>
                      <a:pt x="52329" y="1852563"/>
                      <a:pt x="51910" y="1856751"/>
                    </a:cubicBezTo>
                    <a:cubicBezTo>
                      <a:pt x="50983" y="1866022"/>
                      <a:pt x="51910" y="1875385"/>
                      <a:pt x="51910" y="1884702"/>
                    </a:cubicBezTo>
                    <a:lnTo>
                      <a:pt x="35938" y="1908660"/>
                    </a:lnTo>
                    <a:lnTo>
                      <a:pt x="0" y="2048416"/>
                    </a:lnTo>
                    <a:close/>
                  </a:path>
                </a:pathLst>
              </a:custGeom>
              <a:solidFill>
                <a:srgbClr val="993300"/>
              </a:solidFill>
              <a:ln w="9525">
                <a:solidFill>
                  <a:srgbClr val="9933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 name="Freeform 214">
                <a:extLst>
                  <a:ext uri="{FF2B5EF4-FFF2-40B4-BE49-F238E27FC236}">
                    <a16:creationId xmlns:a16="http://schemas.microsoft.com/office/drawing/2014/main" id="{712AAF38-FAE8-506D-3644-3F5B3E7FFB55}"/>
                  </a:ext>
                </a:extLst>
              </p:cNvPr>
              <p:cNvSpPr/>
              <p:nvPr/>
            </p:nvSpPr>
            <p:spPr>
              <a:xfrm flipH="1">
                <a:off x="8235348" y="5293286"/>
                <a:ext cx="91314" cy="722046"/>
              </a:xfrm>
              <a:custGeom>
                <a:avLst/>
                <a:gdLst>
                  <a:gd name="connsiteX0" fmla="*/ 0 w 107811"/>
                  <a:gd name="connsiteY0" fmla="*/ 559022 h 563015"/>
                  <a:gd name="connsiteX1" fmla="*/ 107811 w 107811"/>
                  <a:gd name="connsiteY1" fmla="*/ 563015 h 563015"/>
                  <a:gd name="connsiteX2" fmla="*/ 107811 w 107811"/>
                  <a:gd name="connsiteY2" fmla="*/ 527078 h 563015"/>
                  <a:gd name="connsiteX3" fmla="*/ 99825 w 107811"/>
                  <a:gd name="connsiteY3" fmla="*/ 27951 h 563015"/>
                  <a:gd name="connsiteX4" fmla="*/ 55902 w 107811"/>
                  <a:gd name="connsiteY4" fmla="*/ 0 h 563015"/>
                  <a:gd name="connsiteX5" fmla="*/ 59895 w 107811"/>
                  <a:gd name="connsiteY5" fmla="*/ 71874 h 563015"/>
                  <a:gd name="connsiteX6" fmla="*/ 67881 w 107811"/>
                  <a:gd name="connsiteY6" fmla="*/ 139755 h 563015"/>
                  <a:gd name="connsiteX7" fmla="*/ 15972 w 107811"/>
                  <a:gd name="connsiteY7" fmla="*/ 167706 h 563015"/>
                  <a:gd name="connsiteX8" fmla="*/ 31944 w 107811"/>
                  <a:gd name="connsiteY8" fmla="*/ 343399 h 563015"/>
                  <a:gd name="connsiteX9" fmla="*/ 27951 w 107811"/>
                  <a:gd name="connsiteY9" fmla="*/ 391315 h 563015"/>
                  <a:gd name="connsiteX10" fmla="*/ 23958 w 107811"/>
                  <a:gd name="connsiteY10" fmla="*/ 403294 h 563015"/>
                  <a:gd name="connsiteX11" fmla="*/ 0 w 107811"/>
                  <a:gd name="connsiteY11" fmla="*/ 559022 h 56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811" h="563015">
                    <a:moveTo>
                      <a:pt x="0" y="559022"/>
                    </a:moveTo>
                    <a:lnTo>
                      <a:pt x="107811" y="563015"/>
                    </a:lnTo>
                    <a:lnTo>
                      <a:pt x="107811" y="527078"/>
                    </a:lnTo>
                    <a:lnTo>
                      <a:pt x="99825" y="27951"/>
                    </a:lnTo>
                    <a:lnTo>
                      <a:pt x="55902" y="0"/>
                    </a:lnTo>
                    <a:cubicBezTo>
                      <a:pt x="60558" y="55874"/>
                      <a:pt x="59895" y="31889"/>
                      <a:pt x="59895" y="71874"/>
                    </a:cubicBezTo>
                    <a:lnTo>
                      <a:pt x="67881" y="139755"/>
                    </a:lnTo>
                    <a:lnTo>
                      <a:pt x="15972" y="167706"/>
                    </a:lnTo>
                    <a:lnTo>
                      <a:pt x="31944" y="343399"/>
                    </a:lnTo>
                    <a:cubicBezTo>
                      <a:pt x="30613" y="359371"/>
                      <a:pt x="30069" y="375428"/>
                      <a:pt x="27951" y="391315"/>
                    </a:cubicBezTo>
                    <a:cubicBezTo>
                      <a:pt x="27395" y="395487"/>
                      <a:pt x="23958" y="403294"/>
                      <a:pt x="23958" y="403294"/>
                    </a:cubicBezTo>
                    <a:lnTo>
                      <a:pt x="0" y="559022"/>
                    </a:lnTo>
                    <a:close/>
                  </a:path>
                </a:pathLst>
              </a:custGeom>
              <a:solidFill>
                <a:srgbClr val="993300"/>
              </a:solidFill>
              <a:ln w="9525">
                <a:solidFill>
                  <a:srgbClr val="9933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0" name="Group 69">
              <a:extLst>
                <a:ext uri="{FF2B5EF4-FFF2-40B4-BE49-F238E27FC236}">
                  <a16:creationId xmlns:a16="http://schemas.microsoft.com/office/drawing/2014/main" id="{4C854188-F9C5-DB3F-B7FF-59BA6572AD35}"/>
                </a:ext>
              </a:extLst>
            </p:cNvPr>
            <p:cNvGrpSpPr/>
            <p:nvPr/>
          </p:nvGrpSpPr>
          <p:grpSpPr>
            <a:xfrm>
              <a:off x="3147391" y="4678017"/>
              <a:ext cx="165652" cy="1338066"/>
              <a:chOff x="3147391" y="4678017"/>
              <a:chExt cx="165652" cy="1338066"/>
            </a:xfrm>
          </p:grpSpPr>
          <p:cxnSp>
            <p:nvCxnSpPr>
              <p:cNvPr id="145" name="Straight Connector 144">
                <a:extLst>
                  <a:ext uri="{FF2B5EF4-FFF2-40B4-BE49-F238E27FC236}">
                    <a16:creationId xmlns:a16="http://schemas.microsoft.com/office/drawing/2014/main" id="{DB8E2684-51E8-867B-F47A-EF0C3DFD0077}"/>
                  </a:ext>
                </a:extLst>
              </p:cNvPr>
              <p:cNvCxnSpPr/>
              <p:nvPr/>
            </p:nvCxnSpPr>
            <p:spPr>
              <a:xfrm flipV="1">
                <a:off x="3232546" y="5011693"/>
                <a:ext cx="0" cy="1004390"/>
              </a:xfrm>
              <a:prstGeom prst="line">
                <a:avLst/>
              </a:prstGeom>
              <a:ln w="12700">
                <a:solidFill>
                  <a:srgbClr val="CC6600"/>
                </a:solidFill>
              </a:ln>
            </p:spPr>
            <p:style>
              <a:lnRef idx="1">
                <a:schemeClr val="accent1"/>
              </a:lnRef>
              <a:fillRef idx="0">
                <a:schemeClr val="accent1"/>
              </a:fillRef>
              <a:effectRef idx="0">
                <a:schemeClr val="accent1"/>
              </a:effectRef>
              <a:fontRef idx="minor">
                <a:schemeClr val="tx1"/>
              </a:fontRef>
            </p:style>
          </p:cxnSp>
          <p:sp>
            <p:nvSpPr>
              <p:cNvPr id="92" name="Freeform 91">
                <a:extLst>
                  <a:ext uri="{FF2B5EF4-FFF2-40B4-BE49-F238E27FC236}">
                    <a16:creationId xmlns:a16="http://schemas.microsoft.com/office/drawing/2014/main" id="{581F9743-5006-F9CE-CBE1-9DF73D889C0B}"/>
                  </a:ext>
                </a:extLst>
              </p:cNvPr>
              <p:cNvSpPr/>
              <p:nvPr/>
            </p:nvSpPr>
            <p:spPr>
              <a:xfrm>
                <a:off x="3147391" y="4678017"/>
                <a:ext cx="165652" cy="536713"/>
              </a:xfrm>
              <a:custGeom>
                <a:avLst/>
                <a:gdLst>
                  <a:gd name="connsiteX0" fmla="*/ 102705 w 165652"/>
                  <a:gd name="connsiteY0" fmla="*/ 0 h 536713"/>
                  <a:gd name="connsiteX1" fmla="*/ 102705 w 165652"/>
                  <a:gd name="connsiteY1" fmla="*/ 0 h 536713"/>
                  <a:gd name="connsiteX2" fmla="*/ 99392 w 165652"/>
                  <a:gd name="connsiteY2" fmla="*/ 46383 h 536713"/>
                  <a:gd name="connsiteX3" fmla="*/ 69574 w 165652"/>
                  <a:gd name="connsiteY3" fmla="*/ 79513 h 536713"/>
                  <a:gd name="connsiteX4" fmla="*/ 56322 w 165652"/>
                  <a:gd name="connsiteY4" fmla="*/ 99392 h 536713"/>
                  <a:gd name="connsiteX5" fmla="*/ 49696 w 165652"/>
                  <a:gd name="connsiteY5" fmla="*/ 119270 h 536713"/>
                  <a:gd name="connsiteX6" fmla="*/ 53009 w 165652"/>
                  <a:gd name="connsiteY6" fmla="*/ 132522 h 536713"/>
                  <a:gd name="connsiteX7" fmla="*/ 82826 w 165652"/>
                  <a:gd name="connsiteY7" fmla="*/ 132522 h 536713"/>
                  <a:gd name="connsiteX8" fmla="*/ 89452 w 165652"/>
                  <a:gd name="connsiteY8" fmla="*/ 139148 h 536713"/>
                  <a:gd name="connsiteX9" fmla="*/ 72887 w 165652"/>
                  <a:gd name="connsiteY9" fmla="*/ 152400 h 536713"/>
                  <a:gd name="connsiteX10" fmla="*/ 56322 w 165652"/>
                  <a:gd name="connsiteY10" fmla="*/ 165653 h 536713"/>
                  <a:gd name="connsiteX11" fmla="*/ 36444 w 165652"/>
                  <a:gd name="connsiteY11" fmla="*/ 178905 h 536713"/>
                  <a:gd name="connsiteX12" fmla="*/ 46383 w 165652"/>
                  <a:gd name="connsiteY12" fmla="*/ 195470 h 536713"/>
                  <a:gd name="connsiteX13" fmla="*/ 66261 w 165652"/>
                  <a:gd name="connsiteY13" fmla="*/ 198783 h 536713"/>
                  <a:gd name="connsiteX14" fmla="*/ 79513 w 165652"/>
                  <a:gd name="connsiteY14" fmla="*/ 202096 h 536713"/>
                  <a:gd name="connsiteX15" fmla="*/ 69574 w 165652"/>
                  <a:gd name="connsiteY15" fmla="*/ 231913 h 536713"/>
                  <a:gd name="connsiteX16" fmla="*/ 49696 w 165652"/>
                  <a:gd name="connsiteY16" fmla="*/ 245166 h 536713"/>
                  <a:gd name="connsiteX17" fmla="*/ 39757 w 165652"/>
                  <a:gd name="connsiteY17" fmla="*/ 251792 h 536713"/>
                  <a:gd name="connsiteX18" fmla="*/ 26505 w 165652"/>
                  <a:gd name="connsiteY18" fmla="*/ 271670 h 536713"/>
                  <a:gd name="connsiteX19" fmla="*/ 19879 w 165652"/>
                  <a:gd name="connsiteY19" fmla="*/ 281609 h 536713"/>
                  <a:gd name="connsiteX20" fmla="*/ 29818 w 165652"/>
                  <a:gd name="connsiteY20" fmla="*/ 288235 h 536713"/>
                  <a:gd name="connsiteX21" fmla="*/ 66261 w 165652"/>
                  <a:gd name="connsiteY21" fmla="*/ 298174 h 536713"/>
                  <a:gd name="connsiteX22" fmla="*/ 59635 w 165652"/>
                  <a:gd name="connsiteY22" fmla="*/ 314740 h 536713"/>
                  <a:gd name="connsiteX23" fmla="*/ 49696 w 165652"/>
                  <a:gd name="connsiteY23" fmla="*/ 337931 h 536713"/>
                  <a:gd name="connsiteX24" fmla="*/ 59635 w 165652"/>
                  <a:gd name="connsiteY24" fmla="*/ 341244 h 536713"/>
                  <a:gd name="connsiteX25" fmla="*/ 86139 w 165652"/>
                  <a:gd name="connsiteY25" fmla="*/ 344557 h 536713"/>
                  <a:gd name="connsiteX26" fmla="*/ 82826 w 165652"/>
                  <a:gd name="connsiteY26" fmla="*/ 354496 h 536713"/>
                  <a:gd name="connsiteX27" fmla="*/ 69574 w 165652"/>
                  <a:gd name="connsiteY27" fmla="*/ 374374 h 536713"/>
                  <a:gd name="connsiteX28" fmla="*/ 62948 w 165652"/>
                  <a:gd name="connsiteY28" fmla="*/ 384313 h 536713"/>
                  <a:gd name="connsiteX29" fmla="*/ 49696 w 165652"/>
                  <a:gd name="connsiteY29" fmla="*/ 400879 h 536713"/>
                  <a:gd name="connsiteX30" fmla="*/ 43070 w 165652"/>
                  <a:gd name="connsiteY30" fmla="*/ 420757 h 536713"/>
                  <a:gd name="connsiteX31" fmla="*/ 39757 w 165652"/>
                  <a:gd name="connsiteY31" fmla="*/ 430696 h 536713"/>
                  <a:gd name="connsiteX32" fmla="*/ 53009 w 165652"/>
                  <a:gd name="connsiteY32" fmla="*/ 434009 h 536713"/>
                  <a:gd name="connsiteX33" fmla="*/ 62948 w 165652"/>
                  <a:gd name="connsiteY33" fmla="*/ 437322 h 536713"/>
                  <a:gd name="connsiteX34" fmla="*/ 82826 w 165652"/>
                  <a:gd name="connsiteY34" fmla="*/ 440635 h 536713"/>
                  <a:gd name="connsiteX35" fmla="*/ 66261 w 165652"/>
                  <a:gd name="connsiteY35" fmla="*/ 453887 h 536713"/>
                  <a:gd name="connsiteX36" fmla="*/ 56322 w 165652"/>
                  <a:gd name="connsiteY36" fmla="*/ 457200 h 536713"/>
                  <a:gd name="connsiteX37" fmla="*/ 33131 w 165652"/>
                  <a:gd name="connsiteY37" fmla="*/ 490331 h 536713"/>
                  <a:gd name="connsiteX38" fmla="*/ 23192 w 165652"/>
                  <a:gd name="connsiteY38" fmla="*/ 500270 h 536713"/>
                  <a:gd name="connsiteX39" fmla="*/ 0 w 165652"/>
                  <a:gd name="connsiteY39" fmla="*/ 523461 h 536713"/>
                  <a:gd name="connsiteX40" fmla="*/ 3313 w 165652"/>
                  <a:gd name="connsiteY40" fmla="*/ 533400 h 536713"/>
                  <a:gd name="connsiteX41" fmla="*/ 13252 w 165652"/>
                  <a:gd name="connsiteY41" fmla="*/ 536713 h 536713"/>
                  <a:gd name="connsiteX42" fmla="*/ 59635 w 165652"/>
                  <a:gd name="connsiteY42" fmla="*/ 533400 h 536713"/>
                  <a:gd name="connsiteX43" fmla="*/ 82826 w 165652"/>
                  <a:gd name="connsiteY43" fmla="*/ 523461 h 536713"/>
                  <a:gd name="connsiteX44" fmla="*/ 86139 w 165652"/>
                  <a:gd name="connsiteY44" fmla="*/ 513522 h 536713"/>
                  <a:gd name="connsiteX45" fmla="*/ 92766 w 165652"/>
                  <a:gd name="connsiteY45" fmla="*/ 506896 h 536713"/>
                  <a:gd name="connsiteX46" fmla="*/ 99392 w 165652"/>
                  <a:gd name="connsiteY46" fmla="*/ 496957 h 536713"/>
                  <a:gd name="connsiteX47" fmla="*/ 112644 w 165652"/>
                  <a:gd name="connsiteY47" fmla="*/ 493644 h 536713"/>
                  <a:gd name="connsiteX48" fmla="*/ 122583 w 165652"/>
                  <a:gd name="connsiteY48" fmla="*/ 487018 h 536713"/>
                  <a:gd name="connsiteX49" fmla="*/ 149087 w 165652"/>
                  <a:gd name="connsiteY49" fmla="*/ 490331 h 536713"/>
                  <a:gd name="connsiteX50" fmla="*/ 155713 w 165652"/>
                  <a:gd name="connsiteY50" fmla="*/ 477079 h 536713"/>
                  <a:gd name="connsiteX51" fmla="*/ 152400 w 165652"/>
                  <a:gd name="connsiteY51" fmla="*/ 460513 h 536713"/>
                  <a:gd name="connsiteX52" fmla="*/ 132522 w 165652"/>
                  <a:gd name="connsiteY52" fmla="*/ 447261 h 536713"/>
                  <a:gd name="connsiteX53" fmla="*/ 125896 w 165652"/>
                  <a:gd name="connsiteY53" fmla="*/ 437322 h 536713"/>
                  <a:gd name="connsiteX54" fmla="*/ 125896 w 165652"/>
                  <a:gd name="connsiteY54" fmla="*/ 404192 h 536713"/>
                  <a:gd name="connsiteX55" fmla="*/ 135835 w 165652"/>
                  <a:gd name="connsiteY55" fmla="*/ 400879 h 536713"/>
                  <a:gd name="connsiteX56" fmla="*/ 145774 w 165652"/>
                  <a:gd name="connsiteY56" fmla="*/ 404192 h 536713"/>
                  <a:gd name="connsiteX57" fmla="*/ 132522 w 165652"/>
                  <a:gd name="connsiteY57" fmla="*/ 384313 h 536713"/>
                  <a:gd name="connsiteX58" fmla="*/ 125896 w 165652"/>
                  <a:gd name="connsiteY58" fmla="*/ 371061 h 536713"/>
                  <a:gd name="connsiteX59" fmla="*/ 115957 w 165652"/>
                  <a:gd name="connsiteY59" fmla="*/ 364435 h 536713"/>
                  <a:gd name="connsiteX60" fmla="*/ 155713 w 165652"/>
                  <a:gd name="connsiteY60" fmla="*/ 351183 h 536713"/>
                  <a:gd name="connsiteX61" fmla="*/ 152400 w 165652"/>
                  <a:gd name="connsiteY61" fmla="*/ 341244 h 536713"/>
                  <a:gd name="connsiteX62" fmla="*/ 142461 w 165652"/>
                  <a:gd name="connsiteY62" fmla="*/ 337931 h 536713"/>
                  <a:gd name="connsiteX63" fmla="*/ 132522 w 165652"/>
                  <a:gd name="connsiteY63" fmla="*/ 324679 h 536713"/>
                  <a:gd name="connsiteX64" fmla="*/ 125896 w 165652"/>
                  <a:gd name="connsiteY64" fmla="*/ 314740 h 536713"/>
                  <a:gd name="connsiteX65" fmla="*/ 115957 w 165652"/>
                  <a:gd name="connsiteY65" fmla="*/ 304800 h 536713"/>
                  <a:gd name="connsiteX66" fmla="*/ 125896 w 165652"/>
                  <a:gd name="connsiteY66" fmla="*/ 298174 h 536713"/>
                  <a:gd name="connsiteX67" fmla="*/ 139148 w 165652"/>
                  <a:gd name="connsiteY67" fmla="*/ 294861 h 536713"/>
                  <a:gd name="connsiteX68" fmla="*/ 135835 w 165652"/>
                  <a:gd name="connsiteY68" fmla="*/ 284922 h 536713"/>
                  <a:gd name="connsiteX69" fmla="*/ 129209 w 165652"/>
                  <a:gd name="connsiteY69" fmla="*/ 271670 h 536713"/>
                  <a:gd name="connsiteX70" fmla="*/ 115957 w 165652"/>
                  <a:gd name="connsiteY70" fmla="*/ 251792 h 536713"/>
                  <a:gd name="connsiteX71" fmla="*/ 145774 w 165652"/>
                  <a:gd name="connsiteY71" fmla="*/ 251792 h 536713"/>
                  <a:gd name="connsiteX72" fmla="*/ 155713 w 165652"/>
                  <a:gd name="connsiteY72" fmla="*/ 255105 h 536713"/>
                  <a:gd name="connsiteX73" fmla="*/ 165652 w 165652"/>
                  <a:gd name="connsiteY73" fmla="*/ 258418 h 536713"/>
                  <a:gd name="connsiteX74" fmla="*/ 145774 w 165652"/>
                  <a:gd name="connsiteY74" fmla="*/ 241853 h 536713"/>
                  <a:gd name="connsiteX75" fmla="*/ 135835 w 165652"/>
                  <a:gd name="connsiteY75" fmla="*/ 238540 h 536713"/>
                  <a:gd name="connsiteX76" fmla="*/ 112644 w 165652"/>
                  <a:gd name="connsiteY76" fmla="*/ 212035 h 536713"/>
                  <a:gd name="connsiteX77" fmla="*/ 102705 w 165652"/>
                  <a:gd name="connsiteY77" fmla="*/ 192157 h 536713"/>
                  <a:gd name="connsiteX78" fmla="*/ 96079 w 165652"/>
                  <a:gd name="connsiteY78" fmla="*/ 182218 h 536713"/>
                  <a:gd name="connsiteX79" fmla="*/ 106018 w 165652"/>
                  <a:gd name="connsiteY79" fmla="*/ 175592 h 536713"/>
                  <a:gd name="connsiteX80" fmla="*/ 142461 w 165652"/>
                  <a:gd name="connsiteY80" fmla="*/ 175592 h 536713"/>
                  <a:gd name="connsiteX81" fmla="*/ 122583 w 165652"/>
                  <a:gd name="connsiteY81" fmla="*/ 149087 h 536713"/>
                  <a:gd name="connsiteX82" fmla="*/ 109331 w 165652"/>
                  <a:gd name="connsiteY82" fmla="*/ 129209 h 536713"/>
                  <a:gd name="connsiteX83" fmla="*/ 102705 w 165652"/>
                  <a:gd name="connsiteY83" fmla="*/ 119270 h 536713"/>
                  <a:gd name="connsiteX84" fmla="*/ 99392 w 165652"/>
                  <a:gd name="connsiteY84" fmla="*/ 106018 h 536713"/>
                  <a:gd name="connsiteX85" fmla="*/ 86139 w 165652"/>
                  <a:gd name="connsiteY85" fmla="*/ 82826 h 536713"/>
                  <a:gd name="connsiteX86" fmla="*/ 102705 w 165652"/>
                  <a:gd name="connsiteY86" fmla="*/ 0 h 536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65652" h="536713">
                    <a:moveTo>
                      <a:pt x="102705" y="0"/>
                    </a:moveTo>
                    <a:lnTo>
                      <a:pt x="102705" y="0"/>
                    </a:lnTo>
                    <a:cubicBezTo>
                      <a:pt x="101601" y="15461"/>
                      <a:pt x="101203" y="30989"/>
                      <a:pt x="99392" y="46383"/>
                    </a:cubicBezTo>
                    <a:cubicBezTo>
                      <a:pt x="97510" y="62381"/>
                      <a:pt x="81731" y="71408"/>
                      <a:pt x="69574" y="79513"/>
                    </a:cubicBezTo>
                    <a:lnTo>
                      <a:pt x="56322" y="99392"/>
                    </a:lnTo>
                    <a:cubicBezTo>
                      <a:pt x="52448" y="105203"/>
                      <a:pt x="49696" y="119270"/>
                      <a:pt x="49696" y="119270"/>
                    </a:cubicBezTo>
                    <a:cubicBezTo>
                      <a:pt x="50800" y="123687"/>
                      <a:pt x="50165" y="128966"/>
                      <a:pt x="53009" y="132522"/>
                    </a:cubicBezTo>
                    <a:cubicBezTo>
                      <a:pt x="58766" y="139718"/>
                      <a:pt x="79806" y="133025"/>
                      <a:pt x="82826" y="132522"/>
                    </a:cubicBezTo>
                    <a:cubicBezTo>
                      <a:pt x="114316" y="138820"/>
                      <a:pt x="97602" y="132628"/>
                      <a:pt x="89452" y="139148"/>
                    </a:cubicBezTo>
                    <a:cubicBezTo>
                      <a:pt x="68042" y="156275"/>
                      <a:pt x="97871" y="144072"/>
                      <a:pt x="72887" y="152400"/>
                    </a:cubicBezTo>
                    <a:cubicBezTo>
                      <a:pt x="58069" y="174629"/>
                      <a:pt x="75524" y="152851"/>
                      <a:pt x="56322" y="165653"/>
                    </a:cubicBezTo>
                    <a:cubicBezTo>
                      <a:pt x="31505" y="182197"/>
                      <a:pt x="60077" y="171027"/>
                      <a:pt x="36444" y="178905"/>
                    </a:cubicBezTo>
                    <a:cubicBezTo>
                      <a:pt x="39757" y="184427"/>
                      <a:pt x="41025" y="191898"/>
                      <a:pt x="46383" y="195470"/>
                    </a:cubicBezTo>
                    <a:cubicBezTo>
                      <a:pt x="51972" y="199196"/>
                      <a:pt x="59674" y="197466"/>
                      <a:pt x="66261" y="198783"/>
                    </a:cubicBezTo>
                    <a:cubicBezTo>
                      <a:pt x="70726" y="199676"/>
                      <a:pt x="75096" y="200992"/>
                      <a:pt x="79513" y="202096"/>
                    </a:cubicBezTo>
                    <a:cubicBezTo>
                      <a:pt x="77675" y="213123"/>
                      <a:pt x="78664" y="223959"/>
                      <a:pt x="69574" y="231913"/>
                    </a:cubicBezTo>
                    <a:cubicBezTo>
                      <a:pt x="63581" y="237157"/>
                      <a:pt x="56322" y="240748"/>
                      <a:pt x="49696" y="245166"/>
                    </a:cubicBezTo>
                    <a:lnTo>
                      <a:pt x="39757" y="251792"/>
                    </a:lnTo>
                    <a:lnTo>
                      <a:pt x="26505" y="271670"/>
                    </a:lnTo>
                    <a:lnTo>
                      <a:pt x="19879" y="281609"/>
                    </a:lnTo>
                    <a:cubicBezTo>
                      <a:pt x="23192" y="283818"/>
                      <a:pt x="26179" y="286618"/>
                      <a:pt x="29818" y="288235"/>
                    </a:cubicBezTo>
                    <a:cubicBezTo>
                      <a:pt x="43574" y="294349"/>
                      <a:pt x="52090" y="295340"/>
                      <a:pt x="66261" y="298174"/>
                    </a:cubicBezTo>
                    <a:cubicBezTo>
                      <a:pt x="64052" y="303696"/>
                      <a:pt x="62050" y="309305"/>
                      <a:pt x="59635" y="314740"/>
                    </a:cubicBezTo>
                    <a:cubicBezTo>
                      <a:pt x="48717" y="339307"/>
                      <a:pt x="56501" y="317515"/>
                      <a:pt x="49696" y="337931"/>
                    </a:cubicBezTo>
                    <a:cubicBezTo>
                      <a:pt x="53009" y="339035"/>
                      <a:pt x="56199" y="340619"/>
                      <a:pt x="59635" y="341244"/>
                    </a:cubicBezTo>
                    <a:cubicBezTo>
                      <a:pt x="68395" y="342837"/>
                      <a:pt x="78409" y="340140"/>
                      <a:pt x="86139" y="344557"/>
                    </a:cubicBezTo>
                    <a:cubicBezTo>
                      <a:pt x="89171" y="346290"/>
                      <a:pt x="84522" y="351443"/>
                      <a:pt x="82826" y="354496"/>
                    </a:cubicBezTo>
                    <a:cubicBezTo>
                      <a:pt x="78959" y="361457"/>
                      <a:pt x="73991" y="367748"/>
                      <a:pt x="69574" y="374374"/>
                    </a:cubicBezTo>
                    <a:lnTo>
                      <a:pt x="62948" y="384313"/>
                    </a:lnTo>
                    <a:cubicBezTo>
                      <a:pt x="53772" y="398077"/>
                      <a:pt x="57717" y="382833"/>
                      <a:pt x="49696" y="400879"/>
                    </a:cubicBezTo>
                    <a:cubicBezTo>
                      <a:pt x="46859" y="407261"/>
                      <a:pt x="45279" y="414131"/>
                      <a:pt x="43070" y="420757"/>
                    </a:cubicBezTo>
                    <a:lnTo>
                      <a:pt x="39757" y="430696"/>
                    </a:lnTo>
                    <a:cubicBezTo>
                      <a:pt x="44174" y="431800"/>
                      <a:pt x="48631" y="432758"/>
                      <a:pt x="53009" y="434009"/>
                    </a:cubicBezTo>
                    <a:cubicBezTo>
                      <a:pt x="56367" y="434968"/>
                      <a:pt x="59539" y="436564"/>
                      <a:pt x="62948" y="437322"/>
                    </a:cubicBezTo>
                    <a:cubicBezTo>
                      <a:pt x="69505" y="438779"/>
                      <a:pt x="76200" y="439531"/>
                      <a:pt x="82826" y="440635"/>
                    </a:cubicBezTo>
                    <a:cubicBezTo>
                      <a:pt x="57844" y="448962"/>
                      <a:pt x="87669" y="436761"/>
                      <a:pt x="66261" y="453887"/>
                    </a:cubicBezTo>
                    <a:cubicBezTo>
                      <a:pt x="63534" y="456069"/>
                      <a:pt x="59635" y="456096"/>
                      <a:pt x="56322" y="457200"/>
                    </a:cubicBezTo>
                    <a:cubicBezTo>
                      <a:pt x="50618" y="465756"/>
                      <a:pt x="40491" y="481744"/>
                      <a:pt x="33131" y="490331"/>
                    </a:cubicBezTo>
                    <a:cubicBezTo>
                      <a:pt x="30082" y="493888"/>
                      <a:pt x="26277" y="496744"/>
                      <a:pt x="23192" y="500270"/>
                    </a:cubicBezTo>
                    <a:cubicBezTo>
                      <a:pt x="3911" y="522304"/>
                      <a:pt x="17816" y="511583"/>
                      <a:pt x="0" y="523461"/>
                    </a:cubicBezTo>
                    <a:cubicBezTo>
                      <a:pt x="1104" y="526774"/>
                      <a:pt x="844" y="530931"/>
                      <a:pt x="3313" y="533400"/>
                    </a:cubicBezTo>
                    <a:cubicBezTo>
                      <a:pt x="5782" y="535869"/>
                      <a:pt x="9760" y="536713"/>
                      <a:pt x="13252" y="536713"/>
                    </a:cubicBezTo>
                    <a:cubicBezTo>
                      <a:pt x="28752" y="536713"/>
                      <a:pt x="44174" y="534504"/>
                      <a:pt x="59635" y="533400"/>
                    </a:cubicBezTo>
                    <a:cubicBezTo>
                      <a:pt x="67593" y="531411"/>
                      <a:pt x="77106" y="530611"/>
                      <a:pt x="82826" y="523461"/>
                    </a:cubicBezTo>
                    <a:cubicBezTo>
                      <a:pt x="85008" y="520734"/>
                      <a:pt x="84342" y="516516"/>
                      <a:pt x="86139" y="513522"/>
                    </a:cubicBezTo>
                    <a:cubicBezTo>
                      <a:pt x="87746" y="510843"/>
                      <a:pt x="90815" y="509335"/>
                      <a:pt x="92766" y="506896"/>
                    </a:cubicBezTo>
                    <a:cubicBezTo>
                      <a:pt x="95253" y="503787"/>
                      <a:pt x="96079" y="499166"/>
                      <a:pt x="99392" y="496957"/>
                    </a:cubicBezTo>
                    <a:cubicBezTo>
                      <a:pt x="103181" y="494431"/>
                      <a:pt x="108227" y="494748"/>
                      <a:pt x="112644" y="493644"/>
                    </a:cubicBezTo>
                    <a:cubicBezTo>
                      <a:pt x="115957" y="491435"/>
                      <a:pt x="118618" y="487378"/>
                      <a:pt x="122583" y="487018"/>
                    </a:cubicBezTo>
                    <a:cubicBezTo>
                      <a:pt x="131450" y="486212"/>
                      <a:pt x="140559" y="492889"/>
                      <a:pt x="149087" y="490331"/>
                    </a:cubicBezTo>
                    <a:cubicBezTo>
                      <a:pt x="153817" y="488912"/>
                      <a:pt x="153504" y="481496"/>
                      <a:pt x="155713" y="477079"/>
                    </a:cubicBezTo>
                    <a:cubicBezTo>
                      <a:pt x="154609" y="471557"/>
                      <a:pt x="155857" y="464958"/>
                      <a:pt x="152400" y="460513"/>
                    </a:cubicBezTo>
                    <a:cubicBezTo>
                      <a:pt x="147511" y="454227"/>
                      <a:pt x="132522" y="447261"/>
                      <a:pt x="132522" y="447261"/>
                    </a:cubicBezTo>
                    <a:cubicBezTo>
                      <a:pt x="130313" y="443948"/>
                      <a:pt x="127464" y="440982"/>
                      <a:pt x="125896" y="437322"/>
                    </a:cubicBezTo>
                    <a:cubicBezTo>
                      <a:pt x="121802" y="427769"/>
                      <a:pt x="120583" y="413490"/>
                      <a:pt x="125896" y="404192"/>
                    </a:cubicBezTo>
                    <a:cubicBezTo>
                      <a:pt x="127629" y="401160"/>
                      <a:pt x="132522" y="401983"/>
                      <a:pt x="135835" y="400879"/>
                    </a:cubicBezTo>
                    <a:cubicBezTo>
                      <a:pt x="139148" y="401983"/>
                      <a:pt x="146459" y="407616"/>
                      <a:pt x="145774" y="404192"/>
                    </a:cubicBezTo>
                    <a:cubicBezTo>
                      <a:pt x="144212" y="396383"/>
                      <a:pt x="136939" y="390939"/>
                      <a:pt x="132522" y="384313"/>
                    </a:cubicBezTo>
                    <a:cubicBezTo>
                      <a:pt x="129783" y="380204"/>
                      <a:pt x="129058" y="374855"/>
                      <a:pt x="125896" y="371061"/>
                    </a:cubicBezTo>
                    <a:cubicBezTo>
                      <a:pt x="123347" y="368002"/>
                      <a:pt x="119270" y="366644"/>
                      <a:pt x="115957" y="364435"/>
                    </a:cubicBezTo>
                    <a:cubicBezTo>
                      <a:pt x="124486" y="338848"/>
                      <a:pt x="111046" y="369050"/>
                      <a:pt x="155713" y="351183"/>
                    </a:cubicBezTo>
                    <a:cubicBezTo>
                      <a:pt x="158955" y="349886"/>
                      <a:pt x="154869" y="343713"/>
                      <a:pt x="152400" y="341244"/>
                    </a:cubicBezTo>
                    <a:cubicBezTo>
                      <a:pt x="149931" y="338775"/>
                      <a:pt x="145774" y="339035"/>
                      <a:pt x="142461" y="337931"/>
                    </a:cubicBezTo>
                    <a:cubicBezTo>
                      <a:pt x="139148" y="333514"/>
                      <a:pt x="135731" y="329172"/>
                      <a:pt x="132522" y="324679"/>
                    </a:cubicBezTo>
                    <a:cubicBezTo>
                      <a:pt x="130208" y="321439"/>
                      <a:pt x="128445" y="317799"/>
                      <a:pt x="125896" y="314740"/>
                    </a:cubicBezTo>
                    <a:cubicBezTo>
                      <a:pt x="122896" y="311140"/>
                      <a:pt x="119270" y="308113"/>
                      <a:pt x="115957" y="304800"/>
                    </a:cubicBezTo>
                    <a:cubicBezTo>
                      <a:pt x="119270" y="302591"/>
                      <a:pt x="122236" y="299742"/>
                      <a:pt x="125896" y="298174"/>
                    </a:cubicBezTo>
                    <a:cubicBezTo>
                      <a:pt x="130081" y="296380"/>
                      <a:pt x="136416" y="298504"/>
                      <a:pt x="139148" y="294861"/>
                    </a:cubicBezTo>
                    <a:cubicBezTo>
                      <a:pt x="141243" y="292067"/>
                      <a:pt x="137211" y="288132"/>
                      <a:pt x="135835" y="284922"/>
                    </a:cubicBezTo>
                    <a:cubicBezTo>
                      <a:pt x="133890" y="280383"/>
                      <a:pt x="131750" y="275905"/>
                      <a:pt x="129209" y="271670"/>
                    </a:cubicBezTo>
                    <a:cubicBezTo>
                      <a:pt x="125112" y="264841"/>
                      <a:pt x="115957" y="251792"/>
                      <a:pt x="115957" y="251792"/>
                    </a:cubicBezTo>
                    <a:cubicBezTo>
                      <a:pt x="131707" y="241292"/>
                      <a:pt x="122119" y="243907"/>
                      <a:pt x="145774" y="251792"/>
                    </a:cubicBezTo>
                    <a:lnTo>
                      <a:pt x="155713" y="255105"/>
                    </a:lnTo>
                    <a:lnTo>
                      <a:pt x="165652" y="258418"/>
                    </a:lnTo>
                    <a:cubicBezTo>
                      <a:pt x="158325" y="251091"/>
                      <a:pt x="154999" y="246465"/>
                      <a:pt x="145774" y="241853"/>
                    </a:cubicBezTo>
                    <a:cubicBezTo>
                      <a:pt x="142650" y="240291"/>
                      <a:pt x="139148" y="239644"/>
                      <a:pt x="135835" y="238540"/>
                    </a:cubicBezTo>
                    <a:cubicBezTo>
                      <a:pt x="120374" y="215348"/>
                      <a:pt x="129209" y="223078"/>
                      <a:pt x="112644" y="212035"/>
                    </a:cubicBezTo>
                    <a:cubicBezTo>
                      <a:pt x="93655" y="183551"/>
                      <a:pt x="116421" y="219590"/>
                      <a:pt x="102705" y="192157"/>
                    </a:cubicBezTo>
                    <a:cubicBezTo>
                      <a:pt x="100924" y="188596"/>
                      <a:pt x="98288" y="185531"/>
                      <a:pt x="96079" y="182218"/>
                    </a:cubicBezTo>
                    <a:cubicBezTo>
                      <a:pt x="99392" y="180009"/>
                      <a:pt x="102053" y="175952"/>
                      <a:pt x="106018" y="175592"/>
                    </a:cubicBezTo>
                    <a:cubicBezTo>
                      <a:pt x="162679" y="170441"/>
                      <a:pt x="113606" y="185210"/>
                      <a:pt x="142461" y="175592"/>
                    </a:cubicBezTo>
                    <a:cubicBezTo>
                      <a:pt x="136679" y="158245"/>
                      <a:pt x="141617" y="168122"/>
                      <a:pt x="122583" y="149087"/>
                    </a:cubicBezTo>
                    <a:cubicBezTo>
                      <a:pt x="116952" y="143456"/>
                      <a:pt x="113748" y="135835"/>
                      <a:pt x="109331" y="129209"/>
                    </a:cubicBezTo>
                    <a:lnTo>
                      <a:pt x="102705" y="119270"/>
                    </a:lnTo>
                    <a:cubicBezTo>
                      <a:pt x="101601" y="114853"/>
                      <a:pt x="101428" y="110091"/>
                      <a:pt x="99392" y="106018"/>
                    </a:cubicBezTo>
                    <a:cubicBezTo>
                      <a:pt x="79336" y="65910"/>
                      <a:pt x="96271" y="113224"/>
                      <a:pt x="86139" y="82826"/>
                    </a:cubicBezTo>
                    <a:cubicBezTo>
                      <a:pt x="90274" y="49747"/>
                      <a:pt x="99944" y="13804"/>
                      <a:pt x="102705"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12" name="Freeform 111">
              <a:extLst>
                <a:ext uri="{FF2B5EF4-FFF2-40B4-BE49-F238E27FC236}">
                  <a16:creationId xmlns:a16="http://schemas.microsoft.com/office/drawing/2014/main" id="{D79F9D90-0C5B-A84D-58CD-32C9A722CDFE}"/>
                </a:ext>
              </a:extLst>
            </p:cNvPr>
            <p:cNvSpPr/>
            <p:nvPr/>
          </p:nvSpPr>
          <p:spPr>
            <a:xfrm>
              <a:off x="6915358" y="5501861"/>
              <a:ext cx="103964" cy="431980"/>
            </a:xfrm>
            <a:custGeom>
              <a:avLst/>
              <a:gdLst>
                <a:gd name="connsiteX0" fmla="*/ 48659 w 103964"/>
                <a:gd name="connsiteY0" fmla="*/ 0 h 431980"/>
                <a:gd name="connsiteX1" fmla="*/ 48659 w 103964"/>
                <a:gd name="connsiteY1" fmla="*/ 0 h 431980"/>
                <a:gd name="connsiteX2" fmla="*/ 42033 w 103964"/>
                <a:gd name="connsiteY2" fmla="*/ 17669 h 431980"/>
                <a:gd name="connsiteX3" fmla="*/ 37616 w 103964"/>
                <a:gd name="connsiteY3" fmla="*/ 22087 h 431980"/>
                <a:gd name="connsiteX4" fmla="*/ 35407 w 103964"/>
                <a:gd name="connsiteY4" fmla="*/ 30922 h 431980"/>
                <a:gd name="connsiteX5" fmla="*/ 30990 w 103964"/>
                <a:gd name="connsiteY5" fmla="*/ 44174 h 431980"/>
                <a:gd name="connsiteX6" fmla="*/ 30990 w 103964"/>
                <a:gd name="connsiteY6" fmla="*/ 119269 h 431980"/>
                <a:gd name="connsiteX7" fmla="*/ 28781 w 103964"/>
                <a:gd name="connsiteY7" fmla="*/ 125896 h 431980"/>
                <a:gd name="connsiteX8" fmla="*/ 19946 w 103964"/>
                <a:gd name="connsiteY8" fmla="*/ 136939 h 431980"/>
                <a:gd name="connsiteX9" fmla="*/ 17738 w 103964"/>
                <a:gd name="connsiteY9" fmla="*/ 143565 h 431980"/>
                <a:gd name="connsiteX10" fmla="*/ 4485 w 103964"/>
                <a:gd name="connsiteY10" fmla="*/ 152400 h 431980"/>
                <a:gd name="connsiteX11" fmla="*/ 13320 w 103964"/>
                <a:gd name="connsiteY11" fmla="*/ 154609 h 431980"/>
                <a:gd name="connsiteX12" fmla="*/ 55285 w 103964"/>
                <a:gd name="connsiteY12" fmla="*/ 150191 h 431980"/>
                <a:gd name="connsiteX13" fmla="*/ 61912 w 103964"/>
                <a:gd name="connsiteY13" fmla="*/ 152400 h 431980"/>
                <a:gd name="connsiteX14" fmla="*/ 50868 w 103964"/>
                <a:gd name="connsiteY14" fmla="*/ 165652 h 431980"/>
                <a:gd name="connsiteX15" fmla="*/ 44242 w 103964"/>
                <a:gd name="connsiteY15" fmla="*/ 176696 h 431980"/>
                <a:gd name="connsiteX16" fmla="*/ 33199 w 103964"/>
                <a:gd name="connsiteY16" fmla="*/ 189948 h 431980"/>
                <a:gd name="connsiteX17" fmla="*/ 26572 w 103964"/>
                <a:gd name="connsiteY17" fmla="*/ 192156 h 431980"/>
                <a:gd name="connsiteX18" fmla="*/ 15529 w 103964"/>
                <a:gd name="connsiteY18" fmla="*/ 198782 h 431980"/>
                <a:gd name="connsiteX19" fmla="*/ 6694 w 103964"/>
                <a:gd name="connsiteY19" fmla="*/ 207617 h 431980"/>
                <a:gd name="connsiteX20" fmla="*/ 19946 w 103964"/>
                <a:gd name="connsiteY20" fmla="*/ 212035 h 431980"/>
                <a:gd name="connsiteX21" fmla="*/ 17738 w 103964"/>
                <a:gd name="connsiteY21" fmla="*/ 220869 h 431980"/>
                <a:gd name="connsiteX22" fmla="*/ 13320 w 103964"/>
                <a:gd name="connsiteY22" fmla="*/ 225287 h 431980"/>
                <a:gd name="connsiteX23" fmla="*/ 2277 w 103964"/>
                <a:gd name="connsiteY23" fmla="*/ 236330 h 431980"/>
                <a:gd name="connsiteX24" fmla="*/ 68 w 103964"/>
                <a:gd name="connsiteY24" fmla="*/ 242956 h 431980"/>
                <a:gd name="connsiteX25" fmla="*/ 4485 w 103964"/>
                <a:gd name="connsiteY25" fmla="*/ 247374 h 431980"/>
                <a:gd name="connsiteX26" fmla="*/ 22155 w 103964"/>
                <a:gd name="connsiteY26" fmla="*/ 254000 h 431980"/>
                <a:gd name="connsiteX27" fmla="*/ 39825 w 103964"/>
                <a:gd name="connsiteY27" fmla="*/ 258417 h 431980"/>
                <a:gd name="connsiteX28" fmla="*/ 50868 w 103964"/>
                <a:gd name="connsiteY28" fmla="*/ 267252 h 431980"/>
                <a:gd name="connsiteX29" fmla="*/ 57494 w 103964"/>
                <a:gd name="connsiteY29" fmla="*/ 273878 h 431980"/>
                <a:gd name="connsiteX30" fmla="*/ 53077 w 103964"/>
                <a:gd name="connsiteY30" fmla="*/ 280504 h 431980"/>
                <a:gd name="connsiteX31" fmla="*/ 44242 w 103964"/>
                <a:gd name="connsiteY31" fmla="*/ 282713 h 431980"/>
                <a:gd name="connsiteX32" fmla="*/ 26572 w 103964"/>
                <a:gd name="connsiteY32" fmla="*/ 287130 h 431980"/>
                <a:gd name="connsiteX33" fmla="*/ 28781 w 103964"/>
                <a:gd name="connsiteY33" fmla="*/ 293756 h 431980"/>
                <a:gd name="connsiteX34" fmla="*/ 42033 w 103964"/>
                <a:gd name="connsiteY34" fmla="*/ 298174 h 431980"/>
                <a:gd name="connsiteX35" fmla="*/ 35407 w 103964"/>
                <a:gd name="connsiteY35" fmla="*/ 311426 h 431980"/>
                <a:gd name="connsiteX36" fmla="*/ 33199 w 103964"/>
                <a:gd name="connsiteY36" fmla="*/ 318052 h 431980"/>
                <a:gd name="connsiteX37" fmla="*/ 26572 w 103964"/>
                <a:gd name="connsiteY37" fmla="*/ 331304 h 431980"/>
                <a:gd name="connsiteX38" fmla="*/ 35407 w 103964"/>
                <a:gd name="connsiteY38" fmla="*/ 342348 h 431980"/>
                <a:gd name="connsiteX39" fmla="*/ 37616 w 103964"/>
                <a:gd name="connsiteY39" fmla="*/ 351182 h 431980"/>
                <a:gd name="connsiteX40" fmla="*/ 30990 w 103964"/>
                <a:gd name="connsiteY40" fmla="*/ 366643 h 431980"/>
                <a:gd name="connsiteX41" fmla="*/ 19946 w 103964"/>
                <a:gd name="connsiteY41" fmla="*/ 384313 h 431980"/>
                <a:gd name="connsiteX42" fmla="*/ 17738 w 103964"/>
                <a:gd name="connsiteY42" fmla="*/ 390939 h 431980"/>
                <a:gd name="connsiteX43" fmla="*/ 13320 w 103964"/>
                <a:gd name="connsiteY43" fmla="*/ 395356 h 431980"/>
                <a:gd name="connsiteX44" fmla="*/ 4485 w 103964"/>
                <a:gd name="connsiteY44" fmla="*/ 413026 h 431980"/>
                <a:gd name="connsiteX45" fmla="*/ 26572 w 103964"/>
                <a:gd name="connsiteY45" fmla="*/ 419652 h 431980"/>
                <a:gd name="connsiteX46" fmla="*/ 44242 w 103964"/>
                <a:gd name="connsiteY46" fmla="*/ 424069 h 431980"/>
                <a:gd name="connsiteX47" fmla="*/ 92833 w 103964"/>
                <a:gd name="connsiteY47" fmla="*/ 426278 h 431980"/>
                <a:gd name="connsiteX48" fmla="*/ 103877 w 103964"/>
                <a:gd name="connsiteY48" fmla="*/ 428487 h 431980"/>
                <a:gd name="connsiteX49" fmla="*/ 92833 w 103964"/>
                <a:gd name="connsiteY49" fmla="*/ 421861 h 431980"/>
                <a:gd name="connsiteX50" fmla="*/ 81790 w 103964"/>
                <a:gd name="connsiteY50" fmla="*/ 410817 h 431980"/>
                <a:gd name="connsiteX51" fmla="*/ 75164 w 103964"/>
                <a:gd name="connsiteY51" fmla="*/ 397565 h 431980"/>
                <a:gd name="connsiteX52" fmla="*/ 72955 w 103964"/>
                <a:gd name="connsiteY52" fmla="*/ 390939 h 431980"/>
                <a:gd name="connsiteX53" fmla="*/ 75164 w 103964"/>
                <a:gd name="connsiteY53" fmla="*/ 384313 h 431980"/>
                <a:gd name="connsiteX54" fmla="*/ 70746 w 103964"/>
                <a:gd name="connsiteY54" fmla="*/ 366643 h 431980"/>
                <a:gd name="connsiteX55" fmla="*/ 68538 w 103964"/>
                <a:gd name="connsiteY55" fmla="*/ 357809 h 431980"/>
                <a:gd name="connsiteX56" fmla="*/ 66329 w 103964"/>
                <a:gd name="connsiteY56" fmla="*/ 335722 h 431980"/>
                <a:gd name="connsiteX57" fmla="*/ 79581 w 103964"/>
                <a:gd name="connsiteY57" fmla="*/ 331304 h 431980"/>
                <a:gd name="connsiteX58" fmla="*/ 75164 w 103964"/>
                <a:gd name="connsiteY58" fmla="*/ 298174 h 431980"/>
                <a:gd name="connsiteX59" fmla="*/ 70746 w 103964"/>
                <a:gd name="connsiteY59" fmla="*/ 284922 h 431980"/>
                <a:gd name="connsiteX60" fmla="*/ 68538 w 103964"/>
                <a:gd name="connsiteY60" fmla="*/ 278296 h 431980"/>
                <a:gd name="connsiteX61" fmla="*/ 75164 w 103964"/>
                <a:gd name="connsiteY61" fmla="*/ 260626 h 431980"/>
                <a:gd name="connsiteX62" fmla="*/ 81790 w 103964"/>
                <a:gd name="connsiteY62" fmla="*/ 258417 h 431980"/>
                <a:gd name="connsiteX63" fmla="*/ 79581 w 103964"/>
                <a:gd name="connsiteY63" fmla="*/ 251791 h 431980"/>
                <a:gd name="connsiteX64" fmla="*/ 77372 w 103964"/>
                <a:gd name="connsiteY64" fmla="*/ 242956 h 431980"/>
                <a:gd name="connsiteX65" fmla="*/ 72955 w 103964"/>
                <a:gd name="connsiteY65" fmla="*/ 225287 h 431980"/>
                <a:gd name="connsiteX66" fmla="*/ 68538 w 103964"/>
                <a:gd name="connsiteY66" fmla="*/ 220869 h 431980"/>
                <a:gd name="connsiteX67" fmla="*/ 64120 w 103964"/>
                <a:gd name="connsiteY67" fmla="*/ 203200 h 431980"/>
                <a:gd name="connsiteX68" fmla="*/ 66329 w 103964"/>
                <a:gd name="connsiteY68" fmla="*/ 183322 h 431980"/>
                <a:gd name="connsiteX69" fmla="*/ 68538 w 103964"/>
                <a:gd name="connsiteY69" fmla="*/ 176696 h 431980"/>
                <a:gd name="connsiteX70" fmla="*/ 72955 w 103964"/>
                <a:gd name="connsiteY70" fmla="*/ 172278 h 431980"/>
                <a:gd name="connsiteX71" fmla="*/ 86207 w 103964"/>
                <a:gd name="connsiteY71" fmla="*/ 174487 h 431980"/>
                <a:gd name="connsiteX72" fmla="*/ 92833 w 103964"/>
                <a:gd name="connsiteY72" fmla="*/ 176696 h 431980"/>
                <a:gd name="connsiteX73" fmla="*/ 95042 w 103964"/>
                <a:gd name="connsiteY73" fmla="*/ 170069 h 431980"/>
                <a:gd name="connsiteX74" fmla="*/ 90625 w 103964"/>
                <a:gd name="connsiteY74" fmla="*/ 161235 h 431980"/>
                <a:gd name="connsiteX75" fmla="*/ 88416 w 103964"/>
                <a:gd name="connsiteY75" fmla="*/ 154609 h 431980"/>
                <a:gd name="connsiteX76" fmla="*/ 83999 w 103964"/>
                <a:gd name="connsiteY76" fmla="*/ 147982 h 431980"/>
                <a:gd name="connsiteX77" fmla="*/ 77372 w 103964"/>
                <a:gd name="connsiteY77" fmla="*/ 136939 h 431980"/>
                <a:gd name="connsiteX78" fmla="*/ 72955 w 103964"/>
                <a:gd name="connsiteY78" fmla="*/ 128104 h 431980"/>
                <a:gd name="connsiteX79" fmla="*/ 68538 w 103964"/>
                <a:gd name="connsiteY79" fmla="*/ 121478 h 431980"/>
                <a:gd name="connsiteX80" fmla="*/ 66329 w 103964"/>
                <a:gd name="connsiteY80" fmla="*/ 114852 h 431980"/>
                <a:gd name="connsiteX81" fmla="*/ 61912 w 103964"/>
                <a:gd name="connsiteY81" fmla="*/ 97182 h 431980"/>
                <a:gd name="connsiteX82" fmla="*/ 59703 w 103964"/>
                <a:gd name="connsiteY82" fmla="*/ 88348 h 431980"/>
                <a:gd name="connsiteX83" fmla="*/ 57494 w 103964"/>
                <a:gd name="connsiteY83" fmla="*/ 81722 h 431980"/>
                <a:gd name="connsiteX84" fmla="*/ 53077 w 103964"/>
                <a:gd name="connsiteY84" fmla="*/ 55217 h 431980"/>
                <a:gd name="connsiteX85" fmla="*/ 50868 w 103964"/>
                <a:gd name="connsiteY85" fmla="*/ 41965 h 431980"/>
                <a:gd name="connsiteX86" fmla="*/ 42033 w 103964"/>
                <a:gd name="connsiteY86" fmla="*/ 19878 h 431980"/>
                <a:gd name="connsiteX87" fmla="*/ 48659 w 103964"/>
                <a:gd name="connsiteY87" fmla="*/ 0 h 43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3964" h="431980">
                  <a:moveTo>
                    <a:pt x="48659" y="0"/>
                  </a:moveTo>
                  <a:lnTo>
                    <a:pt x="48659" y="0"/>
                  </a:lnTo>
                  <a:cubicBezTo>
                    <a:pt x="46450" y="5890"/>
                    <a:pt x="44846" y="12043"/>
                    <a:pt x="42033" y="17669"/>
                  </a:cubicBezTo>
                  <a:cubicBezTo>
                    <a:pt x="41102" y="19532"/>
                    <a:pt x="38547" y="20224"/>
                    <a:pt x="37616" y="22087"/>
                  </a:cubicBezTo>
                  <a:cubicBezTo>
                    <a:pt x="36258" y="24802"/>
                    <a:pt x="36279" y="28014"/>
                    <a:pt x="35407" y="30922"/>
                  </a:cubicBezTo>
                  <a:cubicBezTo>
                    <a:pt x="34069" y="35382"/>
                    <a:pt x="30990" y="44174"/>
                    <a:pt x="30990" y="44174"/>
                  </a:cubicBezTo>
                  <a:cubicBezTo>
                    <a:pt x="32478" y="88813"/>
                    <a:pt x="38673" y="92382"/>
                    <a:pt x="30990" y="119269"/>
                  </a:cubicBezTo>
                  <a:cubicBezTo>
                    <a:pt x="30350" y="121508"/>
                    <a:pt x="29822" y="123813"/>
                    <a:pt x="28781" y="125896"/>
                  </a:cubicBezTo>
                  <a:cubicBezTo>
                    <a:pt x="25994" y="131470"/>
                    <a:pt x="24056" y="132830"/>
                    <a:pt x="19946" y="136939"/>
                  </a:cubicBezTo>
                  <a:cubicBezTo>
                    <a:pt x="19210" y="139148"/>
                    <a:pt x="19384" y="141919"/>
                    <a:pt x="17738" y="143565"/>
                  </a:cubicBezTo>
                  <a:cubicBezTo>
                    <a:pt x="13984" y="147319"/>
                    <a:pt x="4485" y="152400"/>
                    <a:pt x="4485" y="152400"/>
                  </a:cubicBezTo>
                  <a:cubicBezTo>
                    <a:pt x="7430" y="153136"/>
                    <a:pt x="10284" y="154609"/>
                    <a:pt x="13320" y="154609"/>
                  </a:cubicBezTo>
                  <a:cubicBezTo>
                    <a:pt x="31185" y="154609"/>
                    <a:pt x="39708" y="152788"/>
                    <a:pt x="55285" y="150191"/>
                  </a:cubicBezTo>
                  <a:cubicBezTo>
                    <a:pt x="57494" y="150927"/>
                    <a:pt x="61347" y="150141"/>
                    <a:pt x="61912" y="152400"/>
                  </a:cubicBezTo>
                  <a:cubicBezTo>
                    <a:pt x="62527" y="154859"/>
                    <a:pt x="51410" y="165110"/>
                    <a:pt x="50868" y="165652"/>
                  </a:cubicBezTo>
                  <a:cubicBezTo>
                    <a:pt x="47032" y="177159"/>
                    <a:pt x="51171" y="168033"/>
                    <a:pt x="44242" y="176696"/>
                  </a:cubicBezTo>
                  <a:cubicBezTo>
                    <a:pt x="39587" y="182515"/>
                    <a:pt x="39943" y="185453"/>
                    <a:pt x="33199" y="189948"/>
                  </a:cubicBezTo>
                  <a:cubicBezTo>
                    <a:pt x="31262" y="191239"/>
                    <a:pt x="28781" y="191420"/>
                    <a:pt x="26572" y="192156"/>
                  </a:cubicBezTo>
                  <a:cubicBezTo>
                    <a:pt x="10258" y="208474"/>
                    <a:pt x="35591" y="184453"/>
                    <a:pt x="15529" y="198782"/>
                  </a:cubicBezTo>
                  <a:cubicBezTo>
                    <a:pt x="12140" y="201203"/>
                    <a:pt x="6694" y="207617"/>
                    <a:pt x="6694" y="207617"/>
                  </a:cubicBezTo>
                  <a:cubicBezTo>
                    <a:pt x="11111" y="209090"/>
                    <a:pt x="21075" y="207518"/>
                    <a:pt x="19946" y="212035"/>
                  </a:cubicBezTo>
                  <a:cubicBezTo>
                    <a:pt x="19210" y="214980"/>
                    <a:pt x="19095" y="218154"/>
                    <a:pt x="17738" y="220869"/>
                  </a:cubicBezTo>
                  <a:cubicBezTo>
                    <a:pt x="16807" y="222732"/>
                    <a:pt x="14621" y="223661"/>
                    <a:pt x="13320" y="225287"/>
                  </a:cubicBezTo>
                  <a:cubicBezTo>
                    <a:pt x="4906" y="235805"/>
                    <a:pt x="13636" y="228758"/>
                    <a:pt x="2277" y="236330"/>
                  </a:cubicBezTo>
                  <a:cubicBezTo>
                    <a:pt x="1541" y="238539"/>
                    <a:pt x="-388" y="240673"/>
                    <a:pt x="68" y="242956"/>
                  </a:cubicBezTo>
                  <a:cubicBezTo>
                    <a:pt x="476" y="244998"/>
                    <a:pt x="2859" y="246073"/>
                    <a:pt x="4485" y="247374"/>
                  </a:cubicBezTo>
                  <a:cubicBezTo>
                    <a:pt x="12470" y="253762"/>
                    <a:pt x="11005" y="251427"/>
                    <a:pt x="22155" y="254000"/>
                  </a:cubicBezTo>
                  <a:cubicBezTo>
                    <a:pt x="28071" y="255365"/>
                    <a:pt x="39825" y="258417"/>
                    <a:pt x="39825" y="258417"/>
                  </a:cubicBezTo>
                  <a:cubicBezTo>
                    <a:pt x="52667" y="271262"/>
                    <a:pt x="34162" y="253331"/>
                    <a:pt x="50868" y="267252"/>
                  </a:cubicBezTo>
                  <a:cubicBezTo>
                    <a:pt x="53268" y="269252"/>
                    <a:pt x="55285" y="271669"/>
                    <a:pt x="57494" y="273878"/>
                  </a:cubicBezTo>
                  <a:cubicBezTo>
                    <a:pt x="56022" y="276087"/>
                    <a:pt x="55286" y="279032"/>
                    <a:pt x="53077" y="280504"/>
                  </a:cubicBezTo>
                  <a:cubicBezTo>
                    <a:pt x="50551" y="282188"/>
                    <a:pt x="47161" y="281879"/>
                    <a:pt x="44242" y="282713"/>
                  </a:cubicBezTo>
                  <a:cubicBezTo>
                    <a:pt x="28400" y="287240"/>
                    <a:pt x="49016" y="282643"/>
                    <a:pt x="26572" y="287130"/>
                  </a:cubicBezTo>
                  <a:cubicBezTo>
                    <a:pt x="27308" y="289339"/>
                    <a:pt x="26887" y="292403"/>
                    <a:pt x="28781" y="293756"/>
                  </a:cubicBezTo>
                  <a:cubicBezTo>
                    <a:pt x="32570" y="296463"/>
                    <a:pt x="42033" y="298174"/>
                    <a:pt x="42033" y="298174"/>
                  </a:cubicBezTo>
                  <a:cubicBezTo>
                    <a:pt x="36587" y="319966"/>
                    <a:pt x="43847" y="297360"/>
                    <a:pt x="35407" y="311426"/>
                  </a:cubicBezTo>
                  <a:cubicBezTo>
                    <a:pt x="34209" y="313422"/>
                    <a:pt x="34240" y="315970"/>
                    <a:pt x="33199" y="318052"/>
                  </a:cubicBezTo>
                  <a:cubicBezTo>
                    <a:pt x="24632" y="335186"/>
                    <a:pt x="32127" y="314643"/>
                    <a:pt x="26572" y="331304"/>
                  </a:cubicBezTo>
                  <a:cubicBezTo>
                    <a:pt x="33793" y="352964"/>
                    <a:pt x="22086" y="322368"/>
                    <a:pt x="35407" y="342348"/>
                  </a:cubicBezTo>
                  <a:cubicBezTo>
                    <a:pt x="37091" y="344874"/>
                    <a:pt x="36880" y="348237"/>
                    <a:pt x="37616" y="351182"/>
                  </a:cubicBezTo>
                  <a:cubicBezTo>
                    <a:pt x="31773" y="374553"/>
                    <a:pt x="39706" y="347032"/>
                    <a:pt x="30990" y="366643"/>
                  </a:cubicBezTo>
                  <a:cubicBezTo>
                    <a:pt x="23243" y="384074"/>
                    <a:pt x="31866" y="376367"/>
                    <a:pt x="19946" y="384313"/>
                  </a:cubicBezTo>
                  <a:cubicBezTo>
                    <a:pt x="19210" y="386522"/>
                    <a:pt x="18936" y="388943"/>
                    <a:pt x="17738" y="390939"/>
                  </a:cubicBezTo>
                  <a:cubicBezTo>
                    <a:pt x="16667" y="392725"/>
                    <a:pt x="14251" y="393493"/>
                    <a:pt x="13320" y="395356"/>
                  </a:cubicBezTo>
                  <a:cubicBezTo>
                    <a:pt x="3168" y="415660"/>
                    <a:pt x="14466" y="403047"/>
                    <a:pt x="4485" y="413026"/>
                  </a:cubicBezTo>
                  <a:cubicBezTo>
                    <a:pt x="17836" y="416364"/>
                    <a:pt x="10442" y="414276"/>
                    <a:pt x="26572" y="419652"/>
                  </a:cubicBezTo>
                  <a:cubicBezTo>
                    <a:pt x="32747" y="421710"/>
                    <a:pt x="37385" y="423561"/>
                    <a:pt x="44242" y="424069"/>
                  </a:cubicBezTo>
                  <a:cubicBezTo>
                    <a:pt x="60411" y="425267"/>
                    <a:pt x="76636" y="425542"/>
                    <a:pt x="92833" y="426278"/>
                  </a:cubicBezTo>
                  <a:cubicBezTo>
                    <a:pt x="93767" y="427212"/>
                    <a:pt x="101011" y="437090"/>
                    <a:pt x="103877" y="428487"/>
                  </a:cubicBezTo>
                  <a:cubicBezTo>
                    <a:pt x="105090" y="424848"/>
                    <a:pt x="93301" y="422017"/>
                    <a:pt x="92833" y="421861"/>
                  </a:cubicBezTo>
                  <a:cubicBezTo>
                    <a:pt x="89152" y="418180"/>
                    <a:pt x="83436" y="415756"/>
                    <a:pt x="81790" y="410817"/>
                  </a:cubicBezTo>
                  <a:cubicBezTo>
                    <a:pt x="76238" y="394162"/>
                    <a:pt x="83727" y="414691"/>
                    <a:pt x="75164" y="397565"/>
                  </a:cubicBezTo>
                  <a:cubicBezTo>
                    <a:pt x="74123" y="395483"/>
                    <a:pt x="73691" y="393148"/>
                    <a:pt x="72955" y="390939"/>
                  </a:cubicBezTo>
                  <a:cubicBezTo>
                    <a:pt x="73691" y="388730"/>
                    <a:pt x="75164" y="386641"/>
                    <a:pt x="75164" y="384313"/>
                  </a:cubicBezTo>
                  <a:cubicBezTo>
                    <a:pt x="75164" y="377575"/>
                    <a:pt x="72489" y="372745"/>
                    <a:pt x="70746" y="366643"/>
                  </a:cubicBezTo>
                  <a:cubicBezTo>
                    <a:pt x="69912" y="363725"/>
                    <a:pt x="69274" y="360754"/>
                    <a:pt x="68538" y="357809"/>
                  </a:cubicBezTo>
                  <a:cubicBezTo>
                    <a:pt x="67802" y="350447"/>
                    <a:pt x="63483" y="342552"/>
                    <a:pt x="66329" y="335722"/>
                  </a:cubicBezTo>
                  <a:cubicBezTo>
                    <a:pt x="68120" y="331424"/>
                    <a:pt x="79581" y="331304"/>
                    <a:pt x="79581" y="331304"/>
                  </a:cubicBezTo>
                  <a:cubicBezTo>
                    <a:pt x="78519" y="320681"/>
                    <a:pt x="78051" y="308761"/>
                    <a:pt x="75164" y="298174"/>
                  </a:cubicBezTo>
                  <a:cubicBezTo>
                    <a:pt x="73939" y="293682"/>
                    <a:pt x="72218" y="289339"/>
                    <a:pt x="70746" y="284922"/>
                  </a:cubicBezTo>
                  <a:lnTo>
                    <a:pt x="68538" y="278296"/>
                  </a:lnTo>
                  <a:cubicBezTo>
                    <a:pt x="69881" y="270235"/>
                    <a:pt x="68140" y="264840"/>
                    <a:pt x="75164" y="260626"/>
                  </a:cubicBezTo>
                  <a:cubicBezTo>
                    <a:pt x="77160" y="259428"/>
                    <a:pt x="79581" y="259153"/>
                    <a:pt x="81790" y="258417"/>
                  </a:cubicBezTo>
                  <a:cubicBezTo>
                    <a:pt x="81790" y="258417"/>
                    <a:pt x="80221" y="254030"/>
                    <a:pt x="79581" y="251791"/>
                  </a:cubicBezTo>
                  <a:cubicBezTo>
                    <a:pt x="78747" y="248872"/>
                    <a:pt x="78030" y="245919"/>
                    <a:pt x="77372" y="242956"/>
                  </a:cubicBezTo>
                  <a:cubicBezTo>
                    <a:pt x="76812" y="240436"/>
                    <a:pt x="75046" y="228772"/>
                    <a:pt x="72955" y="225287"/>
                  </a:cubicBezTo>
                  <a:cubicBezTo>
                    <a:pt x="71884" y="223501"/>
                    <a:pt x="70010" y="222342"/>
                    <a:pt x="68538" y="220869"/>
                  </a:cubicBezTo>
                  <a:cubicBezTo>
                    <a:pt x="66795" y="215641"/>
                    <a:pt x="64120" y="208530"/>
                    <a:pt x="64120" y="203200"/>
                  </a:cubicBezTo>
                  <a:cubicBezTo>
                    <a:pt x="64120" y="196533"/>
                    <a:pt x="65233" y="189898"/>
                    <a:pt x="66329" y="183322"/>
                  </a:cubicBezTo>
                  <a:cubicBezTo>
                    <a:pt x="66712" y="181026"/>
                    <a:pt x="67340" y="178692"/>
                    <a:pt x="68538" y="176696"/>
                  </a:cubicBezTo>
                  <a:cubicBezTo>
                    <a:pt x="69609" y="174910"/>
                    <a:pt x="71483" y="173751"/>
                    <a:pt x="72955" y="172278"/>
                  </a:cubicBezTo>
                  <a:cubicBezTo>
                    <a:pt x="77372" y="173014"/>
                    <a:pt x="81835" y="173515"/>
                    <a:pt x="86207" y="174487"/>
                  </a:cubicBezTo>
                  <a:cubicBezTo>
                    <a:pt x="88480" y="174992"/>
                    <a:pt x="90751" y="177737"/>
                    <a:pt x="92833" y="176696"/>
                  </a:cubicBezTo>
                  <a:cubicBezTo>
                    <a:pt x="94916" y="175655"/>
                    <a:pt x="94306" y="172278"/>
                    <a:pt x="95042" y="170069"/>
                  </a:cubicBezTo>
                  <a:cubicBezTo>
                    <a:pt x="93570" y="167124"/>
                    <a:pt x="91922" y="164261"/>
                    <a:pt x="90625" y="161235"/>
                  </a:cubicBezTo>
                  <a:cubicBezTo>
                    <a:pt x="89708" y="159095"/>
                    <a:pt x="89457" y="156691"/>
                    <a:pt x="88416" y="154609"/>
                  </a:cubicBezTo>
                  <a:cubicBezTo>
                    <a:pt x="87229" y="152235"/>
                    <a:pt x="85186" y="150356"/>
                    <a:pt x="83999" y="147982"/>
                  </a:cubicBezTo>
                  <a:cubicBezTo>
                    <a:pt x="78267" y="136516"/>
                    <a:pt x="85999" y="145564"/>
                    <a:pt x="77372" y="136939"/>
                  </a:cubicBezTo>
                  <a:cubicBezTo>
                    <a:pt x="75900" y="133994"/>
                    <a:pt x="74588" y="130963"/>
                    <a:pt x="72955" y="128104"/>
                  </a:cubicBezTo>
                  <a:cubicBezTo>
                    <a:pt x="71638" y="125799"/>
                    <a:pt x="69725" y="123852"/>
                    <a:pt x="68538" y="121478"/>
                  </a:cubicBezTo>
                  <a:cubicBezTo>
                    <a:pt x="67497" y="119396"/>
                    <a:pt x="66942" y="117098"/>
                    <a:pt x="66329" y="114852"/>
                  </a:cubicBezTo>
                  <a:cubicBezTo>
                    <a:pt x="64732" y="108995"/>
                    <a:pt x="63384" y="103072"/>
                    <a:pt x="61912" y="97182"/>
                  </a:cubicBezTo>
                  <a:cubicBezTo>
                    <a:pt x="61176" y="94237"/>
                    <a:pt x="60663" y="91228"/>
                    <a:pt x="59703" y="88348"/>
                  </a:cubicBezTo>
                  <a:cubicBezTo>
                    <a:pt x="58967" y="86139"/>
                    <a:pt x="58059" y="83981"/>
                    <a:pt x="57494" y="81722"/>
                  </a:cubicBezTo>
                  <a:cubicBezTo>
                    <a:pt x="55159" y="72384"/>
                    <a:pt x="54574" y="64950"/>
                    <a:pt x="53077" y="55217"/>
                  </a:cubicBezTo>
                  <a:cubicBezTo>
                    <a:pt x="52396" y="50791"/>
                    <a:pt x="52204" y="46239"/>
                    <a:pt x="50868" y="41965"/>
                  </a:cubicBezTo>
                  <a:cubicBezTo>
                    <a:pt x="48503" y="34396"/>
                    <a:pt x="42033" y="19878"/>
                    <a:pt x="42033" y="19878"/>
                  </a:cubicBezTo>
                  <a:cubicBezTo>
                    <a:pt x="39502" y="7220"/>
                    <a:pt x="47555" y="3313"/>
                    <a:pt x="48659"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19" name="Group 218">
              <a:extLst>
                <a:ext uri="{FF2B5EF4-FFF2-40B4-BE49-F238E27FC236}">
                  <a16:creationId xmlns:a16="http://schemas.microsoft.com/office/drawing/2014/main" id="{9FA092E7-E976-A84A-FFE2-601BC94D25A7}"/>
                </a:ext>
              </a:extLst>
            </p:cNvPr>
            <p:cNvGrpSpPr/>
            <p:nvPr/>
          </p:nvGrpSpPr>
          <p:grpSpPr>
            <a:xfrm>
              <a:off x="7286487" y="5307496"/>
              <a:ext cx="145774" cy="711132"/>
              <a:chOff x="7286487" y="5307496"/>
              <a:chExt cx="145774" cy="711132"/>
            </a:xfrm>
          </p:grpSpPr>
          <p:cxnSp>
            <p:nvCxnSpPr>
              <p:cNvPr id="169" name="Straight Connector 168">
                <a:extLst>
                  <a:ext uri="{FF2B5EF4-FFF2-40B4-BE49-F238E27FC236}">
                    <a16:creationId xmlns:a16="http://schemas.microsoft.com/office/drawing/2014/main" id="{847F0956-6B47-1F69-B30F-C56634765825}"/>
                  </a:ext>
                </a:extLst>
              </p:cNvPr>
              <p:cNvCxnSpPr/>
              <p:nvPr/>
            </p:nvCxnSpPr>
            <p:spPr>
              <a:xfrm flipV="1">
                <a:off x="7377009" y="5803613"/>
                <a:ext cx="0" cy="215015"/>
              </a:xfrm>
              <a:prstGeom prst="line">
                <a:avLst/>
              </a:prstGeom>
              <a:ln w="19050">
                <a:solidFill>
                  <a:srgbClr val="CC6600"/>
                </a:solidFill>
              </a:ln>
            </p:spPr>
            <p:style>
              <a:lnRef idx="1">
                <a:schemeClr val="accent1"/>
              </a:lnRef>
              <a:fillRef idx="0">
                <a:schemeClr val="accent1"/>
              </a:fillRef>
              <a:effectRef idx="0">
                <a:schemeClr val="accent1"/>
              </a:effectRef>
              <a:fontRef idx="minor">
                <a:schemeClr val="tx1"/>
              </a:fontRef>
            </p:style>
          </p:cxnSp>
          <p:sp>
            <p:nvSpPr>
              <p:cNvPr id="113" name="Freeform 112">
                <a:extLst>
                  <a:ext uri="{FF2B5EF4-FFF2-40B4-BE49-F238E27FC236}">
                    <a16:creationId xmlns:a16="http://schemas.microsoft.com/office/drawing/2014/main" id="{E5E6403E-CC30-C45A-41CA-23F952F1D950}"/>
                  </a:ext>
                </a:extLst>
              </p:cNvPr>
              <p:cNvSpPr/>
              <p:nvPr/>
            </p:nvSpPr>
            <p:spPr>
              <a:xfrm>
                <a:off x="7286487" y="5307496"/>
                <a:ext cx="145774" cy="577141"/>
              </a:xfrm>
              <a:custGeom>
                <a:avLst/>
                <a:gdLst>
                  <a:gd name="connsiteX0" fmla="*/ 86139 w 145774"/>
                  <a:gd name="connsiteY0" fmla="*/ 0 h 577141"/>
                  <a:gd name="connsiteX1" fmla="*/ 86139 w 145774"/>
                  <a:gd name="connsiteY1" fmla="*/ 0 h 577141"/>
                  <a:gd name="connsiteX2" fmla="*/ 81722 w 145774"/>
                  <a:gd name="connsiteY2" fmla="*/ 59634 h 577141"/>
                  <a:gd name="connsiteX3" fmla="*/ 79513 w 145774"/>
                  <a:gd name="connsiteY3" fmla="*/ 66261 h 577141"/>
                  <a:gd name="connsiteX4" fmla="*/ 77304 w 145774"/>
                  <a:gd name="connsiteY4" fmla="*/ 75095 h 577141"/>
                  <a:gd name="connsiteX5" fmla="*/ 66261 w 145774"/>
                  <a:gd name="connsiteY5" fmla="*/ 83930 h 577141"/>
                  <a:gd name="connsiteX6" fmla="*/ 61843 w 145774"/>
                  <a:gd name="connsiteY6" fmla="*/ 97182 h 577141"/>
                  <a:gd name="connsiteX7" fmla="*/ 55217 w 145774"/>
                  <a:gd name="connsiteY7" fmla="*/ 130313 h 577141"/>
                  <a:gd name="connsiteX8" fmla="*/ 50800 w 145774"/>
                  <a:gd name="connsiteY8" fmla="*/ 145774 h 577141"/>
                  <a:gd name="connsiteX9" fmla="*/ 44174 w 145774"/>
                  <a:gd name="connsiteY9" fmla="*/ 167861 h 577141"/>
                  <a:gd name="connsiteX10" fmla="*/ 39756 w 145774"/>
                  <a:gd name="connsiteY10" fmla="*/ 172278 h 577141"/>
                  <a:gd name="connsiteX11" fmla="*/ 35339 w 145774"/>
                  <a:gd name="connsiteY11" fmla="*/ 185530 h 577141"/>
                  <a:gd name="connsiteX12" fmla="*/ 33130 w 145774"/>
                  <a:gd name="connsiteY12" fmla="*/ 192156 h 577141"/>
                  <a:gd name="connsiteX13" fmla="*/ 37548 w 145774"/>
                  <a:gd name="connsiteY13" fmla="*/ 216452 h 577141"/>
                  <a:gd name="connsiteX14" fmla="*/ 59635 w 145774"/>
                  <a:gd name="connsiteY14" fmla="*/ 218661 h 577141"/>
                  <a:gd name="connsiteX15" fmla="*/ 53009 w 145774"/>
                  <a:gd name="connsiteY15" fmla="*/ 254000 h 577141"/>
                  <a:gd name="connsiteX16" fmla="*/ 46383 w 145774"/>
                  <a:gd name="connsiteY16" fmla="*/ 269461 h 577141"/>
                  <a:gd name="connsiteX17" fmla="*/ 44174 w 145774"/>
                  <a:gd name="connsiteY17" fmla="*/ 276087 h 577141"/>
                  <a:gd name="connsiteX18" fmla="*/ 35339 w 145774"/>
                  <a:gd name="connsiteY18" fmla="*/ 282713 h 577141"/>
                  <a:gd name="connsiteX19" fmla="*/ 28713 w 145774"/>
                  <a:gd name="connsiteY19" fmla="*/ 289339 h 577141"/>
                  <a:gd name="connsiteX20" fmla="*/ 24296 w 145774"/>
                  <a:gd name="connsiteY20" fmla="*/ 302591 h 577141"/>
                  <a:gd name="connsiteX21" fmla="*/ 22087 w 145774"/>
                  <a:gd name="connsiteY21" fmla="*/ 309217 h 577141"/>
                  <a:gd name="connsiteX22" fmla="*/ 17670 w 145774"/>
                  <a:gd name="connsiteY22" fmla="*/ 315843 h 577141"/>
                  <a:gd name="connsiteX23" fmla="*/ 8835 w 145774"/>
                  <a:gd name="connsiteY23" fmla="*/ 331304 h 577141"/>
                  <a:gd name="connsiteX24" fmla="*/ 0 w 145774"/>
                  <a:gd name="connsiteY24" fmla="*/ 342347 h 577141"/>
                  <a:gd name="connsiteX25" fmla="*/ 13252 w 145774"/>
                  <a:gd name="connsiteY25" fmla="*/ 340139 h 577141"/>
                  <a:gd name="connsiteX26" fmla="*/ 26504 w 145774"/>
                  <a:gd name="connsiteY26" fmla="*/ 335721 h 577141"/>
                  <a:gd name="connsiteX27" fmla="*/ 41965 w 145774"/>
                  <a:gd name="connsiteY27" fmla="*/ 331304 h 577141"/>
                  <a:gd name="connsiteX28" fmla="*/ 48591 w 145774"/>
                  <a:gd name="connsiteY28" fmla="*/ 329095 h 577141"/>
                  <a:gd name="connsiteX29" fmla="*/ 50800 w 145774"/>
                  <a:gd name="connsiteY29" fmla="*/ 335721 h 577141"/>
                  <a:gd name="connsiteX30" fmla="*/ 48591 w 145774"/>
                  <a:gd name="connsiteY30" fmla="*/ 342347 h 577141"/>
                  <a:gd name="connsiteX31" fmla="*/ 46383 w 145774"/>
                  <a:gd name="connsiteY31" fmla="*/ 366643 h 577141"/>
                  <a:gd name="connsiteX32" fmla="*/ 41965 w 145774"/>
                  <a:gd name="connsiteY32" fmla="*/ 373269 h 577141"/>
                  <a:gd name="connsiteX33" fmla="*/ 39756 w 145774"/>
                  <a:gd name="connsiteY33" fmla="*/ 379895 h 577141"/>
                  <a:gd name="connsiteX34" fmla="*/ 37548 w 145774"/>
                  <a:gd name="connsiteY34" fmla="*/ 393147 h 577141"/>
                  <a:gd name="connsiteX35" fmla="*/ 33130 w 145774"/>
                  <a:gd name="connsiteY35" fmla="*/ 397565 h 577141"/>
                  <a:gd name="connsiteX36" fmla="*/ 30922 w 145774"/>
                  <a:gd name="connsiteY36" fmla="*/ 404191 h 577141"/>
                  <a:gd name="connsiteX37" fmla="*/ 26504 w 145774"/>
                  <a:gd name="connsiteY37" fmla="*/ 421861 h 577141"/>
                  <a:gd name="connsiteX38" fmla="*/ 28713 w 145774"/>
                  <a:gd name="connsiteY38" fmla="*/ 432904 h 577141"/>
                  <a:gd name="connsiteX39" fmla="*/ 57426 w 145774"/>
                  <a:gd name="connsiteY39" fmla="*/ 428487 h 577141"/>
                  <a:gd name="connsiteX40" fmla="*/ 61843 w 145774"/>
                  <a:gd name="connsiteY40" fmla="*/ 437321 h 577141"/>
                  <a:gd name="connsiteX41" fmla="*/ 59635 w 145774"/>
                  <a:gd name="connsiteY41" fmla="*/ 452782 h 577141"/>
                  <a:gd name="connsiteX42" fmla="*/ 57426 w 145774"/>
                  <a:gd name="connsiteY42" fmla="*/ 463826 h 577141"/>
                  <a:gd name="connsiteX43" fmla="*/ 44174 w 145774"/>
                  <a:gd name="connsiteY43" fmla="*/ 479287 h 577141"/>
                  <a:gd name="connsiteX44" fmla="*/ 33130 w 145774"/>
                  <a:gd name="connsiteY44" fmla="*/ 490330 h 577141"/>
                  <a:gd name="connsiteX45" fmla="*/ 28713 w 145774"/>
                  <a:gd name="connsiteY45" fmla="*/ 496956 h 577141"/>
                  <a:gd name="connsiteX46" fmla="*/ 19878 w 145774"/>
                  <a:gd name="connsiteY46" fmla="*/ 508000 h 577141"/>
                  <a:gd name="connsiteX47" fmla="*/ 22087 w 145774"/>
                  <a:gd name="connsiteY47" fmla="*/ 519043 h 577141"/>
                  <a:gd name="connsiteX48" fmla="*/ 48591 w 145774"/>
                  <a:gd name="connsiteY48" fmla="*/ 521252 h 577141"/>
                  <a:gd name="connsiteX49" fmla="*/ 37548 w 145774"/>
                  <a:gd name="connsiteY49" fmla="*/ 543339 h 577141"/>
                  <a:gd name="connsiteX50" fmla="*/ 33130 w 145774"/>
                  <a:gd name="connsiteY50" fmla="*/ 549965 h 577141"/>
                  <a:gd name="connsiteX51" fmla="*/ 30922 w 145774"/>
                  <a:gd name="connsiteY51" fmla="*/ 558800 h 577141"/>
                  <a:gd name="connsiteX52" fmla="*/ 24296 w 145774"/>
                  <a:gd name="connsiteY52" fmla="*/ 563217 h 577141"/>
                  <a:gd name="connsiteX53" fmla="*/ 17670 w 145774"/>
                  <a:gd name="connsiteY53" fmla="*/ 569843 h 577141"/>
                  <a:gd name="connsiteX54" fmla="*/ 13252 w 145774"/>
                  <a:gd name="connsiteY54" fmla="*/ 576469 h 577141"/>
                  <a:gd name="connsiteX55" fmla="*/ 22087 w 145774"/>
                  <a:gd name="connsiteY55" fmla="*/ 574261 h 577141"/>
                  <a:gd name="connsiteX56" fmla="*/ 30922 w 145774"/>
                  <a:gd name="connsiteY56" fmla="*/ 563217 h 577141"/>
                  <a:gd name="connsiteX57" fmla="*/ 33130 w 145774"/>
                  <a:gd name="connsiteY57" fmla="*/ 556591 h 577141"/>
                  <a:gd name="connsiteX58" fmla="*/ 46383 w 145774"/>
                  <a:gd name="connsiteY58" fmla="*/ 549965 h 577141"/>
                  <a:gd name="connsiteX59" fmla="*/ 64052 w 145774"/>
                  <a:gd name="connsiteY59" fmla="*/ 534504 h 577141"/>
                  <a:gd name="connsiteX60" fmla="*/ 83930 w 145774"/>
                  <a:gd name="connsiteY60" fmla="*/ 545547 h 577141"/>
                  <a:gd name="connsiteX61" fmla="*/ 88348 w 145774"/>
                  <a:gd name="connsiteY61" fmla="*/ 549965 h 577141"/>
                  <a:gd name="connsiteX62" fmla="*/ 97183 w 145774"/>
                  <a:gd name="connsiteY62" fmla="*/ 552174 h 577141"/>
                  <a:gd name="connsiteX63" fmla="*/ 103809 w 145774"/>
                  <a:gd name="connsiteY63" fmla="*/ 556591 h 577141"/>
                  <a:gd name="connsiteX64" fmla="*/ 130313 w 145774"/>
                  <a:gd name="connsiteY64" fmla="*/ 561008 h 577141"/>
                  <a:gd name="connsiteX65" fmla="*/ 136939 w 145774"/>
                  <a:gd name="connsiteY65" fmla="*/ 563217 h 577141"/>
                  <a:gd name="connsiteX66" fmla="*/ 134730 w 145774"/>
                  <a:gd name="connsiteY66" fmla="*/ 552174 h 577141"/>
                  <a:gd name="connsiteX67" fmla="*/ 130313 w 145774"/>
                  <a:gd name="connsiteY67" fmla="*/ 541130 h 577141"/>
                  <a:gd name="connsiteX68" fmla="*/ 121478 w 145774"/>
                  <a:gd name="connsiteY68" fmla="*/ 534504 h 577141"/>
                  <a:gd name="connsiteX69" fmla="*/ 117061 w 145774"/>
                  <a:gd name="connsiteY69" fmla="*/ 521252 h 577141"/>
                  <a:gd name="connsiteX70" fmla="*/ 112643 w 145774"/>
                  <a:gd name="connsiteY70" fmla="*/ 512417 h 577141"/>
                  <a:gd name="connsiteX71" fmla="*/ 108226 w 145774"/>
                  <a:gd name="connsiteY71" fmla="*/ 488121 h 577141"/>
                  <a:gd name="connsiteX72" fmla="*/ 106017 w 145774"/>
                  <a:gd name="connsiteY72" fmla="*/ 477078 h 577141"/>
                  <a:gd name="connsiteX73" fmla="*/ 128104 w 145774"/>
                  <a:gd name="connsiteY73" fmla="*/ 483704 h 577141"/>
                  <a:gd name="connsiteX74" fmla="*/ 134730 w 145774"/>
                  <a:gd name="connsiteY74" fmla="*/ 481495 h 577141"/>
                  <a:gd name="connsiteX75" fmla="*/ 125896 w 145774"/>
                  <a:gd name="connsiteY75" fmla="*/ 474869 h 577141"/>
                  <a:gd name="connsiteX76" fmla="*/ 108226 w 145774"/>
                  <a:gd name="connsiteY76" fmla="*/ 459408 h 577141"/>
                  <a:gd name="connsiteX77" fmla="*/ 106017 w 145774"/>
                  <a:gd name="connsiteY77" fmla="*/ 450574 h 577141"/>
                  <a:gd name="connsiteX78" fmla="*/ 94974 w 145774"/>
                  <a:gd name="connsiteY78" fmla="*/ 432904 h 577141"/>
                  <a:gd name="connsiteX79" fmla="*/ 128104 w 145774"/>
                  <a:gd name="connsiteY79" fmla="*/ 430695 h 577141"/>
                  <a:gd name="connsiteX80" fmla="*/ 132522 w 145774"/>
                  <a:gd name="connsiteY80" fmla="*/ 424069 h 577141"/>
                  <a:gd name="connsiteX81" fmla="*/ 128104 w 145774"/>
                  <a:gd name="connsiteY81" fmla="*/ 415234 h 577141"/>
                  <a:gd name="connsiteX82" fmla="*/ 125896 w 145774"/>
                  <a:gd name="connsiteY82" fmla="*/ 408608 h 577141"/>
                  <a:gd name="connsiteX83" fmla="*/ 110435 w 145774"/>
                  <a:gd name="connsiteY83" fmla="*/ 401982 h 577141"/>
                  <a:gd name="connsiteX84" fmla="*/ 103809 w 145774"/>
                  <a:gd name="connsiteY84" fmla="*/ 397565 h 577141"/>
                  <a:gd name="connsiteX85" fmla="*/ 99391 w 145774"/>
                  <a:gd name="connsiteY85" fmla="*/ 390939 h 577141"/>
                  <a:gd name="connsiteX86" fmla="*/ 92765 w 145774"/>
                  <a:gd name="connsiteY86" fmla="*/ 375478 h 577141"/>
                  <a:gd name="connsiteX87" fmla="*/ 86139 w 145774"/>
                  <a:gd name="connsiteY87" fmla="*/ 368852 h 577141"/>
                  <a:gd name="connsiteX88" fmla="*/ 81722 w 145774"/>
                  <a:gd name="connsiteY88" fmla="*/ 362226 h 577141"/>
                  <a:gd name="connsiteX89" fmla="*/ 83930 w 145774"/>
                  <a:gd name="connsiteY89" fmla="*/ 355600 h 577141"/>
                  <a:gd name="connsiteX90" fmla="*/ 101600 w 145774"/>
                  <a:gd name="connsiteY90" fmla="*/ 360017 h 577141"/>
                  <a:gd name="connsiteX91" fmla="*/ 114852 w 145774"/>
                  <a:gd name="connsiteY91" fmla="*/ 362226 h 577141"/>
                  <a:gd name="connsiteX92" fmla="*/ 123687 w 145774"/>
                  <a:gd name="connsiteY92" fmla="*/ 364434 h 577141"/>
                  <a:gd name="connsiteX93" fmla="*/ 141356 w 145774"/>
                  <a:gd name="connsiteY93" fmla="*/ 366643 h 577141"/>
                  <a:gd name="connsiteX94" fmla="*/ 145774 w 145774"/>
                  <a:gd name="connsiteY94" fmla="*/ 362226 h 577141"/>
                  <a:gd name="connsiteX95" fmla="*/ 141356 w 145774"/>
                  <a:gd name="connsiteY95" fmla="*/ 357808 h 577141"/>
                  <a:gd name="connsiteX96" fmla="*/ 130313 w 145774"/>
                  <a:gd name="connsiteY96" fmla="*/ 346765 h 577141"/>
                  <a:gd name="connsiteX97" fmla="*/ 121478 w 145774"/>
                  <a:gd name="connsiteY97" fmla="*/ 337930 h 577141"/>
                  <a:gd name="connsiteX98" fmla="*/ 108226 w 145774"/>
                  <a:gd name="connsiteY98" fmla="*/ 331304 h 577141"/>
                  <a:gd name="connsiteX99" fmla="*/ 103809 w 145774"/>
                  <a:gd name="connsiteY99" fmla="*/ 304800 h 577141"/>
                  <a:gd name="connsiteX100" fmla="*/ 108226 w 145774"/>
                  <a:gd name="connsiteY100" fmla="*/ 265043 h 577141"/>
                  <a:gd name="connsiteX101" fmla="*/ 117061 w 145774"/>
                  <a:gd name="connsiteY101" fmla="*/ 249582 h 577141"/>
                  <a:gd name="connsiteX102" fmla="*/ 119270 w 145774"/>
                  <a:gd name="connsiteY102" fmla="*/ 238539 h 577141"/>
                  <a:gd name="connsiteX103" fmla="*/ 128104 w 145774"/>
                  <a:gd name="connsiteY103" fmla="*/ 249582 h 577141"/>
                  <a:gd name="connsiteX104" fmla="*/ 141356 w 145774"/>
                  <a:gd name="connsiteY104" fmla="*/ 247374 h 577141"/>
                  <a:gd name="connsiteX105" fmla="*/ 143565 w 145774"/>
                  <a:gd name="connsiteY105" fmla="*/ 240747 h 577141"/>
                  <a:gd name="connsiteX106" fmla="*/ 132522 w 145774"/>
                  <a:gd name="connsiteY106" fmla="*/ 227495 h 577141"/>
                  <a:gd name="connsiteX107" fmla="*/ 128104 w 145774"/>
                  <a:gd name="connsiteY107" fmla="*/ 223078 h 577141"/>
                  <a:gd name="connsiteX108" fmla="*/ 121478 w 145774"/>
                  <a:gd name="connsiteY108" fmla="*/ 212034 h 577141"/>
                  <a:gd name="connsiteX109" fmla="*/ 119270 w 145774"/>
                  <a:gd name="connsiteY109" fmla="*/ 205408 h 577141"/>
                  <a:gd name="connsiteX110" fmla="*/ 117061 w 145774"/>
                  <a:gd name="connsiteY110" fmla="*/ 196574 h 577141"/>
                  <a:gd name="connsiteX111" fmla="*/ 114852 w 145774"/>
                  <a:gd name="connsiteY111" fmla="*/ 189947 h 577141"/>
                  <a:gd name="connsiteX112" fmla="*/ 112643 w 145774"/>
                  <a:gd name="connsiteY112" fmla="*/ 181113 h 577141"/>
                  <a:gd name="connsiteX113" fmla="*/ 106017 w 145774"/>
                  <a:gd name="connsiteY113" fmla="*/ 174487 h 577141"/>
                  <a:gd name="connsiteX114" fmla="*/ 117061 w 145774"/>
                  <a:gd name="connsiteY114" fmla="*/ 176695 h 577141"/>
                  <a:gd name="connsiteX115" fmla="*/ 130313 w 145774"/>
                  <a:gd name="connsiteY115" fmla="*/ 181113 h 577141"/>
                  <a:gd name="connsiteX116" fmla="*/ 125896 w 145774"/>
                  <a:gd name="connsiteY116" fmla="*/ 154608 h 577141"/>
                  <a:gd name="connsiteX117" fmla="*/ 121478 w 145774"/>
                  <a:gd name="connsiteY117" fmla="*/ 150191 h 577141"/>
                  <a:gd name="connsiteX118" fmla="*/ 114852 w 145774"/>
                  <a:gd name="connsiteY118" fmla="*/ 147982 h 577141"/>
                  <a:gd name="connsiteX119" fmla="*/ 108226 w 145774"/>
                  <a:gd name="connsiteY119" fmla="*/ 143565 h 577141"/>
                  <a:gd name="connsiteX120" fmla="*/ 106017 w 145774"/>
                  <a:gd name="connsiteY120" fmla="*/ 136939 h 577141"/>
                  <a:gd name="connsiteX121" fmla="*/ 97183 w 145774"/>
                  <a:gd name="connsiteY121" fmla="*/ 125895 h 577141"/>
                  <a:gd name="connsiteX122" fmla="*/ 92765 w 145774"/>
                  <a:gd name="connsiteY122" fmla="*/ 112643 h 577141"/>
                  <a:gd name="connsiteX123" fmla="*/ 90556 w 145774"/>
                  <a:gd name="connsiteY123" fmla="*/ 106017 h 577141"/>
                  <a:gd name="connsiteX124" fmla="*/ 88348 w 145774"/>
                  <a:gd name="connsiteY124" fmla="*/ 59634 h 577141"/>
                  <a:gd name="connsiteX125" fmla="*/ 86139 w 145774"/>
                  <a:gd name="connsiteY125" fmla="*/ 0 h 577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145774" h="577141">
                    <a:moveTo>
                      <a:pt x="86139" y="0"/>
                    </a:moveTo>
                    <a:lnTo>
                      <a:pt x="86139" y="0"/>
                    </a:lnTo>
                    <a:cubicBezTo>
                      <a:pt x="85390" y="13478"/>
                      <a:pt x="84476" y="43108"/>
                      <a:pt x="81722" y="59634"/>
                    </a:cubicBezTo>
                    <a:cubicBezTo>
                      <a:pt x="81339" y="61931"/>
                      <a:pt x="80153" y="64022"/>
                      <a:pt x="79513" y="66261"/>
                    </a:cubicBezTo>
                    <a:cubicBezTo>
                      <a:pt x="78679" y="69180"/>
                      <a:pt x="78661" y="72380"/>
                      <a:pt x="77304" y="75095"/>
                    </a:cubicBezTo>
                    <a:cubicBezTo>
                      <a:pt x="75729" y="78244"/>
                      <a:pt x="68604" y="82368"/>
                      <a:pt x="66261" y="83930"/>
                    </a:cubicBezTo>
                    <a:lnTo>
                      <a:pt x="61843" y="97182"/>
                    </a:lnTo>
                    <a:cubicBezTo>
                      <a:pt x="47629" y="139818"/>
                      <a:pt x="68993" y="116537"/>
                      <a:pt x="55217" y="130313"/>
                    </a:cubicBezTo>
                    <a:cubicBezTo>
                      <a:pt x="48329" y="157873"/>
                      <a:pt x="57126" y="123635"/>
                      <a:pt x="50800" y="145774"/>
                    </a:cubicBezTo>
                    <a:cubicBezTo>
                      <a:pt x="49599" y="149976"/>
                      <a:pt x="46271" y="165764"/>
                      <a:pt x="44174" y="167861"/>
                    </a:cubicBezTo>
                    <a:lnTo>
                      <a:pt x="39756" y="172278"/>
                    </a:lnTo>
                    <a:lnTo>
                      <a:pt x="35339" y="185530"/>
                    </a:lnTo>
                    <a:lnTo>
                      <a:pt x="33130" y="192156"/>
                    </a:lnTo>
                    <a:cubicBezTo>
                      <a:pt x="34603" y="200255"/>
                      <a:pt x="31727" y="210631"/>
                      <a:pt x="37548" y="216452"/>
                    </a:cubicBezTo>
                    <a:cubicBezTo>
                      <a:pt x="42780" y="221684"/>
                      <a:pt x="55634" y="212437"/>
                      <a:pt x="59635" y="218661"/>
                    </a:cubicBezTo>
                    <a:cubicBezTo>
                      <a:pt x="68713" y="232783"/>
                      <a:pt x="59573" y="244153"/>
                      <a:pt x="53009" y="254000"/>
                    </a:cubicBezTo>
                    <a:cubicBezTo>
                      <a:pt x="48412" y="272384"/>
                      <a:pt x="54009" y="254208"/>
                      <a:pt x="46383" y="269461"/>
                    </a:cubicBezTo>
                    <a:cubicBezTo>
                      <a:pt x="45342" y="271543"/>
                      <a:pt x="45665" y="274298"/>
                      <a:pt x="44174" y="276087"/>
                    </a:cubicBezTo>
                    <a:cubicBezTo>
                      <a:pt x="41817" y="278915"/>
                      <a:pt x="38134" y="280317"/>
                      <a:pt x="35339" y="282713"/>
                    </a:cubicBezTo>
                    <a:cubicBezTo>
                      <a:pt x="32967" y="284746"/>
                      <a:pt x="30922" y="287130"/>
                      <a:pt x="28713" y="289339"/>
                    </a:cubicBezTo>
                    <a:lnTo>
                      <a:pt x="24296" y="302591"/>
                    </a:lnTo>
                    <a:cubicBezTo>
                      <a:pt x="23560" y="304800"/>
                      <a:pt x="23378" y="307280"/>
                      <a:pt x="22087" y="309217"/>
                    </a:cubicBezTo>
                    <a:cubicBezTo>
                      <a:pt x="20615" y="311426"/>
                      <a:pt x="18987" y="313538"/>
                      <a:pt x="17670" y="315843"/>
                    </a:cubicBezTo>
                    <a:cubicBezTo>
                      <a:pt x="13140" y="323771"/>
                      <a:pt x="14212" y="324583"/>
                      <a:pt x="8835" y="331304"/>
                    </a:cubicBezTo>
                    <a:cubicBezTo>
                      <a:pt x="-3754" y="347039"/>
                      <a:pt x="13595" y="321954"/>
                      <a:pt x="0" y="342347"/>
                    </a:cubicBezTo>
                    <a:cubicBezTo>
                      <a:pt x="11289" y="346111"/>
                      <a:pt x="2243" y="345032"/>
                      <a:pt x="13252" y="340139"/>
                    </a:cubicBezTo>
                    <a:cubicBezTo>
                      <a:pt x="17507" y="338248"/>
                      <a:pt x="22087" y="337193"/>
                      <a:pt x="26504" y="335721"/>
                    </a:cubicBezTo>
                    <a:cubicBezTo>
                      <a:pt x="42377" y="330430"/>
                      <a:pt x="22569" y="336846"/>
                      <a:pt x="41965" y="331304"/>
                    </a:cubicBezTo>
                    <a:cubicBezTo>
                      <a:pt x="44204" y="330664"/>
                      <a:pt x="46382" y="329831"/>
                      <a:pt x="48591" y="329095"/>
                    </a:cubicBezTo>
                    <a:cubicBezTo>
                      <a:pt x="49327" y="331304"/>
                      <a:pt x="50800" y="333393"/>
                      <a:pt x="50800" y="335721"/>
                    </a:cubicBezTo>
                    <a:cubicBezTo>
                      <a:pt x="50800" y="338049"/>
                      <a:pt x="48920" y="340042"/>
                      <a:pt x="48591" y="342347"/>
                    </a:cubicBezTo>
                    <a:cubicBezTo>
                      <a:pt x="47441" y="350397"/>
                      <a:pt x="48087" y="358691"/>
                      <a:pt x="46383" y="366643"/>
                    </a:cubicBezTo>
                    <a:cubicBezTo>
                      <a:pt x="45827" y="369239"/>
                      <a:pt x="43152" y="370895"/>
                      <a:pt x="41965" y="373269"/>
                    </a:cubicBezTo>
                    <a:cubicBezTo>
                      <a:pt x="40924" y="375351"/>
                      <a:pt x="40492" y="377686"/>
                      <a:pt x="39756" y="379895"/>
                    </a:cubicBezTo>
                    <a:cubicBezTo>
                      <a:pt x="39020" y="384312"/>
                      <a:pt x="39120" y="388954"/>
                      <a:pt x="37548" y="393147"/>
                    </a:cubicBezTo>
                    <a:cubicBezTo>
                      <a:pt x="36817" y="395097"/>
                      <a:pt x="34201" y="395779"/>
                      <a:pt x="33130" y="397565"/>
                    </a:cubicBezTo>
                    <a:cubicBezTo>
                      <a:pt x="31932" y="399561"/>
                      <a:pt x="31535" y="401945"/>
                      <a:pt x="30922" y="404191"/>
                    </a:cubicBezTo>
                    <a:cubicBezTo>
                      <a:pt x="29325" y="410048"/>
                      <a:pt x="26504" y="421861"/>
                      <a:pt x="26504" y="421861"/>
                    </a:cubicBezTo>
                    <a:cubicBezTo>
                      <a:pt x="27240" y="425542"/>
                      <a:pt x="25185" y="431621"/>
                      <a:pt x="28713" y="432904"/>
                    </a:cubicBezTo>
                    <a:cubicBezTo>
                      <a:pt x="36880" y="435874"/>
                      <a:pt x="48889" y="431332"/>
                      <a:pt x="57426" y="428487"/>
                    </a:cubicBezTo>
                    <a:cubicBezTo>
                      <a:pt x="58898" y="431432"/>
                      <a:pt x="61545" y="434042"/>
                      <a:pt x="61843" y="437321"/>
                    </a:cubicBezTo>
                    <a:cubicBezTo>
                      <a:pt x="62314" y="442506"/>
                      <a:pt x="60491" y="447647"/>
                      <a:pt x="59635" y="452782"/>
                    </a:cubicBezTo>
                    <a:cubicBezTo>
                      <a:pt x="59018" y="456485"/>
                      <a:pt x="58744" y="460311"/>
                      <a:pt x="57426" y="463826"/>
                    </a:cubicBezTo>
                    <a:cubicBezTo>
                      <a:pt x="55408" y="469209"/>
                      <a:pt x="47498" y="475963"/>
                      <a:pt x="44174" y="479287"/>
                    </a:cubicBezTo>
                    <a:cubicBezTo>
                      <a:pt x="29453" y="494008"/>
                      <a:pt x="50795" y="478554"/>
                      <a:pt x="33130" y="490330"/>
                    </a:cubicBezTo>
                    <a:cubicBezTo>
                      <a:pt x="31658" y="492539"/>
                      <a:pt x="30371" y="494883"/>
                      <a:pt x="28713" y="496956"/>
                    </a:cubicBezTo>
                    <a:cubicBezTo>
                      <a:pt x="16117" y="512704"/>
                      <a:pt x="33485" y="487592"/>
                      <a:pt x="19878" y="508000"/>
                    </a:cubicBezTo>
                    <a:cubicBezTo>
                      <a:pt x="20614" y="511681"/>
                      <a:pt x="18559" y="517760"/>
                      <a:pt x="22087" y="519043"/>
                    </a:cubicBezTo>
                    <a:cubicBezTo>
                      <a:pt x="63840" y="534224"/>
                      <a:pt x="33991" y="506649"/>
                      <a:pt x="48591" y="521252"/>
                    </a:cubicBezTo>
                    <a:cubicBezTo>
                      <a:pt x="45096" y="535237"/>
                      <a:pt x="48067" y="527562"/>
                      <a:pt x="37548" y="543339"/>
                    </a:cubicBezTo>
                    <a:lnTo>
                      <a:pt x="33130" y="549965"/>
                    </a:lnTo>
                    <a:cubicBezTo>
                      <a:pt x="32394" y="552910"/>
                      <a:pt x="32606" y="556274"/>
                      <a:pt x="30922" y="558800"/>
                    </a:cubicBezTo>
                    <a:cubicBezTo>
                      <a:pt x="29450" y="561009"/>
                      <a:pt x="26335" y="561518"/>
                      <a:pt x="24296" y="563217"/>
                    </a:cubicBezTo>
                    <a:cubicBezTo>
                      <a:pt x="21896" y="565217"/>
                      <a:pt x="19670" y="567443"/>
                      <a:pt x="17670" y="569843"/>
                    </a:cubicBezTo>
                    <a:cubicBezTo>
                      <a:pt x="15970" y="571882"/>
                      <a:pt x="11375" y="574592"/>
                      <a:pt x="13252" y="576469"/>
                    </a:cubicBezTo>
                    <a:cubicBezTo>
                      <a:pt x="15398" y="578616"/>
                      <a:pt x="19142" y="574997"/>
                      <a:pt x="22087" y="574261"/>
                    </a:cubicBezTo>
                    <a:cubicBezTo>
                      <a:pt x="26193" y="570154"/>
                      <a:pt x="28137" y="568786"/>
                      <a:pt x="30922" y="563217"/>
                    </a:cubicBezTo>
                    <a:cubicBezTo>
                      <a:pt x="31963" y="561135"/>
                      <a:pt x="31676" y="558409"/>
                      <a:pt x="33130" y="556591"/>
                    </a:cubicBezTo>
                    <a:cubicBezTo>
                      <a:pt x="36243" y="552699"/>
                      <a:pt x="42019" y="551420"/>
                      <a:pt x="46383" y="549965"/>
                    </a:cubicBezTo>
                    <a:cubicBezTo>
                      <a:pt x="59303" y="537044"/>
                      <a:pt x="53094" y="541809"/>
                      <a:pt x="64052" y="534504"/>
                    </a:cubicBezTo>
                    <a:cubicBezTo>
                      <a:pt x="72383" y="537281"/>
                      <a:pt x="76337" y="537954"/>
                      <a:pt x="83930" y="545547"/>
                    </a:cubicBezTo>
                    <a:cubicBezTo>
                      <a:pt x="85403" y="547020"/>
                      <a:pt x="86485" y="549034"/>
                      <a:pt x="88348" y="549965"/>
                    </a:cubicBezTo>
                    <a:cubicBezTo>
                      <a:pt x="91063" y="551323"/>
                      <a:pt x="94238" y="551438"/>
                      <a:pt x="97183" y="552174"/>
                    </a:cubicBezTo>
                    <a:cubicBezTo>
                      <a:pt x="99392" y="553646"/>
                      <a:pt x="101369" y="555545"/>
                      <a:pt x="103809" y="556591"/>
                    </a:cubicBezTo>
                    <a:cubicBezTo>
                      <a:pt x="109821" y="559168"/>
                      <a:pt x="126410" y="560520"/>
                      <a:pt x="130313" y="561008"/>
                    </a:cubicBezTo>
                    <a:cubicBezTo>
                      <a:pt x="132522" y="561744"/>
                      <a:pt x="134857" y="564258"/>
                      <a:pt x="136939" y="563217"/>
                    </a:cubicBezTo>
                    <a:cubicBezTo>
                      <a:pt x="144586" y="559394"/>
                      <a:pt x="136519" y="553963"/>
                      <a:pt x="134730" y="552174"/>
                    </a:cubicBezTo>
                    <a:cubicBezTo>
                      <a:pt x="133258" y="548493"/>
                      <a:pt x="132692" y="544302"/>
                      <a:pt x="130313" y="541130"/>
                    </a:cubicBezTo>
                    <a:cubicBezTo>
                      <a:pt x="128104" y="538185"/>
                      <a:pt x="123520" y="537567"/>
                      <a:pt x="121478" y="534504"/>
                    </a:cubicBezTo>
                    <a:cubicBezTo>
                      <a:pt x="118895" y="530630"/>
                      <a:pt x="118790" y="525575"/>
                      <a:pt x="117061" y="521252"/>
                    </a:cubicBezTo>
                    <a:cubicBezTo>
                      <a:pt x="115838" y="518195"/>
                      <a:pt x="114116" y="515362"/>
                      <a:pt x="112643" y="512417"/>
                    </a:cubicBezTo>
                    <a:cubicBezTo>
                      <a:pt x="108403" y="495450"/>
                      <a:pt x="112185" y="511872"/>
                      <a:pt x="108226" y="488121"/>
                    </a:cubicBezTo>
                    <a:cubicBezTo>
                      <a:pt x="107609" y="484418"/>
                      <a:pt x="102659" y="478757"/>
                      <a:pt x="106017" y="477078"/>
                    </a:cubicBezTo>
                    <a:cubicBezTo>
                      <a:pt x="107030" y="476571"/>
                      <a:pt x="123641" y="482216"/>
                      <a:pt x="128104" y="483704"/>
                    </a:cubicBezTo>
                    <a:cubicBezTo>
                      <a:pt x="130313" y="482968"/>
                      <a:pt x="135294" y="483754"/>
                      <a:pt x="134730" y="481495"/>
                    </a:cubicBezTo>
                    <a:cubicBezTo>
                      <a:pt x="133838" y="477924"/>
                      <a:pt x="128666" y="477293"/>
                      <a:pt x="125896" y="474869"/>
                    </a:cubicBezTo>
                    <a:cubicBezTo>
                      <a:pt x="103029" y="454860"/>
                      <a:pt x="130495" y="476109"/>
                      <a:pt x="108226" y="459408"/>
                    </a:cubicBezTo>
                    <a:cubicBezTo>
                      <a:pt x="107490" y="456463"/>
                      <a:pt x="107491" y="453227"/>
                      <a:pt x="106017" y="450574"/>
                    </a:cubicBezTo>
                    <a:cubicBezTo>
                      <a:pt x="91012" y="423565"/>
                      <a:pt x="101003" y="450989"/>
                      <a:pt x="94974" y="432904"/>
                    </a:cubicBezTo>
                    <a:cubicBezTo>
                      <a:pt x="112746" y="421057"/>
                      <a:pt x="86366" y="436658"/>
                      <a:pt x="128104" y="430695"/>
                    </a:cubicBezTo>
                    <a:cubicBezTo>
                      <a:pt x="130732" y="430320"/>
                      <a:pt x="131049" y="426278"/>
                      <a:pt x="132522" y="424069"/>
                    </a:cubicBezTo>
                    <a:cubicBezTo>
                      <a:pt x="131049" y="421124"/>
                      <a:pt x="129401" y="418260"/>
                      <a:pt x="128104" y="415234"/>
                    </a:cubicBezTo>
                    <a:cubicBezTo>
                      <a:pt x="127187" y="413094"/>
                      <a:pt x="127542" y="410254"/>
                      <a:pt x="125896" y="408608"/>
                    </a:cubicBezTo>
                    <a:cubicBezTo>
                      <a:pt x="121303" y="404015"/>
                      <a:pt x="115713" y="404621"/>
                      <a:pt x="110435" y="401982"/>
                    </a:cubicBezTo>
                    <a:cubicBezTo>
                      <a:pt x="108061" y="400795"/>
                      <a:pt x="106018" y="399037"/>
                      <a:pt x="103809" y="397565"/>
                    </a:cubicBezTo>
                    <a:cubicBezTo>
                      <a:pt x="102336" y="395356"/>
                      <a:pt x="100578" y="393313"/>
                      <a:pt x="99391" y="390939"/>
                    </a:cubicBezTo>
                    <a:cubicBezTo>
                      <a:pt x="96883" y="385924"/>
                      <a:pt x="95650" y="380286"/>
                      <a:pt x="92765" y="375478"/>
                    </a:cubicBezTo>
                    <a:cubicBezTo>
                      <a:pt x="91158" y="372800"/>
                      <a:pt x="88139" y="371252"/>
                      <a:pt x="86139" y="368852"/>
                    </a:cubicBezTo>
                    <a:cubicBezTo>
                      <a:pt x="84440" y="366813"/>
                      <a:pt x="83194" y="364435"/>
                      <a:pt x="81722" y="362226"/>
                    </a:cubicBezTo>
                    <a:cubicBezTo>
                      <a:pt x="82458" y="360017"/>
                      <a:pt x="81616" y="355857"/>
                      <a:pt x="83930" y="355600"/>
                    </a:cubicBezTo>
                    <a:cubicBezTo>
                      <a:pt x="89964" y="354929"/>
                      <a:pt x="95611" y="359019"/>
                      <a:pt x="101600" y="360017"/>
                    </a:cubicBezTo>
                    <a:cubicBezTo>
                      <a:pt x="106017" y="360753"/>
                      <a:pt x="110461" y="361348"/>
                      <a:pt x="114852" y="362226"/>
                    </a:cubicBezTo>
                    <a:cubicBezTo>
                      <a:pt x="117829" y="362821"/>
                      <a:pt x="120693" y="363935"/>
                      <a:pt x="123687" y="364434"/>
                    </a:cubicBezTo>
                    <a:cubicBezTo>
                      <a:pt x="129542" y="365410"/>
                      <a:pt x="135466" y="365907"/>
                      <a:pt x="141356" y="366643"/>
                    </a:cubicBezTo>
                    <a:cubicBezTo>
                      <a:pt x="142829" y="365171"/>
                      <a:pt x="145774" y="364308"/>
                      <a:pt x="145774" y="362226"/>
                    </a:cubicBezTo>
                    <a:cubicBezTo>
                      <a:pt x="145774" y="360143"/>
                      <a:pt x="142657" y="359434"/>
                      <a:pt x="141356" y="357808"/>
                    </a:cubicBezTo>
                    <a:cubicBezTo>
                      <a:pt x="127434" y="340406"/>
                      <a:pt x="147180" y="361222"/>
                      <a:pt x="130313" y="346765"/>
                    </a:cubicBezTo>
                    <a:cubicBezTo>
                      <a:pt x="127151" y="344055"/>
                      <a:pt x="125429" y="339247"/>
                      <a:pt x="121478" y="337930"/>
                    </a:cubicBezTo>
                    <a:cubicBezTo>
                      <a:pt x="112334" y="334881"/>
                      <a:pt x="116789" y="337012"/>
                      <a:pt x="108226" y="331304"/>
                    </a:cubicBezTo>
                    <a:cubicBezTo>
                      <a:pt x="107103" y="325688"/>
                      <a:pt x="103626" y="309372"/>
                      <a:pt x="103809" y="304800"/>
                    </a:cubicBezTo>
                    <a:cubicBezTo>
                      <a:pt x="104342" y="291477"/>
                      <a:pt x="105841" y="278162"/>
                      <a:pt x="108226" y="265043"/>
                    </a:cubicBezTo>
                    <a:cubicBezTo>
                      <a:pt x="108927" y="261187"/>
                      <a:pt x="114770" y="253019"/>
                      <a:pt x="117061" y="249582"/>
                    </a:cubicBezTo>
                    <a:cubicBezTo>
                      <a:pt x="117797" y="245901"/>
                      <a:pt x="116267" y="240791"/>
                      <a:pt x="119270" y="238539"/>
                    </a:cubicBezTo>
                    <a:cubicBezTo>
                      <a:pt x="124599" y="234542"/>
                      <a:pt x="127893" y="248949"/>
                      <a:pt x="128104" y="249582"/>
                    </a:cubicBezTo>
                    <a:cubicBezTo>
                      <a:pt x="132521" y="248846"/>
                      <a:pt x="137468" y="249596"/>
                      <a:pt x="141356" y="247374"/>
                    </a:cubicBezTo>
                    <a:cubicBezTo>
                      <a:pt x="143378" y="246219"/>
                      <a:pt x="143565" y="243075"/>
                      <a:pt x="143565" y="240747"/>
                    </a:cubicBezTo>
                    <a:cubicBezTo>
                      <a:pt x="143565" y="232877"/>
                      <a:pt x="137885" y="231964"/>
                      <a:pt x="132522" y="227495"/>
                    </a:cubicBezTo>
                    <a:cubicBezTo>
                      <a:pt x="130922" y="226162"/>
                      <a:pt x="129577" y="224550"/>
                      <a:pt x="128104" y="223078"/>
                    </a:cubicBezTo>
                    <a:cubicBezTo>
                      <a:pt x="121850" y="204310"/>
                      <a:pt x="130573" y="227193"/>
                      <a:pt x="121478" y="212034"/>
                    </a:cubicBezTo>
                    <a:cubicBezTo>
                      <a:pt x="120280" y="210038"/>
                      <a:pt x="119910" y="207646"/>
                      <a:pt x="119270" y="205408"/>
                    </a:cubicBezTo>
                    <a:cubicBezTo>
                      <a:pt x="118436" y="202489"/>
                      <a:pt x="117895" y="199493"/>
                      <a:pt x="117061" y="196574"/>
                    </a:cubicBezTo>
                    <a:cubicBezTo>
                      <a:pt x="116421" y="194335"/>
                      <a:pt x="115492" y="192186"/>
                      <a:pt x="114852" y="189947"/>
                    </a:cubicBezTo>
                    <a:cubicBezTo>
                      <a:pt x="114018" y="187028"/>
                      <a:pt x="114149" y="183748"/>
                      <a:pt x="112643" y="181113"/>
                    </a:cubicBezTo>
                    <a:cubicBezTo>
                      <a:pt x="111093" y="178401"/>
                      <a:pt x="108226" y="176696"/>
                      <a:pt x="106017" y="174487"/>
                    </a:cubicBezTo>
                    <a:cubicBezTo>
                      <a:pt x="118685" y="170264"/>
                      <a:pt x="107360" y="171844"/>
                      <a:pt x="117061" y="176695"/>
                    </a:cubicBezTo>
                    <a:cubicBezTo>
                      <a:pt x="121226" y="178777"/>
                      <a:pt x="130313" y="181113"/>
                      <a:pt x="130313" y="181113"/>
                    </a:cubicBezTo>
                    <a:cubicBezTo>
                      <a:pt x="130096" y="179160"/>
                      <a:pt x="129426" y="160492"/>
                      <a:pt x="125896" y="154608"/>
                    </a:cubicBezTo>
                    <a:cubicBezTo>
                      <a:pt x="124825" y="152822"/>
                      <a:pt x="123264" y="151262"/>
                      <a:pt x="121478" y="150191"/>
                    </a:cubicBezTo>
                    <a:cubicBezTo>
                      <a:pt x="119482" y="148993"/>
                      <a:pt x="116934" y="149023"/>
                      <a:pt x="114852" y="147982"/>
                    </a:cubicBezTo>
                    <a:cubicBezTo>
                      <a:pt x="112478" y="146795"/>
                      <a:pt x="110435" y="145037"/>
                      <a:pt x="108226" y="143565"/>
                    </a:cubicBezTo>
                    <a:cubicBezTo>
                      <a:pt x="107490" y="141356"/>
                      <a:pt x="107058" y="139021"/>
                      <a:pt x="106017" y="136939"/>
                    </a:cubicBezTo>
                    <a:cubicBezTo>
                      <a:pt x="103231" y="131367"/>
                      <a:pt x="101291" y="130004"/>
                      <a:pt x="97183" y="125895"/>
                    </a:cubicBezTo>
                    <a:lnTo>
                      <a:pt x="92765" y="112643"/>
                    </a:lnTo>
                    <a:lnTo>
                      <a:pt x="90556" y="106017"/>
                    </a:lnTo>
                    <a:cubicBezTo>
                      <a:pt x="87373" y="77358"/>
                      <a:pt x="88348" y="92806"/>
                      <a:pt x="88348" y="59634"/>
                    </a:cubicBezTo>
                    <a:cubicBezTo>
                      <a:pt x="87612" y="39756"/>
                      <a:pt x="86875" y="19878"/>
                      <a:pt x="86139"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97" name="Group 196">
              <a:extLst>
                <a:ext uri="{FF2B5EF4-FFF2-40B4-BE49-F238E27FC236}">
                  <a16:creationId xmlns:a16="http://schemas.microsoft.com/office/drawing/2014/main" id="{C3D0C41D-4BB8-4F03-E6F6-48E6DAB2C806}"/>
                </a:ext>
              </a:extLst>
            </p:cNvPr>
            <p:cNvGrpSpPr/>
            <p:nvPr/>
          </p:nvGrpSpPr>
          <p:grpSpPr>
            <a:xfrm>
              <a:off x="6140175" y="5799566"/>
              <a:ext cx="80099" cy="217870"/>
              <a:chOff x="6140175" y="5799566"/>
              <a:chExt cx="80099" cy="217870"/>
            </a:xfrm>
          </p:grpSpPr>
          <p:cxnSp>
            <p:nvCxnSpPr>
              <p:cNvPr id="177" name="Straight Connector 176">
                <a:extLst>
                  <a:ext uri="{FF2B5EF4-FFF2-40B4-BE49-F238E27FC236}">
                    <a16:creationId xmlns:a16="http://schemas.microsoft.com/office/drawing/2014/main" id="{E1306838-6AFB-6008-7790-0E5D4B0AE920}"/>
                  </a:ext>
                </a:extLst>
              </p:cNvPr>
              <p:cNvCxnSpPr/>
              <p:nvPr/>
            </p:nvCxnSpPr>
            <p:spPr>
              <a:xfrm flipV="1">
                <a:off x="6187005" y="5889729"/>
                <a:ext cx="1" cy="12770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110" name="Freeform 109">
                <a:extLst>
                  <a:ext uri="{FF2B5EF4-FFF2-40B4-BE49-F238E27FC236}">
                    <a16:creationId xmlns:a16="http://schemas.microsoft.com/office/drawing/2014/main" id="{C7CCB179-2FFC-C4EE-D4C7-8F8CDAF1263B}"/>
                  </a:ext>
                </a:extLst>
              </p:cNvPr>
              <p:cNvSpPr/>
              <p:nvPr/>
            </p:nvSpPr>
            <p:spPr>
              <a:xfrm>
                <a:off x="6140175" y="5799566"/>
                <a:ext cx="80099" cy="150660"/>
              </a:xfrm>
              <a:custGeom>
                <a:avLst/>
                <a:gdLst>
                  <a:gd name="connsiteX0" fmla="*/ 35338 w 80099"/>
                  <a:gd name="connsiteY0" fmla="*/ 102069 h 150660"/>
                  <a:gd name="connsiteX1" fmla="*/ 35338 w 80099"/>
                  <a:gd name="connsiteY1" fmla="*/ 102069 h 150660"/>
                  <a:gd name="connsiteX2" fmla="*/ 24295 w 80099"/>
                  <a:gd name="connsiteY2" fmla="*/ 117530 h 150660"/>
                  <a:gd name="connsiteX3" fmla="*/ 17668 w 80099"/>
                  <a:gd name="connsiteY3" fmla="*/ 119738 h 150660"/>
                  <a:gd name="connsiteX4" fmla="*/ 15460 w 80099"/>
                  <a:gd name="connsiteY4" fmla="*/ 126364 h 150660"/>
                  <a:gd name="connsiteX5" fmla="*/ 4416 w 80099"/>
                  <a:gd name="connsiteY5" fmla="*/ 135199 h 150660"/>
                  <a:gd name="connsiteX6" fmla="*/ 24295 w 80099"/>
                  <a:gd name="connsiteY6" fmla="*/ 146243 h 150660"/>
                  <a:gd name="connsiteX7" fmla="*/ 30921 w 80099"/>
                  <a:gd name="connsiteY7" fmla="*/ 141825 h 150660"/>
                  <a:gd name="connsiteX8" fmla="*/ 48590 w 80099"/>
                  <a:gd name="connsiteY8" fmla="*/ 137408 h 150660"/>
                  <a:gd name="connsiteX9" fmla="*/ 55216 w 80099"/>
                  <a:gd name="connsiteY9" fmla="*/ 135199 h 150660"/>
                  <a:gd name="connsiteX10" fmla="*/ 61842 w 80099"/>
                  <a:gd name="connsiteY10" fmla="*/ 137408 h 150660"/>
                  <a:gd name="connsiteX11" fmla="*/ 64051 w 80099"/>
                  <a:gd name="connsiteY11" fmla="*/ 144034 h 150660"/>
                  <a:gd name="connsiteX12" fmla="*/ 72886 w 80099"/>
                  <a:gd name="connsiteY12" fmla="*/ 146243 h 150660"/>
                  <a:gd name="connsiteX13" fmla="*/ 79512 w 80099"/>
                  <a:gd name="connsiteY13" fmla="*/ 150660 h 150660"/>
                  <a:gd name="connsiteX14" fmla="*/ 66260 w 80099"/>
                  <a:gd name="connsiteY14" fmla="*/ 139617 h 150660"/>
                  <a:gd name="connsiteX15" fmla="*/ 59634 w 80099"/>
                  <a:gd name="connsiteY15" fmla="*/ 135199 h 150660"/>
                  <a:gd name="connsiteX16" fmla="*/ 44173 w 80099"/>
                  <a:gd name="connsiteY16" fmla="*/ 121947 h 150660"/>
                  <a:gd name="connsiteX17" fmla="*/ 44173 w 80099"/>
                  <a:gd name="connsiteY17" fmla="*/ 104277 h 150660"/>
                  <a:gd name="connsiteX18" fmla="*/ 50799 w 80099"/>
                  <a:gd name="connsiteY18" fmla="*/ 102069 h 150660"/>
                  <a:gd name="connsiteX19" fmla="*/ 57425 w 80099"/>
                  <a:gd name="connsiteY19" fmla="*/ 97651 h 150660"/>
                  <a:gd name="connsiteX20" fmla="*/ 70677 w 80099"/>
                  <a:gd name="connsiteY20" fmla="*/ 95443 h 150660"/>
                  <a:gd name="connsiteX21" fmla="*/ 64051 w 80099"/>
                  <a:gd name="connsiteY21" fmla="*/ 91025 h 150660"/>
                  <a:gd name="connsiteX22" fmla="*/ 48590 w 80099"/>
                  <a:gd name="connsiteY22" fmla="*/ 82191 h 150660"/>
                  <a:gd name="connsiteX23" fmla="*/ 44173 w 80099"/>
                  <a:gd name="connsiteY23" fmla="*/ 75564 h 150660"/>
                  <a:gd name="connsiteX24" fmla="*/ 41964 w 80099"/>
                  <a:gd name="connsiteY24" fmla="*/ 42434 h 150660"/>
                  <a:gd name="connsiteX25" fmla="*/ 46382 w 80099"/>
                  <a:gd name="connsiteY25" fmla="*/ 29182 h 150660"/>
                  <a:gd name="connsiteX26" fmla="*/ 44173 w 80099"/>
                  <a:gd name="connsiteY26" fmla="*/ 469 h 150660"/>
                  <a:gd name="connsiteX27" fmla="*/ 41964 w 80099"/>
                  <a:gd name="connsiteY27" fmla="*/ 7095 h 150660"/>
                  <a:gd name="connsiteX28" fmla="*/ 33129 w 80099"/>
                  <a:gd name="connsiteY28" fmla="*/ 29182 h 150660"/>
                  <a:gd name="connsiteX29" fmla="*/ 28712 w 80099"/>
                  <a:gd name="connsiteY29" fmla="*/ 53477 h 150660"/>
                  <a:gd name="connsiteX30" fmla="*/ 24295 w 80099"/>
                  <a:gd name="connsiteY30" fmla="*/ 57895 h 150660"/>
                  <a:gd name="connsiteX31" fmla="*/ 17668 w 80099"/>
                  <a:gd name="connsiteY31" fmla="*/ 68938 h 150660"/>
                  <a:gd name="connsiteX32" fmla="*/ 15460 w 80099"/>
                  <a:gd name="connsiteY32" fmla="*/ 75564 h 150660"/>
                  <a:gd name="connsiteX33" fmla="*/ 19877 w 80099"/>
                  <a:gd name="connsiteY33" fmla="*/ 79982 h 150660"/>
                  <a:gd name="connsiteX34" fmla="*/ 28712 w 80099"/>
                  <a:gd name="connsiteY34" fmla="*/ 82191 h 150660"/>
                  <a:gd name="connsiteX35" fmla="*/ 35338 w 80099"/>
                  <a:gd name="connsiteY35" fmla="*/ 84399 h 150660"/>
                  <a:gd name="connsiteX36" fmla="*/ 35338 w 80099"/>
                  <a:gd name="connsiteY36" fmla="*/ 102069 h 15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0099" h="150660">
                    <a:moveTo>
                      <a:pt x="35338" y="102069"/>
                    </a:moveTo>
                    <a:lnTo>
                      <a:pt x="35338" y="102069"/>
                    </a:lnTo>
                    <a:cubicBezTo>
                      <a:pt x="31657" y="107223"/>
                      <a:pt x="28773" y="113052"/>
                      <a:pt x="24295" y="117530"/>
                    </a:cubicBezTo>
                    <a:cubicBezTo>
                      <a:pt x="22649" y="119176"/>
                      <a:pt x="19315" y="118092"/>
                      <a:pt x="17668" y="119738"/>
                    </a:cubicBezTo>
                    <a:cubicBezTo>
                      <a:pt x="16022" y="121384"/>
                      <a:pt x="16658" y="124368"/>
                      <a:pt x="15460" y="126364"/>
                    </a:cubicBezTo>
                    <a:cubicBezTo>
                      <a:pt x="13362" y="129861"/>
                      <a:pt x="7426" y="133192"/>
                      <a:pt x="4416" y="135199"/>
                    </a:cubicBezTo>
                    <a:cubicBezTo>
                      <a:pt x="-2572" y="156166"/>
                      <a:pt x="-4638" y="148872"/>
                      <a:pt x="24295" y="146243"/>
                    </a:cubicBezTo>
                    <a:cubicBezTo>
                      <a:pt x="26504" y="144770"/>
                      <a:pt x="28547" y="143012"/>
                      <a:pt x="30921" y="141825"/>
                    </a:cubicBezTo>
                    <a:cubicBezTo>
                      <a:pt x="35965" y="139303"/>
                      <a:pt x="43558" y="138666"/>
                      <a:pt x="48590" y="137408"/>
                    </a:cubicBezTo>
                    <a:cubicBezTo>
                      <a:pt x="50849" y="136843"/>
                      <a:pt x="53007" y="135935"/>
                      <a:pt x="55216" y="135199"/>
                    </a:cubicBezTo>
                    <a:cubicBezTo>
                      <a:pt x="57425" y="135935"/>
                      <a:pt x="60196" y="135762"/>
                      <a:pt x="61842" y="137408"/>
                    </a:cubicBezTo>
                    <a:cubicBezTo>
                      <a:pt x="63488" y="139054"/>
                      <a:pt x="62233" y="142580"/>
                      <a:pt x="64051" y="144034"/>
                    </a:cubicBezTo>
                    <a:cubicBezTo>
                      <a:pt x="66421" y="145930"/>
                      <a:pt x="69941" y="145507"/>
                      <a:pt x="72886" y="146243"/>
                    </a:cubicBezTo>
                    <a:cubicBezTo>
                      <a:pt x="75095" y="147715"/>
                      <a:pt x="82166" y="150660"/>
                      <a:pt x="79512" y="150660"/>
                    </a:cubicBezTo>
                    <a:cubicBezTo>
                      <a:pt x="70034" y="150660"/>
                      <a:pt x="71107" y="144465"/>
                      <a:pt x="66260" y="139617"/>
                    </a:cubicBezTo>
                    <a:cubicBezTo>
                      <a:pt x="64383" y="137740"/>
                      <a:pt x="61649" y="136927"/>
                      <a:pt x="59634" y="135199"/>
                    </a:cubicBezTo>
                    <a:cubicBezTo>
                      <a:pt x="40895" y="119136"/>
                      <a:pt x="59381" y="132085"/>
                      <a:pt x="44173" y="121947"/>
                    </a:cubicBezTo>
                    <a:cubicBezTo>
                      <a:pt x="42062" y="115616"/>
                      <a:pt x="39434" y="111385"/>
                      <a:pt x="44173" y="104277"/>
                    </a:cubicBezTo>
                    <a:cubicBezTo>
                      <a:pt x="45464" y="102340"/>
                      <a:pt x="48590" y="102805"/>
                      <a:pt x="50799" y="102069"/>
                    </a:cubicBezTo>
                    <a:cubicBezTo>
                      <a:pt x="53008" y="100596"/>
                      <a:pt x="54907" y="98490"/>
                      <a:pt x="57425" y="97651"/>
                    </a:cubicBezTo>
                    <a:cubicBezTo>
                      <a:pt x="61673" y="96235"/>
                      <a:pt x="67510" y="98610"/>
                      <a:pt x="70677" y="95443"/>
                    </a:cubicBezTo>
                    <a:cubicBezTo>
                      <a:pt x="72554" y="93566"/>
                      <a:pt x="66356" y="92342"/>
                      <a:pt x="64051" y="91025"/>
                    </a:cubicBezTo>
                    <a:cubicBezTo>
                      <a:pt x="44422" y="79808"/>
                      <a:pt x="64744" y="92959"/>
                      <a:pt x="48590" y="82191"/>
                    </a:cubicBezTo>
                    <a:cubicBezTo>
                      <a:pt x="47118" y="79982"/>
                      <a:pt x="45831" y="77637"/>
                      <a:pt x="44173" y="75564"/>
                    </a:cubicBezTo>
                    <a:cubicBezTo>
                      <a:pt x="33788" y="62583"/>
                      <a:pt x="35808" y="81417"/>
                      <a:pt x="41964" y="42434"/>
                    </a:cubicBezTo>
                    <a:cubicBezTo>
                      <a:pt x="42690" y="37835"/>
                      <a:pt x="46382" y="29182"/>
                      <a:pt x="46382" y="29182"/>
                    </a:cubicBezTo>
                    <a:cubicBezTo>
                      <a:pt x="45646" y="19611"/>
                      <a:pt x="46056" y="9882"/>
                      <a:pt x="44173" y="469"/>
                    </a:cubicBezTo>
                    <a:cubicBezTo>
                      <a:pt x="43716" y="-1814"/>
                      <a:pt x="42577" y="4849"/>
                      <a:pt x="41964" y="7095"/>
                    </a:cubicBezTo>
                    <a:cubicBezTo>
                      <a:pt x="36426" y="27400"/>
                      <a:pt x="42051" y="20260"/>
                      <a:pt x="33129" y="29182"/>
                    </a:cubicBezTo>
                    <a:cubicBezTo>
                      <a:pt x="32824" y="31624"/>
                      <a:pt x="31939" y="48099"/>
                      <a:pt x="28712" y="53477"/>
                    </a:cubicBezTo>
                    <a:cubicBezTo>
                      <a:pt x="27641" y="55263"/>
                      <a:pt x="25767" y="56422"/>
                      <a:pt x="24295" y="57895"/>
                    </a:cubicBezTo>
                    <a:cubicBezTo>
                      <a:pt x="18035" y="76671"/>
                      <a:pt x="26766" y="53774"/>
                      <a:pt x="17668" y="68938"/>
                    </a:cubicBezTo>
                    <a:cubicBezTo>
                      <a:pt x="16470" y="70934"/>
                      <a:pt x="16196" y="73355"/>
                      <a:pt x="15460" y="75564"/>
                    </a:cubicBezTo>
                    <a:cubicBezTo>
                      <a:pt x="16932" y="77037"/>
                      <a:pt x="18014" y="79051"/>
                      <a:pt x="19877" y="79982"/>
                    </a:cubicBezTo>
                    <a:cubicBezTo>
                      <a:pt x="22592" y="81340"/>
                      <a:pt x="25793" y="81357"/>
                      <a:pt x="28712" y="82191"/>
                    </a:cubicBezTo>
                    <a:cubicBezTo>
                      <a:pt x="30951" y="82831"/>
                      <a:pt x="33129" y="83663"/>
                      <a:pt x="35338" y="84399"/>
                    </a:cubicBezTo>
                    <a:lnTo>
                      <a:pt x="35338" y="102069"/>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40" name="Group 139">
              <a:extLst>
                <a:ext uri="{FF2B5EF4-FFF2-40B4-BE49-F238E27FC236}">
                  <a16:creationId xmlns:a16="http://schemas.microsoft.com/office/drawing/2014/main" id="{E2AEB9E9-5BD0-DE78-7B0A-09EB1D3C5450}"/>
                </a:ext>
              </a:extLst>
            </p:cNvPr>
            <p:cNvGrpSpPr/>
            <p:nvPr/>
          </p:nvGrpSpPr>
          <p:grpSpPr>
            <a:xfrm>
              <a:off x="4813837" y="5476461"/>
              <a:ext cx="142984" cy="521045"/>
              <a:chOff x="4813837" y="5476461"/>
              <a:chExt cx="142984" cy="521045"/>
            </a:xfrm>
          </p:grpSpPr>
          <p:cxnSp>
            <p:nvCxnSpPr>
              <p:cNvPr id="178" name="Straight Connector 177">
                <a:extLst>
                  <a:ext uri="{FF2B5EF4-FFF2-40B4-BE49-F238E27FC236}">
                    <a16:creationId xmlns:a16="http://schemas.microsoft.com/office/drawing/2014/main" id="{F4469EF4-2DB7-2708-5B86-D74B61D649BA}"/>
                  </a:ext>
                </a:extLst>
              </p:cNvPr>
              <p:cNvCxnSpPr/>
              <p:nvPr/>
            </p:nvCxnSpPr>
            <p:spPr>
              <a:xfrm flipV="1">
                <a:off x="4885329" y="5741438"/>
                <a:ext cx="0" cy="256068"/>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98" name="Freeform 97">
                <a:extLst>
                  <a:ext uri="{FF2B5EF4-FFF2-40B4-BE49-F238E27FC236}">
                    <a16:creationId xmlns:a16="http://schemas.microsoft.com/office/drawing/2014/main" id="{05099E5B-C927-6B89-7A6C-4871DE8E5502}"/>
                  </a:ext>
                </a:extLst>
              </p:cNvPr>
              <p:cNvSpPr/>
              <p:nvPr/>
            </p:nvSpPr>
            <p:spPr>
              <a:xfrm>
                <a:off x="4813837" y="5476461"/>
                <a:ext cx="142984" cy="331304"/>
              </a:xfrm>
              <a:custGeom>
                <a:avLst/>
                <a:gdLst>
                  <a:gd name="connsiteX0" fmla="*/ 76215 w 142984"/>
                  <a:gd name="connsiteY0" fmla="*/ 0 h 331304"/>
                  <a:gd name="connsiteX1" fmla="*/ 76215 w 142984"/>
                  <a:gd name="connsiteY1" fmla="*/ 0 h 331304"/>
                  <a:gd name="connsiteX2" fmla="*/ 62963 w 142984"/>
                  <a:gd name="connsiteY2" fmla="*/ 39756 h 331304"/>
                  <a:gd name="connsiteX3" fmla="*/ 56337 w 142984"/>
                  <a:gd name="connsiteY3" fmla="*/ 49696 h 331304"/>
                  <a:gd name="connsiteX4" fmla="*/ 53024 w 142984"/>
                  <a:gd name="connsiteY4" fmla="*/ 59635 h 331304"/>
                  <a:gd name="connsiteX5" fmla="*/ 33146 w 142984"/>
                  <a:gd name="connsiteY5" fmla="*/ 89452 h 331304"/>
                  <a:gd name="connsiteX6" fmla="*/ 23206 w 142984"/>
                  <a:gd name="connsiteY6" fmla="*/ 106017 h 331304"/>
                  <a:gd name="connsiteX7" fmla="*/ 16580 w 142984"/>
                  <a:gd name="connsiteY7" fmla="*/ 132522 h 331304"/>
                  <a:gd name="connsiteX8" fmla="*/ 13267 w 142984"/>
                  <a:gd name="connsiteY8" fmla="*/ 142461 h 331304"/>
                  <a:gd name="connsiteX9" fmla="*/ 62963 w 142984"/>
                  <a:gd name="connsiteY9" fmla="*/ 159026 h 331304"/>
                  <a:gd name="connsiteX10" fmla="*/ 59650 w 142984"/>
                  <a:gd name="connsiteY10" fmla="*/ 168965 h 331304"/>
                  <a:gd name="connsiteX11" fmla="*/ 46398 w 142984"/>
                  <a:gd name="connsiteY11" fmla="*/ 188843 h 331304"/>
                  <a:gd name="connsiteX12" fmla="*/ 39772 w 142984"/>
                  <a:gd name="connsiteY12" fmla="*/ 198782 h 331304"/>
                  <a:gd name="connsiteX13" fmla="*/ 46398 w 142984"/>
                  <a:gd name="connsiteY13" fmla="*/ 205409 h 331304"/>
                  <a:gd name="connsiteX14" fmla="*/ 66276 w 142984"/>
                  <a:gd name="connsiteY14" fmla="*/ 202096 h 331304"/>
                  <a:gd name="connsiteX15" fmla="*/ 62963 w 142984"/>
                  <a:gd name="connsiteY15" fmla="*/ 215348 h 331304"/>
                  <a:gd name="connsiteX16" fmla="*/ 43085 w 142984"/>
                  <a:gd name="connsiteY16" fmla="*/ 225287 h 331304"/>
                  <a:gd name="connsiteX17" fmla="*/ 33146 w 142984"/>
                  <a:gd name="connsiteY17" fmla="*/ 235226 h 331304"/>
                  <a:gd name="connsiteX18" fmla="*/ 23206 w 142984"/>
                  <a:gd name="connsiteY18" fmla="*/ 238539 h 331304"/>
                  <a:gd name="connsiteX19" fmla="*/ 13267 w 142984"/>
                  <a:gd name="connsiteY19" fmla="*/ 245165 h 331304"/>
                  <a:gd name="connsiteX20" fmla="*/ 9954 w 142984"/>
                  <a:gd name="connsiteY20" fmla="*/ 261730 h 331304"/>
                  <a:gd name="connsiteX21" fmla="*/ 39772 w 142984"/>
                  <a:gd name="connsiteY21" fmla="*/ 274982 h 331304"/>
                  <a:gd name="connsiteX22" fmla="*/ 33146 w 142984"/>
                  <a:gd name="connsiteY22" fmla="*/ 284922 h 331304"/>
                  <a:gd name="connsiteX23" fmla="*/ 23206 w 142984"/>
                  <a:gd name="connsiteY23" fmla="*/ 301487 h 331304"/>
                  <a:gd name="connsiteX24" fmla="*/ 13267 w 142984"/>
                  <a:gd name="connsiteY24" fmla="*/ 304800 h 331304"/>
                  <a:gd name="connsiteX25" fmla="*/ 9954 w 142984"/>
                  <a:gd name="connsiteY25" fmla="*/ 314739 h 331304"/>
                  <a:gd name="connsiteX26" fmla="*/ 9954 w 142984"/>
                  <a:gd name="connsiteY26" fmla="*/ 331304 h 331304"/>
                  <a:gd name="connsiteX27" fmla="*/ 39772 w 142984"/>
                  <a:gd name="connsiteY27" fmla="*/ 324678 h 331304"/>
                  <a:gd name="connsiteX28" fmla="*/ 53024 w 142984"/>
                  <a:gd name="connsiteY28" fmla="*/ 321365 h 331304"/>
                  <a:gd name="connsiteX29" fmla="*/ 62963 w 142984"/>
                  <a:gd name="connsiteY29" fmla="*/ 324678 h 331304"/>
                  <a:gd name="connsiteX30" fmla="*/ 76215 w 142984"/>
                  <a:gd name="connsiteY30" fmla="*/ 304800 h 331304"/>
                  <a:gd name="connsiteX31" fmla="*/ 86154 w 142984"/>
                  <a:gd name="connsiteY31" fmla="*/ 301487 h 331304"/>
                  <a:gd name="connsiteX32" fmla="*/ 96093 w 142984"/>
                  <a:gd name="connsiteY32" fmla="*/ 294861 h 331304"/>
                  <a:gd name="connsiteX33" fmla="*/ 102720 w 142984"/>
                  <a:gd name="connsiteY33" fmla="*/ 288235 h 331304"/>
                  <a:gd name="connsiteX34" fmla="*/ 106033 w 142984"/>
                  <a:gd name="connsiteY34" fmla="*/ 298174 h 331304"/>
                  <a:gd name="connsiteX35" fmla="*/ 125911 w 142984"/>
                  <a:gd name="connsiteY35" fmla="*/ 294861 h 331304"/>
                  <a:gd name="connsiteX36" fmla="*/ 129224 w 142984"/>
                  <a:gd name="connsiteY36" fmla="*/ 284922 h 331304"/>
                  <a:gd name="connsiteX37" fmla="*/ 119285 w 142984"/>
                  <a:gd name="connsiteY37" fmla="*/ 258417 h 331304"/>
                  <a:gd name="connsiteX38" fmla="*/ 109346 w 142984"/>
                  <a:gd name="connsiteY38" fmla="*/ 228600 h 331304"/>
                  <a:gd name="connsiteX39" fmla="*/ 119285 w 142984"/>
                  <a:gd name="connsiteY39" fmla="*/ 235226 h 331304"/>
                  <a:gd name="connsiteX40" fmla="*/ 129224 w 142984"/>
                  <a:gd name="connsiteY40" fmla="*/ 238539 h 331304"/>
                  <a:gd name="connsiteX41" fmla="*/ 139163 w 142984"/>
                  <a:gd name="connsiteY41" fmla="*/ 231913 h 331304"/>
                  <a:gd name="connsiteX42" fmla="*/ 115972 w 142984"/>
                  <a:gd name="connsiteY42" fmla="*/ 185530 h 331304"/>
                  <a:gd name="connsiteX43" fmla="*/ 109346 w 142984"/>
                  <a:gd name="connsiteY43" fmla="*/ 175591 h 331304"/>
                  <a:gd name="connsiteX44" fmla="*/ 119285 w 142984"/>
                  <a:gd name="connsiteY44" fmla="*/ 168965 h 331304"/>
                  <a:gd name="connsiteX45" fmla="*/ 129224 w 142984"/>
                  <a:gd name="connsiteY45" fmla="*/ 175591 h 331304"/>
                  <a:gd name="connsiteX46" fmla="*/ 139163 w 142984"/>
                  <a:gd name="connsiteY46" fmla="*/ 178904 h 331304"/>
                  <a:gd name="connsiteX47" fmla="*/ 139163 w 142984"/>
                  <a:gd name="connsiteY47" fmla="*/ 152400 h 331304"/>
                  <a:gd name="connsiteX48" fmla="*/ 129224 w 142984"/>
                  <a:gd name="connsiteY48" fmla="*/ 142461 h 331304"/>
                  <a:gd name="connsiteX49" fmla="*/ 115972 w 142984"/>
                  <a:gd name="connsiteY49" fmla="*/ 122582 h 331304"/>
                  <a:gd name="connsiteX50" fmla="*/ 109346 w 142984"/>
                  <a:gd name="connsiteY50" fmla="*/ 102704 h 331304"/>
                  <a:gd name="connsiteX51" fmla="*/ 106033 w 142984"/>
                  <a:gd name="connsiteY51" fmla="*/ 92765 h 331304"/>
                  <a:gd name="connsiteX52" fmla="*/ 99406 w 142984"/>
                  <a:gd name="connsiteY52" fmla="*/ 82826 h 331304"/>
                  <a:gd name="connsiteX53" fmla="*/ 89467 w 142984"/>
                  <a:gd name="connsiteY53" fmla="*/ 79513 h 331304"/>
                  <a:gd name="connsiteX54" fmla="*/ 82841 w 142984"/>
                  <a:gd name="connsiteY54" fmla="*/ 69574 h 331304"/>
                  <a:gd name="connsiteX55" fmla="*/ 72902 w 142984"/>
                  <a:gd name="connsiteY55" fmla="*/ 62948 h 331304"/>
                  <a:gd name="connsiteX56" fmla="*/ 69589 w 142984"/>
                  <a:gd name="connsiteY56" fmla="*/ 53009 h 331304"/>
                  <a:gd name="connsiteX57" fmla="*/ 62963 w 142984"/>
                  <a:gd name="connsiteY57" fmla="*/ 46382 h 331304"/>
                  <a:gd name="connsiteX58" fmla="*/ 59650 w 142984"/>
                  <a:gd name="connsiteY58" fmla="*/ 36443 h 331304"/>
                  <a:gd name="connsiteX59" fmla="*/ 49711 w 142984"/>
                  <a:gd name="connsiteY59" fmla="*/ 13252 h 331304"/>
                  <a:gd name="connsiteX60" fmla="*/ 76215 w 142984"/>
                  <a:gd name="connsiteY60" fmla="*/ 0 h 33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42984" h="331304">
                    <a:moveTo>
                      <a:pt x="76215" y="0"/>
                    </a:moveTo>
                    <a:lnTo>
                      <a:pt x="76215" y="0"/>
                    </a:lnTo>
                    <a:lnTo>
                      <a:pt x="62963" y="39756"/>
                    </a:lnTo>
                    <a:cubicBezTo>
                      <a:pt x="61704" y="43534"/>
                      <a:pt x="58118" y="46134"/>
                      <a:pt x="56337" y="49696"/>
                    </a:cubicBezTo>
                    <a:cubicBezTo>
                      <a:pt x="54775" y="52820"/>
                      <a:pt x="54720" y="56582"/>
                      <a:pt x="53024" y="59635"/>
                    </a:cubicBezTo>
                    <a:lnTo>
                      <a:pt x="33146" y="89452"/>
                    </a:lnTo>
                    <a:cubicBezTo>
                      <a:pt x="15947" y="115251"/>
                      <a:pt x="43840" y="85386"/>
                      <a:pt x="23206" y="106017"/>
                    </a:cubicBezTo>
                    <a:cubicBezTo>
                      <a:pt x="15633" y="128736"/>
                      <a:pt x="24576" y="100538"/>
                      <a:pt x="16580" y="132522"/>
                    </a:cubicBezTo>
                    <a:cubicBezTo>
                      <a:pt x="15733" y="135910"/>
                      <a:pt x="14371" y="139148"/>
                      <a:pt x="13267" y="142461"/>
                    </a:cubicBezTo>
                    <a:cubicBezTo>
                      <a:pt x="28865" y="173657"/>
                      <a:pt x="7585" y="140567"/>
                      <a:pt x="62963" y="159026"/>
                    </a:cubicBezTo>
                    <a:cubicBezTo>
                      <a:pt x="66276" y="160130"/>
                      <a:pt x="61346" y="165912"/>
                      <a:pt x="59650" y="168965"/>
                    </a:cubicBezTo>
                    <a:cubicBezTo>
                      <a:pt x="55783" y="175926"/>
                      <a:pt x="50815" y="182217"/>
                      <a:pt x="46398" y="188843"/>
                    </a:cubicBezTo>
                    <a:lnTo>
                      <a:pt x="39772" y="198782"/>
                    </a:lnTo>
                    <a:cubicBezTo>
                      <a:pt x="41981" y="200991"/>
                      <a:pt x="43298" y="205021"/>
                      <a:pt x="46398" y="205409"/>
                    </a:cubicBezTo>
                    <a:cubicBezTo>
                      <a:pt x="53063" y="206242"/>
                      <a:pt x="60516" y="198640"/>
                      <a:pt x="66276" y="202096"/>
                    </a:cubicBezTo>
                    <a:cubicBezTo>
                      <a:pt x="70180" y="204439"/>
                      <a:pt x="65489" y="211559"/>
                      <a:pt x="62963" y="215348"/>
                    </a:cubicBezTo>
                    <a:cubicBezTo>
                      <a:pt x="59293" y="220853"/>
                      <a:pt x="48755" y="223397"/>
                      <a:pt x="43085" y="225287"/>
                    </a:cubicBezTo>
                    <a:cubicBezTo>
                      <a:pt x="39772" y="228600"/>
                      <a:pt x="37044" y="232627"/>
                      <a:pt x="33146" y="235226"/>
                    </a:cubicBezTo>
                    <a:cubicBezTo>
                      <a:pt x="30240" y="237163"/>
                      <a:pt x="26330" y="236977"/>
                      <a:pt x="23206" y="238539"/>
                    </a:cubicBezTo>
                    <a:cubicBezTo>
                      <a:pt x="19645" y="240320"/>
                      <a:pt x="16580" y="242956"/>
                      <a:pt x="13267" y="245165"/>
                    </a:cubicBezTo>
                    <a:cubicBezTo>
                      <a:pt x="12163" y="250687"/>
                      <a:pt x="11320" y="256267"/>
                      <a:pt x="9954" y="261730"/>
                    </a:cubicBezTo>
                    <a:cubicBezTo>
                      <a:pt x="4795" y="282365"/>
                      <a:pt x="-2123" y="270793"/>
                      <a:pt x="39772" y="274982"/>
                    </a:cubicBezTo>
                    <a:cubicBezTo>
                      <a:pt x="37563" y="278295"/>
                      <a:pt x="34927" y="281360"/>
                      <a:pt x="33146" y="284922"/>
                    </a:cubicBezTo>
                    <a:cubicBezTo>
                      <a:pt x="28678" y="293858"/>
                      <a:pt x="32452" y="295940"/>
                      <a:pt x="23206" y="301487"/>
                    </a:cubicBezTo>
                    <a:cubicBezTo>
                      <a:pt x="20211" y="303284"/>
                      <a:pt x="16580" y="303696"/>
                      <a:pt x="13267" y="304800"/>
                    </a:cubicBezTo>
                    <a:cubicBezTo>
                      <a:pt x="12163" y="308113"/>
                      <a:pt x="11891" y="311833"/>
                      <a:pt x="9954" y="314739"/>
                    </a:cubicBezTo>
                    <a:cubicBezTo>
                      <a:pt x="143" y="329456"/>
                      <a:pt x="-6385" y="320411"/>
                      <a:pt x="9954" y="331304"/>
                    </a:cubicBezTo>
                    <a:cubicBezTo>
                      <a:pt x="42272" y="323224"/>
                      <a:pt x="1917" y="333090"/>
                      <a:pt x="39772" y="324678"/>
                    </a:cubicBezTo>
                    <a:cubicBezTo>
                      <a:pt x="44217" y="323690"/>
                      <a:pt x="48607" y="322469"/>
                      <a:pt x="53024" y="321365"/>
                    </a:cubicBezTo>
                    <a:cubicBezTo>
                      <a:pt x="56337" y="322469"/>
                      <a:pt x="60121" y="326708"/>
                      <a:pt x="62963" y="324678"/>
                    </a:cubicBezTo>
                    <a:cubicBezTo>
                      <a:pt x="69443" y="320049"/>
                      <a:pt x="68660" y="307318"/>
                      <a:pt x="76215" y="304800"/>
                    </a:cubicBezTo>
                    <a:lnTo>
                      <a:pt x="86154" y="301487"/>
                    </a:lnTo>
                    <a:cubicBezTo>
                      <a:pt x="89467" y="299278"/>
                      <a:pt x="92984" y="297348"/>
                      <a:pt x="96093" y="294861"/>
                    </a:cubicBezTo>
                    <a:cubicBezTo>
                      <a:pt x="98532" y="292910"/>
                      <a:pt x="99757" y="287247"/>
                      <a:pt x="102720" y="288235"/>
                    </a:cubicBezTo>
                    <a:cubicBezTo>
                      <a:pt x="106033" y="289339"/>
                      <a:pt x="104929" y="294861"/>
                      <a:pt x="106033" y="298174"/>
                    </a:cubicBezTo>
                    <a:cubicBezTo>
                      <a:pt x="112659" y="297070"/>
                      <a:pt x="120079" y="298194"/>
                      <a:pt x="125911" y="294861"/>
                    </a:cubicBezTo>
                    <a:cubicBezTo>
                      <a:pt x="128943" y="293128"/>
                      <a:pt x="129224" y="288414"/>
                      <a:pt x="129224" y="284922"/>
                    </a:cubicBezTo>
                    <a:cubicBezTo>
                      <a:pt x="129224" y="263321"/>
                      <a:pt x="126140" y="273841"/>
                      <a:pt x="119285" y="258417"/>
                    </a:cubicBezTo>
                    <a:lnTo>
                      <a:pt x="109346" y="228600"/>
                    </a:lnTo>
                    <a:cubicBezTo>
                      <a:pt x="108087" y="224823"/>
                      <a:pt x="115724" y="233445"/>
                      <a:pt x="119285" y="235226"/>
                    </a:cubicBezTo>
                    <a:cubicBezTo>
                      <a:pt x="122409" y="236788"/>
                      <a:pt x="125911" y="237435"/>
                      <a:pt x="129224" y="238539"/>
                    </a:cubicBezTo>
                    <a:cubicBezTo>
                      <a:pt x="132537" y="236330"/>
                      <a:pt x="138382" y="235817"/>
                      <a:pt x="139163" y="231913"/>
                    </a:cubicBezTo>
                    <a:cubicBezTo>
                      <a:pt x="145551" y="199973"/>
                      <a:pt x="130712" y="207640"/>
                      <a:pt x="115972" y="185530"/>
                    </a:cubicBezTo>
                    <a:lnTo>
                      <a:pt x="109346" y="175591"/>
                    </a:lnTo>
                    <a:cubicBezTo>
                      <a:pt x="112659" y="173382"/>
                      <a:pt x="115303" y="168965"/>
                      <a:pt x="119285" y="168965"/>
                    </a:cubicBezTo>
                    <a:cubicBezTo>
                      <a:pt x="123267" y="168965"/>
                      <a:pt x="125663" y="173810"/>
                      <a:pt x="129224" y="175591"/>
                    </a:cubicBezTo>
                    <a:cubicBezTo>
                      <a:pt x="132348" y="177153"/>
                      <a:pt x="135850" y="177800"/>
                      <a:pt x="139163" y="178904"/>
                    </a:cubicBezTo>
                    <a:cubicBezTo>
                      <a:pt x="142769" y="168086"/>
                      <a:pt x="145560" y="165193"/>
                      <a:pt x="139163" y="152400"/>
                    </a:cubicBezTo>
                    <a:cubicBezTo>
                      <a:pt x="137068" y="148209"/>
                      <a:pt x="132537" y="145774"/>
                      <a:pt x="129224" y="142461"/>
                    </a:cubicBezTo>
                    <a:cubicBezTo>
                      <a:pt x="118264" y="109581"/>
                      <a:pt x="136652" y="159808"/>
                      <a:pt x="115972" y="122582"/>
                    </a:cubicBezTo>
                    <a:cubicBezTo>
                      <a:pt x="112580" y="116476"/>
                      <a:pt x="111555" y="109330"/>
                      <a:pt x="109346" y="102704"/>
                    </a:cubicBezTo>
                    <a:cubicBezTo>
                      <a:pt x="108242" y="99391"/>
                      <a:pt x="107970" y="95671"/>
                      <a:pt x="106033" y="92765"/>
                    </a:cubicBezTo>
                    <a:cubicBezTo>
                      <a:pt x="103824" y="89452"/>
                      <a:pt x="102515" y="85313"/>
                      <a:pt x="99406" y="82826"/>
                    </a:cubicBezTo>
                    <a:cubicBezTo>
                      <a:pt x="96679" y="80645"/>
                      <a:pt x="92780" y="80617"/>
                      <a:pt x="89467" y="79513"/>
                    </a:cubicBezTo>
                    <a:cubicBezTo>
                      <a:pt x="87258" y="76200"/>
                      <a:pt x="85657" y="72390"/>
                      <a:pt x="82841" y="69574"/>
                    </a:cubicBezTo>
                    <a:cubicBezTo>
                      <a:pt x="80025" y="66758"/>
                      <a:pt x="75389" y="66057"/>
                      <a:pt x="72902" y="62948"/>
                    </a:cubicBezTo>
                    <a:cubicBezTo>
                      <a:pt x="70720" y="60221"/>
                      <a:pt x="71386" y="56004"/>
                      <a:pt x="69589" y="53009"/>
                    </a:cubicBezTo>
                    <a:cubicBezTo>
                      <a:pt x="67982" y="50330"/>
                      <a:pt x="65172" y="48591"/>
                      <a:pt x="62963" y="46382"/>
                    </a:cubicBezTo>
                    <a:cubicBezTo>
                      <a:pt x="61859" y="43069"/>
                      <a:pt x="60609" y="39801"/>
                      <a:pt x="59650" y="36443"/>
                    </a:cubicBezTo>
                    <a:cubicBezTo>
                      <a:pt x="56609" y="25798"/>
                      <a:pt x="57781" y="21322"/>
                      <a:pt x="49711" y="13252"/>
                    </a:cubicBezTo>
                    <a:cubicBezTo>
                      <a:pt x="47965" y="11506"/>
                      <a:pt x="45294" y="11043"/>
                      <a:pt x="76215"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43" name="Group 142">
              <a:extLst>
                <a:ext uri="{FF2B5EF4-FFF2-40B4-BE49-F238E27FC236}">
                  <a16:creationId xmlns:a16="http://schemas.microsoft.com/office/drawing/2014/main" id="{542D5E58-5898-1B6E-BAA5-DF2C5C062917}"/>
                </a:ext>
              </a:extLst>
            </p:cNvPr>
            <p:cNvGrpSpPr/>
            <p:nvPr/>
          </p:nvGrpSpPr>
          <p:grpSpPr>
            <a:xfrm>
              <a:off x="5002696" y="5744817"/>
              <a:ext cx="76259" cy="260020"/>
              <a:chOff x="5002696" y="5744817"/>
              <a:chExt cx="76259" cy="260020"/>
            </a:xfrm>
          </p:grpSpPr>
          <p:cxnSp>
            <p:nvCxnSpPr>
              <p:cNvPr id="175" name="Straight Connector 174">
                <a:extLst>
                  <a:ext uri="{FF2B5EF4-FFF2-40B4-BE49-F238E27FC236}">
                    <a16:creationId xmlns:a16="http://schemas.microsoft.com/office/drawing/2014/main" id="{0B204D5B-D9EE-8ABB-1FBE-F6CEFF9BECDE}"/>
                  </a:ext>
                </a:extLst>
              </p:cNvPr>
              <p:cNvCxnSpPr/>
              <p:nvPr/>
            </p:nvCxnSpPr>
            <p:spPr>
              <a:xfrm flipV="1">
                <a:off x="5037313" y="5877130"/>
                <a:ext cx="1" cy="12770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99" name="Freeform 98">
                <a:extLst>
                  <a:ext uri="{FF2B5EF4-FFF2-40B4-BE49-F238E27FC236}">
                    <a16:creationId xmlns:a16="http://schemas.microsoft.com/office/drawing/2014/main" id="{16033D5F-569A-5E62-DA3C-3BEE011DFACA}"/>
                  </a:ext>
                </a:extLst>
              </p:cNvPr>
              <p:cNvSpPr/>
              <p:nvPr/>
            </p:nvSpPr>
            <p:spPr>
              <a:xfrm>
                <a:off x="5002696" y="5744817"/>
                <a:ext cx="76259" cy="155713"/>
              </a:xfrm>
              <a:custGeom>
                <a:avLst/>
                <a:gdLst>
                  <a:gd name="connsiteX0" fmla="*/ 26504 w 76259"/>
                  <a:gd name="connsiteY0" fmla="*/ 0 h 155713"/>
                  <a:gd name="connsiteX1" fmla="*/ 26504 w 76259"/>
                  <a:gd name="connsiteY1" fmla="*/ 0 h 155713"/>
                  <a:gd name="connsiteX2" fmla="*/ 16565 w 76259"/>
                  <a:gd name="connsiteY2" fmla="*/ 72887 h 155713"/>
                  <a:gd name="connsiteX3" fmla="*/ 6626 w 76259"/>
                  <a:gd name="connsiteY3" fmla="*/ 102705 h 155713"/>
                  <a:gd name="connsiteX4" fmla="*/ 3313 w 76259"/>
                  <a:gd name="connsiteY4" fmla="*/ 112644 h 155713"/>
                  <a:gd name="connsiteX5" fmla="*/ 0 w 76259"/>
                  <a:gd name="connsiteY5" fmla="*/ 122583 h 155713"/>
                  <a:gd name="connsiteX6" fmla="*/ 3313 w 76259"/>
                  <a:gd name="connsiteY6" fmla="*/ 139148 h 155713"/>
                  <a:gd name="connsiteX7" fmla="*/ 6626 w 76259"/>
                  <a:gd name="connsiteY7" fmla="*/ 149087 h 155713"/>
                  <a:gd name="connsiteX8" fmla="*/ 36443 w 76259"/>
                  <a:gd name="connsiteY8" fmla="*/ 145774 h 155713"/>
                  <a:gd name="connsiteX9" fmla="*/ 53008 w 76259"/>
                  <a:gd name="connsiteY9" fmla="*/ 149087 h 155713"/>
                  <a:gd name="connsiteX10" fmla="*/ 72887 w 76259"/>
                  <a:gd name="connsiteY10" fmla="*/ 155713 h 155713"/>
                  <a:gd name="connsiteX11" fmla="*/ 76200 w 76259"/>
                  <a:gd name="connsiteY11" fmla="*/ 145774 h 155713"/>
                  <a:gd name="connsiteX12" fmla="*/ 62947 w 76259"/>
                  <a:gd name="connsiteY12" fmla="*/ 125896 h 155713"/>
                  <a:gd name="connsiteX13" fmla="*/ 59634 w 76259"/>
                  <a:gd name="connsiteY13" fmla="*/ 109331 h 155713"/>
                  <a:gd name="connsiteX14" fmla="*/ 53008 w 76259"/>
                  <a:gd name="connsiteY14" fmla="*/ 99392 h 155713"/>
                  <a:gd name="connsiteX15" fmla="*/ 39756 w 76259"/>
                  <a:gd name="connsiteY15" fmla="*/ 59635 h 155713"/>
                  <a:gd name="connsiteX16" fmla="*/ 26504 w 76259"/>
                  <a:gd name="connsiteY16" fmla="*/ 0 h 15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59" h="155713">
                    <a:moveTo>
                      <a:pt x="26504" y="0"/>
                    </a:moveTo>
                    <a:lnTo>
                      <a:pt x="26504" y="0"/>
                    </a:lnTo>
                    <a:cubicBezTo>
                      <a:pt x="22086" y="75099"/>
                      <a:pt x="30414" y="34800"/>
                      <a:pt x="16565" y="72887"/>
                    </a:cubicBezTo>
                    <a:cubicBezTo>
                      <a:pt x="12985" y="82733"/>
                      <a:pt x="9939" y="92766"/>
                      <a:pt x="6626" y="102705"/>
                    </a:cubicBezTo>
                    <a:lnTo>
                      <a:pt x="3313" y="112644"/>
                    </a:lnTo>
                    <a:lnTo>
                      <a:pt x="0" y="122583"/>
                    </a:lnTo>
                    <a:cubicBezTo>
                      <a:pt x="1104" y="128105"/>
                      <a:pt x="1947" y="133685"/>
                      <a:pt x="3313" y="139148"/>
                    </a:cubicBezTo>
                    <a:cubicBezTo>
                      <a:pt x="4160" y="142536"/>
                      <a:pt x="3202" y="148402"/>
                      <a:pt x="6626" y="149087"/>
                    </a:cubicBezTo>
                    <a:cubicBezTo>
                      <a:pt x="16432" y="151048"/>
                      <a:pt x="26504" y="146878"/>
                      <a:pt x="36443" y="145774"/>
                    </a:cubicBezTo>
                    <a:cubicBezTo>
                      <a:pt x="41965" y="146878"/>
                      <a:pt x="47575" y="147605"/>
                      <a:pt x="53008" y="149087"/>
                    </a:cubicBezTo>
                    <a:cubicBezTo>
                      <a:pt x="59747" y="150925"/>
                      <a:pt x="72887" y="155713"/>
                      <a:pt x="72887" y="155713"/>
                    </a:cubicBezTo>
                    <a:cubicBezTo>
                      <a:pt x="73991" y="152400"/>
                      <a:pt x="76694" y="149231"/>
                      <a:pt x="76200" y="145774"/>
                    </a:cubicBezTo>
                    <a:cubicBezTo>
                      <a:pt x="74863" y="136413"/>
                      <a:pt x="68838" y="131786"/>
                      <a:pt x="62947" y="125896"/>
                    </a:cubicBezTo>
                    <a:cubicBezTo>
                      <a:pt x="61843" y="120374"/>
                      <a:pt x="61611" y="114603"/>
                      <a:pt x="59634" y="109331"/>
                    </a:cubicBezTo>
                    <a:cubicBezTo>
                      <a:pt x="58236" y="105603"/>
                      <a:pt x="54369" y="103134"/>
                      <a:pt x="53008" y="99392"/>
                    </a:cubicBezTo>
                    <a:cubicBezTo>
                      <a:pt x="32145" y="42018"/>
                      <a:pt x="57526" y="95175"/>
                      <a:pt x="39756" y="59635"/>
                    </a:cubicBezTo>
                    <a:cubicBezTo>
                      <a:pt x="35843" y="16593"/>
                      <a:pt x="28713" y="9939"/>
                      <a:pt x="26504"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41" name="Group 140">
              <a:extLst>
                <a:ext uri="{FF2B5EF4-FFF2-40B4-BE49-F238E27FC236}">
                  <a16:creationId xmlns:a16="http://schemas.microsoft.com/office/drawing/2014/main" id="{2C47032E-CBD9-5B18-421D-CF5A8E503A56}"/>
                </a:ext>
              </a:extLst>
            </p:cNvPr>
            <p:cNvGrpSpPr/>
            <p:nvPr/>
          </p:nvGrpSpPr>
          <p:grpSpPr>
            <a:xfrm>
              <a:off x="4890052" y="5545326"/>
              <a:ext cx="69593" cy="458252"/>
              <a:chOff x="4890052" y="5545326"/>
              <a:chExt cx="69593" cy="458252"/>
            </a:xfrm>
          </p:grpSpPr>
          <p:cxnSp>
            <p:nvCxnSpPr>
              <p:cNvPr id="173" name="Straight Connector 172">
                <a:extLst>
                  <a:ext uri="{FF2B5EF4-FFF2-40B4-BE49-F238E27FC236}">
                    <a16:creationId xmlns:a16="http://schemas.microsoft.com/office/drawing/2014/main" id="{D0B276EC-E60C-33E1-58E6-0DA8CA3AB7E5}"/>
                  </a:ext>
                </a:extLst>
              </p:cNvPr>
              <p:cNvCxnSpPr/>
              <p:nvPr/>
            </p:nvCxnSpPr>
            <p:spPr>
              <a:xfrm flipV="1">
                <a:off x="4919567" y="5875871"/>
                <a:ext cx="1" cy="12770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101" name="Freeform 100">
                <a:extLst>
                  <a:ext uri="{FF2B5EF4-FFF2-40B4-BE49-F238E27FC236}">
                    <a16:creationId xmlns:a16="http://schemas.microsoft.com/office/drawing/2014/main" id="{92E40746-FD2F-3D71-EA8A-E17F24765C6F}"/>
                  </a:ext>
                </a:extLst>
              </p:cNvPr>
              <p:cNvSpPr/>
              <p:nvPr/>
            </p:nvSpPr>
            <p:spPr>
              <a:xfrm>
                <a:off x="4890052" y="5545326"/>
                <a:ext cx="69593" cy="335512"/>
              </a:xfrm>
              <a:custGeom>
                <a:avLst/>
                <a:gdLst>
                  <a:gd name="connsiteX0" fmla="*/ 0 w 69593"/>
                  <a:gd name="connsiteY0" fmla="*/ 328700 h 335512"/>
                  <a:gd name="connsiteX1" fmla="*/ 0 w 69593"/>
                  <a:gd name="connsiteY1" fmla="*/ 328700 h 335512"/>
                  <a:gd name="connsiteX2" fmla="*/ 49696 w 69593"/>
                  <a:gd name="connsiteY2" fmla="*/ 332013 h 335512"/>
                  <a:gd name="connsiteX3" fmla="*/ 69574 w 69593"/>
                  <a:gd name="connsiteY3" fmla="*/ 332013 h 335512"/>
                  <a:gd name="connsiteX4" fmla="*/ 59635 w 69593"/>
                  <a:gd name="connsiteY4" fmla="*/ 308822 h 335512"/>
                  <a:gd name="connsiteX5" fmla="*/ 49696 w 69593"/>
                  <a:gd name="connsiteY5" fmla="*/ 295570 h 335512"/>
                  <a:gd name="connsiteX6" fmla="*/ 43070 w 69593"/>
                  <a:gd name="connsiteY6" fmla="*/ 285631 h 335512"/>
                  <a:gd name="connsiteX7" fmla="*/ 46383 w 69593"/>
                  <a:gd name="connsiteY7" fmla="*/ 275691 h 335512"/>
                  <a:gd name="connsiteX8" fmla="*/ 59635 w 69593"/>
                  <a:gd name="connsiteY8" fmla="*/ 272378 h 335512"/>
                  <a:gd name="connsiteX9" fmla="*/ 53009 w 69593"/>
                  <a:gd name="connsiteY9" fmla="*/ 259126 h 335512"/>
                  <a:gd name="connsiteX10" fmla="*/ 49696 w 69593"/>
                  <a:gd name="connsiteY10" fmla="*/ 249187 h 335512"/>
                  <a:gd name="connsiteX11" fmla="*/ 53009 w 69593"/>
                  <a:gd name="connsiteY11" fmla="*/ 235935 h 335512"/>
                  <a:gd name="connsiteX12" fmla="*/ 49696 w 69593"/>
                  <a:gd name="connsiteY12" fmla="*/ 219370 h 335512"/>
                  <a:gd name="connsiteX13" fmla="*/ 39757 w 69593"/>
                  <a:gd name="connsiteY13" fmla="*/ 196178 h 335512"/>
                  <a:gd name="connsiteX14" fmla="*/ 66261 w 69593"/>
                  <a:gd name="connsiteY14" fmla="*/ 166361 h 335512"/>
                  <a:gd name="connsiteX15" fmla="*/ 62948 w 69593"/>
                  <a:gd name="connsiteY15" fmla="*/ 96787 h 335512"/>
                  <a:gd name="connsiteX16" fmla="*/ 59635 w 69593"/>
                  <a:gd name="connsiteY16" fmla="*/ 86848 h 335512"/>
                  <a:gd name="connsiteX17" fmla="*/ 46383 w 69593"/>
                  <a:gd name="connsiteY17" fmla="*/ 66970 h 335512"/>
                  <a:gd name="connsiteX18" fmla="*/ 49696 w 69593"/>
                  <a:gd name="connsiteY18" fmla="*/ 17274 h 335512"/>
                  <a:gd name="connsiteX19" fmla="*/ 46383 w 69593"/>
                  <a:gd name="connsiteY19" fmla="*/ 709 h 335512"/>
                  <a:gd name="connsiteX20" fmla="*/ 36444 w 69593"/>
                  <a:gd name="connsiteY20" fmla="*/ 4022 h 335512"/>
                  <a:gd name="connsiteX21" fmla="*/ 43070 w 69593"/>
                  <a:gd name="connsiteY21" fmla="*/ 103413 h 335512"/>
                  <a:gd name="connsiteX22" fmla="*/ 46383 w 69593"/>
                  <a:gd name="connsiteY22" fmla="*/ 113352 h 335512"/>
                  <a:gd name="connsiteX23" fmla="*/ 49696 w 69593"/>
                  <a:gd name="connsiteY23" fmla="*/ 153109 h 335512"/>
                  <a:gd name="connsiteX24" fmla="*/ 59635 w 69593"/>
                  <a:gd name="connsiteY24" fmla="*/ 186239 h 335512"/>
                  <a:gd name="connsiteX25" fmla="*/ 66261 w 69593"/>
                  <a:gd name="connsiteY25" fmla="*/ 219370 h 335512"/>
                  <a:gd name="connsiteX26" fmla="*/ 53009 w 69593"/>
                  <a:gd name="connsiteY26" fmla="*/ 249187 h 335512"/>
                  <a:gd name="connsiteX27" fmla="*/ 36444 w 69593"/>
                  <a:gd name="connsiteY27" fmla="*/ 265752 h 335512"/>
                  <a:gd name="connsiteX28" fmla="*/ 29818 w 69593"/>
                  <a:gd name="connsiteY28" fmla="*/ 275691 h 335512"/>
                  <a:gd name="connsiteX29" fmla="*/ 19878 w 69593"/>
                  <a:gd name="connsiteY29" fmla="*/ 295570 h 335512"/>
                  <a:gd name="connsiteX30" fmla="*/ 9939 w 69593"/>
                  <a:gd name="connsiteY30" fmla="*/ 302196 h 335512"/>
                  <a:gd name="connsiteX31" fmla="*/ 0 w 69593"/>
                  <a:gd name="connsiteY31" fmla="*/ 328700 h 3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9593" h="335512">
                    <a:moveTo>
                      <a:pt x="0" y="328700"/>
                    </a:moveTo>
                    <a:lnTo>
                      <a:pt x="0" y="328700"/>
                    </a:lnTo>
                    <a:cubicBezTo>
                      <a:pt x="16565" y="329804"/>
                      <a:pt x="33195" y="330180"/>
                      <a:pt x="49696" y="332013"/>
                    </a:cubicBezTo>
                    <a:cubicBezTo>
                      <a:pt x="69574" y="334222"/>
                      <a:pt x="49696" y="338639"/>
                      <a:pt x="69574" y="332013"/>
                    </a:cubicBezTo>
                    <a:cubicBezTo>
                      <a:pt x="66353" y="322351"/>
                      <a:pt x="65483" y="318179"/>
                      <a:pt x="59635" y="308822"/>
                    </a:cubicBezTo>
                    <a:cubicBezTo>
                      <a:pt x="56709" y="304140"/>
                      <a:pt x="52905" y="300063"/>
                      <a:pt x="49696" y="295570"/>
                    </a:cubicBezTo>
                    <a:cubicBezTo>
                      <a:pt x="47382" y="292330"/>
                      <a:pt x="45279" y="288944"/>
                      <a:pt x="43070" y="285631"/>
                    </a:cubicBezTo>
                    <a:cubicBezTo>
                      <a:pt x="44174" y="282318"/>
                      <a:pt x="43656" y="277873"/>
                      <a:pt x="46383" y="275691"/>
                    </a:cubicBezTo>
                    <a:cubicBezTo>
                      <a:pt x="49938" y="272846"/>
                      <a:pt x="57944" y="276606"/>
                      <a:pt x="59635" y="272378"/>
                    </a:cubicBezTo>
                    <a:cubicBezTo>
                      <a:pt x="61469" y="267793"/>
                      <a:pt x="54954" y="263665"/>
                      <a:pt x="53009" y="259126"/>
                    </a:cubicBezTo>
                    <a:cubicBezTo>
                      <a:pt x="51633" y="255916"/>
                      <a:pt x="50800" y="252500"/>
                      <a:pt x="49696" y="249187"/>
                    </a:cubicBezTo>
                    <a:cubicBezTo>
                      <a:pt x="50800" y="244770"/>
                      <a:pt x="53009" y="240488"/>
                      <a:pt x="53009" y="235935"/>
                    </a:cubicBezTo>
                    <a:cubicBezTo>
                      <a:pt x="53009" y="230304"/>
                      <a:pt x="51062" y="224833"/>
                      <a:pt x="49696" y="219370"/>
                    </a:cubicBezTo>
                    <a:cubicBezTo>
                      <a:pt x="47259" y="209621"/>
                      <a:pt x="44497" y="205659"/>
                      <a:pt x="39757" y="196178"/>
                    </a:cubicBezTo>
                    <a:cubicBezTo>
                      <a:pt x="64583" y="179627"/>
                      <a:pt x="56677" y="190320"/>
                      <a:pt x="66261" y="166361"/>
                    </a:cubicBezTo>
                    <a:cubicBezTo>
                      <a:pt x="70618" y="127148"/>
                      <a:pt x="71809" y="141091"/>
                      <a:pt x="62948" y="96787"/>
                    </a:cubicBezTo>
                    <a:cubicBezTo>
                      <a:pt x="62263" y="93363"/>
                      <a:pt x="61331" y="89901"/>
                      <a:pt x="59635" y="86848"/>
                    </a:cubicBezTo>
                    <a:cubicBezTo>
                      <a:pt x="55768" y="79887"/>
                      <a:pt x="46383" y="66970"/>
                      <a:pt x="46383" y="66970"/>
                    </a:cubicBezTo>
                    <a:cubicBezTo>
                      <a:pt x="47487" y="50405"/>
                      <a:pt x="49696" y="33876"/>
                      <a:pt x="49696" y="17274"/>
                    </a:cubicBezTo>
                    <a:cubicBezTo>
                      <a:pt x="49696" y="11643"/>
                      <a:pt x="50365" y="4691"/>
                      <a:pt x="46383" y="709"/>
                    </a:cubicBezTo>
                    <a:cubicBezTo>
                      <a:pt x="43914" y="-1760"/>
                      <a:pt x="39757" y="2918"/>
                      <a:pt x="36444" y="4022"/>
                    </a:cubicBezTo>
                    <a:cubicBezTo>
                      <a:pt x="37942" y="41467"/>
                      <a:pt x="34754" y="70149"/>
                      <a:pt x="43070" y="103413"/>
                    </a:cubicBezTo>
                    <a:cubicBezTo>
                      <a:pt x="43917" y="106801"/>
                      <a:pt x="45279" y="110039"/>
                      <a:pt x="46383" y="113352"/>
                    </a:cubicBezTo>
                    <a:cubicBezTo>
                      <a:pt x="47487" y="126604"/>
                      <a:pt x="48047" y="139913"/>
                      <a:pt x="49696" y="153109"/>
                    </a:cubicBezTo>
                    <a:cubicBezTo>
                      <a:pt x="52576" y="176152"/>
                      <a:pt x="54831" y="157417"/>
                      <a:pt x="59635" y="186239"/>
                    </a:cubicBezTo>
                    <a:cubicBezTo>
                      <a:pt x="63697" y="210609"/>
                      <a:pt x="61319" y="199600"/>
                      <a:pt x="66261" y="219370"/>
                    </a:cubicBezTo>
                    <a:cubicBezTo>
                      <a:pt x="59838" y="257909"/>
                      <a:pt x="69330" y="224705"/>
                      <a:pt x="53009" y="249187"/>
                    </a:cubicBezTo>
                    <a:cubicBezTo>
                      <a:pt x="40822" y="267467"/>
                      <a:pt x="63160" y="252394"/>
                      <a:pt x="36444" y="265752"/>
                    </a:cubicBezTo>
                    <a:cubicBezTo>
                      <a:pt x="34235" y="269065"/>
                      <a:pt x="31599" y="272130"/>
                      <a:pt x="29818" y="275691"/>
                    </a:cubicBezTo>
                    <a:cubicBezTo>
                      <a:pt x="24428" y="286472"/>
                      <a:pt x="29375" y="286073"/>
                      <a:pt x="19878" y="295570"/>
                    </a:cubicBezTo>
                    <a:cubicBezTo>
                      <a:pt x="17062" y="298385"/>
                      <a:pt x="13500" y="300415"/>
                      <a:pt x="9939" y="302196"/>
                    </a:cubicBezTo>
                    <a:cubicBezTo>
                      <a:pt x="6815" y="303758"/>
                      <a:pt x="1656" y="324283"/>
                      <a:pt x="0" y="32870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38" name="Group 137">
              <a:extLst>
                <a:ext uri="{FF2B5EF4-FFF2-40B4-BE49-F238E27FC236}">
                  <a16:creationId xmlns:a16="http://schemas.microsoft.com/office/drawing/2014/main" id="{B8D618B2-2183-B317-8D9D-02FFB853872F}"/>
                </a:ext>
              </a:extLst>
            </p:cNvPr>
            <p:cNvGrpSpPr/>
            <p:nvPr/>
          </p:nvGrpSpPr>
          <p:grpSpPr>
            <a:xfrm>
              <a:off x="4568687" y="5738191"/>
              <a:ext cx="115956" cy="257516"/>
              <a:chOff x="4568687" y="5738191"/>
              <a:chExt cx="115956" cy="257516"/>
            </a:xfrm>
          </p:grpSpPr>
          <p:cxnSp>
            <p:nvCxnSpPr>
              <p:cNvPr id="174" name="Straight Connector 173">
                <a:extLst>
                  <a:ext uri="{FF2B5EF4-FFF2-40B4-BE49-F238E27FC236}">
                    <a16:creationId xmlns:a16="http://schemas.microsoft.com/office/drawing/2014/main" id="{EC2659BC-A040-9D6E-823E-1667D37C04DF}"/>
                  </a:ext>
                </a:extLst>
              </p:cNvPr>
              <p:cNvCxnSpPr/>
              <p:nvPr/>
            </p:nvCxnSpPr>
            <p:spPr>
              <a:xfrm flipV="1">
                <a:off x="4611680" y="5868000"/>
                <a:ext cx="1" cy="12770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97" name="Freeform 96">
                <a:extLst>
                  <a:ext uri="{FF2B5EF4-FFF2-40B4-BE49-F238E27FC236}">
                    <a16:creationId xmlns:a16="http://schemas.microsoft.com/office/drawing/2014/main" id="{E512A211-ED72-5A80-4BDD-6793247BC8A3}"/>
                  </a:ext>
                </a:extLst>
              </p:cNvPr>
              <p:cNvSpPr/>
              <p:nvPr/>
            </p:nvSpPr>
            <p:spPr>
              <a:xfrm>
                <a:off x="4568687" y="5738191"/>
                <a:ext cx="115956" cy="170263"/>
              </a:xfrm>
              <a:custGeom>
                <a:avLst/>
                <a:gdLst>
                  <a:gd name="connsiteX0" fmla="*/ 29817 w 115956"/>
                  <a:gd name="connsiteY0" fmla="*/ 0 h 170263"/>
                  <a:gd name="connsiteX1" fmla="*/ 29817 w 115956"/>
                  <a:gd name="connsiteY1" fmla="*/ 0 h 170263"/>
                  <a:gd name="connsiteX2" fmla="*/ 16565 w 115956"/>
                  <a:gd name="connsiteY2" fmla="*/ 49696 h 170263"/>
                  <a:gd name="connsiteX3" fmla="*/ 13252 w 115956"/>
                  <a:gd name="connsiteY3" fmla="*/ 59635 h 170263"/>
                  <a:gd name="connsiteX4" fmla="*/ 9939 w 115956"/>
                  <a:gd name="connsiteY4" fmla="*/ 69574 h 170263"/>
                  <a:gd name="connsiteX5" fmla="*/ 49696 w 115956"/>
                  <a:gd name="connsiteY5" fmla="*/ 82826 h 170263"/>
                  <a:gd name="connsiteX6" fmla="*/ 46383 w 115956"/>
                  <a:gd name="connsiteY6" fmla="*/ 92766 h 170263"/>
                  <a:gd name="connsiteX7" fmla="*/ 29817 w 115956"/>
                  <a:gd name="connsiteY7" fmla="*/ 109331 h 170263"/>
                  <a:gd name="connsiteX8" fmla="*/ 13252 w 115956"/>
                  <a:gd name="connsiteY8" fmla="*/ 129209 h 170263"/>
                  <a:gd name="connsiteX9" fmla="*/ 9939 w 115956"/>
                  <a:gd name="connsiteY9" fmla="*/ 139148 h 170263"/>
                  <a:gd name="connsiteX10" fmla="*/ 0 w 115956"/>
                  <a:gd name="connsiteY10" fmla="*/ 142461 h 170263"/>
                  <a:gd name="connsiteX11" fmla="*/ 3313 w 115956"/>
                  <a:gd name="connsiteY11" fmla="*/ 168966 h 170263"/>
                  <a:gd name="connsiteX12" fmla="*/ 16565 w 115956"/>
                  <a:gd name="connsiteY12" fmla="*/ 165652 h 170263"/>
                  <a:gd name="connsiteX13" fmla="*/ 26504 w 115956"/>
                  <a:gd name="connsiteY13" fmla="*/ 159026 h 170263"/>
                  <a:gd name="connsiteX14" fmla="*/ 39756 w 115956"/>
                  <a:gd name="connsiteY14" fmla="*/ 152400 h 170263"/>
                  <a:gd name="connsiteX15" fmla="*/ 46383 w 115956"/>
                  <a:gd name="connsiteY15" fmla="*/ 145774 h 170263"/>
                  <a:gd name="connsiteX16" fmla="*/ 79513 w 115956"/>
                  <a:gd name="connsiteY16" fmla="*/ 132522 h 170263"/>
                  <a:gd name="connsiteX17" fmla="*/ 106017 w 115956"/>
                  <a:gd name="connsiteY17" fmla="*/ 135835 h 170263"/>
                  <a:gd name="connsiteX18" fmla="*/ 109330 w 115956"/>
                  <a:gd name="connsiteY18" fmla="*/ 145774 h 170263"/>
                  <a:gd name="connsiteX19" fmla="*/ 106017 w 115956"/>
                  <a:gd name="connsiteY19" fmla="*/ 152400 h 170263"/>
                  <a:gd name="connsiteX20" fmla="*/ 99391 w 115956"/>
                  <a:gd name="connsiteY20" fmla="*/ 132522 h 170263"/>
                  <a:gd name="connsiteX21" fmla="*/ 96078 w 115956"/>
                  <a:gd name="connsiteY21" fmla="*/ 122583 h 170263"/>
                  <a:gd name="connsiteX22" fmla="*/ 89452 w 115956"/>
                  <a:gd name="connsiteY22" fmla="*/ 109331 h 170263"/>
                  <a:gd name="connsiteX23" fmla="*/ 86139 w 115956"/>
                  <a:gd name="connsiteY23" fmla="*/ 99392 h 170263"/>
                  <a:gd name="connsiteX24" fmla="*/ 76200 w 115956"/>
                  <a:gd name="connsiteY24" fmla="*/ 96079 h 170263"/>
                  <a:gd name="connsiteX25" fmla="*/ 62948 w 115956"/>
                  <a:gd name="connsiteY25" fmla="*/ 79513 h 170263"/>
                  <a:gd name="connsiteX26" fmla="*/ 56322 w 115956"/>
                  <a:gd name="connsiteY26" fmla="*/ 66261 h 170263"/>
                  <a:gd name="connsiteX27" fmla="*/ 49696 w 115956"/>
                  <a:gd name="connsiteY27" fmla="*/ 56322 h 170263"/>
                  <a:gd name="connsiteX28" fmla="*/ 36443 w 115956"/>
                  <a:gd name="connsiteY28" fmla="*/ 29818 h 170263"/>
                  <a:gd name="connsiteX29" fmla="*/ 29817 w 115956"/>
                  <a:gd name="connsiteY29" fmla="*/ 0 h 17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56" h="170263">
                    <a:moveTo>
                      <a:pt x="29817" y="0"/>
                    </a:moveTo>
                    <a:lnTo>
                      <a:pt x="29817" y="0"/>
                    </a:lnTo>
                    <a:cubicBezTo>
                      <a:pt x="21676" y="36636"/>
                      <a:pt x="26411" y="20159"/>
                      <a:pt x="16565" y="49696"/>
                    </a:cubicBezTo>
                    <a:lnTo>
                      <a:pt x="13252" y="59635"/>
                    </a:lnTo>
                    <a:lnTo>
                      <a:pt x="9939" y="69574"/>
                    </a:lnTo>
                    <a:cubicBezTo>
                      <a:pt x="18468" y="95162"/>
                      <a:pt x="5028" y="64958"/>
                      <a:pt x="49696" y="82826"/>
                    </a:cubicBezTo>
                    <a:cubicBezTo>
                      <a:pt x="52939" y="84123"/>
                      <a:pt x="48479" y="89972"/>
                      <a:pt x="46383" y="92766"/>
                    </a:cubicBezTo>
                    <a:cubicBezTo>
                      <a:pt x="41698" y="99013"/>
                      <a:pt x="35339" y="103809"/>
                      <a:pt x="29817" y="109331"/>
                    </a:cubicBezTo>
                    <a:cubicBezTo>
                      <a:pt x="22490" y="116657"/>
                      <a:pt x="17864" y="119985"/>
                      <a:pt x="13252" y="129209"/>
                    </a:cubicBezTo>
                    <a:cubicBezTo>
                      <a:pt x="11690" y="132333"/>
                      <a:pt x="12408" y="136679"/>
                      <a:pt x="9939" y="139148"/>
                    </a:cubicBezTo>
                    <a:cubicBezTo>
                      <a:pt x="7470" y="141617"/>
                      <a:pt x="3313" y="141357"/>
                      <a:pt x="0" y="142461"/>
                    </a:cubicBezTo>
                    <a:cubicBezTo>
                      <a:pt x="1104" y="151296"/>
                      <a:pt x="-1862" y="161721"/>
                      <a:pt x="3313" y="168966"/>
                    </a:cubicBezTo>
                    <a:cubicBezTo>
                      <a:pt x="5960" y="172671"/>
                      <a:pt x="12380" y="167446"/>
                      <a:pt x="16565" y="165652"/>
                    </a:cubicBezTo>
                    <a:cubicBezTo>
                      <a:pt x="20225" y="164083"/>
                      <a:pt x="23047" y="161001"/>
                      <a:pt x="26504" y="159026"/>
                    </a:cubicBezTo>
                    <a:cubicBezTo>
                      <a:pt x="30792" y="156576"/>
                      <a:pt x="35647" y="155139"/>
                      <a:pt x="39756" y="152400"/>
                    </a:cubicBezTo>
                    <a:cubicBezTo>
                      <a:pt x="42355" y="150667"/>
                      <a:pt x="43784" y="147507"/>
                      <a:pt x="46383" y="145774"/>
                    </a:cubicBezTo>
                    <a:cubicBezTo>
                      <a:pt x="56134" y="139274"/>
                      <a:pt x="68736" y="136114"/>
                      <a:pt x="79513" y="132522"/>
                    </a:cubicBezTo>
                    <a:cubicBezTo>
                      <a:pt x="88348" y="133626"/>
                      <a:pt x="97881" y="132219"/>
                      <a:pt x="106017" y="135835"/>
                    </a:cubicBezTo>
                    <a:cubicBezTo>
                      <a:pt x="109208" y="137253"/>
                      <a:pt x="107768" y="142650"/>
                      <a:pt x="109330" y="145774"/>
                    </a:cubicBezTo>
                    <a:cubicBezTo>
                      <a:pt x="115324" y="157762"/>
                      <a:pt x="121987" y="157723"/>
                      <a:pt x="106017" y="152400"/>
                    </a:cubicBezTo>
                    <a:lnTo>
                      <a:pt x="99391" y="132522"/>
                    </a:lnTo>
                    <a:cubicBezTo>
                      <a:pt x="98287" y="129209"/>
                      <a:pt x="97640" y="125707"/>
                      <a:pt x="96078" y="122583"/>
                    </a:cubicBezTo>
                    <a:cubicBezTo>
                      <a:pt x="93869" y="118166"/>
                      <a:pt x="91397" y="113870"/>
                      <a:pt x="89452" y="109331"/>
                    </a:cubicBezTo>
                    <a:cubicBezTo>
                      <a:pt x="88076" y="106121"/>
                      <a:pt x="88608" y="101861"/>
                      <a:pt x="86139" y="99392"/>
                    </a:cubicBezTo>
                    <a:cubicBezTo>
                      <a:pt x="83670" y="96923"/>
                      <a:pt x="79513" y="97183"/>
                      <a:pt x="76200" y="96079"/>
                    </a:cubicBezTo>
                    <a:cubicBezTo>
                      <a:pt x="68945" y="88823"/>
                      <a:pt x="68520" y="89264"/>
                      <a:pt x="62948" y="79513"/>
                    </a:cubicBezTo>
                    <a:cubicBezTo>
                      <a:pt x="60498" y="75225"/>
                      <a:pt x="58772" y="70549"/>
                      <a:pt x="56322" y="66261"/>
                    </a:cubicBezTo>
                    <a:cubicBezTo>
                      <a:pt x="54347" y="62804"/>
                      <a:pt x="51313" y="59961"/>
                      <a:pt x="49696" y="56322"/>
                    </a:cubicBezTo>
                    <a:cubicBezTo>
                      <a:pt x="37514" y="28913"/>
                      <a:pt x="50052" y="43425"/>
                      <a:pt x="36443" y="29818"/>
                    </a:cubicBezTo>
                    <a:cubicBezTo>
                      <a:pt x="31384" y="14641"/>
                      <a:pt x="30921" y="4970"/>
                      <a:pt x="29817"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22" name="Group 121">
              <a:extLst>
                <a:ext uri="{FF2B5EF4-FFF2-40B4-BE49-F238E27FC236}">
                  <a16:creationId xmlns:a16="http://schemas.microsoft.com/office/drawing/2014/main" id="{A6E27B2B-76FF-9F9C-8BF4-397B80E8CC88}"/>
                </a:ext>
              </a:extLst>
            </p:cNvPr>
            <p:cNvGrpSpPr/>
            <p:nvPr/>
          </p:nvGrpSpPr>
          <p:grpSpPr>
            <a:xfrm>
              <a:off x="4022035" y="4326835"/>
              <a:ext cx="241852" cy="1677239"/>
              <a:chOff x="4022035" y="4326835"/>
              <a:chExt cx="241852" cy="1677239"/>
            </a:xfrm>
          </p:grpSpPr>
          <p:cxnSp>
            <p:nvCxnSpPr>
              <p:cNvPr id="139" name="Straight Connector 138">
                <a:extLst>
                  <a:ext uri="{FF2B5EF4-FFF2-40B4-BE49-F238E27FC236}">
                    <a16:creationId xmlns:a16="http://schemas.microsoft.com/office/drawing/2014/main" id="{5266B19D-D237-3020-EFC4-C50038C01EA9}"/>
                  </a:ext>
                </a:extLst>
              </p:cNvPr>
              <p:cNvCxnSpPr/>
              <p:nvPr/>
            </p:nvCxnSpPr>
            <p:spPr>
              <a:xfrm flipV="1">
                <a:off x="4120784" y="4960125"/>
                <a:ext cx="0" cy="1043949"/>
              </a:xfrm>
              <a:prstGeom prst="line">
                <a:avLst/>
              </a:prstGeom>
              <a:ln w="19050">
                <a:solidFill>
                  <a:srgbClr val="CC6600"/>
                </a:solidFill>
              </a:ln>
            </p:spPr>
            <p:style>
              <a:lnRef idx="1">
                <a:schemeClr val="accent1"/>
              </a:lnRef>
              <a:fillRef idx="0">
                <a:schemeClr val="accent1"/>
              </a:fillRef>
              <a:effectRef idx="0">
                <a:schemeClr val="accent1"/>
              </a:effectRef>
              <a:fontRef idx="minor">
                <a:schemeClr val="tx1"/>
              </a:fontRef>
            </p:style>
          </p:cxnSp>
          <p:sp>
            <p:nvSpPr>
              <p:cNvPr id="93" name="Freeform 92">
                <a:extLst>
                  <a:ext uri="{FF2B5EF4-FFF2-40B4-BE49-F238E27FC236}">
                    <a16:creationId xmlns:a16="http://schemas.microsoft.com/office/drawing/2014/main" id="{6AD85E59-AFCC-1C2E-3C0F-EAF647149328}"/>
                  </a:ext>
                </a:extLst>
              </p:cNvPr>
              <p:cNvSpPr/>
              <p:nvPr/>
            </p:nvSpPr>
            <p:spPr>
              <a:xfrm>
                <a:off x="4022035" y="4326835"/>
                <a:ext cx="241852" cy="865295"/>
              </a:xfrm>
              <a:custGeom>
                <a:avLst/>
                <a:gdLst>
                  <a:gd name="connsiteX0" fmla="*/ 109330 w 241852"/>
                  <a:gd name="connsiteY0" fmla="*/ 0 h 865295"/>
                  <a:gd name="connsiteX1" fmla="*/ 109330 w 241852"/>
                  <a:gd name="connsiteY1" fmla="*/ 0 h 865295"/>
                  <a:gd name="connsiteX2" fmla="*/ 99391 w 241852"/>
                  <a:gd name="connsiteY2" fmla="*/ 26504 h 865295"/>
                  <a:gd name="connsiteX3" fmla="*/ 96078 w 241852"/>
                  <a:gd name="connsiteY3" fmla="*/ 39756 h 865295"/>
                  <a:gd name="connsiteX4" fmla="*/ 89452 w 241852"/>
                  <a:gd name="connsiteY4" fmla="*/ 59635 h 865295"/>
                  <a:gd name="connsiteX5" fmla="*/ 82826 w 241852"/>
                  <a:gd name="connsiteY5" fmla="*/ 69574 h 865295"/>
                  <a:gd name="connsiteX6" fmla="*/ 79513 w 241852"/>
                  <a:gd name="connsiteY6" fmla="*/ 79513 h 865295"/>
                  <a:gd name="connsiteX7" fmla="*/ 66261 w 241852"/>
                  <a:gd name="connsiteY7" fmla="*/ 109330 h 865295"/>
                  <a:gd name="connsiteX8" fmla="*/ 62948 w 241852"/>
                  <a:gd name="connsiteY8" fmla="*/ 119269 h 865295"/>
                  <a:gd name="connsiteX9" fmla="*/ 59635 w 241852"/>
                  <a:gd name="connsiteY9" fmla="*/ 139148 h 865295"/>
                  <a:gd name="connsiteX10" fmla="*/ 62948 w 241852"/>
                  <a:gd name="connsiteY10" fmla="*/ 155713 h 865295"/>
                  <a:gd name="connsiteX11" fmla="*/ 46382 w 241852"/>
                  <a:gd name="connsiteY11" fmla="*/ 185530 h 865295"/>
                  <a:gd name="connsiteX12" fmla="*/ 36443 w 241852"/>
                  <a:gd name="connsiteY12" fmla="*/ 192156 h 865295"/>
                  <a:gd name="connsiteX13" fmla="*/ 33130 w 241852"/>
                  <a:gd name="connsiteY13" fmla="*/ 202095 h 865295"/>
                  <a:gd name="connsiteX14" fmla="*/ 23191 w 241852"/>
                  <a:gd name="connsiteY14" fmla="*/ 205408 h 865295"/>
                  <a:gd name="connsiteX15" fmla="*/ 19878 w 241852"/>
                  <a:gd name="connsiteY15" fmla="*/ 218661 h 865295"/>
                  <a:gd name="connsiteX16" fmla="*/ 23191 w 241852"/>
                  <a:gd name="connsiteY16" fmla="*/ 231913 h 865295"/>
                  <a:gd name="connsiteX17" fmla="*/ 39756 w 241852"/>
                  <a:gd name="connsiteY17" fmla="*/ 228600 h 865295"/>
                  <a:gd name="connsiteX18" fmla="*/ 53008 w 241852"/>
                  <a:gd name="connsiteY18" fmla="*/ 221974 h 865295"/>
                  <a:gd name="connsiteX19" fmla="*/ 72887 w 241852"/>
                  <a:gd name="connsiteY19" fmla="*/ 205408 h 865295"/>
                  <a:gd name="connsiteX20" fmla="*/ 92765 w 241852"/>
                  <a:gd name="connsiteY20" fmla="*/ 198782 h 865295"/>
                  <a:gd name="connsiteX21" fmla="*/ 102704 w 241852"/>
                  <a:gd name="connsiteY21" fmla="*/ 195469 h 865295"/>
                  <a:gd name="connsiteX22" fmla="*/ 109330 w 241852"/>
                  <a:gd name="connsiteY22" fmla="*/ 225287 h 865295"/>
                  <a:gd name="connsiteX23" fmla="*/ 89452 w 241852"/>
                  <a:gd name="connsiteY23" fmla="*/ 238539 h 865295"/>
                  <a:gd name="connsiteX24" fmla="*/ 79513 w 241852"/>
                  <a:gd name="connsiteY24" fmla="*/ 245165 h 865295"/>
                  <a:gd name="connsiteX25" fmla="*/ 69574 w 241852"/>
                  <a:gd name="connsiteY25" fmla="*/ 255104 h 865295"/>
                  <a:gd name="connsiteX26" fmla="*/ 59635 w 241852"/>
                  <a:gd name="connsiteY26" fmla="*/ 261730 h 865295"/>
                  <a:gd name="connsiteX27" fmla="*/ 53008 w 241852"/>
                  <a:gd name="connsiteY27" fmla="*/ 281608 h 865295"/>
                  <a:gd name="connsiteX28" fmla="*/ 49695 w 241852"/>
                  <a:gd name="connsiteY28" fmla="*/ 291548 h 865295"/>
                  <a:gd name="connsiteX29" fmla="*/ 62948 w 241852"/>
                  <a:gd name="connsiteY29" fmla="*/ 304800 h 865295"/>
                  <a:gd name="connsiteX30" fmla="*/ 69574 w 241852"/>
                  <a:gd name="connsiteY30" fmla="*/ 314739 h 865295"/>
                  <a:gd name="connsiteX31" fmla="*/ 56322 w 241852"/>
                  <a:gd name="connsiteY31" fmla="*/ 337930 h 865295"/>
                  <a:gd name="connsiteX32" fmla="*/ 49695 w 241852"/>
                  <a:gd name="connsiteY32" fmla="*/ 357808 h 865295"/>
                  <a:gd name="connsiteX33" fmla="*/ 46382 w 241852"/>
                  <a:gd name="connsiteY33" fmla="*/ 367748 h 865295"/>
                  <a:gd name="connsiteX34" fmla="*/ 43069 w 241852"/>
                  <a:gd name="connsiteY34" fmla="*/ 381000 h 865295"/>
                  <a:gd name="connsiteX35" fmla="*/ 36443 w 241852"/>
                  <a:gd name="connsiteY35" fmla="*/ 390939 h 865295"/>
                  <a:gd name="connsiteX36" fmla="*/ 33130 w 241852"/>
                  <a:gd name="connsiteY36" fmla="*/ 400878 h 865295"/>
                  <a:gd name="connsiteX37" fmla="*/ 29817 w 241852"/>
                  <a:gd name="connsiteY37" fmla="*/ 414130 h 865295"/>
                  <a:gd name="connsiteX38" fmla="*/ 19878 w 241852"/>
                  <a:gd name="connsiteY38" fmla="*/ 427382 h 865295"/>
                  <a:gd name="connsiteX39" fmla="*/ 29817 w 241852"/>
                  <a:gd name="connsiteY39" fmla="*/ 434008 h 865295"/>
                  <a:gd name="connsiteX40" fmla="*/ 59635 w 241852"/>
                  <a:gd name="connsiteY40" fmla="*/ 440635 h 865295"/>
                  <a:gd name="connsiteX41" fmla="*/ 49695 w 241852"/>
                  <a:gd name="connsiteY41" fmla="*/ 467139 h 865295"/>
                  <a:gd name="connsiteX42" fmla="*/ 29817 w 241852"/>
                  <a:gd name="connsiteY42" fmla="*/ 480391 h 865295"/>
                  <a:gd name="connsiteX43" fmla="*/ 26504 w 241852"/>
                  <a:gd name="connsiteY43" fmla="*/ 490330 h 865295"/>
                  <a:gd name="connsiteX44" fmla="*/ 19878 w 241852"/>
                  <a:gd name="connsiteY44" fmla="*/ 500269 h 865295"/>
                  <a:gd name="connsiteX45" fmla="*/ 16565 w 241852"/>
                  <a:gd name="connsiteY45" fmla="*/ 513522 h 865295"/>
                  <a:gd name="connsiteX46" fmla="*/ 19878 w 241852"/>
                  <a:gd name="connsiteY46" fmla="*/ 530087 h 865295"/>
                  <a:gd name="connsiteX47" fmla="*/ 33130 w 241852"/>
                  <a:gd name="connsiteY47" fmla="*/ 533400 h 865295"/>
                  <a:gd name="connsiteX48" fmla="*/ 66261 w 241852"/>
                  <a:gd name="connsiteY48" fmla="*/ 536713 h 865295"/>
                  <a:gd name="connsiteX49" fmla="*/ 62948 w 241852"/>
                  <a:gd name="connsiteY49" fmla="*/ 566530 h 865295"/>
                  <a:gd name="connsiteX50" fmla="*/ 59635 w 241852"/>
                  <a:gd name="connsiteY50" fmla="*/ 576469 h 865295"/>
                  <a:gd name="connsiteX51" fmla="*/ 46382 w 241852"/>
                  <a:gd name="connsiteY51" fmla="*/ 583095 h 865295"/>
                  <a:gd name="connsiteX52" fmla="*/ 26504 w 241852"/>
                  <a:gd name="connsiteY52" fmla="*/ 589722 h 865295"/>
                  <a:gd name="connsiteX53" fmla="*/ 19878 w 241852"/>
                  <a:gd name="connsiteY53" fmla="*/ 599661 h 865295"/>
                  <a:gd name="connsiteX54" fmla="*/ 13252 w 241852"/>
                  <a:gd name="connsiteY54" fmla="*/ 626165 h 865295"/>
                  <a:gd name="connsiteX55" fmla="*/ 19878 w 241852"/>
                  <a:gd name="connsiteY55" fmla="*/ 636104 h 865295"/>
                  <a:gd name="connsiteX56" fmla="*/ 43069 w 241852"/>
                  <a:gd name="connsiteY56" fmla="*/ 639417 h 865295"/>
                  <a:gd name="connsiteX57" fmla="*/ 39756 w 241852"/>
                  <a:gd name="connsiteY57" fmla="*/ 665922 h 865295"/>
                  <a:gd name="connsiteX58" fmla="*/ 33130 w 241852"/>
                  <a:gd name="connsiteY58" fmla="*/ 689113 h 865295"/>
                  <a:gd name="connsiteX59" fmla="*/ 23191 w 241852"/>
                  <a:gd name="connsiteY59" fmla="*/ 699052 h 865295"/>
                  <a:gd name="connsiteX60" fmla="*/ 13252 w 241852"/>
                  <a:gd name="connsiteY60" fmla="*/ 725556 h 865295"/>
                  <a:gd name="connsiteX61" fmla="*/ 3313 w 241852"/>
                  <a:gd name="connsiteY61" fmla="*/ 745435 h 865295"/>
                  <a:gd name="connsiteX62" fmla="*/ 6626 w 241852"/>
                  <a:gd name="connsiteY62" fmla="*/ 771939 h 865295"/>
                  <a:gd name="connsiteX63" fmla="*/ 16565 w 241852"/>
                  <a:gd name="connsiteY63" fmla="*/ 775252 h 865295"/>
                  <a:gd name="connsiteX64" fmla="*/ 26504 w 241852"/>
                  <a:gd name="connsiteY64" fmla="*/ 765313 h 865295"/>
                  <a:gd name="connsiteX65" fmla="*/ 39756 w 241852"/>
                  <a:gd name="connsiteY65" fmla="*/ 748748 h 865295"/>
                  <a:gd name="connsiteX66" fmla="*/ 56322 w 241852"/>
                  <a:gd name="connsiteY66" fmla="*/ 732182 h 865295"/>
                  <a:gd name="connsiteX67" fmla="*/ 66261 w 241852"/>
                  <a:gd name="connsiteY67" fmla="*/ 725556 h 865295"/>
                  <a:gd name="connsiteX68" fmla="*/ 59635 w 241852"/>
                  <a:gd name="connsiteY68" fmla="*/ 758687 h 865295"/>
                  <a:gd name="connsiteX69" fmla="*/ 53008 w 241852"/>
                  <a:gd name="connsiteY69" fmla="*/ 765313 h 865295"/>
                  <a:gd name="connsiteX70" fmla="*/ 29817 w 241852"/>
                  <a:gd name="connsiteY70" fmla="*/ 778565 h 865295"/>
                  <a:gd name="connsiteX71" fmla="*/ 23191 w 241852"/>
                  <a:gd name="connsiteY71" fmla="*/ 788504 h 865295"/>
                  <a:gd name="connsiteX72" fmla="*/ 19878 w 241852"/>
                  <a:gd name="connsiteY72" fmla="*/ 798443 h 865295"/>
                  <a:gd name="connsiteX73" fmla="*/ 13252 w 241852"/>
                  <a:gd name="connsiteY73" fmla="*/ 811695 h 865295"/>
                  <a:gd name="connsiteX74" fmla="*/ 9939 w 241852"/>
                  <a:gd name="connsiteY74" fmla="*/ 828261 h 865295"/>
                  <a:gd name="connsiteX75" fmla="*/ 3313 w 241852"/>
                  <a:gd name="connsiteY75" fmla="*/ 841513 h 865295"/>
                  <a:gd name="connsiteX76" fmla="*/ 0 w 241852"/>
                  <a:gd name="connsiteY76" fmla="*/ 854765 h 865295"/>
                  <a:gd name="connsiteX77" fmla="*/ 3313 w 241852"/>
                  <a:gd name="connsiteY77" fmla="*/ 864704 h 865295"/>
                  <a:gd name="connsiteX78" fmla="*/ 19878 w 241852"/>
                  <a:gd name="connsiteY78" fmla="*/ 861391 h 865295"/>
                  <a:gd name="connsiteX79" fmla="*/ 43069 w 241852"/>
                  <a:gd name="connsiteY79" fmla="*/ 834887 h 865295"/>
                  <a:gd name="connsiteX80" fmla="*/ 59635 w 241852"/>
                  <a:gd name="connsiteY80" fmla="*/ 808382 h 865295"/>
                  <a:gd name="connsiteX81" fmla="*/ 82826 w 241852"/>
                  <a:gd name="connsiteY81" fmla="*/ 775252 h 865295"/>
                  <a:gd name="connsiteX82" fmla="*/ 106017 w 241852"/>
                  <a:gd name="connsiteY82" fmla="*/ 762000 h 865295"/>
                  <a:gd name="connsiteX83" fmla="*/ 112643 w 241852"/>
                  <a:gd name="connsiteY83" fmla="*/ 752061 h 865295"/>
                  <a:gd name="connsiteX84" fmla="*/ 149087 w 241852"/>
                  <a:gd name="connsiteY84" fmla="*/ 758687 h 865295"/>
                  <a:gd name="connsiteX85" fmla="*/ 175591 w 241852"/>
                  <a:gd name="connsiteY85" fmla="*/ 765313 h 865295"/>
                  <a:gd name="connsiteX86" fmla="*/ 202095 w 241852"/>
                  <a:gd name="connsiteY86" fmla="*/ 775252 h 865295"/>
                  <a:gd name="connsiteX87" fmla="*/ 212035 w 241852"/>
                  <a:gd name="connsiteY87" fmla="*/ 781878 h 865295"/>
                  <a:gd name="connsiteX88" fmla="*/ 221974 w 241852"/>
                  <a:gd name="connsiteY88" fmla="*/ 785191 h 865295"/>
                  <a:gd name="connsiteX89" fmla="*/ 212035 w 241852"/>
                  <a:gd name="connsiteY89" fmla="*/ 778565 h 865295"/>
                  <a:gd name="connsiteX90" fmla="*/ 202095 w 241852"/>
                  <a:gd name="connsiteY90" fmla="*/ 775252 h 865295"/>
                  <a:gd name="connsiteX91" fmla="*/ 182217 w 241852"/>
                  <a:gd name="connsiteY91" fmla="*/ 762000 h 865295"/>
                  <a:gd name="connsiteX92" fmla="*/ 159026 w 241852"/>
                  <a:gd name="connsiteY92" fmla="*/ 745435 h 865295"/>
                  <a:gd name="connsiteX93" fmla="*/ 152400 w 241852"/>
                  <a:gd name="connsiteY93" fmla="*/ 725556 h 865295"/>
                  <a:gd name="connsiteX94" fmla="*/ 145774 w 241852"/>
                  <a:gd name="connsiteY94" fmla="*/ 702365 h 865295"/>
                  <a:gd name="connsiteX95" fmla="*/ 149087 w 241852"/>
                  <a:gd name="connsiteY95" fmla="*/ 692426 h 865295"/>
                  <a:gd name="connsiteX96" fmla="*/ 175591 w 241852"/>
                  <a:gd name="connsiteY96" fmla="*/ 699052 h 865295"/>
                  <a:gd name="connsiteX97" fmla="*/ 195469 w 241852"/>
                  <a:gd name="connsiteY97" fmla="*/ 708991 h 865295"/>
                  <a:gd name="connsiteX98" fmla="*/ 205408 w 241852"/>
                  <a:gd name="connsiteY98" fmla="*/ 705678 h 865295"/>
                  <a:gd name="connsiteX99" fmla="*/ 205408 w 241852"/>
                  <a:gd name="connsiteY99" fmla="*/ 675861 h 865295"/>
                  <a:gd name="connsiteX100" fmla="*/ 192156 w 241852"/>
                  <a:gd name="connsiteY100" fmla="*/ 662608 h 865295"/>
                  <a:gd name="connsiteX101" fmla="*/ 172278 w 241852"/>
                  <a:gd name="connsiteY101" fmla="*/ 649356 h 865295"/>
                  <a:gd name="connsiteX102" fmla="*/ 152400 w 241852"/>
                  <a:gd name="connsiteY102" fmla="*/ 636104 h 865295"/>
                  <a:gd name="connsiteX103" fmla="*/ 135835 w 241852"/>
                  <a:gd name="connsiteY103" fmla="*/ 622852 h 865295"/>
                  <a:gd name="connsiteX104" fmla="*/ 119269 w 241852"/>
                  <a:gd name="connsiteY104" fmla="*/ 586408 h 865295"/>
                  <a:gd name="connsiteX105" fmla="*/ 109330 w 241852"/>
                  <a:gd name="connsiteY105" fmla="*/ 583095 h 865295"/>
                  <a:gd name="connsiteX106" fmla="*/ 106017 w 241852"/>
                  <a:gd name="connsiteY106" fmla="*/ 569843 h 865295"/>
                  <a:gd name="connsiteX107" fmla="*/ 96078 w 241852"/>
                  <a:gd name="connsiteY107" fmla="*/ 559904 h 865295"/>
                  <a:gd name="connsiteX108" fmla="*/ 102704 w 241852"/>
                  <a:gd name="connsiteY108" fmla="*/ 546652 h 865295"/>
                  <a:gd name="connsiteX109" fmla="*/ 119269 w 241852"/>
                  <a:gd name="connsiteY109" fmla="*/ 536713 h 865295"/>
                  <a:gd name="connsiteX110" fmla="*/ 132522 w 241852"/>
                  <a:gd name="connsiteY110" fmla="*/ 526774 h 865295"/>
                  <a:gd name="connsiteX111" fmla="*/ 142461 w 241852"/>
                  <a:gd name="connsiteY111" fmla="*/ 520148 h 865295"/>
                  <a:gd name="connsiteX112" fmla="*/ 155713 w 241852"/>
                  <a:gd name="connsiteY112" fmla="*/ 523461 h 865295"/>
                  <a:gd name="connsiteX113" fmla="*/ 175591 w 241852"/>
                  <a:gd name="connsiteY113" fmla="*/ 530087 h 865295"/>
                  <a:gd name="connsiteX114" fmla="*/ 188843 w 241852"/>
                  <a:gd name="connsiteY114" fmla="*/ 540026 h 865295"/>
                  <a:gd name="connsiteX115" fmla="*/ 198782 w 241852"/>
                  <a:gd name="connsiteY115" fmla="*/ 543339 h 865295"/>
                  <a:gd name="connsiteX116" fmla="*/ 208722 w 241852"/>
                  <a:gd name="connsiteY116" fmla="*/ 549965 h 865295"/>
                  <a:gd name="connsiteX117" fmla="*/ 215348 w 241852"/>
                  <a:gd name="connsiteY117" fmla="*/ 559904 h 865295"/>
                  <a:gd name="connsiteX118" fmla="*/ 235226 w 241852"/>
                  <a:gd name="connsiteY118" fmla="*/ 566530 h 865295"/>
                  <a:gd name="connsiteX119" fmla="*/ 238539 w 241852"/>
                  <a:gd name="connsiteY119" fmla="*/ 553278 h 865295"/>
                  <a:gd name="connsiteX120" fmla="*/ 208722 w 241852"/>
                  <a:gd name="connsiteY120" fmla="*/ 530087 h 865295"/>
                  <a:gd name="connsiteX121" fmla="*/ 202095 w 241852"/>
                  <a:gd name="connsiteY121" fmla="*/ 520148 h 865295"/>
                  <a:gd name="connsiteX122" fmla="*/ 185530 w 241852"/>
                  <a:gd name="connsiteY122" fmla="*/ 506895 h 865295"/>
                  <a:gd name="connsiteX123" fmla="*/ 168965 w 241852"/>
                  <a:gd name="connsiteY123" fmla="*/ 487017 h 865295"/>
                  <a:gd name="connsiteX124" fmla="*/ 165652 w 241852"/>
                  <a:gd name="connsiteY124" fmla="*/ 477078 h 865295"/>
                  <a:gd name="connsiteX125" fmla="*/ 159026 w 241852"/>
                  <a:gd name="connsiteY125" fmla="*/ 467139 h 865295"/>
                  <a:gd name="connsiteX126" fmla="*/ 149087 w 241852"/>
                  <a:gd name="connsiteY126" fmla="*/ 437322 h 865295"/>
                  <a:gd name="connsiteX127" fmla="*/ 142461 w 241852"/>
                  <a:gd name="connsiteY127" fmla="*/ 424069 h 865295"/>
                  <a:gd name="connsiteX128" fmla="*/ 155713 w 241852"/>
                  <a:gd name="connsiteY128" fmla="*/ 417443 h 865295"/>
                  <a:gd name="connsiteX129" fmla="*/ 172278 w 241852"/>
                  <a:gd name="connsiteY129" fmla="*/ 424069 h 865295"/>
                  <a:gd name="connsiteX130" fmla="*/ 185530 w 241852"/>
                  <a:gd name="connsiteY130" fmla="*/ 427382 h 865295"/>
                  <a:gd name="connsiteX131" fmla="*/ 195469 w 241852"/>
                  <a:gd name="connsiteY131" fmla="*/ 430695 h 865295"/>
                  <a:gd name="connsiteX132" fmla="*/ 205408 w 241852"/>
                  <a:gd name="connsiteY132" fmla="*/ 427382 h 865295"/>
                  <a:gd name="connsiteX133" fmla="*/ 202095 w 241852"/>
                  <a:gd name="connsiteY133" fmla="*/ 414130 h 865295"/>
                  <a:gd name="connsiteX134" fmla="*/ 178904 w 241852"/>
                  <a:gd name="connsiteY134" fmla="*/ 394252 h 865295"/>
                  <a:gd name="connsiteX135" fmla="*/ 168965 w 241852"/>
                  <a:gd name="connsiteY135" fmla="*/ 381000 h 865295"/>
                  <a:gd name="connsiteX136" fmla="*/ 155713 w 241852"/>
                  <a:gd name="connsiteY136" fmla="*/ 357808 h 865295"/>
                  <a:gd name="connsiteX137" fmla="*/ 149087 w 241852"/>
                  <a:gd name="connsiteY137" fmla="*/ 334617 h 865295"/>
                  <a:gd name="connsiteX138" fmla="*/ 142461 w 241852"/>
                  <a:gd name="connsiteY138" fmla="*/ 314739 h 865295"/>
                  <a:gd name="connsiteX139" fmla="*/ 152400 w 241852"/>
                  <a:gd name="connsiteY139" fmla="*/ 308113 h 865295"/>
                  <a:gd name="connsiteX140" fmla="*/ 192156 w 241852"/>
                  <a:gd name="connsiteY140" fmla="*/ 311426 h 865295"/>
                  <a:gd name="connsiteX141" fmla="*/ 202095 w 241852"/>
                  <a:gd name="connsiteY141" fmla="*/ 318052 h 865295"/>
                  <a:gd name="connsiteX142" fmla="*/ 208722 w 241852"/>
                  <a:gd name="connsiteY142" fmla="*/ 324678 h 865295"/>
                  <a:gd name="connsiteX143" fmla="*/ 218661 w 241852"/>
                  <a:gd name="connsiteY143" fmla="*/ 327991 h 865295"/>
                  <a:gd name="connsiteX144" fmla="*/ 238539 w 241852"/>
                  <a:gd name="connsiteY144" fmla="*/ 344556 h 865295"/>
                  <a:gd name="connsiteX145" fmla="*/ 241852 w 241852"/>
                  <a:gd name="connsiteY145" fmla="*/ 331304 h 865295"/>
                  <a:gd name="connsiteX146" fmla="*/ 235226 w 241852"/>
                  <a:gd name="connsiteY146" fmla="*/ 321365 h 865295"/>
                  <a:gd name="connsiteX147" fmla="*/ 231913 w 241852"/>
                  <a:gd name="connsiteY147" fmla="*/ 311426 h 865295"/>
                  <a:gd name="connsiteX148" fmla="*/ 198782 w 241852"/>
                  <a:gd name="connsiteY148" fmla="*/ 291548 h 865295"/>
                  <a:gd name="connsiteX149" fmla="*/ 188843 w 241852"/>
                  <a:gd name="connsiteY149" fmla="*/ 278295 h 865295"/>
                  <a:gd name="connsiteX150" fmla="*/ 182217 w 241852"/>
                  <a:gd name="connsiteY150" fmla="*/ 258417 h 865295"/>
                  <a:gd name="connsiteX151" fmla="*/ 178904 w 241852"/>
                  <a:gd name="connsiteY151" fmla="*/ 248478 h 865295"/>
                  <a:gd name="connsiteX152" fmla="*/ 172278 w 241852"/>
                  <a:gd name="connsiteY152" fmla="*/ 238539 h 865295"/>
                  <a:gd name="connsiteX153" fmla="*/ 165652 w 241852"/>
                  <a:gd name="connsiteY153" fmla="*/ 218661 h 865295"/>
                  <a:gd name="connsiteX154" fmla="*/ 178904 w 241852"/>
                  <a:gd name="connsiteY154" fmla="*/ 212035 h 865295"/>
                  <a:gd name="connsiteX155" fmla="*/ 205408 w 241852"/>
                  <a:gd name="connsiteY155" fmla="*/ 208722 h 865295"/>
                  <a:gd name="connsiteX156" fmla="*/ 198782 w 241852"/>
                  <a:gd name="connsiteY156" fmla="*/ 202095 h 865295"/>
                  <a:gd name="connsiteX157" fmla="*/ 188843 w 241852"/>
                  <a:gd name="connsiteY157" fmla="*/ 195469 h 865295"/>
                  <a:gd name="connsiteX158" fmla="*/ 178904 w 241852"/>
                  <a:gd name="connsiteY158" fmla="*/ 165652 h 865295"/>
                  <a:gd name="connsiteX159" fmla="*/ 175591 w 241852"/>
                  <a:gd name="connsiteY159" fmla="*/ 152400 h 865295"/>
                  <a:gd name="connsiteX160" fmla="*/ 165652 w 241852"/>
                  <a:gd name="connsiteY160" fmla="*/ 145774 h 865295"/>
                  <a:gd name="connsiteX161" fmla="*/ 155713 w 241852"/>
                  <a:gd name="connsiteY161" fmla="*/ 132522 h 865295"/>
                  <a:gd name="connsiteX162" fmla="*/ 149087 w 241852"/>
                  <a:gd name="connsiteY162" fmla="*/ 119269 h 865295"/>
                  <a:gd name="connsiteX163" fmla="*/ 139148 w 241852"/>
                  <a:gd name="connsiteY163" fmla="*/ 112643 h 865295"/>
                  <a:gd name="connsiteX164" fmla="*/ 125895 w 241852"/>
                  <a:gd name="connsiteY164" fmla="*/ 86139 h 865295"/>
                  <a:gd name="connsiteX165" fmla="*/ 122582 w 241852"/>
                  <a:gd name="connsiteY165" fmla="*/ 76200 h 865295"/>
                  <a:gd name="connsiteX166" fmla="*/ 106017 w 241852"/>
                  <a:gd name="connsiteY166" fmla="*/ 53008 h 865295"/>
                  <a:gd name="connsiteX167" fmla="*/ 99391 w 241852"/>
                  <a:gd name="connsiteY167" fmla="*/ 29817 h 865295"/>
                  <a:gd name="connsiteX168" fmla="*/ 92765 w 241852"/>
                  <a:gd name="connsiteY168" fmla="*/ 13252 h 865295"/>
                  <a:gd name="connsiteX169" fmla="*/ 109330 w 241852"/>
                  <a:gd name="connsiteY169" fmla="*/ 0 h 86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241852" h="865295">
                    <a:moveTo>
                      <a:pt x="109330" y="0"/>
                    </a:moveTo>
                    <a:lnTo>
                      <a:pt x="109330" y="0"/>
                    </a:lnTo>
                    <a:cubicBezTo>
                      <a:pt x="106017" y="8835"/>
                      <a:pt x="102375" y="17553"/>
                      <a:pt x="99391" y="26504"/>
                    </a:cubicBezTo>
                    <a:cubicBezTo>
                      <a:pt x="97951" y="30824"/>
                      <a:pt x="97386" y="35395"/>
                      <a:pt x="96078" y="39756"/>
                    </a:cubicBezTo>
                    <a:cubicBezTo>
                      <a:pt x="94071" y="46446"/>
                      <a:pt x="91661" y="53009"/>
                      <a:pt x="89452" y="59635"/>
                    </a:cubicBezTo>
                    <a:cubicBezTo>
                      <a:pt x="88193" y="63412"/>
                      <a:pt x="84607" y="66013"/>
                      <a:pt x="82826" y="69574"/>
                    </a:cubicBezTo>
                    <a:cubicBezTo>
                      <a:pt x="81264" y="72698"/>
                      <a:pt x="81075" y="76389"/>
                      <a:pt x="79513" y="79513"/>
                    </a:cubicBezTo>
                    <a:cubicBezTo>
                      <a:pt x="63763" y="111014"/>
                      <a:pt x="83355" y="58047"/>
                      <a:pt x="66261" y="109330"/>
                    </a:cubicBezTo>
                    <a:lnTo>
                      <a:pt x="62948" y="119269"/>
                    </a:lnTo>
                    <a:cubicBezTo>
                      <a:pt x="61844" y="125895"/>
                      <a:pt x="59635" y="132430"/>
                      <a:pt x="59635" y="139148"/>
                    </a:cubicBezTo>
                    <a:cubicBezTo>
                      <a:pt x="59635" y="144779"/>
                      <a:pt x="63458" y="150105"/>
                      <a:pt x="62948" y="155713"/>
                    </a:cubicBezTo>
                    <a:cubicBezTo>
                      <a:pt x="61584" y="170722"/>
                      <a:pt x="56737" y="176901"/>
                      <a:pt x="46382" y="185530"/>
                    </a:cubicBezTo>
                    <a:cubicBezTo>
                      <a:pt x="43323" y="188079"/>
                      <a:pt x="39756" y="189947"/>
                      <a:pt x="36443" y="192156"/>
                    </a:cubicBezTo>
                    <a:cubicBezTo>
                      <a:pt x="35339" y="195469"/>
                      <a:pt x="35599" y="199626"/>
                      <a:pt x="33130" y="202095"/>
                    </a:cubicBezTo>
                    <a:cubicBezTo>
                      <a:pt x="30661" y="204564"/>
                      <a:pt x="25372" y="202681"/>
                      <a:pt x="23191" y="205408"/>
                    </a:cubicBezTo>
                    <a:cubicBezTo>
                      <a:pt x="20346" y="208964"/>
                      <a:pt x="20982" y="214243"/>
                      <a:pt x="19878" y="218661"/>
                    </a:cubicBezTo>
                    <a:cubicBezTo>
                      <a:pt x="20982" y="223078"/>
                      <a:pt x="19118" y="229877"/>
                      <a:pt x="23191" y="231913"/>
                    </a:cubicBezTo>
                    <a:cubicBezTo>
                      <a:pt x="28228" y="234431"/>
                      <a:pt x="34414" y="230381"/>
                      <a:pt x="39756" y="228600"/>
                    </a:cubicBezTo>
                    <a:cubicBezTo>
                      <a:pt x="44441" y="227038"/>
                      <a:pt x="48899" y="224713"/>
                      <a:pt x="53008" y="221974"/>
                    </a:cubicBezTo>
                    <a:cubicBezTo>
                      <a:pt x="71231" y="209826"/>
                      <a:pt x="43540" y="220082"/>
                      <a:pt x="72887" y="205408"/>
                    </a:cubicBezTo>
                    <a:cubicBezTo>
                      <a:pt x="79134" y="202284"/>
                      <a:pt x="86139" y="200991"/>
                      <a:pt x="92765" y="198782"/>
                    </a:cubicBezTo>
                    <a:lnTo>
                      <a:pt x="102704" y="195469"/>
                    </a:lnTo>
                    <a:cubicBezTo>
                      <a:pt x="116579" y="200094"/>
                      <a:pt x="124576" y="199150"/>
                      <a:pt x="109330" y="225287"/>
                    </a:cubicBezTo>
                    <a:cubicBezTo>
                      <a:pt x="105318" y="232166"/>
                      <a:pt x="96078" y="234122"/>
                      <a:pt x="89452" y="238539"/>
                    </a:cubicBezTo>
                    <a:lnTo>
                      <a:pt x="79513" y="245165"/>
                    </a:lnTo>
                    <a:cubicBezTo>
                      <a:pt x="75615" y="247764"/>
                      <a:pt x="73173" y="252105"/>
                      <a:pt x="69574" y="255104"/>
                    </a:cubicBezTo>
                    <a:cubicBezTo>
                      <a:pt x="66515" y="257653"/>
                      <a:pt x="62948" y="259521"/>
                      <a:pt x="59635" y="261730"/>
                    </a:cubicBezTo>
                    <a:lnTo>
                      <a:pt x="53008" y="281608"/>
                    </a:lnTo>
                    <a:lnTo>
                      <a:pt x="49695" y="291548"/>
                    </a:lnTo>
                    <a:cubicBezTo>
                      <a:pt x="56923" y="313233"/>
                      <a:pt x="46884" y="291949"/>
                      <a:pt x="62948" y="304800"/>
                    </a:cubicBezTo>
                    <a:cubicBezTo>
                      <a:pt x="66057" y="307287"/>
                      <a:pt x="67365" y="311426"/>
                      <a:pt x="69574" y="314739"/>
                    </a:cubicBezTo>
                    <a:cubicBezTo>
                      <a:pt x="63597" y="323705"/>
                      <a:pt x="60526" y="327420"/>
                      <a:pt x="56322" y="337930"/>
                    </a:cubicBezTo>
                    <a:cubicBezTo>
                      <a:pt x="53728" y="344415"/>
                      <a:pt x="51904" y="351182"/>
                      <a:pt x="49695" y="357808"/>
                    </a:cubicBezTo>
                    <a:cubicBezTo>
                      <a:pt x="48590" y="361121"/>
                      <a:pt x="47229" y="364360"/>
                      <a:pt x="46382" y="367748"/>
                    </a:cubicBezTo>
                    <a:cubicBezTo>
                      <a:pt x="45278" y="372165"/>
                      <a:pt x="44863" y="376815"/>
                      <a:pt x="43069" y="381000"/>
                    </a:cubicBezTo>
                    <a:cubicBezTo>
                      <a:pt x="41501" y="384660"/>
                      <a:pt x="38224" y="387378"/>
                      <a:pt x="36443" y="390939"/>
                    </a:cubicBezTo>
                    <a:cubicBezTo>
                      <a:pt x="34881" y="394063"/>
                      <a:pt x="34089" y="397520"/>
                      <a:pt x="33130" y="400878"/>
                    </a:cubicBezTo>
                    <a:cubicBezTo>
                      <a:pt x="31879" y="405256"/>
                      <a:pt x="31853" y="410057"/>
                      <a:pt x="29817" y="414130"/>
                    </a:cubicBezTo>
                    <a:cubicBezTo>
                      <a:pt x="27348" y="419069"/>
                      <a:pt x="23191" y="422965"/>
                      <a:pt x="19878" y="427382"/>
                    </a:cubicBezTo>
                    <a:cubicBezTo>
                      <a:pt x="23191" y="429591"/>
                      <a:pt x="26040" y="432749"/>
                      <a:pt x="29817" y="434008"/>
                    </a:cubicBezTo>
                    <a:cubicBezTo>
                      <a:pt x="39476" y="437228"/>
                      <a:pt x="52435" y="433435"/>
                      <a:pt x="59635" y="440635"/>
                    </a:cubicBezTo>
                    <a:cubicBezTo>
                      <a:pt x="67621" y="448621"/>
                      <a:pt x="55579" y="462726"/>
                      <a:pt x="49695" y="467139"/>
                    </a:cubicBezTo>
                    <a:cubicBezTo>
                      <a:pt x="43324" y="471917"/>
                      <a:pt x="29817" y="480391"/>
                      <a:pt x="29817" y="480391"/>
                    </a:cubicBezTo>
                    <a:cubicBezTo>
                      <a:pt x="28713" y="483704"/>
                      <a:pt x="28066" y="487206"/>
                      <a:pt x="26504" y="490330"/>
                    </a:cubicBezTo>
                    <a:cubicBezTo>
                      <a:pt x="24723" y="493891"/>
                      <a:pt x="21446" y="496609"/>
                      <a:pt x="19878" y="500269"/>
                    </a:cubicBezTo>
                    <a:cubicBezTo>
                      <a:pt x="18084" y="504454"/>
                      <a:pt x="17669" y="509104"/>
                      <a:pt x="16565" y="513522"/>
                    </a:cubicBezTo>
                    <a:cubicBezTo>
                      <a:pt x="17669" y="519044"/>
                      <a:pt x="16273" y="525761"/>
                      <a:pt x="19878" y="530087"/>
                    </a:cubicBezTo>
                    <a:cubicBezTo>
                      <a:pt x="22793" y="533585"/>
                      <a:pt x="28622" y="532756"/>
                      <a:pt x="33130" y="533400"/>
                    </a:cubicBezTo>
                    <a:cubicBezTo>
                      <a:pt x="44117" y="534970"/>
                      <a:pt x="55217" y="535609"/>
                      <a:pt x="66261" y="536713"/>
                    </a:cubicBezTo>
                    <a:cubicBezTo>
                      <a:pt x="65157" y="546652"/>
                      <a:pt x="64592" y="556666"/>
                      <a:pt x="62948" y="566530"/>
                    </a:cubicBezTo>
                    <a:cubicBezTo>
                      <a:pt x="62374" y="569975"/>
                      <a:pt x="62104" y="574000"/>
                      <a:pt x="59635" y="576469"/>
                    </a:cubicBezTo>
                    <a:cubicBezTo>
                      <a:pt x="56142" y="579961"/>
                      <a:pt x="50968" y="581261"/>
                      <a:pt x="46382" y="583095"/>
                    </a:cubicBezTo>
                    <a:cubicBezTo>
                      <a:pt x="39897" y="585689"/>
                      <a:pt x="26504" y="589722"/>
                      <a:pt x="26504" y="589722"/>
                    </a:cubicBezTo>
                    <a:cubicBezTo>
                      <a:pt x="24295" y="593035"/>
                      <a:pt x="21239" y="595919"/>
                      <a:pt x="19878" y="599661"/>
                    </a:cubicBezTo>
                    <a:cubicBezTo>
                      <a:pt x="16766" y="608219"/>
                      <a:pt x="13252" y="626165"/>
                      <a:pt x="13252" y="626165"/>
                    </a:cubicBezTo>
                    <a:cubicBezTo>
                      <a:pt x="15461" y="629478"/>
                      <a:pt x="16239" y="634487"/>
                      <a:pt x="19878" y="636104"/>
                    </a:cubicBezTo>
                    <a:cubicBezTo>
                      <a:pt x="27014" y="639275"/>
                      <a:pt x="38738" y="632920"/>
                      <a:pt x="43069" y="639417"/>
                    </a:cubicBezTo>
                    <a:cubicBezTo>
                      <a:pt x="48008" y="646825"/>
                      <a:pt x="41220" y="657139"/>
                      <a:pt x="39756" y="665922"/>
                    </a:cubicBezTo>
                    <a:cubicBezTo>
                      <a:pt x="39511" y="667395"/>
                      <a:pt x="34881" y="686487"/>
                      <a:pt x="33130" y="689113"/>
                    </a:cubicBezTo>
                    <a:cubicBezTo>
                      <a:pt x="30531" y="693011"/>
                      <a:pt x="26504" y="695739"/>
                      <a:pt x="23191" y="699052"/>
                    </a:cubicBezTo>
                    <a:cubicBezTo>
                      <a:pt x="14687" y="733068"/>
                      <a:pt x="26245" y="690907"/>
                      <a:pt x="13252" y="725556"/>
                    </a:cubicBezTo>
                    <a:cubicBezTo>
                      <a:pt x="5925" y="745096"/>
                      <a:pt x="15393" y="733353"/>
                      <a:pt x="3313" y="745435"/>
                    </a:cubicBezTo>
                    <a:cubicBezTo>
                      <a:pt x="4417" y="754270"/>
                      <a:pt x="3010" y="763803"/>
                      <a:pt x="6626" y="771939"/>
                    </a:cubicBezTo>
                    <a:cubicBezTo>
                      <a:pt x="8044" y="775130"/>
                      <a:pt x="13252" y="776356"/>
                      <a:pt x="16565" y="775252"/>
                    </a:cubicBezTo>
                    <a:cubicBezTo>
                      <a:pt x="21010" y="773770"/>
                      <a:pt x="23191" y="768626"/>
                      <a:pt x="26504" y="765313"/>
                    </a:cubicBezTo>
                    <a:cubicBezTo>
                      <a:pt x="34415" y="741581"/>
                      <a:pt x="23105" y="768730"/>
                      <a:pt x="39756" y="748748"/>
                    </a:cubicBezTo>
                    <a:cubicBezTo>
                      <a:pt x="55502" y="729852"/>
                      <a:pt x="36352" y="738838"/>
                      <a:pt x="56322" y="732182"/>
                    </a:cubicBezTo>
                    <a:cubicBezTo>
                      <a:pt x="59635" y="729973"/>
                      <a:pt x="64480" y="721995"/>
                      <a:pt x="66261" y="725556"/>
                    </a:cubicBezTo>
                    <a:cubicBezTo>
                      <a:pt x="66677" y="726388"/>
                      <a:pt x="61543" y="754872"/>
                      <a:pt x="59635" y="758687"/>
                    </a:cubicBezTo>
                    <a:cubicBezTo>
                      <a:pt x="58238" y="761481"/>
                      <a:pt x="55447" y="763362"/>
                      <a:pt x="53008" y="765313"/>
                    </a:cubicBezTo>
                    <a:cubicBezTo>
                      <a:pt x="45202" y="771557"/>
                      <a:pt x="38888" y="774030"/>
                      <a:pt x="29817" y="778565"/>
                    </a:cubicBezTo>
                    <a:cubicBezTo>
                      <a:pt x="27608" y="781878"/>
                      <a:pt x="24972" y="784943"/>
                      <a:pt x="23191" y="788504"/>
                    </a:cubicBezTo>
                    <a:cubicBezTo>
                      <a:pt x="21629" y="791628"/>
                      <a:pt x="21254" y="795233"/>
                      <a:pt x="19878" y="798443"/>
                    </a:cubicBezTo>
                    <a:cubicBezTo>
                      <a:pt x="17933" y="802982"/>
                      <a:pt x="15461" y="807278"/>
                      <a:pt x="13252" y="811695"/>
                    </a:cubicBezTo>
                    <a:cubicBezTo>
                      <a:pt x="12148" y="817217"/>
                      <a:pt x="11720" y="822919"/>
                      <a:pt x="9939" y="828261"/>
                    </a:cubicBezTo>
                    <a:cubicBezTo>
                      <a:pt x="8377" y="832946"/>
                      <a:pt x="5047" y="836889"/>
                      <a:pt x="3313" y="841513"/>
                    </a:cubicBezTo>
                    <a:cubicBezTo>
                      <a:pt x="1714" y="845776"/>
                      <a:pt x="1104" y="850348"/>
                      <a:pt x="0" y="854765"/>
                    </a:cubicBezTo>
                    <a:cubicBezTo>
                      <a:pt x="1104" y="858078"/>
                      <a:pt x="0" y="863600"/>
                      <a:pt x="3313" y="864704"/>
                    </a:cubicBezTo>
                    <a:cubicBezTo>
                      <a:pt x="8655" y="866485"/>
                      <a:pt x="14841" y="863909"/>
                      <a:pt x="19878" y="861391"/>
                    </a:cubicBezTo>
                    <a:cubicBezTo>
                      <a:pt x="24858" y="858901"/>
                      <a:pt x="41921" y="836322"/>
                      <a:pt x="43069" y="834887"/>
                    </a:cubicBezTo>
                    <a:cubicBezTo>
                      <a:pt x="48497" y="813173"/>
                      <a:pt x="42339" y="828149"/>
                      <a:pt x="59635" y="808382"/>
                    </a:cubicBezTo>
                    <a:cubicBezTo>
                      <a:pt x="66503" y="800533"/>
                      <a:pt x="77831" y="782744"/>
                      <a:pt x="82826" y="775252"/>
                    </a:cubicBezTo>
                    <a:cubicBezTo>
                      <a:pt x="85167" y="771740"/>
                      <a:pt x="103724" y="763146"/>
                      <a:pt x="106017" y="762000"/>
                    </a:cubicBezTo>
                    <a:cubicBezTo>
                      <a:pt x="108226" y="758687"/>
                      <a:pt x="108739" y="752842"/>
                      <a:pt x="112643" y="752061"/>
                    </a:cubicBezTo>
                    <a:cubicBezTo>
                      <a:pt x="129649" y="748660"/>
                      <a:pt x="135786" y="755362"/>
                      <a:pt x="149087" y="758687"/>
                    </a:cubicBezTo>
                    <a:lnTo>
                      <a:pt x="175591" y="765313"/>
                    </a:lnTo>
                    <a:cubicBezTo>
                      <a:pt x="198899" y="780851"/>
                      <a:pt x="169346" y="762971"/>
                      <a:pt x="202095" y="775252"/>
                    </a:cubicBezTo>
                    <a:cubicBezTo>
                      <a:pt x="205823" y="776650"/>
                      <a:pt x="208473" y="780097"/>
                      <a:pt x="212035" y="781878"/>
                    </a:cubicBezTo>
                    <a:cubicBezTo>
                      <a:pt x="215159" y="783440"/>
                      <a:pt x="218661" y="784087"/>
                      <a:pt x="221974" y="785191"/>
                    </a:cubicBezTo>
                    <a:cubicBezTo>
                      <a:pt x="218661" y="782982"/>
                      <a:pt x="215596" y="780346"/>
                      <a:pt x="212035" y="778565"/>
                    </a:cubicBezTo>
                    <a:cubicBezTo>
                      <a:pt x="208911" y="777003"/>
                      <a:pt x="205001" y="777189"/>
                      <a:pt x="202095" y="775252"/>
                    </a:cubicBezTo>
                    <a:cubicBezTo>
                      <a:pt x="177276" y="758707"/>
                      <a:pt x="205851" y="769878"/>
                      <a:pt x="182217" y="762000"/>
                    </a:cubicBezTo>
                    <a:cubicBezTo>
                      <a:pt x="178352" y="759423"/>
                      <a:pt x="160670" y="747901"/>
                      <a:pt x="159026" y="745435"/>
                    </a:cubicBezTo>
                    <a:cubicBezTo>
                      <a:pt x="155152" y="739623"/>
                      <a:pt x="154609" y="732182"/>
                      <a:pt x="152400" y="725556"/>
                    </a:cubicBezTo>
                    <a:cubicBezTo>
                      <a:pt x="147647" y="711295"/>
                      <a:pt x="149935" y="719007"/>
                      <a:pt x="145774" y="702365"/>
                    </a:cubicBezTo>
                    <a:cubicBezTo>
                      <a:pt x="146878" y="699052"/>
                      <a:pt x="145774" y="693530"/>
                      <a:pt x="149087" y="692426"/>
                    </a:cubicBezTo>
                    <a:cubicBezTo>
                      <a:pt x="153085" y="691093"/>
                      <a:pt x="170227" y="697264"/>
                      <a:pt x="175591" y="699052"/>
                    </a:cubicBezTo>
                    <a:cubicBezTo>
                      <a:pt x="180616" y="702402"/>
                      <a:pt x="188611" y="708991"/>
                      <a:pt x="195469" y="708991"/>
                    </a:cubicBezTo>
                    <a:cubicBezTo>
                      <a:pt x="198961" y="708991"/>
                      <a:pt x="202095" y="706782"/>
                      <a:pt x="205408" y="705678"/>
                    </a:cubicBezTo>
                    <a:cubicBezTo>
                      <a:pt x="213294" y="682022"/>
                      <a:pt x="215910" y="691611"/>
                      <a:pt x="205408" y="675861"/>
                    </a:cubicBezTo>
                    <a:cubicBezTo>
                      <a:pt x="199098" y="656930"/>
                      <a:pt x="207301" y="672705"/>
                      <a:pt x="192156" y="662608"/>
                    </a:cubicBezTo>
                    <a:cubicBezTo>
                      <a:pt x="167343" y="646065"/>
                      <a:pt x="195908" y="657233"/>
                      <a:pt x="172278" y="649356"/>
                    </a:cubicBezTo>
                    <a:cubicBezTo>
                      <a:pt x="165652" y="644939"/>
                      <a:pt x="156817" y="642730"/>
                      <a:pt x="152400" y="636104"/>
                    </a:cubicBezTo>
                    <a:cubicBezTo>
                      <a:pt x="143837" y="623259"/>
                      <a:pt x="149551" y="627424"/>
                      <a:pt x="135835" y="622852"/>
                    </a:cubicBezTo>
                    <a:cubicBezTo>
                      <a:pt x="132672" y="613362"/>
                      <a:pt x="124825" y="588260"/>
                      <a:pt x="119269" y="586408"/>
                    </a:cubicBezTo>
                    <a:lnTo>
                      <a:pt x="109330" y="583095"/>
                    </a:lnTo>
                    <a:cubicBezTo>
                      <a:pt x="108226" y="578678"/>
                      <a:pt x="108276" y="573796"/>
                      <a:pt x="106017" y="569843"/>
                    </a:cubicBezTo>
                    <a:cubicBezTo>
                      <a:pt x="103692" y="565775"/>
                      <a:pt x="96741" y="564542"/>
                      <a:pt x="96078" y="559904"/>
                    </a:cubicBezTo>
                    <a:cubicBezTo>
                      <a:pt x="95380" y="555015"/>
                      <a:pt x="99212" y="550144"/>
                      <a:pt x="102704" y="546652"/>
                    </a:cubicBezTo>
                    <a:cubicBezTo>
                      <a:pt x="107257" y="542099"/>
                      <a:pt x="113911" y="540285"/>
                      <a:pt x="119269" y="536713"/>
                    </a:cubicBezTo>
                    <a:cubicBezTo>
                      <a:pt x="123864" y="533650"/>
                      <a:pt x="128029" y="529983"/>
                      <a:pt x="132522" y="526774"/>
                    </a:cubicBezTo>
                    <a:cubicBezTo>
                      <a:pt x="135762" y="524460"/>
                      <a:pt x="139148" y="522357"/>
                      <a:pt x="142461" y="520148"/>
                    </a:cubicBezTo>
                    <a:cubicBezTo>
                      <a:pt x="146878" y="521252"/>
                      <a:pt x="151352" y="522153"/>
                      <a:pt x="155713" y="523461"/>
                    </a:cubicBezTo>
                    <a:cubicBezTo>
                      <a:pt x="162403" y="525468"/>
                      <a:pt x="175591" y="530087"/>
                      <a:pt x="175591" y="530087"/>
                    </a:cubicBezTo>
                    <a:cubicBezTo>
                      <a:pt x="180008" y="533400"/>
                      <a:pt x="184049" y="537286"/>
                      <a:pt x="188843" y="540026"/>
                    </a:cubicBezTo>
                    <a:cubicBezTo>
                      <a:pt x="191875" y="541759"/>
                      <a:pt x="195658" y="541777"/>
                      <a:pt x="198782" y="543339"/>
                    </a:cubicBezTo>
                    <a:cubicBezTo>
                      <a:pt x="202344" y="545120"/>
                      <a:pt x="205409" y="547756"/>
                      <a:pt x="208722" y="549965"/>
                    </a:cubicBezTo>
                    <a:cubicBezTo>
                      <a:pt x="210931" y="553278"/>
                      <a:pt x="211971" y="557794"/>
                      <a:pt x="215348" y="559904"/>
                    </a:cubicBezTo>
                    <a:cubicBezTo>
                      <a:pt x="221271" y="563606"/>
                      <a:pt x="235226" y="566530"/>
                      <a:pt x="235226" y="566530"/>
                    </a:cubicBezTo>
                    <a:cubicBezTo>
                      <a:pt x="236330" y="562113"/>
                      <a:pt x="240575" y="557351"/>
                      <a:pt x="238539" y="553278"/>
                    </a:cubicBezTo>
                    <a:cubicBezTo>
                      <a:pt x="229600" y="535400"/>
                      <a:pt x="222554" y="534698"/>
                      <a:pt x="208722" y="530087"/>
                    </a:cubicBezTo>
                    <a:cubicBezTo>
                      <a:pt x="206513" y="526774"/>
                      <a:pt x="204911" y="522964"/>
                      <a:pt x="202095" y="520148"/>
                    </a:cubicBezTo>
                    <a:cubicBezTo>
                      <a:pt x="184876" y="502930"/>
                      <a:pt x="198644" y="523288"/>
                      <a:pt x="185530" y="506895"/>
                    </a:cubicBezTo>
                    <a:cubicBezTo>
                      <a:pt x="167086" y="483838"/>
                      <a:pt x="192568" y="510620"/>
                      <a:pt x="168965" y="487017"/>
                    </a:cubicBezTo>
                    <a:cubicBezTo>
                      <a:pt x="167861" y="483704"/>
                      <a:pt x="167214" y="480202"/>
                      <a:pt x="165652" y="477078"/>
                    </a:cubicBezTo>
                    <a:cubicBezTo>
                      <a:pt x="163871" y="473517"/>
                      <a:pt x="160557" y="470814"/>
                      <a:pt x="159026" y="467139"/>
                    </a:cubicBezTo>
                    <a:cubicBezTo>
                      <a:pt x="154997" y="457468"/>
                      <a:pt x="153772" y="446693"/>
                      <a:pt x="149087" y="437322"/>
                    </a:cubicBezTo>
                    <a:lnTo>
                      <a:pt x="142461" y="424069"/>
                    </a:lnTo>
                    <a:cubicBezTo>
                      <a:pt x="146878" y="421860"/>
                      <a:pt x="150774" y="417443"/>
                      <a:pt x="155713" y="417443"/>
                    </a:cubicBezTo>
                    <a:cubicBezTo>
                      <a:pt x="161660" y="417443"/>
                      <a:pt x="166636" y="422188"/>
                      <a:pt x="172278" y="424069"/>
                    </a:cubicBezTo>
                    <a:cubicBezTo>
                      <a:pt x="176598" y="425509"/>
                      <a:pt x="181152" y="426131"/>
                      <a:pt x="185530" y="427382"/>
                    </a:cubicBezTo>
                    <a:cubicBezTo>
                      <a:pt x="188888" y="428341"/>
                      <a:pt x="192156" y="429591"/>
                      <a:pt x="195469" y="430695"/>
                    </a:cubicBezTo>
                    <a:cubicBezTo>
                      <a:pt x="198782" y="429591"/>
                      <a:pt x="204111" y="430624"/>
                      <a:pt x="205408" y="427382"/>
                    </a:cubicBezTo>
                    <a:cubicBezTo>
                      <a:pt x="207099" y="423154"/>
                      <a:pt x="204354" y="418083"/>
                      <a:pt x="202095" y="414130"/>
                    </a:cubicBezTo>
                    <a:cubicBezTo>
                      <a:pt x="197287" y="405715"/>
                      <a:pt x="185256" y="400604"/>
                      <a:pt x="178904" y="394252"/>
                    </a:cubicBezTo>
                    <a:cubicBezTo>
                      <a:pt x="175000" y="390348"/>
                      <a:pt x="172278" y="385417"/>
                      <a:pt x="168965" y="381000"/>
                    </a:cubicBezTo>
                    <a:cubicBezTo>
                      <a:pt x="161369" y="358212"/>
                      <a:pt x="171759" y="385889"/>
                      <a:pt x="155713" y="357808"/>
                    </a:cubicBezTo>
                    <a:cubicBezTo>
                      <a:pt x="153369" y="353706"/>
                      <a:pt x="150106" y="338015"/>
                      <a:pt x="149087" y="334617"/>
                    </a:cubicBezTo>
                    <a:cubicBezTo>
                      <a:pt x="147080" y="327927"/>
                      <a:pt x="142461" y="314739"/>
                      <a:pt x="142461" y="314739"/>
                    </a:cubicBezTo>
                    <a:cubicBezTo>
                      <a:pt x="145774" y="312530"/>
                      <a:pt x="148672" y="309511"/>
                      <a:pt x="152400" y="308113"/>
                    </a:cubicBezTo>
                    <a:cubicBezTo>
                      <a:pt x="170373" y="301373"/>
                      <a:pt x="172796" y="305895"/>
                      <a:pt x="192156" y="311426"/>
                    </a:cubicBezTo>
                    <a:cubicBezTo>
                      <a:pt x="195469" y="313635"/>
                      <a:pt x="198986" y="315565"/>
                      <a:pt x="202095" y="318052"/>
                    </a:cubicBezTo>
                    <a:cubicBezTo>
                      <a:pt x="204534" y="320003"/>
                      <a:pt x="206043" y="323071"/>
                      <a:pt x="208722" y="324678"/>
                    </a:cubicBezTo>
                    <a:cubicBezTo>
                      <a:pt x="211717" y="326475"/>
                      <a:pt x="215348" y="326887"/>
                      <a:pt x="218661" y="327991"/>
                    </a:cubicBezTo>
                    <a:cubicBezTo>
                      <a:pt x="218751" y="328081"/>
                      <a:pt x="235464" y="346093"/>
                      <a:pt x="238539" y="344556"/>
                    </a:cubicBezTo>
                    <a:cubicBezTo>
                      <a:pt x="242612" y="342520"/>
                      <a:pt x="240748" y="335721"/>
                      <a:pt x="241852" y="331304"/>
                    </a:cubicBezTo>
                    <a:cubicBezTo>
                      <a:pt x="239643" y="327991"/>
                      <a:pt x="237007" y="324926"/>
                      <a:pt x="235226" y="321365"/>
                    </a:cubicBezTo>
                    <a:cubicBezTo>
                      <a:pt x="233664" y="318241"/>
                      <a:pt x="233850" y="314332"/>
                      <a:pt x="231913" y="311426"/>
                    </a:cubicBezTo>
                    <a:cubicBezTo>
                      <a:pt x="223999" y="299555"/>
                      <a:pt x="211432" y="295764"/>
                      <a:pt x="198782" y="291548"/>
                    </a:cubicBezTo>
                    <a:cubicBezTo>
                      <a:pt x="195469" y="287130"/>
                      <a:pt x="191312" y="283234"/>
                      <a:pt x="188843" y="278295"/>
                    </a:cubicBezTo>
                    <a:cubicBezTo>
                      <a:pt x="185720" y="272048"/>
                      <a:pt x="184426" y="265043"/>
                      <a:pt x="182217" y="258417"/>
                    </a:cubicBezTo>
                    <a:cubicBezTo>
                      <a:pt x="181113" y="255104"/>
                      <a:pt x="180841" y="251384"/>
                      <a:pt x="178904" y="248478"/>
                    </a:cubicBezTo>
                    <a:cubicBezTo>
                      <a:pt x="176695" y="245165"/>
                      <a:pt x="173895" y="242178"/>
                      <a:pt x="172278" y="238539"/>
                    </a:cubicBezTo>
                    <a:cubicBezTo>
                      <a:pt x="169441" y="232157"/>
                      <a:pt x="165652" y="218661"/>
                      <a:pt x="165652" y="218661"/>
                    </a:cubicBezTo>
                    <a:cubicBezTo>
                      <a:pt x="170069" y="216452"/>
                      <a:pt x="174113" y="213233"/>
                      <a:pt x="178904" y="212035"/>
                    </a:cubicBezTo>
                    <a:cubicBezTo>
                      <a:pt x="187542" y="209876"/>
                      <a:pt x="197445" y="212704"/>
                      <a:pt x="205408" y="208722"/>
                    </a:cubicBezTo>
                    <a:cubicBezTo>
                      <a:pt x="208202" y="207325"/>
                      <a:pt x="201221" y="204046"/>
                      <a:pt x="198782" y="202095"/>
                    </a:cubicBezTo>
                    <a:cubicBezTo>
                      <a:pt x="195673" y="199608"/>
                      <a:pt x="192156" y="197678"/>
                      <a:pt x="188843" y="195469"/>
                    </a:cubicBezTo>
                    <a:lnTo>
                      <a:pt x="178904" y="165652"/>
                    </a:lnTo>
                    <a:cubicBezTo>
                      <a:pt x="177464" y="161332"/>
                      <a:pt x="178117" y="156189"/>
                      <a:pt x="175591" y="152400"/>
                    </a:cubicBezTo>
                    <a:cubicBezTo>
                      <a:pt x="173382" y="149087"/>
                      <a:pt x="168965" y="147983"/>
                      <a:pt x="165652" y="145774"/>
                    </a:cubicBezTo>
                    <a:cubicBezTo>
                      <a:pt x="162339" y="141357"/>
                      <a:pt x="158639" y="137204"/>
                      <a:pt x="155713" y="132522"/>
                    </a:cubicBezTo>
                    <a:cubicBezTo>
                      <a:pt x="153095" y="128334"/>
                      <a:pt x="152249" y="123063"/>
                      <a:pt x="149087" y="119269"/>
                    </a:cubicBezTo>
                    <a:cubicBezTo>
                      <a:pt x="146538" y="116210"/>
                      <a:pt x="142461" y="114852"/>
                      <a:pt x="139148" y="112643"/>
                    </a:cubicBezTo>
                    <a:cubicBezTo>
                      <a:pt x="131534" y="89802"/>
                      <a:pt x="137461" y="97703"/>
                      <a:pt x="125895" y="86139"/>
                    </a:cubicBezTo>
                    <a:cubicBezTo>
                      <a:pt x="124791" y="82826"/>
                      <a:pt x="124315" y="79232"/>
                      <a:pt x="122582" y="76200"/>
                    </a:cubicBezTo>
                    <a:cubicBezTo>
                      <a:pt x="116571" y="65681"/>
                      <a:pt x="111150" y="63274"/>
                      <a:pt x="106017" y="53008"/>
                    </a:cubicBezTo>
                    <a:cubicBezTo>
                      <a:pt x="102826" y="46626"/>
                      <a:pt x="101514" y="36187"/>
                      <a:pt x="99391" y="29817"/>
                    </a:cubicBezTo>
                    <a:cubicBezTo>
                      <a:pt x="97510" y="24175"/>
                      <a:pt x="95425" y="18571"/>
                      <a:pt x="92765" y="13252"/>
                    </a:cubicBezTo>
                    <a:cubicBezTo>
                      <a:pt x="90984" y="9691"/>
                      <a:pt x="106569" y="2209"/>
                      <a:pt x="109330"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86" name="Group 85">
              <a:extLst>
                <a:ext uri="{FF2B5EF4-FFF2-40B4-BE49-F238E27FC236}">
                  <a16:creationId xmlns:a16="http://schemas.microsoft.com/office/drawing/2014/main" id="{E65169FE-81A5-636B-E3C8-70129B094BCE}"/>
                </a:ext>
              </a:extLst>
            </p:cNvPr>
            <p:cNvGrpSpPr/>
            <p:nvPr/>
          </p:nvGrpSpPr>
          <p:grpSpPr>
            <a:xfrm>
              <a:off x="3787486" y="4456043"/>
              <a:ext cx="181656" cy="1548517"/>
              <a:chOff x="3787486" y="4456043"/>
              <a:chExt cx="181656" cy="1548517"/>
            </a:xfrm>
          </p:grpSpPr>
          <p:cxnSp>
            <p:nvCxnSpPr>
              <p:cNvPr id="134" name="Straight Connector 133">
                <a:extLst>
                  <a:ext uri="{FF2B5EF4-FFF2-40B4-BE49-F238E27FC236}">
                    <a16:creationId xmlns:a16="http://schemas.microsoft.com/office/drawing/2014/main" id="{D69EF962-E3D9-BD35-CFE0-0D296DC3F15B}"/>
                  </a:ext>
                </a:extLst>
              </p:cNvPr>
              <p:cNvCxnSpPr/>
              <p:nvPr/>
            </p:nvCxnSpPr>
            <p:spPr>
              <a:xfrm flipV="1">
                <a:off x="3887836" y="5061611"/>
                <a:ext cx="0" cy="942949"/>
              </a:xfrm>
              <a:prstGeom prst="line">
                <a:avLst/>
              </a:prstGeom>
              <a:ln w="12700">
                <a:solidFill>
                  <a:srgbClr val="CC6600"/>
                </a:solidFill>
              </a:ln>
            </p:spPr>
            <p:style>
              <a:lnRef idx="1">
                <a:schemeClr val="accent1"/>
              </a:lnRef>
              <a:fillRef idx="0">
                <a:schemeClr val="accent1"/>
              </a:fillRef>
              <a:effectRef idx="0">
                <a:schemeClr val="accent1"/>
              </a:effectRef>
              <a:fontRef idx="minor">
                <a:schemeClr val="tx1"/>
              </a:fontRef>
            </p:style>
          </p:cxnSp>
          <p:sp>
            <p:nvSpPr>
              <p:cNvPr id="103" name="Freeform 102">
                <a:extLst>
                  <a:ext uri="{FF2B5EF4-FFF2-40B4-BE49-F238E27FC236}">
                    <a16:creationId xmlns:a16="http://schemas.microsoft.com/office/drawing/2014/main" id="{5DF15AB9-F556-3D68-4F3E-B474BB76FC58}"/>
                  </a:ext>
                </a:extLst>
              </p:cNvPr>
              <p:cNvSpPr/>
              <p:nvPr/>
            </p:nvSpPr>
            <p:spPr>
              <a:xfrm>
                <a:off x="3787486" y="4456043"/>
                <a:ext cx="181656" cy="818575"/>
              </a:xfrm>
              <a:custGeom>
                <a:avLst/>
                <a:gdLst>
                  <a:gd name="connsiteX0" fmla="*/ 111966 w 181656"/>
                  <a:gd name="connsiteY0" fmla="*/ 0 h 818575"/>
                  <a:gd name="connsiteX1" fmla="*/ 111966 w 181656"/>
                  <a:gd name="connsiteY1" fmla="*/ 0 h 818575"/>
                  <a:gd name="connsiteX2" fmla="*/ 108653 w 181656"/>
                  <a:gd name="connsiteY2" fmla="*/ 29818 h 818575"/>
                  <a:gd name="connsiteX3" fmla="*/ 95401 w 181656"/>
                  <a:gd name="connsiteY3" fmla="*/ 92766 h 818575"/>
                  <a:gd name="connsiteX4" fmla="*/ 85462 w 181656"/>
                  <a:gd name="connsiteY4" fmla="*/ 112644 h 818575"/>
                  <a:gd name="connsiteX5" fmla="*/ 95401 w 181656"/>
                  <a:gd name="connsiteY5" fmla="*/ 115957 h 818575"/>
                  <a:gd name="connsiteX6" fmla="*/ 98714 w 181656"/>
                  <a:gd name="connsiteY6" fmla="*/ 135835 h 818575"/>
                  <a:gd name="connsiteX7" fmla="*/ 88775 w 181656"/>
                  <a:gd name="connsiteY7" fmla="*/ 139148 h 818575"/>
                  <a:gd name="connsiteX8" fmla="*/ 72210 w 181656"/>
                  <a:gd name="connsiteY8" fmla="*/ 168966 h 818575"/>
                  <a:gd name="connsiteX9" fmla="*/ 85462 w 181656"/>
                  <a:gd name="connsiteY9" fmla="*/ 172279 h 818575"/>
                  <a:gd name="connsiteX10" fmla="*/ 95401 w 181656"/>
                  <a:gd name="connsiteY10" fmla="*/ 175592 h 818575"/>
                  <a:gd name="connsiteX11" fmla="*/ 105340 w 181656"/>
                  <a:gd name="connsiteY11" fmla="*/ 182218 h 818575"/>
                  <a:gd name="connsiteX12" fmla="*/ 105340 w 181656"/>
                  <a:gd name="connsiteY12" fmla="*/ 205409 h 818575"/>
                  <a:gd name="connsiteX13" fmla="*/ 92088 w 181656"/>
                  <a:gd name="connsiteY13" fmla="*/ 225287 h 818575"/>
                  <a:gd name="connsiteX14" fmla="*/ 78836 w 181656"/>
                  <a:gd name="connsiteY14" fmla="*/ 241853 h 818575"/>
                  <a:gd name="connsiteX15" fmla="*/ 75523 w 181656"/>
                  <a:gd name="connsiteY15" fmla="*/ 251792 h 818575"/>
                  <a:gd name="connsiteX16" fmla="*/ 78836 w 181656"/>
                  <a:gd name="connsiteY16" fmla="*/ 261731 h 818575"/>
                  <a:gd name="connsiteX17" fmla="*/ 98714 w 181656"/>
                  <a:gd name="connsiteY17" fmla="*/ 268357 h 818575"/>
                  <a:gd name="connsiteX18" fmla="*/ 95401 w 181656"/>
                  <a:gd name="connsiteY18" fmla="*/ 278296 h 818575"/>
                  <a:gd name="connsiteX19" fmla="*/ 88775 w 181656"/>
                  <a:gd name="connsiteY19" fmla="*/ 291548 h 818575"/>
                  <a:gd name="connsiteX20" fmla="*/ 85462 w 181656"/>
                  <a:gd name="connsiteY20" fmla="*/ 304800 h 818575"/>
                  <a:gd name="connsiteX21" fmla="*/ 82149 w 181656"/>
                  <a:gd name="connsiteY21" fmla="*/ 314740 h 818575"/>
                  <a:gd name="connsiteX22" fmla="*/ 98714 w 181656"/>
                  <a:gd name="connsiteY22" fmla="*/ 337931 h 818575"/>
                  <a:gd name="connsiteX23" fmla="*/ 92088 w 181656"/>
                  <a:gd name="connsiteY23" fmla="*/ 367748 h 818575"/>
                  <a:gd name="connsiteX24" fmla="*/ 88775 w 181656"/>
                  <a:gd name="connsiteY24" fmla="*/ 384314 h 818575"/>
                  <a:gd name="connsiteX25" fmla="*/ 82149 w 181656"/>
                  <a:gd name="connsiteY25" fmla="*/ 397566 h 818575"/>
                  <a:gd name="connsiteX26" fmla="*/ 78836 w 181656"/>
                  <a:gd name="connsiteY26" fmla="*/ 407505 h 818575"/>
                  <a:gd name="connsiteX27" fmla="*/ 85462 w 181656"/>
                  <a:gd name="connsiteY27" fmla="*/ 420757 h 818575"/>
                  <a:gd name="connsiteX28" fmla="*/ 95401 w 181656"/>
                  <a:gd name="connsiteY28" fmla="*/ 427383 h 818575"/>
                  <a:gd name="connsiteX29" fmla="*/ 102027 w 181656"/>
                  <a:gd name="connsiteY29" fmla="*/ 437322 h 818575"/>
                  <a:gd name="connsiteX30" fmla="*/ 98714 w 181656"/>
                  <a:gd name="connsiteY30" fmla="*/ 457200 h 818575"/>
                  <a:gd name="connsiteX31" fmla="*/ 85462 w 181656"/>
                  <a:gd name="connsiteY31" fmla="*/ 493644 h 818575"/>
                  <a:gd name="connsiteX32" fmla="*/ 68897 w 181656"/>
                  <a:gd name="connsiteY32" fmla="*/ 516835 h 818575"/>
                  <a:gd name="connsiteX33" fmla="*/ 55644 w 181656"/>
                  <a:gd name="connsiteY33" fmla="*/ 536714 h 818575"/>
                  <a:gd name="connsiteX34" fmla="*/ 42392 w 181656"/>
                  <a:gd name="connsiteY34" fmla="*/ 556592 h 818575"/>
                  <a:gd name="connsiteX35" fmla="*/ 22514 w 181656"/>
                  <a:gd name="connsiteY35" fmla="*/ 563218 h 818575"/>
                  <a:gd name="connsiteX36" fmla="*/ 15888 w 181656"/>
                  <a:gd name="connsiteY36" fmla="*/ 573157 h 818575"/>
                  <a:gd name="connsiteX37" fmla="*/ 15888 w 181656"/>
                  <a:gd name="connsiteY37" fmla="*/ 606287 h 818575"/>
                  <a:gd name="connsiteX38" fmla="*/ 35766 w 181656"/>
                  <a:gd name="connsiteY38" fmla="*/ 599661 h 818575"/>
                  <a:gd name="connsiteX39" fmla="*/ 42392 w 181656"/>
                  <a:gd name="connsiteY39" fmla="*/ 589722 h 818575"/>
                  <a:gd name="connsiteX40" fmla="*/ 45705 w 181656"/>
                  <a:gd name="connsiteY40" fmla="*/ 579783 h 818575"/>
                  <a:gd name="connsiteX41" fmla="*/ 65584 w 181656"/>
                  <a:gd name="connsiteY41" fmla="*/ 573157 h 818575"/>
                  <a:gd name="connsiteX42" fmla="*/ 72210 w 181656"/>
                  <a:gd name="connsiteY42" fmla="*/ 589722 h 818575"/>
                  <a:gd name="connsiteX43" fmla="*/ 62271 w 181656"/>
                  <a:gd name="connsiteY43" fmla="*/ 609600 h 818575"/>
                  <a:gd name="connsiteX44" fmla="*/ 45705 w 181656"/>
                  <a:gd name="connsiteY44" fmla="*/ 629479 h 818575"/>
                  <a:gd name="connsiteX45" fmla="*/ 39079 w 181656"/>
                  <a:gd name="connsiteY45" fmla="*/ 642731 h 818575"/>
                  <a:gd name="connsiteX46" fmla="*/ 29140 w 181656"/>
                  <a:gd name="connsiteY46" fmla="*/ 646044 h 818575"/>
                  <a:gd name="connsiteX47" fmla="*/ 25827 w 181656"/>
                  <a:gd name="connsiteY47" fmla="*/ 675861 h 818575"/>
                  <a:gd name="connsiteX48" fmla="*/ 55644 w 181656"/>
                  <a:gd name="connsiteY48" fmla="*/ 685800 h 818575"/>
                  <a:gd name="connsiteX49" fmla="*/ 49018 w 181656"/>
                  <a:gd name="connsiteY49" fmla="*/ 699053 h 818575"/>
                  <a:gd name="connsiteX50" fmla="*/ 39079 w 181656"/>
                  <a:gd name="connsiteY50" fmla="*/ 728870 h 818575"/>
                  <a:gd name="connsiteX51" fmla="*/ 32453 w 181656"/>
                  <a:gd name="connsiteY51" fmla="*/ 738809 h 818575"/>
                  <a:gd name="connsiteX52" fmla="*/ 25827 w 181656"/>
                  <a:gd name="connsiteY52" fmla="*/ 758687 h 818575"/>
                  <a:gd name="connsiteX53" fmla="*/ 15888 w 181656"/>
                  <a:gd name="connsiteY53" fmla="*/ 788505 h 818575"/>
                  <a:gd name="connsiteX54" fmla="*/ 2636 w 181656"/>
                  <a:gd name="connsiteY54" fmla="*/ 818322 h 818575"/>
                  <a:gd name="connsiteX55" fmla="*/ 12575 w 181656"/>
                  <a:gd name="connsiteY55" fmla="*/ 815009 h 818575"/>
                  <a:gd name="connsiteX56" fmla="*/ 19201 w 181656"/>
                  <a:gd name="connsiteY56" fmla="*/ 798444 h 818575"/>
                  <a:gd name="connsiteX57" fmla="*/ 22514 w 181656"/>
                  <a:gd name="connsiteY57" fmla="*/ 788505 h 818575"/>
                  <a:gd name="connsiteX58" fmla="*/ 35766 w 181656"/>
                  <a:gd name="connsiteY58" fmla="*/ 768627 h 818575"/>
                  <a:gd name="connsiteX59" fmla="*/ 45705 w 181656"/>
                  <a:gd name="connsiteY59" fmla="*/ 755374 h 818575"/>
                  <a:gd name="connsiteX60" fmla="*/ 55644 w 181656"/>
                  <a:gd name="connsiteY60" fmla="*/ 752061 h 818575"/>
                  <a:gd name="connsiteX61" fmla="*/ 75523 w 181656"/>
                  <a:gd name="connsiteY61" fmla="*/ 728870 h 818575"/>
                  <a:gd name="connsiteX62" fmla="*/ 85462 w 181656"/>
                  <a:gd name="connsiteY62" fmla="*/ 715618 h 818575"/>
                  <a:gd name="connsiteX63" fmla="*/ 98714 w 181656"/>
                  <a:gd name="connsiteY63" fmla="*/ 708992 h 818575"/>
                  <a:gd name="connsiteX64" fmla="*/ 108653 w 181656"/>
                  <a:gd name="connsiteY64" fmla="*/ 702366 h 818575"/>
                  <a:gd name="connsiteX65" fmla="*/ 128531 w 181656"/>
                  <a:gd name="connsiteY65" fmla="*/ 705679 h 818575"/>
                  <a:gd name="connsiteX66" fmla="*/ 135157 w 181656"/>
                  <a:gd name="connsiteY66" fmla="*/ 715618 h 818575"/>
                  <a:gd name="connsiteX67" fmla="*/ 141784 w 181656"/>
                  <a:gd name="connsiteY67" fmla="*/ 722244 h 818575"/>
                  <a:gd name="connsiteX68" fmla="*/ 141784 w 181656"/>
                  <a:gd name="connsiteY68" fmla="*/ 639418 h 818575"/>
                  <a:gd name="connsiteX69" fmla="*/ 161662 w 181656"/>
                  <a:gd name="connsiteY69" fmla="*/ 646044 h 818575"/>
                  <a:gd name="connsiteX70" fmla="*/ 141784 w 181656"/>
                  <a:gd name="connsiteY70" fmla="*/ 622853 h 818575"/>
                  <a:gd name="connsiteX71" fmla="*/ 131844 w 181656"/>
                  <a:gd name="connsiteY71" fmla="*/ 609600 h 818575"/>
                  <a:gd name="connsiteX72" fmla="*/ 128531 w 181656"/>
                  <a:gd name="connsiteY72" fmla="*/ 599661 h 818575"/>
                  <a:gd name="connsiteX73" fmla="*/ 115279 w 181656"/>
                  <a:gd name="connsiteY73" fmla="*/ 576470 h 818575"/>
                  <a:gd name="connsiteX74" fmla="*/ 111966 w 181656"/>
                  <a:gd name="connsiteY74" fmla="*/ 559905 h 818575"/>
                  <a:gd name="connsiteX75" fmla="*/ 128531 w 181656"/>
                  <a:gd name="connsiteY75" fmla="*/ 546653 h 818575"/>
                  <a:gd name="connsiteX76" fmla="*/ 151723 w 181656"/>
                  <a:gd name="connsiteY76" fmla="*/ 536714 h 818575"/>
                  <a:gd name="connsiteX77" fmla="*/ 145097 w 181656"/>
                  <a:gd name="connsiteY77" fmla="*/ 530087 h 818575"/>
                  <a:gd name="connsiteX78" fmla="*/ 131844 w 181656"/>
                  <a:gd name="connsiteY78" fmla="*/ 510209 h 818575"/>
                  <a:gd name="connsiteX79" fmla="*/ 131844 w 181656"/>
                  <a:gd name="connsiteY79" fmla="*/ 490331 h 818575"/>
                  <a:gd name="connsiteX80" fmla="*/ 141784 w 181656"/>
                  <a:gd name="connsiteY80" fmla="*/ 496957 h 818575"/>
                  <a:gd name="connsiteX81" fmla="*/ 151723 w 181656"/>
                  <a:gd name="connsiteY81" fmla="*/ 500270 h 818575"/>
                  <a:gd name="connsiteX82" fmla="*/ 161662 w 181656"/>
                  <a:gd name="connsiteY82" fmla="*/ 506896 h 818575"/>
                  <a:gd name="connsiteX83" fmla="*/ 168288 w 181656"/>
                  <a:gd name="connsiteY83" fmla="*/ 496957 h 818575"/>
                  <a:gd name="connsiteX84" fmla="*/ 158349 w 181656"/>
                  <a:gd name="connsiteY84" fmla="*/ 490331 h 818575"/>
                  <a:gd name="connsiteX85" fmla="*/ 135157 w 181656"/>
                  <a:gd name="connsiteY85" fmla="*/ 467140 h 818575"/>
                  <a:gd name="connsiteX86" fmla="*/ 125218 w 181656"/>
                  <a:gd name="connsiteY86" fmla="*/ 457200 h 818575"/>
                  <a:gd name="connsiteX87" fmla="*/ 118592 w 181656"/>
                  <a:gd name="connsiteY87" fmla="*/ 437322 h 818575"/>
                  <a:gd name="connsiteX88" fmla="*/ 111966 w 181656"/>
                  <a:gd name="connsiteY88" fmla="*/ 427383 h 818575"/>
                  <a:gd name="connsiteX89" fmla="*/ 151723 w 181656"/>
                  <a:gd name="connsiteY89" fmla="*/ 430696 h 818575"/>
                  <a:gd name="connsiteX90" fmla="*/ 178227 w 181656"/>
                  <a:gd name="connsiteY90" fmla="*/ 427383 h 818575"/>
                  <a:gd name="connsiteX91" fmla="*/ 168288 w 181656"/>
                  <a:gd name="connsiteY91" fmla="*/ 417444 h 818575"/>
                  <a:gd name="connsiteX92" fmla="*/ 158349 w 181656"/>
                  <a:gd name="connsiteY92" fmla="*/ 410818 h 818575"/>
                  <a:gd name="connsiteX93" fmla="*/ 138471 w 181656"/>
                  <a:gd name="connsiteY93" fmla="*/ 390940 h 818575"/>
                  <a:gd name="connsiteX94" fmla="*/ 135157 w 181656"/>
                  <a:gd name="connsiteY94" fmla="*/ 381000 h 818575"/>
                  <a:gd name="connsiteX95" fmla="*/ 131844 w 181656"/>
                  <a:gd name="connsiteY95" fmla="*/ 357809 h 818575"/>
                  <a:gd name="connsiteX96" fmla="*/ 125218 w 181656"/>
                  <a:gd name="connsiteY96" fmla="*/ 344557 h 818575"/>
                  <a:gd name="connsiteX97" fmla="*/ 145097 w 181656"/>
                  <a:gd name="connsiteY97" fmla="*/ 347870 h 818575"/>
                  <a:gd name="connsiteX98" fmla="*/ 174914 w 181656"/>
                  <a:gd name="connsiteY98" fmla="*/ 361122 h 818575"/>
                  <a:gd name="connsiteX99" fmla="*/ 181540 w 181656"/>
                  <a:gd name="connsiteY99" fmla="*/ 347870 h 818575"/>
                  <a:gd name="connsiteX100" fmla="*/ 168288 w 181656"/>
                  <a:gd name="connsiteY100" fmla="*/ 327992 h 818575"/>
                  <a:gd name="connsiteX101" fmla="*/ 158349 w 181656"/>
                  <a:gd name="connsiteY101" fmla="*/ 311427 h 818575"/>
                  <a:gd name="connsiteX102" fmla="*/ 148410 w 181656"/>
                  <a:gd name="connsiteY102" fmla="*/ 284922 h 818575"/>
                  <a:gd name="connsiteX103" fmla="*/ 141784 w 181656"/>
                  <a:gd name="connsiteY103" fmla="*/ 271670 h 818575"/>
                  <a:gd name="connsiteX104" fmla="*/ 145097 w 181656"/>
                  <a:gd name="connsiteY104" fmla="*/ 248479 h 818575"/>
                  <a:gd name="connsiteX105" fmla="*/ 155036 w 181656"/>
                  <a:gd name="connsiteY105" fmla="*/ 245166 h 818575"/>
                  <a:gd name="connsiteX106" fmla="*/ 174914 w 181656"/>
                  <a:gd name="connsiteY106" fmla="*/ 251792 h 818575"/>
                  <a:gd name="connsiteX107" fmla="*/ 171601 w 181656"/>
                  <a:gd name="connsiteY107" fmla="*/ 231914 h 818575"/>
                  <a:gd name="connsiteX108" fmla="*/ 158349 w 181656"/>
                  <a:gd name="connsiteY108" fmla="*/ 208722 h 818575"/>
                  <a:gd name="connsiteX109" fmla="*/ 145097 w 181656"/>
                  <a:gd name="connsiteY109" fmla="*/ 172279 h 818575"/>
                  <a:gd name="connsiteX110" fmla="*/ 138471 w 181656"/>
                  <a:gd name="connsiteY110" fmla="*/ 162340 h 818575"/>
                  <a:gd name="connsiteX111" fmla="*/ 135157 w 181656"/>
                  <a:gd name="connsiteY111" fmla="*/ 149087 h 818575"/>
                  <a:gd name="connsiteX112" fmla="*/ 131844 w 181656"/>
                  <a:gd name="connsiteY112" fmla="*/ 125896 h 818575"/>
                  <a:gd name="connsiteX113" fmla="*/ 128531 w 181656"/>
                  <a:gd name="connsiteY113" fmla="*/ 99392 h 818575"/>
                  <a:gd name="connsiteX114" fmla="*/ 125218 w 181656"/>
                  <a:gd name="connsiteY114" fmla="*/ 89453 h 818575"/>
                  <a:gd name="connsiteX115" fmla="*/ 121905 w 181656"/>
                  <a:gd name="connsiteY115" fmla="*/ 76200 h 818575"/>
                  <a:gd name="connsiteX116" fmla="*/ 111966 w 181656"/>
                  <a:gd name="connsiteY116" fmla="*/ 46383 h 818575"/>
                  <a:gd name="connsiteX117" fmla="*/ 111966 w 181656"/>
                  <a:gd name="connsiteY117" fmla="*/ 0 h 81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81656" h="818575">
                    <a:moveTo>
                      <a:pt x="111966" y="0"/>
                    </a:moveTo>
                    <a:lnTo>
                      <a:pt x="111966" y="0"/>
                    </a:lnTo>
                    <a:cubicBezTo>
                      <a:pt x="110862" y="9939"/>
                      <a:pt x="109420" y="19847"/>
                      <a:pt x="108653" y="29818"/>
                    </a:cubicBezTo>
                    <a:cubicBezTo>
                      <a:pt x="103956" y="90882"/>
                      <a:pt x="121231" y="75546"/>
                      <a:pt x="95401" y="92766"/>
                    </a:cubicBezTo>
                    <a:cubicBezTo>
                      <a:pt x="94285" y="94440"/>
                      <a:pt x="83503" y="108725"/>
                      <a:pt x="85462" y="112644"/>
                    </a:cubicBezTo>
                    <a:cubicBezTo>
                      <a:pt x="87024" y="115768"/>
                      <a:pt x="92088" y="114853"/>
                      <a:pt x="95401" y="115957"/>
                    </a:cubicBezTo>
                    <a:cubicBezTo>
                      <a:pt x="99794" y="122546"/>
                      <a:pt x="106944" y="127605"/>
                      <a:pt x="98714" y="135835"/>
                    </a:cubicBezTo>
                    <a:cubicBezTo>
                      <a:pt x="96245" y="138304"/>
                      <a:pt x="92088" y="138044"/>
                      <a:pt x="88775" y="139148"/>
                    </a:cubicBezTo>
                    <a:cubicBezTo>
                      <a:pt x="78245" y="146168"/>
                      <a:pt x="57412" y="151207"/>
                      <a:pt x="72210" y="168966"/>
                    </a:cubicBezTo>
                    <a:cubicBezTo>
                      <a:pt x="75125" y="172464"/>
                      <a:pt x="81084" y="171028"/>
                      <a:pt x="85462" y="172279"/>
                    </a:cubicBezTo>
                    <a:cubicBezTo>
                      <a:pt x="88820" y="173238"/>
                      <a:pt x="92088" y="174488"/>
                      <a:pt x="95401" y="175592"/>
                    </a:cubicBezTo>
                    <a:cubicBezTo>
                      <a:pt x="98714" y="177801"/>
                      <a:pt x="102853" y="179109"/>
                      <a:pt x="105340" y="182218"/>
                    </a:cubicBezTo>
                    <a:cubicBezTo>
                      <a:pt x="110689" y="188904"/>
                      <a:pt x="108723" y="198643"/>
                      <a:pt x="105340" y="205409"/>
                    </a:cubicBezTo>
                    <a:cubicBezTo>
                      <a:pt x="101779" y="212532"/>
                      <a:pt x="97719" y="219656"/>
                      <a:pt x="92088" y="225287"/>
                    </a:cubicBezTo>
                    <a:cubicBezTo>
                      <a:pt x="85926" y="231450"/>
                      <a:pt x="83015" y="233496"/>
                      <a:pt x="78836" y="241853"/>
                    </a:cubicBezTo>
                    <a:cubicBezTo>
                      <a:pt x="77274" y="244977"/>
                      <a:pt x="76627" y="248479"/>
                      <a:pt x="75523" y="251792"/>
                    </a:cubicBezTo>
                    <a:cubicBezTo>
                      <a:pt x="76627" y="255105"/>
                      <a:pt x="75994" y="259701"/>
                      <a:pt x="78836" y="261731"/>
                    </a:cubicBezTo>
                    <a:cubicBezTo>
                      <a:pt x="84519" y="265791"/>
                      <a:pt x="98714" y="268357"/>
                      <a:pt x="98714" y="268357"/>
                    </a:cubicBezTo>
                    <a:cubicBezTo>
                      <a:pt x="97610" y="271670"/>
                      <a:pt x="96777" y="275086"/>
                      <a:pt x="95401" y="278296"/>
                    </a:cubicBezTo>
                    <a:cubicBezTo>
                      <a:pt x="93456" y="282835"/>
                      <a:pt x="90509" y="286924"/>
                      <a:pt x="88775" y="291548"/>
                    </a:cubicBezTo>
                    <a:cubicBezTo>
                      <a:pt x="87176" y="295811"/>
                      <a:pt x="86713" y="300422"/>
                      <a:pt x="85462" y="304800"/>
                    </a:cubicBezTo>
                    <a:cubicBezTo>
                      <a:pt x="84503" y="308158"/>
                      <a:pt x="83253" y="311427"/>
                      <a:pt x="82149" y="314740"/>
                    </a:cubicBezTo>
                    <a:cubicBezTo>
                      <a:pt x="89879" y="337931"/>
                      <a:pt x="82149" y="332409"/>
                      <a:pt x="98714" y="337931"/>
                    </a:cubicBezTo>
                    <a:cubicBezTo>
                      <a:pt x="96505" y="347870"/>
                      <a:pt x="94221" y="357793"/>
                      <a:pt x="92088" y="367748"/>
                    </a:cubicBezTo>
                    <a:cubicBezTo>
                      <a:pt x="90908" y="373254"/>
                      <a:pt x="90556" y="378972"/>
                      <a:pt x="88775" y="384314"/>
                    </a:cubicBezTo>
                    <a:cubicBezTo>
                      <a:pt x="87213" y="388999"/>
                      <a:pt x="84094" y="393027"/>
                      <a:pt x="82149" y="397566"/>
                    </a:cubicBezTo>
                    <a:cubicBezTo>
                      <a:pt x="80773" y="400776"/>
                      <a:pt x="79940" y="404192"/>
                      <a:pt x="78836" y="407505"/>
                    </a:cubicBezTo>
                    <a:cubicBezTo>
                      <a:pt x="81045" y="411922"/>
                      <a:pt x="82300" y="416963"/>
                      <a:pt x="85462" y="420757"/>
                    </a:cubicBezTo>
                    <a:cubicBezTo>
                      <a:pt x="88011" y="423816"/>
                      <a:pt x="92585" y="424567"/>
                      <a:pt x="95401" y="427383"/>
                    </a:cubicBezTo>
                    <a:cubicBezTo>
                      <a:pt x="98217" y="430199"/>
                      <a:pt x="99818" y="434009"/>
                      <a:pt x="102027" y="437322"/>
                    </a:cubicBezTo>
                    <a:cubicBezTo>
                      <a:pt x="100923" y="443948"/>
                      <a:pt x="100343" y="450683"/>
                      <a:pt x="98714" y="457200"/>
                    </a:cubicBezTo>
                    <a:cubicBezTo>
                      <a:pt x="97167" y="463387"/>
                      <a:pt x="88756" y="487056"/>
                      <a:pt x="85462" y="493644"/>
                    </a:cubicBezTo>
                    <a:cubicBezTo>
                      <a:pt x="81958" y="500653"/>
                      <a:pt x="72649" y="510832"/>
                      <a:pt x="68897" y="516835"/>
                    </a:cubicBezTo>
                    <a:cubicBezTo>
                      <a:pt x="55525" y="538230"/>
                      <a:pt x="69147" y="523211"/>
                      <a:pt x="55644" y="536714"/>
                    </a:cubicBezTo>
                    <a:cubicBezTo>
                      <a:pt x="52531" y="546053"/>
                      <a:pt x="52544" y="550952"/>
                      <a:pt x="42392" y="556592"/>
                    </a:cubicBezTo>
                    <a:cubicBezTo>
                      <a:pt x="36287" y="559984"/>
                      <a:pt x="22514" y="563218"/>
                      <a:pt x="22514" y="563218"/>
                    </a:cubicBezTo>
                    <a:cubicBezTo>
                      <a:pt x="20305" y="566531"/>
                      <a:pt x="17669" y="569596"/>
                      <a:pt x="15888" y="573157"/>
                    </a:cubicBezTo>
                    <a:cubicBezTo>
                      <a:pt x="9463" y="586007"/>
                      <a:pt x="13518" y="589695"/>
                      <a:pt x="15888" y="606287"/>
                    </a:cubicBezTo>
                    <a:cubicBezTo>
                      <a:pt x="22514" y="604078"/>
                      <a:pt x="29843" y="603363"/>
                      <a:pt x="35766" y="599661"/>
                    </a:cubicBezTo>
                    <a:cubicBezTo>
                      <a:pt x="39143" y="597551"/>
                      <a:pt x="40611" y="593283"/>
                      <a:pt x="42392" y="589722"/>
                    </a:cubicBezTo>
                    <a:cubicBezTo>
                      <a:pt x="43954" y="586598"/>
                      <a:pt x="42863" y="581813"/>
                      <a:pt x="45705" y="579783"/>
                    </a:cubicBezTo>
                    <a:cubicBezTo>
                      <a:pt x="51389" y="575723"/>
                      <a:pt x="65584" y="573157"/>
                      <a:pt x="65584" y="573157"/>
                    </a:cubicBezTo>
                    <a:cubicBezTo>
                      <a:pt x="67793" y="578679"/>
                      <a:pt x="71472" y="583821"/>
                      <a:pt x="72210" y="589722"/>
                    </a:cubicBezTo>
                    <a:cubicBezTo>
                      <a:pt x="73043" y="596384"/>
                      <a:pt x="64672" y="604799"/>
                      <a:pt x="62271" y="609600"/>
                    </a:cubicBezTo>
                    <a:cubicBezTo>
                      <a:pt x="53164" y="627813"/>
                      <a:pt x="68149" y="612646"/>
                      <a:pt x="45705" y="629479"/>
                    </a:cubicBezTo>
                    <a:cubicBezTo>
                      <a:pt x="43496" y="633896"/>
                      <a:pt x="42571" y="639239"/>
                      <a:pt x="39079" y="642731"/>
                    </a:cubicBezTo>
                    <a:cubicBezTo>
                      <a:pt x="36610" y="645200"/>
                      <a:pt x="30437" y="642802"/>
                      <a:pt x="29140" y="646044"/>
                    </a:cubicBezTo>
                    <a:cubicBezTo>
                      <a:pt x="25426" y="655329"/>
                      <a:pt x="26931" y="665922"/>
                      <a:pt x="25827" y="675861"/>
                    </a:cubicBezTo>
                    <a:cubicBezTo>
                      <a:pt x="34132" y="709085"/>
                      <a:pt x="19082" y="667519"/>
                      <a:pt x="55644" y="685800"/>
                    </a:cubicBezTo>
                    <a:cubicBezTo>
                      <a:pt x="60062" y="688009"/>
                      <a:pt x="50852" y="694467"/>
                      <a:pt x="49018" y="699053"/>
                    </a:cubicBezTo>
                    <a:lnTo>
                      <a:pt x="39079" y="728870"/>
                    </a:lnTo>
                    <a:cubicBezTo>
                      <a:pt x="37820" y="732647"/>
                      <a:pt x="34070" y="735170"/>
                      <a:pt x="32453" y="738809"/>
                    </a:cubicBezTo>
                    <a:cubicBezTo>
                      <a:pt x="29616" y="745191"/>
                      <a:pt x="28036" y="752061"/>
                      <a:pt x="25827" y="758687"/>
                    </a:cubicBezTo>
                    <a:lnTo>
                      <a:pt x="15888" y="788505"/>
                    </a:lnTo>
                    <a:cubicBezTo>
                      <a:pt x="15789" y="788801"/>
                      <a:pt x="-7725" y="821776"/>
                      <a:pt x="2636" y="818322"/>
                    </a:cubicBezTo>
                    <a:lnTo>
                      <a:pt x="12575" y="815009"/>
                    </a:lnTo>
                    <a:cubicBezTo>
                      <a:pt x="14784" y="809487"/>
                      <a:pt x="17113" y="804012"/>
                      <a:pt x="19201" y="798444"/>
                    </a:cubicBezTo>
                    <a:cubicBezTo>
                      <a:pt x="20427" y="795174"/>
                      <a:pt x="20818" y="791558"/>
                      <a:pt x="22514" y="788505"/>
                    </a:cubicBezTo>
                    <a:cubicBezTo>
                      <a:pt x="26381" y="781544"/>
                      <a:pt x="31349" y="775253"/>
                      <a:pt x="35766" y="768627"/>
                    </a:cubicBezTo>
                    <a:cubicBezTo>
                      <a:pt x="38829" y="764032"/>
                      <a:pt x="41463" y="758909"/>
                      <a:pt x="45705" y="755374"/>
                    </a:cubicBezTo>
                    <a:cubicBezTo>
                      <a:pt x="48388" y="753138"/>
                      <a:pt x="52331" y="753165"/>
                      <a:pt x="55644" y="752061"/>
                    </a:cubicBezTo>
                    <a:cubicBezTo>
                      <a:pt x="84724" y="713292"/>
                      <a:pt x="47825" y="761185"/>
                      <a:pt x="75523" y="728870"/>
                    </a:cubicBezTo>
                    <a:cubicBezTo>
                      <a:pt x="79116" y="724678"/>
                      <a:pt x="81270" y="719211"/>
                      <a:pt x="85462" y="715618"/>
                    </a:cubicBezTo>
                    <a:cubicBezTo>
                      <a:pt x="89212" y="712404"/>
                      <a:pt x="94426" y="711442"/>
                      <a:pt x="98714" y="708992"/>
                    </a:cubicBezTo>
                    <a:cubicBezTo>
                      <a:pt x="102171" y="707017"/>
                      <a:pt x="105340" y="704575"/>
                      <a:pt x="108653" y="702366"/>
                    </a:cubicBezTo>
                    <a:cubicBezTo>
                      <a:pt x="115279" y="703470"/>
                      <a:pt x="122523" y="702675"/>
                      <a:pt x="128531" y="705679"/>
                    </a:cubicBezTo>
                    <a:cubicBezTo>
                      <a:pt x="132092" y="707460"/>
                      <a:pt x="132670" y="712509"/>
                      <a:pt x="135157" y="715618"/>
                    </a:cubicBezTo>
                    <a:cubicBezTo>
                      <a:pt x="137108" y="718057"/>
                      <a:pt x="139575" y="720035"/>
                      <a:pt x="141784" y="722244"/>
                    </a:cubicBezTo>
                    <a:cubicBezTo>
                      <a:pt x="132409" y="694120"/>
                      <a:pt x="126966" y="681755"/>
                      <a:pt x="141784" y="639418"/>
                    </a:cubicBezTo>
                    <a:cubicBezTo>
                      <a:pt x="144091" y="632826"/>
                      <a:pt x="161662" y="646044"/>
                      <a:pt x="161662" y="646044"/>
                    </a:cubicBezTo>
                    <a:cubicBezTo>
                      <a:pt x="147475" y="624763"/>
                      <a:pt x="164278" y="648560"/>
                      <a:pt x="141784" y="622853"/>
                    </a:cubicBezTo>
                    <a:cubicBezTo>
                      <a:pt x="138148" y="618697"/>
                      <a:pt x="135157" y="614018"/>
                      <a:pt x="131844" y="609600"/>
                    </a:cubicBezTo>
                    <a:cubicBezTo>
                      <a:pt x="130740" y="606287"/>
                      <a:pt x="129907" y="602871"/>
                      <a:pt x="128531" y="599661"/>
                    </a:cubicBezTo>
                    <a:cubicBezTo>
                      <a:pt x="123487" y="587892"/>
                      <a:pt x="121933" y="586452"/>
                      <a:pt x="115279" y="576470"/>
                    </a:cubicBezTo>
                    <a:cubicBezTo>
                      <a:pt x="114175" y="570948"/>
                      <a:pt x="111268" y="565493"/>
                      <a:pt x="111966" y="559905"/>
                    </a:cubicBezTo>
                    <a:cubicBezTo>
                      <a:pt x="113455" y="547991"/>
                      <a:pt x="121019" y="550409"/>
                      <a:pt x="128531" y="546653"/>
                    </a:cubicBezTo>
                    <a:cubicBezTo>
                      <a:pt x="151411" y="535214"/>
                      <a:pt x="124144" y="543609"/>
                      <a:pt x="151723" y="536714"/>
                    </a:cubicBezTo>
                    <a:cubicBezTo>
                      <a:pt x="149514" y="534505"/>
                      <a:pt x="146971" y="532586"/>
                      <a:pt x="145097" y="530087"/>
                    </a:cubicBezTo>
                    <a:cubicBezTo>
                      <a:pt x="140319" y="523716"/>
                      <a:pt x="131844" y="510209"/>
                      <a:pt x="131844" y="510209"/>
                    </a:cubicBezTo>
                    <a:cubicBezTo>
                      <a:pt x="131164" y="508170"/>
                      <a:pt x="123689" y="492370"/>
                      <a:pt x="131844" y="490331"/>
                    </a:cubicBezTo>
                    <a:cubicBezTo>
                      <a:pt x="135707" y="489365"/>
                      <a:pt x="138222" y="495176"/>
                      <a:pt x="141784" y="496957"/>
                    </a:cubicBezTo>
                    <a:cubicBezTo>
                      <a:pt x="144908" y="498519"/>
                      <a:pt x="148410" y="499166"/>
                      <a:pt x="151723" y="500270"/>
                    </a:cubicBezTo>
                    <a:cubicBezTo>
                      <a:pt x="155036" y="502479"/>
                      <a:pt x="157758" y="507677"/>
                      <a:pt x="161662" y="506896"/>
                    </a:cubicBezTo>
                    <a:cubicBezTo>
                      <a:pt x="165566" y="506115"/>
                      <a:pt x="169069" y="500861"/>
                      <a:pt x="168288" y="496957"/>
                    </a:cubicBezTo>
                    <a:cubicBezTo>
                      <a:pt x="167507" y="493053"/>
                      <a:pt x="161309" y="492995"/>
                      <a:pt x="158349" y="490331"/>
                    </a:cubicBezTo>
                    <a:cubicBezTo>
                      <a:pt x="150223" y="483018"/>
                      <a:pt x="142888" y="474871"/>
                      <a:pt x="135157" y="467140"/>
                    </a:cubicBezTo>
                    <a:lnTo>
                      <a:pt x="125218" y="457200"/>
                    </a:lnTo>
                    <a:cubicBezTo>
                      <a:pt x="123009" y="450574"/>
                      <a:pt x="122466" y="443133"/>
                      <a:pt x="118592" y="437322"/>
                    </a:cubicBezTo>
                    <a:cubicBezTo>
                      <a:pt x="116383" y="434009"/>
                      <a:pt x="108062" y="428164"/>
                      <a:pt x="111966" y="427383"/>
                    </a:cubicBezTo>
                    <a:cubicBezTo>
                      <a:pt x="125006" y="424775"/>
                      <a:pt x="138471" y="429592"/>
                      <a:pt x="151723" y="430696"/>
                    </a:cubicBezTo>
                    <a:cubicBezTo>
                      <a:pt x="175378" y="438581"/>
                      <a:pt x="167727" y="443133"/>
                      <a:pt x="178227" y="427383"/>
                    </a:cubicBezTo>
                    <a:cubicBezTo>
                      <a:pt x="174914" y="424070"/>
                      <a:pt x="171887" y="420443"/>
                      <a:pt x="168288" y="417444"/>
                    </a:cubicBezTo>
                    <a:cubicBezTo>
                      <a:pt x="165229" y="414895"/>
                      <a:pt x="161165" y="413634"/>
                      <a:pt x="158349" y="410818"/>
                    </a:cubicBezTo>
                    <a:cubicBezTo>
                      <a:pt x="133693" y="386162"/>
                      <a:pt x="161894" y="406555"/>
                      <a:pt x="138471" y="390940"/>
                    </a:cubicBezTo>
                    <a:cubicBezTo>
                      <a:pt x="137366" y="387627"/>
                      <a:pt x="135842" y="384425"/>
                      <a:pt x="135157" y="381000"/>
                    </a:cubicBezTo>
                    <a:cubicBezTo>
                      <a:pt x="133625" y="373343"/>
                      <a:pt x="133899" y="365343"/>
                      <a:pt x="131844" y="357809"/>
                    </a:cubicBezTo>
                    <a:cubicBezTo>
                      <a:pt x="130545" y="353044"/>
                      <a:pt x="121267" y="347520"/>
                      <a:pt x="125218" y="344557"/>
                    </a:cubicBezTo>
                    <a:cubicBezTo>
                      <a:pt x="130592" y="340527"/>
                      <a:pt x="138471" y="346766"/>
                      <a:pt x="145097" y="347870"/>
                    </a:cubicBezTo>
                    <a:cubicBezTo>
                      <a:pt x="168752" y="355755"/>
                      <a:pt x="159164" y="350622"/>
                      <a:pt x="174914" y="361122"/>
                    </a:cubicBezTo>
                    <a:cubicBezTo>
                      <a:pt x="177123" y="356705"/>
                      <a:pt x="180842" y="352759"/>
                      <a:pt x="181540" y="347870"/>
                    </a:cubicBezTo>
                    <a:cubicBezTo>
                      <a:pt x="182869" y="338568"/>
                      <a:pt x="172481" y="333582"/>
                      <a:pt x="168288" y="327992"/>
                    </a:cubicBezTo>
                    <a:cubicBezTo>
                      <a:pt x="164424" y="322841"/>
                      <a:pt x="161476" y="317056"/>
                      <a:pt x="158349" y="311427"/>
                    </a:cubicBezTo>
                    <a:cubicBezTo>
                      <a:pt x="144159" y="285883"/>
                      <a:pt x="158017" y="310542"/>
                      <a:pt x="148410" y="284922"/>
                    </a:cubicBezTo>
                    <a:cubicBezTo>
                      <a:pt x="146676" y="280298"/>
                      <a:pt x="143993" y="276087"/>
                      <a:pt x="141784" y="271670"/>
                    </a:cubicBezTo>
                    <a:cubicBezTo>
                      <a:pt x="142888" y="263940"/>
                      <a:pt x="141605" y="255463"/>
                      <a:pt x="145097" y="248479"/>
                    </a:cubicBezTo>
                    <a:cubicBezTo>
                      <a:pt x="146659" y="245355"/>
                      <a:pt x="151565" y="244780"/>
                      <a:pt x="155036" y="245166"/>
                    </a:cubicBezTo>
                    <a:cubicBezTo>
                      <a:pt x="161978" y="245937"/>
                      <a:pt x="174914" y="251792"/>
                      <a:pt x="174914" y="251792"/>
                    </a:cubicBezTo>
                    <a:cubicBezTo>
                      <a:pt x="180660" y="234555"/>
                      <a:pt x="178826" y="248773"/>
                      <a:pt x="171601" y="231914"/>
                    </a:cubicBezTo>
                    <a:cubicBezTo>
                      <a:pt x="161590" y="208554"/>
                      <a:pt x="177231" y="227604"/>
                      <a:pt x="158349" y="208722"/>
                    </a:cubicBezTo>
                    <a:cubicBezTo>
                      <a:pt x="155257" y="199445"/>
                      <a:pt x="149707" y="181499"/>
                      <a:pt x="145097" y="172279"/>
                    </a:cubicBezTo>
                    <a:cubicBezTo>
                      <a:pt x="143316" y="168718"/>
                      <a:pt x="140680" y="165653"/>
                      <a:pt x="138471" y="162340"/>
                    </a:cubicBezTo>
                    <a:cubicBezTo>
                      <a:pt x="137366" y="157922"/>
                      <a:pt x="135972" y="153567"/>
                      <a:pt x="135157" y="149087"/>
                    </a:cubicBezTo>
                    <a:cubicBezTo>
                      <a:pt x="133760" y="141404"/>
                      <a:pt x="132876" y="133636"/>
                      <a:pt x="131844" y="125896"/>
                    </a:cubicBezTo>
                    <a:cubicBezTo>
                      <a:pt x="130667" y="117071"/>
                      <a:pt x="130124" y="108152"/>
                      <a:pt x="128531" y="99392"/>
                    </a:cubicBezTo>
                    <a:cubicBezTo>
                      <a:pt x="127906" y="95956"/>
                      <a:pt x="126177" y="92811"/>
                      <a:pt x="125218" y="89453"/>
                    </a:cubicBezTo>
                    <a:cubicBezTo>
                      <a:pt x="123967" y="85075"/>
                      <a:pt x="123213" y="80562"/>
                      <a:pt x="121905" y="76200"/>
                    </a:cubicBezTo>
                    <a:lnTo>
                      <a:pt x="111966" y="46383"/>
                    </a:lnTo>
                    <a:cubicBezTo>
                      <a:pt x="110526" y="42063"/>
                      <a:pt x="111966" y="7730"/>
                      <a:pt x="111966"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26" name="Group 125">
              <a:extLst>
                <a:ext uri="{FF2B5EF4-FFF2-40B4-BE49-F238E27FC236}">
                  <a16:creationId xmlns:a16="http://schemas.microsoft.com/office/drawing/2014/main" id="{33B43F71-6F75-2D94-7A1C-F2A8891A0FEA}"/>
                </a:ext>
              </a:extLst>
            </p:cNvPr>
            <p:cNvGrpSpPr/>
            <p:nvPr/>
          </p:nvGrpSpPr>
          <p:grpSpPr>
            <a:xfrm>
              <a:off x="4213089" y="4379843"/>
              <a:ext cx="226389" cy="1631187"/>
              <a:chOff x="4213089" y="4379843"/>
              <a:chExt cx="226389" cy="1631187"/>
            </a:xfrm>
          </p:grpSpPr>
          <p:cxnSp>
            <p:nvCxnSpPr>
              <p:cNvPr id="142" name="Straight Connector 141">
                <a:extLst>
                  <a:ext uri="{FF2B5EF4-FFF2-40B4-BE49-F238E27FC236}">
                    <a16:creationId xmlns:a16="http://schemas.microsoft.com/office/drawing/2014/main" id="{9AA0591A-319B-93EC-0263-AA2FEA3C24A4}"/>
                  </a:ext>
                </a:extLst>
              </p:cNvPr>
              <p:cNvCxnSpPr/>
              <p:nvPr/>
            </p:nvCxnSpPr>
            <p:spPr>
              <a:xfrm flipV="1">
                <a:off x="4263887" y="4893438"/>
                <a:ext cx="51290" cy="1117592"/>
              </a:xfrm>
              <a:prstGeom prst="line">
                <a:avLst/>
              </a:prstGeom>
              <a:ln w="19050">
                <a:solidFill>
                  <a:srgbClr val="CC6600"/>
                </a:solidFill>
              </a:ln>
            </p:spPr>
            <p:style>
              <a:lnRef idx="1">
                <a:schemeClr val="accent1"/>
              </a:lnRef>
              <a:fillRef idx="0">
                <a:schemeClr val="accent1"/>
              </a:fillRef>
              <a:effectRef idx="0">
                <a:schemeClr val="accent1"/>
              </a:effectRef>
              <a:fontRef idx="minor">
                <a:schemeClr val="tx1"/>
              </a:fontRef>
            </p:style>
          </p:cxnSp>
          <p:sp>
            <p:nvSpPr>
              <p:cNvPr id="104" name="Freeform 103">
                <a:extLst>
                  <a:ext uri="{FF2B5EF4-FFF2-40B4-BE49-F238E27FC236}">
                    <a16:creationId xmlns:a16="http://schemas.microsoft.com/office/drawing/2014/main" id="{D9057BD1-D2D8-58F3-E9D5-721E80833298}"/>
                  </a:ext>
                </a:extLst>
              </p:cNvPr>
              <p:cNvSpPr/>
              <p:nvPr/>
            </p:nvSpPr>
            <p:spPr>
              <a:xfrm>
                <a:off x="4213089" y="4379843"/>
                <a:ext cx="226389" cy="672908"/>
              </a:xfrm>
              <a:custGeom>
                <a:avLst/>
                <a:gdLst>
                  <a:gd name="connsiteX0" fmla="*/ 107120 w 226389"/>
                  <a:gd name="connsiteY0" fmla="*/ 0 h 672908"/>
                  <a:gd name="connsiteX1" fmla="*/ 107120 w 226389"/>
                  <a:gd name="connsiteY1" fmla="*/ 0 h 672908"/>
                  <a:gd name="connsiteX2" fmla="*/ 97181 w 226389"/>
                  <a:gd name="connsiteY2" fmla="*/ 33131 h 672908"/>
                  <a:gd name="connsiteX3" fmla="*/ 90554 w 226389"/>
                  <a:gd name="connsiteY3" fmla="*/ 59635 h 672908"/>
                  <a:gd name="connsiteX4" fmla="*/ 87241 w 226389"/>
                  <a:gd name="connsiteY4" fmla="*/ 69574 h 672908"/>
                  <a:gd name="connsiteX5" fmla="*/ 80615 w 226389"/>
                  <a:gd name="connsiteY5" fmla="*/ 79514 h 672908"/>
                  <a:gd name="connsiteX6" fmla="*/ 73989 w 226389"/>
                  <a:gd name="connsiteY6" fmla="*/ 99392 h 672908"/>
                  <a:gd name="connsiteX7" fmla="*/ 64050 w 226389"/>
                  <a:gd name="connsiteY7" fmla="*/ 142461 h 672908"/>
                  <a:gd name="connsiteX8" fmla="*/ 54111 w 226389"/>
                  <a:gd name="connsiteY8" fmla="*/ 149087 h 672908"/>
                  <a:gd name="connsiteX9" fmla="*/ 47485 w 226389"/>
                  <a:gd name="connsiteY9" fmla="*/ 168966 h 672908"/>
                  <a:gd name="connsiteX10" fmla="*/ 77302 w 226389"/>
                  <a:gd name="connsiteY10" fmla="*/ 178905 h 672908"/>
                  <a:gd name="connsiteX11" fmla="*/ 87241 w 226389"/>
                  <a:gd name="connsiteY11" fmla="*/ 182218 h 672908"/>
                  <a:gd name="connsiteX12" fmla="*/ 83928 w 226389"/>
                  <a:gd name="connsiteY12" fmla="*/ 212035 h 672908"/>
                  <a:gd name="connsiteX13" fmla="*/ 80615 w 226389"/>
                  <a:gd name="connsiteY13" fmla="*/ 221974 h 672908"/>
                  <a:gd name="connsiteX14" fmla="*/ 70676 w 226389"/>
                  <a:gd name="connsiteY14" fmla="*/ 225287 h 672908"/>
                  <a:gd name="connsiteX15" fmla="*/ 57424 w 226389"/>
                  <a:gd name="connsiteY15" fmla="*/ 241853 h 672908"/>
                  <a:gd name="connsiteX16" fmla="*/ 67363 w 226389"/>
                  <a:gd name="connsiteY16" fmla="*/ 245166 h 672908"/>
                  <a:gd name="connsiteX17" fmla="*/ 77302 w 226389"/>
                  <a:gd name="connsiteY17" fmla="*/ 251792 h 672908"/>
                  <a:gd name="connsiteX18" fmla="*/ 90554 w 226389"/>
                  <a:gd name="connsiteY18" fmla="*/ 255105 h 672908"/>
                  <a:gd name="connsiteX19" fmla="*/ 87241 w 226389"/>
                  <a:gd name="connsiteY19" fmla="*/ 271670 h 672908"/>
                  <a:gd name="connsiteX20" fmla="*/ 73989 w 226389"/>
                  <a:gd name="connsiteY20" fmla="*/ 291548 h 672908"/>
                  <a:gd name="connsiteX21" fmla="*/ 70676 w 226389"/>
                  <a:gd name="connsiteY21" fmla="*/ 301487 h 672908"/>
                  <a:gd name="connsiteX22" fmla="*/ 54111 w 226389"/>
                  <a:gd name="connsiteY22" fmla="*/ 321366 h 672908"/>
                  <a:gd name="connsiteX23" fmla="*/ 47485 w 226389"/>
                  <a:gd name="connsiteY23" fmla="*/ 331305 h 672908"/>
                  <a:gd name="connsiteX24" fmla="*/ 50798 w 226389"/>
                  <a:gd name="connsiteY24" fmla="*/ 341244 h 672908"/>
                  <a:gd name="connsiteX25" fmla="*/ 70676 w 226389"/>
                  <a:gd name="connsiteY25" fmla="*/ 347870 h 672908"/>
                  <a:gd name="connsiteX26" fmla="*/ 93868 w 226389"/>
                  <a:gd name="connsiteY26" fmla="*/ 354496 h 672908"/>
                  <a:gd name="connsiteX27" fmla="*/ 83928 w 226389"/>
                  <a:gd name="connsiteY27" fmla="*/ 381000 h 672908"/>
                  <a:gd name="connsiteX28" fmla="*/ 70676 w 226389"/>
                  <a:gd name="connsiteY28" fmla="*/ 410818 h 672908"/>
                  <a:gd name="connsiteX29" fmla="*/ 50798 w 226389"/>
                  <a:gd name="connsiteY29" fmla="*/ 414131 h 672908"/>
                  <a:gd name="connsiteX30" fmla="*/ 30920 w 226389"/>
                  <a:gd name="connsiteY30" fmla="*/ 424070 h 672908"/>
                  <a:gd name="connsiteX31" fmla="*/ 20981 w 226389"/>
                  <a:gd name="connsiteY31" fmla="*/ 430696 h 672908"/>
                  <a:gd name="connsiteX32" fmla="*/ 11041 w 226389"/>
                  <a:gd name="connsiteY32" fmla="*/ 460514 h 672908"/>
                  <a:gd name="connsiteX33" fmla="*/ 4415 w 226389"/>
                  <a:gd name="connsiteY33" fmla="*/ 470453 h 672908"/>
                  <a:gd name="connsiteX34" fmla="*/ 1102 w 226389"/>
                  <a:gd name="connsiteY34" fmla="*/ 480392 h 672908"/>
                  <a:gd name="connsiteX35" fmla="*/ 14354 w 226389"/>
                  <a:gd name="connsiteY35" fmla="*/ 467140 h 672908"/>
                  <a:gd name="connsiteX36" fmla="*/ 24294 w 226389"/>
                  <a:gd name="connsiteY36" fmla="*/ 460514 h 672908"/>
                  <a:gd name="connsiteX37" fmla="*/ 60737 w 226389"/>
                  <a:gd name="connsiteY37" fmla="*/ 463827 h 672908"/>
                  <a:gd name="connsiteX38" fmla="*/ 47485 w 226389"/>
                  <a:gd name="connsiteY38" fmla="*/ 506896 h 672908"/>
                  <a:gd name="connsiteX39" fmla="*/ 44172 w 226389"/>
                  <a:gd name="connsiteY39" fmla="*/ 516835 h 672908"/>
                  <a:gd name="connsiteX40" fmla="*/ 50798 w 226389"/>
                  <a:gd name="connsiteY40" fmla="*/ 530087 h 672908"/>
                  <a:gd name="connsiteX41" fmla="*/ 54111 w 226389"/>
                  <a:gd name="connsiteY41" fmla="*/ 546653 h 672908"/>
                  <a:gd name="connsiteX42" fmla="*/ 34233 w 226389"/>
                  <a:gd name="connsiteY42" fmla="*/ 566531 h 672908"/>
                  <a:gd name="connsiteX43" fmla="*/ 47485 w 226389"/>
                  <a:gd name="connsiteY43" fmla="*/ 586409 h 672908"/>
                  <a:gd name="connsiteX44" fmla="*/ 67363 w 226389"/>
                  <a:gd name="connsiteY44" fmla="*/ 599661 h 672908"/>
                  <a:gd name="connsiteX45" fmla="*/ 113746 w 226389"/>
                  <a:gd name="connsiteY45" fmla="*/ 619540 h 672908"/>
                  <a:gd name="connsiteX46" fmla="*/ 126998 w 226389"/>
                  <a:gd name="connsiteY46" fmla="*/ 626166 h 672908"/>
                  <a:gd name="connsiteX47" fmla="*/ 136937 w 226389"/>
                  <a:gd name="connsiteY47" fmla="*/ 632792 h 672908"/>
                  <a:gd name="connsiteX48" fmla="*/ 156815 w 226389"/>
                  <a:gd name="connsiteY48" fmla="*/ 639418 h 672908"/>
                  <a:gd name="connsiteX49" fmla="*/ 166754 w 226389"/>
                  <a:gd name="connsiteY49" fmla="*/ 642731 h 672908"/>
                  <a:gd name="connsiteX50" fmla="*/ 180007 w 226389"/>
                  <a:gd name="connsiteY50" fmla="*/ 649357 h 672908"/>
                  <a:gd name="connsiteX51" fmla="*/ 189946 w 226389"/>
                  <a:gd name="connsiteY51" fmla="*/ 655983 h 672908"/>
                  <a:gd name="connsiteX52" fmla="*/ 199885 w 226389"/>
                  <a:gd name="connsiteY52" fmla="*/ 659296 h 672908"/>
                  <a:gd name="connsiteX53" fmla="*/ 219763 w 226389"/>
                  <a:gd name="connsiteY53" fmla="*/ 672548 h 672908"/>
                  <a:gd name="connsiteX54" fmla="*/ 226389 w 226389"/>
                  <a:gd name="connsiteY54" fmla="*/ 662609 h 672908"/>
                  <a:gd name="connsiteX55" fmla="*/ 209824 w 226389"/>
                  <a:gd name="connsiteY55" fmla="*/ 639418 h 672908"/>
                  <a:gd name="connsiteX56" fmla="*/ 203198 w 226389"/>
                  <a:gd name="connsiteY56" fmla="*/ 629479 h 672908"/>
                  <a:gd name="connsiteX57" fmla="*/ 176694 w 226389"/>
                  <a:gd name="connsiteY57" fmla="*/ 606287 h 672908"/>
                  <a:gd name="connsiteX58" fmla="*/ 170068 w 226389"/>
                  <a:gd name="connsiteY58" fmla="*/ 596348 h 672908"/>
                  <a:gd name="connsiteX59" fmla="*/ 153502 w 226389"/>
                  <a:gd name="connsiteY59" fmla="*/ 579783 h 672908"/>
                  <a:gd name="connsiteX60" fmla="*/ 143563 w 226389"/>
                  <a:gd name="connsiteY60" fmla="*/ 569844 h 672908"/>
                  <a:gd name="connsiteX61" fmla="*/ 136937 w 226389"/>
                  <a:gd name="connsiteY61" fmla="*/ 556592 h 672908"/>
                  <a:gd name="connsiteX62" fmla="*/ 130311 w 226389"/>
                  <a:gd name="connsiteY62" fmla="*/ 546653 h 672908"/>
                  <a:gd name="connsiteX63" fmla="*/ 126998 w 226389"/>
                  <a:gd name="connsiteY63" fmla="*/ 536714 h 672908"/>
                  <a:gd name="connsiteX64" fmla="*/ 113746 w 226389"/>
                  <a:gd name="connsiteY64" fmla="*/ 516835 h 672908"/>
                  <a:gd name="connsiteX65" fmla="*/ 117059 w 226389"/>
                  <a:gd name="connsiteY65" fmla="*/ 490331 h 672908"/>
                  <a:gd name="connsiteX66" fmla="*/ 126998 w 226389"/>
                  <a:gd name="connsiteY66" fmla="*/ 493644 h 672908"/>
                  <a:gd name="connsiteX67" fmla="*/ 156815 w 226389"/>
                  <a:gd name="connsiteY67" fmla="*/ 510209 h 672908"/>
                  <a:gd name="connsiteX68" fmla="*/ 166754 w 226389"/>
                  <a:gd name="connsiteY68" fmla="*/ 516835 h 672908"/>
                  <a:gd name="connsiteX69" fmla="*/ 176694 w 226389"/>
                  <a:gd name="connsiteY69" fmla="*/ 520148 h 672908"/>
                  <a:gd name="connsiteX70" fmla="*/ 183320 w 226389"/>
                  <a:gd name="connsiteY70" fmla="*/ 530087 h 672908"/>
                  <a:gd name="connsiteX71" fmla="*/ 196572 w 226389"/>
                  <a:gd name="connsiteY71" fmla="*/ 526774 h 672908"/>
                  <a:gd name="connsiteX72" fmla="*/ 193259 w 226389"/>
                  <a:gd name="connsiteY72" fmla="*/ 516835 h 672908"/>
                  <a:gd name="connsiteX73" fmla="*/ 173381 w 226389"/>
                  <a:gd name="connsiteY73" fmla="*/ 490331 h 672908"/>
                  <a:gd name="connsiteX74" fmla="*/ 166754 w 226389"/>
                  <a:gd name="connsiteY74" fmla="*/ 483705 h 672908"/>
                  <a:gd name="connsiteX75" fmla="*/ 153502 w 226389"/>
                  <a:gd name="connsiteY75" fmla="*/ 463827 h 672908"/>
                  <a:gd name="connsiteX76" fmla="*/ 146876 w 226389"/>
                  <a:gd name="connsiteY76" fmla="*/ 457200 h 672908"/>
                  <a:gd name="connsiteX77" fmla="*/ 133624 w 226389"/>
                  <a:gd name="connsiteY77" fmla="*/ 437322 h 672908"/>
                  <a:gd name="connsiteX78" fmla="*/ 123685 w 226389"/>
                  <a:gd name="connsiteY78" fmla="*/ 400879 h 672908"/>
                  <a:gd name="connsiteX79" fmla="*/ 120372 w 226389"/>
                  <a:gd name="connsiteY79" fmla="*/ 381000 h 672908"/>
                  <a:gd name="connsiteX80" fmla="*/ 123685 w 226389"/>
                  <a:gd name="connsiteY80" fmla="*/ 371061 h 672908"/>
                  <a:gd name="connsiteX81" fmla="*/ 143563 w 226389"/>
                  <a:gd name="connsiteY81" fmla="*/ 377687 h 672908"/>
                  <a:gd name="connsiteX82" fmla="*/ 150189 w 226389"/>
                  <a:gd name="connsiteY82" fmla="*/ 384314 h 672908"/>
                  <a:gd name="connsiteX83" fmla="*/ 170068 w 226389"/>
                  <a:gd name="connsiteY83" fmla="*/ 390940 h 672908"/>
                  <a:gd name="connsiteX84" fmla="*/ 196572 w 226389"/>
                  <a:gd name="connsiteY84" fmla="*/ 404192 h 672908"/>
                  <a:gd name="connsiteX85" fmla="*/ 216450 w 226389"/>
                  <a:gd name="connsiteY85" fmla="*/ 414131 h 672908"/>
                  <a:gd name="connsiteX86" fmla="*/ 189946 w 226389"/>
                  <a:gd name="connsiteY86" fmla="*/ 394253 h 672908"/>
                  <a:gd name="connsiteX87" fmla="*/ 163441 w 226389"/>
                  <a:gd name="connsiteY87" fmla="*/ 367748 h 672908"/>
                  <a:gd name="connsiteX88" fmla="*/ 146876 w 226389"/>
                  <a:gd name="connsiteY88" fmla="*/ 347870 h 672908"/>
                  <a:gd name="connsiteX89" fmla="*/ 143563 w 226389"/>
                  <a:gd name="connsiteY89" fmla="*/ 337931 h 672908"/>
                  <a:gd name="connsiteX90" fmla="*/ 126998 w 226389"/>
                  <a:gd name="connsiteY90" fmla="*/ 318053 h 672908"/>
                  <a:gd name="connsiteX91" fmla="*/ 117059 w 226389"/>
                  <a:gd name="connsiteY91" fmla="*/ 271670 h 672908"/>
                  <a:gd name="connsiteX92" fmla="*/ 120372 w 226389"/>
                  <a:gd name="connsiteY92" fmla="*/ 241853 h 672908"/>
                  <a:gd name="connsiteX93" fmla="*/ 146876 w 226389"/>
                  <a:gd name="connsiteY93" fmla="*/ 245166 h 672908"/>
                  <a:gd name="connsiteX94" fmla="*/ 173381 w 226389"/>
                  <a:gd name="connsiteY94" fmla="*/ 268357 h 672908"/>
                  <a:gd name="connsiteX95" fmla="*/ 193259 w 226389"/>
                  <a:gd name="connsiteY95" fmla="*/ 274983 h 672908"/>
                  <a:gd name="connsiteX96" fmla="*/ 203198 w 226389"/>
                  <a:gd name="connsiteY96" fmla="*/ 278296 h 672908"/>
                  <a:gd name="connsiteX97" fmla="*/ 199885 w 226389"/>
                  <a:gd name="connsiteY97" fmla="*/ 265044 h 672908"/>
                  <a:gd name="connsiteX98" fmla="*/ 186633 w 226389"/>
                  <a:gd name="connsiteY98" fmla="*/ 258418 h 672908"/>
                  <a:gd name="connsiteX99" fmla="*/ 173381 w 226389"/>
                  <a:gd name="connsiteY99" fmla="*/ 248479 h 672908"/>
                  <a:gd name="connsiteX100" fmla="*/ 170068 w 226389"/>
                  <a:gd name="connsiteY100" fmla="*/ 238540 h 672908"/>
                  <a:gd name="connsiteX101" fmla="*/ 150189 w 226389"/>
                  <a:gd name="connsiteY101" fmla="*/ 225287 h 672908"/>
                  <a:gd name="connsiteX102" fmla="*/ 136937 w 226389"/>
                  <a:gd name="connsiteY102" fmla="*/ 215348 h 672908"/>
                  <a:gd name="connsiteX103" fmla="*/ 130311 w 226389"/>
                  <a:gd name="connsiteY103" fmla="*/ 202096 h 672908"/>
                  <a:gd name="connsiteX104" fmla="*/ 117059 w 226389"/>
                  <a:gd name="connsiteY104" fmla="*/ 182218 h 672908"/>
                  <a:gd name="connsiteX105" fmla="*/ 130311 w 226389"/>
                  <a:gd name="connsiteY105" fmla="*/ 165653 h 672908"/>
                  <a:gd name="connsiteX106" fmla="*/ 146876 w 226389"/>
                  <a:gd name="connsiteY106" fmla="*/ 168966 h 672908"/>
                  <a:gd name="connsiteX107" fmla="*/ 166754 w 226389"/>
                  <a:gd name="connsiteY107" fmla="*/ 175592 h 672908"/>
                  <a:gd name="connsiteX108" fmla="*/ 166754 w 226389"/>
                  <a:gd name="connsiteY108" fmla="*/ 168966 h 672908"/>
                  <a:gd name="connsiteX109" fmla="*/ 163441 w 226389"/>
                  <a:gd name="connsiteY109" fmla="*/ 159027 h 672908"/>
                  <a:gd name="connsiteX110" fmla="*/ 213137 w 226389"/>
                  <a:gd name="connsiteY110" fmla="*/ 155714 h 672908"/>
                  <a:gd name="connsiteX111" fmla="*/ 203198 w 226389"/>
                  <a:gd name="connsiteY111" fmla="*/ 152400 h 672908"/>
                  <a:gd name="connsiteX112" fmla="*/ 183320 w 226389"/>
                  <a:gd name="connsiteY112" fmla="*/ 149087 h 672908"/>
                  <a:gd name="connsiteX113" fmla="*/ 160128 w 226389"/>
                  <a:gd name="connsiteY113" fmla="*/ 139148 h 672908"/>
                  <a:gd name="connsiteX114" fmla="*/ 150189 w 226389"/>
                  <a:gd name="connsiteY114" fmla="*/ 129209 h 672908"/>
                  <a:gd name="connsiteX115" fmla="*/ 140250 w 226389"/>
                  <a:gd name="connsiteY115" fmla="*/ 109331 h 672908"/>
                  <a:gd name="connsiteX116" fmla="*/ 136937 w 226389"/>
                  <a:gd name="connsiteY116" fmla="*/ 89453 h 672908"/>
                  <a:gd name="connsiteX117" fmla="*/ 130311 w 226389"/>
                  <a:gd name="connsiteY117" fmla="*/ 69574 h 672908"/>
                  <a:gd name="connsiteX118" fmla="*/ 123685 w 226389"/>
                  <a:gd name="connsiteY118" fmla="*/ 59635 h 672908"/>
                  <a:gd name="connsiteX119" fmla="*/ 120372 w 226389"/>
                  <a:gd name="connsiteY119" fmla="*/ 49696 h 672908"/>
                  <a:gd name="connsiteX120" fmla="*/ 113746 w 226389"/>
                  <a:gd name="connsiteY120" fmla="*/ 39757 h 672908"/>
                  <a:gd name="connsiteX121" fmla="*/ 107120 w 226389"/>
                  <a:gd name="connsiteY121" fmla="*/ 0 h 67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226389" h="672908">
                    <a:moveTo>
                      <a:pt x="107120" y="0"/>
                    </a:moveTo>
                    <a:lnTo>
                      <a:pt x="107120" y="0"/>
                    </a:lnTo>
                    <a:cubicBezTo>
                      <a:pt x="103807" y="11044"/>
                      <a:pt x="100267" y="22022"/>
                      <a:pt x="97181" y="33131"/>
                    </a:cubicBezTo>
                    <a:cubicBezTo>
                      <a:pt x="94744" y="41905"/>
                      <a:pt x="93434" y="50996"/>
                      <a:pt x="90554" y="59635"/>
                    </a:cubicBezTo>
                    <a:cubicBezTo>
                      <a:pt x="89450" y="62948"/>
                      <a:pt x="88803" y="66450"/>
                      <a:pt x="87241" y="69574"/>
                    </a:cubicBezTo>
                    <a:cubicBezTo>
                      <a:pt x="85460" y="73136"/>
                      <a:pt x="82232" y="75875"/>
                      <a:pt x="80615" y="79514"/>
                    </a:cubicBezTo>
                    <a:cubicBezTo>
                      <a:pt x="77778" y="85896"/>
                      <a:pt x="73989" y="99392"/>
                      <a:pt x="73989" y="99392"/>
                    </a:cubicBezTo>
                    <a:cubicBezTo>
                      <a:pt x="69688" y="129497"/>
                      <a:pt x="73145" y="115175"/>
                      <a:pt x="64050" y="142461"/>
                    </a:cubicBezTo>
                    <a:cubicBezTo>
                      <a:pt x="62791" y="146238"/>
                      <a:pt x="57424" y="146878"/>
                      <a:pt x="54111" y="149087"/>
                    </a:cubicBezTo>
                    <a:cubicBezTo>
                      <a:pt x="51902" y="155713"/>
                      <a:pt x="40859" y="166757"/>
                      <a:pt x="47485" y="168966"/>
                    </a:cubicBezTo>
                    <a:lnTo>
                      <a:pt x="77302" y="178905"/>
                    </a:lnTo>
                    <a:lnTo>
                      <a:pt x="87241" y="182218"/>
                    </a:lnTo>
                    <a:cubicBezTo>
                      <a:pt x="86137" y="192157"/>
                      <a:pt x="85572" y="202171"/>
                      <a:pt x="83928" y="212035"/>
                    </a:cubicBezTo>
                    <a:cubicBezTo>
                      <a:pt x="83354" y="215480"/>
                      <a:pt x="83084" y="219505"/>
                      <a:pt x="80615" y="221974"/>
                    </a:cubicBezTo>
                    <a:cubicBezTo>
                      <a:pt x="78146" y="224443"/>
                      <a:pt x="73989" y="224183"/>
                      <a:pt x="70676" y="225287"/>
                    </a:cubicBezTo>
                    <a:cubicBezTo>
                      <a:pt x="68448" y="227515"/>
                      <a:pt x="56588" y="238511"/>
                      <a:pt x="57424" y="241853"/>
                    </a:cubicBezTo>
                    <a:cubicBezTo>
                      <a:pt x="58271" y="245241"/>
                      <a:pt x="64050" y="244062"/>
                      <a:pt x="67363" y="245166"/>
                    </a:cubicBezTo>
                    <a:cubicBezTo>
                      <a:pt x="70676" y="247375"/>
                      <a:pt x="73642" y="250224"/>
                      <a:pt x="77302" y="251792"/>
                    </a:cubicBezTo>
                    <a:cubicBezTo>
                      <a:pt x="81487" y="253586"/>
                      <a:pt x="88518" y="251032"/>
                      <a:pt x="90554" y="255105"/>
                    </a:cubicBezTo>
                    <a:cubicBezTo>
                      <a:pt x="93072" y="260142"/>
                      <a:pt x="88607" y="266207"/>
                      <a:pt x="87241" y="271670"/>
                    </a:cubicBezTo>
                    <a:cubicBezTo>
                      <a:pt x="84045" y="284456"/>
                      <a:pt x="84253" y="281284"/>
                      <a:pt x="73989" y="291548"/>
                    </a:cubicBezTo>
                    <a:cubicBezTo>
                      <a:pt x="72885" y="294861"/>
                      <a:pt x="72238" y="298363"/>
                      <a:pt x="70676" y="301487"/>
                    </a:cubicBezTo>
                    <a:cubicBezTo>
                      <a:pt x="64506" y="313828"/>
                      <a:pt x="63272" y="310373"/>
                      <a:pt x="54111" y="321366"/>
                    </a:cubicBezTo>
                    <a:cubicBezTo>
                      <a:pt x="51562" y="324425"/>
                      <a:pt x="49694" y="327992"/>
                      <a:pt x="47485" y="331305"/>
                    </a:cubicBezTo>
                    <a:cubicBezTo>
                      <a:pt x="48589" y="334618"/>
                      <a:pt x="47956" y="339214"/>
                      <a:pt x="50798" y="341244"/>
                    </a:cubicBezTo>
                    <a:cubicBezTo>
                      <a:pt x="56481" y="345304"/>
                      <a:pt x="64050" y="345661"/>
                      <a:pt x="70676" y="347870"/>
                    </a:cubicBezTo>
                    <a:cubicBezTo>
                      <a:pt x="84935" y="352623"/>
                      <a:pt x="77227" y="350336"/>
                      <a:pt x="93868" y="354496"/>
                    </a:cubicBezTo>
                    <a:cubicBezTo>
                      <a:pt x="85461" y="396518"/>
                      <a:pt x="96727" y="351136"/>
                      <a:pt x="83928" y="381000"/>
                    </a:cubicBezTo>
                    <a:cubicBezTo>
                      <a:pt x="79389" y="391591"/>
                      <a:pt x="82483" y="402947"/>
                      <a:pt x="70676" y="410818"/>
                    </a:cubicBezTo>
                    <a:cubicBezTo>
                      <a:pt x="65087" y="414544"/>
                      <a:pt x="57424" y="413027"/>
                      <a:pt x="50798" y="414131"/>
                    </a:cubicBezTo>
                    <a:cubicBezTo>
                      <a:pt x="22314" y="433120"/>
                      <a:pt x="58353" y="410354"/>
                      <a:pt x="30920" y="424070"/>
                    </a:cubicBezTo>
                    <a:cubicBezTo>
                      <a:pt x="27359" y="425851"/>
                      <a:pt x="24294" y="428487"/>
                      <a:pt x="20981" y="430696"/>
                    </a:cubicBezTo>
                    <a:lnTo>
                      <a:pt x="11041" y="460514"/>
                    </a:lnTo>
                    <a:cubicBezTo>
                      <a:pt x="9782" y="464291"/>
                      <a:pt x="6196" y="466892"/>
                      <a:pt x="4415" y="470453"/>
                    </a:cubicBezTo>
                    <a:cubicBezTo>
                      <a:pt x="2853" y="473577"/>
                      <a:pt x="-2211" y="481496"/>
                      <a:pt x="1102" y="480392"/>
                    </a:cubicBezTo>
                    <a:cubicBezTo>
                      <a:pt x="7028" y="478417"/>
                      <a:pt x="9611" y="471205"/>
                      <a:pt x="14354" y="467140"/>
                    </a:cubicBezTo>
                    <a:cubicBezTo>
                      <a:pt x="17377" y="464549"/>
                      <a:pt x="20981" y="462723"/>
                      <a:pt x="24294" y="460514"/>
                    </a:cubicBezTo>
                    <a:cubicBezTo>
                      <a:pt x="36442" y="461618"/>
                      <a:pt x="53013" y="454386"/>
                      <a:pt x="60737" y="463827"/>
                    </a:cubicBezTo>
                    <a:cubicBezTo>
                      <a:pt x="73283" y="479161"/>
                      <a:pt x="53304" y="495259"/>
                      <a:pt x="47485" y="506896"/>
                    </a:cubicBezTo>
                    <a:cubicBezTo>
                      <a:pt x="45923" y="510020"/>
                      <a:pt x="45276" y="513522"/>
                      <a:pt x="44172" y="516835"/>
                    </a:cubicBezTo>
                    <a:cubicBezTo>
                      <a:pt x="46381" y="521252"/>
                      <a:pt x="48059" y="525978"/>
                      <a:pt x="50798" y="530087"/>
                    </a:cubicBezTo>
                    <a:cubicBezTo>
                      <a:pt x="55894" y="537731"/>
                      <a:pt x="62883" y="535375"/>
                      <a:pt x="54111" y="546653"/>
                    </a:cubicBezTo>
                    <a:cubicBezTo>
                      <a:pt x="48358" y="554050"/>
                      <a:pt x="34233" y="566531"/>
                      <a:pt x="34233" y="566531"/>
                    </a:cubicBezTo>
                    <a:cubicBezTo>
                      <a:pt x="38650" y="573157"/>
                      <a:pt x="41854" y="580778"/>
                      <a:pt x="47485" y="586409"/>
                    </a:cubicBezTo>
                    <a:cubicBezTo>
                      <a:pt x="53116" y="592040"/>
                      <a:pt x="60449" y="595710"/>
                      <a:pt x="67363" y="599661"/>
                    </a:cubicBezTo>
                    <a:cubicBezTo>
                      <a:pt x="102557" y="619772"/>
                      <a:pt x="82770" y="607150"/>
                      <a:pt x="113746" y="619540"/>
                    </a:cubicBezTo>
                    <a:cubicBezTo>
                      <a:pt x="118331" y="621374"/>
                      <a:pt x="122710" y="623716"/>
                      <a:pt x="126998" y="626166"/>
                    </a:cubicBezTo>
                    <a:cubicBezTo>
                      <a:pt x="130455" y="628141"/>
                      <a:pt x="133298" y="631175"/>
                      <a:pt x="136937" y="632792"/>
                    </a:cubicBezTo>
                    <a:cubicBezTo>
                      <a:pt x="143319" y="635629"/>
                      <a:pt x="150189" y="637209"/>
                      <a:pt x="156815" y="639418"/>
                    </a:cubicBezTo>
                    <a:cubicBezTo>
                      <a:pt x="160128" y="640522"/>
                      <a:pt x="163630" y="641169"/>
                      <a:pt x="166754" y="642731"/>
                    </a:cubicBezTo>
                    <a:cubicBezTo>
                      <a:pt x="171172" y="644940"/>
                      <a:pt x="175719" y="646907"/>
                      <a:pt x="180007" y="649357"/>
                    </a:cubicBezTo>
                    <a:cubicBezTo>
                      <a:pt x="183464" y="651332"/>
                      <a:pt x="186385" y="654202"/>
                      <a:pt x="189946" y="655983"/>
                    </a:cubicBezTo>
                    <a:cubicBezTo>
                      <a:pt x="193070" y="657545"/>
                      <a:pt x="196572" y="658192"/>
                      <a:pt x="199885" y="659296"/>
                    </a:cubicBezTo>
                    <a:cubicBezTo>
                      <a:pt x="202185" y="661596"/>
                      <a:pt x="212914" y="675288"/>
                      <a:pt x="219763" y="672548"/>
                    </a:cubicBezTo>
                    <a:cubicBezTo>
                      <a:pt x="223460" y="671069"/>
                      <a:pt x="224180" y="665922"/>
                      <a:pt x="226389" y="662609"/>
                    </a:cubicBezTo>
                    <a:cubicBezTo>
                      <a:pt x="214128" y="638087"/>
                      <a:pt x="226613" y="659565"/>
                      <a:pt x="209824" y="639418"/>
                    </a:cubicBezTo>
                    <a:cubicBezTo>
                      <a:pt x="207275" y="636359"/>
                      <a:pt x="206014" y="632295"/>
                      <a:pt x="203198" y="629479"/>
                    </a:cubicBezTo>
                    <a:cubicBezTo>
                      <a:pt x="185684" y="611965"/>
                      <a:pt x="198187" y="638526"/>
                      <a:pt x="176694" y="606287"/>
                    </a:cubicBezTo>
                    <a:cubicBezTo>
                      <a:pt x="174485" y="602974"/>
                      <a:pt x="172690" y="599345"/>
                      <a:pt x="170068" y="596348"/>
                    </a:cubicBezTo>
                    <a:cubicBezTo>
                      <a:pt x="164926" y="590471"/>
                      <a:pt x="159024" y="585305"/>
                      <a:pt x="153502" y="579783"/>
                    </a:cubicBezTo>
                    <a:cubicBezTo>
                      <a:pt x="150189" y="576470"/>
                      <a:pt x="145658" y="574035"/>
                      <a:pt x="143563" y="569844"/>
                    </a:cubicBezTo>
                    <a:cubicBezTo>
                      <a:pt x="141354" y="565427"/>
                      <a:pt x="139387" y="560880"/>
                      <a:pt x="136937" y="556592"/>
                    </a:cubicBezTo>
                    <a:cubicBezTo>
                      <a:pt x="134962" y="553135"/>
                      <a:pt x="132092" y="550214"/>
                      <a:pt x="130311" y="546653"/>
                    </a:cubicBezTo>
                    <a:cubicBezTo>
                      <a:pt x="128749" y="543529"/>
                      <a:pt x="128694" y="539767"/>
                      <a:pt x="126998" y="536714"/>
                    </a:cubicBezTo>
                    <a:cubicBezTo>
                      <a:pt x="123131" y="529752"/>
                      <a:pt x="113746" y="516835"/>
                      <a:pt x="113746" y="516835"/>
                    </a:cubicBezTo>
                    <a:cubicBezTo>
                      <a:pt x="114850" y="508000"/>
                      <a:pt x="112642" y="498061"/>
                      <a:pt x="117059" y="490331"/>
                    </a:cubicBezTo>
                    <a:cubicBezTo>
                      <a:pt x="118792" y="487299"/>
                      <a:pt x="123945" y="491948"/>
                      <a:pt x="126998" y="493644"/>
                    </a:cubicBezTo>
                    <a:cubicBezTo>
                      <a:pt x="161174" y="512630"/>
                      <a:pt x="134326" y="502713"/>
                      <a:pt x="156815" y="510209"/>
                    </a:cubicBezTo>
                    <a:cubicBezTo>
                      <a:pt x="160128" y="512418"/>
                      <a:pt x="163193" y="515054"/>
                      <a:pt x="166754" y="516835"/>
                    </a:cubicBezTo>
                    <a:cubicBezTo>
                      <a:pt x="169878" y="518397"/>
                      <a:pt x="173967" y="517966"/>
                      <a:pt x="176694" y="520148"/>
                    </a:cubicBezTo>
                    <a:cubicBezTo>
                      <a:pt x="179803" y="522635"/>
                      <a:pt x="181111" y="526774"/>
                      <a:pt x="183320" y="530087"/>
                    </a:cubicBezTo>
                    <a:cubicBezTo>
                      <a:pt x="187737" y="528983"/>
                      <a:pt x="193840" y="530417"/>
                      <a:pt x="196572" y="526774"/>
                    </a:cubicBezTo>
                    <a:cubicBezTo>
                      <a:pt x="198667" y="523980"/>
                      <a:pt x="195134" y="519781"/>
                      <a:pt x="193259" y="516835"/>
                    </a:cubicBezTo>
                    <a:cubicBezTo>
                      <a:pt x="187330" y="507518"/>
                      <a:pt x="181190" y="498139"/>
                      <a:pt x="173381" y="490331"/>
                    </a:cubicBezTo>
                    <a:cubicBezTo>
                      <a:pt x="171172" y="488122"/>
                      <a:pt x="168628" y="486204"/>
                      <a:pt x="166754" y="483705"/>
                    </a:cubicBezTo>
                    <a:cubicBezTo>
                      <a:pt x="161976" y="477334"/>
                      <a:pt x="159133" y="469458"/>
                      <a:pt x="153502" y="463827"/>
                    </a:cubicBezTo>
                    <a:cubicBezTo>
                      <a:pt x="151293" y="461618"/>
                      <a:pt x="148750" y="459699"/>
                      <a:pt x="146876" y="457200"/>
                    </a:cubicBezTo>
                    <a:cubicBezTo>
                      <a:pt x="142098" y="450829"/>
                      <a:pt x="133624" y="437322"/>
                      <a:pt x="133624" y="437322"/>
                    </a:cubicBezTo>
                    <a:cubicBezTo>
                      <a:pt x="126151" y="407430"/>
                      <a:pt x="129878" y="419457"/>
                      <a:pt x="123685" y="400879"/>
                    </a:cubicBezTo>
                    <a:cubicBezTo>
                      <a:pt x="122581" y="394253"/>
                      <a:pt x="120372" y="387718"/>
                      <a:pt x="120372" y="381000"/>
                    </a:cubicBezTo>
                    <a:cubicBezTo>
                      <a:pt x="120372" y="377508"/>
                      <a:pt x="120228" y="371555"/>
                      <a:pt x="123685" y="371061"/>
                    </a:cubicBezTo>
                    <a:cubicBezTo>
                      <a:pt x="130599" y="370073"/>
                      <a:pt x="136937" y="375478"/>
                      <a:pt x="143563" y="377687"/>
                    </a:cubicBezTo>
                    <a:cubicBezTo>
                      <a:pt x="145772" y="379896"/>
                      <a:pt x="147395" y="382917"/>
                      <a:pt x="150189" y="384314"/>
                    </a:cubicBezTo>
                    <a:cubicBezTo>
                      <a:pt x="156436" y="387438"/>
                      <a:pt x="170068" y="390940"/>
                      <a:pt x="170068" y="390940"/>
                    </a:cubicBezTo>
                    <a:cubicBezTo>
                      <a:pt x="193095" y="406291"/>
                      <a:pt x="164153" y="387982"/>
                      <a:pt x="196572" y="404192"/>
                    </a:cubicBezTo>
                    <a:cubicBezTo>
                      <a:pt x="222261" y="417037"/>
                      <a:pt x="191468" y="405804"/>
                      <a:pt x="216450" y="414131"/>
                    </a:cubicBezTo>
                    <a:cubicBezTo>
                      <a:pt x="177995" y="375676"/>
                      <a:pt x="243462" y="439536"/>
                      <a:pt x="189946" y="394253"/>
                    </a:cubicBezTo>
                    <a:cubicBezTo>
                      <a:pt x="180408" y="386182"/>
                      <a:pt x="170372" y="378144"/>
                      <a:pt x="163441" y="367748"/>
                    </a:cubicBezTo>
                    <a:cubicBezTo>
                      <a:pt x="154216" y="353911"/>
                      <a:pt x="159631" y="360625"/>
                      <a:pt x="146876" y="347870"/>
                    </a:cubicBezTo>
                    <a:cubicBezTo>
                      <a:pt x="145772" y="344557"/>
                      <a:pt x="145125" y="341055"/>
                      <a:pt x="143563" y="337931"/>
                    </a:cubicBezTo>
                    <a:cubicBezTo>
                      <a:pt x="138951" y="328706"/>
                      <a:pt x="134325" y="325380"/>
                      <a:pt x="126998" y="318053"/>
                    </a:cubicBezTo>
                    <a:cubicBezTo>
                      <a:pt x="118743" y="285031"/>
                      <a:pt x="121869" y="300531"/>
                      <a:pt x="117059" y="271670"/>
                    </a:cubicBezTo>
                    <a:cubicBezTo>
                      <a:pt x="118163" y="261731"/>
                      <a:pt x="112898" y="248497"/>
                      <a:pt x="120372" y="241853"/>
                    </a:cubicBezTo>
                    <a:cubicBezTo>
                      <a:pt x="127026" y="235938"/>
                      <a:pt x="138286" y="242823"/>
                      <a:pt x="146876" y="245166"/>
                    </a:cubicBezTo>
                    <a:cubicBezTo>
                      <a:pt x="154409" y="247220"/>
                      <a:pt x="171462" y="266438"/>
                      <a:pt x="173381" y="268357"/>
                    </a:cubicBezTo>
                    <a:cubicBezTo>
                      <a:pt x="178320" y="273296"/>
                      <a:pt x="186633" y="272774"/>
                      <a:pt x="193259" y="274983"/>
                    </a:cubicBezTo>
                    <a:lnTo>
                      <a:pt x="203198" y="278296"/>
                    </a:lnTo>
                    <a:cubicBezTo>
                      <a:pt x="202094" y="273879"/>
                      <a:pt x="202800" y="268542"/>
                      <a:pt x="199885" y="265044"/>
                    </a:cubicBezTo>
                    <a:cubicBezTo>
                      <a:pt x="196723" y="261250"/>
                      <a:pt x="190821" y="261036"/>
                      <a:pt x="186633" y="258418"/>
                    </a:cubicBezTo>
                    <a:cubicBezTo>
                      <a:pt x="181951" y="255492"/>
                      <a:pt x="177798" y="251792"/>
                      <a:pt x="173381" y="248479"/>
                    </a:cubicBezTo>
                    <a:cubicBezTo>
                      <a:pt x="172277" y="245166"/>
                      <a:pt x="172537" y="241009"/>
                      <a:pt x="170068" y="238540"/>
                    </a:cubicBezTo>
                    <a:cubicBezTo>
                      <a:pt x="164437" y="232909"/>
                      <a:pt x="156815" y="229705"/>
                      <a:pt x="150189" y="225287"/>
                    </a:cubicBezTo>
                    <a:cubicBezTo>
                      <a:pt x="145595" y="222224"/>
                      <a:pt x="141354" y="218661"/>
                      <a:pt x="136937" y="215348"/>
                    </a:cubicBezTo>
                    <a:cubicBezTo>
                      <a:pt x="134728" y="210931"/>
                      <a:pt x="132852" y="206331"/>
                      <a:pt x="130311" y="202096"/>
                    </a:cubicBezTo>
                    <a:cubicBezTo>
                      <a:pt x="126214" y="195267"/>
                      <a:pt x="117059" y="182218"/>
                      <a:pt x="117059" y="182218"/>
                    </a:cubicBezTo>
                    <a:cubicBezTo>
                      <a:pt x="119670" y="171775"/>
                      <a:pt x="117241" y="165653"/>
                      <a:pt x="130311" y="165653"/>
                    </a:cubicBezTo>
                    <a:cubicBezTo>
                      <a:pt x="135942" y="165653"/>
                      <a:pt x="141443" y="167484"/>
                      <a:pt x="146876" y="168966"/>
                    </a:cubicBezTo>
                    <a:cubicBezTo>
                      <a:pt x="153614" y="170804"/>
                      <a:pt x="166754" y="175592"/>
                      <a:pt x="166754" y="175592"/>
                    </a:cubicBezTo>
                    <a:cubicBezTo>
                      <a:pt x="186634" y="168966"/>
                      <a:pt x="173381" y="175592"/>
                      <a:pt x="166754" y="168966"/>
                    </a:cubicBezTo>
                    <a:cubicBezTo>
                      <a:pt x="164285" y="166497"/>
                      <a:pt x="164545" y="162340"/>
                      <a:pt x="163441" y="159027"/>
                    </a:cubicBezTo>
                    <a:cubicBezTo>
                      <a:pt x="186083" y="143932"/>
                      <a:pt x="163946" y="155714"/>
                      <a:pt x="213137" y="155714"/>
                    </a:cubicBezTo>
                    <a:cubicBezTo>
                      <a:pt x="216629" y="155714"/>
                      <a:pt x="206607" y="153158"/>
                      <a:pt x="203198" y="152400"/>
                    </a:cubicBezTo>
                    <a:cubicBezTo>
                      <a:pt x="196641" y="150943"/>
                      <a:pt x="189946" y="150191"/>
                      <a:pt x="183320" y="149087"/>
                    </a:cubicBezTo>
                    <a:cubicBezTo>
                      <a:pt x="175210" y="146384"/>
                      <a:pt x="167292" y="144265"/>
                      <a:pt x="160128" y="139148"/>
                    </a:cubicBezTo>
                    <a:cubicBezTo>
                      <a:pt x="156315" y="136425"/>
                      <a:pt x="153188" y="132808"/>
                      <a:pt x="150189" y="129209"/>
                    </a:cubicBezTo>
                    <a:cubicBezTo>
                      <a:pt x="144774" y="122711"/>
                      <a:pt x="142061" y="117481"/>
                      <a:pt x="140250" y="109331"/>
                    </a:cubicBezTo>
                    <a:cubicBezTo>
                      <a:pt x="138793" y="102774"/>
                      <a:pt x="138566" y="95970"/>
                      <a:pt x="136937" y="89453"/>
                    </a:cubicBezTo>
                    <a:cubicBezTo>
                      <a:pt x="135243" y="82677"/>
                      <a:pt x="132520" y="76200"/>
                      <a:pt x="130311" y="69574"/>
                    </a:cubicBezTo>
                    <a:cubicBezTo>
                      <a:pt x="129052" y="65797"/>
                      <a:pt x="125466" y="63196"/>
                      <a:pt x="123685" y="59635"/>
                    </a:cubicBezTo>
                    <a:cubicBezTo>
                      <a:pt x="122123" y="56511"/>
                      <a:pt x="121934" y="52820"/>
                      <a:pt x="120372" y="49696"/>
                    </a:cubicBezTo>
                    <a:cubicBezTo>
                      <a:pt x="118591" y="46135"/>
                      <a:pt x="115527" y="43318"/>
                      <a:pt x="113746" y="39757"/>
                    </a:cubicBezTo>
                    <a:cubicBezTo>
                      <a:pt x="112184" y="36633"/>
                      <a:pt x="108224" y="6626"/>
                      <a:pt x="107120"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85" name="Group 84">
              <a:extLst>
                <a:ext uri="{FF2B5EF4-FFF2-40B4-BE49-F238E27FC236}">
                  <a16:creationId xmlns:a16="http://schemas.microsoft.com/office/drawing/2014/main" id="{79884F16-B5D6-45B4-8A6E-4CFCBDC1DBFE}"/>
                </a:ext>
              </a:extLst>
            </p:cNvPr>
            <p:cNvGrpSpPr/>
            <p:nvPr/>
          </p:nvGrpSpPr>
          <p:grpSpPr>
            <a:xfrm>
              <a:off x="3720548" y="4442791"/>
              <a:ext cx="122583" cy="1577009"/>
              <a:chOff x="3720548" y="4442791"/>
              <a:chExt cx="122583" cy="1577009"/>
            </a:xfrm>
          </p:grpSpPr>
          <p:cxnSp>
            <p:nvCxnSpPr>
              <p:cNvPr id="136" name="Straight Connector 135">
                <a:extLst>
                  <a:ext uri="{FF2B5EF4-FFF2-40B4-BE49-F238E27FC236}">
                    <a16:creationId xmlns:a16="http://schemas.microsoft.com/office/drawing/2014/main" id="{3D759DE7-C282-183D-A95B-59D34C02D6F0}"/>
                  </a:ext>
                </a:extLst>
              </p:cNvPr>
              <p:cNvCxnSpPr/>
              <p:nvPr/>
            </p:nvCxnSpPr>
            <p:spPr>
              <a:xfrm flipH="1" flipV="1">
                <a:off x="3765916" y="4977792"/>
                <a:ext cx="21570" cy="1042008"/>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106" name="Freeform 105">
                <a:extLst>
                  <a:ext uri="{FF2B5EF4-FFF2-40B4-BE49-F238E27FC236}">
                    <a16:creationId xmlns:a16="http://schemas.microsoft.com/office/drawing/2014/main" id="{357FF0BF-6ABF-2515-B65B-A94CBB4776CD}"/>
                  </a:ext>
                </a:extLst>
              </p:cNvPr>
              <p:cNvSpPr/>
              <p:nvPr/>
            </p:nvSpPr>
            <p:spPr>
              <a:xfrm>
                <a:off x="3720548" y="4442791"/>
                <a:ext cx="122583" cy="580801"/>
              </a:xfrm>
              <a:custGeom>
                <a:avLst/>
                <a:gdLst>
                  <a:gd name="connsiteX0" fmla="*/ 72887 w 122583"/>
                  <a:gd name="connsiteY0" fmla="*/ 0 h 580801"/>
                  <a:gd name="connsiteX1" fmla="*/ 72887 w 122583"/>
                  <a:gd name="connsiteY1" fmla="*/ 0 h 580801"/>
                  <a:gd name="connsiteX2" fmla="*/ 66261 w 122583"/>
                  <a:gd name="connsiteY2" fmla="*/ 29818 h 580801"/>
                  <a:gd name="connsiteX3" fmla="*/ 62948 w 122583"/>
                  <a:gd name="connsiteY3" fmla="*/ 39757 h 580801"/>
                  <a:gd name="connsiteX4" fmla="*/ 56322 w 122583"/>
                  <a:gd name="connsiteY4" fmla="*/ 72887 h 580801"/>
                  <a:gd name="connsiteX5" fmla="*/ 49695 w 122583"/>
                  <a:gd name="connsiteY5" fmla="*/ 79513 h 580801"/>
                  <a:gd name="connsiteX6" fmla="*/ 46382 w 122583"/>
                  <a:gd name="connsiteY6" fmla="*/ 89452 h 580801"/>
                  <a:gd name="connsiteX7" fmla="*/ 43069 w 122583"/>
                  <a:gd name="connsiteY7" fmla="*/ 102705 h 580801"/>
                  <a:gd name="connsiteX8" fmla="*/ 36443 w 122583"/>
                  <a:gd name="connsiteY8" fmla="*/ 122583 h 580801"/>
                  <a:gd name="connsiteX9" fmla="*/ 59635 w 122583"/>
                  <a:gd name="connsiteY9" fmla="*/ 125896 h 580801"/>
                  <a:gd name="connsiteX10" fmla="*/ 66261 w 122583"/>
                  <a:gd name="connsiteY10" fmla="*/ 135835 h 580801"/>
                  <a:gd name="connsiteX11" fmla="*/ 46382 w 122583"/>
                  <a:gd name="connsiteY11" fmla="*/ 162339 h 580801"/>
                  <a:gd name="connsiteX12" fmla="*/ 36443 w 122583"/>
                  <a:gd name="connsiteY12" fmla="*/ 165652 h 580801"/>
                  <a:gd name="connsiteX13" fmla="*/ 33130 w 122583"/>
                  <a:gd name="connsiteY13" fmla="*/ 175592 h 580801"/>
                  <a:gd name="connsiteX14" fmla="*/ 23191 w 122583"/>
                  <a:gd name="connsiteY14" fmla="*/ 178905 h 580801"/>
                  <a:gd name="connsiteX15" fmla="*/ 19878 w 122583"/>
                  <a:gd name="connsiteY15" fmla="*/ 195470 h 580801"/>
                  <a:gd name="connsiteX16" fmla="*/ 16565 w 122583"/>
                  <a:gd name="connsiteY16" fmla="*/ 205409 h 580801"/>
                  <a:gd name="connsiteX17" fmla="*/ 19878 w 122583"/>
                  <a:gd name="connsiteY17" fmla="*/ 218661 h 580801"/>
                  <a:gd name="connsiteX18" fmla="*/ 49695 w 122583"/>
                  <a:gd name="connsiteY18" fmla="*/ 228600 h 580801"/>
                  <a:gd name="connsiteX19" fmla="*/ 69574 w 122583"/>
                  <a:gd name="connsiteY19" fmla="*/ 235226 h 580801"/>
                  <a:gd name="connsiteX20" fmla="*/ 66261 w 122583"/>
                  <a:gd name="connsiteY20" fmla="*/ 255105 h 580801"/>
                  <a:gd name="connsiteX21" fmla="*/ 49695 w 122583"/>
                  <a:gd name="connsiteY21" fmla="*/ 274983 h 580801"/>
                  <a:gd name="connsiteX22" fmla="*/ 46382 w 122583"/>
                  <a:gd name="connsiteY22" fmla="*/ 284922 h 580801"/>
                  <a:gd name="connsiteX23" fmla="*/ 29817 w 122583"/>
                  <a:gd name="connsiteY23" fmla="*/ 314739 h 580801"/>
                  <a:gd name="connsiteX24" fmla="*/ 53009 w 122583"/>
                  <a:gd name="connsiteY24" fmla="*/ 331305 h 580801"/>
                  <a:gd name="connsiteX25" fmla="*/ 62948 w 122583"/>
                  <a:gd name="connsiteY25" fmla="*/ 334618 h 580801"/>
                  <a:gd name="connsiteX26" fmla="*/ 43069 w 122583"/>
                  <a:gd name="connsiteY26" fmla="*/ 344557 h 580801"/>
                  <a:gd name="connsiteX27" fmla="*/ 33130 w 122583"/>
                  <a:gd name="connsiteY27" fmla="*/ 351183 h 580801"/>
                  <a:gd name="connsiteX28" fmla="*/ 19878 w 122583"/>
                  <a:gd name="connsiteY28" fmla="*/ 357809 h 580801"/>
                  <a:gd name="connsiteX29" fmla="*/ 6626 w 122583"/>
                  <a:gd name="connsiteY29" fmla="*/ 377687 h 580801"/>
                  <a:gd name="connsiteX30" fmla="*/ 0 w 122583"/>
                  <a:gd name="connsiteY30" fmla="*/ 387626 h 580801"/>
                  <a:gd name="connsiteX31" fmla="*/ 9939 w 122583"/>
                  <a:gd name="connsiteY31" fmla="*/ 410818 h 580801"/>
                  <a:gd name="connsiteX32" fmla="*/ 29817 w 122583"/>
                  <a:gd name="connsiteY32" fmla="*/ 430696 h 580801"/>
                  <a:gd name="connsiteX33" fmla="*/ 16565 w 122583"/>
                  <a:gd name="connsiteY33" fmla="*/ 477079 h 580801"/>
                  <a:gd name="connsiteX34" fmla="*/ 13252 w 122583"/>
                  <a:gd name="connsiteY34" fmla="*/ 490331 h 580801"/>
                  <a:gd name="connsiteX35" fmla="*/ 6626 w 122583"/>
                  <a:gd name="connsiteY35" fmla="*/ 510209 h 580801"/>
                  <a:gd name="connsiteX36" fmla="*/ 13252 w 122583"/>
                  <a:gd name="connsiteY36" fmla="*/ 553279 h 580801"/>
                  <a:gd name="connsiteX37" fmla="*/ 16565 w 122583"/>
                  <a:gd name="connsiteY37" fmla="*/ 576470 h 580801"/>
                  <a:gd name="connsiteX38" fmla="*/ 92765 w 122583"/>
                  <a:gd name="connsiteY38" fmla="*/ 579783 h 580801"/>
                  <a:gd name="connsiteX39" fmla="*/ 109330 w 122583"/>
                  <a:gd name="connsiteY39" fmla="*/ 576470 h 580801"/>
                  <a:gd name="connsiteX40" fmla="*/ 99391 w 122583"/>
                  <a:gd name="connsiteY40" fmla="*/ 569844 h 580801"/>
                  <a:gd name="connsiteX41" fmla="*/ 92765 w 122583"/>
                  <a:gd name="connsiteY41" fmla="*/ 559905 h 580801"/>
                  <a:gd name="connsiteX42" fmla="*/ 76200 w 122583"/>
                  <a:gd name="connsiteY42" fmla="*/ 540026 h 580801"/>
                  <a:gd name="connsiteX43" fmla="*/ 69574 w 122583"/>
                  <a:gd name="connsiteY43" fmla="*/ 520148 h 580801"/>
                  <a:gd name="connsiteX44" fmla="*/ 62948 w 122583"/>
                  <a:gd name="connsiteY44" fmla="*/ 490331 h 580801"/>
                  <a:gd name="connsiteX45" fmla="*/ 56322 w 122583"/>
                  <a:gd name="connsiteY45" fmla="*/ 480392 h 580801"/>
                  <a:gd name="connsiteX46" fmla="*/ 53009 w 122583"/>
                  <a:gd name="connsiteY46" fmla="*/ 470452 h 580801"/>
                  <a:gd name="connsiteX47" fmla="*/ 62948 w 122583"/>
                  <a:gd name="connsiteY47" fmla="*/ 467139 h 580801"/>
                  <a:gd name="connsiteX48" fmla="*/ 86139 w 122583"/>
                  <a:gd name="connsiteY48" fmla="*/ 477079 h 580801"/>
                  <a:gd name="connsiteX49" fmla="*/ 96078 w 122583"/>
                  <a:gd name="connsiteY49" fmla="*/ 480392 h 580801"/>
                  <a:gd name="connsiteX50" fmla="*/ 112643 w 122583"/>
                  <a:gd name="connsiteY50" fmla="*/ 477079 h 580801"/>
                  <a:gd name="connsiteX51" fmla="*/ 115956 w 122583"/>
                  <a:gd name="connsiteY51" fmla="*/ 443948 h 580801"/>
                  <a:gd name="connsiteX52" fmla="*/ 112643 w 122583"/>
                  <a:gd name="connsiteY52" fmla="*/ 434009 h 580801"/>
                  <a:gd name="connsiteX53" fmla="*/ 102704 w 122583"/>
                  <a:gd name="connsiteY53" fmla="*/ 430696 h 580801"/>
                  <a:gd name="connsiteX54" fmla="*/ 106017 w 122583"/>
                  <a:gd name="connsiteY54" fmla="*/ 394252 h 580801"/>
                  <a:gd name="connsiteX55" fmla="*/ 115956 w 122583"/>
                  <a:gd name="connsiteY55" fmla="*/ 390939 h 580801"/>
                  <a:gd name="connsiteX56" fmla="*/ 119269 w 122583"/>
                  <a:gd name="connsiteY56" fmla="*/ 361122 h 580801"/>
                  <a:gd name="connsiteX57" fmla="*/ 109330 w 122583"/>
                  <a:gd name="connsiteY57" fmla="*/ 347870 h 580801"/>
                  <a:gd name="connsiteX58" fmla="*/ 99391 w 122583"/>
                  <a:gd name="connsiteY58" fmla="*/ 327992 h 580801"/>
                  <a:gd name="connsiteX59" fmla="*/ 86139 w 122583"/>
                  <a:gd name="connsiteY59" fmla="*/ 301487 h 580801"/>
                  <a:gd name="connsiteX60" fmla="*/ 96078 w 122583"/>
                  <a:gd name="connsiteY60" fmla="*/ 294861 h 580801"/>
                  <a:gd name="connsiteX61" fmla="*/ 112643 w 122583"/>
                  <a:gd name="connsiteY61" fmla="*/ 291548 h 580801"/>
                  <a:gd name="connsiteX62" fmla="*/ 115956 w 122583"/>
                  <a:gd name="connsiteY62" fmla="*/ 281609 h 580801"/>
                  <a:gd name="connsiteX63" fmla="*/ 99391 w 122583"/>
                  <a:gd name="connsiteY63" fmla="*/ 261731 h 580801"/>
                  <a:gd name="connsiteX64" fmla="*/ 89452 w 122583"/>
                  <a:gd name="connsiteY64" fmla="*/ 258418 h 580801"/>
                  <a:gd name="connsiteX65" fmla="*/ 86139 w 122583"/>
                  <a:gd name="connsiteY65" fmla="*/ 248479 h 580801"/>
                  <a:gd name="connsiteX66" fmla="*/ 82826 w 122583"/>
                  <a:gd name="connsiteY66" fmla="*/ 235226 h 580801"/>
                  <a:gd name="connsiteX67" fmla="*/ 72887 w 122583"/>
                  <a:gd name="connsiteY67" fmla="*/ 225287 h 580801"/>
                  <a:gd name="connsiteX68" fmla="*/ 72887 w 122583"/>
                  <a:gd name="connsiteY68" fmla="*/ 185531 h 580801"/>
                  <a:gd name="connsiteX69" fmla="*/ 79513 w 122583"/>
                  <a:gd name="connsiteY69" fmla="*/ 165652 h 580801"/>
                  <a:gd name="connsiteX70" fmla="*/ 76200 w 122583"/>
                  <a:gd name="connsiteY70" fmla="*/ 152400 h 580801"/>
                  <a:gd name="connsiteX71" fmla="*/ 62948 w 122583"/>
                  <a:gd name="connsiteY71" fmla="*/ 132522 h 580801"/>
                  <a:gd name="connsiteX72" fmla="*/ 59635 w 122583"/>
                  <a:gd name="connsiteY72" fmla="*/ 112644 h 580801"/>
                  <a:gd name="connsiteX73" fmla="*/ 56322 w 122583"/>
                  <a:gd name="connsiteY73" fmla="*/ 96079 h 580801"/>
                  <a:gd name="connsiteX74" fmla="*/ 49695 w 122583"/>
                  <a:gd name="connsiteY74" fmla="*/ 62948 h 580801"/>
                  <a:gd name="connsiteX75" fmla="*/ 53009 w 122583"/>
                  <a:gd name="connsiteY75" fmla="*/ 43070 h 580801"/>
                  <a:gd name="connsiteX76" fmla="*/ 66261 w 122583"/>
                  <a:gd name="connsiteY76" fmla="*/ 26505 h 580801"/>
                  <a:gd name="connsiteX77" fmla="*/ 72887 w 122583"/>
                  <a:gd name="connsiteY77" fmla="*/ 0 h 580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22583" h="580801">
                    <a:moveTo>
                      <a:pt x="72887" y="0"/>
                    </a:moveTo>
                    <a:lnTo>
                      <a:pt x="72887" y="0"/>
                    </a:lnTo>
                    <a:cubicBezTo>
                      <a:pt x="70678" y="9939"/>
                      <a:pt x="68730" y="19940"/>
                      <a:pt x="66261" y="29818"/>
                    </a:cubicBezTo>
                    <a:cubicBezTo>
                      <a:pt x="65414" y="33206"/>
                      <a:pt x="63633" y="36333"/>
                      <a:pt x="62948" y="39757"/>
                    </a:cubicBezTo>
                    <a:cubicBezTo>
                      <a:pt x="62029" y="44350"/>
                      <a:pt x="60813" y="65403"/>
                      <a:pt x="56322" y="72887"/>
                    </a:cubicBezTo>
                    <a:cubicBezTo>
                      <a:pt x="54715" y="75566"/>
                      <a:pt x="51904" y="77304"/>
                      <a:pt x="49695" y="79513"/>
                    </a:cubicBezTo>
                    <a:cubicBezTo>
                      <a:pt x="48591" y="82826"/>
                      <a:pt x="47341" y="86094"/>
                      <a:pt x="46382" y="89452"/>
                    </a:cubicBezTo>
                    <a:cubicBezTo>
                      <a:pt x="45131" y="93830"/>
                      <a:pt x="44377" y="98343"/>
                      <a:pt x="43069" y="102705"/>
                    </a:cubicBezTo>
                    <a:cubicBezTo>
                      <a:pt x="41062" y="109395"/>
                      <a:pt x="36443" y="122583"/>
                      <a:pt x="36443" y="122583"/>
                    </a:cubicBezTo>
                    <a:cubicBezTo>
                      <a:pt x="44174" y="123687"/>
                      <a:pt x="52499" y="122724"/>
                      <a:pt x="59635" y="125896"/>
                    </a:cubicBezTo>
                    <a:cubicBezTo>
                      <a:pt x="63274" y="127513"/>
                      <a:pt x="67125" y="131948"/>
                      <a:pt x="66261" y="135835"/>
                    </a:cubicBezTo>
                    <a:cubicBezTo>
                      <a:pt x="66007" y="136977"/>
                      <a:pt x="52862" y="158451"/>
                      <a:pt x="46382" y="162339"/>
                    </a:cubicBezTo>
                    <a:cubicBezTo>
                      <a:pt x="43387" y="164136"/>
                      <a:pt x="39756" y="164548"/>
                      <a:pt x="36443" y="165652"/>
                    </a:cubicBezTo>
                    <a:cubicBezTo>
                      <a:pt x="35339" y="168965"/>
                      <a:pt x="35599" y="173122"/>
                      <a:pt x="33130" y="175592"/>
                    </a:cubicBezTo>
                    <a:cubicBezTo>
                      <a:pt x="30661" y="178061"/>
                      <a:pt x="25128" y="175999"/>
                      <a:pt x="23191" y="178905"/>
                    </a:cubicBezTo>
                    <a:cubicBezTo>
                      <a:pt x="20067" y="183590"/>
                      <a:pt x="21244" y="190007"/>
                      <a:pt x="19878" y="195470"/>
                    </a:cubicBezTo>
                    <a:cubicBezTo>
                      <a:pt x="19031" y="198858"/>
                      <a:pt x="17669" y="202096"/>
                      <a:pt x="16565" y="205409"/>
                    </a:cubicBezTo>
                    <a:cubicBezTo>
                      <a:pt x="17669" y="209826"/>
                      <a:pt x="17352" y="214872"/>
                      <a:pt x="19878" y="218661"/>
                    </a:cubicBezTo>
                    <a:cubicBezTo>
                      <a:pt x="25995" y="227836"/>
                      <a:pt x="41767" y="226618"/>
                      <a:pt x="49695" y="228600"/>
                    </a:cubicBezTo>
                    <a:cubicBezTo>
                      <a:pt x="56471" y="230294"/>
                      <a:pt x="69574" y="235226"/>
                      <a:pt x="69574" y="235226"/>
                    </a:cubicBezTo>
                    <a:cubicBezTo>
                      <a:pt x="68470" y="241852"/>
                      <a:pt x="68756" y="248868"/>
                      <a:pt x="66261" y="255105"/>
                    </a:cubicBezTo>
                    <a:cubicBezTo>
                      <a:pt x="63635" y="261670"/>
                      <a:pt x="55029" y="269650"/>
                      <a:pt x="49695" y="274983"/>
                    </a:cubicBezTo>
                    <a:cubicBezTo>
                      <a:pt x="48591" y="278296"/>
                      <a:pt x="48078" y="281869"/>
                      <a:pt x="46382" y="284922"/>
                    </a:cubicBezTo>
                    <a:cubicBezTo>
                      <a:pt x="27396" y="319098"/>
                      <a:pt x="37313" y="292250"/>
                      <a:pt x="29817" y="314739"/>
                    </a:cubicBezTo>
                    <a:cubicBezTo>
                      <a:pt x="35339" y="331305"/>
                      <a:pt x="29817" y="323574"/>
                      <a:pt x="53009" y="331305"/>
                    </a:cubicBezTo>
                    <a:lnTo>
                      <a:pt x="62948" y="334618"/>
                    </a:lnTo>
                    <a:cubicBezTo>
                      <a:pt x="34466" y="353606"/>
                      <a:pt x="70502" y="330841"/>
                      <a:pt x="43069" y="344557"/>
                    </a:cubicBezTo>
                    <a:cubicBezTo>
                      <a:pt x="39508" y="346338"/>
                      <a:pt x="36587" y="349208"/>
                      <a:pt x="33130" y="351183"/>
                    </a:cubicBezTo>
                    <a:cubicBezTo>
                      <a:pt x="28842" y="353633"/>
                      <a:pt x="24295" y="355600"/>
                      <a:pt x="19878" y="357809"/>
                    </a:cubicBezTo>
                    <a:lnTo>
                      <a:pt x="6626" y="377687"/>
                    </a:lnTo>
                    <a:lnTo>
                      <a:pt x="0" y="387626"/>
                    </a:lnTo>
                    <a:cubicBezTo>
                      <a:pt x="2534" y="397764"/>
                      <a:pt x="2312" y="403191"/>
                      <a:pt x="9939" y="410818"/>
                    </a:cubicBezTo>
                    <a:cubicBezTo>
                      <a:pt x="34595" y="435474"/>
                      <a:pt x="14202" y="407273"/>
                      <a:pt x="29817" y="430696"/>
                    </a:cubicBezTo>
                    <a:cubicBezTo>
                      <a:pt x="23175" y="497119"/>
                      <a:pt x="34546" y="441116"/>
                      <a:pt x="16565" y="477079"/>
                    </a:cubicBezTo>
                    <a:cubicBezTo>
                      <a:pt x="14529" y="481152"/>
                      <a:pt x="14560" y="485970"/>
                      <a:pt x="13252" y="490331"/>
                    </a:cubicBezTo>
                    <a:cubicBezTo>
                      <a:pt x="11245" y="497021"/>
                      <a:pt x="6626" y="510209"/>
                      <a:pt x="6626" y="510209"/>
                    </a:cubicBezTo>
                    <a:cubicBezTo>
                      <a:pt x="13763" y="531620"/>
                      <a:pt x="8593" y="513678"/>
                      <a:pt x="13252" y="553279"/>
                    </a:cubicBezTo>
                    <a:cubicBezTo>
                      <a:pt x="14164" y="561034"/>
                      <a:pt x="9157" y="574001"/>
                      <a:pt x="16565" y="576470"/>
                    </a:cubicBezTo>
                    <a:cubicBezTo>
                      <a:pt x="40684" y="584510"/>
                      <a:pt x="67365" y="578679"/>
                      <a:pt x="92765" y="579783"/>
                    </a:cubicBezTo>
                    <a:cubicBezTo>
                      <a:pt x="98287" y="578679"/>
                      <a:pt x="106206" y="581155"/>
                      <a:pt x="109330" y="576470"/>
                    </a:cubicBezTo>
                    <a:cubicBezTo>
                      <a:pt x="111539" y="573157"/>
                      <a:pt x="102207" y="572660"/>
                      <a:pt x="99391" y="569844"/>
                    </a:cubicBezTo>
                    <a:cubicBezTo>
                      <a:pt x="96575" y="567028"/>
                      <a:pt x="95314" y="562964"/>
                      <a:pt x="92765" y="559905"/>
                    </a:cubicBezTo>
                    <a:cubicBezTo>
                      <a:pt x="85333" y="550986"/>
                      <a:pt x="80901" y="550605"/>
                      <a:pt x="76200" y="540026"/>
                    </a:cubicBezTo>
                    <a:cubicBezTo>
                      <a:pt x="73363" y="533644"/>
                      <a:pt x="70722" y="527037"/>
                      <a:pt x="69574" y="520148"/>
                    </a:cubicBezTo>
                    <a:cubicBezTo>
                      <a:pt x="68302" y="512513"/>
                      <a:pt x="67026" y="498487"/>
                      <a:pt x="62948" y="490331"/>
                    </a:cubicBezTo>
                    <a:cubicBezTo>
                      <a:pt x="61167" y="486770"/>
                      <a:pt x="58531" y="483705"/>
                      <a:pt x="56322" y="480392"/>
                    </a:cubicBezTo>
                    <a:cubicBezTo>
                      <a:pt x="55218" y="477079"/>
                      <a:pt x="51447" y="473576"/>
                      <a:pt x="53009" y="470452"/>
                    </a:cubicBezTo>
                    <a:cubicBezTo>
                      <a:pt x="54571" y="467328"/>
                      <a:pt x="59524" y="466454"/>
                      <a:pt x="62948" y="467139"/>
                    </a:cubicBezTo>
                    <a:cubicBezTo>
                      <a:pt x="71195" y="468789"/>
                      <a:pt x="78330" y="473955"/>
                      <a:pt x="86139" y="477079"/>
                    </a:cubicBezTo>
                    <a:cubicBezTo>
                      <a:pt x="89381" y="478376"/>
                      <a:pt x="92765" y="479288"/>
                      <a:pt x="96078" y="480392"/>
                    </a:cubicBezTo>
                    <a:cubicBezTo>
                      <a:pt x="101600" y="479288"/>
                      <a:pt x="107754" y="479873"/>
                      <a:pt x="112643" y="477079"/>
                    </a:cubicBezTo>
                    <a:cubicBezTo>
                      <a:pt x="124717" y="470179"/>
                      <a:pt x="117642" y="452378"/>
                      <a:pt x="115956" y="443948"/>
                    </a:cubicBezTo>
                    <a:cubicBezTo>
                      <a:pt x="115271" y="440524"/>
                      <a:pt x="115112" y="436478"/>
                      <a:pt x="112643" y="434009"/>
                    </a:cubicBezTo>
                    <a:cubicBezTo>
                      <a:pt x="110174" y="431540"/>
                      <a:pt x="106017" y="431800"/>
                      <a:pt x="102704" y="430696"/>
                    </a:cubicBezTo>
                    <a:cubicBezTo>
                      <a:pt x="100873" y="414221"/>
                      <a:pt x="91750" y="402813"/>
                      <a:pt x="106017" y="394252"/>
                    </a:cubicBezTo>
                    <a:cubicBezTo>
                      <a:pt x="109011" y="392455"/>
                      <a:pt x="112643" y="392043"/>
                      <a:pt x="115956" y="390939"/>
                    </a:cubicBezTo>
                    <a:cubicBezTo>
                      <a:pt x="120780" y="376466"/>
                      <a:pt x="126244" y="373328"/>
                      <a:pt x="119269" y="361122"/>
                    </a:cubicBezTo>
                    <a:cubicBezTo>
                      <a:pt x="116529" y="356328"/>
                      <a:pt x="112643" y="352287"/>
                      <a:pt x="109330" y="347870"/>
                    </a:cubicBezTo>
                    <a:cubicBezTo>
                      <a:pt x="102612" y="327715"/>
                      <a:pt x="110401" y="348178"/>
                      <a:pt x="99391" y="327992"/>
                    </a:cubicBezTo>
                    <a:cubicBezTo>
                      <a:pt x="94661" y="319320"/>
                      <a:pt x="86139" y="301487"/>
                      <a:pt x="86139" y="301487"/>
                    </a:cubicBezTo>
                    <a:cubicBezTo>
                      <a:pt x="89452" y="299278"/>
                      <a:pt x="92350" y="296259"/>
                      <a:pt x="96078" y="294861"/>
                    </a:cubicBezTo>
                    <a:cubicBezTo>
                      <a:pt x="101350" y="292884"/>
                      <a:pt x="107958" y="294672"/>
                      <a:pt x="112643" y="291548"/>
                    </a:cubicBezTo>
                    <a:cubicBezTo>
                      <a:pt x="115549" y="289611"/>
                      <a:pt x="114852" y="284922"/>
                      <a:pt x="115956" y="281609"/>
                    </a:cubicBezTo>
                    <a:cubicBezTo>
                      <a:pt x="111067" y="274275"/>
                      <a:pt x="107044" y="266833"/>
                      <a:pt x="99391" y="261731"/>
                    </a:cubicBezTo>
                    <a:cubicBezTo>
                      <a:pt x="96485" y="259794"/>
                      <a:pt x="92765" y="259522"/>
                      <a:pt x="89452" y="258418"/>
                    </a:cubicBezTo>
                    <a:cubicBezTo>
                      <a:pt x="88348" y="255105"/>
                      <a:pt x="87098" y="251837"/>
                      <a:pt x="86139" y="248479"/>
                    </a:cubicBezTo>
                    <a:cubicBezTo>
                      <a:pt x="84888" y="244101"/>
                      <a:pt x="85085" y="239180"/>
                      <a:pt x="82826" y="235226"/>
                    </a:cubicBezTo>
                    <a:cubicBezTo>
                      <a:pt x="80502" y="231158"/>
                      <a:pt x="76200" y="228600"/>
                      <a:pt x="72887" y="225287"/>
                    </a:cubicBezTo>
                    <a:cubicBezTo>
                      <a:pt x="68177" y="206448"/>
                      <a:pt x="67518" y="210588"/>
                      <a:pt x="72887" y="185531"/>
                    </a:cubicBezTo>
                    <a:cubicBezTo>
                      <a:pt x="74350" y="178701"/>
                      <a:pt x="79513" y="165652"/>
                      <a:pt x="79513" y="165652"/>
                    </a:cubicBezTo>
                    <a:cubicBezTo>
                      <a:pt x="78409" y="161235"/>
                      <a:pt x="78236" y="156473"/>
                      <a:pt x="76200" y="152400"/>
                    </a:cubicBezTo>
                    <a:cubicBezTo>
                      <a:pt x="72639" y="145277"/>
                      <a:pt x="62948" y="132522"/>
                      <a:pt x="62948" y="132522"/>
                    </a:cubicBezTo>
                    <a:cubicBezTo>
                      <a:pt x="61844" y="125896"/>
                      <a:pt x="60837" y="119253"/>
                      <a:pt x="59635" y="112644"/>
                    </a:cubicBezTo>
                    <a:cubicBezTo>
                      <a:pt x="58628" y="107104"/>
                      <a:pt x="57248" y="101633"/>
                      <a:pt x="56322" y="96079"/>
                    </a:cubicBezTo>
                    <a:cubicBezTo>
                      <a:pt x="51246" y="65625"/>
                      <a:pt x="56047" y="81997"/>
                      <a:pt x="49695" y="62948"/>
                    </a:cubicBezTo>
                    <a:cubicBezTo>
                      <a:pt x="50800" y="56322"/>
                      <a:pt x="50005" y="49078"/>
                      <a:pt x="53009" y="43070"/>
                    </a:cubicBezTo>
                    <a:cubicBezTo>
                      <a:pt x="56173" y="36743"/>
                      <a:pt x="70179" y="38260"/>
                      <a:pt x="66261" y="26505"/>
                    </a:cubicBezTo>
                    <a:cubicBezTo>
                      <a:pt x="65563" y="24410"/>
                      <a:pt x="71783" y="4417"/>
                      <a:pt x="72887"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21" name="Group 120">
              <a:extLst>
                <a:ext uri="{FF2B5EF4-FFF2-40B4-BE49-F238E27FC236}">
                  <a16:creationId xmlns:a16="http://schemas.microsoft.com/office/drawing/2014/main" id="{59224F87-40DC-D012-7E98-440B2D444E42}"/>
                </a:ext>
              </a:extLst>
            </p:cNvPr>
            <p:cNvGrpSpPr/>
            <p:nvPr/>
          </p:nvGrpSpPr>
          <p:grpSpPr>
            <a:xfrm>
              <a:off x="3876542" y="4208821"/>
              <a:ext cx="173819" cy="1803035"/>
              <a:chOff x="3876542" y="4208821"/>
              <a:chExt cx="173819" cy="1803035"/>
            </a:xfrm>
          </p:grpSpPr>
          <p:cxnSp>
            <p:nvCxnSpPr>
              <p:cNvPr id="135" name="Straight Connector 134">
                <a:extLst>
                  <a:ext uri="{FF2B5EF4-FFF2-40B4-BE49-F238E27FC236}">
                    <a16:creationId xmlns:a16="http://schemas.microsoft.com/office/drawing/2014/main" id="{86C7EE54-CA6A-CA97-E4B5-3382D79E0640}"/>
                  </a:ext>
                </a:extLst>
              </p:cNvPr>
              <p:cNvCxnSpPr/>
              <p:nvPr/>
            </p:nvCxnSpPr>
            <p:spPr>
              <a:xfrm flipV="1">
                <a:off x="3956416" y="5068907"/>
                <a:ext cx="0" cy="942949"/>
              </a:xfrm>
              <a:prstGeom prst="line">
                <a:avLst/>
              </a:prstGeom>
              <a:ln w="12700">
                <a:solidFill>
                  <a:srgbClr val="CC6600"/>
                </a:solidFill>
              </a:ln>
            </p:spPr>
            <p:style>
              <a:lnRef idx="1">
                <a:schemeClr val="accent1"/>
              </a:lnRef>
              <a:fillRef idx="0">
                <a:schemeClr val="accent1"/>
              </a:fillRef>
              <a:effectRef idx="0">
                <a:schemeClr val="accent1"/>
              </a:effectRef>
              <a:fontRef idx="minor">
                <a:schemeClr val="tx1"/>
              </a:fontRef>
            </p:style>
          </p:cxnSp>
          <p:sp>
            <p:nvSpPr>
              <p:cNvPr id="119" name="Freeform 118">
                <a:extLst>
                  <a:ext uri="{FF2B5EF4-FFF2-40B4-BE49-F238E27FC236}">
                    <a16:creationId xmlns:a16="http://schemas.microsoft.com/office/drawing/2014/main" id="{6AE0B0A4-45BD-5F76-7B3B-71DCC9560833}"/>
                  </a:ext>
                </a:extLst>
              </p:cNvPr>
              <p:cNvSpPr/>
              <p:nvPr/>
            </p:nvSpPr>
            <p:spPr>
              <a:xfrm>
                <a:off x="3876542" y="4208821"/>
                <a:ext cx="173819" cy="1000856"/>
              </a:xfrm>
              <a:custGeom>
                <a:avLst/>
                <a:gdLst>
                  <a:gd name="connsiteX0" fmla="*/ 172278 w 292369"/>
                  <a:gd name="connsiteY0" fmla="*/ 0 h 1000856"/>
                  <a:gd name="connsiteX1" fmla="*/ 172278 w 292369"/>
                  <a:gd name="connsiteY1" fmla="*/ 0 h 1000856"/>
                  <a:gd name="connsiteX2" fmla="*/ 202095 w 292369"/>
                  <a:gd name="connsiteY2" fmla="*/ 23191 h 1000856"/>
                  <a:gd name="connsiteX3" fmla="*/ 231913 w 292369"/>
                  <a:gd name="connsiteY3" fmla="*/ 46382 h 1000856"/>
                  <a:gd name="connsiteX4" fmla="*/ 221974 w 292369"/>
                  <a:gd name="connsiteY4" fmla="*/ 53008 h 1000856"/>
                  <a:gd name="connsiteX5" fmla="*/ 202095 w 292369"/>
                  <a:gd name="connsiteY5" fmla="*/ 46382 h 1000856"/>
                  <a:gd name="connsiteX6" fmla="*/ 192156 w 292369"/>
                  <a:gd name="connsiteY6" fmla="*/ 39756 h 1000856"/>
                  <a:gd name="connsiteX7" fmla="*/ 188843 w 292369"/>
                  <a:gd name="connsiteY7" fmla="*/ 49695 h 1000856"/>
                  <a:gd name="connsiteX8" fmla="*/ 205408 w 292369"/>
                  <a:gd name="connsiteY8" fmla="*/ 79513 h 1000856"/>
                  <a:gd name="connsiteX9" fmla="*/ 208721 w 292369"/>
                  <a:gd name="connsiteY9" fmla="*/ 89452 h 1000856"/>
                  <a:gd name="connsiteX10" fmla="*/ 215348 w 292369"/>
                  <a:gd name="connsiteY10" fmla="*/ 96078 h 1000856"/>
                  <a:gd name="connsiteX11" fmla="*/ 205408 w 292369"/>
                  <a:gd name="connsiteY11" fmla="*/ 99391 h 1000856"/>
                  <a:gd name="connsiteX12" fmla="*/ 172278 w 292369"/>
                  <a:gd name="connsiteY12" fmla="*/ 102704 h 1000856"/>
                  <a:gd name="connsiteX13" fmla="*/ 165652 w 292369"/>
                  <a:gd name="connsiteY13" fmla="*/ 122582 h 1000856"/>
                  <a:gd name="connsiteX14" fmla="*/ 168965 w 292369"/>
                  <a:gd name="connsiteY14" fmla="*/ 139148 h 1000856"/>
                  <a:gd name="connsiteX15" fmla="*/ 182217 w 292369"/>
                  <a:gd name="connsiteY15" fmla="*/ 162339 h 1000856"/>
                  <a:gd name="connsiteX16" fmla="*/ 192156 w 292369"/>
                  <a:gd name="connsiteY16" fmla="*/ 175591 h 1000856"/>
                  <a:gd name="connsiteX17" fmla="*/ 202095 w 292369"/>
                  <a:gd name="connsiteY17" fmla="*/ 178904 h 1000856"/>
                  <a:gd name="connsiteX18" fmla="*/ 212034 w 292369"/>
                  <a:gd name="connsiteY18" fmla="*/ 198782 h 1000856"/>
                  <a:gd name="connsiteX19" fmla="*/ 215348 w 292369"/>
                  <a:gd name="connsiteY19" fmla="*/ 208721 h 1000856"/>
                  <a:gd name="connsiteX20" fmla="*/ 225287 w 292369"/>
                  <a:gd name="connsiteY20" fmla="*/ 215348 h 1000856"/>
                  <a:gd name="connsiteX21" fmla="*/ 238539 w 292369"/>
                  <a:gd name="connsiteY21" fmla="*/ 235226 h 1000856"/>
                  <a:gd name="connsiteX22" fmla="*/ 255104 w 292369"/>
                  <a:gd name="connsiteY22" fmla="*/ 255104 h 1000856"/>
                  <a:gd name="connsiteX23" fmla="*/ 261730 w 292369"/>
                  <a:gd name="connsiteY23" fmla="*/ 265043 h 1000856"/>
                  <a:gd name="connsiteX24" fmla="*/ 265043 w 292369"/>
                  <a:gd name="connsiteY24" fmla="*/ 278295 h 1000856"/>
                  <a:gd name="connsiteX25" fmla="*/ 274982 w 292369"/>
                  <a:gd name="connsiteY25" fmla="*/ 288235 h 1000856"/>
                  <a:gd name="connsiteX26" fmla="*/ 284921 w 292369"/>
                  <a:gd name="connsiteY26" fmla="*/ 301487 h 1000856"/>
                  <a:gd name="connsiteX27" fmla="*/ 291548 w 292369"/>
                  <a:gd name="connsiteY27" fmla="*/ 311426 h 1000856"/>
                  <a:gd name="connsiteX28" fmla="*/ 274982 w 292369"/>
                  <a:gd name="connsiteY28" fmla="*/ 308113 h 1000856"/>
                  <a:gd name="connsiteX29" fmla="*/ 241852 w 292369"/>
                  <a:gd name="connsiteY29" fmla="*/ 294861 h 1000856"/>
                  <a:gd name="connsiteX30" fmla="*/ 231913 w 292369"/>
                  <a:gd name="connsiteY30" fmla="*/ 291548 h 1000856"/>
                  <a:gd name="connsiteX31" fmla="*/ 215348 w 292369"/>
                  <a:gd name="connsiteY31" fmla="*/ 278295 h 1000856"/>
                  <a:gd name="connsiteX32" fmla="*/ 221974 w 292369"/>
                  <a:gd name="connsiteY32" fmla="*/ 301487 h 1000856"/>
                  <a:gd name="connsiteX33" fmla="*/ 245165 w 292369"/>
                  <a:gd name="connsiteY33" fmla="*/ 334617 h 1000856"/>
                  <a:gd name="connsiteX34" fmla="*/ 251791 w 292369"/>
                  <a:gd name="connsiteY34" fmla="*/ 351182 h 1000856"/>
                  <a:gd name="connsiteX35" fmla="*/ 265043 w 292369"/>
                  <a:gd name="connsiteY35" fmla="*/ 371061 h 1000856"/>
                  <a:gd name="connsiteX36" fmla="*/ 271669 w 292369"/>
                  <a:gd name="connsiteY36" fmla="*/ 394252 h 1000856"/>
                  <a:gd name="connsiteX37" fmla="*/ 251791 w 292369"/>
                  <a:gd name="connsiteY37" fmla="*/ 390939 h 1000856"/>
                  <a:gd name="connsiteX38" fmla="*/ 218661 w 292369"/>
                  <a:gd name="connsiteY38" fmla="*/ 381000 h 1000856"/>
                  <a:gd name="connsiteX39" fmla="*/ 208721 w 292369"/>
                  <a:gd name="connsiteY39" fmla="*/ 377687 h 1000856"/>
                  <a:gd name="connsiteX40" fmla="*/ 172278 w 292369"/>
                  <a:gd name="connsiteY40" fmla="*/ 371061 h 1000856"/>
                  <a:gd name="connsiteX41" fmla="*/ 162339 w 292369"/>
                  <a:gd name="connsiteY41" fmla="*/ 364435 h 1000856"/>
                  <a:gd name="connsiteX42" fmla="*/ 165652 w 292369"/>
                  <a:gd name="connsiteY42" fmla="*/ 374374 h 1000856"/>
                  <a:gd name="connsiteX43" fmla="*/ 175591 w 292369"/>
                  <a:gd name="connsiteY43" fmla="*/ 377687 h 1000856"/>
                  <a:gd name="connsiteX44" fmla="*/ 192156 w 292369"/>
                  <a:gd name="connsiteY44" fmla="*/ 397565 h 1000856"/>
                  <a:gd name="connsiteX45" fmla="*/ 198782 w 292369"/>
                  <a:gd name="connsiteY45" fmla="*/ 407504 h 1000856"/>
                  <a:gd name="connsiteX46" fmla="*/ 202095 w 292369"/>
                  <a:gd name="connsiteY46" fmla="*/ 417443 h 1000856"/>
                  <a:gd name="connsiteX47" fmla="*/ 231913 w 292369"/>
                  <a:gd name="connsiteY47" fmla="*/ 434008 h 1000856"/>
                  <a:gd name="connsiteX48" fmla="*/ 238539 w 292369"/>
                  <a:gd name="connsiteY48" fmla="*/ 443948 h 1000856"/>
                  <a:gd name="connsiteX49" fmla="*/ 241852 w 292369"/>
                  <a:gd name="connsiteY49" fmla="*/ 453887 h 1000856"/>
                  <a:gd name="connsiteX50" fmla="*/ 255104 w 292369"/>
                  <a:gd name="connsiteY50" fmla="*/ 473765 h 1000856"/>
                  <a:gd name="connsiteX51" fmla="*/ 228600 w 292369"/>
                  <a:gd name="connsiteY51" fmla="*/ 477078 h 1000856"/>
                  <a:gd name="connsiteX52" fmla="*/ 198782 w 292369"/>
                  <a:gd name="connsiteY52" fmla="*/ 480391 h 1000856"/>
                  <a:gd name="connsiteX53" fmla="*/ 205408 w 292369"/>
                  <a:gd name="connsiteY53" fmla="*/ 506895 h 1000856"/>
                  <a:gd name="connsiteX54" fmla="*/ 218661 w 292369"/>
                  <a:gd name="connsiteY54" fmla="*/ 523461 h 1000856"/>
                  <a:gd name="connsiteX55" fmla="*/ 228600 w 292369"/>
                  <a:gd name="connsiteY55" fmla="*/ 530087 h 1000856"/>
                  <a:gd name="connsiteX56" fmla="*/ 238539 w 292369"/>
                  <a:gd name="connsiteY56" fmla="*/ 540026 h 1000856"/>
                  <a:gd name="connsiteX57" fmla="*/ 245165 w 292369"/>
                  <a:gd name="connsiteY57" fmla="*/ 573156 h 1000856"/>
                  <a:gd name="connsiteX58" fmla="*/ 231913 w 292369"/>
                  <a:gd name="connsiteY58" fmla="*/ 576469 h 1000856"/>
                  <a:gd name="connsiteX59" fmla="*/ 212034 w 292369"/>
                  <a:gd name="connsiteY59" fmla="*/ 583095 h 1000856"/>
                  <a:gd name="connsiteX60" fmla="*/ 205408 w 292369"/>
                  <a:gd name="connsiteY60" fmla="*/ 593035 h 1000856"/>
                  <a:gd name="connsiteX61" fmla="*/ 215348 w 292369"/>
                  <a:gd name="connsiteY61" fmla="*/ 602974 h 1000856"/>
                  <a:gd name="connsiteX62" fmla="*/ 251791 w 292369"/>
                  <a:gd name="connsiteY62" fmla="*/ 619539 h 1000856"/>
                  <a:gd name="connsiteX63" fmla="*/ 251791 w 292369"/>
                  <a:gd name="connsiteY63" fmla="*/ 642730 h 1000856"/>
                  <a:gd name="connsiteX64" fmla="*/ 241852 w 292369"/>
                  <a:gd name="connsiteY64" fmla="*/ 646043 h 1000856"/>
                  <a:gd name="connsiteX65" fmla="*/ 205408 w 292369"/>
                  <a:gd name="connsiteY65" fmla="*/ 639417 h 1000856"/>
                  <a:gd name="connsiteX66" fmla="*/ 212034 w 292369"/>
                  <a:gd name="connsiteY66" fmla="*/ 652669 h 1000856"/>
                  <a:gd name="connsiteX67" fmla="*/ 215348 w 292369"/>
                  <a:gd name="connsiteY67" fmla="*/ 662608 h 1000856"/>
                  <a:gd name="connsiteX68" fmla="*/ 228600 w 292369"/>
                  <a:gd name="connsiteY68" fmla="*/ 669235 h 1000856"/>
                  <a:gd name="connsiteX69" fmla="*/ 241852 w 292369"/>
                  <a:gd name="connsiteY69" fmla="*/ 679174 h 1000856"/>
                  <a:gd name="connsiteX70" fmla="*/ 245165 w 292369"/>
                  <a:gd name="connsiteY70" fmla="*/ 689113 h 1000856"/>
                  <a:gd name="connsiteX71" fmla="*/ 255104 w 292369"/>
                  <a:gd name="connsiteY71" fmla="*/ 695739 h 1000856"/>
                  <a:gd name="connsiteX72" fmla="*/ 265043 w 292369"/>
                  <a:gd name="connsiteY72" fmla="*/ 705678 h 1000856"/>
                  <a:gd name="connsiteX73" fmla="*/ 202095 w 292369"/>
                  <a:gd name="connsiteY73" fmla="*/ 705678 h 1000856"/>
                  <a:gd name="connsiteX74" fmla="*/ 188843 w 292369"/>
                  <a:gd name="connsiteY74" fmla="*/ 699052 h 1000856"/>
                  <a:gd name="connsiteX75" fmla="*/ 208721 w 292369"/>
                  <a:gd name="connsiteY75" fmla="*/ 718930 h 1000856"/>
                  <a:gd name="connsiteX76" fmla="*/ 228600 w 292369"/>
                  <a:gd name="connsiteY76" fmla="*/ 745435 h 1000856"/>
                  <a:gd name="connsiteX77" fmla="*/ 235226 w 292369"/>
                  <a:gd name="connsiteY77" fmla="*/ 755374 h 1000856"/>
                  <a:gd name="connsiteX78" fmla="*/ 245165 w 292369"/>
                  <a:gd name="connsiteY78" fmla="*/ 762000 h 1000856"/>
                  <a:gd name="connsiteX79" fmla="*/ 231913 w 292369"/>
                  <a:gd name="connsiteY79" fmla="*/ 758687 h 1000856"/>
                  <a:gd name="connsiteX80" fmla="*/ 198782 w 292369"/>
                  <a:gd name="connsiteY80" fmla="*/ 752061 h 1000856"/>
                  <a:gd name="connsiteX81" fmla="*/ 185530 w 292369"/>
                  <a:gd name="connsiteY81" fmla="*/ 755374 h 1000856"/>
                  <a:gd name="connsiteX82" fmla="*/ 202095 w 292369"/>
                  <a:gd name="connsiteY82" fmla="*/ 771939 h 1000856"/>
                  <a:gd name="connsiteX83" fmla="*/ 215348 w 292369"/>
                  <a:gd name="connsiteY83" fmla="*/ 788504 h 1000856"/>
                  <a:gd name="connsiteX84" fmla="*/ 228600 w 292369"/>
                  <a:gd name="connsiteY84" fmla="*/ 808382 h 1000856"/>
                  <a:gd name="connsiteX85" fmla="*/ 215348 w 292369"/>
                  <a:gd name="connsiteY85" fmla="*/ 821635 h 1000856"/>
                  <a:gd name="connsiteX86" fmla="*/ 205408 w 292369"/>
                  <a:gd name="connsiteY86" fmla="*/ 824948 h 1000856"/>
                  <a:gd name="connsiteX87" fmla="*/ 198782 w 292369"/>
                  <a:gd name="connsiteY87" fmla="*/ 834887 h 1000856"/>
                  <a:gd name="connsiteX88" fmla="*/ 175591 w 292369"/>
                  <a:gd name="connsiteY88" fmla="*/ 838200 h 1000856"/>
                  <a:gd name="connsiteX89" fmla="*/ 185530 w 292369"/>
                  <a:gd name="connsiteY89" fmla="*/ 848139 h 1000856"/>
                  <a:gd name="connsiteX90" fmla="*/ 198782 w 292369"/>
                  <a:gd name="connsiteY90" fmla="*/ 868017 h 1000856"/>
                  <a:gd name="connsiteX91" fmla="*/ 205408 w 292369"/>
                  <a:gd name="connsiteY91" fmla="*/ 877956 h 1000856"/>
                  <a:gd name="connsiteX92" fmla="*/ 212034 w 292369"/>
                  <a:gd name="connsiteY92" fmla="*/ 907774 h 1000856"/>
                  <a:gd name="connsiteX93" fmla="*/ 202095 w 292369"/>
                  <a:gd name="connsiteY93" fmla="*/ 911087 h 1000856"/>
                  <a:gd name="connsiteX94" fmla="*/ 188843 w 292369"/>
                  <a:gd name="connsiteY94" fmla="*/ 921026 h 1000856"/>
                  <a:gd name="connsiteX95" fmla="*/ 185530 w 292369"/>
                  <a:gd name="connsiteY95" fmla="*/ 934278 h 1000856"/>
                  <a:gd name="connsiteX96" fmla="*/ 175591 w 292369"/>
                  <a:gd name="connsiteY96" fmla="*/ 937591 h 1000856"/>
                  <a:gd name="connsiteX97" fmla="*/ 145774 w 292369"/>
                  <a:gd name="connsiteY97" fmla="*/ 940904 h 1000856"/>
                  <a:gd name="connsiteX98" fmla="*/ 159026 w 292369"/>
                  <a:gd name="connsiteY98" fmla="*/ 960782 h 1000856"/>
                  <a:gd name="connsiteX99" fmla="*/ 168965 w 292369"/>
                  <a:gd name="connsiteY99" fmla="*/ 967408 h 1000856"/>
                  <a:gd name="connsiteX100" fmla="*/ 175591 w 292369"/>
                  <a:gd name="connsiteY100" fmla="*/ 987287 h 1000856"/>
                  <a:gd name="connsiteX101" fmla="*/ 165652 w 292369"/>
                  <a:gd name="connsiteY101" fmla="*/ 987287 h 1000856"/>
                  <a:gd name="connsiteX102" fmla="*/ 155713 w 292369"/>
                  <a:gd name="connsiteY102" fmla="*/ 983974 h 1000856"/>
                  <a:gd name="connsiteX103" fmla="*/ 145774 w 292369"/>
                  <a:gd name="connsiteY103" fmla="*/ 974035 h 1000856"/>
                  <a:gd name="connsiteX104" fmla="*/ 135834 w 292369"/>
                  <a:gd name="connsiteY104" fmla="*/ 970721 h 1000856"/>
                  <a:gd name="connsiteX105" fmla="*/ 115956 w 292369"/>
                  <a:gd name="connsiteY105" fmla="*/ 957469 h 1000856"/>
                  <a:gd name="connsiteX106" fmla="*/ 106017 w 292369"/>
                  <a:gd name="connsiteY106" fmla="*/ 950843 h 1000856"/>
                  <a:gd name="connsiteX107" fmla="*/ 96078 w 292369"/>
                  <a:gd name="connsiteY107" fmla="*/ 957469 h 1000856"/>
                  <a:gd name="connsiteX108" fmla="*/ 79513 w 292369"/>
                  <a:gd name="connsiteY108" fmla="*/ 990600 h 1000856"/>
                  <a:gd name="connsiteX109" fmla="*/ 19878 w 292369"/>
                  <a:gd name="connsiteY109" fmla="*/ 993913 h 1000856"/>
                  <a:gd name="connsiteX110" fmla="*/ 9939 w 292369"/>
                  <a:gd name="connsiteY110" fmla="*/ 1000539 h 1000856"/>
                  <a:gd name="connsiteX111" fmla="*/ 13252 w 292369"/>
                  <a:gd name="connsiteY111" fmla="*/ 990600 h 1000856"/>
                  <a:gd name="connsiteX112" fmla="*/ 16565 w 292369"/>
                  <a:gd name="connsiteY112" fmla="*/ 977348 h 1000856"/>
                  <a:gd name="connsiteX113" fmla="*/ 19878 w 292369"/>
                  <a:gd name="connsiteY113" fmla="*/ 960782 h 1000856"/>
                  <a:gd name="connsiteX114" fmla="*/ 29817 w 292369"/>
                  <a:gd name="connsiteY114" fmla="*/ 947530 h 1000856"/>
                  <a:gd name="connsiteX115" fmla="*/ 36443 w 292369"/>
                  <a:gd name="connsiteY115" fmla="*/ 937591 h 1000856"/>
                  <a:gd name="connsiteX116" fmla="*/ 56321 w 292369"/>
                  <a:gd name="connsiteY116" fmla="*/ 921026 h 1000856"/>
                  <a:gd name="connsiteX117" fmla="*/ 76200 w 292369"/>
                  <a:gd name="connsiteY117" fmla="*/ 914400 h 1000856"/>
                  <a:gd name="connsiteX118" fmla="*/ 86139 w 292369"/>
                  <a:gd name="connsiteY118" fmla="*/ 884582 h 1000856"/>
                  <a:gd name="connsiteX119" fmla="*/ 89452 w 292369"/>
                  <a:gd name="connsiteY119" fmla="*/ 874643 h 1000856"/>
                  <a:gd name="connsiteX120" fmla="*/ 53008 w 292369"/>
                  <a:gd name="connsiteY120" fmla="*/ 877956 h 1000856"/>
                  <a:gd name="connsiteX121" fmla="*/ 33130 w 292369"/>
                  <a:gd name="connsiteY121" fmla="*/ 884582 h 1000856"/>
                  <a:gd name="connsiteX122" fmla="*/ 9939 w 292369"/>
                  <a:gd name="connsiteY122" fmla="*/ 877956 h 1000856"/>
                  <a:gd name="connsiteX123" fmla="*/ 0 w 292369"/>
                  <a:gd name="connsiteY123" fmla="*/ 874643 h 1000856"/>
                  <a:gd name="connsiteX124" fmla="*/ 13252 w 292369"/>
                  <a:gd name="connsiteY124" fmla="*/ 861391 h 1000856"/>
                  <a:gd name="connsiteX125" fmla="*/ 19878 w 292369"/>
                  <a:gd name="connsiteY125" fmla="*/ 851452 h 1000856"/>
                  <a:gd name="connsiteX126" fmla="*/ 29817 w 292369"/>
                  <a:gd name="connsiteY126" fmla="*/ 844826 h 1000856"/>
                  <a:gd name="connsiteX127" fmla="*/ 39756 w 292369"/>
                  <a:gd name="connsiteY127" fmla="*/ 831574 h 1000856"/>
                  <a:gd name="connsiteX128" fmla="*/ 49695 w 292369"/>
                  <a:gd name="connsiteY128" fmla="*/ 821635 h 1000856"/>
                  <a:gd name="connsiteX129" fmla="*/ 56321 w 292369"/>
                  <a:gd name="connsiteY129" fmla="*/ 811695 h 1000856"/>
                  <a:gd name="connsiteX130" fmla="*/ 62948 w 292369"/>
                  <a:gd name="connsiteY130" fmla="*/ 805069 h 1000856"/>
                  <a:gd name="connsiteX131" fmla="*/ 72887 w 292369"/>
                  <a:gd name="connsiteY131" fmla="*/ 785191 h 1000856"/>
                  <a:gd name="connsiteX132" fmla="*/ 82826 w 292369"/>
                  <a:gd name="connsiteY132" fmla="*/ 775252 h 1000856"/>
                  <a:gd name="connsiteX133" fmla="*/ 72887 w 292369"/>
                  <a:gd name="connsiteY133" fmla="*/ 765313 h 1000856"/>
                  <a:gd name="connsiteX134" fmla="*/ 62948 w 292369"/>
                  <a:gd name="connsiteY134" fmla="*/ 762000 h 1000856"/>
                  <a:gd name="connsiteX135" fmla="*/ 76200 w 292369"/>
                  <a:gd name="connsiteY135" fmla="*/ 722243 h 1000856"/>
                  <a:gd name="connsiteX136" fmla="*/ 82826 w 292369"/>
                  <a:gd name="connsiteY136" fmla="*/ 695739 h 1000856"/>
                  <a:gd name="connsiteX137" fmla="*/ 89452 w 292369"/>
                  <a:gd name="connsiteY137" fmla="*/ 665921 h 1000856"/>
                  <a:gd name="connsiteX138" fmla="*/ 89452 w 292369"/>
                  <a:gd name="connsiteY138" fmla="*/ 612913 h 1000856"/>
                  <a:gd name="connsiteX139" fmla="*/ 96078 w 292369"/>
                  <a:gd name="connsiteY139" fmla="*/ 602974 h 1000856"/>
                  <a:gd name="connsiteX140" fmla="*/ 79513 w 292369"/>
                  <a:gd name="connsiteY140" fmla="*/ 606287 h 1000856"/>
                  <a:gd name="connsiteX141" fmla="*/ 53008 w 292369"/>
                  <a:gd name="connsiteY141" fmla="*/ 616226 h 1000856"/>
                  <a:gd name="connsiteX142" fmla="*/ 29817 w 292369"/>
                  <a:gd name="connsiteY142" fmla="*/ 619539 h 1000856"/>
                  <a:gd name="connsiteX143" fmla="*/ 36443 w 292369"/>
                  <a:gd name="connsiteY143" fmla="*/ 566530 h 1000856"/>
                  <a:gd name="connsiteX144" fmla="*/ 39756 w 292369"/>
                  <a:gd name="connsiteY144" fmla="*/ 553278 h 1000856"/>
                  <a:gd name="connsiteX145" fmla="*/ 53008 w 292369"/>
                  <a:gd name="connsiteY145" fmla="*/ 520148 h 1000856"/>
                  <a:gd name="connsiteX146" fmla="*/ 62948 w 292369"/>
                  <a:gd name="connsiteY146" fmla="*/ 493643 h 1000856"/>
                  <a:gd name="connsiteX147" fmla="*/ 72887 w 292369"/>
                  <a:gd name="connsiteY147" fmla="*/ 487017 h 1000856"/>
                  <a:gd name="connsiteX148" fmla="*/ 99391 w 292369"/>
                  <a:gd name="connsiteY148" fmla="*/ 447261 h 1000856"/>
                  <a:gd name="connsiteX149" fmla="*/ 106017 w 292369"/>
                  <a:gd name="connsiteY149" fmla="*/ 437321 h 1000856"/>
                  <a:gd name="connsiteX150" fmla="*/ 115956 w 292369"/>
                  <a:gd name="connsiteY150" fmla="*/ 414130 h 1000856"/>
                  <a:gd name="connsiteX151" fmla="*/ 119269 w 292369"/>
                  <a:gd name="connsiteY151" fmla="*/ 404191 h 1000856"/>
                  <a:gd name="connsiteX152" fmla="*/ 129208 w 292369"/>
                  <a:gd name="connsiteY152" fmla="*/ 400878 h 1000856"/>
                  <a:gd name="connsiteX153" fmla="*/ 125895 w 292369"/>
                  <a:gd name="connsiteY153" fmla="*/ 384313 h 1000856"/>
                  <a:gd name="connsiteX154" fmla="*/ 99391 w 292369"/>
                  <a:gd name="connsiteY154" fmla="*/ 381000 h 1000856"/>
                  <a:gd name="connsiteX155" fmla="*/ 102704 w 292369"/>
                  <a:gd name="connsiteY155" fmla="*/ 357808 h 1000856"/>
                  <a:gd name="connsiteX156" fmla="*/ 109330 w 292369"/>
                  <a:gd name="connsiteY156" fmla="*/ 337930 h 1000856"/>
                  <a:gd name="connsiteX157" fmla="*/ 112643 w 292369"/>
                  <a:gd name="connsiteY157" fmla="*/ 327991 h 1000856"/>
                  <a:gd name="connsiteX158" fmla="*/ 129208 w 292369"/>
                  <a:gd name="connsiteY158" fmla="*/ 304800 h 1000856"/>
                  <a:gd name="connsiteX159" fmla="*/ 132521 w 292369"/>
                  <a:gd name="connsiteY159" fmla="*/ 291548 h 1000856"/>
                  <a:gd name="connsiteX160" fmla="*/ 139148 w 292369"/>
                  <a:gd name="connsiteY160" fmla="*/ 261730 h 1000856"/>
                  <a:gd name="connsiteX161" fmla="*/ 142461 w 292369"/>
                  <a:gd name="connsiteY161" fmla="*/ 251791 h 1000856"/>
                  <a:gd name="connsiteX162" fmla="*/ 139148 w 292369"/>
                  <a:gd name="connsiteY162" fmla="*/ 225287 h 1000856"/>
                  <a:gd name="connsiteX163" fmla="*/ 135834 w 292369"/>
                  <a:gd name="connsiteY163" fmla="*/ 212035 h 1000856"/>
                  <a:gd name="connsiteX164" fmla="*/ 142461 w 292369"/>
                  <a:gd name="connsiteY164" fmla="*/ 162339 h 1000856"/>
                  <a:gd name="connsiteX165" fmla="*/ 145774 w 292369"/>
                  <a:gd name="connsiteY165" fmla="*/ 145774 h 1000856"/>
                  <a:gd name="connsiteX166" fmla="*/ 152400 w 292369"/>
                  <a:gd name="connsiteY166" fmla="*/ 132521 h 1000856"/>
                  <a:gd name="connsiteX167" fmla="*/ 159026 w 292369"/>
                  <a:gd name="connsiteY167" fmla="*/ 112643 h 1000856"/>
                  <a:gd name="connsiteX168" fmla="*/ 165652 w 292369"/>
                  <a:gd name="connsiteY168" fmla="*/ 99391 h 1000856"/>
                  <a:gd name="connsiteX169" fmla="*/ 172278 w 292369"/>
                  <a:gd name="connsiteY169" fmla="*/ 89452 h 1000856"/>
                  <a:gd name="connsiteX170" fmla="*/ 178904 w 292369"/>
                  <a:gd name="connsiteY170" fmla="*/ 69574 h 1000856"/>
                  <a:gd name="connsiteX171" fmla="*/ 182217 w 292369"/>
                  <a:gd name="connsiteY171" fmla="*/ 59635 h 1000856"/>
                  <a:gd name="connsiteX172" fmla="*/ 172278 w 292369"/>
                  <a:gd name="connsiteY172" fmla="*/ 0 h 100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292369" h="1000856">
                    <a:moveTo>
                      <a:pt x="172278" y="0"/>
                    </a:moveTo>
                    <a:lnTo>
                      <a:pt x="172278" y="0"/>
                    </a:lnTo>
                    <a:cubicBezTo>
                      <a:pt x="182217" y="7730"/>
                      <a:pt x="192535" y="14997"/>
                      <a:pt x="202095" y="23191"/>
                    </a:cubicBezTo>
                    <a:cubicBezTo>
                      <a:pt x="230175" y="47259"/>
                      <a:pt x="206603" y="33727"/>
                      <a:pt x="231913" y="46382"/>
                    </a:cubicBezTo>
                    <a:cubicBezTo>
                      <a:pt x="228600" y="48591"/>
                      <a:pt x="225956" y="53008"/>
                      <a:pt x="221974" y="53008"/>
                    </a:cubicBezTo>
                    <a:cubicBezTo>
                      <a:pt x="214989" y="53008"/>
                      <a:pt x="202095" y="46382"/>
                      <a:pt x="202095" y="46382"/>
                    </a:cubicBezTo>
                    <a:cubicBezTo>
                      <a:pt x="198782" y="44173"/>
                      <a:pt x="196019" y="38790"/>
                      <a:pt x="192156" y="39756"/>
                    </a:cubicBezTo>
                    <a:cubicBezTo>
                      <a:pt x="188768" y="40603"/>
                      <a:pt x="188457" y="46224"/>
                      <a:pt x="188843" y="49695"/>
                    </a:cubicBezTo>
                    <a:cubicBezTo>
                      <a:pt x="190870" y="67938"/>
                      <a:pt x="194609" y="68714"/>
                      <a:pt x="205408" y="79513"/>
                    </a:cubicBezTo>
                    <a:cubicBezTo>
                      <a:pt x="206512" y="82826"/>
                      <a:pt x="206924" y="86458"/>
                      <a:pt x="208721" y="89452"/>
                    </a:cubicBezTo>
                    <a:cubicBezTo>
                      <a:pt x="210328" y="92131"/>
                      <a:pt x="216336" y="93115"/>
                      <a:pt x="215348" y="96078"/>
                    </a:cubicBezTo>
                    <a:cubicBezTo>
                      <a:pt x="214244" y="99391"/>
                      <a:pt x="208860" y="98860"/>
                      <a:pt x="205408" y="99391"/>
                    </a:cubicBezTo>
                    <a:cubicBezTo>
                      <a:pt x="194439" y="101079"/>
                      <a:pt x="183321" y="101600"/>
                      <a:pt x="172278" y="102704"/>
                    </a:cubicBezTo>
                    <a:cubicBezTo>
                      <a:pt x="170069" y="109330"/>
                      <a:pt x="164282" y="115733"/>
                      <a:pt x="165652" y="122582"/>
                    </a:cubicBezTo>
                    <a:cubicBezTo>
                      <a:pt x="166756" y="128104"/>
                      <a:pt x="167184" y="133806"/>
                      <a:pt x="168965" y="139148"/>
                    </a:cubicBezTo>
                    <a:cubicBezTo>
                      <a:pt x="171391" y="146427"/>
                      <a:pt x="177673" y="155977"/>
                      <a:pt x="182217" y="162339"/>
                    </a:cubicBezTo>
                    <a:cubicBezTo>
                      <a:pt x="185426" y="166832"/>
                      <a:pt x="187914" y="172056"/>
                      <a:pt x="192156" y="175591"/>
                    </a:cubicBezTo>
                    <a:cubicBezTo>
                      <a:pt x="194839" y="177827"/>
                      <a:pt x="198782" y="177800"/>
                      <a:pt x="202095" y="178904"/>
                    </a:cubicBezTo>
                    <a:cubicBezTo>
                      <a:pt x="210420" y="203879"/>
                      <a:pt x="199192" y="173100"/>
                      <a:pt x="212034" y="198782"/>
                    </a:cubicBezTo>
                    <a:cubicBezTo>
                      <a:pt x="213596" y="201906"/>
                      <a:pt x="213166" y="205994"/>
                      <a:pt x="215348" y="208721"/>
                    </a:cubicBezTo>
                    <a:cubicBezTo>
                      <a:pt x="217836" y="211830"/>
                      <a:pt x="221974" y="213139"/>
                      <a:pt x="225287" y="215348"/>
                    </a:cubicBezTo>
                    <a:cubicBezTo>
                      <a:pt x="232394" y="236668"/>
                      <a:pt x="223029" y="213511"/>
                      <a:pt x="238539" y="235226"/>
                    </a:cubicBezTo>
                    <a:cubicBezTo>
                      <a:pt x="253824" y="256625"/>
                      <a:pt x="235510" y="242042"/>
                      <a:pt x="255104" y="255104"/>
                    </a:cubicBezTo>
                    <a:cubicBezTo>
                      <a:pt x="257313" y="258417"/>
                      <a:pt x="260162" y="261383"/>
                      <a:pt x="261730" y="265043"/>
                    </a:cubicBezTo>
                    <a:cubicBezTo>
                      <a:pt x="263524" y="269228"/>
                      <a:pt x="262784" y="274342"/>
                      <a:pt x="265043" y="278295"/>
                    </a:cubicBezTo>
                    <a:cubicBezTo>
                      <a:pt x="267368" y="282363"/>
                      <a:pt x="271933" y="284677"/>
                      <a:pt x="274982" y="288235"/>
                    </a:cubicBezTo>
                    <a:cubicBezTo>
                      <a:pt x="278575" y="292427"/>
                      <a:pt x="281711" y="296994"/>
                      <a:pt x="284921" y="301487"/>
                    </a:cubicBezTo>
                    <a:cubicBezTo>
                      <a:pt x="287236" y="304727"/>
                      <a:pt x="294861" y="309217"/>
                      <a:pt x="291548" y="311426"/>
                    </a:cubicBezTo>
                    <a:cubicBezTo>
                      <a:pt x="286862" y="314550"/>
                      <a:pt x="280504" y="309217"/>
                      <a:pt x="274982" y="308113"/>
                    </a:cubicBezTo>
                    <a:cubicBezTo>
                      <a:pt x="255483" y="298363"/>
                      <a:pt x="266415" y="303049"/>
                      <a:pt x="241852" y="294861"/>
                    </a:cubicBezTo>
                    <a:lnTo>
                      <a:pt x="231913" y="291548"/>
                    </a:lnTo>
                    <a:cubicBezTo>
                      <a:pt x="231761" y="291396"/>
                      <a:pt x="216045" y="274811"/>
                      <a:pt x="215348" y="278295"/>
                    </a:cubicBezTo>
                    <a:cubicBezTo>
                      <a:pt x="213771" y="286179"/>
                      <a:pt x="218605" y="294187"/>
                      <a:pt x="221974" y="301487"/>
                    </a:cubicBezTo>
                    <a:cubicBezTo>
                      <a:pt x="235638" y="331092"/>
                      <a:pt x="232286" y="311435"/>
                      <a:pt x="245165" y="334617"/>
                    </a:cubicBezTo>
                    <a:cubicBezTo>
                      <a:pt x="248053" y="339816"/>
                      <a:pt x="248943" y="345961"/>
                      <a:pt x="251791" y="351182"/>
                    </a:cubicBezTo>
                    <a:cubicBezTo>
                      <a:pt x="255604" y="358173"/>
                      <a:pt x="262525" y="363506"/>
                      <a:pt x="265043" y="371061"/>
                    </a:cubicBezTo>
                    <a:cubicBezTo>
                      <a:pt x="265719" y="373089"/>
                      <a:pt x="272825" y="393559"/>
                      <a:pt x="271669" y="394252"/>
                    </a:cubicBezTo>
                    <a:cubicBezTo>
                      <a:pt x="265909" y="397708"/>
                      <a:pt x="258417" y="392043"/>
                      <a:pt x="251791" y="390939"/>
                    </a:cubicBezTo>
                    <a:cubicBezTo>
                      <a:pt x="204566" y="375197"/>
                      <a:pt x="253701" y="391011"/>
                      <a:pt x="218661" y="381000"/>
                    </a:cubicBezTo>
                    <a:cubicBezTo>
                      <a:pt x="215303" y="380041"/>
                      <a:pt x="212109" y="378534"/>
                      <a:pt x="208721" y="377687"/>
                    </a:cubicBezTo>
                    <a:cubicBezTo>
                      <a:pt x="199459" y="375372"/>
                      <a:pt x="181140" y="372538"/>
                      <a:pt x="172278" y="371061"/>
                    </a:cubicBezTo>
                    <a:cubicBezTo>
                      <a:pt x="168965" y="368852"/>
                      <a:pt x="165900" y="362654"/>
                      <a:pt x="162339" y="364435"/>
                    </a:cubicBezTo>
                    <a:cubicBezTo>
                      <a:pt x="159215" y="365997"/>
                      <a:pt x="163183" y="371905"/>
                      <a:pt x="165652" y="374374"/>
                    </a:cubicBezTo>
                    <a:cubicBezTo>
                      <a:pt x="168121" y="376843"/>
                      <a:pt x="172278" y="376583"/>
                      <a:pt x="175591" y="377687"/>
                    </a:cubicBezTo>
                    <a:cubicBezTo>
                      <a:pt x="192042" y="402364"/>
                      <a:pt x="170898" y="372056"/>
                      <a:pt x="192156" y="397565"/>
                    </a:cubicBezTo>
                    <a:cubicBezTo>
                      <a:pt x="194705" y="400624"/>
                      <a:pt x="197001" y="403943"/>
                      <a:pt x="198782" y="407504"/>
                    </a:cubicBezTo>
                    <a:cubicBezTo>
                      <a:pt x="200344" y="410628"/>
                      <a:pt x="199626" y="414974"/>
                      <a:pt x="202095" y="417443"/>
                    </a:cubicBezTo>
                    <a:cubicBezTo>
                      <a:pt x="213487" y="428834"/>
                      <a:pt x="219415" y="429842"/>
                      <a:pt x="231913" y="434008"/>
                    </a:cubicBezTo>
                    <a:cubicBezTo>
                      <a:pt x="234122" y="437321"/>
                      <a:pt x="236758" y="440386"/>
                      <a:pt x="238539" y="443948"/>
                    </a:cubicBezTo>
                    <a:cubicBezTo>
                      <a:pt x="240101" y="447072"/>
                      <a:pt x="240156" y="450834"/>
                      <a:pt x="241852" y="453887"/>
                    </a:cubicBezTo>
                    <a:cubicBezTo>
                      <a:pt x="245719" y="460848"/>
                      <a:pt x="255104" y="473765"/>
                      <a:pt x="255104" y="473765"/>
                    </a:cubicBezTo>
                    <a:cubicBezTo>
                      <a:pt x="236137" y="486409"/>
                      <a:pt x="255210" y="477078"/>
                      <a:pt x="228600" y="477078"/>
                    </a:cubicBezTo>
                    <a:cubicBezTo>
                      <a:pt x="218600" y="477078"/>
                      <a:pt x="208721" y="479287"/>
                      <a:pt x="198782" y="480391"/>
                    </a:cubicBezTo>
                    <a:cubicBezTo>
                      <a:pt x="200042" y="486692"/>
                      <a:pt x="202012" y="500103"/>
                      <a:pt x="205408" y="506895"/>
                    </a:cubicBezTo>
                    <a:cubicBezTo>
                      <a:pt x="208280" y="512639"/>
                      <a:pt x="213522" y="519350"/>
                      <a:pt x="218661" y="523461"/>
                    </a:cubicBezTo>
                    <a:cubicBezTo>
                      <a:pt x="221770" y="525948"/>
                      <a:pt x="225541" y="527538"/>
                      <a:pt x="228600" y="530087"/>
                    </a:cubicBezTo>
                    <a:cubicBezTo>
                      <a:pt x="232199" y="533086"/>
                      <a:pt x="235226" y="536713"/>
                      <a:pt x="238539" y="540026"/>
                    </a:cubicBezTo>
                    <a:cubicBezTo>
                      <a:pt x="240748" y="551069"/>
                      <a:pt x="256091" y="570425"/>
                      <a:pt x="245165" y="573156"/>
                    </a:cubicBezTo>
                    <a:cubicBezTo>
                      <a:pt x="240748" y="574260"/>
                      <a:pt x="236274" y="575161"/>
                      <a:pt x="231913" y="576469"/>
                    </a:cubicBezTo>
                    <a:cubicBezTo>
                      <a:pt x="225223" y="578476"/>
                      <a:pt x="212034" y="583095"/>
                      <a:pt x="212034" y="583095"/>
                    </a:cubicBezTo>
                    <a:cubicBezTo>
                      <a:pt x="209825" y="586408"/>
                      <a:pt x="204753" y="589107"/>
                      <a:pt x="205408" y="593035"/>
                    </a:cubicBezTo>
                    <a:cubicBezTo>
                      <a:pt x="206178" y="597657"/>
                      <a:pt x="211649" y="600097"/>
                      <a:pt x="215348" y="602974"/>
                    </a:cubicBezTo>
                    <a:cubicBezTo>
                      <a:pt x="235188" y="618405"/>
                      <a:pt x="230757" y="615332"/>
                      <a:pt x="251791" y="619539"/>
                    </a:cubicBezTo>
                    <a:cubicBezTo>
                      <a:pt x="254479" y="627604"/>
                      <a:pt x="258643" y="634165"/>
                      <a:pt x="251791" y="642730"/>
                    </a:cubicBezTo>
                    <a:cubicBezTo>
                      <a:pt x="249609" y="645457"/>
                      <a:pt x="245165" y="644939"/>
                      <a:pt x="241852" y="646043"/>
                    </a:cubicBezTo>
                    <a:cubicBezTo>
                      <a:pt x="232277" y="638862"/>
                      <a:pt x="220030" y="624796"/>
                      <a:pt x="205408" y="639417"/>
                    </a:cubicBezTo>
                    <a:cubicBezTo>
                      <a:pt x="201916" y="642909"/>
                      <a:pt x="210088" y="648130"/>
                      <a:pt x="212034" y="652669"/>
                    </a:cubicBezTo>
                    <a:cubicBezTo>
                      <a:pt x="213410" y="655879"/>
                      <a:pt x="212879" y="660139"/>
                      <a:pt x="215348" y="662608"/>
                    </a:cubicBezTo>
                    <a:cubicBezTo>
                      <a:pt x="218840" y="666100"/>
                      <a:pt x="224412" y="666617"/>
                      <a:pt x="228600" y="669235"/>
                    </a:cubicBezTo>
                    <a:cubicBezTo>
                      <a:pt x="233282" y="672162"/>
                      <a:pt x="237435" y="675861"/>
                      <a:pt x="241852" y="679174"/>
                    </a:cubicBezTo>
                    <a:cubicBezTo>
                      <a:pt x="242956" y="682487"/>
                      <a:pt x="242983" y="686386"/>
                      <a:pt x="245165" y="689113"/>
                    </a:cubicBezTo>
                    <a:cubicBezTo>
                      <a:pt x="247652" y="692222"/>
                      <a:pt x="252045" y="693190"/>
                      <a:pt x="255104" y="695739"/>
                    </a:cubicBezTo>
                    <a:cubicBezTo>
                      <a:pt x="258703" y="698738"/>
                      <a:pt x="261730" y="702365"/>
                      <a:pt x="265043" y="705678"/>
                    </a:cubicBezTo>
                    <a:cubicBezTo>
                      <a:pt x="239012" y="712186"/>
                      <a:pt x="244203" y="712327"/>
                      <a:pt x="202095" y="705678"/>
                    </a:cubicBezTo>
                    <a:cubicBezTo>
                      <a:pt x="197217" y="704908"/>
                      <a:pt x="193260" y="701261"/>
                      <a:pt x="188843" y="699052"/>
                    </a:cubicBezTo>
                    <a:cubicBezTo>
                      <a:pt x="208903" y="729142"/>
                      <a:pt x="177901" y="685028"/>
                      <a:pt x="208721" y="718930"/>
                    </a:cubicBezTo>
                    <a:cubicBezTo>
                      <a:pt x="216150" y="727102"/>
                      <a:pt x="222474" y="736246"/>
                      <a:pt x="228600" y="745435"/>
                    </a:cubicBezTo>
                    <a:cubicBezTo>
                      <a:pt x="230809" y="748748"/>
                      <a:pt x="232410" y="752558"/>
                      <a:pt x="235226" y="755374"/>
                    </a:cubicBezTo>
                    <a:cubicBezTo>
                      <a:pt x="238042" y="758190"/>
                      <a:pt x="247981" y="759184"/>
                      <a:pt x="245165" y="762000"/>
                    </a:cubicBezTo>
                    <a:cubicBezTo>
                      <a:pt x="241945" y="765220"/>
                      <a:pt x="236365" y="759641"/>
                      <a:pt x="231913" y="758687"/>
                    </a:cubicBezTo>
                    <a:cubicBezTo>
                      <a:pt x="220901" y="756327"/>
                      <a:pt x="209826" y="754270"/>
                      <a:pt x="198782" y="752061"/>
                    </a:cubicBezTo>
                    <a:cubicBezTo>
                      <a:pt x="194365" y="753165"/>
                      <a:pt x="187221" y="751146"/>
                      <a:pt x="185530" y="755374"/>
                    </a:cubicBezTo>
                    <a:cubicBezTo>
                      <a:pt x="180714" y="767415"/>
                      <a:pt x="196666" y="770129"/>
                      <a:pt x="202095" y="771939"/>
                    </a:cubicBezTo>
                    <a:cubicBezTo>
                      <a:pt x="220458" y="784181"/>
                      <a:pt x="205935" y="771561"/>
                      <a:pt x="215348" y="788504"/>
                    </a:cubicBezTo>
                    <a:cubicBezTo>
                      <a:pt x="219216" y="795465"/>
                      <a:pt x="228600" y="808382"/>
                      <a:pt x="228600" y="808382"/>
                    </a:cubicBezTo>
                    <a:cubicBezTo>
                      <a:pt x="224183" y="812800"/>
                      <a:pt x="220432" y="818004"/>
                      <a:pt x="215348" y="821635"/>
                    </a:cubicBezTo>
                    <a:cubicBezTo>
                      <a:pt x="212506" y="823665"/>
                      <a:pt x="208135" y="822766"/>
                      <a:pt x="205408" y="824948"/>
                    </a:cubicBezTo>
                    <a:cubicBezTo>
                      <a:pt x="202299" y="827435"/>
                      <a:pt x="202421" y="833270"/>
                      <a:pt x="198782" y="834887"/>
                    </a:cubicBezTo>
                    <a:cubicBezTo>
                      <a:pt x="191646" y="838058"/>
                      <a:pt x="183321" y="837096"/>
                      <a:pt x="175591" y="838200"/>
                    </a:cubicBezTo>
                    <a:cubicBezTo>
                      <a:pt x="178904" y="841513"/>
                      <a:pt x="183205" y="844071"/>
                      <a:pt x="185530" y="848139"/>
                    </a:cubicBezTo>
                    <a:cubicBezTo>
                      <a:pt x="198695" y="871178"/>
                      <a:pt x="177283" y="853685"/>
                      <a:pt x="198782" y="868017"/>
                    </a:cubicBezTo>
                    <a:cubicBezTo>
                      <a:pt x="200991" y="871330"/>
                      <a:pt x="203627" y="874395"/>
                      <a:pt x="205408" y="877956"/>
                    </a:cubicBezTo>
                    <a:cubicBezTo>
                      <a:pt x="209486" y="886112"/>
                      <a:pt x="210762" y="900139"/>
                      <a:pt x="212034" y="907774"/>
                    </a:cubicBezTo>
                    <a:cubicBezTo>
                      <a:pt x="208721" y="908878"/>
                      <a:pt x="205587" y="911087"/>
                      <a:pt x="202095" y="911087"/>
                    </a:cubicBezTo>
                    <a:cubicBezTo>
                      <a:pt x="182117" y="911087"/>
                      <a:pt x="183314" y="898910"/>
                      <a:pt x="188843" y="921026"/>
                    </a:cubicBezTo>
                    <a:cubicBezTo>
                      <a:pt x="187739" y="925443"/>
                      <a:pt x="188374" y="930722"/>
                      <a:pt x="185530" y="934278"/>
                    </a:cubicBezTo>
                    <a:cubicBezTo>
                      <a:pt x="183348" y="937005"/>
                      <a:pt x="179036" y="937017"/>
                      <a:pt x="175591" y="937591"/>
                    </a:cubicBezTo>
                    <a:cubicBezTo>
                      <a:pt x="165727" y="939235"/>
                      <a:pt x="155713" y="939800"/>
                      <a:pt x="145774" y="940904"/>
                    </a:cubicBezTo>
                    <a:cubicBezTo>
                      <a:pt x="170726" y="957539"/>
                      <a:pt x="141911" y="935110"/>
                      <a:pt x="159026" y="960782"/>
                    </a:cubicBezTo>
                    <a:cubicBezTo>
                      <a:pt x="161235" y="964095"/>
                      <a:pt x="165652" y="965199"/>
                      <a:pt x="168965" y="967408"/>
                    </a:cubicBezTo>
                    <a:lnTo>
                      <a:pt x="175591" y="987287"/>
                    </a:lnTo>
                    <a:cubicBezTo>
                      <a:pt x="181396" y="1004703"/>
                      <a:pt x="180518" y="995782"/>
                      <a:pt x="165652" y="987287"/>
                    </a:cubicBezTo>
                    <a:cubicBezTo>
                      <a:pt x="162620" y="985554"/>
                      <a:pt x="159026" y="985078"/>
                      <a:pt x="155713" y="983974"/>
                    </a:cubicBezTo>
                    <a:cubicBezTo>
                      <a:pt x="152400" y="980661"/>
                      <a:pt x="149672" y="976634"/>
                      <a:pt x="145774" y="974035"/>
                    </a:cubicBezTo>
                    <a:cubicBezTo>
                      <a:pt x="142868" y="972098"/>
                      <a:pt x="138887" y="972417"/>
                      <a:pt x="135834" y="970721"/>
                    </a:cubicBezTo>
                    <a:cubicBezTo>
                      <a:pt x="128873" y="966854"/>
                      <a:pt x="122582" y="961886"/>
                      <a:pt x="115956" y="957469"/>
                    </a:cubicBezTo>
                    <a:lnTo>
                      <a:pt x="106017" y="950843"/>
                    </a:lnTo>
                    <a:cubicBezTo>
                      <a:pt x="102704" y="953052"/>
                      <a:pt x="97859" y="953908"/>
                      <a:pt x="96078" y="957469"/>
                    </a:cubicBezTo>
                    <a:cubicBezTo>
                      <a:pt x="91610" y="966405"/>
                      <a:pt x="95664" y="988293"/>
                      <a:pt x="79513" y="990600"/>
                    </a:cubicBezTo>
                    <a:cubicBezTo>
                      <a:pt x="59804" y="993416"/>
                      <a:pt x="39756" y="992809"/>
                      <a:pt x="19878" y="993913"/>
                    </a:cubicBezTo>
                    <a:cubicBezTo>
                      <a:pt x="16565" y="996122"/>
                      <a:pt x="13500" y="1002320"/>
                      <a:pt x="9939" y="1000539"/>
                    </a:cubicBezTo>
                    <a:cubicBezTo>
                      <a:pt x="6815" y="998977"/>
                      <a:pt x="12293" y="993958"/>
                      <a:pt x="13252" y="990600"/>
                    </a:cubicBezTo>
                    <a:cubicBezTo>
                      <a:pt x="14503" y="986222"/>
                      <a:pt x="15577" y="981793"/>
                      <a:pt x="16565" y="977348"/>
                    </a:cubicBezTo>
                    <a:cubicBezTo>
                      <a:pt x="17787" y="971851"/>
                      <a:pt x="17591" y="965928"/>
                      <a:pt x="19878" y="960782"/>
                    </a:cubicBezTo>
                    <a:cubicBezTo>
                      <a:pt x="22120" y="955736"/>
                      <a:pt x="26608" y="952023"/>
                      <a:pt x="29817" y="947530"/>
                    </a:cubicBezTo>
                    <a:cubicBezTo>
                      <a:pt x="32131" y="944290"/>
                      <a:pt x="33894" y="940650"/>
                      <a:pt x="36443" y="937591"/>
                    </a:cubicBezTo>
                    <a:cubicBezTo>
                      <a:pt x="41032" y="932084"/>
                      <a:pt x="49423" y="924092"/>
                      <a:pt x="56321" y="921026"/>
                    </a:cubicBezTo>
                    <a:cubicBezTo>
                      <a:pt x="62704" y="918189"/>
                      <a:pt x="69574" y="916609"/>
                      <a:pt x="76200" y="914400"/>
                    </a:cubicBezTo>
                    <a:cubicBezTo>
                      <a:pt x="87728" y="897108"/>
                      <a:pt x="80188" y="911364"/>
                      <a:pt x="86139" y="884582"/>
                    </a:cubicBezTo>
                    <a:cubicBezTo>
                      <a:pt x="86897" y="881173"/>
                      <a:pt x="92876" y="875328"/>
                      <a:pt x="89452" y="874643"/>
                    </a:cubicBezTo>
                    <a:cubicBezTo>
                      <a:pt x="77491" y="872251"/>
                      <a:pt x="65156" y="876852"/>
                      <a:pt x="53008" y="877956"/>
                    </a:cubicBezTo>
                    <a:cubicBezTo>
                      <a:pt x="46382" y="880165"/>
                      <a:pt x="39756" y="886791"/>
                      <a:pt x="33130" y="884582"/>
                    </a:cubicBezTo>
                    <a:cubicBezTo>
                      <a:pt x="9300" y="876639"/>
                      <a:pt x="39059" y="886276"/>
                      <a:pt x="9939" y="877956"/>
                    </a:cubicBezTo>
                    <a:cubicBezTo>
                      <a:pt x="6581" y="876997"/>
                      <a:pt x="3313" y="875747"/>
                      <a:pt x="0" y="874643"/>
                    </a:cubicBezTo>
                    <a:cubicBezTo>
                      <a:pt x="4417" y="870226"/>
                      <a:pt x="9186" y="866134"/>
                      <a:pt x="13252" y="861391"/>
                    </a:cubicBezTo>
                    <a:cubicBezTo>
                      <a:pt x="15843" y="858368"/>
                      <a:pt x="17062" y="854268"/>
                      <a:pt x="19878" y="851452"/>
                    </a:cubicBezTo>
                    <a:cubicBezTo>
                      <a:pt x="22694" y="848636"/>
                      <a:pt x="26504" y="847035"/>
                      <a:pt x="29817" y="844826"/>
                    </a:cubicBezTo>
                    <a:cubicBezTo>
                      <a:pt x="33130" y="840409"/>
                      <a:pt x="36163" y="835766"/>
                      <a:pt x="39756" y="831574"/>
                    </a:cubicBezTo>
                    <a:cubicBezTo>
                      <a:pt x="42805" y="828017"/>
                      <a:pt x="46696" y="825234"/>
                      <a:pt x="49695" y="821635"/>
                    </a:cubicBezTo>
                    <a:cubicBezTo>
                      <a:pt x="52244" y="818576"/>
                      <a:pt x="53833" y="814804"/>
                      <a:pt x="56321" y="811695"/>
                    </a:cubicBezTo>
                    <a:cubicBezTo>
                      <a:pt x="58272" y="809256"/>
                      <a:pt x="60997" y="807508"/>
                      <a:pt x="62948" y="805069"/>
                    </a:cubicBezTo>
                    <a:cubicBezTo>
                      <a:pt x="94214" y="765989"/>
                      <a:pt x="48403" y="821917"/>
                      <a:pt x="72887" y="785191"/>
                    </a:cubicBezTo>
                    <a:cubicBezTo>
                      <a:pt x="75486" y="781293"/>
                      <a:pt x="79513" y="778565"/>
                      <a:pt x="82826" y="775252"/>
                    </a:cubicBezTo>
                    <a:cubicBezTo>
                      <a:pt x="79513" y="771939"/>
                      <a:pt x="76785" y="767912"/>
                      <a:pt x="72887" y="765313"/>
                    </a:cubicBezTo>
                    <a:cubicBezTo>
                      <a:pt x="69981" y="763376"/>
                      <a:pt x="63295" y="765475"/>
                      <a:pt x="62948" y="762000"/>
                    </a:cubicBezTo>
                    <a:cubicBezTo>
                      <a:pt x="60994" y="742461"/>
                      <a:pt x="67619" y="735114"/>
                      <a:pt x="76200" y="722243"/>
                    </a:cubicBezTo>
                    <a:cubicBezTo>
                      <a:pt x="82936" y="688565"/>
                      <a:pt x="76034" y="719510"/>
                      <a:pt x="82826" y="695739"/>
                    </a:cubicBezTo>
                    <a:cubicBezTo>
                      <a:pt x="85946" y="684821"/>
                      <a:pt x="87175" y="677309"/>
                      <a:pt x="89452" y="665921"/>
                    </a:cubicBezTo>
                    <a:cubicBezTo>
                      <a:pt x="83897" y="643700"/>
                      <a:pt x="82890" y="645723"/>
                      <a:pt x="89452" y="612913"/>
                    </a:cubicBezTo>
                    <a:cubicBezTo>
                      <a:pt x="90233" y="609009"/>
                      <a:pt x="99391" y="605183"/>
                      <a:pt x="96078" y="602974"/>
                    </a:cubicBezTo>
                    <a:cubicBezTo>
                      <a:pt x="91393" y="599850"/>
                      <a:pt x="84907" y="604669"/>
                      <a:pt x="79513" y="606287"/>
                    </a:cubicBezTo>
                    <a:cubicBezTo>
                      <a:pt x="75266" y="607561"/>
                      <a:pt x="59451" y="614937"/>
                      <a:pt x="53008" y="616226"/>
                    </a:cubicBezTo>
                    <a:cubicBezTo>
                      <a:pt x="45351" y="617757"/>
                      <a:pt x="37547" y="618435"/>
                      <a:pt x="29817" y="619539"/>
                    </a:cubicBezTo>
                    <a:cubicBezTo>
                      <a:pt x="32689" y="587944"/>
                      <a:pt x="31177" y="590229"/>
                      <a:pt x="36443" y="566530"/>
                    </a:cubicBezTo>
                    <a:cubicBezTo>
                      <a:pt x="37431" y="562085"/>
                      <a:pt x="38225" y="557566"/>
                      <a:pt x="39756" y="553278"/>
                    </a:cubicBezTo>
                    <a:cubicBezTo>
                      <a:pt x="43756" y="542077"/>
                      <a:pt x="49247" y="531432"/>
                      <a:pt x="53008" y="520148"/>
                    </a:cubicBezTo>
                    <a:cubicBezTo>
                      <a:pt x="55004" y="514160"/>
                      <a:pt x="60469" y="497114"/>
                      <a:pt x="62948" y="493643"/>
                    </a:cubicBezTo>
                    <a:cubicBezTo>
                      <a:pt x="65262" y="490403"/>
                      <a:pt x="69574" y="489226"/>
                      <a:pt x="72887" y="487017"/>
                    </a:cubicBezTo>
                    <a:lnTo>
                      <a:pt x="99391" y="447261"/>
                    </a:lnTo>
                    <a:cubicBezTo>
                      <a:pt x="101600" y="443948"/>
                      <a:pt x="104758" y="441099"/>
                      <a:pt x="106017" y="437321"/>
                    </a:cubicBezTo>
                    <a:cubicBezTo>
                      <a:pt x="113787" y="414012"/>
                      <a:pt x="103674" y="442787"/>
                      <a:pt x="115956" y="414130"/>
                    </a:cubicBezTo>
                    <a:cubicBezTo>
                      <a:pt x="117332" y="410920"/>
                      <a:pt x="116800" y="406660"/>
                      <a:pt x="119269" y="404191"/>
                    </a:cubicBezTo>
                    <a:cubicBezTo>
                      <a:pt x="121738" y="401722"/>
                      <a:pt x="125895" y="401982"/>
                      <a:pt x="129208" y="400878"/>
                    </a:cubicBezTo>
                    <a:cubicBezTo>
                      <a:pt x="128104" y="395356"/>
                      <a:pt x="130580" y="387437"/>
                      <a:pt x="125895" y="384313"/>
                    </a:cubicBezTo>
                    <a:cubicBezTo>
                      <a:pt x="118487" y="379374"/>
                      <a:pt x="105254" y="387701"/>
                      <a:pt x="99391" y="381000"/>
                    </a:cubicBezTo>
                    <a:cubicBezTo>
                      <a:pt x="94249" y="375123"/>
                      <a:pt x="100948" y="365417"/>
                      <a:pt x="102704" y="357808"/>
                    </a:cubicBezTo>
                    <a:cubicBezTo>
                      <a:pt x="104274" y="351002"/>
                      <a:pt x="107121" y="344556"/>
                      <a:pt x="109330" y="337930"/>
                    </a:cubicBezTo>
                    <a:cubicBezTo>
                      <a:pt x="110434" y="334617"/>
                      <a:pt x="110548" y="330785"/>
                      <a:pt x="112643" y="327991"/>
                    </a:cubicBezTo>
                    <a:cubicBezTo>
                      <a:pt x="124971" y="311554"/>
                      <a:pt x="119519" y="319333"/>
                      <a:pt x="129208" y="304800"/>
                    </a:cubicBezTo>
                    <a:cubicBezTo>
                      <a:pt x="130312" y="300383"/>
                      <a:pt x="131533" y="295993"/>
                      <a:pt x="132521" y="291548"/>
                    </a:cubicBezTo>
                    <a:cubicBezTo>
                      <a:pt x="135941" y="276158"/>
                      <a:pt x="135103" y="275884"/>
                      <a:pt x="139148" y="261730"/>
                    </a:cubicBezTo>
                    <a:cubicBezTo>
                      <a:pt x="140108" y="258372"/>
                      <a:pt x="141357" y="255104"/>
                      <a:pt x="142461" y="251791"/>
                    </a:cubicBezTo>
                    <a:cubicBezTo>
                      <a:pt x="141357" y="242956"/>
                      <a:pt x="140612" y="234069"/>
                      <a:pt x="139148" y="225287"/>
                    </a:cubicBezTo>
                    <a:cubicBezTo>
                      <a:pt x="138399" y="220796"/>
                      <a:pt x="135834" y="216588"/>
                      <a:pt x="135834" y="212035"/>
                    </a:cubicBezTo>
                    <a:cubicBezTo>
                      <a:pt x="135834" y="179424"/>
                      <a:pt x="137580" y="184301"/>
                      <a:pt x="142461" y="162339"/>
                    </a:cubicBezTo>
                    <a:cubicBezTo>
                      <a:pt x="143683" y="156842"/>
                      <a:pt x="143993" y="151116"/>
                      <a:pt x="145774" y="145774"/>
                    </a:cubicBezTo>
                    <a:cubicBezTo>
                      <a:pt x="147336" y="141088"/>
                      <a:pt x="150566" y="137107"/>
                      <a:pt x="152400" y="132521"/>
                    </a:cubicBezTo>
                    <a:cubicBezTo>
                      <a:pt x="154994" y="126036"/>
                      <a:pt x="155902" y="118890"/>
                      <a:pt x="159026" y="112643"/>
                    </a:cubicBezTo>
                    <a:cubicBezTo>
                      <a:pt x="161235" y="108226"/>
                      <a:pt x="163202" y="103679"/>
                      <a:pt x="165652" y="99391"/>
                    </a:cubicBezTo>
                    <a:cubicBezTo>
                      <a:pt x="167627" y="95934"/>
                      <a:pt x="170661" y="93091"/>
                      <a:pt x="172278" y="89452"/>
                    </a:cubicBezTo>
                    <a:cubicBezTo>
                      <a:pt x="175115" y="83070"/>
                      <a:pt x="176695" y="76200"/>
                      <a:pt x="178904" y="69574"/>
                    </a:cubicBezTo>
                    <a:lnTo>
                      <a:pt x="182217" y="59635"/>
                    </a:lnTo>
                    <a:lnTo>
                      <a:pt x="172278"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68" name="Freeform 167">
              <a:extLst>
                <a:ext uri="{FF2B5EF4-FFF2-40B4-BE49-F238E27FC236}">
                  <a16:creationId xmlns:a16="http://schemas.microsoft.com/office/drawing/2014/main" id="{0136E93C-F7E0-F19E-17FE-6EEDD6883C0A}"/>
                </a:ext>
              </a:extLst>
            </p:cNvPr>
            <p:cNvSpPr/>
            <p:nvPr/>
          </p:nvSpPr>
          <p:spPr>
            <a:xfrm>
              <a:off x="4696287" y="4971495"/>
              <a:ext cx="71022" cy="1029810"/>
            </a:xfrm>
            <a:custGeom>
              <a:avLst/>
              <a:gdLst>
                <a:gd name="connsiteX0" fmla="*/ 0 w 71022"/>
                <a:gd name="connsiteY0" fmla="*/ 1029810 h 1029810"/>
                <a:gd name="connsiteX1" fmla="*/ 71022 w 71022"/>
                <a:gd name="connsiteY1" fmla="*/ 1025371 h 1029810"/>
                <a:gd name="connsiteX2" fmla="*/ 39950 w 71022"/>
                <a:gd name="connsiteY2" fmla="*/ 927717 h 1029810"/>
                <a:gd name="connsiteX3" fmla="*/ 62144 w 71022"/>
                <a:gd name="connsiteY3" fmla="*/ 0 h 1029810"/>
                <a:gd name="connsiteX4" fmla="*/ 48828 w 71022"/>
                <a:gd name="connsiteY4" fmla="*/ 204187 h 1029810"/>
                <a:gd name="connsiteX5" fmla="*/ 0 w 71022"/>
                <a:gd name="connsiteY5" fmla="*/ 1029810 h 102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22" h="1029810">
                  <a:moveTo>
                    <a:pt x="0" y="1029810"/>
                  </a:moveTo>
                  <a:lnTo>
                    <a:pt x="71022" y="1025371"/>
                  </a:lnTo>
                  <a:lnTo>
                    <a:pt x="39950" y="927717"/>
                  </a:lnTo>
                  <a:lnTo>
                    <a:pt x="62144" y="0"/>
                  </a:lnTo>
                  <a:lnTo>
                    <a:pt x="48828" y="204187"/>
                  </a:lnTo>
                  <a:lnTo>
                    <a:pt x="0" y="102981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Freeform 107">
              <a:extLst>
                <a:ext uri="{FF2B5EF4-FFF2-40B4-BE49-F238E27FC236}">
                  <a16:creationId xmlns:a16="http://schemas.microsoft.com/office/drawing/2014/main" id="{D9A4EFC2-B5FF-898A-4C94-09C1E81DBF38}"/>
                </a:ext>
              </a:extLst>
            </p:cNvPr>
            <p:cNvSpPr/>
            <p:nvPr/>
          </p:nvSpPr>
          <p:spPr>
            <a:xfrm>
              <a:off x="4631635" y="4240696"/>
              <a:ext cx="272391" cy="967408"/>
            </a:xfrm>
            <a:custGeom>
              <a:avLst/>
              <a:gdLst>
                <a:gd name="connsiteX0" fmla="*/ 155713 w 272391"/>
                <a:gd name="connsiteY0" fmla="*/ 0 h 967408"/>
                <a:gd name="connsiteX1" fmla="*/ 155713 w 272391"/>
                <a:gd name="connsiteY1" fmla="*/ 0 h 967408"/>
                <a:gd name="connsiteX2" fmla="*/ 162339 w 272391"/>
                <a:gd name="connsiteY2" fmla="*/ 29817 h 967408"/>
                <a:gd name="connsiteX3" fmla="*/ 165652 w 272391"/>
                <a:gd name="connsiteY3" fmla="*/ 39756 h 967408"/>
                <a:gd name="connsiteX4" fmla="*/ 162339 w 272391"/>
                <a:gd name="connsiteY4" fmla="*/ 79513 h 967408"/>
                <a:gd name="connsiteX5" fmla="*/ 159026 w 272391"/>
                <a:gd name="connsiteY5" fmla="*/ 92765 h 967408"/>
                <a:gd name="connsiteX6" fmla="*/ 129208 w 272391"/>
                <a:gd name="connsiteY6" fmla="*/ 129208 h 967408"/>
                <a:gd name="connsiteX7" fmla="*/ 115956 w 272391"/>
                <a:gd name="connsiteY7" fmla="*/ 145774 h 967408"/>
                <a:gd name="connsiteX8" fmla="*/ 106017 w 272391"/>
                <a:gd name="connsiteY8" fmla="*/ 149087 h 967408"/>
                <a:gd name="connsiteX9" fmla="*/ 96078 w 272391"/>
                <a:gd name="connsiteY9" fmla="*/ 168965 h 967408"/>
                <a:gd name="connsiteX10" fmla="*/ 86139 w 272391"/>
                <a:gd name="connsiteY10" fmla="*/ 175591 h 967408"/>
                <a:gd name="connsiteX11" fmla="*/ 76200 w 272391"/>
                <a:gd name="connsiteY11" fmla="*/ 185530 h 967408"/>
                <a:gd name="connsiteX12" fmla="*/ 69574 w 272391"/>
                <a:gd name="connsiteY12" fmla="*/ 205408 h 967408"/>
                <a:gd name="connsiteX13" fmla="*/ 106017 w 272391"/>
                <a:gd name="connsiteY13" fmla="*/ 212034 h 967408"/>
                <a:gd name="connsiteX14" fmla="*/ 119269 w 272391"/>
                <a:gd name="connsiteY14" fmla="*/ 208721 h 967408"/>
                <a:gd name="connsiteX15" fmla="*/ 129208 w 272391"/>
                <a:gd name="connsiteY15" fmla="*/ 205408 h 967408"/>
                <a:gd name="connsiteX16" fmla="*/ 155713 w 272391"/>
                <a:gd name="connsiteY16" fmla="*/ 202095 h 967408"/>
                <a:gd name="connsiteX17" fmla="*/ 145774 w 272391"/>
                <a:gd name="connsiteY17" fmla="*/ 218661 h 967408"/>
                <a:gd name="connsiteX18" fmla="*/ 142461 w 272391"/>
                <a:gd name="connsiteY18" fmla="*/ 228600 h 967408"/>
                <a:gd name="connsiteX19" fmla="*/ 132522 w 272391"/>
                <a:gd name="connsiteY19" fmla="*/ 255104 h 967408"/>
                <a:gd name="connsiteX20" fmla="*/ 112643 w 272391"/>
                <a:gd name="connsiteY20" fmla="*/ 268356 h 967408"/>
                <a:gd name="connsiteX21" fmla="*/ 92765 w 272391"/>
                <a:gd name="connsiteY21" fmla="*/ 281608 h 967408"/>
                <a:gd name="connsiteX22" fmla="*/ 82826 w 272391"/>
                <a:gd name="connsiteY22" fmla="*/ 284921 h 967408"/>
                <a:gd name="connsiteX23" fmla="*/ 76200 w 272391"/>
                <a:gd name="connsiteY23" fmla="*/ 304800 h 967408"/>
                <a:gd name="connsiteX24" fmla="*/ 89452 w 272391"/>
                <a:gd name="connsiteY24" fmla="*/ 308113 h 967408"/>
                <a:gd name="connsiteX25" fmla="*/ 122582 w 272391"/>
                <a:gd name="connsiteY25" fmla="*/ 314739 h 967408"/>
                <a:gd name="connsiteX26" fmla="*/ 106017 w 272391"/>
                <a:gd name="connsiteY26" fmla="*/ 334617 h 967408"/>
                <a:gd name="connsiteX27" fmla="*/ 92765 w 272391"/>
                <a:gd name="connsiteY27" fmla="*/ 337930 h 967408"/>
                <a:gd name="connsiteX28" fmla="*/ 72887 w 272391"/>
                <a:gd name="connsiteY28" fmla="*/ 347869 h 967408"/>
                <a:gd name="connsiteX29" fmla="*/ 53008 w 272391"/>
                <a:gd name="connsiteY29" fmla="*/ 357808 h 967408"/>
                <a:gd name="connsiteX30" fmla="*/ 56322 w 272391"/>
                <a:gd name="connsiteY30" fmla="*/ 371061 h 967408"/>
                <a:gd name="connsiteX31" fmla="*/ 69574 w 272391"/>
                <a:gd name="connsiteY31" fmla="*/ 377687 h 967408"/>
                <a:gd name="connsiteX32" fmla="*/ 115956 w 272391"/>
                <a:gd name="connsiteY32" fmla="*/ 381000 h 967408"/>
                <a:gd name="connsiteX33" fmla="*/ 112643 w 272391"/>
                <a:gd name="connsiteY33" fmla="*/ 394252 h 967408"/>
                <a:gd name="connsiteX34" fmla="*/ 92765 w 272391"/>
                <a:gd name="connsiteY34" fmla="*/ 407504 h 967408"/>
                <a:gd name="connsiteX35" fmla="*/ 56322 w 272391"/>
                <a:gd name="connsiteY35" fmla="*/ 427382 h 967408"/>
                <a:gd name="connsiteX36" fmla="*/ 29817 w 272391"/>
                <a:gd name="connsiteY36" fmla="*/ 440634 h 967408"/>
                <a:gd name="connsiteX37" fmla="*/ 33130 w 272391"/>
                <a:gd name="connsiteY37" fmla="*/ 450574 h 967408"/>
                <a:gd name="connsiteX38" fmla="*/ 102704 w 272391"/>
                <a:gd name="connsiteY38" fmla="*/ 463826 h 967408"/>
                <a:gd name="connsiteX39" fmla="*/ 96078 w 272391"/>
                <a:gd name="connsiteY39" fmla="*/ 473765 h 967408"/>
                <a:gd name="connsiteX40" fmla="*/ 66261 w 272391"/>
                <a:gd name="connsiteY40" fmla="*/ 496956 h 967408"/>
                <a:gd name="connsiteX41" fmla="*/ 49695 w 272391"/>
                <a:gd name="connsiteY41" fmla="*/ 513521 h 967408"/>
                <a:gd name="connsiteX42" fmla="*/ 46382 w 272391"/>
                <a:gd name="connsiteY42" fmla="*/ 523461 h 967408"/>
                <a:gd name="connsiteX43" fmla="*/ 56322 w 272391"/>
                <a:gd name="connsiteY43" fmla="*/ 526774 h 967408"/>
                <a:gd name="connsiteX44" fmla="*/ 86139 w 272391"/>
                <a:gd name="connsiteY44" fmla="*/ 523461 h 967408"/>
                <a:gd name="connsiteX45" fmla="*/ 96078 w 272391"/>
                <a:gd name="connsiteY45" fmla="*/ 520147 h 967408"/>
                <a:gd name="connsiteX46" fmla="*/ 106017 w 272391"/>
                <a:gd name="connsiteY46" fmla="*/ 513521 h 967408"/>
                <a:gd name="connsiteX47" fmla="*/ 125895 w 272391"/>
                <a:gd name="connsiteY47" fmla="*/ 516834 h 967408"/>
                <a:gd name="connsiteX48" fmla="*/ 122582 w 272391"/>
                <a:gd name="connsiteY48" fmla="*/ 530087 h 967408"/>
                <a:gd name="connsiteX49" fmla="*/ 109330 w 272391"/>
                <a:gd name="connsiteY49" fmla="*/ 549965 h 967408"/>
                <a:gd name="connsiteX50" fmla="*/ 102704 w 272391"/>
                <a:gd name="connsiteY50" fmla="*/ 559904 h 967408"/>
                <a:gd name="connsiteX51" fmla="*/ 92765 w 272391"/>
                <a:gd name="connsiteY51" fmla="*/ 573156 h 967408"/>
                <a:gd name="connsiteX52" fmla="*/ 86139 w 272391"/>
                <a:gd name="connsiteY52" fmla="*/ 583095 h 967408"/>
                <a:gd name="connsiteX53" fmla="*/ 82826 w 272391"/>
                <a:gd name="connsiteY53" fmla="*/ 596347 h 967408"/>
                <a:gd name="connsiteX54" fmla="*/ 76200 w 272391"/>
                <a:gd name="connsiteY54" fmla="*/ 602974 h 967408"/>
                <a:gd name="connsiteX55" fmla="*/ 72887 w 272391"/>
                <a:gd name="connsiteY55" fmla="*/ 616226 h 967408"/>
                <a:gd name="connsiteX56" fmla="*/ 66261 w 272391"/>
                <a:gd name="connsiteY56" fmla="*/ 626165 h 967408"/>
                <a:gd name="connsiteX57" fmla="*/ 53008 w 272391"/>
                <a:gd name="connsiteY57" fmla="*/ 622852 h 967408"/>
                <a:gd name="connsiteX58" fmla="*/ 43069 w 272391"/>
                <a:gd name="connsiteY58" fmla="*/ 619539 h 967408"/>
                <a:gd name="connsiteX59" fmla="*/ 23191 w 272391"/>
                <a:gd name="connsiteY59" fmla="*/ 616226 h 967408"/>
                <a:gd name="connsiteX60" fmla="*/ 0 w 272391"/>
                <a:gd name="connsiteY60" fmla="*/ 619539 h 967408"/>
                <a:gd name="connsiteX61" fmla="*/ 6626 w 272391"/>
                <a:gd name="connsiteY61" fmla="*/ 636104 h 967408"/>
                <a:gd name="connsiteX62" fmla="*/ 3313 w 272391"/>
                <a:gd name="connsiteY62" fmla="*/ 655982 h 967408"/>
                <a:gd name="connsiteX63" fmla="*/ 23191 w 272391"/>
                <a:gd name="connsiteY63" fmla="*/ 642730 h 967408"/>
                <a:gd name="connsiteX64" fmla="*/ 29817 w 272391"/>
                <a:gd name="connsiteY64" fmla="*/ 632791 h 967408"/>
                <a:gd name="connsiteX65" fmla="*/ 59635 w 272391"/>
                <a:gd name="connsiteY65" fmla="*/ 626165 h 967408"/>
                <a:gd name="connsiteX66" fmla="*/ 96078 w 272391"/>
                <a:gd name="connsiteY66" fmla="*/ 629478 h 967408"/>
                <a:gd name="connsiteX67" fmla="*/ 89452 w 272391"/>
                <a:gd name="connsiteY67" fmla="*/ 675861 h 967408"/>
                <a:gd name="connsiteX68" fmla="*/ 82826 w 272391"/>
                <a:gd name="connsiteY68" fmla="*/ 685800 h 967408"/>
                <a:gd name="connsiteX69" fmla="*/ 76200 w 272391"/>
                <a:gd name="connsiteY69" fmla="*/ 699052 h 967408"/>
                <a:gd name="connsiteX70" fmla="*/ 49695 w 272391"/>
                <a:gd name="connsiteY70" fmla="*/ 702365 h 967408"/>
                <a:gd name="connsiteX71" fmla="*/ 59635 w 272391"/>
                <a:gd name="connsiteY71" fmla="*/ 708991 h 967408"/>
                <a:gd name="connsiteX72" fmla="*/ 89452 w 272391"/>
                <a:gd name="connsiteY72" fmla="*/ 712304 h 967408"/>
                <a:gd name="connsiteX73" fmla="*/ 82826 w 272391"/>
                <a:gd name="connsiteY73" fmla="*/ 722243 h 967408"/>
                <a:gd name="connsiteX74" fmla="*/ 79513 w 272391"/>
                <a:gd name="connsiteY74" fmla="*/ 732182 h 967408"/>
                <a:gd name="connsiteX75" fmla="*/ 69574 w 272391"/>
                <a:gd name="connsiteY75" fmla="*/ 742121 h 967408"/>
                <a:gd name="connsiteX76" fmla="*/ 62948 w 272391"/>
                <a:gd name="connsiteY76" fmla="*/ 752061 h 967408"/>
                <a:gd name="connsiteX77" fmla="*/ 46382 w 272391"/>
                <a:gd name="connsiteY77" fmla="*/ 775252 h 967408"/>
                <a:gd name="connsiteX78" fmla="*/ 39756 w 272391"/>
                <a:gd name="connsiteY78" fmla="*/ 795130 h 967408"/>
                <a:gd name="connsiteX79" fmla="*/ 102704 w 272391"/>
                <a:gd name="connsiteY79" fmla="*/ 791817 h 967408"/>
                <a:gd name="connsiteX80" fmla="*/ 115956 w 272391"/>
                <a:gd name="connsiteY80" fmla="*/ 788504 h 967408"/>
                <a:gd name="connsiteX81" fmla="*/ 112643 w 272391"/>
                <a:gd name="connsiteY81" fmla="*/ 798443 h 967408"/>
                <a:gd name="connsiteX82" fmla="*/ 96078 w 272391"/>
                <a:gd name="connsiteY82" fmla="*/ 824947 h 967408"/>
                <a:gd name="connsiteX83" fmla="*/ 82826 w 272391"/>
                <a:gd name="connsiteY83" fmla="*/ 841513 h 967408"/>
                <a:gd name="connsiteX84" fmla="*/ 69574 w 272391"/>
                <a:gd name="connsiteY84" fmla="*/ 854765 h 967408"/>
                <a:gd name="connsiteX85" fmla="*/ 53008 w 272391"/>
                <a:gd name="connsiteY85" fmla="*/ 868017 h 967408"/>
                <a:gd name="connsiteX86" fmla="*/ 46382 w 272391"/>
                <a:gd name="connsiteY86" fmla="*/ 877956 h 967408"/>
                <a:gd name="connsiteX87" fmla="*/ 99391 w 272391"/>
                <a:gd name="connsiteY87" fmla="*/ 887895 h 967408"/>
                <a:gd name="connsiteX88" fmla="*/ 122582 w 272391"/>
                <a:gd name="connsiteY88" fmla="*/ 891208 h 967408"/>
                <a:gd name="connsiteX89" fmla="*/ 99391 w 272391"/>
                <a:gd name="connsiteY89" fmla="*/ 917713 h 967408"/>
                <a:gd name="connsiteX90" fmla="*/ 86139 w 272391"/>
                <a:gd name="connsiteY90" fmla="*/ 924339 h 967408"/>
                <a:gd name="connsiteX91" fmla="*/ 79513 w 272391"/>
                <a:gd name="connsiteY91" fmla="*/ 934278 h 967408"/>
                <a:gd name="connsiteX92" fmla="*/ 66261 w 272391"/>
                <a:gd name="connsiteY92" fmla="*/ 940904 h 967408"/>
                <a:gd name="connsiteX93" fmla="*/ 49695 w 272391"/>
                <a:gd name="connsiteY93" fmla="*/ 954156 h 967408"/>
                <a:gd name="connsiteX94" fmla="*/ 59635 w 272391"/>
                <a:gd name="connsiteY94" fmla="*/ 960782 h 967408"/>
                <a:gd name="connsiteX95" fmla="*/ 135835 w 272391"/>
                <a:gd name="connsiteY95" fmla="*/ 967408 h 967408"/>
                <a:gd name="connsiteX96" fmla="*/ 155713 w 272391"/>
                <a:gd name="connsiteY96" fmla="*/ 964095 h 967408"/>
                <a:gd name="connsiteX97" fmla="*/ 162339 w 272391"/>
                <a:gd name="connsiteY97" fmla="*/ 944217 h 967408"/>
                <a:gd name="connsiteX98" fmla="*/ 172278 w 272391"/>
                <a:gd name="connsiteY98" fmla="*/ 940904 h 967408"/>
                <a:gd name="connsiteX99" fmla="*/ 195469 w 272391"/>
                <a:gd name="connsiteY99" fmla="*/ 940904 h 967408"/>
                <a:gd name="connsiteX100" fmla="*/ 192156 w 272391"/>
                <a:gd name="connsiteY100" fmla="*/ 924339 h 967408"/>
                <a:gd name="connsiteX101" fmla="*/ 175591 w 272391"/>
                <a:gd name="connsiteY101" fmla="*/ 907774 h 967408"/>
                <a:gd name="connsiteX102" fmla="*/ 162339 w 272391"/>
                <a:gd name="connsiteY102" fmla="*/ 891208 h 967408"/>
                <a:gd name="connsiteX103" fmla="*/ 155713 w 272391"/>
                <a:gd name="connsiteY103" fmla="*/ 844826 h 967408"/>
                <a:gd name="connsiteX104" fmla="*/ 159026 w 272391"/>
                <a:gd name="connsiteY104" fmla="*/ 815008 h 967408"/>
                <a:gd name="connsiteX105" fmla="*/ 162339 w 272391"/>
                <a:gd name="connsiteY105" fmla="*/ 771939 h 967408"/>
                <a:gd name="connsiteX106" fmla="*/ 178904 w 272391"/>
                <a:gd name="connsiteY106" fmla="*/ 781878 h 967408"/>
                <a:gd name="connsiteX107" fmla="*/ 192156 w 272391"/>
                <a:gd name="connsiteY107" fmla="*/ 785191 h 967408"/>
                <a:gd name="connsiteX108" fmla="*/ 208722 w 272391"/>
                <a:gd name="connsiteY108" fmla="*/ 801756 h 967408"/>
                <a:gd name="connsiteX109" fmla="*/ 212035 w 272391"/>
                <a:gd name="connsiteY109" fmla="*/ 791817 h 967408"/>
                <a:gd name="connsiteX110" fmla="*/ 195469 w 272391"/>
                <a:gd name="connsiteY110" fmla="*/ 768626 h 967408"/>
                <a:gd name="connsiteX111" fmla="*/ 188843 w 272391"/>
                <a:gd name="connsiteY111" fmla="*/ 738808 h 967408"/>
                <a:gd name="connsiteX112" fmla="*/ 182217 w 272391"/>
                <a:gd name="connsiteY112" fmla="*/ 728869 h 967408"/>
                <a:gd name="connsiteX113" fmla="*/ 175591 w 272391"/>
                <a:gd name="connsiteY113" fmla="*/ 708991 h 967408"/>
                <a:gd name="connsiteX114" fmla="*/ 168965 w 272391"/>
                <a:gd name="connsiteY114" fmla="*/ 689113 h 967408"/>
                <a:gd name="connsiteX115" fmla="*/ 162339 w 272391"/>
                <a:gd name="connsiteY115" fmla="*/ 652669 h 967408"/>
                <a:gd name="connsiteX116" fmla="*/ 172278 w 272391"/>
                <a:gd name="connsiteY116" fmla="*/ 612913 h 967408"/>
                <a:gd name="connsiteX117" fmla="*/ 192156 w 272391"/>
                <a:gd name="connsiteY117" fmla="*/ 619539 h 967408"/>
                <a:gd name="connsiteX118" fmla="*/ 202095 w 272391"/>
                <a:gd name="connsiteY118" fmla="*/ 626165 h 967408"/>
                <a:gd name="connsiteX119" fmla="*/ 215348 w 272391"/>
                <a:gd name="connsiteY119" fmla="*/ 636104 h 967408"/>
                <a:gd name="connsiteX120" fmla="*/ 225287 w 272391"/>
                <a:gd name="connsiteY120" fmla="*/ 639417 h 967408"/>
                <a:gd name="connsiteX121" fmla="*/ 248478 w 272391"/>
                <a:gd name="connsiteY121" fmla="*/ 642730 h 967408"/>
                <a:gd name="connsiteX122" fmla="*/ 255104 w 272391"/>
                <a:gd name="connsiteY122" fmla="*/ 622852 h 967408"/>
                <a:gd name="connsiteX123" fmla="*/ 241852 w 272391"/>
                <a:gd name="connsiteY123" fmla="*/ 593034 h 967408"/>
                <a:gd name="connsiteX124" fmla="*/ 231913 w 272391"/>
                <a:gd name="connsiteY124" fmla="*/ 596347 h 967408"/>
                <a:gd name="connsiteX125" fmla="*/ 212035 w 272391"/>
                <a:gd name="connsiteY125" fmla="*/ 606287 h 967408"/>
                <a:gd name="connsiteX126" fmla="*/ 198782 w 272391"/>
                <a:gd name="connsiteY126" fmla="*/ 602974 h 967408"/>
                <a:gd name="connsiteX127" fmla="*/ 175591 w 272391"/>
                <a:gd name="connsiteY127" fmla="*/ 586408 h 967408"/>
                <a:gd name="connsiteX128" fmla="*/ 159026 w 272391"/>
                <a:gd name="connsiteY128" fmla="*/ 563217 h 967408"/>
                <a:gd name="connsiteX129" fmla="*/ 149087 w 272391"/>
                <a:gd name="connsiteY129" fmla="*/ 553278 h 967408"/>
                <a:gd name="connsiteX130" fmla="*/ 162339 w 272391"/>
                <a:gd name="connsiteY130" fmla="*/ 523461 h 967408"/>
                <a:gd name="connsiteX131" fmla="*/ 175591 w 272391"/>
                <a:gd name="connsiteY131" fmla="*/ 520147 h 967408"/>
                <a:gd name="connsiteX132" fmla="*/ 185530 w 272391"/>
                <a:gd name="connsiteY132" fmla="*/ 523461 h 967408"/>
                <a:gd name="connsiteX133" fmla="*/ 195469 w 272391"/>
                <a:gd name="connsiteY133" fmla="*/ 520147 h 967408"/>
                <a:gd name="connsiteX134" fmla="*/ 182217 w 272391"/>
                <a:gd name="connsiteY134" fmla="*/ 490330 h 967408"/>
                <a:gd name="connsiteX135" fmla="*/ 172278 w 272391"/>
                <a:gd name="connsiteY135" fmla="*/ 487017 h 967408"/>
                <a:gd name="connsiteX136" fmla="*/ 168965 w 272391"/>
                <a:gd name="connsiteY136" fmla="*/ 427382 h 967408"/>
                <a:gd name="connsiteX137" fmla="*/ 182217 w 272391"/>
                <a:gd name="connsiteY137" fmla="*/ 424069 h 967408"/>
                <a:gd name="connsiteX138" fmla="*/ 202095 w 272391"/>
                <a:gd name="connsiteY138" fmla="*/ 437321 h 967408"/>
                <a:gd name="connsiteX139" fmla="*/ 251791 w 272391"/>
                <a:gd name="connsiteY139" fmla="*/ 447261 h 967408"/>
                <a:gd name="connsiteX140" fmla="*/ 235226 w 272391"/>
                <a:gd name="connsiteY140" fmla="*/ 440634 h 967408"/>
                <a:gd name="connsiteX141" fmla="*/ 228600 w 272391"/>
                <a:gd name="connsiteY141" fmla="*/ 430695 h 967408"/>
                <a:gd name="connsiteX142" fmla="*/ 218661 w 272391"/>
                <a:gd name="connsiteY142" fmla="*/ 424069 h 967408"/>
                <a:gd name="connsiteX143" fmla="*/ 212035 w 272391"/>
                <a:gd name="connsiteY143" fmla="*/ 410817 h 967408"/>
                <a:gd name="connsiteX144" fmla="*/ 205408 w 272391"/>
                <a:gd name="connsiteY144" fmla="*/ 390939 h 967408"/>
                <a:gd name="connsiteX145" fmla="*/ 195469 w 272391"/>
                <a:gd name="connsiteY145" fmla="*/ 381000 h 967408"/>
                <a:gd name="connsiteX146" fmla="*/ 192156 w 272391"/>
                <a:gd name="connsiteY146" fmla="*/ 361121 h 967408"/>
                <a:gd name="connsiteX147" fmla="*/ 182217 w 272391"/>
                <a:gd name="connsiteY147" fmla="*/ 337930 h 967408"/>
                <a:gd name="connsiteX148" fmla="*/ 185530 w 272391"/>
                <a:gd name="connsiteY148" fmla="*/ 327991 h 967408"/>
                <a:gd name="connsiteX149" fmla="*/ 195469 w 272391"/>
                <a:gd name="connsiteY149" fmla="*/ 331304 h 967408"/>
                <a:gd name="connsiteX150" fmla="*/ 231913 w 272391"/>
                <a:gd name="connsiteY150" fmla="*/ 341243 h 967408"/>
                <a:gd name="connsiteX151" fmla="*/ 241852 w 272391"/>
                <a:gd name="connsiteY151" fmla="*/ 344556 h 967408"/>
                <a:gd name="connsiteX152" fmla="*/ 235226 w 272391"/>
                <a:gd name="connsiteY152" fmla="*/ 327991 h 967408"/>
                <a:gd name="connsiteX153" fmla="*/ 212035 w 272391"/>
                <a:gd name="connsiteY153" fmla="*/ 314739 h 967408"/>
                <a:gd name="connsiteX154" fmla="*/ 188843 w 272391"/>
                <a:gd name="connsiteY154" fmla="*/ 304800 h 967408"/>
                <a:gd name="connsiteX155" fmla="*/ 178904 w 272391"/>
                <a:gd name="connsiteY155" fmla="*/ 291547 h 967408"/>
                <a:gd name="connsiteX156" fmla="*/ 172278 w 272391"/>
                <a:gd name="connsiteY156" fmla="*/ 271669 h 967408"/>
                <a:gd name="connsiteX157" fmla="*/ 182217 w 272391"/>
                <a:gd name="connsiteY157" fmla="*/ 268356 h 967408"/>
                <a:gd name="connsiteX158" fmla="*/ 185530 w 272391"/>
                <a:gd name="connsiteY158" fmla="*/ 258417 h 967408"/>
                <a:gd name="connsiteX159" fmla="*/ 188843 w 272391"/>
                <a:gd name="connsiteY159" fmla="*/ 218661 h 967408"/>
                <a:gd name="connsiteX160" fmla="*/ 185530 w 272391"/>
                <a:gd name="connsiteY160" fmla="*/ 178904 h 967408"/>
                <a:gd name="connsiteX161" fmla="*/ 188843 w 272391"/>
                <a:gd name="connsiteY161" fmla="*/ 92765 h 967408"/>
                <a:gd name="connsiteX162" fmla="*/ 225287 w 272391"/>
                <a:gd name="connsiteY162" fmla="*/ 99391 h 967408"/>
                <a:gd name="connsiteX163" fmla="*/ 238539 w 272391"/>
                <a:gd name="connsiteY163" fmla="*/ 102704 h 967408"/>
                <a:gd name="connsiteX164" fmla="*/ 248478 w 272391"/>
                <a:gd name="connsiteY164" fmla="*/ 109330 h 967408"/>
                <a:gd name="connsiteX165" fmla="*/ 271669 w 272391"/>
                <a:gd name="connsiteY165" fmla="*/ 115956 h 967408"/>
                <a:gd name="connsiteX166" fmla="*/ 261730 w 272391"/>
                <a:gd name="connsiteY166" fmla="*/ 112643 h 967408"/>
                <a:gd name="connsiteX167" fmla="*/ 258417 w 272391"/>
                <a:gd name="connsiteY167" fmla="*/ 102704 h 967408"/>
                <a:gd name="connsiteX168" fmla="*/ 248478 w 272391"/>
                <a:gd name="connsiteY168" fmla="*/ 96078 h 967408"/>
                <a:gd name="connsiteX169" fmla="*/ 221974 w 272391"/>
                <a:gd name="connsiteY169" fmla="*/ 79513 h 967408"/>
                <a:gd name="connsiteX170" fmla="*/ 212035 w 272391"/>
                <a:gd name="connsiteY170" fmla="*/ 62947 h 967408"/>
                <a:gd name="connsiteX171" fmla="*/ 208722 w 272391"/>
                <a:gd name="connsiteY171" fmla="*/ 53008 h 967408"/>
                <a:gd name="connsiteX172" fmla="*/ 198782 w 272391"/>
                <a:gd name="connsiteY172" fmla="*/ 49695 h 967408"/>
                <a:gd name="connsiteX173" fmla="*/ 182217 w 272391"/>
                <a:gd name="connsiteY173" fmla="*/ 33130 h 967408"/>
                <a:gd name="connsiteX174" fmla="*/ 175591 w 272391"/>
                <a:gd name="connsiteY174" fmla="*/ 23191 h 967408"/>
                <a:gd name="connsiteX175" fmla="*/ 155713 w 272391"/>
                <a:gd name="connsiteY175" fmla="*/ 0 h 96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272391" h="967408">
                  <a:moveTo>
                    <a:pt x="155713" y="0"/>
                  </a:moveTo>
                  <a:lnTo>
                    <a:pt x="155713" y="0"/>
                  </a:lnTo>
                  <a:cubicBezTo>
                    <a:pt x="157922" y="9939"/>
                    <a:pt x="159870" y="19940"/>
                    <a:pt x="162339" y="29817"/>
                  </a:cubicBezTo>
                  <a:cubicBezTo>
                    <a:pt x="163186" y="33205"/>
                    <a:pt x="165652" y="36264"/>
                    <a:pt x="165652" y="39756"/>
                  </a:cubicBezTo>
                  <a:cubicBezTo>
                    <a:pt x="165652" y="53054"/>
                    <a:pt x="163988" y="66317"/>
                    <a:pt x="162339" y="79513"/>
                  </a:cubicBezTo>
                  <a:cubicBezTo>
                    <a:pt x="161774" y="84031"/>
                    <a:pt x="161062" y="88692"/>
                    <a:pt x="159026" y="92765"/>
                  </a:cubicBezTo>
                  <a:cubicBezTo>
                    <a:pt x="136387" y="138043"/>
                    <a:pt x="156362" y="88477"/>
                    <a:pt x="129208" y="129208"/>
                  </a:cubicBezTo>
                  <a:cubicBezTo>
                    <a:pt x="126199" y="133721"/>
                    <a:pt x="121200" y="142627"/>
                    <a:pt x="115956" y="145774"/>
                  </a:cubicBezTo>
                  <a:cubicBezTo>
                    <a:pt x="112962" y="147571"/>
                    <a:pt x="109330" y="147983"/>
                    <a:pt x="106017" y="149087"/>
                  </a:cubicBezTo>
                  <a:cubicBezTo>
                    <a:pt x="103322" y="157171"/>
                    <a:pt x="102500" y="162543"/>
                    <a:pt x="96078" y="168965"/>
                  </a:cubicBezTo>
                  <a:cubicBezTo>
                    <a:pt x="93262" y="171781"/>
                    <a:pt x="89198" y="173042"/>
                    <a:pt x="86139" y="175591"/>
                  </a:cubicBezTo>
                  <a:cubicBezTo>
                    <a:pt x="82540" y="178590"/>
                    <a:pt x="79513" y="182217"/>
                    <a:pt x="76200" y="185530"/>
                  </a:cubicBezTo>
                  <a:lnTo>
                    <a:pt x="69574" y="205408"/>
                  </a:lnTo>
                  <a:cubicBezTo>
                    <a:pt x="62056" y="227963"/>
                    <a:pt x="62781" y="215637"/>
                    <a:pt x="106017" y="212034"/>
                  </a:cubicBezTo>
                  <a:cubicBezTo>
                    <a:pt x="110434" y="210930"/>
                    <a:pt x="114891" y="209972"/>
                    <a:pt x="119269" y="208721"/>
                  </a:cubicBezTo>
                  <a:cubicBezTo>
                    <a:pt x="122627" y="207762"/>
                    <a:pt x="125772" y="206033"/>
                    <a:pt x="129208" y="205408"/>
                  </a:cubicBezTo>
                  <a:cubicBezTo>
                    <a:pt x="137968" y="203815"/>
                    <a:pt x="146878" y="203199"/>
                    <a:pt x="155713" y="202095"/>
                  </a:cubicBezTo>
                  <a:cubicBezTo>
                    <a:pt x="146328" y="230249"/>
                    <a:pt x="159417" y="195922"/>
                    <a:pt x="145774" y="218661"/>
                  </a:cubicBezTo>
                  <a:cubicBezTo>
                    <a:pt x="143977" y="221656"/>
                    <a:pt x="143420" y="225242"/>
                    <a:pt x="142461" y="228600"/>
                  </a:cubicBezTo>
                  <a:cubicBezTo>
                    <a:pt x="140243" y="236364"/>
                    <a:pt x="138698" y="248928"/>
                    <a:pt x="132522" y="255104"/>
                  </a:cubicBezTo>
                  <a:cubicBezTo>
                    <a:pt x="126891" y="260735"/>
                    <a:pt x="119269" y="263939"/>
                    <a:pt x="112643" y="268356"/>
                  </a:cubicBezTo>
                  <a:lnTo>
                    <a:pt x="92765" y="281608"/>
                  </a:lnTo>
                  <a:cubicBezTo>
                    <a:pt x="89859" y="283545"/>
                    <a:pt x="86139" y="283817"/>
                    <a:pt x="82826" y="284921"/>
                  </a:cubicBezTo>
                  <a:lnTo>
                    <a:pt x="76200" y="304800"/>
                  </a:lnTo>
                  <a:cubicBezTo>
                    <a:pt x="74760" y="309120"/>
                    <a:pt x="85000" y="307159"/>
                    <a:pt x="89452" y="308113"/>
                  </a:cubicBezTo>
                  <a:cubicBezTo>
                    <a:pt x="100464" y="310473"/>
                    <a:pt x="122582" y="314739"/>
                    <a:pt x="122582" y="314739"/>
                  </a:cubicBezTo>
                  <a:cubicBezTo>
                    <a:pt x="118360" y="321072"/>
                    <a:pt x="112885" y="330693"/>
                    <a:pt x="106017" y="334617"/>
                  </a:cubicBezTo>
                  <a:cubicBezTo>
                    <a:pt x="102064" y="336876"/>
                    <a:pt x="97182" y="336826"/>
                    <a:pt x="92765" y="337930"/>
                  </a:cubicBezTo>
                  <a:cubicBezTo>
                    <a:pt x="64281" y="356919"/>
                    <a:pt x="100320" y="334153"/>
                    <a:pt x="72887" y="347869"/>
                  </a:cubicBezTo>
                  <a:cubicBezTo>
                    <a:pt x="47200" y="360713"/>
                    <a:pt x="77990" y="349482"/>
                    <a:pt x="53008" y="357808"/>
                  </a:cubicBezTo>
                  <a:cubicBezTo>
                    <a:pt x="54113" y="362226"/>
                    <a:pt x="53407" y="367563"/>
                    <a:pt x="56322" y="371061"/>
                  </a:cubicBezTo>
                  <a:cubicBezTo>
                    <a:pt x="59484" y="374855"/>
                    <a:pt x="64702" y="376875"/>
                    <a:pt x="69574" y="377687"/>
                  </a:cubicBezTo>
                  <a:cubicBezTo>
                    <a:pt x="84863" y="380235"/>
                    <a:pt x="100495" y="379896"/>
                    <a:pt x="115956" y="381000"/>
                  </a:cubicBezTo>
                  <a:cubicBezTo>
                    <a:pt x="114852" y="385417"/>
                    <a:pt x="114902" y="390299"/>
                    <a:pt x="112643" y="394252"/>
                  </a:cubicBezTo>
                  <a:cubicBezTo>
                    <a:pt x="106804" y="404471"/>
                    <a:pt x="102253" y="404341"/>
                    <a:pt x="92765" y="407504"/>
                  </a:cubicBezTo>
                  <a:cubicBezTo>
                    <a:pt x="74607" y="419609"/>
                    <a:pt x="86387" y="412349"/>
                    <a:pt x="56322" y="427382"/>
                  </a:cubicBezTo>
                  <a:cubicBezTo>
                    <a:pt x="23898" y="443594"/>
                    <a:pt x="52846" y="425281"/>
                    <a:pt x="29817" y="440634"/>
                  </a:cubicBezTo>
                  <a:cubicBezTo>
                    <a:pt x="30921" y="443947"/>
                    <a:pt x="29699" y="449920"/>
                    <a:pt x="33130" y="450574"/>
                  </a:cubicBezTo>
                  <a:cubicBezTo>
                    <a:pt x="106367" y="464525"/>
                    <a:pt x="91847" y="431255"/>
                    <a:pt x="102704" y="463826"/>
                  </a:cubicBezTo>
                  <a:cubicBezTo>
                    <a:pt x="100495" y="467139"/>
                    <a:pt x="99075" y="471143"/>
                    <a:pt x="96078" y="473765"/>
                  </a:cubicBezTo>
                  <a:cubicBezTo>
                    <a:pt x="83030" y="485182"/>
                    <a:pt x="75519" y="483994"/>
                    <a:pt x="66261" y="496956"/>
                  </a:cubicBezTo>
                  <a:cubicBezTo>
                    <a:pt x="53468" y="514867"/>
                    <a:pt x="67577" y="507561"/>
                    <a:pt x="49695" y="513521"/>
                  </a:cubicBezTo>
                  <a:cubicBezTo>
                    <a:pt x="48591" y="516834"/>
                    <a:pt x="44820" y="520337"/>
                    <a:pt x="46382" y="523461"/>
                  </a:cubicBezTo>
                  <a:cubicBezTo>
                    <a:pt x="47944" y="526585"/>
                    <a:pt x="52829" y="526774"/>
                    <a:pt x="56322" y="526774"/>
                  </a:cubicBezTo>
                  <a:cubicBezTo>
                    <a:pt x="66322" y="526774"/>
                    <a:pt x="76200" y="524565"/>
                    <a:pt x="86139" y="523461"/>
                  </a:cubicBezTo>
                  <a:cubicBezTo>
                    <a:pt x="89452" y="522356"/>
                    <a:pt x="92954" y="521709"/>
                    <a:pt x="96078" y="520147"/>
                  </a:cubicBezTo>
                  <a:cubicBezTo>
                    <a:pt x="99639" y="518366"/>
                    <a:pt x="102060" y="513961"/>
                    <a:pt x="106017" y="513521"/>
                  </a:cubicBezTo>
                  <a:cubicBezTo>
                    <a:pt x="112693" y="512779"/>
                    <a:pt x="119269" y="515730"/>
                    <a:pt x="125895" y="516834"/>
                  </a:cubicBezTo>
                  <a:cubicBezTo>
                    <a:pt x="124791" y="521252"/>
                    <a:pt x="124618" y="526014"/>
                    <a:pt x="122582" y="530087"/>
                  </a:cubicBezTo>
                  <a:cubicBezTo>
                    <a:pt x="119021" y="537210"/>
                    <a:pt x="113747" y="543339"/>
                    <a:pt x="109330" y="549965"/>
                  </a:cubicBezTo>
                  <a:lnTo>
                    <a:pt x="102704" y="559904"/>
                  </a:lnTo>
                  <a:cubicBezTo>
                    <a:pt x="99641" y="564498"/>
                    <a:pt x="95974" y="568663"/>
                    <a:pt x="92765" y="573156"/>
                  </a:cubicBezTo>
                  <a:cubicBezTo>
                    <a:pt x="90451" y="576396"/>
                    <a:pt x="88348" y="579782"/>
                    <a:pt x="86139" y="583095"/>
                  </a:cubicBezTo>
                  <a:cubicBezTo>
                    <a:pt x="85035" y="587512"/>
                    <a:pt x="84862" y="592274"/>
                    <a:pt x="82826" y="596347"/>
                  </a:cubicBezTo>
                  <a:cubicBezTo>
                    <a:pt x="81429" y="599141"/>
                    <a:pt x="77597" y="600180"/>
                    <a:pt x="76200" y="602974"/>
                  </a:cubicBezTo>
                  <a:cubicBezTo>
                    <a:pt x="74164" y="607047"/>
                    <a:pt x="74681" y="612041"/>
                    <a:pt x="72887" y="616226"/>
                  </a:cubicBezTo>
                  <a:cubicBezTo>
                    <a:pt x="71319" y="619886"/>
                    <a:pt x="68470" y="622852"/>
                    <a:pt x="66261" y="626165"/>
                  </a:cubicBezTo>
                  <a:cubicBezTo>
                    <a:pt x="61843" y="625061"/>
                    <a:pt x="57386" y="624103"/>
                    <a:pt x="53008" y="622852"/>
                  </a:cubicBezTo>
                  <a:cubicBezTo>
                    <a:pt x="49650" y="621893"/>
                    <a:pt x="46478" y="620297"/>
                    <a:pt x="43069" y="619539"/>
                  </a:cubicBezTo>
                  <a:cubicBezTo>
                    <a:pt x="36512" y="618082"/>
                    <a:pt x="29817" y="617330"/>
                    <a:pt x="23191" y="616226"/>
                  </a:cubicBezTo>
                  <a:cubicBezTo>
                    <a:pt x="0" y="608496"/>
                    <a:pt x="5522" y="602974"/>
                    <a:pt x="0" y="619539"/>
                  </a:cubicBezTo>
                  <a:cubicBezTo>
                    <a:pt x="2209" y="625061"/>
                    <a:pt x="6088" y="630181"/>
                    <a:pt x="6626" y="636104"/>
                  </a:cubicBezTo>
                  <a:cubicBezTo>
                    <a:pt x="7234" y="642794"/>
                    <a:pt x="-2924" y="653487"/>
                    <a:pt x="3313" y="655982"/>
                  </a:cubicBezTo>
                  <a:cubicBezTo>
                    <a:pt x="10707" y="658940"/>
                    <a:pt x="23191" y="642730"/>
                    <a:pt x="23191" y="642730"/>
                  </a:cubicBezTo>
                  <a:cubicBezTo>
                    <a:pt x="25400" y="639417"/>
                    <a:pt x="26708" y="635278"/>
                    <a:pt x="29817" y="632791"/>
                  </a:cubicBezTo>
                  <a:cubicBezTo>
                    <a:pt x="34110" y="629357"/>
                    <a:pt x="59432" y="626199"/>
                    <a:pt x="59635" y="626165"/>
                  </a:cubicBezTo>
                  <a:cubicBezTo>
                    <a:pt x="71783" y="627269"/>
                    <a:pt x="87453" y="620853"/>
                    <a:pt x="96078" y="629478"/>
                  </a:cubicBezTo>
                  <a:cubicBezTo>
                    <a:pt x="96914" y="630314"/>
                    <a:pt x="92040" y="668961"/>
                    <a:pt x="89452" y="675861"/>
                  </a:cubicBezTo>
                  <a:cubicBezTo>
                    <a:pt x="88054" y="679589"/>
                    <a:pt x="84801" y="682343"/>
                    <a:pt x="82826" y="685800"/>
                  </a:cubicBezTo>
                  <a:cubicBezTo>
                    <a:pt x="80376" y="690088"/>
                    <a:pt x="80617" y="696843"/>
                    <a:pt x="76200" y="699052"/>
                  </a:cubicBezTo>
                  <a:cubicBezTo>
                    <a:pt x="68236" y="703034"/>
                    <a:pt x="58530" y="701261"/>
                    <a:pt x="49695" y="702365"/>
                  </a:cubicBezTo>
                  <a:cubicBezTo>
                    <a:pt x="53008" y="704574"/>
                    <a:pt x="55772" y="708025"/>
                    <a:pt x="59635" y="708991"/>
                  </a:cubicBezTo>
                  <a:cubicBezTo>
                    <a:pt x="69337" y="711416"/>
                    <a:pt x="80769" y="707343"/>
                    <a:pt x="89452" y="712304"/>
                  </a:cubicBezTo>
                  <a:cubicBezTo>
                    <a:pt x="92909" y="714279"/>
                    <a:pt x="84607" y="718682"/>
                    <a:pt x="82826" y="722243"/>
                  </a:cubicBezTo>
                  <a:cubicBezTo>
                    <a:pt x="81264" y="725367"/>
                    <a:pt x="81450" y="729276"/>
                    <a:pt x="79513" y="732182"/>
                  </a:cubicBezTo>
                  <a:cubicBezTo>
                    <a:pt x="76914" y="736080"/>
                    <a:pt x="72573" y="738522"/>
                    <a:pt x="69574" y="742121"/>
                  </a:cubicBezTo>
                  <a:cubicBezTo>
                    <a:pt x="67025" y="745180"/>
                    <a:pt x="65263" y="748821"/>
                    <a:pt x="62948" y="752061"/>
                  </a:cubicBezTo>
                  <a:cubicBezTo>
                    <a:pt x="61506" y="754080"/>
                    <a:pt x="48221" y="771115"/>
                    <a:pt x="46382" y="775252"/>
                  </a:cubicBezTo>
                  <a:cubicBezTo>
                    <a:pt x="43545" y="781634"/>
                    <a:pt x="32781" y="795497"/>
                    <a:pt x="39756" y="795130"/>
                  </a:cubicBezTo>
                  <a:lnTo>
                    <a:pt x="102704" y="791817"/>
                  </a:lnTo>
                  <a:cubicBezTo>
                    <a:pt x="107121" y="790713"/>
                    <a:pt x="112167" y="785978"/>
                    <a:pt x="115956" y="788504"/>
                  </a:cubicBezTo>
                  <a:cubicBezTo>
                    <a:pt x="118862" y="790441"/>
                    <a:pt x="113869" y="795173"/>
                    <a:pt x="112643" y="798443"/>
                  </a:cubicBezTo>
                  <a:cubicBezTo>
                    <a:pt x="105114" y="818522"/>
                    <a:pt x="109563" y="811462"/>
                    <a:pt x="96078" y="824947"/>
                  </a:cubicBezTo>
                  <a:cubicBezTo>
                    <a:pt x="87751" y="849930"/>
                    <a:pt x="99952" y="820106"/>
                    <a:pt x="82826" y="841513"/>
                  </a:cubicBezTo>
                  <a:cubicBezTo>
                    <a:pt x="69976" y="857576"/>
                    <a:pt x="91259" y="847537"/>
                    <a:pt x="69574" y="854765"/>
                  </a:cubicBezTo>
                  <a:cubicBezTo>
                    <a:pt x="62196" y="859683"/>
                    <a:pt x="58402" y="861275"/>
                    <a:pt x="53008" y="868017"/>
                  </a:cubicBezTo>
                  <a:cubicBezTo>
                    <a:pt x="50521" y="871126"/>
                    <a:pt x="48591" y="874643"/>
                    <a:pt x="46382" y="877956"/>
                  </a:cubicBezTo>
                  <a:cubicBezTo>
                    <a:pt x="68833" y="892922"/>
                    <a:pt x="50436" y="882999"/>
                    <a:pt x="99391" y="887895"/>
                  </a:cubicBezTo>
                  <a:cubicBezTo>
                    <a:pt x="107161" y="888672"/>
                    <a:pt x="114852" y="890104"/>
                    <a:pt x="122582" y="891208"/>
                  </a:cubicBezTo>
                  <a:cubicBezTo>
                    <a:pt x="110519" y="909303"/>
                    <a:pt x="114257" y="909218"/>
                    <a:pt x="99391" y="917713"/>
                  </a:cubicBezTo>
                  <a:cubicBezTo>
                    <a:pt x="95103" y="920163"/>
                    <a:pt x="90556" y="922130"/>
                    <a:pt x="86139" y="924339"/>
                  </a:cubicBezTo>
                  <a:cubicBezTo>
                    <a:pt x="83930" y="927652"/>
                    <a:pt x="82572" y="931729"/>
                    <a:pt x="79513" y="934278"/>
                  </a:cubicBezTo>
                  <a:cubicBezTo>
                    <a:pt x="75719" y="937440"/>
                    <a:pt x="70549" y="938454"/>
                    <a:pt x="66261" y="940904"/>
                  </a:cubicBezTo>
                  <a:cubicBezTo>
                    <a:pt x="56510" y="946476"/>
                    <a:pt x="56951" y="946901"/>
                    <a:pt x="49695" y="954156"/>
                  </a:cubicBezTo>
                  <a:cubicBezTo>
                    <a:pt x="53008" y="956365"/>
                    <a:pt x="55690" y="960244"/>
                    <a:pt x="59635" y="960782"/>
                  </a:cubicBezTo>
                  <a:cubicBezTo>
                    <a:pt x="176868" y="976768"/>
                    <a:pt x="91418" y="956305"/>
                    <a:pt x="135835" y="967408"/>
                  </a:cubicBezTo>
                  <a:cubicBezTo>
                    <a:pt x="142461" y="966304"/>
                    <a:pt x="150658" y="968518"/>
                    <a:pt x="155713" y="964095"/>
                  </a:cubicBezTo>
                  <a:cubicBezTo>
                    <a:pt x="160969" y="959496"/>
                    <a:pt x="155713" y="946426"/>
                    <a:pt x="162339" y="944217"/>
                  </a:cubicBezTo>
                  <a:lnTo>
                    <a:pt x="172278" y="940904"/>
                  </a:lnTo>
                  <a:cubicBezTo>
                    <a:pt x="176965" y="942466"/>
                    <a:pt x="191309" y="949224"/>
                    <a:pt x="195469" y="940904"/>
                  </a:cubicBezTo>
                  <a:cubicBezTo>
                    <a:pt x="197987" y="935867"/>
                    <a:pt x="194133" y="929611"/>
                    <a:pt x="192156" y="924339"/>
                  </a:cubicBezTo>
                  <a:cubicBezTo>
                    <a:pt x="187896" y="912979"/>
                    <a:pt x="184268" y="914716"/>
                    <a:pt x="175591" y="907774"/>
                  </a:cubicBezTo>
                  <a:cubicBezTo>
                    <a:pt x="168849" y="902380"/>
                    <a:pt x="167257" y="898586"/>
                    <a:pt x="162339" y="891208"/>
                  </a:cubicBezTo>
                  <a:cubicBezTo>
                    <a:pt x="159280" y="875915"/>
                    <a:pt x="155713" y="860565"/>
                    <a:pt x="155713" y="844826"/>
                  </a:cubicBezTo>
                  <a:cubicBezTo>
                    <a:pt x="155713" y="834826"/>
                    <a:pt x="158121" y="824967"/>
                    <a:pt x="159026" y="815008"/>
                  </a:cubicBezTo>
                  <a:cubicBezTo>
                    <a:pt x="160330" y="800668"/>
                    <a:pt x="161235" y="786295"/>
                    <a:pt x="162339" y="771939"/>
                  </a:cubicBezTo>
                  <a:cubicBezTo>
                    <a:pt x="167861" y="775252"/>
                    <a:pt x="173020" y="779263"/>
                    <a:pt x="178904" y="781878"/>
                  </a:cubicBezTo>
                  <a:cubicBezTo>
                    <a:pt x="183065" y="783727"/>
                    <a:pt x="188367" y="782665"/>
                    <a:pt x="192156" y="785191"/>
                  </a:cubicBezTo>
                  <a:cubicBezTo>
                    <a:pt x="198654" y="789523"/>
                    <a:pt x="208722" y="801756"/>
                    <a:pt x="208722" y="801756"/>
                  </a:cubicBezTo>
                  <a:cubicBezTo>
                    <a:pt x="209826" y="798443"/>
                    <a:pt x="212529" y="795274"/>
                    <a:pt x="212035" y="791817"/>
                  </a:cubicBezTo>
                  <a:cubicBezTo>
                    <a:pt x="210581" y="781643"/>
                    <a:pt x="202005" y="775162"/>
                    <a:pt x="195469" y="768626"/>
                  </a:cubicBezTo>
                  <a:cubicBezTo>
                    <a:pt x="194197" y="760991"/>
                    <a:pt x="192921" y="746964"/>
                    <a:pt x="188843" y="738808"/>
                  </a:cubicBezTo>
                  <a:cubicBezTo>
                    <a:pt x="187062" y="735247"/>
                    <a:pt x="183834" y="732508"/>
                    <a:pt x="182217" y="728869"/>
                  </a:cubicBezTo>
                  <a:cubicBezTo>
                    <a:pt x="179380" y="722487"/>
                    <a:pt x="177800" y="715617"/>
                    <a:pt x="175591" y="708991"/>
                  </a:cubicBezTo>
                  <a:lnTo>
                    <a:pt x="168965" y="689113"/>
                  </a:lnTo>
                  <a:cubicBezTo>
                    <a:pt x="167422" y="684484"/>
                    <a:pt x="162895" y="656005"/>
                    <a:pt x="162339" y="652669"/>
                  </a:cubicBezTo>
                  <a:cubicBezTo>
                    <a:pt x="158048" y="592600"/>
                    <a:pt x="145362" y="602146"/>
                    <a:pt x="172278" y="612913"/>
                  </a:cubicBezTo>
                  <a:cubicBezTo>
                    <a:pt x="178763" y="615507"/>
                    <a:pt x="185530" y="617330"/>
                    <a:pt x="192156" y="619539"/>
                  </a:cubicBezTo>
                  <a:cubicBezTo>
                    <a:pt x="195469" y="621748"/>
                    <a:pt x="198855" y="623851"/>
                    <a:pt x="202095" y="626165"/>
                  </a:cubicBezTo>
                  <a:cubicBezTo>
                    <a:pt x="206588" y="629374"/>
                    <a:pt x="210554" y="633364"/>
                    <a:pt x="215348" y="636104"/>
                  </a:cubicBezTo>
                  <a:cubicBezTo>
                    <a:pt x="218380" y="637837"/>
                    <a:pt x="221974" y="638313"/>
                    <a:pt x="225287" y="639417"/>
                  </a:cubicBezTo>
                  <a:cubicBezTo>
                    <a:pt x="233720" y="645742"/>
                    <a:pt x="239717" y="656748"/>
                    <a:pt x="248478" y="642730"/>
                  </a:cubicBezTo>
                  <a:cubicBezTo>
                    <a:pt x="252180" y="636807"/>
                    <a:pt x="255104" y="622852"/>
                    <a:pt x="255104" y="622852"/>
                  </a:cubicBezTo>
                  <a:cubicBezTo>
                    <a:pt x="253311" y="608507"/>
                    <a:pt x="259472" y="593034"/>
                    <a:pt x="241852" y="593034"/>
                  </a:cubicBezTo>
                  <a:cubicBezTo>
                    <a:pt x="238360" y="593034"/>
                    <a:pt x="235226" y="595243"/>
                    <a:pt x="231913" y="596347"/>
                  </a:cubicBezTo>
                  <a:cubicBezTo>
                    <a:pt x="226887" y="599698"/>
                    <a:pt x="218894" y="606287"/>
                    <a:pt x="212035" y="606287"/>
                  </a:cubicBezTo>
                  <a:cubicBezTo>
                    <a:pt x="207481" y="606287"/>
                    <a:pt x="203200" y="604078"/>
                    <a:pt x="198782" y="602974"/>
                  </a:cubicBezTo>
                  <a:cubicBezTo>
                    <a:pt x="190684" y="578677"/>
                    <a:pt x="203935" y="609599"/>
                    <a:pt x="175591" y="586408"/>
                  </a:cubicBezTo>
                  <a:cubicBezTo>
                    <a:pt x="168239" y="580392"/>
                    <a:pt x="164960" y="570635"/>
                    <a:pt x="159026" y="563217"/>
                  </a:cubicBezTo>
                  <a:cubicBezTo>
                    <a:pt x="156099" y="559558"/>
                    <a:pt x="152400" y="556591"/>
                    <a:pt x="149087" y="553278"/>
                  </a:cubicBezTo>
                  <a:cubicBezTo>
                    <a:pt x="156972" y="529623"/>
                    <a:pt x="151839" y="539211"/>
                    <a:pt x="162339" y="523461"/>
                  </a:cubicBezTo>
                  <a:cubicBezTo>
                    <a:pt x="167702" y="502009"/>
                    <a:pt x="161492" y="510747"/>
                    <a:pt x="175591" y="520147"/>
                  </a:cubicBezTo>
                  <a:cubicBezTo>
                    <a:pt x="178497" y="522084"/>
                    <a:pt x="182217" y="522356"/>
                    <a:pt x="185530" y="523461"/>
                  </a:cubicBezTo>
                  <a:cubicBezTo>
                    <a:pt x="188843" y="522356"/>
                    <a:pt x="194622" y="523535"/>
                    <a:pt x="195469" y="520147"/>
                  </a:cubicBezTo>
                  <a:cubicBezTo>
                    <a:pt x="199874" y="502527"/>
                    <a:pt x="194431" y="496437"/>
                    <a:pt x="182217" y="490330"/>
                  </a:cubicBezTo>
                  <a:cubicBezTo>
                    <a:pt x="179093" y="488768"/>
                    <a:pt x="175591" y="488121"/>
                    <a:pt x="172278" y="487017"/>
                  </a:cubicBezTo>
                  <a:cubicBezTo>
                    <a:pt x="164879" y="464820"/>
                    <a:pt x="158537" y="454495"/>
                    <a:pt x="168965" y="427382"/>
                  </a:cubicBezTo>
                  <a:cubicBezTo>
                    <a:pt x="170600" y="423132"/>
                    <a:pt x="177800" y="425173"/>
                    <a:pt x="182217" y="424069"/>
                  </a:cubicBezTo>
                  <a:lnTo>
                    <a:pt x="202095" y="437321"/>
                  </a:lnTo>
                  <a:cubicBezTo>
                    <a:pt x="213839" y="445151"/>
                    <a:pt x="240261" y="445980"/>
                    <a:pt x="251791" y="447261"/>
                  </a:cubicBezTo>
                  <a:cubicBezTo>
                    <a:pt x="246269" y="445052"/>
                    <a:pt x="240065" y="444091"/>
                    <a:pt x="235226" y="440634"/>
                  </a:cubicBezTo>
                  <a:cubicBezTo>
                    <a:pt x="231986" y="438320"/>
                    <a:pt x="231416" y="433511"/>
                    <a:pt x="228600" y="430695"/>
                  </a:cubicBezTo>
                  <a:cubicBezTo>
                    <a:pt x="225784" y="427879"/>
                    <a:pt x="221974" y="426278"/>
                    <a:pt x="218661" y="424069"/>
                  </a:cubicBezTo>
                  <a:cubicBezTo>
                    <a:pt x="216452" y="419652"/>
                    <a:pt x="213869" y="415402"/>
                    <a:pt x="212035" y="410817"/>
                  </a:cubicBezTo>
                  <a:cubicBezTo>
                    <a:pt x="209441" y="404332"/>
                    <a:pt x="210347" y="395878"/>
                    <a:pt x="205408" y="390939"/>
                  </a:cubicBezTo>
                  <a:lnTo>
                    <a:pt x="195469" y="381000"/>
                  </a:lnTo>
                  <a:cubicBezTo>
                    <a:pt x="194365" y="374374"/>
                    <a:pt x="193613" y="367679"/>
                    <a:pt x="192156" y="361121"/>
                  </a:cubicBezTo>
                  <a:cubicBezTo>
                    <a:pt x="190206" y="352347"/>
                    <a:pt x="186268" y="346032"/>
                    <a:pt x="182217" y="337930"/>
                  </a:cubicBezTo>
                  <a:cubicBezTo>
                    <a:pt x="183321" y="334617"/>
                    <a:pt x="182406" y="329553"/>
                    <a:pt x="185530" y="327991"/>
                  </a:cubicBezTo>
                  <a:cubicBezTo>
                    <a:pt x="188654" y="326429"/>
                    <a:pt x="192081" y="330457"/>
                    <a:pt x="195469" y="331304"/>
                  </a:cubicBezTo>
                  <a:cubicBezTo>
                    <a:pt x="232932" y="340669"/>
                    <a:pt x="189269" y="327028"/>
                    <a:pt x="231913" y="341243"/>
                  </a:cubicBezTo>
                  <a:lnTo>
                    <a:pt x="241852" y="344556"/>
                  </a:lnTo>
                  <a:cubicBezTo>
                    <a:pt x="239643" y="339034"/>
                    <a:pt x="238378" y="333034"/>
                    <a:pt x="235226" y="327991"/>
                  </a:cubicBezTo>
                  <a:cubicBezTo>
                    <a:pt x="227577" y="315753"/>
                    <a:pt x="224478" y="318294"/>
                    <a:pt x="212035" y="314739"/>
                  </a:cubicBezTo>
                  <a:cubicBezTo>
                    <a:pt x="200658" y="311489"/>
                    <a:pt x="200625" y="310691"/>
                    <a:pt x="188843" y="304800"/>
                  </a:cubicBezTo>
                  <a:cubicBezTo>
                    <a:pt x="185530" y="300382"/>
                    <a:pt x="181373" y="296486"/>
                    <a:pt x="178904" y="291547"/>
                  </a:cubicBezTo>
                  <a:cubicBezTo>
                    <a:pt x="175781" y="285300"/>
                    <a:pt x="172278" y="271669"/>
                    <a:pt x="172278" y="271669"/>
                  </a:cubicBezTo>
                  <a:cubicBezTo>
                    <a:pt x="175591" y="270565"/>
                    <a:pt x="179748" y="270825"/>
                    <a:pt x="182217" y="268356"/>
                  </a:cubicBezTo>
                  <a:cubicBezTo>
                    <a:pt x="184686" y="265887"/>
                    <a:pt x="185068" y="261879"/>
                    <a:pt x="185530" y="258417"/>
                  </a:cubicBezTo>
                  <a:cubicBezTo>
                    <a:pt x="187288" y="245236"/>
                    <a:pt x="187739" y="231913"/>
                    <a:pt x="188843" y="218661"/>
                  </a:cubicBezTo>
                  <a:cubicBezTo>
                    <a:pt x="187739" y="205409"/>
                    <a:pt x="186289" y="192181"/>
                    <a:pt x="185530" y="178904"/>
                  </a:cubicBezTo>
                  <a:cubicBezTo>
                    <a:pt x="181035" y="100240"/>
                    <a:pt x="168272" y="123621"/>
                    <a:pt x="188843" y="92765"/>
                  </a:cubicBezTo>
                  <a:lnTo>
                    <a:pt x="225287" y="99391"/>
                  </a:lnTo>
                  <a:cubicBezTo>
                    <a:pt x="229752" y="100284"/>
                    <a:pt x="234354" y="100910"/>
                    <a:pt x="238539" y="102704"/>
                  </a:cubicBezTo>
                  <a:cubicBezTo>
                    <a:pt x="242199" y="104272"/>
                    <a:pt x="244917" y="107549"/>
                    <a:pt x="248478" y="109330"/>
                  </a:cubicBezTo>
                  <a:cubicBezTo>
                    <a:pt x="251603" y="110892"/>
                    <a:pt x="269546" y="115956"/>
                    <a:pt x="271669" y="115956"/>
                  </a:cubicBezTo>
                  <a:cubicBezTo>
                    <a:pt x="275161" y="115956"/>
                    <a:pt x="265043" y="113747"/>
                    <a:pt x="261730" y="112643"/>
                  </a:cubicBezTo>
                  <a:cubicBezTo>
                    <a:pt x="260626" y="109330"/>
                    <a:pt x="260599" y="105431"/>
                    <a:pt x="258417" y="102704"/>
                  </a:cubicBezTo>
                  <a:cubicBezTo>
                    <a:pt x="255930" y="99595"/>
                    <a:pt x="251663" y="98467"/>
                    <a:pt x="248478" y="96078"/>
                  </a:cubicBezTo>
                  <a:cubicBezTo>
                    <a:pt x="226871" y="79873"/>
                    <a:pt x="239765" y="85443"/>
                    <a:pt x="221974" y="79513"/>
                  </a:cubicBezTo>
                  <a:cubicBezTo>
                    <a:pt x="212589" y="51359"/>
                    <a:pt x="225678" y="85686"/>
                    <a:pt x="212035" y="62947"/>
                  </a:cubicBezTo>
                  <a:cubicBezTo>
                    <a:pt x="210238" y="59952"/>
                    <a:pt x="211191" y="55477"/>
                    <a:pt x="208722" y="53008"/>
                  </a:cubicBezTo>
                  <a:cubicBezTo>
                    <a:pt x="206252" y="50539"/>
                    <a:pt x="202095" y="50799"/>
                    <a:pt x="198782" y="49695"/>
                  </a:cubicBezTo>
                  <a:cubicBezTo>
                    <a:pt x="182551" y="17234"/>
                    <a:pt x="202529" y="49379"/>
                    <a:pt x="182217" y="33130"/>
                  </a:cubicBezTo>
                  <a:cubicBezTo>
                    <a:pt x="179108" y="30643"/>
                    <a:pt x="178407" y="26007"/>
                    <a:pt x="175591" y="23191"/>
                  </a:cubicBezTo>
                  <a:cubicBezTo>
                    <a:pt x="167740" y="15340"/>
                    <a:pt x="159026" y="3865"/>
                    <a:pt x="155713"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28" name="Group 127">
              <a:extLst>
                <a:ext uri="{FF2B5EF4-FFF2-40B4-BE49-F238E27FC236}">
                  <a16:creationId xmlns:a16="http://schemas.microsoft.com/office/drawing/2014/main" id="{AF369C84-CAF0-E0CD-B48C-221355366264}"/>
                </a:ext>
              </a:extLst>
            </p:cNvPr>
            <p:cNvGrpSpPr/>
            <p:nvPr/>
          </p:nvGrpSpPr>
          <p:grpSpPr>
            <a:xfrm>
              <a:off x="4382401" y="4303643"/>
              <a:ext cx="206164" cy="1688784"/>
              <a:chOff x="4382401" y="4303643"/>
              <a:chExt cx="206164" cy="1688784"/>
            </a:xfrm>
          </p:grpSpPr>
          <p:sp>
            <p:nvSpPr>
              <p:cNvPr id="167" name="Freeform 166">
                <a:extLst>
                  <a:ext uri="{FF2B5EF4-FFF2-40B4-BE49-F238E27FC236}">
                    <a16:creationId xmlns:a16="http://schemas.microsoft.com/office/drawing/2014/main" id="{8AC62991-66C0-3D97-47E3-B6813B0EE98D}"/>
                  </a:ext>
                </a:extLst>
              </p:cNvPr>
              <p:cNvSpPr/>
              <p:nvPr/>
            </p:nvSpPr>
            <p:spPr>
              <a:xfrm>
                <a:off x="4450820" y="4904913"/>
                <a:ext cx="45719" cy="1087514"/>
              </a:xfrm>
              <a:custGeom>
                <a:avLst/>
                <a:gdLst>
                  <a:gd name="connsiteX0" fmla="*/ 0 w 62144"/>
                  <a:gd name="connsiteY0" fmla="*/ 1087514 h 1087514"/>
                  <a:gd name="connsiteX1" fmla="*/ 62144 w 62144"/>
                  <a:gd name="connsiteY1" fmla="*/ 1087514 h 1087514"/>
                  <a:gd name="connsiteX2" fmla="*/ 57705 w 62144"/>
                  <a:gd name="connsiteY2" fmla="*/ 0 h 1087514"/>
                  <a:gd name="connsiteX3" fmla="*/ 35511 w 62144"/>
                  <a:gd name="connsiteY3" fmla="*/ 31071 h 1087514"/>
                  <a:gd name="connsiteX4" fmla="*/ 0 w 62144"/>
                  <a:gd name="connsiteY4" fmla="*/ 1087514 h 108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44" h="1087514">
                    <a:moveTo>
                      <a:pt x="0" y="1087514"/>
                    </a:moveTo>
                    <a:lnTo>
                      <a:pt x="62144" y="1087514"/>
                    </a:lnTo>
                    <a:cubicBezTo>
                      <a:pt x="60664" y="725009"/>
                      <a:pt x="59185" y="362505"/>
                      <a:pt x="57705" y="0"/>
                    </a:cubicBezTo>
                    <a:lnTo>
                      <a:pt x="35511" y="31071"/>
                    </a:lnTo>
                    <a:lnTo>
                      <a:pt x="0" y="1087514"/>
                    </a:lnTo>
                    <a:close/>
                  </a:path>
                </a:pathLst>
              </a:custGeom>
              <a:solidFill>
                <a:srgbClr val="CC6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Freeform 94">
                <a:extLst>
                  <a:ext uri="{FF2B5EF4-FFF2-40B4-BE49-F238E27FC236}">
                    <a16:creationId xmlns:a16="http://schemas.microsoft.com/office/drawing/2014/main" id="{98B3C8F9-1A98-21E4-2A57-F485424BE263}"/>
                  </a:ext>
                </a:extLst>
              </p:cNvPr>
              <p:cNvSpPr/>
              <p:nvPr/>
            </p:nvSpPr>
            <p:spPr>
              <a:xfrm>
                <a:off x="4382401" y="4303643"/>
                <a:ext cx="206164" cy="745435"/>
              </a:xfrm>
              <a:custGeom>
                <a:avLst/>
                <a:gdLst>
                  <a:gd name="connsiteX0" fmla="*/ 123338 w 206164"/>
                  <a:gd name="connsiteY0" fmla="*/ 0 h 745435"/>
                  <a:gd name="connsiteX1" fmla="*/ 123338 w 206164"/>
                  <a:gd name="connsiteY1" fmla="*/ 0 h 745435"/>
                  <a:gd name="connsiteX2" fmla="*/ 116712 w 206164"/>
                  <a:gd name="connsiteY2" fmla="*/ 29818 h 745435"/>
                  <a:gd name="connsiteX3" fmla="*/ 113399 w 206164"/>
                  <a:gd name="connsiteY3" fmla="*/ 39757 h 745435"/>
                  <a:gd name="connsiteX4" fmla="*/ 106773 w 206164"/>
                  <a:gd name="connsiteY4" fmla="*/ 62948 h 745435"/>
                  <a:gd name="connsiteX5" fmla="*/ 100147 w 206164"/>
                  <a:gd name="connsiteY5" fmla="*/ 72887 h 745435"/>
                  <a:gd name="connsiteX6" fmla="*/ 96834 w 206164"/>
                  <a:gd name="connsiteY6" fmla="*/ 82827 h 745435"/>
                  <a:gd name="connsiteX7" fmla="*/ 76956 w 206164"/>
                  <a:gd name="connsiteY7" fmla="*/ 92766 h 745435"/>
                  <a:gd name="connsiteX8" fmla="*/ 57077 w 206164"/>
                  <a:gd name="connsiteY8" fmla="*/ 106018 h 745435"/>
                  <a:gd name="connsiteX9" fmla="*/ 47138 w 206164"/>
                  <a:gd name="connsiteY9" fmla="*/ 112644 h 745435"/>
                  <a:gd name="connsiteX10" fmla="*/ 40512 w 206164"/>
                  <a:gd name="connsiteY10" fmla="*/ 122583 h 745435"/>
                  <a:gd name="connsiteX11" fmla="*/ 37199 w 206164"/>
                  <a:gd name="connsiteY11" fmla="*/ 132522 h 745435"/>
                  <a:gd name="connsiteX12" fmla="*/ 27260 w 206164"/>
                  <a:gd name="connsiteY12" fmla="*/ 145774 h 745435"/>
                  <a:gd name="connsiteX13" fmla="*/ 30573 w 206164"/>
                  <a:gd name="connsiteY13" fmla="*/ 155714 h 745435"/>
                  <a:gd name="connsiteX14" fmla="*/ 43825 w 206164"/>
                  <a:gd name="connsiteY14" fmla="*/ 162340 h 745435"/>
                  <a:gd name="connsiteX15" fmla="*/ 100147 w 206164"/>
                  <a:gd name="connsiteY15" fmla="*/ 168966 h 745435"/>
                  <a:gd name="connsiteX16" fmla="*/ 83582 w 206164"/>
                  <a:gd name="connsiteY16" fmla="*/ 195470 h 745435"/>
                  <a:gd name="connsiteX17" fmla="*/ 80269 w 206164"/>
                  <a:gd name="connsiteY17" fmla="*/ 274983 h 745435"/>
                  <a:gd name="connsiteX18" fmla="*/ 76956 w 206164"/>
                  <a:gd name="connsiteY18" fmla="*/ 284922 h 745435"/>
                  <a:gd name="connsiteX19" fmla="*/ 67016 w 206164"/>
                  <a:gd name="connsiteY19" fmla="*/ 291548 h 745435"/>
                  <a:gd name="connsiteX20" fmla="*/ 73642 w 206164"/>
                  <a:gd name="connsiteY20" fmla="*/ 318053 h 745435"/>
                  <a:gd name="connsiteX21" fmla="*/ 113399 w 206164"/>
                  <a:gd name="connsiteY21" fmla="*/ 314740 h 745435"/>
                  <a:gd name="connsiteX22" fmla="*/ 123338 w 206164"/>
                  <a:gd name="connsiteY22" fmla="*/ 318053 h 745435"/>
                  <a:gd name="connsiteX23" fmla="*/ 110086 w 206164"/>
                  <a:gd name="connsiteY23" fmla="*/ 341244 h 745435"/>
                  <a:gd name="connsiteX24" fmla="*/ 103460 w 206164"/>
                  <a:gd name="connsiteY24" fmla="*/ 351183 h 745435"/>
                  <a:gd name="connsiteX25" fmla="*/ 83582 w 206164"/>
                  <a:gd name="connsiteY25" fmla="*/ 364435 h 745435"/>
                  <a:gd name="connsiteX26" fmla="*/ 53764 w 206164"/>
                  <a:gd name="connsiteY26" fmla="*/ 390940 h 745435"/>
                  <a:gd name="connsiteX27" fmla="*/ 50451 w 206164"/>
                  <a:gd name="connsiteY27" fmla="*/ 400879 h 745435"/>
                  <a:gd name="connsiteX28" fmla="*/ 47138 w 206164"/>
                  <a:gd name="connsiteY28" fmla="*/ 420757 h 745435"/>
                  <a:gd name="connsiteX29" fmla="*/ 57077 w 206164"/>
                  <a:gd name="connsiteY29" fmla="*/ 424070 h 745435"/>
                  <a:gd name="connsiteX30" fmla="*/ 80269 w 206164"/>
                  <a:gd name="connsiteY30" fmla="*/ 427383 h 745435"/>
                  <a:gd name="connsiteX31" fmla="*/ 67016 w 206164"/>
                  <a:gd name="connsiteY31" fmla="*/ 450574 h 745435"/>
                  <a:gd name="connsiteX32" fmla="*/ 60390 w 206164"/>
                  <a:gd name="connsiteY32" fmla="*/ 460514 h 745435"/>
                  <a:gd name="connsiteX33" fmla="*/ 50451 w 206164"/>
                  <a:gd name="connsiteY33" fmla="*/ 477079 h 745435"/>
                  <a:gd name="connsiteX34" fmla="*/ 30573 w 206164"/>
                  <a:gd name="connsiteY34" fmla="*/ 496957 h 745435"/>
                  <a:gd name="connsiteX35" fmla="*/ 27260 w 206164"/>
                  <a:gd name="connsiteY35" fmla="*/ 510209 h 745435"/>
                  <a:gd name="connsiteX36" fmla="*/ 23947 w 206164"/>
                  <a:gd name="connsiteY36" fmla="*/ 520148 h 745435"/>
                  <a:gd name="connsiteX37" fmla="*/ 37199 w 206164"/>
                  <a:gd name="connsiteY37" fmla="*/ 523461 h 745435"/>
                  <a:gd name="connsiteX38" fmla="*/ 50451 w 206164"/>
                  <a:gd name="connsiteY38" fmla="*/ 520148 h 745435"/>
                  <a:gd name="connsiteX39" fmla="*/ 70329 w 206164"/>
                  <a:gd name="connsiteY39" fmla="*/ 506896 h 745435"/>
                  <a:gd name="connsiteX40" fmla="*/ 76956 w 206164"/>
                  <a:gd name="connsiteY40" fmla="*/ 513522 h 745435"/>
                  <a:gd name="connsiteX41" fmla="*/ 70329 w 206164"/>
                  <a:gd name="connsiteY41" fmla="*/ 549966 h 745435"/>
                  <a:gd name="connsiteX42" fmla="*/ 63703 w 206164"/>
                  <a:gd name="connsiteY42" fmla="*/ 559905 h 745435"/>
                  <a:gd name="connsiteX43" fmla="*/ 53764 w 206164"/>
                  <a:gd name="connsiteY43" fmla="*/ 579783 h 745435"/>
                  <a:gd name="connsiteX44" fmla="*/ 50451 w 206164"/>
                  <a:gd name="connsiteY44" fmla="*/ 596348 h 745435"/>
                  <a:gd name="connsiteX45" fmla="*/ 40512 w 206164"/>
                  <a:gd name="connsiteY45" fmla="*/ 622853 h 745435"/>
                  <a:gd name="connsiteX46" fmla="*/ 37199 w 206164"/>
                  <a:gd name="connsiteY46" fmla="*/ 632792 h 745435"/>
                  <a:gd name="connsiteX47" fmla="*/ 30573 w 206164"/>
                  <a:gd name="connsiteY47" fmla="*/ 642731 h 745435"/>
                  <a:gd name="connsiteX48" fmla="*/ 23947 w 206164"/>
                  <a:gd name="connsiteY48" fmla="*/ 659296 h 745435"/>
                  <a:gd name="connsiteX49" fmla="*/ 17321 w 206164"/>
                  <a:gd name="connsiteY49" fmla="*/ 669235 h 745435"/>
                  <a:gd name="connsiteX50" fmla="*/ 4069 w 206164"/>
                  <a:gd name="connsiteY50" fmla="*/ 689114 h 745435"/>
                  <a:gd name="connsiteX51" fmla="*/ 4069 w 206164"/>
                  <a:gd name="connsiteY51" fmla="*/ 712305 h 745435"/>
                  <a:gd name="connsiteX52" fmla="*/ 14008 w 206164"/>
                  <a:gd name="connsiteY52" fmla="*/ 705679 h 745435"/>
                  <a:gd name="connsiteX53" fmla="*/ 20634 w 206164"/>
                  <a:gd name="connsiteY53" fmla="*/ 679174 h 745435"/>
                  <a:gd name="connsiteX54" fmla="*/ 33886 w 206164"/>
                  <a:gd name="connsiteY54" fmla="*/ 669235 h 745435"/>
                  <a:gd name="connsiteX55" fmla="*/ 53764 w 206164"/>
                  <a:gd name="connsiteY55" fmla="*/ 659296 h 745435"/>
                  <a:gd name="connsiteX56" fmla="*/ 90208 w 206164"/>
                  <a:gd name="connsiteY56" fmla="*/ 649357 h 745435"/>
                  <a:gd name="connsiteX57" fmla="*/ 100147 w 206164"/>
                  <a:gd name="connsiteY57" fmla="*/ 662609 h 745435"/>
                  <a:gd name="connsiteX58" fmla="*/ 126651 w 206164"/>
                  <a:gd name="connsiteY58" fmla="*/ 689114 h 745435"/>
                  <a:gd name="connsiteX59" fmla="*/ 146529 w 206164"/>
                  <a:gd name="connsiteY59" fmla="*/ 718931 h 745435"/>
                  <a:gd name="connsiteX60" fmla="*/ 153156 w 206164"/>
                  <a:gd name="connsiteY60" fmla="*/ 728870 h 745435"/>
                  <a:gd name="connsiteX61" fmla="*/ 166408 w 206164"/>
                  <a:gd name="connsiteY61" fmla="*/ 735496 h 745435"/>
                  <a:gd name="connsiteX62" fmla="*/ 173034 w 206164"/>
                  <a:gd name="connsiteY62" fmla="*/ 745435 h 745435"/>
                  <a:gd name="connsiteX63" fmla="*/ 176347 w 206164"/>
                  <a:gd name="connsiteY63" fmla="*/ 735496 h 745435"/>
                  <a:gd name="connsiteX64" fmla="*/ 169721 w 206164"/>
                  <a:gd name="connsiteY64" fmla="*/ 708992 h 745435"/>
                  <a:gd name="connsiteX65" fmla="*/ 159782 w 206164"/>
                  <a:gd name="connsiteY65" fmla="*/ 669235 h 745435"/>
                  <a:gd name="connsiteX66" fmla="*/ 149842 w 206164"/>
                  <a:gd name="connsiteY66" fmla="*/ 652670 h 745435"/>
                  <a:gd name="connsiteX67" fmla="*/ 129964 w 206164"/>
                  <a:gd name="connsiteY67" fmla="*/ 616227 h 745435"/>
                  <a:gd name="connsiteX68" fmla="*/ 133277 w 206164"/>
                  <a:gd name="connsiteY68" fmla="*/ 606287 h 745435"/>
                  <a:gd name="connsiteX69" fmla="*/ 156469 w 206164"/>
                  <a:gd name="connsiteY69" fmla="*/ 612914 h 745435"/>
                  <a:gd name="connsiteX70" fmla="*/ 173034 w 206164"/>
                  <a:gd name="connsiteY70" fmla="*/ 609600 h 745435"/>
                  <a:gd name="connsiteX71" fmla="*/ 169721 w 206164"/>
                  <a:gd name="connsiteY71" fmla="*/ 599661 h 745435"/>
                  <a:gd name="connsiteX72" fmla="*/ 159782 w 206164"/>
                  <a:gd name="connsiteY72" fmla="*/ 589722 h 745435"/>
                  <a:gd name="connsiteX73" fmla="*/ 149842 w 206164"/>
                  <a:gd name="connsiteY73" fmla="*/ 573157 h 745435"/>
                  <a:gd name="connsiteX74" fmla="*/ 143216 w 206164"/>
                  <a:gd name="connsiteY74" fmla="*/ 546653 h 745435"/>
                  <a:gd name="connsiteX75" fmla="*/ 136590 w 206164"/>
                  <a:gd name="connsiteY75" fmla="*/ 536714 h 745435"/>
                  <a:gd name="connsiteX76" fmla="*/ 129964 w 206164"/>
                  <a:gd name="connsiteY76" fmla="*/ 523461 h 745435"/>
                  <a:gd name="connsiteX77" fmla="*/ 143216 w 206164"/>
                  <a:gd name="connsiteY77" fmla="*/ 520148 h 745435"/>
                  <a:gd name="connsiteX78" fmla="*/ 176347 w 206164"/>
                  <a:gd name="connsiteY78" fmla="*/ 520148 h 745435"/>
                  <a:gd name="connsiteX79" fmla="*/ 173034 w 206164"/>
                  <a:gd name="connsiteY79" fmla="*/ 510209 h 745435"/>
                  <a:gd name="connsiteX80" fmla="*/ 166408 w 206164"/>
                  <a:gd name="connsiteY80" fmla="*/ 500270 h 745435"/>
                  <a:gd name="connsiteX81" fmla="*/ 163095 w 206164"/>
                  <a:gd name="connsiteY81" fmla="*/ 487018 h 745435"/>
                  <a:gd name="connsiteX82" fmla="*/ 156469 w 206164"/>
                  <a:gd name="connsiteY82" fmla="*/ 477079 h 745435"/>
                  <a:gd name="connsiteX83" fmla="*/ 143216 w 206164"/>
                  <a:gd name="connsiteY83" fmla="*/ 457200 h 745435"/>
                  <a:gd name="connsiteX84" fmla="*/ 139903 w 206164"/>
                  <a:gd name="connsiteY84" fmla="*/ 447261 h 745435"/>
                  <a:gd name="connsiteX85" fmla="*/ 133277 w 206164"/>
                  <a:gd name="connsiteY85" fmla="*/ 437322 h 745435"/>
                  <a:gd name="connsiteX86" fmla="*/ 136590 w 206164"/>
                  <a:gd name="connsiteY86" fmla="*/ 427383 h 745435"/>
                  <a:gd name="connsiteX87" fmla="*/ 153156 w 206164"/>
                  <a:gd name="connsiteY87" fmla="*/ 434009 h 745435"/>
                  <a:gd name="connsiteX88" fmla="*/ 166408 w 206164"/>
                  <a:gd name="connsiteY88" fmla="*/ 440635 h 745435"/>
                  <a:gd name="connsiteX89" fmla="*/ 186286 w 206164"/>
                  <a:gd name="connsiteY89" fmla="*/ 447261 h 745435"/>
                  <a:gd name="connsiteX90" fmla="*/ 182973 w 206164"/>
                  <a:gd name="connsiteY90" fmla="*/ 427383 h 745435"/>
                  <a:gd name="connsiteX91" fmla="*/ 173034 w 206164"/>
                  <a:gd name="connsiteY91" fmla="*/ 414131 h 745435"/>
                  <a:gd name="connsiteX92" fmla="*/ 166408 w 206164"/>
                  <a:gd name="connsiteY92" fmla="*/ 400879 h 745435"/>
                  <a:gd name="connsiteX93" fmla="*/ 159782 w 206164"/>
                  <a:gd name="connsiteY93" fmla="*/ 377687 h 745435"/>
                  <a:gd name="connsiteX94" fmla="*/ 146529 w 206164"/>
                  <a:gd name="connsiteY94" fmla="*/ 344557 h 745435"/>
                  <a:gd name="connsiteX95" fmla="*/ 153156 w 206164"/>
                  <a:gd name="connsiteY95" fmla="*/ 351183 h 745435"/>
                  <a:gd name="connsiteX96" fmla="*/ 163095 w 206164"/>
                  <a:gd name="connsiteY96" fmla="*/ 354496 h 745435"/>
                  <a:gd name="connsiteX97" fmla="*/ 149842 w 206164"/>
                  <a:gd name="connsiteY97" fmla="*/ 331305 h 745435"/>
                  <a:gd name="connsiteX98" fmla="*/ 146529 w 206164"/>
                  <a:gd name="connsiteY98" fmla="*/ 321366 h 745435"/>
                  <a:gd name="connsiteX99" fmla="*/ 143216 w 206164"/>
                  <a:gd name="connsiteY99" fmla="*/ 308114 h 745435"/>
                  <a:gd name="connsiteX100" fmla="*/ 139903 w 206164"/>
                  <a:gd name="connsiteY100" fmla="*/ 284922 h 745435"/>
                  <a:gd name="connsiteX101" fmla="*/ 133277 w 206164"/>
                  <a:gd name="connsiteY101" fmla="*/ 271670 h 745435"/>
                  <a:gd name="connsiteX102" fmla="*/ 129964 w 206164"/>
                  <a:gd name="connsiteY102" fmla="*/ 225287 h 745435"/>
                  <a:gd name="connsiteX103" fmla="*/ 133277 w 206164"/>
                  <a:gd name="connsiteY103" fmla="*/ 198783 h 745435"/>
                  <a:gd name="connsiteX104" fmla="*/ 143216 w 206164"/>
                  <a:gd name="connsiteY104" fmla="*/ 212035 h 745435"/>
                  <a:gd name="connsiteX105" fmla="*/ 156469 w 206164"/>
                  <a:gd name="connsiteY105" fmla="*/ 221974 h 745435"/>
                  <a:gd name="connsiteX106" fmla="*/ 189599 w 206164"/>
                  <a:gd name="connsiteY106" fmla="*/ 241853 h 745435"/>
                  <a:gd name="connsiteX107" fmla="*/ 202851 w 206164"/>
                  <a:gd name="connsiteY107" fmla="*/ 251792 h 745435"/>
                  <a:gd name="connsiteX108" fmla="*/ 206164 w 206164"/>
                  <a:gd name="connsiteY108" fmla="*/ 261731 h 745435"/>
                  <a:gd name="connsiteX109" fmla="*/ 199538 w 206164"/>
                  <a:gd name="connsiteY109" fmla="*/ 238540 h 745435"/>
                  <a:gd name="connsiteX110" fmla="*/ 189599 w 206164"/>
                  <a:gd name="connsiteY110" fmla="*/ 231914 h 745435"/>
                  <a:gd name="connsiteX111" fmla="*/ 179660 w 206164"/>
                  <a:gd name="connsiteY111" fmla="*/ 212035 h 745435"/>
                  <a:gd name="connsiteX112" fmla="*/ 169721 w 206164"/>
                  <a:gd name="connsiteY112" fmla="*/ 205409 h 745435"/>
                  <a:gd name="connsiteX113" fmla="*/ 156469 w 206164"/>
                  <a:gd name="connsiteY113" fmla="*/ 172279 h 745435"/>
                  <a:gd name="connsiteX114" fmla="*/ 149842 w 206164"/>
                  <a:gd name="connsiteY114" fmla="*/ 162340 h 745435"/>
                  <a:gd name="connsiteX115" fmla="*/ 146529 w 206164"/>
                  <a:gd name="connsiteY115" fmla="*/ 145774 h 745435"/>
                  <a:gd name="connsiteX116" fmla="*/ 156469 w 206164"/>
                  <a:gd name="connsiteY116" fmla="*/ 152400 h 745435"/>
                  <a:gd name="connsiteX117" fmla="*/ 166408 w 206164"/>
                  <a:gd name="connsiteY117" fmla="*/ 155714 h 745435"/>
                  <a:gd name="connsiteX118" fmla="*/ 156469 w 206164"/>
                  <a:gd name="connsiteY118" fmla="*/ 132522 h 745435"/>
                  <a:gd name="connsiteX119" fmla="*/ 149842 w 206164"/>
                  <a:gd name="connsiteY119" fmla="*/ 102705 h 745435"/>
                  <a:gd name="connsiteX120" fmla="*/ 146529 w 206164"/>
                  <a:gd name="connsiteY120" fmla="*/ 59635 h 745435"/>
                  <a:gd name="connsiteX121" fmla="*/ 143216 w 206164"/>
                  <a:gd name="connsiteY121" fmla="*/ 49696 h 745435"/>
                  <a:gd name="connsiteX122" fmla="*/ 123338 w 206164"/>
                  <a:gd name="connsiteY122" fmla="*/ 0 h 74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06164" h="745435">
                    <a:moveTo>
                      <a:pt x="123338" y="0"/>
                    </a:moveTo>
                    <a:lnTo>
                      <a:pt x="123338" y="0"/>
                    </a:lnTo>
                    <a:cubicBezTo>
                      <a:pt x="121129" y="9939"/>
                      <a:pt x="119181" y="19940"/>
                      <a:pt x="116712" y="29818"/>
                    </a:cubicBezTo>
                    <a:cubicBezTo>
                      <a:pt x="115865" y="33206"/>
                      <a:pt x="114358" y="36399"/>
                      <a:pt x="113399" y="39757"/>
                    </a:cubicBezTo>
                    <a:cubicBezTo>
                      <a:pt x="111984" y="44711"/>
                      <a:pt x="109421" y="57652"/>
                      <a:pt x="106773" y="62948"/>
                    </a:cubicBezTo>
                    <a:cubicBezTo>
                      <a:pt x="104992" y="66509"/>
                      <a:pt x="102356" y="69574"/>
                      <a:pt x="100147" y="72887"/>
                    </a:cubicBezTo>
                    <a:cubicBezTo>
                      <a:pt x="99043" y="76200"/>
                      <a:pt x="99016" y="80100"/>
                      <a:pt x="96834" y="82827"/>
                    </a:cubicBezTo>
                    <a:cubicBezTo>
                      <a:pt x="89775" y="91651"/>
                      <a:pt x="85598" y="87965"/>
                      <a:pt x="76956" y="92766"/>
                    </a:cubicBezTo>
                    <a:cubicBezTo>
                      <a:pt x="69994" y="96633"/>
                      <a:pt x="63703" y="101601"/>
                      <a:pt x="57077" y="106018"/>
                    </a:cubicBezTo>
                    <a:lnTo>
                      <a:pt x="47138" y="112644"/>
                    </a:lnTo>
                    <a:cubicBezTo>
                      <a:pt x="44929" y="115957"/>
                      <a:pt x="42293" y="119022"/>
                      <a:pt x="40512" y="122583"/>
                    </a:cubicBezTo>
                    <a:cubicBezTo>
                      <a:pt x="38950" y="125707"/>
                      <a:pt x="38932" y="129490"/>
                      <a:pt x="37199" y="132522"/>
                    </a:cubicBezTo>
                    <a:cubicBezTo>
                      <a:pt x="34459" y="137316"/>
                      <a:pt x="30573" y="141357"/>
                      <a:pt x="27260" y="145774"/>
                    </a:cubicBezTo>
                    <a:cubicBezTo>
                      <a:pt x="28364" y="149087"/>
                      <a:pt x="28103" y="153244"/>
                      <a:pt x="30573" y="155714"/>
                    </a:cubicBezTo>
                    <a:cubicBezTo>
                      <a:pt x="34065" y="159206"/>
                      <a:pt x="39286" y="160395"/>
                      <a:pt x="43825" y="162340"/>
                    </a:cubicBezTo>
                    <a:cubicBezTo>
                      <a:pt x="61897" y="170085"/>
                      <a:pt x="79450" y="167488"/>
                      <a:pt x="100147" y="168966"/>
                    </a:cubicBezTo>
                    <a:cubicBezTo>
                      <a:pt x="92262" y="192621"/>
                      <a:pt x="99332" y="184970"/>
                      <a:pt x="83582" y="195470"/>
                    </a:cubicBezTo>
                    <a:cubicBezTo>
                      <a:pt x="82478" y="221974"/>
                      <a:pt x="82229" y="248528"/>
                      <a:pt x="80269" y="274983"/>
                    </a:cubicBezTo>
                    <a:cubicBezTo>
                      <a:pt x="80011" y="278466"/>
                      <a:pt x="79138" y="282195"/>
                      <a:pt x="76956" y="284922"/>
                    </a:cubicBezTo>
                    <a:cubicBezTo>
                      <a:pt x="74468" y="288031"/>
                      <a:pt x="70329" y="289339"/>
                      <a:pt x="67016" y="291548"/>
                    </a:cubicBezTo>
                    <a:cubicBezTo>
                      <a:pt x="58828" y="316112"/>
                      <a:pt x="54143" y="308303"/>
                      <a:pt x="73642" y="318053"/>
                    </a:cubicBezTo>
                    <a:cubicBezTo>
                      <a:pt x="86894" y="316949"/>
                      <a:pt x="100101" y="314740"/>
                      <a:pt x="113399" y="314740"/>
                    </a:cubicBezTo>
                    <a:cubicBezTo>
                      <a:pt x="116891" y="314740"/>
                      <a:pt x="122041" y="314811"/>
                      <a:pt x="123338" y="318053"/>
                    </a:cubicBezTo>
                    <a:cubicBezTo>
                      <a:pt x="127396" y="328199"/>
                      <a:pt x="114490" y="335959"/>
                      <a:pt x="110086" y="341244"/>
                    </a:cubicBezTo>
                    <a:cubicBezTo>
                      <a:pt x="107537" y="344303"/>
                      <a:pt x="106457" y="348561"/>
                      <a:pt x="103460" y="351183"/>
                    </a:cubicBezTo>
                    <a:cubicBezTo>
                      <a:pt x="97467" y="356427"/>
                      <a:pt x="89213" y="358804"/>
                      <a:pt x="83582" y="364435"/>
                    </a:cubicBezTo>
                    <a:cubicBezTo>
                      <a:pt x="60887" y="387130"/>
                      <a:pt x="71500" y="379116"/>
                      <a:pt x="53764" y="390940"/>
                    </a:cubicBezTo>
                    <a:cubicBezTo>
                      <a:pt x="52660" y="394253"/>
                      <a:pt x="51209" y="397470"/>
                      <a:pt x="50451" y="400879"/>
                    </a:cubicBezTo>
                    <a:cubicBezTo>
                      <a:pt x="48994" y="407436"/>
                      <a:pt x="45293" y="414298"/>
                      <a:pt x="47138" y="420757"/>
                    </a:cubicBezTo>
                    <a:cubicBezTo>
                      <a:pt x="48097" y="424115"/>
                      <a:pt x="53653" y="423385"/>
                      <a:pt x="57077" y="424070"/>
                    </a:cubicBezTo>
                    <a:cubicBezTo>
                      <a:pt x="64735" y="425601"/>
                      <a:pt x="72538" y="426279"/>
                      <a:pt x="80269" y="427383"/>
                    </a:cubicBezTo>
                    <a:cubicBezTo>
                      <a:pt x="64134" y="451581"/>
                      <a:pt x="83817" y="421171"/>
                      <a:pt x="67016" y="450574"/>
                    </a:cubicBezTo>
                    <a:cubicBezTo>
                      <a:pt x="65040" y="454031"/>
                      <a:pt x="62500" y="457137"/>
                      <a:pt x="60390" y="460514"/>
                    </a:cubicBezTo>
                    <a:cubicBezTo>
                      <a:pt x="56977" y="465975"/>
                      <a:pt x="54691" y="472233"/>
                      <a:pt x="50451" y="477079"/>
                    </a:cubicBezTo>
                    <a:cubicBezTo>
                      <a:pt x="15932" y="516529"/>
                      <a:pt x="53300" y="462866"/>
                      <a:pt x="30573" y="496957"/>
                    </a:cubicBezTo>
                    <a:cubicBezTo>
                      <a:pt x="29469" y="501374"/>
                      <a:pt x="28511" y="505831"/>
                      <a:pt x="27260" y="510209"/>
                    </a:cubicBezTo>
                    <a:cubicBezTo>
                      <a:pt x="26301" y="513567"/>
                      <a:pt x="21852" y="517354"/>
                      <a:pt x="23947" y="520148"/>
                    </a:cubicBezTo>
                    <a:cubicBezTo>
                      <a:pt x="26679" y="523791"/>
                      <a:pt x="32782" y="522357"/>
                      <a:pt x="37199" y="523461"/>
                    </a:cubicBezTo>
                    <a:cubicBezTo>
                      <a:pt x="41616" y="522357"/>
                      <a:pt x="46378" y="522184"/>
                      <a:pt x="50451" y="520148"/>
                    </a:cubicBezTo>
                    <a:cubicBezTo>
                      <a:pt x="57574" y="516587"/>
                      <a:pt x="70329" y="506896"/>
                      <a:pt x="70329" y="506896"/>
                    </a:cubicBezTo>
                    <a:cubicBezTo>
                      <a:pt x="72538" y="509105"/>
                      <a:pt x="76645" y="510414"/>
                      <a:pt x="76956" y="513522"/>
                    </a:cubicBezTo>
                    <a:cubicBezTo>
                      <a:pt x="77527" y="519230"/>
                      <a:pt x="74764" y="541096"/>
                      <a:pt x="70329" y="549966"/>
                    </a:cubicBezTo>
                    <a:cubicBezTo>
                      <a:pt x="68548" y="553527"/>
                      <a:pt x="65484" y="556344"/>
                      <a:pt x="63703" y="559905"/>
                    </a:cubicBezTo>
                    <a:cubicBezTo>
                      <a:pt x="49987" y="587338"/>
                      <a:pt x="72753" y="551299"/>
                      <a:pt x="53764" y="579783"/>
                    </a:cubicBezTo>
                    <a:cubicBezTo>
                      <a:pt x="52660" y="585305"/>
                      <a:pt x="51817" y="590885"/>
                      <a:pt x="50451" y="596348"/>
                    </a:cubicBezTo>
                    <a:cubicBezTo>
                      <a:pt x="48571" y="603866"/>
                      <a:pt x="42791" y="616776"/>
                      <a:pt x="40512" y="622853"/>
                    </a:cubicBezTo>
                    <a:cubicBezTo>
                      <a:pt x="39286" y="626123"/>
                      <a:pt x="38761" y="629668"/>
                      <a:pt x="37199" y="632792"/>
                    </a:cubicBezTo>
                    <a:cubicBezTo>
                      <a:pt x="35418" y="636353"/>
                      <a:pt x="32354" y="639170"/>
                      <a:pt x="30573" y="642731"/>
                    </a:cubicBezTo>
                    <a:cubicBezTo>
                      <a:pt x="27913" y="648050"/>
                      <a:pt x="26607" y="653977"/>
                      <a:pt x="23947" y="659296"/>
                    </a:cubicBezTo>
                    <a:cubicBezTo>
                      <a:pt x="22166" y="662857"/>
                      <a:pt x="19296" y="665778"/>
                      <a:pt x="17321" y="669235"/>
                    </a:cubicBezTo>
                    <a:cubicBezTo>
                      <a:pt x="6623" y="687956"/>
                      <a:pt x="15879" y="677302"/>
                      <a:pt x="4069" y="689114"/>
                    </a:cubicBezTo>
                    <a:cubicBezTo>
                      <a:pt x="2507" y="693801"/>
                      <a:pt x="-4251" y="708145"/>
                      <a:pt x="4069" y="712305"/>
                    </a:cubicBezTo>
                    <a:cubicBezTo>
                      <a:pt x="7630" y="714086"/>
                      <a:pt x="10695" y="707888"/>
                      <a:pt x="14008" y="705679"/>
                    </a:cubicBezTo>
                    <a:cubicBezTo>
                      <a:pt x="14115" y="705142"/>
                      <a:pt x="17954" y="682391"/>
                      <a:pt x="20634" y="679174"/>
                    </a:cubicBezTo>
                    <a:cubicBezTo>
                      <a:pt x="24169" y="674932"/>
                      <a:pt x="29393" y="672444"/>
                      <a:pt x="33886" y="669235"/>
                    </a:cubicBezTo>
                    <a:cubicBezTo>
                      <a:pt x="45125" y="661207"/>
                      <a:pt x="41456" y="663399"/>
                      <a:pt x="53764" y="659296"/>
                    </a:cubicBezTo>
                    <a:cubicBezTo>
                      <a:pt x="78328" y="642920"/>
                      <a:pt x="65833" y="644482"/>
                      <a:pt x="90208" y="649357"/>
                    </a:cubicBezTo>
                    <a:cubicBezTo>
                      <a:pt x="93521" y="653774"/>
                      <a:pt x="96416" y="658539"/>
                      <a:pt x="100147" y="662609"/>
                    </a:cubicBezTo>
                    <a:cubicBezTo>
                      <a:pt x="108590" y="671819"/>
                      <a:pt x="121063" y="677939"/>
                      <a:pt x="126651" y="689114"/>
                    </a:cubicBezTo>
                    <a:cubicBezTo>
                      <a:pt x="137864" y="711541"/>
                      <a:pt x="128151" y="694429"/>
                      <a:pt x="146529" y="718931"/>
                    </a:cubicBezTo>
                    <a:cubicBezTo>
                      <a:pt x="148918" y="722116"/>
                      <a:pt x="150097" y="726321"/>
                      <a:pt x="153156" y="728870"/>
                    </a:cubicBezTo>
                    <a:cubicBezTo>
                      <a:pt x="156950" y="732032"/>
                      <a:pt x="161991" y="733287"/>
                      <a:pt x="166408" y="735496"/>
                    </a:cubicBezTo>
                    <a:cubicBezTo>
                      <a:pt x="168617" y="738809"/>
                      <a:pt x="169052" y="745435"/>
                      <a:pt x="173034" y="745435"/>
                    </a:cubicBezTo>
                    <a:cubicBezTo>
                      <a:pt x="176526" y="745435"/>
                      <a:pt x="176347" y="738988"/>
                      <a:pt x="176347" y="735496"/>
                    </a:cubicBezTo>
                    <a:cubicBezTo>
                      <a:pt x="176347" y="727500"/>
                      <a:pt x="172335" y="716835"/>
                      <a:pt x="169721" y="708992"/>
                    </a:cubicBezTo>
                    <a:cubicBezTo>
                      <a:pt x="164671" y="668587"/>
                      <a:pt x="171014" y="695443"/>
                      <a:pt x="159782" y="669235"/>
                    </a:cubicBezTo>
                    <a:cubicBezTo>
                      <a:pt x="153331" y="654183"/>
                      <a:pt x="160862" y="663688"/>
                      <a:pt x="149842" y="652670"/>
                    </a:cubicBezTo>
                    <a:cubicBezTo>
                      <a:pt x="134809" y="622605"/>
                      <a:pt x="142069" y="634385"/>
                      <a:pt x="129964" y="616227"/>
                    </a:cubicBezTo>
                    <a:cubicBezTo>
                      <a:pt x="131068" y="612914"/>
                      <a:pt x="130034" y="607584"/>
                      <a:pt x="133277" y="606287"/>
                    </a:cubicBezTo>
                    <a:cubicBezTo>
                      <a:pt x="135169" y="605530"/>
                      <a:pt x="153522" y="611932"/>
                      <a:pt x="156469" y="612914"/>
                    </a:cubicBezTo>
                    <a:cubicBezTo>
                      <a:pt x="161991" y="611809"/>
                      <a:pt x="169052" y="613582"/>
                      <a:pt x="173034" y="609600"/>
                    </a:cubicBezTo>
                    <a:cubicBezTo>
                      <a:pt x="175503" y="607131"/>
                      <a:pt x="171658" y="602567"/>
                      <a:pt x="169721" y="599661"/>
                    </a:cubicBezTo>
                    <a:cubicBezTo>
                      <a:pt x="167122" y="595763"/>
                      <a:pt x="162593" y="593470"/>
                      <a:pt x="159782" y="589722"/>
                    </a:cubicBezTo>
                    <a:cubicBezTo>
                      <a:pt x="155918" y="584571"/>
                      <a:pt x="153155" y="578679"/>
                      <a:pt x="149842" y="573157"/>
                    </a:cubicBezTo>
                    <a:lnTo>
                      <a:pt x="143216" y="546653"/>
                    </a:lnTo>
                    <a:cubicBezTo>
                      <a:pt x="142250" y="542790"/>
                      <a:pt x="138565" y="540171"/>
                      <a:pt x="136590" y="536714"/>
                    </a:cubicBezTo>
                    <a:cubicBezTo>
                      <a:pt x="134140" y="532426"/>
                      <a:pt x="132173" y="527879"/>
                      <a:pt x="129964" y="523461"/>
                    </a:cubicBezTo>
                    <a:cubicBezTo>
                      <a:pt x="134381" y="522357"/>
                      <a:pt x="138663" y="520148"/>
                      <a:pt x="143216" y="520148"/>
                    </a:cubicBezTo>
                    <a:cubicBezTo>
                      <a:pt x="183832" y="520148"/>
                      <a:pt x="145566" y="527843"/>
                      <a:pt x="176347" y="520148"/>
                    </a:cubicBezTo>
                    <a:cubicBezTo>
                      <a:pt x="175243" y="516835"/>
                      <a:pt x="174596" y="513333"/>
                      <a:pt x="173034" y="510209"/>
                    </a:cubicBezTo>
                    <a:cubicBezTo>
                      <a:pt x="171253" y="506648"/>
                      <a:pt x="167976" y="503930"/>
                      <a:pt x="166408" y="500270"/>
                    </a:cubicBezTo>
                    <a:cubicBezTo>
                      <a:pt x="164614" y="496085"/>
                      <a:pt x="164889" y="491203"/>
                      <a:pt x="163095" y="487018"/>
                    </a:cubicBezTo>
                    <a:cubicBezTo>
                      <a:pt x="161527" y="483358"/>
                      <a:pt x="158250" y="480640"/>
                      <a:pt x="156469" y="477079"/>
                    </a:cubicBezTo>
                    <a:cubicBezTo>
                      <a:pt x="146879" y="457900"/>
                      <a:pt x="162059" y="476043"/>
                      <a:pt x="143216" y="457200"/>
                    </a:cubicBezTo>
                    <a:cubicBezTo>
                      <a:pt x="142112" y="453887"/>
                      <a:pt x="141465" y="450385"/>
                      <a:pt x="139903" y="447261"/>
                    </a:cubicBezTo>
                    <a:cubicBezTo>
                      <a:pt x="138122" y="443700"/>
                      <a:pt x="133932" y="441250"/>
                      <a:pt x="133277" y="437322"/>
                    </a:cubicBezTo>
                    <a:cubicBezTo>
                      <a:pt x="132703" y="433877"/>
                      <a:pt x="135486" y="430696"/>
                      <a:pt x="136590" y="427383"/>
                    </a:cubicBezTo>
                    <a:cubicBezTo>
                      <a:pt x="142112" y="429592"/>
                      <a:pt x="147721" y="431594"/>
                      <a:pt x="153156" y="434009"/>
                    </a:cubicBezTo>
                    <a:cubicBezTo>
                      <a:pt x="157669" y="436015"/>
                      <a:pt x="161823" y="438801"/>
                      <a:pt x="166408" y="440635"/>
                    </a:cubicBezTo>
                    <a:cubicBezTo>
                      <a:pt x="172893" y="443229"/>
                      <a:pt x="186286" y="447261"/>
                      <a:pt x="186286" y="447261"/>
                    </a:cubicBezTo>
                    <a:cubicBezTo>
                      <a:pt x="185182" y="440635"/>
                      <a:pt x="185468" y="433620"/>
                      <a:pt x="182973" y="427383"/>
                    </a:cubicBezTo>
                    <a:cubicBezTo>
                      <a:pt x="180922" y="422256"/>
                      <a:pt x="175960" y="418813"/>
                      <a:pt x="173034" y="414131"/>
                    </a:cubicBezTo>
                    <a:cubicBezTo>
                      <a:pt x="170416" y="409943"/>
                      <a:pt x="168142" y="405503"/>
                      <a:pt x="166408" y="400879"/>
                    </a:cubicBezTo>
                    <a:cubicBezTo>
                      <a:pt x="158003" y="378465"/>
                      <a:pt x="167791" y="396376"/>
                      <a:pt x="159782" y="377687"/>
                    </a:cubicBezTo>
                    <a:cubicBezTo>
                      <a:pt x="145152" y="343549"/>
                      <a:pt x="161620" y="389823"/>
                      <a:pt x="146529" y="344557"/>
                    </a:cubicBezTo>
                    <a:cubicBezTo>
                      <a:pt x="145541" y="341594"/>
                      <a:pt x="150477" y="349576"/>
                      <a:pt x="153156" y="351183"/>
                    </a:cubicBezTo>
                    <a:cubicBezTo>
                      <a:pt x="156151" y="352980"/>
                      <a:pt x="159782" y="353392"/>
                      <a:pt x="163095" y="354496"/>
                    </a:cubicBezTo>
                    <a:cubicBezTo>
                      <a:pt x="156088" y="326468"/>
                      <a:pt x="165634" y="354991"/>
                      <a:pt x="149842" y="331305"/>
                    </a:cubicBezTo>
                    <a:cubicBezTo>
                      <a:pt x="147905" y="328399"/>
                      <a:pt x="147488" y="324724"/>
                      <a:pt x="146529" y="321366"/>
                    </a:cubicBezTo>
                    <a:cubicBezTo>
                      <a:pt x="145278" y="316988"/>
                      <a:pt x="144030" y="312594"/>
                      <a:pt x="143216" y="308114"/>
                    </a:cubicBezTo>
                    <a:cubicBezTo>
                      <a:pt x="141819" y="300431"/>
                      <a:pt x="141958" y="292456"/>
                      <a:pt x="139903" y="284922"/>
                    </a:cubicBezTo>
                    <a:cubicBezTo>
                      <a:pt x="138604" y="280157"/>
                      <a:pt x="135486" y="276087"/>
                      <a:pt x="133277" y="271670"/>
                    </a:cubicBezTo>
                    <a:cubicBezTo>
                      <a:pt x="132173" y="256209"/>
                      <a:pt x="129964" y="240787"/>
                      <a:pt x="129964" y="225287"/>
                    </a:cubicBezTo>
                    <a:cubicBezTo>
                      <a:pt x="129964" y="216384"/>
                      <a:pt x="126981" y="205079"/>
                      <a:pt x="133277" y="198783"/>
                    </a:cubicBezTo>
                    <a:cubicBezTo>
                      <a:pt x="137181" y="194879"/>
                      <a:pt x="139312" y="208131"/>
                      <a:pt x="143216" y="212035"/>
                    </a:cubicBezTo>
                    <a:cubicBezTo>
                      <a:pt x="147121" y="215940"/>
                      <a:pt x="151945" y="218807"/>
                      <a:pt x="156469" y="221974"/>
                    </a:cubicBezTo>
                    <a:cubicBezTo>
                      <a:pt x="224560" y="269638"/>
                      <a:pt x="141873" y="212024"/>
                      <a:pt x="189599" y="241853"/>
                    </a:cubicBezTo>
                    <a:cubicBezTo>
                      <a:pt x="194281" y="244779"/>
                      <a:pt x="198434" y="248479"/>
                      <a:pt x="202851" y="251792"/>
                    </a:cubicBezTo>
                    <a:cubicBezTo>
                      <a:pt x="203955" y="255105"/>
                      <a:pt x="206164" y="265223"/>
                      <a:pt x="206164" y="261731"/>
                    </a:cubicBezTo>
                    <a:cubicBezTo>
                      <a:pt x="206164" y="261136"/>
                      <a:pt x="201100" y="240493"/>
                      <a:pt x="199538" y="238540"/>
                    </a:cubicBezTo>
                    <a:cubicBezTo>
                      <a:pt x="197051" y="235431"/>
                      <a:pt x="192912" y="234123"/>
                      <a:pt x="189599" y="231914"/>
                    </a:cubicBezTo>
                    <a:cubicBezTo>
                      <a:pt x="186904" y="223830"/>
                      <a:pt x="186083" y="218458"/>
                      <a:pt x="179660" y="212035"/>
                    </a:cubicBezTo>
                    <a:cubicBezTo>
                      <a:pt x="176844" y="209219"/>
                      <a:pt x="173034" y="207618"/>
                      <a:pt x="169721" y="205409"/>
                    </a:cubicBezTo>
                    <a:cubicBezTo>
                      <a:pt x="159971" y="185910"/>
                      <a:pt x="164657" y="196842"/>
                      <a:pt x="156469" y="172279"/>
                    </a:cubicBezTo>
                    <a:cubicBezTo>
                      <a:pt x="155210" y="168501"/>
                      <a:pt x="152051" y="165653"/>
                      <a:pt x="149842" y="162340"/>
                    </a:cubicBezTo>
                    <a:cubicBezTo>
                      <a:pt x="148738" y="156818"/>
                      <a:pt x="143405" y="150459"/>
                      <a:pt x="146529" y="145774"/>
                    </a:cubicBezTo>
                    <a:cubicBezTo>
                      <a:pt x="148738" y="142461"/>
                      <a:pt x="152907" y="150619"/>
                      <a:pt x="156469" y="152400"/>
                    </a:cubicBezTo>
                    <a:cubicBezTo>
                      <a:pt x="159593" y="153962"/>
                      <a:pt x="166408" y="155714"/>
                      <a:pt x="166408" y="155714"/>
                    </a:cubicBezTo>
                    <a:cubicBezTo>
                      <a:pt x="159513" y="128133"/>
                      <a:pt x="167909" y="155401"/>
                      <a:pt x="156469" y="132522"/>
                    </a:cubicBezTo>
                    <a:cubicBezTo>
                      <a:pt x="152392" y="124367"/>
                      <a:pt x="151114" y="110337"/>
                      <a:pt x="149842" y="102705"/>
                    </a:cubicBezTo>
                    <a:cubicBezTo>
                      <a:pt x="148738" y="88348"/>
                      <a:pt x="148315" y="73923"/>
                      <a:pt x="146529" y="59635"/>
                    </a:cubicBezTo>
                    <a:cubicBezTo>
                      <a:pt x="146096" y="56170"/>
                      <a:pt x="145153" y="52602"/>
                      <a:pt x="143216" y="49696"/>
                    </a:cubicBezTo>
                    <a:cubicBezTo>
                      <a:pt x="119846" y="14641"/>
                      <a:pt x="126651" y="8283"/>
                      <a:pt x="123338"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7" name="Group 76">
              <a:extLst>
                <a:ext uri="{FF2B5EF4-FFF2-40B4-BE49-F238E27FC236}">
                  <a16:creationId xmlns:a16="http://schemas.microsoft.com/office/drawing/2014/main" id="{FDFBE35B-11A0-2ED4-45D5-CECEDE98E0B4}"/>
                </a:ext>
              </a:extLst>
            </p:cNvPr>
            <p:cNvGrpSpPr/>
            <p:nvPr/>
          </p:nvGrpSpPr>
          <p:grpSpPr>
            <a:xfrm>
              <a:off x="3611217" y="4485861"/>
              <a:ext cx="188844" cy="1518699"/>
              <a:chOff x="3611217" y="4485861"/>
              <a:chExt cx="188844" cy="1518699"/>
            </a:xfrm>
          </p:grpSpPr>
          <p:cxnSp>
            <p:nvCxnSpPr>
              <p:cNvPr id="130" name="Straight Connector 129">
                <a:extLst>
                  <a:ext uri="{FF2B5EF4-FFF2-40B4-BE49-F238E27FC236}">
                    <a16:creationId xmlns:a16="http://schemas.microsoft.com/office/drawing/2014/main" id="{3AFA09FF-BFF1-5A6C-2531-36CA6F6A9D4E}"/>
                  </a:ext>
                </a:extLst>
              </p:cNvPr>
              <p:cNvCxnSpPr/>
              <p:nvPr/>
            </p:nvCxnSpPr>
            <p:spPr>
              <a:xfrm flipV="1">
                <a:off x="3712576" y="5061611"/>
                <a:ext cx="0" cy="942949"/>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96" name="Freeform 95">
                <a:extLst>
                  <a:ext uri="{FF2B5EF4-FFF2-40B4-BE49-F238E27FC236}">
                    <a16:creationId xmlns:a16="http://schemas.microsoft.com/office/drawing/2014/main" id="{10EE45BE-6E24-947E-CDBB-BD83B9EF9196}"/>
                  </a:ext>
                </a:extLst>
              </p:cNvPr>
              <p:cNvSpPr/>
              <p:nvPr/>
            </p:nvSpPr>
            <p:spPr>
              <a:xfrm>
                <a:off x="3611217" y="4485861"/>
                <a:ext cx="188844" cy="696795"/>
              </a:xfrm>
              <a:custGeom>
                <a:avLst/>
                <a:gdLst>
                  <a:gd name="connsiteX0" fmla="*/ 99392 w 188844"/>
                  <a:gd name="connsiteY0" fmla="*/ 0 h 696795"/>
                  <a:gd name="connsiteX1" fmla="*/ 99392 w 188844"/>
                  <a:gd name="connsiteY1" fmla="*/ 0 h 696795"/>
                  <a:gd name="connsiteX2" fmla="*/ 96079 w 188844"/>
                  <a:gd name="connsiteY2" fmla="*/ 72887 h 696795"/>
                  <a:gd name="connsiteX3" fmla="*/ 92766 w 188844"/>
                  <a:gd name="connsiteY3" fmla="*/ 99391 h 696795"/>
                  <a:gd name="connsiteX4" fmla="*/ 82826 w 188844"/>
                  <a:gd name="connsiteY4" fmla="*/ 109330 h 696795"/>
                  <a:gd name="connsiteX5" fmla="*/ 76200 w 188844"/>
                  <a:gd name="connsiteY5" fmla="*/ 119269 h 696795"/>
                  <a:gd name="connsiteX6" fmla="*/ 72887 w 188844"/>
                  <a:gd name="connsiteY6" fmla="*/ 129209 h 696795"/>
                  <a:gd name="connsiteX7" fmla="*/ 82826 w 188844"/>
                  <a:gd name="connsiteY7" fmla="*/ 135835 h 696795"/>
                  <a:gd name="connsiteX8" fmla="*/ 112644 w 188844"/>
                  <a:gd name="connsiteY8" fmla="*/ 139148 h 696795"/>
                  <a:gd name="connsiteX9" fmla="*/ 92766 w 188844"/>
                  <a:gd name="connsiteY9" fmla="*/ 149087 h 696795"/>
                  <a:gd name="connsiteX10" fmla="*/ 79513 w 188844"/>
                  <a:gd name="connsiteY10" fmla="*/ 165652 h 696795"/>
                  <a:gd name="connsiteX11" fmla="*/ 69574 w 188844"/>
                  <a:gd name="connsiteY11" fmla="*/ 168965 h 696795"/>
                  <a:gd name="connsiteX12" fmla="*/ 66261 w 188844"/>
                  <a:gd name="connsiteY12" fmla="*/ 178904 h 696795"/>
                  <a:gd name="connsiteX13" fmla="*/ 46383 w 188844"/>
                  <a:gd name="connsiteY13" fmla="*/ 185530 h 696795"/>
                  <a:gd name="connsiteX14" fmla="*/ 26505 w 188844"/>
                  <a:gd name="connsiteY14" fmla="*/ 212035 h 696795"/>
                  <a:gd name="connsiteX15" fmla="*/ 29818 w 188844"/>
                  <a:gd name="connsiteY15" fmla="*/ 221974 h 696795"/>
                  <a:gd name="connsiteX16" fmla="*/ 79513 w 188844"/>
                  <a:gd name="connsiteY16" fmla="*/ 231913 h 696795"/>
                  <a:gd name="connsiteX17" fmla="*/ 96079 w 188844"/>
                  <a:gd name="connsiteY17" fmla="*/ 235226 h 696795"/>
                  <a:gd name="connsiteX18" fmla="*/ 82826 w 188844"/>
                  <a:gd name="connsiteY18" fmla="*/ 251791 h 696795"/>
                  <a:gd name="connsiteX19" fmla="*/ 69574 w 188844"/>
                  <a:gd name="connsiteY19" fmla="*/ 258417 h 696795"/>
                  <a:gd name="connsiteX20" fmla="*/ 59635 w 188844"/>
                  <a:gd name="connsiteY20" fmla="*/ 268356 h 696795"/>
                  <a:gd name="connsiteX21" fmla="*/ 39757 w 188844"/>
                  <a:gd name="connsiteY21" fmla="*/ 278296 h 696795"/>
                  <a:gd name="connsiteX22" fmla="*/ 36444 w 188844"/>
                  <a:gd name="connsiteY22" fmla="*/ 308113 h 696795"/>
                  <a:gd name="connsiteX23" fmla="*/ 46383 w 188844"/>
                  <a:gd name="connsiteY23" fmla="*/ 314739 h 696795"/>
                  <a:gd name="connsiteX24" fmla="*/ 43070 w 188844"/>
                  <a:gd name="connsiteY24" fmla="*/ 344556 h 696795"/>
                  <a:gd name="connsiteX25" fmla="*/ 33131 w 188844"/>
                  <a:gd name="connsiteY25" fmla="*/ 347869 h 696795"/>
                  <a:gd name="connsiteX26" fmla="*/ 56322 w 188844"/>
                  <a:gd name="connsiteY26" fmla="*/ 361122 h 696795"/>
                  <a:gd name="connsiteX27" fmla="*/ 82826 w 188844"/>
                  <a:gd name="connsiteY27" fmla="*/ 374374 h 696795"/>
                  <a:gd name="connsiteX28" fmla="*/ 86140 w 188844"/>
                  <a:gd name="connsiteY28" fmla="*/ 387626 h 696795"/>
                  <a:gd name="connsiteX29" fmla="*/ 72887 w 188844"/>
                  <a:gd name="connsiteY29" fmla="*/ 427382 h 696795"/>
                  <a:gd name="connsiteX30" fmla="*/ 53009 w 188844"/>
                  <a:gd name="connsiteY30" fmla="*/ 440635 h 696795"/>
                  <a:gd name="connsiteX31" fmla="*/ 43070 w 188844"/>
                  <a:gd name="connsiteY31" fmla="*/ 450574 h 696795"/>
                  <a:gd name="connsiteX32" fmla="*/ 36444 w 188844"/>
                  <a:gd name="connsiteY32" fmla="*/ 460513 h 696795"/>
                  <a:gd name="connsiteX33" fmla="*/ 26505 w 188844"/>
                  <a:gd name="connsiteY33" fmla="*/ 467139 h 696795"/>
                  <a:gd name="connsiteX34" fmla="*/ 49696 w 188844"/>
                  <a:gd name="connsiteY34" fmla="*/ 506896 h 696795"/>
                  <a:gd name="connsiteX35" fmla="*/ 72887 w 188844"/>
                  <a:gd name="connsiteY35" fmla="*/ 510209 h 696795"/>
                  <a:gd name="connsiteX36" fmla="*/ 72887 w 188844"/>
                  <a:gd name="connsiteY36" fmla="*/ 533400 h 696795"/>
                  <a:gd name="connsiteX37" fmla="*/ 59635 w 188844"/>
                  <a:gd name="connsiteY37" fmla="*/ 536713 h 696795"/>
                  <a:gd name="connsiteX38" fmla="*/ 39757 w 188844"/>
                  <a:gd name="connsiteY38" fmla="*/ 549965 h 696795"/>
                  <a:gd name="connsiteX39" fmla="*/ 19879 w 188844"/>
                  <a:gd name="connsiteY39" fmla="*/ 563217 h 696795"/>
                  <a:gd name="connsiteX40" fmla="*/ 0 w 188844"/>
                  <a:gd name="connsiteY40" fmla="*/ 569843 h 696795"/>
                  <a:gd name="connsiteX41" fmla="*/ 3313 w 188844"/>
                  <a:gd name="connsiteY41" fmla="*/ 579782 h 696795"/>
                  <a:gd name="connsiteX42" fmla="*/ 23192 w 188844"/>
                  <a:gd name="connsiteY42" fmla="*/ 576469 h 696795"/>
                  <a:gd name="connsiteX43" fmla="*/ 49696 w 188844"/>
                  <a:gd name="connsiteY43" fmla="*/ 573156 h 696795"/>
                  <a:gd name="connsiteX44" fmla="*/ 59635 w 188844"/>
                  <a:gd name="connsiteY44" fmla="*/ 566530 h 696795"/>
                  <a:gd name="connsiteX45" fmla="*/ 56322 w 188844"/>
                  <a:gd name="connsiteY45" fmla="*/ 586409 h 696795"/>
                  <a:gd name="connsiteX46" fmla="*/ 53009 w 188844"/>
                  <a:gd name="connsiteY46" fmla="*/ 596348 h 696795"/>
                  <a:gd name="connsiteX47" fmla="*/ 43070 w 188844"/>
                  <a:gd name="connsiteY47" fmla="*/ 599661 h 696795"/>
                  <a:gd name="connsiteX48" fmla="*/ 29818 w 188844"/>
                  <a:gd name="connsiteY48" fmla="*/ 629478 h 696795"/>
                  <a:gd name="connsiteX49" fmla="*/ 26505 w 188844"/>
                  <a:gd name="connsiteY49" fmla="*/ 639417 h 696795"/>
                  <a:gd name="connsiteX50" fmla="*/ 36444 w 188844"/>
                  <a:gd name="connsiteY50" fmla="*/ 642730 h 696795"/>
                  <a:gd name="connsiteX51" fmla="*/ 69574 w 188844"/>
                  <a:gd name="connsiteY51" fmla="*/ 636104 h 696795"/>
                  <a:gd name="connsiteX52" fmla="*/ 62948 w 188844"/>
                  <a:gd name="connsiteY52" fmla="*/ 646043 h 696795"/>
                  <a:gd name="connsiteX53" fmla="*/ 53009 w 188844"/>
                  <a:gd name="connsiteY53" fmla="*/ 652669 h 696795"/>
                  <a:gd name="connsiteX54" fmla="*/ 49696 w 188844"/>
                  <a:gd name="connsiteY54" fmla="*/ 662609 h 696795"/>
                  <a:gd name="connsiteX55" fmla="*/ 43070 w 188844"/>
                  <a:gd name="connsiteY55" fmla="*/ 672548 h 696795"/>
                  <a:gd name="connsiteX56" fmla="*/ 72887 w 188844"/>
                  <a:gd name="connsiteY56" fmla="*/ 672548 h 696795"/>
                  <a:gd name="connsiteX57" fmla="*/ 82826 w 188844"/>
                  <a:gd name="connsiteY57" fmla="*/ 669235 h 696795"/>
                  <a:gd name="connsiteX58" fmla="*/ 96079 w 188844"/>
                  <a:gd name="connsiteY58" fmla="*/ 672548 h 696795"/>
                  <a:gd name="connsiteX59" fmla="*/ 106018 w 188844"/>
                  <a:gd name="connsiteY59" fmla="*/ 675861 h 696795"/>
                  <a:gd name="connsiteX60" fmla="*/ 142461 w 188844"/>
                  <a:gd name="connsiteY60" fmla="*/ 685800 h 696795"/>
                  <a:gd name="connsiteX61" fmla="*/ 152400 w 188844"/>
                  <a:gd name="connsiteY61" fmla="*/ 689113 h 696795"/>
                  <a:gd name="connsiteX62" fmla="*/ 162340 w 188844"/>
                  <a:gd name="connsiteY62" fmla="*/ 695739 h 696795"/>
                  <a:gd name="connsiteX63" fmla="*/ 139148 w 188844"/>
                  <a:gd name="connsiteY63" fmla="*/ 669235 h 696795"/>
                  <a:gd name="connsiteX64" fmla="*/ 125896 w 188844"/>
                  <a:gd name="connsiteY64" fmla="*/ 639417 h 696795"/>
                  <a:gd name="connsiteX65" fmla="*/ 122583 w 188844"/>
                  <a:gd name="connsiteY65" fmla="*/ 619539 h 696795"/>
                  <a:gd name="connsiteX66" fmla="*/ 119270 w 188844"/>
                  <a:gd name="connsiteY66" fmla="*/ 586409 h 696795"/>
                  <a:gd name="connsiteX67" fmla="*/ 112644 w 188844"/>
                  <a:gd name="connsiteY67" fmla="*/ 559904 h 696795"/>
                  <a:gd name="connsiteX68" fmla="*/ 122583 w 188844"/>
                  <a:gd name="connsiteY68" fmla="*/ 566530 h 696795"/>
                  <a:gd name="connsiteX69" fmla="*/ 135835 w 188844"/>
                  <a:gd name="connsiteY69" fmla="*/ 576469 h 696795"/>
                  <a:gd name="connsiteX70" fmla="*/ 162340 w 188844"/>
                  <a:gd name="connsiteY70" fmla="*/ 593035 h 696795"/>
                  <a:gd name="connsiteX71" fmla="*/ 172279 w 188844"/>
                  <a:gd name="connsiteY71" fmla="*/ 599661 h 696795"/>
                  <a:gd name="connsiteX72" fmla="*/ 185531 w 188844"/>
                  <a:gd name="connsiteY72" fmla="*/ 609600 h 696795"/>
                  <a:gd name="connsiteX73" fmla="*/ 172279 w 188844"/>
                  <a:gd name="connsiteY73" fmla="*/ 589722 h 696795"/>
                  <a:gd name="connsiteX74" fmla="*/ 159026 w 188844"/>
                  <a:gd name="connsiteY74" fmla="*/ 573156 h 696795"/>
                  <a:gd name="connsiteX75" fmla="*/ 152400 w 188844"/>
                  <a:gd name="connsiteY75" fmla="*/ 559904 h 696795"/>
                  <a:gd name="connsiteX76" fmla="*/ 142461 w 188844"/>
                  <a:gd name="connsiteY76" fmla="*/ 546652 h 696795"/>
                  <a:gd name="connsiteX77" fmla="*/ 132522 w 188844"/>
                  <a:gd name="connsiteY77" fmla="*/ 526774 h 696795"/>
                  <a:gd name="connsiteX78" fmla="*/ 119270 w 188844"/>
                  <a:gd name="connsiteY78" fmla="*/ 516835 h 696795"/>
                  <a:gd name="connsiteX79" fmla="*/ 102705 w 188844"/>
                  <a:gd name="connsiteY79" fmla="*/ 493643 h 696795"/>
                  <a:gd name="connsiteX80" fmla="*/ 96079 w 188844"/>
                  <a:gd name="connsiteY80" fmla="*/ 470452 h 696795"/>
                  <a:gd name="connsiteX81" fmla="*/ 119270 w 188844"/>
                  <a:gd name="connsiteY81" fmla="*/ 473765 h 696795"/>
                  <a:gd name="connsiteX82" fmla="*/ 129209 w 188844"/>
                  <a:gd name="connsiteY82" fmla="*/ 483704 h 696795"/>
                  <a:gd name="connsiteX83" fmla="*/ 142461 w 188844"/>
                  <a:gd name="connsiteY83" fmla="*/ 487017 h 696795"/>
                  <a:gd name="connsiteX84" fmla="*/ 152400 w 188844"/>
                  <a:gd name="connsiteY84" fmla="*/ 490330 h 696795"/>
                  <a:gd name="connsiteX85" fmla="*/ 162340 w 188844"/>
                  <a:gd name="connsiteY85" fmla="*/ 487017 h 696795"/>
                  <a:gd name="connsiteX86" fmla="*/ 145774 w 188844"/>
                  <a:gd name="connsiteY86" fmla="*/ 463826 h 696795"/>
                  <a:gd name="connsiteX87" fmla="*/ 125896 w 188844"/>
                  <a:gd name="connsiteY87" fmla="*/ 447261 h 696795"/>
                  <a:gd name="connsiteX88" fmla="*/ 102705 w 188844"/>
                  <a:gd name="connsiteY88" fmla="*/ 424069 h 696795"/>
                  <a:gd name="connsiteX89" fmla="*/ 82826 w 188844"/>
                  <a:gd name="connsiteY89" fmla="*/ 397565 h 696795"/>
                  <a:gd name="connsiteX90" fmla="*/ 79513 w 188844"/>
                  <a:gd name="connsiteY90" fmla="*/ 381000 h 696795"/>
                  <a:gd name="connsiteX91" fmla="*/ 76200 w 188844"/>
                  <a:gd name="connsiteY91" fmla="*/ 367748 h 696795"/>
                  <a:gd name="connsiteX92" fmla="*/ 72887 w 188844"/>
                  <a:gd name="connsiteY92" fmla="*/ 347869 h 696795"/>
                  <a:gd name="connsiteX93" fmla="*/ 76200 w 188844"/>
                  <a:gd name="connsiteY93" fmla="*/ 334617 h 696795"/>
                  <a:gd name="connsiteX94" fmla="*/ 159026 w 188844"/>
                  <a:gd name="connsiteY94" fmla="*/ 341243 h 696795"/>
                  <a:gd name="connsiteX95" fmla="*/ 188844 w 188844"/>
                  <a:gd name="connsiteY95" fmla="*/ 354496 h 696795"/>
                  <a:gd name="connsiteX96" fmla="*/ 178905 w 188844"/>
                  <a:gd name="connsiteY96" fmla="*/ 351182 h 696795"/>
                  <a:gd name="connsiteX97" fmla="*/ 168966 w 188844"/>
                  <a:gd name="connsiteY97" fmla="*/ 344556 h 696795"/>
                  <a:gd name="connsiteX98" fmla="*/ 162340 w 188844"/>
                  <a:gd name="connsiteY98" fmla="*/ 331304 h 696795"/>
                  <a:gd name="connsiteX99" fmla="*/ 155713 w 188844"/>
                  <a:gd name="connsiteY99" fmla="*/ 324678 h 696795"/>
                  <a:gd name="connsiteX100" fmla="*/ 149087 w 188844"/>
                  <a:gd name="connsiteY100" fmla="*/ 304800 h 696795"/>
                  <a:gd name="connsiteX101" fmla="*/ 145774 w 188844"/>
                  <a:gd name="connsiteY101" fmla="*/ 294861 h 696795"/>
                  <a:gd name="connsiteX102" fmla="*/ 132522 w 188844"/>
                  <a:gd name="connsiteY102" fmla="*/ 274982 h 696795"/>
                  <a:gd name="connsiteX103" fmla="*/ 125896 w 188844"/>
                  <a:gd name="connsiteY103" fmla="*/ 265043 h 696795"/>
                  <a:gd name="connsiteX104" fmla="*/ 122583 w 188844"/>
                  <a:gd name="connsiteY104" fmla="*/ 248478 h 696795"/>
                  <a:gd name="connsiteX105" fmla="*/ 132522 w 188844"/>
                  <a:gd name="connsiteY105" fmla="*/ 245165 h 696795"/>
                  <a:gd name="connsiteX106" fmla="*/ 142461 w 188844"/>
                  <a:gd name="connsiteY106" fmla="*/ 255104 h 696795"/>
                  <a:gd name="connsiteX107" fmla="*/ 165653 w 188844"/>
                  <a:gd name="connsiteY107" fmla="*/ 251791 h 696795"/>
                  <a:gd name="connsiteX108" fmla="*/ 159026 w 188844"/>
                  <a:gd name="connsiteY108" fmla="*/ 245165 h 696795"/>
                  <a:gd name="connsiteX109" fmla="*/ 155713 w 188844"/>
                  <a:gd name="connsiteY109" fmla="*/ 235226 h 696795"/>
                  <a:gd name="connsiteX110" fmla="*/ 139148 w 188844"/>
                  <a:gd name="connsiteY110" fmla="*/ 218661 h 696795"/>
                  <a:gd name="connsiteX111" fmla="*/ 129209 w 188844"/>
                  <a:gd name="connsiteY111" fmla="*/ 195469 h 696795"/>
                  <a:gd name="connsiteX112" fmla="*/ 139148 w 188844"/>
                  <a:gd name="connsiteY112" fmla="*/ 192156 h 696795"/>
                  <a:gd name="connsiteX113" fmla="*/ 142461 w 188844"/>
                  <a:gd name="connsiteY113" fmla="*/ 182217 h 696795"/>
                  <a:gd name="connsiteX114" fmla="*/ 139148 w 188844"/>
                  <a:gd name="connsiteY114" fmla="*/ 129209 h 696795"/>
                  <a:gd name="connsiteX115" fmla="*/ 132522 w 188844"/>
                  <a:gd name="connsiteY115" fmla="*/ 69574 h 696795"/>
                  <a:gd name="connsiteX116" fmla="*/ 125896 w 188844"/>
                  <a:gd name="connsiteY116" fmla="*/ 59635 h 696795"/>
                  <a:gd name="connsiteX117" fmla="*/ 115957 w 188844"/>
                  <a:gd name="connsiteY117" fmla="*/ 43069 h 696795"/>
                  <a:gd name="connsiteX118" fmla="*/ 112644 w 188844"/>
                  <a:gd name="connsiteY118" fmla="*/ 33130 h 696795"/>
                  <a:gd name="connsiteX119" fmla="*/ 99392 w 188844"/>
                  <a:gd name="connsiteY119" fmla="*/ 0 h 69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88844" h="696795">
                    <a:moveTo>
                      <a:pt x="99392" y="0"/>
                    </a:moveTo>
                    <a:lnTo>
                      <a:pt x="99392" y="0"/>
                    </a:lnTo>
                    <a:cubicBezTo>
                      <a:pt x="98288" y="24296"/>
                      <a:pt x="97697" y="48620"/>
                      <a:pt x="96079" y="72887"/>
                    </a:cubicBezTo>
                    <a:cubicBezTo>
                      <a:pt x="95487" y="81771"/>
                      <a:pt x="95809" y="91024"/>
                      <a:pt x="92766" y="99391"/>
                    </a:cubicBezTo>
                    <a:cubicBezTo>
                      <a:pt x="91165" y="103794"/>
                      <a:pt x="85826" y="105731"/>
                      <a:pt x="82826" y="109330"/>
                    </a:cubicBezTo>
                    <a:cubicBezTo>
                      <a:pt x="80277" y="112389"/>
                      <a:pt x="78409" y="115956"/>
                      <a:pt x="76200" y="119269"/>
                    </a:cubicBezTo>
                    <a:cubicBezTo>
                      <a:pt x="75096" y="122582"/>
                      <a:pt x="71590" y="125966"/>
                      <a:pt x="72887" y="129209"/>
                    </a:cubicBezTo>
                    <a:cubicBezTo>
                      <a:pt x="74366" y="132906"/>
                      <a:pt x="78963" y="134869"/>
                      <a:pt x="82826" y="135835"/>
                    </a:cubicBezTo>
                    <a:cubicBezTo>
                      <a:pt x="92528" y="138260"/>
                      <a:pt x="102705" y="138044"/>
                      <a:pt x="112644" y="139148"/>
                    </a:cubicBezTo>
                    <a:cubicBezTo>
                      <a:pt x="104560" y="141843"/>
                      <a:pt x="99188" y="142665"/>
                      <a:pt x="92766" y="149087"/>
                    </a:cubicBezTo>
                    <a:cubicBezTo>
                      <a:pt x="85991" y="155862"/>
                      <a:pt x="87713" y="160732"/>
                      <a:pt x="79513" y="165652"/>
                    </a:cubicBezTo>
                    <a:cubicBezTo>
                      <a:pt x="76518" y="167449"/>
                      <a:pt x="72887" y="167861"/>
                      <a:pt x="69574" y="168965"/>
                    </a:cubicBezTo>
                    <a:cubicBezTo>
                      <a:pt x="68470" y="172278"/>
                      <a:pt x="69103" y="176874"/>
                      <a:pt x="66261" y="178904"/>
                    </a:cubicBezTo>
                    <a:cubicBezTo>
                      <a:pt x="60578" y="182964"/>
                      <a:pt x="46383" y="185530"/>
                      <a:pt x="46383" y="185530"/>
                    </a:cubicBezTo>
                    <a:cubicBezTo>
                      <a:pt x="27349" y="204565"/>
                      <a:pt x="32287" y="194688"/>
                      <a:pt x="26505" y="212035"/>
                    </a:cubicBezTo>
                    <a:cubicBezTo>
                      <a:pt x="27609" y="215348"/>
                      <a:pt x="27636" y="219247"/>
                      <a:pt x="29818" y="221974"/>
                    </a:cubicBezTo>
                    <a:cubicBezTo>
                      <a:pt x="40320" y="235101"/>
                      <a:pt x="70862" y="231192"/>
                      <a:pt x="79513" y="231913"/>
                    </a:cubicBezTo>
                    <a:cubicBezTo>
                      <a:pt x="85035" y="233017"/>
                      <a:pt x="92097" y="231244"/>
                      <a:pt x="96079" y="235226"/>
                    </a:cubicBezTo>
                    <a:cubicBezTo>
                      <a:pt x="102463" y="241610"/>
                      <a:pt x="83179" y="251589"/>
                      <a:pt x="82826" y="251791"/>
                    </a:cubicBezTo>
                    <a:cubicBezTo>
                      <a:pt x="78538" y="254241"/>
                      <a:pt x="73593" y="255546"/>
                      <a:pt x="69574" y="258417"/>
                    </a:cubicBezTo>
                    <a:cubicBezTo>
                      <a:pt x="65761" y="261140"/>
                      <a:pt x="63234" y="265357"/>
                      <a:pt x="59635" y="268356"/>
                    </a:cubicBezTo>
                    <a:cubicBezTo>
                      <a:pt x="51073" y="275491"/>
                      <a:pt x="49717" y="274975"/>
                      <a:pt x="39757" y="278296"/>
                    </a:cubicBezTo>
                    <a:cubicBezTo>
                      <a:pt x="32093" y="289793"/>
                      <a:pt x="27942" y="291109"/>
                      <a:pt x="36444" y="308113"/>
                    </a:cubicBezTo>
                    <a:cubicBezTo>
                      <a:pt x="38225" y="311674"/>
                      <a:pt x="43070" y="312530"/>
                      <a:pt x="46383" y="314739"/>
                    </a:cubicBezTo>
                    <a:cubicBezTo>
                      <a:pt x="48813" y="322028"/>
                      <a:pt x="56985" y="339918"/>
                      <a:pt x="43070" y="344556"/>
                    </a:cubicBezTo>
                    <a:lnTo>
                      <a:pt x="33131" y="347869"/>
                    </a:lnTo>
                    <a:cubicBezTo>
                      <a:pt x="26337" y="368252"/>
                      <a:pt x="28049" y="352287"/>
                      <a:pt x="56322" y="361122"/>
                    </a:cubicBezTo>
                    <a:cubicBezTo>
                      <a:pt x="65750" y="364068"/>
                      <a:pt x="82826" y="374374"/>
                      <a:pt x="82826" y="374374"/>
                    </a:cubicBezTo>
                    <a:cubicBezTo>
                      <a:pt x="83931" y="378791"/>
                      <a:pt x="86140" y="383073"/>
                      <a:pt x="86140" y="387626"/>
                    </a:cubicBezTo>
                    <a:cubicBezTo>
                      <a:pt x="86140" y="405104"/>
                      <a:pt x="85688" y="416003"/>
                      <a:pt x="72887" y="427382"/>
                    </a:cubicBezTo>
                    <a:cubicBezTo>
                      <a:pt x="66935" y="432673"/>
                      <a:pt x="58640" y="435004"/>
                      <a:pt x="53009" y="440635"/>
                    </a:cubicBezTo>
                    <a:cubicBezTo>
                      <a:pt x="49696" y="443948"/>
                      <a:pt x="46069" y="446975"/>
                      <a:pt x="43070" y="450574"/>
                    </a:cubicBezTo>
                    <a:cubicBezTo>
                      <a:pt x="40521" y="453633"/>
                      <a:pt x="39260" y="457697"/>
                      <a:pt x="36444" y="460513"/>
                    </a:cubicBezTo>
                    <a:cubicBezTo>
                      <a:pt x="33628" y="463329"/>
                      <a:pt x="29818" y="464930"/>
                      <a:pt x="26505" y="467139"/>
                    </a:cubicBezTo>
                    <a:cubicBezTo>
                      <a:pt x="31270" y="529082"/>
                      <a:pt x="15178" y="506896"/>
                      <a:pt x="49696" y="506896"/>
                    </a:cubicBezTo>
                    <a:cubicBezTo>
                      <a:pt x="57505" y="506896"/>
                      <a:pt x="65157" y="509105"/>
                      <a:pt x="72887" y="510209"/>
                    </a:cubicBezTo>
                    <a:cubicBezTo>
                      <a:pt x="74207" y="515488"/>
                      <a:pt x="79818" y="527855"/>
                      <a:pt x="72887" y="533400"/>
                    </a:cubicBezTo>
                    <a:cubicBezTo>
                      <a:pt x="69331" y="536244"/>
                      <a:pt x="64052" y="535609"/>
                      <a:pt x="59635" y="536713"/>
                    </a:cubicBezTo>
                    <a:cubicBezTo>
                      <a:pt x="37578" y="558770"/>
                      <a:pt x="61333" y="537978"/>
                      <a:pt x="39757" y="549965"/>
                    </a:cubicBezTo>
                    <a:cubicBezTo>
                      <a:pt x="32796" y="553832"/>
                      <a:pt x="27434" y="560699"/>
                      <a:pt x="19879" y="563217"/>
                    </a:cubicBezTo>
                    <a:lnTo>
                      <a:pt x="0" y="569843"/>
                    </a:lnTo>
                    <a:cubicBezTo>
                      <a:pt x="1104" y="573156"/>
                      <a:pt x="-45" y="578823"/>
                      <a:pt x="3313" y="579782"/>
                    </a:cubicBezTo>
                    <a:cubicBezTo>
                      <a:pt x="9772" y="581627"/>
                      <a:pt x="16542" y="577419"/>
                      <a:pt x="23192" y="576469"/>
                    </a:cubicBezTo>
                    <a:cubicBezTo>
                      <a:pt x="32006" y="575210"/>
                      <a:pt x="40861" y="574260"/>
                      <a:pt x="49696" y="573156"/>
                    </a:cubicBezTo>
                    <a:cubicBezTo>
                      <a:pt x="53009" y="570947"/>
                      <a:pt x="57854" y="562969"/>
                      <a:pt x="59635" y="566530"/>
                    </a:cubicBezTo>
                    <a:cubicBezTo>
                      <a:pt x="62639" y="572539"/>
                      <a:pt x="57779" y="579851"/>
                      <a:pt x="56322" y="586409"/>
                    </a:cubicBezTo>
                    <a:cubicBezTo>
                      <a:pt x="55564" y="589818"/>
                      <a:pt x="55478" y="593879"/>
                      <a:pt x="53009" y="596348"/>
                    </a:cubicBezTo>
                    <a:cubicBezTo>
                      <a:pt x="50540" y="598817"/>
                      <a:pt x="46383" y="598557"/>
                      <a:pt x="43070" y="599661"/>
                    </a:cubicBezTo>
                    <a:cubicBezTo>
                      <a:pt x="32570" y="615411"/>
                      <a:pt x="37703" y="605823"/>
                      <a:pt x="29818" y="629478"/>
                    </a:cubicBezTo>
                    <a:lnTo>
                      <a:pt x="26505" y="639417"/>
                    </a:lnTo>
                    <a:cubicBezTo>
                      <a:pt x="29818" y="640521"/>
                      <a:pt x="32952" y="642730"/>
                      <a:pt x="36444" y="642730"/>
                    </a:cubicBezTo>
                    <a:cubicBezTo>
                      <a:pt x="51671" y="642730"/>
                      <a:pt x="57334" y="640184"/>
                      <a:pt x="69574" y="636104"/>
                    </a:cubicBezTo>
                    <a:cubicBezTo>
                      <a:pt x="67365" y="639417"/>
                      <a:pt x="65764" y="643227"/>
                      <a:pt x="62948" y="646043"/>
                    </a:cubicBezTo>
                    <a:cubicBezTo>
                      <a:pt x="60132" y="648859"/>
                      <a:pt x="55496" y="649560"/>
                      <a:pt x="53009" y="652669"/>
                    </a:cubicBezTo>
                    <a:cubicBezTo>
                      <a:pt x="50827" y="655396"/>
                      <a:pt x="51258" y="659485"/>
                      <a:pt x="49696" y="662609"/>
                    </a:cubicBezTo>
                    <a:cubicBezTo>
                      <a:pt x="47915" y="666170"/>
                      <a:pt x="45279" y="669235"/>
                      <a:pt x="43070" y="672548"/>
                    </a:cubicBezTo>
                    <a:cubicBezTo>
                      <a:pt x="58820" y="683048"/>
                      <a:pt x="49232" y="680433"/>
                      <a:pt x="72887" y="672548"/>
                    </a:cubicBezTo>
                    <a:lnTo>
                      <a:pt x="82826" y="669235"/>
                    </a:lnTo>
                    <a:cubicBezTo>
                      <a:pt x="87244" y="670339"/>
                      <a:pt x="91701" y="671297"/>
                      <a:pt x="96079" y="672548"/>
                    </a:cubicBezTo>
                    <a:cubicBezTo>
                      <a:pt x="99437" y="673507"/>
                      <a:pt x="102630" y="675014"/>
                      <a:pt x="106018" y="675861"/>
                    </a:cubicBezTo>
                    <a:cubicBezTo>
                      <a:pt x="143480" y="685227"/>
                      <a:pt x="99816" y="671585"/>
                      <a:pt x="142461" y="685800"/>
                    </a:cubicBezTo>
                    <a:cubicBezTo>
                      <a:pt x="145774" y="686904"/>
                      <a:pt x="149494" y="687176"/>
                      <a:pt x="152400" y="689113"/>
                    </a:cubicBezTo>
                    <a:cubicBezTo>
                      <a:pt x="155713" y="691322"/>
                      <a:pt x="162340" y="699721"/>
                      <a:pt x="162340" y="695739"/>
                    </a:cubicBezTo>
                    <a:cubicBezTo>
                      <a:pt x="162340" y="691178"/>
                      <a:pt x="140818" y="670905"/>
                      <a:pt x="139148" y="669235"/>
                    </a:cubicBezTo>
                    <a:cubicBezTo>
                      <a:pt x="131263" y="645579"/>
                      <a:pt x="136396" y="655168"/>
                      <a:pt x="125896" y="639417"/>
                    </a:cubicBezTo>
                    <a:cubicBezTo>
                      <a:pt x="124792" y="632791"/>
                      <a:pt x="123416" y="626205"/>
                      <a:pt x="122583" y="619539"/>
                    </a:cubicBezTo>
                    <a:cubicBezTo>
                      <a:pt x="121206" y="608526"/>
                      <a:pt x="121095" y="597356"/>
                      <a:pt x="119270" y="586409"/>
                    </a:cubicBezTo>
                    <a:cubicBezTo>
                      <a:pt x="117773" y="577426"/>
                      <a:pt x="105067" y="554852"/>
                      <a:pt x="112644" y="559904"/>
                    </a:cubicBezTo>
                    <a:cubicBezTo>
                      <a:pt x="115957" y="562113"/>
                      <a:pt x="119343" y="564216"/>
                      <a:pt x="122583" y="566530"/>
                    </a:cubicBezTo>
                    <a:cubicBezTo>
                      <a:pt x="127076" y="569739"/>
                      <a:pt x="131153" y="573542"/>
                      <a:pt x="135835" y="576469"/>
                    </a:cubicBezTo>
                    <a:cubicBezTo>
                      <a:pt x="185660" y="607612"/>
                      <a:pt x="109767" y="555484"/>
                      <a:pt x="162340" y="593035"/>
                    </a:cubicBezTo>
                    <a:cubicBezTo>
                      <a:pt x="165580" y="595349"/>
                      <a:pt x="169039" y="597347"/>
                      <a:pt x="172279" y="599661"/>
                    </a:cubicBezTo>
                    <a:cubicBezTo>
                      <a:pt x="176772" y="602870"/>
                      <a:pt x="185531" y="615122"/>
                      <a:pt x="185531" y="609600"/>
                    </a:cubicBezTo>
                    <a:cubicBezTo>
                      <a:pt x="185531" y="601637"/>
                      <a:pt x="176696" y="596348"/>
                      <a:pt x="172279" y="589722"/>
                    </a:cubicBezTo>
                    <a:cubicBezTo>
                      <a:pt x="163919" y="577181"/>
                      <a:pt x="168470" y="582599"/>
                      <a:pt x="159026" y="573156"/>
                    </a:cubicBezTo>
                    <a:cubicBezTo>
                      <a:pt x="156817" y="568739"/>
                      <a:pt x="155018" y="564092"/>
                      <a:pt x="152400" y="559904"/>
                    </a:cubicBezTo>
                    <a:cubicBezTo>
                      <a:pt x="149474" y="555222"/>
                      <a:pt x="145201" y="551446"/>
                      <a:pt x="142461" y="546652"/>
                    </a:cubicBezTo>
                    <a:cubicBezTo>
                      <a:pt x="135276" y="534077"/>
                      <a:pt x="144065" y="538317"/>
                      <a:pt x="132522" y="526774"/>
                    </a:cubicBezTo>
                    <a:cubicBezTo>
                      <a:pt x="128618" y="522870"/>
                      <a:pt x="123174" y="520739"/>
                      <a:pt x="119270" y="516835"/>
                    </a:cubicBezTo>
                    <a:cubicBezTo>
                      <a:pt x="117771" y="515336"/>
                      <a:pt x="104586" y="497404"/>
                      <a:pt x="102705" y="493643"/>
                    </a:cubicBezTo>
                    <a:cubicBezTo>
                      <a:pt x="101794" y="491821"/>
                      <a:pt x="95230" y="470877"/>
                      <a:pt x="96079" y="470452"/>
                    </a:cubicBezTo>
                    <a:cubicBezTo>
                      <a:pt x="103063" y="466960"/>
                      <a:pt x="111540" y="472661"/>
                      <a:pt x="119270" y="473765"/>
                    </a:cubicBezTo>
                    <a:cubicBezTo>
                      <a:pt x="122583" y="477078"/>
                      <a:pt x="125141" y="481379"/>
                      <a:pt x="129209" y="483704"/>
                    </a:cubicBezTo>
                    <a:cubicBezTo>
                      <a:pt x="133162" y="485963"/>
                      <a:pt x="138083" y="485766"/>
                      <a:pt x="142461" y="487017"/>
                    </a:cubicBezTo>
                    <a:cubicBezTo>
                      <a:pt x="145819" y="487976"/>
                      <a:pt x="149087" y="489226"/>
                      <a:pt x="152400" y="490330"/>
                    </a:cubicBezTo>
                    <a:cubicBezTo>
                      <a:pt x="155713" y="489226"/>
                      <a:pt x="161766" y="490462"/>
                      <a:pt x="162340" y="487017"/>
                    </a:cubicBezTo>
                    <a:cubicBezTo>
                      <a:pt x="164569" y="473645"/>
                      <a:pt x="153742" y="469138"/>
                      <a:pt x="145774" y="463826"/>
                    </a:cubicBezTo>
                    <a:cubicBezTo>
                      <a:pt x="130082" y="440288"/>
                      <a:pt x="150557" y="467439"/>
                      <a:pt x="125896" y="447261"/>
                    </a:cubicBezTo>
                    <a:cubicBezTo>
                      <a:pt x="117435" y="440338"/>
                      <a:pt x="110435" y="431800"/>
                      <a:pt x="102705" y="424069"/>
                    </a:cubicBezTo>
                    <a:cubicBezTo>
                      <a:pt x="85960" y="407324"/>
                      <a:pt x="92247" y="416405"/>
                      <a:pt x="82826" y="397565"/>
                    </a:cubicBezTo>
                    <a:cubicBezTo>
                      <a:pt x="81722" y="392043"/>
                      <a:pt x="80735" y="386497"/>
                      <a:pt x="79513" y="381000"/>
                    </a:cubicBezTo>
                    <a:cubicBezTo>
                      <a:pt x="78525" y="376555"/>
                      <a:pt x="77093" y="372213"/>
                      <a:pt x="76200" y="367748"/>
                    </a:cubicBezTo>
                    <a:cubicBezTo>
                      <a:pt x="74883" y="361161"/>
                      <a:pt x="73991" y="354495"/>
                      <a:pt x="72887" y="347869"/>
                    </a:cubicBezTo>
                    <a:cubicBezTo>
                      <a:pt x="73991" y="343452"/>
                      <a:pt x="71688" y="335232"/>
                      <a:pt x="76200" y="334617"/>
                    </a:cubicBezTo>
                    <a:cubicBezTo>
                      <a:pt x="115026" y="329323"/>
                      <a:pt x="130172" y="334029"/>
                      <a:pt x="159026" y="341243"/>
                    </a:cubicBezTo>
                    <a:cubicBezTo>
                      <a:pt x="174776" y="351742"/>
                      <a:pt x="165192" y="346612"/>
                      <a:pt x="188844" y="354496"/>
                    </a:cubicBezTo>
                    <a:lnTo>
                      <a:pt x="178905" y="351182"/>
                    </a:lnTo>
                    <a:cubicBezTo>
                      <a:pt x="175128" y="349923"/>
                      <a:pt x="172279" y="346765"/>
                      <a:pt x="168966" y="344556"/>
                    </a:cubicBezTo>
                    <a:cubicBezTo>
                      <a:pt x="166757" y="340139"/>
                      <a:pt x="165080" y="335413"/>
                      <a:pt x="162340" y="331304"/>
                    </a:cubicBezTo>
                    <a:cubicBezTo>
                      <a:pt x="160607" y="328705"/>
                      <a:pt x="157110" y="327472"/>
                      <a:pt x="155713" y="324678"/>
                    </a:cubicBezTo>
                    <a:cubicBezTo>
                      <a:pt x="152589" y="318431"/>
                      <a:pt x="151296" y="311426"/>
                      <a:pt x="149087" y="304800"/>
                    </a:cubicBezTo>
                    <a:cubicBezTo>
                      <a:pt x="147983" y="301487"/>
                      <a:pt x="147711" y="297767"/>
                      <a:pt x="145774" y="294861"/>
                    </a:cubicBezTo>
                    <a:lnTo>
                      <a:pt x="132522" y="274982"/>
                    </a:lnTo>
                    <a:lnTo>
                      <a:pt x="125896" y="265043"/>
                    </a:lnTo>
                    <a:cubicBezTo>
                      <a:pt x="124792" y="259521"/>
                      <a:pt x="120802" y="253820"/>
                      <a:pt x="122583" y="248478"/>
                    </a:cubicBezTo>
                    <a:cubicBezTo>
                      <a:pt x="123687" y="245165"/>
                      <a:pt x="129209" y="244061"/>
                      <a:pt x="132522" y="245165"/>
                    </a:cubicBezTo>
                    <a:cubicBezTo>
                      <a:pt x="136967" y="246647"/>
                      <a:pt x="139148" y="251791"/>
                      <a:pt x="142461" y="255104"/>
                    </a:cubicBezTo>
                    <a:cubicBezTo>
                      <a:pt x="150192" y="254000"/>
                      <a:pt x="158957" y="255809"/>
                      <a:pt x="165653" y="251791"/>
                    </a:cubicBezTo>
                    <a:cubicBezTo>
                      <a:pt x="168332" y="250184"/>
                      <a:pt x="160633" y="247844"/>
                      <a:pt x="159026" y="245165"/>
                    </a:cubicBezTo>
                    <a:cubicBezTo>
                      <a:pt x="157229" y="242171"/>
                      <a:pt x="157808" y="238020"/>
                      <a:pt x="155713" y="235226"/>
                    </a:cubicBezTo>
                    <a:cubicBezTo>
                      <a:pt x="151028" y="228979"/>
                      <a:pt x="143942" y="224825"/>
                      <a:pt x="139148" y="218661"/>
                    </a:cubicBezTo>
                    <a:cubicBezTo>
                      <a:pt x="134371" y="212519"/>
                      <a:pt x="131671" y="202857"/>
                      <a:pt x="129209" y="195469"/>
                    </a:cubicBezTo>
                    <a:cubicBezTo>
                      <a:pt x="132522" y="194365"/>
                      <a:pt x="136679" y="194625"/>
                      <a:pt x="139148" y="192156"/>
                    </a:cubicBezTo>
                    <a:cubicBezTo>
                      <a:pt x="141617" y="189687"/>
                      <a:pt x="142461" y="185709"/>
                      <a:pt x="142461" y="182217"/>
                    </a:cubicBezTo>
                    <a:cubicBezTo>
                      <a:pt x="142461" y="164513"/>
                      <a:pt x="140409" y="146868"/>
                      <a:pt x="139148" y="129209"/>
                    </a:cubicBezTo>
                    <a:cubicBezTo>
                      <a:pt x="138950" y="126436"/>
                      <a:pt x="136166" y="80506"/>
                      <a:pt x="132522" y="69574"/>
                    </a:cubicBezTo>
                    <a:cubicBezTo>
                      <a:pt x="131263" y="65797"/>
                      <a:pt x="127677" y="63196"/>
                      <a:pt x="125896" y="59635"/>
                    </a:cubicBezTo>
                    <a:cubicBezTo>
                      <a:pt x="117294" y="42430"/>
                      <a:pt x="128900" y="56014"/>
                      <a:pt x="115957" y="43069"/>
                    </a:cubicBezTo>
                    <a:cubicBezTo>
                      <a:pt x="114853" y="39756"/>
                      <a:pt x="114206" y="36254"/>
                      <a:pt x="112644" y="33130"/>
                    </a:cubicBezTo>
                    <a:cubicBezTo>
                      <a:pt x="108898" y="25638"/>
                      <a:pt x="101601" y="5522"/>
                      <a:pt x="99392"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54" name="Group 53">
              <a:extLst>
                <a:ext uri="{FF2B5EF4-FFF2-40B4-BE49-F238E27FC236}">
                  <a16:creationId xmlns:a16="http://schemas.microsoft.com/office/drawing/2014/main" id="{28263EA0-FDAA-BCF5-5304-40F5305F851A}"/>
                </a:ext>
              </a:extLst>
            </p:cNvPr>
            <p:cNvGrpSpPr/>
            <p:nvPr/>
          </p:nvGrpSpPr>
          <p:grpSpPr>
            <a:xfrm>
              <a:off x="2143539" y="5071846"/>
              <a:ext cx="182218" cy="934195"/>
              <a:chOff x="2143539" y="5071846"/>
              <a:chExt cx="182218" cy="934195"/>
            </a:xfrm>
          </p:grpSpPr>
          <p:cxnSp>
            <p:nvCxnSpPr>
              <p:cNvPr id="189" name="Straight Connector 188">
                <a:extLst>
                  <a:ext uri="{FF2B5EF4-FFF2-40B4-BE49-F238E27FC236}">
                    <a16:creationId xmlns:a16="http://schemas.microsoft.com/office/drawing/2014/main" id="{AB5C4B74-CC3B-605F-6A2C-AF0C2EC2989E}"/>
                  </a:ext>
                </a:extLst>
              </p:cNvPr>
              <p:cNvCxnSpPr/>
              <p:nvPr/>
            </p:nvCxnSpPr>
            <p:spPr>
              <a:xfrm flipV="1">
                <a:off x="2224816" y="5544105"/>
                <a:ext cx="0" cy="461936"/>
              </a:xfrm>
              <a:prstGeom prst="line">
                <a:avLst/>
              </a:prstGeom>
              <a:ln w="12700">
                <a:solidFill>
                  <a:srgbClr val="CC6600"/>
                </a:solidFill>
              </a:ln>
            </p:spPr>
            <p:style>
              <a:lnRef idx="1">
                <a:schemeClr val="accent1"/>
              </a:lnRef>
              <a:fillRef idx="0">
                <a:schemeClr val="accent1"/>
              </a:fillRef>
              <a:effectRef idx="0">
                <a:schemeClr val="accent1"/>
              </a:effectRef>
              <a:fontRef idx="minor">
                <a:schemeClr val="tx1"/>
              </a:fontRef>
            </p:style>
          </p:cxnSp>
          <p:sp>
            <p:nvSpPr>
              <p:cNvPr id="89" name="Freeform 88">
                <a:extLst>
                  <a:ext uri="{FF2B5EF4-FFF2-40B4-BE49-F238E27FC236}">
                    <a16:creationId xmlns:a16="http://schemas.microsoft.com/office/drawing/2014/main" id="{615C50E7-00AD-E928-C241-E1980EA48DB6}"/>
                  </a:ext>
                </a:extLst>
              </p:cNvPr>
              <p:cNvSpPr/>
              <p:nvPr/>
            </p:nvSpPr>
            <p:spPr>
              <a:xfrm>
                <a:off x="2143539" y="5071846"/>
                <a:ext cx="182218" cy="593458"/>
              </a:xfrm>
              <a:custGeom>
                <a:avLst/>
                <a:gdLst>
                  <a:gd name="connsiteX0" fmla="*/ 182218 w 182218"/>
                  <a:gd name="connsiteY0" fmla="*/ 593458 h 593458"/>
                  <a:gd name="connsiteX1" fmla="*/ 182218 w 182218"/>
                  <a:gd name="connsiteY1" fmla="*/ 593458 h 593458"/>
                  <a:gd name="connsiteX2" fmla="*/ 155713 w 182218"/>
                  <a:gd name="connsiteY2" fmla="*/ 583519 h 593458"/>
                  <a:gd name="connsiteX3" fmla="*/ 145774 w 182218"/>
                  <a:gd name="connsiteY3" fmla="*/ 573580 h 593458"/>
                  <a:gd name="connsiteX4" fmla="*/ 119270 w 182218"/>
                  <a:gd name="connsiteY4" fmla="*/ 563641 h 593458"/>
                  <a:gd name="connsiteX5" fmla="*/ 109331 w 182218"/>
                  <a:gd name="connsiteY5" fmla="*/ 583519 h 593458"/>
                  <a:gd name="connsiteX6" fmla="*/ 99391 w 182218"/>
                  <a:gd name="connsiteY6" fmla="*/ 586832 h 593458"/>
                  <a:gd name="connsiteX7" fmla="*/ 96078 w 182218"/>
                  <a:gd name="connsiteY7" fmla="*/ 573580 h 593458"/>
                  <a:gd name="connsiteX8" fmla="*/ 82826 w 182218"/>
                  <a:gd name="connsiteY8" fmla="*/ 570267 h 593458"/>
                  <a:gd name="connsiteX9" fmla="*/ 72887 w 182218"/>
                  <a:gd name="connsiteY9" fmla="*/ 566954 h 593458"/>
                  <a:gd name="connsiteX10" fmla="*/ 53009 w 182218"/>
                  <a:gd name="connsiteY10" fmla="*/ 580206 h 593458"/>
                  <a:gd name="connsiteX11" fmla="*/ 39757 w 182218"/>
                  <a:gd name="connsiteY11" fmla="*/ 560328 h 593458"/>
                  <a:gd name="connsiteX12" fmla="*/ 36444 w 182218"/>
                  <a:gd name="connsiteY12" fmla="*/ 527197 h 593458"/>
                  <a:gd name="connsiteX13" fmla="*/ 19878 w 182218"/>
                  <a:gd name="connsiteY13" fmla="*/ 533824 h 593458"/>
                  <a:gd name="connsiteX14" fmla="*/ 0 w 182218"/>
                  <a:gd name="connsiteY14" fmla="*/ 543763 h 593458"/>
                  <a:gd name="connsiteX15" fmla="*/ 13252 w 182218"/>
                  <a:gd name="connsiteY15" fmla="*/ 530511 h 593458"/>
                  <a:gd name="connsiteX16" fmla="*/ 26504 w 182218"/>
                  <a:gd name="connsiteY16" fmla="*/ 513945 h 593458"/>
                  <a:gd name="connsiteX17" fmla="*/ 33131 w 182218"/>
                  <a:gd name="connsiteY17" fmla="*/ 507319 h 593458"/>
                  <a:gd name="connsiteX18" fmla="*/ 49696 w 182218"/>
                  <a:gd name="connsiteY18" fmla="*/ 477502 h 593458"/>
                  <a:gd name="connsiteX19" fmla="*/ 59635 w 182218"/>
                  <a:gd name="connsiteY19" fmla="*/ 470876 h 593458"/>
                  <a:gd name="connsiteX20" fmla="*/ 56322 w 182218"/>
                  <a:gd name="connsiteY20" fmla="*/ 454311 h 593458"/>
                  <a:gd name="connsiteX21" fmla="*/ 46383 w 182218"/>
                  <a:gd name="connsiteY21" fmla="*/ 450997 h 593458"/>
                  <a:gd name="connsiteX22" fmla="*/ 23191 w 182218"/>
                  <a:gd name="connsiteY22" fmla="*/ 447684 h 593458"/>
                  <a:gd name="connsiteX23" fmla="*/ 36444 w 182218"/>
                  <a:gd name="connsiteY23" fmla="*/ 421180 h 593458"/>
                  <a:gd name="connsiteX24" fmla="*/ 43070 w 182218"/>
                  <a:gd name="connsiteY24" fmla="*/ 411241 h 593458"/>
                  <a:gd name="connsiteX25" fmla="*/ 53009 w 182218"/>
                  <a:gd name="connsiteY25" fmla="*/ 391363 h 593458"/>
                  <a:gd name="connsiteX26" fmla="*/ 49696 w 182218"/>
                  <a:gd name="connsiteY26" fmla="*/ 381424 h 593458"/>
                  <a:gd name="connsiteX27" fmla="*/ 43070 w 182218"/>
                  <a:gd name="connsiteY27" fmla="*/ 374797 h 593458"/>
                  <a:gd name="connsiteX28" fmla="*/ 46383 w 182218"/>
                  <a:gd name="connsiteY28" fmla="*/ 358232 h 593458"/>
                  <a:gd name="connsiteX29" fmla="*/ 59635 w 182218"/>
                  <a:gd name="connsiteY29" fmla="*/ 328415 h 593458"/>
                  <a:gd name="connsiteX30" fmla="*/ 49696 w 182218"/>
                  <a:gd name="connsiteY30" fmla="*/ 318476 h 593458"/>
                  <a:gd name="connsiteX31" fmla="*/ 39757 w 182218"/>
                  <a:gd name="connsiteY31" fmla="*/ 315163 h 593458"/>
                  <a:gd name="connsiteX32" fmla="*/ 46383 w 182218"/>
                  <a:gd name="connsiteY32" fmla="*/ 295284 h 593458"/>
                  <a:gd name="connsiteX33" fmla="*/ 56322 w 182218"/>
                  <a:gd name="connsiteY33" fmla="*/ 272093 h 593458"/>
                  <a:gd name="connsiteX34" fmla="*/ 49696 w 182218"/>
                  <a:gd name="connsiteY34" fmla="*/ 262154 h 593458"/>
                  <a:gd name="connsiteX35" fmla="*/ 39757 w 182218"/>
                  <a:gd name="connsiteY35" fmla="*/ 255528 h 593458"/>
                  <a:gd name="connsiteX36" fmla="*/ 53009 w 182218"/>
                  <a:gd name="connsiteY36" fmla="*/ 235650 h 593458"/>
                  <a:gd name="connsiteX37" fmla="*/ 66261 w 182218"/>
                  <a:gd name="connsiteY37" fmla="*/ 219084 h 593458"/>
                  <a:gd name="connsiteX38" fmla="*/ 72887 w 182218"/>
                  <a:gd name="connsiteY38" fmla="*/ 209145 h 593458"/>
                  <a:gd name="connsiteX39" fmla="*/ 59635 w 182218"/>
                  <a:gd name="connsiteY39" fmla="*/ 202519 h 593458"/>
                  <a:gd name="connsiteX40" fmla="*/ 62948 w 182218"/>
                  <a:gd name="connsiteY40" fmla="*/ 192580 h 593458"/>
                  <a:gd name="connsiteX41" fmla="*/ 72887 w 182218"/>
                  <a:gd name="connsiteY41" fmla="*/ 162763 h 593458"/>
                  <a:gd name="connsiteX42" fmla="*/ 82826 w 182218"/>
                  <a:gd name="connsiteY42" fmla="*/ 159450 h 593458"/>
                  <a:gd name="connsiteX43" fmla="*/ 72887 w 182218"/>
                  <a:gd name="connsiteY43" fmla="*/ 146197 h 593458"/>
                  <a:gd name="connsiteX44" fmla="*/ 79513 w 182218"/>
                  <a:gd name="connsiteY44" fmla="*/ 123006 h 593458"/>
                  <a:gd name="connsiteX45" fmla="*/ 89452 w 182218"/>
                  <a:gd name="connsiteY45" fmla="*/ 116380 h 593458"/>
                  <a:gd name="connsiteX46" fmla="*/ 102704 w 182218"/>
                  <a:gd name="connsiteY46" fmla="*/ 96502 h 593458"/>
                  <a:gd name="connsiteX47" fmla="*/ 109331 w 182218"/>
                  <a:gd name="connsiteY47" fmla="*/ 86563 h 593458"/>
                  <a:gd name="connsiteX48" fmla="*/ 99391 w 182218"/>
                  <a:gd name="connsiteY48" fmla="*/ 83250 h 593458"/>
                  <a:gd name="connsiteX49" fmla="*/ 99391 w 182218"/>
                  <a:gd name="connsiteY49" fmla="*/ 60058 h 593458"/>
                  <a:gd name="connsiteX50" fmla="*/ 102704 w 182218"/>
                  <a:gd name="connsiteY50" fmla="*/ 50119 h 593458"/>
                  <a:gd name="connsiteX51" fmla="*/ 109331 w 182218"/>
                  <a:gd name="connsiteY51" fmla="*/ 43493 h 593458"/>
                  <a:gd name="connsiteX52" fmla="*/ 106018 w 182218"/>
                  <a:gd name="connsiteY52" fmla="*/ 10363 h 593458"/>
                  <a:gd name="connsiteX53" fmla="*/ 102704 w 182218"/>
                  <a:gd name="connsiteY53" fmla="*/ 424 h 593458"/>
                  <a:gd name="connsiteX54" fmla="*/ 115957 w 182218"/>
                  <a:gd name="connsiteY54" fmla="*/ 20302 h 593458"/>
                  <a:gd name="connsiteX55" fmla="*/ 119270 w 182218"/>
                  <a:gd name="connsiteY55" fmla="*/ 46806 h 593458"/>
                  <a:gd name="connsiteX56" fmla="*/ 129209 w 182218"/>
                  <a:gd name="connsiteY56" fmla="*/ 73311 h 593458"/>
                  <a:gd name="connsiteX57" fmla="*/ 135835 w 182218"/>
                  <a:gd name="connsiteY57" fmla="*/ 103128 h 593458"/>
                  <a:gd name="connsiteX58" fmla="*/ 132522 w 182218"/>
                  <a:gd name="connsiteY58" fmla="*/ 136258 h 593458"/>
                  <a:gd name="connsiteX59" fmla="*/ 129209 w 182218"/>
                  <a:gd name="connsiteY59" fmla="*/ 149511 h 593458"/>
                  <a:gd name="connsiteX60" fmla="*/ 139148 w 182218"/>
                  <a:gd name="connsiteY60" fmla="*/ 172702 h 593458"/>
                  <a:gd name="connsiteX61" fmla="*/ 149087 w 182218"/>
                  <a:gd name="connsiteY61" fmla="*/ 176015 h 593458"/>
                  <a:gd name="connsiteX62" fmla="*/ 162339 w 182218"/>
                  <a:gd name="connsiteY62" fmla="*/ 205832 h 593458"/>
                  <a:gd name="connsiteX63" fmla="*/ 175591 w 182218"/>
                  <a:gd name="connsiteY63" fmla="*/ 229024 h 593458"/>
                  <a:gd name="connsiteX64" fmla="*/ 182218 w 182218"/>
                  <a:gd name="connsiteY64" fmla="*/ 235650 h 593458"/>
                  <a:gd name="connsiteX65" fmla="*/ 168965 w 182218"/>
                  <a:gd name="connsiteY65" fmla="*/ 268780 h 593458"/>
                  <a:gd name="connsiteX66" fmla="*/ 159026 w 182218"/>
                  <a:gd name="connsiteY66" fmla="*/ 272093 h 593458"/>
                  <a:gd name="connsiteX67" fmla="*/ 142461 w 182218"/>
                  <a:gd name="connsiteY67" fmla="*/ 291971 h 593458"/>
                  <a:gd name="connsiteX68" fmla="*/ 145774 w 182218"/>
                  <a:gd name="connsiteY68" fmla="*/ 301911 h 593458"/>
                  <a:gd name="connsiteX69" fmla="*/ 155713 w 182218"/>
                  <a:gd name="connsiteY69" fmla="*/ 308537 h 593458"/>
                  <a:gd name="connsiteX70" fmla="*/ 162339 w 182218"/>
                  <a:gd name="connsiteY70" fmla="*/ 318476 h 593458"/>
                  <a:gd name="connsiteX71" fmla="*/ 165652 w 182218"/>
                  <a:gd name="connsiteY71" fmla="*/ 338354 h 593458"/>
                  <a:gd name="connsiteX72" fmla="*/ 178904 w 182218"/>
                  <a:gd name="connsiteY72" fmla="*/ 341667 h 593458"/>
                  <a:gd name="connsiteX73" fmla="*/ 182218 w 182218"/>
                  <a:gd name="connsiteY73" fmla="*/ 351606 h 593458"/>
                  <a:gd name="connsiteX74" fmla="*/ 165652 w 182218"/>
                  <a:gd name="connsiteY74" fmla="*/ 371484 h 593458"/>
                  <a:gd name="connsiteX75" fmla="*/ 159026 w 182218"/>
                  <a:gd name="connsiteY75" fmla="*/ 391363 h 593458"/>
                  <a:gd name="connsiteX76" fmla="*/ 155713 w 182218"/>
                  <a:gd name="connsiteY76" fmla="*/ 401302 h 593458"/>
                  <a:gd name="connsiteX77" fmla="*/ 159026 w 182218"/>
                  <a:gd name="connsiteY77" fmla="*/ 414554 h 593458"/>
                  <a:gd name="connsiteX78" fmla="*/ 178904 w 182218"/>
                  <a:gd name="connsiteY78" fmla="*/ 424493 h 593458"/>
                  <a:gd name="connsiteX79" fmla="*/ 168965 w 182218"/>
                  <a:gd name="connsiteY79" fmla="*/ 447684 h 593458"/>
                  <a:gd name="connsiteX80" fmla="*/ 162339 w 182218"/>
                  <a:gd name="connsiteY80" fmla="*/ 454311 h 593458"/>
                  <a:gd name="connsiteX81" fmla="*/ 155713 w 182218"/>
                  <a:gd name="connsiteY81" fmla="*/ 464250 h 593458"/>
                  <a:gd name="connsiteX82" fmla="*/ 159026 w 182218"/>
                  <a:gd name="connsiteY82" fmla="*/ 507319 h 593458"/>
                  <a:gd name="connsiteX83" fmla="*/ 149087 w 182218"/>
                  <a:gd name="connsiteY83" fmla="*/ 513945 h 593458"/>
                  <a:gd name="connsiteX84" fmla="*/ 145774 w 182218"/>
                  <a:gd name="connsiteY84" fmla="*/ 523884 h 593458"/>
                  <a:gd name="connsiteX85" fmla="*/ 159026 w 182218"/>
                  <a:gd name="connsiteY85" fmla="*/ 553702 h 593458"/>
                  <a:gd name="connsiteX86" fmla="*/ 182218 w 182218"/>
                  <a:gd name="connsiteY86" fmla="*/ 593458 h 59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82218" h="593458">
                    <a:moveTo>
                      <a:pt x="182218" y="593458"/>
                    </a:moveTo>
                    <a:lnTo>
                      <a:pt x="182218" y="593458"/>
                    </a:lnTo>
                    <a:cubicBezTo>
                      <a:pt x="173383" y="590145"/>
                      <a:pt x="163997" y="588037"/>
                      <a:pt x="155713" y="583519"/>
                    </a:cubicBezTo>
                    <a:cubicBezTo>
                      <a:pt x="151600" y="581275"/>
                      <a:pt x="149747" y="576063"/>
                      <a:pt x="145774" y="573580"/>
                    </a:cubicBezTo>
                    <a:cubicBezTo>
                      <a:pt x="141247" y="570750"/>
                      <a:pt x="125878" y="565844"/>
                      <a:pt x="119270" y="563641"/>
                    </a:cubicBezTo>
                    <a:cubicBezTo>
                      <a:pt x="117088" y="570188"/>
                      <a:pt x="115169" y="578849"/>
                      <a:pt x="109331" y="583519"/>
                    </a:cubicBezTo>
                    <a:cubicBezTo>
                      <a:pt x="106604" y="585701"/>
                      <a:pt x="102704" y="585728"/>
                      <a:pt x="99391" y="586832"/>
                    </a:cubicBezTo>
                    <a:cubicBezTo>
                      <a:pt x="98287" y="582415"/>
                      <a:pt x="99298" y="576800"/>
                      <a:pt x="96078" y="573580"/>
                    </a:cubicBezTo>
                    <a:cubicBezTo>
                      <a:pt x="92858" y="570360"/>
                      <a:pt x="87204" y="571518"/>
                      <a:pt x="82826" y="570267"/>
                    </a:cubicBezTo>
                    <a:cubicBezTo>
                      <a:pt x="79468" y="569308"/>
                      <a:pt x="76200" y="568058"/>
                      <a:pt x="72887" y="566954"/>
                    </a:cubicBezTo>
                    <a:lnTo>
                      <a:pt x="53009" y="580206"/>
                    </a:lnTo>
                    <a:cubicBezTo>
                      <a:pt x="46383" y="584623"/>
                      <a:pt x="39757" y="560328"/>
                      <a:pt x="39757" y="560328"/>
                    </a:cubicBezTo>
                    <a:cubicBezTo>
                      <a:pt x="38653" y="549284"/>
                      <a:pt x="43103" y="536076"/>
                      <a:pt x="36444" y="527197"/>
                    </a:cubicBezTo>
                    <a:cubicBezTo>
                      <a:pt x="32875" y="522439"/>
                      <a:pt x="25198" y="531164"/>
                      <a:pt x="19878" y="533824"/>
                    </a:cubicBezTo>
                    <a:cubicBezTo>
                      <a:pt x="-5808" y="546668"/>
                      <a:pt x="24979" y="535437"/>
                      <a:pt x="0" y="543763"/>
                    </a:cubicBezTo>
                    <a:cubicBezTo>
                      <a:pt x="5890" y="526093"/>
                      <a:pt x="-1473" y="539347"/>
                      <a:pt x="13252" y="530511"/>
                    </a:cubicBezTo>
                    <a:cubicBezTo>
                      <a:pt x="19404" y="526819"/>
                      <a:pt x="22338" y="519153"/>
                      <a:pt x="26504" y="513945"/>
                    </a:cubicBezTo>
                    <a:cubicBezTo>
                      <a:pt x="28455" y="511506"/>
                      <a:pt x="30922" y="509528"/>
                      <a:pt x="33131" y="507319"/>
                    </a:cubicBezTo>
                    <a:cubicBezTo>
                      <a:pt x="38962" y="489825"/>
                      <a:pt x="34507" y="500286"/>
                      <a:pt x="49696" y="477502"/>
                    </a:cubicBezTo>
                    <a:cubicBezTo>
                      <a:pt x="51905" y="474189"/>
                      <a:pt x="56322" y="473085"/>
                      <a:pt x="59635" y="470876"/>
                    </a:cubicBezTo>
                    <a:cubicBezTo>
                      <a:pt x="58531" y="465354"/>
                      <a:pt x="59445" y="458996"/>
                      <a:pt x="56322" y="454311"/>
                    </a:cubicBezTo>
                    <a:cubicBezTo>
                      <a:pt x="54385" y="451405"/>
                      <a:pt x="49807" y="451682"/>
                      <a:pt x="46383" y="450997"/>
                    </a:cubicBezTo>
                    <a:cubicBezTo>
                      <a:pt x="38726" y="449465"/>
                      <a:pt x="30922" y="448788"/>
                      <a:pt x="23191" y="447684"/>
                    </a:cubicBezTo>
                    <a:cubicBezTo>
                      <a:pt x="34757" y="436120"/>
                      <a:pt x="28830" y="444021"/>
                      <a:pt x="36444" y="421180"/>
                    </a:cubicBezTo>
                    <a:cubicBezTo>
                      <a:pt x="37703" y="417403"/>
                      <a:pt x="41289" y="414802"/>
                      <a:pt x="43070" y="411241"/>
                    </a:cubicBezTo>
                    <a:cubicBezTo>
                      <a:pt x="56786" y="383808"/>
                      <a:pt x="34020" y="419847"/>
                      <a:pt x="53009" y="391363"/>
                    </a:cubicBezTo>
                    <a:cubicBezTo>
                      <a:pt x="51905" y="388050"/>
                      <a:pt x="51493" y="384419"/>
                      <a:pt x="49696" y="381424"/>
                    </a:cubicBezTo>
                    <a:cubicBezTo>
                      <a:pt x="48089" y="378745"/>
                      <a:pt x="43512" y="377889"/>
                      <a:pt x="43070" y="374797"/>
                    </a:cubicBezTo>
                    <a:cubicBezTo>
                      <a:pt x="42274" y="369223"/>
                      <a:pt x="44901" y="363665"/>
                      <a:pt x="46383" y="358232"/>
                    </a:cubicBezTo>
                    <a:cubicBezTo>
                      <a:pt x="51842" y="338216"/>
                      <a:pt x="50518" y="342091"/>
                      <a:pt x="59635" y="328415"/>
                    </a:cubicBezTo>
                    <a:cubicBezTo>
                      <a:pt x="56322" y="325102"/>
                      <a:pt x="53594" y="321075"/>
                      <a:pt x="49696" y="318476"/>
                    </a:cubicBezTo>
                    <a:cubicBezTo>
                      <a:pt x="46790" y="316539"/>
                      <a:pt x="40251" y="318620"/>
                      <a:pt x="39757" y="315163"/>
                    </a:cubicBezTo>
                    <a:cubicBezTo>
                      <a:pt x="38769" y="308248"/>
                      <a:pt x="44376" y="301974"/>
                      <a:pt x="46383" y="295284"/>
                    </a:cubicBezTo>
                    <a:cubicBezTo>
                      <a:pt x="52217" y="275836"/>
                      <a:pt x="45810" y="287861"/>
                      <a:pt x="56322" y="272093"/>
                    </a:cubicBezTo>
                    <a:cubicBezTo>
                      <a:pt x="54113" y="268780"/>
                      <a:pt x="52512" y="264970"/>
                      <a:pt x="49696" y="262154"/>
                    </a:cubicBezTo>
                    <a:cubicBezTo>
                      <a:pt x="46880" y="259338"/>
                      <a:pt x="39263" y="259479"/>
                      <a:pt x="39757" y="255528"/>
                    </a:cubicBezTo>
                    <a:cubicBezTo>
                      <a:pt x="40745" y="247626"/>
                      <a:pt x="48592" y="242276"/>
                      <a:pt x="53009" y="235650"/>
                    </a:cubicBezTo>
                    <a:cubicBezTo>
                      <a:pt x="73402" y="205060"/>
                      <a:pt x="47378" y="242689"/>
                      <a:pt x="66261" y="219084"/>
                    </a:cubicBezTo>
                    <a:cubicBezTo>
                      <a:pt x="68748" y="215975"/>
                      <a:pt x="70678" y="212458"/>
                      <a:pt x="72887" y="209145"/>
                    </a:cubicBezTo>
                    <a:cubicBezTo>
                      <a:pt x="68470" y="206936"/>
                      <a:pt x="62176" y="206754"/>
                      <a:pt x="59635" y="202519"/>
                    </a:cubicBezTo>
                    <a:cubicBezTo>
                      <a:pt x="57838" y="199524"/>
                      <a:pt x="62190" y="195989"/>
                      <a:pt x="62948" y="192580"/>
                    </a:cubicBezTo>
                    <a:cubicBezTo>
                      <a:pt x="65220" y="182356"/>
                      <a:pt x="63540" y="170241"/>
                      <a:pt x="72887" y="162763"/>
                    </a:cubicBezTo>
                    <a:cubicBezTo>
                      <a:pt x="75614" y="160581"/>
                      <a:pt x="79513" y="160554"/>
                      <a:pt x="82826" y="159450"/>
                    </a:cubicBezTo>
                    <a:cubicBezTo>
                      <a:pt x="79513" y="155032"/>
                      <a:pt x="74226" y="151554"/>
                      <a:pt x="72887" y="146197"/>
                    </a:cubicBezTo>
                    <a:cubicBezTo>
                      <a:pt x="72774" y="145743"/>
                      <a:pt x="78038" y="124850"/>
                      <a:pt x="79513" y="123006"/>
                    </a:cubicBezTo>
                    <a:cubicBezTo>
                      <a:pt x="82000" y="119897"/>
                      <a:pt x="86139" y="118589"/>
                      <a:pt x="89452" y="116380"/>
                    </a:cubicBezTo>
                    <a:lnTo>
                      <a:pt x="102704" y="96502"/>
                    </a:lnTo>
                    <a:lnTo>
                      <a:pt x="109331" y="86563"/>
                    </a:lnTo>
                    <a:cubicBezTo>
                      <a:pt x="106018" y="85459"/>
                      <a:pt x="101861" y="85719"/>
                      <a:pt x="99391" y="83250"/>
                    </a:cubicBezTo>
                    <a:cubicBezTo>
                      <a:pt x="92880" y="76740"/>
                      <a:pt x="97523" y="66595"/>
                      <a:pt x="99391" y="60058"/>
                    </a:cubicBezTo>
                    <a:cubicBezTo>
                      <a:pt x="100350" y="56700"/>
                      <a:pt x="100907" y="53113"/>
                      <a:pt x="102704" y="50119"/>
                    </a:cubicBezTo>
                    <a:cubicBezTo>
                      <a:pt x="104311" y="47440"/>
                      <a:pt x="107122" y="45702"/>
                      <a:pt x="109331" y="43493"/>
                    </a:cubicBezTo>
                    <a:cubicBezTo>
                      <a:pt x="108227" y="32450"/>
                      <a:pt x="107706" y="21332"/>
                      <a:pt x="106018" y="10363"/>
                    </a:cubicBezTo>
                    <a:cubicBezTo>
                      <a:pt x="105487" y="6911"/>
                      <a:pt x="100235" y="-2045"/>
                      <a:pt x="102704" y="424"/>
                    </a:cubicBezTo>
                    <a:cubicBezTo>
                      <a:pt x="108335" y="6055"/>
                      <a:pt x="115957" y="20302"/>
                      <a:pt x="115957" y="20302"/>
                    </a:cubicBezTo>
                    <a:cubicBezTo>
                      <a:pt x="117061" y="29137"/>
                      <a:pt x="117677" y="38046"/>
                      <a:pt x="119270" y="46806"/>
                    </a:cubicBezTo>
                    <a:cubicBezTo>
                      <a:pt x="120200" y="51922"/>
                      <a:pt x="128547" y="71325"/>
                      <a:pt x="129209" y="73311"/>
                    </a:cubicBezTo>
                    <a:cubicBezTo>
                      <a:pt x="131548" y="80330"/>
                      <a:pt x="134522" y="96563"/>
                      <a:pt x="135835" y="103128"/>
                    </a:cubicBezTo>
                    <a:cubicBezTo>
                      <a:pt x="134731" y="114171"/>
                      <a:pt x="134092" y="125271"/>
                      <a:pt x="132522" y="136258"/>
                    </a:cubicBezTo>
                    <a:cubicBezTo>
                      <a:pt x="131878" y="140766"/>
                      <a:pt x="129209" y="144957"/>
                      <a:pt x="129209" y="149511"/>
                    </a:cubicBezTo>
                    <a:cubicBezTo>
                      <a:pt x="129209" y="155877"/>
                      <a:pt x="133738" y="168374"/>
                      <a:pt x="139148" y="172702"/>
                    </a:cubicBezTo>
                    <a:cubicBezTo>
                      <a:pt x="141875" y="174884"/>
                      <a:pt x="145774" y="174911"/>
                      <a:pt x="149087" y="176015"/>
                    </a:cubicBezTo>
                    <a:cubicBezTo>
                      <a:pt x="159587" y="191765"/>
                      <a:pt x="154454" y="182177"/>
                      <a:pt x="162339" y="205832"/>
                    </a:cubicBezTo>
                    <a:cubicBezTo>
                      <a:pt x="164282" y="211660"/>
                      <a:pt x="171438" y="223832"/>
                      <a:pt x="175591" y="229024"/>
                    </a:cubicBezTo>
                    <a:cubicBezTo>
                      <a:pt x="177542" y="231463"/>
                      <a:pt x="180009" y="233441"/>
                      <a:pt x="182218" y="235650"/>
                    </a:cubicBezTo>
                    <a:cubicBezTo>
                      <a:pt x="179598" y="253985"/>
                      <a:pt x="183612" y="259016"/>
                      <a:pt x="168965" y="268780"/>
                    </a:cubicBezTo>
                    <a:cubicBezTo>
                      <a:pt x="166059" y="270717"/>
                      <a:pt x="162339" y="270989"/>
                      <a:pt x="159026" y="272093"/>
                    </a:cubicBezTo>
                    <a:cubicBezTo>
                      <a:pt x="156041" y="275078"/>
                      <a:pt x="143383" y="286436"/>
                      <a:pt x="142461" y="291971"/>
                    </a:cubicBezTo>
                    <a:cubicBezTo>
                      <a:pt x="141887" y="295416"/>
                      <a:pt x="143592" y="299184"/>
                      <a:pt x="145774" y="301911"/>
                    </a:cubicBezTo>
                    <a:cubicBezTo>
                      <a:pt x="148261" y="305020"/>
                      <a:pt x="152400" y="306328"/>
                      <a:pt x="155713" y="308537"/>
                    </a:cubicBezTo>
                    <a:cubicBezTo>
                      <a:pt x="157922" y="311850"/>
                      <a:pt x="161684" y="314548"/>
                      <a:pt x="162339" y="318476"/>
                    </a:cubicBezTo>
                    <a:cubicBezTo>
                      <a:pt x="164309" y="330295"/>
                      <a:pt x="149630" y="327673"/>
                      <a:pt x="165652" y="338354"/>
                    </a:cubicBezTo>
                    <a:cubicBezTo>
                      <a:pt x="169441" y="340880"/>
                      <a:pt x="174487" y="340563"/>
                      <a:pt x="178904" y="341667"/>
                    </a:cubicBezTo>
                    <a:cubicBezTo>
                      <a:pt x="180009" y="344980"/>
                      <a:pt x="182218" y="348114"/>
                      <a:pt x="182218" y="351606"/>
                    </a:cubicBezTo>
                    <a:cubicBezTo>
                      <a:pt x="182218" y="362988"/>
                      <a:pt x="173697" y="365451"/>
                      <a:pt x="165652" y="371484"/>
                    </a:cubicBezTo>
                    <a:lnTo>
                      <a:pt x="159026" y="391363"/>
                    </a:lnTo>
                    <a:lnTo>
                      <a:pt x="155713" y="401302"/>
                    </a:lnTo>
                    <a:cubicBezTo>
                      <a:pt x="156817" y="405719"/>
                      <a:pt x="156500" y="410765"/>
                      <a:pt x="159026" y="414554"/>
                    </a:cubicBezTo>
                    <a:cubicBezTo>
                      <a:pt x="162696" y="420059"/>
                      <a:pt x="173234" y="422603"/>
                      <a:pt x="178904" y="424493"/>
                    </a:cubicBezTo>
                    <a:cubicBezTo>
                      <a:pt x="175959" y="433328"/>
                      <a:pt x="174424" y="439495"/>
                      <a:pt x="168965" y="447684"/>
                    </a:cubicBezTo>
                    <a:cubicBezTo>
                      <a:pt x="167232" y="450283"/>
                      <a:pt x="164290" y="451872"/>
                      <a:pt x="162339" y="454311"/>
                    </a:cubicBezTo>
                    <a:cubicBezTo>
                      <a:pt x="159852" y="457420"/>
                      <a:pt x="157922" y="460937"/>
                      <a:pt x="155713" y="464250"/>
                    </a:cubicBezTo>
                    <a:cubicBezTo>
                      <a:pt x="166425" y="480318"/>
                      <a:pt x="168505" y="478882"/>
                      <a:pt x="159026" y="507319"/>
                    </a:cubicBezTo>
                    <a:cubicBezTo>
                      <a:pt x="157767" y="511096"/>
                      <a:pt x="152400" y="511736"/>
                      <a:pt x="149087" y="513945"/>
                    </a:cubicBezTo>
                    <a:cubicBezTo>
                      <a:pt x="147983" y="517258"/>
                      <a:pt x="145388" y="520413"/>
                      <a:pt x="145774" y="523884"/>
                    </a:cubicBezTo>
                    <a:cubicBezTo>
                      <a:pt x="147351" y="538078"/>
                      <a:pt x="152121" y="543345"/>
                      <a:pt x="159026" y="553702"/>
                    </a:cubicBezTo>
                    <a:lnTo>
                      <a:pt x="182218" y="593458"/>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22" name="Group 221">
              <a:extLst>
                <a:ext uri="{FF2B5EF4-FFF2-40B4-BE49-F238E27FC236}">
                  <a16:creationId xmlns:a16="http://schemas.microsoft.com/office/drawing/2014/main" id="{DEA32AD0-6BD5-0D80-9B1A-F61D99C1485B}"/>
                </a:ext>
              </a:extLst>
            </p:cNvPr>
            <p:cNvGrpSpPr/>
            <p:nvPr/>
          </p:nvGrpSpPr>
          <p:grpSpPr>
            <a:xfrm>
              <a:off x="1082107" y="3830370"/>
              <a:ext cx="1808834" cy="2168513"/>
              <a:chOff x="1082107" y="3830370"/>
              <a:chExt cx="1808834" cy="2168513"/>
            </a:xfrm>
          </p:grpSpPr>
          <p:sp>
            <p:nvSpPr>
              <p:cNvPr id="2" name="Freeform 1">
                <a:extLst>
                  <a:ext uri="{FF2B5EF4-FFF2-40B4-BE49-F238E27FC236}">
                    <a16:creationId xmlns:a16="http://schemas.microsoft.com/office/drawing/2014/main" id="{6F8B4C1B-3276-F17E-2D28-29A49E2D4B2B}"/>
                  </a:ext>
                </a:extLst>
              </p:cNvPr>
              <p:cNvSpPr/>
              <p:nvPr/>
            </p:nvSpPr>
            <p:spPr>
              <a:xfrm>
                <a:off x="2569527" y="5548926"/>
                <a:ext cx="81524" cy="446567"/>
              </a:xfrm>
              <a:custGeom>
                <a:avLst/>
                <a:gdLst>
                  <a:gd name="connsiteX0" fmla="*/ 92149 w 102781"/>
                  <a:gd name="connsiteY0" fmla="*/ 0 h 446567"/>
                  <a:gd name="connsiteX1" fmla="*/ 46074 w 102781"/>
                  <a:gd name="connsiteY1" fmla="*/ 46074 h 446567"/>
                  <a:gd name="connsiteX2" fmla="*/ 46074 w 102781"/>
                  <a:gd name="connsiteY2" fmla="*/ 124046 h 446567"/>
                  <a:gd name="connsiteX3" fmla="*/ 0 w 102781"/>
                  <a:gd name="connsiteY3" fmla="*/ 205563 h 446567"/>
                  <a:gd name="connsiteX4" fmla="*/ 28353 w 102781"/>
                  <a:gd name="connsiteY4" fmla="*/ 202018 h 446567"/>
                  <a:gd name="connsiteX5" fmla="*/ 21265 w 102781"/>
                  <a:gd name="connsiteY5" fmla="*/ 446567 h 446567"/>
                  <a:gd name="connsiteX6" fmla="*/ 88604 w 102781"/>
                  <a:gd name="connsiteY6" fmla="*/ 443023 h 446567"/>
                  <a:gd name="connsiteX7" fmla="*/ 99237 w 102781"/>
                  <a:gd name="connsiteY7" fmla="*/ 311888 h 446567"/>
                  <a:gd name="connsiteX8" fmla="*/ 102781 w 102781"/>
                  <a:gd name="connsiteY8" fmla="*/ 173665 h 446567"/>
                  <a:gd name="connsiteX9" fmla="*/ 92149 w 102781"/>
                  <a:gd name="connsiteY9" fmla="*/ 0 h 446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781" h="446567">
                    <a:moveTo>
                      <a:pt x="92149" y="0"/>
                    </a:moveTo>
                    <a:lnTo>
                      <a:pt x="46074" y="46074"/>
                    </a:lnTo>
                    <a:lnTo>
                      <a:pt x="46074" y="124046"/>
                    </a:lnTo>
                    <a:lnTo>
                      <a:pt x="0" y="205563"/>
                    </a:lnTo>
                    <a:lnTo>
                      <a:pt x="28353" y="202018"/>
                    </a:lnTo>
                    <a:lnTo>
                      <a:pt x="21265" y="446567"/>
                    </a:lnTo>
                    <a:lnTo>
                      <a:pt x="88604" y="443023"/>
                    </a:lnTo>
                    <a:lnTo>
                      <a:pt x="99237" y="311888"/>
                    </a:lnTo>
                    <a:cubicBezTo>
                      <a:pt x="100418" y="265814"/>
                      <a:pt x="101600" y="219739"/>
                      <a:pt x="102781" y="173665"/>
                    </a:cubicBezTo>
                    <a:lnTo>
                      <a:pt x="92149" y="0"/>
                    </a:lnTo>
                    <a:close/>
                  </a:path>
                </a:pathLst>
              </a:cu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a:extLst>
                  <a:ext uri="{FF2B5EF4-FFF2-40B4-BE49-F238E27FC236}">
                    <a16:creationId xmlns:a16="http://schemas.microsoft.com/office/drawing/2014/main" id="{33D890FB-BCC5-1224-2C3F-34D377B54388}"/>
                  </a:ext>
                </a:extLst>
              </p:cNvPr>
              <p:cNvSpPr/>
              <p:nvPr/>
            </p:nvSpPr>
            <p:spPr>
              <a:xfrm>
                <a:off x="1082107" y="3830370"/>
                <a:ext cx="211629" cy="2168207"/>
              </a:xfrm>
              <a:custGeom>
                <a:avLst/>
                <a:gdLst>
                  <a:gd name="connsiteX0" fmla="*/ 0 w 211629"/>
                  <a:gd name="connsiteY0" fmla="*/ 2168207 h 2168207"/>
                  <a:gd name="connsiteX1" fmla="*/ 99825 w 211629"/>
                  <a:gd name="connsiteY1" fmla="*/ 2164214 h 2168207"/>
                  <a:gd name="connsiteX2" fmla="*/ 103818 w 211629"/>
                  <a:gd name="connsiteY2" fmla="*/ 1441478 h 2168207"/>
                  <a:gd name="connsiteX3" fmla="*/ 103818 w 211629"/>
                  <a:gd name="connsiteY3" fmla="*/ 1138009 h 2168207"/>
                  <a:gd name="connsiteX4" fmla="*/ 103818 w 211629"/>
                  <a:gd name="connsiteY4" fmla="*/ 1138009 h 2168207"/>
                  <a:gd name="connsiteX5" fmla="*/ 103818 w 211629"/>
                  <a:gd name="connsiteY5" fmla="*/ 1138009 h 2168207"/>
                  <a:gd name="connsiteX6" fmla="*/ 99825 w 211629"/>
                  <a:gd name="connsiteY6" fmla="*/ 798603 h 2168207"/>
                  <a:gd name="connsiteX7" fmla="*/ 167706 w 211629"/>
                  <a:gd name="connsiteY7" fmla="*/ 798603 h 2168207"/>
                  <a:gd name="connsiteX8" fmla="*/ 103818 w 211629"/>
                  <a:gd name="connsiteY8" fmla="*/ 794610 h 2168207"/>
                  <a:gd name="connsiteX9" fmla="*/ 95832 w 211629"/>
                  <a:gd name="connsiteY9" fmla="*/ 654855 h 2168207"/>
                  <a:gd name="connsiteX10" fmla="*/ 167706 w 211629"/>
                  <a:gd name="connsiteY10" fmla="*/ 706764 h 2168207"/>
                  <a:gd name="connsiteX11" fmla="*/ 87846 w 211629"/>
                  <a:gd name="connsiteY11" fmla="*/ 646869 h 2168207"/>
                  <a:gd name="connsiteX12" fmla="*/ 95832 w 211629"/>
                  <a:gd name="connsiteY12" fmla="*/ 471176 h 2168207"/>
                  <a:gd name="connsiteX13" fmla="*/ 187671 w 211629"/>
                  <a:gd name="connsiteY13" fmla="*/ 519092 h 2168207"/>
                  <a:gd name="connsiteX14" fmla="*/ 107811 w 211629"/>
                  <a:gd name="connsiteY14" fmla="*/ 455204 h 2168207"/>
                  <a:gd name="connsiteX15" fmla="*/ 103818 w 211629"/>
                  <a:gd name="connsiteY15" fmla="*/ 295483 h 2168207"/>
                  <a:gd name="connsiteX16" fmla="*/ 203643 w 211629"/>
                  <a:gd name="connsiteY16" fmla="*/ 339407 h 2168207"/>
                  <a:gd name="connsiteX17" fmla="*/ 95832 w 211629"/>
                  <a:gd name="connsiteY17" fmla="*/ 279511 h 2168207"/>
                  <a:gd name="connsiteX18" fmla="*/ 95832 w 211629"/>
                  <a:gd name="connsiteY18" fmla="*/ 203644 h 2168207"/>
                  <a:gd name="connsiteX19" fmla="*/ 131769 w 211629"/>
                  <a:gd name="connsiteY19" fmla="*/ 215623 h 2168207"/>
                  <a:gd name="connsiteX20" fmla="*/ 107811 w 211629"/>
                  <a:gd name="connsiteY20" fmla="*/ 207637 h 2168207"/>
                  <a:gd name="connsiteX21" fmla="*/ 103818 w 211629"/>
                  <a:gd name="connsiteY21" fmla="*/ 75868 h 2168207"/>
                  <a:gd name="connsiteX22" fmla="*/ 151734 w 211629"/>
                  <a:gd name="connsiteY22" fmla="*/ 83854 h 2168207"/>
                  <a:gd name="connsiteX23" fmla="*/ 195657 w 211629"/>
                  <a:gd name="connsiteY23" fmla="*/ 107812 h 2168207"/>
                  <a:gd name="connsiteX24" fmla="*/ 159720 w 211629"/>
                  <a:gd name="connsiteY24" fmla="*/ 87847 h 2168207"/>
                  <a:gd name="connsiteX25" fmla="*/ 211629 w 211629"/>
                  <a:gd name="connsiteY25" fmla="*/ 59896 h 2168207"/>
                  <a:gd name="connsiteX26" fmla="*/ 155727 w 211629"/>
                  <a:gd name="connsiteY26" fmla="*/ 83854 h 2168207"/>
                  <a:gd name="connsiteX27" fmla="*/ 103818 w 211629"/>
                  <a:gd name="connsiteY27" fmla="*/ 79861 h 2168207"/>
                  <a:gd name="connsiteX28" fmla="*/ 91839 w 211629"/>
                  <a:gd name="connsiteY28" fmla="*/ 0 h 2168207"/>
                  <a:gd name="connsiteX29" fmla="*/ 91839 w 211629"/>
                  <a:gd name="connsiteY29" fmla="*/ 131770 h 2168207"/>
                  <a:gd name="connsiteX30" fmla="*/ 31944 w 211629"/>
                  <a:gd name="connsiteY30" fmla="*/ 151735 h 2168207"/>
                  <a:gd name="connsiteX31" fmla="*/ 83853 w 211629"/>
                  <a:gd name="connsiteY31" fmla="*/ 139756 h 2168207"/>
                  <a:gd name="connsiteX32" fmla="*/ 83853 w 211629"/>
                  <a:gd name="connsiteY32" fmla="*/ 415274 h 2168207"/>
                  <a:gd name="connsiteX33" fmla="*/ 11979 w 211629"/>
                  <a:gd name="connsiteY33" fmla="*/ 463190 h 2168207"/>
                  <a:gd name="connsiteX34" fmla="*/ 87846 w 211629"/>
                  <a:gd name="connsiteY34" fmla="*/ 423260 h 2168207"/>
                  <a:gd name="connsiteX35" fmla="*/ 75867 w 211629"/>
                  <a:gd name="connsiteY35" fmla="*/ 598952 h 2168207"/>
                  <a:gd name="connsiteX36" fmla="*/ 0 w 211629"/>
                  <a:gd name="connsiteY36" fmla="*/ 646869 h 2168207"/>
                  <a:gd name="connsiteX37" fmla="*/ 79860 w 211629"/>
                  <a:gd name="connsiteY37" fmla="*/ 610932 h 2168207"/>
                  <a:gd name="connsiteX38" fmla="*/ 47916 w 211629"/>
                  <a:gd name="connsiteY38" fmla="*/ 978289 h 2168207"/>
                  <a:gd name="connsiteX39" fmla="*/ 47916 w 211629"/>
                  <a:gd name="connsiteY39" fmla="*/ 978289 h 2168207"/>
                  <a:gd name="connsiteX40" fmla="*/ 63888 w 211629"/>
                  <a:gd name="connsiteY40" fmla="*/ 990268 h 2168207"/>
                  <a:gd name="connsiteX41" fmla="*/ 0 w 211629"/>
                  <a:gd name="connsiteY41" fmla="*/ 2168207 h 216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11629" h="2168207">
                    <a:moveTo>
                      <a:pt x="0" y="2168207"/>
                    </a:moveTo>
                    <a:lnTo>
                      <a:pt x="99825" y="2164214"/>
                    </a:lnTo>
                    <a:lnTo>
                      <a:pt x="103818" y="1441478"/>
                    </a:lnTo>
                    <a:lnTo>
                      <a:pt x="103818" y="1138009"/>
                    </a:lnTo>
                    <a:lnTo>
                      <a:pt x="103818" y="1138009"/>
                    </a:lnTo>
                    <a:lnTo>
                      <a:pt x="103818" y="1138009"/>
                    </a:lnTo>
                    <a:lnTo>
                      <a:pt x="99825" y="798603"/>
                    </a:lnTo>
                    <a:lnTo>
                      <a:pt x="167706" y="798603"/>
                    </a:lnTo>
                    <a:lnTo>
                      <a:pt x="103818" y="794610"/>
                    </a:lnTo>
                    <a:lnTo>
                      <a:pt x="95832" y="654855"/>
                    </a:lnTo>
                    <a:lnTo>
                      <a:pt x="167706" y="706764"/>
                    </a:lnTo>
                    <a:lnTo>
                      <a:pt x="87846" y="646869"/>
                    </a:lnTo>
                    <a:lnTo>
                      <a:pt x="95832" y="471176"/>
                    </a:lnTo>
                    <a:lnTo>
                      <a:pt x="187671" y="519092"/>
                    </a:lnTo>
                    <a:lnTo>
                      <a:pt x="107811" y="455204"/>
                    </a:lnTo>
                    <a:lnTo>
                      <a:pt x="103818" y="295483"/>
                    </a:lnTo>
                    <a:lnTo>
                      <a:pt x="203643" y="339407"/>
                    </a:lnTo>
                    <a:lnTo>
                      <a:pt x="95832" y="279511"/>
                    </a:lnTo>
                    <a:lnTo>
                      <a:pt x="95832" y="203644"/>
                    </a:lnTo>
                    <a:lnTo>
                      <a:pt x="131769" y="215623"/>
                    </a:lnTo>
                    <a:lnTo>
                      <a:pt x="107811" y="207637"/>
                    </a:lnTo>
                    <a:lnTo>
                      <a:pt x="103818" y="75868"/>
                    </a:lnTo>
                    <a:lnTo>
                      <a:pt x="151734" y="83854"/>
                    </a:lnTo>
                    <a:lnTo>
                      <a:pt x="195657" y="107812"/>
                    </a:lnTo>
                    <a:lnTo>
                      <a:pt x="159720" y="87847"/>
                    </a:lnTo>
                    <a:lnTo>
                      <a:pt x="211629" y="59896"/>
                    </a:lnTo>
                    <a:lnTo>
                      <a:pt x="155727" y="83854"/>
                    </a:lnTo>
                    <a:lnTo>
                      <a:pt x="103818" y="79861"/>
                    </a:lnTo>
                    <a:lnTo>
                      <a:pt x="91839" y="0"/>
                    </a:lnTo>
                    <a:lnTo>
                      <a:pt x="91839" y="131770"/>
                    </a:lnTo>
                    <a:lnTo>
                      <a:pt x="31944" y="151735"/>
                    </a:lnTo>
                    <a:lnTo>
                      <a:pt x="83853" y="139756"/>
                    </a:lnTo>
                    <a:lnTo>
                      <a:pt x="83853" y="415274"/>
                    </a:lnTo>
                    <a:lnTo>
                      <a:pt x="11979" y="463190"/>
                    </a:lnTo>
                    <a:lnTo>
                      <a:pt x="87846" y="423260"/>
                    </a:lnTo>
                    <a:lnTo>
                      <a:pt x="75867" y="598952"/>
                    </a:lnTo>
                    <a:lnTo>
                      <a:pt x="0" y="646869"/>
                    </a:lnTo>
                    <a:lnTo>
                      <a:pt x="79860" y="610932"/>
                    </a:lnTo>
                    <a:lnTo>
                      <a:pt x="47916" y="978289"/>
                    </a:lnTo>
                    <a:lnTo>
                      <a:pt x="47916" y="978289"/>
                    </a:lnTo>
                    <a:lnTo>
                      <a:pt x="63888" y="990268"/>
                    </a:lnTo>
                    <a:lnTo>
                      <a:pt x="0" y="2168207"/>
                    </a:lnTo>
                    <a:close/>
                  </a:path>
                </a:pathLst>
              </a:cu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Freeform 8">
                <a:extLst>
                  <a:ext uri="{FF2B5EF4-FFF2-40B4-BE49-F238E27FC236}">
                    <a16:creationId xmlns:a16="http://schemas.microsoft.com/office/drawing/2014/main" id="{72014C68-2BC1-6831-E15D-D9F8434557F1}"/>
                  </a:ext>
                </a:extLst>
              </p:cNvPr>
              <p:cNvSpPr/>
              <p:nvPr/>
            </p:nvSpPr>
            <p:spPr>
              <a:xfrm>
                <a:off x="1285750" y="4134044"/>
                <a:ext cx="91840" cy="1864737"/>
              </a:xfrm>
              <a:custGeom>
                <a:avLst/>
                <a:gdLst>
                  <a:gd name="connsiteX0" fmla="*/ 11979 w 91840"/>
                  <a:gd name="connsiteY0" fmla="*/ 1864737 h 1864737"/>
                  <a:gd name="connsiteX1" fmla="*/ 63888 w 91840"/>
                  <a:gd name="connsiteY1" fmla="*/ 1860744 h 1864737"/>
                  <a:gd name="connsiteX2" fmla="*/ 91840 w 91840"/>
                  <a:gd name="connsiteY2" fmla="*/ 0 h 1864737"/>
                  <a:gd name="connsiteX3" fmla="*/ 83853 w 91840"/>
                  <a:gd name="connsiteY3" fmla="*/ 223608 h 1864737"/>
                  <a:gd name="connsiteX4" fmla="*/ 0 w 91840"/>
                  <a:gd name="connsiteY4" fmla="*/ 283503 h 1864737"/>
                  <a:gd name="connsiteX5" fmla="*/ 71874 w 91840"/>
                  <a:gd name="connsiteY5" fmla="*/ 247566 h 1864737"/>
                  <a:gd name="connsiteX6" fmla="*/ 11979 w 91840"/>
                  <a:gd name="connsiteY6" fmla="*/ 1864737 h 1864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40" h="1864737">
                    <a:moveTo>
                      <a:pt x="11979" y="1864737"/>
                    </a:moveTo>
                    <a:lnTo>
                      <a:pt x="63888" y="1860744"/>
                    </a:lnTo>
                    <a:lnTo>
                      <a:pt x="91840" y="0"/>
                    </a:lnTo>
                    <a:lnTo>
                      <a:pt x="83853" y="223608"/>
                    </a:lnTo>
                    <a:lnTo>
                      <a:pt x="0" y="283503"/>
                    </a:lnTo>
                    <a:lnTo>
                      <a:pt x="71874" y="247566"/>
                    </a:lnTo>
                    <a:lnTo>
                      <a:pt x="11979" y="1864737"/>
                    </a:lnTo>
                    <a:close/>
                  </a:path>
                </a:pathLst>
              </a:cu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Freeform 13">
                <a:extLst>
                  <a:ext uri="{FF2B5EF4-FFF2-40B4-BE49-F238E27FC236}">
                    <a16:creationId xmlns:a16="http://schemas.microsoft.com/office/drawing/2014/main" id="{A017D2F9-36CC-CC11-2B87-328D55920B4E}"/>
                  </a:ext>
                </a:extLst>
              </p:cNvPr>
              <p:cNvSpPr/>
              <p:nvPr/>
            </p:nvSpPr>
            <p:spPr>
              <a:xfrm>
                <a:off x="1477415" y="4752961"/>
                <a:ext cx="119790" cy="1245820"/>
              </a:xfrm>
              <a:custGeom>
                <a:avLst/>
                <a:gdLst>
                  <a:gd name="connsiteX0" fmla="*/ 0 w 119790"/>
                  <a:gd name="connsiteY0" fmla="*/ 1245820 h 1245820"/>
                  <a:gd name="connsiteX1" fmla="*/ 51909 w 119790"/>
                  <a:gd name="connsiteY1" fmla="*/ 1241827 h 1245820"/>
                  <a:gd name="connsiteX2" fmla="*/ 43923 w 119790"/>
                  <a:gd name="connsiteY2" fmla="*/ 1046169 h 1245820"/>
                  <a:gd name="connsiteX3" fmla="*/ 43923 w 119790"/>
                  <a:gd name="connsiteY3" fmla="*/ 43923 h 1245820"/>
                  <a:gd name="connsiteX4" fmla="*/ 87846 w 119790"/>
                  <a:gd name="connsiteY4" fmla="*/ 19965 h 1245820"/>
                  <a:gd name="connsiteX5" fmla="*/ 119790 w 119790"/>
                  <a:gd name="connsiteY5" fmla="*/ 15972 h 1245820"/>
                  <a:gd name="connsiteX6" fmla="*/ 99825 w 119790"/>
                  <a:gd name="connsiteY6" fmla="*/ 15972 h 1245820"/>
                  <a:gd name="connsiteX7" fmla="*/ 99825 w 119790"/>
                  <a:gd name="connsiteY7" fmla="*/ 15972 h 1245820"/>
                  <a:gd name="connsiteX8" fmla="*/ 63888 w 119790"/>
                  <a:gd name="connsiteY8" fmla="*/ 35937 h 1245820"/>
                  <a:gd name="connsiteX9" fmla="*/ 47916 w 119790"/>
                  <a:gd name="connsiteY9" fmla="*/ 0 h 1245820"/>
                  <a:gd name="connsiteX10" fmla="*/ 0 w 119790"/>
                  <a:gd name="connsiteY10" fmla="*/ 1245820 h 124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790" h="1245820">
                    <a:moveTo>
                      <a:pt x="0" y="1245820"/>
                    </a:moveTo>
                    <a:lnTo>
                      <a:pt x="51909" y="1241827"/>
                    </a:lnTo>
                    <a:lnTo>
                      <a:pt x="43923" y="1046169"/>
                    </a:lnTo>
                    <a:lnTo>
                      <a:pt x="43923" y="43923"/>
                    </a:lnTo>
                    <a:lnTo>
                      <a:pt x="87846" y="19965"/>
                    </a:lnTo>
                    <a:lnTo>
                      <a:pt x="119790" y="15972"/>
                    </a:lnTo>
                    <a:lnTo>
                      <a:pt x="99825" y="15972"/>
                    </a:lnTo>
                    <a:lnTo>
                      <a:pt x="99825" y="15972"/>
                    </a:lnTo>
                    <a:lnTo>
                      <a:pt x="63888" y="35937"/>
                    </a:lnTo>
                    <a:lnTo>
                      <a:pt x="47916" y="0"/>
                    </a:lnTo>
                    <a:lnTo>
                      <a:pt x="0" y="1245820"/>
                    </a:lnTo>
                    <a:close/>
                  </a:path>
                </a:pathLst>
              </a:cu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Freeform 14">
                <a:extLst>
                  <a:ext uri="{FF2B5EF4-FFF2-40B4-BE49-F238E27FC236}">
                    <a16:creationId xmlns:a16="http://schemas.microsoft.com/office/drawing/2014/main" id="{9BD327B2-F2C2-73FE-C624-112507AF507D}"/>
                  </a:ext>
                </a:extLst>
              </p:cNvPr>
              <p:cNvSpPr/>
              <p:nvPr/>
            </p:nvSpPr>
            <p:spPr>
              <a:xfrm>
                <a:off x="1713003" y="4661223"/>
                <a:ext cx="151734" cy="1337660"/>
              </a:xfrm>
              <a:custGeom>
                <a:avLst/>
                <a:gdLst>
                  <a:gd name="connsiteX0" fmla="*/ 0 w 151734"/>
                  <a:gd name="connsiteY0" fmla="*/ 1333667 h 1337660"/>
                  <a:gd name="connsiteX1" fmla="*/ 83853 w 151734"/>
                  <a:gd name="connsiteY1" fmla="*/ 1337660 h 1337660"/>
                  <a:gd name="connsiteX2" fmla="*/ 79860 w 151734"/>
                  <a:gd name="connsiteY2" fmla="*/ 543050 h 1337660"/>
                  <a:gd name="connsiteX3" fmla="*/ 127776 w 151734"/>
                  <a:gd name="connsiteY3" fmla="*/ 559022 h 1337660"/>
                  <a:gd name="connsiteX4" fmla="*/ 83853 w 151734"/>
                  <a:gd name="connsiteY4" fmla="*/ 531071 h 1337660"/>
                  <a:gd name="connsiteX5" fmla="*/ 87846 w 151734"/>
                  <a:gd name="connsiteY5" fmla="*/ 331420 h 1337660"/>
                  <a:gd name="connsiteX6" fmla="*/ 139755 w 151734"/>
                  <a:gd name="connsiteY6" fmla="*/ 351385 h 1337660"/>
                  <a:gd name="connsiteX7" fmla="*/ 91839 w 151734"/>
                  <a:gd name="connsiteY7" fmla="*/ 327427 h 1337660"/>
                  <a:gd name="connsiteX8" fmla="*/ 83853 w 151734"/>
                  <a:gd name="connsiteY8" fmla="*/ 147742 h 1337660"/>
                  <a:gd name="connsiteX9" fmla="*/ 151734 w 151734"/>
                  <a:gd name="connsiteY9" fmla="*/ 143749 h 1337660"/>
                  <a:gd name="connsiteX10" fmla="*/ 83853 w 151734"/>
                  <a:gd name="connsiteY10" fmla="*/ 139756 h 1337660"/>
                  <a:gd name="connsiteX11" fmla="*/ 95832 w 151734"/>
                  <a:gd name="connsiteY11" fmla="*/ 0 h 1337660"/>
                  <a:gd name="connsiteX12" fmla="*/ 55902 w 151734"/>
                  <a:gd name="connsiteY12" fmla="*/ 47916 h 1337660"/>
                  <a:gd name="connsiteX13" fmla="*/ 43923 w 151734"/>
                  <a:gd name="connsiteY13" fmla="*/ 87847 h 1337660"/>
                  <a:gd name="connsiteX14" fmla="*/ 35937 w 151734"/>
                  <a:gd name="connsiteY14" fmla="*/ 219616 h 1337660"/>
                  <a:gd name="connsiteX15" fmla="*/ 35937 w 151734"/>
                  <a:gd name="connsiteY15" fmla="*/ 219616 h 1337660"/>
                  <a:gd name="connsiteX16" fmla="*/ 35937 w 151734"/>
                  <a:gd name="connsiteY16" fmla="*/ 219616 h 1337660"/>
                  <a:gd name="connsiteX17" fmla="*/ 31944 w 151734"/>
                  <a:gd name="connsiteY17" fmla="*/ 567008 h 1337660"/>
                  <a:gd name="connsiteX18" fmla="*/ 7986 w 151734"/>
                  <a:gd name="connsiteY18" fmla="*/ 606938 h 1337660"/>
                  <a:gd name="connsiteX19" fmla="*/ 35937 w 151734"/>
                  <a:gd name="connsiteY19" fmla="*/ 598952 h 1337660"/>
                  <a:gd name="connsiteX20" fmla="*/ 47916 w 151734"/>
                  <a:gd name="connsiteY20" fmla="*/ 750687 h 1337660"/>
                  <a:gd name="connsiteX21" fmla="*/ 0 w 151734"/>
                  <a:gd name="connsiteY21" fmla="*/ 1333667 h 133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734" h="1337660">
                    <a:moveTo>
                      <a:pt x="0" y="1333667"/>
                    </a:moveTo>
                    <a:lnTo>
                      <a:pt x="83853" y="1337660"/>
                    </a:lnTo>
                    <a:lnTo>
                      <a:pt x="79860" y="543050"/>
                    </a:lnTo>
                    <a:lnTo>
                      <a:pt x="127776" y="559022"/>
                    </a:lnTo>
                    <a:lnTo>
                      <a:pt x="83853" y="531071"/>
                    </a:lnTo>
                    <a:lnTo>
                      <a:pt x="87846" y="331420"/>
                    </a:lnTo>
                    <a:lnTo>
                      <a:pt x="139755" y="351385"/>
                    </a:lnTo>
                    <a:lnTo>
                      <a:pt x="91839" y="327427"/>
                    </a:lnTo>
                    <a:lnTo>
                      <a:pt x="83853" y="147742"/>
                    </a:lnTo>
                    <a:lnTo>
                      <a:pt x="151734" y="143749"/>
                    </a:lnTo>
                    <a:lnTo>
                      <a:pt x="83853" y="139756"/>
                    </a:lnTo>
                    <a:lnTo>
                      <a:pt x="95832" y="0"/>
                    </a:lnTo>
                    <a:lnTo>
                      <a:pt x="55902" y="47916"/>
                    </a:lnTo>
                    <a:lnTo>
                      <a:pt x="43923" y="87847"/>
                    </a:lnTo>
                    <a:lnTo>
                      <a:pt x="35937" y="219616"/>
                    </a:lnTo>
                    <a:lnTo>
                      <a:pt x="35937" y="219616"/>
                    </a:lnTo>
                    <a:lnTo>
                      <a:pt x="35937" y="219616"/>
                    </a:lnTo>
                    <a:lnTo>
                      <a:pt x="31944" y="567008"/>
                    </a:lnTo>
                    <a:lnTo>
                      <a:pt x="7986" y="606938"/>
                    </a:lnTo>
                    <a:lnTo>
                      <a:pt x="35937" y="598952"/>
                    </a:lnTo>
                    <a:lnTo>
                      <a:pt x="47916" y="750687"/>
                    </a:lnTo>
                    <a:lnTo>
                      <a:pt x="0" y="1333667"/>
                    </a:lnTo>
                    <a:close/>
                  </a:path>
                </a:pathLst>
              </a:cu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Freeform 15">
                <a:extLst>
                  <a:ext uri="{FF2B5EF4-FFF2-40B4-BE49-F238E27FC236}">
                    <a16:creationId xmlns:a16="http://schemas.microsoft.com/office/drawing/2014/main" id="{CF2949D1-F53E-EBFC-8A81-6E253162C2EC}"/>
                  </a:ext>
                </a:extLst>
              </p:cNvPr>
              <p:cNvSpPr/>
              <p:nvPr/>
            </p:nvSpPr>
            <p:spPr>
              <a:xfrm>
                <a:off x="2124283" y="5671456"/>
                <a:ext cx="103818" cy="319441"/>
              </a:xfrm>
              <a:custGeom>
                <a:avLst/>
                <a:gdLst>
                  <a:gd name="connsiteX0" fmla="*/ 0 w 103818"/>
                  <a:gd name="connsiteY0" fmla="*/ 319441 h 319441"/>
                  <a:gd name="connsiteX1" fmla="*/ 0 w 103818"/>
                  <a:gd name="connsiteY1" fmla="*/ 75867 h 319441"/>
                  <a:gd name="connsiteX2" fmla="*/ 23958 w 103818"/>
                  <a:gd name="connsiteY2" fmla="*/ 11979 h 319441"/>
                  <a:gd name="connsiteX3" fmla="*/ 63888 w 103818"/>
                  <a:gd name="connsiteY3" fmla="*/ 0 h 319441"/>
                  <a:gd name="connsiteX4" fmla="*/ 83853 w 103818"/>
                  <a:gd name="connsiteY4" fmla="*/ 83853 h 319441"/>
                  <a:gd name="connsiteX5" fmla="*/ 103818 w 103818"/>
                  <a:gd name="connsiteY5" fmla="*/ 131769 h 319441"/>
                  <a:gd name="connsiteX6" fmla="*/ 87846 w 103818"/>
                  <a:gd name="connsiteY6" fmla="*/ 315448 h 319441"/>
                  <a:gd name="connsiteX7" fmla="*/ 0 w 103818"/>
                  <a:gd name="connsiteY7" fmla="*/ 319441 h 31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18" h="319441">
                    <a:moveTo>
                      <a:pt x="0" y="319441"/>
                    </a:moveTo>
                    <a:lnTo>
                      <a:pt x="0" y="75867"/>
                    </a:lnTo>
                    <a:lnTo>
                      <a:pt x="23958" y="11979"/>
                    </a:lnTo>
                    <a:lnTo>
                      <a:pt x="63888" y="0"/>
                    </a:lnTo>
                    <a:lnTo>
                      <a:pt x="83853" y="83853"/>
                    </a:lnTo>
                    <a:lnTo>
                      <a:pt x="103818" y="131769"/>
                    </a:lnTo>
                    <a:lnTo>
                      <a:pt x="87846" y="315448"/>
                    </a:lnTo>
                    <a:lnTo>
                      <a:pt x="0" y="319441"/>
                    </a:lnTo>
                    <a:close/>
                  </a:path>
                </a:pathLst>
              </a:cu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Freeform 17">
                <a:extLst>
                  <a:ext uri="{FF2B5EF4-FFF2-40B4-BE49-F238E27FC236}">
                    <a16:creationId xmlns:a16="http://schemas.microsoft.com/office/drawing/2014/main" id="{4BB8160B-3452-D6D9-11B0-C673C458F9E2}"/>
                  </a:ext>
                </a:extLst>
              </p:cNvPr>
              <p:cNvSpPr/>
              <p:nvPr/>
            </p:nvSpPr>
            <p:spPr>
              <a:xfrm>
                <a:off x="2839032" y="5796356"/>
                <a:ext cx="51909" cy="198534"/>
              </a:xfrm>
              <a:custGeom>
                <a:avLst/>
                <a:gdLst>
                  <a:gd name="connsiteX0" fmla="*/ 0 w 51909"/>
                  <a:gd name="connsiteY0" fmla="*/ 323434 h 327427"/>
                  <a:gd name="connsiteX1" fmla="*/ 51909 w 51909"/>
                  <a:gd name="connsiteY1" fmla="*/ 327427 h 327427"/>
                  <a:gd name="connsiteX2" fmla="*/ 43923 w 51909"/>
                  <a:gd name="connsiteY2" fmla="*/ 127776 h 327427"/>
                  <a:gd name="connsiteX3" fmla="*/ 43923 w 51909"/>
                  <a:gd name="connsiteY3" fmla="*/ 0 h 327427"/>
                  <a:gd name="connsiteX4" fmla="*/ 15972 w 51909"/>
                  <a:gd name="connsiteY4" fmla="*/ 87846 h 327427"/>
                  <a:gd name="connsiteX5" fmla="*/ 15972 w 51909"/>
                  <a:gd name="connsiteY5" fmla="*/ 127776 h 327427"/>
                  <a:gd name="connsiteX6" fmla="*/ 0 w 51909"/>
                  <a:gd name="connsiteY6" fmla="*/ 323434 h 3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09" h="327427">
                    <a:moveTo>
                      <a:pt x="0" y="323434"/>
                    </a:moveTo>
                    <a:lnTo>
                      <a:pt x="51909" y="327427"/>
                    </a:lnTo>
                    <a:lnTo>
                      <a:pt x="43923" y="127776"/>
                    </a:lnTo>
                    <a:lnTo>
                      <a:pt x="43923" y="0"/>
                    </a:lnTo>
                    <a:lnTo>
                      <a:pt x="15972" y="87846"/>
                    </a:lnTo>
                    <a:lnTo>
                      <a:pt x="15972" y="127776"/>
                    </a:lnTo>
                    <a:lnTo>
                      <a:pt x="0" y="323434"/>
                    </a:ln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16">
                <a:extLst>
                  <a:ext uri="{FF2B5EF4-FFF2-40B4-BE49-F238E27FC236}">
                    <a16:creationId xmlns:a16="http://schemas.microsoft.com/office/drawing/2014/main" id="{0D0DD0A1-69FA-8422-B47A-99DB8555AECA}"/>
                  </a:ext>
                </a:extLst>
              </p:cNvPr>
              <p:cNvSpPr/>
              <p:nvPr/>
            </p:nvSpPr>
            <p:spPr>
              <a:xfrm>
                <a:off x="2096332" y="5934994"/>
                <a:ext cx="435238" cy="63889"/>
              </a:xfrm>
              <a:custGeom>
                <a:avLst/>
                <a:gdLst>
                  <a:gd name="connsiteX0" fmla="*/ 435238 w 435238"/>
                  <a:gd name="connsiteY0" fmla="*/ 0 h 63889"/>
                  <a:gd name="connsiteX1" fmla="*/ 435238 w 435238"/>
                  <a:gd name="connsiteY1" fmla="*/ 63889 h 63889"/>
                  <a:gd name="connsiteX2" fmla="*/ 331420 w 435238"/>
                  <a:gd name="connsiteY2" fmla="*/ 63889 h 63889"/>
                  <a:gd name="connsiteX3" fmla="*/ 11979 w 435238"/>
                  <a:gd name="connsiteY3" fmla="*/ 63889 h 63889"/>
                  <a:gd name="connsiteX4" fmla="*/ 0 w 435238"/>
                  <a:gd name="connsiteY4" fmla="*/ 19966 h 63889"/>
                  <a:gd name="connsiteX5" fmla="*/ 39930 w 435238"/>
                  <a:gd name="connsiteY5" fmla="*/ 23959 h 63889"/>
                  <a:gd name="connsiteX6" fmla="*/ 435238 w 435238"/>
                  <a:gd name="connsiteY6" fmla="*/ 0 h 63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238" h="63889">
                    <a:moveTo>
                      <a:pt x="435238" y="0"/>
                    </a:moveTo>
                    <a:lnTo>
                      <a:pt x="435238" y="63889"/>
                    </a:lnTo>
                    <a:lnTo>
                      <a:pt x="331420" y="63889"/>
                    </a:lnTo>
                    <a:lnTo>
                      <a:pt x="11979" y="63889"/>
                    </a:lnTo>
                    <a:lnTo>
                      <a:pt x="0" y="19966"/>
                    </a:lnTo>
                    <a:lnTo>
                      <a:pt x="39930" y="23959"/>
                    </a:lnTo>
                    <a:lnTo>
                      <a:pt x="435238" y="0"/>
                    </a:lnTo>
                    <a:close/>
                  </a:path>
                </a:pathLst>
              </a:cu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23" name="Group 222">
              <a:extLst>
                <a:ext uri="{FF2B5EF4-FFF2-40B4-BE49-F238E27FC236}">
                  <a16:creationId xmlns:a16="http://schemas.microsoft.com/office/drawing/2014/main" id="{C0F635EA-ED93-9C29-612C-2067D8B44888}"/>
                </a:ext>
              </a:extLst>
            </p:cNvPr>
            <p:cNvGrpSpPr/>
            <p:nvPr/>
          </p:nvGrpSpPr>
          <p:grpSpPr>
            <a:xfrm>
              <a:off x="1193369" y="3692471"/>
              <a:ext cx="1232735" cy="2309028"/>
              <a:chOff x="1193369" y="3692471"/>
              <a:chExt cx="1232735" cy="2309028"/>
            </a:xfrm>
          </p:grpSpPr>
          <p:grpSp>
            <p:nvGrpSpPr>
              <p:cNvPr id="27" name="Group 26">
                <a:extLst>
                  <a:ext uri="{FF2B5EF4-FFF2-40B4-BE49-F238E27FC236}">
                    <a16:creationId xmlns:a16="http://schemas.microsoft.com/office/drawing/2014/main" id="{855597B5-4280-B90F-A018-D059C5A5C402}"/>
                  </a:ext>
                </a:extLst>
              </p:cNvPr>
              <p:cNvGrpSpPr/>
              <p:nvPr/>
            </p:nvGrpSpPr>
            <p:grpSpPr>
              <a:xfrm>
                <a:off x="1314788" y="3772075"/>
                <a:ext cx="346282" cy="2223778"/>
                <a:chOff x="1314788" y="3760402"/>
                <a:chExt cx="346282" cy="2223778"/>
              </a:xfrm>
            </p:grpSpPr>
            <p:sp>
              <p:nvSpPr>
                <p:cNvPr id="29" name="Freeform 28">
                  <a:extLst>
                    <a:ext uri="{FF2B5EF4-FFF2-40B4-BE49-F238E27FC236}">
                      <a16:creationId xmlns:a16="http://schemas.microsoft.com/office/drawing/2014/main" id="{2E3D70F9-95F8-B5F4-0850-F13D0A1FBA24}"/>
                    </a:ext>
                  </a:extLst>
                </p:cNvPr>
                <p:cNvSpPr/>
                <p:nvPr/>
              </p:nvSpPr>
              <p:spPr>
                <a:xfrm>
                  <a:off x="1379716" y="3782045"/>
                  <a:ext cx="97392" cy="2202135"/>
                </a:xfrm>
                <a:custGeom>
                  <a:avLst/>
                  <a:gdLst>
                    <a:gd name="connsiteX0" fmla="*/ 0 w 97392"/>
                    <a:gd name="connsiteY0" fmla="*/ 2202135 h 2202135"/>
                    <a:gd name="connsiteX1" fmla="*/ 70338 w 97392"/>
                    <a:gd name="connsiteY1" fmla="*/ 2196724 h 2202135"/>
                    <a:gd name="connsiteX2" fmla="*/ 97392 w 97392"/>
                    <a:gd name="connsiteY2" fmla="*/ 0 h 2202135"/>
                    <a:gd name="connsiteX3" fmla="*/ 0 w 97392"/>
                    <a:gd name="connsiteY3" fmla="*/ 2202135 h 2202135"/>
                  </a:gdLst>
                  <a:ahLst/>
                  <a:cxnLst>
                    <a:cxn ang="0">
                      <a:pos x="connsiteX0" y="connsiteY0"/>
                    </a:cxn>
                    <a:cxn ang="0">
                      <a:pos x="connsiteX1" y="connsiteY1"/>
                    </a:cxn>
                    <a:cxn ang="0">
                      <a:pos x="connsiteX2" y="connsiteY2"/>
                    </a:cxn>
                    <a:cxn ang="0">
                      <a:pos x="connsiteX3" y="connsiteY3"/>
                    </a:cxn>
                  </a:cxnLst>
                  <a:rect l="l" t="t" r="r" b="b"/>
                  <a:pathLst>
                    <a:path w="97392" h="2202135">
                      <a:moveTo>
                        <a:pt x="0" y="2202135"/>
                      </a:moveTo>
                      <a:lnTo>
                        <a:pt x="70338" y="2196724"/>
                      </a:lnTo>
                      <a:lnTo>
                        <a:pt x="97392" y="0"/>
                      </a:lnTo>
                      <a:lnTo>
                        <a:pt x="0" y="2202135"/>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Freeform 35">
                  <a:extLst>
                    <a:ext uri="{FF2B5EF4-FFF2-40B4-BE49-F238E27FC236}">
                      <a16:creationId xmlns:a16="http://schemas.microsoft.com/office/drawing/2014/main" id="{D415B68E-953E-8B9B-4C7D-423BBCF70E4F}"/>
                    </a:ext>
                  </a:extLst>
                </p:cNvPr>
                <p:cNvSpPr/>
                <p:nvPr/>
              </p:nvSpPr>
              <p:spPr>
                <a:xfrm>
                  <a:off x="1314788" y="3760402"/>
                  <a:ext cx="346282" cy="822419"/>
                </a:xfrm>
                <a:custGeom>
                  <a:avLst/>
                  <a:gdLst>
                    <a:gd name="connsiteX0" fmla="*/ 167730 w 346282"/>
                    <a:gd name="connsiteY0" fmla="*/ 0 h 822419"/>
                    <a:gd name="connsiteX1" fmla="*/ 167730 w 346282"/>
                    <a:gd name="connsiteY1" fmla="*/ 0 h 822419"/>
                    <a:gd name="connsiteX2" fmla="*/ 270533 w 346282"/>
                    <a:gd name="connsiteY2" fmla="*/ 86571 h 822419"/>
                    <a:gd name="connsiteX3" fmla="*/ 167730 w 346282"/>
                    <a:gd name="connsiteY3" fmla="*/ 70339 h 822419"/>
                    <a:gd name="connsiteX4" fmla="*/ 205605 w 346282"/>
                    <a:gd name="connsiteY4" fmla="*/ 124445 h 822419"/>
                    <a:gd name="connsiteX5" fmla="*/ 254301 w 346282"/>
                    <a:gd name="connsiteY5" fmla="*/ 151499 h 822419"/>
                    <a:gd name="connsiteX6" fmla="*/ 254301 w 346282"/>
                    <a:gd name="connsiteY6" fmla="*/ 151499 h 822419"/>
                    <a:gd name="connsiteX7" fmla="*/ 254301 w 346282"/>
                    <a:gd name="connsiteY7" fmla="*/ 151499 h 822419"/>
                    <a:gd name="connsiteX8" fmla="*/ 281354 w 346282"/>
                    <a:gd name="connsiteY8" fmla="*/ 221837 h 822419"/>
                    <a:gd name="connsiteX9" fmla="*/ 200194 w 346282"/>
                    <a:gd name="connsiteY9" fmla="*/ 232658 h 822419"/>
                    <a:gd name="connsiteX10" fmla="*/ 286765 w 346282"/>
                    <a:gd name="connsiteY10" fmla="*/ 302997 h 822419"/>
                    <a:gd name="connsiteX11" fmla="*/ 265122 w 346282"/>
                    <a:gd name="connsiteY11" fmla="*/ 351693 h 822419"/>
                    <a:gd name="connsiteX12" fmla="*/ 248890 w 346282"/>
                    <a:gd name="connsiteY12" fmla="*/ 416620 h 822419"/>
                    <a:gd name="connsiteX13" fmla="*/ 275943 w 346282"/>
                    <a:gd name="connsiteY13" fmla="*/ 438263 h 822419"/>
                    <a:gd name="connsiteX14" fmla="*/ 292175 w 346282"/>
                    <a:gd name="connsiteY14" fmla="*/ 514012 h 822419"/>
                    <a:gd name="connsiteX15" fmla="*/ 286765 w 346282"/>
                    <a:gd name="connsiteY15" fmla="*/ 595172 h 822419"/>
                    <a:gd name="connsiteX16" fmla="*/ 178552 w 346282"/>
                    <a:gd name="connsiteY16" fmla="*/ 546476 h 822419"/>
                    <a:gd name="connsiteX17" fmla="*/ 211016 w 346282"/>
                    <a:gd name="connsiteY17" fmla="*/ 584351 h 822419"/>
                    <a:gd name="connsiteX18" fmla="*/ 308407 w 346282"/>
                    <a:gd name="connsiteY18" fmla="*/ 676332 h 822419"/>
                    <a:gd name="connsiteX19" fmla="*/ 200194 w 346282"/>
                    <a:gd name="connsiteY19" fmla="*/ 687153 h 822419"/>
                    <a:gd name="connsiteX20" fmla="*/ 346282 w 346282"/>
                    <a:gd name="connsiteY20" fmla="*/ 795366 h 822419"/>
                    <a:gd name="connsiteX21" fmla="*/ 292175 w 346282"/>
                    <a:gd name="connsiteY21" fmla="*/ 795366 h 822419"/>
                    <a:gd name="connsiteX22" fmla="*/ 183962 w 346282"/>
                    <a:gd name="connsiteY22" fmla="*/ 811598 h 822419"/>
                    <a:gd name="connsiteX23" fmla="*/ 70339 w 346282"/>
                    <a:gd name="connsiteY23" fmla="*/ 822419 h 822419"/>
                    <a:gd name="connsiteX24" fmla="*/ 129856 w 346282"/>
                    <a:gd name="connsiteY24" fmla="*/ 746670 h 822419"/>
                    <a:gd name="connsiteX25" fmla="*/ 86571 w 346282"/>
                    <a:gd name="connsiteY25" fmla="*/ 697974 h 822419"/>
                    <a:gd name="connsiteX26" fmla="*/ 102803 w 346282"/>
                    <a:gd name="connsiteY26" fmla="*/ 654689 h 822419"/>
                    <a:gd name="connsiteX27" fmla="*/ 102803 w 346282"/>
                    <a:gd name="connsiteY27" fmla="*/ 654689 h 822419"/>
                    <a:gd name="connsiteX28" fmla="*/ 102803 w 346282"/>
                    <a:gd name="connsiteY28" fmla="*/ 605993 h 822419"/>
                    <a:gd name="connsiteX29" fmla="*/ 113624 w 346282"/>
                    <a:gd name="connsiteY29" fmla="*/ 503191 h 822419"/>
                    <a:gd name="connsiteX30" fmla="*/ 86571 w 346282"/>
                    <a:gd name="connsiteY30" fmla="*/ 492370 h 822419"/>
                    <a:gd name="connsiteX31" fmla="*/ 129856 w 346282"/>
                    <a:gd name="connsiteY31" fmla="*/ 384157 h 822419"/>
                    <a:gd name="connsiteX32" fmla="*/ 86571 w 346282"/>
                    <a:gd name="connsiteY32" fmla="*/ 422031 h 822419"/>
                    <a:gd name="connsiteX33" fmla="*/ 70339 w 346282"/>
                    <a:gd name="connsiteY33" fmla="*/ 427442 h 822419"/>
                    <a:gd name="connsiteX34" fmla="*/ 54107 w 346282"/>
                    <a:gd name="connsiteY34" fmla="*/ 443674 h 822419"/>
                    <a:gd name="connsiteX35" fmla="*/ 21643 w 346282"/>
                    <a:gd name="connsiteY35" fmla="*/ 454495 h 822419"/>
                    <a:gd name="connsiteX36" fmla="*/ 81160 w 346282"/>
                    <a:gd name="connsiteY36" fmla="*/ 357103 h 822419"/>
                    <a:gd name="connsiteX37" fmla="*/ 0 w 346282"/>
                    <a:gd name="connsiteY37" fmla="*/ 362514 h 822419"/>
                    <a:gd name="connsiteX38" fmla="*/ 43285 w 346282"/>
                    <a:gd name="connsiteY38" fmla="*/ 335461 h 822419"/>
                    <a:gd name="connsiteX39" fmla="*/ 108213 w 346282"/>
                    <a:gd name="connsiteY39" fmla="*/ 270533 h 822419"/>
                    <a:gd name="connsiteX40" fmla="*/ 27053 w 346282"/>
                    <a:gd name="connsiteY40" fmla="*/ 265122 h 822419"/>
                    <a:gd name="connsiteX41" fmla="*/ 124445 w 346282"/>
                    <a:gd name="connsiteY41" fmla="*/ 156909 h 822419"/>
                    <a:gd name="connsiteX42" fmla="*/ 37875 w 346282"/>
                    <a:gd name="connsiteY42" fmla="*/ 162320 h 822419"/>
                    <a:gd name="connsiteX43" fmla="*/ 129856 w 346282"/>
                    <a:gd name="connsiteY43" fmla="*/ 102803 h 822419"/>
                    <a:gd name="connsiteX44" fmla="*/ 167730 w 346282"/>
                    <a:gd name="connsiteY44" fmla="*/ 0 h 82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46282" h="822419">
                      <a:moveTo>
                        <a:pt x="167730" y="0"/>
                      </a:moveTo>
                      <a:lnTo>
                        <a:pt x="167730" y="0"/>
                      </a:lnTo>
                      <a:lnTo>
                        <a:pt x="270533" y="86571"/>
                      </a:lnTo>
                      <a:lnTo>
                        <a:pt x="167730" y="70339"/>
                      </a:lnTo>
                      <a:lnTo>
                        <a:pt x="205605" y="124445"/>
                      </a:lnTo>
                      <a:lnTo>
                        <a:pt x="254301" y="151499"/>
                      </a:lnTo>
                      <a:lnTo>
                        <a:pt x="254301" y="151499"/>
                      </a:lnTo>
                      <a:lnTo>
                        <a:pt x="254301" y="151499"/>
                      </a:lnTo>
                      <a:lnTo>
                        <a:pt x="281354" y="221837"/>
                      </a:lnTo>
                      <a:lnTo>
                        <a:pt x="200194" y="232658"/>
                      </a:lnTo>
                      <a:lnTo>
                        <a:pt x="286765" y="302997"/>
                      </a:lnTo>
                      <a:lnTo>
                        <a:pt x="265122" y="351693"/>
                      </a:lnTo>
                      <a:lnTo>
                        <a:pt x="248890" y="416620"/>
                      </a:lnTo>
                      <a:lnTo>
                        <a:pt x="275943" y="438263"/>
                      </a:lnTo>
                      <a:lnTo>
                        <a:pt x="292175" y="514012"/>
                      </a:lnTo>
                      <a:lnTo>
                        <a:pt x="286765" y="595172"/>
                      </a:lnTo>
                      <a:lnTo>
                        <a:pt x="178552" y="546476"/>
                      </a:lnTo>
                      <a:lnTo>
                        <a:pt x="211016" y="584351"/>
                      </a:lnTo>
                      <a:lnTo>
                        <a:pt x="308407" y="676332"/>
                      </a:lnTo>
                      <a:lnTo>
                        <a:pt x="200194" y="687153"/>
                      </a:lnTo>
                      <a:lnTo>
                        <a:pt x="346282" y="795366"/>
                      </a:lnTo>
                      <a:lnTo>
                        <a:pt x="292175" y="795366"/>
                      </a:lnTo>
                      <a:lnTo>
                        <a:pt x="183962" y="811598"/>
                      </a:lnTo>
                      <a:lnTo>
                        <a:pt x="70339" y="822419"/>
                      </a:lnTo>
                      <a:lnTo>
                        <a:pt x="129856" y="746670"/>
                      </a:lnTo>
                      <a:cubicBezTo>
                        <a:pt x="89129" y="705944"/>
                        <a:pt x="99964" y="724766"/>
                        <a:pt x="86571" y="697974"/>
                      </a:cubicBezTo>
                      <a:lnTo>
                        <a:pt x="102803" y="654689"/>
                      </a:lnTo>
                      <a:lnTo>
                        <a:pt x="102803" y="654689"/>
                      </a:lnTo>
                      <a:lnTo>
                        <a:pt x="102803" y="605993"/>
                      </a:lnTo>
                      <a:lnTo>
                        <a:pt x="113624" y="503191"/>
                      </a:lnTo>
                      <a:lnTo>
                        <a:pt x="86571" y="492370"/>
                      </a:lnTo>
                      <a:lnTo>
                        <a:pt x="129856" y="384157"/>
                      </a:lnTo>
                      <a:cubicBezTo>
                        <a:pt x="115428" y="396782"/>
                        <a:pt x="102076" y="410755"/>
                        <a:pt x="86571" y="422031"/>
                      </a:cubicBezTo>
                      <a:cubicBezTo>
                        <a:pt x="81958" y="425386"/>
                        <a:pt x="75084" y="424278"/>
                        <a:pt x="70339" y="427442"/>
                      </a:cubicBezTo>
                      <a:cubicBezTo>
                        <a:pt x="63972" y="431687"/>
                        <a:pt x="54107" y="443674"/>
                        <a:pt x="54107" y="443674"/>
                      </a:cubicBezTo>
                      <a:lnTo>
                        <a:pt x="21643" y="454495"/>
                      </a:lnTo>
                      <a:lnTo>
                        <a:pt x="81160" y="357103"/>
                      </a:lnTo>
                      <a:lnTo>
                        <a:pt x="0" y="362514"/>
                      </a:lnTo>
                      <a:lnTo>
                        <a:pt x="43285" y="335461"/>
                      </a:lnTo>
                      <a:lnTo>
                        <a:pt x="108213" y="270533"/>
                      </a:lnTo>
                      <a:lnTo>
                        <a:pt x="27053" y="265122"/>
                      </a:lnTo>
                      <a:lnTo>
                        <a:pt x="124445" y="156909"/>
                      </a:lnTo>
                      <a:lnTo>
                        <a:pt x="37875" y="162320"/>
                      </a:lnTo>
                      <a:lnTo>
                        <a:pt x="129856" y="102803"/>
                      </a:lnTo>
                      <a:lnTo>
                        <a:pt x="167730"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57" name="Freeform 56">
                <a:extLst>
                  <a:ext uri="{FF2B5EF4-FFF2-40B4-BE49-F238E27FC236}">
                    <a16:creationId xmlns:a16="http://schemas.microsoft.com/office/drawing/2014/main" id="{DB724B4E-E50E-B9F1-A43F-F5C9E0E5E9D1}"/>
                  </a:ext>
                </a:extLst>
              </p:cNvPr>
              <p:cNvSpPr/>
              <p:nvPr/>
            </p:nvSpPr>
            <p:spPr>
              <a:xfrm>
                <a:off x="1992223" y="3692471"/>
                <a:ext cx="51681" cy="2305035"/>
              </a:xfrm>
              <a:custGeom>
                <a:avLst/>
                <a:gdLst>
                  <a:gd name="connsiteX0" fmla="*/ 0 w 97392"/>
                  <a:gd name="connsiteY0" fmla="*/ 2202135 h 2202135"/>
                  <a:gd name="connsiteX1" fmla="*/ 70338 w 97392"/>
                  <a:gd name="connsiteY1" fmla="*/ 2196724 h 2202135"/>
                  <a:gd name="connsiteX2" fmla="*/ 97392 w 97392"/>
                  <a:gd name="connsiteY2" fmla="*/ 0 h 2202135"/>
                  <a:gd name="connsiteX3" fmla="*/ 0 w 97392"/>
                  <a:gd name="connsiteY3" fmla="*/ 2202135 h 2202135"/>
                </a:gdLst>
                <a:ahLst/>
                <a:cxnLst>
                  <a:cxn ang="0">
                    <a:pos x="connsiteX0" y="connsiteY0"/>
                  </a:cxn>
                  <a:cxn ang="0">
                    <a:pos x="connsiteX1" y="connsiteY1"/>
                  </a:cxn>
                  <a:cxn ang="0">
                    <a:pos x="connsiteX2" y="connsiteY2"/>
                  </a:cxn>
                  <a:cxn ang="0">
                    <a:pos x="connsiteX3" y="connsiteY3"/>
                  </a:cxn>
                </a:cxnLst>
                <a:rect l="l" t="t" r="r" b="b"/>
                <a:pathLst>
                  <a:path w="97392" h="2202135">
                    <a:moveTo>
                      <a:pt x="0" y="2202135"/>
                    </a:moveTo>
                    <a:lnTo>
                      <a:pt x="70338" y="2196724"/>
                    </a:lnTo>
                    <a:lnTo>
                      <a:pt x="97392" y="0"/>
                    </a:lnTo>
                    <a:lnTo>
                      <a:pt x="0" y="2202135"/>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Freeform 48">
                <a:extLst>
                  <a:ext uri="{FF2B5EF4-FFF2-40B4-BE49-F238E27FC236}">
                    <a16:creationId xmlns:a16="http://schemas.microsoft.com/office/drawing/2014/main" id="{83FD8E02-BE55-C9C9-6F45-4BDC6D7E9B6A}"/>
                  </a:ext>
                </a:extLst>
              </p:cNvPr>
              <p:cNvSpPr/>
              <p:nvPr/>
            </p:nvSpPr>
            <p:spPr>
              <a:xfrm>
                <a:off x="1832675" y="3692471"/>
                <a:ext cx="391332" cy="1290234"/>
              </a:xfrm>
              <a:custGeom>
                <a:avLst/>
                <a:gdLst>
                  <a:gd name="connsiteX0" fmla="*/ 201478 w 391332"/>
                  <a:gd name="connsiteY0" fmla="*/ 0 h 1290234"/>
                  <a:gd name="connsiteX1" fmla="*/ 201478 w 391332"/>
                  <a:gd name="connsiteY1" fmla="*/ 0 h 1290234"/>
                  <a:gd name="connsiteX2" fmla="*/ 189854 w 391332"/>
                  <a:gd name="connsiteY2" fmla="*/ 96865 h 1290234"/>
                  <a:gd name="connsiteX3" fmla="*/ 42620 w 391332"/>
                  <a:gd name="connsiteY3" fmla="*/ 178231 h 1290234"/>
                  <a:gd name="connsiteX4" fmla="*/ 143359 w 391332"/>
                  <a:gd name="connsiteY4" fmla="*/ 170482 h 1290234"/>
                  <a:gd name="connsiteX5" fmla="*/ 116237 w 391332"/>
                  <a:gd name="connsiteY5" fmla="*/ 189854 h 1290234"/>
                  <a:gd name="connsiteX6" fmla="*/ 116237 w 391332"/>
                  <a:gd name="connsiteY6" fmla="*/ 197604 h 1290234"/>
                  <a:gd name="connsiteX7" fmla="*/ 151108 w 391332"/>
                  <a:gd name="connsiteY7" fmla="*/ 201478 h 1290234"/>
                  <a:gd name="connsiteX8" fmla="*/ 143359 w 391332"/>
                  <a:gd name="connsiteY8" fmla="*/ 220851 h 1290234"/>
                  <a:gd name="connsiteX9" fmla="*/ 108488 w 391332"/>
                  <a:gd name="connsiteY9" fmla="*/ 259597 h 1290234"/>
                  <a:gd name="connsiteX10" fmla="*/ 100739 w 391332"/>
                  <a:gd name="connsiteY10" fmla="*/ 263471 h 1290234"/>
                  <a:gd name="connsiteX11" fmla="*/ 92989 w 391332"/>
                  <a:gd name="connsiteY11" fmla="*/ 294468 h 1290234"/>
                  <a:gd name="connsiteX12" fmla="*/ 139484 w 391332"/>
                  <a:gd name="connsiteY12" fmla="*/ 317715 h 1290234"/>
                  <a:gd name="connsiteX13" fmla="*/ 116237 w 391332"/>
                  <a:gd name="connsiteY13" fmla="*/ 364210 h 1290234"/>
                  <a:gd name="connsiteX14" fmla="*/ 104613 w 391332"/>
                  <a:gd name="connsiteY14" fmla="*/ 371960 h 1290234"/>
                  <a:gd name="connsiteX15" fmla="*/ 104613 w 391332"/>
                  <a:gd name="connsiteY15" fmla="*/ 383583 h 1290234"/>
                  <a:gd name="connsiteX16" fmla="*/ 92989 w 391332"/>
                  <a:gd name="connsiteY16" fmla="*/ 414580 h 1290234"/>
                  <a:gd name="connsiteX17" fmla="*/ 89115 w 391332"/>
                  <a:gd name="connsiteY17" fmla="*/ 430078 h 1290234"/>
                  <a:gd name="connsiteX18" fmla="*/ 61993 w 391332"/>
                  <a:gd name="connsiteY18" fmla="*/ 445576 h 1290234"/>
                  <a:gd name="connsiteX19" fmla="*/ 89115 w 391332"/>
                  <a:gd name="connsiteY19" fmla="*/ 472698 h 1290234"/>
                  <a:gd name="connsiteX20" fmla="*/ 42620 w 391332"/>
                  <a:gd name="connsiteY20" fmla="*/ 519193 h 1290234"/>
                  <a:gd name="connsiteX21" fmla="*/ 30996 w 391332"/>
                  <a:gd name="connsiteY21" fmla="*/ 550190 h 1290234"/>
                  <a:gd name="connsiteX22" fmla="*/ 23247 w 391332"/>
                  <a:gd name="connsiteY22" fmla="*/ 565688 h 1290234"/>
                  <a:gd name="connsiteX23" fmla="*/ 0 w 391332"/>
                  <a:gd name="connsiteY23" fmla="*/ 604434 h 1290234"/>
                  <a:gd name="connsiteX24" fmla="*/ 34871 w 391332"/>
                  <a:gd name="connsiteY24" fmla="*/ 596685 h 1290234"/>
                  <a:gd name="connsiteX25" fmla="*/ 46494 w 391332"/>
                  <a:gd name="connsiteY25" fmla="*/ 569563 h 1290234"/>
                  <a:gd name="connsiteX26" fmla="*/ 50369 w 391332"/>
                  <a:gd name="connsiteY26" fmla="*/ 569563 h 1290234"/>
                  <a:gd name="connsiteX27" fmla="*/ 170481 w 391332"/>
                  <a:gd name="connsiteY27" fmla="*/ 484322 h 1290234"/>
                  <a:gd name="connsiteX28" fmla="*/ 189854 w 391332"/>
                  <a:gd name="connsiteY28" fmla="*/ 565688 h 1290234"/>
                  <a:gd name="connsiteX29" fmla="*/ 162732 w 391332"/>
                  <a:gd name="connsiteY29" fmla="*/ 596685 h 1290234"/>
                  <a:gd name="connsiteX30" fmla="*/ 23247 w 391332"/>
                  <a:gd name="connsiteY30" fmla="*/ 662553 h 1290234"/>
                  <a:gd name="connsiteX31" fmla="*/ 73617 w 391332"/>
                  <a:gd name="connsiteY31" fmla="*/ 701298 h 1290234"/>
                  <a:gd name="connsiteX32" fmla="*/ 182105 w 391332"/>
                  <a:gd name="connsiteY32" fmla="*/ 701298 h 1290234"/>
                  <a:gd name="connsiteX33" fmla="*/ 185979 w 391332"/>
                  <a:gd name="connsiteY33" fmla="*/ 755543 h 1290234"/>
                  <a:gd name="connsiteX34" fmla="*/ 135610 w 391332"/>
                  <a:gd name="connsiteY34" fmla="*/ 767166 h 1290234"/>
                  <a:gd name="connsiteX35" fmla="*/ 104613 w 391332"/>
                  <a:gd name="connsiteY35" fmla="*/ 774915 h 1290234"/>
                  <a:gd name="connsiteX36" fmla="*/ 61993 w 391332"/>
                  <a:gd name="connsiteY36" fmla="*/ 790414 h 1290234"/>
                  <a:gd name="connsiteX37" fmla="*/ 50369 w 391332"/>
                  <a:gd name="connsiteY37" fmla="*/ 802037 h 1290234"/>
                  <a:gd name="connsiteX38" fmla="*/ 174356 w 391332"/>
                  <a:gd name="connsiteY38" fmla="*/ 802037 h 1290234"/>
                  <a:gd name="connsiteX39" fmla="*/ 104613 w 391332"/>
                  <a:gd name="connsiteY39" fmla="*/ 871780 h 1290234"/>
                  <a:gd name="connsiteX40" fmla="*/ 151108 w 391332"/>
                  <a:gd name="connsiteY40" fmla="*/ 883404 h 1290234"/>
                  <a:gd name="connsiteX41" fmla="*/ 34871 w 391332"/>
                  <a:gd name="connsiteY41" fmla="*/ 1038387 h 1290234"/>
                  <a:gd name="connsiteX42" fmla="*/ 131735 w 391332"/>
                  <a:gd name="connsiteY42" fmla="*/ 1026763 h 1290234"/>
                  <a:gd name="connsiteX43" fmla="*/ 100739 w 391332"/>
                  <a:gd name="connsiteY43" fmla="*/ 1053885 h 1290234"/>
                  <a:gd name="connsiteX44" fmla="*/ 131735 w 391332"/>
                  <a:gd name="connsiteY44" fmla="*/ 1065509 h 1290234"/>
                  <a:gd name="connsiteX45" fmla="*/ 147233 w 391332"/>
                  <a:gd name="connsiteY45" fmla="*/ 1069383 h 1290234"/>
                  <a:gd name="connsiteX46" fmla="*/ 154983 w 391332"/>
                  <a:gd name="connsiteY46" fmla="*/ 1077132 h 1290234"/>
                  <a:gd name="connsiteX47" fmla="*/ 127861 w 391332"/>
                  <a:gd name="connsiteY47" fmla="*/ 1131376 h 1290234"/>
                  <a:gd name="connsiteX48" fmla="*/ 123986 w 391332"/>
                  <a:gd name="connsiteY48" fmla="*/ 1143000 h 1290234"/>
                  <a:gd name="connsiteX49" fmla="*/ 112362 w 391332"/>
                  <a:gd name="connsiteY49" fmla="*/ 1154624 h 1290234"/>
                  <a:gd name="connsiteX50" fmla="*/ 104613 w 391332"/>
                  <a:gd name="connsiteY50" fmla="*/ 1166248 h 1290234"/>
                  <a:gd name="connsiteX51" fmla="*/ 81366 w 391332"/>
                  <a:gd name="connsiteY51" fmla="*/ 1181746 h 1290234"/>
                  <a:gd name="connsiteX52" fmla="*/ 69742 w 391332"/>
                  <a:gd name="connsiteY52" fmla="*/ 1266987 h 1290234"/>
                  <a:gd name="connsiteX53" fmla="*/ 170481 w 391332"/>
                  <a:gd name="connsiteY53" fmla="*/ 1139126 h 1290234"/>
                  <a:gd name="connsiteX54" fmla="*/ 368084 w 391332"/>
                  <a:gd name="connsiteY54" fmla="*/ 1290234 h 1290234"/>
                  <a:gd name="connsiteX55" fmla="*/ 247972 w 391332"/>
                  <a:gd name="connsiteY55" fmla="*/ 1065509 h 1290234"/>
                  <a:gd name="connsiteX56" fmla="*/ 298342 w 391332"/>
                  <a:gd name="connsiteY56" fmla="*/ 972519 h 1290234"/>
                  <a:gd name="connsiteX57" fmla="*/ 224725 w 391332"/>
                  <a:gd name="connsiteY57" fmla="*/ 914400 h 1290234"/>
                  <a:gd name="connsiteX58" fmla="*/ 224725 w 391332"/>
                  <a:gd name="connsiteY58" fmla="*/ 829160 h 1290234"/>
                  <a:gd name="connsiteX59" fmla="*/ 232474 w 391332"/>
                  <a:gd name="connsiteY59" fmla="*/ 790414 h 1290234"/>
                  <a:gd name="connsiteX60" fmla="*/ 267345 w 391332"/>
                  <a:gd name="connsiteY60" fmla="*/ 720671 h 1290234"/>
                  <a:gd name="connsiteX61" fmla="*/ 352586 w 391332"/>
                  <a:gd name="connsiteY61" fmla="*/ 747793 h 1290234"/>
                  <a:gd name="connsiteX62" fmla="*/ 306091 w 391332"/>
                  <a:gd name="connsiteY62" fmla="*/ 689675 h 1290234"/>
                  <a:gd name="connsiteX63" fmla="*/ 294467 w 391332"/>
                  <a:gd name="connsiteY63" fmla="*/ 678051 h 1290234"/>
                  <a:gd name="connsiteX64" fmla="*/ 286718 w 391332"/>
                  <a:gd name="connsiteY64" fmla="*/ 662553 h 1290234"/>
                  <a:gd name="connsiteX65" fmla="*/ 251847 w 391332"/>
                  <a:gd name="connsiteY65" fmla="*/ 585061 h 1290234"/>
                  <a:gd name="connsiteX66" fmla="*/ 325464 w 391332"/>
                  <a:gd name="connsiteY66" fmla="*/ 577312 h 1290234"/>
                  <a:gd name="connsiteX67" fmla="*/ 278969 w 391332"/>
                  <a:gd name="connsiteY67" fmla="*/ 523068 h 1290234"/>
                  <a:gd name="connsiteX68" fmla="*/ 321589 w 391332"/>
                  <a:gd name="connsiteY68" fmla="*/ 519193 h 1290234"/>
                  <a:gd name="connsiteX69" fmla="*/ 333213 w 391332"/>
                  <a:gd name="connsiteY69" fmla="*/ 523068 h 1290234"/>
                  <a:gd name="connsiteX70" fmla="*/ 360335 w 391332"/>
                  <a:gd name="connsiteY70" fmla="*/ 526943 h 1290234"/>
                  <a:gd name="connsiteX71" fmla="*/ 371959 w 391332"/>
                  <a:gd name="connsiteY71" fmla="*/ 530817 h 1290234"/>
                  <a:gd name="connsiteX72" fmla="*/ 391332 w 391332"/>
                  <a:gd name="connsiteY72" fmla="*/ 534692 h 1290234"/>
                  <a:gd name="connsiteX73" fmla="*/ 391332 w 391332"/>
                  <a:gd name="connsiteY73" fmla="*/ 534692 h 1290234"/>
                  <a:gd name="connsiteX74" fmla="*/ 360335 w 391332"/>
                  <a:gd name="connsiteY74" fmla="*/ 523068 h 1290234"/>
                  <a:gd name="connsiteX75" fmla="*/ 337088 w 391332"/>
                  <a:gd name="connsiteY75" fmla="*/ 511444 h 1290234"/>
                  <a:gd name="connsiteX76" fmla="*/ 244098 w 391332"/>
                  <a:gd name="connsiteY76" fmla="*/ 399082 h 1290234"/>
                  <a:gd name="connsiteX77" fmla="*/ 286718 w 391332"/>
                  <a:gd name="connsiteY77" fmla="*/ 406831 h 1290234"/>
                  <a:gd name="connsiteX78" fmla="*/ 360335 w 391332"/>
                  <a:gd name="connsiteY78" fmla="*/ 410705 h 1290234"/>
                  <a:gd name="connsiteX79" fmla="*/ 325464 w 391332"/>
                  <a:gd name="connsiteY79" fmla="*/ 375834 h 1290234"/>
                  <a:gd name="connsiteX80" fmla="*/ 244098 w 391332"/>
                  <a:gd name="connsiteY80" fmla="*/ 294468 h 1290234"/>
                  <a:gd name="connsiteX81" fmla="*/ 344837 w 391332"/>
                  <a:gd name="connsiteY81" fmla="*/ 286719 h 1290234"/>
                  <a:gd name="connsiteX82" fmla="*/ 298342 w 391332"/>
                  <a:gd name="connsiteY82" fmla="*/ 267346 h 1290234"/>
                  <a:gd name="connsiteX83" fmla="*/ 240223 w 391332"/>
                  <a:gd name="connsiteY83" fmla="*/ 185980 h 1290234"/>
                  <a:gd name="connsiteX84" fmla="*/ 313840 w 391332"/>
                  <a:gd name="connsiteY84" fmla="*/ 182105 h 1290234"/>
                  <a:gd name="connsiteX85" fmla="*/ 282844 w 391332"/>
                  <a:gd name="connsiteY85" fmla="*/ 166607 h 1290234"/>
                  <a:gd name="connsiteX86" fmla="*/ 275094 w 391332"/>
                  <a:gd name="connsiteY86" fmla="*/ 158858 h 1290234"/>
                  <a:gd name="connsiteX87" fmla="*/ 201478 w 391332"/>
                  <a:gd name="connsiteY87" fmla="*/ 0 h 129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91332" h="1290234">
                    <a:moveTo>
                      <a:pt x="201478" y="0"/>
                    </a:moveTo>
                    <a:lnTo>
                      <a:pt x="201478" y="0"/>
                    </a:lnTo>
                    <a:lnTo>
                      <a:pt x="189854" y="96865"/>
                    </a:lnTo>
                    <a:lnTo>
                      <a:pt x="42620" y="178231"/>
                    </a:lnTo>
                    <a:lnTo>
                      <a:pt x="143359" y="170482"/>
                    </a:lnTo>
                    <a:lnTo>
                      <a:pt x="116237" y="189854"/>
                    </a:lnTo>
                    <a:lnTo>
                      <a:pt x="116237" y="197604"/>
                    </a:lnTo>
                    <a:lnTo>
                      <a:pt x="151108" y="201478"/>
                    </a:lnTo>
                    <a:lnTo>
                      <a:pt x="143359" y="220851"/>
                    </a:lnTo>
                    <a:cubicBezTo>
                      <a:pt x="140313" y="224404"/>
                      <a:pt x="117593" y="252313"/>
                      <a:pt x="108488" y="259597"/>
                    </a:cubicBezTo>
                    <a:cubicBezTo>
                      <a:pt x="106233" y="261401"/>
                      <a:pt x="103322" y="262180"/>
                      <a:pt x="100739" y="263471"/>
                    </a:cubicBezTo>
                    <a:lnTo>
                      <a:pt x="92989" y="294468"/>
                    </a:lnTo>
                    <a:lnTo>
                      <a:pt x="139484" y="317715"/>
                    </a:lnTo>
                    <a:cubicBezTo>
                      <a:pt x="131735" y="333213"/>
                      <a:pt x="128489" y="351957"/>
                      <a:pt x="116237" y="364210"/>
                    </a:cubicBezTo>
                    <a:cubicBezTo>
                      <a:pt x="107575" y="372873"/>
                      <a:pt x="112141" y="371960"/>
                      <a:pt x="104613" y="371960"/>
                    </a:cubicBezTo>
                    <a:lnTo>
                      <a:pt x="104613" y="383583"/>
                    </a:lnTo>
                    <a:cubicBezTo>
                      <a:pt x="100738" y="393915"/>
                      <a:pt x="96760" y="404209"/>
                      <a:pt x="92989" y="414580"/>
                    </a:cubicBezTo>
                    <a:cubicBezTo>
                      <a:pt x="88707" y="426357"/>
                      <a:pt x="89115" y="422459"/>
                      <a:pt x="89115" y="430078"/>
                    </a:cubicBezTo>
                    <a:lnTo>
                      <a:pt x="61993" y="445576"/>
                    </a:lnTo>
                    <a:lnTo>
                      <a:pt x="89115" y="472698"/>
                    </a:lnTo>
                    <a:lnTo>
                      <a:pt x="42620" y="519193"/>
                    </a:lnTo>
                    <a:cubicBezTo>
                      <a:pt x="38745" y="529525"/>
                      <a:pt x="35240" y="540004"/>
                      <a:pt x="30996" y="550190"/>
                    </a:cubicBezTo>
                    <a:cubicBezTo>
                      <a:pt x="28775" y="555521"/>
                      <a:pt x="23247" y="565688"/>
                      <a:pt x="23247" y="565688"/>
                    </a:cubicBezTo>
                    <a:lnTo>
                      <a:pt x="0" y="604434"/>
                    </a:lnTo>
                    <a:cubicBezTo>
                      <a:pt x="11624" y="601851"/>
                      <a:pt x="24418" y="602387"/>
                      <a:pt x="34871" y="596685"/>
                    </a:cubicBezTo>
                    <a:cubicBezTo>
                      <a:pt x="42527" y="592509"/>
                      <a:pt x="42151" y="576077"/>
                      <a:pt x="46494" y="569563"/>
                    </a:cubicBezTo>
                    <a:cubicBezTo>
                      <a:pt x="47210" y="568488"/>
                      <a:pt x="49077" y="569563"/>
                      <a:pt x="50369" y="569563"/>
                    </a:cubicBezTo>
                    <a:lnTo>
                      <a:pt x="170481" y="484322"/>
                    </a:lnTo>
                    <a:lnTo>
                      <a:pt x="189854" y="565688"/>
                    </a:lnTo>
                    <a:lnTo>
                      <a:pt x="162732" y="596685"/>
                    </a:lnTo>
                    <a:lnTo>
                      <a:pt x="23247" y="662553"/>
                    </a:lnTo>
                    <a:lnTo>
                      <a:pt x="73617" y="701298"/>
                    </a:lnTo>
                    <a:lnTo>
                      <a:pt x="182105" y="701298"/>
                    </a:lnTo>
                    <a:lnTo>
                      <a:pt x="185979" y="755543"/>
                    </a:lnTo>
                    <a:cubicBezTo>
                      <a:pt x="148936" y="769433"/>
                      <a:pt x="166018" y="767166"/>
                      <a:pt x="135610" y="767166"/>
                    </a:cubicBezTo>
                    <a:lnTo>
                      <a:pt x="104613" y="774915"/>
                    </a:lnTo>
                    <a:cubicBezTo>
                      <a:pt x="90406" y="780081"/>
                      <a:pt x="75888" y="784459"/>
                      <a:pt x="61993" y="790414"/>
                    </a:cubicBezTo>
                    <a:cubicBezTo>
                      <a:pt x="49295" y="795856"/>
                      <a:pt x="50369" y="794345"/>
                      <a:pt x="50369" y="802037"/>
                    </a:cubicBezTo>
                    <a:lnTo>
                      <a:pt x="174356" y="802037"/>
                    </a:lnTo>
                    <a:lnTo>
                      <a:pt x="104613" y="871780"/>
                    </a:lnTo>
                    <a:lnTo>
                      <a:pt x="151108" y="883404"/>
                    </a:lnTo>
                    <a:lnTo>
                      <a:pt x="34871" y="1038387"/>
                    </a:lnTo>
                    <a:lnTo>
                      <a:pt x="131735" y="1026763"/>
                    </a:lnTo>
                    <a:lnTo>
                      <a:pt x="100739" y="1053885"/>
                    </a:lnTo>
                    <a:cubicBezTo>
                      <a:pt x="111071" y="1057760"/>
                      <a:pt x="121267" y="1062020"/>
                      <a:pt x="131735" y="1065509"/>
                    </a:cubicBezTo>
                    <a:cubicBezTo>
                      <a:pt x="136787" y="1067193"/>
                      <a:pt x="147233" y="1069383"/>
                      <a:pt x="147233" y="1069383"/>
                    </a:cubicBezTo>
                    <a:lnTo>
                      <a:pt x="154983" y="1077132"/>
                    </a:lnTo>
                    <a:lnTo>
                      <a:pt x="127861" y="1131376"/>
                    </a:lnTo>
                    <a:cubicBezTo>
                      <a:pt x="126034" y="1135029"/>
                      <a:pt x="126252" y="1139602"/>
                      <a:pt x="123986" y="1143000"/>
                    </a:cubicBezTo>
                    <a:cubicBezTo>
                      <a:pt x="120946" y="1147559"/>
                      <a:pt x="115870" y="1150414"/>
                      <a:pt x="112362" y="1154624"/>
                    </a:cubicBezTo>
                    <a:cubicBezTo>
                      <a:pt x="109381" y="1158201"/>
                      <a:pt x="107906" y="1162955"/>
                      <a:pt x="104613" y="1166248"/>
                    </a:cubicBezTo>
                    <a:cubicBezTo>
                      <a:pt x="95711" y="1175150"/>
                      <a:pt x="90907" y="1176975"/>
                      <a:pt x="81366" y="1181746"/>
                    </a:cubicBezTo>
                    <a:lnTo>
                      <a:pt x="69742" y="1266987"/>
                    </a:lnTo>
                    <a:lnTo>
                      <a:pt x="170481" y="1139126"/>
                    </a:lnTo>
                    <a:lnTo>
                      <a:pt x="368084" y="1290234"/>
                    </a:lnTo>
                    <a:lnTo>
                      <a:pt x="247972" y="1065509"/>
                    </a:lnTo>
                    <a:lnTo>
                      <a:pt x="298342" y="972519"/>
                    </a:lnTo>
                    <a:lnTo>
                      <a:pt x="224725" y="914400"/>
                    </a:lnTo>
                    <a:lnTo>
                      <a:pt x="224725" y="829160"/>
                    </a:lnTo>
                    <a:lnTo>
                      <a:pt x="232474" y="790414"/>
                    </a:lnTo>
                    <a:lnTo>
                      <a:pt x="267345" y="720671"/>
                    </a:lnTo>
                    <a:lnTo>
                      <a:pt x="352586" y="747793"/>
                    </a:lnTo>
                    <a:cubicBezTo>
                      <a:pt x="320934" y="710865"/>
                      <a:pt x="336483" y="730197"/>
                      <a:pt x="306091" y="689675"/>
                    </a:cubicBezTo>
                    <a:cubicBezTo>
                      <a:pt x="302803" y="685291"/>
                      <a:pt x="297652" y="682510"/>
                      <a:pt x="294467" y="678051"/>
                    </a:cubicBezTo>
                    <a:cubicBezTo>
                      <a:pt x="291110" y="673351"/>
                      <a:pt x="286718" y="662553"/>
                      <a:pt x="286718" y="662553"/>
                    </a:cubicBezTo>
                    <a:lnTo>
                      <a:pt x="251847" y="585061"/>
                    </a:lnTo>
                    <a:lnTo>
                      <a:pt x="325464" y="577312"/>
                    </a:lnTo>
                    <a:lnTo>
                      <a:pt x="278969" y="523068"/>
                    </a:lnTo>
                    <a:cubicBezTo>
                      <a:pt x="293176" y="521776"/>
                      <a:pt x="307324" y="519193"/>
                      <a:pt x="321589" y="519193"/>
                    </a:cubicBezTo>
                    <a:cubicBezTo>
                      <a:pt x="325673" y="519193"/>
                      <a:pt x="329208" y="522267"/>
                      <a:pt x="333213" y="523068"/>
                    </a:cubicBezTo>
                    <a:cubicBezTo>
                      <a:pt x="342168" y="524859"/>
                      <a:pt x="351294" y="525651"/>
                      <a:pt x="360335" y="526943"/>
                    </a:cubicBezTo>
                    <a:cubicBezTo>
                      <a:pt x="364210" y="528234"/>
                      <a:pt x="367997" y="529826"/>
                      <a:pt x="371959" y="530817"/>
                    </a:cubicBezTo>
                    <a:cubicBezTo>
                      <a:pt x="378348" y="532414"/>
                      <a:pt x="391332" y="534692"/>
                      <a:pt x="391332" y="534692"/>
                    </a:cubicBezTo>
                    <a:lnTo>
                      <a:pt x="391332" y="534692"/>
                    </a:lnTo>
                    <a:cubicBezTo>
                      <a:pt x="381000" y="530817"/>
                      <a:pt x="370521" y="527312"/>
                      <a:pt x="360335" y="523068"/>
                    </a:cubicBezTo>
                    <a:cubicBezTo>
                      <a:pt x="360321" y="523062"/>
                      <a:pt x="340969" y="513385"/>
                      <a:pt x="337088" y="511444"/>
                    </a:cubicBezTo>
                    <a:lnTo>
                      <a:pt x="244098" y="399082"/>
                    </a:lnTo>
                    <a:cubicBezTo>
                      <a:pt x="281490" y="407391"/>
                      <a:pt x="267062" y="406831"/>
                      <a:pt x="286718" y="406831"/>
                    </a:cubicBezTo>
                    <a:lnTo>
                      <a:pt x="360335" y="410705"/>
                    </a:lnTo>
                    <a:lnTo>
                      <a:pt x="325464" y="375834"/>
                    </a:lnTo>
                    <a:lnTo>
                      <a:pt x="244098" y="294468"/>
                    </a:lnTo>
                    <a:lnTo>
                      <a:pt x="344837" y="286719"/>
                    </a:lnTo>
                    <a:cubicBezTo>
                      <a:pt x="302592" y="274045"/>
                      <a:pt x="315626" y="284630"/>
                      <a:pt x="298342" y="267346"/>
                    </a:cubicBezTo>
                    <a:lnTo>
                      <a:pt x="240223" y="185980"/>
                    </a:lnTo>
                    <a:lnTo>
                      <a:pt x="313840" y="182105"/>
                    </a:lnTo>
                    <a:cubicBezTo>
                      <a:pt x="303508" y="176939"/>
                      <a:pt x="292749" y="172550"/>
                      <a:pt x="282844" y="166607"/>
                    </a:cubicBezTo>
                    <a:cubicBezTo>
                      <a:pt x="279711" y="164728"/>
                      <a:pt x="275094" y="158858"/>
                      <a:pt x="275094" y="158858"/>
                    </a:cubicBezTo>
                    <a:lnTo>
                      <a:pt x="201478"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6" name="Group 25">
                <a:extLst>
                  <a:ext uri="{FF2B5EF4-FFF2-40B4-BE49-F238E27FC236}">
                    <a16:creationId xmlns:a16="http://schemas.microsoft.com/office/drawing/2014/main" id="{8848F808-9E68-F1B3-733D-351CA28BA9F6}"/>
                  </a:ext>
                </a:extLst>
              </p:cNvPr>
              <p:cNvGrpSpPr/>
              <p:nvPr/>
            </p:nvGrpSpPr>
            <p:grpSpPr>
              <a:xfrm>
                <a:off x="1193369" y="5850659"/>
                <a:ext cx="77492" cy="145194"/>
                <a:chOff x="1193369" y="5846768"/>
                <a:chExt cx="77492" cy="145194"/>
              </a:xfrm>
            </p:grpSpPr>
            <p:cxnSp>
              <p:nvCxnSpPr>
                <p:cNvPr id="59" name="Straight Connector 58">
                  <a:extLst>
                    <a:ext uri="{FF2B5EF4-FFF2-40B4-BE49-F238E27FC236}">
                      <a16:creationId xmlns:a16="http://schemas.microsoft.com/office/drawing/2014/main" id="{8CD2FE89-8C1A-9968-ED59-939C9B9BB046}"/>
                    </a:ext>
                  </a:extLst>
                </p:cNvPr>
                <p:cNvCxnSpPr>
                  <a:endCxn id="39" idx="2"/>
                </p:cNvCxnSpPr>
                <p:nvPr/>
              </p:nvCxnSpPr>
              <p:spPr>
                <a:xfrm flipV="1">
                  <a:off x="1232115" y="5939758"/>
                  <a:ext cx="7749" cy="52204"/>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39" name="Freeform 38">
                  <a:extLst>
                    <a:ext uri="{FF2B5EF4-FFF2-40B4-BE49-F238E27FC236}">
                      <a16:creationId xmlns:a16="http://schemas.microsoft.com/office/drawing/2014/main" id="{E2551942-CCB2-1DBD-556D-005A14326EAE}"/>
                    </a:ext>
                  </a:extLst>
                </p:cNvPr>
                <p:cNvSpPr/>
                <p:nvPr/>
              </p:nvSpPr>
              <p:spPr>
                <a:xfrm>
                  <a:off x="1193369" y="5846768"/>
                  <a:ext cx="77492" cy="100739"/>
                </a:xfrm>
                <a:custGeom>
                  <a:avLst/>
                  <a:gdLst>
                    <a:gd name="connsiteX0" fmla="*/ 38746 w 77492"/>
                    <a:gd name="connsiteY0" fmla="*/ 0 h 100739"/>
                    <a:gd name="connsiteX1" fmla="*/ 0 w 77492"/>
                    <a:gd name="connsiteY1" fmla="*/ 81367 h 100739"/>
                    <a:gd name="connsiteX2" fmla="*/ 46495 w 77492"/>
                    <a:gd name="connsiteY2" fmla="*/ 92990 h 100739"/>
                    <a:gd name="connsiteX3" fmla="*/ 77492 w 77492"/>
                    <a:gd name="connsiteY3" fmla="*/ 100739 h 100739"/>
                    <a:gd name="connsiteX4" fmla="*/ 38746 w 77492"/>
                    <a:gd name="connsiteY4" fmla="*/ 0 h 100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92" h="100739">
                      <a:moveTo>
                        <a:pt x="38746" y="0"/>
                      </a:moveTo>
                      <a:lnTo>
                        <a:pt x="0" y="81367"/>
                      </a:lnTo>
                      <a:lnTo>
                        <a:pt x="46495" y="92990"/>
                      </a:lnTo>
                      <a:lnTo>
                        <a:pt x="77492" y="100739"/>
                      </a:lnTo>
                      <a:lnTo>
                        <a:pt x="38746"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9" name="Freeform 78">
                <a:extLst>
                  <a:ext uri="{FF2B5EF4-FFF2-40B4-BE49-F238E27FC236}">
                    <a16:creationId xmlns:a16="http://schemas.microsoft.com/office/drawing/2014/main" id="{56DB69A9-4816-8ADF-346A-067F531241C4}"/>
                  </a:ext>
                </a:extLst>
              </p:cNvPr>
              <p:cNvSpPr/>
              <p:nvPr/>
            </p:nvSpPr>
            <p:spPr>
              <a:xfrm>
                <a:off x="1527313" y="5691809"/>
                <a:ext cx="112644" cy="198782"/>
              </a:xfrm>
              <a:custGeom>
                <a:avLst/>
                <a:gdLst>
                  <a:gd name="connsiteX0" fmla="*/ 0 w 112644"/>
                  <a:gd name="connsiteY0" fmla="*/ 198782 h 198782"/>
                  <a:gd name="connsiteX1" fmla="*/ 43070 w 112644"/>
                  <a:gd name="connsiteY1" fmla="*/ 185530 h 198782"/>
                  <a:gd name="connsiteX2" fmla="*/ 112644 w 112644"/>
                  <a:gd name="connsiteY2" fmla="*/ 195469 h 198782"/>
                  <a:gd name="connsiteX3" fmla="*/ 86139 w 112644"/>
                  <a:gd name="connsiteY3" fmla="*/ 165652 h 198782"/>
                  <a:gd name="connsiteX4" fmla="*/ 99391 w 112644"/>
                  <a:gd name="connsiteY4" fmla="*/ 162339 h 198782"/>
                  <a:gd name="connsiteX5" fmla="*/ 66261 w 112644"/>
                  <a:gd name="connsiteY5" fmla="*/ 122582 h 198782"/>
                  <a:gd name="connsiteX6" fmla="*/ 79513 w 112644"/>
                  <a:gd name="connsiteY6" fmla="*/ 109330 h 198782"/>
                  <a:gd name="connsiteX7" fmla="*/ 49696 w 112644"/>
                  <a:gd name="connsiteY7" fmla="*/ 0 h 198782"/>
                  <a:gd name="connsiteX8" fmla="*/ 43070 w 112644"/>
                  <a:gd name="connsiteY8" fmla="*/ 49695 h 198782"/>
                  <a:gd name="connsiteX9" fmla="*/ 43070 w 112644"/>
                  <a:gd name="connsiteY9" fmla="*/ 49695 h 198782"/>
                  <a:gd name="connsiteX10" fmla="*/ 39757 w 112644"/>
                  <a:gd name="connsiteY10" fmla="*/ 99391 h 198782"/>
                  <a:gd name="connsiteX11" fmla="*/ 6626 w 112644"/>
                  <a:gd name="connsiteY11" fmla="*/ 125895 h 198782"/>
                  <a:gd name="connsiteX12" fmla="*/ 33130 w 112644"/>
                  <a:gd name="connsiteY12" fmla="*/ 135834 h 198782"/>
                  <a:gd name="connsiteX13" fmla="*/ 33130 w 112644"/>
                  <a:gd name="connsiteY13" fmla="*/ 135834 h 198782"/>
                  <a:gd name="connsiteX14" fmla="*/ 0 w 112644"/>
                  <a:gd name="connsiteY14" fmla="*/ 198782 h 19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2644" h="198782">
                    <a:moveTo>
                      <a:pt x="0" y="198782"/>
                    </a:moveTo>
                    <a:lnTo>
                      <a:pt x="43070" y="185530"/>
                    </a:lnTo>
                    <a:lnTo>
                      <a:pt x="112644" y="195469"/>
                    </a:lnTo>
                    <a:lnTo>
                      <a:pt x="86139" y="165652"/>
                    </a:lnTo>
                    <a:lnTo>
                      <a:pt x="99391" y="162339"/>
                    </a:lnTo>
                    <a:lnTo>
                      <a:pt x="66261" y="122582"/>
                    </a:lnTo>
                    <a:lnTo>
                      <a:pt x="79513" y="109330"/>
                    </a:lnTo>
                    <a:lnTo>
                      <a:pt x="49696" y="0"/>
                    </a:lnTo>
                    <a:lnTo>
                      <a:pt x="43070" y="49695"/>
                    </a:lnTo>
                    <a:lnTo>
                      <a:pt x="43070" y="49695"/>
                    </a:lnTo>
                    <a:lnTo>
                      <a:pt x="39757" y="99391"/>
                    </a:lnTo>
                    <a:lnTo>
                      <a:pt x="6626" y="125895"/>
                    </a:lnTo>
                    <a:lnTo>
                      <a:pt x="33130" y="135834"/>
                    </a:lnTo>
                    <a:lnTo>
                      <a:pt x="33130" y="135834"/>
                    </a:lnTo>
                    <a:lnTo>
                      <a:pt x="0" y="198782"/>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8" name="Group 27">
                <a:extLst>
                  <a:ext uri="{FF2B5EF4-FFF2-40B4-BE49-F238E27FC236}">
                    <a16:creationId xmlns:a16="http://schemas.microsoft.com/office/drawing/2014/main" id="{FDEADBAC-A88D-4C9C-C12E-E2775EA326DE}"/>
                  </a:ext>
                </a:extLst>
              </p:cNvPr>
              <p:cNvGrpSpPr/>
              <p:nvPr/>
            </p:nvGrpSpPr>
            <p:grpSpPr>
              <a:xfrm>
                <a:off x="1621857" y="5630870"/>
                <a:ext cx="131287" cy="370628"/>
                <a:chOff x="1621857" y="5630870"/>
                <a:chExt cx="131287" cy="370628"/>
              </a:xfrm>
            </p:grpSpPr>
            <p:cxnSp>
              <p:nvCxnSpPr>
                <p:cNvPr id="63" name="Straight Connector 62">
                  <a:extLst>
                    <a:ext uri="{FF2B5EF4-FFF2-40B4-BE49-F238E27FC236}">
                      <a16:creationId xmlns:a16="http://schemas.microsoft.com/office/drawing/2014/main" id="{F6574404-2328-5AB1-69F0-2E419F16CC44}"/>
                    </a:ext>
                  </a:extLst>
                </p:cNvPr>
                <p:cNvCxnSpPr/>
                <p:nvPr/>
              </p:nvCxnSpPr>
              <p:spPr>
                <a:xfrm flipV="1">
                  <a:off x="1687503" y="5752762"/>
                  <a:ext cx="0" cy="248736"/>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80" name="Freeform 79">
                  <a:extLst>
                    <a:ext uri="{FF2B5EF4-FFF2-40B4-BE49-F238E27FC236}">
                      <a16:creationId xmlns:a16="http://schemas.microsoft.com/office/drawing/2014/main" id="{9CE70195-DC90-5EB9-1E46-644289821BEF}"/>
                    </a:ext>
                  </a:extLst>
                </p:cNvPr>
                <p:cNvSpPr/>
                <p:nvPr/>
              </p:nvSpPr>
              <p:spPr>
                <a:xfrm flipH="1">
                  <a:off x="1621857" y="5630870"/>
                  <a:ext cx="131287" cy="234936"/>
                </a:xfrm>
                <a:custGeom>
                  <a:avLst/>
                  <a:gdLst>
                    <a:gd name="connsiteX0" fmla="*/ 0 w 112644"/>
                    <a:gd name="connsiteY0" fmla="*/ 198782 h 198782"/>
                    <a:gd name="connsiteX1" fmla="*/ 43070 w 112644"/>
                    <a:gd name="connsiteY1" fmla="*/ 185530 h 198782"/>
                    <a:gd name="connsiteX2" fmla="*/ 112644 w 112644"/>
                    <a:gd name="connsiteY2" fmla="*/ 195469 h 198782"/>
                    <a:gd name="connsiteX3" fmla="*/ 86139 w 112644"/>
                    <a:gd name="connsiteY3" fmla="*/ 165652 h 198782"/>
                    <a:gd name="connsiteX4" fmla="*/ 99391 w 112644"/>
                    <a:gd name="connsiteY4" fmla="*/ 162339 h 198782"/>
                    <a:gd name="connsiteX5" fmla="*/ 66261 w 112644"/>
                    <a:gd name="connsiteY5" fmla="*/ 122582 h 198782"/>
                    <a:gd name="connsiteX6" fmla="*/ 79513 w 112644"/>
                    <a:gd name="connsiteY6" fmla="*/ 109330 h 198782"/>
                    <a:gd name="connsiteX7" fmla="*/ 49696 w 112644"/>
                    <a:gd name="connsiteY7" fmla="*/ 0 h 198782"/>
                    <a:gd name="connsiteX8" fmla="*/ 43070 w 112644"/>
                    <a:gd name="connsiteY8" fmla="*/ 49695 h 198782"/>
                    <a:gd name="connsiteX9" fmla="*/ 43070 w 112644"/>
                    <a:gd name="connsiteY9" fmla="*/ 49695 h 198782"/>
                    <a:gd name="connsiteX10" fmla="*/ 39757 w 112644"/>
                    <a:gd name="connsiteY10" fmla="*/ 99391 h 198782"/>
                    <a:gd name="connsiteX11" fmla="*/ 6626 w 112644"/>
                    <a:gd name="connsiteY11" fmla="*/ 125895 h 198782"/>
                    <a:gd name="connsiteX12" fmla="*/ 33130 w 112644"/>
                    <a:gd name="connsiteY12" fmla="*/ 135834 h 198782"/>
                    <a:gd name="connsiteX13" fmla="*/ 33130 w 112644"/>
                    <a:gd name="connsiteY13" fmla="*/ 135834 h 198782"/>
                    <a:gd name="connsiteX14" fmla="*/ 0 w 112644"/>
                    <a:gd name="connsiteY14" fmla="*/ 198782 h 19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2644" h="198782">
                      <a:moveTo>
                        <a:pt x="0" y="198782"/>
                      </a:moveTo>
                      <a:lnTo>
                        <a:pt x="43070" y="185530"/>
                      </a:lnTo>
                      <a:lnTo>
                        <a:pt x="112644" y="195469"/>
                      </a:lnTo>
                      <a:lnTo>
                        <a:pt x="86139" y="165652"/>
                      </a:lnTo>
                      <a:lnTo>
                        <a:pt x="99391" y="162339"/>
                      </a:lnTo>
                      <a:lnTo>
                        <a:pt x="66261" y="122582"/>
                      </a:lnTo>
                      <a:lnTo>
                        <a:pt x="79513" y="109330"/>
                      </a:lnTo>
                      <a:lnTo>
                        <a:pt x="49696" y="0"/>
                      </a:lnTo>
                      <a:lnTo>
                        <a:pt x="43070" y="49695"/>
                      </a:lnTo>
                      <a:lnTo>
                        <a:pt x="43070" y="49695"/>
                      </a:lnTo>
                      <a:lnTo>
                        <a:pt x="39757" y="99391"/>
                      </a:lnTo>
                      <a:lnTo>
                        <a:pt x="6626" y="125895"/>
                      </a:lnTo>
                      <a:lnTo>
                        <a:pt x="33130" y="135834"/>
                      </a:lnTo>
                      <a:lnTo>
                        <a:pt x="33130" y="135834"/>
                      </a:lnTo>
                      <a:lnTo>
                        <a:pt x="0" y="198782"/>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29">
                <a:extLst>
                  <a:ext uri="{FF2B5EF4-FFF2-40B4-BE49-F238E27FC236}">
                    <a16:creationId xmlns:a16="http://schemas.microsoft.com/office/drawing/2014/main" id="{B4613B61-6FAD-17A7-0755-49E69E3A5FA4}"/>
                  </a:ext>
                </a:extLst>
              </p:cNvPr>
              <p:cNvGrpSpPr/>
              <p:nvPr/>
            </p:nvGrpSpPr>
            <p:grpSpPr>
              <a:xfrm>
                <a:off x="1795670" y="5489290"/>
                <a:ext cx="89452" cy="508801"/>
                <a:chOff x="1795670" y="5469835"/>
                <a:chExt cx="89452" cy="508801"/>
              </a:xfrm>
            </p:grpSpPr>
            <p:cxnSp>
              <p:nvCxnSpPr>
                <p:cNvPr id="66" name="Straight Connector 65">
                  <a:extLst>
                    <a:ext uri="{FF2B5EF4-FFF2-40B4-BE49-F238E27FC236}">
                      <a16:creationId xmlns:a16="http://schemas.microsoft.com/office/drawing/2014/main" id="{7DEC2E5D-5371-28F5-5F14-BAF9A760DC5F}"/>
                    </a:ext>
                  </a:extLst>
                </p:cNvPr>
                <p:cNvCxnSpPr/>
                <p:nvPr/>
              </p:nvCxnSpPr>
              <p:spPr>
                <a:xfrm flipV="1">
                  <a:off x="1832674" y="5595350"/>
                  <a:ext cx="1" cy="383286"/>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82" name="Freeform 81">
                  <a:extLst>
                    <a:ext uri="{FF2B5EF4-FFF2-40B4-BE49-F238E27FC236}">
                      <a16:creationId xmlns:a16="http://schemas.microsoft.com/office/drawing/2014/main" id="{7E455B13-BCF4-0549-2B2B-CD3A0D176977}"/>
                    </a:ext>
                  </a:extLst>
                </p:cNvPr>
                <p:cNvSpPr/>
                <p:nvPr/>
              </p:nvSpPr>
              <p:spPr>
                <a:xfrm>
                  <a:off x="1795670" y="5469835"/>
                  <a:ext cx="89452" cy="308113"/>
                </a:xfrm>
                <a:custGeom>
                  <a:avLst/>
                  <a:gdLst>
                    <a:gd name="connsiteX0" fmla="*/ 3313 w 89452"/>
                    <a:gd name="connsiteY0" fmla="*/ 308113 h 308113"/>
                    <a:gd name="connsiteX1" fmla="*/ 62947 w 89452"/>
                    <a:gd name="connsiteY1" fmla="*/ 284922 h 308113"/>
                    <a:gd name="connsiteX2" fmla="*/ 62947 w 89452"/>
                    <a:gd name="connsiteY2" fmla="*/ 284922 h 308113"/>
                    <a:gd name="connsiteX3" fmla="*/ 49695 w 89452"/>
                    <a:gd name="connsiteY3" fmla="*/ 238539 h 308113"/>
                    <a:gd name="connsiteX4" fmla="*/ 76200 w 89452"/>
                    <a:gd name="connsiteY4" fmla="*/ 208722 h 308113"/>
                    <a:gd name="connsiteX5" fmla="*/ 79513 w 89452"/>
                    <a:gd name="connsiteY5" fmla="*/ 165652 h 308113"/>
                    <a:gd name="connsiteX6" fmla="*/ 79513 w 89452"/>
                    <a:gd name="connsiteY6" fmla="*/ 165652 h 308113"/>
                    <a:gd name="connsiteX7" fmla="*/ 66260 w 89452"/>
                    <a:gd name="connsiteY7" fmla="*/ 119269 h 308113"/>
                    <a:gd name="connsiteX8" fmla="*/ 89452 w 89452"/>
                    <a:gd name="connsiteY8" fmla="*/ 79513 h 308113"/>
                    <a:gd name="connsiteX9" fmla="*/ 33130 w 89452"/>
                    <a:gd name="connsiteY9" fmla="*/ 0 h 308113"/>
                    <a:gd name="connsiteX10" fmla="*/ 29817 w 89452"/>
                    <a:gd name="connsiteY10" fmla="*/ 76200 h 308113"/>
                    <a:gd name="connsiteX11" fmla="*/ 6626 w 89452"/>
                    <a:gd name="connsiteY11" fmla="*/ 106017 h 308113"/>
                    <a:gd name="connsiteX12" fmla="*/ 39756 w 89452"/>
                    <a:gd name="connsiteY12" fmla="*/ 115956 h 308113"/>
                    <a:gd name="connsiteX13" fmla="*/ 3313 w 89452"/>
                    <a:gd name="connsiteY13" fmla="*/ 159026 h 308113"/>
                    <a:gd name="connsiteX14" fmla="*/ 49695 w 89452"/>
                    <a:gd name="connsiteY14" fmla="*/ 192156 h 308113"/>
                    <a:gd name="connsiteX15" fmla="*/ 0 w 89452"/>
                    <a:gd name="connsiteY15" fmla="*/ 228600 h 308113"/>
                    <a:gd name="connsiteX16" fmla="*/ 3313 w 89452"/>
                    <a:gd name="connsiteY16" fmla="*/ 308113 h 30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452" h="308113">
                      <a:moveTo>
                        <a:pt x="3313" y="308113"/>
                      </a:moveTo>
                      <a:lnTo>
                        <a:pt x="62947" y="284922"/>
                      </a:lnTo>
                      <a:lnTo>
                        <a:pt x="62947" y="284922"/>
                      </a:lnTo>
                      <a:lnTo>
                        <a:pt x="49695" y="238539"/>
                      </a:lnTo>
                      <a:lnTo>
                        <a:pt x="76200" y="208722"/>
                      </a:lnTo>
                      <a:lnTo>
                        <a:pt x="79513" y="165652"/>
                      </a:lnTo>
                      <a:lnTo>
                        <a:pt x="79513" y="165652"/>
                      </a:lnTo>
                      <a:lnTo>
                        <a:pt x="66260" y="119269"/>
                      </a:lnTo>
                      <a:lnTo>
                        <a:pt x="89452" y="79513"/>
                      </a:lnTo>
                      <a:lnTo>
                        <a:pt x="33130" y="0"/>
                      </a:lnTo>
                      <a:lnTo>
                        <a:pt x="29817" y="76200"/>
                      </a:lnTo>
                      <a:lnTo>
                        <a:pt x="6626" y="106017"/>
                      </a:lnTo>
                      <a:lnTo>
                        <a:pt x="39756" y="115956"/>
                      </a:lnTo>
                      <a:lnTo>
                        <a:pt x="3313" y="159026"/>
                      </a:lnTo>
                      <a:lnTo>
                        <a:pt x="49695" y="192156"/>
                      </a:lnTo>
                      <a:lnTo>
                        <a:pt x="0" y="228600"/>
                      </a:lnTo>
                      <a:lnTo>
                        <a:pt x="3313" y="308113"/>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8" name="Group 47">
                <a:extLst>
                  <a:ext uri="{FF2B5EF4-FFF2-40B4-BE49-F238E27FC236}">
                    <a16:creationId xmlns:a16="http://schemas.microsoft.com/office/drawing/2014/main" id="{DE51C176-DEF7-1B14-3DBA-D43812B6D7F9}"/>
                  </a:ext>
                </a:extLst>
              </p:cNvPr>
              <p:cNvGrpSpPr/>
              <p:nvPr/>
            </p:nvGrpSpPr>
            <p:grpSpPr>
              <a:xfrm>
                <a:off x="1845365" y="5416826"/>
                <a:ext cx="155713" cy="582057"/>
                <a:chOff x="1845365" y="5416826"/>
                <a:chExt cx="155713" cy="582057"/>
              </a:xfrm>
            </p:grpSpPr>
            <p:cxnSp>
              <p:nvCxnSpPr>
                <p:cNvPr id="68" name="Straight Connector 67">
                  <a:extLst>
                    <a:ext uri="{FF2B5EF4-FFF2-40B4-BE49-F238E27FC236}">
                      <a16:creationId xmlns:a16="http://schemas.microsoft.com/office/drawing/2014/main" id="{9F16EDA3-3689-576C-3907-89EC0F87DAF2}"/>
                    </a:ext>
                  </a:extLst>
                </p:cNvPr>
                <p:cNvCxnSpPr>
                  <a:endCxn id="84" idx="1"/>
                </p:cNvCxnSpPr>
                <p:nvPr/>
              </p:nvCxnSpPr>
              <p:spPr>
                <a:xfrm flipV="1">
                  <a:off x="1908549" y="5731565"/>
                  <a:ext cx="6390" cy="267318"/>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84" name="Freeform 83">
                  <a:extLst>
                    <a:ext uri="{FF2B5EF4-FFF2-40B4-BE49-F238E27FC236}">
                      <a16:creationId xmlns:a16="http://schemas.microsoft.com/office/drawing/2014/main" id="{138C1E4A-2AE0-2173-475C-F6623D8AB411}"/>
                    </a:ext>
                  </a:extLst>
                </p:cNvPr>
                <p:cNvSpPr/>
                <p:nvPr/>
              </p:nvSpPr>
              <p:spPr>
                <a:xfrm>
                  <a:off x="1845365" y="5416826"/>
                  <a:ext cx="155713" cy="351183"/>
                </a:xfrm>
                <a:custGeom>
                  <a:avLst/>
                  <a:gdLst>
                    <a:gd name="connsiteX0" fmla="*/ 155713 w 155713"/>
                    <a:gd name="connsiteY0" fmla="*/ 351183 h 351183"/>
                    <a:gd name="connsiteX1" fmla="*/ 69574 w 155713"/>
                    <a:gd name="connsiteY1" fmla="*/ 314739 h 351183"/>
                    <a:gd name="connsiteX2" fmla="*/ 0 w 155713"/>
                    <a:gd name="connsiteY2" fmla="*/ 337931 h 351183"/>
                    <a:gd name="connsiteX3" fmla="*/ 26505 w 155713"/>
                    <a:gd name="connsiteY3" fmla="*/ 278296 h 351183"/>
                    <a:gd name="connsiteX4" fmla="*/ 72887 w 155713"/>
                    <a:gd name="connsiteY4" fmla="*/ 251791 h 351183"/>
                    <a:gd name="connsiteX5" fmla="*/ 56322 w 155713"/>
                    <a:gd name="connsiteY5" fmla="*/ 228600 h 351183"/>
                    <a:gd name="connsiteX6" fmla="*/ 66261 w 155713"/>
                    <a:gd name="connsiteY6" fmla="*/ 208722 h 351183"/>
                    <a:gd name="connsiteX7" fmla="*/ 29818 w 155713"/>
                    <a:gd name="connsiteY7" fmla="*/ 185531 h 351183"/>
                    <a:gd name="connsiteX8" fmla="*/ 59635 w 155713"/>
                    <a:gd name="connsiteY8" fmla="*/ 175591 h 351183"/>
                    <a:gd name="connsiteX9" fmla="*/ 69574 w 155713"/>
                    <a:gd name="connsiteY9" fmla="*/ 139148 h 351183"/>
                    <a:gd name="connsiteX10" fmla="*/ 46383 w 155713"/>
                    <a:gd name="connsiteY10" fmla="*/ 112644 h 351183"/>
                    <a:gd name="connsiteX11" fmla="*/ 56322 w 155713"/>
                    <a:gd name="connsiteY11" fmla="*/ 82826 h 351183"/>
                    <a:gd name="connsiteX12" fmla="*/ 39757 w 155713"/>
                    <a:gd name="connsiteY12" fmla="*/ 56322 h 351183"/>
                    <a:gd name="connsiteX13" fmla="*/ 72887 w 155713"/>
                    <a:gd name="connsiteY13" fmla="*/ 0 h 351183"/>
                    <a:gd name="connsiteX14" fmla="*/ 86139 w 155713"/>
                    <a:gd name="connsiteY14" fmla="*/ 29817 h 351183"/>
                    <a:gd name="connsiteX15" fmla="*/ 86139 w 155713"/>
                    <a:gd name="connsiteY15" fmla="*/ 29817 h 351183"/>
                    <a:gd name="connsiteX16" fmla="*/ 82826 w 155713"/>
                    <a:gd name="connsiteY16" fmla="*/ 72887 h 351183"/>
                    <a:gd name="connsiteX17" fmla="*/ 82826 w 155713"/>
                    <a:gd name="connsiteY17" fmla="*/ 115957 h 351183"/>
                    <a:gd name="connsiteX18" fmla="*/ 129209 w 155713"/>
                    <a:gd name="connsiteY18" fmla="*/ 86139 h 351183"/>
                    <a:gd name="connsiteX19" fmla="*/ 102705 w 155713"/>
                    <a:gd name="connsiteY19" fmla="*/ 135835 h 351183"/>
                    <a:gd name="connsiteX20" fmla="*/ 132522 w 155713"/>
                    <a:gd name="connsiteY20" fmla="*/ 165652 h 351183"/>
                    <a:gd name="connsiteX21" fmla="*/ 102705 w 155713"/>
                    <a:gd name="connsiteY21" fmla="*/ 198783 h 351183"/>
                    <a:gd name="connsiteX22" fmla="*/ 139148 w 155713"/>
                    <a:gd name="connsiteY22" fmla="*/ 255104 h 351183"/>
                    <a:gd name="connsiteX23" fmla="*/ 109331 w 155713"/>
                    <a:gd name="connsiteY23" fmla="*/ 274983 h 351183"/>
                    <a:gd name="connsiteX24" fmla="*/ 155713 w 155713"/>
                    <a:gd name="connsiteY24" fmla="*/ 351183 h 3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5713" h="351183">
                      <a:moveTo>
                        <a:pt x="155713" y="351183"/>
                      </a:moveTo>
                      <a:lnTo>
                        <a:pt x="69574" y="314739"/>
                      </a:lnTo>
                      <a:lnTo>
                        <a:pt x="0" y="337931"/>
                      </a:lnTo>
                      <a:lnTo>
                        <a:pt x="26505" y="278296"/>
                      </a:lnTo>
                      <a:lnTo>
                        <a:pt x="72887" y="251791"/>
                      </a:lnTo>
                      <a:lnTo>
                        <a:pt x="56322" y="228600"/>
                      </a:lnTo>
                      <a:lnTo>
                        <a:pt x="66261" y="208722"/>
                      </a:lnTo>
                      <a:lnTo>
                        <a:pt x="29818" y="185531"/>
                      </a:lnTo>
                      <a:lnTo>
                        <a:pt x="59635" y="175591"/>
                      </a:lnTo>
                      <a:lnTo>
                        <a:pt x="69574" y="139148"/>
                      </a:lnTo>
                      <a:lnTo>
                        <a:pt x="46383" y="112644"/>
                      </a:lnTo>
                      <a:lnTo>
                        <a:pt x="56322" y="82826"/>
                      </a:lnTo>
                      <a:lnTo>
                        <a:pt x="39757" y="56322"/>
                      </a:lnTo>
                      <a:lnTo>
                        <a:pt x="72887" y="0"/>
                      </a:lnTo>
                      <a:cubicBezTo>
                        <a:pt x="83374" y="27966"/>
                        <a:pt x="76154" y="19832"/>
                        <a:pt x="86139" y="29817"/>
                      </a:cubicBezTo>
                      <a:lnTo>
                        <a:pt x="86139" y="29817"/>
                      </a:lnTo>
                      <a:lnTo>
                        <a:pt x="82826" y="72887"/>
                      </a:lnTo>
                      <a:lnTo>
                        <a:pt x="82826" y="115957"/>
                      </a:lnTo>
                      <a:lnTo>
                        <a:pt x="129209" y="86139"/>
                      </a:lnTo>
                      <a:lnTo>
                        <a:pt x="102705" y="135835"/>
                      </a:lnTo>
                      <a:lnTo>
                        <a:pt x="132522" y="165652"/>
                      </a:lnTo>
                      <a:lnTo>
                        <a:pt x="102705" y="198783"/>
                      </a:lnTo>
                      <a:lnTo>
                        <a:pt x="139148" y="255104"/>
                      </a:lnTo>
                      <a:lnTo>
                        <a:pt x="109331" y="274983"/>
                      </a:lnTo>
                      <a:lnTo>
                        <a:pt x="155713" y="351183"/>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52" name="Group 51">
                <a:extLst>
                  <a:ext uri="{FF2B5EF4-FFF2-40B4-BE49-F238E27FC236}">
                    <a16:creationId xmlns:a16="http://schemas.microsoft.com/office/drawing/2014/main" id="{005B80CD-3456-1C59-01D1-70DAA357272D}"/>
                  </a:ext>
                </a:extLst>
              </p:cNvPr>
              <p:cNvGrpSpPr/>
              <p:nvPr/>
            </p:nvGrpSpPr>
            <p:grpSpPr>
              <a:xfrm>
                <a:off x="2170042" y="4314548"/>
                <a:ext cx="256062" cy="1677879"/>
                <a:chOff x="2170042" y="4314548"/>
                <a:chExt cx="256062" cy="1677879"/>
              </a:xfrm>
            </p:grpSpPr>
            <p:sp>
              <p:nvSpPr>
                <p:cNvPr id="180" name="Freeform 179">
                  <a:extLst>
                    <a:ext uri="{FF2B5EF4-FFF2-40B4-BE49-F238E27FC236}">
                      <a16:creationId xmlns:a16="http://schemas.microsoft.com/office/drawing/2014/main" id="{51556F09-BE5E-6934-94B6-F973CC7F5DF1}"/>
                    </a:ext>
                  </a:extLst>
                </p:cNvPr>
                <p:cNvSpPr/>
                <p:nvPr/>
              </p:nvSpPr>
              <p:spPr>
                <a:xfrm>
                  <a:off x="2201662" y="4314548"/>
                  <a:ext cx="93216" cy="1677879"/>
                </a:xfrm>
                <a:custGeom>
                  <a:avLst/>
                  <a:gdLst>
                    <a:gd name="connsiteX0" fmla="*/ 75460 w 93216"/>
                    <a:gd name="connsiteY0" fmla="*/ 452761 h 1677879"/>
                    <a:gd name="connsiteX1" fmla="*/ 26633 w 93216"/>
                    <a:gd name="connsiteY1" fmla="*/ 1677879 h 1677879"/>
                    <a:gd name="connsiteX2" fmla="*/ 66583 w 93216"/>
                    <a:gd name="connsiteY2" fmla="*/ 1677879 h 1677879"/>
                    <a:gd name="connsiteX3" fmla="*/ 84338 w 93216"/>
                    <a:gd name="connsiteY3" fmla="*/ 0 h 1677879"/>
                    <a:gd name="connsiteX4" fmla="*/ 79899 w 93216"/>
                    <a:gd name="connsiteY4" fmla="*/ 88776 h 1677879"/>
                    <a:gd name="connsiteX5" fmla="*/ 0 w 93216"/>
                    <a:gd name="connsiteY5" fmla="*/ 155359 h 1677879"/>
                    <a:gd name="connsiteX6" fmla="*/ 93216 w 93216"/>
                    <a:gd name="connsiteY6" fmla="*/ 124287 h 1677879"/>
                    <a:gd name="connsiteX7" fmla="*/ 75460 w 93216"/>
                    <a:gd name="connsiteY7" fmla="*/ 452761 h 167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16" h="1677879">
                      <a:moveTo>
                        <a:pt x="75460" y="452761"/>
                      </a:moveTo>
                      <a:lnTo>
                        <a:pt x="26633" y="1677879"/>
                      </a:lnTo>
                      <a:lnTo>
                        <a:pt x="66583" y="1677879"/>
                      </a:lnTo>
                      <a:lnTo>
                        <a:pt x="84338" y="0"/>
                      </a:lnTo>
                      <a:lnTo>
                        <a:pt x="79899" y="88776"/>
                      </a:lnTo>
                      <a:lnTo>
                        <a:pt x="0" y="155359"/>
                      </a:lnTo>
                      <a:lnTo>
                        <a:pt x="93216" y="124287"/>
                      </a:lnTo>
                      <a:lnTo>
                        <a:pt x="75460" y="452761"/>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 name="Freeform 87">
                  <a:extLst>
                    <a:ext uri="{FF2B5EF4-FFF2-40B4-BE49-F238E27FC236}">
                      <a16:creationId xmlns:a16="http://schemas.microsoft.com/office/drawing/2014/main" id="{8A0F78BC-8B2D-C21D-9C9A-22A6538611EC}"/>
                    </a:ext>
                  </a:extLst>
                </p:cNvPr>
                <p:cNvSpPr/>
                <p:nvPr/>
              </p:nvSpPr>
              <p:spPr>
                <a:xfrm>
                  <a:off x="2170042" y="4429539"/>
                  <a:ext cx="256062" cy="407504"/>
                </a:xfrm>
                <a:custGeom>
                  <a:avLst/>
                  <a:gdLst>
                    <a:gd name="connsiteX0" fmla="*/ 112645 w 256062"/>
                    <a:gd name="connsiteY0" fmla="*/ 26504 h 407504"/>
                    <a:gd name="connsiteX1" fmla="*/ 112645 w 256062"/>
                    <a:gd name="connsiteY1" fmla="*/ 26504 h 407504"/>
                    <a:gd name="connsiteX2" fmla="*/ 96080 w 256062"/>
                    <a:gd name="connsiteY2" fmla="*/ 49696 h 407504"/>
                    <a:gd name="connsiteX3" fmla="*/ 92767 w 256062"/>
                    <a:gd name="connsiteY3" fmla="*/ 59635 h 407504"/>
                    <a:gd name="connsiteX4" fmla="*/ 72888 w 256062"/>
                    <a:gd name="connsiteY4" fmla="*/ 66261 h 407504"/>
                    <a:gd name="connsiteX5" fmla="*/ 96080 w 256062"/>
                    <a:gd name="connsiteY5" fmla="*/ 82826 h 407504"/>
                    <a:gd name="connsiteX6" fmla="*/ 106019 w 256062"/>
                    <a:gd name="connsiteY6" fmla="*/ 86139 h 407504"/>
                    <a:gd name="connsiteX7" fmla="*/ 99393 w 256062"/>
                    <a:gd name="connsiteY7" fmla="*/ 106018 h 407504"/>
                    <a:gd name="connsiteX8" fmla="*/ 96080 w 256062"/>
                    <a:gd name="connsiteY8" fmla="*/ 115957 h 407504"/>
                    <a:gd name="connsiteX9" fmla="*/ 76201 w 256062"/>
                    <a:gd name="connsiteY9" fmla="*/ 129209 h 407504"/>
                    <a:gd name="connsiteX10" fmla="*/ 66262 w 256062"/>
                    <a:gd name="connsiteY10" fmla="*/ 135835 h 407504"/>
                    <a:gd name="connsiteX11" fmla="*/ 33132 w 256062"/>
                    <a:gd name="connsiteY11" fmla="*/ 125896 h 407504"/>
                    <a:gd name="connsiteX12" fmla="*/ 13254 w 256062"/>
                    <a:gd name="connsiteY12" fmla="*/ 122583 h 407504"/>
                    <a:gd name="connsiteX13" fmla="*/ 3315 w 256062"/>
                    <a:gd name="connsiteY13" fmla="*/ 125896 h 407504"/>
                    <a:gd name="connsiteX14" fmla="*/ 3315 w 256062"/>
                    <a:gd name="connsiteY14" fmla="*/ 149087 h 407504"/>
                    <a:gd name="connsiteX15" fmla="*/ 33132 w 256062"/>
                    <a:gd name="connsiteY15" fmla="*/ 162339 h 407504"/>
                    <a:gd name="connsiteX16" fmla="*/ 43071 w 256062"/>
                    <a:gd name="connsiteY16" fmla="*/ 165652 h 407504"/>
                    <a:gd name="connsiteX17" fmla="*/ 53010 w 256062"/>
                    <a:gd name="connsiteY17" fmla="*/ 168965 h 407504"/>
                    <a:gd name="connsiteX18" fmla="*/ 56323 w 256062"/>
                    <a:gd name="connsiteY18" fmla="*/ 178904 h 407504"/>
                    <a:gd name="connsiteX19" fmla="*/ 62949 w 256062"/>
                    <a:gd name="connsiteY19" fmla="*/ 202096 h 407504"/>
                    <a:gd name="connsiteX20" fmla="*/ 82828 w 256062"/>
                    <a:gd name="connsiteY20" fmla="*/ 192157 h 407504"/>
                    <a:gd name="connsiteX21" fmla="*/ 92767 w 256062"/>
                    <a:gd name="connsiteY21" fmla="*/ 185531 h 407504"/>
                    <a:gd name="connsiteX22" fmla="*/ 109332 w 256062"/>
                    <a:gd name="connsiteY22" fmla="*/ 188844 h 407504"/>
                    <a:gd name="connsiteX23" fmla="*/ 109332 w 256062"/>
                    <a:gd name="connsiteY23" fmla="*/ 212035 h 407504"/>
                    <a:gd name="connsiteX24" fmla="*/ 106019 w 256062"/>
                    <a:gd name="connsiteY24" fmla="*/ 221974 h 407504"/>
                    <a:gd name="connsiteX25" fmla="*/ 82828 w 256062"/>
                    <a:gd name="connsiteY25" fmla="*/ 231913 h 407504"/>
                    <a:gd name="connsiteX26" fmla="*/ 72888 w 256062"/>
                    <a:gd name="connsiteY26" fmla="*/ 235226 h 407504"/>
                    <a:gd name="connsiteX27" fmla="*/ 56323 w 256062"/>
                    <a:gd name="connsiteY27" fmla="*/ 258418 h 407504"/>
                    <a:gd name="connsiteX28" fmla="*/ 16567 w 256062"/>
                    <a:gd name="connsiteY28" fmla="*/ 288235 h 407504"/>
                    <a:gd name="connsiteX29" fmla="*/ 9941 w 256062"/>
                    <a:gd name="connsiteY29" fmla="*/ 298174 h 407504"/>
                    <a:gd name="connsiteX30" fmla="*/ 19880 w 256062"/>
                    <a:gd name="connsiteY30" fmla="*/ 304800 h 407504"/>
                    <a:gd name="connsiteX31" fmla="*/ 36445 w 256062"/>
                    <a:gd name="connsiteY31" fmla="*/ 301487 h 407504"/>
                    <a:gd name="connsiteX32" fmla="*/ 56323 w 256062"/>
                    <a:gd name="connsiteY32" fmla="*/ 298174 h 407504"/>
                    <a:gd name="connsiteX33" fmla="*/ 92767 w 256062"/>
                    <a:gd name="connsiteY33" fmla="*/ 308113 h 407504"/>
                    <a:gd name="connsiteX34" fmla="*/ 99393 w 256062"/>
                    <a:gd name="connsiteY34" fmla="*/ 327991 h 407504"/>
                    <a:gd name="connsiteX35" fmla="*/ 96080 w 256062"/>
                    <a:gd name="connsiteY35" fmla="*/ 344557 h 407504"/>
                    <a:gd name="connsiteX36" fmla="*/ 89454 w 256062"/>
                    <a:gd name="connsiteY36" fmla="*/ 354496 h 407504"/>
                    <a:gd name="connsiteX37" fmla="*/ 102706 w 256062"/>
                    <a:gd name="connsiteY37" fmla="*/ 361122 h 407504"/>
                    <a:gd name="connsiteX38" fmla="*/ 69575 w 256062"/>
                    <a:gd name="connsiteY38" fmla="*/ 367748 h 407504"/>
                    <a:gd name="connsiteX39" fmla="*/ 59636 w 256062"/>
                    <a:gd name="connsiteY39" fmla="*/ 374374 h 407504"/>
                    <a:gd name="connsiteX40" fmla="*/ 56323 w 256062"/>
                    <a:gd name="connsiteY40" fmla="*/ 390939 h 407504"/>
                    <a:gd name="connsiteX41" fmla="*/ 49697 w 256062"/>
                    <a:gd name="connsiteY41" fmla="*/ 400878 h 407504"/>
                    <a:gd name="connsiteX42" fmla="*/ 59636 w 256062"/>
                    <a:gd name="connsiteY42" fmla="*/ 407504 h 407504"/>
                    <a:gd name="connsiteX43" fmla="*/ 72888 w 256062"/>
                    <a:gd name="connsiteY43" fmla="*/ 400878 h 407504"/>
                    <a:gd name="connsiteX44" fmla="*/ 99393 w 256062"/>
                    <a:gd name="connsiteY44" fmla="*/ 377687 h 407504"/>
                    <a:gd name="connsiteX45" fmla="*/ 115958 w 256062"/>
                    <a:gd name="connsiteY45" fmla="*/ 374374 h 407504"/>
                    <a:gd name="connsiteX46" fmla="*/ 195471 w 256062"/>
                    <a:gd name="connsiteY46" fmla="*/ 384313 h 407504"/>
                    <a:gd name="connsiteX47" fmla="*/ 231915 w 256062"/>
                    <a:gd name="connsiteY47" fmla="*/ 394252 h 407504"/>
                    <a:gd name="connsiteX48" fmla="*/ 255106 w 256062"/>
                    <a:gd name="connsiteY48" fmla="*/ 390939 h 407504"/>
                    <a:gd name="connsiteX49" fmla="*/ 248480 w 256062"/>
                    <a:gd name="connsiteY49" fmla="*/ 377687 h 407504"/>
                    <a:gd name="connsiteX50" fmla="*/ 238541 w 256062"/>
                    <a:gd name="connsiteY50" fmla="*/ 371061 h 407504"/>
                    <a:gd name="connsiteX51" fmla="*/ 218662 w 256062"/>
                    <a:gd name="connsiteY51" fmla="*/ 364435 h 407504"/>
                    <a:gd name="connsiteX52" fmla="*/ 208723 w 256062"/>
                    <a:gd name="connsiteY52" fmla="*/ 357809 h 407504"/>
                    <a:gd name="connsiteX53" fmla="*/ 192158 w 256062"/>
                    <a:gd name="connsiteY53" fmla="*/ 337931 h 407504"/>
                    <a:gd name="connsiteX54" fmla="*/ 172280 w 256062"/>
                    <a:gd name="connsiteY54" fmla="*/ 324678 h 407504"/>
                    <a:gd name="connsiteX55" fmla="*/ 162341 w 256062"/>
                    <a:gd name="connsiteY55" fmla="*/ 318052 h 407504"/>
                    <a:gd name="connsiteX56" fmla="*/ 165654 w 256062"/>
                    <a:gd name="connsiteY56" fmla="*/ 308113 h 407504"/>
                    <a:gd name="connsiteX57" fmla="*/ 159028 w 256062"/>
                    <a:gd name="connsiteY57" fmla="*/ 298174 h 407504"/>
                    <a:gd name="connsiteX58" fmla="*/ 139149 w 256062"/>
                    <a:gd name="connsiteY58" fmla="*/ 268357 h 407504"/>
                    <a:gd name="connsiteX59" fmla="*/ 125897 w 256062"/>
                    <a:gd name="connsiteY59" fmla="*/ 241852 h 407504"/>
                    <a:gd name="connsiteX60" fmla="*/ 129210 w 256062"/>
                    <a:gd name="connsiteY60" fmla="*/ 228600 h 407504"/>
                    <a:gd name="connsiteX61" fmla="*/ 132523 w 256062"/>
                    <a:gd name="connsiteY61" fmla="*/ 218661 h 407504"/>
                    <a:gd name="connsiteX62" fmla="*/ 129210 w 256062"/>
                    <a:gd name="connsiteY62" fmla="*/ 195470 h 407504"/>
                    <a:gd name="connsiteX63" fmla="*/ 139149 w 256062"/>
                    <a:gd name="connsiteY63" fmla="*/ 198783 h 407504"/>
                    <a:gd name="connsiteX64" fmla="*/ 152401 w 256062"/>
                    <a:gd name="connsiteY64" fmla="*/ 202096 h 407504"/>
                    <a:gd name="connsiteX65" fmla="*/ 162341 w 256062"/>
                    <a:gd name="connsiteY65" fmla="*/ 205409 h 407504"/>
                    <a:gd name="connsiteX66" fmla="*/ 195471 w 256062"/>
                    <a:gd name="connsiteY66" fmla="*/ 212035 h 407504"/>
                    <a:gd name="connsiteX67" fmla="*/ 208723 w 256062"/>
                    <a:gd name="connsiteY67" fmla="*/ 215348 h 407504"/>
                    <a:gd name="connsiteX68" fmla="*/ 205410 w 256062"/>
                    <a:gd name="connsiteY68" fmla="*/ 205409 h 407504"/>
                    <a:gd name="connsiteX69" fmla="*/ 188845 w 256062"/>
                    <a:gd name="connsiteY69" fmla="*/ 188844 h 407504"/>
                    <a:gd name="connsiteX70" fmla="*/ 168967 w 256062"/>
                    <a:gd name="connsiteY70" fmla="*/ 182218 h 407504"/>
                    <a:gd name="connsiteX71" fmla="*/ 145775 w 256062"/>
                    <a:gd name="connsiteY71" fmla="*/ 155713 h 407504"/>
                    <a:gd name="connsiteX72" fmla="*/ 135836 w 256062"/>
                    <a:gd name="connsiteY72" fmla="*/ 125896 h 407504"/>
                    <a:gd name="connsiteX73" fmla="*/ 132523 w 256062"/>
                    <a:gd name="connsiteY73" fmla="*/ 112644 h 407504"/>
                    <a:gd name="connsiteX74" fmla="*/ 125897 w 256062"/>
                    <a:gd name="connsiteY74" fmla="*/ 102704 h 407504"/>
                    <a:gd name="connsiteX75" fmla="*/ 122584 w 256062"/>
                    <a:gd name="connsiteY75" fmla="*/ 92765 h 407504"/>
                    <a:gd name="connsiteX76" fmla="*/ 142462 w 256062"/>
                    <a:gd name="connsiteY76" fmla="*/ 23191 h 407504"/>
                    <a:gd name="connsiteX77" fmla="*/ 162341 w 256062"/>
                    <a:gd name="connsiteY77" fmla="*/ 26504 h 407504"/>
                    <a:gd name="connsiteX78" fmla="*/ 182219 w 256062"/>
                    <a:gd name="connsiteY78" fmla="*/ 26504 h 407504"/>
                    <a:gd name="connsiteX79" fmla="*/ 185532 w 256062"/>
                    <a:gd name="connsiteY79" fmla="*/ 16565 h 407504"/>
                    <a:gd name="connsiteX80" fmla="*/ 168967 w 256062"/>
                    <a:gd name="connsiteY80" fmla="*/ 3313 h 407504"/>
                    <a:gd name="connsiteX81" fmla="*/ 159028 w 256062"/>
                    <a:gd name="connsiteY81" fmla="*/ 0 h 407504"/>
                    <a:gd name="connsiteX82" fmla="*/ 139149 w 256062"/>
                    <a:gd name="connsiteY82" fmla="*/ 3313 h 407504"/>
                    <a:gd name="connsiteX83" fmla="*/ 132523 w 256062"/>
                    <a:gd name="connsiteY83" fmla="*/ 13252 h 407504"/>
                    <a:gd name="connsiteX84" fmla="*/ 89454 w 256062"/>
                    <a:gd name="connsiteY84" fmla="*/ 16565 h 407504"/>
                    <a:gd name="connsiteX85" fmla="*/ 112645 w 256062"/>
                    <a:gd name="connsiteY85" fmla="*/ 26504 h 40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56062" h="407504">
                      <a:moveTo>
                        <a:pt x="112645" y="26504"/>
                      </a:moveTo>
                      <a:lnTo>
                        <a:pt x="112645" y="26504"/>
                      </a:lnTo>
                      <a:cubicBezTo>
                        <a:pt x="107123" y="34235"/>
                        <a:pt x="100968" y="41550"/>
                        <a:pt x="96080" y="49696"/>
                      </a:cubicBezTo>
                      <a:cubicBezTo>
                        <a:pt x="94283" y="52691"/>
                        <a:pt x="95609" y="57605"/>
                        <a:pt x="92767" y="59635"/>
                      </a:cubicBezTo>
                      <a:cubicBezTo>
                        <a:pt x="87083" y="63695"/>
                        <a:pt x="72888" y="66261"/>
                        <a:pt x="72888" y="66261"/>
                      </a:cubicBezTo>
                      <a:cubicBezTo>
                        <a:pt x="78410" y="82826"/>
                        <a:pt x="72888" y="75096"/>
                        <a:pt x="96080" y="82826"/>
                      </a:cubicBezTo>
                      <a:lnTo>
                        <a:pt x="106019" y="86139"/>
                      </a:lnTo>
                      <a:lnTo>
                        <a:pt x="99393" y="106018"/>
                      </a:lnTo>
                      <a:cubicBezTo>
                        <a:pt x="98289" y="109331"/>
                        <a:pt x="98986" y="114020"/>
                        <a:pt x="96080" y="115957"/>
                      </a:cubicBezTo>
                      <a:lnTo>
                        <a:pt x="76201" y="129209"/>
                      </a:lnTo>
                      <a:lnTo>
                        <a:pt x="66262" y="135835"/>
                      </a:lnTo>
                      <a:cubicBezTo>
                        <a:pt x="46234" y="130828"/>
                        <a:pt x="57330" y="133962"/>
                        <a:pt x="33132" y="125896"/>
                      </a:cubicBezTo>
                      <a:cubicBezTo>
                        <a:pt x="26759" y="123772"/>
                        <a:pt x="19880" y="123687"/>
                        <a:pt x="13254" y="122583"/>
                      </a:cubicBezTo>
                      <a:cubicBezTo>
                        <a:pt x="9941" y="123687"/>
                        <a:pt x="5784" y="123427"/>
                        <a:pt x="3315" y="125896"/>
                      </a:cubicBezTo>
                      <a:cubicBezTo>
                        <a:pt x="-2051" y="131262"/>
                        <a:pt x="-49" y="144042"/>
                        <a:pt x="3315" y="149087"/>
                      </a:cubicBezTo>
                      <a:cubicBezTo>
                        <a:pt x="7816" y="155837"/>
                        <a:pt x="29210" y="161032"/>
                        <a:pt x="33132" y="162339"/>
                      </a:cubicBezTo>
                      <a:lnTo>
                        <a:pt x="43071" y="165652"/>
                      </a:lnTo>
                      <a:lnTo>
                        <a:pt x="53010" y="168965"/>
                      </a:lnTo>
                      <a:cubicBezTo>
                        <a:pt x="54114" y="172278"/>
                        <a:pt x="55364" y="175546"/>
                        <a:pt x="56323" y="178904"/>
                      </a:cubicBezTo>
                      <a:cubicBezTo>
                        <a:pt x="64643" y="208025"/>
                        <a:pt x="55006" y="178266"/>
                        <a:pt x="62949" y="202096"/>
                      </a:cubicBezTo>
                      <a:cubicBezTo>
                        <a:pt x="91431" y="183108"/>
                        <a:pt x="55395" y="205873"/>
                        <a:pt x="82828" y="192157"/>
                      </a:cubicBezTo>
                      <a:cubicBezTo>
                        <a:pt x="86389" y="190376"/>
                        <a:pt x="89454" y="187740"/>
                        <a:pt x="92767" y="185531"/>
                      </a:cubicBezTo>
                      <a:cubicBezTo>
                        <a:pt x="98289" y="186635"/>
                        <a:pt x="104647" y="185720"/>
                        <a:pt x="109332" y="188844"/>
                      </a:cubicBezTo>
                      <a:cubicBezTo>
                        <a:pt x="116364" y="193532"/>
                        <a:pt x="110521" y="207874"/>
                        <a:pt x="109332" y="212035"/>
                      </a:cubicBezTo>
                      <a:cubicBezTo>
                        <a:pt x="108373" y="215393"/>
                        <a:pt x="108201" y="219247"/>
                        <a:pt x="106019" y="221974"/>
                      </a:cubicBezTo>
                      <a:cubicBezTo>
                        <a:pt x="100042" y="229446"/>
                        <a:pt x="91080" y="229555"/>
                        <a:pt x="82828" y="231913"/>
                      </a:cubicBezTo>
                      <a:cubicBezTo>
                        <a:pt x="79470" y="232872"/>
                        <a:pt x="76201" y="234122"/>
                        <a:pt x="72888" y="235226"/>
                      </a:cubicBezTo>
                      <a:cubicBezTo>
                        <a:pt x="69582" y="240184"/>
                        <a:pt x="59798" y="255259"/>
                        <a:pt x="56323" y="258418"/>
                      </a:cubicBezTo>
                      <a:lnTo>
                        <a:pt x="16567" y="288235"/>
                      </a:lnTo>
                      <a:cubicBezTo>
                        <a:pt x="13382" y="290624"/>
                        <a:pt x="12150" y="294861"/>
                        <a:pt x="9941" y="298174"/>
                      </a:cubicBezTo>
                      <a:cubicBezTo>
                        <a:pt x="13254" y="300383"/>
                        <a:pt x="15929" y="304306"/>
                        <a:pt x="19880" y="304800"/>
                      </a:cubicBezTo>
                      <a:cubicBezTo>
                        <a:pt x="25468" y="305498"/>
                        <a:pt x="30905" y="302494"/>
                        <a:pt x="36445" y="301487"/>
                      </a:cubicBezTo>
                      <a:cubicBezTo>
                        <a:pt x="43054" y="300285"/>
                        <a:pt x="49697" y="299278"/>
                        <a:pt x="56323" y="298174"/>
                      </a:cubicBezTo>
                      <a:cubicBezTo>
                        <a:pt x="62233" y="298913"/>
                        <a:pt x="86396" y="297920"/>
                        <a:pt x="92767" y="308113"/>
                      </a:cubicBezTo>
                      <a:cubicBezTo>
                        <a:pt x="96469" y="314036"/>
                        <a:pt x="99393" y="327991"/>
                        <a:pt x="99393" y="327991"/>
                      </a:cubicBezTo>
                      <a:cubicBezTo>
                        <a:pt x="98289" y="333513"/>
                        <a:pt x="98057" y="339284"/>
                        <a:pt x="96080" y="344557"/>
                      </a:cubicBezTo>
                      <a:cubicBezTo>
                        <a:pt x="94682" y="348285"/>
                        <a:pt x="87975" y="350799"/>
                        <a:pt x="89454" y="354496"/>
                      </a:cubicBezTo>
                      <a:cubicBezTo>
                        <a:pt x="91288" y="359081"/>
                        <a:pt x="98289" y="358913"/>
                        <a:pt x="102706" y="361122"/>
                      </a:cubicBezTo>
                      <a:cubicBezTo>
                        <a:pt x="94161" y="362343"/>
                        <a:pt x="78826" y="363123"/>
                        <a:pt x="69575" y="367748"/>
                      </a:cubicBezTo>
                      <a:cubicBezTo>
                        <a:pt x="66014" y="369529"/>
                        <a:pt x="62949" y="372165"/>
                        <a:pt x="59636" y="374374"/>
                      </a:cubicBezTo>
                      <a:cubicBezTo>
                        <a:pt x="58532" y="379896"/>
                        <a:pt x="58300" y="385667"/>
                        <a:pt x="56323" y="390939"/>
                      </a:cubicBezTo>
                      <a:cubicBezTo>
                        <a:pt x="54925" y="394667"/>
                        <a:pt x="48916" y="396974"/>
                        <a:pt x="49697" y="400878"/>
                      </a:cubicBezTo>
                      <a:cubicBezTo>
                        <a:pt x="50478" y="404782"/>
                        <a:pt x="56323" y="405295"/>
                        <a:pt x="59636" y="407504"/>
                      </a:cubicBezTo>
                      <a:cubicBezTo>
                        <a:pt x="64053" y="405295"/>
                        <a:pt x="68990" y="403910"/>
                        <a:pt x="72888" y="400878"/>
                      </a:cubicBezTo>
                      <a:cubicBezTo>
                        <a:pt x="79617" y="395644"/>
                        <a:pt x="89408" y="381431"/>
                        <a:pt x="99393" y="377687"/>
                      </a:cubicBezTo>
                      <a:cubicBezTo>
                        <a:pt x="104665" y="375710"/>
                        <a:pt x="110436" y="375478"/>
                        <a:pt x="115958" y="374374"/>
                      </a:cubicBezTo>
                      <a:cubicBezTo>
                        <a:pt x="242450" y="386421"/>
                        <a:pt x="155420" y="372870"/>
                        <a:pt x="195471" y="384313"/>
                      </a:cubicBezTo>
                      <a:cubicBezTo>
                        <a:pt x="207578" y="387772"/>
                        <a:pt x="219767" y="390939"/>
                        <a:pt x="231915" y="394252"/>
                      </a:cubicBezTo>
                      <a:cubicBezTo>
                        <a:pt x="239645" y="393148"/>
                        <a:pt x="249584" y="396461"/>
                        <a:pt x="255106" y="390939"/>
                      </a:cubicBezTo>
                      <a:cubicBezTo>
                        <a:pt x="258598" y="387447"/>
                        <a:pt x="251642" y="381481"/>
                        <a:pt x="248480" y="377687"/>
                      </a:cubicBezTo>
                      <a:cubicBezTo>
                        <a:pt x="245931" y="374628"/>
                        <a:pt x="242180" y="372678"/>
                        <a:pt x="238541" y="371061"/>
                      </a:cubicBezTo>
                      <a:cubicBezTo>
                        <a:pt x="232158" y="368224"/>
                        <a:pt x="218662" y="364435"/>
                        <a:pt x="218662" y="364435"/>
                      </a:cubicBezTo>
                      <a:cubicBezTo>
                        <a:pt x="215349" y="362226"/>
                        <a:pt x="211539" y="360625"/>
                        <a:pt x="208723" y="357809"/>
                      </a:cubicBezTo>
                      <a:cubicBezTo>
                        <a:pt x="189578" y="338664"/>
                        <a:pt x="216585" y="356931"/>
                        <a:pt x="192158" y="337931"/>
                      </a:cubicBezTo>
                      <a:cubicBezTo>
                        <a:pt x="185872" y="333042"/>
                        <a:pt x="178906" y="329096"/>
                        <a:pt x="172280" y="324678"/>
                      </a:cubicBezTo>
                      <a:lnTo>
                        <a:pt x="162341" y="318052"/>
                      </a:lnTo>
                      <a:cubicBezTo>
                        <a:pt x="163445" y="314739"/>
                        <a:pt x="166228" y="311558"/>
                        <a:pt x="165654" y="308113"/>
                      </a:cubicBezTo>
                      <a:cubicBezTo>
                        <a:pt x="164999" y="304185"/>
                        <a:pt x="161342" y="301414"/>
                        <a:pt x="159028" y="298174"/>
                      </a:cubicBezTo>
                      <a:cubicBezTo>
                        <a:pt x="147776" y="282422"/>
                        <a:pt x="148953" y="286565"/>
                        <a:pt x="139149" y="268357"/>
                      </a:cubicBezTo>
                      <a:cubicBezTo>
                        <a:pt x="134466" y="259660"/>
                        <a:pt x="125897" y="241852"/>
                        <a:pt x="125897" y="241852"/>
                      </a:cubicBezTo>
                      <a:cubicBezTo>
                        <a:pt x="127001" y="237435"/>
                        <a:pt x="127959" y="232978"/>
                        <a:pt x="129210" y="228600"/>
                      </a:cubicBezTo>
                      <a:cubicBezTo>
                        <a:pt x="130169" y="225242"/>
                        <a:pt x="132523" y="222153"/>
                        <a:pt x="132523" y="218661"/>
                      </a:cubicBezTo>
                      <a:cubicBezTo>
                        <a:pt x="132523" y="210852"/>
                        <a:pt x="126741" y="202878"/>
                        <a:pt x="129210" y="195470"/>
                      </a:cubicBezTo>
                      <a:cubicBezTo>
                        <a:pt x="130314" y="192157"/>
                        <a:pt x="135791" y="197824"/>
                        <a:pt x="139149" y="198783"/>
                      </a:cubicBezTo>
                      <a:cubicBezTo>
                        <a:pt x="143527" y="200034"/>
                        <a:pt x="148023" y="200845"/>
                        <a:pt x="152401" y="202096"/>
                      </a:cubicBezTo>
                      <a:cubicBezTo>
                        <a:pt x="155759" y="203055"/>
                        <a:pt x="158938" y="204624"/>
                        <a:pt x="162341" y="205409"/>
                      </a:cubicBezTo>
                      <a:cubicBezTo>
                        <a:pt x="173315" y="207941"/>
                        <a:pt x="184545" y="209304"/>
                        <a:pt x="195471" y="212035"/>
                      </a:cubicBezTo>
                      <a:lnTo>
                        <a:pt x="208723" y="215348"/>
                      </a:lnTo>
                      <a:cubicBezTo>
                        <a:pt x="207619" y="212035"/>
                        <a:pt x="206972" y="208533"/>
                        <a:pt x="205410" y="205409"/>
                      </a:cubicBezTo>
                      <a:cubicBezTo>
                        <a:pt x="201308" y="197205"/>
                        <a:pt x="197364" y="192630"/>
                        <a:pt x="188845" y="188844"/>
                      </a:cubicBezTo>
                      <a:cubicBezTo>
                        <a:pt x="182463" y="186007"/>
                        <a:pt x="168967" y="182218"/>
                        <a:pt x="168967" y="182218"/>
                      </a:cubicBezTo>
                      <a:cubicBezTo>
                        <a:pt x="149585" y="162836"/>
                        <a:pt x="156733" y="172150"/>
                        <a:pt x="145775" y="155713"/>
                      </a:cubicBezTo>
                      <a:cubicBezTo>
                        <a:pt x="138515" y="119411"/>
                        <a:pt x="147593" y="157248"/>
                        <a:pt x="135836" y="125896"/>
                      </a:cubicBezTo>
                      <a:cubicBezTo>
                        <a:pt x="134237" y="121633"/>
                        <a:pt x="134317" y="116829"/>
                        <a:pt x="132523" y="112644"/>
                      </a:cubicBezTo>
                      <a:cubicBezTo>
                        <a:pt x="130954" y="108984"/>
                        <a:pt x="127678" y="106266"/>
                        <a:pt x="125897" y="102704"/>
                      </a:cubicBezTo>
                      <a:cubicBezTo>
                        <a:pt x="124335" y="99580"/>
                        <a:pt x="123688" y="96078"/>
                        <a:pt x="122584" y="92765"/>
                      </a:cubicBezTo>
                      <a:cubicBezTo>
                        <a:pt x="124676" y="50924"/>
                        <a:pt x="104594" y="23191"/>
                        <a:pt x="142462" y="23191"/>
                      </a:cubicBezTo>
                      <a:cubicBezTo>
                        <a:pt x="149180" y="23191"/>
                        <a:pt x="155715" y="25400"/>
                        <a:pt x="162341" y="26504"/>
                      </a:cubicBezTo>
                      <a:cubicBezTo>
                        <a:pt x="168968" y="28714"/>
                        <a:pt x="175592" y="33132"/>
                        <a:pt x="182219" y="26504"/>
                      </a:cubicBezTo>
                      <a:cubicBezTo>
                        <a:pt x="184688" y="24035"/>
                        <a:pt x="184428" y="19878"/>
                        <a:pt x="185532" y="16565"/>
                      </a:cubicBezTo>
                      <a:cubicBezTo>
                        <a:pt x="160550" y="8238"/>
                        <a:pt x="190375" y="20439"/>
                        <a:pt x="168967" y="3313"/>
                      </a:cubicBezTo>
                      <a:cubicBezTo>
                        <a:pt x="166240" y="1131"/>
                        <a:pt x="162341" y="1104"/>
                        <a:pt x="159028" y="0"/>
                      </a:cubicBezTo>
                      <a:cubicBezTo>
                        <a:pt x="152402" y="1104"/>
                        <a:pt x="145158" y="309"/>
                        <a:pt x="139149" y="3313"/>
                      </a:cubicBezTo>
                      <a:cubicBezTo>
                        <a:pt x="135588" y="5094"/>
                        <a:pt x="136370" y="12226"/>
                        <a:pt x="132523" y="13252"/>
                      </a:cubicBezTo>
                      <a:cubicBezTo>
                        <a:pt x="118610" y="16962"/>
                        <a:pt x="103810" y="15461"/>
                        <a:pt x="89454" y="16565"/>
                      </a:cubicBezTo>
                      <a:cubicBezTo>
                        <a:pt x="77420" y="20576"/>
                        <a:pt x="108780" y="24848"/>
                        <a:pt x="112645" y="26504"/>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50" name="Group 49">
                <a:extLst>
                  <a:ext uri="{FF2B5EF4-FFF2-40B4-BE49-F238E27FC236}">
                    <a16:creationId xmlns:a16="http://schemas.microsoft.com/office/drawing/2014/main" id="{61A409D6-0794-C2A6-295F-1C99094B74EB}"/>
                  </a:ext>
                </a:extLst>
              </p:cNvPr>
              <p:cNvGrpSpPr/>
              <p:nvPr/>
            </p:nvGrpSpPr>
            <p:grpSpPr>
              <a:xfrm>
                <a:off x="2040835" y="5088835"/>
                <a:ext cx="145774" cy="912664"/>
                <a:chOff x="2040835" y="5088835"/>
                <a:chExt cx="145774" cy="912664"/>
              </a:xfrm>
            </p:grpSpPr>
            <p:cxnSp>
              <p:nvCxnSpPr>
                <p:cNvPr id="69" name="Straight Connector 68">
                  <a:extLst>
                    <a:ext uri="{FF2B5EF4-FFF2-40B4-BE49-F238E27FC236}">
                      <a16:creationId xmlns:a16="http://schemas.microsoft.com/office/drawing/2014/main" id="{89031D37-D022-52F4-63A5-55F4905AE338}"/>
                    </a:ext>
                  </a:extLst>
                </p:cNvPr>
                <p:cNvCxnSpPr/>
                <p:nvPr/>
              </p:nvCxnSpPr>
              <p:spPr>
                <a:xfrm flipV="1">
                  <a:off x="2107435" y="5539563"/>
                  <a:ext cx="0" cy="461936"/>
                </a:xfrm>
                <a:prstGeom prst="line">
                  <a:avLst/>
                </a:prstGeom>
                <a:ln w="12700">
                  <a:solidFill>
                    <a:srgbClr val="CC6600"/>
                  </a:solidFill>
                </a:ln>
              </p:spPr>
              <p:style>
                <a:lnRef idx="1">
                  <a:schemeClr val="accent1"/>
                </a:lnRef>
                <a:fillRef idx="0">
                  <a:schemeClr val="accent1"/>
                </a:fillRef>
                <a:effectRef idx="0">
                  <a:schemeClr val="accent1"/>
                </a:effectRef>
                <a:fontRef idx="minor">
                  <a:schemeClr val="tx1"/>
                </a:fontRef>
              </p:style>
            </p:cxnSp>
            <p:sp>
              <p:nvSpPr>
                <p:cNvPr id="83" name="Freeform 82">
                  <a:extLst>
                    <a:ext uri="{FF2B5EF4-FFF2-40B4-BE49-F238E27FC236}">
                      <a16:creationId xmlns:a16="http://schemas.microsoft.com/office/drawing/2014/main" id="{D5798394-CE81-4034-EC84-BE341ED983A9}"/>
                    </a:ext>
                  </a:extLst>
                </p:cNvPr>
                <p:cNvSpPr/>
                <p:nvPr/>
              </p:nvSpPr>
              <p:spPr>
                <a:xfrm>
                  <a:off x="2040835" y="5088835"/>
                  <a:ext cx="145774" cy="563217"/>
                </a:xfrm>
                <a:custGeom>
                  <a:avLst/>
                  <a:gdLst>
                    <a:gd name="connsiteX0" fmla="*/ 16565 w 145774"/>
                    <a:gd name="connsiteY0" fmla="*/ 563217 h 563217"/>
                    <a:gd name="connsiteX1" fmla="*/ 69574 w 145774"/>
                    <a:gd name="connsiteY1" fmla="*/ 520148 h 563217"/>
                    <a:gd name="connsiteX2" fmla="*/ 102704 w 145774"/>
                    <a:gd name="connsiteY2" fmla="*/ 533400 h 563217"/>
                    <a:gd name="connsiteX3" fmla="*/ 142461 w 145774"/>
                    <a:gd name="connsiteY3" fmla="*/ 540026 h 563217"/>
                    <a:gd name="connsiteX4" fmla="*/ 96078 w 145774"/>
                    <a:gd name="connsiteY4" fmla="*/ 430695 h 563217"/>
                    <a:gd name="connsiteX5" fmla="*/ 96078 w 145774"/>
                    <a:gd name="connsiteY5" fmla="*/ 430695 h 563217"/>
                    <a:gd name="connsiteX6" fmla="*/ 102704 w 145774"/>
                    <a:gd name="connsiteY6" fmla="*/ 327991 h 563217"/>
                    <a:gd name="connsiteX7" fmla="*/ 145774 w 145774"/>
                    <a:gd name="connsiteY7" fmla="*/ 311426 h 563217"/>
                    <a:gd name="connsiteX8" fmla="*/ 102704 w 145774"/>
                    <a:gd name="connsiteY8" fmla="*/ 195469 h 563217"/>
                    <a:gd name="connsiteX9" fmla="*/ 135835 w 145774"/>
                    <a:gd name="connsiteY9" fmla="*/ 198782 h 563217"/>
                    <a:gd name="connsiteX10" fmla="*/ 86139 w 145774"/>
                    <a:gd name="connsiteY10" fmla="*/ 106017 h 563217"/>
                    <a:gd name="connsiteX11" fmla="*/ 86139 w 145774"/>
                    <a:gd name="connsiteY11" fmla="*/ 0 h 563217"/>
                    <a:gd name="connsiteX12" fmla="*/ 59635 w 145774"/>
                    <a:gd name="connsiteY12" fmla="*/ 96078 h 563217"/>
                    <a:gd name="connsiteX13" fmla="*/ 36443 w 145774"/>
                    <a:gd name="connsiteY13" fmla="*/ 155713 h 563217"/>
                    <a:gd name="connsiteX14" fmla="*/ 72887 w 145774"/>
                    <a:gd name="connsiteY14" fmla="*/ 172278 h 563217"/>
                    <a:gd name="connsiteX15" fmla="*/ 6626 w 145774"/>
                    <a:gd name="connsiteY15" fmla="*/ 218661 h 563217"/>
                    <a:gd name="connsiteX16" fmla="*/ 33130 w 145774"/>
                    <a:gd name="connsiteY16" fmla="*/ 231913 h 563217"/>
                    <a:gd name="connsiteX17" fmla="*/ 49695 w 145774"/>
                    <a:gd name="connsiteY17" fmla="*/ 238539 h 563217"/>
                    <a:gd name="connsiteX18" fmla="*/ 0 w 145774"/>
                    <a:gd name="connsiteY18" fmla="*/ 324678 h 563217"/>
                    <a:gd name="connsiteX19" fmla="*/ 39756 w 145774"/>
                    <a:gd name="connsiteY19" fmla="*/ 334617 h 563217"/>
                    <a:gd name="connsiteX20" fmla="*/ 9939 w 145774"/>
                    <a:gd name="connsiteY20" fmla="*/ 407504 h 563217"/>
                    <a:gd name="connsiteX21" fmla="*/ 33130 w 145774"/>
                    <a:gd name="connsiteY21" fmla="*/ 417443 h 563217"/>
                    <a:gd name="connsiteX22" fmla="*/ 26504 w 145774"/>
                    <a:gd name="connsiteY22" fmla="*/ 496956 h 563217"/>
                    <a:gd name="connsiteX23" fmla="*/ 16565 w 145774"/>
                    <a:gd name="connsiteY23" fmla="*/ 563217 h 56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74" h="563217">
                      <a:moveTo>
                        <a:pt x="16565" y="563217"/>
                      </a:moveTo>
                      <a:lnTo>
                        <a:pt x="69574" y="520148"/>
                      </a:lnTo>
                      <a:cubicBezTo>
                        <a:pt x="98390" y="530954"/>
                        <a:pt x="87639" y="525867"/>
                        <a:pt x="102704" y="533400"/>
                      </a:cubicBezTo>
                      <a:lnTo>
                        <a:pt x="142461" y="540026"/>
                      </a:lnTo>
                      <a:lnTo>
                        <a:pt x="96078" y="430695"/>
                      </a:lnTo>
                      <a:lnTo>
                        <a:pt x="96078" y="430695"/>
                      </a:lnTo>
                      <a:lnTo>
                        <a:pt x="102704" y="327991"/>
                      </a:lnTo>
                      <a:lnTo>
                        <a:pt x="145774" y="311426"/>
                      </a:lnTo>
                      <a:lnTo>
                        <a:pt x="102704" y="195469"/>
                      </a:lnTo>
                      <a:lnTo>
                        <a:pt x="135835" y="198782"/>
                      </a:lnTo>
                      <a:lnTo>
                        <a:pt x="86139" y="106017"/>
                      </a:lnTo>
                      <a:lnTo>
                        <a:pt x="86139" y="0"/>
                      </a:lnTo>
                      <a:lnTo>
                        <a:pt x="59635" y="96078"/>
                      </a:lnTo>
                      <a:lnTo>
                        <a:pt x="36443" y="155713"/>
                      </a:lnTo>
                      <a:lnTo>
                        <a:pt x="72887" y="172278"/>
                      </a:lnTo>
                      <a:lnTo>
                        <a:pt x="6626" y="218661"/>
                      </a:lnTo>
                      <a:lnTo>
                        <a:pt x="33130" y="231913"/>
                      </a:lnTo>
                      <a:lnTo>
                        <a:pt x="49695" y="238539"/>
                      </a:lnTo>
                      <a:lnTo>
                        <a:pt x="0" y="324678"/>
                      </a:lnTo>
                      <a:lnTo>
                        <a:pt x="39756" y="334617"/>
                      </a:lnTo>
                      <a:lnTo>
                        <a:pt x="9939" y="407504"/>
                      </a:lnTo>
                      <a:lnTo>
                        <a:pt x="33130" y="417443"/>
                      </a:lnTo>
                      <a:lnTo>
                        <a:pt x="26504" y="496956"/>
                      </a:lnTo>
                      <a:lnTo>
                        <a:pt x="16565" y="563217"/>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grpSp>
          <p:nvGrpSpPr>
            <p:cNvPr id="137" name="Group 136">
              <a:extLst>
                <a:ext uri="{FF2B5EF4-FFF2-40B4-BE49-F238E27FC236}">
                  <a16:creationId xmlns:a16="http://schemas.microsoft.com/office/drawing/2014/main" id="{B6D55A9D-55A1-512F-D1F1-8F0EAEEEC0E2}"/>
                </a:ext>
              </a:extLst>
            </p:cNvPr>
            <p:cNvGrpSpPr/>
            <p:nvPr/>
          </p:nvGrpSpPr>
          <p:grpSpPr>
            <a:xfrm>
              <a:off x="4494619" y="4215951"/>
              <a:ext cx="241147" cy="1791770"/>
              <a:chOff x="4494619" y="4215951"/>
              <a:chExt cx="241147" cy="1791770"/>
            </a:xfrm>
          </p:grpSpPr>
          <p:cxnSp>
            <p:nvCxnSpPr>
              <p:cNvPr id="193" name="Straight Connector 192">
                <a:extLst>
                  <a:ext uri="{FF2B5EF4-FFF2-40B4-BE49-F238E27FC236}">
                    <a16:creationId xmlns:a16="http://schemas.microsoft.com/office/drawing/2014/main" id="{25B0541B-4422-58CA-84DC-24B30F91CD84}"/>
                  </a:ext>
                </a:extLst>
              </p:cNvPr>
              <p:cNvCxnSpPr/>
              <p:nvPr/>
            </p:nvCxnSpPr>
            <p:spPr>
              <a:xfrm flipV="1">
                <a:off x="4584251" y="4825551"/>
                <a:ext cx="5036" cy="1182170"/>
              </a:xfrm>
              <a:prstGeom prst="line">
                <a:avLst/>
              </a:prstGeom>
              <a:ln w="19050">
                <a:solidFill>
                  <a:srgbClr val="CC6600"/>
                </a:solidFill>
              </a:ln>
            </p:spPr>
            <p:style>
              <a:lnRef idx="1">
                <a:schemeClr val="accent1"/>
              </a:lnRef>
              <a:fillRef idx="0">
                <a:schemeClr val="accent1"/>
              </a:fillRef>
              <a:effectRef idx="0">
                <a:schemeClr val="accent1"/>
              </a:effectRef>
              <a:fontRef idx="minor">
                <a:schemeClr val="tx1"/>
              </a:fontRef>
            </p:style>
          </p:cxnSp>
          <p:sp>
            <p:nvSpPr>
              <p:cNvPr id="120" name="Freeform 119">
                <a:extLst>
                  <a:ext uri="{FF2B5EF4-FFF2-40B4-BE49-F238E27FC236}">
                    <a16:creationId xmlns:a16="http://schemas.microsoft.com/office/drawing/2014/main" id="{60991EF5-8E7F-716B-48AB-D78405025C96}"/>
                  </a:ext>
                </a:extLst>
              </p:cNvPr>
              <p:cNvSpPr/>
              <p:nvPr/>
            </p:nvSpPr>
            <p:spPr>
              <a:xfrm flipH="1">
                <a:off x="4494619" y="4215951"/>
                <a:ext cx="241147" cy="940295"/>
              </a:xfrm>
              <a:custGeom>
                <a:avLst/>
                <a:gdLst>
                  <a:gd name="connsiteX0" fmla="*/ 88348 w 177494"/>
                  <a:gd name="connsiteY0" fmla="*/ 0 h 940295"/>
                  <a:gd name="connsiteX1" fmla="*/ 88348 w 177494"/>
                  <a:gd name="connsiteY1" fmla="*/ 0 h 940295"/>
                  <a:gd name="connsiteX2" fmla="*/ 86139 w 177494"/>
                  <a:gd name="connsiteY2" fmla="*/ 19879 h 940295"/>
                  <a:gd name="connsiteX3" fmla="*/ 79513 w 177494"/>
                  <a:gd name="connsiteY3" fmla="*/ 41966 h 940295"/>
                  <a:gd name="connsiteX4" fmla="*/ 75096 w 177494"/>
                  <a:gd name="connsiteY4" fmla="*/ 48592 h 940295"/>
                  <a:gd name="connsiteX5" fmla="*/ 70679 w 177494"/>
                  <a:gd name="connsiteY5" fmla="*/ 61844 h 940295"/>
                  <a:gd name="connsiteX6" fmla="*/ 68470 w 177494"/>
                  <a:gd name="connsiteY6" fmla="*/ 83931 h 940295"/>
                  <a:gd name="connsiteX7" fmla="*/ 70679 w 177494"/>
                  <a:gd name="connsiteY7" fmla="*/ 90557 h 940295"/>
                  <a:gd name="connsiteX8" fmla="*/ 88348 w 177494"/>
                  <a:gd name="connsiteY8" fmla="*/ 92766 h 940295"/>
                  <a:gd name="connsiteX9" fmla="*/ 83931 w 177494"/>
                  <a:gd name="connsiteY9" fmla="*/ 106018 h 940295"/>
                  <a:gd name="connsiteX10" fmla="*/ 81722 w 177494"/>
                  <a:gd name="connsiteY10" fmla="*/ 112644 h 940295"/>
                  <a:gd name="connsiteX11" fmla="*/ 79513 w 177494"/>
                  <a:gd name="connsiteY11" fmla="*/ 132522 h 940295"/>
                  <a:gd name="connsiteX12" fmla="*/ 75096 w 177494"/>
                  <a:gd name="connsiteY12" fmla="*/ 139148 h 940295"/>
                  <a:gd name="connsiteX13" fmla="*/ 59635 w 177494"/>
                  <a:gd name="connsiteY13" fmla="*/ 150192 h 940295"/>
                  <a:gd name="connsiteX14" fmla="*/ 53009 w 177494"/>
                  <a:gd name="connsiteY14" fmla="*/ 156818 h 940295"/>
                  <a:gd name="connsiteX15" fmla="*/ 41966 w 177494"/>
                  <a:gd name="connsiteY15" fmla="*/ 163444 h 940295"/>
                  <a:gd name="connsiteX16" fmla="*/ 39757 w 177494"/>
                  <a:gd name="connsiteY16" fmla="*/ 183322 h 940295"/>
                  <a:gd name="connsiteX17" fmla="*/ 44174 w 177494"/>
                  <a:gd name="connsiteY17" fmla="*/ 189948 h 940295"/>
                  <a:gd name="connsiteX18" fmla="*/ 53009 w 177494"/>
                  <a:gd name="connsiteY18" fmla="*/ 192157 h 940295"/>
                  <a:gd name="connsiteX19" fmla="*/ 72887 w 177494"/>
                  <a:gd name="connsiteY19" fmla="*/ 189948 h 940295"/>
                  <a:gd name="connsiteX20" fmla="*/ 79513 w 177494"/>
                  <a:gd name="connsiteY20" fmla="*/ 187739 h 940295"/>
                  <a:gd name="connsiteX21" fmla="*/ 81722 w 177494"/>
                  <a:gd name="connsiteY21" fmla="*/ 194366 h 940295"/>
                  <a:gd name="connsiteX22" fmla="*/ 83931 w 177494"/>
                  <a:gd name="connsiteY22" fmla="*/ 223079 h 940295"/>
                  <a:gd name="connsiteX23" fmla="*/ 86139 w 177494"/>
                  <a:gd name="connsiteY23" fmla="*/ 242957 h 940295"/>
                  <a:gd name="connsiteX24" fmla="*/ 77305 w 177494"/>
                  <a:gd name="connsiteY24" fmla="*/ 249583 h 940295"/>
                  <a:gd name="connsiteX25" fmla="*/ 55218 w 177494"/>
                  <a:gd name="connsiteY25" fmla="*/ 254000 h 940295"/>
                  <a:gd name="connsiteX26" fmla="*/ 50800 w 177494"/>
                  <a:gd name="connsiteY26" fmla="*/ 258418 h 940295"/>
                  <a:gd name="connsiteX27" fmla="*/ 41966 w 177494"/>
                  <a:gd name="connsiteY27" fmla="*/ 271670 h 940295"/>
                  <a:gd name="connsiteX28" fmla="*/ 46383 w 177494"/>
                  <a:gd name="connsiteY28" fmla="*/ 278296 h 940295"/>
                  <a:gd name="connsiteX29" fmla="*/ 53009 w 177494"/>
                  <a:gd name="connsiteY29" fmla="*/ 280505 h 940295"/>
                  <a:gd name="connsiteX30" fmla="*/ 81722 w 177494"/>
                  <a:gd name="connsiteY30" fmla="*/ 282713 h 940295"/>
                  <a:gd name="connsiteX31" fmla="*/ 77305 w 177494"/>
                  <a:gd name="connsiteY31" fmla="*/ 291548 h 940295"/>
                  <a:gd name="connsiteX32" fmla="*/ 68470 w 177494"/>
                  <a:gd name="connsiteY32" fmla="*/ 300383 h 940295"/>
                  <a:gd name="connsiteX33" fmla="*/ 61844 w 177494"/>
                  <a:gd name="connsiteY33" fmla="*/ 307009 h 940295"/>
                  <a:gd name="connsiteX34" fmla="*/ 61844 w 177494"/>
                  <a:gd name="connsiteY34" fmla="*/ 335722 h 940295"/>
                  <a:gd name="connsiteX35" fmla="*/ 68470 w 177494"/>
                  <a:gd name="connsiteY35" fmla="*/ 340139 h 940295"/>
                  <a:gd name="connsiteX36" fmla="*/ 70679 w 177494"/>
                  <a:gd name="connsiteY36" fmla="*/ 346766 h 940295"/>
                  <a:gd name="connsiteX37" fmla="*/ 64053 w 177494"/>
                  <a:gd name="connsiteY37" fmla="*/ 351183 h 940295"/>
                  <a:gd name="connsiteX38" fmla="*/ 53009 w 177494"/>
                  <a:gd name="connsiteY38" fmla="*/ 357809 h 940295"/>
                  <a:gd name="connsiteX39" fmla="*/ 44174 w 177494"/>
                  <a:gd name="connsiteY39" fmla="*/ 364435 h 940295"/>
                  <a:gd name="connsiteX40" fmla="*/ 37548 w 177494"/>
                  <a:gd name="connsiteY40" fmla="*/ 366644 h 940295"/>
                  <a:gd name="connsiteX41" fmla="*/ 30922 w 177494"/>
                  <a:gd name="connsiteY41" fmla="*/ 373270 h 940295"/>
                  <a:gd name="connsiteX42" fmla="*/ 24296 w 177494"/>
                  <a:gd name="connsiteY42" fmla="*/ 377687 h 940295"/>
                  <a:gd name="connsiteX43" fmla="*/ 19879 w 177494"/>
                  <a:gd name="connsiteY43" fmla="*/ 384313 h 940295"/>
                  <a:gd name="connsiteX44" fmla="*/ 13253 w 177494"/>
                  <a:gd name="connsiteY44" fmla="*/ 397566 h 940295"/>
                  <a:gd name="connsiteX45" fmla="*/ 11044 w 177494"/>
                  <a:gd name="connsiteY45" fmla="*/ 404192 h 940295"/>
                  <a:gd name="connsiteX46" fmla="*/ 8835 w 177494"/>
                  <a:gd name="connsiteY46" fmla="*/ 437322 h 940295"/>
                  <a:gd name="connsiteX47" fmla="*/ 15461 w 177494"/>
                  <a:gd name="connsiteY47" fmla="*/ 435113 h 940295"/>
                  <a:gd name="connsiteX48" fmla="*/ 22087 w 177494"/>
                  <a:gd name="connsiteY48" fmla="*/ 430696 h 940295"/>
                  <a:gd name="connsiteX49" fmla="*/ 30922 w 177494"/>
                  <a:gd name="connsiteY49" fmla="*/ 426279 h 940295"/>
                  <a:gd name="connsiteX50" fmla="*/ 44174 w 177494"/>
                  <a:gd name="connsiteY50" fmla="*/ 419653 h 940295"/>
                  <a:gd name="connsiteX51" fmla="*/ 61844 w 177494"/>
                  <a:gd name="connsiteY51" fmla="*/ 406400 h 940295"/>
                  <a:gd name="connsiteX52" fmla="*/ 68470 w 177494"/>
                  <a:gd name="connsiteY52" fmla="*/ 401983 h 940295"/>
                  <a:gd name="connsiteX53" fmla="*/ 79513 w 177494"/>
                  <a:gd name="connsiteY53" fmla="*/ 417444 h 940295"/>
                  <a:gd name="connsiteX54" fmla="*/ 70679 w 177494"/>
                  <a:gd name="connsiteY54" fmla="*/ 421861 h 940295"/>
                  <a:gd name="connsiteX55" fmla="*/ 64053 w 177494"/>
                  <a:gd name="connsiteY55" fmla="*/ 426279 h 940295"/>
                  <a:gd name="connsiteX56" fmla="*/ 53009 w 177494"/>
                  <a:gd name="connsiteY56" fmla="*/ 437322 h 940295"/>
                  <a:gd name="connsiteX57" fmla="*/ 48592 w 177494"/>
                  <a:gd name="connsiteY57" fmla="*/ 446157 h 940295"/>
                  <a:gd name="connsiteX58" fmla="*/ 44174 w 177494"/>
                  <a:gd name="connsiteY58" fmla="*/ 459409 h 940295"/>
                  <a:gd name="connsiteX59" fmla="*/ 35339 w 177494"/>
                  <a:gd name="connsiteY59" fmla="*/ 474870 h 940295"/>
                  <a:gd name="connsiteX60" fmla="*/ 33131 w 177494"/>
                  <a:gd name="connsiteY60" fmla="*/ 481496 h 940295"/>
                  <a:gd name="connsiteX61" fmla="*/ 28713 w 177494"/>
                  <a:gd name="connsiteY61" fmla="*/ 485913 h 940295"/>
                  <a:gd name="connsiteX62" fmla="*/ 24296 w 177494"/>
                  <a:gd name="connsiteY62" fmla="*/ 492539 h 940295"/>
                  <a:gd name="connsiteX63" fmla="*/ 33131 w 177494"/>
                  <a:gd name="connsiteY63" fmla="*/ 494748 h 940295"/>
                  <a:gd name="connsiteX64" fmla="*/ 59635 w 177494"/>
                  <a:gd name="connsiteY64" fmla="*/ 496957 h 940295"/>
                  <a:gd name="connsiteX65" fmla="*/ 57426 w 177494"/>
                  <a:gd name="connsiteY65" fmla="*/ 503583 h 940295"/>
                  <a:gd name="connsiteX66" fmla="*/ 41966 w 177494"/>
                  <a:gd name="connsiteY66" fmla="*/ 519044 h 940295"/>
                  <a:gd name="connsiteX67" fmla="*/ 30922 w 177494"/>
                  <a:gd name="connsiteY67" fmla="*/ 530087 h 940295"/>
                  <a:gd name="connsiteX68" fmla="*/ 19879 w 177494"/>
                  <a:gd name="connsiteY68" fmla="*/ 541131 h 940295"/>
                  <a:gd name="connsiteX69" fmla="*/ 15461 w 177494"/>
                  <a:gd name="connsiteY69" fmla="*/ 545548 h 940295"/>
                  <a:gd name="connsiteX70" fmla="*/ 13253 w 177494"/>
                  <a:gd name="connsiteY70" fmla="*/ 552174 h 940295"/>
                  <a:gd name="connsiteX71" fmla="*/ 8835 w 177494"/>
                  <a:gd name="connsiteY71" fmla="*/ 556592 h 940295"/>
                  <a:gd name="connsiteX72" fmla="*/ 0 w 177494"/>
                  <a:gd name="connsiteY72" fmla="*/ 567635 h 940295"/>
                  <a:gd name="connsiteX73" fmla="*/ 2209 w 177494"/>
                  <a:gd name="connsiteY73" fmla="*/ 576470 h 940295"/>
                  <a:gd name="connsiteX74" fmla="*/ 8835 w 177494"/>
                  <a:gd name="connsiteY74" fmla="*/ 578679 h 940295"/>
                  <a:gd name="connsiteX75" fmla="*/ 35339 w 177494"/>
                  <a:gd name="connsiteY75" fmla="*/ 574261 h 940295"/>
                  <a:gd name="connsiteX76" fmla="*/ 48592 w 177494"/>
                  <a:gd name="connsiteY76" fmla="*/ 563218 h 940295"/>
                  <a:gd name="connsiteX77" fmla="*/ 53009 w 177494"/>
                  <a:gd name="connsiteY77" fmla="*/ 558800 h 940295"/>
                  <a:gd name="connsiteX78" fmla="*/ 72887 w 177494"/>
                  <a:gd name="connsiteY78" fmla="*/ 554383 h 940295"/>
                  <a:gd name="connsiteX79" fmla="*/ 92766 w 177494"/>
                  <a:gd name="connsiteY79" fmla="*/ 556592 h 940295"/>
                  <a:gd name="connsiteX80" fmla="*/ 81722 w 177494"/>
                  <a:gd name="connsiteY80" fmla="*/ 567635 h 940295"/>
                  <a:gd name="connsiteX81" fmla="*/ 77305 w 177494"/>
                  <a:gd name="connsiteY81" fmla="*/ 574261 h 940295"/>
                  <a:gd name="connsiteX82" fmla="*/ 66261 w 177494"/>
                  <a:gd name="connsiteY82" fmla="*/ 583096 h 940295"/>
                  <a:gd name="connsiteX83" fmla="*/ 59635 w 177494"/>
                  <a:gd name="connsiteY83" fmla="*/ 585305 h 940295"/>
                  <a:gd name="connsiteX84" fmla="*/ 50800 w 177494"/>
                  <a:gd name="connsiteY84" fmla="*/ 591931 h 940295"/>
                  <a:gd name="connsiteX85" fmla="*/ 41966 w 177494"/>
                  <a:gd name="connsiteY85" fmla="*/ 605183 h 940295"/>
                  <a:gd name="connsiteX86" fmla="*/ 37548 w 177494"/>
                  <a:gd name="connsiteY86" fmla="*/ 609600 h 940295"/>
                  <a:gd name="connsiteX87" fmla="*/ 33131 w 177494"/>
                  <a:gd name="connsiteY87" fmla="*/ 622853 h 940295"/>
                  <a:gd name="connsiteX88" fmla="*/ 28713 w 177494"/>
                  <a:gd name="connsiteY88" fmla="*/ 631687 h 940295"/>
                  <a:gd name="connsiteX89" fmla="*/ 24296 w 177494"/>
                  <a:gd name="connsiteY89" fmla="*/ 644939 h 940295"/>
                  <a:gd name="connsiteX90" fmla="*/ 22087 w 177494"/>
                  <a:gd name="connsiteY90" fmla="*/ 651566 h 940295"/>
                  <a:gd name="connsiteX91" fmla="*/ 30922 w 177494"/>
                  <a:gd name="connsiteY91" fmla="*/ 653774 h 940295"/>
                  <a:gd name="connsiteX92" fmla="*/ 44174 w 177494"/>
                  <a:gd name="connsiteY92" fmla="*/ 647148 h 940295"/>
                  <a:gd name="connsiteX93" fmla="*/ 59635 w 177494"/>
                  <a:gd name="connsiteY93" fmla="*/ 642731 h 940295"/>
                  <a:gd name="connsiteX94" fmla="*/ 66261 w 177494"/>
                  <a:gd name="connsiteY94" fmla="*/ 644939 h 940295"/>
                  <a:gd name="connsiteX95" fmla="*/ 66261 w 177494"/>
                  <a:gd name="connsiteY95" fmla="*/ 664818 h 940295"/>
                  <a:gd name="connsiteX96" fmla="*/ 55218 w 177494"/>
                  <a:gd name="connsiteY96" fmla="*/ 667026 h 940295"/>
                  <a:gd name="connsiteX97" fmla="*/ 50800 w 177494"/>
                  <a:gd name="connsiteY97" fmla="*/ 671444 h 940295"/>
                  <a:gd name="connsiteX98" fmla="*/ 50800 w 177494"/>
                  <a:gd name="connsiteY98" fmla="*/ 689113 h 940295"/>
                  <a:gd name="connsiteX99" fmla="*/ 57426 w 177494"/>
                  <a:gd name="connsiteY99" fmla="*/ 691322 h 940295"/>
                  <a:gd name="connsiteX100" fmla="*/ 68470 w 177494"/>
                  <a:gd name="connsiteY100" fmla="*/ 695739 h 940295"/>
                  <a:gd name="connsiteX101" fmla="*/ 64053 w 177494"/>
                  <a:gd name="connsiteY101" fmla="*/ 711200 h 940295"/>
                  <a:gd name="connsiteX102" fmla="*/ 59635 w 177494"/>
                  <a:gd name="connsiteY102" fmla="*/ 724453 h 940295"/>
                  <a:gd name="connsiteX103" fmla="*/ 48592 w 177494"/>
                  <a:gd name="connsiteY103" fmla="*/ 728870 h 940295"/>
                  <a:gd name="connsiteX104" fmla="*/ 44174 w 177494"/>
                  <a:gd name="connsiteY104" fmla="*/ 744331 h 940295"/>
                  <a:gd name="connsiteX105" fmla="*/ 39757 w 177494"/>
                  <a:gd name="connsiteY105" fmla="*/ 750957 h 940295"/>
                  <a:gd name="connsiteX106" fmla="*/ 37548 w 177494"/>
                  <a:gd name="connsiteY106" fmla="*/ 757583 h 940295"/>
                  <a:gd name="connsiteX107" fmla="*/ 30922 w 177494"/>
                  <a:gd name="connsiteY107" fmla="*/ 759792 h 940295"/>
                  <a:gd name="connsiteX108" fmla="*/ 22087 w 177494"/>
                  <a:gd name="connsiteY108" fmla="*/ 779670 h 940295"/>
                  <a:gd name="connsiteX109" fmla="*/ 28713 w 177494"/>
                  <a:gd name="connsiteY109" fmla="*/ 786296 h 940295"/>
                  <a:gd name="connsiteX110" fmla="*/ 35339 w 177494"/>
                  <a:gd name="connsiteY110" fmla="*/ 788505 h 940295"/>
                  <a:gd name="connsiteX111" fmla="*/ 70679 w 177494"/>
                  <a:gd name="connsiteY111" fmla="*/ 790713 h 940295"/>
                  <a:gd name="connsiteX112" fmla="*/ 68470 w 177494"/>
                  <a:gd name="connsiteY112" fmla="*/ 797339 h 940295"/>
                  <a:gd name="connsiteX113" fmla="*/ 64053 w 177494"/>
                  <a:gd name="connsiteY113" fmla="*/ 806174 h 940295"/>
                  <a:gd name="connsiteX114" fmla="*/ 61844 w 177494"/>
                  <a:gd name="connsiteY114" fmla="*/ 817218 h 940295"/>
                  <a:gd name="connsiteX115" fmla="*/ 57426 w 177494"/>
                  <a:gd name="connsiteY115" fmla="*/ 832679 h 940295"/>
                  <a:gd name="connsiteX116" fmla="*/ 53009 w 177494"/>
                  <a:gd name="connsiteY116" fmla="*/ 854766 h 940295"/>
                  <a:gd name="connsiteX117" fmla="*/ 48592 w 177494"/>
                  <a:gd name="connsiteY117" fmla="*/ 861392 h 940295"/>
                  <a:gd name="connsiteX118" fmla="*/ 41966 w 177494"/>
                  <a:gd name="connsiteY118" fmla="*/ 883479 h 940295"/>
                  <a:gd name="connsiteX119" fmla="*/ 37548 w 177494"/>
                  <a:gd name="connsiteY119" fmla="*/ 887896 h 940295"/>
                  <a:gd name="connsiteX120" fmla="*/ 35339 w 177494"/>
                  <a:gd name="connsiteY120" fmla="*/ 903357 h 940295"/>
                  <a:gd name="connsiteX121" fmla="*/ 30922 w 177494"/>
                  <a:gd name="connsiteY121" fmla="*/ 909983 h 940295"/>
                  <a:gd name="connsiteX122" fmla="*/ 24296 w 177494"/>
                  <a:gd name="connsiteY122" fmla="*/ 923235 h 940295"/>
                  <a:gd name="connsiteX123" fmla="*/ 22087 w 177494"/>
                  <a:gd name="connsiteY123" fmla="*/ 932070 h 940295"/>
                  <a:gd name="connsiteX124" fmla="*/ 48592 w 177494"/>
                  <a:gd name="connsiteY124" fmla="*/ 936487 h 940295"/>
                  <a:gd name="connsiteX125" fmla="*/ 55218 w 177494"/>
                  <a:gd name="connsiteY125" fmla="*/ 929861 h 940295"/>
                  <a:gd name="connsiteX126" fmla="*/ 57426 w 177494"/>
                  <a:gd name="connsiteY126" fmla="*/ 921026 h 940295"/>
                  <a:gd name="connsiteX127" fmla="*/ 61844 w 177494"/>
                  <a:gd name="connsiteY127" fmla="*/ 914400 h 940295"/>
                  <a:gd name="connsiteX128" fmla="*/ 64053 w 177494"/>
                  <a:gd name="connsiteY128" fmla="*/ 907774 h 940295"/>
                  <a:gd name="connsiteX129" fmla="*/ 72887 w 177494"/>
                  <a:gd name="connsiteY129" fmla="*/ 898939 h 940295"/>
                  <a:gd name="connsiteX130" fmla="*/ 77305 w 177494"/>
                  <a:gd name="connsiteY130" fmla="*/ 892313 h 940295"/>
                  <a:gd name="connsiteX131" fmla="*/ 86139 w 177494"/>
                  <a:gd name="connsiteY131" fmla="*/ 885687 h 940295"/>
                  <a:gd name="connsiteX132" fmla="*/ 92766 w 177494"/>
                  <a:gd name="connsiteY132" fmla="*/ 876853 h 940295"/>
                  <a:gd name="connsiteX133" fmla="*/ 99392 w 177494"/>
                  <a:gd name="connsiteY133" fmla="*/ 870226 h 940295"/>
                  <a:gd name="connsiteX134" fmla="*/ 108226 w 177494"/>
                  <a:gd name="connsiteY134" fmla="*/ 856974 h 940295"/>
                  <a:gd name="connsiteX135" fmla="*/ 119270 w 177494"/>
                  <a:gd name="connsiteY135" fmla="*/ 845931 h 940295"/>
                  <a:gd name="connsiteX136" fmla="*/ 128105 w 177494"/>
                  <a:gd name="connsiteY136" fmla="*/ 843722 h 940295"/>
                  <a:gd name="connsiteX137" fmla="*/ 141357 w 177494"/>
                  <a:gd name="connsiteY137" fmla="*/ 848139 h 940295"/>
                  <a:gd name="connsiteX138" fmla="*/ 147983 w 177494"/>
                  <a:gd name="connsiteY138" fmla="*/ 852557 h 940295"/>
                  <a:gd name="connsiteX139" fmla="*/ 132522 w 177494"/>
                  <a:gd name="connsiteY139" fmla="*/ 843722 h 940295"/>
                  <a:gd name="connsiteX140" fmla="*/ 125896 w 177494"/>
                  <a:gd name="connsiteY140" fmla="*/ 839305 h 940295"/>
                  <a:gd name="connsiteX141" fmla="*/ 106018 w 177494"/>
                  <a:gd name="connsiteY141" fmla="*/ 821635 h 940295"/>
                  <a:gd name="connsiteX142" fmla="*/ 97183 w 177494"/>
                  <a:gd name="connsiteY142" fmla="*/ 806174 h 940295"/>
                  <a:gd name="connsiteX143" fmla="*/ 90557 w 177494"/>
                  <a:gd name="connsiteY143" fmla="*/ 792922 h 940295"/>
                  <a:gd name="connsiteX144" fmla="*/ 97183 w 177494"/>
                  <a:gd name="connsiteY144" fmla="*/ 779670 h 940295"/>
                  <a:gd name="connsiteX145" fmla="*/ 108226 w 177494"/>
                  <a:gd name="connsiteY145" fmla="*/ 775253 h 940295"/>
                  <a:gd name="connsiteX146" fmla="*/ 114853 w 177494"/>
                  <a:gd name="connsiteY146" fmla="*/ 777461 h 940295"/>
                  <a:gd name="connsiteX147" fmla="*/ 128105 w 177494"/>
                  <a:gd name="connsiteY147" fmla="*/ 768626 h 940295"/>
                  <a:gd name="connsiteX148" fmla="*/ 150192 w 177494"/>
                  <a:gd name="connsiteY148" fmla="*/ 764209 h 940295"/>
                  <a:gd name="connsiteX149" fmla="*/ 156818 w 177494"/>
                  <a:gd name="connsiteY149" fmla="*/ 762000 h 940295"/>
                  <a:gd name="connsiteX150" fmla="*/ 152400 w 177494"/>
                  <a:gd name="connsiteY150" fmla="*/ 750957 h 940295"/>
                  <a:gd name="connsiteX151" fmla="*/ 139148 w 177494"/>
                  <a:gd name="connsiteY151" fmla="*/ 728870 h 940295"/>
                  <a:gd name="connsiteX152" fmla="*/ 136939 w 177494"/>
                  <a:gd name="connsiteY152" fmla="*/ 722244 h 940295"/>
                  <a:gd name="connsiteX153" fmla="*/ 139148 w 177494"/>
                  <a:gd name="connsiteY153" fmla="*/ 708992 h 940295"/>
                  <a:gd name="connsiteX154" fmla="*/ 145774 w 177494"/>
                  <a:gd name="connsiteY154" fmla="*/ 711200 h 940295"/>
                  <a:gd name="connsiteX155" fmla="*/ 165653 w 177494"/>
                  <a:gd name="connsiteY155" fmla="*/ 708992 h 940295"/>
                  <a:gd name="connsiteX156" fmla="*/ 167861 w 177494"/>
                  <a:gd name="connsiteY156" fmla="*/ 697948 h 940295"/>
                  <a:gd name="connsiteX157" fmla="*/ 159026 w 177494"/>
                  <a:gd name="connsiteY157" fmla="*/ 678070 h 940295"/>
                  <a:gd name="connsiteX158" fmla="*/ 154609 w 177494"/>
                  <a:gd name="connsiteY158" fmla="*/ 669235 h 940295"/>
                  <a:gd name="connsiteX159" fmla="*/ 150192 w 177494"/>
                  <a:gd name="connsiteY159" fmla="*/ 655983 h 940295"/>
                  <a:gd name="connsiteX160" fmla="*/ 147983 w 177494"/>
                  <a:gd name="connsiteY160" fmla="*/ 649357 h 940295"/>
                  <a:gd name="connsiteX161" fmla="*/ 143566 w 177494"/>
                  <a:gd name="connsiteY161" fmla="*/ 644939 h 940295"/>
                  <a:gd name="connsiteX162" fmla="*/ 130313 w 177494"/>
                  <a:gd name="connsiteY162" fmla="*/ 636105 h 940295"/>
                  <a:gd name="connsiteX163" fmla="*/ 125896 w 177494"/>
                  <a:gd name="connsiteY163" fmla="*/ 620644 h 940295"/>
                  <a:gd name="connsiteX164" fmla="*/ 123687 w 177494"/>
                  <a:gd name="connsiteY164" fmla="*/ 614018 h 940295"/>
                  <a:gd name="connsiteX165" fmla="*/ 119270 w 177494"/>
                  <a:gd name="connsiteY165" fmla="*/ 609600 h 940295"/>
                  <a:gd name="connsiteX166" fmla="*/ 119270 w 177494"/>
                  <a:gd name="connsiteY166" fmla="*/ 561009 h 940295"/>
                  <a:gd name="connsiteX167" fmla="*/ 125896 w 177494"/>
                  <a:gd name="connsiteY167" fmla="*/ 565426 h 940295"/>
                  <a:gd name="connsiteX168" fmla="*/ 132522 w 177494"/>
                  <a:gd name="connsiteY168" fmla="*/ 567635 h 940295"/>
                  <a:gd name="connsiteX169" fmla="*/ 141357 w 177494"/>
                  <a:gd name="connsiteY169" fmla="*/ 572053 h 940295"/>
                  <a:gd name="connsiteX170" fmla="*/ 147983 w 177494"/>
                  <a:gd name="connsiteY170" fmla="*/ 578679 h 940295"/>
                  <a:gd name="connsiteX171" fmla="*/ 156818 w 177494"/>
                  <a:gd name="connsiteY171" fmla="*/ 585305 h 940295"/>
                  <a:gd name="connsiteX172" fmla="*/ 170070 w 177494"/>
                  <a:gd name="connsiteY172" fmla="*/ 594139 h 940295"/>
                  <a:gd name="connsiteX173" fmla="*/ 174487 w 177494"/>
                  <a:gd name="connsiteY173" fmla="*/ 578679 h 940295"/>
                  <a:gd name="connsiteX174" fmla="*/ 167861 w 177494"/>
                  <a:gd name="connsiteY174" fmla="*/ 567635 h 940295"/>
                  <a:gd name="connsiteX175" fmla="*/ 161235 w 177494"/>
                  <a:gd name="connsiteY175" fmla="*/ 565426 h 940295"/>
                  <a:gd name="connsiteX176" fmla="*/ 147983 w 177494"/>
                  <a:gd name="connsiteY176" fmla="*/ 554383 h 940295"/>
                  <a:gd name="connsiteX177" fmla="*/ 143566 w 177494"/>
                  <a:gd name="connsiteY177" fmla="*/ 545548 h 940295"/>
                  <a:gd name="connsiteX178" fmla="*/ 136939 w 177494"/>
                  <a:gd name="connsiteY178" fmla="*/ 541131 h 940295"/>
                  <a:gd name="connsiteX179" fmla="*/ 134731 w 177494"/>
                  <a:gd name="connsiteY179" fmla="*/ 534505 h 940295"/>
                  <a:gd name="connsiteX180" fmla="*/ 130313 w 177494"/>
                  <a:gd name="connsiteY180" fmla="*/ 523461 h 940295"/>
                  <a:gd name="connsiteX181" fmla="*/ 128105 w 177494"/>
                  <a:gd name="connsiteY181" fmla="*/ 514626 h 940295"/>
                  <a:gd name="connsiteX182" fmla="*/ 123687 w 177494"/>
                  <a:gd name="connsiteY182" fmla="*/ 508000 h 940295"/>
                  <a:gd name="connsiteX183" fmla="*/ 121479 w 177494"/>
                  <a:gd name="connsiteY183" fmla="*/ 477079 h 940295"/>
                  <a:gd name="connsiteX184" fmla="*/ 117061 w 177494"/>
                  <a:gd name="connsiteY184" fmla="*/ 450574 h 940295"/>
                  <a:gd name="connsiteX185" fmla="*/ 130313 w 177494"/>
                  <a:gd name="connsiteY185" fmla="*/ 448366 h 940295"/>
                  <a:gd name="connsiteX186" fmla="*/ 136939 w 177494"/>
                  <a:gd name="connsiteY186" fmla="*/ 446157 h 940295"/>
                  <a:gd name="connsiteX187" fmla="*/ 141357 w 177494"/>
                  <a:gd name="connsiteY187" fmla="*/ 450574 h 940295"/>
                  <a:gd name="connsiteX188" fmla="*/ 147983 w 177494"/>
                  <a:gd name="connsiteY188" fmla="*/ 452783 h 940295"/>
                  <a:gd name="connsiteX189" fmla="*/ 156818 w 177494"/>
                  <a:gd name="connsiteY189" fmla="*/ 450574 h 940295"/>
                  <a:gd name="connsiteX190" fmla="*/ 147983 w 177494"/>
                  <a:gd name="connsiteY190" fmla="*/ 435113 h 940295"/>
                  <a:gd name="connsiteX191" fmla="*/ 139148 w 177494"/>
                  <a:gd name="connsiteY191" fmla="*/ 430696 h 940295"/>
                  <a:gd name="connsiteX192" fmla="*/ 134731 w 177494"/>
                  <a:gd name="connsiteY192" fmla="*/ 421861 h 940295"/>
                  <a:gd name="connsiteX193" fmla="*/ 130313 w 177494"/>
                  <a:gd name="connsiteY193" fmla="*/ 415235 h 940295"/>
                  <a:gd name="connsiteX194" fmla="*/ 125896 w 177494"/>
                  <a:gd name="connsiteY194" fmla="*/ 399774 h 940295"/>
                  <a:gd name="connsiteX195" fmla="*/ 121479 w 177494"/>
                  <a:gd name="connsiteY195" fmla="*/ 393148 h 940295"/>
                  <a:gd name="connsiteX196" fmla="*/ 117061 w 177494"/>
                  <a:gd name="connsiteY196" fmla="*/ 379896 h 940295"/>
                  <a:gd name="connsiteX197" fmla="*/ 110435 w 177494"/>
                  <a:gd name="connsiteY197" fmla="*/ 364435 h 940295"/>
                  <a:gd name="connsiteX198" fmla="*/ 106018 w 177494"/>
                  <a:gd name="connsiteY198" fmla="*/ 355600 h 940295"/>
                  <a:gd name="connsiteX199" fmla="*/ 103809 w 177494"/>
                  <a:gd name="connsiteY199" fmla="*/ 324679 h 940295"/>
                  <a:gd name="connsiteX200" fmla="*/ 106018 w 177494"/>
                  <a:gd name="connsiteY200" fmla="*/ 309218 h 940295"/>
                  <a:gd name="connsiteX201" fmla="*/ 119270 w 177494"/>
                  <a:gd name="connsiteY201" fmla="*/ 315844 h 940295"/>
                  <a:gd name="connsiteX202" fmla="*/ 125896 w 177494"/>
                  <a:gd name="connsiteY202" fmla="*/ 331305 h 940295"/>
                  <a:gd name="connsiteX203" fmla="*/ 136939 w 177494"/>
                  <a:gd name="connsiteY203" fmla="*/ 344557 h 940295"/>
                  <a:gd name="connsiteX204" fmla="*/ 139148 w 177494"/>
                  <a:gd name="connsiteY204" fmla="*/ 351183 h 940295"/>
                  <a:gd name="connsiteX205" fmla="*/ 152400 w 177494"/>
                  <a:gd name="connsiteY205" fmla="*/ 357809 h 940295"/>
                  <a:gd name="connsiteX206" fmla="*/ 159026 w 177494"/>
                  <a:gd name="connsiteY206" fmla="*/ 362226 h 940295"/>
                  <a:gd name="connsiteX207" fmla="*/ 163444 w 177494"/>
                  <a:gd name="connsiteY207" fmla="*/ 366644 h 940295"/>
                  <a:gd name="connsiteX208" fmla="*/ 167861 w 177494"/>
                  <a:gd name="connsiteY208" fmla="*/ 362226 h 940295"/>
                  <a:gd name="connsiteX209" fmla="*/ 165653 w 177494"/>
                  <a:gd name="connsiteY209" fmla="*/ 346766 h 940295"/>
                  <a:gd name="connsiteX210" fmla="*/ 161235 w 177494"/>
                  <a:gd name="connsiteY210" fmla="*/ 342348 h 940295"/>
                  <a:gd name="connsiteX211" fmla="*/ 152400 w 177494"/>
                  <a:gd name="connsiteY211" fmla="*/ 329096 h 940295"/>
                  <a:gd name="connsiteX212" fmla="*/ 141357 w 177494"/>
                  <a:gd name="connsiteY212" fmla="*/ 304800 h 940295"/>
                  <a:gd name="connsiteX213" fmla="*/ 139148 w 177494"/>
                  <a:gd name="connsiteY213" fmla="*/ 289339 h 940295"/>
                  <a:gd name="connsiteX214" fmla="*/ 134731 w 177494"/>
                  <a:gd name="connsiteY214" fmla="*/ 269461 h 940295"/>
                  <a:gd name="connsiteX215" fmla="*/ 132522 w 177494"/>
                  <a:gd name="connsiteY215" fmla="*/ 262835 h 940295"/>
                  <a:gd name="connsiteX216" fmla="*/ 130313 w 177494"/>
                  <a:gd name="connsiteY216" fmla="*/ 245166 h 940295"/>
                  <a:gd name="connsiteX217" fmla="*/ 119270 w 177494"/>
                  <a:gd name="connsiteY217" fmla="*/ 234122 h 940295"/>
                  <a:gd name="connsiteX218" fmla="*/ 110435 w 177494"/>
                  <a:gd name="connsiteY218" fmla="*/ 225287 h 940295"/>
                  <a:gd name="connsiteX219" fmla="*/ 110435 w 177494"/>
                  <a:gd name="connsiteY219" fmla="*/ 200992 h 940295"/>
                  <a:gd name="connsiteX220" fmla="*/ 112644 w 177494"/>
                  <a:gd name="connsiteY220" fmla="*/ 187739 h 940295"/>
                  <a:gd name="connsiteX221" fmla="*/ 119270 w 177494"/>
                  <a:gd name="connsiteY221" fmla="*/ 185531 h 940295"/>
                  <a:gd name="connsiteX222" fmla="*/ 128105 w 177494"/>
                  <a:gd name="connsiteY222" fmla="*/ 187739 h 940295"/>
                  <a:gd name="connsiteX223" fmla="*/ 134731 w 177494"/>
                  <a:gd name="connsiteY223" fmla="*/ 192157 h 940295"/>
                  <a:gd name="connsiteX224" fmla="*/ 141357 w 177494"/>
                  <a:gd name="connsiteY224" fmla="*/ 194366 h 940295"/>
                  <a:gd name="connsiteX225" fmla="*/ 154609 w 177494"/>
                  <a:gd name="connsiteY225" fmla="*/ 203200 h 940295"/>
                  <a:gd name="connsiteX226" fmla="*/ 152400 w 177494"/>
                  <a:gd name="connsiteY226" fmla="*/ 194366 h 940295"/>
                  <a:gd name="connsiteX227" fmla="*/ 141357 w 177494"/>
                  <a:gd name="connsiteY227" fmla="*/ 187739 h 940295"/>
                  <a:gd name="connsiteX228" fmla="*/ 136939 w 177494"/>
                  <a:gd name="connsiteY228" fmla="*/ 183322 h 940295"/>
                  <a:gd name="connsiteX229" fmla="*/ 130313 w 177494"/>
                  <a:gd name="connsiteY229" fmla="*/ 178905 h 940295"/>
                  <a:gd name="connsiteX230" fmla="*/ 128105 w 177494"/>
                  <a:gd name="connsiteY230" fmla="*/ 172279 h 940295"/>
                  <a:gd name="connsiteX231" fmla="*/ 123687 w 177494"/>
                  <a:gd name="connsiteY231" fmla="*/ 167861 h 940295"/>
                  <a:gd name="connsiteX232" fmla="*/ 119270 w 177494"/>
                  <a:gd name="connsiteY232" fmla="*/ 161235 h 940295"/>
                  <a:gd name="connsiteX233" fmla="*/ 117061 w 177494"/>
                  <a:gd name="connsiteY233" fmla="*/ 154609 h 940295"/>
                  <a:gd name="connsiteX234" fmla="*/ 103809 w 177494"/>
                  <a:gd name="connsiteY234" fmla="*/ 130313 h 940295"/>
                  <a:gd name="connsiteX235" fmla="*/ 101600 w 177494"/>
                  <a:gd name="connsiteY235" fmla="*/ 97183 h 940295"/>
                  <a:gd name="connsiteX236" fmla="*/ 99392 w 177494"/>
                  <a:gd name="connsiteY236" fmla="*/ 88348 h 940295"/>
                  <a:gd name="connsiteX237" fmla="*/ 106018 w 177494"/>
                  <a:gd name="connsiteY237" fmla="*/ 83931 h 940295"/>
                  <a:gd name="connsiteX238" fmla="*/ 117061 w 177494"/>
                  <a:gd name="connsiteY238" fmla="*/ 86139 h 940295"/>
                  <a:gd name="connsiteX239" fmla="*/ 121479 w 177494"/>
                  <a:gd name="connsiteY239" fmla="*/ 81722 h 940295"/>
                  <a:gd name="connsiteX240" fmla="*/ 106018 w 177494"/>
                  <a:gd name="connsiteY240" fmla="*/ 68470 h 940295"/>
                  <a:gd name="connsiteX241" fmla="*/ 97183 w 177494"/>
                  <a:gd name="connsiteY241" fmla="*/ 53009 h 940295"/>
                  <a:gd name="connsiteX242" fmla="*/ 92766 w 177494"/>
                  <a:gd name="connsiteY242" fmla="*/ 39757 h 940295"/>
                  <a:gd name="connsiteX243" fmla="*/ 88348 w 177494"/>
                  <a:gd name="connsiteY243" fmla="*/ 0 h 94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Lst>
                <a:rect l="l" t="t" r="r" b="b"/>
                <a:pathLst>
                  <a:path w="177494" h="940295">
                    <a:moveTo>
                      <a:pt x="88348" y="0"/>
                    </a:moveTo>
                    <a:lnTo>
                      <a:pt x="88348" y="0"/>
                    </a:lnTo>
                    <a:cubicBezTo>
                      <a:pt x="87612" y="6626"/>
                      <a:pt x="87153" y="13289"/>
                      <a:pt x="86139" y="19879"/>
                    </a:cubicBezTo>
                    <a:cubicBezTo>
                      <a:pt x="85185" y="26083"/>
                      <a:pt x="81235" y="36800"/>
                      <a:pt x="79513" y="41966"/>
                    </a:cubicBezTo>
                    <a:cubicBezTo>
                      <a:pt x="78674" y="44484"/>
                      <a:pt x="76174" y="46166"/>
                      <a:pt x="75096" y="48592"/>
                    </a:cubicBezTo>
                    <a:cubicBezTo>
                      <a:pt x="73205" y="52847"/>
                      <a:pt x="70679" y="61844"/>
                      <a:pt x="70679" y="61844"/>
                    </a:cubicBezTo>
                    <a:cubicBezTo>
                      <a:pt x="69943" y="69206"/>
                      <a:pt x="68470" y="76532"/>
                      <a:pt x="68470" y="83931"/>
                    </a:cubicBezTo>
                    <a:cubicBezTo>
                      <a:pt x="68470" y="86259"/>
                      <a:pt x="68552" y="89611"/>
                      <a:pt x="70679" y="90557"/>
                    </a:cubicBezTo>
                    <a:cubicBezTo>
                      <a:pt x="76103" y="92968"/>
                      <a:pt x="82458" y="92030"/>
                      <a:pt x="88348" y="92766"/>
                    </a:cubicBezTo>
                    <a:lnTo>
                      <a:pt x="83931" y="106018"/>
                    </a:lnTo>
                    <a:lnTo>
                      <a:pt x="81722" y="112644"/>
                    </a:lnTo>
                    <a:cubicBezTo>
                      <a:pt x="80986" y="119270"/>
                      <a:pt x="81130" y="126054"/>
                      <a:pt x="79513" y="132522"/>
                    </a:cubicBezTo>
                    <a:cubicBezTo>
                      <a:pt x="78869" y="135097"/>
                      <a:pt x="76823" y="137133"/>
                      <a:pt x="75096" y="139148"/>
                    </a:cubicBezTo>
                    <a:cubicBezTo>
                      <a:pt x="66711" y="148930"/>
                      <a:pt x="69040" y="147057"/>
                      <a:pt x="59635" y="150192"/>
                    </a:cubicBezTo>
                    <a:cubicBezTo>
                      <a:pt x="57426" y="152401"/>
                      <a:pt x="55608" y="155085"/>
                      <a:pt x="53009" y="156818"/>
                    </a:cubicBezTo>
                    <a:cubicBezTo>
                      <a:pt x="35812" y="168282"/>
                      <a:pt x="55718" y="149689"/>
                      <a:pt x="41966" y="163444"/>
                    </a:cubicBezTo>
                    <a:cubicBezTo>
                      <a:pt x="38284" y="174489"/>
                      <a:pt x="35339" y="174487"/>
                      <a:pt x="39757" y="183322"/>
                    </a:cubicBezTo>
                    <a:cubicBezTo>
                      <a:pt x="40944" y="185696"/>
                      <a:pt x="41965" y="188476"/>
                      <a:pt x="44174" y="189948"/>
                    </a:cubicBezTo>
                    <a:cubicBezTo>
                      <a:pt x="46700" y="191632"/>
                      <a:pt x="50064" y="191421"/>
                      <a:pt x="53009" y="192157"/>
                    </a:cubicBezTo>
                    <a:cubicBezTo>
                      <a:pt x="59635" y="191421"/>
                      <a:pt x="66311" y="191044"/>
                      <a:pt x="72887" y="189948"/>
                    </a:cubicBezTo>
                    <a:cubicBezTo>
                      <a:pt x="75183" y="189565"/>
                      <a:pt x="77431" y="186698"/>
                      <a:pt x="79513" y="187739"/>
                    </a:cubicBezTo>
                    <a:cubicBezTo>
                      <a:pt x="81596" y="188780"/>
                      <a:pt x="80986" y="192157"/>
                      <a:pt x="81722" y="194366"/>
                    </a:cubicBezTo>
                    <a:cubicBezTo>
                      <a:pt x="82458" y="203937"/>
                      <a:pt x="82162" y="213644"/>
                      <a:pt x="83931" y="223079"/>
                    </a:cubicBezTo>
                    <a:cubicBezTo>
                      <a:pt x="86201" y="235184"/>
                      <a:pt x="96598" y="224130"/>
                      <a:pt x="86139" y="242957"/>
                    </a:cubicBezTo>
                    <a:cubicBezTo>
                      <a:pt x="84351" y="246175"/>
                      <a:pt x="80501" y="247757"/>
                      <a:pt x="77305" y="249583"/>
                    </a:cubicBezTo>
                    <a:cubicBezTo>
                      <a:pt x="72164" y="252521"/>
                      <a:pt x="58621" y="253514"/>
                      <a:pt x="55218" y="254000"/>
                    </a:cubicBezTo>
                    <a:cubicBezTo>
                      <a:pt x="53745" y="255473"/>
                      <a:pt x="52050" y="256752"/>
                      <a:pt x="50800" y="258418"/>
                    </a:cubicBezTo>
                    <a:cubicBezTo>
                      <a:pt x="47615" y="262665"/>
                      <a:pt x="41966" y="271670"/>
                      <a:pt x="41966" y="271670"/>
                    </a:cubicBezTo>
                    <a:cubicBezTo>
                      <a:pt x="43438" y="273879"/>
                      <a:pt x="44310" y="276638"/>
                      <a:pt x="46383" y="278296"/>
                    </a:cubicBezTo>
                    <a:cubicBezTo>
                      <a:pt x="48201" y="279750"/>
                      <a:pt x="50699" y="280216"/>
                      <a:pt x="53009" y="280505"/>
                    </a:cubicBezTo>
                    <a:cubicBezTo>
                      <a:pt x="62534" y="281696"/>
                      <a:pt x="72151" y="281977"/>
                      <a:pt x="81722" y="282713"/>
                    </a:cubicBezTo>
                    <a:cubicBezTo>
                      <a:pt x="86140" y="295965"/>
                      <a:pt x="84667" y="284186"/>
                      <a:pt x="77305" y="291548"/>
                    </a:cubicBezTo>
                    <a:cubicBezTo>
                      <a:pt x="65525" y="303328"/>
                      <a:pt x="86139" y="294492"/>
                      <a:pt x="68470" y="300383"/>
                    </a:cubicBezTo>
                    <a:cubicBezTo>
                      <a:pt x="66261" y="302592"/>
                      <a:pt x="63577" y="304410"/>
                      <a:pt x="61844" y="307009"/>
                    </a:cubicBezTo>
                    <a:cubicBezTo>
                      <a:pt x="56973" y="314315"/>
                      <a:pt x="60425" y="331466"/>
                      <a:pt x="61844" y="335722"/>
                    </a:cubicBezTo>
                    <a:cubicBezTo>
                      <a:pt x="62683" y="338240"/>
                      <a:pt x="66261" y="338667"/>
                      <a:pt x="68470" y="340139"/>
                    </a:cubicBezTo>
                    <a:cubicBezTo>
                      <a:pt x="69206" y="342348"/>
                      <a:pt x="71544" y="344604"/>
                      <a:pt x="70679" y="346766"/>
                    </a:cubicBezTo>
                    <a:cubicBezTo>
                      <a:pt x="69693" y="349231"/>
                      <a:pt x="66126" y="349525"/>
                      <a:pt x="64053" y="351183"/>
                    </a:cubicBezTo>
                    <a:cubicBezTo>
                      <a:pt x="55390" y="358112"/>
                      <a:pt x="64516" y="353973"/>
                      <a:pt x="53009" y="357809"/>
                    </a:cubicBezTo>
                    <a:cubicBezTo>
                      <a:pt x="50064" y="360018"/>
                      <a:pt x="47370" y="362609"/>
                      <a:pt x="44174" y="364435"/>
                    </a:cubicBezTo>
                    <a:cubicBezTo>
                      <a:pt x="42153" y="365590"/>
                      <a:pt x="39485" y="365353"/>
                      <a:pt x="37548" y="366644"/>
                    </a:cubicBezTo>
                    <a:cubicBezTo>
                      <a:pt x="34949" y="368377"/>
                      <a:pt x="33322" y="371270"/>
                      <a:pt x="30922" y="373270"/>
                    </a:cubicBezTo>
                    <a:cubicBezTo>
                      <a:pt x="28883" y="374969"/>
                      <a:pt x="26505" y="376215"/>
                      <a:pt x="24296" y="377687"/>
                    </a:cubicBezTo>
                    <a:cubicBezTo>
                      <a:pt x="22824" y="379896"/>
                      <a:pt x="20925" y="381873"/>
                      <a:pt x="19879" y="384313"/>
                    </a:cubicBezTo>
                    <a:cubicBezTo>
                      <a:pt x="13773" y="398561"/>
                      <a:pt x="22143" y="388674"/>
                      <a:pt x="13253" y="397566"/>
                    </a:cubicBezTo>
                    <a:cubicBezTo>
                      <a:pt x="12517" y="399775"/>
                      <a:pt x="11301" y="401878"/>
                      <a:pt x="11044" y="404192"/>
                    </a:cubicBezTo>
                    <a:cubicBezTo>
                      <a:pt x="9822" y="415192"/>
                      <a:pt x="7270" y="426365"/>
                      <a:pt x="8835" y="437322"/>
                    </a:cubicBezTo>
                    <a:cubicBezTo>
                      <a:pt x="9164" y="439627"/>
                      <a:pt x="13379" y="436154"/>
                      <a:pt x="15461" y="435113"/>
                    </a:cubicBezTo>
                    <a:cubicBezTo>
                      <a:pt x="17835" y="433926"/>
                      <a:pt x="19782" y="432013"/>
                      <a:pt x="22087" y="430696"/>
                    </a:cubicBezTo>
                    <a:cubicBezTo>
                      <a:pt x="24946" y="429063"/>
                      <a:pt x="28063" y="427913"/>
                      <a:pt x="30922" y="426279"/>
                    </a:cubicBezTo>
                    <a:cubicBezTo>
                      <a:pt x="42912" y="419428"/>
                      <a:pt x="32024" y="423702"/>
                      <a:pt x="44174" y="419653"/>
                    </a:cubicBezTo>
                    <a:cubicBezTo>
                      <a:pt x="52346" y="411481"/>
                      <a:pt x="46860" y="416389"/>
                      <a:pt x="61844" y="406400"/>
                    </a:cubicBezTo>
                    <a:lnTo>
                      <a:pt x="68470" y="401983"/>
                    </a:lnTo>
                    <a:cubicBezTo>
                      <a:pt x="78806" y="403706"/>
                      <a:pt x="89792" y="400997"/>
                      <a:pt x="79513" y="417444"/>
                    </a:cubicBezTo>
                    <a:cubicBezTo>
                      <a:pt x="77768" y="420236"/>
                      <a:pt x="73537" y="420227"/>
                      <a:pt x="70679" y="421861"/>
                    </a:cubicBezTo>
                    <a:cubicBezTo>
                      <a:pt x="68374" y="423178"/>
                      <a:pt x="66051" y="424531"/>
                      <a:pt x="64053" y="426279"/>
                    </a:cubicBezTo>
                    <a:cubicBezTo>
                      <a:pt x="60135" y="429707"/>
                      <a:pt x="53009" y="437322"/>
                      <a:pt x="53009" y="437322"/>
                    </a:cubicBezTo>
                    <a:cubicBezTo>
                      <a:pt x="51537" y="440267"/>
                      <a:pt x="49815" y="443100"/>
                      <a:pt x="48592" y="446157"/>
                    </a:cubicBezTo>
                    <a:cubicBezTo>
                      <a:pt x="46863" y="450480"/>
                      <a:pt x="46256" y="455244"/>
                      <a:pt x="44174" y="459409"/>
                    </a:cubicBezTo>
                    <a:cubicBezTo>
                      <a:pt x="38570" y="470618"/>
                      <a:pt x="41584" y="465505"/>
                      <a:pt x="35339" y="474870"/>
                    </a:cubicBezTo>
                    <a:cubicBezTo>
                      <a:pt x="34603" y="477079"/>
                      <a:pt x="34329" y="479500"/>
                      <a:pt x="33131" y="481496"/>
                    </a:cubicBezTo>
                    <a:cubicBezTo>
                      <a:pt x="32060" y="483282"/>
                      <a:pt x="30014" y="484287"/>
                      <a:pt x="28713" y="485913"/>
                    </a:cubicBezTo>
                    <a:cubicBezTo>
                      <a:pt x="27055" y="487986"/>
                      <a:pt x="25768" y="490330"/>
                      <a:pt x="24296" y="492539"/>
                    </a:cubicBezTo>
                    <a:cubicBezTo>
                      <a:pt x="27241" y="493275"/>
                      <a:pt x="30119" y="494371"/>
                      <a:pt x="33131" y="494748"/>
                    </a:cubicBezTo>
                    <a:cubicBezTo>
                      <a:pt x="41928" y="495848"/>
                      <a:pt x="51304" y="493927"/>
                      <a:pt x="59635" y="496957"/>
                    </a:cubicBezTo>
                    <a:cubicBezTo>
                      <a:pt x="61823" y="497753"/>
                      <a:pt x="58467" y="501501"/>
                      <a:pt x="57426" y="503583"/>
                    </a:cubicBezTo>
                    <a:cubicBezTo>
                      <a:pt x="53324" y="511788"/>
                      <a:pt x="49879" y="512713"/>
                      <a:pt x="41966" y="519044"/>
                    </a:cubicBezTo>
                    <a:cubicBezTo>
                      <a:pt x="31908" y="539158"/>
                      <a:pt x="43923" y="520336"/>
                      <a:pt x="30922" y="530087"/>
                    </a:cubicBezTo>
                    <a:cubicBezTo>
                      <a:pt x="26757" y="533211"/>
                      <a:pt x="23560" y="537450"/>
                      <a:pt x="19879" y="541131"/>
                    </a:cubicBezTo>
                    <a:lnTo>
                      <a:pt x="15461" y="545548"/>
                    </a:lnTo>
                    <a:cubicBezTo>
                      <a:pt x="14725" y="547757"/>
                      <a:pt x="14451" y="550178"/>
                      <a:pt x="13253" y="552174"/>
                    </a:cubicBezTo>
                    <a:cubicBezTo>
                      <a:pt x="12182" y="553960"/>
                      <a:pt x="10136" y="554966"/>
                      <a:pt x="8835" y="556592"/>
                    </a:cubicBezTo>
                    <a:cubicBezTo>
                      <a:pt x="-2305" y="570518"/>
                      <a:pt x="10664" y="556974"/>
                      <a:pt x="0" y="567635"/>
                    </a:cubicBezTo>
                    <a:cubicBezTo>
                      <a:pt x="736" y="570580"/>
                      <a:pt x="313" y="574100"/>
                      <a:pt x="2209" y="576470"/>
                    </a:cubicBezTo>
                    <a:cubicBezTo>
                      <a:pt x="3663" y="578288"/>
                      <a:pt x="6512" y="578834"/>
                      <a:pt x="8835" y="578679"/>
                    </a:cubicBezTo>
                    <a:cubicBezTo>
                      <a:pt x="17772" y="578083"/>
                      <a:pt x="26504" y="575734"/>
                      <a:pt x="35339" y="574261"/>
                    </a:cubicBezTo>
                    <a:cubicBezTo>
                      <a:pt x="51094" y="558509"/>
                      <a:pt x="33206" y="575528"/>
                      <a:pt x="48592" y="563218"/>
                    </a:cubicBezTo>
                    <a:cubicBezTo>
                      <a:pt x="50218" y="561917"/>
                      <a:pt x="51146" y="559731"/>
                      <a:pt x="53009" y="558800"/>
                    </a:cubicBezTo>
                    <a:cubicBezTo>
                      <a:pt x="55084" y="557763"/>
                      <a:pt x="71731" y="554614"/>
                      <a:pt x="72887" y="554383"/>
                    </a:cubicBezTo>
                    <a:cubicBezTo>
                      <a:pt x="79513" y="555119"/>
                      <a:pt x="89068" y="551045"/>
                      <a:pt x="92766" y="556592"/>
                    </a:cubicBezTo>
                    <a:cubicBezTo>
                      <a:pt x="95654" y="560924"/>
                      <a:pt x="84610" y="563303"/>
                      <a:pt x="81722" y="567635"/>
                    </a:cubicBezTo>
                    <a:cubicBezTo>
                      <a:pt x="80250" y="569844"/>
                      <a:pt x="78963" y="572188"/>
                      <a:pt x="77305" y="574261"/>
                    </a:cubicBezTo>
                    <a:cubicBezTo>
                      <a:pt x="74565" y="577686"/>
                      <a:pt x="70088" y="581182"/>
                      <a:pt x="66261" y="583096"/>
                    </a:cubicBezTo>
                    <a:cubicBezTo>
                      <a:pt x="64179" y="584137"/>
                      <a:pt x="61844" y="584569"/>
                      <a:pt x="59635" y="585305"/>
                    </a:cubicBezTo>
                    <a:cubicBezTo>
                      <a:pt x="56690" y="587514"/>
                      <a:pt x="53246" y="589180"/>
                      <a:pt x="50800" y="591931"/>
                    </a:cubicBezTo>
                    <a:cubicBezTo>
                      <a:pt x="47273" y="595899"/>
                      <a:pt x="45720" y="601430"/>
                      <a:pt x="41966" y="605183"/>
                    </a:cubicBezTo>
                    <a:lnTo>
                      <a:pt x="37548" y="609600"/>
                    </a:lnTo>
                    <a:cubicBezTo>
                      <a:pt x="36076" y="614018"/>
                      <a:pt x="35214" y="618688"/>
                      <a:pt x="33131" y="622853"/>
                    </a:cubicBezTo>
                    <a:cubicBezTo>
                      <a:pt x="31658" y="625798"/>
                      <a:pt x="29936" y="628630"/>
                      <a:pt x="28713" y="631687"/>
                    </a:cubicBezTo>
                    <a:cubicBezTo>
                      <a:pt x="26984" y="636010"/>
                      <a:pt x="25768" y="640522"/>
                      <a:pt x="24296" y="644939"/>
                    </a:cubicBezTo>
                    <a:lnTo>
                      <a:pt x="22087" y="651566"/>
                    </a:lnTo>
                    <a:cubicBezTo>
                      <a:pt x="25032" y="652302"/>
                      <a:pt x="27886" y="653774"/>
                      <a:pt x="30922" y="653774"/>
                    </a:cubicBezTo>
                    <a:cubicBezTo>
                      <a:pt x="43636" y="653774"/>
                      <a:pt x="36336" y="651852"/>
                      <a:pt x="44174" y="647148"/>
                    </a:cubicBezTo>
                    <a:cubicBezTo>
                      <a:pt x="46440" y="645788"/>
                      <a:pt x="57981" y="643144"/>
                      <a:pt x="59635" y="642731"/>
                    </a:cubicBezTo>
                    <a:cubicBezTo>
                      <a:pt x="61844" y="643467"/>
                      <a:pt x="65106" y="642918"/>
                      <a:pt x="66261" y="644939"/>
                    </a:cubicBezTo>
                    <a:cubicBezTo>
                      <a:pt x="66678" y="645668"/>
                      <a:pt x="71017" y="661647"/>
                      <a:pt x="66261" y="664818"/>
                    </a:cubicBezTo>
                    <a:cubicBezTo>
                      <a:pt x="63138" y="666900"/>
                      <a:pt x="58899" y="666290"/>
                      <a:pt x="55218" y="667026"/>
                    </a:cubicBezTo>
                    <a:cubicBezTo>
                      <a:pt x="53745" y="668499"/>
                      <a:pt x="51731" y="669581"/>
                      <a:pt x="50800" y="671444"/>
                    </a:cubicBezTo>
                    <a:cubicBezTo>
                      <a:pt x="48535" y="675973"/>
                      <a:pt x="47177" y="684584"/>
                      <a:pt x="50800" y="689113"/>
                    </a:cubicBezTo>
                    <a:cubicBezTo>
                      <a:pt x="52254" y="690931"/>
                      <a:pt x="55246" y="690505"/>
                      <a:pt x="57426" y="691322"/>
                    </a:cubicBezTo>
                    <a:cubicBezTo>
                      <a:pt x="61138" y="692714"/>
                      <a:pt x="64789" y="694267"/>
                      <a:pt x="68470" y="695739"/>
                    </a:cubicBezTo>
                    <a:cubicBezTo>
                      <a:pt x="61042" y="718022"/>
                      <a:pt x="72377" y="683452"/>
                      <a:pt x="64053" y="711200"/>
                    </a:cubicBezTo>
                    <a:cubicBezTo>
                      <a:pt x="62715" y="715660"/>
                      <a:pt x="63959" y="722724"/>
                      <a:pt x="59635" y="724453"/>
                    </a:cubicBezTo>
                    <a:lnTo>
                      <a:pt x="48592" y="728870"/>
                    </a:lnTo>
                    <a:cubicBezTo>
                      <a:pt x="47884" y="731702"/>
                      <a:pt x="45759" y="741161"/>
                      <a:pt x="44174" y="744331"/>
                    </a:cubicBezTo>
                    <a:cubicBezTo>
                      <a:pt x="42987" y="746705"/>
                      <a:pt x="40944" y="748583"/>
                      <a:pt x="39757" y="750957"/>
                    </a:cubicBezTo>
                    <a:cubicBezTo>
                      <a:pt x="38716" y="753039"/>
                      <a:pt x="39194" y="755937"/>
                      <a:pt x="37548" y="757583"/>
                    </a:cubicBezTo>
                    <a:cubicBezTo>
                      <a:pt x="35902" y="759229"/>
                      <a:pt x="33131" y="759056"/>
                      <a:pt x="30922" y="759792"/>
                    </a:cubicBezTo>
                    <a:cubicBezTo>
                      <a:pt x="25666" y="775562"/>
                      <a:pt x="29088" y="769170"/>
                      <a:pt x="22087" y="779670"/>
                    </a:cubicBezTo>
                    <a:cubicBezTo>
                      <a:pt x="24296" y="781879"/>
                      <a:pt x="26114" y="784563"/>
                      <a:pt x="28713" y="786296"/>
                    </a:cubicBezTo>
                    <a:cubicBezTo>
                      <a:pt x="30650" y="787587"/>
                      <a:pt x="33024" y="788261"/>
                      <a:pt x="35339" y="788505"/>
                    </a:cubicBezTo>
                    <a:cubicBezTo>
                      <a:pt x="47077" y="789740"/>
                      <a:pt x="58899" y="789977"/>
                      <a:pt x="70679" y="790713"/>
                    </a:cubicBezTo>
                    <a:cubicBezTo>
                      <a:pt x="69943" y="792922"/>
                      <a:pt x="69387" y="795199"/>
                      <a:pt x="68470" y="797339"/>
                    </a:cubicBezTo>
                    <a:cubicBezTo>
                      <a:pt x="67173" y="800365"/>
                      <a:pt x="65094" y="803050"/>
                      <a:pt x="64053" y="806174"/>
                    </a:cubicBezTo>
                    <a:cubicBezTo>
                      <a:pt x="62866" y="809736"/>
                      <a:pt x="62755" y="813576"/>
                      <a:pt x="61844" y="817218"/>
                    </a:cubicBezTo>
                    <a:cubicBezTo>
                      <a:pt x="58691" y="829830"/>
                      <a:pt x="60179" y="817535"/>
                      <a:pt x="57426" y="832679"/>
                    </a:cubicBezTo>
                    <a:cubicBezTo>
                      <a:pt x="56262" y="839079"/>
                      <a:pt x="56250" y="848284"/>
                      <a:pt x="53009" y="854766"/>
                    </a:cubicBezTo>
                    <a:cubicBezTo>
                      <a:pt x="51822" y="857140"/>
                      <a:pt x="50064" y="859183"/>
                      <a:pt x="48592" y="861392"/>
                    </a:cubicBezTo>
                    <a:cubicBezTo>
                      <a:pt x="47591" y="865394"/>
                      <a:pt x="43756" y="881689"/>
                      <a:pt x="41966" y="883479"/>
                    </a:cubicBezTo>
                    <a:lnTo>
                      <a:pt x="37548" y="887896"/>
                    </a:lnTo>
                    <a:cubicBezTo>
                      <a:pt x="36812" y="893050"/>
                      <a:pt x="36835" y="898371"/>
                      <a:pt x="35339" y="903357"/>
                    </a:cubicBezTo>
                    <a:cubicBezTo>
                      <a:pt x="34576" y="905899"/>
                      <a:pt x="32109" y="907609"/>
                      <a:pt x="30922" y="909983"/>
                    </a:cubicBezTo>
                    <a:cubicBezTo>
                      <a:pt x="21778" y="928271"/>
                      <a:pt x="36954" y="904246"/>
                      <a:pt x="24296" y="923235"/>
                    </a:cubicBezTo>
                    <a:cubicBezTo>
                      <a:pt x="23560" y="926180"/>
                      <a:pt x="22087" y="929034"/>
                      <a:pt x="22087" y="932070"/>
                    </a:cubicBezTo>
                    <a:cubicBezTo>
                      <a:pt x="22087" y="946845"/>
                      <a:pt x="38677" y="937389"/>
                      <a:pt x="48592" y="936487"/>
                    </a:cubicBezTo>
                    <a:cubicBezTo>
                      <a:pt x="50801" y="934278"/>
                      <a:pt x="53668" y="932573"/>
                      <a:pt x="55218" y="929861"/>
                    </a:cubicBezTo>
                    <a:cubicBezTo>
                      <a:pt x="56724" y="927225"/>
                      <a:pt x="56230" y="923816"/>
                      <a:pt x="57426" y="921026"/>
                    </a:cubicBezTo>
                    <a:cubicBezTo>
                      <a:pt x="58472" y="918586"/>
                      <a:pt x="60657" y="916774"/>
                      <a:pt x="61844" y="914400"/>
                    </a:cubicBezTo>
                    <a:cubicBezTo>
                      <a:pt x="62885" y="912318"/>
                      <a:pt x="62700" y="909669"/>
                      <a:pt x="64053" y="907774"/>
                    </a:cubicBezTo>
                    <a:cubicBezTo>
                      <a:pt x="66474" y="904385"/>
                      <a:pt x="70177" y="902101"/>
                      <a:pt x="72887" y="898939"/>
                    </a:cubicBezTo>
                    <a:cubicBezTo>
                      <a:pt x="74615" y="896923"/>
                      <a:pt x="75428" y="894190"/>
                      <a:pt x="77305" y="892313"/>
                    </a:cubicBezTo>
                    <a:cubicBezTo>
                      <a:pt x="79908" y="889710"/>
                      <a:pt x="83536" y="888290"/>
                      <a:pt x="86139" y="885687"/>
                    </a:cubicBezTo>
                    <a:cubicBezTo>
                      <a:pt x="88742" y="883084"/>
                      <a:pt x="90370" y="879648"/>
                      <a:pt x="92766" y="876853"/>
                    </a:cubicBezTo>
                    <a:cubicBezTo>
                      <a:pt x="94799" y="874481"/>
                      <a:pt x="97474" y="872692"/>
                      <a:pt x="99392" y="870226"/>
                    </a:cubicBezTo>
                    <a:cubicBezTo>
                      <a:pt x="102651" y="866035"/>
                      <a:pt x="105281" y="861391"/>
                      <a:pt x="108226" y="856974"/>
                    </a:cubicBezTo>
                    <a:cubicBezTo>
                      <a:pt x="112152" y="851085"/>
                      <a:pt x="112399" y="848875"/>
                      <a:pt x="119270" y="845931"/>
                    </a:cubicBezTo>
                    <a:cubicBezTo>
                      <a:pt x="122060" y="844735"/>
                      <a:pt x="125160" y="844458"/>
                      <a:pt x="128105" y="843722"/>
                    </a:cubicBezTo>
                    <a:lnTo>
                      <a:pt x="141357" y="848139"/>
                    </a:lnTo>
                    <a:cubicBezTo>
                      <a:pt x="143875" y="848978"/>
                      <a:pt x="150357" y="853744"/>
                      <a:pt x="147983" y="852557"/>
                    </a:cubicBezTo>
                    <a:cubicBezTo>
                      <a:pt x="142674" y="849903"/>
                      <a:pt x="137612" y="846776"/>
                      <a:pt x="132522" y="843722"/>
                    </a:cubicBezTo>
                    <a:cubicBezTo>
                      <a:pt x="130246" y="842356"/>
                      <a:pt x="127773" y="841182"/>
                      <a:pt x="125896" y="839305"/>
                    </a:cubicBezTo>
                    <a:cubicBezTo>
                      <a:pt x="107436" y="820845"/>
                      <a:pt x="120350" y="826413"/>
                      <a:pt x="106018" y="821635"/>
                    </a:cubicBezTo>
                    <a:cubicBezTo>
                      <a:pt x="101579" y="814978"/>
                      <a:pt x="100547" y="814024"/>
                      <a:pt x="97183" y="806174"/>
                    </a:cubicBezTo>
                    <a:cubicBezTo>
                      <a:pt x="91697" y="793374"/>
                      <a:pt x="99044" y="805654"/>
                      <a:pt x="90557" y="792922"/>
                    </a:cubicBezTo>
                    <a:cubicBezTo>
                      <a:pt x="91884" y="788942"/>
                      <a:pt x="93438" y="782345"/>
                      <a:pt x="97183" y="779670"/>
                    </a:cubicBezTo>
                    <a:cubicBezTo>
                      <a:pt x="100409" y="777366"/>
                      <a:pt x="104545" y="776725"/>
                      <a:pt x="108226" y="775253"/>
                    </a:cubicBezTo>
                    <a:cubicBezTo>
                      <a:pt x="110435" y="775989"/>
                      <a:pt x="112644" y="778197"/>
                      <a:pt x="114853" y="777461"/>
                    </a:cubicBezTo>
                    <a:cubicBezTo>
                      <a:pt x="119890" y="775782"/>
                      <a:pt x="123068" y="770304"/>
                      <a:pt x="128105" y="768626"/>
                    </a:cubicBezTo>
                    <a:cubicBezTo>
                      <a:pt x="139670" y="764772"/>
                      <a:pt x="132426" y="766747"/>
                      <a:pt x="150192" y="764209"/>
                    </a:cubicBezTo>
                    <a:cubicBezTo>
                      <a:pt x="152401" y="763473"/>
                      <a:pt x="156435" y="764297"/>
                      <a:pt x="156818" y="762000"/>
                    </a:cubicBezTo>
                    <a:cubicBezTo>
                      <a:pt x="157470" y="758089"/>
                      <a:pt x="154010" y="754580"/>
                      <a:pt x="152400" y="750957"/>
                    </a:cubicBezTo>
                    <a:cubicBezTo>
                      <a:pt x="147870" y="740765"/>
                      <a:pt x="146164" y="739393"/>
                      <a:pt x="139148" y="728870"/>
                    </a:cubicBezTo>
                    <a:cubicBezTo>
                      <a:pt x="137857" y="726933"/>
                      <a:pt x="137675" y="724453"/>
                      <a:pt x="136939" y="722244"/>
                    </a:cubicBezTo>
                    <a:cubicBezTo>
                      <a:pt x="137675" y="717827"/>
                      <a:pt x="136350" y="712489"/>
                      <a:pt x="139148" y="708992"/>
                    </a:cubicBezTo>
                    <a:cubicBezTo>
                      <a:pt x="140602" y="707174"/>
                      <a:pt x="143446" y="711200"/>
                      <a:pt x="145774" y="711200"/>
                    </a:cubicBezTo>
                    <a:cubicBezTo>
                      <a:pt x="152441" y="711200"/>
                      <a:pt x="159027" y="709728"/>
                      <a:pt x="165653" y="708992"/>
                    </a:cubicBezTo>
                    <a:cubicBezTo>
                      <a:pt x="166389" y="705311"/>
                      <a:pt x="168201" y="701687"/>
                      <a:pt x="167861" y="697948"/>
                    </a:cubicBezTo>
                    <a:cubicBezTo>
                      <a:pt x="166818" y="686479"/>
                      <a:pt x="163625" y="686118"/>
                      <a:pt x="159026" y="678070"/>
                    </a:cubicBezTo>
                    <a:cubicBezTo>
                      <a:pt x="157392" y="675211"/>
                      <a:pt x="155832" y="672292"/>
                      <a:pt x="154609" y="669235"/>
                    </a:cubicBezTo>
                    <a:cubicBezTo>
                      <a:pt x="152880" y="664912"/>
                      <a:pt x="151664" y="660400"/>
                      <a:pt x="150192" y="655983"/>
                    </a:cubicBezTo>
                    <a:lnTo>
                      <a:pt x="147983" y="649357"/>
                    </a:lnTo>
                    <a:cubicBezTo>
                      <a:pt x="147324" y="647381"/>
                      <a:pt x="145232" y="646188"/>
                      <a:pt x="143566" y="644939"/>
                    </a:cubicBezTo>
                    <a:cubicBezTo>
                      <a:pt x="139319" y="641754"/>
                      <a:pt x="130313" y="636105"/>
                      <a:pt x="130313" y="636105"/>
                    </a:cubicBezTo>
                    <a:cubicBezTo>
                      <a:pt x="125012" y="620198"/>
                      <a:pt x="131451" y="640084"/>
                      <a:pt x="125896" y="620644"/>
                    </a:cubicBezTo>
                    <a:cubicBezTo>
                      <a:pt x="125256" y="618405"/>
                      <a:pt x="124885" y="616014"/>
                      <a:pt x="123687" y="614018"/>
                    </a:cubicBezTo>
                    <a:cubicBezTo>
                      <a:pt x="122616" y="612232"/>
                      <a:pt x="120742" y="611073"/>
                      <a:pt x="119270" y="609600"/>
                    </a:cubicBezTo>
                    <a:cubicBezTo>
                      <a:pt x="117649" y="595012"/>
                      <a:pt x="114177" y="575016"/>
                      <a:pt x="119270" y="561009"/>
                    </a:cubicBezTo>
                    <a:cubicBezTo>
                      <a:pt x="120177" y="558514"/>
                      <a:pt x="123522" y="564239"/>
                      <a:pt x="125896" y="565426"/>
                    </a:cubicBezTo>
                    <a:cubicBezTo>
                      <a:pt x="127978" y="566467"/>
                      <a:pt x="130382" y="566718"/>
                      <a:pt x="132522" y="567635"/>
                    </a:cubicBezTo>
                    <a:cubicBezTo>
                      <a:pt x="135548" y="568932"/>
                      <a:pt x="138678" y="570139"/>
                      <a:pt x="141357" y="572053"/>
                    </a:cubicBezTo>
                    <a:cubicBezTo>
                      <a:pt x="143899" y="573869"/>
                      <a:pt x="145611" y="576646"/>
                      <a:pt x="147983" y="578679"/>
                    </a:cubicBezTo>
                    <a:cubicBezTo>
                      <a:pt x="150778" y="581075"/>
                      <a:pt x="153802" y="583194"/>
                      <a:pt x="156818" y="585305"/>
                    </a:cubicBezTo>
                    <a:cubicBezTo>
                      <a:pt x="161167" y="588349"/>
                      <a:pt x="170070" y="594139"/>
                      <a:pt x="170070" y="594139"/>
                    </a:cubicBezTo>
                    <a:cubicBezTo>
                      <a:pt x="180527" y="590654"/>
                      <a:pt x="177882" y="593960"/>
                      <a:pt x="174487" y="578679"/>
                    </a:cubicBezTo>
                    <a:cubicBezTo>
                      <a:pt x="173418" y="573867"/>
                      <a:pt x="172318" y="570309"/>
                      <a:pt x="167861" y="567635"/>
                    </a:cubicBezTo>
                    <a:cubicBezTo>
                      <a:pt x="165865" y="566437"/>
                      <a:pt x="163317" y="566467"/>
                      <a:pt x="161235" y="565426"/>
                    </a:cubicBezTo>
                    <a:cubicBezTo>
                      <a:pt x="155084" y="562351"/>
                      <a:pt x="152869" y="559269"/>
                      <a:pt x="147983" y="554383"/>
                    </a:cubicBezTo>
                    <a:cubicBezTo>
                      <a:pt x="146511" y="551438"/>
                      <a:pt x="145674" y="548077"/>
                      <a:pt x="143566" y="545548"/>
                    </a:cubicBezTo>
                    <a:cubicBezTo>
                      <a:pt x="141866" y="543509"/>
                      <a:pt x="138597" y="543204"/>
                      <a:pt x="136939" y="541131"/>
                    </a:cubicBezTo>
                    <a:cubicBezTo>
                      <a:pt x="135485" y="539313"/>
                      <a:pt x="135548" y="536685"/>
                      <a:pt x="134731" y="534505"/>
                    </a:cubicBezTo>
                    <a:cubicBezTo>
                      <a:pt x="133339" y="530792"/>
                      <a:pt x="131567" y="527223"/>
                      <a:pt x="130313" y="523461"/>
                    </a:cubicBezTo>
                    <a:cubicBezTo>
                      <a:pt x="129353" y="520581"/>
                      <a:pt x="129301" y="517416"/>
                      <a:pt x="128105" y="514626"/>
                    </a:cubicBezTo>
                    <a:cubicBezTo>
                      <a:pt x="127059" y="512186"/>
                      <a:pt x="125160" y="510209"/>
                      <a:pt x="123687" y="508000"/>
                    </a:cubicBezTo>
                    <a:cubicBezTo>
                      <a:pt x="122951" y="497693"/>
                      <a:pt x="122374" y="487373"/>
                      <a:pt x="121479" y="477079"/>
                    </a:cubicBezTo>
                    <a:cubicBezTo>
                      <a:pt x="119739" y="457063"/>
                      <a:pt x="121125" y="462765"/>
                      <a:pt x="117061" y="450574"/>
                    </a:cubicBezTo>
                    <a:cubicBezTo>
                      <a:pt x="121478" y="449838"/>
                      <a:pt x="125941" y="449337"/>
                      <a:pt x="130313" y="448366"/>
                    </a:cubicBezTo>
                    <a:cubicBezTo>
                      <a:pt x="132586" y="447861"/>
                      <a:pt x="134656" y="445701"/>
                      <a:pt x="136939" y="446157"/>
                    </a:cubicBezTo>
                    <a:cubicBezTo>
                      <a:pt x="138981" y="446565"/>
                      <a:pt x="139571" y="449503"/>
                      <a:pt x="141357" y="450574"/>
                    </a:cubicBezTo>
                    <a:cubicBezTo>
                      <a:pt x="143353" y="451772"/>
                      <a:pt x="145774" y="452047"/>
                      <a:pt x="147983" y="452783"/>
                    </a:cubicBezTo>
                    <a:cubicBezTo>
                      <a:pt x="150928" y="452047"/>
                      <a:pt x="155622" y="453364"/>
                      <a:pt x="156818" y="450574"/>
                    </a:cubicBezTo>
                    <a:cubicBezTo>
                      <a:pt x="162766" y="436695"/>
                      <a:pt x="154418" y="437871"/>
                      <a:pt x="147983" y="435113"/>
                    </a:cubicBezTo>
                    <a:cubicBezTo>
                      <a:pt x="144957" y="433816"/>
                      <a:pt x="142093" y="432168"/>
                      <a:pt x="139148" y="430696"/>
                    </a:cubicBezTo>
                    <a:cubicBezTo>
                      <a:pt x="137676" y="427751"/>
                      <a:pt x="136365" y="424720"/>
                      <a:pt x="134731" y="421861"/>
                    </a:cubicBezTo>
                    <a:cubicBezTo>
                      <a:pt x="133414" y="419556"/>
                      <a:pt x="131500" y="417609"/>
                      <a:pt x="130313" y="415235"/>
                    </a:cubicBezTo>
                    <a:cubicBezTo>
                      <a:pt x="126025" y="406658"/>
                      <a:pt x="130131" y="409656"/>
                      <a:pt x="125896" y="399774"/>
                    </a:cubicBezTo>
                    <a:cubicBezTo>
                      <a:pt x="124850" y="397334"/>
                      <a:pt x="122557" y="395574"/>
                      <a:pt x="121479" y="393148"/>
                    </a:cubicBezTo>
                    <a:cubicBezTo>
                      <a:pt x="119588" y="388893"/>
                      <a:pt x="119143" y="384061"/>
                      <a:pt x="117061" y="379896"/>
                    </a:cubicBezTo>
                    <a:cubicBezTo>
                      <a:pt x="102412" y="350594"/>
                      <a:pt x="120185" y="387184"/>
                      <a:pt x="110435" y="364435"/>
                    </a:cubicBezTo>
                    <a:cubicBezTo>
                      <a:pt x="109138" y="361409"/>
                      <a:pt x="107490" y="358545"/>
                      <a:pt x="106018" y="355600"/>
                    </a:cubicBezTo>
                    <a:cubicBezTo>
                      <a:pt x="105282" y="345293"/>
                      <a:pt x="103809" y="335012"/>
                      <a:pt x="103809" y="324679"/>
                    </a:cubicBezTo>
                    <a:cubicBezTo>
                      <a:pt x="103809" y="319473"/>
                      <a:pt x="101498" y="311801"/>
                      <a:pt x="106018" y="309218"/>
                    </a:cubicBezTo>
                    <a:cubicBezTo>
                      <a:pt x="110306" y="306768"/>
                      <a:pt x="114853" y="313635"/>
                      <a:pt x="119270" y="315844"/>
                    </a:cubicBezTo>
                    <a:cubicBezTo>
                      <a:pt x="121417" y="322283"/>
                      <a:pt x="121999" y="325069"/>
                      <a:pt x="125896" y="331305"/>
                    </a:cubicBezTo>
                    <a:cubicBezTo>
                      <a:pt x="130269" y="338301"/>
                      <a:pt x="131901" y="339518"/>
                      <a:pt x="136939" y="344557"/>
                    </a:cubicBezTo>
                    <a:cubicBezTo>
                      <a:pt x="137675" y="346766"/>
                      <a:pt x="137950" y="349187"/>
                      <a:pt x="139148" y="351183"/>
                    </a:cubicBezTo>
                    <a:cubicBezTo>
                      <a:pt x="142623" y="356973"/>
                      <a:pt x="146049" y="356221"/>
                      <a:pt x="152400" y="357809"/>
                    </a:cubicBezTo>
                    <a:cubicBezTo>
                      <a:pt x="154609" y="359281"/>
                      <a:pt x="156953" y="360568"/>
                      <a:pt x="159026" y="362226"/>
                    </a:cubicBezTo>
                    <a:cubicBezTo>
                      <a:pt x="160652" y="363527"/>
                      <a:pt x="161361" y="366644"/>
                      <a:pt x="163444" y="366644"/>
                    </a:cubicBezTo>
                    <a:cubicBezTo>
                      <a:pt x="165526" y="366644"/>
                      <a:pt x="166389" y="363699"/>
                      <a:pt x="167861" y="362226"/>
                    </a:cubicBezTo>
                    <a:cubicBezTo>
                      <a:pt x="167125" y="357073"/>
                      <a:pt x="167299" y="351704"/>
                      <a:pt x="165653" y="346766"/>
                    </a:cubicBezTo>
                    <a:cubicBezTo>
                      <a:pt x="164994" y="344790"/>
                      <a:pt x="162485" y="344014"/>
                      <a:pt x="161235" y="342348"/>
                    </a:cubicBezTo>
                    <a:cubicBezTo>
                      <a:pt x="158050" y="338101"/>
                      <a:pt x="155345" y="333513"/>
                      <a:pt x="152400" y="329096"/>
                    </a:cubicBezTo>
                    <a:cubicBezTo>
                      <a:pt x="145819" y="319225"/>
                      <a:pt x="144484" y="314179"/>
                      <a:pt x="141357" y="304800"/>
                    </a:cubicBezTo>
                    <a:cubicBezTo>
                      <a:pt x="140621" y="299646"/>
                      <a:pt x="140004" y="294474"/>
                      <a:pt x="139148" y="289339"/>
                    </a:cubicBezTo>
                    <a:cubicBezTo>
                      <a:pt x="138239" y="283886"/>
                      <a:pt x="136316" y="275010"/>
                      <a:pt x="134731" y="269461"/>
                    </a:cubicBezTo>
                    <a:cubicBezTo>
                      <a:pt x="134091" y="267222"/>
                      <a:pt x="133258" y="265044"/>
                      <a:pt x="132522" y="262835"/>
                    </a:cubicBezTo>
                    <a:cubicBezTo>
                      <a:pt x="131786" y="256945"/>
                      <a:pt x="131875" y="250892"/>
                      <a:pt x="130313" y="245166"/>
                    </a:cubicBezTo>
                    <a:cubicBezTo>
                      <a:pt x="128366" y="238026"/>
                      <a:pt x="124163" y="238316"/>
                      <a:pt x="119270" y="234122"/>
                    </a:cubicBezTo>
                    <a:cubicBezTo>
                      <a:pt x="116108" y="231412"/>
                      <a:pt x="113380" y="228232"/>
                      <a:pt x="110435" y="225287"/>
                    </a:cubicBezTo>
                    <a:cubicBezTo>
                      <a:pt x="106447" y="213324"/>
                      <a:pt x="107687" y="220222"/>
                      <a:pt x="110435" y="200992"/>
                    </a:cubicBezTo>
                    <a:cubicBezTo>
                      <a:pt x="111068" y="196558"/>
                      <a:pt x="110422" y="191628"/>
                      <a:pt x="112644" y="187739"/>
                    </a:cubicBezTo>
                    <a:cubicBezTo>
                      <a:pt x="113799" y="185718"/>
                      <a:pt x="117061" y="186267"/>
                      <a:pt x="119270" y="185531"/>
                    </a:cubicBezTo>
                    <a:cubicBezTo>
                      <a:pt x="122215" y="186267"/>
                      <a:pt x="125315" y="186543"/>
                      <a:pt x="128105" y="187739"/>
                    </a:cubicBezTo>
                    <a:cubicBezTo>
                      <a:pt x="130545" y="188785"/>
                      <a:pt x="132357" y="190970"/>
                      <a:pt x="134731" y="192157"/>
                    </a:cubicBezTo>
                    <a:cubicBezTo>
                      <a:pt x="136813" y="193198"/>
                      <a:pt x="139148" y="193630"/>
                      <a:pt x="141357" y="194366"/>
                    </a:cubicBezTo>
                    <a:cubicBezTo>
                      <a:pt x="142659" y="198272"/>
                      <a:pt x="144659" y="210663"/>
                      <a:pt x="154609" y="203200"/>
                    </a:cubicBezTo>
                    <a:cubicBezTo>
                      <a:pt x="157037" y="201379"/>
                      <a:pt x="153757" y="197081"/>
                      <a:pt x="152400" y="194366"/>
                    </a:cubicBezTo>
                    <a:cubicBezTo>
                      <a:pt x="149974" y="189514"/>
                      <a:pt x="145892" y="189251"/>
                      <a:pt x="141357" y="187739"/>
                    </a:cubicBezTo>
                    <a:cubicBezTo>
                      <a:pt x="139884" y="186267"/>
                      <a:pt x="138565" y="184623"/>
                      <a:pt x="136939" y="183322"/>
                    </a:cubicBezTo>
                    <a:cubicBezTo>
                      <a:pt x="134866" y="181664"/>
                      <a:pt x="131971" y="180978"/>
                      <a:pt x="130313" y="178905"/>
                    </a:cubicBezTo>
                    <a:cubicBezTo>
                      <a:pt x="128859" y="177087"/>
                      <a:pt x="129303" y="174275"/>
                      <a:pt x="128105" y="172279"/>
                    </a:cubicBezTo>
                    <a:cubicBezTo>
                      <a:pt x="127034" y="170493"/>
                      <a:pt x="124988" y="169487"/>
                      <a:pt x="123687" y="167861"/>
                    </a:cubicBezTo>
                    <a:cubicBezTo>
                      <a:pt x="122029" y="165788"/>
                      <a:pt x="120457" y="163609"/>
                      <a:pt x="119270" y="161235"/>
                    </a:cubicBezTo>
                    <a:cubicBezTo>
                      <a:pt x="118229" y="159153"/>
                      <a:pt x="118176" y="156653"/>
                      <a:pt x="117061" y="154609"/>
                    </a:cubicBezTo>
                    <a:cubicBezTo>
                      <a:pt x="102328" y="127598"/>
                      <a:pt x="109038" y="145997"/>
                      <a:pt x="103809" y="130313"/>
                    </a:cubicBezTo>
                    <a:cubicBezTo>
                      <a:pt x="103073" y="119270"/>
                      <a:pt x="102759" y="108190"/>
                      <a:pt x="101600" y="97183"/>
                    </a:cubicBezTo>
                    <a:cubicBezTo>
                      <a:pt x="101282" y="94164"/>
                      <a:pt x="98432" y="91228"/>
                      <a:pt x="99392" y="88348"/>
                    </a:cubicBezTo>
                    <a:cubicBezTo>
                      <a:pt x="100232" y="85830"/>
                      <a:pt x="103809" y="85403"/>
                      <a:pt x="106018" y="83931"/>
                    </a:cubicBezTo>
                    <a:cubicBezTo>
                      <a:pt x="109699" y="84667"/>
                      <a:pt x="113345" y="86670"/>
                      <a:pt x="117061" y="86139"/>
                    </a:cubicBezTo>
                    <a:cubicBezTo>
                      <a:pt x="119122" y="85844"/>
                      <a:pt x="122137" y="83698"/>
                      <a:pt x="121479" y="81722"/>
                    </a:cubicBezTo>
                    <a:cubicBezTo>
                      <a:pt x="119949" y="77131"/>
                      <a:pt x="110258" y="71296"/>
                      <a:pt x="106018" y="68470"/>
                    </a:cubicBezTo>
                    <a:cubicBezTo>
                      <a:pt x="99260" y="48199"/>
                      <a:pt x="110558" y="79760"/>
                      <a:pt x="97183" y="53009"/>
                    </a:cubicBezTo>
                    <a:cubicBezTo>
                      <a:pt x="95101" y="48844"/>
                      <a:pt x="92766" y="39757"/>
                      <a:pt x="92766" y="39757"/>
                    </a:cubicBezTo>
                    <a:cubicBezTo>
                      <a:pt x="90466" y="21357"/>
                      <a:pt x="89084" y="6626"/>
                      <a:pt x="88348"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06" name="Group 205">
              <a:extLst>
                <a:ext uri="{FF2B5EF4-FFF2-40B4-BE49-F238E27FC236}">
                  <a16:creationId xmlns:a16="http://schemas.microsoft.com/office/drawing/2014/main" id="{3C984333-9DA9-EE16-58C0-FE053D636BF3}"/>
                </a:ext>
              </a:extLst>
            </p:cNvPr>
            <p:cNvGrpSpPr/>
            <p:nvPr/>
          </p:nvGrpSpPr>
          <p:grpSpPr>
            <a:xfrm>
              <a:off x="5582210" y="4864704"/>
              <a:ext cx="292369" cy="1137131"/>
              <a:chOff x="5582210" y="4864704"/>
              <a:chExt cx="292369" cy="1137131"/>
            </a:xfrm>
          </p:grpSpPr>
          <p:sp>
            <p:nvSpPr>
              <p:cNvPr id="212" name="Freeform 211">
                <a:extLst>
                  <a:ext uri="{FF2B5EF4-FFF2-40B4-BE49-F238E27FC236}">
                    <a16:creationId xmlns:a16="http://schemas.microsoft.com/office/drawing/2014/main" id="{04A4F046-F80A-4D2C-3EDD-E03ADCA95D7C}"/>
                  </a:ext>
                </a:extLst>
              </p:cNvPr>
              <p:cNvSpPr/>
              <p:nvPr/>
            </p:nvSpPr>
            <p:spPr>
              <a:xfrm>
                <a:off x="5662528" y="5803515"/>
                <a:ext cx="56118" cy="198320"/>
              </a:xfrm>
              <a:custGeom>
                <a:avLst/>
                <a:gdLst>
                  <a:gd name="connsiteX0" fmla="*/ 0 w 71874"/>
                  <a:gd name="connsiteY0" fmla="*/ 547043 h 547043"/>
                  <a:gd name="connsiteX1" fmla="*/ 0 w 71874"/>
                  <a:gd name="connsiteY1" fmla="*/ 547043 h 547043"/>
                  <a:gd name="connsiteX2" fmla="*/ 71874 w 71874"/>
                  <a:gd name="connsiteY2" fmla="*/ 547043 h 547043"/>
                  <a:gd name="connsiteX3" fmla="*/ 59895 w 71874"/>
                  <a:gd name="connsiteY3" fmla="*/ 0 h 547043"/>
                  <a:gd name="connsiteX4" fmla="*/ 27951 w 71874"/>
                  <a:gd name="connsiteY4" fmla="*/ 31944 h 547043"/>
                  <a:gd name="connsiteX5" fmla="*/ 3993 w 71874"/>
                  <a:gd name="connsiteY5" fmla="*/ 19965 h 547043"/>
                  <a:gd name="connsiteX6" fmla="*/ 11979 w 71874"/>
                  <a:gd name="connsiteY6" fmla="*/ 55902 h 547043"/>
                  <a:gd name="connsiteX7" fmla="*/ 19965 w 71874"/>
                  <a:gd name="connsiteY7" fmla="*/ 71874 h 547043"/>
                  <a:gd name="connsiteX8" fmla="*/ 23958 w 71874"/>
                  <a:gd name="connsiteY8" fmla="*/ 107811 h 547043"/>
                  <a:gd name="connsiteX9" fmla="*/ 0 w 71874"/>
                  <a:gd name="connsiteY9" fmla="*/ 547043 h 54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547043">
                    <a:moveTo>
                      <a:pt x="0" y="547043"/>
                    </a:moveTo>
                    <a:lnTo>
                      <a:pt x="0" y="547043"/>
                    </a:lnTo>
                    <a:lnTo>
                      <a:pt x="71874" y="547043"/>
                    </a:lnTo>
                    <a:lnTo>
                      <a:pt x="59895" y="0"/>
                    </a:lnTo>
                    <a:lnTo>
                      <a:pt x="27951" y="31944"/>
                    </a:lnTo>
                    <a:lnTo>
                      <a:pt x="3993" y="19965"/>
                    </a:lnTo>
                    <a:cubicBezTo>
                      <a:pt x="6655" y="31944"/>
                      <a:pt x="8370" y="44173"/>
                      <a:pt x="11979" y="55902"/>
                    </a:cubicBezTo>
                    <a:cubicBezTo>
                      <a:pt x="13730" y="61591"/>
                      <a:pt x="18627" y="66074"/>
                      <a:pt x="19965" y="71874"/>
                    </a:cubicBezTo>
                    <a:cubicBezTo>
                      <a:pt x="22675" y="83618"/>
                      <a:pt x="23958" y="107811"/>
                      <a:pt x="23958" y="107811"/>
                    </a:cubicBezTo>
                    <a:lnTo>
                      <a:pt x="0" y="547043"/>
                    </a:lnTo>
                    <a:close/>
                  </a:path>
                </a:pathLst>
              </a:custGeom>
              <a:solidFill>
                <a:srgbClr val="CC6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 name="Freeform 101">
                <a:extLst>
                  <a:ext uri="{FF2B5EF4-FFF2-40B4-BE49-F238E27FC236}">
                    <a16:creationId xmlns:a16="http://schemas.microsoft.com/office/drawing/2014/main" id="{82E3D89A-6D0B-3B6B-1BD2-6566EEF62BDE}"/>
                  </a:ext>
                </a:extLst>
              </p:cNvPr>
              <p:cNvSpPr/>
              <p:nvPr/>
            </p:nvSpPr>
            <p:spPr>
              <a:xfrm>
                <a:off x="5582210" y="4864704"/>
                <a:ext cx="292369" cy="1000856"/>
              </a:xfrm>
              <a:custGeom>
                <a:avLst/>
                <a:gdLst>
                  <a:gd name="connsiteX0" fmla="*/ 172278 w 292369"/>
                  <a:gd name="connsiteY0" fmla="*/ 0 h 1000856"/>
                  <a:gd name="connsiteX1" fmla="*/ 172278 w 292369"/>
                  <a:gd name="connsiteY1" fmla="*/ 0 h 1000856"/>
                  <a:gd name="connsiteX2" fmla="*/ 202095 w 292369"/>
                  <a:gd name="connsiteY2" fmla="*/ 23191 h 1000856"/>
                  <a:gd name="connsiteX3" fmla="*/ 231913 w 292369"/>
                  <a:gd name="connsiteY3" fmla="*/ 46382 h 1000856"/>
                  <a:gd name="connsiteX4" fmla="*/ 221974 w 292369"/>
                  <a:gd name="connsiteY4" fmla="*/ 53008 h 1000856"/>
                  <a:gd name="connsiteX5" fmla="*/ 202095 w 292369"/>
                  <a:gd name="connsiteY5" fmla="*/ 46382 h 1000856"/>
                  <a:gd name="connsiteX6" fmla="*/ 192156 w 292369"/>
                  <a:gd name="connsiteY6" fmla="*/ 39756 h 1000856"/>
                  <a:gd name="connsiteX7" fmla="*/ 188843 w 292369"/>
                  <a:gd name="connsiteY7" fmla="*/ 49695 h 1000856"/>
                  <a:gd name="connsiteX8" fmla="*/ 205408 w 292369"/>
                  <a:gd name="connsiteY8" fmla="*/ 79513 h 1000856"/>
                  <a:gd name="connsiteX9" fmla="*/ 208721 w 292369"/>
                  <a:gd name="connsiteY9" fmla="*/ 89452 h 1000856"/>
                  <a:gd name="connsiteX10" fmla="*/ 215348 w 292369"/>
                  <a:gd name="connsiteY10" fmla="*/ 96078 h 1000856"/>
                  <a:gd name="connsiteX11" fmla="*/ 205408 w 292369"/>
                  <a:gd name="connsiteY11" fmla="*/ 99391 h 1000856"/>
                  <a:gd name="connsiteX12" fmla="*/ 172278 w 292369"/>
                  <a:gd name="connsiteY12" fmla="*/ 102704 h 1000856"/>
                  <a:gd name="connsiteX13" fmla="*/ 165652 w 292369"/>
                  <a:gd name="connsiteY13" fmla="*/ 122582 h 1000856"/>
                  <a:gd name="connsiteX14" fmla="*/ 168965 w 292369"/>
                  <a:gd name="connsiteY14" fmla="*/ 139148 h 1000856"/>
                  <a:gd name="connsiteX15" fmla="*/ 182217 w 292369"/>
                  <a:gd name="connsiteY15" fmla="*/ 162339 h 1000856"/>
                  <a:gd name="connsiteX16" fmla="*/ 192156 w 292369"/>
                  <a:gd name="connsiteY16" fmla="*/ 175591 h 1000856"/>
                  <a:gd name="connsiteX17" fmla="*/ 202095 w 292369"/>
                  <a:gd name="connsiteY17" fmla="*/ 178904 h 1000856"/>
                  <a:gd name="connsiteX18" fmla="*/ 212034 w 292369"/>
                  <a:gd name="connsiteY18" fmla="*/ 198782 h 1000856"/>
                  <a:gd name="connsiteX19" fmla="*/ 215348 w 292369"/>
                  <a:gd name="connsiteY19" fmla="*/ 208721 h 1000856"/>
                  <a:gd name="connsiteX20" fmla="*/ 225287 w 292369"/>
                  <a:gd name="connsiteY20" fmla="*/ 215348 h 1000856"/>
                  <a:gd name="connsiteX21" fmla="*/ 238539 w 292369"/>
                  <a:gd name="connsiteY21" fmla="*/ 235226 h 1000856"/>
                  <a:gd name="connsiteX22" fmla="*/ 255104 w 292369"/>
                  <a:gd name="connsiteY22" fmla="*/ 255104 h 1000856"/>
                  <a:gd name="connsiteX23" fmla="*/ 261730 w 292369"/>
                  <a:gd name="connsiteY23" fmla="*/ 265043 h 1000856"/>
                  <a:gd name="connsiteX24" fmla="*/ 265043 w 292369"/>
                  <a:gd name="connsiteY24" fmla="*/ 278295 h 1000856"/>
                  <a:gd name="connsiteX25" fmla="*/ 274982 w 292369"/>
                  <a:gd name="connsiteY25" fmla="*/ 288235 h 1000856"/>
                  <a:gd name="connsiteX26" fmla="*/ 284921 w 292369"/>
                  <a:gd name="connsiteY26" fmla="*/ 301487 h 1000856"/>
                  <a:gd name="connsiteX27" fmla="*/ 291548 w 292369"/>
                  <a:gd name="connsiteY27" fmla="*/ 311426 h 1000856"/>
                  <a:gd name="connsiteX28" fmla="*/ 274982 w 292369"/>
                  <a:gd name="connsiteY28" fmla="*/ 308113 h 1000856"/>
                  <a:gd name="connsiteX29" fmla="*/ 241852 w 292369"/>
                  <a:gd name="connsiteY29" fmla="*/ 294861 h 1000856"/>
                  <a:gd name="connsiteX30" fmla="*/ 231913 w 292369"/>
                  <a:gd name="connsiteY30" fmla="*/ 291548 h 1000856"/>
                  <a:gd name="connsiteX31" fmla="*/ 215348 w 292369"/>
                  <a:gd name="connsiteY31" fmla="*/ 278295 h 1000856"/>
                  <a:gd name="connsiteX32" fmla="*/ 221974 w 292369"/>
                  <a:gd name="connsiteY32" fmla="*/ 301487 h 1000856"/>
                  <a:gd name="connsiteX33" fmla="*/ 245165 w 292369"/>
                  <a:gd name="connsiteY33" fmla="*/ 334617 h 1000856"/>
                  <a:gd name="connsiteX34" fmla="*/ 251791 w 292369"/>
                  <a:gd name="connsiteY34" fmla="*/ 351182 h 1000856"/>
                  <a:gd name="connsiteX35" fmla="*/ 265043 w 292369"/>
                  <a:gd name="connsiteY35" fmla="*/ 371061 h 1000856"/>
                  <a:gd name="connsiteX36" fmla="*/ 271669 w 292369"/>
                  <a:gd name="connsiteY36" fmla="*/ 394252 h 1000856"/>
                  <a:gd name="connsiteX37" fmla="*/ 251791 w 292369"/>
                  <a:gd name="connsiteY37" fmla="*/ 390939 h 1000856"/>
                  <a:gd name="connsiteX38" fmla="*/ 218661 w 292369"/>
                  <a:gd name="connsiteY38" fmla="*/ 381000 h 1000856"/>
                  <a:gd name="connsiteX39" fmla="*/ 208721 w 292369"/>
                  <a:gd name="connsiteY39" fmla="*/ 377687 h 1000856"/>
                  <a:gd name="connsiteX40" fmla="*/ 172278 w 292369"/>
                  <a:gd name="connsiteY40" fmla="*/ 371061 h 1000856"/>
                  <a:gd name="connsiteX41" fmla="*/ 162339 w 292369"/>
                  <a:gd name="connsiteY41" fmla="*/ 364435 h 1000856"/>
                  <a:gd name="connsiteX42" fmla="*/ 165652 w 292369"/>
                  <a:gd name="connsiteY42" fmla="*/ 374374 h 1000856"/>
                  <a:gd name="connsiteX43" fmla="*/ 175591 w 292369"/>
                  <a:gd name="connsiteY43" fmla="*/ 377687 h 1000856"/>
                  <a:gd name="connsiteX44" fmla="*/ 192156 w 292369"/>
                  <a:gd name="connsiteY44" fmla="*/ 397565 h 1000856"/>
                  <a:gd name="connsiteX45" fmla="*/ 198782 w 292369"/>
                  <a:gd name="connsiteY45" fmla="*/ 407504 h 1000856"/>
                  <a:gd name="connsiteX46" fmla="*/ 202095 w 292369"/>
                  <a:gd name="connsiteY46" fmla="*/ 417443 h 1000856"/>
                  <a:gd name="connsiteX47" fmla="*/ 231913 w 292369"/>
                  <a:gd name="connsiteY47" fmla="*/ 434008 h 1000856"/>
                  <a:gd name="connsiteX48" fmla="*/ 238539 w 292369"/>
                  <a:gd name="connsiteY48" fmla="*/ 443948 h 1000856"/>
                  <a:gd name="connsiteX49" fmla="*/ 241852 w 292369"/>
                  <a:gd name="connsiteY49" fmla="*/ 453887 h 1000856"/>
                  <a:gd name="connsiteX50" fmla="*/ 255104 w 292369"/>
                  <a:gd name="connsiteY50" fmla="*/ 473765 h 1000856"/>
                  <a:gd name="connsiteX51" fmla="*/ 228600 w 292369"/>
                  <a:gd name="connsiteY51" fmla="*/ 477078 h 1000856"/>
                  <a:gd name="connsiteX52" fmla="*/ 198782 w 292369"/>
                  <a:gd name="connsiteY52" fmla="*/ 480391 h 1000856"/>
                  <a:gd name="connsiteX53" fmla="*/ 205408 w 292369"/>
                  <a:gd name="connsiteY53" fmla="*/ 506895 h 1000856"/>
                  <a:gd name="connsiteX54" fmla="*/ 218661 w 292369"/>
                  <a:gd name="connsiteY54" fmla="*/ 523461 h 1000856"/>
                  <a:gd name="connsiteX55" fmla="*/ 228600 w 292369"/>
                  <a:gd name="connsiteY55" fmla="*/ 530087 h 1000856"/>
                  <a:gd name="connsiteX56" fmla="*/ 238539 w 292369"/>
                  <a:gd name="connsiteY56" fmla="*/ 540026 h 1000856"/>
                  <a:gd name="connsiteX57" fmla="*/ 245165 w 292369"/>
                  <a:gd name="connsiteY57" fmla="*/ 573156 h 1000856"/>
                  <a:gd name="connsiteX58" fmla="*/ 231913 w 292369"/>
                  <a:gd name="connsiteY58" fmla="*/ 576469 h 1000856"/>
                  <a:gd name="connsiteX59" fmla="*/ 212034 w 292369"/>
                  <a:gd name="connsiteY59" fmla="*/ 583095 h 1000856"/>
                  <a:gd name="connsiteX60" fmla="*/ 205408 w 292369"/>
                  <a:gd name="connsiteY60" fmla="*/ 593035 h 1000856"/>
                  <a:gd name="connsiteX61" fmla="*/ 215348 w 292369"/>
                  <a:gd name="connsiteY61" fmla="*/ 602974 h 1000856"/>
                  <a:gd name="connsiteX62" fmla="*/ 251791 w 292369"/>
                  <a:gd name="connsiteY62" fmla="*/ 619539 h 1000856"/>
                  <a:gd name="connsiteX63" fmla="*/ 251791 w 292369"/>
                  <a:gd name="connsiteY63" fmla="*/ 642730 h 1000856"/>
                  <a:gd name="connsiteX64" fmla="*/ 241852 w 292369"/>
                  <a:gd name="connsiteY64" fmla="*/ 646043 h 1000856"/>
                  <a:gd name="connsiteX65" fmla="*/ 205408 w 292369"/>
                  <a:gd name="connsiteY65" fmla="*/ 639417 h 1000856"/>
                  <a:gd name="connsiteX66" fmla="*/ 212034 w 292369"/>
                  <a:gd name="connsiteY66" fmla="*/ 652669 h 1000856"/>
                  <a:gd name="connsiteX67" fmla="*/ 215348 w 292369"/>
                  <a:gd name="connsiteY67" fmla="*/ 662608 h 1000856"/>
                  <a:gd name="connsiteX68" fmla="*/ 228600 w 292369"/>
                  <a:gd name="connsiteY68" fmla="*/ 669235 h 1000856"/>
                  <a:gd name="connsiteX69" fmla="*/ 241852 w 292369"/>
                  <a:gd name="connsiteY69" fmla="*/ 679174 h 1000856"/>
                  <a:gd name="connsiteX70" fmla="*/ 245165 w 292369"/>
                  <a:gd name="connsiteY70" fmla="*/ 689113 h 1000856"/>
                  <a:gd name="connsiteX71" fmla="*/ 255104 w 292369"/>
                  <a:gd name="connsiteY71" fmla="*/ 695739 h 1000856"/>
                  <a:gd name="connsiteX72" fmla="*/ 265043 w 292369"/>
                  <a:gd name="connsiteY72" fmla="*/ 705678 h 1000856"/>
                  <a:gd name="connsiteX73" fmla="*/ 202095 w 292369"/>
                  <a:gd name="connsiteY73" fmla="*/ 705678 h 1000856"/>
                  <a:gd name="connsiteX74" fmla="*/ 188843 w 292369"/>
                  <a:gd name="connsiteY74" fmla="*/ 699052 h 1000856"/>
                  <a:gd name="connsiteX75" fmla="*/ 208721 w 292369"/>
                  <a:gd name="connsiteY75" fmla="*/ 718930 h 1000856"/>
                  <a:gd name="connsiteX76" fmla="*/ 228600 w 292369"/>
                  <a:gd name="connsiteY76" fmla="*/ 745435 h 1000856"/>
                  <a:gd name="connsiteX77" fmla="*/ 235226 w 292369"/>
                  <a:gd name="connsiteY77" fmla="*/ 755374 h 1000856"/>
                  <a:gd name="connsiteX78" fmla="*/ 245165 w 292369"/>
                  <a:gd name="connsiteY78" fmla="*/ 762000 h 1000856"/>
                  <a:gd name="connsiteX79" fmla="*/ 231913 w 292369"/>
                  <a:gd name="connsiteY79" fmla="*/ 758687 h 1000856"/>
                  <a:gd name="connsiteX80" fmla="*/ 198782 w 292369"/>
                  <a:gd name="connsiteY80" fmla="*/ 752061 h 1000856"/>
                  <a:gd name="connsiteX81" fmla="*/ 185530 w 292369"/>
                  <a:gd name="connsiteY81" fmla="*/ 755374 h 1000856"/>
                  <a:gd name="connsiteX82" fmla="*/ 202095 w 292369"/>
                  <a:gd name="connsiteY82" fmla="*/ 771939 h 1000856"/>
                  <a:gd name="connsiteX83" fmla="*/ 215348 w 292369"/>
                  <a:gd name="connsiteY83" fmla="*/ 788504 h 1000856"/>
                  <a:gd name="connsiteX84" fmla="*/ 228600 w 292369"/>
                  <a:gd name="connsiteY84" fmla="*/ 808382 h 1000856"/>
                  <a:gd name="connsiteX85" fmla="*/ 215348 w 292369"/>
                  <a:gd name="connsiteY85" fmla="*/ 821635 h 1000856"/>
                  <a:gd name="connsiteX86" fmla="*/ 205408 w 292369"/>
                  <a:gd name="connsiteY86" fmla="*/ 824948 h 1000856"/>
                  <a:gd name="connsiteX87" fmla="*/ 198782 w 292369"/>
                  <a:gd name="connsiteY87" fmla="*/ 834887 h 1000856"/>
                  <a:gd name="connsiteX88" fmla="*/ 175591 w 292369"/>
                  <a:gd name="connsiteY88" fmla="*/ 838200 h 1000856"/>
                  <a:gd name="connsiteX89" fmla="*/ 185530 w 292369"/>
                  <a:gd name="connsiteY89" fmla="*/ 848139 h 1000856"/>
                  <a:gd name="connsiteX90" fmla="*/ 198782 w 292369"/>
                  <a:gd name="connsiteY90" fmla="*/ 868017 h 1000856"/>
                  <a:gd name="connsiteX91" fmla="*/ 205408 w 292369"/>
                  <a:gd name="connsiteY91" fmla="*/ 877956 h 1000856"/>
                  <a:gd name="connsiteX92" fmla="*/ 212034 w 292369"/>
                  <a:gd name="connsiteY92" fmla="*/ 907774 h 1000856"/>
                  <a:gd name="connsiteX93" fmla="*/ 202095 w 292369"/>
                  <a:gd name="connsiteY93" fmla="*/ 911087 h 1000856"/>
                  <a:gd name="connsiteX94" fmla="*/ 188843 w 292369"/>
                  <a:gd name="connsiteY94" fmla="*/ 921026 h 1000856"/>
                  <a:gd name="connsiteX95" fmla="*/ 185530 w 292369"/>
                  <a:gd name="connsiteY95" fmla="*/ 934278 h 1000856"/>
                  <a:gd name="connsiteX96" fmla="*/ 175591 w 292369"/>
                  <a:gd name="connsiteY96" fmla="*/ 937591 h 1000856"/>
                  <a:gd name="connsiteX97" fmla="*/ 145774 w 292369"/>
                  <a:gd name="connsiteY97" fmla="*/ 940904 h 1000856"/>
                  <a:gd name="connsiteX98" fmla="*/ 159026 w 292369"/>
                  <a:gd name="connsiteY98" fmla="*/ 960782 h 1000856"/>
                  <a:gd name="connsiteX99" fmla="*/ 168965 w 292369"/>
                  <a:gd name="connsiteY99" fmla="*/ 967408 h 1000856"/>
                  <a:gd name="connsiteX100" fmla="*/ 175591 w 292369"/>
                  <a:gd name="connsiteY100" fmla="*/ 987287 h 1000856"/>
                  <a:gd name="connsiteX101" fmla="*/ 165652 w 292369"/>
                  <a:gd name="connsiteY101" fmla="*/ 987287 h 1000856"/>
                  <a:gd name="connsiteX102" fmla="*/ 155713 w 292369"/>
                  <a:gd name="connsiteY102" fmla="*/ 983974 h 1000856"/>
                  <a:gd name="connsiteX103" fmla="*/ 145774 w 292369"/>
                  <a:gd name="connsiteY103" fmla="*/ 974035 h 1000856"/>
                  <a:gd name="connsiteX104" fmla="*/ 135834 w 292369"/>
                  <a:gd name="connsiteY104" fmla="*/ 970721 h 1000856"/>
                  <a:gd name="connsiteX105" fmla="*/ 115956 w 292369"/>
                  <a:gd name="connsiteY105" fmla="*/ 957469 h 1000856"/>
                  <a:gd name="connsiteX106" fmla="*/ 106017 w 292369"/>
                  <a:gd name="connsiteY106" fmla="*/ 950843 h 1000856"/>
                  <a:gd name="connsiteX107" fmla="*/ 96078 w 292369"/>
                  <a:gd name="connsiteY107" fmla="*/ 957469 h 1000856"/>
                  <a:gd name="connsiteX108" fmla="*/ 79513 w 292369"/>
                  <a:gd name="connsiteY108" fmla="*/ 990600 h 1000856"/>
                  <a:gd name="connsiteX109" fmla="*/ 19878 w 292369"/>
                  <a:gd name="connsiteY109" fmla="*/ 993913 h 1000856"/>
                  <a:gd name="connsiteX110" fmla="*/ 9939 w 292369"/>
                  <a:gd name="connsiteY110" fmla="*/ 1000539 h 1000856"/>
                  <a:gd name="connsiteX111" fmla="*/ 13252 w 292369"/>
                  <a:gd name="connsiteY111" fmla="*/ 990600 h 1000856"/>
                  <a:gd name="connsiteX112" fmla="*/ 16565 w 292369"/>
                  <a:gd name="connsiteY112" fmla="*/ 977348 h 1000856"/>
                  <a:gd name="connsiteX113" fmla="*/ 19878 w 292369"/>
                  <a:gd name="connsiteY113" fmla="*/ 960782 h 1000856"/>
                  <a:gd name="connsiteX114" fmla="*/ 29817 w 292369"/>
                  <a:gd name="connsiteY114" fmla="*/ 947530 h 1000856"/>
                  <a:gd name="connsiteX115" fmla="*/ 36443 w 292369"/>
                  <a:gd name="connsiteY115" fmla="*/ 937591 h 1000856"/>
                  <a:gd name="connsiteX116" fmla="*/ 56321 w 292369"/>
                  <a:gd name="connsiteY116" fmla="*/ 921026 h 1000856"/>
                  <a:gd name="connsiteX117" fmla="*/ 76200 w 292369"/>
                  <a:gd name="connsiteY117" fmla="*/ 914400 h 1000856"/>
                  <a:gd name="connsiteX118" fmla="*/ 86139 w 292369"/>
                  <a:gd name="connsiteY118" fmla="*/ 884582 h 1000856"/>
                  <a:gd name="connsiteX119" fmla="*/ 89452 w 292369"/>
                  <a:gd name="connsiteY119" fmla="*/ 874643 h 1000856"/>
                  <a:gd name="connsiteX120" fmla="*/ 53008 w 292369"/>
                  <a:gd name="connsiteY120" fmla="*/ 877956 h 1000856"/>
                  <a:gd name="connsiteX121" fmla="*/ 33130 w 292369"/>
                  <a:gd name="connsiteY121" fmla="*/ 884582 h 1000856"/>
                  <a:gd name="connsiteX122" fmla="*/ 9939 w 292369"/>
                  <a:gd name="connsiteY122" fmla="*/ 877956 h 1000856"/>
                  <a:gd name="connsiteX123" fmla="*/ 0 w 292369"/>
                  <a:gd name="connsiteY123" fmla="*/ 874643 h 1000856"/>
                  <a:gd name="connsiteX124" fmla="*/ 13252 w 292369"/>
                  <a:gd name="connsiteY124" fmla="*/ 861391 h 1000856"/>
                  <a:gd name="connsiteX125" fmla="*/ 19878 w 292369"/>
                  <a:gd name="connsiteY125" fmla="*/ 851452 h 1000856"/>
                  <a:gd name="connsiteX126" fmla="*/ 29817 w 292369"/>
                  <a:gd name="connsiteY126" fmla="*/ 844826 h 1000856"/>
                  <a:gd name="connsiteX127" fmla="*/ 39756 w 292369"/>
                  <a:gd name="connsiteY127" fmla="*/ 831574 h 1000856"/>
                  <a:gd name="connsiteX128" fmla="*/ 49695 w 292369"/>
                  <a:gd name="connsiteY128" fmla="*/ 821635 h 1000856"/>
                  <a:gd name="connsiteX129" fmla="*/ 56321 w 292369"/>
                  <a:gd name="connsiteY129" fmla="*/ 811695 h 1000856"/>
                  <a:gd name="connsiteX130" fmla="*/ 62948 w 292369"/>
                  <a:gd name="connsiteY130" fmla="*/ 805069 h 1000856"/>
                  <a:gd name="connsiteX131" fmla="*/ 72887 w 292369"/>
                  <a:gd name="connsiteY131" fmla="*/ 785191 h 1000856"/>
                  <a:gd name="connsiteX132" fmla="*/ 82826 w 292369"/>
                  <a:gd name="connsiteY132" fmla="*/ 775252 h 1000856"/>
                  <a:gd name="connsiteX133" fmla="*/ 72887 w 292369"/>
                  <a:gd name="connsiteY133" fmla="*/ 765313 h 1000856"/>
                  <a:gd name="connsiteX134" fmla="*/ 62948 w 292369"/>
                  <a:gd name="connsiteY134" fmla="*/ 762000 h 1000856"/>
                  <a:gd name="connsiteX135" fmla="*/ 76200 w 292369"/>
                  <a:gd name="connsiteY135" fmla="*/ 722243 h 1000856"/>
                  <a:gd name="connsiteX136" fmla="*/ 82826 w 292369"/>
                  <a:gd name="connsiteY136" fmla="*/ 695739 h 1000856"/>
                  <a:gd name="connsiteX137" fmla="*/ 89452 w 292369"/>
                  <a:gd name="connsiteY137" fmla="*/ 665921 h 1000856"/>
                  <a:gd name="connsiteX138" fmla="*/ 89452 w 292369"/>
                  <a:gd name="connsiteY138" fmla="*/ 612913 h 1000856"/>
                  <a:gd name="connsiteX139" fmla="*/ 96078 w 292369"/>
                  <a:gd name="connsiteY139" fmla="*/ 602974 h 1000856"/>
                  <a:gd name="connsiteX140" fmla="*/ 79513 w 292369"/>
                  <a:gd name="connsiteY140" fmla="*/ 606287 h 1000856"/>
                  <a:gd name="connsiteX141" fmla="*/ 53008 w 292369"/>
                  <a:gd name="connsiteY141" fmla="*/ 616226 h 1000856"/>
                  <a:gd name="connsiteX142" fmla="*/ 29817 w 292369"/>
                  <a:gd name="connsiteY142" fmla="*/ 619539 h 1000856"/>
                  <a:gd name="connsiteX143" fmla="*/ 36443 w 292369"/>
                  <a:gd name="connsiteY143" fmla="*/ 566530 h 1000856"/>
                  <a:gd name="connsiteX144" fmla="*/ 39756 w 292369"/>
                  <a:gd name="connsiteY144" fmla="*/ 553278 h 1000856"/>
                  <a:gd name="connsiteX145" fmla="*/ 53008 w 292369"/>
                  <a:gd name="connsiteY145" fmla="*/ 520148 h 1000856"/>
                  <a:gd name="connsiteX146" fmla="*/ 62948 w 292369"/>
                  <a:gd name="connsiteY146" fmla="*/ 493643 h 1000856"/>
                  <a:gd name="connsiteX147" fmla="*/ 72887 w 292369"/>
                  <a:gd name="connsiteY147" fmla="*/ 487017 h 1000856"/>
                  <a:gd name="connsiteX148" fmla="*/ 99391 w 292369"/>
                  <a:gd name="connsiteY148" fmla="*/ 447261 h 1000856"/>
                  <a:gd name="connsiteX149" fmla="*/ 106017 w 292369"/>
                  <a:gd name="connsiteY149" fmla="*/ 437321 h 1000856"/>
                  <a:gd name="connsiteX150" fmla="*/ 115956 w 292369"/>
                  <a:gd name="connsiteY150" fmla="*/ 414130 h 1000856"/>
                  <a:gd name="connsiteX151" fmla="*/ 119269 w 292369"/>
                  <a:gd name="connsiteY151" fmla="*/ 404191 h 1000856"/>
                  <a:gd name="connsiteX152" fmla="*/ 129208 w 292369"/>
                  <a:gd name="connsiteY152" fmla="*/ 400878 h 1000856"/>
                  <a:gd name="connsiteX153" fmla="*/ 125895 w 292369"/>
                  <a:gd name="connsiteY153" fmla="*/ 384313 h 1000856"/>
                  <a:gd name="connsiteX154" fmla="*/ 99391 w 292369"/>
                  <a:gd name="connsiteY154" fmla="*/ 381000 h 1000856"/>
                  <a:gd name="connsiteX155" fmla="*/ 102704 w 292369"/>
                  <a:gd name="connsiteY155" fmla="*/ 357808 h 1000856"/>
                  <a:gd name="connsiteX156" fmla="*/ 109330 w 292369"/>
                  <a:gd name="connsiteY156" fmla="*/ 337930 h 1000856"/>
                  <a:gd name="connsiteX157" fmla="*/ 112643 w 292369"/>
                  <a:gd name="connsiteY157" fmla="*/ 327991 h 1000856"/>
                  <a:gd name="connsiteX158" fmla="*/ 129208 w 292369"/>
                  <a:gd name="connsiteY158" fmla="*/ 304800 h 1000856"/>
                  <a:gd name="connsiteX159" fmla="*/ 132521 w 292369"/>
                  <a:gd name="connsiteY159" fmla="*/ 291548 h 1000856"/>
                  <a:gd name="connsiteX160" fmla="*/ 139148 w 292369"/>
                  <a:gd name="connsiteY160" fmla="*/ 261730 h 1000856"/>
                  <a:gd name="connsiteX161" fmla="*/ 142461 w 292369"/>
                  <a:gd name="connsiteY161" fmla="*/ 251791 h 1000856"/>
                  <a:gd name="connsiteX162" fmla="*/ 139148 w 292369"/>
                  <a:gd name="connsiteY162" fmla="*/ 225287 h 1000856"/>
                  <a:gd name="connsiteX163" fmla="*/ 135834 w 292369"/>
                  <a:gd name="connsiteY163" fmla="*/ 212035 h 1000856"/>
                  <a:gd name="connsiteX164" fmla="*/ 142461 w 292369"/>
                  <a:gd name="connsiteY164" fmla="*/ 162339 h 1000856"/>
                  <a:gd name="connsiteX165" fmla="*/ 145774 w 292369"/>
                  <a:gd name="connsiteY165" fmla="*/ 145774 h 1000856"/>
                  <a:gd name="connsiteX166" fmla="*/ 152400 w 292369"/>
                  <a:gd name="connsiteY166" fmla="*/ 132521 h 1000856"/>
                  <a:gd name="connsiteX167" fmla="*/ 159026 w 292369"/>
                  <a:gd name="connsiteY167" fmla="*/ 112643 h 1000856"/>
                  <a:gd name="connsiteX168" fmla="*/ 165652 w 292369"/>
                  <a:gd name="connsiteY168" fmla="*/ 99391 h 1000856"/>
                  <a:gd name="connsiteX169" fmla="*/ 172278 w 292369"/>
                  <a:gd name="connsiteY169" fmla="*/ 89452 h 1000856"/>
                  <a:gd name="connsiteX170" fmla="*/ 178904 w 292369"/>
                  <a:gd name="connsiteY170" fmla="*/ 69574 h 1000856"/>
                  <a:gd name="connsiteX171" fmla="*/ 182217 w 292369"/>
                  <a:gd name="connsiteY171" fmla="*/ 59635 h 1000856"/>
                  <a:gd name="connsiteX172" fmla="*/ 172278 w 292369"/>
                  <a:gd name="connsiteY172" fmla="*/ 0 h 100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292369" h="1000856">
                    <a:moveTo>
                      <a:pt x="172278" y="0"/>
                    </a:moveTo>
                    <a:lnTo>
                      <a:pt x="172278" y="0"/>
                    </a:lnTo>
                    <a:cubicBezTo>
                      <a:pt x="182217" y="7730"/>
                      <a:pt x="192535" y="14997"/>
                      <a:pt x="202095" y="23191"/>
                    </a:cubicBezTo>
                    <a:cubicBezTo>
                      <a:pt x="230175" y="47259"/>
                      <a:pt x="206603" y="33727"/>
                      <a:pt x="231913" y="46382"/>
                    </a:cubicBezTo>
                    <a:cubicBezTo>
                      <a:pt x="228600" y="48591"/>
                      <a:pt x="225956" y="53008"/>
                      <a:pt x="221974" y="53008"/>
                    </a:cubicBezTo>
                    <a:cubicBezTo>
                      <a:pt x="214989" y="53008"/>
                      <a:pt x="202095" y="46382"/>
                      <a:pt x="202095" y="46382"/>
                    </a:cubicBezTo>
                    <a:cubicBezTo>
                      <a:pt x="198782" y="44173"/>
                      <a:pt x="196019" y="38790"/>
                      <a:pt x="192156" y="39756"/>
                    </a:cubicBezTo>
                    <a:cubicBezTo>
                      <a:pt x="188768" y="40603"/>
                      <a:pt x="188457" y="46224"/>
                      <a:pt x="188843" y="49695"/>
                    </a:cubicBezTo>
                    <a:cubicBezTo>
                      <a:pt x="190870" y="67938"/>
                      <a:pt x="194609" y="68714"/>
                      <a:pt x="205408" y="79513"/>
                    </a:cubicBezTo>
                    <a:cubicBezTo>
                      <a:pt x="206512" y="82826"/>
                      <a:pt x="206924" y="86458"/>
                      <a:pt x="208721" y="89452"/>
                    </a:cubicBezTo>
                    <a:cubicBezTo>
                      <a:pt x="210328" y="92131"/>
                      <a:pt x="216336" y="93115"/>
                      <a:pt x="215348" y="96078"/>
                    </a:cubicBezTo>
                    <a:cubicBezTo>
                      <a:pt x="214244" y="99391"/>
                      <a:pt x="208860" y="98860"/>
                      <a:pt x="205408" y="99391"/>
                    </a:cubicBezTo>
                    <a:cubicBezTo>
                      <a:pt x="194439" y="101079"/>
                      <a:pt x="183321" y="101600"/>
                      <a:pt x="172278" y="102704"/>
                    </a:cubicBezTo>
                    <a:cubicBezTo>
                      <a:pt x="170069" y="109330"/>
                      <a:pt x="164282" y="115733"/>
                      <a:pt x="165652" y="122582"/>
                    </a:cubicBezTo>
                    <a:cubicBezTo>
                      <a:pt x="166756" y="128104"/>
                      <a:pt x="167184" y="133806"/>
                      <a:pt x="168965" y="139148"/>
                    </a:cubicBezTo>
                    <a:cubicBezTo>
                      <a:pt x="171391" y="146427"/>
                      <a:pt x="177673" y="155977"/>
                      <a:pt x="182217" y="162339"/>
                    </a:cubicBezTo>
                    <a:cubicBezTo>
                      <a:pt x="185426" y="166832"/>
                      <a:pt x="187914" y="172056"/>
                      <a:pt x="192156" y="175591"/>
                    </a:cubicBezTo>
                    <a:cubicBezTo>
                      <a:pt x="194839" y="177827"/>
                      <a:pt x="198782" y="177800"/>
                      <a:pt x="202095" y="178904"/>
                    </a:cubicBezTo>
                    <a:cubicBezTo>
                      <a:pt x="210420" y="203879"/>
                      <a:pt x="199192" y="173100"/>
                      <a:pt x="212034" y="198782"/>
                    </a:cubicBezTo>
                    <a:cubicBezTo>
                      <a:pt x="213596" y="201906"/>
                      <a:pt x="213166" y="205994"/>
                      <a:pt x="215348" y="208721"/>
                    </a:cubicBezTo>
                    <a:cubicBezTo>
                      <a:pt x="217836" y="211830"/>
                      <a:pt x="221974" y="213139"/>
                      <a:pt x="225287" y="215348"/>
                    </a:cubicBezTo>
                    <a:cubicBezTo>
                      <a:pt x="232394" y="236668"/>
                      <a:pt x="223029" y="213511"/>
                      <a:pt x="238539" y="235226"/>
                    </a:cubicBezTo>
                    <a:cubicBezTo>
                      <a:pt x="253824" y="256625"/>
                      <a:pt x="235510" y="242042"/>
                      <a:pt x="255104" y="255104"/>
                    </a:cubicBezTo>
                    <a:cubicBezTo>
                      <a:pt x="257313" y="258417"/>
                      <a:pt x="260162" y="261383"/>
                      <a:pt x="261730" y="265043"/>
                    </a:cubicBezTo>
                    <a:cubicBezTo>
                      <a:pt x="263524" y="269228"/>
                      <a:pt x="262784" y="274342"/>
                      <a:pt x="265043" y="278295"/>
                    </a:cubicBezTo>
                    <a:cubicBezTo>
                      <a:pt x="267368" y="282363"/>
                      <a:pt x="271933" y="284677"/>
                      <a:pt x="274982" y="288235"/>
                    </a:cubicBezTo>
                    <a:cubicBezTo>
                      <a:pt x="278575" y="292427"/>
                      <a:pt x="281711" y="296994"/>
                      <a:pt x="284921" y="301487"/>
                    </a:cubicBezTo>
                    <a:cubicBezTo>
                      <a:pt x="287236" y="304727"/>
                      <a:pt x="294861" y="309217"/>
                      <a:pt x="291548" y="311426"/>
                    </a:cubicBezTo>
                    <a:cubicBezTo>
                      <a:pt x="286862" y="314550"/>
                      <a:pt x="280504" y="309217"/>
                      <a:pt x="274982" y="308113"/>
                    </a:cubicBezTo>
                    <a:cubicBezTo>
                      <a:pt x="255483" y="298363"/>
                      <a:pt x="266415" y="303049"/>
                      <a:pt x="241852" y="294861"/>
                    </a:cubicBezTo>
                    <a:lnTo>
                      <a:pt x="231913" y="291548"/>
                    </a:lnTo>
                    <a:cubicBezTo>
                      <a:pt x="231761" y="291396"/>
                      <a:pt x="216045" y="274811"/>
                      <a:pt x="215348" y="278295"/>
                    </a:cubicBezTo>
                    <a:cubicBezTo>
                      <a:pt x="213771" y="286179"/>
                      <a:pt x="218605" y="294187"/>
                      <a:pt x="221974" y="301487"/>
                    </a:cubicBezTo>
                    <a:cubicBezTo>
                      <a:pt x="235638" y="331092"/>
                      <a:pt x="232286" y="311435"/>
                      <a:pt x="245165" y="334617"/>
                    </a:cubicBezTo>
                    <a:cubicBezTo>
                      <a:pt x="248053" y="339816"/>
                      <a:pt x="248943" y="345961"/>
                      <a:pt x="251791" y="351182"/>
                    </a:cubicBezTo>
                    <a:cubicBezTo>
                      <a:pt x="255604" y="358173"/>
                      <a:pt x="262525" y="363506"/>
                      <a:pt x="265043" y="371061"/>
                    </a:cubicBezTo>
                    <a:cubicBezTo>
                      <a:pt x="265719" y="373089"/>
                      <a:pt x="272825" y="393559"/>
                      <a:pt x="271669" y="394252"/>
                    </a:cubicBezTo>
                    <a:cubicBezTo>
                      <a:pt x="265909" y="397708"/>
                      <a:pt x="258417" y="392043"/>
                      <a:pt x="251791" y="390939"/>
                    </a:cubicBezTo>
                    <a:cubicBezTo>
                      <a:pt x="204566" y="375197"/>
                      <a:pt x="253701" y="391011"/>
                      <a:pt x="218661" y="381000"/>
                    </a:cubicBezTo>
                    <a:cubicBezTo>
                      <a:pt x="215303" y="380041"/>
                      <a:pt x="212109" y="378534"/>
                      <a:pt x="208721" y="377687"/>
                    </a:cubicBezTo>
                    <a:cubicBezTo>
                      <a:pt x="199459" y="375372"/>
                      <a:pt x="181140" y="372538"/>
                      <a:pt x="172278" y="371061"/>
                    </a:cubicBezTo>
                    <a:cubicBezTo>
                      <a:pt x="168965" y="368852"/>
                      <a:pt x="165900" y="362654"/>
                      <a:pt x="162339" y="364435"/>
                    </a:cubicBezTo>
                    <a:cubicBezTo>
                      <a:pt x="159215" y="365997"/>
                      <a:pt x="163183" y="371905"/>
                      <a:pt x="165652" y="374374"/>
                    </a:cubicBezTo>
                    <a:cubicBezTo>
                      <a:pt x="168121" y="376843"/>
                      <a:pt x="172278" y="376583"/>
                      <a:pt x="175591" y="377687"/>
                    </a:cubicBezTo>
                    <a:cubicBezTo>
                      <a:pt x="192042" y="402364"/>
                      <a:pt x="170898" y="372056"/>
                      <a:pt x="192156" y="397565"/>
                    </a:cubicBezTo>
                    <a:cubicBezTo>
                      <a:pt x="194705" y="400624"/>
                      <a:pt x="197001" y="403943"/>
                      <a:pt x="198782" y="407504"/>
                    </a:cubicBezTo>
                    <a:cubicBezTo>
                      <a:pt x="200344" y="410628"/>
                      <a:pt x="199626" y="414974"/>
                      <a:pt x="202095" y="417443"/>
                    </a:cubicBezTo>
                    <a:cubicBezTo>
                      <a:pt x="213487" y="428834"/>
                      <a:pt x="219415" y="429842"/>
                      <a:pt x="231913" y="434008"/>
                    </a:cubicBezTo>
                    <a:cubicBezTo>
                      <a:pt x="234122" y="437321"/>
                      <a:pt x="236758" y="440386"/>
                      <a:pt x="238539" y="443948"/>
                    </a:cubicBezTo>
                    <a:cubicBezTo>
                      <a:pt x="240101" y="447072"/>
                      <a:pt x="240156" y="450834"/>
                      <a:pt x="241852" y="453887"/>
                    </a:cubicBezTo>
                    <a:cubicBezTo>
                      <a:pt x="245719" y="460848"/>
                      <a:pt x="255104" y="473765"/>
                      <a:pt x="255104" y="473765"/>
                    </a:cubicBezTo>
                    <a:cubicBezTo>
                      <a:pt x="236137" y="486409"/>
                      <a:pt x="255210" y="477078"/>
                      <a:pt x="228600" y="477078"/>
                    </a:cubicBezTo>
                    <a:cubicBezTo>
                      <a:pt x="218600" y="477078"/>
                      <a:pt x="208721" y="479287"/>
                      <a:pt x="198782" y="480391"/>
                    </a:cubicBezTo>
                    <a:cubicBezTo>
                      <a:pt x="200042" y="486692"/>
                      <a:pt x="202012" y="500103"/>
                      <a:pt x="205408" y="506895"/>
                    </a:cubicBezTo>
                    <a:cubicBezTo>
                      <a:pt x="208280" y="512639"/>
                      <a:pt x="213522" y="519350"/>
                      <a:pt x="218661" y="523461"/>
                    </a:cubicBezTo>
                    <a:cubicBezTo>
                      <a:pt x="221770" y="525948"/>
                      <a:pt x="225541" y="527538"/>
                      <a:pt x="228600" y="530087"/>
                    </a:cubicBezTo>
                    <a:cubicBezTo>
                      <a:pt x="232199" y="533086"/>
                      <a:pt x="235226" y="536713"/>
                      <a:pt x="238539" y="540026"/>
                    </a:cubicBezTo>
                    <a:cubicBezTo>
                      <a:pt x="240748" y="551069"/>
                      <a:pt x="256091" y="570425"/>
                      <a:pt x="245165" y="573156"/>
                    </a:cubicBezTo>
                    <a:cubicBezTo>
                      <a:pt x="240748" y="574260"/>
                      <a:pt x="236274" y="575161"/>
                      <a:pt x="231913" y="576469"/>
                    </a:cubicBezTo>
                    <a:cubicBezTo>
                      <a:pt x="225223" y="578476"/>
                      <a:pt x="212034" y="583095"/>
                      <a:pt x="212034" y="583095"/>
                    </a:cubicBezTo>
                    <a:cubicBezTo>
                      <a:pt x="209825" y="586408"/>
                      <a:pt x="204753" y="589107"/>
                      <a:pt x="205408" y="593035"/>
                    </a:cubicBezTo>
                    <a:cubicBezTo>
                      <a:pt x="206178" y="597657"/>
                      <a:pt x="211649" y="600097"/>
                      <a:pt x="215348" y="602974"/>
                    </a:cubicBezTo>
                    <a:cubicBezTo>
                      <a:pt x="235188" y="618405"/>
                      <a:pt x="230757" y="615332"/>
                      <a:pt x="251791" y="619539"/>
                    </a:cubicBezTo>
                    <a:cubicBezTo>
                      <a:pt x="254479" y="627604"/>
                      <a:pt x="258643" y="634165"/>
                      <a:pt x="251791" y="642730"/>
                    </a:cubicBezTo>
                    <a:cubicBezTo>
                      <a:pt x="249609" y="645457"/>
                      <a:pt x="245165" y="644939"/>
                      <a:pt x="241852" y="646043"/>
                    </a:cubicBezTo>
                    <a:cubicBezTo>
                      <a:pt x="232277" y="638862"/>
                      <a:pt x="220030" y="624796"/>
                      <a:pt x="205408" y="639417"/>
                    </a:cubicBezTo>
                    <a:cubicBezTo>
                      <a:pt x="201916" y="642909"/>
                      <a:pt x="210088" y="648130"/>
                      <a:pt x="212034" y="652669"/>
                    </a:cubicBezTo>
                    <a:cubicBezTo>
                      <a:pt x="213410" y="655879"/>
                      <a:pt x="212879" y="660139"/>
                      <a:pt x="215348" y="662608"/>
                    </a:cubicBezTo>
                    <a:cubicBezTo>
                      <a:pt x="218840" y="666100"/>
                      <a:pt x="224412" y="666617"/>
                      <a:pt x="228600" y="669235"/>
                    </a:cubicBezTo>
                    <a:cubicBezTo>
                      <a:pt x="233282" y="672162"/>
                      <a:pt x="237435" y="675861"/>
                      <a:pt x="241852" y="679174"/>
                    </a:cubicBezTo>
                    <a:cubicBezTo>
                      <a:pt x="242956" y="682487"/>
                      <a:pt x="242983" y="686386"/>
                      <a:pt x="245165" y="689113"/>
                    </a:cubicBezTo>
                    <a:cubicBezTo>
                      <a:pt x="247652" y="692222"/>
                      <a:pt x="252045" y="693190"/>
                      <a:pt x="255104" y="695739"/>
                    </a:cubicBezTo>
                    <a:cubicBezTo>
                      <a:pt x="258703" y="698738"/>
                      <a:pt x="261730" y="702365"/>
                      <a:pt x="265043" y="705678"/>
                    </a:cubicBezTo>
                    <a:cubicBezTo>
                      <a:pt x="239012" y="712186"/>
                      <a:pt x="244203" y="712327"/>
                      <a:pt x="202095" y="705678"/>
                    </a:cubicBezTo>
                    <a:cubicBezTo>
                      <a:pt x="197217" y="704908"/>
                      <a:pt x="193260" y="701261"/>
                      <a:pt x="188843" y="699052"/>
                    </a:cubicBezTo>
                    <a:cubicBezTo>
                      <a:pt x="208903" y="729142"/>
                      <a:pt x="177901" y="685028"/>
                      <a:pt x="208721" y="718930"/>
                    </a:cubicBezTo>
                    <a:cubicBezTo>
                      <a:pt x="216150" y="727102"/>
                      <a:pt x="222474" y="736246"/>
                      <a:pt x="228600" y="745435"/>
                    </a:cubicBezTo>
                    <a:cubicBezTo>
                      <a:pt x="230809" y="748748"/>
                      <a:pt x="232410" y="752558"/>
                      <a:pt x="235226" y="755374"/>
                    </a:cubicBezTo>
                    <a:cubicBezTo>
                      <a:pt x="238042" y="758190"/>
                      <a:pt x="247981" y="759184"/>
                      <a:pt x="245165" y="762000"/>
                    </a:cubicBezTo>
                    <a:cubicBezTo>
                      <a:pt x="241945" y="765220"/>
                      <a:pt x="236365" y="759641"/>
                      <a:pt x="231913" y="758687"/>
                    </a:cubicBezTo>
                    <a:cubicBezTo>
                      <a:pt x="220901" y="756327"/>
                      <a:pt x="209826" y="754270"/>
                      <a:pt x="198782" y="752061"/>
                    </a:cubicBezTo>
                    <a:cubicBezTo>
                      <a:pt x="194365" y="753165"/>
                      <a:pt x="187221" y="751146"/>
                      <a:pt x="185530" y="755374"/>
                    </a:cubicBezTo>
                    <a:cubicBezTo>
                      <a:pt x="180714" y="767415"/>
                      <a:pt x="196666" y="770129"/>
                      <a:pt x="202095" y="771939"/>
                    </a:cubicBezTo>
                    <a:cubicBezTo>
                      <a:pt x="220458" y="784181"/>
                      <a:pt x="205935" y="771561"/>
                      <a:pt x="215348" y="788504"/>
                    </a:cubicBezTo>
                    <a:cubicBezTo>
                      <a:pt x="219216" y="795465"/>
                      <a:pt x="228600" y="808382"/>
                      <a:pt x="228600" y="808382"/>
                    </a:cubicBezTo>
                    <a:cubicBezTo>
                      <a:pt x="224183" y="812800"/>
                      <a:pt x="220432" y="818004"/>
                      <a:pt x="215348" y="821635"/>
                    </a:cubicBezTo>
                    <a:cubicBezTo>
                      <a:pt x="212506" y="823665"/>
                      <a:pt x="208135" y="822766"/>
                      <a:pt x="205408" y="824948"/>
                    </a:cubicBezTo>
                    <a:cubicBezTo>
                      <a:pt x="202299" y="827435"/>
                      <a:pt x="202421" y="833270"/>
                      <a:pt x="198782" y="834887"/>
                    </a:cubicBezTo>
                    <a:cubicBezTo>
                      <a:pt x="191646" y="838058"/>
                      <a:pt x="183321" y="837096"/>
                      <a:pt x="175591" y="838200"/>
                    </a:cubicBezTo>
                    <a:cubicBezTo>
                      <a:pt x="178904" y="841513"/>
                      <a:pt x="183205" y="844071"/>
                      <a:pt x="185530" y="848139"/>
                    </a:cubicBezTo>
                    <a:cubicBezTo>
                      <a:pt x="198695" y="871178"/>
                      <a:pt x="177283" y="853685"/>
                      <a:pt x="198782" y="868017"/>
                    </a:cubicBezTo>
                    <a:cubicBezTo>
                      <a:pt x="200991" y="871330"/>
                      <a:pt x="203627" y="874395"/>
                      <a:pt x="205408" y="877956"/>
                    </a:cubicBezTo>
                    <a:cubicBezTo>
                      <a:pt x="209486" y="886112"/>
                      <a:pt x="210762" y="900139"/>
                      <a:pt x="212034" y="907774"/>
                    </a:cubicBezTo>
                    <a:cubicBezTo>
                      <a:pt x="208721" y="908878"/>
                      <a:pt x="205587" y="911087"/>
                      <a:pt x="202095" y="911087"/>
                    </a:cubicBezTo>
                    <a:cubicBezTo>
                      <a:pt x="182117" y="911087"/>
                      <a:pt x="183314" y="898910"/>
                      <a:pt x="188843" y="921026"/>
                    </a:cubicBezTo>
                    <a:cubicBezTo>
                      <a:pt x="187739" y="925443"/>
                      <a:pt x="188374" y="930722"/>
                      <a:pt x="185530" y="934278"/>
                    </a:cubicBezTo>
                    <a:cubicBezTo>
                      <a:pt x="183348" y="937005"/>
                      <a:pt x="179036" y="937017"/>
                      <a:pt x="175591" y="937591"/>
                    </a:cubicBezTo>
                    <a:cubicBezTo>
                      <a:pt x="165727" y="939235"/>
                      <a:pt x="155713" y="939800"/>
                      <a:pt x="145774" y="940904"/>
                    </a:cubicBezTo>
                    <a:cubicBezTo>
                      <a:pt x="170726" y="957539"/>
                      <a:pt x="141911" y="935110"/>
                      <a:pt x="159026" y="960782"/>
                    </a:cubicBezTo>
                    <a:cubicBezTo>
                      <a:pt x="161235" y="964095"/>
                      <a:pt x="165652" y="965199"/>
                      <a:pt x="168965" y="967408"/>
                    </a:cubicBezTo>
                    <a:lnTo>
                      <a:pt x="175591" y="987287"/>
                    </a:lnTo>
                    <a:cubicBezTo>
                      <a:pt x="181396" y="1004703"/>
                      <a:pt x="180518" y="995782"/>
                      <a:pt x="165652" y="987287"/>
                    </a:cubicBezTo>
                    <a:cubicBezTo>
                      <a:pt x="162620" y="985554"/>
                      <a:pt x="159026" y="985078"/>
                      <a:pt x="155713" y="983974"/>
                    </a:cubicBezTo>
                    <a:cubicBezTo>
                      <a:pt x="152400" y="980661"/>
                      <a:pt x="149672" y="976634"/>
                      <a:pt x="145774" y="974035"/>
                    </a:cubicBezTo>
                    <a:cubicBezTo>
                      <a:pt x="142868" y="972098"/>
                      <a:pt x="138887" y="972417"/>
                      <a:pt x="135834" y="970721"/>
                    </a:cubicBezTo>
                    <a:cubicBezTo>
                      <a:pt x="128873" y="966854"/>
                      <a:pt x="122582" y="961886"/>
                      <a:pt x="115956" y="957469"/>
                    </a:cubicBezTo>
                    <a:lnTo>
                      <a:pt x="106017" y="950843"/>
                    </a:lnTo>
                    <a:cubicBezTo>
                      <a:pt x="102704" y="953052"/>
                      <a:pt x="97859" y="953908"/>
                      <a:pt x="96078" y="957469"/>
                    </a:cubicBezTo>
                    <a:cubicBezTo>
                      <a:pt x="91610" y="966405"/>
                      <a:pt x="95664" y="988293"/>
                      <a:pt x="79513" y="990600"/>
                    </a:cubicBezTo>
                    <a:cubicBezTo>
                      <a:pt x="59804" y="993416"/>
                      <a:pt x="39756" y="992809"/>
                      <a:pt x="19878" y="993913"/>
                    </a:cubicBezTo>
                    <a:cubicBezTo>
                      <a:pt x="16565" y="996122"/>
                      <a:pt x="13500" y="1002320"/>
                      <a:pt x="9939" y="1000539"/>
                    </a:cubicBezTo>
                    <a:cubicBezTo>
                      <a:pt x="6815" y="998977"/>
                      <a:pt x="12293" y="993958"/>
                      <a:pt x="13252" y="990600"/>
                    </a:cubicBezTo>
                    <a:cubicBezTo>
                      <a:pt x="14503" y="986222"/>
                      <a:pt x="15577" y="981793"/>
                      <a:pt x="16565" y="977348"/>
                    </a:cubicBezTo>
                    <a:cubicBezTo>
                      <a:pt x="17787" y="971851"/>
                      <a:pt x="17591" y="965928"/>
                      <a:pt x="19878" y="960782"/>
                    </a:cubicBezTo>
                    <a:cubicBezTo>
                      <a:pt x="22120" y="955736"/>
                      <a:pt x="26608" y="952023"/>
                      <a:pt x="29817" y="947530"/>
                    </a:cubicBezTo>
                    <a:cubicBezTo>
                      <a:pt x="32131" y="944290"/>
                      <a:pt x="33894" y="940650"/>
                      <a:pt x="36443" y="937591"/>
                    </a:cubicBezTo>
                    <a:cubicBezTo>
                      <a:pt x="41032" y="932084"/>
                      <a:pt x="49423" y="924092"/>
                      <a:pt x="56321" y="921026"/>
                    </a:cubicBezTo>
                    <a:cubicBezTo>
                      <a:pt x="62704" y="918189"/>
                      <a:pt x="69574" y="916609"/>
                      <a:pt x="76200" y="914400"/>
                    </a:cubicBezTo>
                    <a:cubicBezTo>
                      <a:pt x="87728" y="897108"/>
                      <a:pt x="80188" y="911364"/>
                      <a:pt x="86139" y="884582"/>
                    </a:cubicBezTo>
                    <a:cubicBezTo>
                      <a:pt x="86897" y="881173"/>
                      <a:pt x="92876" y="875328"/>
                      <a:pt x="89452" y="874643"/>
                    </a:cubicBezTo>
                    <a:cubicBezTo>
                      <a:pt x="77491" y="872251"/>
                      <a:pt x="65156" y="876852"/>
                      <a:pt x="53008" y="877956"/>
                    </a:cubicBezTo>
                    <a:cubicBezTo>
                      <a:pt x="46382" y="880165"/>
                      <a:pt x="39756" y="886791"/>
                      <a:pt x="33130" y="884582"/>
                    </a:cubicBezTo>
                    <a:cubicBezTo>
                      <a:pt x="9300" y="876639"/>
                      <a:pt x="39059" y="886276"/>
                      <a:pt x="9939" y="877956"/>
                    </a:cubicBezTo>
                    <a:cubicBezTo>
                      <a:pt x="6581" y="876997"/>
                      <a:pt x="3313" y="875747"/>
                      <a:pt x="0" y="874643"/>
                    </a:cubicBezTo>
                    <a:cubicBezTo>
                      <a:pt x="4417" y="870226"/>
                      <a:pt x="9186" y="866134"/>
                      <a:pt x="13252" y="861391"/>
                    </a:cubicBezTo>
                    <a:cubicBezTo>
                      <a:pt x="15843" y="858368"/>
                      <a:pt x="17062" y="854268"/>
                      <a:pt x="19878" y="851452"/>
                    </a:cubicBezTo>
                    <a:cubicBezTo>
                      <a:pt x="22694" y="848636"/>
                      <a:pt x="26504" y="847035"/>
                      <a:pt x="29817" y="844826"/>
                    </a:cubicBezTo>
                    <a:cubicBezTo>
                      <a:pt x="33130" y="840409"/>
                      <a:pt x="36163" y="835766"/>
                      <a:pt x="39756" y="831574"/>
                    </a:cubicBezTo>
                    <a:cubicBezTo>
                      <a:pt x="42805" y="828017"/>
                      <a:pt x="46696" y="825234"/>
                      <a:pt x="49695" y="821635"/>
                    </a:cubicBezTo>
                    <a:cubicBezTo>
                      <a:pt x="52244" y="818576"/>
                      <a:pt x="53833" y="814804"/>
                      <a:pt x="56321" y="811695"/>
                    </a:cubicBezTo>
                    <a:cubicBezTo>
                      <a:pt x="58272" y="809256"/>
                      <a:pt x="60997" y="807508"/>
                      <a:pt x="62948" y="805069"/>
                    </a:cubicBezTo>
                    <a:cubicBezTo>
                      <a:pt x="94214" y="765989"/>
                      <a:pt x="48403" y="821917"/>
                      <a:pt x="72887" y="785191"/>
                    </a:cubicBezTo>
                    <a:cubicBezTo>
                      <a:pt x="75486" y="781293"/>
                      <a:pt x="79513" y="778565"/>
                      <a:pt x="82826" y="775252"/>
                    </a:cubicBezTo>
                    <a:cubicBezTo>
                      <a:pt x="79513" y="771939"/>
                      <a:pt x="76785" y="767912"/>
                      <a:pt x="72887" y="765313"/>
                    </a:cubicBezTo>
                    <a:cubicBezTo>
                      <a:pt x="69981" y="763376"/>
                      <a:pt x="63295" y="765475"/>
                      <a:pt x="62948" y="762000"/>
                    </a:cubicBezTo>
                    <a:cubicBezTo>
                      <a:pt x="60994" y="742461"/>
                      <a:pt x="67619" y="735114"/>
                      <a:pt x="76200" y="722243"/>
                    </a:cubicBezTo>
                    <a:cubicBezTo>
                      <a:pt x="82936" y="688565"/>
                      <a:pt x="76034" y="719510"/>
                      <a:pt x="82826" y="695739"/>
                    </a:cubicBezTo>
                    <a:cubicBezTo>
                      <a:pt x="85946" y="684821"/>
                      <a:pt x="87175" y="677309"/>
                      <a:pt x="89452" y="665921"/>
                    </a:cubicBezTo>
                    <a:cubicBezTo>
                      <a:pt x="83897" y="643700"/>
                      <a:pt x="82890" y="645723"/>
                      <a:pt x="89452" y="612913"/>
                    </a:cubicBezTo>
                    <a:cubicBezTo>
                      <a:pt x="90233" y="609009"/>
                      <a:pt x="99391" y="605183"/>
                      <a:pt x="96078" y="602974"/>
                    </a:cubicBezTo>
                    <a:cubicBezTo>
                      <a:pt x="91393" y="599850"/>
                      <a:pt x="84907" y="604669"/>
                      <a:pt x="79513" y="606287"/>
                    </a:cubicBezTo>
                    <a:cubicBezTo>
                      <a:pt x="75266" y="607561"/>
                      <a:pt x="59451" y="614937"/>
                      <a:pt x="53008" y="616226"/>
                    </a:cubicBezTo>
                    <a:cubicBezTo>
                      <a:pt x="45351" y="617757"/>
                      <a:pt x="37547" y="618435"/>
                      <a:pt x="29817" y="619539"/>
                    </a:cubicBezTo>
                    <a:cubicBezTo>
                      <a:pt x="32689" y="587944"/>
                      <a:pt x="31177" y="590229"/>
                      <a:pt x="36443" y="566530"/>
                    </a:cubicBezTo>
                    <a:cubicBezTo>
                      <a:pt x="37431" y="562085"/>
                      <a:pt x="38225" y="557566"/>
                      <a:pt x="39756" y="553278"/>
                    </a:cubicBezTo>
                    <a:cubicBezTo>
                      <a:pt x="43756" y="542077"/>
                      <a:pt x="49247" y="531432"/>
                      <a:pt x="53008" y="520148"/>
                    </a:cubicBezTo>
                    <a:cubicBezTo>
                      <a:pt x="55004" y="514160"/>
                      <a:pt x="60469" y="497114"/>
                      <a:pt x="62948" y="493643"/>
                    </a:cubicBezTo>
                    <a:cubicBezTo>
                      <a:pt x="65262" y="490403"/>
                      <a:pt x="69574" y="489226"/>
                      <a:pt x="72887" y="487017"/>
                    </a:cubicBezTo>
                    <a:lnTo>
                      <a:pt x="99391" y="447261"/>
                    </a:lnTo>
                    <a:cubicBezTo>
                      <a:pt x="101600" y="443948"/>
                      <a:pt x="104758" y="441099"/>
                      <a:pt x="106017" y="437321"/>
                    </a:cubicBezTo>
                    <a:cubicBezTo>
                      <a:pt x="113787" y="414012"/>
                      <a:pt x="103674" y="442787"/>
                      <a:pt x="115956" y="414130"/>
                    </a:cubicBezTo>
                    <a:cubicBezTo>
                      <a:pt x="117332" y="410920"/>
                      <a:pt x="116800" y="406660"/>
                      <a:pt x="119269" y="404191"/>
                    </a:cubicBezTo>
                    <a:cubicBezTo>
                      <a:pt x="121738" y="401722"/>
                      <a:pt x="125895" y="401982"/>
                      <a:pt x="129208" y="400878"/>
                    </a:cubicBezTo>
                    <a:cubicBezTo>
                      <a:pt x="128104" y="395356"/>
                      <a:pt x="130580" y="387437"/>
                      <a:pt x="125895" y="384313"/>
                    </a:cubicBezTo>
                    <a:cubicBezTo>
                      <a:pt x="118487" y="379374"/>
                      <a:pt x="105254" y="387701"/>
                      <a:pt x="99391" y="381000"/>
                    </a:cubicBezTo>
                    <a:cubicBezTo>
                      <a:pt x="94249" y="375123"/>
                      <a:pt x="100948" y="365417"/>
                      <a:pt x="102704" y="357808"/>
                    </a:cubicBezTo>
                    <a:cubicBezTo>
                      <a:pt x="104274" y="351002"/>
                      <a:pt x="107121" y="344556"/>
                      <a:pt x="109330" y="337930"/>
                    </a:cubicBezTo>
                    <a:cubicBezTo>
                      <a:pt x="110434" y="334617"/>
                      <a:pt x="110548" y="330785"/>
                      <a:pt x="112643" y="327991"/>
                    </a:cubicBezTo>
                    <a:cubicBezTo>
                      <a:pt x="124971" y="311554"/>
                      <a:pt x="119519" y="319333"/>
                      <a:pt x="129208" y="304800"/>
                    </a:cubicBezTo>
                    <a:cubicBezTo>
                      <a:pt x="130312" y="300383"/>
                      <a:pt x="131533" y="295993"/>
                      <a:pt x="132521" y="291548"/>
                    </a:cubicBezTo>
                    <a:cubicBezTo>
                      <a:pt x="135941" y="276158"/>
                      <a:pt x="135103" y="275884"/>
                      <a:pt x="139148" y="261730"/>
                    </a:cubicBezTo>
                    <a:cubicBezTo>
                      <a:pt x="140108" y="258372"/>
                      <a:pt x="141357" y="255104"/>
                      <a:pt x="142461" y="251791"/>
                    </a:cubicBezTo>
                    <a:cubicBezTo>
                      <a:pt x="141357" y="242956"/>
                      <a:pt x="140612" y="234069"/>
                      <a:pt x="139148" y="225287"/>
                    </a:cubicBezTo>
                    <a:cubicBezTo>
                      <a:pt x="138399" y="220796"/>
                      <a:pt x="135834" y="216588"/>
                      <a:pt x="135834" y="212035"/>
                    </a:cubicBezTo>
                    <a:cubicBezTo>
                      <a:pt x="135834" y="179424"/>
                      <a:pt x="137580" y="184301"/>
                      <a:pt x="142461" y="162339"/>
                    </a:cubicBezTo>
                    <a:cubicBezTo>
                      <a:pt x="143683" y="156842"/>
                      <a:pt x="143993" y="151116"/>
                      <a:pt x="145774" y="145774"/>
                    </a:cubicBezTo>
                    <a:cubicBezTo>
                      <a:pt x="147336" y="141088"/>
                      <a:pt x="150566" y="137107"/>
                      <a:pt x="152400" y="132521"/>
                    </a:cubicBezTo>
                    <a:cubicBezTo>
                      <a:pt x="154994" y="126036"/>
                      <a:pt x="155902" y="118890"/>
                      <a:pt x="159026" y="112643"/>
                    </a:cubicBezTo>
                    <a:cubicBezTo>
                      <a:pt x="161235" y="108226"/>
                      <a:pt x="163202" y="103679"/>
                      <a:pt x="165652" y="99391"/>
                    </a:cubicBezTo>
                    <a:cubicBezTo>
                      <a:pt x="167627" y="95934"/>
                      <a:pt x="170661" y="93091"/>
                      <a:pt x="172278" y="89452"/>
                    </a:cubicBezTo>
                    <a:cubicBezTo>
                      <a:pt x="175115" y="83070"/>
                      <a:pt x="176695" y="76200"/>
                      <a:pt x="178904" y="69574"/>
                    </a:cubicBezTo>
                    <a:lnTo>
                      <a:pt x="182217" y="59635"/>
                    </a:lnTo>
                    <a:lnTo>
                      <a:pt x="172278"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79" name="Rectangle 178">
              <a:extLst>
                <a:ext uri="{FF2B5EF4-FFF2-40B4-BE49-F238E27FC236}">
                  <a16:creationId xmlns:a16="http://schemas.microsoft.com/office/drawing/2014/main" id="{8E59AA02-B9AA-79DF-C565-5FF237D717B8}"/>
                </a:ext>
              </a:extLst>
            </p:cNvPr>
            <p:cNvSpPr/>
            <p:nvPr/>
          </p:nvSpPr>
          <p:spPr>
            <a:xfrm>
              <a:off x="1012131" y="5994574"/>
              <a:ext cx="7661605" cy="27432"/>
            </a:xfrm>
            <a:prstGeom prst="rect">
              <a:avLst/>
            </a:prstGeom>
            <a:gradFill flip="none" rotWithShape="1">
              <a:gsLst>
                <a:gs pos="0">
                  <a:srgbClr val="00CC00"/>
                </a:gs>
                <a:gs pos="27000">
                  <a:srgbClr val="008000"/>
                </a:gs>
                <a:gs pos="100000">
                  <a:srgbClr val="5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7411" name="Group 228">
            <a:extLst>
              <a:ext uri="{FF2B5EF4-FFF2-40B4-BE49-F238E27FC236}">
                <a16:creationId xmlns:a16="http://schemas.microsoft.com/office/drawing/2014/main" id="{3F3AB694-E657-1376-B101-4748B2A63922}"/>
              </a:ext>
            </a:extLst>
          </p:cNvPr>
          <p:cNvGrpSpPr>
            <a:grpSpLocks/>
          </p:cNvGrpSpPr>
          <p:nvPr/>
        </p:nvGrpSpPr>
        <p:grpSpPr bwMode="auto">
          <a:xfrm>
            <a:off x="182563" y="482600"/>
            <a:ext cx="8677275" cy="6375400"/>
            <a:chOff x="182452" y="482687"/>
            <a:chExt cx="8677587" cy="6375313"/>
          </a:xfrm>
        </p:grpSpPr>
        <p:sp>
          <p:nvSpPr>
            <p:cNvPr id="230" name="Rectangle 229">
              <a:extLst>
                <a:ext uri="{FF2B5EF4-FFF2-40B4-BE49-F238E27FC236}">
                  <a16:creationId xmlns:a16="http://schemas.microsoft.com/office/drawing/2014/main" id="{CDE1AF84-E4FA-0546-7E5D-2423DD1ABFB5}"/>
                </a:ext>
              </a:extLst>
            </p:cNvPr>
            <p:cNvSpPr>
              <a:spLocks noChangeArrowheads="1"/>
            </p:cNvSpPr>
            <p:nvPr/>
          </p:nvSpPr>
          <p:spPr bwMode="auto">
            <a:xfrm>
              <a:off x="782396" y="609600"/>
              <a:ext cx="8001000" cy="5722952"/>
            </a:xfrm>
            <a:prstGeom prst="rect">
              <a:avLst/>
            </a:prstGeom>
            <a:noFill/>
            <a:ln w="25400">
              <a:solidFill>
                <a:schemeClr val="bg1"/>
              </a:solidFill>
              <a:miter lim="800000"/>
              <a:headEnd/>
              <a:tailEnd/>
            </a:ln>
            <a:effectLst>
              <a:outerShdw blurRad="317500" dist="127001"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dirty="0">
                <a:solidFill>
                  <a:schemeClr val="bg1"/>
                </a:solidFill>
                <a:latin typeface="Arial" panose="020B0604020202020204" pitchFamily="34" charset="0"/>
                <a:ea typeface="+mn-ea"/>
                <a:cs typeface="Arial" panose="020B0604020202020204" pitchFamily="34" charset="0"/>
              </a:endParaRPr>
            </a:p>
          </p:txBody>
        </p:sp>
        <p:sp>
          <p:nvSpPr>
            <p:cNvPr id="17420" name="TextBox 230">
              <a:extLst>
                <a:ext uri="{FF2B5EF4-FFF2-40B4-BE49-F238E27FC236}">
                  <a16:creationId xmlns:a16="http://schemas.microsoft.com/office/drawing/2014/main" id="{DE07959A-A92D-F198-2FA8-F92FF9A15491}"/>
                </a:ext>
              </a:extLst>
            </p:cNvPr>
            <p:cNvSpPr txBox="1">
              <a:spLocks noChangeArrowheads="1"/>
            </p:cNvSpPr>
            <p:nvPr/>
          </p:nvSpPr>
          <p:spPr bwMode="auto">
            <a:xfrm rot="-5400000">
              <a:off x="-1677031" y="3229155"/>
              <a:ext cx="421140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sz="2600">
                  <a:solidFill>
                    <a:schemeClr val="bg1"/>
                  </a:solidFill>
                  <a:latin typeface="Arial" panose="020B0604020202020204" pitchFamily="34" charset="0"/>
                  <a:cs typeface="Arial" panose="020B0604020202020204" pitchFamily="34" charset="0"/>
                </a:rPr>
                <a:t>Old-Growth Structure Index</a:t>
              </a:r>
            </a:p>
          </p:txBody>
        </p:sp>
        <p:sp>
          <p:nvSpPr>
            <p:cNvPr id="17421" name="TextBox 231">
              <a:extLst>
                <a:ext uri="{FF2B5EF4-FFF2-40B4-BE49-F238E27FC236}">
                  <a16:creationId xmlns:a16="http://schemas.microsoft.com/office/drawing/2014/main" id="{960603F1-7126-A1F5-79DB-BD652A299483}"/>
                </a:ext>
              </a:extLst>
            </p:cNvPr>
            <p:cNvSpPr txBox="1">
              <a:spLocks noChangeArrowheads="1"/>
            </p:cNvSpPr>
            <p:nvPr/>
          </p:nvSpPr>
          <p:spPr bwMode="auto">
            <a:xfrm>
              <a:off x="3886200" y="6365557"/>
              <a:ext cx="170912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sz="2600">
                  <a:solidFill>
                    <a:schemeClr val="bg1"/>
                  </a:solidFill>
                  <a:latin typeface="Arial" panose="020B0604020202020204" pitchFamily="34" charset="0"/>
                  <a:cs typeface="Arial" panose="020B0604020202020204" pitchFamily="34" charset="0"/>
                </a:rPr>
                <a:t>Stand age</a:t>
              </a:r>
            </a:p>
          </p:txBody>
        </p:sp>
        <p:sp>
          <p:nvSpPr>
            <p:cNvPr id="17422" name="TextBox 232">
              <a:extLst>
                <a:ext uri="{FF2B5EF4-FFF2-40B4-BE49-F238E27FC236}">
                  <a16:creationId xmlns:a16="http://schemas.microsoft.com/office/drawing/2014/main" id="{3E52D1B7-FFA5-2817-7F2F-CF0E563647DA}"/>
                </a:ext>
              </a:extLst>
            </p:cNvPr>
            <p:cNvSpPr txBox="1">
              <a:spLocks noChangeArrowheads="1"/>
            </p:cNvSpPr>
            <p:nvPr/>
          </p:nvSpPr>
          <p:spPr bwMode="auto">
            <a:xfrm>
              <a:off x="722100" y="6365557"/>
              <a:ext cx="10182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a:solidFill>
                    <a:schemeClr val="bg1"/>
                  </a:solidFill>
                  <a:latin typeface="Arial" panose="020B0604020202020204" pitchFamily="34" charset="0"/>
                  <a:cs typeface="Arial" panose="020B0604020202020204" pitchFamily="34" charset="0"/>
                </a:rPr>
                <a:t>younger</a:t>
              </a:r>
            </a:p>
          </p:txBody>
        </p:sp>
        <p:sp>
          <p:nvSpPr>
            <p:cNvPr id="17423" name="TextBox 233">
              <a:extLst>
                <a:ext uri="{FF2B5EF4-FFF2-40B4-BE49-F238E27FC236}">
                  <a16:creationId xmlns:a16="http://schemas.microsoft.com/office/drawing/2014/main" id="{FD7F7C5B-6C17-6F4D-9002-CA9A1BC8C7F0}"/>
                </a:ext>
              </a:extLst>
            </p:cNvPr>
            <p:cNvSpPr txBox="1">
              <a:spLocks noChangeArrowheads="1"/>
            </p:cNvSpPr>
            <p:nvPr/>
          </p:nvSpPr>
          <p:spPr bwMode="auto">
            <a:xfrm>
              <a:off x="8162412" y="6365557"/>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a:solidFill>
                    <a:schemeClr val="bg1"/>
                  </a:solidFill>
                  <a:latin typeface="Arial" panose="020B0604020202020204" pitchFamily="34" charset="0"/>
                  <a:cs typeface="Arial" panose="020B0604020202020204" pitchFamily="34" charset="0"/>
                </a:rPr>
                <a:t>older</a:t>
              </a:r>
            </a:p>
          </p:txBody>
        </p:sp>
        <p:sp>
          <p:nvSpPr>
            <p:cNvPr id="17424" name="TextBox 234">
              <a:extLst>
                <a:ext uri="{FF2B5EF4-FFF2-40B4-BE49-F238E27FC236}">
                  <a16:creationId xmlns:a16="http://schemas.microsoft.com/office/drawing/2014/main" id="{A56634A2-5771-429F-3484-6DB788876743}"/>
                </a:ext>
              </a:extLst>
            </p:cNvPr>
            <p:cNvSpPr txBox="1">
              <a:spLocks noChangeArrowheads="1"/>
            </p:cNvSpPr>
            <p:nvPr/>
          </p:nvSpPr>
          <p:spPr bwMode="auto">
            <a:xfrm>
              <a:off x="228600" y="482687"/>
              <a:ext cx="569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a:solidFill>
                    <a:schemeClr val="bg1"/>
                  </a:solidFill>
                  <a:latin typeface="Arial" panose="020B0604020202020204" pitchFamily="34" charset="0"/>
                  <a:cs typeface="Arial" panose="020B0604020202020204" pitchFamily="34" charset="0"/>
                </a:rPr>
                <a:t>100</a:t>
              </a:r>
            </a:p>
          </p:txBody>
        </p:sp>
        <p:sp>
          <p:nvSpPr>
            <p:cNvPr id="17425" name="TextBox 235">
              <a:extLst>
                <a:ext uri="{FF2B5EF4-FFF2-40B4-BE49-F238E27FC236}">
                  <a16:creationId xmlns:a16="http://schemas.microsoft.com/office/drawing/2014/main" id="{8E49CB7F-AF1F-79B7-5DB8-66D4D2889E2B}"/>
                </a:ext>
              </a:extLst>
            </p:cNvPr>
            <p:cNvSpPr txBox="1">
              <a:spLocks noChangeArrowheads="1"/>
            </p:cNvSpPr>
            <p:nvPr/>
          </p:nvSpPr>
          <p:spPr bwMode="auto">
            <a:xfrm>
              <a:off x="496579" y="609873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a:solidFill>
                    <a:schemeClr val="bg1"/>
                  </a:solidFill>
                  <a:latin typeface="Arial" panose="020B0604020202020204" pitchFamily="34" charset="0"/>
                  <a:cs typeface="Arial" panose="020B0604020202020204" pitchFamily="34" charset="0"/>
                </a:rPr>
                <a:t>0</a:t>
              </a:r>
            </a:p>
          </p:txBody>
        </p:sp>
      </p:grpSp>
      <p:sp>
        <p:nvSpPr>
          <p:cNvPr id="237" name="Rounded Rectangle 236">
            <a:extLst>
              <a:ext uri="{FF2B5EF4-FFF2-40B4-BE49-F238E27FC236}">
                <a16:creationId xmlns:a16="http://schemas.microsoft.com/office/drawing/2014/main" id="{1C0C6EF7-E850-BCB2-439A-D2679A5FCB68}"/>
              </a:ext>
            </a:extLst>
          </p:cNvPr>
          <p:cNvSpPr/>
          <p:nvPr/>
        </p:nvSpPr>
        <p:spPr>
          <a:xfrm rot="5400000">
            <a:off x="4639469" y="1912144"/>
            <a:ext cx="2406650" cy="5783262"/>
          </a:xfrm>
          <a:prstGeom prst="roundRect">
            <a:avLst>
              <a:gd name="adj" fmla="val 29552"/>
            </a:avLst>
          </a:prstGeom>
          <a:solidFill>
            <a:schemeClr val="accent3">
              <a:lumMod val="60000"/>
              <a:lumOff val="40000"/>
              <a:alpha val="1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8" name="Rectangle 237">
            <a:extLst>
              <a:ext uri="{FF2B5EF4-FFF2-40B4-BE49-F238E27FC236}">
                <a16:creationId xmlns:a16="http://schemas.microsoft.com/office/drawing/2014/main" id="{1522E824-4822-9A1D-85E7-D89F8E6E6623}"/>
              </a:ext>
            </a:extLst>
          </p:cNvPr>
          <p:cNvSpPr/>
          <p:nvPr/>
        </p:nvSpPr>
        <p:spPr>
          <a:xfrm>
            <a:off x="2928396" y="3233659"/>
            <a:ext cx="5806626" cy="369332"/>
          </a:xfrm>
          <a:prstGeom prst="rect">
            <a:avLst/>
          </a:prstGeom>
        </p:spPr>
        <p:txBody>
          <a:bodyPr>
            <a:spAutoFit/>
          </a:bodyPr>
          <a:lstStyle/>
          <a:p>
            <a:pPr algn="ctr" fontAlgn="auto">
              <a:spcBef>
                <a:spcPts val="0"/>
              </a:spcBef>
              <a:spcAft>
                <a:spcPts val="0"/>
              </a:spcAft>
              <a:defRPr/>
            </a:pPr>
            <a:r>
              <a:rPr lang="en-US" dirty="0">
                <a:solidFill>
                  <a:srgbClr val="FF0000"/>
                </a:solidFill>
                <a:effectLst>
                  <a:glow rad="76200">
                    <a:schemeClr val="tx1"/>
                  </a:glow>
                </a:effectLst>
                <a:latin typeface="Arial" panose="020B0604020202020204" pitchFamily="34" charset="0"/>
                <a:ea typeface="+mn-ea"/>
                <a:cs typeface="Arial" panose="020B0604020202020204" pitchFamily="34" charset="0"/>
              </a:rPr>
              <a:t>OGSI 80</a:t>
            </a:r>
          </a:p>
        </p:txBody>
      </p:sp>
      <p:sp>
        <p:nvSpPr>
          <p:cNvPr id="239" name="Freeform 238">
            <a:extLst>
              <a:ext uri="{FF2B5EF4-FFF2-40B4-BE49-F238E27FC236}">
                <a16:creationId xmlns:a16="http://schemas.microsoft.com/office/drawing/2014/main" id="{BFEE0720-2F61-0679-A872-A9D78019AED3}"/>
              </a:ext>
            </a:extLst>
          </p:cNvPr>
          <p:cNvSpPr/>
          <p:nvPr/>
        </p:nvSpPr>
        <p:spPr>
          <a:xfrm>
            <a:off x="803275" y="4283075"/>
            <a:ext cx="2125663" cy="1724025"/>
          </a:xfrm>
          <a:custGeom>
            <a:avLst/>
            <a:gdLst>
              <a:gd name="connsiteX0" fmla="*/ 0 w 2906752"/>
              <a:gd name="connsiteY0" fmla="*/ 0 h 2750634"/>
              <a:gd name="connsiteX1" fmla="*/ 2906752 w 2906752"/>
              <a:gd name="connsiteY1" fmla="*/ 7434 h 2750634"/>
              <a:gd name="connsiteX2" fmla="*/ 2877015 w 2906752"/>
              <a:gd name="connsiteY2" fmla="*/ 2750634 h 2750634"/>
            </a:gdLst>
            <a:ahLst/>
            <a:cxnLst>
              <a:cxn ang="0">
                <a:pos x="connsiteX0" y="connsiteY0"/>
              </a:cxn>
              <a:cxn ang="0">
                <a:pos x="connsiteX1" y="connsiteY1"/>
              </a:cxn>
              <a:cxn ang="0">
                <a:pos x="connsiteX2" y="connsiteY2"/>
              </a:cxn>
            </a:cxnLst>
            <a:rect l="l" t="t" r="r" b="b"/>
            <a:pathLst>
              <a:path w="2906752" h="2750634">
                <a:moveTo>
                  <a:pt x="0" y="0"/>
                </a:moveTo>
                <a:lnTo>
                  <a:pt x="2906752" y="7434"/>
                </a:lnTo>
                <a:lnTo>
                  <a:pt x="2877015" y="2750634"/>
                </a:lnTo>
              </a:path>
            </a:pathLst>
          </a:custGeom>
          <a:noFill/>
          <a:ln w="28575">
            <a:solidFill>
              <a:srgbClr val="FF0000"/>
            </a:solidFill>
            <a:prstDash val="sysDash"/>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grpSp>
        <p:nvGrpSpPr>
          <p:cNvPr id="224" name="Group 223">
            <a:extLst>
              <a:ext uri="{FF2B5EF4-FFF2-40B4-BE49-F238E27FC236}">
                <a16:creationId xmlns:a16="http://schemas.microsoft.com/office/drawing/2014/main" id="{2A16DAA1-D996-E04F-9B8A-69D87DCC183C}"/>
              </a:ext>
            </a:extLst>
          </p:cNvPr>
          <p:cNvGrpSpPr/>
          <p:nvPr/>
        </p:nvGrpSpPr>
        <p:grpSpPr>
          <a:xfrm>
            <a:off x="955288" y="1148903"/>
            <a:ext cx="7615306" cy="4771241"/>
            <a:chOff x="955288" y="1148903"/>
            <a:chExt cx="7615306" cy="4771241"/>
          </a:xfrm>
          <a:effectLst>
            <a:outerShdw blurRad="50800" dist="38100" dir="2700000" algn="tl" rotWithShape="0">
              <a:prstClr val="black">
                <a:alpha val="40000"/>
              </a:prstClr>
            </a:outerShdw>
          </a:effectLst>
        </p:grpSpPr>
        <p:sp>
          <p:nvSpPr>
            <p:cNvPr id="226" name="Freeform 225">
              <a:extLst>
                <a:ext uri="{FF2B5EF4-FFF2-40B4-BE49-F238E27FC236}">
                  <a16:creationId xmlns:a16="http://schemas.microsoft.com/office/drawing/2014/main" id="{3623A3F7-6558-C441-14BC-F848111D514D}"/>
                </a:ext>
              </a:extLst>
            </p:cNvPr>
            <p:cNvSpPr/>
            <p:nvPr/>
          </p:nvSpPr>
          <p:spPr>
            <a:xfrm>
              <a:off x="955288" y="4507383"/>
              <a:ext cx="1791629" cy="1412761"/>
            </a:xfrm>
            <a:custGeom>
              <a:avLst/>
              <a:gdLst>
                <a:gd name="connsiteX0" fmla="*/ 1791629 w 1791629"/>
                <a:gd name="connsiteY0" fmla="*/ 0 h 1241502"/>
                <a:gd name="connsiteX1" fmla="*/ 1576039 w 1791629"/>
                <a:gd name="connsiteY1" fmla="*/ 223024 h 1241502"/>
                <a:gd name="connsiteX2" fmla="*/ 1442224 w 1791629"/>
                <a:gd name="connsiteY2" fmla="*/ 349405 h 1241502"/>
                <a:gd name="connsiteX3" fmla="*/ 1300975 w 1791629"/>
                <a:gd name="connsiteY3" fmla="*/ 490654 h 1241502"/>
                <a:gd name="connsiteX4" fmla="*/ 1144858 w 1791629"/>
                <a:gd name="connsiteY4" fmla="*/ 646771 h 1241502"/>
                <a:gd name="connsiteX5" fmla="*/ 1018478 w 1791629"/>
                <a:gd name="connsiteY5" fmla="*/ 750849 h 1241502"/>
                <a:gd name="connsiteX6" fmla="*/ 862361 w 1791629"/>
                <a:gd name="connsiteY6" fmla="*/ 862361 h 1241502"/>
                <a:gd name="connsiteX7" fmla="*/ 639336 w 1791629"/>
                <a:gd name="connsiteY7" fmla="*/ 996176 h 1241502"/>
                <a:gd name="connsiteX8" fmla="*/ 490653 w 1791629"/>
                <a:gd name="connsiteY8" fmla="*/ 1063083 h 1241502"/>
                <a:gd name="connsiteX9" fmla="*/ 327102 w 1791629"/>
                <a:gd name="connsiteY9" fmla="*/ 1129990 h 1241502"/>
                <a:gd name="connsiteX10" fmla="*/ 193288 w 1791629"/>
                <a:gd name="connsiteY10" fmla="*/ 1174595 h 1241502"/>
                <a:gd name="connsiteX11" fmla="*/ 89210 w 1791629"/>
                <a:gd name="connsiteY11" fmla="*/ 1219200 h 1241502"/>
                <a:gd name="connsiteX12" fmla="*/ 0 w 1791629"/>
                <a:gd name="connsiteY12" fmla="*/ 1241502 h 12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1629" h="1241502">
                  <a:moveTo>
                    <a:pt x="1791629" y="0"/>
                  </a:moveTo>
                  <a:cubicBezTo>
                    <a:pt x="1712951" y="82395"/>
                    <a:pt x="1634273" y="164790"/>
                    <a:pt x="1576039" y="223024"/>
                  </a:cubicBezTo>
                  <a:cubicBezTo>
                    <a:pt x="1517805" y="281258"/>
                    <a:pt x="1488068" y="304800"/>
                    <a:pt x="1442224" y="349405"/>
                  </a:cubicBezTo>
                  <a:cubicBezTo>
                    <a:pt x="1396380" y="394010"/>
                    <a:pt x="1300975" y="490654"/>
                    <a:pt x="1300975" y="490654"/>
                  </a:cubicBezTo>
                  <a:cubicBezTo>
                    <a:pt x="1251414" y="540215"/>
                    <a:pt x="1191941" y="603405"/>
                    <a:pt x="1144858" y="646771"/>
                  </a:cubicBezTo>
                  <a:cubicBezTo>
                    <a:pt x="1097775" y="690137"/>
                    <a:pt x="1065561" y="714917"/>
                    <a:pt x="1018478" y="750849"/>
                  </a:cubicBezTo>
                  <a:cubicBezTo>
                    <a:pt x="971395" y="786781"/>
                    <a:pt x="925551" y="821473"/>
                    <a:pt x="862361" y="862361"/>
                  </a:cubicBezTo>
                  <a:cubicBezTo>
                    <a:pt x="799171" y="903249"/>
                    <a:pt x="701287" y="962722"/>
                    <a:pt x="639336" y="996176"/>
                  </a:cubicBezTo>
                  <a:cubicBezTo>
                    <a:pt x="577385" y="1029630"/>
                    <a:pt x="542692" y="1040781"/>
                    <a:pt x="490653" y="1063083"/>
                  </a:cubicBezTo>
                  <a:cubicBezTo>
                    <a:pt x="438614" y="1085385"/>
                    <a:pt x="376663" y="1111405"/>
                    <a:pt x="327102" y="1129990"/>
                  </a:cubicBezTo>
                  <a:cubicBezTo>
                    <a:pt x="277541" y="1148575"/>
                    <a:pt x="232937" y="1159727"/>
                    <a:pt x="193288" y="1174595"/>
                  </a:cubicBezTo>
                  <a:cubicBezTo>
                    <a:pt x="153639" y="1189463"/>
                    <a:pt x="121425" y="1208049"/>
                    <a:pt x="89210" y="1219200"/>
                  </a:cubicBezTo>
                  <a:cubicBezTo>
                    <a:pt x="56995" y="1230351"/>
                    <a:pt x="28497" y="1235926"/>
                    <a:pt x="0" y="1241502"/>
                  </a:cubicBezTo>
                </a:path>
              </a:pathLst>
            </a:custGeom>
            <a:ln w="38100">
              <a:solidFill>
                <a:srgbClr val="0000FF"/>
              </a:solidFill>
              <a:prstDash val="dash"/>
            </a:ln>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28" name="Freeform 227">
              <a:extLst>
                <a:ext uri="{FF2B5EF4-FFF2-40B4-BE49-F238E27FC236}">
                  <a16:creationId xmlns:a16="http://schemas.microsoft.com/office/drawing/2014/main" id="{AE9DA2DB-CF60-D9A9-8CD5-AE1D49A28CE3}"/>
                </a:ext>
              </a:extLst>
            </p:cNvPr>
            <p:cNvSpPr/>
            <p:nvPr/>
          </p:nvSpPr>
          <p:spPr>
            <a:xfrm>
              <a:off x="995199" y="1148903"/>
              <a:ext cx="7575395" cy="3878658"/>
            </a:xfrm>
            <a:custGeom>
              <a:avLst/>
              <a:gdLst>
                <a:gd name="connsiteX0" fmla="*/ 0 w 7575395"/>
                <a:gd name="connsiteY0" fmla="*/ 2304585 h 3408476"/>
                <a:gd name="connsiteX1" fmla="*/ 52039 w 7575395"/>
                <a:gd name="connsiteY1" fmla="*/ 2579649 h 3408476"/>
                <a:gd name="connsiteX2" fmla="*/ 148683 w 7575395"/>
                <a:gd name="connsiteY2" fmla="*/ 2854712 h 3408476"/>
                <a:gd name="connsiteX3" fmla="*/ 282497 w 7575395"/>
                <a:gd name="connsiteY3" fmla="*/ 3077736 h 3408476"/>
                <a:gd name="connsiteX4" fmla="*/ 423746 w 7575395"/>
                <a:gd name="connsiteY4" fmla="*/ 3241288 h 3408476"/>
                <a:gd name="connsiteX5" fmla="*/ 557561 w 7575395"/>
                <a:gd name="connsiteY5" fmla="*/ 3330497 h 3408476"/>
                <a:gd name="connsiteX6" fmla="*/ 743415 w 7575395"/>
                <a:gd name="connsiteY6" fmla="*/ 3397405 h 3408476"/>
                <a:gd name="connsiteX7" fmla="*/ 914400 w 7575395"/>
                <a:gd name="connsiteY7" fmla="*/ 3404839 h 3408476"/>
                <a:gd name="connsiteX8" fmla="*/ 1115122 w 7575395"/>
                <a:gd name="connsiteY8" fmla="*/ 3360234 h 3408476"/>
                <a:gd name="connsiteX9" fmla="*/ 1360449 w 7575395"/>
                <a:gd name="connsiteY9" fmla="*/ 3256156 h 3408476"/>
                <a:gd name="connsiteX10" fmla="*/ 1501697 w 7575395"/>
                <a:gd name="connsiteY10" fmla="*/ 3159512 h 3408476"/>
                <a:gd name="connsiteX11" fmla="*/ 1657815 w 7575395"/>
                <a:gd name="connsiteY11" fmla="*/ 3033132 h 3408476"/>
                <a:gd name="connsiteX12" fmla="*/ 1836234 w 7575395"/>
                <a:gd name="connsiteY12" fmla="*/ 2854712 h 3408476"/>
                <a:gd name="connsiteX13" fmla="*/ 2036956 w 7575395"/>
                <a:gd name="connsiteY13" fmla="*/ 2616819 h 3408476"/>
                <a:gd name="connsiteX14" fmla="*/ 2215375 w 7575395"/>
                <a:gd name="connsiteY14" fmla="*/ 2393795 h 3408476"/>
                <a:gd name="connsiteX15" fmla="*/ 2341756 w 7575395"/>
                <a:gd name="connsiteY15" fmla="*/ 2237678 h 3408476"/>
                <a:gd name="connsiteX16" fmla="*/ 2527610 w 7575395"/>
                <a:gd name="connsiteY16" fmla="*/ 2014653 h 3408476"/>
                <a:gd name="connsiteX17" fmla="*/ 2698595 w 7575395"/>
                <a:gd name="connsiteY17" fmla="*/ 1799063 h 3408476"/>
                <a:gd name="connsiteX18" fmla="*/ 2847278 w 7575395"/>
                <a:gd name="connsiteY18" fmla="*/ 1635512 h 3408476"/>
                <a:gd name="connsiteX19" fmla="*/ 3040566 w 7575395"/>
                <a:gd name="connsiteY19" fmla="*/ 1442224 h 3408476"/>
                <a:gd name="connsiteX20" fmla="*/ 3241288 w 7575395"/>
                <a:gd name="connsiteY20" fmla="*/ 1234068 h 3408476"/>
                <a:gd name="connsiteX21" fmla="*/ 3434575 w 7575395"/>
                <a:gd name="connsiteY21" fmla="*/ 1048214 h 3408476"/>
                <a:gd name="connsiteX22" fmla="*/ 3546088 w 7575395"/>
                <a:gd name="connsiteY22" fmla="*/ 959005 h 3408476"/>
                <a:gd name="connsiteX23" fmla="*/ 3679902 w 7575395"/>
                <a:gd name="connsiteY23" fmla="*/ 847493 h 3408476"/>
                <a:gd name="connsiteX24" fmla="*/ 3865756 w 7575395"/>
                <a:gd name="connsiteY24" fmla="*/ 706244 h 3408476"/>
                <a:gd name="connsiteX25" fmla="*/ 4059044 w 7575395"/>
                <a:gd name="connsiteY25" fmla="*/ 572429 h 3408476"/>
                <a:gd name="connsiteX26" fmla="*/ 4192858 w 7575395"/>
                <a:gd name="connsiteY26" fmla="*/ 490653 h 3408476"/>
                <a:gd name="connsiteX27" fmla="*/ 4408449 w 7575395"/>
                <a:gd name="connsiteY27" fmla="*/ 364273 h 3408476"/>
                <a:gd name="connsiteX28" fmla="*/ 4683512 w 7575395"/>
                <a:gd name="connsiteY28" fmla="*/ 237893 h 3408476"/>
                <a:gd name="connsiteX29" fmla="*/ 4980878 w 7575395"/>
                <a:gd name="connsiteY29" fmla="*/ 111512 h 3408476"/>
                <a:gd name="connsiteX30" fmla="*/ 5151863 w 7575395"/>
                <a:gd name="connsiteY30" fmla="*/ 74341 h 3408476"/>
                <a:gd name="connsiteX31" fmla="*/ 5382322 w 7575395"/>
                <a:gd name="connsiteY31" fmla="*/ 14868 h 3408476"/>
                <a:gd name="connsiteX32" fmla="*/ 5716858 w 7575395"/>
                <a:gd name="connsiteY32" fmla="*/ 0 h 3408476"/>
                <a:gd name="connsiteX33" fmla="*/ 6036527 w 7575395"/>
                <a:gd name="connsiteY33" fmla="*/ 14868 h 3408476"/>
                <a:gd name="connsiteX34" fmla="*/ 6348761 w 7575395"/>
                <a:gd name="connsiteY34" fmla="*/ 44605 h 3408476"/>
                <a:gd name="connsiteX35" fmla="*/ 6623824 w 7575395"/>
                <a:gd name="connsiteY35" fmla="*/ 104078 h 3408476"/>
                <a:gd name="connsiteX36" fmla="*/ 6936058 w 7575395"/>
                <a:gd name="connsiteY36" fmla="*/ 178419 h 3408476"/>
                <a:gd name="connsiteX37" fmla="*/ 7218556 w 7575395"/>
                <a:gd name="connsiteY37" fmla="*/ 245327 h 3408476"/>
                <a:gd name="connsiteX38" fmla="*/ 7575395 w 7575395"/>
                <a:gd name="connsiteY38" fmla="*/ 371707 h 3408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575395" h="3408476">
                  <a:moveTo>
                    <a:pt x="0" y="2304585"/>
                  </a:moveTo>
                  <a:cubicBezTo>
                    <a:pt x="13629" y="2396273"/>
                    <a:pt x="27259" y="2487961"/>
                    <a:pt x="52039" y="2579649"/>
                  </a:cubicBezTo>
                  <a:cubicBezTo>
                    <a:pt x="76820" y="2671337"/>
                    <a:pt x="110273" y="2771698"/>
                    <a:pt x="148683" y="2854712"/>
                  </a:cubicBezTo>
                  <a:cubicBezTo>
                    <a:pt x="187093" y="2937727"/>
                    <a:pt x="236653" y="3013307"/>
                    <a:pt x="282497" y="3077736"/>
                  </a:cubicBezTo>
                  <a:cubicBezTo>
                    <a:pt x="328341" y="3142165"/>
                    <a:pt x="377902" y="3199161"/>
                    <a:pt x="423746" y="3241288"/>
                  </a:cubicBezTo>
                  <a:cubicBezTo>
                    <a:pt x="469590" y="3283415"/>
                    <a:pt x="504283" y="3304478"/>
                    <a:pt x="557561" y="3330497"/>
                  </a:cubicBezTo>
                  <a:cubicBezTo>
                    <a:pt x="610839" y="3356517"/>
                    <a:pt x="683942" y="3385015"/>
                    <a:pt x="743415" y="3397405"/>
                  </a:cubicBezTo>
                  <a:cubicBezTo>
                    <a:pt x="802888" y="3409795"/>
                    <a:pt x="852449" y="3411034"/>
                    <a:pt x="914400" y="3404839"/>
                  </a:cubicBezTo>
                  <a:cubicBezTo>
                    <a:pt x="976351" y="3398644"/>
                    <a:pt x="1040780" y="3385015"/>
                    <a:pt x="1115122" y="3360234"/>
                  </a:cubicBezTo>
                  <a:cubicBezTo>
                    <a:pt x="1189464" y="3335453"/>
                    <a:pt x="1296020" y="3289610"/>
                    <a:pt x="1360449" y="3256156"/>
                  </a:cubicBezTo>
                  <a:cubicBezTo>
                    <a:pt x="1424878" y="3222702"/>
                    <a:pt x="1452136" y="3196683"/>
                    <a:pt x="1501697" y="3159512"/>
                  </a:cubicBezTo>
                  <a:cubicBezTo>
                    <a:pt x="1551258" y="3122341"/>
                    <a:pt x="1602059" y="3083932"/>
                    <a:pt x="1657815" y="3033132"/>
                  </a:cubicBezTo>
                  <a:cubicBezTo>
                    <a:pt x="1713571" y="2982332"/>
                    <a:pt x="1773044" y="2924098"/>
                    <a:pt x="1836234" y="2854712"/>
                  </a:cubicBezTo>
                  <a:cubicBezTo>
                    <a:pt x="1899424" y="2785327"/>
                    <a:pt x="1973766" y="2693638"/>
                    <a:pt x="2036956" y="2616819"/>
                  </a:cubicBezTo>
                  <a:cubicBezTo>
                    <a:pt x="2100146" y="2540000"/>
                    <a:pt x="2215375" y="2393795"/>
                    <a:pt x="2215375" y="2393795"/>
                  </a:cubicBezTo>
                  <a:cubicBezTo>
                    <a:pt x="2266175" y="2330605"/>
                    <a:pt x="2289717" y="2300868"/>
                    <a:pt x="2341756" y="2237678"/>
                  </a:cubicBezTo>
                  <a:cubicBezTo>
                    <a:pt x="2393795" y="2174488"/>
                    <a:pt x="2468137" y="2087755"/>
                    <a:pt x="2527610" y="2014653"/>
                  </a:cubicBezTo>
                  <a:cubicBezTo>
                    <a:pt x="2587083" y="1941550"/>
                    <a:pt x="2645317" y="1862253"/>
                    <a:pt x="2698595" y="1799063"/>
                  </a:cubicBezTo>
                  <a:cubicBezTo>
                    <a:pt x="2751873" y="1735873"/>
                    <a:pt x="2790283" y="1694985"/>
                    <a:pt x="2847278" y="1635512"/>
                  </a:cubicBezTo>
                  <a:cubicBezTo>
                    <a:pt x="2904273" y="1576039"/>
                    <a:pt x="2974898" y="1509131"/>
                    <a:pt x="3040566" y="1442224"/>
                  </a:cubicBezTo>
                  <a:cubicBezTo>
                    <a:pt x="3106234" y="1375317"/>
                    <a:pt x="3175620" y="1299736"/>
                    <a:pt x="3241288" y="1234068"/>
                  </a:cubicBezTo>
                  <a:cubicBezTo>
                    <a:pt x="3306956" y="1168400"/>
                    <a:pt x="3383775" y="1094058"/>
                    <a:pt x="3434575" y="1048214"/>
                  </a:cubicBezTo>
                  <a:cubicBezTo>
                    <a:pt x="3485375" y="1002370"/>
                    <a:pt x="3505200" y="992458"/>
                    <a:pt x="3546088" y="959005"/>
                  </a:cubicBezTo>
                  <a:cubicBezTo>
                    <a:pt x="3586976" y="925552"/>
                    <a:pt x="3626624" y="889620"/>
                    <a:pt x="3679902" y="847493"/>
                  </a:cubicBezTo>
                  <a:cubicBezTo>
                    <a:pt x="3733180" y="805366"/>
                    <a:pt x="3802566" y="752088"/>
                    <a:pt x="3865756" y="706244"/>
                  </a:cubicBezTo>
                  <a:cubicBezTo>
                    <a:pt x="3928946" y="660400"/>
                    <a:pt x="4004527" y="608361"/>
                    <a:pt x="4059044" y="572429"/>
                  </a:cubicBezTo>
                  <a:cubicBezTo>
                    <a:pt x="4113561" y="536497"/>
                    <a:pt x="4192858" y="490653"/>
                    <a:pt x="4192858" y="490653"/>
                  </a:cubicBezTo>
                  <a:cubicBezTo>
                    <a:pt x="4251092" y="455960"/>
                    <a:pt x="4326673" y="406400"/>
                    <a:pt x="4408449" y="364273"/>
                  </a:cubicBezTo>
                  <a:cubicBezTo>
                    <a:pt x="4490225" y="322146"/>
                    <a:pt x="4588107" y="280020"/>
                    <a:pt x="4683512" y="237893"/>
                  </a:cubicBezTo>
                  <a:cubicBezTo>
                    <a:pt x="4778917" y="195766"/>
                    <a:pt x="4902819" y="138771"/>
                    <a:pt x="4980878" y="111512"/>
                  </a:cubicBezTo>
                  <a:cubicBezTo>
                    <a:pt x="5058937" y="84253"/>
                    <a:pt x="5084956" y="90448"/>
                    <a:pt x="5151863" y="74341"/>
                  </a:cubicBezTo>
                  <a:cubicBezTo>
                    <a:pt x="5218770" y="58234"/>
                    <a:pt x="5288156" y="27258"/>
                    <a:pt x="5382322" y="14868"/>
                  </a:cubicBezTo>
                  <a:cubicBezTo>
                    <a:pt x="5476488" y="2478"/>
                    <a:pt x="5607824" y="0"/>
                    <a:pt x="5716858" y="0"/>
                  </a:cubicBezTo>
                  <a:cubicBezTo>
                    <a:pt x="5825892" y="0"/>
                    <a:pt x="5931210" y="7434"/>
                    <a:pt x="6036527" y="14868"/>
                  </a:cubicBezTo>
                  <a:cubicBezTo>
                    <a:pt x="6141844" y="22302"/>
                    <a:pt x="6250878" y="29737"/>
                    <a:pt x="6348761" y="44605"/>
                  </a:cubicBezTo>
                  <a:cubicBezTo>
                    <a:pt x="6446644" y="59473"/>
                    <a:pt x="6525941" y="81776"/>
                    <a:pt x="6623824" y="104078"/>
                  </a:cubicBezTo>
                  <a:cubicBezTo>
                    <a:pt x="6721707" y="126380"/>
                    <a:pt x="6936058" y="178419"/>
                    <a:pt x="6936058" y="178419"/>
                  </a:cubicBezTo>
                  <a:cubicBezTo>
                    <a:pt x="7035180" y="201960"/>
                    <a:pt x="7112000" y="213112"/>
                    <a:pt x="7218556" y="245327"/>
                  </a:cubicBezTo>
                  <a:cubicBezTo>
                    <a:pt x="7325112" y="277542"/>
                    <a:pt x="7450253" y="324624"/>
                    <a:pt x="7575395" y="371707"/>
                  </a:cubicBezTo>
                </a:path>
              </a:pathLst>
            </a:custGeom>
            <a:ln>
              <a:solidFill>
                <a:srgbClr val="0000FF"/>
              </a:solidFill>
            </a:ln>
            <a:effectLst/>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grpSp>
      <p:sp>
        <p:nvSpPr>
          <p:cNvPr id="248" name="TextBox 247">
            <a:extLst>
              <a:ext uri="{FF2B5EF4-FFF2-40B4-BE49-F238E27FC236}">
                <a16:creationId xmlns:a16="http://schemas.microsoft.com/office/drawing/2014/main" id="{19A247A1-46F6-7426-FB96-A4258582F107}"/>
              </a:ext>
            </a:extLst>
          </p:cNvPr>
          <p:cNvSpPr txBox="1"/>
          <p:nvPr/>
        </p:nvSpPr>
        <p:spPr>
          <a:xfrm>
            <a:off x="2690061" y="6035863"/>
            <a:ext cx="532518" cy="307777"/>
          </a:xfrm>
          <a:prstGeom prst="rect">
            <a:avLst/>
          </a:prstGeom>
          <a:noFill/>
          <a:ln>
            <a:noFill/>
          </a:ln>
        </p:spPr>
        <p:txBody>
          <a:bodyPr wrap="none">
            <a:spAutoFit/>
          </a:bodyPr>
          <a:lstStyle/>
          <a:p>
            <a:pPr fontAlgn="auto">
              <a:spcBef>
                <a:spcPts val="0"/>
              </a:spcBef>
              <a:spcAft>
                <a:spcPts val="0"/>
              </a:spcAft>
              <a:defRPr/>
            </a:pPr>
            <a:r>
              <a:rPr lang="en-US" sz="1400" dirty="0">
                <a:solidFill>
                  <a:srgbClr val="FF0000"/>
                </a:solidFill>
                <a:effectLst>
                  <a:glow rad="76200">
                    <a:schemeClr val="tx1"/>
                  </a:glow>
                </a:effectLst>
                <a:latin typeface="Arial" panose="020B0604020202020204" pitchFamily="34" charset="0"/>
                <a:ea typeface="+mn-ea"/>
                <a:cs typeface="Arial" panose="020B0604020202020204" pitchFamily="34" charset="0"/>
              </a:rPr>
              <a:t>80yr</a:t>
            </a:r>
          </a:p>
        </p:txBody>
      </p:sp>
      <p:sp>
        <p:nvSpPr>
          <p:cNvPr id="227" name="TextBox 226">
            <a:extLst>
              <a:ext uri="{FF2B5EF4-FFF2-40B4-BE49-F238E27FC236}">
                <a16:creationId xmlns:a16="http://schemas.microsoft.com/office/drawing/2014/main" id="{34356B88-26F8-1286-E017-20E2B8DE0D23}"/>
              </a:ext>
            </a:extLst>
          </p:cNvPr>
          <p:cNvSpPr txBox="1"/>
          <p:nvPr/>
        </p:nvSpPr>
        <p:spPr>
          <a:xfrm>
            <a:off x="813036" y="3962079"/>
            <a:ext cx="2252540" cy="307777"/>
          </a:xfrm>
          <a:prstGeom prst="rect">
            <a:avLst/>
          </a:prstGeom>
          <a:noFill/>
          <a:ln>
            <a:noFill/>
          </a:ln>
        </p:spPr>
        <p:txBody>
          <a:bodyPr wrap="none">
            <a:spAutoFit/>
          </a:bodyPr>
          <a:lstStyle/>
          <a:p>
            <a:pPr fontAlgn="auto">
              <a:spcBef>
                <a:spcPts val="0"/>
              </a:spcBef>
              <a:spcAft>
                <a:spcPts val="0"/>
              </a:spcAft>
              <a:defRPr/>
            </a:pPr>
            <a:r>
              <a:rPr lang="en-US" sz="1400" dirty="0">
                <a:solidFill>
                  <a:srgbClr val="FF0000"/>
                </a:solidFill>
                <a:effectLst>
                  <a:glow rad="76200">
                    <a:schemeClr val="tx1"/>
                  </a:glow>
                </a:effectLst>
                <a:latin typeface="Arial" panose="020B0604020202020204" pitchFamily="34" charset="0"/>
                <a:ea typeface="+mn-ea"/>
                <a:cs typeface="Arial" panose="020B0604020202020204" pitchFamily="34" charset="0"/>
              </a:rPr>
              <a:t>mapping threshold at 80yr</a:t>
            </a:r>
          </a:p>
        </p:txBody>
      </p:sp>
      <p:sp>
        <p:nvSpPr>
          <p:cNvPr id="17418" name="TextBox 248">
            <a:extLst>
              <a:ext uri="{FF2B5EF4-FFF2-40B4-BE49-F238E27FC236}">
                <a16:creationId xmlns:a16="http://schemas.microsoft.com/office/drawing/2014/main" id="{DDC4E540-6C1D-23B0-3765-DDE460D629FB}"/>
              </a:ext>
            </a:extLst>
          </p:cNvPr>
          <p:cNvSpPr txBox="1">
            <a:spLocks noChangeArrowheads="1"/>
          </p:cNvSpPr>
          <p:nvPr/>
        </p:nvSpPr>
        <p:spPr bwMode="auto">
          <a:xfrm>
            <a:off x="0" y="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3200" b="1">
                <a:solidFill>
                  <a:schemeClr val="bg1"/>
                </a:solidFill>
                <a:latin typeface="Arial" panose="020B0604020202020204" pitchFamily="34" charset="0"/>
                <a:cs typeface="Arial" panose="020B0604020202020204" pitchFamily="34" charset="0"/>
              </a:rPr>
              <a:t>Selecting Mapping Thresholds</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226">
            <a:extLst>
              <a:ext uri="{FF2B5EF4-FFF2-40B4-BE49-F238E27FC236}">
                <a16:creationId xmlns:a16="http://schemas.microsoft.com/office/drawing/2014/main" id="{4C2F43E9-F907-B9C9-E5A2-C36FA18405DF}"/>
              </a:ext>
            </a:extLst>
          </p:cNvPr>
          <p:cNvGrpSpPr>
            <a:grpSpLocks/>
          </p:cNvGrpSpPr>
          <p:nvPr/>
        </p:nvGrpSpPr>
        <p:grpSpPr bwMode="auto">
          <a:xfrm>
            <a:off x="2897188" y="3675063"/>
            <a:ext cx="1978025" cy="2335212"/>
            <a:chOff x="2896712" y="3674286"/>
            <a:chExt cx="1978540" cy="2336059"/>
          </a:xfrm>
        </p:grpSpPr>
        <p:sp>
          <p:nvSpPr>
            <p:cNvPr id="237" name="Freeform 236">
              <a:extLst>
                <a:ext uri="{FF2B5EF4-FFF2-40B4-BE49-F238E27FC236}">
                  <a16:creationId xmlns:a16="http://schemas.microsoft.com/office/drawing/2014/main" id="{698800B4-AC48-95C0-2486-98634D1A4D20}"/>
                </a:ext>
              </a:extLst>
            </p:cNvPr>
            <p:cNvSpPr/>
            <p:nvPr/>
          </p:nvSpPr>
          <p:spPr>
            <a:xfrm>
              <a:off x="3936795" y="4541375"/>
              <a:ext cx="85747" cy="1465793"/>
            </a:xfrm>
            <a:custGeom>
              <a:avLst/>
              <a:gdLst>
                <a:gd name="connsiteX0" fmla="*/ 0 w 84762"/>
                <a:gd name="connsiteY0" fmla="*/ 1466635 h 1466635"/>
                <a:gd name="connsiteX1" fmla="*/ 77056 w 84762"/>
                <a:gd name="connsiteY1" fmla="*/ 1466635 h 1466635"/>
                <a:gd name="connsiteX2" fmla="*/ 84762 w 84762"/>
                <a:gd name="connsiteY2" fmla="*/ 0 h 1466635"/>
                <a:gd name="connsiteX3" fmla="*/ 61645 w 84762"/>
                <a:gd name="connsiteY3" fmla="*/ 5137 h 1466635"/>
                <a:gd name="connsiteX4" fmla="*/ 0 w 84762"/>
                <a:gd name="connsiteY4" fmla="*/ 1466635 h 1466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62" h="1466635">
                  <a:moveTo>
                    <a:pt x="0" y="1466635"/>
                  </a:moveTo>
                  <a:lnTo>
                    <a:pt x="77056" y="1466635"/>
                  </a:lnTo>
                  <a:cubicBezTo>
                    <a:pt x="79625" y="977757"/>
                    <a:pt x="82193" y="488878"/>
                    <a:pt x="84762" y="0"/>
                  </a:cubicBezTo>
                  <a:lnTo>
                    <a:pt x="61645" y="5137"/>
                  </a:lnTo>
                  <a:lnTo>
                    <a:pt x="0" y="1466635"/>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8" name="Freeform 237">
              <a:extLst>
                <a:ext uri="{FF2B5EF4-FFF2-40B4-BE49-F238E27FC236}">
                  <a16:creationId xmlns:a16="http://schemas.microsoft.com/office/drawing/2014/main" id="{0CDC3788-A66A-F390-0614-2E50EFA82D08}"/>
                </a:ext>
              </a:extLst>
            </p:cNvPr>
            <p:cNvSpPr/>
            <p:nvPr/>
          </p:nvSpPr>
          <p:spPr>
            <a:xfrm>
              <a:off x="4467158" y="4312692"/>
              <a:ext cx="215956" cy="1692889"/>
            </a:xfrm>
            <a:custGeom>
              <a:avLst/>
              <a:gdLst>
                <a:gd name="connsiteX0" fmla="*/ 0 w 215757"/>
                <a:gd name="connsiteY0" fmla="*/ 1692667 h 1692667"/>
                <a:gd name="connsiteX1" fmla="*/ 77056 w 215757"/>
                <a:gd name="connsiteY1" fmla="*/ 1690098 h 1692667"/>
                <a:gd name="connsiteX2" fmla="*/ 215757 w 215757"/>
                <a:gd name="connsiteY2" fmla="*/ 0 h 1692667"/>
                <a:gd name="connsiteX3" fmla="*/ 192640 w 215757"/>
                <a:gd name="connsiteY3" fmla="*/ 7705 h 1692667"/>
                <a:gd name="connsiteX4" fmla="*/ 161818 w 215757"/>
                <a:gd name="connsiteY4" fmla="*/ 195209 h 1692667"/>
                <a:gd name="connsiteX5" fmla="*/ 95036 w 215757"/>
                <a:gd name="connsiteY5" fmla="*/ 205483 h 1692667"/>
                <a:gd name="connsiteX6" fmla="*/ 156681 w 215757"/>
                <a:gd name="connsiteY6" fmla="*/ 213188 h 1692667"/>
                <a:gd name="connsiteX7" fmla="*/ 113016 w 215757"/>
                <a:gd name="connsiteY7" fmla="*/ 621586 h 1692667"/>
                <a:gd name="connsiteX8" fmla="*/ 0 w 215757"/>
                <a:gd name="connsiteY8" fmla="*/ 1692667 h 169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757" h="1692667">
                  <a:moveTo>
                    <a:pt x="0" y="1692667"/>
                  </a:moveTo>
                  <a:lnTo>
                    <a:pt x="77056" y="1690098"/>
                  </a:lnTo>
                  <a:lnTo>
                    <a:pt x="215757" y="0"/>
                  </a:lnTo>
                  <a:lnTo>
                    <a:pt x="192640" y="7705"/>
                  </a:lnTo>
                  <a:lnTo>
                    <a:pt x="161818" y="195209"/>
                  </a:lnTo>
                  <a:lnTo>
                    <a:pt x="95036" y="205483"/>
                  </a:lnTo>
                  <a:lnTo>
                    <a:pt x="156681" y="213188"/>
                  </a:lnTo>
                  <a:lnTo>
                    <a:pt x="113016" y="621586"/>
                  </a:lnTo>
                  <a:lnTo>
                    <a:pt x="0" y="1692667"/>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9" name="Freeform 238">
              <a:extLst>
                <a:ext uri="{FF2B5EF4-FFF2-40B4-BE49-F238E27FC236}">
                  <a16:creationId xmlns:a16="http://schemas.microsoft.com/office/drawing/2014/main" id="{BB43C0B9-3A0A-47B2-0844-082E636CCFE6}"/>
                </a:ext>
              </a:extLst>
            </p:cNvPr>
            <p:cNvSpPr/>
            <p:nvPr/>
          </p:nvSpPr>
          <p:spPr>
            <a:xfrm>
              <a:off x="3822465" y="3737809"/>
              <a:ext cx="374748" cy="879794"/>
            </a:xfrm>
            <a:custGeom>
              <a:avLst/>
              <a:gdLst>
                <a:gd name="connsiteX0" fmla="*/ 208265 w 375220"/>
                <a:gd name="connsiteY0" fmla="*/ 0 h 881009"/>
                <a:gd name="connsiteX1" fmla="*/ 208265 w 375220"/>
                <a:gd name="connsiteY1" fmla="*/ 0 h 881009"/>
                <a:gd name="connsiteX2" fmla="*/ 195423 w 375220"/>
                <a:gd name="connsiteY2" fmla="*/ 17979 h 881009"/>
                <a:gd name="connsiteX3" fmla="*/ 187717 w 375220"/>
                <a:gd name="connsiteY3" fmla="*/ 35959 h 881009"/>
                <a:gd name="connsiteX4" fmla="*/ 180011 w 375220"/>
                <a:gd name="connsiteY4" fmla="*/ 41096 h 881009"/>
                <a:gd name="connsiteX5" fmla="*/ 169737 w 375220"/>
                <a:gd name="connsiteY5" fmla="*/ 53939 h 881009"/>
                <a:gd name="connsiteX6" fmla="*/ 162031 w 375220"/>
                <a:gd name="connsiteY6" fmla="*/ 66782 h 881009"/>
                <a:gd name="connsiteX7" fmla="*/ 146620 w 375220"/>
                <a:gd name="connsiteY7" fmla="*/ 77056 h 881009"/>
                <a:gd name="connsiteX8" fmla="*/ 138915 w 375220"/>
                <a:gd name="connsiteY8" fmla="*/ 82193 h 881009"/>
                <a:gd name="connsiteX9" fmla="*/ 133778 w 375220"/>
                <a:gd name="connsiteY9" fmla="*/ 89899 h 881009"/>
                <a:gd name="connsiteX10" fmla="*/ 128640 w 375220"/>
                <a:gd name="connsiteY10" fmla="*/ 95036 h 881009"/>
                <a:gd name="connsiteX11" fmla="*/ 110661 w 375220"/>
                <a:gd name="connsiteY11" fmla="*/ 113015 h 881009"/>
                <a:gd name="connsiteX12" fmla="*/ 102955 w 375220"/>
                <a:gd name="connsiteY12" fmla="*/ 136132 h 881009"/>
                <a:gd name="connsiteX13" fmla="*/ 100387 w 375220"/>
                <a:gd name="connsiteY13" fmla="*/ 143838 h 881009"/>
                <a:gd name="connsiteX14" fmla="*/ 108092 w 375220"/>
                <a:gd name="connsiteY14" fmla="*/ 146406 h 881009"/>
                <a:gd name="connsiteX15" fmla="*/ 115798 w 375220"/>
                <a:gd name="connsiteY15" fmla="*/ 136132 h 881009"/>
                <a:gd name="connsiteX16" fmla="*/ 126072 w 375220"/>
                <a:gd name="connsiteY16" fmla="*/ 118153 h 881009"/>
                <a:gd name="connsiteX17" fmla="*/ 128640 w 375220"/>
                <a:gd name="connsiteY17" fmla="*/ 110447 h 881009"/>
                <a:gd name="connsiteX18" fmla="*/ 136346 w 375220"/>
                <a:gd name="connsiteY18" fmla="*/ 107878 h 881009"/>
                <a:gd name="connsiteX19" fmla="*/ 159463 w 375220"/>
                <a:gd name="connsiteY19" fmla="*/ 97604 h 881009"/>
                <a:gd name="connsiteX20" fmla="*/ 167169 w 375220"/>
                <a:gd name="connsiteY20" fmla="*/ 95036 h 881009"/>
                <a:gd name="connsiteX21" fmla="*/ 174874 w 375220"/>
                <a:gd name="connsiteY21" fmla="*/ 89899 h 881009"/>
                <a:gd name="connsiteX22" fmla="*/ 197991 w 375220"/>
                <a:gd name="connsiteY22" fmla="*/ 84762 h 881009"/>
                <a:gd name="connsiteX23" fmla="*/ 203128 w 375220"/>
                <a:gd name="connsiteY23" fmla="*/ 92467 h 881009"/>
                <a:gd name="connsiteX24" fmla="*/ 197991 w 375220"/>
                <a:gd name="connsiteY24" fmla="*/ 128427 h 881009"/>
                <a:gd name="connsiteX25" fmla="*/ 195423 w 375220"/>
                <a:gd name="connsiteY25" fmla="*/ 138701 h 881009"/>
                <a:gd name="connsiteX26" fmla="*/ 187717 w 375220"/>
                <a:gd name="connsiteY26" fmla="*/ 141269 h 881009"/>
                <a:gd name="connsiteX27" fmla="*/ 174874 w 375220"/>
                <a:gd name="connsiteY27" fmla="*/ 143838 h 881009"/>
                <a:gd name="connsiteX28" fmla="*/ 159463 w 375220"/>
                <a:gd name="connsiteY28" fmla="*/ 148975 h 881009"/>
                <a:gd name="connsiteX29" fmla="*/ 144052 w 375220"/>
                <a:gd name="connsiteY29" fmla="*/ 156681 h 881009"/>
                <a:gd name="connsiteX30" fmla="*/ 136346 w 375220"/>
                <a:gd name="connsiteY30" fmla="*/ 164386 h 881009"/>
                <a:gd name="connsiteX31" fmla="*/ 120935 w 375220"/>
                <a:gd name="connsiteY31" fmla="*/ 174660 h 881009"/>
                <a:gd name="connsiteX32" fmla="*/ 110661 w 375220"/>
                <a:gd name="connsiteY32" fmla="*/ 197777 h 881009"/>
                <a:gd name="connsiteX33" fmla="*/ 102955 w 375220"/>
                <a:gd name="connsiteY33" fmla="*/ 205483 h 881009"/>
                <a:gd name="connsiteX34" fmla="*/ 97818 w 375220"/>
                <a:gd name="connsiteY34" fmla="*/ 213188 h 881009"/>
                <a:gd name="connsiteX35" fmla="*/ 95249 w 375220"/>
                <a:gd name="connsiteY35" fmla="*/ 220894 h 881009"/>
                <a:gd name="connsiteX36" fmla="*/ 90112 w 375220"/>
                <a:gd name="connsiteY36" fmla="*/ 228600 h 881009"/>
                <a:gd name="connsiteX37" fmla="*/ 77270 w 375220"/>
                <a:gd name="connsiteY37" fmla="*/ 246579 h 881009"/>
                <a:gd name="connsiteX38" fmla="*/ 69564 w 375220"/>
                <a:gd name="connsiteY38" fmla="*/ 261991 h 881009"/>
                <a:gd name="connsiteX39" fmla="*/ 59290 w 375220"/>
                <a:gd name="connsiteY39" fmla="*/ 279971 h 881009"/>
                <a:gd name="connsiteX40" fmla="*/ 61858 w 375220"/>
                <a:gd name="connsiteY40" fmla="*/ 297950 h 881009"/>
                <a:gd name="connsiteX41" fmla="*/ 69564 w 375220"/>
                <a:gd name="connsiteY41" fmla="*/ 292813 h 881009"/>
                <a:gd name="connsiteX42" fmla="*/ 77270 w 375220"/>
                <a:gd name="connsiteY42" fmla="*/ 285108 h 881009"/>
                <a:gd name="connsiteX43" fmla="*/ 90112 w 375220"/>
                <a:gd name="connsiteY43" fmla="*/ 269696 h 881009"/>
                <a:gd name="connsiteX44" fmla="*/ 95249 w 375220"/>
                <a:gd name="connsiteY44" fmla="*/ 259422 h 881009"/>
                <a:gd name="connsiteX45" fmla="*/ 100387 w 375220"/>
                <a:gd name="connsiteY45" fmla="*/ 254285 h 881009"/>
                <a:gd name="connsiteX46" fmla="*/ 108092 w 375220"/>
                <a:gd name="connsiteY46" fmla="*/ 228600 h 881009"/>
                <a:gd name="connsiteX47" fmla="*/ 115798 w 375220"/>
                <a:gd name="connsiteY47" fmla="*/ 220894 h 881009"/>
                <a:gd name="connsiteX48" fmla="*/ 120935 w 375220"/>
                <a:gd name="connsiteY48" fmla="*/ 213188 h 881009"/>
                <a:gd name="connsiteX49" fmla="*/ 141483 w 375220"/>
                <a:gd name="connsiteY49" fmla="*/ 202914 h 881009"/>
                <a:gd name="connsiteX50" fmla="*/ 169737 w 375220"/>
                <a:gd name="connsiteY50" fmla="*/ 205483 h 881009"/>
                <a:gd name="connsiteX51" fmla="*/ 187717 w 375220"/>
                <a:gd name="connsiteY51" fmla="*/ 208051 h 881009"/>
                <a:gd name="connsiteX52" fmla="*/ 190285 w 375220"/>
                <a:gd name="connsiteY52" fmla="*/ 218326 h 881009"/>
                <a:gd name="connsiteX53" fmla="*/ 192854 w 375220"/>
                <a:gd name="connsiteY53" fmla="*/ 233737 h 881009"/>
                <a:gd name="connsiteX54" fmla="*/ 187717 w 375220"/>
                <a:gd name="connsiteY54" fmla="*/ 269696 h 881009"/>
                <a:gd name="connsiteX55" fmla="*/ 180011 w 375220"/>
                <a:gd name="connsiteY55" fmla="*/ 274833 h 881009"/>
                <a:gd name="connsiteX56" fmla="*/ 172306 w 375220"/>
                <a:gd name="connsiteY56" fmla="*/ 277402 h 881009"/>
                <a:gd name="connsiteX57" fmla="*/ 162031 w 375220"/>
                <a:gd name="connsiteY57" fmla="*/ 282539 h 881009"/>
                <a:gd name="connsiteX58" fmla="*/ 156894 w 375220"/>
                <a:gd name="connsiteY58" fmla="*/ 290245 h 881009"/>
                <a:gd name="connsiteX59" fmla="*/ 138915 w 375220"/>
                <a:gd name="connsiteY59" fmla="*/ 310793 h 881009"/>
                <a:gd name="connsiteX60" fmla="*/ 128640 w 375220"/>
                <a:gd name="connsiteY60" fmla="*/ 331341 h 881009"/>
                <a:gd name="connsiteX61" fmla="*/ 126072 w 375220"/>
                <a:gd name="connsiteY61" fmla="*/ 341615 h 881009"/>
                <a:gd name="connsiteX62" fmla="*/ 123503 w 375220"/>
                <a:gd name="connsiteY62" fmla="*/ 349321 h 881009"/>
                <a:gd name="connsiteX63" fmla="*/ 131209 w 375220"/>
                <a:gd name="connsiteY63" fmla="*/ 351890 h 881009"/>
                <a:gd name="connsiteX64" fmla="*/ 169737 w 375220"/>
                <a:gd name="connsiteY64" fmla="*/ 349321 h 881009"/>
                <a:gd name="connsiteX65" fmla="*/ 177443 w 375220"/>
                <a:gd name="connsiteY65" fmla="*/ 346753 h 881009"/>
                <a:gd name="connsiteX66" fmla="*/ 185148 w 375220"/>
                <a:gd name="connsiteY66" fmla="*/ 351890 h 881009"/>
                <a:gd name="connsiteX67" fmla="*/ 185148 w 375220"/>
                <a:gd name="connsiteY67" fmla="*/ 377575 h 881009"/>
                <a:gd name="connsiteX68" fmla="*/ 182580 w 375220"/>
                <a:gd name="connsiteY68" fmla="*/ 385281 h 881009"/>
                <a:gd name="connsiteX69" fmla="*/ 169737 w 375220"/>
                <a:gd name="connsiteY69" fmla="*/ 387849 h 881009"/>
                <a:gd name="connsiteX70" fmla="*/ 162031 w 375220"/>
                <a:gd name="connsiteY70" fmla="*/ 395555 h 881009"/>
                <a:gd name="connsiteX71" fmla="*/ 151757 w 375220"/>
                <a:gd name="connsiteY71" fmla="*/ 410966 h 881009"/>
                <a:gd name="connsiteX72" fmla="*/ 141483 w 375220"/>
                <a:gd name="connsiteY72" fmla="*/ 426377 h 881009"/>
                <a:gd name="connsiteX73" fmla="*/ 133778 w 375220"/>
                <a:gd name="connsiteY73" fmla="*/ 431514 h 881009"/>
                <a:gd name="connsiteX74" fmla="*/ 120935 w 375220"/>
                <a:gd name="connsiteY74" fmla="*/ 441788 h 881009"/>
                <a:gd name="connsiteX75" fmla="*/ 105524 w 375220"/>
                <a:gd name="connsiteY75" fmla="*/ 449494 h 881009"/>
                <a:gd name="connsiteX76" fmla="*/ 100387 w 375220"/>
                <a:gd name="connsiteY76" fmla="*/ 457200 h 881009"/>
                <a:gd name="connsiteX77" fmla="*/ 95249 w 375220"/>
                <a:gd name="connsiteY77" fmla="*/ 462337 h 881009"/>
                <a:gd name="connsiteX78" fmla="*/ 90112 w 375220"/>
                <a:gd name="connsiteY78" fmla="*/ 477748 h 881009"/>
                <a:gd name="connsiteX79" fmla="*/ 87544 w 375220"/>
                <a:gd name="connsiteY79" fmla="*/ 511139 h 881009"/>
                <a:gd name="connsiteX80" fmla="*/ 92681 w 375220"/>
                <a:gd name="connsiteY80" fmla="*/ 518845 h 881009"/>
                <a:gd name="connsiteX81" fmla="*/ 97818 w 375220"/>
                <a:gd name="connsiteY81" fmla="*/ 511139 h 881009"/>
                <a:gd name="connsiteX82" fmla="*/ 105524 w 375220"/>
                <a:gd name="connsiteY82" fmla="*/ 506002 h 881009"/>
                <a:gd name="connsiteX83" fmla="*/ 151757 w 375220"/>
                <a:gd name="connsiteY83" fmla="*/ 508571 h 881009"/>
                <a:gd name="connsiteX84" fmla="*/ 149189 w 375220"/>
                <a:gd name="connsiteY84" fmla="*/ 526550 h 881009"/>
                <a:gd name="connsiteX85" fmla="*/ 133778 w 375220"/>
                <a:gd name="connsiteY85" fmla="*/ 536824 h 881009"/>
                <a:gd name="connsiteX86" fmla="*/ 95249 w 375220"/>
                <a:gd name="connsiteY86" fmla="*/ 544530 h 881009"/>
                <a:gd name="connsiteX87" fmla="*/ 87544 w 375220"/>
                <a:gd name="connsiteY87" fmla="*/ 549667 h 881009"/>
                <a:gd name="connsiteX88" fmla="*/ 77270 w 375220"/>
                <a:gd name="connsiteY88" fmla="*/ 552236 h 881009"/>
                <a:gd name="connsiteX89" fmla="*/ 69564 w 375220"/>
                <a:gd name="connsiteY89" fmla="*/ 554804 h 881009"/>
                <a:gd name="connsiteX90" fmla="*/ 61858 w 375220"/>
                <a:gd name="connsiteY90" fmla="*/ 559941 h 881009"/>
                <a:gd name="connsiteX91" fmla="*/ 51584 w 375220"/>
                <a:gd name="connsiteY91" fmla="*/ 562510 h 881009"/>
                <a:gd name="connsiteX92" fmla="*/ 43879 w 375220"/>
                <a:gd name="connsiteY92" fmla="*/ 565078 h 881009"/>
                <a:gd name="connsiteX93" fmla="*/ 33605 w 375220"/>
                <a:gd name="connsiteY93" fmla="*/ 567647 h 881009"/>
                <a:gd name="connsiteX94" fmla="*/ 15625 w 375220"/>
                <a:gd name="connsiteY94" fmla="*/ 575353 h 881009"/>
                <a:gd name="connsiteX95" fmla="*/ 7919 w 375220"/>
                <a:gd name="connsiteY95" fmla="*/ 580490 h 881009"/>
                <a:gd name="connsiteX96" fmla="*/ 214 w 375220"/>
                <a:gd name="connsiteY96" fmla="*/ 595901 h 881009"/>
                <a:gd name="connsiteX97" fmla="*/ 10488 w 375220"/>
                <a:gd name="connsiteY97" fmla="*/ 601038 h 881009"/>
                <a:gd name="connsiteX98" fmla="*/ 136346 w 375220"/>
                <a:gd name="connsiteY98" fmla="*/ 601038 h 881009"/>
                <a:gd name="connsiteX99" fmla="*/ 138915 w 375220"/>
                <a:gd name="connsiteY99" fmla="*/ 611312 h 881009"/>
                <a:gd name="connsiteX100" fmla="*/ 144052 w 375220"/>
                <a:gd name="connsiteY100" fmla="*/ 644703 h 881009"/>
                <a:gd name="connsiteX101" fmla="*/ 149189 w 375220"/>
                <a:gd name="connsiteY101" fmla="*/ 660114 h 881009"/>
                <a:gd name="connsiteX102" fmla="*/ 141483 w 375220"/>
                <a:gd name="connsiteY102" fmla="*/ 665251 h 881009"/>
                <a:gd name="connsiteX103" fmla="*/ 126072 w 375220"/>
                <a:gd name="connsiteY103" fmla="*/ 670388 h 881009"/>
                <a:gd name="connsiteX104" fmla="*/ 120935 w 375220"/>
                <a:gd name="connsiteY104" fmla="*/ 675526 h 881009"/>
                <a:gd name="connsiteX105" fmla="*/ 113229 w 375220"/>
                <a:gd name="connsiteY105" fmla="*/ 696074 h 881009"/>
                <a:gd name="connsiteX106" fmla="*/ 118366 w 375220"/>
                <a:gd name="connsiteY106" fmla="*/ 703779 h 881009"/>
                <a:gd name="connsiteX107" fmla="*/ 141483 w 375220"/>
                <a:gd name="connsiteY107" fmla="*/ 706348 h 881009"/>
                <a:gd name="connsiteX108" fmla="*/ 156894 w 375220"/>
                <a:gd name="connsiteY108" fmla="*/ 708917 h 881009"/>
                <a:gd name="connsiteX109" fmla="*/ 151757 w 375220"/>
                <a:gd name="connsiteY109" fmla="*/ 716622 h 881009"/>
                <a:gd name="connsiteX110" fmla="*/ 138915 w 375220"/>
                <a:gd name="connsiteY110" fmla="*/ 732033 h 881009"/>
                <a:gd name="connsiteX111" fmla="*/ 128640 w 375220"/>
                <a:gd name="connsiteY111" fmla="*/ 752582 h 881009"/>
                <a:gd name="connsiteX112" fmla="*/ 126072 w 375220"/>
                <a:gd name="connsiteY112" fmla="*/ 760287 h 881009"/>
                <a:gd name="connsiteX113" fmla="*/ 120935 w 375220"/>
                <a:gd name="connsiteY113" fmla="*/ 767993 h 881009"/>
                <a:gd name="connsiteX114" fmla="*/ 115798 w 375220"/>
                <a:gd name="connsiteY114" fmla="*/ 783404 h 881009"/>
                <a:gd name="connsiteX115" fmla="*/ 113229 w 375220"/>
                <a:gd name="connsiteY115" fmla="*/ 824501 h 881009"/>
                <a:gd name="connsiteX116" fmla="*/ 115798 w 375220"/>
                <a:gd name="connsiteY116" fmla="*/ 834775 h 881009"/>
                <a:gd name="connsiteX117" fmla="*/ 108092 w 375220"/>
                <a:gd name="connsiteY117" fmla="*/ 842481 h 881009"/>
                <a:gd name="connsiteX118" fmla="*/ 97818 w 375220"/>
                <a:gd name="connsiteY118" fmla="*/ 847618 h 881009"/>
                <a:gd name="connsiteX119" fmla="*/ 77270 w 375220"/>
                <a:gd name="connsiteY119" fmla="*/ 868166 h 881009"/>
                <a:gd name="connsiteX120" fmla="*/ 74701 w 375220"/>
                <a:gd name="connsiteY120" fmla="*/ 875872 h 881009"/>
                <a:gd name="connsiteX121" fmla="*/ 90112 w 375220"/>
                <a:gd name="connsiteY121" fmla="*/ 873303 h 881009"/>
                <a:gd name="connsiteX122" fmla="*/ 105524 w 375220"/>
                <a:gd name="connsiteY122" fmla="*/ 868166 h 881009"/>
                <a:gd name="connsiteX123" fmla="*/ 113229 w 375220"/>
                <a:gd name="connsiteY123" fmla="*/ 865597 h 881009"/>
                <a:gd name="connsiteX124" fmla="*/ 126072 w 375220"/>
                <a:gd name="connsiteY124" fmla="*/ 863029 h 881009"/>
                <a:gd name="connsiteX125" fmla="*/ 146620 w 375220"/>
                <a:gd name="connsiteY125" fmla="*/ 857892 h 881009"/>
                <a:gd name="connsiteX126" fmla="*/ 162031 w 375220"/>
                <a:gd name="connsiteY126" fmla="*/ 852755 h 881009"/>
                <a:gd name="connsiteX127" fmla="*/ 187717 w 375220"/>
                <a:gd name="connsiteY127" fmla="*/ 855323 h 881009"/>
                <a:gd name="connsiteX128" fmla="*/ 197991 w 375220"/>
                <a:gd name="connsiteY128" fmla="*/ 860460 h 881009"/>
                <a:gd name="connsiteX129" fmla="*/ 210834 w 375220"/>
                <a:gd name="connsiteY129" fmla="*/ 863029 h 881009"/>
                <a:gd name="connsiteX130" fmla="*/ 236519 w 375220"/>
                <a:gd name="connsiteY130" fmla="*/ 868166 h 881009"/>
                <a:gd name="connsiteX131" fmla="*/ 277616 w 375220"/>
                <a:gd name="connsiteY131" fmla="*/ 878440 h 881009"/>
                <a:gd name="connsiteX132" fmla="*/ 293027 w 375220"/>
                <a:gd name="connsiteY132" fmla="*/ 881009 h 881009"/>
                <a:gd name="connsiteX133" fmla="*/ 300733 w 375220"/>
                <a:gd name="connsiteY133" fmla="*/ 878440 h 881009"/>
                <a:gd name="connsiteX134" fmla="*/ 293027 w 375220"/>
                <a:gd name="connsiteY134" fmla="*/ 868166 h 881009"/>
                <a:gd name="connsiteX135" fmla="*/ 287890 w 375220"/>
                <a:gd name="connsiteY135" fmla="*/ 857892 h 881009"/>
                <a:gd name="connsiteX136" fmla="*/ 282753 w 375220"/>
                <a:gd name="connsiteY136" fmla="*/ 837344 h 881009"/>
                <a:gd name="connsiteX137" fmla="*/ 277616 w 375220"/>
                <a:gd name="connsiteY137" fmla="*/ 829638 h 881009"/>
                <a:gd name="connsiteX138" fmla="*/ 275047 w 375220"/>
                <a:gd name="connsiteY138" fmla="*/ 821932 h 881009"/>
                <a:gd name="connsiteX139" fmla="*/ 267342 w 375220"/>
                <a:gd name="connsiteY139" fmla="*/ 816795 h 881009"/>
                <a:gd name="connsiteX140" fmla="*/ 257067 w 375220"/>
                <a:gd name="connsiteY140" fmla="*/ 796247 h 881009"/>
                <a:gd name="connsiteX141" fmla="*/ 249362 w 375220"/>
                <a:gd name="connsiteY141" fmla="*/ 788541 h 881009"/>
                <a:gd name="connsiteX142" fmla="*/ 246793 w 375220"/>
                <a:gd name="connsiteY142" fmla="*/ 780836 h 881009"/>
                <a:gd name="connsiteX143" fmla="*/ 244225 w 375220"/>
                <a:gd name="connsiteY143" fmla="*/ 770562 h 881009"/>
                <a:gd name="connsiteX144" fmla="*/ 239088 w 375220"/>
                <a:gd name="connsiteY144" fmla="*/ 760287 h 881009"/>
                <a:gd name="connsiteX145" fmla="*/ 275047 w 375220"/>
                <a:gd name="connsiteY145" fmla="*/ 750013 h 881009"/>
                <a:gd name="connsiteX146" fmla="*/ 277616 w 375220"/>
                <a:gd name="connsiteY146" fmla="*/ 742308 h 881009"/>
                <a:gd name="connsiteX147" fmla="*/ 275047 w 375220"/>
                <a:gd name="connsiteY147" fmla="*/ 729465 h 881009"/>
                <a:gd name="connsiteX148" fmla="*/ 272479 w 375220"/>
                <a:gd name="connsiteY148" fmla="*/ 721759 h 881009"/>
                <a:gd name="connsiteX149" fmla="*/ 269910 w 375220"/>
                <a:gd name="connsiteY149" fmla="*/ 711485 h 881009"/>
                <a:gd name="connsiteX150" fmla="*/ 264773 w 375220"/>
                <a:gd name="connsiteY150" fmla="*/ 693505 h 881009"/>
                <a:gd name="connsiteX151" fmla="*/ 262205 w 375220"/>
                <a:gd name="connsiteY151" fmla="*/ 683231 h 881009"/>
                <a:gd name="connsiteX152" fmla="*/ 257067 w 375220"/>
                <a:gd name="connsiteY152" fmla="*/ 672957 h 881009"/>
                <a:gd name="connsiteX153" fmla="*/ 254499 w 375220"/>
                <a:gd name="connsiteY153" fmla="*/ 662683 h 881009"/>
                <a:gd name="connsiteX154" fmla="*/ 277616 w 375220"/>
                <a:gd name="connsiteY154" fmla="*/ 654977 h 881009"/>
                <a:gd name="connsiteX155" fmla="*/ 269910 w 375220"/>
                <a:gd name="connsiteY155" fmla="*/ 652409 h 881009"/>
                <a:gd name="connsiteX156" fmla="*/ 262205 w 375220"/>
                <a:gd name="connsiteY156" fmla="*/ 634429 h 881009"/>
                <a:gd name="connsiteX157" fmla="*/ 257067 w 375220"/>
                <a:gd name="connsiteY157" fmla="*/ 616449 h 881009"/>
                <a:gd name="connsiteX158" fmla="*/ 251930 w 375220"/>
                <a:gd name="connsiteY158" fmla="*/ 593332 h 881009"/>
                <a:gd name="connsiteX159" fmla="*/ 246793 w 375220"/>
                <a:gd name="connsiteY159" fmla="*/ 577921 h 881009"/>
                <a:gd name="connsiteX160" fmla="*/ 244225 w 375220"/>
                <a:gd name="connsiteY160" fmla="*/ 567647 h 881009"/>
                <a:gd name="connsiteX161" fmla="*/ 241656 w 375220"/>
                <a:gd name="connsiteY161" fmla="*/ 559941 h 881009"/>
                <a:gd name="connsiteX162" fmla="*/ 277616 w 375220"/>
                <a:gd name="connsiteY162" fmla="*/ 565078 h 881009"/>
                <a:gd name="connsiteX163" fmla="*/ 282753 w 375220"/>
                <a:gd name="connsiteY163" fmla="*/ 557373 h 881009"/>
                <a:gd name="connsiteX164" fmla="*/ 275047 w 375220"/>
                <a:gd name="connsiteY164" fmla="*/ 554804 h 881009"/>
                <a:gd name="connsiteX165" fmla="*/ 267342 w 375220"/>
                <a:gd name="connsiteY165" fmla="*/ 549667 h 881009"/>
                <a:gd name="connsiteX166" fmla="*/ 262205 w 375220"/>
                <a:gd name="connsiteY166" fmla="*/ 541962 h 881009"/>
                <a:gd name="connsiteX167" fmla="*/ 257067 w 375220"/>
                <a:gd name="connsiteY167" fmla="*/ 536824 h 881009"/>
                <a:gd name="connsiteX168" fmla="*/ 246793 w 375220"/>
                <a:gd name="connsiteY168" fmla="*/ 521413 h 881009"/>
                <a:gd name="connsiteX169" fmla="*/ 244225 w 375220"/>
                <a:gd name="connsiteY169" fmla="*/ 459768 h 881009"/>
                <a:gd name="connsiteX170" fmla="*/ 249362 w 375220"/>
                <a:gd name="connsiteY170" fmla="*/ 398123 h 881009"/>
                <a:gd name="connsiteX171" fmla="*/ 267342 w 375220"/>
                <a:gd name="connsiteY171" fmla="*/ 408397 h 881009"/>
                <a:gd name="connsiteX172" fmla="*/ 275047 w 375220"/>
                <a:gd name="connsiteY172" fmla="*/ 410966 h 881009"/>
                <a:gd name="connsiteX173" fmla="*/ 287890 w 375220"/>
                <a:gd name="connsiteY173" fmla="*/ 416103 h 881009"/>
                <a:gd name="connsiteX174" fmla="*/ 311007 w 375220"/>
                <a:gd name="connsiteY174" fmla="*/ 418672 h 881009"/>
                <a:gd name="connsiteX175" fmla="*/ 298164 w 375220"/>
                <a:gd name="connsiteY175" fmla="*/ 408397 h 881009"/>
                <a:gd name="connsiteX176" fmla="*/ 293027 w 375220"/>
                <a:gd name="connsiteY176" fmla="*/ 400692 h 881009"/>
                <a:gd name="connsiteX177" fmla="*/ 282753 w 375220"/>
                <a:gd name="connsiteY177" fmla="*/ 398123 h 881009"/>
                <a:gd name="connsiteX178" fmla="*/ 275047 w 375220"/>
                <a:gd name="connsiteY178" fmla="*/ 390418 h 881009"/>
                <a:gd name="connsiteX179" fmla="*/ 264773 w 375220"/>
                <a:gd name="connsiteY179" fmla="*/ 382712 h 881009"/>
                <a:gd name="connsiteX180" fmla="*/ 262205 w 375220"/>
                <a:gd name="connsiteY180" fmla="*/ 375006 h 881009"/>
                <a:gd name="connsiteX181" fmla="*/ 246793 w 375220"/>
                <a:gd name="connsiteY181" fmla="*/ 362164 h 881009"/>
                <a:gd name="connsiteX182" fmla="*/ 241656 w 375220"/>
                <a:gd name="connsiteY182" fmla="*/ 354458 h 881009"/>
                <a:gd name="connsiteX183" fmla="*/ 239088 w 375220"/>
                <a:gd name="connsiteY183" fmla="*/ 346753 h 881009"/>
                <a:gd name="connsiteX184" fmla="*/ 241656 w 375220"/>
                <a:gd name="connsiteY184" fmla="*/ 279971 h 881009"/>
                <a:gd name="connsiteX185" fmla="*/ 244225 w 375220"/>
                <a:gd name="connsiteY185" fmla="*/ 261991 h 881009"/>
                <a:gd name="connsiteX186" fmla="*/ 246793 w 375220"/>
                <a:gd name="connsiteY186" fmla="*/ 249148 h 881009"/>
                <a:gd name="connsiteX187" fmla="*/ 254499 w 375220"/>
                <a:gd name="connsiteY187" fmla="*/ 246579 h 881009"/>
                <a:gd name="connsiteX188" fmla="*/ 269910 w 375220"/>
                <a:gd name="connsiteY188" fmla="*/ 251717 h 881009"/>
                <a:gd name="connsiteX189" fmla="*/ 280184 w 375220"/>
                <a:gd name="connsiteY189" fmla="*/ 259422 h 881009"/>
                <a:gd name="connsiteX190" fmla="*/ 290458 w 375220"/>
                <a:gd name="connsiteY190" fmla="*/ 264559 h 881009"/>
                <a:gd name="connsiteX191" fmla="*/ 305870 w 375220"/>
                <a:gd name="connsiteY191" fmla="*/ 274833 h 881009"/>
                <a:gd name="connsiteX192" fmla="*/ 311007 w 375220"/>
                <a:gd name="connsiteY192" fmla="*/ 279971 h 881009"/>
                <a:gd name="connsiteX193" fmla="*/ 334124 w 375220"/>
                <a:gd name="connsiteY193" fmla="*/ 295382 h 881009"/>
                <a:gd name="connsiteX194" fmla="*/ 359809 w 375220"/>
                <a:gd name="connsiteY194" fmla="*/ 313362 h 881009"/>
                <a:gd name="connsiteX195" fmla="*/ 375220 w 375220"/>
                <a:gd name="connsiteY195" fmla="*/ 318499 h 881009"/>
                <a:gd name="connsiteX196" fmla="*/ 367515 w 375220"/>
                <a:gd name="connsiteY196" fmla="*/ 305656 h 881009"/>
                <a:gd name="connsiteX197" fmla="*/ 362378 w 375220"/>
                <a:gd name="connsiteY197" fmla="*/ 295382 h 881009"/>
                <a:gd name="connsiteX198" fmla="*/ 354672 w 375220"/>
                <a:gd name="connsiteY198" fmla="*/ 287676 h 881009"/>
                <a:gd name="connsiteX199" fmla="*/ 334124 w 375220"/>
                <a:gd name="connsiteY199" fmla="*/ 267128 h 881009"/>
                <a:gd name="connsiteX200" fmla="*/ 316144 w 375220"/>
                <a:gd name="connsiteY200" fmla="*/ 254285 h 881009"/>
                <a:gd name="connsiteX201" fmla="*/ 311007 w 375220"/>
                <a:gd name="connsiteY201" fmla="*/ 246579 h 881009"/>
                <a:gd name="connsiteX202" fmla="*/ 308438 w 375220"/>
                <a:gd name="connsiteY202" fmla="*/ 238874 h 881009"/>
                <a:gd name="connsiteX203" fmla="*/ 298164 w 375220"/>
                <a:gd name="connsiteY203" fmla="*/ 231168 h 881009"/>
                <a:gd name="connsiteX204" fmla="*/ 293027 w 375220"/>
                <a:gd name="connsiteY204" fmla="*/ 223463 h 881009"/>
                <a:gd name="connsiteX205" fmla="*/ 285321 w 375220"/>
                <a:gd name="connsiteY205" fmla="*/ 218326 h 881009"/>
                <a:gd name="connsiteX206" fmla="*/ 280184 w 375220"/>
                <a:gd name="connsiteY206" fmla="*/ 213188 h 881009"/>
                <a:gd name="connsiteX207" fmla="*/ 269910 w 375220"/>
                <a:gd name="connsiteY207" fmla="*/ 205483 h 881009"/>
                <a:gd name="connsiteX208" fmla="*/ 264773 w 375220"/>
                <a:gd name="connsiteY208" fmla="*/ 197777 h 881009"/>
                <a:gd name="connsiteX209" fmla="*/ 239088 w 375220"/>
                <a:gd name="connsiteY209" fmla="*/ 184935 h 881009"/>
                <a:gd name="connsiteX210" fmla="*/ 233951 w 375220"/>
                <a:gd name="connsiteY210" fmla="*/ 179797 h 881009"/>
                <a:gd name="connsiteX211" fmla="*/ 241656 w 375220"/>
                <a:gd name="connsiteY211" fmla="*/ 177229 h 881009"/>
                <a:gd name="connsiteX212" fmla="*/ 257067 w 375220"/>
                <a:gd name="connsiteY212" fmla="*/ 179797 h 881009"/>
                <a:gd name="connsiteX213" fmla="*/ 275047 w 375220"/>
                <a:gd name="connsiteY213" fmla="*/ 182366 h 881009"/>
                <a:gd name="connsiteX214" fmla="*/ 290458 w 375220"/>
                <a:gd name="connsiteY214" fmla="*/ 187503 h 881009"/>
                <a:gd name="connsiteX215" fmla="*/ 303301 w 375220"/>
                <a:gd name="connsiteY215" fmla="*/ 190072 h 881009"/>
                <a:gd name="connsiteX216" fmla="*/ 311007 w 375220"/>
                <a:gd name="connsiteY216" fmla="*/ 192640 h 881009"/>
                <a:gd name="connsiteX217" fmla="*/ 313575 w 375220"/>
                <a:gd name="connsiteY217" fmla="*/ 184935 h 881009"/>
                <a:gd name="connsiteX218" fmla="*/ 298164 w 375220"/>
                <a:gd name="connsiteY218" fmla="*/ 174660 h 881009"/>
                <a:gd name="connsiteX219" fmla="*/ 290458 w 375220"/>
                <a:gd name="connsiteY219" fmla="*/ 161818 h 881009"/>
                <a:gd name="connsiteX220" fmla="*/ 287890 w 375220"/>
                <a:gd name="connsiteY220" fmla="*/ 154112 h 881009"/>
                <a:gd name="connsiteX221" fmla="*/ 293027 w 375220"/>
                <a:gd name="connsiteY221" fmla="*/ 141269 h 881009"/>
                <a:gd name="connsiteX222" fmla="*/ 300733 w 375220"/>
                <a:gd name="connsiteY222" fmla="*/ 143838 h 881009"/>
                <a:gd name="connsiteX223" fmla="*/ 295596 w 375220"/>
                <a:gd name="connsiteY223" fmla="*/ 115584 h 881009"/>
                <a:gd name="connsiteX224" fmla="*/ 290458 w 375220"/>
                <a:gd name="connsiteY224" fmla="*/ 110447 h 881009"/>
                <a:gd name="connsiteX225" fmla="*/ 280184 w 375220"/>
                <a:gd name="connsiteY225" fmla="*/ 95036 h 881009"/>
                <a:gd name="connsiteX226" fmla="*/ 272479 w 375220"/>
                <a:gd name="connsiteY226" fmla="*/ 84762 h 881009"/>
                <a:gd name="connsiteX227" fmla="*/ 259636 w 375220"/>
                <a:gd name="connsiteY227" fmla="*/ 74487 h 881009"/>
                <a:gd name="connsiteX228" fmla="*/ 254499 w 375220"/>
                <a:gd name="connsiteY228" fmla="*/ 66782 h 881009"/>
                <a:gd name="connsiteX229" fmla="*/ 246793 w 375220"/>
                <a:gd name="connsiteY229" fmla="*/ 61645 h 881009"/>
                <a:gd name="connsiteX230" fmla="*/ 236519 w 375220"/>
                <a:gd name="connsiteY230" fmla="*/ 46233 h 881009"/>
                <a:gd name="connsiteX231" fmla="*/ 228814 w 375220"/>
                <a:gd name="connsiteY231" fmla="*/ 20548 h 881009"/>
                <a:gd name="connsiteX232" fmla="*/ 213402 w 375220"/>
                <a:gd name="connsiteY232" fmla="*/ 15411 h 881009"/>
                <a:gd name="connsiteX233" fmla="*/ 208265 w 375220"/>
                <a:gd name="connsiteY233" fmla="*/ 0 h 88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375220" h="881009">
                  <a:moveTo>
                    <a:pt x="208265" y="0"/>
                  </a:moveTo>
                  <a:lnTo>
                    <a:pt x="208265" y="0"/>
                  </a:lnTo>
                  <a:cubicBezTo>
                    <a:pt x="203984" y="5993"/>
                    <a:pt x="199212" y="11664"/>
                    <a:pt x="195423" y="17979"/>
                  </a:cubicBezTo>
                  <a:cubicBezTo>
                    <a:pt x="188543" y="29446"/>
                    <a:pt x="198449" y="23081"/>
                    <a:pt x="187717" y="35959"/>
                  </a:cubicBezTo>
                  <a:cubicBezTo>
                    <a:pt x="185741" y="38331"/>
                    <a:pt x="182580" y="39384"/>
                    <a:pt x="180011" y="41096"/>
                  </a:cubicBezTo>
                  <a:cubicBezTo>
                    <a:pt x="173556" y="60465"/>
                    <a:pt x="183015" y="37341"/>
                    <a:pt x="169737" y="53939"/>
                  </a:cubicBezTo>
                  <a:cubicBezTo>
                    <a:pt x="158672" y="67771"/>
                    <a:pt x="175999" y="56306"/>
                    <a:pt x="162031" y="66782"/>
                  </a:cubicBezTo>
                  <a:cubicBezTo>
                    <a:pt x="157092" y="70486"/>
                    <a:pt x="151757" y="73631"/>
                    <a:pt x="146620" y="77056"/>
                  </a:cubicBezTo>
                  <a:lnTo>
                    <a:pt x="138915" y="82193"/>
                  </a:lnTo>
                  <a:cubicBezTo>
                    <a:pt x="137203" y="84762"/>
                    <a:pt x="135707" y="87488"/>
                    <a:pt x="133778" y="89899"/>
                  </a:cubicBezTo>
                  <a:cubicBezTo>
                    <a:pt x="132265" y="91790"/>
                    <a:pt x="130093" y="93099"/>
                    <a:pt x="128640" y="95036"/>
                  </a:cubicBezTo>
                  <a:cubicBezTo>
                    <a:pt x="114901" y="113354"/>
                    <a:pt x="125084" y="108208"/>
                    <a:pt x="110661" y="113015"/>
                  </a:cubicBezTo>
                  <a:lnTo>
                    <a:pt x="102955" y="136132"/>
                  </a:lnTo>
                  <a:lnTo>
                    <a:pt x="100387" y="143838"/>
                  </a:lnTo>
                  <a:cubicBezTo>
                    <a:pt x="102955" y="144694"/>
                    <a:pt x="105671" y="147617"/>
                    <a:pt x="108092" y="146406"/>
                  </a:cubicBezTo>
                  <a:cubicBezTo>
                    <a:pt x="111921" y="144491"/>
                    <a:pt x="113310" y="139615"/>
                    <a:pt x="115798" y="136132"/>
                  </a:cubicBezTo>
                  <a:cubicBezTo>
                    <a:pt x="120404" y="129684"/>
                    <a:pt x="122848" y="125677"/>
                    <a:pt x="126072" y="118153"/>
                  </a:cubicBezTo>
                  <a:cubicBezTo>
                    <a:pt x="127138" y="115664"/>
                    <a:pt x="126726" y="112362"/>
                    <a:pt x="128640" y="110447"/>
                  </a:cubicBezTo>
                  <a:cubicBezTo>
                    <a:pt x="130555" y="108532"/>
                    <a:pt x="133924" y="109089"/>
                    <a:pt x="136346" y="107878"/>
                  </a:cubicBezTo>
                  <a:cubicBezTo>
                    <a:pt x="160762" y="95670"/>
                    <a:pt x="119716" y="110852"/>
                    <a:pt x="159463" y="97604"/>
                  </a:cubicBezTo>
                  <a:lnTo>
                    <a:pt x="167169" y="95036"/>
                  </a:lnTo>
                  <a:cubicBezTo>
                    <a:pt x="169737" y="93324"/>
                    <a:pt x="172037" y="91115"/>
                    <a:pt x="174874" y="89899"/>
                  </a:cubicBezTo>
                  <a:cubicBezTo>
                    <a:pt x="178053" y="88537"/>
                    <a:pt x="195699" y="85220"/>
                    <a:pt x="197991" y="84762"/>
                  </a:cubicBezTo>
                  <a:cubicBezTo>
                    <a:pt x="199703" y="87330"/>
                    <a:pt x="202908" y="89388"/>
                    <a:pt x="203128" y="92467"/>
                  </a:cubicBezTo>
                  <a:cubicBezTo>
                    <a:pt x="204890" y="117124"/>
                    <a:pt x="202241" y="113551"/>
                    <a:pt x="197991" y="128427"/>
                  </a:cubicBezTo>
                  <a:cubicBezTo>
                    <a:pt x="197021" y="131821"/>
                    <a:pt x="197628" y="135945"/>
                    <a:pt x="195423" y="138701"/>
                  </a:cubicBezTo>
                  <a:cubicBezTo>
                    <a:pt x="193732" y="140815"/>
                    <a:pt x="190344" y="140612"/>
                    <a:pt x="187717" y="141269"/>
                  </a:cubicBezTo>
                  <a:cubicBezTo>
                    <a:pt x="183482" y="142328"/>
                    <a:pt x="179086" y="142689"/>
                    <a:pt x="174874" y="143838"/>
                  </a:cubicBezTo>
                  <a:cubicBezTo>
                    <a:pt x="169650" y="145263"/>
                    <a:pt x="163969" y="145972"/>
                    <a:pt x="159463" y="148975"/>
                  </a:cubicBezTo>
                  <a:cubicBezTo>
                    <a:pt x="149504" y="155614"/>
                    <a:pt x="154686" y="153136"/>
                    <a:pt x="144052" y="156681"/>
                  </a:cubicBezTo>
                  <a:cubicBezTo>
                    <a:pt x="141483" y="159249"/>
                    <a:pt x="139213" y="162156"/>
                    <a:pt x="136346" y="164386"/>
                  </a:cubicBezTo>
                  <a:cubicBezTo>
                    <a:pt x="131473" y="168176"/>
                    <a:pt x="120935" y="174660"/>
                    <a:pt x="120935" y="174660"/>
                  </a:cubicBezTo>
                  <a:cubicBezTo>
                    <a:pt x="112795" y="186872"/>
                    <a:pt x="116774" y="179437"/>
                    <a:pt x="110661" y="197777"/>
                  </a:cubicBezTo>
                  <a:cubicBezTo>
                    <a:pt x="109512" y="201223"/>
                    <a:pt x="105281" y="202692"/>
                    <a:pt x="102955" y="205483"/>
                  </a:cubicBezTo>
                  <a:cubicBezTo>
                    <a:pt x="100979" y="207854"/>
                    <a:pt x="99199" y="210427"/>
                    <a:pt x="97818" y="213188"/>
                  </a:cubicBezTo>
                  <a:cubicBezTo>
                    <a:pt x="96607" y="215610"/>
                    <a:pt x="96460" y="218472"/>
                    <a:pt x="95249" y="220894"/>
                  </a:cubicBezTo>
                  <a:cubicBezTo>
                    <a:pt x="93868" y="223655"/>
                    <a:pt x="91644" y="225920"/>
                    <a:pt x="90112" y="228600"/>
                  </a:cubicBezTo>
                  <a:cubicBezTo>
                    <a:pt x="81097" y="244376"/>
                    <a:pt x="89820" y="234029"/>
                    <a:pt x="77270" y="246579"/>
                  </a:cubicBezTo>
                  <a:cubicBezTo>
                    <a:pt x="72560" y="260707"/>
                    <a:pt x="77531" y="248049"/>
                    <a:pt x="69564" y="261991"/>
                  </a:cubicBezTo>
                  <a:cubicBezTo>
                    <a:pt x="56529" y="284803"/>
                    <a:pt x="71806" y="261196"/>
                    <a:pt x="59290" y="279971"/>
                  </a:cubicBezTo>
                  <a:cubicBezTo>
                    <a:pt x="60146" y="285964"/>
                    <a:pt x="58076" y="293223"/>
                    <a:pt x="61858" y="297950"/>
                  </a:cubicBezTo>
                  <a:cubicBezTo>
                    <a:pt x="63787" y="300361"/>
                    <a:pt x="67192" y="294789"/>
                    <a:pt x="69564" y="292813"/>
                  </a:cubicBezTo>
                  <a:cubicBezTo>
                    <a:pt x="72355" y="290488"/>
                    <a:pt x="74701" y="287676"/>
                    <a:pt x="77270" y="285108"/>
                  </a:cubicBezTo>
                  <a:cubicBezTo>
                    <a:pt x="92793" y="254060"/>
                    <a:pt x="71962" y="291477"/>
                    <a:pt x="90112" y="269696"/>
                  </a:cubicBezTo>
                  <a:cubicBezTo>
                    <a:pt x="92563" y="266755"/>
                    <a:pt x="93125" y="262608"/>
                    <a:pt x="95249" y="259422"/>
                  </a:cubicBezTo>
                  <a:cubicBezTo>
                    <a:pt x="96592" y="257407"/>
                    <a:pt x="98674" y="255997"/>
                    <a:pt x="100387" y="254285"/>
                  </a:cubicBezTo>
                  <a:cubicBezTo>
                    <a:pt x="104268" y="238758"/>
                    <a:pt x="101839" y="247360"/>
                    <a:pt x="108092" y="228600"/>
                  </a:cubicBezTo>
                  <a:cubicBezTo>
                    <a:pt x="109241" y="225154"/>
                    <a:pt x="113472" y="223685"/>
                    <a:pt x="115798" y="220894"/>
                  </a:cubicBezTo>
                  <a:cubicBezTo>
                    <a:pt x="117774" y="218522"/>
                    <a:pt x="118406" y="214958"/>
                    <a:pt x="120935" y="213188"/>
                  </a:cubicBezTo>
                  <a:cubicBezTo>
                    <a:pt x="127208" y="208796"/>
                    <a:pt x="141483" y="202914"/>
                    <a:pt x="141483" y="202914"/>
                  </a:cubicBezTo>
                  <a:cubicBezTo>
                    <a:pt x="150901" y="203770"/>
                    <a:pt x="160338" y="204439"/>
                    <a:pt x="169737" y="205483"/>
                  </a:cubicBezTo>
                  <a:cubicBezTo>
                    <a:pt x="175754" y="206152"/>
                    <a:pt x="182583" y="204842"/>
                    <a:pt x="187717" y="208051"/>
                  </a:cubicBezTo>
                  <a:cubicBezTo>
                    <a:pt x="190711" y="209922"/>
                    <a:pt x="189593" y="214864"/>
                    <a:pt x="190285" y="218326"/>
                  </a:cubicBezTo>
                  <a:cubicBezTo>
                    <a:pt x="191306" y="223433"/>
                    <a:pt x="191998" y="228600"/>
                    <a:pt x="192854" y="233737"/>
                  </a:cubicBezTo>
                  <a:cubicBezTo>
                    <a:pt x="191142" y="245723"/>
                    <a:pt x="191329" y="258139"/>
                    <a:pt x="187717" y="269696"/>
                  </a:cubicBezTo>
                  <a:cubicBezTo>
                    <a:pt x="186796" y="272643"/>
                    <a:pt x="182772" y="273452"/>
                    <a:pt x="180011" y="274833"/>
                  </a:cubicBezTo>
                  <a:cubicBezTo>
                    <a:pt x="177590" y="276044"/>
                    <a:pt x="174794" y="276335"/>
                    <a:pt x="172306" y="277402"/>
                  </a:cubicBezTo>
                  <a:cubicBezTo>
                    <a:pt x="168786" y="278910"/>
                    <a:pt x="165456" y="280827"/>
                    <a:pt x="162031" y="282539"/>
                  </a:cubicBezTo>
                  <a:cubicBezTo>
                    <a:pt x="160319" y="285108"/>
                    <a:pt x="159077" y="288062"/>
                    <a:pt x="156894" y="290245"/>
                  </a:cubicBezTo>
                  <a:cubicBezTo>
                    <a:pt x="146406" y="300734"/>
                    <a:pt x="146193" y="288960"/>
                    <a:pt x="138915" y="310793"/>
                  </a:cubicBezTo>
                  <a:cubicBezTo>
                    <a:pt x="133012" y="328502"/>
                    <a:pt x="137607" y="322375"/>
                    <a:pt x="128640" y="331341"/>
                  </a:cubicBezTo>
                  <a:cubicBezTo>
                    <a:pt x="127784" y="334766"/>
                    <a:pt x="127042" y="338221"/>
                    <a:pt x="126072" y="341615"/>
                  </a:cubicBezTo>
                  <a:cubicBezTo>
                    <a:pt x="125328" y="344218"/>
                    <a:pt x="122292" y="346899"/>
                    <a:pt x="123503" y="349321"/>
                  </a:cubicBezTo>
                  <a:cubicBezTo>
                    <a:pt x="124714" y="351743"/>
                    <a:pt x="128640" y="351034"/>
                    <a:pt x="131209" y="351890"/>
                  </a:cubicBezTo>
                  <a:cubicBezTo>
                    <a:pt x="144052" y="351034"/>
                    <a:pt x="156945" y="350742"/>
                    <a:pt x="169737" y="349321"/>
                  </a:cubicBezTo>
                  <a:cubicBezTo>
                    <a:pt x="172428" y="349022"/>
                    <a:pt x="174772" y="346308"/>
                    <a:pt x="177443" y="346753"/>
                  </a:cubicBezTo>
                  <a:cubicBezTo>
                    <a:pt x="180488" y="347261"/>
                    <a:pt x="182580" y="350178"/>
                    <a:pt x="185148" y="351890"/>
                  </a:cubicBezTo>
                  <a:cubicBezTo>
                    <a:pt x="189302" y="364349"/>
                    <a:pt x="188837" y="359127"/>
                    <a:pt x="185148" y="377575"/>
                  </a:cubicBezTo>
                  <a:cubicBezTo>
                    <a:pt x="184617" y="380230"/>
                    <a:pt x="184833" y="383779"/>
                    <a:pt x="182580" y="385281"/>
                  </a:cubicBezTo>
                  <a:cubicBezTo>
                    <a:pt x="178947" y="387703"/>
                    <a:pt x="174018" y="386993"/>
                    <a:pt x="169737" y="387849"/>
                  </a:cubicBezTo>
                  <a:cubicBezTo>
                    <a:pt x="167168" y="390418"/>
                    <a:pt x="164261" y="392688"/>
                    <a:pt x="162031" y="395555"/>
                  </a:cubicBezTo>
                  <a:cubicBezTo>
                    <a:pt x="158241" y="400428"/>
                    <a:pt x="155182" y="405829"/>
                    <a:pt x="151757" y="410966"/>
                  </a:cubicBezTo>
                  <a:lnTo>
                    <a:pt x="141483" y="426377"/>
                  </a:lnTo>
                  <a:cubicBezTo>
                    <a:pt x="139771" y="428945"/>
                    <a:pt x="136188" y="429586"/>
                    <a:pt x="133778" y="431514"/>
                  </a:cubicBezTo>
                  <a:cubicBezTo>
                    <a:pt x="125817" y="437882"/>
                    <a:pt x="131470" y="436520"/>
                    <a:pt x="120935" y="441788"/>
                  </a:cubicBezTo>
                  <a:cubicBezTo>
                    <a:pt x="99668" y="452422"/>
                    <a:pt x="127604" y="434773"/>
                    <a:pt x="105524" y="449494"/>
                  </a:cubicBezTo>
                  <a:cubicBezTo>
                    <a:pt x="103812" y="452063"/>
                    <a:pt x="102316" y="454789"/>
                    <a:pt x="100387" y="457200"/>
                  </a:cubicBezTo>
                  <a:cubicBezTo>
                    <a:pt x="98874" y="459091"/>
                    <a:pt x="96332" y="460171"/>
                    <a:pt x="95249" y="462337"/>
                  </a:cubicBezTo>
                  <a:cubicBezTo>
                    <a:pt x="92827" y="467180"/>
                    <a:pt x="90112" y="477748"/>
                    <a:pt x="90112" y="477748"/>
                  </a:cubicBezTo>
                  <a:cubicBezTo>
                    <a:pt x="89256" y="488878"/>
                    <a:pt x="86848" y="499998"/>
                    <a:pt x="87544" y="511139"/>
                  </a:cubicBezTo>
                  <a:cubicBezTo>
                    <a:pt x="87737" y="514220"/>
                    <a:pt x="89594" y="518845"/>
                    <a:pt x="92681" y="518845"/>
                  </a:cubicBezTo>
                  <a:cubicBezTo>
                    <a:pt x="95768" y="518845"/>
                    <a:pt x="95635" y="513322"/>
                    <a:pt x="97818" y="511139"/>
                  </a:cubicBezTo>
                  <a:cubicBezTo>
                    <a:pt x="100001" y="508956"/>
                    <a:pt x="102955" y="507714"/>
                    <a:pt x="105524" y="506002"/>
                  </a:cubicBezTo>
                  <a:cubicBezTo>
                    <a:pt x="120935" y="506858"/>
                    <a:pt x="137791" y="501999"/>
                    <a:pt x="151757" y="508571"/>
                  </a:cubicBezTo>
                  <a:cubicBezTo>
                    <a:pt x="157235" y="511149"/>
                    <a:pt x="151437" y="520929"/>
                    <a:pt x="149189" y="526550"/>
                  </a:cubicBezTo>
                  <a:cubicBezTo>
                    <a:pt x="146229" y="533951"/>
                    <a:pt x="139966" y="534762"/>
                    <a:pt x="133778" y="536824"/>
                  </a:cubicBezTo>
                  <a:cubicBezTo>
                    <a:pt x="114957" y="549373"/>
                    <a:pt x="137622" y="536056"/>
                    <a:pt x="95249" y="544530"/>
                  </a:cubicBezTo>
                  <a:cubicBezTo>
                    <a:pt x="92222" y="545135"/>
                    <a:pt x="90381" y="548451"/>
                    <a:pt x="87544" y="549667"/>
                  </a:cubicBezTo>
                  <a:cubicBezTo>
                    <a:pt x="84299" y="551058"/>
                    <a:pt x="80664" y="551266"/>
                    <a:pt x="77270" y="552236"/>
                  </a:cubicBezTo>
                  <a:cubicBezTo>
                    <a:pt x="74667" y="552980"/>
                    <a:pt x="72133" y="553948"/>
                    <a:pt x="69564" y="554804"/>
                  </a:cubicBezTo>
                  <a:cubicBezTo>
                    <a:pt x="66995" y="556516"/>
                    <a:pt x="64695" y="558725"/>
                    <a:pt x="61858" y="559941"/>
                  </a:cubicBezTo>
                  <a:cubicBezTo>
                    <a:pt x="58613" y="561332"/>
                    <a:pt x="54978" y="561540"/>
                    <a:pt x="51584" y="562510"/>
                  </a:cubicBezTo>
                  <a:cubicBezTo>
                    <a:pt x="48981" y="563254"/>
                    <a:pt x="46482" y="564334"/>
                    <a:pt x="43879" y="565078"/>
                  </a:cubicBezTo>
                  <a:cubicBezTo>
                    <a:pt x="40485" y="566048"/>
                    <a:pt x="36999" y="566677"/>
                    <a:pt x="33605" y="567647"/>
                  </a:cubicBezTo>
                  <a:cubicBezTo>
                    <a:pt x="26395" y="569707"/>
                    <a:pt x="22482" y="571434"/>
                    <a:pt x="15625" y="575353"/>
                  </a:cubicBezTo>
                  <a:cubicBezTo>
                    <a:pt x="12945" y="576885"/>
                    <a:pt x="10488" y="578778"/>
                    <a:pt x="7919" y="580490"/>
                  </a:cubicBezTo>
                  <a:cubicBezTo>
                    <a:pt x="7235" y="581515"/>
                    <a:pt x="-1466" y="593101"/>
                    <a:pt x="214" y="595901"/>
                  </a:cubicBezTo>
                  <a:cubicBezTo>
                    <a:pt x="2184" y="599184"/>
                    <a:pt x="7063" y="599326"/>
                    <a:pt x="10488" y="601038"/>
                  </a:cubicBezTo>
                  <a:cubicBezTo>
                    <a:pt x="40566" y="599785"/>
                    <a:pt x="106756" y="595348"/>
                    <a:pt x="136346" y="601038"/>
                  </a:cubicBezTo>
                  <a:cubicBezTo>
                    <a:pt x="139813" y="601705"/>
                    <a:pt x="138059" y="607887"/>
                    <a:pt x="138915" y="611312"/>
                  </a:cubicBezTo>
                  <a:cubicBezTo>
                    <a:pt x="140724" y="627600"/>
                    <a:pt x="140125" y="631614"/>
                    <a:pt x="144052" y="644703"/>
                  </a:cubicBezTo>
                  <a:cubicBezTo>
                    <a:pt x="145608" y="649889"/>
                    <a:pt x="149189" y="660114"/>
                    <a:pt x="149189" y="660114"/>
                  </a:cubicBezTo>
                  <a:cubicBezTo>
                    <a:pt x="146620" y="661826"/>
                    <a:pt x="144304" y="663997"/>
                    <a:pt x="141483" y="665251"/>
                  </a:cubicBezTo>
                  <a:cubicBezTo>
                    <a:pt x="136535" y="667450"/>
                    <a:pt x="126072" y="670388"/>
                    <a:pt x="126072" y="670388"/>
                  </a:cubicBezTo>
                  <a:cubicBezTo>
                    <a:pt x="124360" y="672101"/>
                    <a:pt x="122278" y="673511"/>
                    <a:pt x="120935" y="675526"/>
                  </a:cubicBezTo>
                  <a:cubicBezTo>
                    <a:pt x="115563" y="683585"/>
                    <a:pt x="115488" y="687039"/>
                    <a:pt x="113229" y="696074"/>
                  </a:cubicBezTo>
                  <a:cubicBezTo>
                    <a:pt x="114941" y="698642"/>
                    <a:pt x="115465" y="702724"/>
                    <a:pt x="118366" y="703779"/>
                  </a:cubicBezTo>
                  <a:cubicBezTo>
                    <a:pt x="125652" y="706429"/>
                    <a:pt x="133798" y="705323"/>
                    <a:pt x="141483" y="706348"/>
                  </a:cubicBezTo>
                  <a:cubicBezTo>
                    <a:pt x="146645" y="707036"/>
                    <a:pt x="151757" y="708061"/>
                    <a:pt x="156894" y="708917"/>
                  </a:cubicBezTo>
                  <a:cubicBezTo>
                    <a:pt x="155182" y="711485"/>
                    <a:pt x="153733" y="714251"/>
                    <a:pt x="151757" y="716622"/>
                  </a:cubicBezTo>
                  <a:cubicBezTo>
                    <a:pt x="146000" y="723531"/>
                    <a:pt x="142557" y="723838"/>
                    <a:pt x="138915" y="732033"/>
                  </a:cubicBezTo>
                  <a:cubicBezTo>
                    <a:pt x="129471" y="753284"/>
                    <a:pt x="139191" y="742033"/>
                    <a:pt x="128640" y="752582"/>
                  </a:cubicBezTo>
                  <a:cubicBezTo>
                    <a:pt x="127784" y="755150"/>
                    <a:pt x="127283" y="757866"/>
                    <a:pt x="126072" y="760287"/>
                  </a:cubicBezTo>
                  <a:cubicBezTo>
                    <a:pt x="124691" y="763048"/>
                    <a:pt x="122189" y="765172"/>
                    <a:pt x="120935" y="767993"/>
                  </a:cubicBezTo>
                  <a:cubicBezTo>
                    <a:pt x="118736" y="772941"/>
                    <a:pt x="115798" y="783404"/>
                    <a:pt x="115798" y="783404"/>
                  </a:cubicBezTo>
                  <a:cubicBezTo>
                    <a:pt x="114942" y="797103"/>
                    <a:pt x="113229" y="810775"/>
                    <a:pt x="113229" y="824501"/>
                  </a:cubicBezTo>
                  <a:cubicBezTo>
                    <a:pt x="113229" y="828031"/>
                    <a:pt x="116768" y="831381"/>
                    <a:pt x="115798" y="834775"/>
                  </a:cubicBezTo>
                  <a:cubicBezTo>
                    <a:pt x="114800" y="838268"/>
                    <a:pt x="111048" y="840370"/>
                    <a:pt x="108092" y="842481"/>
                  </a:cubicBezTo>
                  <a:cubicBezTo>
                    <a:pt x="104976" y="844707"/>
                    <a:pt x="101142" y="845718"/>
                    <a:pt x="97818" y="847618"/>
                  </a:cubicBezTo>
                  <a:cubicBezTo>
                    <a:pt x="89396" y="852430"/>
                    <a:pt x="81670" y="859366"/>
                    <a:pt x="77270" y="868166"/>
                  </a:cubicBezTo>
                  <a:cubicBezTo>
                    <a:pt x="76059" y="870588"/>
                    <a:pt x="72187" y="874866"/>
                    <a:pt x="74701" y="875872"/>
                  </a:cubicBezTo>
                  <a:cubicBezTo>
                    <a:pt x="79536" y="877806"/>
                    <a:pt x="85060" y="874566"/>
                    <a:pt x="90112" y="873303"/>
                  </a:cubicBezTo>
                  <a:cubicBezTo>
                    <a:pt x="95365" y="871990"/>
                    <a:pt x="100387" y="869879"/>
                    <a:pt x="105524" y="868166"/>
                  </a:cubicBezTo>
                  <a:cubicBezTo>
                    <a:pt x="108092" y="867310"/>
                    <a:pt x="110574" y="866128"/>
                    <a:pt x="113229" y="865597"/>
                  </a:cubicBezTo>
                  <a:cubicBezTo>
                    <a:pt x="117510" y="864741"/>
                    <a:pt x="121818" y="864011"/>
                    <a:pt x="126072" y="863029"/>
                  </a:cubicBezTo>
                  <a:cubicBezTo>
                    <a:pt x="132951" y="861442"/>
                    <a:pt x="139922" y="860125"/>
                    <a:pt x="146620" y="857892"/>
                  </a:cubicBezTo>
                  <a:lnTo>
                    <a:pt x="162031" y="852755"/>
                  </a:lnTo>
                  <a:cubicBezTo>
                    <a:pt x="170593" y="853611"/>
                    <a:pt x="179303" y="853520"/>
                    <a:pt x="187717" y="855323"/>
                  </a:cubicBezTo>
                  <a:cubicBezTo>
                    <a:pt x="191461" y="856125"/>
                    <a:pt x="194359" y="859249"/>
                    <a:pt x="197991" y="860460"/>
                  </a:cubicBezTo>
                  <a:cubicBezTo>
                    <a:pt x="202133" y="861841"/>
                    <a:pt x="206599" y="861970"/>
                    <a:pt x="210834" y="863029"/>
                  </a:cubicBezTo>
                  <a:cubicBezTo>
                    <a:pt x="234740" y="869005"/>
                    <a:pt x="192474" y="861873"/>
                    <a:pt x="236519" y="868166"/>
                  </a:cubicBezTo>
                  <a:cubicBezTo>
                    <a:pt x="256110" y="877961"/>
                    <a:pt x="243015" y="872673"/>
                    <a:pt x="277616" y="878440"/>
                  </a:cubicBezTo>
                  <a:lnTo>
                    <a:pt x="293027" y="881009"/>
                  </a:lnTo>
                  <a:cubicBezTo>
                    <a:pt x="295596" y="880153"/>
                    <a:pt x="300733" y="881148"/>
                    <a:pt x="300733" y="878440"/>
                  </a:cubicBezTo>
                  <a:cubicBezTo>
                    <a:pt x="300733" y="874159"/>
                    <a:pt x="295296" y="871796"/>
                    <a:pt x="293027" y="868166"/>
                  </a:cubicBezTo>
                  <a:cubicBezTo>
                    <a:pt x="290998" y="864919"/>
                    <a:pt x="289101" y="861524"/>
                    <a:pt x="287890" y="857892"/>
                  </a:cubicBezTo>
                  <a:cubicBezTo>
                    <a:pt x="285657" y="851194"/>
                    <a:pt x="286669" y="843219"/>
                    <a:pt x="282753" y="837344"/>
                  </a:cubicBezTo>
                  <a:cubicBezTo>
                    <a:pt x="281041" y="834775"/>
                    <a:pt x="278997" y="832399"/>
                    <a:pt x="277616" y="829638"/>
                  </a:cubicBezTo>
                  <a:cubicBezTo>
                    <a:pt x="276405" y="827216"/>
                    <a:pt x="276738" y="824046"/>
                    <a:pt x="275047" y="821932"/>
                  </a:cubicBezTo>
                  <a:cubicBezTo>
                    <a:pt x="273119" y="819522"/>
                    <a:pt x="269910" y="818507"/>
                    <a:pt x="267342" y="816795"/>
                  </a:cubicBezTo>
                  <a:cubicBezTo>
                    <a:pt x="264181" y="807314"/>
                    <a:pt x="264346" y="805953"/>
                    <a:pt x="257067" y="796247"/>
                  </a:cubicBezTo>
                  <a:cubicBezTo>
                    <a:pt x="254888" y="793341"/>
                    <a:pt x="251930" y="791110"/>
                    <a:pt x="249362" y="788541"/>
                  </a:cubicBezTo>
                  <a:cubicBezTo>
                    <a:pt x="248506" y="785973"/>
                    <a:pt x="247537" y="783439"/>
                    <a:pt x="246793" y="780836"/>
                  </a:cubicBezTo>
                  <a:cubicBezTo>
                    <a:pt x="245823" y="777442"/>
                    <a:pt x="245464" y="773867"/>
                    <a:pt x="244225" y="770562"/>
                  </a:cubicBezTo>
                  <a:cubicBezTo>
                    <a:pt x="242881" y="766977"/>
                    <a:pt x="240800" y="763712"/>
                    <a:pt x="239088" y="760287"/>
                  </a:cubicBezTo>
                  <a:cubicBezTo>
                    <a:pt x="245859" y="739972"/>
                    <a:pt x="236181" y="761117"/>
                    <a:pt x="275047" y="750013"/>
                  </a:cubicBezTo>
                  <a:cubicBezTo>
                    <a:pt x="277650" y="749269"/>
                    <a:pt x="276760" y="744876"/>
                    <a:pt x="277616" y="742308"/>
                  </a:cubicBezTo>
                  <a:cubicBezTo>
                    <a:pt x="276760" y="738027"/>
                    <a:pt x="276106" y="733700"/>
                    <a:pt x="275047" y="729465"/>
                  </a:cubicBezTo>
                  <a:cubicBezTo>
                    <a:pt x="274390" y="726838"/>
                    <a:pt x="273223" y="724362"/>
                    <a:pt x="272479" y="721759"/>
                  </a:cubicBezTo>
                  <a:cubicBezTo>
                    <a:pt x="271509" y="718365"/>
                    <a:pt x="270839" y="714891"/>
                    <a:pt x="269910" y="711485"/>
                  </a:cubicBezTo>
                  <a:cubicBezTo>
                    <a:pt x="268270" y="705472"/>
                    <a:pt x="266413" y="699519"/>
                    <a:pt x="264773" y="693505"/>
                  </a:cubicBezTo>
                  <a:cubicBezTo>
                    <a:pt x="263844" y="690099"/>
                    <a:pt x="263445" y="686536"/>
                    <a:pt x="262205" y="683231"/>
                  </a:cubicBezTo>
                  <a:cubicBezTo>
                    <a:pt x="260860" y="679646"/>
                    <a:pt x="258780" y="676382"/>
                    <a:pt x="257067" y="672957"/>
                  </a:cubicBezTo>
                  <a:cubicBezTo>
                    <a:pt x="256211" y="669532"/>
                    <a:pt x="251842" y="665008"/>
                    <a:pt x="254499" y="662683"/>
                  </a:cubicBezTo>
                  <a:cubicBezTo>
                    <a:pt x="260612" y="657334"/>
                    <a:pt x="277616" y="654977"/>
                    <a:pt x="277616" y="654977"/>
                  </a:cubicBezTo>
                  <a:cubicBezTo>
                    <a:pt x="275047" y="654121"/>
                    <a:pt x="272024" y="654100"/>
                    <a:pt x="269910" y="652409"/>
                  </a:cubicBezTo>
                  <a:cubicBezTo>
                    <a:pt x="264210" y="647849"/>
                    <a:pt x="263927" y="640742"/>
                    <a:pt x="262205" y="634429"/>
                  </a:cubicBezTo>
                  <a:cubicBezTo>
                    <a:pt x="260565" y="628415"/>
                    <a:pt x="258579" y="622496"/>
                    <a:pt x="257067" y="616449"/>
                  </a:cubicBezTo>
                  <a:cubicBezTo>
                    <a:pt x="253393" y="601755"/>
                    <a:pt x="255892" y="606539"/>
                    <a:pt x="251930" y="593332"/>
                  </a:cubicBezTo>
                  <a:cubicBezTo>
                    <a:pt x="250374" y="588146"/>
                    <a:pt x="248106" y="583174"/>
                    <a:pt x="246793" y="577921"/>
                  </a:cubicBezTo>
                  <a:cubicBezTo>
                    <a:pt x="245937" y="574496"/>
                    <a:pt x="245195" y="571041"/>
                    <a:pt x="244225" y="567647"/>
                  </a:cubicBezTo>
                  <a:cubicBezTo>
                    <a:pt x="243481" y="565044"/>
                    <a:pt x="238956" y="560149"/>
                    <a:pt x="241656" y="559941"/>
                  </a:cubicBezTo>
                  <a:cubicBezTo>
                    <a:pt x="253729" y="559012"/>
                    <a:pt x="277616" y="565078"/>
                    <a:pt x="277616" y="565078"/>
                  </a:cubicBezTo>
                  <a:cubicBezTo>
                    <a:pt x="279328" y="562510"/>
                    <a:pt x="283502" y="560368"/>
                    <a:pt x="282753" y="557373"/>
                  </a:cubicBezTo>
                  <a:cubicBezTo>
                    <a:pt x="282096" y="554746"/>
                    <a:pt x="277469" y="556015"/>
                    <a:pt x="275047" y="554804"/>
                  </a:cubicBezTo>
                  <a:cubicBezTo>
                    <a:pt x="272286" y="553423"/>
                    <a:pt x="269910" y="551379"/>
                    <a:pt x="267342" y="549667"/>
                  </a:cubicBezTo>
                  <a:cubicBezTo>
                    <a:pt x="265630" y="547099"/>
                    <a:pt x="264133" y="544372"/>
                    <a:pt x="262205" y="541962"/>
                  </a:cubicBezTo>
                  <a:cubicBezTo>
                    <a:pt x="260692" y="540071"/>
                    <a:pt x="258520" y="538762"/>
                    <a:pt x="257067" y="536824"/>
                  </a:cubicBezTo>
                  <a:cubicBezTo>
                    <a:pt x="253363" y="531885"/>
                    <a:pt x="246793" y="521413"/>
                    <a:pt x="246793" y="521413"/>
                  </a:cubicBezTo>
                  <a:cubicBezTo>
                    <a:pt x="245937" y="500865"/>
                    <a:pt x="244225" y="480334"/>
                    <a:pt x="244225" y="459768"/>
                  </a:cubicBezTo>
                  <a:cubicBezTo>
                    <a:pt x="244225" y="415846"/>
                    <a:pt x="243199" y="422770"/>
                    <a:pt x="249362" y="398123"/>
                  </a:cubicBezTo>
                  <a:cubicBezTo>
                    <a:pt x="257104" y="403284"/>
                    <a:pt x="258213" y="404484"/>
                    <a:pt x="267342" y="408397"/>
                  </a:cubicBezTo>
                  <a:cubicBezTo>
                    <a:pt x="269830" y="409464"/>
                    <a:pt x="272512" y="410015"/>
                    <a:pt x="275047" y="410966"/>
                  </a:cubicBezTo>
                  <a:cubicBezTo>
                    <a:pt x="279364" y="412585"/>
                    <a:pt x="283382" y="415137"/>
                    <a:pt x="287890" y="416103"/>
                  </a:cubicBezTo>
                  <a:cubicBezTo>
                    <a:pt x="295471" y="417728"/>
                    <a:pt x="303301" y="417816"/>
                    <a:pt x="311007" y="418672"/>
                  </a:cubicBezTo>
                  <a:cubicBezTo>
                    <a:pt x="306726" y="415247"/>
                    <a:pt x="302041" y="412274"/>
                    <a:pt x="298164" y="408397"/>
                  </a:cubicBezTo>
                  <a:cubicBezTo>
                    <a:pt x="295981" y="406214"/>
                    <a:pt x="295595" y="402404"/>
                    <a:pt x="293027" y="400692"/>
                  </a:cubicBezTo>
                  <a:cubicBezTo>
                    <a:pt x="290090" y="398734"/>
                    <a:pt x="286178" y="398979"/>
                    <a:pt x="282753" y="398123"/>
                  </a:cubicBezTo>
                  <a:cubicBezTo>
                    <a:pt x="280184" y="395555"/>
                    <a:pt x="277805" y="392782"/>
                    <a:pt x="275047" y="390418"/>
                  </a:cubicBezTo>
                  <a:cubicBezTo>
                    <a:pt x="271797" y="387632"/>
                    <a:pt x="267513" y="386001"/>
                    <a:pt x="264773" y="382712"/>
                  </a:cubicBezTo>
                  <a:cubicBezTo>
                    <a:pt x="263040" y="380632"/>
                    <a:pt x="263707" y="377259"/>
                    <a:pt x="262205" y="375006"/>
                  </a:cubicBezTo>
                  <a:cubicBezTo>
                    <a:pt x="258251" y="369074"/>
                    <a:pt x="252478" y="365954"/>
                    <a:pt x="246793" y="362164"/>
                  </a:cubicBezTo>
                  <a:cubicBezTo>
                    <a:pt x="245081" y="359595"/>
                    <a:pt x="243037" y="357219"/>
                    <a:pt x="241656" y="354458"/>
                  </a:cubicBezTo>
                  <a:cubicBezTo>
                    <a:pt x="240445" y="352037"/>
                    <a:pt x="239088" y="349460"/>
                    <a:pt x="239088" y="346753"/>
                  </a:cubicBezTo>
                  <a:cubicBezTo>
                    <a:pt x="239088" y="324476"/>
                    <a:pt x="240308" y="302207"/>
                    <a:pt x="241656" y="279971"/>
                  </a:cubicBezTo>
                  <a:cubicBezTo>
                    <a:pt x="242022" y="273928"/>
                    <a:pt x="243230" y="267963"/>
                    <a:pt x="244225" y="261991"/>
                  </a:cubicBezTo>
                  <a:cubicBezTo>
                    <a:pt x="244943" y="257685"/>
                    <a:pt x="244371" y="252781"/>
                    <a:pt x="246793" y="249148"/>
                  </a:cubicBezTo>
                  <a:cubicBezTo>
                    <a:pt x="248295" y="246895"/>
                    <a:pt x="251930" y="247435"/>
                    <a:pt x="254499" y="246579"/>
                  </a:cubicBezTo>
                  <a:lnTo>
                    <a:pt x="269910" y="251717"/>
                  </a:lnTo>
                  <a:cubicBezTo>
                    <a:pt x="273971" y="253071"/>
                    <a:pt x="276554" y="257153"/>
                    <a:pt x="280184" y="259422"/>
                  </a:cubicBezTo>
                  <a:cubicBezTo>
                    <a:pt x="283431" y="261451"/>
                    <a:pt x="287175" y="262589"/>
                    <a:pt x="290458" y="264559"/>
                  </a:cubicBezTo>
                  <a:cubicBezTo>
                    <a:pt x="295752" y="267736"/>
                    <a:pt x="301505" y="270467"/>
                    <a:pt x="305870" y="274833"/>
                  </a:cubicBezTo>
                  <a:cubicBezTo>
                    <a:pt x="307582" y="276546"/>
                    <a:pt x="309070" y="278518"/>
                    <a:pt x="311007" y="279971"/>
                  </a:cubicBezTo>
                  <a:cubicBezTo>
                    <a:pt x="311016" y="279978"/>
                    <a:pt x="330266" y="292810"/>
                    <a:pt x="334124" y="295382"/>
                  </a:cubicBezTo>
                  <a:cubicBezTo>
                    <a:pt x="339982" y="299287"/>
                    <a:pt x="354329" y="311535"/>
                    <a:pt x="359809" y="313362"/>
                  </a:cubicBezTo>
                  <a:lnTo>
                    <a:pt x="375220" y="318499"/>
                  </a:lnTo>
                  <a:cubicBezTo>
                    <a:pt x="372652" y="314218"/>
                    <a:pt x="369939" y="310020"/>
                    <a:pt x="367515" y="305656"/>
                  </a:cubicBezTo>
                  <a:cubicBezTo>
                    <a:pt x="365656" y="302309"/>
                    <a:pt x="364604" y="298498"/>
                    <a:pt x="362378" y="295382"/>
                  </a:cubicBezTo>
                  <a:cubicBezTo>
                    <a:pt x="360267" y="292426"/>
                    <a:pt x="357064" y="290410"/>
                    <a:pt x="354672" y="287676"/>
                  </a:cubicBezTo>
                  <a:cubicBezTo>
                    <a:pt x="327788" y="256951"/>
                    <a:pt x="359666" y="289475"/>
                    <a:pt x="334124" y="267128"/>
                  </a:cubicBezTo>
                  <a:cubicBezTo>
                    <a:pt x="319121" y="254002"/>
                    <a:pt x="330016" y="258910"/>
                    <a:pt x="316144" y="254285"/>
                  </a:cubicBezTo>
                  <a:cubicBezTo>
                    <a:pt x="314432" y="251716"/>
                    <a:pt x="312388" y="249340"/>
                    <a:pt x="311007" y="246579"/>
                  </a:cubicBezTo>
                  <a:cubicBezTo>
                    <a:pt x="309796" y="244158"/>
                    <a:pt x="310171" y="240954"/>
                    <a:pt x="308438" y="238874"/>
                  </a:cubicBezTo>
                  <a:cubicBezTo>
                    <a:pt x="305697" y="235585"/>
                    <a:pt x="301191" y="234195"/>
                    <a:pt x="298164" y="231168"/>
                  </a:cubicBezTo>
                  <a:cubicBezTo>
                    <a:pt x="295981" y="228985"/>
                    <a:pt x="295210" y="225646"/>
                    <a:pt x="293027" y="223463"/>
                  </a:cubicBezTo>
                  <a:cubicBezTo>
                    <a:pt x="290844" y="221280"/>
                    <a:pt x="287732" y="220255"/>
                    <a:pt x="285321" y="218326"/>
                  </a:cubicBezTo>
                  <a:cubicBezTo>
                    <a:pt x="283430" y="216813"/>
                    <a:pt x="282044" y="214738"/>
                    <a:pt x="280184" y="213188"/>
                  </a:cubicBezTo>
                  <a:cubicBezTo>
                    <a:pt x="276896" y="210447"/>
                    <a:pt x="273335" y="208051"/>
                    <a:pt x="269910" y="205483"/>
                  </a:cubicBezTo>
                  <a:cubicBezTo>
                    <a:pt x="268198" y="202914"/>
                    <a:pt x="267342" y="199489"/>
                    <a:pt x="264773" y="197777"/>
                  </a:cubicBezTo>
                  <a:cubicBezTo>
                    <a:pt x="256808" y="192467"/>
                    <a:pt x="239088" y="184935"/>
                    <a:pt x="239088" y="184935"/>
                  </a:cubicBezTo>
                  <a:cubicBezTo>
                    <a:pt x="237376" y="183222"/>
                    <a:pt x="233185" y="182095"/>
                    <a:pt x="233951" y="179797"/>
                  </a:cubicBezTo>
                  <a:cubicBezTo>
                    <a:pt x="234807" y="177229"/>
                    <a:pt x="238949" y="177229"/>
                    <a:pt x="241656" y="177229"/>
                  </a:cubicBezTo>
                  <a:cubicBezTo>
                    <a:pt x="246864" y="177229"/>
                    <a:pt x="251920" y="179005"/>
                    <a:pt x="257067" y="179797"/>
                  </a:cubicBezTo>
                  <a:cubicBezTo>
                    <a:pt x="263051" y="180718"/>
                    <a:pt x="269054" y="181510"/>
                    <a:pt x="275047" y="182366"/>
                  </a:cubicBezTo>
                  <a:lnTo>
                    <a:pt x="290458" y="187503"/>
                  </a:lnTo>
                  <a:cubicBezTo>
                    <a:pt x="294600" y="188884"/>
                    <a:pt x="299066" y="189013"/>
                    <a:pt x="303301" y="190072"/>
                  </a:cubicBezTo>
                  <a:cubicBezTo>
                    <a:pt x="305928" y="190729"/>
                    <a:pt x="308438" y="191784"/>
                    <a:pt x="311007" y="192640"/>
                  </a:cubicBezTo>
                  <a:cubicBezTo>
                    <a:pt x="311863" y="190072"/>
                    <a:pt x="314020" y="187605"/>
                    <a:pt x="313575" y="184935"/>
                  </a:cubicBezTo>
                  <a:cubicBezTo>
                    <a:pt x="312032" y="175680"/>
                    <a:pt x="305084" y="176390"/>
                    <a:pt x="298164" y="174660"/>
                  </a:cubicBezTo>
                  <a:cubicBezTo>
                    <a:pt x="290889" y="152832"/>
                    <a:pt x="301036" y="179448"/>
                    <a:pt x="290458" y="161818"/>
                  </a:cubicBezTo>
                  <a:cubicBezTo>
                    <a:pt x="289065" y="159496"/>
                    <a:pt x="288746" y="156681"/>
                    <a:pt x="287890" y="154112"/>
                  </a:cubicBezTo>
                  <a:cubicBezTo>
                    <a:pt x="289602" y="149831"/>
                    <a:pt x="289427" y="144149"/>
                    <a:pt x="293027" y="141269"/>
                  </a:cubicBezTo>
                  <a:cubicBezTo>
                    <a:pt x="295141" y="139578"/>
                    <a:pt x="299989" y="146441"/>
                    <a:pt x="300733" y="143838"/>
                  </a:cubicBezTo>
                  <a:cubicBezTo>
                    <a:pt x="301166" y="142323"/>
                    <a:pt x="299037" y="121319"/>
                    <a:pt x="295596" y="115584"/>
                  </a:cubicBezTo>
                  <a:cubicBezTo>
                    <a:pt x="294350" y="113507"/>
                    <a:pt x="292171" y="112159"/>
                    <a:pt x="290458" y="110447"/>
                  </a:cubicBezTo>
                  <a:cubicBezTo>
                    <a:pt x="286090" y="97338"/>
                    <a:pt x="290679" y="107280"/>
                    <a:pt x="280184" y="95036"/>
                  </a:cubicBezTo>
                  <a:cubicBezTo>
                    <a:pt x="277398" y="91786"/>
                    <a:pt x="275219" y="88051"/>
                    <a:pt x="272479" y="84762"/>
                  </a:cubicBezTo>
                  <a:cubicBezTo>
                    <a:pt x="267902" y="79269"/>
                    <a:pt x="265861" y="78636"/>
                    <a:pt x="259636" y="74487"/>
                  </a:cubicBezTo>
                  <a:cubicBezTo>
                    <a:pt x="257924" y="71919"/>
                    <a:pt x="256682" y="68965"/>
                    <a:pt x="254499" y="66782"/>
                  </a:cubicBezTo>
                  <a:cubicBezTo>
                    <a:pt x="252316" y="64599"/>
                    <a:pt x="248826" y="63968"/>
                    <a:pt x="246793" y="61645"/>
                  </a:cubicBezTo>
                  <a:cubicBezTo>
                    <a:pt x="242727" y="56998"/>
                    <a:pt x="236519" y="46233"/>
                    <a:pt x="236519" y="46233"/>
                  </a:cubicBezTo>
                  <a:cubicBezTo>
                    <a:pt x="232638" y="30706"/>
                    <a:pt x="235067" y="39308"/>
                    <a:pt x="228814" y="20548"/>
                  </a:cubicBezTo>
                  <a:cubicBezTo>
                    <a:pt x="227102" y="15411"/>
                    <a:pt x="218245" y="17833"/>
                    <a:pt x="213402" y="15411"/>
                  </a:cubicBezTo>
                  <a:lnTo>
                    <a:pt x="208265"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4" name="Freeform 243">
              <a:extLst>
                <a:ext uri="{FF2B5EF4-FFF2-40B4-BE49-F238E27FC236}">
                  <a16:creationId xmlns:a16="http://schemas.microsoft.com/office/drawing/2014/main" id="{EDC7135D-9B80-0A1D-3F7B-FFB5462A533B}"/>
                </a:ext>
              </a:extLst>
            </p:cNvPr>
            <p:cNvSpPr/>
            <p:nvPr/>
          </p:nvSpPr>
          <p:spPr>
            <a:xfrm>
              <a:off x="2987223" y="4674774"/>
              <a:ext cx="66692" cy="1335571"/>
            </a:xfrm>
            <a:custGeom>
              <a:avLst/>
              <a:gdLst>
                <a:gd name="connsiteX0" fmla="*/ 0 w 66744"/>
                <a:gd name="connsiteY0" fmla="*/ 1331553 h 1334891"/>
                <a:gd name="connsiteX1" fmla="*/ 66744 w 66744"/>
                <a:gd name="connsiteY1" fmla="*/ 1334891 h 1334891"/>
                <a:gd name="connsiteX2" fmla="*/ 56732 w 66744"/>
                <a:gd name="connsiteY2" fmla="*/ 0 h 1334891"/>
                <a:gd name="connsiteX3" fmla="*/ 56732 w 66744"/>
                <a:gd name="connsiteY3" fmla="*/ 0 h 1334891"/>
                <a:gd name="connsiteX4" fmla="*/ 0 w 66744"/>
                <a:gd name="connsiteY4" fmla="*/ 1331553 h 1334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44" h="1334891">
                  <a:moveTo>
                    <a:pt x="0" y="1331553"/>
                  </a:moveTo>
                  <a:lnTo>
                    <a:pt x="66744" y="1334891"/>
                  </a:lnTo>
                  <a:cubicBezTo>
                    <a:pt x="63407" y="889927"/>
                    <a:pt x="60069" y="444964"/>
                    <a:pt x="56732" y="0"/>
                  </a:cubicBezTo>
                  <a:lnTo>
                    <a:pt x="56732" y="0"/>
                  </a:lnTo>
                  <a:lnTo>
                    <a:pt x="0" y="1331553"/>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 name="Freeform 244">
              <a:extLst>
                <a:ext uri="{FF2B5EF4-FFF2-40B4-BE49-F238E27FC236}">
                  <a16:creationId xmlns:a16="http://schemas.microsoft.com/office/drawing/2014/main" id="{5732F54B-06CA-F48C-4FA3-06C66BC68D8E}"/>
                </a:ext>
              </a:extLst>
            </p:cNvPr>
            <p:cNvSpPr/>
            <p:nvPr/>
          </p:nvSpPr>
          <p:spPr>
            <a:xfrm>
              <a:off x="4722812" y="3674286"/>
              <a:ext cx="26994" cy="290617"/>
            </a:xfrm>
            <a:custGeom>
              <a:avLst/>
              <a:gdLst>
                <a:gd name="connsiteX0" fmla="*/ 3337 w 27098"/>
                <a:gd name="connsiteY0" fmla="*/ 290339 h 290339"/>
                <a:gd name="connsiteX1" fmla="*/ 3337 w 27098"/>
                <a:gd name="connsiteY1" fmla="*/ 290339 h 290339"/>
                <a:gd name="connsiteX2" fmla="*/ 0 w 27098"/>
                <a:gd name="connsiteY2" fmla="*/ 260304 h 290339"/>
                <a:gd name="connsiteX3" fmla="*/ 3337 w 27098"/>
                <a:gd name="connsiteY3" fmla="*/ 236943 h 290339"/>
                <a:gd name="connsiteX4" fmla="*/ 10012 w 27098"/>
                <a:gd name="connsiteY4" fmla="*/ 186885 h 290339"/>
                <a:gd name="connsiteX5" fmla="*/ 16686 w 27098"/>
                <a:gd name="connsiteY5" fmla="*/ 90105 h 290339"/>
                <a:gd name="connsiteX6" fmla="*/ 23361 w 27098"/>
                <a:gd name="connsiteY6" fmla="*/ 56733 h 290339"/>
                <a:gd name="connsiteX7" fmla="*/ 26698 w 27098"/>
                <a:gd name="connsiteY7" fmla="*/ 46721 h 290339"/>
                <a:gd name="connsiteX8" fmla="*/ 26698 w 27098"/>
                <a:gd name="connsiteY8" fmla="*/ 3337 h 290339"/>
                <a:gd name="connsiteX9" fmla="*/ 23361 w 27098"/>
                <a:gd name="connsiteY9" fmla="*/ 0 h 290339"/>
                <a:gd name="connsiteX10" fmla="*/ 3337 w 27098"/>
                <a:gd name="connsiteY10" fmla="*/ 290339 h 29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98" h="290339">
                  <a:moveTo>
                    <a:pt x="3337" y="290339"/>
                  </a:moveTo>
                  <a:lnTo>
                    <a:pt x="3337" y="290339"/>
                  </a:lnTo>
                  <a:cubicBezTo>
                    <a:pt x="2225" y="280327"/>
                    <a:pt x="0" y="270377"/>
                    <a:pt x="0" y="260304"/>
                  </a:cubicBezTo>
                  <a:cubicBezTo>
                    <a:pt x="0" y="252438"/>
                    <a:pt x="2297" y="244740"/>
                    <a:pt x="3337" y="236943"/>
                  </a:cubicBezTo>
                  <a:cubicBezTo>
                    <a:pt x="11961" y="172269"/>
                    <a:pt x="1627" y="245584"/>
                    <a:pt x="10012" y="186885"/>
                  </a:cubicBezTo>
                  <a:cubicBezTo>
                    <a:pt x="11606" y="153405"/>
                    <a:pt x="11280" y="122538"/>
                    <a:pt x="16686" y="90105"/>
                  </a:cubicBezTo>
                  <a:cubicBezTo>
                    <a:pt x="18551" y="78915"/>
                    <a:pt x="19774" y="67495"/>
                    <a:pt x="23361" y="56733"/>
                  </a:cubicBezTo>
                  <a:cubicBezTo>
                    <a:pt x="24473" y="53396"/>
                    <a:pt x="26479" y="50232"/>
                    <a:pt x="26698" y="46721"/>
                  </a:cubicBezTo>
                  <a:cubicBezTo>
                    <a:pt x="27600" y="32288"/>
                    <a:pt x="26698" y="17798"/>
                    <a:pt x="26698" y="3337"/>
                  </a:cubicBezTo>
                  <a:lnTo>
                    <a:pt x="23361" y="0"/>
                  </a:lnTo>
                  <a:lnTo>
                    <a:pt x="3337" y="290339"/>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6" name="Freeform 245">
              <a:extLst>
                <a:ext uri="{FF2B5EF4-FFF2-40B4-BE49-F238E27FC236}">
                  <a16:creationId xmlns:a16="http://schemas.microsoft.com/office/drawing/2014/main" id="{CD5D0416-4119-CEB6-95AD-4277EF1BA6DF}"/>
                </a:ext>
              </a:extLst>
            </p:cNvPr>
            <p:cNvSpPr/>
            <p:nvPr/>
          </p:nvSpPr>
          <p:spPr>
            <a:xfrm>
              <a:off x="4468746" y="3891852"/>
              <a:ext cx="406506" cy="538358"/>
            </a:xfrm>
            <a:custGeom>
              <a:avLst/>
              <a:gdLst>
                <a:gd name="connsiteX0" fmla="*/ 247397 w 406811"/>
                <a:gd name="connsiteY0" fmla="*/ 0 h 539644"/>
                <a:gd name="connsiteX1" fmla="*/ 247397 w 406811"/>
                <a:gd name="connsiteY1" fmla="*/ 0 h 539644"/>
                <a:gd name="connsiteX2" fmla="*/ 242260 w 406811"/>
                <a:gd name="connsiteY2" fmla="*/ 23117 h 539644"/>
                <a:gd name="connsiteX3" fmla="*/ 234555 w 406811"/>
                <a:gd name="connsiteY3" fmla="*/ 28254 h 539644"/>
                <a:gd name="connsiteX4" fmla="*/ 224280 w 406811"/>
                <a:gd name="connsiteY4" fmla="*/ 41097 h 539644"/>
                <a:gd name="connsiteX5" fmla="*/ 216575 w 406811"/>
                <a:gd name="connsiteY5" fmla="*/ 74488 h 539644"/>
                <a:gd name="connsiteX6" fmla="*/ 214006 w 406811"/>
                <a:gd name="connsiteY6" fmla="*/ 84762 h 539644"/>
                <a:gd name="connsiteX7" fmla="*/ 188321 w 406811"/>
                <a:gd name="connsiteY7" fmla="*/ 92467 h 539644"/>
                <a:gd name="connsiteX8" fmla="*/ 180615 w 406811"/>
                <a:gd name="connsiteY8" fmla="*/ 95036 h 539644"/>
                <a:gd name="connsiteX9" fmla="*/ 170341 w 406811"/>
                <a:gd name="connsiteY9" fmla="*/ 97605 h 539644"/>
                <a:gd name="connsiteX10" fmla="*/ 162635 w 406811"/>
                <a:gd name="connsiteY10" fmla="*/ 100173 h 539644"/>
                <a:gd name="connsiteX11" fmla="*/ 152361 w 406811"/>
                <a:gd name="connsiteY11" fmla="*/ 102742 h 539644"/>
                <a:gd name="connsiteX12" fmla="*/ 142087 w 406811"/>
                <a:gd name="connsiteY12" fmla="*/ 107879 h 539644"/>
                <a:gd name="connsiteX13" fmla="*/ 124107 w 406811"/>
                <a:gd name="connsiteY13" fmla="*/ 110447 h 539644"/>
                <a:gd name="connsiteX14" fmla="*/ 90716 w 406811"/>
                <a:gd name="connsiteY14" fmla="*/ 115584 h 539644"/>
                <a:gd name="connsiteX15" fmla="*/ 75305 w 406811"/>
                <a:gd name="connsiteY15" fmla="*/ 118153 h 539644"/>
                <a:gd name="connsiteX16" fmla="*/ 11092 w 406811"/>
                <a:gd name="connsiteY16" fmla="*/ 120721 h 539644"/>
                <a:gd name="connsiteX17" fmla="*/ 817 w 406811"/>
                <a:gd name="connsiteY17" fmla="*/ 130996 h 539644"/>
                <a:gd name="connsiteX18" fmla="*/ 8523 w 406811"/>
                <a:gd name="connsiteY18" fmla="*/ 133564 h 539644"/>
                <a:gd name="connsiteX19" fmla="*/ 26503 w 406811"/>
                <a:gd name="connsiteY19" fmla="*/ 141270 h 539644"/>
                <a:gd name="connsiteX20" fmla="*/ 49620 w 406811"/>
                <a:gd name="connsiteY20" fmla="*/ 148975 h 539644"/>
                <a:gd name="connsiteX21" fmla="*/ 157498 w 406811"/>
                <a:gd name="connsiteY21" fmla="*/ 146407 h 539644"/>
                <a:gd name="connsiteX22" fmla="*/ 165204 w 406811"/>
                <a:gd name="connsiteY22" fmla="*/ 143838 h 539644"/>
                <a:gd name="connsiteX23" fmla="*/ 175478 w 406811"/>
                <a:gd name="connsiteY23" fmla="*/ 141270 h 539644"/>
                <a:gd name="connsiteX24" fmla="*/ 190889 w 406811"/>
                <a:gd name="connsiteY24" fmla="*/ 136133 h 539644"/>
                <a:gd name="connsiteX25" fmla="*/ 206301 w 406811"/>
                <a:gd name="connsiteY25" fmla="*/ 128427 h 539644"/>
                <a:gd name="connsiteX26" fmla="*/ 216575 w 406811"/>
                <a:gd name="connsiteY26" fmla="*/ 130996 h 539644"/>
                <a:gd name="connsiteX27" fmla="*/ 214006 w 406811"/>
                <a:gd name="connsiteY27" fmla="*/ 146407 h 539644"/>
                <a:gd name="connsiteX28" fmla="*/ 208869 w 406811"/>
                <a:gd name="connsiteY28" fmla="*/ 154112 h 539644"/>
                <a:gd name="connsiteX29" fmla="*/ 203732 w 406811"/>
                <a:gd name="connsiteY29" fmla="*/ 159250 h 539644"/>
                <a:gd name="connsiteX30" fmla="*/ 178047 w 406811"/>
                <a:gd name="connsiteY30" fmla="*/ 164387 h 539644"/>
                <a:gd name="connsiteX31" fmla="*/ 154930 w 406811"/>
                <a:gd name="connsiteY31" fmla="*/ 177229 h 539644"/>
                <a:gd name="connsiteX32" fmla="*/ 139519 w 406811"/>
                <a:gd name="connsiteY32" fmla="*/ 187503 h 539644"/>
                <a:gd name="connsiteX33" fmla="*/ 134381 w 406811"/>
                <a:gd name="connsiteY33" fmla="*/ 195209 h 539644"/>
                <a:gd name="connsiteX34" fmla="*/ 118970 w 406811"/>
                <a:gd name="connsiteY34" fmla="*/ 202915 h 539644"/>
                <a:gd name="connsiteX35" fmla="*/ 113833 w 406811"/>
                <a:gd name="connsiteY35" fmla="*/ 218326 h 539644"/>
                <a:gd name="connsiteX36" fmla="*/ 106128 w 406811"/>
                <a:gd name="connsiteY36" fmla="*/ 241443 h 539644"/>
                <a:gd name="connsiteX37" fmla="*/ 100990 w 406811"/>
                <a:gd name="connsiteY37" fmla="*/ 249148 h 539644"/>
                <a:gd name="connsiteX38" fmla="*/ 93285 w 406811"/>
                <a:gd name="connsiteY38" fmla="*/ 264560 h 539644"/>
                <a:gd name="connsiteX39" fmla="*/ 90716 w 406811"/>
                <a:gd name="connsiteY39" fmla="*/ 272265 h 539644"/>
                <a:gd name="connsiteX40" fmla="*/ 116402 w 406811"/>
                <a:gd name="connsiteY40" fmla="*/ 269697 h 539644"/>
                <a:gd name="connsiteX41" fmla="*/ 131813 w 406811"/>
                <a:gd name="connsiteY41" fmla="*/ 264560 h 539644"/>
                <a:gd name="connsiteX42" fmla="*/ 149793 w 406811"/>
                <a:gd name="connsiteY42" fmla="*/ 259423 h 539644"/>
                <a:gd name="connsiteX43" fmla="*/ 167772 w 406811"/>
                <a:gd name="connsiteY43" fmla="*/ 251717 h 539644"/>
                <a:gd name="connsiteX44" fmla="*/ 183184 w 406811"/>
                <a:gd name="connsiteY44" fmla="*/ 244011 h 539644"/>
                <a:gd name="connsiteX45" fmla="*/ 198595 w 406811"/>
                <a:gd name="connsiteY45" fmla="*/ 231169 h 539644"/>
                <a:gd name="connsiteX46" fmla="*/ 203732 w 406811"/>
                <a:gd name="connsiteY46" fmla="*/ 223463 h 539644"/>
                <a:gd name="connsiteX47" fmla="*/ 208869 w 406811"/>
                <a:gd name="connsiteY47" fmla="*/ 231169 h 539644"/>
                <a:gd name="connsiteX48" fmla="*/ 203732 w 406811"/>
                <a:gd name="connsiteY48" fmla="*/ 269697 h 539644"/>
                <a:gd name="connsiteX49" fmla="*/ 198595 w 406811"/>
                <a:gd name="connsiteY49" fmla="*/ 277402 h 539644"/>
                <a:gd name="connsiteX50" fmla="*/ 193458 w 406811"/>
                <a:gd name="connsiteY50" fmla="*/ 308225 h 539644"/>
                <a:gd name="connsiteX51" fmla="*/ 180615 w 406811"/>
                <a:gd name="connsiteY51" fmla="*/ 321067 h 539644"/>
                <a:gd name="connsiteX52" fmla="*/ 175478 w 406811"/>
                <a:gd name="connsiteY52" fmla="*/ 326205 h 539644"/>
                <a:gd name="connsiteX53" fmla="*/ 157498 w 406811"/>
                <a:gd name="connsiteY53" fmla="*/ 339047 h 539644"/>
                <a:gd name="connsiteX54" fmla="*/ 147224 w 406811"/>
                <a:gd name="connsiteY54" fmla="*/ 357027 h 539644"/>
                <a:gd name="connsiteX55" fmla="*/ 142087 w 406811"/>
                <a:gd name="connsiteY55" fmla="*/ 364733 h 539644"/>
                <a:gd name="connsiteX56" fmla="*/ 124107 w 406811"/>
                <a:gd name="connsiteY56" fmla="*/ 367301 h 539644"/>
                <a:gd name="connsiteX57" fmla="*/ 108696 w 406811"/>
                <a:gd name="connsiteY57" fmla="*/ 372438 h 539644"/>
                <a:gd name="connsiteX58" fmla="*/ 90716 w 406811"/>
                <a:gd name="connsiteY58" fmla="*/ 382712 h 539644"/>
                <a:gd name="connsiteX59" fmla="*/ 83011 w 406811"/>
                <a:gd name="connsiteY59" fmla="*/ 387850 h 539644"/>
                <a:gd name="connsiteX60" fmla="*/ 75305 w 406811"/>
                <a:gd name="connsiteY60" fmla="*/ 390418 h 539644"/>
                <a:gd name="connsiteX61" fmla="*/ 83011 w 406811"/>
                <a:gd name="connsiteY61" fmla="*/ 395555 h 539644"/>
                <a:gd name="connsiteX62" fmla="*/ 152361 w 406811"/>
                <a:gd name="connsiteY62" fmla="*/ 392987 h 539644"/>
                <a:gd name="connsiteX63" fmla="*/ 154930 w 406811"/>
                <a:gd name="connsiteY63" fmla="*/ 400692 h 539644"/>
                <a:gd name="connsiteX64" fmla="*/ 144656 w 406811"/>
                <a:gd name="connsiteY64" fmla="*/ 416103 h 539644"/>
                <a:gd name="connsiteX65" fmla="*/ 139519 w 406811"/>
                <a:gd name="connsiteY65" fmla="*/ 423809 h 539644"/>
                <a:gd name="connsiteX66" fmla="*/ 136950 w 406811"/>
                <a:gd name="connsiteY66" fmla="*/ 439220 h 539644"/>
                <a:gd name="connsiteX67" fmla="*/ 131813 w 406811"/>
                <a:gd name="connsiteY67" fmla="*/ 446926 h 539644"/>
                <a:gd name="connsiteX68" fmla="*/ 113833 w 406811"/>
                <a:gd name="connsiteY68" fmla="*/ 464906 h 539644"/>
                <a:gd name="connsiteX69" fmla="*/ 98422 w 406811"/>
                <a:gd name="connsiteY69" fmla="*/ 477748 h 539644"/>
                <a:gd name="connsiteX70" fmla="*/ 95853 w 406811"/>
                <a:gd name="connsiteY70" fmla="*/ 485454 h 539644"/>
                <a:gd name="connsiteX71" fmla="*/ 100990 w 406811"/>
                <a:gd name="connsiteY71" fmla="*/ 493160 h 539644"/>
                <a:gd name="connsiteX72" fmla="*/ 98422 w 406811"/>
                <a:gd name="connsiteY72" fmla="*/ 500865 h 539644"/>
                <a:gd name="connsiteX73" fmla="*/ 83011 w 406811"/>
                <a:gd name="connsiteY73" fmla="*/ 518845 h 539644"/>
                <a:gd name="connsiteX74" fmla="*/ 77874 w 406811"/>
                <a:gd name="connsiteY74" fmla="*/ 526551 h 539644"/>
                <a:gd name="connsiteX75" fmla="*/ 70168 w 406811"/>
                <a:gd name="connsiteY75" fmla="*/ 531688 h 539644"/>
                <a:gd name="connsiteX76" fmla="*/ 111265 w 406811"/>
                <a:gd name="connsiteY76" fmla="*/ 529119 h 539644"/>
                <a:gd name="connsiteX77" fmla="*/ 118970 w 406811"/>
                <a:gd name="connsiteY77" fmla="*/ 526551 h 539644"/>
                <a:gd name="connsiteX78" fmla="*/ 129244 w 406811"/>
                <a:gd name="connsiteY78" fmla="*/ 523982 h 539644"/>
                <a:gd name="connsiteX79" fmla="*/ 136950 w 406811"/>
                <a:gd name="connsiteY79" fmla="*/ 518845 h 539644"/>
                <a:gd name="connsiteX80" fmla="*/ 149793 w 406811"/>
                <a:gd name="connsiteY80" fmla="*/ 513708 h 539644"/>
                <a:gd name="connsiteX81" fmla="*/ 160067 w 406811"/>
                <a:gd name="connsiteY81" fmla="*/ 508571 h 539644"/>
                <a:gd name="connsiteX82" fmla="*/ 167772 w 406811"/>
                <a:gd name="connsiteY82" fmla="*/ 503434 h 539644"/>
                <a:gd name="connsiteX83" fmla="*/ 175478 w 406811"/>
                <a:gd name="connsiteY83" fmla="*/ 500865 h 539644"/>
                <a:gd name="connsiteX84" fmla="*/ 190889 w 406811"/>
                <a:gd name="connsiteY84" fmla="*/ 488023 h 539644"/>
                <a:gd name="connsiteX85" fmla="*/ 198595 w 406811"/>
                <a:gd name="connsiteY85" fmla="*/ 498297 h 539644"/>
                <a:gd name="connsiteX86" fmla="*/ 201163 w 406811"/>
                <a:gd name="connsiteY86" fmla="*/ 506002 h 539644"/>
                <a:gd name="connsiteX87" fmla="*/ 208869 w 406811"/>
                <a:gd name="connsiteY87" fmla="*/ 511139 h 539644"/>
                <a:gd name="connsiteX88" fmla="*/ 214006 w 406811"/>
                <a:gd name="connsiteY88" fmla="*/ 518845 h 539644"/>
                <a:gd name="connsiteX89" fmla="*/ 216575 w 406811"/>
                <a:gd name="connsiteY89" fmla="*/ 526551 h 539644"/>
                <a:gd name="connsiteX90" fmla="*/ 224280 w 406811"/>
                <a:gd name="connsiteY90" fmla="*/ 529119 h 539644"/>
                <a:gd name="connsiteX91" fmla="*/ 234555 w 406811"/>
                <a:gd name="connsiteY91" fmla="*/ 534256 h 539644"/>
                <a:gd name="connsiteX92" fmla="*/ 255103 w 406811"/>
                <a:gd name="connsiteY92" fmla="*/ 539393 h 539644"/>
                <a:gd name="connsiteX93" fmla="*/ 273083 w 406811"/>
                <a:gd name="connsiteY93" fmla="*/ 536825 h 539644"/>
                <a:gd name="connsiteX94" fmla="*/ 260240 w 406811"/>
                <a:gd name="connsiteY94" fmla="*/ 511139 h 539644"/>
                <a:gd name="connsiteX95" fmla="*/ 255103 w 406811"/>
                <a:gd name="connsiteY95" fmla="*/ 503434 h 539644"/>
                <a:gd name="connsiteX96" fmla="*/ 247397 w 406811"/>
                <a:gd name="connsiteY96" fmla="*/ 500865 h 539644"/>
                <a:gd name="connsiteX97" fmla="*/ 237123 w 406811"/>
                <a:gd name="connsiteY97" fmla="*/ 490591 h 539644"/>
                <a:gd name="connsiteX98" fmla="*/ 231986 w 406811"/>
                <a:gd name="connsiteY98" fmla="*/ 482885 h 539644"/>
                <a:gd name="connsiteX99" fmla="*/ 229417 w 406811"/>
                <a:gd name="connsiteY99" fmla="*/ 470043 h 539644"/>
                <a:gd name="connsiteX100" fmla="*/ 229417 w 406811"/>
                <a:gd name="connsiteY100" fmla="*/ 452063 h 539644"/>
                <a:gd name="connsiteX101" fmla="*/ 244829 w 406811"/>
                <a:gd name="connsiteY101" fmla="*/ 446926 h 539644"/>
                <a:gd name="connsiteX102" fmla="*/ 252534 w 406811"/>
                <a:gd name="connsiteY102" fmla="*/ 444357 h 539644"/>
                <a:gd name="connsiteX103" fmla="*/ 257671 w 406811"/>
                <a:gd name="connsiteY103" fmla="*/ 428946 h 539644"/>
                <a:gd name="connsiteX104" fmla="*/ 255103 w 406811"/>
                <a:gd name="connsiteY104" fmla="*/ 413535 h 539644"/>
                <a:gd name="connsiteX105" fmla="*/ 249966 w 406811"/>
                <a:gd name="connsiteY105" fmla="*/ 398124 h 539644"/>
                <a:gd name="connsiteX106" fmla="*/ 247397 w 406811"/>
                <a:gd name="connsiteY106" fmla="*/ 387850 h 539644"/>
                <a:gd name="connsiteX107" fmla="*/ 249966 w 406811"/>
                <a:gd name="connsiteY107" fmla="*/ 364733 h 539644"/>
                <a:gd name="connsiteX108" fmla="*/ 280788 w 406811"/>
                <a:gd name="connsiteY108" fmla="*/ 372438 h 539644"/>
                <a:gd name="connsiteX109" fmla="*/ 288494 w 406811"/>
                <a:gd name="connsiteY109" fmla="*/ 375007 h 539644"/>
                <a:gd name="connsiteX110" fmla="*/ 296199 w 406811"/>
                <a:gd name="connsiteY110" fmla="*/ 382712 h 539644"/>
                <a:gd name="connsiteX111" fmla="*/ 316748 w 406811"/>
                <a:gd name="connsiteY111" fmla="*/ 385281 h 539644"/>
                <a:gd name="connsiteX112" fmla="*/ 342433 w 406811"/>
                <a:gd name="connsiteY112" fmla="*/ 387850 h 539644"/>
                <a:gd name="connsiteX113" fmla="*/ 365550 w 406811"/>
                <a:gd name="connsiteY113" fmla="*/ 392987 h 539644"/>
                <a:gd name="connsiteX114" fmla="*/ 355276 w 406811"/>
                <a:gd name="connsiteY114" fmla="*/ 385281 h 539644"/>
                <a:gd name="connsiteX115" fmla="*/ 347570 w 406811"/>
                <a:gd name="connsiteY115" fmla="*/ 382712 h 539644"/>
                <a:gd name="connsiteX116" fmla="*/ 329590 w 406811"/>
                <a:gd name="connsiteY116" fmla="*/ 375007 h 539644"/>
                <a:gd name="connsiteX117" fmla="*/ 316748 w 406811"/>
                <a:gd name="connsiteY117" fmla="*/ 372438 h 539644"/>
                <a:gd name="connsiteX118" fmla="*/ 306474 w 406811"/>
                <a:gd name="connsiteY118" fmla="*/ 369870 h 539644"/>
                <a:gd name="connsiteX119" fmla="*/ 298768 w 406811"/>
                <a:gd name="connsiteY119" fmla="*/ 364733 h 539644"/>
                <a:gd name="connsiteX120" fmla="*/ 296199 w 406811"/>
                <a:gd name="connsiteY120" fmla="*/ 357027 h 539644"/>
                <a:gd name="connsiteX121" fmla="*/ 283357 w 406811"/>
                <a:gd name="connsiteY121" fmla="*/ 336479 h 539644"/>
                <a:gd name="connsiteX122" fmla="*/ 273083 w 406811"/>
                <a:gd name="connsiteY122" fmla="*/ 305656 h 539644"/>
                <a:gd name="connsiteX123" fmla="*/ 270514 w 406811"/>
                <a:gd name="connsiteY123" fmla="*/ 295382 h 539644"/>
                <a:gd name="connsiteX124" fmla="*/ 273083 w 406811"/>
                <a:gd name="connsiteY124" fmla="*/ 254285 h 539644"/>
                <a:gd name="connsiteX125" fmla="*/ 280788 w 406811"/>
                <a:gd name="connsiteY125" fmla="*/ 256854 h 539644"/>
                <a:gd name="connsiteX126" fmla="*/ 301337 w 406811"/>
                <a:gd name="connsiteY126" fmla="*/ 267128 h 539644"/>
                <a:gd name="connsiteX127" fmla="*/ 316748 w 406811"/>
                <a:gd name="connsiteY127" fmla="*/ 272265 h 539644"/>
                <a:gd name="connsiteX128" fmla="*/ 327022 w 406811"/>
                <a:gd name="connsiteY128" fmla="*/ 279971 h 539644"/>
                <a:gd name="connsiteX129" fmla="*/ 334728 w 406811"/>
                <a:gd name="connsiteY129" fmla="*/ 282539 h 539644"/>
                <a:gd name="connsiteX130" fmla="*/ 347570 w 406811"/>
                <a:gd name="connsiteY130" fmla="*/ 287676 h 539644"/>
                <a:gd name="connsiteX131" fmla="*/ 388667 w 406811"/>
                <a:gd name="connsiteY131" fmla="*/ 303088 h 539644"/>
                <a:gd name="connsiteX132" fmla="*/ 406647 w 406811"/>
                <a:gd name="connsiteY132" fmla="*/ 300519 h 539644"/>
                <a:gd name="connsiteX133" fmla="*/ 391235 w 406811"/>
                <a:gd name="connsiteY133" fmla="*/ 295382 h 539644"/>
                <a:gd name="connsiteX134" fmla="*/ 380961 w 406811"/>
                <a:gd name="connsiteY134" fmla="*/ 290245 h 539644"/>
                <a:gd name="connsiteX135" fmla="*/ 373256 w 406811"/>
                <a:gd name="connsiteY135" fmla="*/ 287676 h 539644"/>
                <a:gd name="connsiteX136" fmla="*/ 360413 w 406811"/>
                <a:gd name="connsiteY136" fmla="*/ 279971 h 539644"/>
                <a:gd name="connsiteX137" fmla="*/ 352707 w 406811"/>
                <a:gd name="connsiteY137" fmla="*/ 274834 h 539644"/>
                <a:gd name="connsiteX138" fmla="*/ 342433 w 406811"/>
                <a:gd name="connsiteY138" fmla="*/ 272265 h 539644"/>
                <a:gd name="connsiteX139" fmla="*/ 334728 w 406811"/>
                <a:gd name="connsiteY139" fmla="*/ 269697 h 539644"/>
                <a:gd name="connsiteX140" fmla="*/ 329590 w 406811"/>
                <a:gd name="connsiteY140" fmla="*/ 264560 h 539644"/>
                <a:gd name="connsiteX141" fmla="*/ 316748 w 406811"/>
                <a:gd name="connsiteY141" fmla="*/ 254285 h 539644"/>
                <a:gd name="connsiteX142" fmla="*/ 309042 w 406811"/>
                <a:gd name="connsiteY142" fmla="*/ 244011 h 539644"/>
                <a:gd name="connsiteX143" fmla="*/ 303905 w 406811"/>
                <a:gd name="connsiteY143" fmla="*/ 236306 h 539644"/>
                <a:gd name="connsiteX144" fmla="*/ 296199 w 406811"/>
                <a:gd name="connsiteY144" fmla="*/ 231169 h 539644"/>
                <a:gd name="connsiteX145" fmla="*/ 293631 w 406811"/>
                <a:gd name="connsiteY145" fmla="*/ 223463 h 539644"/>
                <a:gd name="connsiteX146" fmla="*/ 280788 w 406811"/>
                <a:gd name="connsiteY146" fmla="*/ 208052 h 539644"/>
                <a:gd name="connsiteX147" fmla="*/ 278220 w 406811"/>
                <a:gd name="connsiteY147" fmla="*/ 197778 h 539644"/>
                <a:gd name="connsiteX148" fmla="*/ 273083 w 406811"/>
                <a:gd name="connsiteY148" fmla="*/ 190072 h 539644"/>
                <a:gd name="connsiteX149" fmla="*/ 280788 w 406811"/>
                <a:gd name="connsiteY149" fmla="*/ 187503 h 539644"/>
                <a:gd name="connsiteX150" fmla="*/ 321885 w 406811"/>
                <a:gd name="connsiteY150" fmla="*/ 190072 h 539644"/>
                <a:gd name="connsiteX151" fmla="*/ 345002 w 406811"/>
                <a:gd name="connsiteY151" fmla="*/ 192641 h 539644"/>
                <a:gd name="connsiteX152" fmla="*/ 391235 w 406811"/>
                <a:gd name="connsiteY152" fmla="*/ 190072 h 539644"/>
                <a:gd name="connsiteX153" fmla="*/ 393804 w 406811"/>
                <a:gd name="connsiteY153" fmla="*/ 182366 h 539644"/>
                <a:gd name="connsiteX154" fmla="*/ 355276 w 406811"/>
                <a:gd name="connsiteY154" fmla="*/ 166955 h 539644"/>
                <a:gd name="connsiteX155" fmla="*/ 327022 w 406811"/>
                <a:gd name="connsiteY155" fmla="*/ 164387 h 539644"/>
                <a:gd name="connsiteX156" fmla="*/ 314179 w 406811"/>
                <a:gd name="connsiteY156" fmla="*/ 154112 h 539644"/>
                <a:gd name="connsiteX157" fmla="*/ 306474 w 406811"/>
                <a:gd name="connsiteY157" fmla="*/ 151544 h 539644"/>
                <a:gd name="connsiteX158" fmla="*/ 298768 w 406811"/>
                <a:gd name="connsiteY158" fmla="*/ 143838 h 539644"/>
                <a:gd name="connsiteX159" fmla="*/ 285925 w 406811"/>
                <a:gd name="connsiteY159" fmla="*/ 125859 h 539644"/>
                <a:gd name="connsiteX160" fmla="*/ 280788 w 406811"/>
                <a:gd name="connsiteY160" fmla="*/ 120721 h 539644"/>
                <a:gd name="connsiteX161" fmla="*/ 339865 w 406811"/>
                <a:gd name="connsiteY161" fmla="*/ 118153 h 539644"/>
                <a:gd name="connsiteX162" fmla="*/ 360413 w 406811"/>
                <a:gd name="connsiteY162" fmla="*/ 115584 h 539644"/>
                <a:gd name="connsiteX163" fmla="*/ 380961 w 406811"/>
                <a:gd name="connsiteY163" fmla="*/ 110447 h 539644"/>
                <a:gd name="connsiteX164" fmla="*/ 388667 w 406811"/>
                <a:gd name="connsiteY164" fmla="*/ 105310 h 539644"/>
                <a:gd name="connsiteX165" fmla="*/ 386098 w 406811"/>
                <a:gd name="connsiteY165" fmla="*/ 82193 h 539644"/>
                <a:gd name="connsiteX166" fmla="*/ 362981 w 406811"/>
                <a:gd name="connsiteY166" fmla="*/ 74488 h 539644"/>
                <a:gd name="connsiteX167" fmla="*/ 334728 w 406811"/>
                <a:gd name="connsiteY167" fmla="*/ 61645 h 539644"/>
                <a:gd name="connsiteX168" fmla="*/ 316748 w 406811"/>
                <a:gd name="connsiteY168" fmla="*/ 53939 h 539644"/>
                <a:gd name="connsiteX169" fmla="*/ 288494 w 406811"/>
                <a:gd name="connsiteY169" fmla="*/ 46234 h 539644"/>
                <a:gd name="connsiteX170" fmla="*/ 280788 w 406811"/>
                <a:gd name="connsiteY170" fmla="*/ 43665 h 539644"/>
                <a:gd name="connsiteX171" fmla="*/ 273083 w 406811"/>
                <a:gd name="connsiteY171" fmla="*/ 41097 h 539644"/>
                <a:gd name="connsiteX172" fmla="*/ 265377 w 406811"/>
                <a:gd name="connsiteY172" fmla="*/ 35960 h 539644"/>
                <a:gd name="connsiteX173" fmla="*/ 257671 w 406811"/>
                <a:gd name="connsiteY173" fmla="*/ 33391 h 539644"/>
                <a:gd name="connsiteX174" fmla="*/ 247397 w 406811"/>
                <a:gd name="connsiteY174" fmla="*/ 0 h 53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06811" h="539644">
                  <a:moveTo>
                    <a:pt x="247397" y="0"/>
                  </a:moveTo>
                  <a:lnTo>
                    <a:pt x="247397" y="0"/>
                  </a:lnTo>
                  <a:cubicBezTo>
                    <a:pt x="245685" y="7706"/>
                    <a:pt x="245526" y="15931"/>
                    <a:pt x="242260" y="23117"/>
                  </a:cubicBezTo>
                  <a:cubicBezTo>
                    <a:pt x="240983" y="25927"/>
                    <a:pt x="236965" y="26326"/>
                    <a:pt x="234555" y="28254"/>
                  </a:cubicBezTo>
                  <a:cubicBezTo>
                    <a:pt x="229324" y="32439"/>
                    <a:pt x="228097" y="35372"/>
                    <a:pt x="224280" y="41097"/>
                  </a:cubicBezTo>
                  <a:cubicBezTo>
                    <a:pt x="220946" y="64437"/>
                    <a:pt x="223626" y="53333"/>
                    <a:pt x="216575" y="74488"/>
                  </a:cubicBezTo>
                  <a:cubicBezTo>
                    <a:pt x="215459" y="77837"/>
                    <a:pt x="216686" y="82465"/>
                    <a:pt x="214006" y="84762"/>
                  </a:cubicBezTo>
                  <a:cubicBezTo>
                    <a:pt x="210952" y="87380"/>
                    <a:pt x="193609" y="90956"/>
                    <a:pt x="188321" y="92467"/>
                  </a:cubicBezTo>
                  <a:cubicBezTo>
                    <a:pt x="185718" y="93211"/>
                    <a:pt x="183218" y="94292"/>
                    <a:pt x="180615" y="95036"/>
                  </a:cubicBezTo>
                  <a:cubicBezTo>
                    <a:pt x="177221" y="96006"/>
                    <a:pt x="173735" y="96635"/>
                    <a:pt x="170341" y="97605"/>
                  </a:cubicBezTo>
                  <a:cubicBezTo>
                    <a:pt x="167738" y="98349"/>
                    <a:pt x="165238" y="99429"/>
                    <a:pt x="162635" y="100173"/>
                  </a:cubicBezTo>
                  <a:cubicBezTo>
                    <a:pt x="159241" y="101143"/>
                    <a:pt x="155666" y="101502"/>
                    <a:pt x="152361" y="102742"/>
                  </a:cubicBezTo>
                  <a:cubicBezTo>
                    <a:pt x="148776" y="104086"/>
                    <a:pt x="145781" y="106872"/>
                    <a:pt x="142087" y="107879"/>
                  </a:cubicBezTo>
                  <a:cubicBezTo>
                    <a:pt x="136246" y="109472"/>
                    <a:pt x="130100" y="109591"/>
                    <a:pt x="124107" y="110447"/>
                  </a:cubicBezTo>
                  <a:cubicBezTo>
                    <a:pt x="107167" y="116095"/>
                    <a:pt x="122503" y="111611"/>
                    <a:pt x="90716" y="115584"/>
                  </a:cubicBezTo>
                  <a:cubicBezTo>
                    <a:pt x="85548" y="116230"/>
                    <a:pt x="80502" y="117818"/>
                    <a:pt x="75305" y="118153"/>
                  </a:cubicBezTo>
                  <a:cubicBezTo>
                    <a:pt x="53928" y="119532"/>
                    <a:pt x="32496" y="119865"/>
                    <a:pt x="11092" y="120721"/>
                  </a:cubicBezTo>
                  <a:cubicBezTo>
                    <a:pt x="8157" y="121700"/>
                    <a:pt x="-3097" y="123168"/>
                    <a:pt x="817" y="130996"/>
                  </a:cubicBezTo>
                  <a:cubicBezTo>
                    <a:pt x="2028" y="133418"/>
                    <a:pt x="5954" y="132708"/>
                    <a:pt x="8523" y="133564"/>
                  </a:cubicBezTo>
                  <a:cubicBezTo>
                    <a:pt x="27872" y="146462"/>
                    <a:pt x="3279" y="131316"/>
                    <a:pt x="26503" y="141270"/>
                  </a:cubicBezTo>
                  <a:cubicBezTo>
                    <a:pt x="49482" y="151119"/>
                    <a:pt x="12704" y="142824"/>
                    <a:pt x="49620" y="148975"/>
                  </a:cubicBezTo>
                  <a:cubicBezTo>
                    <a:pt x="85579" y="148119"/>
                    <a:pt x="121564" y="148004"/>
                    <a:pt x="157498" y="146407"/>
                  </a:cubicBezTo>
                  <a:cubicBezTo>
                    <a:pt x="160203" y="146287"/>
                    <a:pt x="162601" y="144582"/>
                    <a:pt x="165204" y="143838"/>
                  </a:cubicBezTo>
                  <a:cubicBezTo>
                    <a:pt x="168598" y="142868"/>
                    <a:pt x="172097" y="142284"/>
                    <a:pt x="175478" y="141270"/>
                  </a:cubicBezTo>
                  <a:cubicBezTo>
                    <a:pt x="180665" y="139714"/>
                    <a:pt x="190889" y="136133"/>
                    <a:pt x="190889" y="136133"/>
                  </a:cubicBezTo>
                  <a:cubicBezTo>
                    <a:pt x="194784" y="133536"/>
                    <a:pt x="200985" y="128427"/>
                    <a:pt x="206301" y="128427"/>
                  </a:cubicBezTo>
                  <a:cubicBezTo>
                    <a:pt x="209831" y="128427"/>
                    <a:pt x="213150" y="130140"/>
                    <a:pt x="216575" y="130996"/>
                  </a:cubicBezTo>
                  <a:cubicBezTo>
                    <a:pt x="215719" y="136133"/>
                    <a:pt x="215653" y="141466"/>
                    <a:pt x="214006" y="146407"/>
                  </a:cubicBezTo>
                  <a:cubicBezTo>
                    <a:pt x="213030" y="149335"/>
                    <a:pt x="210797" y="151702"/>
                    <a:pt x="208869" y="154112"/>
                  </a:cubicBezTo>
                  <a:cubicBezTo>
                    <a:pt x="207356" y="156003"/>
                    <a:pt x="205809" y="158004"/>
                    <a:pt x="203732" y="159250"/>
                  </a:cubicBezTo>
                  <a:cubicBezTo>
                    <a:pt x="198131" y="162610"/>
                    <a:pt x="181157" y="163943"/>
                    <a:pt x="178047" y="164387"/>
                  </a:cubicBezTo>
                  <a:cubicBezTo>
                    <a:pt x="164484" y="168907"/>
                    <a:pt x="172594" y="165453"/>
                    <a:pt x="154930" y="177229"/>
                  </a:cubicBezTo>
                  <a:cubicBezTo>
                    <a:pt x="135691" y="190055"/>
                    <a:pt x="157839" y="181397"/>
                    <a:pt x="139519" y="187503"/>
                  </a:cubicBezTo>
                  <a:cubicBezTo>
                    <a:pt x="137806" y="190072"/>
                    <a:pt x="136564" y="193026"/>
                    <a:pt x="134381" y="195209"/>
                  </a:cubicBezTo>
                  <a:cubicBezTo>
                    <a:pt x="129402" y="200188"/>
                    <a:pt x="125237" y="200826"/>
                    <a:pt x="118970" y="202915"/>
                  </a:cubicBezTo>
                  <a:cubicBezTo>
                    <a:pt x="117258" y="208052"/>
                    <a:pt x="115146" y="213073"/>
                    <a:pt x="113833" y="218326"/>
                  </a:cubicBezTo>
                  <a:cubicBezTo>
                    <a:pt x="111381" y="228135"/>
                    <a:pt x="110964" y="231772"/>
                    <a:pt x="106128" y="241443"/>
                  </a:cubicBezTo>
                  <a:cubicBezTo>
                    <a:pt x="104747" y="244204"/>
                    <a:pt x="102703" y="246580"/>
                    <a:pt x="100990" y="249148"/>
                  </a:cubicBezTo>
                  <a:cubicBezTo>
                    <a:pt x="94539" y="268507"/>
                    <a:pt x="103239" y="244654"/>
                    <a:pt x="93285" y="264560"/>
                  </a:cubicBezTo>
                  <a:cubicBezTo>
                    <a:pt x="92074" y="266981"/>
                    <a:pt x="88073" y="271678"/>
                    <a:pt x="90716" y="272265"/>
                  </a:cubicBezTo>
                  <a:cubicBezTo>
                    <a:pt x="99116" y="274132"/>
                    <a:pt x="107840" y="270553"/>
                    <a:pt x="116402" y="269697"/>
                  </a:cubicBezTo>
                  <a:lnTo>
                    <a:pt x="131813" y="264560"/>
                  </a:lnTo>
                  <a:cubicBezTo>
                    <a:pt x="141567" y="261309"/>
                    <a:pt x="141152" y="263127"/>
                    <a:pt x="149793" y="259423"/>
                  </a:cubicBezTo>
                  <a:cubicBezTo>
                    <a:pt x="172015" y="249899"/>
                    <a:pt x="149699" y="257741"/>
                    <a:pt x="167772" y="251717"/>
                  </a:cubicBezTo>
                  <a:cubicBezTo>
                    <a:pt x="189861" y="236992"/>
                    <a:pt x="161911" y="254648"/>
                    <a:pt x="183184" y="244011"/>
                  </a:cubicBezTo>
                  <a:cubicBezTo>
                    <a:pt x="188954" y="241126"/>
                    <a:pt x="194539" y="236036"/>
                    <a:pt x="198595" y="231169"/>
                  </a:cubicBezTo>
                  <a:cubicBezTo>
                    <a:pt x="200571" y="228797"/>
                    <a:pt x="202020" y="226032"/>
                    <a:pt x="203732" y="223463"/>
                  </a:cubicBezTo>
                  <a:cubicBezTo>
                    <a:pt x="205444" y="226032"/>
                    <a:pt x="208664" y="228089"/>
                    <a:pt x="208869" y="231169"/>
                  </a:cubicBezTo>
                  <a:cubicBezTo>
                    <a:pt x="209207" y="236237"/>
                    <a:pt x="208739" y="259683"/>
                    <a:pt x="203732" y="269697"/>
                  </a:cubicBezTo>
                  <a:cubicBezTo>
                    <a:pt x="202351" y="272458"/>
                    <a:pt x="200307" y="274834"/>
                    <a:pt x="198595" y="277402"/>
                  </a:cubicBezTo>
                  <a:lnTo>
                    <a:pt x="193458" y="308225"/>
                  </a:lnTo>
                  <a:cubicBezTo>
                    <a:pt x="192273" y="315338"/>
                    <a:pt x="185225" y="317379"/>
                    <a:pt x="180615" y="321067"/>
                  </a:cubicBezTo>
                  <a:cubicBezTo>
                    <a:pt x="178724" y="322580"/>
                    <a:pt x="177338" y="324655"/>
                    <a:pt x="175478" y="326205"/>
                  </a:cubicBezTo>
                  <a:cubicBezTo>
                    <a:pt x="169109" y="331512"/>
                    <a:pt x="164168" y="334600"/>
                    <a:pt x="157498" y="339047"/>
                  </a:cubicBezTo>
                  <a:cubicBezTo>
                    <a:pt x="144982" y="357822"/>
                    <a:pt x="160259" y="334215"/>
                    <a:pt x="147224" y="357027"/>
                  </a:cubicBezTo>
                  <a:cubicBezTo>
                    <a:pt x="145692" y="359707"/>
                    <a:pt x="144908" y="363479"/>
                    <a:pt x="142087" y="364733"/>
                  </a:cubicBezTo>
                  <a:cubicBezTo>
                    <a:pt x="136555" y="367192"/>
                    <a:pt x="130100" y="366445"/>
                    <a:pt x="124107" y="367301"/>
                  </a:cubicBezTo>
                  <a:cubicBezTo>
                    <a:pt x="118970" y="369013"/>
                    <a:pt x="111699" y="367932"/>
                    <a:pt x="108696" y="372438"/>
                  </a:cubicBezTo>
                  <a:cubicBezTo>
                    <a:pt x="101137" y="383777"/>
                    <a:pt x="106586" y="379539"/>
                    <a:pt x="90716" y="382712"/>
                  </a:cubicBezTo>
                  <a:cubicBezTo>
                    <a:pt x="88148" y="384425"/>
                    <a:pt x="85772" y="386469"/>
                    <a:pt x="83011" y="387850"/>
                  </a:cubicBezTo>
                  <a:cubicBezTo>
                    <a:pt x="80589" y="389061"/>
                    <a:pt x="75305" y="387710"/>
                    <a:pt x="75305" y="390418"/>
                  </a:cubicBezTo>
                  <a:cubicBezTo>
                    <a:pt x="75305" y="393505"/>
                    <a:pt x="80442" y="393843"/>
                    <a:pt x="83011" y="395555"/>
                  </a:cubicBezTo>
                  <a:cubicBezTo>
                    <a:pt x="106128" y="394699"/>
                    <a:pt x="129287" y="391339"/>
                    <a:pt x="152361" y="392987"/>
                  </a:cubicBezTo>
                  <a:cubicBezTo>
                    <a:pt x="155061" y="393180"/>
                    <a:pt x="155786" y="398124"/>
                    <a:pt x="154930" y="400692"/>
                  </a:cubicBezTo>
                  <a:cubicBezTo>
                    <a:pt x="152978" y="406549"/>
                    <a:pt x="148081" y="410966"/>
                    <a:pt x="144656" y="416103"/>
                  </a:cubicBezTo>
                  <a:lnTo>
                    <a:pt x="139519" y="423809"/>
                  </a:lnTo>
                  <a:cubicBezTo>
                    <a:pt x="138663" y="428946"/>
                    <a:pt x="138597" y="434279"/>
                    <a:pt x="136950" y="439220"/>
                  </a:cubicBezTo>
                  <a:cubicBezTo>
                    <a:pt x="135974" y="442149"/>
                    <a:pt x="133665" y="444456"/>
                    <a:pt x="131813" y="446926"/>
                  </a:cubicBezTo>
                  <a:cubicBezTo>
                    <a:pt x="121136" y="461163"/>
                    <a:pt x="125242" y="457301"/>
                    <a:pt x="113833" y="464906"/>
                  </a:cubicBezTo>
                  <a:cubicBezTo>
                    <a:pt x="96061" y="491562"/>
                    <a:pt x="124494" y="451676"/>
                    <a:pt x="98422" y="477748"/>
                  </a:cubicBezTo>
                  <a:cubicBezTo>
                    <a:pt x="96507" y="479663"/>
                    <a:pt x="96709" y="482885"/>
                    <a:pt x="95853" y="485454"/>
                  </a:cubicBezTo>
                  <a:cubicBezTo>
                    <a:pt x="97565" y="488023"/>
                    <a:pt x="100482" y="490115"/>
                    <a:pt x="100990" y="493160"/>
                  </a:cubicBezTo>
                  <a:cubicBezTo>
                    <a:pt x="101435" y="495830"/>
                    <a:pt x="99765" y="498514"/>
                    <a:pt x="98422" y="500865"/>
                  </a:cubicBezTo>
                  <a:cubicBezTo>
                    <a:pt x="91428" y="513104"/>
                    <a:pt x="91289" y="508910"/>
                    <a:pt x="83011" y="518845"/>
                  </a:cubicBezTo>
                  <a:cubicBezTo>
                    <a:pt x="81035" y="521217"/>
                    <a:pt x="80057" y="524368"/>
                    <a:pt x="77874" y="526551"/>
                  </a:cubicBezTo>
                  <a:cubicBezTo>
                    <a:pt x="75691" y="528734"/>
                    <a:pt x="67090" y="531451"/>
                    <a:pt x="70168" y="531688"/>
                  </a:cubicBezTo>
                  <a:cubicBezTo>
                    <a:pt x="83853" y="532740"/>
                    <a:pt x="97566" y="529975"/>
                    <a:pt x="111265" y="529119"/>
                  </a:cubicBezTo>
                  <a:cubicBezTo>
                    <a:pt x="113833" y="528263"/>
                    <a:pt x="116367" y="527295"/>
                    <a:pt x="118970" y="526551"/>
                  </a:cubicBezTo>
                  <a:cubicBezTo>
                    <a:pt x="122364" y="525581"/>
                    <a:pt x="125999" y="525373"/>
                    <a:pt x="129244" y="523982"/>
                  </a:cubicBezTo>
                  <a:cubicBezTo>
                    <a:pt x="132081" y="522766"/>
                    <a:pt x="134189" y="520226"/>
                    <a:pt x="136950" y="518845"/>
                  </a:cubicBezTo>
                  <a:cubicBezTo>
                    <a:pt x="141074" y="516783"/>
                    <a:pt x="145580" y="515581"/>
                    <a:pt x="149793" y="513708"/>
                  </a:cubicBezTo>
                  <a:cubicBezTo>
                    <a:pt x="153292" y="512153"/>
                    <a:pt x="156743" y="510471"/>
                    <a:pt x="160067" y="508571"/>
                  </a:cubicBezTo>
                  <a:cubicBezTo>
                    <a:pt x="162747" y="507039"/>
                    <a:pt x="165011" y="504815"/>
                    <a:pt x="167772" y="503434"/>
                  </a:cubicBezTo>
                  <a:cubicBezTo>
                    <a:pt x="170194" y="502223"/>
                    <a:pt x="172909" y="501721"/>
                    <a:pt x="175478" y="500865"/>
                  </a:cubicBezTo>
                  <a:cubicBezTo>
                    <a:pt x="181731" y="482105"/>
                    <a:pt x="175362" y="484140"/>
                    <a:pt x="190889" y="488023"/>
                  </a:cubicBezTo>
                  <a:cubicBezTo>
                    <a:pt x="193458" y="491448"/>
                    <a:pt x="196471" y="494580"/>
                    <a:pt x="198595" y="498297"/>
                  </a:cubicBezTo>
                  <a:cubicBezTo>
                    <a:pt x="199938" y="500648"/>
                    <a:pt x="199472" y="503888"/>
                    <a:pt x="201163" y="506002"/>
                  </a:cubicBezTo>
                  <a:cubicBezTo>
                    <a:pt x="203092" y="508413"/>
                    <a:pt x="206300" y="509427"/>
                    <a:pt x="208869" y="511139"/>
                  </a:cubicBezTo>
                  <a:cubicBezTo>
                    <a:pt x="210581" y="513708"/>
                    <a:pt x="212625" y="516084"/>
                    <a:pt x="214006" y="518845"/>
                  </a:cubicBezTo>
                  <a:cubicBezTo>
                    <a:pt x="215217" y="521267"/>
                    <a:pt x="214660" y="524636"/>
                    <a:pt x="216575" y="526551"/>
                  </a:cubicBezTo>
                  <a:cubicBezTo>
                    <a:pt x="218489" y="528465"/>
                    <a:pt x="221792" y="528053"/>
                    <a:pt x="224280" y="529119"/>
                  </a:cubicBezTo>
                  <a:cubicBezTo>
                    <a:pt x="227800" y="530627"/>
                    <a:pt x="231035" y="532748"/>
                    <a:pt x="234555" y="534256"/>
                  </a:cubicBezTo>
                  <a:cubicBezTo>
                    <a:pt x="241471" y="537220"/>
                    <a:pt x="247557" y="537884"/>
                    <a:pt x="255103" y="539393"/>
                  </a:cubicBezTo>
                  <a:cubicBezTo>
                    <a:pt x="261096" y="538537"/>
                    <a:pt x="269564" y="541751"/>
                    <a:pt x="273083" y="536825"/>
                  </a:cubicBezTo>
                  <a:cubicBezTo>
                    <a:pt x="277122" y="531171"/>
                    <a:pt x="262870" y="514821"/>
                    <a:pt x="260240" y="511139"/>
                  </a:cubicBezTo>
                  <a:cubicBezTo>
                    <a:pt x="258446" y="508627"/>
                    <a:pt x="257513" y="505362"/>
                    <a:pt x="255103" y="503434"/>
                  </a:cubicBezTo>
                  <a:cubicBezTo>
                    <a:pt x="252989" y="501743"/>
                    <a:pt x="249966" y="501721"/>
                    <a:pt x="247397" y="500865"/>
                  </a:cubicBezTo>
                  <a:cubicBezTo>
                    <a:pt x="241794" y="484054"/>
                    <a:pt x="249576" y="500554"/>
                    <a:pt x="237123" y="490591"/>
                  </a:cubicBezTo>
                  <a:cubicBezTo>
                    <a:pt x="234712" y="488662"/>
                    <a:pt x="233698" y="485454"/>
                    <a:pt x="231986" y="482885"/>
                  </a:cubicBezTo>
                  <a:cubicBezTo>
                    <a:pt x="231130" y="478604"/>
                    <a:pt x="230476" y="474278"/>
                    <a:pt x="229417" y="470043"/>
                  </a:cubicBezTo>
                  <a:cubicBezTo>
                    <a:pt x="228092" y="464741"/>
                    <a:pt x="223117" y="457463"/>
                    <a:pt x="229417" y="452063"/>
                  </a:cubicBezTo>
                  <a:cubicBezTo>
                    <a:pt x="233529" y="448539"/>
                    <a:pt x="239692" y="448639"/>
                    <a:pt x="244829" y="446926"/>
                  </a:cubicBezTo>
                  <a:lnTo>
                    <a:pt x="252534" y="444357"/>
                  </a:lnTo>
                  <a:lnTo>
                    <a:pt x="257671" y="428946"/>
                  </a:lnTo>
                  <a:cubicBezTo>
                    <a:pt x="259318" y="424005"/>
                    <a:pt x="256366" y="418587"/>
                    <a:pt x="255103" y="413535"/>
                  </a:cubicBezTo>
                  <a:cubicBezTo>
                    <a:pt x="253790" y="408282"/>
                    <a:pt x="251678" y="403261"/>
                    <a:pt x="249966" y="398124"/>
                  </a:cubicBezTo>
                  <a:cubicBezTo>
                    <a:pt x="248850" y="394775"/>
                    <a:pt x="248253" y="391275"/>
                    <a:pt x="247397" y="387850"/>
                  </a:cubicBezTo>
                  <a:cubicBezTo>
                    <a:pt x="248253" y="380144"/>
                    <a:pt x="243912" y="369576"/>
                    <a:pt x="249966" y="364733"/>
                  </a:cubicBezTo>
                  <a:cubicBezTo>
                    <a:pt x="262358" y="354819"/>
                    <a:pt x="272124" y="368105"/>
                    <a:pt x="280788" y="372438"/>
                  </a:cubicBezTo>
                  <a:cubicBezTo>
                    <a:pt x="283210" y="373649"/>
                    <a:pt x="285925" y="374151"/>
                    <a:pt x="288494" y="375007"/>
                  </a:cubicBezTo>
                  <a:cubicBezTo>
                    <a:pt x="291062" y="377575"/>
                    <a:pt x="292786" y="381471"/>
                    <a:pt x="296199" y="382712"/>
                  </a:cubicBezTo>
                  <a:cubicBezTo>
                    <a:pt x="302686" y="385071"/>
                    <a:pt x="309887" y="384519"/>
                    <a:pt x="316748" y="385281"/>
                  </a:cubicBezTo>
                  <a:cubicBezTo>
                    <a:pt x="325300" y="386231"/>
                    <a:pt x="333871" y="386994"/>
                    <a:pt x="342433" y="387850"/>
                  </a:cubicBezTo>
                  <a:cubicBezTo>
                    <a:pt x="346854" y="389323"/>
                    <a:pt x="363291" y="395246"/>
                    <a:pt x="365550" y="392987"/>
                  </a:cubicBezTo>
                  <a:cubicBezTo>
                    <a:pt x="368577" y="389960"/>
                    <a:pt x="358993" y="387405"/>
                    <a:pt x="355276" y="385281"/>
                  </a:cubicBezTo>
                  <a:cubicBezTo>
                    <a:pt x="352925" y="383938"/>
                    <a:pt x="350059" y="383779"/>
                    <a:pt x="347570" y="382712"/>
                  </a:cubicBezTo>
                  <a:cubicBezTo>
                    <a:pt x="337272" y="378298"/>
                    <a:pt x="339233" y="377418"/>
                    <a:pt x="329590" y="375007"/>
                  </a:cubicBezTo>
                  <a:cubicBezTo>
                    <a:pt x="325355" y="373948"/>
                    <a:pt x="321010" y="373385"/>
                    <a:pt x="316748" y="372438"/>
                  </a:cubicBezTo>
                  <a:cubicBezTo>
                    <a:pt x="313302" y="371672"/>
                    <a:pt x="309899" y="370726"/>
                    <a:pt x="306474" y="369870"/>
                  </a:cubicBezTo>
                  <a:cubicBezTo>
                    <a:pt x="303905" y="368158"/>
                    <a:pt x="300697" y="367144"/>
                    <a:pt x="298768" y="364733"/>
                  </a:cubicBezTo>
                  <a:cubicBezTo>
                    <a:pt x="297076" y="362619"/>
                    <a:pt x="297266" y="359516"/>
                    <a:pt x="296199" y="357027"/>
                  </a:cubicBezTo>
                  <a:cubicBezTo>
                    <a:pt x="291498" y="346058"/>
                    <a:pt x="290732" y="346312"/>
                    <a:pt x="283357" y="336479"/>
                  </a:cubicBezTo>
                  <a:lnTo>
                    <a:pt x="273083" y="305656"/>
                  </a:lnTo>
                  <a:cubicBezTo>
                    <a:pt x="271967" y="302307"/>
                    <a:pt x="271370" y="298807"/>
                    <a:pt x="270514" y="295382"/>
                  </a:cubicBezTo>
                  <a:cubicBezTo>
                    <a:pt x="271370" y="281683"/>
                    <a:pt x="269546" y="267547"/>
                    <a:pt x="273083" y="254285"/>
                  </a:cubicBezTo>
                  <a:cubicBezTo>
                    <a:pt x="273781" y="251669"/>
                    <a:pt x="278323" y="255734"/>
                    <a:pt x="280788" y="256854"/>
                  </a:cubicBezTo>
                  <a:cubicBezTo>
                    <a:pt x="287760" y="260023"/>
                    <a:pt x="294072" y="264706"/>
                    <a:pt x="301337" y="267128"/>
                  </a:cubicBezTo>
                  <a:lnTo>
                    <a:pt x="316748" y="272265"/>
                  </a:lnTo>
                  <a:cubicBezTo>
                    <a:pt x="320173" y="274834"/>
                    <a:pt x="323305" y="277847"/>
                    <a:pt x="327022" y="279971"/>
                  </a:cubicBezTo>
                  <a:cubicBezTo>
                    <a:pt x="329373" y="281314"/>
                    <a:pt x="332193" y="281588"/>
                    <a:pt x="334728" y="282539"/>
                  </a:cubicBezTo>
                  <a:cubicBezTo>
                    <a:pt x="339045" y="284158"/>
                    <a:pt x="343228" y="286125"/>
                    <a:pt x="347570" y="287676"/>
                  </a:cubicBezTo>
                  <a:cubicBezTo>
                    <a:pt x="386640" y="301630"/>
                    <a:pt x="355380" y="288822"/>
                    <a:pt x="388667" y="303088"/>
                  </a:cubicBezTo>
                  <a:cubicBezTo>
                    <a:pt x="394660" y="302232"/>
                    <a:pt x="404733" y="306263"/>
                    <a:pt x="406647" y="300519"/>
                  </a:cubicBezTo>
                  <a:cubicBezTo>
                    <a:pt x="408359" y="295382"/>
                    <a:pt x="396263" y="297393"/>
                    <a:pt x="391235" y="295382"/>
                  </a:cubicBezTo>
                  <a:cubicBezTo>
                    <a:pt x="387680" y="293960"/>
                    <a:pt x="384480" y="291753"/>
                    <a:pt x="380961" y="290245"/>
                  </a:cubicBezTo>
                  <a:cubicBezTo>
                    <a:pt x="378473" y="289178"/>
                    <a:pt x="375678" y="288887"/>
                    <a:pt x="373256" y="287676"/>
                  </a:cubicBezTo>
                  <a:cubicBezTo>
                    <a:pt x="368791" y="285443"/>
                    <a:pt x="364647" y="282617"/>
                    <a:pt x="360413" y="279971"/>
                  </a:cubicBezTo>
                  <a:cubicBezTo>
                    <a:pt x="357795" y="278335"/>
                    <a:pt x="355544" y="276050"/>
                    <a:pt x="352707" y="274834"/>
                  </a:cubicBezTo>
                  <a:cubicBezTo>
                    <a:pt x="349462" y="273443"/>
                    <a:pt x="345827" y="273235"/>
                    <a:pt x="342433" y="272265"/>
                  </a:cubicBezTo>
                  <a:cubicBezTo>
                    <a:pt x="339830" y="271521"/>
                    <a:pt x="337296" y="270553"/>
                    <a:pt x="334728" y="269697"/>
                  </a:cubicBezTo>
                  <a:cubicBezTo>
                    <a:pt x="333015" y="267985"/>
                    <a:pt x="331481" y="266073"/>
                    <a:pt x="329590" y="264560"/>
                  </a:cubicBezTo>
                  <a:cubicBezTo>
                    <a:pt x="321292" y="257922"/>
                    <a:pt x="322952" y="261729"/>
                    <a:pt x="316748" y="254285"/>
                  </a:cubicBezTo>
                  <a:cubicBezTo>
                    <a:pt x="314007" y="250996"/>
                    <a:pt x="311530" y="247494"/>
                    <a:pt x="309042" y="244011"/>
                  </a:cubicBezTo>
                  <a:cubicBezTo>
                    <a:pt x="307248" y="241499"/>
                    <a:pt x="306088" y="238489"/>
                    <a:pt x="303905" y="236306"/>
                  </a:cubicBezTo>
                  <a:cubicBezTo>
                    <a:pt x="301722" y="234123"/>
                    <a:pt x="298768" y="232881"/>
                    <a:pt x="296199" y="231169"/>
                  </a:cubicBezTo>
                  <a:cubicBezTo>
                    <a:pt x="295343" y="228600"/>
                    <a:pt x="294842" y="225885"/>
                    <a:pt x="293631" y="223463"/>
                  </a:cubicBezTo>
                  <a:cubicBezTo>
                    <a:pt x="290055" y="216310"/>
                    <a:pt x="286470" y="213733"/>
                    <a:pt x="280788" y="208052"/>
                  </a:cubicBezTo>
                  <a:cubicBezTo>
                    <a:pt x="279932" y="204627"/>
                    <a:pt x="279610" y="201023"/>
                    <a:pt x="278220" y="197778"/>
                  </a:cubicBezTo>
                  <a:cubicBezTo>
                    <a:pt x="277004" y="194940"/>
                    <a:pt x="272334" y="193067"/>
                    <a:pt x="273083" y="190072"/>
                  </a:cubicBezTo>
                  <a:cubicBezTo>
                    <a:pt x="273739" y="187445"/>
                    <a:pt x="278220" y="188359"/>
                    <a:pt x="280788" y="187503"/>
                  </a:cubicBezTo>
                  <a:lnTo>
                    <a:pt x="321885" y="190072"/>
                  </a:lnTo>
                  <a:cubicBezTo>
                    <a:pt x="329613" y="190690"/>
                    <a:pt x="337249" y="192641"/>
                    <a:pt x="345002" y="192641"/>
                  </a:cubicBezTo>
                  <a:cubicBezTo>
                    <a:pt x="360437" y="192641"/>
                    <a:pt x="375824" y="190928"/>
                    <a:pt x="391235" y="190072"/>
                  </a:cubicBezTo>
                  <a:cubicBezTo>
                    <a:pt x="392091" y="187503"/>
                    <a:pt x="393804" y="185074"/>
                    <a:pt x="393804" y="182366"/>
                  </a:cubicBezTo>
                  <a:cubicBezTo>
                    <a:pt x="393804" y="152186"/>
                    <a:pt x="388800" y="164561"/>
                    <a:pt x="355276" y="166955"/>
                  </a:cubicBezTo>
                  <a:cubicBezTo>
                    <a:pt x="345858" y="166099"/>
                    <a:pt x="336269" y="166368"/>
                    <a:pt x="327022" y="164387"/>
                  </a:cubicBezTo>
                  <a:cubicBezTo>
                    <a:pt x="319022" y="162673"/>
                    <a:pt x="320148" y="157694"/>
                    <a:pt x="314179" y="154112"/>
                  </a:cubicBezTo>
                  <a:cubicBezTo>
                    <a:pt x="311858" y="152719"/>
                    <a:pt x="309042" y="152400"/>
                    <a:pt x="306474" y="151544"/>
                  </a:cubicBezTo>
                  <a:cubicBezTo>
                    <a:pt x="303905" y="148975"/>
                    <a:pt x="301132" y="146596"/>
                    <a:pt x="298768" y="143838"/>
                  </a:cubicBezTo>
                  <a:cubicBezTo>
                    <a:pt x="277100" y="118560"/>
                    <a:pt x="302169" y="146164"/>
                    <a:pt x="285925" y="125859"/>
                  </a:cubicBezTo>
                  <a:cubicBezTo>
                    <a:pt x="284412" y="123968"/>
                    <a:pt x="282500" y="122434"/>
                    <a:pt x="280788" y="120721"/>
                  </a:cubicBezTo>
                  <a:cubicBezTo>
                    <a:pt x="300480" y="119865"/>
                    <a:pt x="320195" y="119422"/>
                    <a:pt x="339865" y="118153"/>
                  </a:cubicBezTo>
                  <a:cubicBezTo>
                    <a:pt x="346753" y="117709"/>
                    <a:pt x="353591" y="116634"/>
                    <a:pt x="360413" y="115584"/>
                  </a:cubicBezTo>
                  <a:cubicBezTo>
                    <a:pt x="364653" y="114932"/>
                    <a:pt x="376096" y="112880"/>
                    <a:pt x="380961" y="110447"/>
                  </a:cubicBezTo>
                  <a:cubicBezTo>
                    <a:pt x="383722" y="109066"/>
                    <a:pt x="386098" y="107022"/>
                    <a:pt x="388667" y="105310"/>
                  </a:cubicBezTo>
                  <a:cubicBezTo>
                    <a:pt x="387811" y="97604"/>
                    <a:pt x="390260" y="88734"/>
                    <a:pt x="386098" y="82193"/>
                  </a:cubicBezTo>
                  <a:cubicBezTo>
                    <a:pt x="383980" y="78864"/>
                    <a:pt x="367893" y="77436"/>
                    <a:pt x="362981" y="74488"/>
                  </a:cubicBezTo>
                  <a:cubicBezTo>
                    <a:pt x="345496" y="63996"/>
                    <a:pt x="354875" y="68361"/>
                    <a:pt x="334728" y="61645"/>
                  </a:cubicBezTo>
                  <a:cubicBezTo>
                    <a:pt x="312698" y="54302"/>
                    <a:pt x="334685" y="58423"/>
                    <a:pt x="316748" y="53939"/>
                  </a:cubicBezTo>
                  <a:cubicBezTo>
                    <a:pt x="287698" y="46677"/>
                    <a:pt x="321563" y="57257"/>
                    <a:pt x="288494" y="46234"/>
                  </a:cubicBezTo>
                  <a:lnTo>
                    <a:pt x="280788" y="43665"/>
                  </a:lnTo>
                  <a:lnTo>
                    <a:pt x="273083" y="41097"/>
                  </a:lnTo>
                  <a:cubicBezTo>
                    <a:pt x="270514" y="39385"/>
                    <a:pt x="268138" y="37341"/>
                    <a:pt x="265377" y="35960"/>
                  </a:cubicBezTo>
                  <a:cubicBezTo>
                    <a:pt x="262955" y="34749"/>
                    <a:pt x="259924" y="34893"/>
                    <a:pt x="257671" y="33391"/>
                  </a:cubicBezTo>
                  <a:cubicBezTo>
                    <a:pt x="250878" y="28862"/>
                    <a:pt x="249109" y="5565"/>
                    <a:pt x="247397"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7" name="Freeform 246">
              <a:extLst>
                <a:ext uri="{FF2B5EF4-FFF2-40B4-BE49-F238E27FC236}">
                  <a16:creationId xmlns:a16="http://schemas.microsoft.com/office/drawing/2014/main" id="{A76C5114-9D9F-329B-9C5F-634F8F5ADF2F}"/>
                </a:ext>
              </a:extLst>
            </p:cNvPr>
            <p:cNvSpPr/>
            <p:nvPr/>
          </p:nvSpPr>
          <p:spPr>
            <a:xfrm>
              <a:off x="2896712" y="4068129"/>
              <a:ext cx="303291" cy="744807"/>
            </a:xfrm>
            <a:custGeom>
              <a:avLst/>
              <a:gdLst>
                <a:gd name="connsiteX0" fmla="*/ 146838 w 303688"/>
                <a:gd name="connsiteY0" fmla="*/ 76768 h 744213"/>
                <a:gd name="connsiteX1" fmla="*/ 146838 w 303688"/>
                <a:gd name="connsiteY1" fmla="*/ 76768 h 744213"/>
                <a:gd name="connsiteX2" fmla="*/ 100117 w 303688"/>
                <a:gd name="connsiteY2" fmla="*/ 73431 h 744213"/>
                <a:gd name="connsiteX3" fmla="*/ 90106 w 303688"/>
                <a:gd name="connsiteY3" fmla="*/ 53407 h 744213"/>
                <a:gd name="connsiteX4" fmla="*/ 83431 w 303688"/>
                <a:gd name="connsiteY4" fmla="*/ 43396 h 744213"/>
                <a:gd name="connsiteX5" fmla="*/ 80094 w 303688"/>
                <a:gd name="connsiteY5" fmla="*/ 33384 h 744213"/>
                <a:gd name="connsiteX6" fmla="*/ 53396 w 303688"/>
                <a:gd name="connsiteY6" fmla="*/ 13361 h 744213"/>
                <a:gd name="connsiteX7" fmla="*/ 30035 w 303688"/>
                <a:gd name="connsiteY7" fmla="*/ 3349 h 744213"/>
                <a:gd name="connsiteX8" fmla="*/ 43384 w 303688"/>
                <a:gd name="connsiteY8" fmla="*/ 30047 h 744213"/>
                <a:gd name="connsiteX9" fmla="*/ 40047 w 303688"/>
                <a:gd name="connsiteY9" fmla="*/ 50070 h 744213"/>
                <a:gd name="connsiteX10" fmla="*/ 26698 w 303688"/>
                <a:gd name="connsiteY10" fmla="*/ 63419 h 744213"/>
                <a:gd name="connsiteX11" fmla="*/ 20024 w 303688"/>
                <a:gd name="connsiteY11" fmla="*/ 70094 h 744213"/>
                <a:gd name="connsiteX12" fmla="*/ 33373 w 303688"/>
                <a:gd name="connsiteY12" fmla="*/ 76768 h 744213"/>
                <a:gd name="connsiteX13" fmla="*/ 53396 w 303688"/>
                <a:gd name="connsiteY13" fmla="*/ 80105 h 744213"/>
                <a:gd name="connsiteX14" fmla="*/ 73419 w 303688"/>
                <a:gd name="connsiteY14" fmla="*/ 93454 h 744213"/>
                <a:gd name="connsiteX15" fmla="*/ 86768 w 303688"/>
                <a:gd name="connsiteY15" fmla="*/ 96791 h 744213"/>
                <a:gd name="connsiteX16" fmla="*/ 96780 w 303688"/>
                <a:gd name="connsiteY16" fmla="*/ 100129 h 744213"/>
                <a:gd name="connsiteX17" fmla="*/ 113466 w 303688"/>
                <a:gd name="connsiteY17" fmla="*/ 103466 h 744213"/>
                <a:gd name="connsiteX18" fmla="*/ 126815 w 303688"/>
                <a:gd name="connsiteY18" fmla="*/ 106803 h 744213"/>
                <a:gd name="connsiteX19" fmla="*/ 153513 w 303688"/>
                <a:gd name="connsiteY19" fmla="*/ 113478 h 744213"/>
                <a:gd name="connsiteX20" fmla="*/ 150176 w 303688"/>
                <a:gd name="connsiteY20" fmla="*/ 133501 h 744213"/>
                <a:gd name="connsiteX21" fmla="*/ 146838 w 303688"/>
                <a:gd name="connsiteY21" fmla="*/ 143513 h 744213"/>
                <a:gd name="connsiteX22" fmla="*/ 126815 w 303688"/>
                <a:gd name="connsiteY22" fmla="*/ 150187 h 744213"/>
                <a:gd name="connsiteX23" fmla="*/ 126815 w 303688"/>
                <a:gd name="connsiteY23" fmla="*/ 176885 h 744213"/>
                <a:gd name="connsiteX24" fmla="*/ 116803 w 303688"/>
                <a:gd name="connsiteY24" fmla="*/ 193571 h 744213"/>
                <a:gd name="connsiteX25" fmla="*/ 106792 w 303688"/>
                <a:gd name="connsiteY25" fmla="*/ 196908 h 744213"/>
                <a:gd name="connsiteX26" fmla="*/ 90106 w 303688"/>
                <a:gd name="connsiteY26" fmla="*/ 213594 h 744213"/>
                <a:gd name="connsiteX27" fmla="*/ 80094 w 303688"/>
                <a:gd name="connsiteY27" fmla="*/ 216932 h 744213"/>
                <a:gd name="connsiteX28" fmla="*/ 70082 w 303688"/>
                <a:gd name="connsiteY28" fmla="*/ 223606 h 744213"/>
                <a:gd name="connsiteX29" fmla="*/ 56733 w 303688"/>
                <a:gd name="connsiteY29" fmla="*/ 226943 h 744213"/>
                <a:gd name="connsiteX30" fmla="*/ 46722 w 303688"/>
                <a:gd name="connsiteY30" fmla="*/ 230280 h 744213"/>
                <a:gd name="connsiteX31" fmla="*/ 23361 w 303688"/>
                <a:gd name="connsiteY31" fmla="*/ 236955 h 744213"/>
                <a:gd name="connsiteX32" fmla="*/ 16687 w 303688"/>
                <a:gd name="connsiteY32" fmla="*/ 246967 h 744213"/>
                <a:gd name="connsiteX33" fmla="*/ 10012 w 303688"/>
                <a:gd name="connsiteY33" fmla="*/ 253641 h 744213"/>
                <a:gd name="connsiteX34" fmla="*/ 3338 w 303688"/>
                <a:gd name="connsiteY34" fmla="*/ 280339 h 744213"/>
                <a:gd name="connsiteX35" fmla="*/ 6675 w 303688"/>
                <a:gd name="connsiteY35" fmla="*/ 323723 h 744213"/>
                <a:gd name="connsiteX36" fmla="*/ 10012 w 303688"/>
                <a:gd name="connsiteY36" fmla="*/ 310374 h 744213"/>
                <a:gd name="connsiteX37" fmla="*/ 26698 w 303688"/>
                <a:gd name="connsiteY37" fmla="*/ 293688 h 744213"/>
                <a:gd name="connsiteX38" fmla="*/ 36710 w 303688"/>
                <a:gd name="connsiteY38" fmla="*/ 290351 h 744213"/>
                <a:gd name="connsiteX39" fmla="*/ 70082 w 303688"/>
                <a:gd name="connsiteY39" fmla="*/ 283676 h 744213"/>
                <a:gd name="connsiteX40" fmla="*/ 93443 w 303688"/>
                <a:gd name="connsiteY40" fmla="*/ 273664 h 744213"/>
                <a:gd name="connsiteX41" fmla="*/ 103454 w 303688"/>
                <a:gd name="connsiteY41" fmla="*/ 266990 h 744213"/>
                <a:gd name="connsiteX42" fmla="*/ 110129 w 303688"/>
                <a:gd name="connsiteY42" fmla="*/ 260315 h 744213"/>
                <a:gd name="connsiteX43" fmla="*/ 113466 w 303688"/>
                <a:gd name="connsiteY43" fmla="*/ 310374 h 744213"/>
                <a:gd name="connsiteX44" fmla="*/ 110129 w 303688"/>
                <a:gd name="connsiteY44" fmla="*/ 333734 h 744213"/>
                <a:gd name="connsiteX45" fmla="*/ 70082 w 303688"/>
                <a:gd name="connsiteY45" fmla="*/ 337072 h 744213"/>
                <a:gd name="connsiteX46" fmla="*/ 36710 w 303688"/>
                <a:gd name="connsiteY46" fmla="*/ 340409 h 744213"/>
                <a:gd name="connsiteX47" fmla="*/ 26698 w 303688"/>
                <a:gd name="connsiteY47" fmla="*/ 343746 h 744213"/>
                <a:gd name="connsiteX48" fmla="*/ 6675 w 303688"/>
                <a:gd name="connsiteY48" fmla="*/ 370444 h 744213"/>
                <a:gd name="connsiteX49" fmla="*/ 0 w 303688"/>
                <a:gd name="connsiteY49" fmla="*/ 390467 h 744213"/>
                <a:gd name="connsiteX50" fmla="*/ 30035 w 303688"/>
                <a:gd name="connsiteY50" fmla="*/ 403816 h 744213"/>
                <a:gd name="connsiteX51" fmla="*/ 40047 w 303688"/>
                <a:gd name="connsiteY51" fmla="*/ 407153 h 744213"/>
                <a:gd name="connsiteX52" fmla="*/ 50059 w 303688"/>
                <a:gd name="connsiteY52" fmla="*/ 410491 h 744213"/>
                <a:gd name="connsiteX53" fmla="*/ 86768 w 303688"/>
                <a:gd name="connsiteY53" fmla="*/ 407153 h 744213"/>
                <a:gd name="connsiteX54" fmla="*/ 93443 w 303688"/>
                <a:gd name="connsiteY54" fmla="*/ 400479 h 744213"/>
                <a:gd name="connsiteX55" fmla="*/ 100117 w 303688"/>
                <a:gd name="connsiteY55" fmla="*/ 410491 h 744213"/>
                <a:gd name="connsiteX56" fmla="*/ 90106 w 303688"/>
                <a:gd name="connsiteY56" fmla="*/ 417165 h 744213"/>
                <a:gd name="connsiteX57" fmla="*/ 66745 w 303688"/>
                <a:gd name="connsiteY57" fmla="*/ 423840 h 744213"/>
                <a:gd name="connsiteX58" fmla="*/ 60070 w 303688"/>
                <a:gd name="connsiteY58" fmla="*/ 430514 h 744213"/>
                <a:gd name="connsiteX59" fmla="*/ 56733 w 303688"/>
                <a:gd name="connsiteY59" fmla="*/ 440526 h 744213"/>
                <a:gd name="connsiteX60" fmla="*/ 63408 w 303688"/>
                <a:gd name="connsiteY60" fmla="*/ 447200 h 744213"/>
                <a:gd name="connsiteX61" fmla="*/ 86768 w 303688"/>
                <a:gd name="connsiteY61" fmla="*/ 453875 h 744213"/>
                <a:gd name="connsiteX62" fmla="*/ 96780 w 303688"/>
                <a:gd name="connsiteY62" fmla="*/ 460549 h 744213"/>
                <a:gd name="connsiteX63" fmla="*/ 100117 w 303688"/>
                <a:gd name="connsiteY63" fmla="*/ 483910 h 744213"/>
                <a:gd name="connsiteX64" fmla="*/ 90106 w 303688"/>
                <a:gd name="connsiteY64" fmla="*/ 487247 h 744213"/>
                <a:gd name="connsiteX65" fmla="*/ 63408 w 303688"/>
                <a:gd name="connsiteY65" fmla="*/ 480572 h 744213"/>
                <a:gd name="connsiteX66" fmla="*/ 43384 w 303688"/>
                <a:gd name="connsiteY66" fmla="*/ 467224 h 744213"/>
                <a:gd name="connsiteX67" fmla="*/ 23361 w 303688"/>
                <a:gd name="connsiteY67" fmla="*/ 460549 h 744213"/>
                <a:gd name="connsiteX68" fmla="*/ 3338 w 303688"/>
                <a:gd name="connsiteY68" fmla="*/ 463886 h 744213"/>
                <a:gd name="connsiteX69" fmla="*/ 6675 w 303688"/>
                <a:gd name="connsiteY69" fmla="*/ 483910 h 744213"/>
                <a:gd name="connsiteX70" fmla="*/ 10012 w 303688"/>
                <a:gd name="connsiteY70" fmla="*/ 493921 h 744213"/>
                <a:gd name="connsiteX71" fmla="*/ 16687 w 303688"/>
                <a:gd name="connsiteY71" fmla="*/ 500596 h 744213"/>
                <a:gd name="connsiteX72" fmla="*/ 40047 w 303688"/>
                <a:gd name="connsiteY72" fmla="*/ 510607 h 744213"/>
                <a:gd name="connsiteX73" fmla="*/ 46722 w 303688"/>
                <a:gd name="connsiteY73" fmla="*/ 517282 h 744213"/>
                <a:gd name="connsiteX74" fmla="*/ 83431 w 303688"/>
                <a:gd name="connsiteY74" fmla="*/ 523956 h 744213"/>
                <a:gd name="connsiteX75" fmla="*/ 96780 w 303688"/>
                <a:gd name="connsiteY75" fmla="*/ 527294 h 744213"/>
                <a:gd name="connsiteX76" fmla="*/ 130152 w 303688"/>
                <a:gd name="connsiteY76" fmla="*/ 533968 h 744213"/>
                <a:gd name="connsiteX77" fmla="*/ 133489 w 303688"/>
                <a:gd name="connsiteY77" fmla="*/ 543980 h 744213"/>
                <a:gd name="connsiteX78" fmla="*/ 130152 w 303688"/>
                <a:gd name="connsiteY78" fmla="*/ 564003 h 744213"/>
                <a:gd name="connsiteX79" fmla="*/ 120141 w 303688"/>
                <a:gd name="connsiteY79" fmla="*/ 567340 h 744213"/>
                <a:gd name="connsiteX80" fmla="*/ 113466 w 303688"/>
                <a:gd name="connsiteY80" fmla="*/ 574015 h 744213"/>
                <a:gd name="connsiteX81" fmla="*/ 103454 w 303688"/>
                <a:gd name="connsiteY81" fmla="*/ 580689 h 744213"/>
                <a:gd name="connsiteX82" fmla="*/ 96780 w 303688"/>
                <a:gd name="connsiteY82" fmla="*/ 587364 h 744213"/>
                <a:gd name="connsiteX83" fmla="*/ 86768 w 303688"/>
                <a:gd name="connsiteY83" fmla="*/ 590701 h 744213"/>
                <a:gd name="connsiteX84" fmla="*/ 60070 w 303688"/>
                <a:gd name="connsiteY84" fmla="*/ 610724 h 744213"/>
                <a:gd name="connsiteX85" fmla="*/ 56733 w 303688"/>
                <a:gd name="connsiteY85" fmla="*/ 644097 h 744213"/>
                <a:gd name="connsiteX86" fmla="*/ 70082 w 303688"/>
                <a:gd name="connsiteY86" fmla="*/ 647434 h 744213"/>
                <a:gd name="connsiteX87" fmla="*/ 90106 w 303688"/>
                <a:gd name="connsiteY87" fmla="*/ 644097 h 744213"/>
                <a:gd name="connsiteX88" fmla="*/ 130152 w 303688"/>
                <a:gd name="connsiteY88" fmla="*/ 637422 h 744213"/>
                <a:gd name="connsiteX89" fmla="*/ 150176 w 303688"/>
                <a:gd name="connsiteY89" fmla="*/ 657445 h 744213"/>
                <a:gd name="connsiteX90" fmla="*/ 146838 w 303688"/>
                <a:gd name="connsiteY90" fmla="*/ 677469 h 744213"/>
                <a:gd name="connsiteX91" fmla="*/ 136827 w 303688"/>
                <a:gd name="connsiteY91" fmla="*/ 684143 h 744213"/>
                <a:gd name="connsiteX92" fmla="*/ 60070 w 303688"/>
                <a:gd name="connsiteY92" fmla="*/ 684143 h 744213"/>
                <a:gd name="connsiteX93" fmla="*/ 53396 w 303688"/>
                <a:gd name="connsiteY93" fmla="*/ 690818 h 744213"/>
                <a:gd name="connsiteX94" fmla="*/ 53396 w 303688"/>
                <a:gd name="connsiteY94" fmla="*/ 724190 h 744213"/>
                <a:gd name="connsiteX95" fmla="*/ 76757 w 303688"/>
                <a:gd name="connsiteY95" fmla="*/ 737539 h 744213"/>
                <a:gd name="connsiteX96" fmla="*/ 103454 w 303688"/>
                <a:gd name="connsiteY96" fmla="*/ 744213 h 744213"/>
                <a:gd name="connsiteX97" fmla="*/ 133489 w 303688"/>
                <a:gd name="connsiteY97" fmla="*/ 734202 h 744213"/>
                <a:gd name="connsiteX98" fmla="*/ 153513 w 303688"/>
                <a:gd name="connsiteY98" fmla="*/ 727527 h 744213"/>
                <a:gd name="connsiteX99" fmla="*/ 173536 w 303688"/>
                <a:gd name="connsiteY99" fmla="*/ 730864 h 744213"/>
                <a:gd name="connsiteX100" fmla="*/ 183548 w 303688"/>
                <a:gd name="connsiteY100" fmla="*/ 734202 h 744213"/>
                <a:gd name="connsiteX101" fmla="*/ 210246 w 303688"/>
                <a:gd name="connsiteY101" fmla="*/ 740876 h 744213"/>
                <a:gd name="connsiteX102" fmla="*/ 223595 w 303688"/>
                <a:gd name="connsiteY102" fmla="*/ 744213 h 744213"/>
                <a:gd name="connsiteX103" fmla="*/ 226932 w 303688"/>
                <a:gd name="connsiteY103" fmla="*/ 734202 h 744213"/>
                <a:gd name="connsiteX104" fmla="*/ 206908 w 303688"/>
                <a:gd name="connsiteY104" fmla="*/ 720853 h 744213"/>
                <a:gd name="connsiteX105" fmla="*/ 183548 w 303688"/>
                <a:gd name="connsiteY105" fmla="*/ 687480 h 744213"/>
                <a:gd name="connsiteX106" fmla="*/ 176873 w 303688"/>
                <a:gd name="connsiteY106" fmla="*/ 677469 h 744213"/>
                <a:gd name="connsiteX107" fmla="*/ 173536 w 303688"/>
                <a:gd name="connsiteY107" fmla="*/ 664120 h 744213"/>
                <a:gd name="connsiteX108" fmla="*/ 166862 w 303688"/>
                <a:gd name="connsiteY108" fmla="*/ 657445 h 744213"/>
                <a:gd name="connsiteX109" fmla="*/ 186885 w 303688"/>
                <a:gd name="connsiteY109" fmla="*/ 650771 h 744213"/>
                <a:gd name="connsiteX110" fmla="*/ 183548 w 303688"/>
                <a:gd name="connsiteY110" fmla="*/ 637422 h 744213"/>
                <a:gd name="connsiteX111" fmla="*/ 176873 w 303688"/>
                <a:gd name="connsiteY111" fmla="*/ 630748 h 744213"/>
                <a:gd name="connsiteX112" fmla="*/ 166862 w 303688"/>
                <a:gd name="connsiteY112" fmla="*/ 604050 h 744213"/>
                <a:gd name="connsiteX113" fmla="*/ 170199 w 303688"/>
                <a:gd name="connsiteY113" fmla="*/ 574015 h 744213"/>
                <a:gd name="connsiteX114" fmla="*/ 180211 w 303688"/>
                <a:gd name="connsiteY114" fmla="*/ 570678 h 744213"/>
                <a:gd name="connsiteX115" fmla="*/ 186885 w 303688"/>
                <a:gd name="connsiteY115" fmla="*/ 564003 h 744213"/>
                <a:gd name="connsiteX116" fmla="*/ 190222 w 303688"/>
                <a:gd name="connsiteY116" fmla="*/ 553991 h 744213"/>
                <a:gd name="connsiteX117" fmla="*/ 213583 w 303688"/>
                <a:gd name="connsiteY117" fmla="*/ 543980 h 744213"/>
                <a:gd name="connsiteX118" fmla="*/ 226932 w 303688"/>
                <a:gd name="connsiteY118" fmla="*/ 530631 h 744213"/>
                <a:gd name="connsiteX119" fmla="*/ 220257 w 303688"/>
                <a:gd name="connsiteY119" fmla="*/ 523956 h 744213"/>
                <a:gd name="connsiteX120" fmla="*/ 196897 w 303688"/>
                <a:gd name="connsiteY120" fmla="*/ 510607 h 744213"/>
                <a:gd name="connsiteX121" fmla="*/ 190222 w 303688"/>
                <a:gd name="connsiteY121" fmla="*/ 500596 h 744213"/>
                <a:gd name="connsiteX122" fmla="*/ 183548 w 303688"/>
                <a:gd name="connsiteY122" fmla="*/ 480572 h 744213"/>
                <a:gd name="connsiteX123" fmla="*/ 176873 w 303688"/>
                <a:gd name="connsiteY123" fmla="*/ 470561 h 744213"/>
                <a:gd name="connsiteX124" fmla="*/ 173536 w 303688"/>
                <a:gd name="connsiteY124" fmla="*/ 457212 h 744213"/>
                <a:gd name="connsiteX125" fmla="*/ 166862 w 303688"/>
                <a:gd name="connsiteY125" fmla="*/ 450537 h 744213"/>
                <a:gd name="connsiteX126" fmla="*/ 160187 w 303688"/>
                <a:gd name="connsiteY126" fmla="*/ 430514 h 744213"/>
                <a:gd name="connsiteX127" fmla="*/ 156850 w 303688"/>
                <a:gd name="connsiteY127" fmla="*/ 420502 h 744213"/>
                <a:gd name="connsiteX128" fmla="*/ 150176 w 303688"/>
                <a:gd name="connsiteY128" fmla="*/ 410491 h 744213"/>
                <a:gd name="connsiteX129" fmla="*/ 180211 w 303688"/>
                <a:gd name="connsiteY129" fmla="*/ 410491 h 744213"/>
                <a:gd name="connsiteX130" fmla="*/ 200234 w 303688"/>
                <a:gd name="connsiteY130" fmla="*/ 417165 h 744213"/>
                <a:gd name="connsiteX131" fmla="*/ 220257 w 303688"/>
                <a:gd name="connsiteY131" fmla="*/ 433851 h 744213"/>
                <a:gd name="connsiteX132" fmla="*/ 230269 w 303688"/>
                <a:gd name="connsiteY132" fmla="*/ 437188 h 744213"/>
                <a:gd name="connsiteX133" fmla="*/ 256967 w 303688"/>
                <a:gd name="connsiteY133" fmla="*/ 447200 h 744213"/>
                <a:gd name="connsiteX134" fmla="*/ 270316 w 303688"/>
                <a:gd name="connsiteY134" fmla="*/ 443863 h 744213"/>
                <a:gd name="connsiteX135" fmla="*/ 260304 w 303688"/>
                <a:gd name="connsiteY135" fmla="*/ 437188 h 744213"/>
                <a:gd name="connsiteX136" fmla="*/ 233606 w 303688"/>
                <a:gd name="connsiteY136" fmla="*/ 410491 h 744213"/>
                <a:gd name="connsiteX137" fmla="*/ 203571 w 303688"/>
                <a:gd name="connsiteY137" fmla="*/ 400479 h 744213"/>
                <a:gd name="connsiteX138" fmla="*/ 186885 w 303688"/>
                <a:gd name="connsiteY138" fmla="*/ 393805 h 744213"/>
                <a:gd name="connsiteX139" fmla="*/ 166862 w 303688"/>
                <a:gd name="connsiteY139" fmla="*/ 380456 h 744213"/>
                <a:gd name="connsiteX140" fmla="*/ 173536 w 303688"/>
                <a:gd name="connsiteY140" fmla="*/ 363769 h 744213"/>
                <a:gd name="connsiteX141" fmla="*/ 193560 w 303688"/>
                <a:gd name="connsiteY141" fmla="*/ 357095 h 744213"/>
                <a:gd name="connsiteX142" fmla="*/ 250292 w 303688"/>
                <a:gd name="connsiteY142" fmla="*/ 363769 h 744213"/>
                <a:gd name="connsiteX143" fmla="*/ 270316 w 303688"/>
                <a:gd name="connsiteY143" fmla="*/ 370444 h 744213"/>
                <a:gd name="connsiteX144" fmla="*/ 280327 w 303688"/>
                <a:gd name="connsiteY144" fmla="*/ 373781 h 744213"/>
                <a:gd name="connsiteX145" fmla="*/ 287002 w 303688"/>
                <a:gd name="connsiteY145" fmla="*/ 367107 h 744213"/>
                <a:gd name="connsiteX146" fmla="*/ 260304 w 303688"/>
                <a:gd name="connsiteY146" fmla="*/ 360432 h 744213"/>
                <a:gd name="connsiteX147" fmla="*/ 250292 w 303688"/>
                <a:gd name="connsiteY147" fmla="*/ 357095 h 744213"/>
                <a:gd name="connsiteX148" fmla="*/ 216920 w 303688"/>
                <a:gd name="connsiteY148" fmla="*/ 340409 h 744213"/>
                <a:gd name="connsiteX149" fmla="*/ 206908 w 303688"/>
                <a:gd name="connsiteY149" fmla="*/ 337072 h 744213"/>
                <a:gd name="connsiteX150" fmla="*/ 196897 w 303688"/>
                <a:gd name="connsiteY150" fmla="*/ 327060 h 744213"/>
                <a:gd name="connsiteX151" fmla="*/ 193560 w 303688"/>
                <a:gd name="connsiteY151" fmla="*/ 317048 h 744213"/>
                <a:gd name="connsiteX152" fmla="*/ 183548 w 303688"/>
                <a:gd name="connsiteY152" fmla="*/ 310374 h 744213"/>
                <a:gd name="connsiteX153" fmla="*/ 176873 w 303688"/>
                <a:gd name="connsiteY153" fmla="*/ 300362 h 744213"/>
                <a:gd name="connsiteX154" fmla="*/ 173536 w 303688"/>
                <a:gd name="connsiteY154" fmla="*/ 290351 h 744213"/>
                <a:gd name="connsiteX155" fmla="*/ 163524 w 303688"/>
                <a:gd name="connsiteY155" fmla="*/ 287013 h 744213"/>
                <a:gd name="connsiteX156" fmla="*/ 153513 w 303688"/>
                <a:gd name="connsiteY156" fmla="*/ 273664 h 744213"/>
                <a:gd name="connsiteX157" fmla="*/ 150176 w 303688"/>
                <a:gd name="connsiteY157" fmla="*/ 263653 h 744213"/>
                <a:gd name="connsiteX158" fmla="*/ 163524 w 303688"/>
                <a:gd name="connsiteY158" fmla="*/ 256978 h 744213"/>
                <a:gd name="connsiteX159" fmla="*/ 180211 w 303688"/>
                <a:gd name="connsiteY159" fmla="*/ 253641 h 744213"/>
                <a:gd name="connsiteX160" fmla="*/ 213583 w 303688"/>
                <a:gd name="connsiteY160" fmla="*/ 246967 h 744213"/>
                <a:gd name="connsiteX161" fmla="*/ 266979 w 303688"/>
                <a:gd name="connsiteY161" fmla="*/ 250304 h 744213"/>
                <a:gd name="connsiteX162" fmla="*/ 293676 w 303688"/>
                <a:gd name="connsiteY162" fmla="*/ 253641 h 744213"/>
                <a:gd name="connsiteX163" fmla="*/ 303688 w 303688"/>
                <a:gd name="connsiteY163" fmla="*/ 256978 h 744213"/>
                <a:gd name="connsiteX164" fmla="*/ 276990 w 303688"/>
                <a:gd name="connsiteY164" fmla="*/ 240292 h 744213"/>
                <a:gd name="connsiteX165" fmla="*/ 250292 w 303688"/>
                <a:gd name="connsiteY165" fmla="*/ 226943 h 744213"/>
                <a:gd name="connsiteX166" fmla="*/ 236943 w 303688"/>
                <a:gd name="connsiteY166" fmla="*/ 216932 h 744213"/>
                <a:gd name="connsiteX167" fmla="*/ 230269 w 303688"/>
                <a:gd name="connsiteY167" fmla="*/ 210257 h 744213"/>
                <a:gd name="connsiteX168" fmla="*/ 193560 w 303688"/>
                <a:gd name="connsiteY168" fmla="*/ 200245 h 744213"/>
                <a:gd name="connsiteX169" fmla="*/ 180211 w 303688"/>
                <a:gd name="connsiteY169" fmla="*/ 190234 h 744213"/>
                <a:gd name="connsiteX170" fmla="*/ 176873 w 303688"/>
                <a:gd name="connsiteY170" fmla="*/ 126826 h 744213"/>
                <a:gd name="connsiteX171" fmla="*/ 186885 w 303688"/>
                <a:gd name="connsiteY171" fmla="*/ 123489 h 744213"/>
                <a:gd name="connsiteX172" fmla="*/ 246955 w 303688"/>
                <a:gd name="connsiteY172" fmla="*/ 126826 h 744213"/>
                <a:gd name="connsiteX173" fmla="*/ 280327 w 303688"/>
                <a:gd name="connsiteY173" fmla="*/ 126826 h 744213"/>
                <a:gd name="connsiteX174" fmla="*/ 270316 w 303688"/>
                <a:gd name="connsiteY174" fmla="*/ 116815 h 744213"/>
                <a:gd name="connsiteX175" fmla="*/ 233606 w 303688"/>
                <a:gd name="connsiteY175" fmla="*/ 110140 h 744213"/>
                <a:gd name="connsiteX176" fmla="*/ 223595 w 303688"/>
                <a:gd name="connsiteY176" fmla="*/ 103466 h 744213"/>
                <a:gd name="connsiteX177" fmla="*/ 216920 w 303688"/>
                <a:gd name="connsiteY177" fmla="*/ 96791 h 744213"/>
                <a:gd name="connsiteX178" fmla="*/ 156850 w 303688"/>
                <a:gd name="connsiteY178" fmla="*/ 86780 h 744213"/>
                <a:gd name="connsiteX179" fmla="*/ 146838 w 303688"/>
                <a:gd name="connsiteY179" fmla="*/ 70094 h 744213"/>
                <a:gd name="connsiteX180" fmla="*/ 143501 w 303688"/>
                <a:gd name="connsiteY180" fmla="*/ 60082 h 744213"/>
                <a:gd name="connsiteX181" fmla="*/ 146838 w 303688"/>
                <a:gd name="connsiteY181" fmla="*/ 76768 h 74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303688" h="744213">
                  <a:moveTo>
                    <a:pt x="146838" y="76768"/>
                  </a:moveTo>
                  <a:lnTo>
                    <a:pt x="146838" y="76768"/>
                  </a:lnTo>
                  <a:cubicBezTo>
                    <a:pt x="131264" y="75656"/>
                    <a:pt x="115463" y="76308"/>
                    <a:pt x="100117" y="73431"/>
                  </a:cubicBezTo>
                  <a:cubicBezTo>
                    <a:pt x="91771" y="71866"/>
                    <a:pt x="91917" y="57631"/>
                    <a:pt x="90106" y="53407"/>
                  </a:cubicBezTo>
                  <a:cubicBezTo>
                    <a:pt x="88526" y="49721"/>
                    <a:pt x="85656" y="46733"/>
                    <a:pt x="83431" y="43396"/>
                  </a:cubicBezTo>
                  <a:cubicBezTo>
                    <a:pt x="82319" y="40059"/>
                    <a:pt x="82139" y="36247"/>
                    <a:pt x="80094" y="33384"/>
                  </a:cubicBezTo>
                  <a:cubicBezTo>
                    <a:pt x="70724" y="20265"/>
                    <a:pt x="66447" y="19886"/>
                    <a:pt x="53396" y="13361"/>
                  </a:cubicBezTo>
                  <a:cubicBezTo>
                    <a:pt x="37560" y="-2475"/>
                    <a:pt x="46017" y="-1978"/>
                    <a:pt x="30035" y="3349"/>
                  </a:cubicBezTo>
                  <a:cubicBezTo>
                    <a:pt x="37705" y="26357"/>
                    <a:pt x="31736" y="18397"/>
                    <a:pt x="43384" y="30047"/>
                  </a:cubicBezTo>
                  <a:cubicBezTo>
                    <a:pt x="42272" y="36721"/>
                    <a:pt x="43073" y="44018"/>
                    <a:pt x="40047" y="50070"/>
                  </a:cubicBezTo>
                  <a:cubicBezTo>
                    <a:pt x="37233" y="55698"/>
                    <a:pt x="31148" y="58969"/>
                    <a:pt x="26698" y="63419"/>
                  </a:cubicBezTo>
                  <a:lnTo>
                    <a:pt x="20024" y="70094"/>
                  </a:lnTo>
                  <a:cubicBezTo>
                    <a:pt x="24474" y="72319"/>
                    <a:pt x="28608" y="75339"/>
                    <a:pt x="33373" y="76768"/>
                  </a:cubicBezTo>
                  <a:cubicBezTo>
                    <a:pt x="39854" y="78712"/>
                    <a:pt x="47150" y="77503"/>
                    <a:pt x="53396" y="80105"/>
                  </a:cubicBezTo>
                  <a:cubicBezTo>
                    <a:pt x="60801" y="83190"/>
                    <a:pt x="66745" y="89004"/>
                    <a:pt x="73419" y="93454"/>
                  </a:cubicBezTo>
                  <a:cubicBezTo>
                    <a:pt x="77235" y="95998"/>
                    <a:pt x="82358" y="95531"/>
                    <a:pt x="86768" y="96791"/>
                  </a:cubicBezTo>
                  <a:cubicBezTo>
                    <a:pt x="90151" y="97758"/>
                    <a:pt x="93367" y="99276"/>
                    <a:pt x="96780" y="100129"/>
                  </a:cubicBezTo>
                  <a:cubicBezTo>
                    <a:pt x="102283" y="101505"/>
                    <a:pt x="107929" y="102236"/>
                    <a:pt x="113466" y="103466"/>
                  </a:cubicBezTo>
                  <a:cubicBezTo>
                    <a:pt x="117943" y="104461"/>
                    <a:pt x="122338" y="105808"/>
                    <a:pt x="126815" y="106803"/>
                  </a:cubicBezTo>
                  <a:cubicBezTo>
                    <a:pt x="150974" y="112171"/>
                    <a:pt x="135625" y="107514"/>
                    <a:pt x="153513" y="113478"/>
                  </a:cubicBezTo>
                  <a:cubicBezTo>
                    <a:pt x="152401" y="120152"/>
                    <a:pt x="151644" y="126896"/>
                    <a:pt x="150176" y="133501"/>
                  </a:cubicBezTo>
                  <a:cubicBezTo>
                    <a:pt x="149413" y="136935"/>
                    <a:pt x="149701" y="141468"/>
                    <a:pt x="146838" y="143513"/>
                  </a:cubicBezTo>
                  <a:cubicBezTo>
                    <a:pt x="141113" y="147602"/>
                    <a:pt x="126815" y="150187"/>
                    <a:pt x="126815" y="150187"/>
                  </a:cubicBezTo>
                  <a:cubicBezTo>
                    <a:pt x="113654" y="169931"/>
                    <a:pt x="123378" y="149385"/>
                    <a:pt x="126815" y="176885"/>
                  </a:cubicBezTo>
                  <a:cubicBezTo>
                    <a:pt x="127548" y="182747"/>
                    <a:pt x="121436" y="190791"/>
                    <a:pt x="116803" y="193571"/>
                  </a:cubicBezTo>
                  <a:cubicBezTo>
                    <a:pt x="113787" y="195381"/>
                    <a:pt x="110129" y="195796"/>
                    <a:pt x="106792" y="196908"/>
                  </a:cubicBezTo>
                  <a:lnTo>
                    <a:pt x="90106" y="213594"/>
                  </a:lnTo>
                  <a:cubicBezTo>
                    <a:pt x="87618" y="216082"/>
                    <a:pt x="83241" y="215359"/>
                    <a:pt x="80094" y="216932"/>
                  </a:cubicBezTo>
                  <a:cubicBezTo>
                    <a:pt x="76507" y="218726"/>
                    <a:pt x="73769" y="222026"/>
                    <a:pt x="70082" y="223606"/>
                  </a:cubicBezTo>
                  <a:cubicBezTo>
                    <a:pt x="65866" y="225413"/>
                    <a:pt x="61143" y="225683"/>
                    <a:pt x="56733" y="226943"/>
                  </a:cubicBezTo>
                  <a:cubicBezTo>
                    <a:pt x="53351" y="227909"/>
                    <a:pt x="50104" y="229314"/>
                    <a:pt x="46722" y="230280"/>
                  </a:cubicBezTo>
                  <a:cubicBezTo>
                    <a:pt x="17381" y="238664"/>
                    <a:pt x="47372" y="228952"/>
                    <a:pt x="23361" y="236955"/>
                  </a:cubicBezTo>
                  <a:cubicBezTo>
                    <a:pt x="21136" y="240292"/>
                    <a:pt x="19193" y="243835"/>
                    <a:pt x="16687" y="246967"/>
                  </a:cubicBezTo>
                  <a:cubicBezTo>
                    <a:pt x="14721" y="249424"/>
                    <a:pt x="11631" y="250943"/>
                    <a:pt x="10012" y="253641"/>
                  </a:cubicBezTo>
                  <a:cubicBezTo>
                    <a:pt x="6934" y="258771"/>
                    <a:pt x="4055" y="276752"/>
                    <a:pt x="3338" y="280339"/>
                  </a:cubicBezTo>
                  <a:cubicBezTo>
                    <a:pt x="4450" y="294800"/>
                    <a:pt x="3529" y="309564"/>
                    <a:pt x="6675" y="323723"/>
                  </a:cubicBezTo>
                  <a:cubicBezTo>
                    <a:pt x="7670" y="328200"/>
                    <a:pt x="7468" y="314190"/>
                    <a:pt x="10012" y="310374"/>
                  </a:cubicBezTo>
                  <a:cubicBezTo>
                    <a:pt x="14375" y="303829"/>
                    <a:pt x="19236" y="296175"/>
                    <a:pt x="26698" y="293688"/>
                  </a:cubicBezTo>
                  <a:cubicBezTo>
                    <a:pt x="30035" y="292576"/>
                    <a:pt x="33276" y="291114"/>
                    <a:pt x="36710" y="290351"/>
                  </a:cubicBezTo>
                  <a:cubicBezTo>
                    <a:pt x="66208" y="283795"/>
                    <a:pt x="46813" y="290324"/>
                    <a:pt x="70082" y="283676"/>
                  </a:cubicBezTo>
                  <a:cubicBezTo>
                    <a:pt x="79444" y="281001"/>
                    <a:pt x="84541" y="278751"/>
                    <a:pt x="93443" y="273664"/>
                  </a:cubicBezTo>
                  <a:cubicBezTo>
                    <a:pt x="96925" y="271674"/>
                    <a:pt x="100322" y="269495"/>
                    <a:pt x="103454" y="266990"/>
                  </a:cubicBezTo>
                  <a:cubicBezTo>
                    <a:pt x="105911" y="265024"/>
                    <a:pt x="107904" y="262540"/>
                    <a:pt x="110129" y="260315"/>
                  </a:cubicBezTo>
                  <a:cubicBezTo>
                    <a:pt x="126846" y="277035"/>
                    <a:pt x="118020" y="264829"/>
                    <a:pt x="113466" y="310374"/>
                  </a:cubicBezTo>
                  <a:cubicBezTo>
                    <a:pt x="112683" y="318201"/>
                    <a:pt x="116828" y="329612"/>
                    <a:pt x="110129" y="333734"/>
                  </a:cubicBezTo>
                  <a:cubicBezTo>
                    <a:pt x="98721" y="340754"/>
                    <a:pt x="83422" y="335859"/>
                    <a:pt x="70082" y="337072"/>
                  </a:cubicBezTo>
                  <a:lnTo>
                    <a:pt x="36710" y="340409"/>
                  </a:lnTo>
                  <a:cubicBezTo>
                    <a:pt x="33373" y="341521"/>
                    <a:pt x="29714" y="341936"/>
                    <a:pt x="26698" y="343746"/>
                  </a:cubicBezTo>
                  <a:cubicBezTo>
                    <a:pt x="19841" y="347860"/>
                    <a:pt x="7775" y="368794"/>
                    <a:pt x="6675" y="370444"/>
                  </a:cubicBezTo>
                  <a:cubicBezTo>
                    <a:pt x="2772" y="376298"/>
                    <a:pt x="0" y="390467"/>
                    <a:pt x="0" y="390467"/>
                  </a:cubicBezTo>
                  <a:cubicBezTo>
                    <a:pt x="15865" y="401044"/>
                    <a:pt x="6207" y="395874"/>
                    <a:pt x="30035" y="403816"/>
                  </a:cubicBezTo>
                  <a:lnTo>
                    <a:pt x="40047" y="407153"/>
                  </a:lnTo>
                  <a:lnTo>
                    <a:pt x="50059" y="410491"/>
                  </a:lnTo>
                  <a:cubicBezTo>
                    <a:pt x="62295" y="409378"/>
                    <a:pt x="74796" y="409916"/>
                    <a:pt x="86768" y="407153"/>
                  </a:cubicBezTo>
                  <a:cubicBezTo>
                    <a:pt x="89834" y="406445"/>
                    <a:pt x="90391" y="399716"/>
                    <a:pt x="93443" y="400479"/>
                  </a:cubicBezTo>
                  <a:cubicBezTo>
                    <a:pt x="97334" y="401452"/>
                    <a:pt x="97892" y="407154"/>
                    <a:pt x="100117" y="410491"/>
                  </a:cubicBezTo>
                  <a:cubicBezTo>
                    <a:pt x="96780" y="412716"/>
                    <a:pt x="93693" y="415371"/>
                    <a:pt x="90106" y="417165"/>
                  </a:cubicBezTo>
                  <a:cubicBezTo>
                    <a:pt x="85322" y="419557"/>
                    <a:pt x="71017" y="422772"/>
                    <a:pt x="66745" y="423840"/>
                  </a:cubicBezTo>
                  <a:cubicBezTo>
                    <a:pt x="64520" y="426065"/>
                    <a:pt x="61689" y="427816"/>
                    <a:pt x="60070" y="430514"/>
                  </a:cubicBezTo>
                  <a:cubicBezTo>
                    <a:pt x="58260" y="433530"/>
                    <a:pt x="56043" y="437077"/>
                    <a:pt x="56733" y="440526"/>
                  </a:cubicBezTo>
                  <a:cubicBezTo>
                    <a:pt x="57350" y="443611"/>
                    <a:pt x="60710" y="445581"/>
                    <a:pt x="63408" y="447200"/>
                  </a:cubicBezTo>
                  <a:cubicBezTo>
                    <a:pt x="66826" y="449251"/>
                    <a:pt x="84277" y="453252"/>
                    <a:pt x="86768" y="453875"/>
                  </a:cubicBezTo>
                  <a:cubicBezTo>
                    <a:pt x="90105" y="456100"/>
                    <a:pt x="93944" y="457713"/>
                    <a:pt x="96780" y="460549"/>
                  </a:cubicBezTo>
                  <a:cubicBezTo>
                    <a:pt x="103441" y="467210"/>
                    <a:pt x="107351" y="474867"/>
                    <a:pt x="100117" y="483910"/>
                  </a:cubicBezTo>
                  <a:cubicBezTo>
                    <a:pt x="97920" y="486657"/>
                    <a:pt x="93443" y="486135"/>
                    <a:pt x="90106" y="487247"/>
                  </a:cubicBezTo>
                  <a:cubicBezTo>
                    <a:pt x="86511" y="486528"/>
                    <a:pt x="68543" y="483653"/>
                    <a:pt x="63408" y="480572"/>
                  </a:cubicBezTo>
                  <a:cubicBezTo>
                    <a:pt x="37948" y="465296"/>
                    <a:pt x="83686" y="483345"/>
                    <a:pt x="43384" y="467224"/>
                  </a:cubicBezTo>
                  <a:cubicBezTo>
                    <a:pt x="36852" y="464611"/>
                    <a:pt x="23361" y="460549"/>
                    <a:pt x="23361" y="460549"/>
                  </a:cubicBezTo>
                  <a:cubicBezTo>
                    <a:pt x="16687" y="461661"/>
                    <a:pt x="7271" y="458380"/>
                    <a:pt x="3338" y="463886"/>
                  </a:cubicBezTo>
                  <a:cubicBezTo>
                    <a:pt x="-595" y="469392"/>
                    <a:pt x="5207" y="477304"/>
                    <a:pt x="6675" y="483910"/>
                  </a:cubicBezTo>
                  <a:cubicBezTo>
                    <a:pt x="7438" y="487344"/>
                    <a:pt x="8202" y="490905"/>
                    <a:pt x="10012" y="493921"/>
                  </a:cubicBezTo>
                  <a:cubicBezTo>
                    <a:pt x="11631" y="496619"/>
                    <a:pt x="14069" y="498851"/>
                    <a:pt x="16687" y="500596"/>
                  </a:cubicBezTo>
                  <a:cubicBezTo>
                    <a:pt x="24935" y="506095"/>
                    <a:pt x="31148" y="507641"/>
                    <a:pt x="40047" y="510607"/>
                  </a:cubicBezTo>
                  <a:cubicBezTo>
                    <a:pt x="42272" y="512832"/>
                    <a:pt x="44024" y="515663"/>
                    <a:pt x="46722" y="517282"/>
                  </a:cubicBezTo>
                  <a:cubicBezTo>
                    <a:pt x="54844" y="522156"/>
                    <a:pt x="79752" y="523496"/>
                    <a:pt x="83431" y="523956"/>
                  </a:cubicBezTo>
                  <a:cubicBezTo>
                    <a:pt x="87881" y="525069"/>
                    <a:pt x="92295" y="526333"/>
                    <a:pt x="96780" y="527294"/>
                  </a:cubicBezTo>
                  <a:cubicBezTo>
                    <a:pt x="107872" y="529671"/>
                    <a:pt x="119825" y="529274"/>
                    <a:pt x="130152" y="533968"/>
                  </a:cubicBezTo>
                  <a:cubicBezTo>
                    <a:pt x="133355" y="535424"/>
                    <a:pt x="132377" y="540643"/>
                    <a:pt x="133489" y="543980"/>
                  </a:cubicBezTo>
                  <a:cubicBezTo>
                    <a:pt x="132377" y="550654"/>
                    <a:pt x="133509" y="558128"/>
                    <a:pt x="130152" y="564003"/>
                  </a:cubicBezTo>
                  <a:cubicBezTo>
                    <a:pt x="128407" y="567057"/>
                    <a:pt x="123157" y="565530"/>
                    <a:pt x="120141" y="567340"/>
                  </a:cubicBezTo>
                  <a:cubicBezTo>
                    <a:pt x="117443" y="568959"/>
                    <a:pt x="115923" y="572049"/>
                    <a:pt x="113466" y="574015"/>
                  </a:cubicBezTo>
                  <a:cubicBezTo>
                    <a:pt x="110334" y="576520"/>
                    <a:pt x="106586" y="578183"/>
                    <a:pt x="103454" y="580689"/>
                  </a:cubicBezTo>
                  <a:cubicBezTo>
                    <a:pt x="100997" y="582655"/>
                    <a:pt x="99478" y="585745"/>
                    <a:pt x="96780" y="587364"/>
                  </a:cubicBezTo>
                  <a:cubicBezTo>
                    <a:pt x="93764" y="589174"/>
                    <a:pt x="90105" y="589589"/>
                    <a:pt x="86768" y="590701"/>
                  </a:cubicBezTo>
                  <a:cubicBezTo>
                    <a:pt x="67595" y="609874"/>
                    <a:pt x="77544" y="604900"/>
                    <a:pt x="60070" y="610724"/>
                  </a:cubicBezTo>
                  <a:cubicBezTo>
                    <a:pt x="49950" y="620845"/>
                    <a:pt x="44752" y="622532"/>
                    <a:pt x="56733" y="644097"/>
                  </a:cubicBezTo>
                  <a:cubicBezTo>
                    <a:pt x="58960" y="648106"/>
                    <a:pt x="65632" y="646322"/>
                    <a:pt x="70082" y="647434"/>
                  </a:cubicBezTo>
                  <a:cubicBezTo>
                    <a:pt x="76757" y="646322"/>
                    <a:pt x="83399" y="644991"/>
                    <a:pt x="90106" y="644097"/>
                  </a:cubicBezTo>
                  <a:cubicBezTo>
                    <a:pt x="127360" y="639129"/>
                    <a:pt x="109285" y="644378"/>
                    <a:pt x="130152" y="637422"/>
                  </a:cubicBezTo>
                  <a:cubicBezTo>
                    <a:pt x="134404" y="640611"/>
                    <a:pt x="149289" y="649462"/>
                    <a:pt x="150176" y="657445"/>
                  </a:cubicBezTo>
                  <a:cubicBezTo>
                    <a:pt x="150923" y="664170"/>
                    <a:pt x="149864" y="671417"/>
                    <a:pt x="146838" y="677469"/>
                  </a:cubicBezTo>
                  <a:cubicBezTo>
                    <a:pt x="145044" y="681056"/>
                    <a:pt x="140164" y="681918"/>
                    <a:pt x="136827" y="684143"/>
                  </a:cubicBezTo>
                  <a:cubicBezTo>
                    <a:pt x="131778" y="683863"/>
                    <a:pt x="79257" y="675920"/>
                    <a:pt x="60070" y="684143"/>
                  </a:cubicBezTo>
                  <a:cubicBezTo>
                    <a:pt x="57178" y="685382"/>
                    <a:pt x="55621" y="688593"/>
                    <a:pt x="53396" y="690818"/>
                  </a:cubicBezTo>
                  <a:cubicBezTo>
                    <a:pt x="49123" y="703637"/>
                    <a:pt x="46092" y="707756"/>
                    <a:pt x="53396" y="724190"/>
                  </a:cubicBezTo>
                  <a:cubicBezTo>
                    <a:pt x="54669" y="727054"/>
                    <a:pt x="75795" y="737218"/>
                    <a:pt x="76757" y="737539"/>
                  </a:cubicBezTo>
                  <a:cubicBezTo>
                    <a:pt x="85459" y="740440"/>
                    <a:pt x="103454" y="744213"/>
                    <a:pt x="103454" y="744213"/>
                  </a:cubicBezTo>
                  <a:cubicBezTo>
                    <a:pt x="135520" y="737801"/>
                    <a:pt x="105859" y="745254"/>
                    <a:pt x="133489" y="734202"/>
                  </a:cubicBezTo>
                  <a:cubicBezTo>
                    <a:pt x="140022" y="731589"/>
                    <a:pt x="153513" y="727527"/>
                    <a:pt x="153513" y="727527"/>
                  </a:cubicBezTo>
                  <a:cubicBezTo>
                    <a:pt x="160187" y="728639"/>
                    <a:pt x="166931" y="729396"/>
                    <a:pt x="173536" y="730864"/>
                  </a:cubicBezTo>
                  <a:cubicBezTo>
                    <a:pt x="176970" y="731627"/>
                    <a:pt x="180154" y="733276"/>
                    <a:pt x="183548" y="734202"/>
                  </a:cubicBezTo>
                  <a:cubicBezTo>
                    <a:pt x="192398" y="736616"/>
                    <a:pt x="201347" y="738651"/>
                    <a:pt x="210246" y="740876"/>
                  </a:cubicBezTo>
                  <a:lnTo>
                    <a:pt x="223595" y="744213"/>
                  </a:lnTo>
                  <a:cubicBezTo>
                    <a:pt x="224707" y="740876"/>
                    <a:pt x="228044" y="737539"/>
                    <a:pt x="226932" y="734202"/>
                  </a:cubicBezTo>
                  <a:cubicBezTo>
                    <a:pt x="223807" y="724827"/>
                    <a:pt x="214411" y="723354"/>
                    <a:pt x="206908" y="720853"/>
                  </a:cubicBezTo>
                  <a:cubicBezTo>
                    <a:pt x="192078" y="701078"/>
                    <a:pt x="199991" y="712143"/>
                    <a:pt x="183548" y="687480"/>
                  </a:cubicBezTo>
                  <a:lnTo>
                    <a:pt x="176873" y="677469"/>
                  </a:lnTo>
                  <a:cubicBezTo>
                    <a:pt x="175761" y="673019"/>
                    <a:pt x="175587" y="668222"/>
                    <a:pt x="173536" y="664120"/>
                  </a:cubicBezTo>
                  <a:cubicBezTo>
                    <a:pt x="172129" y="661306"/>
                    <a:pt x="164637" y="659670"/>
                    <a:pt x="166862" y="657445"/>
                  </a:cubicBezTo>
                  <a:cubicBezTo>
                    <a:pt x="171837" y="652470"/>
                    <a:pt x="186885" y="650771"/>
                    <a:pt x="186885" y="650771"/>
                  </a:cubicBezTo>
                  <a:cubicBezTo>
                    <a:pt x="185773" y="646321"/>
                    <a:pt x="185599" y="641524"/>
                    <a:pt x="183548" y="637422"/>
                  </a:cubicBezTo>
                  <a:cubicBezTo>
                    <a:pt x="182141" y="634608"/>
                    <a:pt x="178112" y="633640"/>
                    <a:pt x="176873" y="630748"/>
                  </a:cubicBezTo>
                  <a:cubicBezTo>
                    <a:pt x="159551" y="590330"/>
                    <a:pt x="186014" y="632778"/>
                    <a:pt x="166862" y="604050"/>
                  </a:cubicBezTo>
                  <a:cubicBezTo>
                    <a:pt x="164689" y="588844"/>
                    <a:pt x="157317" y="581743"/>
                    <a:pt x="170199" y="574015"/>
                  </a:cubicBezTo>
                  <a:cubicBezTo>
                    <a:pt x="173216" y="572205"/>
                    <a:pt x="176874" y="571790"/>
                    <a:pt x="180211" y="570678"/>
                  </a:cubicBezTo>
                  <a:cubicBezTo>
                    <a:pt x="182436" y="568453"/>
                    <a:pt x="185266" y="566701"/>
                    <a:pt x="186885" y="564003"/>
                  </a:cubicBezTo>
                  <a:cubicBezTo>
                    <a:pt x="188695" y="560986"/>
                    <a:pt x="187735" y="556478"/>
                    <a:pt x="190222" y="553991"/>
                  </a:cubicBezTo>
                  <a:cubicBezTo>
                    <a:pt x="194346" y="549867"/>
                    <a:pt x="207600" y="545974"/>
                    <a:pt x="213583" y="543980"/>
                  </a:cubicBezTo>
                  <a:lnTo>
                    <a:pt x="226932" y="530631"/>
                  </a:lnTo>
                  <a:cubicBezTo>
                    <a:pt x="229157" y="528406"/>
                    <a:pt x="222714" y="525922"/>
                    <a:pt x="220257" y="523956"/>
                  </a:cubicBezTo>
                  <a:cubicBezTo>
                    <a:pt x="212397" y="517668"/>
                    <a:pt x="206030" y="515174"/>
                    <a:pt x="196897" y="510607"/>
                  </a:cubicBezTo>
                  <a:cubicBezTo>
                    <a:pt x="194672" y="507270"/>
                    <a:pt x="191851" y="504261"/>
                    <a:pt x="190222" y="500596"/>
                  </a:cubicBezTo>
                  <a:cubicBezTo>
                    <a:pt x="187365" y="494167"/>
                    <a:pt x="187451" y="486426"/>
                    <a:pt x="183548" y="480572"/>
                  </a:cubicBezTo>
                  <a:lnTo>
                    <a:pt x="176873" y="470561"/>
                  </a:lnTo>
                  <a:cubicBezTo>
                    <a:pt x="175761" y="466111"/>
                    <a:pt x="175587" y="461314"/>
                    <a:pt x="173536" y="457212"/>
                  </a:cubicBezTo>
                  <a:cubicBezTo>
                    <a:pt x="172129" y="454398"/>
                    <a:pt x="168269" y="453351"/>
                    <a:pt x="166862" y="450537"/>
                  </a:cubicBezTo>
                  <a:cubicBezTo>
                    <a:pt x="163716" y="444244"/>
                    <a:pt x="162412" y="437188"/>
                    <a:pt x="160187" y="430514"/>
                  </a:cubicBezTo>
                  <a:cubicBezTo>
                    <a:pt x="159075" y="427177"/>
                    <a:pt x="158801" y="423429"/>
                    <a:pt x="156850" y="420502"/>
                  </a:cubicBezTo>
                  <a:lnTo>
                    <a:pt x="150176" y="410491"/>
                  </a:lnTo>
                  <a:cubicBezTo>
                    <a:pt x="166645" y="406372"/>
                    <a:pt x="161972" y="405517"/>
                    <a:pt x="180211" y="410491"/>
                  </a:cubicBezTo>
                  <a:cubicBezTo>
                    <a:pt x="186998" y="412342"/>
                    <a:pt x="200234" y="417165"/>
                    <a:pt x="200234" y="417165"/>
                  </a:cubicBezTo>
                  <a:cubicBezTo>
                    <a:pt x="207614" y="424545"/>
                    <a:pt x="210965" y="429205"/>
                    <a:pt x="220257" y="433851"/>
                  </a:cubicBezTo>
                  <a:cubicBezTo>
                    <a:pt x="223403" y="435424"/>
                    <a:pt x="226932" y="436076"/>
                    <a:pt x="230269" y="437188"/>
                  </a:cubicBezTo>
                  <a:cubicBezTo>
                    <a:pt x="240627" y="444093"/>
                    <a:pt x="242533" y="447200"/>
                    <a:pt x="256967" y="447200"/>
                  </a:cubicBezTo>
                  <a:cubicBezTo>
                    <a:pt x="261554" y="447200"/>
                    <a:pt x="265866" y="444975"/>
                    <a:pt x="270316" y="443863"/>
                  </a:cubicBezTo>
                  <a:cubicBezTo>
                    <a:pt x="266979" y="441638"/>
                    <a:pt x="263302" y="439853"/>
                    <a:pt x="260304" y="437188"/>
                  </a:cubicBezTo>
                  <a:cubicBezTo>
                    <a:pt x="250898" y="428827"/>
                    <a:pt x="242506" y="419389"/>
                    <a:pt x="233606" y="410491"/>
                  </a:cubicBezTo>
                  <a:cubicBezTo>
                    <a:pt x="233604" y="410489"/>
                    <a:pt x="208578" y="402148"/>
                    <a:pt x="203571" y="400479"/>
                  </a:cubicBezTo>
                  <a:cubicBezTo>
                    <a:pt x="197888" y="398585"/>
                    <a:pt x="192144" y="396674"/>
                    <a:pt x="186885" y="393805"/>
                  </a:cubicBezTo>
                  <a:cubicBezTo>
                    <a:pt x="179843" y="389964"/>
                    <a:pt x="166862" y="380456"/>
                    <a:pt x="166862" y="380456"/>
                  </a:cubicBezTo>
                  <a:cubicBezTo>
                    <a:pt x="169087" y="374894"/>
                    <a:pt x="169028" y="367714"/>
                    <a:pt x="173536" y="363769"/>
                  </a:cubicBezTo>
                  <a:cubicBezTo>
                    <a:pt x="178831" y="359136"/>
                    <a:pt x="193560" y="357095"/>
                    <a:pt x="193560" y="357095"/>
                  </a:cubicBezTo>
                  <a:cubicBezTo>
                    <a:pt x="222074" y="359288"/>
                    <a:pt x="229021" y="357388"/>
                    <a:pt x="250292" y="363769"/>
                  </a:cubicBezTo>
                  <a:cubicBezTo>
                    <a:pt x="257031" y="365791"/>
                    <a:pt x="263641" y="368219"/>
                    <a:pt x="270316" y="370444"/>
                  </a:cubicBezTo>
                  <a:lnTo>
                    <a:pt x="280327" y="373781"/>
                  </a:lnTo>
                  <a:cubicBezTo>
                    <a:pt x="282552" y="371556"/>
                    <a:pt x="289620" y="368852"/>
                    <a:pt x="287002" y="367107"/>
                  </a:cubicBezTo>
                  <a:cubicBezTo>
                    <a:pt x="279369" y="362019"/>
                    <a:pt x="269007" y="363333"/>
                    <a:pt x="260304" y="360432"/>
                  </a:cubicBezTo>
                  <a:lnTo>
                    <a:pt x="250292" y="357095"/>
                  </a:lnTo>
                  <a:cubicBezTo>
                    <a:pt x="231315" y="342862"/>
                    <a:pt x="242219" y="348842"/>
                    <a:pt x="216920" y="340409"/>
                  </a:cubicBezTo>
                  <a:lnTo>
                    <a:pt x="206908" y="337072"/>
                  </a:lnTo>
                  <a:cubicBezTo>
                    <a:pt x="203571" y="333735"/>
                    <a:pt x="199515" y="330987"/>
                    <a:pt x="196897" y="327060"/>
                  </a:cubicBezTo>
                  <a:cubicBezTo>
                    <a:pt x="194946" y="324133"/>
                    <a:pt x="195758" y="319795"/>
                    <a:pt x="193560" y="317048"/>
                  </a:cubicBezTo>
                  <a:cubicBezTo>
                    <a:pt x="191054" y="313916"/>
                    <a:pt x="186885" y="312599"/>
                    <a:pt x="183548" y="310374"/>
                  </a:cubicBezTo>
                  <a:cubicBezTo>
                    <a:pt x="181323" y="307037"/>
                    <a:pt x="178667" y="303950"/>
                    <a:pt x="176873" y="300362"/>
                  </a:cubicBezTo>
                  <a:cubicBezTo>
                    <a:pt x="175300" y="297216"/>
                    <a:pt x="176023" y="292838"/>
                    <a:pt x="173536" y="290351"/>
                  </a:cubicBezTo>
                  <a:cubicBezTo>
                    <a:pt x="171048" y="287863"/>
                    <a:pt x="166861" y="288126"/>
                    <a:pt x="163524" y="287013"/>
                  </a:cubicBezTo>
                  <a:cubicBezTo>
                    <a:pt x="160187" y="282563"/>
                    <a:pt x="156272" y="278493"/>
                    <a:pt x="153513" y="273664"/>
                  </a:cubicBezTo>
                  <a:cubicBezTo>
                    <a:pt x="151768" y="270610"/>
                    <a:pt x="148366" y="266669"/>
                    <a:pt x="150176" y="263653"/>
                  </a:cubicBezTo>
                  <a:cubicBezTo>
                    <a:pt x="152735" y="259387"/>
                    <a:pt x="158805" y="258551"/>
                    <a:pt x="163524" y="256978"/>
                  </a:cubicBezTo>
                  <a:cubicBezTo>
                    <a:pt x="168905" y="255184"/>
                    <a:pt x="174674" y="254871"/>
                    <a:pt x="180211" y="253641"/>
                  </a:cubicBezTo>
                  <a:cubicBezTo>
                    <a:pt x="210085" y="247003"/>
                    <a:pt x="174342" y="253507"/>
                    <a:pt x="213583" y="246967"/>
                  </a:cubicBezTo>
                  <a:cubicBezTo>
                    <a:pt x="231382" y="248079"/>
                    <a:pt x="249207" y="248823"/>
                    <a:pt x="266979" y="250304"/>
                  </a:cubicBezTo>
                  <a:cubicBezTo>
                    <a:pt x="275916" y="251049"/>
                    <a:pt x="284852" y="252037"/>
                    <a:pt x="293676" y="253641"/>
                  </a:cubicBezTo>
                  <a:cubicBezTo>
                    <a:pt x="297137" y="254270"/>
                    <a:pt x="303688" y="256978"/>
                    <a:pt x="303688" y="256978"/>
                  </a:cubicBezTo>
                  <a:cubicBezTo>
                    <a:pt x="280504" y="239591"/>
                    <a:pt x="300551" y="253382"/>
                    <a:pt x="276990" y="240292"/>
                  </a:cubicBezTo>
                  <a:cubicBezTo>
                    <a:pt x="253349" y="227157"/>
                    <a:pt x="268594" y="233043"/>
                    <a:pt x="250292" y="226943"/>
                  </a:cubicBezTo>
                  <a:cubicBezTo>
                    <a:pt x="245842" y="223606"/>
                    <a:pt x="241216" y="220493"/>
                    <a:pt x="236943" y="216932"/>
                  </a:cubicBezTo>
                  <a:cubicBezTo>
                    <a:pt x="234526" y="214918"/>
                    <a:pt x="233083" y="211664"/>
                    <a:pt x="230269" y="210257"/>
                  </a:cubicBezTo>
                  <a:cubicBezTo>
                    <a:pt x="218983" y="204614"/>
                    <a:pt x="205762" y="202686"/>
                    <a:pt x="193560" y="200245"/>
                  </a:cubicBezTo>
                  <a:cubicBezTo>
                    <a:pt x="189110" y="196908"/>
                    <a:pt x="184144" y="194167"/>
                    <a:pt x="180211" y="190234"/>
                  </a:cubicBezTo>
                  <a:cubicBezTo>
                    <a:pt x="163872" y="173895"/>
                    <a:pt x="172271" y="146382"/>
                    <a:pt x="176873" y="126826"/>
                  </a:cubicBezTo>
                  <a:cubicBezTo>
                    <a:pt x="177679" y="123402"/>
                    <a:pt x="183548" y="124601"/>
                    <a:pt x="186885" y="123489"/>
                  </a:cubicBezTo>
                  <a:cubicBezTo>
                    <a:pt x="206908" y="124601"/>
                    <a:pt x="226970" y="125160"/>
                    <a:pt x="246955" y="126826"/>
                  </a:cubicBezTo>
                  <a:cubicBezTo>
                    <a:pt x="277640" y="129383"/>
                    <a:pt x="256255" y="132846"/>
                    <a:pt x="280327" y="126826"/>
                  </a:cubicBezTo>
                  <a:cubicBezTo>
                    <a:pt x="276990" y="123489"/>
                    <a:pt x="274751" y="118428"/>
                    <a:pt x="270316" y="116815"/>
                  </a:cubicBezTo>
                  <a:cubicBezTo>
                    <a:pt x="244991" y="107606"/>
                    <a:pt x="250218" y="118447"/>
                    <a:pt x="233606" y="110140"/>
                  </a:cubicBezTo>
                  <a:cubicBezTo>
                    <a:pt x="230019" y="108346"/>
                    <a:pt x="226727" y="105971"/>
                    <a:pt x="223595" y="103466"/>
                  </a:cubicBezTo>
                  <a:cubicBezTo>
                    <a:pt x="221138" y="101500"/>
                    <a:pt x="219973" y="97554"/>
                    <a:pt x="216920" y="96791"/>
                  </a:cubicBezTo>
                  <a:cubicBezTo>
                    <a:pt x="197227" y="91868"/>
                    <a:pt x="156850" y="86780"/>
                    <a:pt x="156850" y="86780"/>
                  </a:cubicBezTo>
                  <a:cubicBezTo>
                    <a:pt x="147397" y="58417"/>
                    <a:pt x="160581" y="92999"/>
                    <a:pt x="146838" y="70094"/>
                  </a:cubicBezTo>
                  <a:cubicBezTo>
                    <a:pt x="145028" y="67078"/>
                    <a:pt x="145988" y="62569"/>
                    <a:pt x="143501" y="60082"/>
                  </a:cubicBezTo>
                  <a:cubicBezTo>
                    <a:pt x="136628" y="53209"/>
                    <a:pt x="146282" y="73987"/>
                    <a:pt x="146838" y="76768"/>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 name="Group 2">
            <a:extLst>
              <a:ext uri="{FF2B5EF4-FFF2-40B4-BE49-F238E27FC236}">
                <a16:creationId xmlns:a16="http://schemas.microsoft.com/office/drawing/2014/main" id="{F7ACFE57-B333-0FB8-2C42-FE24BACC56FE}"/>
              </a:ext>
            </a:extLst>
          </p:cNvPr>
          <p:cNvGrpSpPr/>
          <p:nvPr/>
        </p:nvGrpSpPr>
        <p:grpSpPr>
          <a:xfrm>
            <a:off x="1012131" y="3692471"/>
            <a:ext cx="7661605" cy="2329535"/>
            <a:chOff x="1012131" y="3692471"/>
            <a:chExt cx="7661605" cy="2329535"/>
          </a:xfrm>
          <a:effectLst>
            <a:outerShdw blurRad="50800" dist="38100" dir="2700000" algn="tl" rotWithShape="0">
              <a:prstClr val="black">
                <a:alpha val="40000"/>
              </a:prstClr>
            </a:outerShdw>
          </a:effectLst>
        </p:grpSpPr>
        <p:sp>
          <p:nvSpPr>
            <p:cNvPr id="38" name="Freeform 37">
              <a:extLst>
                <a:ext uri="{FF2B5EF4-FFF2-40B4-BE49-F238E27FC236}">
                  <a16:creationId xmlns:a16="http://schemas.microsoft.com/office/drawing/2014/main" id="{F29409F3-3017-07C4-B9B4-84897998BA07}"/>
                </a:ext>
              </a:extLst>
            </p:cNvPr>
            <p:cNvSpPr/>
            <p:nvPr/>
          </p:nvSpPr>
          <p:spPr>
            <a:xfrm>
              <a:off x="6752185" y="5909659"/>
              <a:ext cx="95832" cy="95833"/>
            </a:xfrm>
            <a:custGeom>
              <a:avLst/>
              <a:gdLst>
                <a:gd name="connsiteX0" fmla="*/ 0 w 95832"/>
                <a:gd name="connsiteY0" fmla="*/ 15972 h 95833"/>
                <a:gd name="connsiteX1" fmla="*/ 0 w 95832"/>
                <a:gd name="connsiteY1" fmla="*/ 95833 h 95833"/>
                <a:gd name="connsiteX2" fmla="*/ 95832 w 95832"/>
                <a:gd name="connsiteY2" fmla="*/ 95833 h 95833"/>
                <a:gd name="connsiteX3" fmla="*/ 75867 w 95832"/>
                <a:gd name="connsiteY3" fmla="*/ 0 h 95833"/>
                <a:gd name="connsiteX4" fmla="*/ 0 w 95832"/>
                <a:gd name="connsiteY4" fmla="*/ 15972 h 95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32" h="95833">
                  <a:moveTo>
                    <a:pt x="0" y="15972"/>
                  </a:moveTo>
                  <a:lnTo>
                    <a:pt x="0" y="95833"/>
                  </a:lnTo>
                  <a:lnTo>
                    <a:pt x="95832" y="95833"/>
                  </a:lnTo>
                  <a:lnTo>
                    <a:pt x="75867" y="0"/>
                  </a:lnTo>
                  <a:lnTo>
                    <a:pt x="0" y="15972"/>
                  </a:lnTo>
                  <a:close/>
                </a:path>
              </a:pathLst>
            </a:custGeom>
            <a:solidFill>
              <a:srgbClr val="993300">
                <a:alpha val="74902"/>
              </a:srgbClr>
            </a:solidFill>
            <a:ln w="9525">
              <a:solidFill>
                <a:srgbClr val="CC66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Freeform 41">
              <a:extLst>
                <a:ext uri="{FF2B5EF4-FFF2-40B4-BE49-F238E27FC236}">
                  <a16:creationId xmlns:a16="http://schemas.microsoft.com/office/drawing/2014/main" id="{2BB32987-931F-2BFF-6C51-1F5B69C6DF1C}"/>
                </a:ext>
              </a:extLst>
            </p:cNvPr>
            <p:cNvSpPr/>
            <p:nvPr/>
          </p:nvSpPr>
          <p:spPr>
            <a:xfrm>
              <a:off x="5941603" y="5997506"/>
              <a:ext cx="19966" cy="0"/>
            </a:xfrm>
            <a:custGeom>
              <a:avLst/>
              <a:gdLst>
                <a:gd name="connsiteX0" fmla="*/ 0 w 19966"/>
                <a:gd name="connsiteY0" fmla="*/ 0 h 0"/>
                <a:gd name="connsiteX1" fmla="*/ 19966 w 19966"/>
                <a:gd name="connsiteY1" fmla="*/ 0 h 0"/>
                <a:gd name="connsiteX2" fmla="*/ 0 w 19966"/>
                <a:gd name="connsiteY2" fmla="*/ 0 h 0"/>
              </a:gdLst>
              <a:ahLst/>
              <a:cxnLst>
                <a:cxn ang="0">
                  <a:pos x="connsiteX0" y="connsiteY0"/>
                </a:cxn>
                <a:cxn ang="0">
                  <a:pos x="connsiteX1" y="connsiteY1"/>
                </a:cxn>
                <a:cxn ang="0">
                  <a:pos x="connsiteX2" y="connsiteY2"/>
                </a:cxn>
              </a:cxnLst>
              <a:rect l="l" t="t" r="r" b="b"/>
              <a:pathLst>
                <a:path w="19966">
                  <a:moveTo>
                    <a:pt x="0" y="0"/>
                  </a:moveTo>
                  <a:lnTo>
                    <a:pt x="19966" y="0"/>
                  </a:lnTo>
                  <a:lnTo>
                    <a:pt x="0" y="0"/>
                  </a:lnTo>
                  <a:close/>
                </a:path>
              </a:pathLst>
            </a:custGeom>
            <a:solidFill>
              <a:srgbClr val="993300">
                <a:alpha val="60000"/>
              </a:srgbClr>
            </a:solidFill>
            <a:ln w="9525">
              <a:solidFill>
                <a:srgbClr val="CC66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2" name="Group 61">
              <a:extLst>
                <a:ext uri="{FF2B5EF4-FFF2-40B4-BE49-F238E27FC236}">
                  <a16:creationId xmlns:a16="http://schemas.microsoft.com/office/drawing/2014/main" id="{E33DBA17-7645-9FBA-658A-8B7CF3BBA1DE}"/>
                </a:ext>
              </a:extLst>
            </p:cNvPr>
            <p:cNvGrpSpPr/>
            <p:nvPr/>
          </p:nvGrpSpPr>
          <p:grpSpPr>
            <a:xfrm>
              <a:off x="2629374" y="4788172"/>
              <a:ext cx="136591" cy="1229944"/>
              <a:chOff x="2629374" y="4792063"/>
              <a:chExt cx="136591" cy="1194068"/>
            </a:xfrm>
          </p:grpSpPr>
          <p:cxnSp>
            <p:nvCxnSpPr>
              <p:cNvPr id="75" name="Straight Connector 74">
                <a:extLst>
                  <a:ext uri="{FF2B5EF4-FFF2-40B4-BE49-F238E27FC236}">
                    <a16:creationId xmlns:a16="http://schemas.microsoft.com/office/drawing/2014/main" id="{9D77C7E8-D87A-4A97-4887-4B9A771A6FDC}"/>
                  </a:ext>
                </a:extLst>
              </p:cNvPr>
              <p:cNvCxnSpPr/>
              <p:nvPr/>
            </p:nvCxnSpPr>
            <p:spPr>
              <a:xfrm flipH="1" flipV="1">
                <a:off x="2694263" y="5304279"/>
                <a:ext cx="14510" cy="681852"/>
              </a:xfrm>
              <a:prstGeom prst="line">
                <a:avLst/>
              </a:prstGeom>
              <a:ln w="12700">
                <a:solidFill>
                  <a:srgbClr val="CC6600"/>
                </a:solidFill>
              </a:ln>
            </p:spPr>
            <p:style>
              <a:lnRef idx="1">
                <a:schemeClr val="accent1"/>
              </a:lnRef>
              <a:fillRef idx="0">
                <a:schemeClr val="accent1"/>
              </a:fillRef>
              <a:effectRef idx="0">
                <a:schemeClr val="accent1"/>
              </a:effectRef>
              <a:fontRef idx="minor">
                <a:schemeClr val="tx1"/>
              </a:fontRef>
            </p:style>
          </p:cxnSp>
          <p:sp>
            <p:nvSpPr>
              <p:cNvPr id="51" name="Freeform 50">
                <a:extLst>
                  <a:ext uri="{FF2B5EF4-FFF2-40B4-BE49-F238E27FC236}">
                    <a16:creationId xmlns:a16="http://schemas.microsoft.com/office/drawing/2014/main" id="{4B14FE45-FBFE-890E-63CE-FD1BC0E5E864}"/>
                  </a:ext>
                </a:extLst>
              </p:cNvPr>
              <p:cNvSpPr/>
              <p:nvPr/>
            </p:nvSpPr>
            <p:spPr>
              <a:xfrm>
                <a:off x="2629374" y="4792063"/>
                <a:ext cx="136591" cy="713308"/>
              </a:xfrm>
              <a:custGeom>
                <a:avLst/>
                <a:gdLst>
                  <a:gd name="connsiteX0" fmla="*/ 75884 w 136591"/>
                  <a:gd name="connsiteY0" fmla="*/ 0 h 713308"/>
                  <a:gd name="connsiteX1" fmla="*/ 64502 w 136591"/>
                  <a:gd name="connsiteY1" fmla="*/ 60707 h 713308"/>
                  <a:gd name="connsiteX2" fmla="*/ 18971 w 136591"/>
                  <a:gd name="connsiteY2" fmla="*/ 136591 h 713308"/>
                  <a:gd name="connsiteX3" fmla="*/ 68296 w 136591"/>
                  <a:gd name="connsiteY3" fmla="*/ 136591 h 713308"/>
                  <a:gd name="connsiteX4" fmla="*/ 60707 w 136591"/>
                  <a:gd name="connsiteY4" fmla="*/ 170739 h 713308"/>
                  <a:gd name="connsiteX5" fmla="*/ 30354 w 136591"/>
                  <a:gd name="connsiteY5" fmla="*/ 201092 h 713308"/>
                  <a:gd name="connsiteX6" fmla="*/ 18971 w 136591"/>
                  <a:gd name="connsiteY6" fmla="*/ 254211 h 713308"/>
                  <a:gd name="connsiteX7" fmla="*/ 75884 w 136591"/>
                  <a:gd name="connsiteY7" fmla="*/ 239034 h 713308"/>
                  <a:gd name="connsiteX8" fmla="*/ 68296 w 136591"/>
                  <a:gd name="connsiteY8" fmla="*/ 276976 h 713308"/>
                  <a:gd name="connsiteX9" fmla="*/ 22765 w 136591"/>
                  <a:gd name="connsiteY9" fmla="*/ 318712 h 713308"/>
                  <a:gd name="connsiteX10" fmla="*/ 60707 w 136591"/>
                  <a:gd name="connsiteY10" fmla="*/ 333889 h 713308"/>
                  <a:gd name="connsiteX11" fmla="*/ 15177 w 136591"/>
                  <a:gd name="connsiteY11" fmla="*/ 371831 h 713308"/>
                  <a:gd name="connsiteX12" fmla="*/ 37942 w 136591"/>
                  <a:gd name="connsiteY12" fmla="*/ 421155 h 713308"/>
                  <a:gd name="connsiteX13" fmla="*/ 37942 w 136591"/>
                  <a:gd name="connsiteY13" fmla="*/ 421155 h 713308"/>
                  <a:gd name="connsiteX14" fmla="*/ 18971 w 136591"/>
                  <a:gd name="connsiteY14" fmla="*/ 489451 h 713308"/>
                  <a:gd name="connsiteX15" fmla="*/ 3794 w 136591"/>
                  <a:gd name="connsiteY15" fmla="*/ 538775 h 713308"/>
                  <a:gd name="connsiteX16" fmla="*/ 45531 w 136591"/>
                  <a:gd name="connsiteY16" fmla="*/ 531187 h 713308"/>
                  <a:gd name="connsiteX17" fmla="*/ 41736 w 136591"/>
                  <a:gd name="connsiteY17" fmla="*/ 588100 h 713308"/>
                  <a:gd name="connsiteX18" fmla="*/ 7589 w 136591"/>
                  <a:gd name="connsiteY18" fmla="*/ 629836 h 713308"/>
                  <a:gd name="connsiteX19" fmla="*/ 0 w 136591"/>
                  <a:gd name="connsiteY19" fmla="*/ 713308 h 713308"/>
                  <a:gd name="connsiteX20" fmla="*/ 72090 w 136591"/>
                  <a:gd name="connsiteY20" fmla="*/ 641218 h 713308"/>
                  <a:gd name="connsiteX21" fmla="*/ 125209 w 136591"/>
                  <a:gd name="connsiteY21" fmla="*/ 656395 h 713308"/>
                  <a:gd name="connsiteX22" fmla="*/ 98649 w 136591"/>
                  <a:gd name="connsiteY22" fmla="*/ 588100 h 713308"/>
                  <a:gd name="connsiteX23" fmla="*/ 49325 w 136591"/>
                  <a:gd name="connsiteY23" fmla="*/ 512216 h 713308"/>
                  <a:gd name="connsiteX24" fmla="*/ 132797 w 136591"/>
                  <a:gd name="connsiteY24" fmla="*/ 531187 h 713308"/>
                  <a:gd name="connsiteX25" fmla="*/ 106238 w 136591"/>
                  <a:gd name="connsiteY25" fmla="*/ 447715 h 713308"/>
                  <a:gd name="connsiteX26" fmla="*/ 91061 w 136591"/>
                  <a:gd name="connsiteY26" fmla="*/ 417361 h 713308"/>
                  <a:gd name="connsiteX27" fmla="*/ 129003 w 136591"/>
                  <a:gd name="connsiteY27" fmla="*/ 398390 h 713308"/>
                  <a:gd name="connsiteX28" fmla="*/ 79678 w 136591"/>
                  <a:gd name="connsiteY28" fmla="*/ 299741 h 713308"/>
                  <a:gd name="connsiteX29" fmla="*/ 125209 w 136591"/>
                  <a:gd name="connsiteY29" fmla="*/ 303535 h 713308"/>
                  <a:gd name="connsiteX30" fmla="*/ 125209 w 136591"/>
                  <a:gd name="connsiteY30" fmla="*/ 303535 h 713308"/>
                  <a:gd name="connsiteX31" fmla="*/ 94855 w 136591"/>
                  <a:gd name="connsiteY31" fmla="*/ 261799 h 713308"/>
                  <a:gd name="connsiteX32" fmla="*/ 136591 w 136591"/>
                  <a:gd name="connsiteY32" fmla="*/ 204886 h 713308"/>
                  <a:gd name="connsiteX33" fmla="*/ 98649 w 136591"/>
                  <a:gd name="connsiteY33" fmla="*/ 147974 h 713308"/>
                  <a:gd name="connsiteX34" fmla="*/ 113826 w 136591"/>
                  <a:gd name="connsiteY34" fmla="*/ 117620 h 713308"/>
                  <a:gd name="connsiteX35" fmla="*/ 98649 w 136591"/>
                  <a:gd name="connsiteY35" fmla="*/ 68296 h 713308"/>
                  <a:gd name="connsiteX36" fmla="*/ 75884 w 136591"/>
                  <a:gd name="connsiteY36" fmla="*/ 0 h 71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6591" h="713308">
                    <a:moveTo>
                      <a:pt x="75884" y="0"/>
                    </a:moveTo>
                    <a:lnTo>
                      <a:pt x="64502" y="60707"/>
                    </a:lnTo>
                    <a:lnTo>
                      <a:pt x="18971" y="136591"/>
                    </a:lnTo>
                    <a:lnTo>
                      <a:pt x="68296" y="136591"/>
                    </a:lnTo>
                    <a:lnTo>
                      <a:pt x="60707" y="170739"/>
                    </a:lnTo>
                    <a:lnTo>
                      <a:pt x="30354" y="201092"/>
                    </a:lnTo>
                    <a:lnTo>
                      <a:pt x="18971" y="254211"/>
                    </a:lnTo>
                    <a:lnTo>
                      <a:pt x="75884" y="239034"/>
                    </a:lnTo>
                    <a:lnTo>
                      <a:pt x="68296" y="276976"/>
                    </a:lnTo>
                    <a:lnTo>
                      <a:pt x="22765" y="318712"/>
                    </a:lnTo>
                    <a:lnTo>
                      <a:pt x="60707" y="333889"/>
                    </a:lnTo>
                    <a:lnTo>
                      <a:pt x="15177" y="371831"/>
                    </a:lnTo>
                    <a:lnTo>
                      <a:pt x="37942" y="421155"/>
                    </a:lnTo>
                    <a:lnTo>
                      <a:pt x="37942" y="421155"/>
                    </a:lnTo>
                    <a:lnTo>
                      <a:pt x="18971" y="489451"/>
                    </a:lnTo>
                    <a:lnTo>
                      <a:pt x="3794" y="538775"/>
                    </a:lnTo>
                    <a:lnTo>
                      <a:pt x="45531" y="531187"/>
                    </a:lnTo>
                    <a:lnTo>
                      <a:pt x="41736" y="588100"/>
                    </a:lnTo>
                    <a:lnTo>
                      <a:pt x="7589" y="629836"/>
                    </a:lnTo>
                    <a:lnTo>
                      <a:pt x="0" y="713308"/>
                    </a:lnTo>
                    <a:lnTo>
                      <a:pt x="72090" y="641218"/>
                    </a:lnTo>
                    <a:lnTo>
                      <a:pt x="125209" y="656395"/>
                    </a:lnTo>
                    <a:lnTo>
                      <a:pt x="98649" y="588100"/>
                    </a:lnTo>
                    <a:lnTo>
                      <a:pt x="49325" y="512216"/>
                    </a:lnTo>
                    <a:lnTo>
                      <a:pt x="132797" y="531187"/>
                    </a:lnTo>
                    <a:lnTo>
                      <a:pt x="106238" y="447715"/>
                    </a:lnTo>
                    <a:lnTo>
                      <a:pt x="91061" y="417361"/>
                    </a:lnTo>
                    <a:lnTo>
                      <a:pt x="129003" y="398390"/>
                    </a:lnTo>
                    <a:lnTo>
                      <a:pt x="79678" y="299741"/>
                    </a:lnTo>
                    <a:lnTo>
                      <a:pt x="125209" y="303535"/>
                    </a:lnTo>
                    <a:lnTo>
                      <a:pt x="125209" y="303535"/>
                    </a:lnTo>
                    <a:lnTo>
                      <a:pt x="94855" y="261799"/>
                    </a:lnTo>
                    <a:lnTo>
                      <a:pt x="136591" y="204886"/>
                    </a:lnTo>
                    <a:lnTo>
                      <a:pt x="98649" y="147974"/>
                    </a:lnTo>
                    <a:lnTo>
                      <a:pt x="113826" y="117620"/>
                    </a:lnTo>
                    <a:lnTo>
                      <a:pt x="98649" y="68296"/>
                    </a:lnTo>
                    <a:lnTo>
                      <a:pt x="75884"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58" name="Group 57">
              <a:extLst>
                <a:ext uri="{FF2B5EF4-FFF2-40B4-BE49-F238E27FC236}">
                  <a16:creationId xmlns:a16="http://schemas.microsoft.com/office/drawing/2014/main" id="{E7E8C0B6-5C9B-9DF2-FA3D-1DD4AC447B5B}"/>
                </a:ext>
              </a:extLst>
            </p:cNvPr>
            <p:cNvGrpSpPr/>
            <p:nvPr/>
          </p:nvGrpSpPr>
          <p:grpSpPr>
            <a:xfrm>
              <a:off x="2282687" y="4956313"/>
              <a:ext cx="168965" cy="1022323"/>
              <a:chOff x="2282687" y="4956313"/>
              <a:chExt cx="168965" cy="1022323"/>
            </a:xfrm>
          </p:grpSpPr>
          <p:cxnSp>
            <p:nvCxnSpPr>
              <p:cNvPr id="71" name="Straight Connector 70">
                <a:extLst>
                  <a:ext uri="{FF2B5EF4-FFF2-40B4-BE49-F238E27FC236}">
                    <a16:creationId xmlns:a16="http://schemas.microsoft.com/office/drawing/2014/main" id="{752F8308-C884-099B-9560-CAD1F7D317B2}"/>
                  </a:ext>
                </a:extLst>
              </p:cNvPr>
              <p:cNvCxnSpPr/>
              <p:nvPr/>
            </p:nvCxnSpPr>
            <p:spPr>
              <a:xfrm flipV="1">
                <a:off x="2353523" y="5360620"/>
                <a:ext cx="0" cy="618016"/>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81" name="Freeform 80">
                <a:extLst>
                  <a:ext uri="{FF2B5EF4-FFF2-40B4-BE49-F238E27FC236}">
                    <a16:creationId xmlns:a16="http://schemas.microsoft.com/office/drawing/2014/main" id="{F1594C27-4D44-2F71-5719-6C48E8BA506F}"/>
                  </a:ext>
                </a:extLst>
              </p:cNvPr>
              <p:cNvSpPr/>
              <p:nvPr/>
            </p:nvSpPr>
            <p:spPr>
              <a:xfrm>
                <a:off x="2282687" y="4956313"/>
                <a:ext cx="168965" cy="612913"/>
              </a:xfrm>
              <a:custGeom>
                <a:avLst/>
                <a:gdLst>
                  <a:gd name="connsiteX0" fmla="*/ 82826 w 168965"/>
                  <a:gd name="connsiteY0" fmla="*/ 0 h 612913"/>
                  <a:gd name="connsiteX1" fmla="*/ 82826 w 168965"/>
                  <a:gd name="connsiteY1" fmla="*/ 0 h 612913"/>
                  <a:gd name="connsiteX2" fmla="*/ 56322 w 168965"/>
                  <a:gd name="connsiteY2" fmla="*/ 112644 h 612913"/>
                  <a:gd name="connsiteX3" fmla="*/ 19878 w 168965"/>
                  <a:gd name="connsiteY3" fmla="*/ 135835 h 612913"/>
                  <a:gd name="connsiteX4" fmla="*/ 19878 w 168965"/>
                  <a:gd name="connsiteY4" fmla="*/ 135835 h 612913"/>
                  <a:gd name="connsiteX5" fmla="*/ 0 w 168965"/>
                  <a:gd name="connsiteY5" fmla="*/ 192157 h 612913"/>
                  <a:gd name="connsiteX6" fmla="*/ 62948 w 168965"/>
                  <a:gd name="connsiteY6" fmla="*/ 172278 h 612913"/>
                  <a:gd name="connsiteX7" fmla="*/ 36443 w 168965"/>
                  <a:gd name="connsiteY7" fmla="*/ 238539 h 612913"/>
                  <a:gd name="connsiteX8" fmla="*/ 76200 w 168965"/>
                  <a:gd name="connsiteY8" fmla="*/ 245165 h 612913"/>
                  <a:gd name="connsiteX9" fmla="*/ 76200 w 168965"/>
                  <a:gd name="connsiteY9" fmla="*/ 301487 h 612913"/>
                  <a:gd name="connsiteX10" fmla="*/ 66261 w 168965"/>
                  <a:gd name="connsiteY10" fmla="*/ 334617 h 612913"/>
                  <a:gd name="connsiteX11" fmla="*/ 56322 w 168965"/>
                  <a:gd name="connsiteY11" fmla="*/ 347870 h 612913"/>
                  <a:gd name="connsiteX12" fmla="*/ 29817 w 168965"/>
                  <a:gd name="connsiteY12" fmla="*/ 410817 h 612913"/>
                  <a:gd name="connsiteX13" fmla="*/ 19878 w 168965"/>
                  <a:gd name="connsiteY13" fmla="*/ 437322 h 612913"/>
                  <a:gd name="connsiteX14" fmla="*/ 53009 w 168965"/>
                  <a:gd name="connsiteY14" fmla="*/ 457200 h 612913"/>
                  <a:gd name="connsiteX15" fmla="*/ 23191 w 168965"/>
                  <a:gd name="connsiteY15" fmla="*/ 487017 h 612913"/>
                  <a:gd name="connsiteX16" fmla="*/ 16565 w 168965"/>
                  <a:gd name="connsiteY16" fmla="*/ 506896 h 612913"/>
                  <a:gd name="connsiteX17" fmla="*/ 43070 w 168965"/>
                  <a:gd name="connsiteY17" fmla="*/ 513522 h 612913"/>
                  <a:gd name="connsiteX18" fmla="*/ 82826 w 168965"/>
                  <a:gd name="connsiteY18" fmla="*/ 510209 h 612913"/>
                  <a:gd name="connsiteX19" fmla="*/ 106017 w 168965"/>
                  <a:gd name="connsiteY19" fmla="*/ 530087 h 612913"/>
                  <a:gd name="connsiteX20" fmla="*/ 102704 w 168965"/>
                  <a:gd name="connsiteY20" fmla="*/ 596348 h 612913"/>
                  <a:gd name="connsiteX21" fmla="*/ 132522 w 168965"/>
                  <a:gd name="connsiteY21" fmla="*/ 583096 h 612913"/>
                  <a:gd name="connsiteX22" fmla="*/ 168965 w 168965"/>
                  <a:gd name="connsiteY22" fmla="*/ 612913 h 612913"/>
                  <a:gd name="connsiteX23" fmla="*/ 139148 w 168965"/>
                  <a:gd name="connsiteY23" fmla="*/ 579783 h 612913"/>
                  <a:gd name="connsiteX24" fmla="*/ 139148 w 168965"/>
                  <a:gd name="connsiteY24" fmla="*/ 576470 h 612913"/>
                  <a:gd name="connsiteX25" fmla="*/ 92765 w 168965"/>
                  <a:gd name="connsiteY25" fmla="*/ 467139 h 612913"/>
                  <a:gd name="connsiteX26" fmla="*/ 92765 w 168965"/>
                  <a:gd name="connsiteY26" fmla="*/ 387626 h 612913"/>
                  <a:gd name="connsiteX27" fmla="*/ 149087 w 168965"/>
                  <a:gd name="connsiteY27" fmla="*/ 424070 h 612913"/>
                  <a:gd name="connsiteX28" fmla="*/ 109330 w 168965"/>
                  <a:gd name="connsiteY28" fmla="*/ 324678 h 612913"/>
                  <a:gd name="connsiteX29" fmla="*/ 99391 w 168965"/>
                  <a:gd name="connsiteY29" fmla="*/ 258417 h 612913"/>
                  <a:gd name="connsiteX30" fmla="*/ 139148 w 168965"/>
                  <a:gd name="connsiteY30" fmla="*/ 288235 h 612913"/>
                  <a:gd name="connsiteX31" fmla="*/ 119270 w 168965"/>
                  <a:gd name="connsiteY31" fmla="*/ 208722 h 612913"/>
                  <a:gd name="connsiteX32" fmla="*/ 99391 w 168965"/>
                  <a:gd name="connsiteY32" fmla="*/ 182217 h 612913"/>
                  <a:gd name="connsiteX33" fmla="*/ 96078 w 168965"/>
                  <a:gd name="connsiteY33" fmla="*/ 172278 h 612913"/>
                  <a:gd name="connsiteX34" fmla="*/ 115956 w 168965"/>
                  <a:gd name="connsiteY34" fmla="*/ 162339 h 612913"/>
                  <a:gd name="connsiteX35" fmla="*/ 92765 w 168965"/>
                  <a:gd name="connsiteY35" fmla="*/ 142461 h 612913"/>
                  <a:gd name="connsiteX36" fmla="*/ 102704 w 168965"/>
                  <a:gd name="connsiteY36" fmla="*/ 132522 h 612913"/>
                  <a:gd name="connsiteX37" fmla="*/ 76200 w 168965"/>
                  <a:gd name="connsiteY37" fmla="*/ 122583 h 612913"/>
                  <a:gd name="connsiteX38" fmla="*/ 79513 w 168965"/>
                  <a:gd name="connsiteY38" fmla="*/ 96078 h 612913"/>
                  <a:gd name="connsiteX39" fmla="*/ 122583 w 168965"/>
                  <a:gd name="connsiteY39" fmla="*/ 99391 h 612913"/>
                  <a:gd name="connsiteX40" fmla="*/ 82826 w 168965"/>
                  <a:gd name="connsiteY40" fmla="*/ 0 h 61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8965" h="612913">
                    <a:moveTo>
                      <a:pt x="82826" y="0"/>
                    </a:moveTo>
                    <a:lnTo>
                      <a:pt x="82826" y="0"/>
                    </a:lnTo>
                    <a:lnTo>
                      <a:pt x="56322" y="112644"/>
                    </a:lnTo>
                    <a:lnTo>
                      <a:pt x="19878" y="135835"/>
                    </a:lnTo>
                    <a:lnTo>
                      <a:pt x="19878" y="135835"/>
                    </a:lnTo>
                    <a:lnTo>
                      <a:pt x="0" y="192157"/>
                    </a:lnTo>
                    <a:lnTo>
                      <a:pt x="62948" y="172278"/>
                    </a:lnTo>
                    <a:lnTo>
                      <a:pt x="36443" y="238539"/>
                    </a:lnTo>
                    <a:lnTo>
                      <a:pt x="76200" y="245165"/>
                    </a:lnTo>
                    <a:lnTo>
                      <a:pt x="76200" y="301487"/>
                    </a:lnTo>
                    <a:cubicBezTo>
                      <a:pt x="65912" y="332352"/>
                      <a:pt x="66261" y="320827"/>
                      <a:pt x="66261" y="334617"/>
                    </a:cubicBezTo>
                    <a:lnTo>
                      <a:pt x="56322" y="347870"/>
                    </a:lnTo>
                    <a:lnTo>
                      <a:pt x="29817" y="410817"/>
                    </a:lnTo>
                    <a:lnTo>
                      <a:pt x="19878" y="437322"/>
                    </a:lnTo>
                    <a:lnTo>
                      <a:pt x="53009" y="457200"/>
                    </a:lnTo>
                    <a:lnTo>
                      <a:pt x="23191" y="487017"/>
                    </a:lnTo>
                    <a:lnTo>
                      <a:pt x="16565" y="506896"/>
                    </a:lnTo>
                    <a:lnTo>
                      <a:pt x="43070" y="513522"/>
                    </a:lnTo>
                    <a:cubicBezTo>
                      <a:pt x="76180" y="509843"/>
                      <a:pt x="62887" y="510209"/>
                      <a:pt x="82826" y="510209"/>
                    </a:cubicBezTo>
                    <a:lnTo>
                      <a:pt x="106017" y="530087"/>
                    </a:lnTo>
                    <a:lnTo>
                      <a:pt x="102704" y="596348"/>
                    </a:lnTo>
                    <a:lnTo>
                      <a:pt x="132522" y="583096"/>
                    </a:lnTo>
                    <a:lnTo>
                      <a:pt x="168965" y="612913"/>
                    </a:lnTo>
                    <a:cubicBezTo>
                      <a:pt x="160380" y="604328"/>
                      <a:pt x="145493" y="592473"/>
                      <a:pt x="139148" y="579783"/>
                    </a:cubicBezTo>
                    <a:cubicBezTo>
                      <a:pt x="138654" y="578795"/>
                      <a:pt x="139148" y="577574"/>
                      <a:pt x="139148" y="576470"/>
                    </a:cubicBezTo>
                    <a:lnTo>
                      <a:pt x="92765" y="467139"/>
                    </a:lnTo>
                    <a:lnTo>
                      <a:pt x="92765" y="387626"/>
                    </a:lnTo>
                    <a:lnTo>
                      <a:pt x="149087" y="424070"/>
                    </a:lnTo>
                    <a:lnTo>
                      <a:pt x="109330" y="324678"/>
                    </a:lnTo>
                    <a:lnTo>
                      <a:pt x="99391" y="258417"/>
                    </a:lnTo>
                    <a:lnTo>
                      <a:pt x="139148" y="288235"/>
                    </a:lnTo>
                    <a:lnTo>
                      <a:pt x="119270" y="208722"/>
                    </a:lnTo>
                    <a:cubicBezTo>
                      <a:pt x="101796" y="184259"/>
                      <a:pt x="109422" y="192248"/>
                      <a:pt x="99391" y="182217"/>
                    </a:cubicBezTo>
                    <a:lnTo>
                      <a:pt x="96078" y="172278"/>
                    </a:lnTo>
                    <a:lnTo>
                      <a:pt x="115956" y="162339"/>
                    </a:lnTo>
                    <a:lnTo>
                      <a:pt x="92765" y="142461"/>
                    </a:lnTo>
                    <a:lnTo>
                      <a:pt x="102704" y="132522"/>
                    </a:lnTo>
                    <a:lnTo>
                      <a:pt x="76200" y="122583"/>
                    </a:lnTo>
                    <a:lnTo>
                      <a:pt x="79513" y="96078"/>
                    </a:lnTo>
                    <a:lnTo>
                      <a:pt x="122583" y="99391"/>
                    </a:lnTo>
                    <a:lnTo>
                      <a:pt x="82826"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60" name="Straight Connector 59">
              <a:extLst>
                <a:ext uri="{FF2B5EF4-FFF2-40B4-BE49-F238E27FC236}">
                  <a16:creationId xmlns:a16="http://schemas.microsoft.com/office/drawing/2014/main" id="{2601667D-609E-0C5F-EB4C-B46967004F02}"/>
                </a:ext>
              </a:extLst>
            </p:cNvPr>
            <p:cNvCxnSpPr/>
            <p:nvPr/>
          </p:nvCxnSpPr>
          <p:spPr>
            <a:xfrm flipV="1">
              <a:off x="1577903" y="5865806"/>
              <a:ext cx="1" cy="12770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C60A0E33-7A49-AB23-F777-99C0659C6B5D}"/>
                </a:ext>
              </a:extLst>
            </p:cNvPr>
            <p:cNvGrpSpPr/>
            <p:nvPr/>
          </p:nvGrpSpPr>
          <p:grpSpPr>
            <a:xfrm>
              <a:off x="2398643" y="4880113"/>
              <a:ext cx="178905" cy="1087995"/>
              <a:chOff x="2398643" y="4880113"/>
              <a:chExt cx="178905" cy="1087995"/>
            </a:xfrm>
          </p:grpSpPr>
          <p:cxnSp>
            <p:nvCxnSpPr>
              <p:cNvPr id="73" name="Straight Connector 72">
                <a:extLst>
                  <a:ext uri="{FF2B5EF4-FFF2-40B4-BE49-F238E27FC236}">
                    <a16:creationId xmlns:a16="http://schemas.microsoft.com/office/drawing/2014/main" id="{B5FD12CD-8E9E-4262-375D-357B78FC8C44}"/>
                  </a:ext>
                </a:extLst>
              </p:cNvPr>
              <p:cNvCxnSpPr/>
              <p:nvPr/>
            </p:nvCxnSpPr>
            <p:spPr>
              <a:xfrm flipV="1">
                <a:off x="2470256" y="5233481"/>
                <a:ext cx="0" cy="73462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87" name="Freeform 86">
                <a:extLst>
                  <a:ext uri="{FF2B5EF4-FFF2-40B4-BE49-F238E27FC236}">
                    <a16:creationId xmlns:a16="http://schemas.microsoft.com/office/drawing/2014/main" id="{062F78CE-A97C-BADD-8C77-4192DAC024AA}"/>
                  </a:ext>
                </a:extLst>
              </p:cNvPr>
              <p:cNvSpPr/>
              <p:nvPr/>
            </p:nvSpPr>
            <p:spPr>
              <a:xfrm>
                <a:off x="2398643" y="4880113"/>
                <a:ext cx="178905" cy="667274"/>
              </a:xfrm>
              <a:custGeom>
                <a:avLst/>
                <a:gdLst>
                  <a:gd name="connsiteX0" fmla="*/ 39757 w 178905"/>
                  <a:gd name="connsiteY0" fmla="*/ 602974 h 667274"/>
                  <a:gd name="connsiteX1" fmla="*/ 39757 w 178905"/>
                  <a:gd name="connsiteY1" fmla="*/ 602974 h 667274"/>
                  <a:gd name="connsiteX2" fmla="*/ 82827 w 178905"/>
                  <a:gd name="connsiteY2" fmla="*/ 606287 h 667274"/>
                  <a:gd name="connsiteX3" fmla="*/ 92766 w 178905"/>
                  <a:gd name="connsiteY3" fmla="*/ 616226 h 667274"/>
                  <a:gd name="connsiteX4" fmla="*/ 102705 w 178905"/>
                  <a:gd name="connsiteY4" fmla="*/ 622852 h 667274"/>
                  <a:gd name="connsiteX5" fmla="*/ 152400 w 178905"/>
                  <a:gd name="connsiteY5" fmla="*/ 632791 h 667274"/>
                  <a:gd name="connsiteX6" fmla="*/ 159027 w 178905"/>
                  <a:gd name="connsiteY6" fmla="*/ 646044 h 667274"/>
                  <a:gd name="connsiteX7" fmla="*/ 162340 w 178905"/>
                  <a:gd name="connsiteY7" fmla="*/ 665922 h 667274"/>
                  <a:gd name="connsiteX8" fmla="*/ 152400 w 178905"/>
                  <a:gd name="connsiteY8" fmla="*/ 619539 h 667274"/>
                  <a:gd name="connsiteX9" fmla="*/ 142461 w 178905"/>
                  <a:gd name="connsiteY9" fmla="*/ 612913 h 667274"/>
                  <a:gd name="connsiteX10" fmla="*/ 132522 w 178905"/>
                  <a:gd name="connsiteY10" fmla="*/ 609600 h 667274"/>
                  <a:gd name="connsiteX11" fmla="*/ 122583 w 178905"/>
                  <a:gd name="connsiteY11" fmla="*/ 602974 h 667274"/>
                  <a:gd name="connsiteX12" fmla="*/ 112644 w 178905"/>
                  <a:gd name="connsiteY12" fmla="*/ 599661 h 667274"/>
                  <a:gd name="connsiteX13" fmla="*/ 109331 w 178905"/>
                  <a:gd name="connsiteY13" fmla="*/ 589722 h 667274"/>
                  <a:gd name="connsiteX14" fmla="*/ 119270 w 178905"/>
                  <a:gd name="connsiteY14" fmla="*/ 556591 h 667274"/>
                  <a:gd name="connsiteX15" fmla="*/ 122583 w 178905"/>
                  <a:gd name="connsiteY15" fmla="*/ 546652 h 667274"/>
                  <a:gd name="connsiteX16" fmla="*/ 125896 w 178905"/>
                  <a:gd name="connsiteY16" fmla="*/ 536713 h 667274"/>
                  <a:gd name="connsiteX17" fmla="*/ 112644 w 178905"/>
                  <a:gd name="connsiteY17" fmla="*/ 526774 h 667274"/>
                  <a:gd name="connsiteX18" fmla="*/ 109331 w 178905"/>
                  <a:gd name="connsiteY18" fmla="*/ 500270 h 667274"/>
                  <a:gd name="connsiteX19" fmla="*/ 106018 w 178905"/>
                  <a:gd name="connsiteY19" fmla="*/ 490330 h 667274"/>
                  <a:gd name="connsiteX20" fmla="*/ 129209 w 178905"/>
                  <a:gd name="connsiteY20" fmla="*/ 473765 h 667274"/>
                  <a:gd name="connsiteX21" fmla="*/ 142461 w 178905"/>
                  <a:gd name="connsiteY21" fmla="*/ 477078 h 667274"/>
                  <a:gd name="connsiteX22" fmla="*/ 152400 w 178905"/>
                  <a:gd name="connsiteY22" fmla="*/ 483704 h 667274"/>
                  <a:gd name="connsiteX23" fmla="*/ 162340 w 178905"/>
                  <a:gd name="connsiteY23" fmla="*/ 487017 h 667274"/>
                  <a:gd name="connsiteX24" fmla="*/ 149087 w 178905"/>
                  <a:gd name="connsiteY24" fmla="*/ 473765 h 667274"/>
                  <a:gd name="connsiteX25" fmla="*/ 145774 w 178905"/>
                  <a:gd name="connsiteY25" fmla="*/ 463826 h 667274"/>
                  <a:gd name="connsiteX26" fmla="*/ 139148 w 178905"/>
                  <a:gd name="connsiteY26" fmla="*/ 453887 h 667274"/>
                  <a:gd name="connsiteX27" fmla="*/ 129209 w 178905"/>
                  <a:gd name="connsiteY27" fmla="*/ 430696 h 667274"/>
                  <a:gd name="connsiteX28" fmla="*/ 119270 w 178905"/>
                  <a:gd name="connsiteY28" fmla="*/ 414130 h 667274"/>
                  <a:gd name="connsiteX29" fmla="*/ 112644 w 178905"/>
                  <a:gd name="connsiteY29" fmla="*/ 367748 h 667274"/>
                  <a:gd name="connsiteX30" fmla="*/ 122583 w 178905"/>
                  <a:gd name="connsiteY30" fmla="*/ 347870 h 667274"/>
                  <a:gd name="connsiteX31" fmla="*/ 129209 w 178905"/>
                  <a:gd name="connsiteY31" fmla="*/ 327991 h 667274"/>
                  <a:gd name="connsiteX32" fmla="*/ 109331 w 178905"/>
                  <a:gd name="connsiteY32" fmla="*/ 314739 h 667274"/>
                  <a:gd name="connsiteX33" fmla="*/ 109331 w 178905"/>
                  <a:gd name="connsiteY33" fmla="*/ 291548 h 667274"/>
                  <a:gd name="connsiteX34" fmla="*/ 119270 w 178905"/>
                  <a:gd name="connsiteY34" fmla="*/ 298174 h 667274"/>
                  <a:gd name="connsiteX35" fmla="*/ 129209 w 178905"/>
                  <a:gd name="connsiteY35" fmla="*/ 301487 h 667274"/>
                  <a:gd name="connsiteX36" fmla="*/ 149087 w 178905"/>
                  <a:gd name="connsiteY36" fmla="*/ 314739 h 667274"/>
                  <a:gd name="connsiteX37" fmla="*/ 155714 w 178905"/>
                  <a:gd name="connsiteY37" fmla="*/ 321365 h 667274"/>
                  <a:gd name="connsiteX38" fmla="*/ 165653 w 178905"/>
                  <a:gd name="connsiteY38" fmla="*/ 327991 h 667274"/>
                  <a:gd name="connsiteX39" fmla="*/ 172279 w 178905"/>
                  <a:gd name="connsiteY39" fmla="*/ 337930 h 667274"/>
                  <a:gd name="connsiteX40" fmla="*/ 178905 w 178905"/>
                  <a:gd name="connsiteY40" fmla="*/ 357809 h 667274"/>
                  <a:gd name="connsiteX41" fmla="*/ 175592 w 178905"/>
                  <a:gd name="connsiteY41" fmla="*/ 331304 h 667274"/>
                  <a:gd name="connsiteX42" fmla="*/ 172279 w 178905"/>
                  <a:gd name="connsiteY42" fmla="*/ 321365 h 667274"/>
                  <a:gd name="connsiteX43" fmla="*/ 162340 w 178905"/>
                  <a:gd name="connsiteY43" fmla="*/ 318052 h 667274"/>
                  <a:gd name="connsiteX44" fmla="*/ 149087 w 178905"/>
                  <a:gd name="connsiteY44" fmla="*/ 301487 h 667274"/>
                  <a:gd name="connsiteX45" fmla="*/ 139148 w 178905"/>
                  <a:gd name="connsiteY45" fmla="*/ 298174 h 667274"/>
                  <a:gd name="connsiteX46" fmla="*/ 109331 w 178905"/>
                  <a:gd name="connsiteY46" fmla="*/ 265044 h 667274"/>
                  <a:gd name="connsiteX47" fmla="*/ 102705 w 178905"/>
                  <a:gd name="connsiteY47" fmla="*/ 258417 h 667274"/>
                  <a:gd name="connsiteX48" fmla="*/ 106018 w 178905"/>
                  <a:gd name="connsiteY48" fmla="*/ 188844 h 667274"/>
                  <a:gd name="connsiteX49" fmla="*/ 109331 w 178905"/>
                  <a:gd name="connsiteY49" fmla="*/ 178904 h 667274"/>
                  <a:gd name="connsiteX50" fmla="*/ 119270 w 178905"/>
                  <a:gd name="connsiteY50" fmla="*/ 172278 h 667274"/>
                  <a:gd name="connsiteX51" fmla="*/ 142461 w 178905"/>
                  <a:gd name="connsiteY51" fmla="*/ 178904 h 667274"/>
                  <a:gd name="connsiteX52" fmla="*/ 159027 w 178905"/>
                  <a:gd name="connsiteY52" fmla="*/ 195470 h 667274"/>
                  <a:gd name="connsiteX53" fmla="*/ 168966 w 178905"/>
                  <a:gd name="connsiteY53" fmla="*/ 192157 h 667274"/>
                  <a:gd name="connsiteX54" fmla="*/ 168966 w 178905"/>
                  <a:gd name="connsiteY54" fmla="*/ 168965 h 667274"/>
                  <a:gd name="connsiteX55" fmla="*/ 159027 w 178905"/>
                  <a:gd name="connsiteY55" fmla="*/ 162339 h 667274"/>
                  <a:gd name="connsiteX56" fmla="*/ 152400 w 178905"/>
                  <a:gd name="connsiteY56" fmla="*/ 155713 h 667274"/>
                  <a:gd name="connsiteX57" fmla="*/ 142461 w 178905"/>
                  <a:gd name="connsiteY57" fmla="*/ 149087 h 667274"/>
                  <a:gd name="connsiteX58" fmla="*/ 125896 w 178905"/>
                  <a:gd name="connsiteY58" fmla="*/ 129209 h 667274"/>
                  <a:gd name="connsiteX59" fmla="*/ 119270 w 178905"/>
                  <a:gd name="connsiteY59" fmla="*/ 109330 h 667274"/>
                  <a:gd name="connsiteX60" fmla="*/ 112644 w 178905"/>
                  <a:gd name="connsiteY60" fmla="*/ 99391 h 667274"/>
                  <a:gd name="connsiteX61" fmla="*/ 106018 w 178905"/>
                  <a:gd name="connsiteY61" fmla="*/ 79513 h 667274"/>
                  <a:gd name="connsiteX62" fmla="*/ 102705 w 178905"/>
                  <a:gd name="connsiteY62" fmla="*/ 69574 h 667274"/>
                  <a:gd name="connsiteX63" fmla="*/ 99392 w 178905"/>
                  <a:gd name="connsiteY63" fmla="*/ 9939 h 667274"/>
                  <a:gd name="connsiteX64" fmla="*/ 96079 w 178905"/>
                  <a:gd name="connsiteY64" fmla="*/ 0 h 667274"/>
                  <a:gd name="connsiteX65" fmla="*/ 89453 w 178905"/>
                  <a:gd name="connsiteY65" fmla="*/ 9939 h 667274"/>
                  <a:gd name="connsiteX66" fmla="*/ 79514 w 178905"/>
                  <a:gd name="connsiteY66" fmla="*/ 39757 h 667274"/>
                  <a:gd name="connsiteX67" fmla="*/ 66261 w 178905"/>
                  <a:gd name="connsiteY67" fmla="*/ 62948 h 667274"/>
                  <a:gd name="connsiteX68" fmla="*/ 62948 w 178905"/>
                  <a:gd name="connsiteY68" fmla="*/ 72887 h 667274"/>
                  <a:gd name="connsiteX69" fmla="*/ 56322 w 178905"/>
                  <a:gd name="connsiteY69" fmla="*/ 82826 h 667274"/>
                  <a:gd name="connsiteX70" fmla="*/ 49696 w 178905"/>
                  <a:gd name="connsiteY70" fmla="*/ 102704 h 667274"/>
                  <a:gd name="connsiteX71" fmla="*/ 62948 w 178905"/>
                  <a:gd name="connsiteY71" fmla="*/ 115957 h 667274"/>
                  <a:gd name="connsiteX72" fmla="*/ 86140 w 178905"/>
                  <a:gd name="connsiteY72" fmla="*/ 129209 h 667274"/>
                  <a:gd name="connsiteX73" fmla="*/ 96079 w 178905"/>
                  <a:gd name="connsiteY73" fmla="*/ 149087 h 667274"/>
                  <a:gd name="connsiteX74" fmla="*/ 92766 w 178905"/>
                  <a:gd name="connsiteY74" fmla="*/ 159026 h 667274"/>
                  <a:gd name="connsiteX75" fmla="*/ 79514 w 178905"/>
                  <a:gd name="connsiteY75" fmla="*/ 162339 h 667274"/>
                  <a:gd name="connsiteX76" fmla="*/ 59635 w 178905"/>
                  <a:gd name="connsiteY76" fmla="*/ 168965 h 667274"/>
                  <a:gd name="connsiteX77" fmla="*/ 53009 w 178905"/>
                  <a:gd name="connsiteY77" fmla="*/ 178904 h 667274"/>
                  <a:gd name="connsiteX78" fmla="*/ 62948 w 178905"/>
                  <a:gd name="connsiteY78" fmla="*/ 188844 h 667274"/>
                  <a:gd name="connsiteX79" fmla="*/ 82827 w 178905"/>
                  <a:gd name="connsiteY79" fmla="*/ 202096 h 667274"/>
                  <a:gd name="connsiteX80" fmla="*/ 72887 w 178905"/>
                  <a:gd name="connsiteY80" fmla="*/ 205409 h 667274"/>
                  <a:gd name="connsiteX81" fmla="*/ 66261 w 178905"/>
                  <a:gd name="connsiteY81" fmla="*/ 225287 h 667274"/>
                  <a:gd name="connsiteX82" fmla="*/ 56322 w 178905"/>
                  <a:gd name="connsiteY82" fmla="*/ 245165 h 667274"/>
                  <a:gd name="connsiteX83" fmla="*/ 49696 w 178905"/>
                  <a:gd name="connsiteY83" fmla="*/ 255104 h 667274"/>
                  <a:gd name="connsiteX84" fmla="*/ 46383 w 178905"/>
                  <a:gd name="connsiteY84" fmla="*/ 265044 h 667274"/>
                  <a:gd name="connsiteX85" fmla="*/ 46383 w 178905"/>
                  <a:gd name="connsiteY85" fmla="*/ 274983 h 667274"/>
                  <a:gd name="connsiteX86" fmla="*/ 56322 w 178905"/>
                  <a:gd name="connsiteY86" fmla="*/ 281609 h 667274"/>
                  <a:gd name="connsiteX87" fmla="*/ 69574 w 178905"/>
                  <a:gd name="connsiteY87" fmla="*/ 284922 h 667274"/>
                  <a:gd name="connsiteX88" fmla="*/ 79514 w 178905"/>
                  <a:gd name="connsiteY88" fmla="*/ 288235 h 667274"/>
                  <a:gd name="connsiteX89" fmla="*/ 89453 w 178905"/>
                  <a:gd name="connsiteY89" fmla="*/ 308113 h 667274"/>
                  <a:gd name="connsiteX90" fmla="*/ 86140 w 178905"/>
                  <a:gd name="connsiteY90" fmla="*/ 318052 h 667274"/>
                  <a:gd name="connsiteX91" fmla="*/ 79514 w 178905"/>
                  <a:gd name="connsiteY91" fmla="*/ 327991 h 667274"/>
                  <a:gd name="connsiteX92" fmla="*/ 69574 w 178905"/>
                  <a:gd name="connsiteY92" fmla="*/ 331304 h 667274"/>
                  <a:gd name="connsiteX93" fmla="*/ 59635 w 178905"/>
                  <a:gd name="connsiteY93" fmla="*/ 337930 h 667274"/>
                  <a:gd name="connsiteX94" fmla="*/ 46383 w 178905"/>
                  <a:gd name="connsiteY94" fmla="*/ 354496 h 667274"/>
                  <a:gd name="connsiteX95" fmla="*/ 49696 w 178905"/>
                  <a:gd name="connsiteY95" fmla="*/ 367748 h 667274"/>
                  <a:gd name="connsiteX96" fmla="*/ 59635 w 178905"/>
                  <a:gd name="connsiteY96" fmla="*/ 371061 h 667274"/>
                  <a:gd name="connsiteX97" fmla="*/ 69574 w 178905"/>
                  <a:gd name="connsiteY97" fmla="*/ 377687 h 667274"/>
                  <a:gd name="connsiteX98" fmla="*/ 72887 w 178905"/>
                  <a:gd name="connsiteY98" fmla="*/ 387626 h 667274"/>
                  <a:gd name="connsiteX99" fmla="*/ 59635 w 178905"/>
                  <a:gd name="connsiteY99" fmla="*/ 407504 h 667274"/>
                  <a:gd name="connsiteX100" fmla="*/ 53009 w 178905"/>
                  <a:gd name="connsiteY100" fmla="*/ 417444 h 667274"/>
                  <a:gd name="connsiteX101" fmla="*/ 33131 w 178905"/>
                  <a:gd name="connsiteY101" fmla="*/ 430696 h 667274"/>
                  <a:gd name="connsiteX102" fmla="*/ 43070 w 178905"/>
                  <a:gd name="connsiteY102" fmla="*/ 440635 h 667274"/>
                  <a:gd name="connsiteX103" fmla="*/ 56322 w 178905"/>
                  <a:gd name="connsiteY103" fmla="*/ 443948 h 667274"/>
                  <a:gd name="connsiteX104" fmla="*/ 66261 w 178905"/>
                  <a:gd name="connsiteY104" fmla="*/ 447261 h 667274"/>
                  <a:gd name="connsiteX105" fmla="*/ 66261 w 178905"/>
                  <a:gd name="connsiteY105" fmla="*/ 467139 h 667274"/>
                  <a:gd name="connsiteX106" fmla="*/ 53009 w 178905"/>
                  <a:gd name="connsiteY106" fmla="*/ 487017 h 667274"/>
                  <a:gd name="connsiteX107" fmla="*/ 56322 w 178905"/>
                  <a:gd name="connsiteY107" fmla="*/ 496957 h 667274"/>
                  <a:gd name="connsiteX108" fmla="*/ 53009 w 178905"/>
                  <a:gd name="connsiteY108" fmla="*/ 520148 h 667274"/>
                  <a:gd name="connsiteX109" fmla="*/ 39757 w 178905"/>
                  <a:gd name="connsiteY109" fmla="*/ 536713 h 667274"/>
                  <a:gd name="connsiteX110" fmla="*/ 6627 w 178905"/>
                  <a:gd name="connsiteY110" fmla="*/ 540026 h 667274"/>
                  <a:gd name="connsiteX111" fmla="*/ 0 w 178905"/>
                  <a:gd name="connsiteY111" fmla="*/ 546652 h 667274"/>
                  <a:gd name="connsiteX112" fmla="*/ 6627 w 178905"/>
                  <a:gd name="connsiteY112" fmla="*/ 553278 h 667274"/>
                  <a:gd name="connsiteX113" fmla="*/ 16566 w 178905"/>
                  <a:gd name="connsiteY113" fmla="*/ 559904 h 667274"/>
                  <a:gd name="connsiteX114" fmla="*/ 26505 w 178905"/>
                  <a:gd name="connsiteY114" fmla="*/ 569844 h 667274"/>
                  <a:gd name="connsiteX115" fmla="*/ 46383 w 178905"/>
                  <a:gd name="connsiteY115" fmla="*/ 576470 h 667274"/>
                  <a:gd name="connsiteX116" fmla="*/ 49696 w 178905"/>
                  <a:gd name="connsiteY116" fmla="*/ 609600 h 667274"/>
                  <a:gd name="connsiteX117" fmla="*/ 56322 w 178905"/>
                  <a:gd name="connsiteY117" fmla="*/ 619539 h 667274"/>
                  <a:gd name="connsiteX118" fmla="*/ 39757 w 178905"/>
                  <a:gd name="connsiteY118" fmla="*/ 602974 h 66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78905" h="667274">
                    <a:moveTo>
                      <a:pt x="39757" y="602974"/>
                    </a:moveTo>
                    <a:lnTo>
                      <a:pt x="39757" y="602974"/>
                    </a:lnTo>
                    <a:cubicBezTo>
                      <a:pt x="54114" y="604078"/>
                      <a:pt x="68858" y="602795"/>
                      <a:pt x="82827" y="606287"/>
                    </a:cubicBezTo>
                    <a:cubicBezTo>
                      <a:pt x="87372" y="607423"/>
                      <a:pt x="89167" y="613227"/>
                      <a:pt x="92766" y="616226"/>
                    </a:cubicBezTo>
                    <a:cubicBezTo>
                      <a:pt x="95825" y="618775"/>
                      <a:pt x="99066" y="621235"/>
                      <a:pt x="102705" y="622852"/>
                    </a:cubicBezTo>
                    <a:cubicBezTo>
                      <a:pt x="122282" y="631553"/>
                      <a:pt x="129656" y="630264"/>
                      <a:pt x="152400" y="632791"/>
                    </a:cubicBezTo>
                    <a:cubicBezTo>
                      <a:pt x="154609" y="637209"/>
                      <a:pt x="157608" y="641313"/>
                      <a:pt x="159027" y="646044"/>
                    </a:cubicBezTo>
                    <a:cubicBezTo>
                      <a:pt x="160957" y="652478"/>
                      <a:pt x="162340" y="672639"/>
                      <a:pt x="162340" y="665922"/>
                    </a:cubicBezTo>
                    <a:cubicBezTo>
                      <a:pt x="162340" y="639552"/>
                      <a:pt x="167592" y="631692"/>
                      <a:pt x="152400" y="619539"/>
                    </a:cubicBezTo>
                    <a:cubicBezTo>
                      <a:pt x="149291" y="617052"/>
                      <a:pt x="146022" y="614694"/>
                      <a:pt x="142461" y="612913"/>
                    </a:cubicBezTo>
                    <a:cubicBezTo>
                      <a:pt x="139337" y="611351"/>
                      <a:pt x="135835" y="610704"/>
                      <a:pt x="132522" y="609600"/>
                    </a:cubicBezTo>
                    <a:cubicBezTo>
                      <a:pt x="129209" y="607391"/>
                      <a:pt x="126144" y="604755"/>
                      <a:pt x="122583" y="602974"/>
                    </a:cubicBezTo>
                    <a:cubicBezTo>
                      <a:pt x="119459" y="601412"/>
                      <a:pt x="115113" y="602130"/>
                      <a:pt x="112644" y="599661"/>
                    </a:cubicBezTo>
                    <a:cubicBezTo>
                      <a:pt x="110175" y="597192"/>
                      <a:pt x="110435" y="593035"/>
                      <a:pt x="109331" y="589722"/>
                    </a:cubicBezTo>
                    <a:cubicBezTo>
                      <a:pt x="114338" y="569695"/>
                      <a:pt x="111205" y="580788"/>
                      <a:pt x="119270" y="556591"/>
                    </a:cubicBezTo>
                    <a:lnTo>
                      <a:pt x="122583" y="546652"/>
                    </a:lnTo>
                    <a:lnTo>
                      <a:pt x="125896" y="536713"/>
                    </a:lnTo>
                    <a:cubicBezTo>
                      <a:pt x="121479" y="533400"/>
                      <a:pt x="114929" y="531801"/>
                      <a:pt x="112644" y="526774"/>
                    </a:cubicBezTo>
                    <a:cubicBezTo>
                      <a:pt x="108960" y="518669"/>
                      <a:pt x="110924" y="509030"/>
                      <a:pt x="109331" y="500270"/>
                    </a:cubicBezTo>
                    <a:cubicBezTo>
                      <a:pt x="108706" y="496834"/>
                      <a:pt x="107122" y="493643"/>
                      <a:pt x="106018" y="490330"/>
                    </a:cubicBezTo>
                    <a:cubicBezTo>
                      <a:pt x="129209" y="482600"/>
                      <a:pt x="123687" y="490330"/>
                      <a:pt x="129209" y="473765"/>
                    </a:cubicBezTo>
                    <a:cubicBezTo>
                      <a:pt x="133626" y="474869"/>
                      <a:pt x="138276" y="475284"/>
                      <a:pt x="142461" y="477078"/>
                    </a:cubicBezTo>
                    <a:cubicBezTo>
                      <a:pt x="146121" y="478646"/>
                      <a:pt x="148839" y="481923"/>
                      <a:pt x="152400" y="483704"/>
                    </a:cubicBezTo>
                    <a:cubicBezTo>
                      <a:pt x="155524" y="485266"/>
                      <a:pt x="159027" y="485913"/>
                      <a:pt x="162340" y="487017"/>
                    </a:cubicBezTo>
                    <a:cubicBezTo>
                      <a:pt x="157922" y="482600"/>
                      <a:pt x="152718" y="478849"/>
                      <a:pt x="149087" y="473765"/>
                    </a:cubicBezTo>
                    <a:cubicBezTo>
                      <a:pt x="147057" y="470923"/>
                      <a:pt x="147336" y="466950"/>
                      <a:pt x="145774" y="463826"/>
                    </a:cubicBezTo>
                    <a:cubicBezTo>
                      <a:pt x="143993" y="460265"/>
                      <a:pt x="141357" y="457200"/>
                      <a:pt x="139148" y="453887"/>
                    </a:cubicBezTo>
                    <a:cubicBezTo>
                      <a:pt x="132253" y="426307"/>
                      <a:pt x="140649" y="453575"/>
                      <a:pt x="129209" y="430696"/>
                    </a:cubicBezTo>
                    <a:cubicBezTo>
                      <a:pt x="120607" y="413491"/>
                      <a:pt x="132213" y="427075"/>
                      <a:pt x="119270" y="414130"/>
                    </a:cubicBezTo>
                    <a:cubicBezTo>
                      <a:pt x="113139" y="395736"/>
                      <a:pt x="112644" y="396781"/>
                      <a:pt x="112644" y="367748"/>
                    </a:cubicBezTo>
                    <a:cubicBezTo>
                      <a:pt x="112644" y="360890"/>
                      <a:pt x="119233" y="352895"/>
                      <a:pt x="122583" y="347870"/>
                    </a:cubicBezTo>
                    <a:lnTo>
                      <a:pt x="129209" y="327991"/>
                    </a:lnTo>
                    <a:cubicBezTo>
                      <a:pt x="131727" y="320436"/>
                      <a:pt x="109331" y="314739"/>
                      <a:pt x="109331" y="314739"/>
                    </a:cubicBezTo>
                    <a:cubicBezTo>
                      <a:pt x="107769" y="310052"/>
                      <a:pt x="101011" y="295708"/>
                      <a:pt x="109331" y="291548"/>
                    </a:cubicBezTo>
                    <a:cubicBezTo>
                      <a:pt x="112892" y="289767"/>
                      <a:pt x="115709" y="296393"/>
                      <a:pt x="119270" y="298174"/>
                    </a:cubicBezTo>
                    <a:cubicBezTo>
                      <a:pt x="122394" y="299736"/>
                      <a:pt x="125896" y="300383"/>
                      <a:pt x="129209" y="301487"/>
                    </a:cubicBezTo>
                    <a:lnTo>
                      <a:pt x="149087" y="314739"/>
                    </a:lnTo>
                    <a:cubicBezTo>
                      <a:pt x="151686" y="316472"/>
                      <a:pt x="153275" y="319414"/>
                      <a:pt x="155714" y="321365"/>
                    </a:cubicBezTo>
                    <a:cubicBezTo>
                      <a:pt x="158823" y="323852"/>
                      <a:pt x="162340" y="325782"/>
                      <a:pt x="165653" y="327991"/>
                    </a:cubicBezTo>
                    <a:cubicBezTo>
                      <a:pt x="167862" y="331304"/>
                      <a:pt x="170662" y="334291"/>
                      <a:pt x="172279" y="337930"/>
                    </a:cubicBezTo>
                    <a:cubicBezTo>
                      <a:pt x="175116" y="344313"/>
                      <a:pt x="178905" y="357809"/>
                      <a:pt x="178905" y="357809"/>
                    </a:cubicBezTo>
                    <a:cubicBezTo>
                      <a:pt x="177801" y="348974"/>
                      <a:pt x="177185" y="340064"/>
                      <a:pt x="175592" y="331304"/>
                    </a:cubicBezTo>
                    <a:cubicBezTo>
                      <a:pt x="174967" y="327868"/>
                      <a:pt x="174748" y="323834"/>
                      <a:pt x="172279" y="321365"/>
                    </a:cubicBezTo>
                    <a:cubicBezTo>
                      <a:pt x="169810" y="318896"/>
                      <a:pt x="165653" y="319156"/>
                      <a:pt x="162340" y="318052"/>
                    </a:cubicBezTo>
                    <a:cubicBezTo>
                      <a:pt x="159329" y="313535"/>
                      <a:pt x="154334" y="304635"/>
                      <a:pt x="149087" y="301487"/>
                    </a:cubicBezTo>
                    <a:cubicBezTo>
                      <a:pt x="146092" y="299690"/>
                      <a:pt x="142461" y="299278"/>
                      <a:pt x="139148" y="298174"/>
                    </a:cubicBezTo>
                    <a:cubicBezTo>
                      <a:pt x="123585" y="277423"/>
                      <a:pt x="133116" y="288830"/>
                      <a:pt x="109331" y="265044"/>
                    </a:cubicBezTo>
                    <a:lnTo>
                      <a:pt x="102705" y="258417"/>
                    </a:lnTo>
                    <a:cubicBezTo>
                      <a:pt x="103809" y="235226"/>
                      <a:pt x="104090" y="211981"/>
                      <a:pt x="106018" y="188844"/>
                    </a:cubicBezTo>
                    <a:cubicBezTo>
                      <a:pt x="106308" y="185364"/>
                      <a:pt x="107149" y="181631"/>
                      <a:pt x="109331" y="178904"/>
                    </a:cubicBezTo>
                    <a:cubicBezTo>
                      <a:pt x="111818" y="175795"/>
                      <a:pt x="115957" y="174487"/>
                      <a:pt x="119270" y="172278"/>
                    </a:cubicBezTo>
                    <a:cubicBezTo>
                      <a:pt x="120417" y="172565"/>
                      <a:pt x="140085" y="177122"/>
                      <a:pt x="142461" y="178904"/>
                    </a:cubicBezTo>
                    <a:cubicBezTo>
                      <a:pt x="148708" y="183590"/>
                      <a:pt x="159027" y="195470"/>
                      <a:pt x="159027" y="195470"/>
                    </a:cubicBezTo>
                    <a:cubicBezTo>
                      <a:pt x="162340" y="194366"/>
                      <a:pt x="166497" y="194626"/>
                      <a:pt x="168966" y="192157"/>
                    </a:cubicBezTo>
                    <a:cubicBezTo>
                      <a:pt x="174330" y="186792"/>
                      <a:pt x="172329" y="174009"/>
                      <a:pt x="168966" y="168965"/>
                    </a:cubicBezTo>
                    <a:cubicBezTo>
                      <a:pt x="166757" y="165652"/>
                      <a:pt x="162136" y="164826"/>
                      <a:pt x="159027" y="162339"/>
                    </a:cubicBezTo>
                    <a:cubicBezTo>
                      <a:pt x="156588" y="160388"/>
                      <a:pt x="154839" y="157664"/>
                      <a:pt x="152400" y="155713"/>
                    </a:cubicBezTo>
                    <a:cubicBezTo>
                      <a:pt x="149291" y="153226"/>
                      <a:pt x="145520" y="151636"/>
                      <a:pt x="142461" y="149087"/>
                    </a:cubicBezTo>
                    <a:cubicBezTo>
                      <a:pt x="136954" y="144498"/>
                      <a:pt x="128962" y="136107"/>
                      <a:pt x="125896" y="129209"/>
                    </a:cubicBezTo>
                    <a:cubicBezTo>
                      <a:pt x="123059" y="122826"/>
                      <a:pt x="123144" y="115142"/>
                      <a:pt x="119270" y="109330"/>
                    </a:cubicBezTo>
                    <a:cubicBezTo>
                      <a:pt x="117061" y="106017"/>
                      <a:pt x="114261" y="103030"/>
                      <a:pt x="112644" y="99391"/>
                    </a:cubicBezTo>
                    <a:cubicBezTo>
                      <a:pt x="109807" y="93009"/>
                      <a:pt x="108227" y="86139"/>
                      <a:pt x="106018" y="79513"/>
                    </a:cubicBezTo>
                    <a:lnTo>
                      <a:pt x="102705" y="69574"/>
                    </a:lnTo>
                    <a:cubicBezTo>
                      <a:pt x="101601" y="49696"/>
                      <a:pt x="101280" y="29758"/>
                      <a:pt x="99392" y="9939"/>
                    </a:cubicBezTo>
                    <a:cubicBezTo>
                      <a:pt x="99061" y="6463"/>
                      <a:pt x="99571" y="0"/>
                      <a:pt x="96079" y="0"/>
                    </a:cubicBezTo>
                    <a:cubicBezTo>
                      <a:pt x="92097" y="0"/>
                      <a:pt x="91070" y="6300"/>
                      <a:pt x="89453" y="9939"/>
                    </a:cubicBezTo>
                    <a:cubicBezTo>
                      <a:pt x="89450" y="9946"/>
                      <a:pt x="81171" y="34784"/>
                      <a:pt x="79514" y="39757"/>
                    </a:cubicBezTo>
                    <a:cubicBezTo>
                      <a:pt x="73710" y="57171"/>
                      <a:pt x="73527" y="48415"/>
                      <a:pt x="66261" y="62948"/>
                    </a:cubicBezTo>
                    <a:cubicBezTo>
                      <a:pt x="64699" y="66072"/>
                      <a:pt x="64510" y="69763"/>
                      <a:pt x="62948" y="72887"/>
                    </a:cubicBezTo>
                    <a:cubicBezTo>
                      <a:pt x="61167" y="76448"/>
                      <a:pt x="57939" y="79187"/>
                      <a:pt x="56322" y="82826"/>
                    </a:cubicBezTo>
                    <a:cubicBezTo>
                      <a:pt x="53485" y="89208"/>
                      <a:pt x="49696" y="102704"/>
                      <a:pt x="49696" y="102704"/>
                    </a:cubicBezTo>
                    <a:cubicBezTo>
                      <a:pt x="56006" y="121637"/>
                      <a:pt x="47803" y="105860"/>
                      <a:pt x="62948" y="115957"/>
                    </a:cubicBezTo>
                    <a:cubicBezTo>
                      <a:pt x="86634" y="131747"/>
                      <a:pt x="58111" y="122202"/>
                      <a:pt x="86140" y="129209"/>
                    </a:cubicBezTo>
                    <a:cubicBezTo>
                      <a:pt x="89490" y="134234"/>
                      <a:pt x="96079" y="142229"/>
                      <a:pt x="96079" y="149087"/>
                    </a:cubicBezTo>
                    <a:cubicBezTo>
                      <a:pt x="96079" y="152579"/>
                      <a:pt x="95493" y="156844"/>
                      <a:pt x="92766" y="159026"/>
                    </a:cubicBezTo>
                    <a:cubicBezTo>
                      <a:pt x="89210" y="161870"/>
                      <a:pt x="83875" y="161031"/>
                      <a:pt x="79514" y="162339"/>
                    </a:cubicBezTo>
                    <a:cubicBezTo>
                      <a:pt x="72824" y="164346"/>
                      <a:pt x="59635" y="168965"/>
                      <a:pt x="59635" y="168965"/>
                    </a:cubicBezTo>
                    <a:cubicBezTo>
                      <a:pt x="57426" y="172278"/>
                      <a:pt x="52354" y="174976"/>
                      <a:pt x="53009" y="178904"/>
                    </a:cubicBezTo>
                    <a:cubicBezTo>
                      <a:pt x="53779" y="183526"/>
                      <a:pt x="59135" y="186120"/>
                      <a:pt x="62948" y="188844"/>
                    </a:cubicBezTo>
                    <a:cubicBezTo>
                      <a:pt x="91039" y="208910"/>
                      <a:pt x="65089" y="184361"/>
                      <a:pt x="82827" y="202096"/>
                    </a:cubicBezTo>
                    <a:cubicBezTo>
                      <a:pt x="79514" y="203200"/>
                      <a:pt x="74917" y="202567"/>
                      <a:pt x="72887" y="205409"/>
                    </a:cubicBezTo>
                    <a:cubicBezTo>
                      <a:pt x="68827" y="211092"/>
                      <a:pt x="70135" y="219476"/>
                      <a:pt x="66261" y="225287"/>
                    </a:cubicBezTo>
                    <a:cubicBezTo>
                      <a:pt x="47272" y="253771"/>
                      <a:pt x="70038" y="217732"/>
                      <a:pt x="56322" y="245165"/>
                    </a:cubicBezTo>
                    <a:cubicBezTo>
                      <a:pt x="54541" y="248726"/>
                      <a:pt x="51905" y="251791"/>
                      <a:pt x="49696" y="255104"/>
                    </a:cubicBezTo>
                    <a:cubicBezTo>
                      <a:pt x="48592" y="258417"/>
                      <a:pt x="48565" y="262317"/>
                      <a:pt x="46383" y="265044"/>
                    </a:cubicBezTo>
                    <a:cubicBezTo>
                      <a:pt x="38271" y="275185"/>
                      <a:pt x="28516" y="269027"/>
                      <a:pt x="46383" y="274983"/>
                    </a:cubicBezTo>
                    <a:cubicBezTo>
                      <a:pt x="49696" y="277192"/>
                      <a:pt x="52662" y="280041"/>
                      <a:pt x="56322" y="281609"/>
                    </a:cubicBezTo>
                    <a:cubicBezTo>
                      <a:pt x="60507" y="283403"/>
                      <a:pt x="65196" y="283671"/>
                      <a:pt x="69574" y="284922"/>
                    </a:cubicBezTo>
                    <a:cubicBezTo>
                      <a:pt x="72932" y="285881"/>
                      <a:pt x="76201" y="287131"/>
                      <a:pt x="79514" y="288235"/>
                    </a:cubicBezTo>
                    <a:cubicBezTo>
                      <a:pt x="82864" y="293260"/>
                      <a:pt x="89453" y="301255"/>
                      <a:pt x="89453" y="308113"/>
                    </a:cubicBezTo>
                    <a:cubicBezTo>
                      <a:pt x="89453" y="311605"/>
                      <a:pt x="87702" y="314928"/>
                      <a:pt x="86140" y="318052"/>
                    </a:cubicBezTo>
                    <a:cubicBezTo>
                      <a:pt x="84359" y="321613"/>
                      <a:pt x="82623" y="325504"/>
                      <a:pt x="79514" y="327991"/>
                    </a:cubicBezTo>
                    <a:cubicBezTo>
                      <a:pt x="76787" y="330173"/>
                      <a:pt x="72887" y="330200"/>
                      <a:pt x="69574" y="331304"/>
                    </a:cubicBezTo>
                    <a:cubicBezTo>
                      <a:pt x="66261" y="333513"/>
                      <a:pt x="62744" y="335443"/>
                      <a:pt x="59635" y="337930"/>
                    </a:cubicBezTo>
                    <a:cubicBezTo>
                      <a:pt x="52893" y="343324"/>
                      <a:pt x="51301" y="347118"/>
                      <a:pt x="46383" y="354496"/>
                    </a:cubicBezTo>
                    <a:cubicBezTo>
                      <a:pt x="47487" y="358913"/>
                      <a:pt x="46852" y="364192"/>
                      <a:pt x="49696" y="367748"/>
                    </a:cubicBezTo>
                    <a:cubicBezTo>
                      <a:pt x="51878" y="370475"/>
                      <a:pt x="56511" y="369499"/>
                      <a:pt x="59635" y="371061"/>
                    </a:cubicBezTo>
                    <a:cubicBezTo>
                      <a:pt x="63196" y="372842"/>
                      <a:pt x="66261" y="375478"/>
                      <a:pt x="69574" y="377687"/>
                    </a:cubicBezTo>
                    <a:cubicBezTo>
                      <a:pt x="70678" y="381000"/>
                      <a:pt x="72887" y="384134"/>
                      <a:pt x="72887" y="387626"/>
                    </a:cubicBezTo>
                    <a:cubicBezTo>
                      <a:pt x="72887" y="398106"/>
                      <a:pt x="65611" y="400333"/>
                      <a:pt x="59635" y="407504"/>
                    </a:cubicBezTo>
                    <a:cubicBezTo>
                      <a:pt x="57086" y="410563"/>
                      <a:pt x="56006" y="414822"/>
                      <a:pt x="53009" y="417444"/>
                    </a:cubicBezTo>
                    <a:cubicBezTo>
                      <a:pt x="47016" y="422688"/>
                      <a:pt x="33131" y="430696"/>
                      <a:pt x="33131" y="430696"/>
                    </a:cubicBezTo>
                    <a:cubicBezTo>
                      <a:pt x="36444" y="434009"/>
                      <a:pt x="39002" y="438310"/>
                      <a:pt x="43070" y="440635"/>
                    </a:cubicBezTo>
                    <a:cubicBezTo>
                      <a:pt x="47023" y="442894"/>
                      <a:pt x="51944" y="442697"/>
                      <a:pt x="56322" y="443948"/>
                    </a:cubicBezTo>
                    <a:cubicBezTo>
                      <a:pt x="59680" y="444907"/>
                      <a:pt x="62948" y="446157"/>
                      <a:pt x="66261" y="447261"/>
                    </a:cubicBezTo>
                    <a:cubicBezTo>
                      <a:pt x="69574" y="457200"/>
                      <a:pt x="71783" y="457200"/>
                      <a:pt x="66261" y="467139"/>
                    </a:cubicBezTo>
                    <a:cubicBezTo>
                      <a:pt x="62394" y="474100"/>
                      <a:pt x="53009" y="487017"/>
                      <a:pt x="53009" y="487017"/>
                    </a:cubicBezTo>
                    <a:cubicBezTo>
                      <a:pt x="54113" y="490330"/>
                      <a:pt x="56322" y="493464"/>
                      <a:pt x="56322" y="496957"/>
                    </a:cubicBezTo>
                    <a:cubicBezTo>
                      <a:pt x="56322" y="504766"/>
                      <a:pt x="54540" y="512491"/>
                      <a:pt x="53009" y="520148"/>
                    </a:cubicBezTo>
                    <a:cubicBezTo>
                      <a:pt x="51384" y="528274"/>
                      <a:pt x="49242" y="534524"/>
                      <a:pt x="39757" y="536713"/>
                    </a:cubicBezTo>
                    <a:cubicBezTo>
                      <a:pt x="28943" y="539209"/>
                      <a:pt x="17670" y="538922"/>
                      <a:pt x="6627" y="540026"/>
                    </a:cubicBezTo>
                    <a:cubicBezTo>
                      <a:pt x="4418" y="542235"/>
                      <a:pt x="0" y="543528"/>
                      <a:pt x="0" y="546652"/>
                    </a:cubicBezTo>
                    <a:cubicBezTo>
                      <a:pt x="0" y="549776"/>
                      <a:pt x="4188" y="551327"/>
                      <a:pt x="6627" y="553278"/>
                    </a:cubicBezTo>
                    <a:cubicBezTo>
                      <a:pt x="9736" y="555765"/>
                      <a:pt x="13507" y="557355"/>
                      <a:pt x="16566" y="559904"/>
                    </a:cubicBezTo>
                    <a:cubicBezTo>
                      <a:pt x="20165" y="562904"/>
                      <a:pt x="22409" y="567568"/>
                      <a:pt x="26505" y="569844"/>
                    </a:cubicBezTo>
                    <a:cubicBezTo>
                      <a:pt x="32610" y="573236"/>
                      <a:pt x="46383" y="576470"/>
                      <a:pt x="46383" y="576470"/>
                    </a:cubicBezTo>
                    <a:cubicBezTo>
                      <a:pt x="47487" y="587513"/>
                      <a:pt x="47200" y="598786"/>
                      <a:pt x="49696" y="609600"/>
                    </a:cubicBezTo>
                    <a:cubicBezTo>
                      <a:pt x="50591" y="613480"/>
                      <a:pt x="52340" y="619539"/>
                      <a:pt x="56322" y="619539"/>
                    </a:cubicBezTo>
                    <a:cubicBezTo>
                      <a:pt x="59814" y="619539"/>
                      <a:pt x="42518" y="605735"/>
                      <a:pt x="39757" y="602974"/>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67" name="Group 66">
              <a:extLst>
                <a:ext uri="{FF2B5EF4-FFF2-40B4-BE49-F238E27FC236}">
                  <a16:creationId xmlns:a16="http://schemas.microsoft.com/office/drawing/2014/main" id="{AE1E4CF9-67F7-F437-AB11-DB26F6300C6F}"/>
                </a:ext>
              </a:extLst>
            </p:cNvPr>
            <p:cNvGrpSpPr/>
            <p:nvPr/>
          </p:nvGrpSpPr>
          <p:grpSpPr>
            <a:xfrm>
              <a:off x="3039779" y="4686099"/>
              <a:ext cx="166611" cy="1308101"/>
              <a:chOff x="3039779" y="4686099"/>
              <a:chExt cx="166611" cy="1308101"/>
            </a:xfrm>
          </p:grpSpPr>
          <p:cxnSp>
            <p:nvCxnSpPr>
              <p:cNvPr id="123" name="Straight Connector 122">
                <a:extLst>
                  <a:ext uri="{FF2B5EF4-FFF2-40B4-BE49-F238E27FC236}">
                    <a16:creationId xmlns:a16="http://schemas.microsoft.com/office/drawing/2014/main" id="{AE5CFAC2-CC71-A95E-D8E1-9C12356291F2}"/>
                  </a:ext>
                </a:extLst>
              </p:cNvPr>
              <p:cNvCxnSpPr/>
              <p:nvPr/>
            </p:nvCxnSpPr>
            <p:spPr>
              <a:xfrm flipV="1">
                <a:off x="3128892" y="5259573"/>
                <a:ext cx="0" cy="73462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55" name="Freeform 54">
                <a:extLst>
                  <a:ext uri="{FF2B5EF4-FFF2-40B4-BE49-F238E27FC236}">
                    <a16:creationId xmlns:a16="http://schemas.microsoft.com/office/drawing/2014/main" id="{2A8B788E-D83D-5A70-38EE-EC71C5ED7C2F}"/>
                  </a:ext>
                </a:extLst>
              </p:cNvPr>
              <p:cNvSpPr/>
              <p:nvPr/>
            </p:nvSpPr>
            <p:spPr>
              <a:xfrm flipH="1">
                <a:off x="3039779" y="4686099"/>
                <a:ext cx="166611" cy="713308"/>
              </a:xfrm>
              <a:custGeom>
                <a:avLst/>
                <a:gdLst>
                  <a:gd name="connsiteX0" fmla="*/ 75884 w 136591"/>
                  <a:gd name="connsiteY0" fmla="*/ 0 h 713308"/>
                  <a:gd name="connsiteX1" fmla="*/ 64502 w 136591"/>
                  <a:gd name="connsiteY1" fmla="*/ 60707 h 713308"/>
                  <a:gd name="connsiteX2" fmla="*/ 18971 w 136591"/>
                  <a:gd name="connsiteY2" fmla="*/ 136591 h 713308"/>
                  <a:gd name="connsiteX3" fmla="*/ 68296 w 136591"/>
                  <a:gd name="connsiteY3" fmla="*/ 136591 h 713308"/>
                  <a:gd name="connsiteX4" fmla="*/ 60707 w 136591"/>
                  <a:gd name="connsiteY4" fmla="*/ 170739 h 713308"/>
                  <a:gd name="connsiteX5" fmla="*/ 30354 w 136591"/>
                  <a:gd name="connsiteY5" fmla="*/ 201092 h 713308"/>
                  <a:gd name="connsiteX6" fmla="*/ 18971 w 136591"/>
                  <a:gd name="connsiteY6" fmla="*/ 254211 h 713308"/>
                  <a:gd name="connsiteX7" fmla="*/ 75884 w 136591"/>
                  <a:gd name="connsiteY7" fmla="*/ 239034 h 713308"/>
                  <a:gd name="connsiteX8" fmla="*/ 68296 w 136591"/>
                  <a:gd name="connsiteY8" fmla="*/ 276976 h 713308"/>
                  <a:gd name="connsiteX9" fmla="*/ 22765 w 136591"/>
                  <a:gd name="connsiteY9" fmla="*/ 318712 h 713308"/>
                  <a:gd name="connsiteX10" fmla="*/ 60707 w 136591"/>
                  <a:gd name="connsiteY10" fmla="*/ 333889 h 713308"/>
                  <a:gd name="connsiteX11" fmla="*/ 15177 w 136591"/>
                  <a:gd name="connsiteY11" fmla="*/ 371831 h 713308"/>
                  <a:gd name="connsiteX12" fmla="*/ 37942 w 136591"/>
                  <a:gd name="connsiteY12" fmla="*/ 421155 h 713308"/>
                  <a:gd name="connsiteX13" fmla="*/ 37942 w 136591"/>
                  <a:gd name="connsiteY13" fmla="*/ 421155 h 713308"/>
                  <a:gd name="connsiteX14" fmla="*/ 18971 w 136591"/>
                  <a:gd name="connsiteY14" fmla="*/ 489451 h 713308"/>
                  <a:gd name="connsiteX15" fmla="*/ 3794 w 136591"/>
                  <a:gd name="connsiteY15" fmla="*/ 538775 h 713308"/>
                  <a:gd name="connsiteX16" fmla="*/ 45531 w 136591"/>
                  <a:gd name="connsiteY16" fmla="*/ 531187 h 713308"/>
                  <a:gd name="connsiteX17" fmla="*/ 41736 w 136591"/>
                  <a:gd name="connsiteY17" fmla="*/ 588100 h 713308"/>
                  <a:gd name="connsiteX18" fmla="*/ 7589 w 136591"/>
                  <a:gd name="connsiteY18" fmla="*/ 629836 h 713308"/>
                  <a:gd name="connsiteX19" fmla="*/ 0 w 136591"/>
                  <a:gd name="connsiteY19" fmla="*/ 713308 h 713308"/>
                  <a:gd name="connsiteX20" fmla="*/ 72090 w 136591"/>
                  <a:gd name="connsiteY20" fmla="*/ 641218 h 713308"/>
                  <a:gd name="connsiteX21" fmla="*/ 125209 w 136591"/>
                  <a:gd name="connsiteY21" fmla="*/ 656395 h 713308"/>
                  <a:gd name="connsiteX22" fmla="*/ 98649 w 136591"/>
                  <a:gd name="connsiteY22" fmla="*/ 588100 h 713308"/>
                  <a:gd name="connsiteX23" fmla="*/ 49325 w 136591"/>
                  <a:gd name="connsiteY23" fmla="*/ 512216 h 713308"/>
                  <a:gd name="connsiteX24" fmla="*/ 132797 w 136591"/>
                  <a:gd name="connsiteY24" fmla="*/ 531187 h 713308"/>
                  <a:gd name="connsiteX25" fmla="*/ 106238 w 136591"/>
                  <a:gd name="connsiteY25" fmla="*/ 447715 h 713308"/>
                  <a:gd name="connsiteX26" fmla="*/ 91061 w 136591"/>
                  <a:gd name="connsiteY26" fmla="*/ 417361 h 713308"/>
                  <a:gd name="connsiteX27" fmla="*/ 129003 w 136591"/>
                  <a:gd name="connsiteY27" fmla="*/ 398390 h 713308"/>
                  <a:gd name="connsiteX28" fmla="*/ 79678 w 136591"/>
                  <a:gd name="connsiteY28" fmla="*/ 299741 h 713308"/>
                  <a:gd name="connsiteX29" fmla="*/ 125209 w 136591"/>
                  <a:gd name="connsiteY29" fmla="*/ 303535 h 713308"/>
                  <a:gd name="connsiteX30" fmla="*/ 125209 w 136591"/>
                  <a:gd name="connsiteY30" fmla="*/ 303535 h 713308"/>
                  <a:gd name="connsiteX31" fmla="*/ 94855 w 136591"/>
                  <a:gd name="connsiteY31" fmla="*/ 261799 h 713308"/>
                  <a:gd name="connsiteX32" fmla="*/ 136591 w 136591"/>
                  <a:gd name="connsiteY32" fmla="*/ 204886 h 713308"/>
                  <a:gd name="connsiteX33" fmla="*/ 98649 w 136591"/>
                  <a:gd name="connsiteY33" fmla="*/ 147974 h 713308"/>
                  <a:gd name="connsiteX34" fmla="*/ 113826 w 136591"/>
                  <a:gd name="connsiteY34" fmla="*/ 117620 h 713308"/>
                  <a:gd name="connsiteX35" fmla="*/ 98649 w 136591"/>
                  <a:gd name="connsiteY35" fmla="*/ 68296 h 713308"/>
                  <a:gd name="connsiteX36" fmla="*/ 75884 w 136591"/>
                  <a:gd name="connsiteY36" fmla="*/ 0 h 71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6591" h="713308">
                    <a:moveTo>
                      <a:pt x="75884" y="0"/>
                    </a:moveTo>
                    <a:lnTo>
                      <a:pt x="64502" y="60707"/>
                    </a:lnTo>
                    <a:lnTo>
                      <a:pt x="18971" y="136591"/>
                    </a:lnTo>
                    <a:lnTo>
                      <a:pt x="68296" y="136591"/>
                    </a:lnTo>
                    <a:lnTo>
                      <a:pt x="60707" y="170739"/>
                    </a:lnTo>
                    <a:lnTo>
                      <a:pt x="30354" y="201092"/>
                    </a:lnTo>
                    <a:lnTo>
                      <a:pt x="18971" y="254211"/>
                    </a:lnTo>
                    <a:lnTo>
                      <a:pt x="75884" y="239034"/>
                    </a:lnTo>
                    <a:lnTo>
                      <a:pt x="68296" y="276976"/>
                    </a:lnTo>
                    <a:lnTo>
                      <a:pt x="22765" y="318712"/>
                    </a:lnTo>
                    <a:lnTo>
                      <a:pt x="60707" y="333889"/>
                    </a:lnTo>
                    <a:lnTo>
                      <a:pt x="15177" y="371831"/>
                    </a:lnTo>
                    <a:lnTo>
                      <a:pt x="37942" y="421155"/>
                    </a:lnTo>
                    <a:lnTo>
                      <a:pt x="37942" y="421155"/>
                    </a:lnTo>
                    <a:lnTo>
                      <a:pt x="18971" y="489451"/>
                    </a:lnTo>
                    <a:lnTo>
                      <a:pt x="3794" y="538775"/>
                    </a:lnTo>
                    <a:lnTo>
                      <a:pt x="45531" y="531187"/>
                    </a:lnTo>
                    <a:lnTo>
                      <a:pt x="41736" y="588100"/>
                    </a:lnTo>
                    <a:lnTo>
                      <a:pt x="7589" y="629836"/>
                    </a:lnTo>
                    <a:lnTo>
                      <a:pt x="0" y="713308"/>
                    </a:lnTo>
                    <a:lnTo>
                      <a:pt x="72090" y="641218"/>
                    </a:lnTo>
                    <a:lnTo>
                      <a:pt x="125209" y="656395"/>
                    </a:lnTo>
                    <a:lnTo>
                      <a:pt x="98649" y="588100"/>
                    </a:lnTo>
                    <a:lnTo>
                      <a:pt x="49325" y="512216"/>
                    </a:lnTo>
                    <a:lnTo>
                      <a:pt x="132797" y="531187"/>
                    </a:lnTo>
                    <a:lnTo>
                      <a:pt x="106238" y="447715"/>
                    </a:lnTo>
                    <a:lnTo>
                      <a:pt x="91061" y="417361"/>
                    </a:lnTo>
                    <a:lnTo>
                      <a:pt x="129003" y="398390"/>
                    </a:lnTo>
                    <a:lnTo>
                      <a:pt x="79678" y="299741"/>
                    </a:lnTo>
                    <a:lnTo>
                      <a:pt x="125209" y="303535"/>
                    </a:lnTo>
                    <a:lnTo>
                      <a:pt x="125209" y="303535"/>
                    </a:lnTo>
                    <a:lnTo>
                      <a:pt x="94855" y="261799"/>
                    </a:lnTo>
                    <a:lnTo>
                      <a:pt x="136591" y="204886"/>
                    </a:lnTo>
                    <a:lnTo>
                      <a:pt x="98649" y="147974"/>
                    </a:lnTo>
                    <a:lnTo>
                      <a:pt x="113826" y="117620"/>
                    </a:lnTo>
                    <a:lnTo>
                      <a:pt x="98649" y="68296"/>
                    </a:lnTo>
                    <a:lnTo>
                      <a:pt x="75884"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4" name="Group 73">
              <a:extLst>
                <a:ext uri="{FF2B5EF4-FFF2-40B4-BE49-F238E27FC236}">
                  <a16:creationId xmlns:a16="http://schemas.microsoft.com/office/drawing/2014/main" id="{9EAA42E4-83DE-3719-5F4C-B5886BE3986C}"/>
                </a:ext>
              </a:extLst>
            </p:cNvPr>
            <p:cNvGrpSpPr/>
            <p:nvPr/>
          </p:nvGrpSpPr>
          <p:grpSpPr>
            <a:xfrm>
              <a:off x="3293357" y="4587402"/>
              <a:ext cx="228719" cy="1411481"/>
              <a:chOff x="3293357" y="4587402"/>
              <a:chExt cx="228719" cy="1411481"/>
            </a:xfrm>
          </p:grpSpPr>
          <p:cxnSp>
            <p:nvCxnSpPr>
              <p:cNvPr id="125" name="Straight Connector 124">
                <a:extLst>
                  <a:ext uri="{FF2B5EF4-FFF2-40B4-BE49-F238E27FC236}">
                    <a16:creationId xmlns:a16="http://schemas.microsoft.com/office/drawing/2014/main" id="{C856E14D-1D47-839C-123C-E3470C9707E0}"/>
                  </a:ext>
                </a:extLst>
              </p:cNvPr>
              <p:cNvCxnSpPr/>
              <p:nvPr/>
            </p:nvCxnSpPr>
            <p:spPr>
              <a:xfrm flipV="1">
                <a:off x="3422956" y="5175033"/>
                <a:ext cx="0" cy="823850"/>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3632A086-3CAD-3D6B-3BD1-1DE5967723D1}"/>
                  </a:ext>
                </a:extLst>
              </p:cNvPr>
              <p:cNvSpPr/>
              <p:nvPr/>
            </p:nvSpPr>
            <p:spPr>
              <a:xfrm flipH="1">
                <a:off x="3293357" y="4587402"/>
                <a:ext cx="228719" cy="690543"/>
              </a:xfrm>
              <a:custGeom>
                <a:avLst/>
                <a:gdLst>
                  <a:gd name="connsiteX0" fmla="*/ 83472 w 185915"/>
                  <a:gd name="connsiteY0" fmla="*/ 0 h 690543"/>
                  <a:gd name="connsiteX1" fmla="*/ 83472 w 185915"/>
                  <a:gd name="connsiteY1" fmla="*/ 0 h 690543"/>
                  <a:gd name="connsiteX2" fmla="*/ 91061 w 185915"/>
                  <a:gd name="connsiteY2" fmla="*/ 34148 h 690543"/>
                  <a:gd name="connsiteX3" fmla="*/ 83472 w 185915"/>
                  <a:gd name="connsiteY3" fmla="*/ 64501 h 690543"/>
                  <a:gd name="connsiteX4" fmla="*/ 79678 w 185915"/>
                  <a:gd name="connsiteY4" fmla="*/ 98649 h 690543"/>
                  <a:gd name="connsiteX5" fmla="*/ 72090 w 185915"/>
                  <a:gd name="connsiteY5" fmla="*/ 106238 h 690543"/>
                  <a:gd name="connsiteX6" fmla="*/ 64501 w 185915"/>
                  <a:gd name="connsiteY6" fmla="*/ 129003 h 690543"/>
                  <a:gd name="connsiteX7" fmla="*/ 53119 w 185915"/>
                  <a:gd name="connsiteY7" fmla="*/ 132797 h 690543"/>
                  <a:gd name="connsiteX8" fmla="*/ 49325 w 185915"/>
                  <a:gd name="connsiteY8" fmla="*/ 136591 h 690543"/>
                  <a:gd name="connsiteX9" fmla="*/ 49325 w 185915"/>
                  <a:gd name="connsiteY9" fmla="*/ 136591 h 690543"/>
                  <a:gd name="connsiteX10" fmla="*/ 79678 w 185915"/>
                  <a:gd name="connsiteY10" fmla="*/ 185916 h 690543"/>
                  <a:gd name="connsiteX11" fmla="*/ 79678 w 185915"/>
                  <a:gd name="connsiteY11" fmla="*/ 220063 h 690543"/>
                  <a:gd name="connsiteX12" fmla="*/ 30354 w 185915"/>
                  <a:gd name="connsiteY12" fmla="*/ 273182 h 690543"/>
                  <a:gd name="connsiteX13" fmla="*/ 60707 w 185915"/>
                  <a:gd name="connsiteY13" fmla="*/ 280770 h 690543"/>
                  <a:gd name="connsiteX14" fmla="*/ 56913 w 185915"/>
                  <a:gd name="connsiteY14" fmla="*/ 314918 h 690543"/>
                  <a:gd name="connsiteX15" fmla="*/ 22765 w 185915"/>
                  <a:gd name="connsiteY15" fmla="*/ 341477 h 690543"/>
                  <a:gd name="connsiteX16" fmla="*/ 15177 w 185915"/>
                  <a:gd name="connsiteY16" fmla="*/ 349066 h 690543"/>
                  <a:gd name="connsiteX17" fmla="*/ 0 w 185915"/>
                  <a:gd name="connsiteY17" fmla="*/ 352860 h 690543"/>
                  <a:gd name="connsiteX18" fmla="*/ 41736 w 185915"/>
                  <a:gd name="connsiteY18" fmla="*/ 349066 h 690543"/>
                  <a:gd name="connsiteX19" fmla="*/ 49325 w 185915"/>
                  <a:gd name="connsiteY19" fmla="*/ 341477 h 690543"/>
                  <a:gd name="connsiteX20" fmla="*/ 72090 w 185915"/>
                  <a:gd name="connsiteY20" fmla="*/ 345272 h 690543"/>
                  <a:gd name="connsiteX21" fmla="*/ 45530 w 185915"/>
                  <a:gd name="connsiteY21" fmla="*/ 371831 h 690543"/>
                  <a:gd name="connsiteX22" fmla="*/ 49325 w 185915"/>
                  <a:gd name="connsiteY22" fmla="*/ 394596 h 690543"/>
                  <a:gd name="connsiteX23" fmla="*/ 60707 w 185915"/>
                  <a:gd name="connsiteY23" fmla="*/ 398390 h 690543"/>
                  <a:gd name="connsiteX24" fmla="*/ 68295 w 185915"/>
                  <a:gd name="connsiteY24" fmla="*/ 405979 h 690543"/>
                  <a:gd name="connsiteX25" fmla="*/ 75884 w 185915"/>
                  <a:gd name="connsiteY25" fmla="*/ 428744 h 690543"/>
                  <a:gd name="connsiteX26" fmla="*/ 79678 w 185915"/>
                  <a:gd name="connsiteY26" fmla="*/ 440126 h 690543"/>
                  <a:gd name="connsiteX27" fmla="*/ 68295 w 185915"/>
                  <a:gd name="connsiteY27" fmla="*/ 443921 h 690543"/>
                  <a:gd name="connsiteX28" fmla="*/ 53119 w 185915"/>
                  <a:gd name="connsiteY28" fmla="*/ 466686 h 690543"/>
                  <a:gd name="connsiteX29" fmla="*/ 45530 w 185915"/>
                  <a:gd name="connsiteY29" fmla="*/ 474274 h 690543"/>
                  <a:gd name="connsiteX30" fmla="*/ 34148 w 185915"/>
                  <a:gd name="connsiteY30" fmla="*/ 478068 h 690543"/>
                  <a:gd name="connsiteX31" fmla="*/ 18971 w 185915"/>
                  <a:gd name="connsiteY31" fmla="*/ 485657 h 690543"/>
                  <a:gd name="connsiteX32" fmla="*/ 49325 w 185915"/>
                  <a:gd name="connsiteY32" fmla="*/ 512216 h 690543"/>
                  <a:gd name="connsiteX33" fmla="*/ 41736 w 185915"/>
                  <a:gd name="connsiteY33" fmla="*/ 519804 h 690543"/>
                  <a:gd name="connsiteX34" fmla="*/ 30354 w 185915"/>
                  <a:gd name="connsiteY34" fmla="*/ 527393 h 690543"/>
                  <a:gd name="connsiteX35" fmla="*/ 34148 w 185915"/>
                  <a:gd name="connsiteY35" fmla="*/ 538775 h 690543"/>
                  <a:gd name="connsiteX36" fmla="*/ 53119 w 185915"/>
                  <a:gd name="connsiteY36" fmla="*/ 550158 h 690543"/>
                  <a:gd name="connsiteX37" fmla="*/ 68295 w 185915"/>
                  <a:gd name="connsiteY37" fmla="*/ 553952 h 690543"/>
                  <a:gd name="connsiteX38" fmla="*/ 64501 w 185915"/>
                  <a:gd name="connsiteY38" fmla="*/ 565335 h 690543"/>
                  <a:gd name="connsiteX39" fmla="*/ 60707 w 185915"/>
                  <a:gd name="connsiteY39" fmla="*/ 580511 h 690543"/>
                  <a:gd name="connsiteX40" fmla="*/ 37942 w 185915"/>
                  <a:gd name="connsiteY40" fmla="*/ 607071 h 690543"/>
                  <a:gd name="connsiteX41" fmla="*/ 26559 w 185915"/>
                  <a:gd name="connsiteY41" fmla="*/ 610865 h 690543"/>
                  <a:gd name="connsiteX42" fmla="*/ 18971 w 185915"/>
                  <a:gd name="connsiteY42" fmla="*/ 622248 h 690543"/>
                  <a:gd name="connsiteX43" fmla="*/ 11383 w 185915"/>
                  <a:gd name="connsiteY43" fmla="*/ 641218 h 690543"/>
                  <a:gd name="connsiteX44" fmla="*/ 37942 w 185915"/>
                  <a:gd name="connsiteY44" fmla="*/ 637424 h 690543"/>
                  <a:gd name="connsiteX45" fmla="*/ 53119 w 185915"/>
                  <a:gd name="connsiteY45" fmla="*/ 618453 h 690543"/>
                  <a:gd name="connsiteX46" fmla="*/ 64501 w 185915"/>
                  <a:gd name="connsiteY46" fmla="*/ 610865 h 690543"/>
                  <a:gd name="connsiteX47" fmla="*/ 87266 w 185915"/>
                  <a:gd name="connsiteY47" fmla="*/ 614659 h 690543"/>
                  <a:gd name="connsiteX48" fmla="*/ 94855 w 185915"/>
                  <a:gd name="connsiteY48" fmla="*/ 622248 h 690543"/>
                  <a:gd name="connsiteX49" fmla="*/ 113826 w 185915"/>
                  <a:gd name="connsiteY49" fmla="*/ 626042 h 690543"/>
                  <a:gd name="connsiteX50" fmla="*/ 125208 w 185915"/>
                  <a:gd name="connsiteY50" fmla="*/ 633630 h 690543"/>
                  <a:gd name="connsiteX51" fmla="*/ 129003 w 185915"/>
                  <a:gd name="connsiteY51" fmla="*/ 656395 h 690543"/>
                  <a:gd name="connsiteX52" fmla="*/ 132797 w 185915"/>
                  <a:gd name="connsiteY52" fmla="*/ 675366 h 690543"/>
                  <a:gd name="connsiteX53" fmla="*/ 147973 w 185915"/>
                  <a:gd name="connsiteY53" fmla="*/ 679160 h 690543"/>
                  <a:gd name="connsiteX54" fmla="*/ 185915 w 185915"/>
                  <a:gd name="connsiteY54" fmla="*/ 690543 h 690543"/>
                  <a:gd name="connsiteX55" fmla="*/ 166944 w 185915"/>
                  <a:gd name="connsiteY55" fmla="*/ 671572 h 690543"/>
                  <a:gd name="connsiteX56" fmla="*/ 144179 w 185915"/>
                  <a:gd name="connsiteY56" fmla="*/ 656395 h 690543"/>
                  <a:gd name="connsiteX57" fmla="*/ 132797 w 185915"/>
                  <a:gd name="connsiteY57" fmla="*/ 648807 h 690543"/>
                  <a:gd name="connsiteX58" fmla="*/ 132797 w 185915"/>
                  <a:gd name="connsiteY58" fmla="*/ 618453 h 690543"/>
                  <a:gd name="connsiteX59" fmla="*/ 159356 w 185915"/>
                  <a:gd name="connsiteY59" fmla="*/ 622248 h 690543"/>
                  <a:gd name="connsiteX60" fmla="*/ 129003 w 185915"/>
                  <a:gd name="connsiteY60" fmla="*/ 603277 h 690543"/>
                  <a:gd name="connsiteX61" fmla="*/ 117620 w 185915"/>
                  <a:gd name="connsiteY61" fmla="*/ 595688 h 690543"/>
                  <a:gd name="connsiteX62" fmla="*/ 106237 w 185915"/>
                  <a:gd name="connsiteY62" fmla="*/ 591894 h 690543"/>
                  <a:gd name="connsiteX63" fmla="*/ 110032 w 185915"/>
                  <a:gd name="connsiteY63" fmla="*/ 572923 h 690543"/>
                  <a:gd name="connsiteX64" fmla="*/ 106237 w 185915"/>
                  <a:gd name="connsiteY64" fmla="*/ 534981 h 690543"/>
                  <a:gd name="connsiteX65" fmla="*/ 94855 w 185915"/>
                  <a:gd name="connsiteY65" fmla="*/ 523599 h 690543"/>
                  <a:gd name="connsiteX66" fmla="*/ 121414 w 185915"/>
                  <a:gd name="connsiteY66" fmla="*/ 504628 h 690543"/>
                  <a:gd name="connsiteX67" fmla="*/ 132797 w 185915"/>
                  <a:gd name="connsiteY67" fmla="*/ 500833 h 690543"/>
                  <a:gd name="connsiteX68" fmla="*/ 129003 w 185915"/>
                  <a:gd name="connsiteY68" fmla="*/ 481862 h 690543"/>
                  <a:gd name="connsiteX69" fmla="*/ 110032 w 185915"/>
                  <a:gd name="connsiteY69" fmla="*/ 470480 h 690543"/>
                  <a:gd name="connsiteX70" fmla="*/ 102443 w 185915"/>
                  <a:gd name="connsiteY70" fmla="*/ 462891 h 690543"/>
                  <a:gd name="connsiteX71" fmla="*/ 94855 w 185915"/>
                  <a:gd name="connsiteY71" fmla="*/ 432538 h 690543"/>
                  <a:gd name="connsiteX72" fmla="*/ 110032 w 185915"/>
                  <a:gd name="connsiteY72" fmla="*/ 402184 h 690543"/>
                  <a:gd name="connsiteX73" fmla="*/ 106237 w 185915"/>
                  <a:gd name="connsiteY73" fmla="*/ 379419 h 690543"/>
                  <a:gd name="connsiteX74" fmla="*/ 102443 w 185915"/>
                  <a:gd name="connsiteY74" fmla="*/ 368037 h 690543"/>
                  <a:gd name="connsiteX75" fmla="*/ 113826 w 185915"/>
                  <a:gd name="connsiteY75" fmla="*/ 375625 h 690543"/>
                  <a:gd name="connsiteX76" fmla="*/ 129003 w 185915"/>
                  <a:gd name="connsiteY76" fmla="*/ 383213 h 690543"/>
                  <a:gd name="connsiteX77" fmla="*/ 136591 w 185915"/>
                  <a:gd name="connsiteY77" fmla="*/ 394596 h 690543"/>
                  <a:gd name="connsiteX78" fmla="*/ 166944 w 185915"/>
                  <a:gd name="connsiteY78" fmla="*/ 421155 h 690543"/>
                  <a:gd name="connsiteX79" fmla="*/ 163150 w 185915"/>
                  <a:gd name="connsiteY79" fmla="*/ 402184 h 690543"/>
                  <a:gd name="connsiteX80" fmla="*/ 129003 w 185915"/>
                  <a:gd name="connsiteY80" fmla="*/ 375625 h 690543"/>
                  <a:gd name="connsiteX81" fmla="*/ 121414 w 185915"/>
                  <a:gd name="connsiteY81" fmla="*/ 368037 h 690543"/>
                  <a:gd name="connsiteX82" fmla="*/ 106237 w 185915"/>
                  <a:gd name="connsiteY82" fmla="*/ 360448 h 690543"/>
                  <a:gd name="connsiteX83" fmla="*/ 98649 w 185915"/>
                  <a:gd name="connsiteY83" fmla="*/ 337683 h 690543"/>
                  <a:gd name="connsiteX84" fmla="*/ 91061 w 185915"/>
                  <a:gd name="connsiteY84" fmla="*/ 311124 h 690543"/>
                  <a:gd name="connsiteX85" fmla="*/ 98649 w 185915"/>
                  <a:gd name="connsiteY85" fmla="*/ 303535 h 690543"/>
                  <a:gd name="connsiteX86" fmla="*/ 113826 w 185915"/>
                  <a:gd name="connsiteY86" fmla="*/ 307330 h 690543"/>
                  <a:gd name="connsiteX87" fmla="*/ 140385 w 185915"/>
                  <a:gd name="connsiteY87" fmla="*/ 322506 h 690543"/>
                  <a:gd name="connsiteX88" fmla="*/ 147973 w 185915"/>
                  <a:gd name="connsiteY88" fmla="*/ 295947 h 690543"/>
                  <a:gd name="connsiteX89" fmla="*/ 144179 w 185915"/>
                  <a:gd name="connsiteY89" fmla="*/ 265594 h 690543"/>
                  <a:gd name="connsiteX90" fmla="*/ 136591 w 185915"/>
                  <a:gd name="connsiteY90" fmla="*/ 258005 h 690543"/>
                  <a:gd name="connsiteX91" fmla="*/ 121414 w 185915"/>
                  <a:gd name="connsiteY91" fmla="*/ 239034 h 690543"/>
                  <a:gd name="connsiteX92" fmla="*/ 140385 w 185915"/>
                  <a:gd name="connsiteY92" fmla="*/ 208681 h 690543"/>
                  <a:gd name="connsiteX93" fmla="*/ 163150 w 185915"/>
                  <a:gd name="connsiteY93" fmla="*/ 204887 h 690543"/>
                  <a:gd name="connsiteX94" fmla="*/ 166944 w 185915"/>
                  <a:gd name="connsiteY94" fmla="*/ 193504 h 690543"/>
                  <a:gd name="connsiteX95" fmla="*/ 140385 w 185915"/>
                  <a:gd name="connsiteY95" fmla="*/ 166945 h 690543"/>
                  <a:gd name="connsiteX96" fmla="*/ 117620 w 185915"/>
                  <a:gd name="connsiteY96" fmla="*/ 140385 h 690543"/>
                  <a:gd name="connsiteX97" fmla="*/ 113826 w 185915"/>
                  <a:gd name="connsiteY97" fmla="*/ 129003 h 690543"/>
                  <a:gd name="connsiteX98" fmla="*/ 98649 w 185915"/>
                  <a:gd name="connsiteY98" fmla="*/ 87267 h 690543"/>
                  <a:gd name="connsiteX99" fmla="*/ 94855 w 185915"/>
                  <a:gd name="connsiteY99" fmla="*/ 41736 h 690543"/>
                  <a:gd name="connsiteX100" fmla="*/ 83472 w 185915"/>
                  <a:gd name="connsiteY100" fmla="*/ 0 h 69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85915" h="690543">
                    <a:moveTo>
                      <a:pt x="83472" y="0"/>
                    </a:moveTo>
                    <a:lnTo>
                      <a:pt x="83472" y="0"/>
                    </a:lnTo>
                    <a:cubicBezTo>
                      <a:pt x="86002" y="11383"/>
                      <a:pt x="90230" y="22517"/>
                      <a:pt x="91061" y="34148"/>
                    </a:cubicBezTo>
                    <a:cubicBezTo>
                      <a:pt x="91599" y="41687"/>
                      <a:pt x="86132" y="56522"/>
                      <a:pt x="83472" y="64501"/>
                    </a:cubicBezTo>
                    <a:cubicBezTo>
                      <a:pt x="82207" y="75884"/>
                      <a:pt x="82691" y="87600"/>
                      <a:pt x="79678" y="98649"/>
                    </a:cubicBezTo>
                    <a:cubicBezTo>
                      <a:pt x="78737" y="102100"/>
                      <a:pt x="73690" y="103038"/>
                      <a:pt x="72090" y="106238"/>
                    </a:cubicBezTo>
                    <a:cubicBezTo>
                      <a:pt x="68513" y="113392"/>
                      <a:pt x="67031" y="121415"/>
                      <a:pt x="64501" y="129003"/>
                    </a:cubicBezTo>
                    <a:cubicBezTo>
                      <a:pt x="63236" y="132797"/>
                      <a:pt x="56696" y="131008"/>
                      <a:pt x="53119" y="132797"/>
                    </a:cubicBezTo>
                    <a:cubicBezTo>
                      <a:pt x="51519" y="133597"/>
                      <a:pt x="50590" y="135326"/>
                      <a:pt x="49325" y="136591"/>
                    </a:cubicBezTo>
                    <a:lnTo>
                      <a:pt x="49325" y="136591"/>
                    </a:lnTo>
                    <a:lnTo>
                      <a:pt x="79678" y="185916"/>
                    </a:lnTo>
                    <a:lnTo>
                      <a:pt x="79678" y="220063"/>
                    </a:lnTo>
                    <a:lnTo>
                      <a:pt x="30354" y="273182"/>
                    </a:lnTo>
                    <a:lnTo>
                      <a:pt x="60707" y="280770"/>
                    </a:lnTo>
                    <a:lnTo>
                      <a:pt x="56913" y="314918"/>
                    </a:lnTo>
                    <a:cubicBezTo>
                      <a:pt x="45530" y="323771"/>
                      <a:pt x="33926" y="332346"/>
                      <a:pt x="22765" y="341477"/>
                    </a:cubicBezTo>
                    <a:cubicBezTo>
                      <a:pt x="19996" y="343742"/>
                      <a:pt x="15177" y="349066"/>
                      <a:pt x="15177" y="349066"/>
                    </a:cubicBezTo>
                    <a:lnTo>
                      <a:pt x="0" y="352860"/>
                    </a:lnTo>
                    <a:cubicBezTo>
                      <a:pt x="44703" y="362794"/>
                      <a:pt x="25293" y="369620"/>
                      <a:pt x="41736" y="349066"/>
                    </a:cubicBezTo>
                    <a:cubicBezTo>
                      <a:pt x="43971" y="346272"/>
                      <a:pt x="46795" y="344007"/>
                      <a:pt x="49325" y="341477"/>
                    </a:cubicBezTo>
                    <a:cubicBezTo>
                      <a:pt x="56913" y="342742"/>
                      <a:pt x="68273" y="338592"/>
                      <a:pt x="72090" y="345272"/>
                    </a:cubicBezTo>
                    <a:cubicBezTo>
                      <a:pt x="85913" y="369465"/>
                      <a:pt x="53437" y="370250"/>
                      <a:pt x="45530" y="371831"/>
                    </a:cubicBezTo>
                    <a:cubicBezTo>
                      <a:pt x="46795" y="379419"/>
                      <a:pt x="45508" y="387917"/>
                      <a:pt x="49325" y="394596"/>
                    </a:cubicBezTo>
                    <a:cubicBezTo>
                      <a:pt x="51309" y="398068"/>
                      <a:pt x="57278" y="396332"/>
                      <a:pt x="60707" y="398390"/>
                    </a:cubicBezTo>
                    <a:cubicBezTo>
                      <a:pt x="63774" y="400231"/>
                      <a:pt x="65766" y="403449"/>
                      <a:pt x="68295" y="405979"/>
                    </a:cubicBezTo>
                    <a:lnTo>
                      <a:pt x="75884" y="428744"/>
                    </a:lnTo>
                    <a:lnTo>
                      <a:pt x="79678" y="440126"/>
                    </a:lnTo>
                    <a:cubicBezTo>
                      <a:pt x="75884" y="441391"/>
                      <a:pt x="70514" y="440593"/>
                      <a:pt x="68295" y="443921"/>
                    </a:cubicBezTo>
                    <a:cubicBezTo>
                      <a:pt x="49980" y="471393"/>
                      <a:pt x="79138" y="458011"/>
                      <a:pt x="53119" y="466686"/>
                    </a:cubicBezTo>
                    <a:cubicBezTo>
                      <a:pt x="50589" y="469215"/>
                      <a:pt x="48598" y="472434"/>
                      <a:pt x="45530" y="474274"/>
                    </a:cubicBezTo>
                    <a:cubicBezTo>
                      <a:pt x="42101" y="476332"/>
                      <a:pt x="37824" y="476493"/>
                      <a:pt x="34148" y="478068"/>
                    </a:cubicBezTo>
                    <a:cubicBezTo>
                      <a:pt x="28949" y="480296"/>
                      <a:pt x="24030" y="483127"/>
                      <a:pt x="18971" y="485657"/>
                    </a:cubicBezTo>
                    <a:cubicBezTo>
                      <a:pt x="37041" y="512761"/>
                      <a:pt x="25300" y="506210"/>
                      <a:pt x="49325" y="512216"/>
                    </a:cubicBezTo>
                    <a:cubicBezTo>
                      <a:pt x="46795" y="514745"/>
                      <a:pt x="44529" y="517569"/>
                      <a:pt x="41736" y="519804"/>
                    </a:cubicBezTo>
                    <a:cubicBezTo>
                      <a:pt x="38175" y="522653"/>
                      <a:pt x="32047" y="523159"/>
                      <a:pt x="30354" y="527393"/>
                    </a:cubicBezTo>
                    <a:cubicBezTo>
                      <a:pt x="28869" y="531106"/>
                      <a:pt x="32090" y="535346"/>
                      <a:pt x="34148" y="538775"/>
                    </a:cubicBezTo>
                    <a:cubicBezTo>
                      <a:pt x="39081" y="546997"/>
                      <a:pt x="44473" y="547688"/>
                      <a:pt x="53119" y="550158"/>
                    </a:cubicBezTo>
                    <a:cubicBezTo>
                      <a:pt x="58133" y="551590"/>
                      <a:pt x="63236" y="552687"/>
                      <a:pt x="68295" y="553952"/>
                    </a:cubicBezTo>
                    <a:cubicBezTo>
                      <a:pt x="67030" y="557746"/>
                      <a:pt x="65600" y="561489"/>
                      <a:pt x="64501" y="565335"/>
                    </a:cubicBezTo>
                    <a:cubicBezTo>
                      <a:pt x="63069" y="570349"/>
                      <a:pt x="62761" y="575718"/>
                      <a:pt x="60707" y="580511"/>
                    </a:cubicBezTo>
                    <a:cubicBezTo>
                      <a:pt x="56373" y="590625"/>
                      <a:pt x="45013" y="600000"/>
                      <a:pt x="37942" y="607071"/>
                    </a:cubicBezTo>
                    <a:cubicBezTo>
                      <a:pt x="35114" y="609899"/>
                      <a:pt x="30353" y="609600"/>
                      <a:pt x="26559" y="610865"/>
                    </a:cubicBezTo>
                    <a:cubicBezTo>
                      <a:pt x="24030" y="614659"/>
                      <a:pt x="22532" y="619399"/>
                      <a:pt x="18971" y="622248"/>
                    </a:cubicBezTo>
                    <a:cubicBezTo>
                      <a:pt x="4229" y="634042"/>
                      <a:pt x="4547" y="613882"/>
                      <a:pt x="11383" y="641218"/>
                    </a:cubicBezTo>
                    <a:cubicBezTo>
                      <a:pt x="20236" y="639953"/>
                      <a:pt x="29376" y="639994"/>
                      <a:pt x="37942" y="637424"/>
                    </a:cubicBezTo>
                    <a:cubicBezTo>
                      <a:pt x="57973" y="631415"/>
                      <a:pt x="43217" y="630832"/>
                      <a:pt x="53119" y="618453"/>
                    </a:cubicBezTo>
                    <a:cubicBezTo>
                      <a:pt x="55967" y="614892"/>
                      <a:pt x="60707" y="613394"/>
                      <a:pt x="64501" y="610865"/>
                    </a:cubicBezTo>
                    <a:cubicBezTo>
                      <a:pt x="72089" y="612130"/>
                      <a:pt x="80063" y="611958"/>
                      <a:pt x="87266" y="614659"/>
                    </a:cubicBezTo>
                    <a:cubicBezTo>
                      <a:pt x="90616" y="615915"/>
                      <a:pt x="91567" y="620839"/>
                      <a:pt x="94855" y="622248"/>
                    </a:cubicBezTo>
                    <a:cubicBezTo>
                      <a:pt x="100782" y="624788"/>
                      <a:pt x="107502" y="624777"/>
                      <a:pt x="113826" y="626042"/>
                    </a:cubicBezTo>
                    <a:cubicBezTo>
                      <a:pt x="117620" y="628571"/>
                      <a:pt x="123169" y="629552"/>
                      <a:pt x="125208" y="633630"/>
                    </a:cubicBezTo>
                    <a:cubicBezTo>
                      <a:pt x="128649" y="640511"/>
                      <a:pt x="127627" y="648826"/>
                      <a:pt x="129003" y="656395"/>
                    </a:cubicBezTo>
                    <a:cubicBezTo>
                      <a:pt x="130157" y="662740"/>
                      <a:pt x="128669" y="670412"/>
                      <a:pt x="132797" y="675366"/>
                    </a:cubicBezTo>
                    <a:cubicBezTo>
                      <a:pt x="136135" y="679372"/>
                      <a:pt x="142979" y="677662"/>
                      <a:pt x="147973" y="679160"/>
                    </a:cubicBezTo>
                    <a:cubicBezTo>
                      <a:pt x="194159" y="693016"/>
                      <a:pt x="150936" y="681798"/>
                      <a:pt x="185915" y="690543"/>
                    </a:cubicBezTo>
                    <a:cubicBezTo>
                      <a:pt x="172003" y="669672"/>
                      <a:pt x="185916" y="687383"/>
                      <a:pt x="166944" y="671572"/>
                    </a:cubicBezTo>
                    <a:cubicBezTo>
                      <a:pt x="147995" y="655781"/>
                      <a:pt x="164185" y="663063"/>
                      <a:pt x="144179" y="656395"/>
                    </a:cubicBezTo>
                    <a:cubicBezTo>
                      <a:pt x="140385" y="653866"/>
                      <a:pt x="135326" y="652601"/>
                      <a:pt x="132797" y="648807"/>
                    </a:cubicBezTo>
                    <a:cubicBezTo>
                      <a:pt x="125439" y="637769"/>
                      <a:pt x="130038" y="629491"/>
                      <a:pt x="132797" y="618453"/>
                    </a:cubicBezTo>
                    <a:cubicBezTo>
                      <a:pt x="141650" y="619718"/>
                      <a:pt x="153032" y="628572"/>
                      <a:pt x="159356" y="622248"/>
                    </a:cubicBezTo>
                    <a:cubicBezTo>
                      <a:pt x="170674" y="610930"/>
                      <a:pt x="129122" y="603307"/>
                      <a:pt x="129003" y="603277"/>
                    </a:cubicBezTo>
                    <a:cubicBezTo>
                      <a:pt x="125209" y="600747"/>
                      <a:pt x="121699" y="597727"/>
                      <a:pt x="117620" y="595688"/>
                    </a:cubicBezTo>
                    <a:cubicBezTo>
                      <a:pt x="114043" y="593899"/>
                      <a:pt x="107502" y="595688"/>
                      <a:pt x="106237" y="591894"/>
                    </a:cubicBezTo>
                    <a:cubicBezTo>
                      <a:pt x="104198" y="585776"/>
                      <a:pt x="108767" y="579247"/>
                      <a:pt x="110032" y="572923"/>
                    </a:cubicBezTo>
                    <a:cubicBezTo>
                      <a:pt x="108767" y="560276"/>
                      <a:pt x="109975" y="547129"/>
                      <a:pt x="106237" y="534981"/>
                    </a:cubicBezTo>
                    <a:cubicBezTo>
                      <a:pt x="104659" y="529853"/>
                      <a:pt x="96329" y="528758"/>
                      <a:pt x="94855" y="523599"/>
                    </a:cubicBezTo>
                    <a:cubicBezTo>
                      <a:pt x="88938" y="502888"/>
                      <a:pt x="110584" y="506433"/>
                      <a:pt x="121414" y="504628"/>
                    </a:cubicBezTo>
                    <a:cubicBezTo>
                      <a:pt x="125208" y="503363"/>
                      <a:pt x="129969" y="503661"/>
                      <a:pt x="132797" y="500833"/>
                    </a:cubicBezTo>
                    <a:cubicBezTo>
                      <a:pt x="141527" y="492103"/>
                      <a:pt x="136016" y="486871"/>
                      <a:pt x="129003" y="481862"/>
                    </a:cubicBezTo>
                    <a:cubicBezTo>
                      <a:pt x="123002" y="477576"/>
                      <a:pt x="116033" y="474766"/>
                      <a:pt x="110032" y="470480"/>
                    </a:cubicBezTo>
                    <a:cubicBezTo>
                      <a:pt x="107121" y="468401"/>
                      <a:pt x="104973" y="465421"/>
                      <a:pt x="102443" y="462891"/>
                    </a:cubicBezTo>
                    <a:cubicBezTo>
                      <a:pt x="99854" y="455125"/>
                      <a:pt x="94201" y="439733"/>
                      <a:pt x="94855" y="432538"/>
                    </a:cubicBezTo>
                    <a:cubicBezTo>
                      <a:pt x="96599" y="413354"/>
                      <a:pt x="99907" y="412309"/>
                      <a:pt x="110032" y="402184"/>
                    </a:cubicBezTo>
                    <a:cubicBezTo>
                      <a:pt x="108767" y="394596"/>
                      <a:pt x="107906" y="386929"/>
                      <a:pt x="106237" y="379419"/>
                    </a:cubicBezTo>
                    <a:cubicBezTo>
                      <a:pt x="105369" y="375515"/>
                      <a:pt x="98866" y="369825"/>
                      <a:pt x="102443" y="368037"/>
                    </a:cubicBezTo>
                    <a:cubicBezTo>
                      <a:pt x="106522" y="365998"/>
                      <a:pt x="109867" y="373363"/>
                      <a:pt x="113826" y="375625"/>
                    </a:cubicBezTo>
                    <a:cubicBezTo>
                      <a:pt x="118737" y="378431"/>
                      <a:pt x="123944" y="380684"/>
                      <a:pt x="129003" y="383213"/>
                    </a:cubicBezTo>
                    <a:cubicBezTo>
                      <a:pt x="131532" y="387007"/>
                      <a:pt x="133588" y="391164"/>
                      <a:pt x="136591" y="394596"/>
                    </a:cubicBezTo>
                    <a:cubicBezTo>
                      <a:pt x="152127" y="412352"/>
                      <a:pt x="151517" y="410870"/>
                      <a:pt x="166944" y="421155"/>
                    </a:cubicBezTo>
                    <a:cubicBezTo>
                      <a:pt x="165679" y="414831"/>
                      <a:pt x="166612" y="407625"/>
                      <a:pt x="163150" y="402184"/>
                    </a:cubicBezTo>
                    <a:cubicBezTo>
                      <a:pt x="149369" y="380529"/>
                      <a:pt x="146164" y="381345"/>
                      <a:pt x="129003" y="375625"/>
                    </a:cubicBezTo>
                    <a:cubicBezTo>
                      <a:pt x="126473" y="373096"/>
                      <a:pt x="124390" y="370021"/>
                      <a:pt x="121414" y="368037"/>
                    </a:cubicBezTo>
                    <a:cubicBezTo>
                      <a:pt x="116708" y="364900"/>
                      <a:pt x="109631" y="364973"/>
                      <a:pt x="106237" y="360448"/>
                    </a:cubicBezTo>
                    <a:cubicBezTo>
                      <a:pt x="101438" y="354049"/>
                      <a:pt x="101178" y="345271"/>
                      <a:pt x="98649" y="337683"/>
                    </a:cubicBezTo>
                    <a:cubicBezTo>
                      <a:pt x="93205" y="321352"/>
                      <a:pt x="95826" y="330183"/>
                      <a:pt x="91061" y="311124"/>
                    </a:cubicBezTo>
                    <a:cubicBezTo>
                      <a:pt x="93590" y="308594"/>
                      <a:pt x="95120" y="304123"/>
                      <a:pt x="98649" y="303535"/>
                    </a:cubicBezTo>
                    <a:cubicBezTo>
                      <a:pt x="103793" y="302678"/>
                      <a:pt x="108943" y="305499"/>
                      <a:pt x="113826" y="307330"/>
                    </a:cubicBezTo>
                    <a:cubicBezTo>
                      <a:pt x="124832" y="311457"/>
                      <a:pt x="130948" y="316215"/>
                      <a:pt x="140385" y="322506"/>
                    </a:cubicBezTo>
                    <a:cubicBezTo>
                      <a:pt x="142175" y="317137"/>
                      <a:pt x="147973" y="300712"/>
                      <a:pt x="147973" y="295947"/>
                    </a:cubicBezTo>
                    <a:cubicBezTo>
                      <a:pt x="147973" y="285751"/>
                      <a:pt x="147109" y="275360"/>
                      <a:pt x="144179" y="265594"/>
                    </a:cubicBezTo>
                    <a:cubicBezTo>
                      <a:pt x="143151" y="262168"/>
                      <a:pt x="138826" y="260798"/>
                      <a:pt x="136591" y="258005"/>
                    </a:cubicBezTo>
                    <a:cubicBezTo>
                      <a:pt x="117451" y="234079"/>
                      <a:pt x="139734" y="257354"/>
                      <a:pt x="121414" y="239034"/>
                    </a:cubicBezTo>
                    <a:cubicBezTo>
                      <a:pt x="127387" y="185272"/>
                      <a:pt x="113367" y="208681"/>
                      <a:pt x="140385" y="208681"/>
                    </a:cubicBezTo>
                    <a:cubicBezTo>
                      <a:pt x="148078" y="208681"/>
                      <a:pt x="155562" y="206152"/>
                      <a:pt x="163150" y="204887"/>
                    </a:cubicBezTo>
                    <a:cubicBezTo>
                      <a:pt x="164415" y="201093"/>
                      <a:pt x="168209" y="197298"/>
                      <a:pt x="166944" y="193504"/>
                    </a:cubicBezTo>
                    <a:cubicBezTo>
                      <a:pt x="159334" y="170672"/>
                      <a:pt x="156129" y="172193"/>
                      <a:pt x="140385" y="166945"/>
                    </a:cubicBezTo>
                    <a:cubicBezTo>
                      <a:pt x="131048" y="157608"/>
                      <a:pt x="123399" y="151944"/>
                      <a:pt x="117620" y="140385"/>
                    </a:cubicBezTo>
                    <a:cubicBezTo>
                      <a:pt x="115832" y="136808"/>
                      <a:pt x="115230" y="132748"/>
                      <a:pt x="113826" y="129003"/>
                    </a:cubicBezTo>
                    <a:cubicBezTo>
                      <a:pt x="97989" y="86773"/>
                      <a:pt x="114588" y="135087"/>
                      <a:pt x="98649" y="87267"/>
                    </a:cubicBezTo>
                    <a:cubicBezTo>
                      <a:pt x="103758" y="56611"/>
                      <a:pt x="104876" y="71800"/>
                      <a:pt x="94855" y="41736"/>
                    </a:cubicBezTo>
                    <a:cubicBezTo>
                      <a:pt x="93961" y="39053"/>
                      <a:pt x="85369" y="6956"/>
                      <a:pt x="83472"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64" name="Group 63">
              <a:extLst>
                <a:ext uri="{FF2B5EF4-FFF2-40B4-BE49-F238E27FC236}">
                  <a16:creationId xmlns:a16="http://schemas.microsoft.com/office/drawing/2014/main" id="{43BB3AF6-86DC-6FAA-5052-40031EA94009}"/>
                </a:ext>
              </a:extLst>
            </p:cNvPr>
            <p:cNvGrpSpPr/>
            <p:nvPr/>
          </p:nvGrpSpPr>
          <p:grpSpPr>
            <a:xfrm>
              <a:off x="2724229" y="4735150"/>
              <a:ext cx="185915" cy="1266348"/>
              <a:chOff x="2724229" y="4735150"/>
              <a:chExt cx="185915" cy="1266348"/>
            </a:xfrm>
          </p:grpSpPr>
          <p:cxnSp>
            <p:nvCxnSpPr>
              <p:cNvPr id="78" name="Straight Connector 77">
                <a:extLst>
                  <a:ext uri="{FF2B5EF4-FFF2-40B4-BE49-F238E27FC236}">
                    <a16:creationId xmlns:a16="http://schemas.microsoft.com/office/drawing/2014/main" id="{A0B6E78A-C099-184C-9035-DD82A99089A6}"/>
                  </a:ext>
                </a:extLst>
              </p:cNvPr>
              <p:cNvCxnSpPr/>
              <p:nvPr/>
            </p:nvCxnSpPr>
            <p:spPr>
              <a:xfrm flipV="1">
                <a:off x="2793281" y="5266871"/>
                <a:ext cx="0" cy="73462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53" name="Freeform 52">
                <a:extLst>
                  <a:ext uri="{FF2B5EF4-FFF2-40B4-BE49-F238E27FC236}">
                    <a16:creationId xmlns:a16="http://schemas.microsoft.com/office/drawing/2014/main" id="{BBA246C8-C337-95AF-ED71-2D58BC45F80C}"/>
                  </a:ext>
                </a:extLst>
              </p:cNvPr>
              <p:cNvSpPr/>
              <p:nvPr/>
            </p:nvSpPr>
            <p:spPr>
              <a:xfrm>
                <a:off x="2724229" y="4735150"/>
                <a:ext cx="185915" cy="690543"/>
              </a:xfrm>
              <a:custGeom>
                <a:avLst/>
                <a:gdLst>
                  <a:gd name="connsiteX0" fmla="*/ 83472 w 185915"/>
                  <a:gd name="connsiteY0" fmla="*/ 0 h 690543"/>
                  <a:gd name="connsiteX1" fmla="*/ 83472 w 185915"/>
                  <a:gd name="connsiteY1" fmla="*/ 0 h 690543"/>
                  <a:gd name="connsiteX2" fmla="*/ 91061 w 185915"/>
                  <a:gd name="connsiteY2" fmla="*/ 34148 h 690543"/>
                  <a:gd name="connsiteX3" fmla="*/ 83472 w 185915"/>
                  <a:gd name="connsiteY3" fmla="*/ 64501 h 690543"/>
                  <a:gd name="connsiteX4" fmla="*/ 79678 w 185915"/>
                  <a:gd name="connsiteY4" fmla="*/ 98649 h 690543"/>
                  <a:gd name="connsiteX5" fmla="*/ 72090 w 185915"/>
                  <a:gd name="connsiteY5" fmla="*/ 106238 h 690543"/>
                  <a:gd name="connsiteX6" fmla="*/ 64501 w 185915"/>
                  <a:gd name="connsiteY6" fmla="*/ 129003 h 690543"/>
                  <a:gd name="connsiteX7" fmla="*/ 53119 w 185915"/>
                  <a:gd name="connsiteY7" fmla="*/ 132797 h 690543"/>
                  <a:gd name="connsiteX8" fmla="*/ 49325 w 185915"/>
                  <a:gd name="connsiteY8" fmla="*/ 136591 h 690543"/>
                  <a:gd name="connsiteX9" fmla="*/ 49325 w 185915"/>
                  <a:gd name="connsiteY9" fmla="*/ 136591 h 690543"/>
                  <a:gd name="connsiteX10" fmla="*/ 79678 w 185915"/>
                  <a:gd name="connsiteY10" fmla="*/ 185916 h 690543"/>
                  <a:gd name="connsiteX11" fmla="*/ 79678 w 185915"/>
                  <a:gd name="connsiteY11" fmla="*/ 220063 h 690543"/>
                  <a:gd name="connsiteX12" fmla="*/ 30354 w 185915"/>
                  <a:gd name="connsiteY12" fmla="*/ 273182 h 690543"/>
                  <a:gd name="connsiteX13" fmla="*/ 60707 w 185915"/>
                  <a:gd name="connsiteY13" fmla="*/ 280770 h 690543"/>
                  <a:gd name="connsiteX14" fmla="*/ 56913 w 185915"/>
                  <a:gd name="connsiteY14" fmla="*/ 314918 h 690543"/>
                  <a:gd name="connsiteX15" fmla="*/ 22765 w 185915"/>
                  <a:gd name="connsiteY15" fmla="*/ 341477 h 690543"/>
                  <a:gd name="connsiteX16" fmla="*/ 15177 w 185915"/>
                  <a:gd name="connsiteY16" fmla="*/ 349066 h 690543"/>
                  <a:gd name="connsiteX17" fmla="*/ 0 w 185915"/>
                  <a:gd name="connsiteY17" fmla="*/ 352860 h 690543"/>
                  <a:gd name="connsiteX18" fmla="*/ 41736 w 185915"/>
                  <a:gd name="connsiteY18" fmla="*/ 349066 h 690543"/>
                  <a:gd name="connsiteX19" fmla="*/ 49325 w 185915"/>
                  <a:gd name="connsiteY19" fmla="*/ 341477 h 690543"/>
                  <a:gd name="connsiteX20" fmla="*/ 72090 w 185915"/>
                  <a:gd name="connsiteY20" fmla="*/ 345272 h 690543"/>
                  <a:gd name="connsiteX21" fmla="*/ 45530 w 185915"/>
                  <a:gd name="connsiteY21" fmla="*/ 371831 h 690543"/>
                  <a:gd name="connsiteX22" fmla="*/ 49325 w 185915"/>
                  <a:gd name="connsiteY22" fmla="*/ 394596 h 690543"/>
                  <a:gd name="connsiteX23" fmla="*/ 60707 w 185915"/>
                  <a:gd name="connsiteY23" fmla="*/ 398390 h 690543"/>
                  <a:gd name="connsiteX24" fmla="*/ 68295 w 185915"/>
                  <a:gd name="connsiteY24" fmla="*/ 405979 h 690543"/>
                  <a:gd name="connsiteX25" fmla="*/ 75884 w 185915"/>
                  <a:gd name="connsiteY25" fmla="*/ 428744 h 690543"/>
                  <a:gd name="connsiteX26" fmla="*/ 79678 w 185915"/>
                  <a:gd name="connsiteY26" fmla="*/ 440126 h 690543"/>
                  <a:gd name="connsiteX27" fmla="*/ 68295 w 185915"/>
                  <a:gd name="connsiteY27" fmla="*/ 443921 h 690543"/>
                  <a:gd name="connsiteX28" fmla="*/ 53119 w 185915"/>
                  <a:gd name="connsiteY28" fmla="*/ 466686 h 690543"/>
                  <a:gd name="connsiteX29" fmla="*/ 45530 w 185915"/>
                  <a:gd name="connsiteY29" fmla="*/ 474274 h 690543"/>
                  <a:gd name="connsiteX30" fmla="*/ 34148 w 185915"/>
                  <a:gd name="connsiteY30" fmla="*/ 478068 h 690543"/>
                  <a:gd name="connsiteX31" fmla="*/ 18971 w 185915"/>
                  <a:gd name="connsiteY31" fmla="*/ 485657 h 690543"/>
                  <a:gd name="connsiteX32" fmla="*/ 49325 w 185915"/>
                  <a:gd name="connsiteY32" fmla="*/ 512216 h 690543"/>
                  <a:gd name="connsiteX33" fmla="*/ 41736 w 185915"/>
                  <a:gd name="connsiteY33" fmla="*/ 519804 h 690543"/>
                  <a:gd name="connsiteX34" fmla="*/ 30354 w 185915"/>
                  <a:gd name="connsiteY34" fmla="*/ 527393 h 690543"/>
                  <a:gd name="connsiteX35" fmla="*/ 34148 w 185915"/>
                  <a:gd name="connsiteY35" fmla="*/ 538775 h 690543"/>
                  <a:gd name="connsiteX36" fmla="*/ 53119 w 185915"/>
                  <a:gd name="connsiteY36" fmla="*/ 550158 h 690543"/>
                  <a:gd name="connsiteX37" fmla="*/ 68295 w 185915"/>
                  <a:gd name="connsiteY37" fmla="*/ 553952 h 690543"/>
                  <a:gd name="connsiteX38" fmla="*/ 64501 w 185915"/>
                  <a:gd name="connsiteY38" fmla="*/ 565335 h 690543"/>
                  <a:gd name="connsiteX39" fmla="*/ 60707 w 185915"/>
                  <a:gd name="connsiteY39" fmla="*/ 580511 h 690543"/>
                  <a:gd name="connsiteX40" fmla="*/ 37942 w 185915"/>
                  <a:gd name="connsiteY40" fmla="*/ 607071 h 690543"/>
                  <a:gd name="connsiteX41" fmla="*/ 26559 w 185915"/>
                  <a:gd name="connsiteY41" fmla="*/ 610865 h 690543"/>
                  <a:gd name="connsiteX42" fmla="*/ 18971 w 185915"/>
                  <a:gd name="connsiteY42" fmla="*/ 622248 h 690543"/>
                  <a:gd name="connsiteX43" fmla="*/ 11383 w 185915"/>
                  <a:gd name="connsiteY43" fmla="*/ 641218 h 690543"/>
                  <a:gd name="connsiteX44" fmla="*/ 37942 w 185915"/>
                  <a:gd name="connsiteY44" fmla="*/ 637424 h 690543"/>
                  <a:gd name="connsiteX45" fmla="*/ 53119 w 185915"/>
                  <a:gd name="connsiteY45" fmla="*/ 618453 h 690543"/>
                  <a:gd name="connsiteX46" fmla="*/ 64501 w 185915"/>
                  <a:gd name="connsiteY46" fmla="*/ 610865 h 690543"/>
                  <a:gd name="connsiteX47" fmla="*/ 87266 w 185915"/>
                  <a:gd name="connsiteY47" fmla="*/ 614659 h 690543"/>
                  <a:gd name="connsiteX48" fmla="*/ 94855 w 185915"/>
                  <a:gd name="connsiteY48" fmla="*/ 622248 h 690543"/>
                  <a:gd name="connsiteX49" fmla="*/ 113826 w 185915"/>
                  <a:gd name="connsiteY49" fmla="*/ 626042 h 690543"/>
                  <a:gd name="connsiteX50" fmla="*/ 125208 w 185915"/>
                  <a:gd name="connsiteY50" fmla="*/ 633630 h 690543"/>
                  <a:gd name="connsiteX51" fmla="*/ 129003 w 185915"/>
                  <a:gd name="connsiteY51" fmla="*/ 656395 h 690543"/>
                  <a:gd name="connsiteX52" fmla="*/ 132797 w 185915"/>
                  <a:gd name="connsiteY52" fmla="*/ 675366 h 690543"/>
                  <a:gd name="connsiteX53" fmla="*/ 147973 w 185915"/>
                  <a:gd name="connsiteY53" fmla="*/ 679160 h 690543"/>
                  <a:gd name="connsiteX54" fmla="*/ 185915 w 185915"/>
                  <a:gd name="connsiteY54" fmla="*/ 690543 h 690543"/>
                  <a:gd name="connsiteX55" fmla="*/ 166944 w 185915"/>
                  <a:gd name="connsiteY55" fmla="*/ 671572 h 690543"/>
                  <a:gd name="connsiteX56" fmla="*/ 144179 w 185915"/>
                  <a:gd name="connsiteY56" fmla="*/ 656395 h 690543"/>
                  <a:gd name="connsiteX57" fmla="*/ 132797 w 185915"/>
                  <a:gd name="connsiteY57" fmla="*/ 648807 h 690543"/>
                  <a:gd name="connsiteX58" fmla="*/ 132797 w 185915"/>
                  <a:gd name="connsiteY58" fmla="*/ 618453 h 690543"/>
                  <a:gd name="connsiteX59" fmla="*/ 159356 w 185915"/>
                  <a:gd name="connsiteY59" fmla="*/ 622248 h 690543"/>
                  <a:gd name="connsiteX60" fmla="*/ 129003 w 185915"/>
                  <a:gd name="connsiteY60" fmla="*/ 603277 h 690543"/>
                  <a:gd name="connsiteX61" fmla="*/ 117620 w 185915"/>
                  <a:gd name="connsiteY61" fmla="*/ 595688 h 690543"/>
                  <a:gd name="connsiteX62" fmla="*/ 106237 w 185915"/>
                  <a:gd name="connsiteY62" fmla="*/ 591894 h 690543"/>
                  <a:gd name="connsiteX63" fmla="*/ 110032 w 185915"/>
                  <a:gd name="connsiteY63" fmla="*/ 572923 h 690543"/>
                  <a:gd name="connsiteX64" fmla="*/ 106237 w 185915"/>
                  <a:gd name="connsiteY64" fmla="*/ 534981 h 690543"/>
                  <a:gd name="connsiteX65" fmla="*/ 94855 w 185915"/>
                  <a:gd name="connsiteY65" fmla="*/ 523599 h 690543"/>
                  <a:gd name="connsiteX66" fmla="*/ 121414 w 185915"/>
                  <a:gd name="connsiteY66" fmla="*/ 504628 h 690543"/>
                  <a:gd name="connsiteX67" fmla="*/ 132797 w 185915"/>
                  <a:gd name="connsiteY67" fmla="*/ 500833 h 690543"/>
                  <a:gd name="connsiteX68" fmla="*/ 129003 w 185915"/>
                  <a:gd name="connsiteY68" fmla="*/ 481862 h 690543"/>
                  <a:gd name="connsiteX69" fmla="*/ 110032 w 185915"/>
                  <a:gd name="connsiteY69" fmla="*/ 470480 h 690543"/>
                  <a:gd name="connsiteX70" fmla="*/ 102443 w 185915"/>
                  <a:gd name="connsiteY70" fmla="*/ 462891 h 690543"/>
                  <a:gd name="connsiteX71" fmla="*/ 94855 w 185915"/>
                  <a:gd name="connsiteY71" fmla="*/ 432538 h 690543"/>
                  <a:gd name="connsiteX72" fmla="*/ 110032 w 185915"/>
                  <a:gd name="connsiteY72" fmla="*/ 402184 h 690543"/>
                  <a:gd name="connsiteX73" fmla="*/ 106237 w 185915"/>
                  <a:gd name="connsiteY73" fmla="*/ 379419 h 690543"/>
                  <a:gd name="connsiteX74" fmla="*/ 102443 w 185915"/>
                  <a:gd name="connsiteY74" fmla="*/ 368037 h 690543"/>
                  <a:gd name="connsiteX75" fmla="*/ 113826 w 185915"/>
                  <a:gd name="connsiteY75" fmla="*/ 375625 h 690543"/>
                  <a:gd name="connsiteX76" fmla="*/ 129003 w 185915"/>
                  <a:gd name="connsiteY76" fmla="*/ 383213 h 690543"/>
                  <a:gd name="connsiteX77" fmla="*/ 136591 w 185915"/>
                  <a:gd name="connsiteY77" fmla="*/ 394596 h 690543"/>
                  <a:gd name="connsiteX78" fmla="*/ 166944 w 185915"/>
                  <a:gd name="connsiteY78" fmla="*/ 421155 h 690543"/>
                  <a:gd name="connsiteX79" fmla="*/ 163150 w 185915"/>
                  <a:gd name="connsiteY79" fmla="*/ 402184 h 690543"/>
                  <a:gd name="connsiteX80" fmla="*/ 129003 w 185915"/>
                  <a:gd name="connsiteY80" fmla="*/ 375625 h 690543"/>
                  <a:gd name="connsiteX81" fmla="*/ 121414 w 185915"/>
                  <a:gd name="connsiteY81" fmla="*/ 368037 h 690543"/>
                  <a:gd name="connsiteX82" fmla="*/ 106237 w 185915"/>
                  <a:gd name="connsiteY82" fmla="*/ 360448 h 690543"/>
                  <a:gd name="connsiteX83" fmla="*/ 98649 w 185915"/>
                  <a:gd name="connsiteY83" fmla="*/ 337683 h 690543"/>
                  <a:gd name="connsiteX84" fmla="*/ 91061 w 185915"/>
                  <a:gd name="connsiteY84" fmla="*/ 311124 h 690543"/>
                  <a:gd name="connsiteX85" fmla="*/ 98649 w 185915"/>
                  <a:gd name="connsiteY85" fmla="*/ 303535 h 690543"/>
                  <a:gd name="connsiteX86" fmla="*/ 113826 w 185915"/>
                  <a:gd name="connsiteY86" fmla="*/ 307330 h 690543"/>
                  <a:gd name="connsiteX87" fmla="*/ 140385 w 185915"/>
                  <a:gd name="connsiteY87" fmla="*/ 322506 h 690543"/>
                  <a:gd name="connsiteX88" fmla="*/ 147973 w 185915"/>
                  <a:gd name="connsiteY88" fmla="*/ 295947 h 690543"/>
                  <a:gd name="connsiteX89" fmla="*/ 144179 w 185915"/>
                  <a:gd name="connsiteY89" fmla="*/ 265594 h 690543"/>
                  <a:gd name="connsiteX90" fmla="*/ 136591 w 185915"/>
                  <a:gd name="connsiteY90" fmla="*/ 258005 h 690543"/>
                  <a:gd name="connsiteX91" fmla="*/ 121414 w 185915"/>
                  <a:gd name="connsiteY91" fmla="*/ 239034 h 690543"/>
                  <a:gd name="connsiteX92" fmla="*/ 140385 w 185915"/>
                  <a:gd name="connsiteY92" fmla="*/ 208681 h 690543"/>
                  <a:gd name="connsiteX93" fmla="*/ 163150 w 185915"/>
                  <a:gd name="connsiteY93" fmla="*/ 204887 h 690543"/>
                  <a:gd name="connsiteX94" fmla="*/ 166944 w 185915"/>
                  <a:gd name="connsiteY94" fmla="*/ 193504 h 690543"/>
                  <a:gd name="connsiteX95" fmla="*/ 140385 w 185915"/>
                  <a:gd name="connsiteY95" fmla="*/ 166945 h 690543"/>
                  <a:gd name="connsiteX96" fmla="*/ 117620 w 185915"/>
                  <a:gd name="connsiteY96" fmla="*/ 140385 h 690543"/>
                  <a:gd name="connsiteX97" fmla="*/ 113826 w 185915"/>
                  <a:gd name="connsiteY97" fmla="*/ 129003 h 690543"/>
                  <a:gd name="connsiteX98" fmla="*/ 98649 w 185915"/>
                  <a:gd name="connsiteY98" fmla="*/ 87267 h 690543"/>
                  <a:gd name="connsiteX99" fmla="*/ 94855 w 185915"/>
                  <a:gd name="connsiteY99" fmla="*/ 41736 h 690543"/>
                  <a:gd name="connsiteX100" fmla="*/ 83472 w 185915"/>
                  <a:gd name="connsiteY100" fmla="*/ 0 h 69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85915" h="690543">
                    <a:moveTo>
                      <a:pt x="83472" y="0"/>
                    </a:moveTo>
                    <a:lnTo>
                      <a:pt x="83472" y="0"/>
                    </a:lnTo>
                    <a:cubicBezTo>
                      <a:pt x="86002" y="11383"/>
                      <a:pt x="90230" y="22517"/>
                      <a:pt x="91061" y="34148"/>
                    </a:cubicBezTo>
                    <a:cubicBezTo>
                      <a:pt x="91599" y="41687"/>
                      <a:pt x="86132" y="56522"/>
                      <a:pt x="83472" y="64501"/>
                    </a:cubicBezTo>
                    <a:cubicBezTo>
                      <a:pt x="82207" y="75884"/>
                      <a:pt x="82691" y="87600"/>
                      <a:pt x="79678" y="98649"/>
                    </a:cubicBezTo>
                    <a:cubicBezTo>
                      <a:pt x="78737" y="102100"/>
                      <a:pt x="73690" y="103038"/>
                      <a:pt x="72090" y="106238"/>
                    </a:cubicBezTo>
                    <a:cubicBezTo>
                      <a:pt x="68513" y="113392"/>
                      <a:pt x="67031" y="121415"/>
                      <a:pt x="64501" y="129003"/>
                    </a:cubicBezTo>
                    <a:cubicBezTo>
                      <a:pt x="63236" y="132797"/>
                      <a:pt x="56696" y="131008"/>
                      <a:pt x="53119" y="132797"/>
                    </a:cubicBezTo>
                    <a:cubicBezTo>
                      <a:pt x="51519" y="133597"/>
                      <a:pt x="50590" y="135326"/>
                      <a:pt x="49325" y="136591"/>
                    </a:cubicBezTo>
                    <a:lnTo>
                      <a:pt x="49325" y="136591"/>
                    </a:lnTo>
                    <a:lnTo>
                      <a:pt x="79678" y="185916"/>
                    </a:lnTo>
                    <a:lnTo>
                      <a:pt x="79678" y="220063"/>
                    </a:lnTo>
                    <a:lnTo>
                      <a:pt x="30354" y="273182"/>
                    </a:lnTo>
                    <a:lnTo>
                      <a:pt x="60707" y="280770"/>
                    </a:lnTo>
                    <a:lnTo>
                      <a:pt x="56913" y="314918"/>
                    </a:lnTo>
                    <a:cubicBezTo>
                      <a:pt x="45530" y="323771"/>
                      <a:pt x="33926" y="332346"/>
                      <a:pt x="22765" y="341477"/>
                    </a:cubicBezTo>
                    <a:cubicBezTo>
                      <a:pt x="19996" y="343742"/>
                      <a:pt x="15177" y="349066"/>
                      <a:pt x="15177" y="349066"/>
                    </a:cubicBezTo>
                    <a:lnTo>
                      <a:pt x="0" y="352860"/>
                    </a:lnTo>
                    <a:cubicBezTo>
                      <a:pt x="44703" y="362794"/>
                      <a:pt x="25293" y="369620"/>
                      <a:pt x="41736" y="349066"/>
                    </a:cubicBezTo>
                    <a:cubicBezTo>
                      <a:pt x="43971" y="346272"/>
                      <a:pt x="46795" y="344007"/>
                      <a:pt x="49325" y="341477"/>
                    </a:cubicBezTo>
                    <a:cubicBezTo>
                      <a:pt x="56913" y="342742"/>
                      <a:pt x="68273" y="338592"/>
                      <a:pt x="72090" y="345272"/>
                    </a:cubicBezTo>
                    <a:cubicBezTo>
                      <a:pt x="85913" y="369465"/>
                      <a:pt x="53437" y="370250"/>
                      <a:pt x="45530" y="371831"/>
                    </a:cubicBezTo>
                    <a:cubicBezTo>
                      <a:pt x="46795" y="379419"/>
                      <a:pt x="45508" y="387917"/>
                      <a:pt x="49325" y="394596"/>
                    </a:cubicBezTo>
                    <a:cubicBezTo>
                      <a:pt x="51309" y="398068"/>
                      <a:pt x="57278" y="396332"/>
                      <a:pt x="60707" y="398390"/>
                    </a:cubicBezTo>
                    <a:cubicBezTo>
                      <a:pt x="63774" y="400231"/>
                      <a:pt x="65766" y="403449"/>
                      <a:pt x="68295" y="405979"/>
                    </a:cubicBezTo>
                    <a:lnTo>
                      <a:pt x="75884" y="428744"/>
                    </a:lnTo>
                    <a:lnTo>
                      <a:pt x="79678" y="440126"/>
                    </a:lnTo>
                    <a:cubicBezTo>
                      <a:pt x="75884" y="441391"/>
                      <a:pt x="70514" y="440593"/>
                      <a:pt x="68295" y="443921"/>
                    </a:cubicBezTo>
                    <a:cubicBezTo>
                      <a:pt x="49980" y="471393"/>
                      <a:pt x="79138" y="458011"/>
                      <a:pt x="53119" y="466686"/>
                    </a:cubicBezTo>
                    <a:cubicBezTo>
                      <a:pt x="50589" y="469215"/>
                      <a:pt x="48598" y="472434"/>
                      <a:pt x="45530" y="474274"/>
                    </a:cubicBezTo>
                    <a:cubicBezTo>
                      <a:pt x="42101" y="476332"/>
                      <a:pt x="37824" y="476493"/>
                      <a:pt x="34148" y="478068"/>
                    </a:cubicBezTo>
                    <a:cubicBezTo>
                      <a:pt x="28949" y="480296"/>
                      <a:pt x="24030" y="483127"/>
                      <a:pt x="18971" y="485657"/>
                    </a:cubicBezTo>
                    <a:cubicBezTo>
                      <a:pt x="37041" y="512761"/>
                      <a:pt x="25300" y="506210"/>
                      <a:pt x="49325" y="512216"/>
                    </a:cubicBezTo>
                    <a:cubicBezTo>
                      <a:pt x="46795" y="514745"/>
                      <a:pt x="44529" y="517569"/>
                      <a:pt x="41736" y="519804"/>
                    </a:cubicBezTo>
                    <a:cubicBezTo>
                      <a:pt x="38175" y="522653"/>
                      <a:pt x="32047" y="523159"/>
                      <a:pt x="30354" y="527393"/>
                    </a:cubicBezTo>
                    <a:cubicBezTo>
                      <a:pt x="28869" y="531106"/>
                      <a:pt x="32090" y="535346"/>
                      <a:pt x="34148" y="538775"/>
                    </a:cubicBezTo>
                    <a:cubicBezTo>
                      <a:pt x="39081" y="546997"/>
                      <a:pt x="44473" y="547688"/>
                      <a:pt x="53119" y="550158"/>
                    </a:cubicBezTo>
                    <a:cubicBezTo>
                      <a:pt x="58133" y="551590"/>
                      <a:pt x="63236" y="552687"/>
                      <a:pt x="68295" y="553952"/>
                    </a:cubicBezTo>
                    <a:cubicBezTo>
                      <a:pt x="67030" y="557746"/>
                      <a:pt x="65600" y="561489"/>
                      <a:pt x="64501" y="565335"/>
                    </a:cubicBezTo>
                    <a:cubicBezTo>
                      <a:pt x="63069" y="570349"/>
                      <a:pt x="62761" y="575718"/>
                      <a:pt x="60707" y="580511"/>
                    </a:cubicBezTo>
                    <a:cubicBezTo>
                      <a:pt x="56373" y="590625"/>
                      <a:pt x="45013" y="600000"/>
                      <a:pt x="37942" y="607071"/>
                    </a:cubicBezTo>
                    <a:cubicBezTo>
                      <a:pt x="35114" y="609899"/>
                      <a:pt x="30353" y="609600"/>
                      <a:pt x="26559" y="610865"/>
                    </a:cubicBezTo>
                    <a:cubicBezTo>
                      <a:pt x="24030" y="614659"/>
                      <a:pt x="22532" y="619399"/>
                      <a:pt x="18971" y="622248"/>
                    </a:cubicBezTo>
                    <a:cubicBezTo>
                      <a:pt x="4229" y="634042"/>
                      <a:pt x="4547" y="613882"/>
                      <a:pt x="11383" y="641218"/>
                    </a:cubicBezTo>
                    <a:cubicBezTo>
                      <a:pt x="20236" y="639953"/>
                      <a:pt x="29376" y="639994"/>
                      <a:pt x="37942" y="637424"/>
                    </a:cubicBezTo>
                    <a:cubicBezTo>
                      <a:pt x="57973" y="631415"/>
                      <a:pt x="43217" y="630832"/>
                      <a:pt x="53119" y="618453"/>
                    </a:cubicBezTo>
                    <a:cubicBezTo>
                      <a:pt x="55967" y="614892"/>
                      <a:pt x="60707" y="613394"/>
                      <a:pt x="64501" y="610865"/>
                    </a:cubicBezTo>
                    <a:cubicBezTo>
                      <a:pt x="72089" y="612130"/>
                      <a:pt x="80063" y="611958"/>
                      <a:pt x="87266" y="614659"/>
                    </a:cubicBezTo>
                    <a:cubicBezTo>
                      <a:pt x="90616" y="615915"/>
                      <a:pt x="91567" y="620839"/>
                      <a:pt x="94855" y="622248"/>
                    </a:cubicBezTo>
                    <a:cubicBezTo>
                      <a:pt x="100782" y="624788"/>
                      <a:pt x="107502" y="624777"/>
                      <a:pt x="113826" y="626042"/>
                    </a:cubicBezTo>
                    <a:cubicBezTo>
                      <a:pt x="117620" y="628571"/>
                      <a:pt x="123169" y="629552"/>
                      <a:pt x="125208" y="633630"/>
                    </a:cubicBezTo>
                    <a:cubicBezTo>
                      <a:pt x="128649" y="640511"/>
                      <a:pt x="127627" y="648826"/>
                      <a:pt x="129003" y="656395"/>
                    </a:cubicBezTo>
                    <a:cubicBezTo>
                      <a:pt x="130157" y="662740"/>
                      <a:pt x="128669" y="670412"/>
                      <a:pt x="132797" y="675366"/>
                    </a:cubicBezTo>
                    <a:cubicBezTo>
                      <a:pt x="136135" y="679372"/>
                      <a:pt x="142979" y="677662"/>
                      <a:pt x="147973" y="679160"/>
                    </a:cubicBezTo>
                    <a:cubicBezTo>
                      <a:pt x="194159" y="693016"/>
                      <a:pt x="150936" y="681798"/>
                      <a:pt x="185915" y="690543"/>
                    </a:cubicBezTo>
                    <a:cubicBezTo>
                      <a:pt x="172003" y="669672"/>
                      <a:pt x="185916" y="687383"/>
                      <a:pt x="166944" y="671572"/>
                    </a:cubicBezTo>
                    <a:cubicBezTo>
                      <a:pt x="147995" y="655781"/>
                      <a:pt x="164185" y="663063"/>
                      <a:pt x="144179" y="656395"/>
                    </a:cubicBezTo>
                    <a:cubicBezTo>
                      <a:pt x="140385" y="653866"/>
                      <a:pt x="135326" y="652601"/>
                      <a:pt x="132797" y="648807"/>
                    </a:cubicBezTo>
                    <a:cubicBezTo>
                      <a:pt x="125439" y="637769"/>
                      <a:pt x="130038" y="629491"/>
                      <a:pt x="132797" y="618453"/>
                    </a:cubicBezTo>
                    <a:cubicBezTo>
                      <a:pt x="141650" y="619718"/>
                      <a:pt x="153032" y="628572"/>
                      <a:pt x="159356" y="622248"/>
                    </a:cubicBezTo>
                    <a:cubicBezTo>
                      <a:pt x="170674" y="610930"/>
                      <a:pt x="129122" y="603307"/>
                      <a:pt x="129003" y="603277"/>
                    </a:cubicBezTo>
                    <a:cubicBezTo>
                      <a:pt x="125209" y="600747"/>
                      <a:pt x="121699" y="597727"/>
                      <a:pt x="117620" y="595688"/>
                    </a:cubicBezTo>
                    <a:cubicBezTo>
                      <a:pt x="114043" y="593899"/>
                      <a:pt x="107502" y="595688"/>
                      <a:pt x="106237" y="591894"/>
                    </a:cubicBezTo>
                    <a:cubicBezTo>
                      <a:pt x="104198" y="585776"/>
                      <a:pt x="108767" y="579247"/>
                      <a:pt x="110032" y="572923"/>
                    </a:cubicBezTo>
                    <a:cubicBezTo>
                      <a:pt x="108767" y="560276"/>
                      <a:pt x="109975" y="547129"/>
                      <a:pt x="106237" y="534981"/>
                    </a:cubicBezTo>
                    <a:cubicBezTo>
                      <a:pt x="104659" y="529853"/>
                      <a:pt x="96329" y="528758"/>
                      <a:pt x="94855" y="523599"/>
                    </a:cubicBezTo>
                    <a:cubicBezTo>
                      <a:pt x="88938" y="502888"/>
                      <a:pt x="110584" y="506433"/>
                      <a:pt x="121414" y="504628"/>
                    </a:cubicBezTo>
                    <a:cubicBezTo>
                      <a:pt x="125208" y="503363"/>
                      <a:pt x="129969" y="503661"/>
                      <a:pt x="132797" y="500833"/>
                    </a:cubicBezTo>
                    <a:cubicBezTo>
                      <a:pt x="141527" y="492103"/>
                      <a:pt x="136016" y="486871"/>
                      <a:pt x="129003" y="481862"/>
                    </a:cubicBezTo>
                    <a:cubicBezTo>
                      <a:pt x="123002" y="477576"/>
                      <a:pt x="116033" y="474766"/>
                      <a:pt x="110032" y="470480"/>
                    </a:cubicBezTo>
                    <a:cubicBezTo>
                      <a:pt x="107121" y="468401"/>
                      <a:pt x="104973" y="465421"/>
                      <a:pt x="102443" y="462891"/>
                    </a:cubicBezTo>
                    <a:cubicBezTo>
                      <a:pt x="99854" y="455125"/>
                      <a:pt x="94201" y="439733"/>
                      <a:pt x="94855" y="432538"/>
                    </a:cubicBezTo>
                    <a:cubicBezTo>
                      <a:pt x="96599" y="413354"/>
                      <a:pt x="99907" y="412309"/>
                      <a:pt x="110032" y="402184"/>
                    </a:cubicBezTo>
                    <a:cubicBezTo>
                      <a:pt x="108767" y="394596"/>
                      <a:pt x="107906" y="386929"/>
                      <a:pt x="106237" y="379419"/>
                    </a:cubicBezTo>
                    <a:cubicBezTo>
                      <a:pt x="105369" y="375515"/>
                      <a:pt x="98866" y="369825"/>
                      <a:pt x="102443" y="368037"/>
                    </a:cubicBezTo>
                    <a:cubicBezTo>
                      <a:pt x="106522" y="365998"/>
                      <a:pt x="109867" y="373363"/>
                      <a:pt x="113826" y="375625"/>
                    </a:cubicBezTo>
                    <a:cubicBezTo>
                      <a:pt x="118737" y="378431"/>
                      <a:pt x="123944" y="380684"/>
                      <a:pt x="129003" y="383213"/>
                    </a:cubicBezTo>
                    <a:cubicBezTo>
                      <a:pt x="131532" y="387007"/>
                      <a:pt x="133588" y="391164"/>
                      <a:pt x="136591" y="394596"/>
                    </a:cubicBezTo>
                    <a:cubicBezTo>
                      <a:pt x="152127" y="412352"/>
                      <a:pt x="151517" y="410870"/>
                      <a:pt x="166944" y="421155"/>
                    </a:cubicBezTo>
                    <a:cubicBezTo>
                      <a:pt x="165679" y="414831"/>
                      <a:pt x="166612" y="407625"/>
                      <a:pt x="163150" y="402184"/>
                    </a:cubicBezTo>
                    <a:cubicBezTo>
                      <a:pt x="149369" y="380529"/>
                      <a:pt x="146164" y="381345"/>
                      <a:pt x="129003" y="375625"/>
                    </a:cubicBezTo>
                    <a:cubicBezTo>
                      <a:pt x="126473" y="373096"/>
                      <a:pt x="124390" y="370021"/>
                      <a:pt x="121414" y="368037"/>
                    </a:cubicBezTo>
                    <a:cubicBezTo>
                      <a:pt x="116708" y="364900"/>
                      <a:pt x="109631" y="364973"/>
                      <a:pt x="106237" y="360448"/>
                    </a:cubicBezTo>
                    <a:cubicBezTo>
                      <a:pt x="101438" y="354049"/>
                      <a:pt x="101178" y="345271"/>
                      <a:pt x="98649" y="337683"/>
                    </a:cubicBezTo>
                    <a:cubicBezTo>
                      <a:pt x="93205" y="321352"/>
                      <a:pt x="95826" y="330183"/>
                      <a:pt x="91061" y="311124"/>
                    </a:cubicBezTo>
                    <a:cubicBezTo>
                      <a:pt x="93590" y="308594"/>
                      <a:pt x="95120" y="304123"/>
                      <a:pt x="98649" y="303535"/>
                    </a:cubicBezTo>
                    <a:cubicBezTo>
                      <a:pt x="103793" y="302678"/>
                      <a:pt x="108943" y="305499"/>
                      <a:pt x="113826" y="307330"/>
                    </a:cubicBezTo>
                    <a:cubicBezTo>
                      <a:pt x="124832" y="311457"/>
                      <a:pt x="130948" y="316215"/>
                      <a:pt x="140385" y="322506"/>
                    </a:cubicBezTo>
                    <a:cubicBezTo>
                      <a:pt x="142175" y="317137"/>
                      <a:pt x="147973" y="300712"/>
                      <a:pt x="147973" y="295947"/>
                    </a:cubicBezTo>
                    <a:cubicBezTo>
                      <a:pt x="147973" y="285751"/>
                      <a:pt x="147109" y="275360"/>
                      <a:pt x="144179" y="265594"/>
                    </a:cubicBezTo>
                    <a:cubicBezTo>
                      <a:pt x="143151" y="262168"/>
                      <a:pt x="138826" y="260798"/>
                      <a:pt x="136591" y="258005"/>
                    </a:cubicBezTo>
                    <a:cubicBezTo>
                      <a:pt x="117451" y="234079"/>
                      <a:pt x="139734" y="257354"/>
                      <a:pt x="121414" y="239034"/>
                    </a:cubicBezTo>
                    <a:cubicBezTo>
                      <a:pt x="127387" y="185272"/>
                      <a:pt x="113367" y="208681"/>
                      <a:pt x="140385" y="208681"/>
                    </a:cubicBezTo>
                    <a:cubicBezTo>
                      <a:pt x="148078" y="208681"/>
                      <a:pt x="155562" y="206152"/>
                      <a:pt x="163150" y="204887"/>
                    </a:cubicBezTo>
                    <a:cubicBezTo>
                      <a:pt x="164415" y="201093"/>
                      <a:pt x="168209" y="197298"/>
                      <a:pt x="166944" y="193504"/>
                    </a:cubicBezTo>
                    <a:cubicBezTo>
                      <a:pt x="159334" y="170672"/>
                      <a:pt x="156129" y="172193"/>
                      <a:pt x="140385" y="166945"/>
                    </a:cubicBezTo>
                    <a:cubicBezTo>
                      <a:pt x="131048" y="157608"/>
                      <a:pt x="123399" y="151944"/>
                      <a:pt x="117620" y="140385"/>
                    </a:cubicBezTo>
                    <a:cubicBezTo>
                      <a:pt x="115832" y="136808"/>
                      <a:pt x="115230" y="132748"/>
                      <a:pt x="113826" y="129003"/>
                    </a:cubicBezTo>
                    <a:cubicBezTo>
                      <a:pt x="97989" y="86773"/>
                      <a:pt x="114588" y="135087"/>
                      <a:pt x="98649" y="87267"/>
                    </a:cubicBezTo>
                    <a:cubicBezTo>
                      <a:pt x="103758" y="56611"/>
                      <a:pt x="104876" y="71800"/>
                      <a:pt x="94855" y="41736"/>
                    </a:cubicBezTo>
                    <a:cubicBezTo>
                      <a:pt x="93961" y="39053"/>
                      <a:pt x="85369" y="6956"/>
                      <a:pt x="83472"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65" name="Group 64">
              <a:extLst>
                <a:ext uri="{FF2B5EF4-FFF2-40B4-BE49-F238E27FC236}">
                  <a16:creationId xmlns:a16="http://schemas.microsoft.com/office/drawing/2014/main" id="{2615C2E4-5AAF-1C98-9978-0EEF2AF5F2E0}"/>
                </a:ext>
              </a:extLst>
            </p:cNvPr>
            <p:cNvGrpSpPr/>
            <p:nvPr/>
          </p:nvGrpSpPr>
          <p:grpSpPr>
            <a:xfrm>
              <a:off x="2859157" y="4701209"/>
              <a:ext cx="145773" cy="1292304"/>
              <a:chOff x="2859157" y="4701209"/>
              <a:chExt cx="145773" cy="1292304"/>
            </a:xfrm>
          </p:grpSpPr>
          <p:cxnSp>
            <p:nvCxnSpPr>
              <p:cNvPr id="124" name="Straight Connector 123">
                <a:extLst>
                  <a:ext uri="{FF2B5EF4-FFF2-40B4-BE49-F238E27FC236}">
                    <a16:creationId xmlns:a16="http://schemas.microsoft.com/office/drawing/2014/main" id="{FB2A8B5D-FE05-C943-179A-A29FFECFF3E8}"/>
                  </a:ext>
                </a:extLst>
              </p:cNvPr>
              <p:cNvCxnSpPr/>
              <p:nvPr/>
            </p:nvCxnSpPr>
            <p:spPr>
              <a:xfrm flipV="1">
                <a:off x="2936404" y="5205897"/>
                <a:ext cx="0" cy="787616"/>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90" name="Freeform 89">
                <a:extLst>
                  <a:ext uri="{FF2B5EF4-FFF2-40B4-BE49-F238E27FC236}">
                    <a16:creationId xmlns:a16="http://schemas.microsoft.com/office/drawing/2014/main" id="{3EE68612-9582-87A9-5AF8-1D1E0A817BBB}"/>
                  </a:ext>
                </a:extLst>
              </p:cNvPr>
              <p:cNvSpPr/>
              <p:nvPr/>
            </p:nvSpPr>
            <p:spPr>
              <a:xfrm>
                <a:off x="2859157" y="4701209"/>
                <a:ext cx="145773" cy="652669"/>
              </a:xfrm>
              <a:custGeom>
                <a:avLst/>
                <a:gdLst>
                  <a:gd name="connsiteX0" fmla="*/ 96078 w 145773"/>
                  <a:gd name="connsiteY0" fmla="*/ 0 h 652669"/>
                  <a:gd name="connsiteX1" fmla="*/ 96078 w 145773"/>
                  <a:gd name="connsiteY1" fmla="*/ 0 h 652669"/>
                  <a:gd name="connsiteX2" fmla="*/ 92765 w 145773"/>
                  <a:gd name="connsiteY2" fmla="*/ 59634 h 652669"/>
                  <a:gd name="connsiteX3" fmla="*/ 86139 w 145773"/>
                  <a:gd name="connsiteY3" fmla="*/ 79513 h 652669"/>
                  <a:gd name="connsiteX4" fmla="*/ 82826 w 145773"/>
                  <a:gd name="connsiteY4" fmla="*/ 122582 h 652669"/>
                  <a:gd name="connsiteX5" fmla="*/ 69573 w 145773"/>
                  <a:gd name="connsiteY5" fmla="*/ 125895 h 652669"/>
                  <a:gd name="connsiteX6" fmla="*/ 62947 w 145773"/>
                  <a:gd name="connsiteY6" fmla="*/ 175591 h 652669"/>
                  <a:gd name="connsiteX7" fmla="*/ 59634 w 145773"/>
                  <a:gd name="connsiteY7" fmla="*/ 185530 h 652669"/>
                  <a:gd name="connsiteX8" fmla="*/ 53008 w 145773"/>
                  <a:gd name="connsiteY8" fmla="*/ 208721 h 652669"/>
                  <a:gd name="connsiteX9" fmla="*/ 46382 w 145773"/>
                  <a:gd name="connsiteY9" fmla="*/ 215348 h 652669"/>
                  <a:gd name="connsiteX10" fmla="*/ 39756 w 145773"/>
                  <a:gd name="connsiteY10" fmla="*/ 235226 h 652669"/>
                  <a:gd name="connsiteX11" fmla="*/ 59634 w 145773"/>
                  <a:gd name="connsiteY11" fmla="*/ 241852 h 652669"/>
                  <a:gd name="connsiteX12" fmla="*/ 79513 w 145773"/>
                  <a:gd name="connsiteY12" fmla="*/ 241852 h 652669"/>
                  <a:gd name="connsiteX13" fmla="*/ 82826 w 145773"/>
                  <a:gd name="connsiteY13" fmla="*/ 255104 h 652669"/>
                  <a:gd name="connsiteX14" fmla="*/ 92765 w 145773"/>
                  <a:gd name="connsiteY14" fmla="*/ 274982 h 652669"/>
                  <a:gd name="connsiteX15" fmla="*/ 89452 w 145773"/>
                  <a:gd name="connsiteY15" fmla="*/ 291548 h 652669"/>
                  <a:gd name="connsiteX16" fmla="*/ 79513 w 145773"/>
                  <a:gd name="connsiteY16" fmla="*/ 294861 h 652669"/>
                  <a:gd name="connsiteX17" fmla="*/ 72886 w 145773"/>
                  <a:gd name="connsiteY17" fmla="*/ 314739 h 652669"/>
                  <a:gd name="connsiteX18" fmla="*/ 69573 w 145773"/>
                  <a:gd name="connsiteY18" fmla="*/ 324678 h 652669"/>
                  <a:gd name="connsiteX19" fmla="*/ 66260 w 145773"/>
                  <a:gd name="connsiteY19" fmla="*/ 334617 h 652669"/>
                  <a:gd name="connsiteX20" fmla="*/ 59634 w 145773"/>
                  <a:gd name="connsiteY20" fmla="*/ 344556 h 652669"/>
                  <a:gd name="connsiteX21" fmla="*/ 56321 w 145773"/>
                  <a:gd name="connsiteY21" fmla="*/ 354495 h 652669"/>
                  <a:gd name="connsiteX22" fmla="*/ 36443 w 145773"/>
                  <a:gd name="connsiteY22" fmla="*/ 367748 h 652669"/>
                  <a:gd name="connsiteX23" fmla="*/ 26504 w 145773"/>
                  <a:gd name="connsiteY23" fmla="*/ 374374 h 652669"/>
                  <a:gd name="connsiteX24" fmla="*/ 29817 w 145773"/>
                  <a:gd name="connsiteY24" fmla="*/ 387626 h 652669"/>
                  <a:gd name="connsiteX25" fmla="*/ 49695 w 145773"/>
                  <a:gd name="connsiteY25" fmla="*/ 384313 h 652669"/>
                  <a:gd name="connsiteX26" fmla="*/ 62947 w 145773"/>
                  <a:gd name="connsiteY26" fmla="*/ 387626 h 652669"/>
                  <a:gd name="connsiteX27" fmla="*/ 72886 w 145773"/>
                  <a:gd name="connsiteY27" fmla="*/ 424069 h 652669"/>
                  <a:gd name="connsiteX28" fmla="*/ 66260 w 145773"/>
                  <a:gd name="connsiteY28" fmla="*/ 434008 h 652669"/>
                  <a:gd name="connsiteX29" fmla="*/ 56321 w 145773"/>
                  <a:gd name="connsiteY29" fmla="*/ 437321 h 652669"/>
                  <a:gd name="connsiteX30" fmla="*/ 49695 w 145773"/>
                  <a:gd name="connsiteY30" fmla="*/ 443948 h 652669"/>
                  <a:gd name="connsiteX31" fmla="*/ 39756 w 145773"/>
                  <a:gd name="connsiteY31" fmla="*/ 450574 h 652669"/>
                  <a:gd name="connsiteX32" fmla="*/ 16565 w 145773"/>
                  <a:gd name="connsiteY32" fmla="*/ 473765 h 652669"/>
                  <a:gd name="connsiteX33" fmla="*/ 0 w 145773"/>
                  <a:gd name="connsiteY33" fmla="*/ 493643 h 652669"/>
                  <a:gd name="connsiteX34" fmla="*/ 29817 w 145773"/>
                  <a:gd name="connsiteY34" fmla="*/ 503582 h 652669"/>
                  <a:gd name="connsiteX35" fmla="*/ 39756 w 145773"/>
                  <a:gd name="connsiteY35" fmla="*/ 506895 h 652669"/>
                  <a:gd name="connsiteX36" fmla="*/ 46382 w 145773"/>
                  <a:gd name="connsiteY36" fmla="*/ 533400 h 652669"/>
                  <a:gd name="connsiteX37" fmla="*/ 39756 w 145773"/>
                  <a:gd name="connsiteY37" fmla="*/ 559904 h 652669"/>
                  <a:gd name="connsiteX38" fmla="*/ 33130 w 145773"/>
                  <a:gd name="connsiteY38" fmla="*/ 583095 h 652669"/>
                  <a:gd name="connsiteX39" fmla="*/ 43069 w 145773"/>
                  <a:gd name="connsiteY39" fmla="*/ 589721 h 652669"/>
                  <a:gd name="connsiteX40" fmla="*/ 36443 w 145773"/>
                  <a:gd name="connsiteY40" fmla="*/ 609600 h 652669"/>
                  <a:gd name="connsiteX41" fmla="*/ 39756 w 145773"/>
                  <a:gd name="connsiteY41" fmla="*/ 626165 h 652669"/>
                  <a:gd name="connsiteX42" fmla="*/ 56321 w 145773"/>
                  <a:gd name="connsiteY42" fmla="*/ 642730 h 652669"/>
                  <a:gd name="connsiteX43" fmla="*/ 76200 w 145773"/>
                  <a:gd name="connsiteY43" fmla="*/ 649356 h 652669"/>
                  <a:gd name="connsiteX44" fmla="*/ 86139 w 145773"/>
                  <a:gd name="connsiteY44" fmla="*/ 652669 h 652669"/>
                  <a:gd name="connsiteX45" fmla="*/ 99391 w 145773"/>
                  <a:gd name="connsiteY45" fmla="*/ 649356 h 652669"/>
                  <a:gd name="connsiteX46" fmla="*/ 112643 w 145773"/>
                  <a:gd name="connsiteY46" fmla="*/ 619539 h 652669"/>
                  <a:gd name="connsiteX47" fmla="*/ 142460 w 145773"/>
                  <a:gd name="connsiteY47" fmla="*/ 612913 h 652669"/>
                  <a:gd name="connsiteX48" fmla="*/ 129208 w 145773"/>
                  <a:gd name="connsiteY48" fmla="*/ 583095 h 652669"/>
                  <a:gd name="connsiteX49" fmla="*/ 125895 w 145773"/>
                  <a:gd name="connsiteY49" fmla="*/ 573156 h 652669"/>
                  <a:gd name="connsiteX50" fmla="*/ 115956 w 145773"/>
                  <a:gd name="connsiteY50" fmla="*/ 566530 h 652669"/>
                  <a:gd name="connsiteX51" fmla="*/ 125895 w 145773"/>
                  <a:gd name="connsiteY51" fmla="*/ 559904 h 652669"/>
                  <a:gd name="connsiteX52" fmla="*/ 125895 w 145773"/>
                  <a:gd name="connsiteY52" fmla="*/ 523461 h 652669"/>
                  <a:gd name="connsiteX53" fmla="*/ 115956 w 145773"/>
                  <a:gd name="connsiteY53" fmla="*/ 520148 h 652669"/>
                  <a:gd name="connsiteX54" fmla="*/ 102704 w 145773"/>
                  <a:gd name="connsiteY54" fmla="*/ 503582 h 652669"/>
                  <a:gd name="connsiteX55" fmla="*/ 92765 w 145773"/>
                  <a:gd name="connsiteY55" fmla="*/ 480391 h 652669"/>
                  <a:gd name="connsiteX56" fmla="*/ 102704 w 145773"/>
                  <a:gd name="connsiteY56" fmla="*/ 473765 h 652669"/>
                  <a:gd name="connsiteX57" fmla="*/ 115956 w 145773"/>
                  <a:gd name="connsiteY57" fmla="*/ 470452 h 652669"/>
                  <a:gd name="connsiteX58" fmla="*/ 119269 w 145773"/>
                  <a:gd name="connsiteY58" fmla="*/ 460513 h 652669"/>
                  <a:gd name="connsiteX59" fmla="*/ 115956 w 145773"/>
                  <a:gd name="connsiteY59" fmla="*/ 430695 h 652669"/>
                  <a:gd name="connsiteX60" fmla="*/ 109330 w 145773"/>
                  <a:gd name="connsiteY60" fmla="*/ 410817 h 652669"/>
                  <a:gd name="connsiteX61" fmla="*/ 112643 w 145773"/>
                  <a:gd name="connsiteY61" fmla="*/ 397565 h 652669"/>
                  <a:gd name="connsiteX62" fmla="*/ 132521 w 145773"/>
                  <a:gd name="connsiteY62" fmla="*/ 400878 h 652669"/>
                  <a:gd name="connsiteX63" fmla="*/ 119269 w 145773"/>
                  <a:gd name="connsiteY63" fmla="*/ 381000 h 652669"/>
                  <a:gd name="connsiteX64" fmla="*/ 109330 w 145773"/>
                  <a:gd name="connsiteY64" fmla="*/ 357808 h 652669"/>
                  <a:gd name="connsiteX65" fmla="*/ 106017 w 145773"/>
                  <a:gd name="connsiteY65" fmla="*/ 334617 h 652669"/>
                  <a:gd name="connsiteX66" fmla="*/ 109330 w 145773"/>
                  <a:gd name="connsiteY66" fmla="*/ 321365 h 652669"/>
                  <a:gd name="connsiteX67" fmla="*/ 122582 w 145773"/>
                  <a:gd name="connsiteY67" fmla="*/ 318052 h 652669"/>
                  <a:gd name="connsiteX68" fmla="*/ 145773 w 145773"/>
                  <a:gd name="connsiteY68" fmla="*/ 311426 h 652669"/>
                  <a:gd name="connsiteX69" fmla="*/ 139147 w 145773"/>
                  <a:gd name="connsiteY69" fmla="*/ 301487 h 652669"/>
                  <a:gd name="connsiteX70" fmla="*/ 129208 w 145773"/>
                  <a:gd name="connsiteY70" fmla="*/ 294861 h 652669"/>
                  <a:gd name="connsiteX71" fmla="*/ 122582 w 145773"/>
                  <a:gd name="connsiteY71" fmla="*/ 274982 h 652669"/>
                  <a:gd name="connsiteX72" fmla="*/ 125895 w 145773"/>
                  <a:gd name="connsiteY72" fmla="*/ 255104 h 652669"/>
                  <a:gd name="connsiteX73" fmla="*/ 135834 w 145773"/>
                  <a:gd name="connsiteY73" fmla="*/ 251791 h 652669"/>
                  <a:gd name="connsiteX74" fmla="*/ 139147 w 145773"/>
                  <a:gd name="connsiteY74" fmla="*/ 241852 h 652669"/>
                  <a:gd name="connsiteX75" fmla="*/ 132521 w 145773"/>
                  <a:gd name="connsiteY75" fmla="*/ 225287 h 652669"/>
                  <a:gd name="connsiteX76" fmla="*/ 119269 w 145773"/>
                  <a:gd name="connsiteY76" fmla="*/ 205408 h 652669"/>
                  <a:gd name="connsiteX77" fmla="*/ 112643 w 145773"/>
                  <a:gd name="connsiteY77" fmla="*/ 135834 h 652669"/>
                  <a:gd name="connsiteX78" fmla="*/ 109330 w 145773"/>
                  <a:gd name="connsiteY78" fmla="*/ 125895 h 652669"/>
                  <a:gd name="connsiteX79" fmla="*/ 106017 w 145773"/>
                  <a:gd name="connsiteY79" fmla="*/ 112643 h 652669"/>
                  <a:gd name="connsiteX80" fmla="*/ 96078 w 145773"/>
                  <a:gd name="connsiteY80" fmla="*/ 106017 h 652669"/>
                  <a:gd name="connsiteX81" fmla="*/ 82826 w 145773"/>
                  <a:gd name="connsiteY81" fmla="*/ 66261 h 652669"/>
                  <a:gd name="connsiteX82" fmla="*/ 86139 w 145773"/>
                  <a:gd name="connsiteY82" fmla="*/ 33130 h 652669"/>
                  <a:gd name="connsiteX83" fmla="*/ 89452 w 145773"/>
                  <a:gd name="connsiteY83" fmla="*/ 23191 h 652669"/>
                  <a:gd name="connsiteX84" fmla="*/ 96078 w 145773"/>
                  <a:gd name="connsiteY84" fmla="*/ 0 h 6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45773" h="652669">
                    <a:moveTo>
                      <a:pt x="96078" y="0"/>
                    </a:moveTo>
                    <a:lnTo>
                      <a:pt x="96078" y="0"/>
                    </a:lnTo>
                    <a:cubicBezTo>
                      <a:pt x="94974" y="19878"/>
                      <a:pt x="95234" y="39879"/>
                      <a:pt x="92765" y="59634"/>
                    </a:cubicBezTo>
                    <a:cubicBezTo>
                      <a:pt x="91899" y="66565"/>
                      <a:pt x="87228" y="72614"/>
                      <a:pt x="86139" y="79513"/>
                    </a:cubicBezTo>
                    <a:cubicBezTo>
                      <a:pt x="83893" y="93736"/>
                      <a:pt x="87669" y="109022"/>
                      <a:pt x="82826" y="122582"/>
                    </a:cubicBezTo>
                    <a:cubicBezTo>
                      <a:pt x="81294" y="126870"/>
                      <a:pt x="73991" y="124791"/>
                      <a:pt x="69573" y="125895"/>
                    </a:cubicBezTo>
                    <a:cubicBezTo>
                      <a:pt x="61109" y="151288"/>
                      <a:pt x="70153" y="121545"/>
                      <a:pt x="62947" y="175591"/>
                    </a:cubicBezTo>
                    <a:cubicBezTo>
                      <a:pt x="62485" y="179053"/>
                      <a:pt x="60593" y="182172"/>
                      <a:pt x="59634" y="185530"/>
                    </a:cubicBezTo>
                    <a:cubicBezTo>
                      <a:pt x="58846" y="188287"/>
                      <a:pt x="55175" y="205110"/>
                      <a:pt x="53008" y="208721"/>
                    </a:cubicBezTo>
                    <a:cubicBezTo>
                      <a:pt x="51401" y="211400"/>
                      <a:pt x="48591" y="213139"/>
                      <a:pt x="46382" y="215348"/>
                    </a:cubicBezTo>
                    <a:lnTo>
                      <a:pt x="39756" y="235226"/>
                    </a:lnTo>
                    <a:cubicBezTo>
                      <a:pt x="33974" y="252573"/>
                      <a:pt x="32986" y="245659"/>
                      <a:pt x="59634" y="241852"/>
                    </a:cubicBezTo>
                    <a:cubicBezTo>
                      <a:pt x="65214" y="239992"/>
                      <a:pt x="73933" y="234877"/>
                      <a:pt x="79513" y="241852"/>
                    </a:cubicBezTo>
                    <a:cubicBezTo>
                      <a:pt x="82358" y="245407"/>
                      <a:pt x="81575" y="250726"/>
                      <a:pt x="82826" y="255104"/>
                    </a:cubicBezTo>
                    <a:cubicBezTo>
                      <a:pt x="86255" y="267106"/>
                      <a:pt x="85505" y="264092"/>
                      <a:pt x="92765" y="274982"/>
                    </a:cubicBezTo>
                    <a:cubicBezTo>
                      <a:pt x="91661" y="280504"/>
                      <a:pt x="92576" y="286862"/>
                      <a:pt x="89452" y="291548"/>
                    </a:cubicBezTo>
                    <a:cubicBezTo>
                      <a:pt x="87515" y="294454"/>
                      <a:pt x="81543" y="292019"/>
                      <a:pt x="79513" y="294861"/>
                    </a:cubicBezTo>
                    <a:cubicBezTo>
                      <a:pt x="75453" y="300544"/>
                      <a:pt x="75095" y="308113"/>
                      <a:pt x="72886" y="314739"/>
                    </a:cubicBezTo>
                    <a:lnTo>
                      <a:pt x="69573" y="324678"/>
                    </a:lnTo>
                    <a:cubicBezTo>
                      <a:pt x="68469" y="327991"/>
                      <a:pt x="68197" y="331711"/>
                      <a:pt x="66260" y="334617"/>
                    </a:cubicBezTo>
                    <a:cubicBezTo>
                      <a:pt x="64051" y="337930"/>
                      <a:pt x="61415" y="340995"/>
                      <a:pt x="59634" y="344556"/>
                    </a:cubicBezTo>
                    <a:cubicBezTo>
                      <a:pt x="58072" y="347680"/>
                      <a:pt x="58258" y="351589"/>
                      <a:pt x="56321" y="354495"/>
                    </a:cubicBezTo>
                    <a:cubicBezTo>
                      <a:pt x="46902" y="368624"/>
                      <a:pt x="48599" y="361670"/>
                      <a:pt x="36443" y="367748"/>
                    </a:cubicBezTo>
                    <a:cubicBezTo>
                      <a:pt x="32882" y="369529"/>
                      <a:pt x="29817" y="372165"/>
                      <a:pt x="26504" y="374374"/>
                    </a:cubicBezTo>
                    <a:cubicBezTo>
                      <a:pt x="27608" y="378791"/>
                      <a:pt x="25632" y="385832"/>
                      <a:pt x="29817" y="387626"/>
                    </a:cubicBezTo>
                    <a:cubicBezTo>
                      <a:pt x="35991" y="390272"/>
                      <a:pt x="42978" y="384313"/>
                      <a:pt x="49695" y="384313"/>
                    </a:cubicBezTo>
                    <a:cubicBezTo>
                      <a:pt x="54248" y="384313"/>
                      <a:pt x="58530" y="386522"/>
                      <a:pt x="62947" y="387626"/>
                    </a:cubicBezTo>
                    <a:cubicBezTo>
                      <a:pt x="70420" y="417518"/>
                      <a:pt x="66693" y="405491"/>
                      <a:pt x="72886" y="424069"/>
                    </a:cubicBezTo>
                    <a:cubicBezTo>
                      <a:pt x="70677" y="427382"/>
                      <a:pt x="69369" y="431521"/>
                      <a:pt x="66260" y="434008"/>
                    </a:cubicBezTo>
                    <a:cubicBezTo>
                      <a:pt x="63533" y="436190"/>
                      <a:pt x="59315" y="435524"/>
                      <a:pt x="56321" y="437321"/>
                    </a:cubicBezTo>
                    <a:cubicBezTo>
                      <a:pt x="53642" y="438928"/>
                      <a:pt x="52134" y="441997"/>
                      <a:pt x="49695" y="443948"/>
                    </a:cubicBezTo>
                    <a:cubicBezTo>
                      <a:pt x="46586" y="446435"/>
                      <a:pt x="42716" y="447910"/>
                      <a:pt x="39756" y="450574"/>
                    </a:cubicBezTo>
                    <a:cubicBezTo>
                      <a:pt x="31630" y="457887"/>
                      <a:pt x="24295" y="466035"/>
                      <a:pt x="16565" y="473765"/>
                    </a:cubicBezTo>
                    <a:cubicBezTo>
                      <a:pt x="3810" y="486520"/>
                      <a:pt x="9225" y="479806"/>
                      <a:pt x="0" y="493643"/>
                    </a:cubicBezTo>
                    <a:lnTo>
                      <a:pt x="29817" y="503582"/>
                    </a:lnTo>
                    <a:lnTo>
                      <a:pt x="39756" y="506895"/>
                    </a:lnTo>
                    <a:cubicBezTo>
                      <a:pt x="41965" y="515730"/>
                      <a:pt x="48168" y="524470"/>
                      <a:pt x="46382" y="533400"/>
                    </a:cubicBezTo>
                    <a:cubicBezTo>
                      <a:pt x="39646" y="567078"/>
                      <a:pt x="46548" y="536133"/>
                      <a:pt x="39756" y="559904"/>
                    </a:cubicBezTo>
                    <a:cubicBezTo>
                      <a:pt x="31436" y="589024"/>
                      <a:pt x="41073" y="559265"/>
                      <a:pt x="33130" y="583095"/>
                    </a:cubicBezTo>
                    <a:cubicBezTo>
                      <a:pt x="36443" y="585304"/>
                      <a:pt x="42575" y="585770"/>
                      <a:pt x="43069" y="589721"/>
                    </a:cubicBezTo>
                    <a:cubicBezTo>
                      <a:pt x="43935" y="596652"/>
                      <a:pt x="36443" y="609600"/>
                      <a:pt x="36443" y="609600"/>
                    </a:cubicBezTo>
                    <a:cubicBezTo>
                      <a:pt x="37547" y="615122"/>
                      <a:pt x="37779" y="620893"/>
                      <a:pt x="39756" y="626165"/>
                    </a:cubicBezTo>
                    <a:cubicBezTo>
                      <a:pt x="42627" y="633822"/>
                      <a:pt x="49032" y="639491"/>
                      <a:pt x="56321" y="642730"/>
                    </a:cubicBezTo>
                    <a:cubicBezTo>
                      <a:pt x="62704" y="645567"/>
                      <a:pt x="69574" y="647147"/>
                      <a:pt x="76200" y="649356"/>
                    </a:cubicBezTo>
                    <a:lnTo>
                      <a:pt x="86139" y="652669"/>
                    </a:lnTo>
                    <a:cubicBezTo>
                      <a:pt x="90556" y="651565"/>
                      <a:pt x="96428" y="652813"/>
                      <a:pt x="99391" y="649356"/>
                    </a:cubicBezTo>
                    <a:cubicBezTo>
                      <a:pt x="111539" y="635183"/>
                      <a:pt x="99713" y="629883"/>
                      <a:pt x="112643" y="619539"/>
                    </a:cubicBezTo>
                    <a:cubicBezTo>
                      <a:pt x="116936" y="616105"/>
                      <a:pt x="142257" y="612947"/>
                      <a:pt x="142460" y="612913"/>
                    </a:cubicBezTo>
                    <a:cubicBezTo>
                      <a:pt x="131959" y="597162"/>
                      <a:pt x="137093" y="606752"/>
                      <a:pt x="129208" y="583095"/>
                    </a:cubicBezTo>
                    <a:cubicBezTo>
                      <a:pt x="128104" y="579782"/>
                      <a:pt x="128801" y="575093"/>
                      <a:pt x="125895" y="573156"/>
                    </a:cubicBezTo>
                    <a:lnTo>
                      <a:pt x="115956" y="566530"/>
                    </a:lnTo>
                    <a:cubicBezTo>
                      <a:pt x="119269" y="564321"/>
                      <a:pt x="123408" y="563013"/>
                      <a:pt x="125895" y="559904"/>
                    </a:cubicBezTo>
                    <a:cubicBezTo>
                      <a:pt x="132674" y="551430"/>
                      <a:pt x="127983" y="528159"/>
                      <a:pt x="125895" y="523461"/>
                    </a:cubicBezTo>
                    <a:cubicBezTo>
                      <a:pt x="124477" y="520270"/>
                      <a:pt x="119269" y="521252"/>
                      <a:pt x="115956" y="520148"/>
                    </a:cubicBezTo>
                    <a:cubicBezTo>
                      <a:pt x="110614" y="514805"/>
                      <a:pt x="105838" y="510895"/>
                      <a:pt x="102704" y="503582"/>
                    </a:cubicBezTo>
                    <a:cubicBezTo>
                      <a:pt x="89868" y="473631"/>
                      <a:pt x="109400" y="505343"/>
                      <a:pt x="92765" y="480391"/>
                    </a:cubicBezTo>
                    <a:cubicBezTo>
                      <a:pt x="96078" y="478182"/>
                      <a:pt x="99044" y="475333"/>
                      <a:pt x="102704" y="473765"/>
                    </a:cubicBezTo>
                    <a:cubicBezTo>
                      <a:pt x="106889" y="471971"/>
                      <a:pt x="112400" y="473296"/>
                      <a:pt x="115956" y="470452"/>
                    </a:cubicBezTo>
                    <a:cubicBezTo>
                      <a:pt x="118683" y="468270"/>
                      <a:pt x="118165" y="463826"/>
                      <a:pt x="119269" y="460513"/>
                    </a:cubicBezTo>
                    <a:cubicBezTo>
                      <a:pt x="118165" y="450574"/>
                      <a:pt x="117917" y="440501"/>
                      <a:pt x="115956" y="430695"/>
                    </a:cubicBezTo>
                    <a:cubicBezTo>
                      <a:pt x="114586" y="423846"/>
                      <a:pt x="109330" y="410817"/>
                      <a:pt x="109330" y="410817"/>
                    </a:cubicBezTo>
                    <a:cubicBezTo>
                      <a:pt x="110434" y="406400"/>
                      <a:pt x="108458" y="399359"/>
                      <a:pt x="112643" y="397565"/>
                    </a:cubicBezTo>
                    <a:cubicBezTo>
                      <a:pt x="118817" y="394919"/>
                      <a:pt x="126761" y="404334"/>
                      <a:pt x="132521" y="400878"/>
                    </a:cubicBezTo>
                    <a:cubicBezTo>
                      <a:pt x="143781" y="394122"/>
                      <a:pt x="119409" y="381093"/>
                      <a:pt x="119269" y="381000"/>
                    </a:cubicBezTo>
                    <a:cubicBezTo>
                      <a:pt x="115676" y="373814"/>
                      <a:pt x="110955" y="365935"/>
                      <a:pt x="109330" y="357808"/>
                    </a:cubicBezTo>
                    <a:cubicBezTo>
                      <a:pt x="107799" y="350151"/>
                      <a:pt x="107121" y="342347"/>
                      <a:pt x="106017" y="334617"/>
                    </a:cubicBezTo>
                    <a:cubicBezTo>
                      <a:pt x="107121" y="330200"/>
                      <a:pt x="106110" y="324585"/>
                      <a:pt x="109330" y="321365"/>
                    </a:cubicBezTo>
                    <a:cubicBezTo>
                      <a:pt x="112550" y="318145"/>
                      <a:pt x="118204" y="319303"/>
                      <a:pt x="122582" y="318052"/>
                    </a:cubicBezTo>
                    <a:cubicBezTo>
                      <a:pt x="155852" y="308546"/>
                      <a:pt x="104345" y="321783"/>
                      <a:pt x="145773" y="311426"/>
                    </a:cubicBezTo>
                    <a:cubicBezTo>
                      <a:pt x="143564" y="308113"/>
                      <a:pt x="141963" y="304303"/>
                      <a:pt x="139147" y="301487"/>
                    </a:cubicBezTo>
                    <a:cubicBezTo>
                      <a:pt x="136331" y="298671"/>
                      <a:pt x="131318" y="298238"/>
                      <a:pt x="129208" y="294861"/>
                    </a:cubicBezTo>
                    <a:cubicBezTo>
                      <a:pt x="125506" y="288938"/>
                      <a:pt x="122582" y="274982"/>
                      <a:pt x="122582" y="274982"/>
                    </a:cubicBezTo>
                    <a:cubicBezTo>
                      <a:pt x="123686" y="268356"/>
                      <a:pt x="122562" y="260936"/>
                      <a:pt x="125895" y="255104"/>
                    </a:cubicBezTo>
                    <a:cubicBezTo>
                      <a:pt x="127628" y="252072"/>
                      <a:pt x="133365" y="254260"/>
                      <a:pt x="135834" y="251791"/>
                    </a:cubicBezTo>
                    <a:cubicBezTo>
                      <a:pt x="138303" y="249322"/>
                      <a:pt x="138043" y="245165"/>
                      <a:pt x="139147" y="241852"/>
                    </a:cubicBezTo>
                    <a:cubicBezTo>
                      <a:pt x="136938" y="236330"/>
                      <a:pt x="135673" y="230330"/>
                      <a:pt x="132521" y="225287"/>
                    </a:cubicBezTo>
                    <a:cubicBezTo>
                      <a:pt x="114796" y="196926"/>
                      <a:pt x="128027" y="231684"/>
                      <a:pt x="119269" y="205408"/>
                    </a:cubicBezTo>
                    <a:cubicBezTo>
                      <a:pt x="117060" y="182217"/>
                      <a:pt x="120010" y="157935"/>
                      <a:pt x="112643" y="135834"/>
                    </a:cubicBezTo>
                    <a:cubicBezTo>
                      <a:pt x="111539" y="132521"/>
                      <a:pt x="110289" y="129253"/>
                      <a:pt x="109330" y="125895"/>
                    </a:cubicBezTo>
                    <a:cubicBezTo>
                      <a:pt x="108079" y="121517"/>
                      <a:pt x="108543" y="116432"/>
                      <a:pt x="106017" y="112643"/>
                    </a:cubicBezTo>
                    <a:cubicBezTo>
                      <a:pt x="103808" y="109330"/>
                      <a:pt x="99391" y="108226"/>
                      <a:pt x="96078" y="106017"/>
                    </a:cubicBezTo>
                    <a:lnTo>
                      <a:pt x="82826" y="66261"/>
                    </a:lnTo>
                    <a:cubicBezTo>
                      <a:pt x="79316" y="55732"/>
                      <a:pt x="84451" y="44100"/>
                      <a:pt x="86139" y="33130"/>
                    </a:cubicBezTo>
                    <a:cubicBezTo>
                      <a:pt x="86670" y="29678"/>
                      <a:pt x="90299" y="26579"/>
                      <a:pt x="89452" y="23191"/>
                    </a:cubicBezTo>
                    <a:cubicBezTo>
                      <a:pt x="88853" y="20795"/>
                      <a:pt x="94974" y="3865"/>
                      <a:pt x="96078"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6" name="Group 75">
              <a:extLst>
                <a:ext uri="{FF2B5EF4-FFF2-40B4-BE49-F238E27FC236}">
                  <a16:creationId xmlns:a16="http://schemas.microsoft.com/office/drawing/2014/main" id="{93121D00-960D-17C0-878F-29AEC534110E}"/>
                </a:ext>
              </a:extLst>
            </p:cNvPr>
            <p:cNvGrpSpPr/>
            <p:nvPr/>
          </p:nvGrpSpPr>
          <p:grpSpPr>
            <a:xfrm>
              <a:off x="3462130" y="4585252"/>
              <a:ext cx="194327" cy="1419308"/>
              <a:chOff x="3462130" y="4585252"/>
              <a:chExt cx="194327" cy="1419308"/>
            </a:xfrm>
          </p:grpSpPr>
          <p:cxnSp>
            <p:nvCxnSpPr>
              <p:cNvPr id="127" name="Straight Connector 126">
                <a:extLst>
                  <a:ext uri="{FF2B5EF4-FFF2-40B4-BE49-F238E27FC236}">
                    <a16:creationId xmlns:a16="http://schemas.microsoft.com/office/drawing/2014/main" id="{94DDC513-631F-E485-15A6-C7686275A746}"/>
                  </a:ext>
                </a:extLst>
              </p:cNvPr>
              <p:cNvCxnSpPr/>
              <p:nvPr/>
            </p:nvCxnSpPr>
            <p:spPr>
              <a:xfrm flipV="1">
                <a:off x="3522076" y="4872074"/>
                <a:ext cx="19049" cy="1132486"/>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94" name="Freeform 93">
                <a:extLst>
                  <a:ext uri="{FF2B5EF4-FFF2-40B4-BE49-F238E27FC236}">
                    <a16:creationId xmlns:a16="http://schemas.microsoft.com/office/drawing/2014/main" id="{17E295A5-1D13-4219-B0ED-D77A37BF5866}"/>
                  </a:ext>
                </a:extLst>
              </p:cNvPr>
              <p:cNvSpPr/>
              <p:nvPr/>
            </p:nvSpPr>
            <p:spPr>
              <a:xfrm>
                <a:off x="3462130" y="4585252"/>
                <a:ext cx="194327" cy="597038"/>
              </a:xfrm>
              <a:custGeom>
                <a:avLst/>
                <a:gdLst>
                  <a:gd name="connsiteX0" fmla="*/ 89453 w 194327"/>
                  <a:gd name="connsiteY0" fmla="*/ 0 h 597038"/>
                  <a:gd name="connsiteX1" fmla="*/ 89453 w 194327"/>
                  <a:gd name="connsiteY1" fmla="*/ 0 h 597038"/>
                  <a:gd name="connsiteX2" fmla="*/ 76200 w 194327"/>
                  <a:gd name="connsiteY2" fmla="*/ 29818 h 597038"/>
                  <a:gd name="connsiteX3" fmla="*/ 69574 w 194327"/>
                  <a:gd name="connsiteY3" fmla="*/ 59635 h 597038"/>
                  <a:gd name="connsiteX4" fmla="*/ 62948 w 194327"/>
                  <a:gd name="connsiteY4" fmla="*/ 79513 h 597038"/>
                  <a:gd name="connsiteX5" fmla="*/ 59635 w 194327"/>
                  <a:gd name="connsiteY5" fmla="*/ 89452 h 597038"/>
                  <a:gd name="connsiteX6" fmla="*/ 56322 w 194327"/>
                  <a:gd name="connsiteY6" fmla="*/ 99391 h 597038"/>
                  <a:gd name="connsiteX7" fmla="*/ 46383 w 194327"/>
                  <a:gd name="connsiteY7" fmla="*/ 106018 h 597038"/>
                  <a:gd name="connsiteX8" fmla="*/ 72887 w 194327"/>
                  <a:gd name="connsiteY8" fmla="*/ 112644 h 597038"/>
                  <a:gd name="connsiteX9" fmla="*/ 86140 w 194327"/>
                  <a:gd name="connsiteY9" fmla="*/ 115957 h 597038"/>
                  <a:gd name="connsiteX10" fmla="*/ 82827 w 194327"/>
                  <a:gd name="connsiteY10" fmla="*/ 125896 h 597038"/>
                  <a:gd name="connsiteX11" fmla="*/ 62948 w 194327"/>
                  <a:gd name="connsiteY11" fmla="*/ 132522 h 597038"/>
                  <a:gd name="connsiteX12" fmla="*/ 33131 w 194327"/>
                  <a:gd name="connsiteY12" fmla="*/ 149087 h 597038"/>
                  <a:gd name="connsiteX13" fmla="*/ 23192 w 194327"/>
                  <a:gd name="connsiteY13" fmla="*/ 155713 h 597038"/>
                  <a:gd name="connsiteX14" fmla="*/ 13253 w 194327"/>
                  <a:gd name="connsiteY14" fmla="*/ 159026 h 597038"/>
                  <a:gd name="connsiteX15" fmla="*/ 9940 w 194327"/>
                  <a:gd name="connsiteY15" fmla="*/ 168965 h 597038"/>
                  <a:gd name="connsiteX16" fmla="*/ 13253 w 194327"/>
                  <a:gd name="connsiteY16" fmla="*/ 178905 h 597038"/>
                  <a:gd name="connsiteX17" fmla="*/ 26505 w 194327"/>
                  <a:gd name="connsiteY17" fmla="*/ 182218 h 597038"/>
                  <a:gd name="connsiteX18" fmla="*/ 86140 w 194327"/>
                  <a:gd name="connsiteY18" fmla="*/ 185531 h 597038"/>
                  <a:gd name="connsiteX19" fmla="*/ 79513 w 194327"/>
                  <a:gd name="connsiteY19" fmla="*/ 228600 h 597038"/>
                  <a:gd name="connsiteX20" fmla="*/ 72887 w 194327"/>
                  <a:gd name="connsiteY20" fmla="*/ 238539 h 597038"/>
                  <a:gd name="connsiteX21" fmla="*/ 62948 w 194327"/>
                  <a:gd name="connsiteY21" fmla="*/ 261731 h 597038"/>
                  <a:gd name="connsiteX22" fmla="*/ 53009 w 194327"/>
                  <a:gd name="connsiteY22" fmla="*/ 265044 h 597038"/>
                  <a:gd name="connsiteX23" fmla="*/ 43070 w 194327"/>
                  <a:gd name="connsiteY23" fmla="*/ 271670 h 597038"/>
                  <a:gd name="connsiteX24" fmla="*/ 46383 w 194327"/>
                  <a:gd name="connsiteY24" fmla="*/ 291548 h 597038"/>
                  <a:gd name="connsiteX25" fmla="*/ 49696 w 194327"/>
                  <a:gd name="connsiteY25" fmla="*/ 301487 h 597038"/>
                  <a:gd name="connsiteX26" fmla="*/ 69574 w 194327"/>
                  <a:gd name="connsiteY26" fmla="*/ 311426 h 597038"/>
                  <a:gd name="connsiteX27" fmla="*/ 79513 w 194327"/>
                  <a:gd name="connsiteY27" fmla="*/ 318052 h 597038"/>
                  <a:gd name="connsiteX28" fmla="*/ 69574 w 194327"/>
                  <a:gd name="connsiteY28" fmla="*/ 341244 h 597038"/>
                  <a:gd name="connsiteX29" fmla="*/ 59635 w 194327"/>
                  <a:gd name="connsiteY29" fmla="*/ 344557 h 597038"/>
                  <a:gd name="connsiteX30" fmla="*/ 16566 w 194327"/>
                  <a:gd name="connsiteY30" fmla="*/ 374374 h 597038"/>
                  <a:gd name="connsiteX31" fmla="*/ 39757 w 194327"/>
                  <a:gd name="connsiteY31" fmla="*/ 394252 h 597038"/>
                  <a:gd name="connsiteX32" fmla="*/ 59635 w 194327"/>
                  <a:gd name="connsiteY32" fmla="*/ 400878 h 597038"/>
                  <a:gd name="connsiteX33" fmla="*/ 62948 w 194327"/>
                  <a:gd name="connsiteY33" fmla="*/ 410818 h 597038"/>
                  <a:gd name="connsiteX34" fmla="*/ 29818 w 194327"/>
                  <a:gd name="connsiteY34" fmla="*/ 427383 h 597038"/>
                  <a:gd name="connsiteX35" fmla="*/ 19879 w 194327"/>
                  <a:gd name="connsiteY35" fmla="*/ 440635 h 597038"/>
                  <a:gd name="connsiteX36" fmla="*/ 0 w 194327"/>
                  <a:gd name="connsiteY36" fmla="*/ 453887 h 597038"/>
                  <a:gd name="connsiteX37" fmla="*/ 6627 w 194327"/>
                  <a:gd name="connsiteY37" fmla="*/ 463826 h 597038"/>
                  <a:gd name="connsiteX38" fmla="*/ 66261 w 194327"/>
                  <a:gd name="connsiteY38" fmla="*/ 480391 h 597038"/>
                  <a:gd name="connsiteX39" fmla="*/ 59635 w 194327"/>
                  <a:gd name="connsiteY39" fmla="*/ 487018 h 597038"/>
                  <a:gd name="connsiteX40" fmla="*/ 49696 w 194327"/>
                  <a:gd name="connsiteY40" fmla="*/ 490331 h 597038"/>
                  <a:gd name="connsiteX41" fmla="*/ 36444 w 194327"/>
                  <a:gd name="connsiteY41" fmla="*/ 510209 h 597038"/>
                  <a:gd name="connsiteX42" fmla="*/ 39757 w 194327"/>
                  <a:gd name="connsiteY42" fmla="*/ 520148 h 597038"/>
                  <a:gd name="connsiteX43" fmla="*/ 66261 w 194327"/>
                  <a:gd name="connsiteY43" fmla="*/ 520148 h 597038"/>
                  <a:gd name="connsiteX44" fmla="*/ 72887 w 194327"/>
                  <a:gd name="connsiteY44" fmla="*/ 510209 h 597038"/>
                  <a:gd name="connsiteX45" fmla="*/ 106018 w 194327"/>
                  <a:gd name="connsiteY45" fmla="*/ 516835 h 597038"/>
                  <a:gd name="connsiteX46" fmla="*/ 112644 w 194327"/>
                  <a:gd name="connsiteY46" fmla="*/ 536713 h 597038"/>
                  <a:gd name="connsiteX47" fmla="*/ 119270 w 194327"/>
                  <a:gd name="connsiteY47" fmla="*/ 586409 h 597038"/>
                  <a:gd name="connsiteX48" fmla="*/ 149087 w 194327"/>
                  <a:gd name="connsiteY48" fmla="*/ 596348 h 597038"/>
                  <a:gd name="connsiteX49" fmla="*/ 192157 w 194327"/>
                  <a:gd name="connsiteY49" fmla="*/ 593035 h 597038"/>
                  <a:gd name="connsiteX50" fmla="*/ 188844 w 194327"/>
                  <a:gd name="connsiteY50" fmla="*/ 573157 h 597038"/>
                  <a:gd name="connsiteX51" fmla="*/ 182218 w 194327"/>
                  <a:gd name="connsiteY51" fmla="*/ 553278 h 597038"/>
                  <a:gd name="connsiteX52" fmla="*/ 178905 w 194327"/>
                  <a:gd name="connsiteY52" fmla="*/ 540026 h 597038"/>
                  <a:gd name="connsiteX53" fmla="*/ 172279 w 194327"/>
                  <a:gd name="connsiteY53" fmla="*/ 530087 h 597038"/>
                  <a:gd name="connsiteX54" fmla="*/ 162340 w 194327"/>
                  <a:gd name="connsiteY54" fmla="*/ 523461 h 597038"/>
                  <a:gd name="connsiteX55" fmla="*/ 159027 w 194327"/>
                  <a:gd name="connsiteY55" fmla="*/ 510209 h 597038"/>
                  <a:gd name="connsiteX56" fmla="*/ 149087 w 194327"/>
                  <a:gd name="connsiteY56" fmla="*/ 480391 h 597038"/>
                  <a:gd name="connsiteX57" fmla="*/ 145774 w 194327"/>
                  <a:gd name="connsiteY57" fmla="*/ 467139 h 597038"/>
                  <a:gd name="connsiteX58" fmla="*/ 129209 w 194327"/>
                  <a:gd name="connsiteY58" fmla="*/ 437322 h 597038"/>
                  <a:gd name="connsiteX59" fmla="*/ 122583 w 194327"/>
                  <a:gd name="connsiteY59" fmla="*/ 427383 h 597038"/>
                  <a:gd name="connsiteX60" fmla="*/ 119270 w 194327"/>
                  <a:gd name="connsiteY60" fmla="*/ 417444 h 597038"/>
                  <a:gd name="connsiteX61" fmla="*/ 106018 w 194327"/>
                  <a:gd name="connsiteY61" fmla="*/ 400878 h 597038"/>
                  <a:gd name="connsiteX62" fmla="*/ 96079 w 194327"/>
                  <a:gd name="connsiteY62" fmla="*/ 394252 h 597038"/>
                  <a:gd name="connsiteX63" fmla="*/ 92766 w 194327"/>
                  <a:gd name="connsiteY63" fmla="*/ 381000 h 597038"/>
                  <a:gd name="connsiteX64" fmla="*/ 89453 w 194327"/>
                  <a:gd name="connsiteY64" fmla="*/ 361122 h 597038"/>
                  <a:gd name="connsiteX65" fmla="*/ 86140 w 194327"/>
                  <a:gd name="connsiteY65" fmla="*/ 351183 h 597038"/>
                  <a:gd name="connsiteX66" fmla="*/ 92766 w 194327"/>
                  <a:gd name="connsiteY66" fmla="*/ 327991 h 597038"/>
                  <a:gd name="connsiteX67" fmla="*/ 96079 w 194327"/>
                  <a:gd name="connsiteY67" fmla="*/ 311426 h 597038"/>
                  <a:gd name="connsiteX68" fmla="*/ 106018 w 194327"/>
                  <a:gd name="connsiteY68" fmla="*/ 308113 h 597038"/>
                  <a:gd name="connsiteX69" fmla="*/ 115957 w 194327"/>
                  <a:gd name="connsiteY69" fmla="*/ 314739 h 597038"/>
                  <a:gd name="connsiteX70" fmla="*/ 125896 w 194327"/>
                  <a:gd name="connsiteY70" fmla="*/ 324678 h 597038"/>
                  <a:gd name="connsiteX71" fmla="*/ 149087 w 194327"/>
                  <a:gd name="connsiteY71" fmla="*/ 341244 h 597038"/>
                  <a:gd name="connsiteX72" fmla="*/ 159027 w 194327"/>
                  <a:gd name="connsiteY72" fmla="*/ 337931 h 597038"/>
                  <a:gd name="connsiteX73" fmla="*/ 142461 w 194327"/>
                  <a:gd name="connsiteY73" fmla="*/ 288235 h 597038"/>
                  <a:gd name="connsiteX74" fmla="*/ 132522 w 194327"/>
                  <a:gd name="connsiteY74" fmla="*/ 284922 h 597038"/>
                  <a:gd name="connsiteX75" fmla="*/ 122583 w 194327"/>
                  <a:gd name="connsiteY75" fmla="*/ 274983 h 597038"/>
                  <a:gd name="connsiteX76" fmla="*/ 115957 w 194327"/>
                  <a:gd name="connsiteY76" fmla="*/ 255105 h 597038"/>
                  <a:gd name="connsiteX77" fmla="*/ 119270 w 194327"/>
                  <a:gd name="connsiteY77" fmla="*/ 235226 h 597038"/>
                  <a:gd name="connsiteX78" fmla="*/ 122583 w 194327"/>
                  <a:gd name="connsiteY78" fmla="*/ 225287 h 597038"/>
                  <a:gd name="connsiteX79" fmla="*/ 132522 w 194327"/>
                  <a:gd name="connsiteY79" fmla="*/ 221974 h 597038"/>
                  <a:gd name="connsiteX80" fmla="*/ 149087 w 194327"/>
                  <a:gd name="connsiteY80" fmla="*/ 218661 h 597038"/>
                  <a:gd name="connsiteX81" fmla="*/ 152400 w 194327"/>
                  <a:gd name="connsiteY81" fmla="*/ 208722 h 597038"/>
                  <a:gd name="connsiteX82" fmla="*/ 145774 w 194327"/>
                  <a:gd name="connsiteY82" fmla="*/ 185531 h 597038"/>
                  <a:gd name="connsiteX83" fmla="*/ 142461 w 194327"/>
                  <a:gd name="connsiteY83" fmla="*/ 172278 h 597038"/>
                  <a:gd name="connsiteX84" fmla="*/ 135835 w 194327"/>
                  <a:gd name="connsiteY84" fmla="*/ 162339 h 597038"/>
                  <a:gd name="connsiteX85" fmla="*/ 132522 w 194327"/>
                  <a:gd name="connsiteY85" fmla="*/ 152400 h 597038"/>
                  <a:gd name="connsiteX86" fmla="*/ 119270 w 194327"/>
                  <a:gd name="connsiteY86" fmla="*/ 142461 h 597038"/>
                  <a:gd name="connsiteX87" fmla="*/ 109331 w 194327"/>
                  <a:gd name="connsiteY87" fmla="*/ 86139 h 597038"/>
                  <a:gd name="connsiteX88" fmla="*/ 106018 w 194327"/>
                  <a:gd name="connsiteY88" fmla="*/ 69574 h 597038"/>
                  <a:gd name="connsiteX89" fmla="*/ 99392 w 194327"/>
                  <a:gd name="connsiteY89" fmla="*/ 56322 h 597038"/>
                  <a:gd name="connsiteX90" fmla="*/ 96079 w 194327"/>
                  <a:gd name="connsiteY90" fmla="*/ 43070 h 597038"/>
                  <a:gd name="connsiteX91" fmla="*/ 89453 w 194327"/>
                  <a:gd name="connsiteY91" fmla="*/ 29818 h 597038"/>
                  <a:gd name="connsiteX92" fmla="*/ 86140 w 194327"/>
                  <a:gd name="connsiteY92" fmla="*/ 19878 h 597038"/>
                  <a:gd name="connsiteX93" fmla="*/ 89453 w 194327"/>
                  <a:gd name="connsiteY93" fmla="*/ 0 h 5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94327" h="597038">
                    <a:moveTo>
                      <a:pt x="89453" y="0"/>
                    </a:moveTo>
                    <a:lnTo>
                      <a:pt x="89453" y="0"/>
                    </a:lnTo>
                    <a:cubicBezTo>
                      <a:pt x="85035" y="9939"/>
                      <a:pt x="80105" y="19666"/>
                      <a:pt x="76200" y="29818"/>
                    </a:cubicBezTo>
                    <a:cubicBezTo>
                      <a:pt x="73411" y="37069"/>
                      <a:pt x="71443" y="52783"/>
                      <a:pt x="69574" y="59635"/>
                    </a:cubicBezTo>
                    <a:cubicBezTo>
                      <a:pt x="67736" y="66373"/>
                      <a:pt x="65157" y="72887"/>
                      <a:pt x="62948" y="79513"/>
                    </a:cubicBezTo>
                    <a:lnTo>
                      <a:pt x="59635" y="89452"/>
                    </a:lnTo>
                    <a:cubicBezTo>
                      <a:pt x="58531" y="92765"/>
                      <a:pt x="59228" y="97454"/>
                      <a:pt x="56322" y="99391"/>
                    </a:cubicBezTo>
                    <a:lnTo>
                      <a:pt x="46383" y="106018"/>
                    </a:lnTo>
                    <a:lnTo>
                      <a:pt x="72887" y="112644"/>
                    </a:lnTo>
                    <a:lnTo>
                      <a:pt x="86140" y="115957"/>
                    </a:lnTo>
                    <a:cubicBezTo>
                      <a:pt x="85036" y="119270"/>
                      <a:pt x="85669" y="123866"/>
                      <a:pt x="82827" y="125896"/>
                    </a:cubicBezTo>
                    <a:cubicBezTo>
                      <a:pt x="77143" y="129956"/>
                      <a:pt x="62948" y="132522"/>
                      <a:pt x="62948" y="132522"/>
                    </a:cubicBezTo>
                    <a:cubicBezTo>
                      <a:pt x="40164" y="147711"/>
                      <a:pt x="50625" y="143256"/>
                      <a:pt x="33131" y="149087"/>
                    </a:cubicBezTo>
                    <a:cubicBezTo>
                      <a:pt x="29818" y="151296"/>
                      <a:pt x="26753" y="153932"/>
                      <a:pt x="23192" y="155713"/>
                    </a:cubicBezTo>
                    <a:cubicBezTo>
                      <a:pt x="20068" y="157275"/>
                      <a:pt x="15722" y="156557"/>
                      <a:pt x="13253" y="159026"/>
                    </a:cubicBezTo>
                    <a:cubicBezTo>
                      <a:pt x="10784" y="161495"/>
                      <a:pt x="11044" y="165652"/>
                      <a:pt x="9940" y="168965"/>
                    </a:cubicBezTo>
                    <a:cubicBezTo>
                      <a:pt x="11044" y="172278"/>
                      <a:pt x="10526" y="176723"/>
                      <a:pt x="13253" y="178905"/>
                    </a:cubicBezTo>
                    <a:cubicBezTo>
                      <a:pt x="16808" y="181750"/>
                      <a:pt x="21970" y="181806"/>
                      <a:pt x="26505" y="182218"/>
                    </a:cubicBezTo>
                    <a:cubicBezTo>
                      <a:pt x="46332" y="184020"/>
                      <a:pt x="66262" y="184427"/>
                      <a:pt x="86140" y="185531"/>
                    </a:cubicBezTo>
                    <a:cubicBezTo>
                      <a:pt x="85189" y="195046"/>
                      <a:pt x="85485" y="216657"/>
                      <a:pt x="79513" y="228600"/>
                    </a:cubicBezTo>
                    <a:cubicBezTo>
                      <a:pt x="77732" y="232161"/>
                      <a:pt x="75096" y="235226"/>
                      <a:pt x="72887" y="238539"/>
                    </a:cubicBezTo>
                    <a:cubicBezTo>
                      <a:pt x="70898" y="246496"/>
                      <a:pt x="70097" y="256011"/>
                      <a:pt x="62948" y="261731"/>
                    </a:cubicBezTo>
                    <a:cubicBezTo>
                      <a:pt x="60221" y="263913"/>
                      <a:pt x="56322" y="263940"/>
                      <a:pt x="53009" y="265044"/>
                    </a:cubicBezTo>
                    <a:cubicBezTo>
                      <a:pt x="49696" y="267253"/>
                      <a:pt x="45557" y="268561"/>
                      <a:pt x="43070" y="271670"/>
                    </a:cubicBezTo>
                    <a:cubicBezTo>
                      <a:pt x="34881" y="281907"/>
                      <a:pt x="41944" y="282671"/>
                      <a:pt x="46383" y="291548"/>
                    </a:cubicBezTo>
                    <a:cubicBezTo>
                      <a:pt x="47945" y="294672"/>
                      <a:pt x="47514" y="298760"/>
                      <a:pt x="49696" y="301487"/>
                    </a:cubicBezTo>
                    <a:cubicBezTo>
                      <a:pt x="54367" y="307325"/>
                      <a:pt x="63027" y="309244"/>
                      <a:pt x="69574" y="311426"/>
                    </a:cubicBezTo>
                    <a:cubicBezTo>
                      <a:pt x="72887" y="313635"/>
                      <a:pt x="78254" y="314275"/>
                      <a:pt x="79513" y="318052"/>
                    </a:cubicBezTo>
                    <a:cubicBezTo>
                      <a:pt x="81188" y="323078"/>
                      <a:pt x="73520" y="338087"/>
                      <a:pt x="69574" y="341244"/>
                    </a:cubicBezTo>
                    <a:cubicBezTo>
                      <a:pt x="66847" y="343426"/>
                      <a:pt x="62710" y="342901"/>
                      <a:pt x="59635" y="344557"/>
                    </a:cubicBezTo>
                    <a:cubicBezTo>
                      <a:pt x="27440" y="361893"/>
                      <a:pt x="33810" y="357130"/>
                      <a:pt x="16566" y="374374"/>
                    </a:cubicBezTo>
                    <a:cubicBezTo>
                      <a:pt x="23197" y="381005"/>
                      <a:pt x="31257" y="390002"/>
                      <a:pt x="39757" y="394252"/>
                    </a:cubicBezTo>
                    <a:cubicBezTo>
                      <a:pt x="46004" y="397376"/>
                      <a:pt x="59635" y="400878"/>
                      <a:pt x="59635" y="400878"/>
                    </a:cubicBezTo>
                    <a:cubicBezTo>
                      <a:pt x="60739" y="404191"/>
                      <a:pt x="64978" y="407976"/>
                      <a:pt x="62948" y="410818"/>
                    </a:cubicBezTo>
                    <a:cubicBezTo>
                      <a:pt x="54374" y="422823"/>
                      <a:pt x="42166" y="424296"/>
                      <a:pt x="29818" y="427383"/>
                    </a:cubicBezTo>
                    <a:cubicBezTo>
                      <a:pt x="26505" y="431800"/>
                      <a:pt x="24006" y="436967"/>
                      <a:pt x="19879" y="440635"/>
                    </a:cubicBezTo>
                    <a:cubicBezTo>
                      <a:pt x="13927" y="445926"/>
                      <a:pt x="0" y="453887"/>
                      <a:pt x="0" y="453887"/>
                    </a:cubicBezTo>
                    <a:cubicBezTo>
                      <a:pt x="2209" y="457200"/>
                      <a:pt x="3630" y="461204"/>
                      <a:pt x="6627" y="463826"/>
                    </a:cubicBezTo>
                    <a:cubicBezTo>
                      <a:pt x="29428" y="483776"/>
                      <a:pt x="32165" y="477550"/>
                      <a:pt x="66261" y="480391"/>
                    </a:cubicBezTo>
                    <a:cubicBezTo>
                      <a:pt x="64052" y="482600"/>
                      <a:pt x="62314" y="485411"/>
                      <a:pt x="59635" y="487018"/>
                    </a:cubicBezTo>
                    <a:cubicBezTo>
                      <a:pt x="56641" y="488815"/>
                      <a:pt x="52165" y="487862"/>
                      <a:pt x="49696" y="490331"/>
                    </a:cubicBezTo>
                    <a:cubicBezTo>
                      <a:pt x="44065" y="495962"/>
                      <a:pt x="36444" y="510209"/>
                      <a:pt x="36444" y="510209"/>
                    </a:cubicBezTo>
                    <a:cubicBezTo>
                      <a:pt x="37548" y="513522"/>
                      <a:pt x="37288" y="517679"/>
                      <a:pt x="39757" y="520148"/>
                    </a:cubicBezTo>
                    <a:cubicBezTo>
                      <a:pt x="46549" y="526940"/>
                      <a:pt x="59960" y="521408"/>
                      <a:pt x="66261" y="520148"/>
                    </a:cubicBezTo>
                    <a:cubicBezTo>
                      <a:pt x="68470" y="516835"/>
                      <a:pt x="69000" y="511073"/>
                      <a:pt x="72887" y="510209"/>
                    </a:cubicBezTo>
                    <a:cubicBezTo>
                      <a:pt x="82024" y="508179"/>
                      <a:pt x="96502" y="513663"/>
                      <a:pt x="106018" y="516835"/>
                    </a:cubicBezTo>
                    <a:cubicBezTo>
                      <a:pt x="108227" y="523461"/>
                      <a:pt x="111721" y="529790"/>
                      <a:pt x="112644" y="536713"/>
                    </a:cubicBezTo>
                    <a:cubicBezTo>
                      <a:pt x="114853" y="553278"/>
                      <a:pt x="114555" y="570376"/>
                      <a:pt x="119270" y="586409"/>
                    </a:cubicBezTo>
                    <a:cubicBezTo>
                      <a:pt x="121671" y="594573"/>
                      <a:pt x="147427" y="596071"/>
                      <a:pt x="149087" y="596348"/>
                    </a:cubicBezTo>
                    <a:cubicBezTo>
                      <a:pt x="163444" y="595244"/>
                      <a:pt x="179719" y="600290"/>
                      <a:pt x="192157" y="593035"/>
                    </a:cubicBezTo>
                    <a:cubicBezTo>
                      <a:pt x="197959" y="589650"/>
                      <a:pt x="190473" y="579674"/>
                      <a:pt x="188844" y="573157"/>
                    </a:cubicBezTo>
                    <a:cubicBezTo>
                      <a:pt x="187150" y="566381"/>
                      <a:pt x="184427" y="559904"/>
                      <a:pt x="182218" y="553278"/>
                    </a:cubicBezTo>
                    <a:cubicBezTo>
                      <a:pt x="180778" y="548958"/>
                      <a:pt x="180699" y="544211"/>
                      <a:pt x="178905" y="540026"/>
                    </a:cubicBezTo>
                    <a:cubicBezTo>
                      <a:pt x="177337" y="536366"/>
                      <a:pt x="175095" y="532903"/>
                      <a:pt x="172279" y="530087"/>
                    </a:cubicBezTo>
                    <a:cubicBezTo>
                      <a:pt x="169463" y="527271"/>
                      <a:pt x="165653" y="525670"/>
                      <a:pt x="162340" y="523461"/>
                    </a:cubicBezTo>
                    <a:cubicBezTo>
                      <a:pt x="161236" y="519044"/>
                      <a:pt x="160335" y="514570"/>
                      <a:pt x="159027" y="510209"/>
                    </a:cubicBezTo>
                    <a:cubicBezTo>
                      <a:pt x="156016" y="500174"/>
                      <a:pt x="152400" y="490330"/>
                      <a:pt x="149087" y="480391"/>
                    </a:cubicBezTo>
                    <a:cubicBezTo>
                      <a:pt x="147647" y="476071"/>
                      <a:pt x="147373" y="471402"/>
                      <a:pt x="145774" y="467139"/>
                    </a:cubicBezTo>
                    <a:cubicBezTo>
                      <a:pt x="142808" y="459229"/>
                      <a:pt x="133163" y="443648"/>
                      <a:pt x="129209" y="437322"/>
                    </a:cubicBezTo>
                    <a:cubicBezTo>
                      <a:pt x="127099" y="433945"/>
                      <a:pt x="124364" y="430944"/>
                      <a:pt x="122583" y="427383"/>
                    </a:cubicBezTo>
                    <a:cubicBezTo>
                      <a:pt x="121021" y="424259"/>
                      <a:pt x="120832" y="420568"/>
                      <a:pt x="119270" y="417444"/>
                    </a:cubicBezTo>
                    <a:cubicBezTo>
                      <a:pt x="116401" y="411706"/>
                      <a:pt x="111152" y="404986"/>
                      <a:pt x="106018" y="400878"/>
                    </a:cubicBezTo>
                    <a:cubicBezTo>
                      <a:pt x="102909" y="398391"/>
                      <a:pt x="99392" y="396461"/>
                      <a:pt x="96079" y="394252"/>
                    </a:cubicBezTo>
                    <a:cubicBezTo>
                      <a:pt x="94975" y="389835"/>
                      <a:pt x="93659" y="385465"/>
                      <a:pt x="92766" y="381000"/>
                    </a:cubicBezTo>
                    <a:cubicBezTo>
                      <a:pt x="91449" y="374413"/>
                      <a:pt x="90910" y="367679"/>
                      <a:pt x="89453" y="361122"/>
                    </a:cubicBezTo>
                    <a:cubicBezTo>
                      <a:pt x="88695" y="357713"/>
                      <a:pt x="87244" y="354496"/>
                      <a:pt x="86140" y="351183"/>
                    </a:cubicBezTo>
                    <a:cubicBezTo>
                      <a:pt x="89830" y="340113"/>
                      <a:pt x="89992" y="340474"/>
                      <a:pt x="92766" y="327991"/>
                    </a:cubicBezTo>
                    <a:cubicBezTo>
                      <a:pt x="93988" y="322494"/>
                      <a:pt x="92955" y="316111"/>
                      <a:pt x="96079" y="311426"/>
                    </a:cubicBezTo>
                    <a:cubicBezTo>
                      <a:pt x="98016" y="308520"/>
                      <a:pt x="102705" y="309217"/>
                      <a:pt x="106018" y="308113"/>
                    </a:cubicBezTo>
                    <a:cubicBezTo>
                      <a:pt x="109331" y="310322"/>
                      <a:pt x="112898" y="312190"/>
                      <a:pt x="115957" y="314739"/>
                    </a:cubicBezTo>
                    <a:cubicBezTo>
                      <a:pt x="119556" y="317738"/>
                      <a:pt x="122084" y="321955"/>
                      <a:pt x="125896" y="324678"/>
                    </a:cubicBezTo>
                    <a:cubicBezTo>
                      <a:pt x="156420" y="346482"/>
                      <a:pt x="123245" y="315402"/>
                      <a:pt x="149087" y="341244"/>
                    </a:cubicBezTo>
                    <a:cubicBezTo>
                      <a:pt x="152400" y="340140"/>
                      <a:pt x="158342" y="341356"/>
                      <a:pt x="159027" y="337931"/>
                    </a:cubicBezTo>
                    <a:cubicBezTo>
                      <a:pt x="160675" y="329689"/>
                      <a:pt x="156608" y="292951"/>
                      <a:pt x="142461" y="288235"/>
                    </a:cubicBezTo>
                    <a:lnTo>
                      <a:pt x="132522" y="284922"/>
                    </a:lnTo>
                    <a:cubicBezTo>
                      <a:pt x="129209" y="281609"/>
                      <a:pt x="124858" y="279079"/>
                      <a:pt x="122583" y="274983"/>
                    </a:cubicBezTo>
                    <a:cubicBezTo>
                      <a:pt x="119191" y="268878"/>
                      <a:pt x="115957" y="255105"/>
                      <a:pt x="115957" y="255105"/>
                    </a:cubicBezTo>
                    <a:cubicBezTo>
                      <a:pt x="117061" y="248479"/>
                      <a:pt x="117813" y="241784"/>
                      <a:pt x="119270" y="235226"/>
                    </a:cubicBezTo>
                    <a:cubicBezTo>
                      <a:pt x="120028" y="231817"/>
                      <a:pt x="120114" y="227756"/>
                      <a:pt x="122583" y="225287"/>
                    </a:cubicBezTo>
                    <a:cubicBezTo>
                      <a:pt x="125052" y="222818"/>
                      <a:pt x="129134" y="222821"/>
                      <a:pt x="132522" y="221974"/>
                    </a:cubicBezTo>
                    <a:cubicBezTo>
                      <a:pt x="137985" y="220608"/>
                      <a:pt x="143565" y="219765"/>
                      <a:pt x="149087" y="218661"/>
                    </a:cubicBezTo>
                    <a:cubicBezTo>
                      <a:pt x="150191" y="215348"/>
                      <a:pt x="152400" y="212214"/>
                      <a:pt x="152400" y="208722"/>
                    </a:cubicBezTo>
                    <a:cubicBezTo>
                      <a:pt x="152400" y="203543"/>
                      <a:pt x="147336" y="190999"/>
                      <a:pt x="145774" y="185531"/>
                    </a:cubicBezTo>
                    <a:cubicBezTo>
                      <a:pt x="144523" y="181153"/>
                      <a:pt x="144255" y="176463"/>
                      <a:pt x="142461" y="172278"/>
                    </a:cubicBezTo>
                    <a:cubicBezTo>
                      <a:pt x="140893" y="168618"/>
                      <a:pt x="137616" y="165900"/>
                      <a:pt x="135835" y="162339"/>
                    </a:cubicBezTo>
                    <a:cubicBezTo>
                      <a:pt x="134273" y="159215"/>
                      <a:pt x="134758" y="155083"/>
                      <a:pt x="132522" y="152400"/>
                    </a:cubicBezTo>
                    <a:cubicBezTo>
                      <a:pt x="128987" y="148158"/>
                      <a:pt x="123687" y="145774"/>
                      <a:pt x="119270" y="142461"/>
                    </a:cubicBezTo>
                    <a:cubicBezTo>
                      <a:pt x="113322" y="112722"/>
                      <a:pt x="116883" y="131450"/>
                      <a:pt x="109331" y="86139"/>
                    </a:cubicBezTo>
                    <a:cubicBezTo>
                      <a:pt x="108405" y="80585"/>
                      <a:pt x="107799" y="74916"/>
                      <a:pt x="106018" y="69574"/>
                    </a:cubicBezTo>
                    <a:cubicBezTo>
                      <a:pt x="104456" y="64889"/>
                      <a:pt x="101126" y="60946"/>
                      <a:pt x="99392" y="56322"/>
                    </a:cubicBezTo>
                    <a:cubicBezTo>
                      <a:pt x="97793" y="52059"/>
                      <a:pt x="97678" y="47333"/>
                      <a:pt x="96079" y="43070"/>
                    </a:cubicBezTo>
                    <a:cubicBezTo>
                      <a:pt x="94345" y="38446"/>
                      <a:pt x="91398" y="34357"/>
                      <a:pt x="89453" y="29818"/>
                    </a:cubicBezTo>
                    <a:cubicBezTo>
                      <a:pt x="88077" y="26608"/>
                      <a:pt x="87937" y="22873"/>
                      <a:pt x="86140" y="19878"/>
                    </a:cubicBezTo>
                    <a:cubicBezTo>
                      <a:pt x="78732" y="7532"/>
                      <a:pt x="88901" y="3313"/>
                      <a:pt x="89453"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65" name="Freeform 164">
              <a:extLst>
                <a:ext uri="{FF2B5EF4-FFF2-40B4-BE49-F238E27FC236}">
                  <a16:creationId xmlns:a16="http://schemas.microsoft.com/office/drawing/2014/main" id="{EAB757B6-731F-1DB1-863C-894767E5265D}"/>
                </a:ext>
              </a:extLst>
            </p:cNvPr>
            <p:cNvSpPr/>
            <p:nvPr/>
          </p:nvSpPr>
          <p:spPr>
            <a:xfrm>
              <a:off x="7874493" y="4332303"/>
              <a:ext cx="235258" cy="1677955"/>
            </a:xfrm>
            <a:custGeom>
              <a:avLst/>
              <a:gdLst>
                <a:gd name="connsiteX0" fmla="*/ 0 w 235258"/>
                <a:gd name="connsiteY0" fmla="*/ 1673441 h 1677955"/>
                <a:gd name="connsiteX1" fmla="*/ 0 w 235258"/>
                <a:gd name="connsiteY1" fmla="*/ 1673441 h 1677955"/>
                <a:gd name="connsiteX2" fmla="*/ 102093 w 235258"/>
                <a:gd name="connsiteY2" fmla="*/ 1677880 h 1677955"/>
                <a:gd name="connsiteX3" fmla="*/ 119849 w 235258"/>
                <a:gd name="connsiteY3" fmla="*/ 1673441 h 1677955"/>
                <a:gd name="connsiteX4" fmla="*/ 110971 w 235258"/>
                <a:gd name="connsiteY4" fmla="*/ 1660124 h 1677955"/>
                <a:gd name="connsiteX5" fmla="*/ 106532 w 235258"/>
                <a:gd name="connsiteY5" fmla="*/ 1646808 h 1677955"/>
                <a:gd name="connsiteX6" fmla="*/ 110971 w 235258"/>
                <a:gd name="connsiteY6" fmla="*/ 1487010 h 1677955"/>
                <a:gd name="connsiteX7" fmla="*/ 119849 w 235258"/>
                <a:gd name="connsiteY7" fmla="*/ 1460377 h 1677955"/>
                <a:gd name="connsiteX8" fmla="*/ 124288 w 235258"/>
                <a:gd name="connsiteY8" fmla="*/ 1447060 h 1677955"/>
                <a:gd name="connsiteX9" fmla="*/ 128726 w 235258"/>
                <a:gd name="connsiteY9" fmla="*/ 1433744 h 1677955"/>
                <a:gd name="connsiteX10" fmla="*/ 133165 w 235258"/>
                <a:gd name="connsiteY10" fmla="*/ 1420427 h 1677955"/>
                <a:gd name="connsiteX11" fmla="*/ 133165 w 235258"/>
                <a:gd name="connsiteY11" fmla="*/ 1313895 h 1677955"/>
                <a:gd name="connsiteX12" fmla="*/ 128726 w 235258"/>
                <a:gd name="connsiteY12" fmla="*/ 1256190 h 1677955"/>
                <a:gd name="connsiteX13" fmla="*/ 119849 w 235258"/>
                <a:gd name="connsiteY13" fmla="*/ 1229557 h 1677955"/>
                <a:gd name="connsiteX14" fmla="*/ 124288 w 235258"/>
                <a:gd name="connsiteY14" fmla="*/ 1131903 h 1677955"/>
                <a:gd name="connsiteX15" fmla="*/ 133165 w 235258"/>
                <a:gd name="connsiteY15" fmla="*/ 1087514 h 1677955"/>
                <a:gd name="connsiteX16" fmla="*/ 146482 w 235258"/>
                <a:gd name="connsiteY16" fmla="*/ 1052004 h 1677955"/>
                <a:gd name="connsiteX17" fmla="*/ 150921 w 235258"/>
                <a:gd name="connsiteY17" fmla="*/ 1029810 h 1677955"/>
                <a:gd name="connsiteX18" fmla="*/ 159798 w 235258"/>
                <a:gd name="connsiteY18" fmla="*/ 1003177 h 1677955"/>
                <a:gd name="connsiteX19" fmla="*/ 168676 w 235258"/>
                <a:gd name="connsiteY19" fmla="*/ 963227 h 1677955"/>
                <a:gd name="connsiteX20" fmla="*/ 173115 w 235258"/>
                <a:gd name="connsiteY20" fmla="*/ 945472 h 1677955"/>
                <a:gd name="connsiteX21" fmla="*/ 168676 w 235258"/>
                <a:gd name="connsiteY21" fmla="*/ 905522 h 1677955"/>
                <a:gd name="connsiteX22" fmla="*/ 164237 w 235258"/>
                <a:gd name="connsiteY22" fmla="*/ 861134 h 1677955"/>
                <a:gd name="connsiteX23" fmla="*/ 159798 w 235258"/>
                <a:gd name="connsiteY23" fmla="*/ 834501 h 1677955"/>
                <a:gd name="connsiteX24" fmla="*/ 155359 w 235258"/>
                <a:gd name="connsiteY24" fmla="*/ 625876 h 1677955"/>
                <a:gd name="connsiteX25" fmla="*/ 168676 w 235258"/>
                <a:gd name="connsiteY25" fmla="*/ 514905 h 1677955"/>
                <a:gd name="connsiteX26" fmla="*/ 173115 w 235258"/>
                <a:gd name="connsiteY26" fmla="*/ 239697 h 1677955"/>
                <a:gd name="connsiteX27" fmla="*/ 235258 w 235258"/>
                <a:gd name="connsiteY27" fmla="*/ 275208 h 1677955"/>
                <a:gd name="connsiteX28" fmla="*/ 204187 w 235258"/>
                <a:gd name="connsiteY28" fmla="*/ 248575 h 1677955"/>
                <a:gd name="connsiteX29" fmla="*/ 190870 w 235258"/>
                <a:gd name="connsiteY29" fmla="*/ 164237 h 1677955"/>
                <a:gd name="connsiteX30" fmla="*/ 173115 w 235258"/>
                <a:gd name="connsiteY30" fmla="*/ 0 h 1677955"/>
                <a:gd name="connsiteX31" fmla="*/ 150921 w 235258"/>
                <a:gd name="connsiteY31" fmla="*/ 248575 h 1677955"/>
                <a:gd name="connsiteX32" fmla="*/ 128726 w 235258"/>
                <a:gd name="connsiteY32" fmla="*/ 483833 h 1677955"/>
                <a:gd name="connsiteX33" fmla="*/ 128726 w 235258"/>
                <a:gd name="connsiteY33" fmla="*/ 532660 h 1677955"/>
                <a:gd name="connsiteX34" fmla="*/ 128726 w 235258"/>
                <a:gd name="connsiteY34" fmla="*/ 590365 h 1677955"/>
                <a:gd name="connsiteX35" fmla="*/ 79899 w 235258"/>
                <a:gd name="connsiteY35" fmla="*/ 621437 h 1677955"/>
                <a:gd name="connsiteX36" fmla="*/ 35511 w 235258"/>
                <a:gd name="connsiteY36" fmla="*/ 639192 h 1677955"/>
                <a:gd name="connsiteX37" fmla="*/ 110971 w 235258"/>
                <a:gd name="connsiteY37" fmla="*/ 634753 h 1677955"/>
                <a:gd name="connsiteX38" fmla="*/ 97655 w 235258"/>
                <a:gd name="connsiteY38" fmla="*/ 887767 h 1677955"/>
                <a:gd name="connsiteX39" fmla="*/ 75460 w 235258"/>
                <a:gd name="connsiteY39" fmla="*/ 1091953 h 1677955"/>
                <a:gd name="connsiteX40" fmla="*/ 71022 w 235258"/>
                <a:gd name="connsiteY40" fmla="*/ 1167414 h 1677955"/>
                <a:gd name="connsiteX41" fmla="*/ 53266 w 235258"/>
                <a:gd name="connsiteY41" fmla="*/ 1398233 h 1677955"/>
                <a:gd name="connsiteX42" fmla="*/ 0 w 235258"/>
                <a:gd name="connsiteY42" fmla="*/ 1673441 h 1677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35258" h="1677955">
                  <a:moveTo>
                    <a:pt x="0" y="1673441"/>
                  </a:moveTo>
                  <a:lnTo>
                    <a:pt x="0" y="1673441"/>
                  </a:lnTo>
                  <a:cubicBezTo>
                    <a:pt x="34031" y="1674921"/>
                    <a:pt x="68030" y="1677880"/>
                    <a:pt x="102093" y="1677880"/>
                  </a:cubicBezTo>
                  <a:cubicBezTo>
                    <a:pt x="108194" y="1677880"/>
                    <a:pt x="117121" y="1678898"/>
                    <a:pt x="119849" y="1673441"/>
                  </a:cubicBezTo>
                  <a:cubicBezTo>
                    <a:pt x="122235" y="1668669"/>
                    <a:pt x="113357" y="1664896"/>
                    <a:pt x="110971" y="1660124"/>
                  </a:cubicBezTo>
                  <a:cubicBezTo>
                    <a:pt x="108879" y="1655939"/>
                    <a:pt x="108012" y="1651247"/>
                    <a:pt x="106532" y="1646808"/>
                  </a:cubicBezTo>
                  <a:cubicBezTo>
                    <a:pt x="108012" y="1593542"/>
                    <a:pt x="107174" y="1540161"/>
                    <a:pt x="110971" y="1487010"/>
                  </a:cubicBezTo>
                  <a:cubicBezTo>
                    <a:pt x="111638" y="1477676"/>
                    <a:pt x="116890" y="1469255"/>
                    <a:pt x="119849" y="1460377"/>
                  </a:cubicBezTo>
                  <a:lnTo>
                    <a:pt x="124288" y="1447060"/>
                  </a:lnTo>
                  <a:lnTo>
                    <a:pt x="128726" y="1433744"/>
                  </a:lnTo>
                  <a:lnTo>
                    <a:pt x="133165" y="1420427"/>
                  </a:lnTo>
                  <a:cubicBezTo>
                    <a:pt x="140372" y="1362769"/>
                    <a:pt x="138694" y="1394058"/>
                    <a:pt x="133165" y="1313895"/>
                  </a:cubicBezTo>
                  <a:cubicBezTo>
                    <a:pt x="131838" y="1294649"/>
                    <a:pt x="131735" y="1275246"/>
                    <a:pt x="128726" y="1256190"/>
                  </a:cubicBezTo>
                  <a:cubicBezTo>
                    <a:pt x="127267" y="1246947"/>
                    <a:pt x="119849" y="1229557"/>
                    <a:pt x="119849" y="1229557"/>
                  </a:cubicBezTo>
                  <a:cubicBezTo>
                    <a:pt x="121329" y="1197006"/>
                    <a:pt x="121967" y="1164405"/>
                    <a:pt x="124288" y="1131903"/>
                  </a:cubicBezTo>
                  <a:cubicBezTo>
                    <a:pt x="125662" y="1112671"/>
                    <a:pt x="129300" y="1104905"/>
                    <a:pt x="133165" y="1087514"/>
                  </a:cubicBezTo>
                  <a:cubicBezTo>
                    <a:pt x="139564" y="1058718"/>
                    <a:pt x="132773" y="1072567"/>
                    <a:pt x="146482" y="1052004"/>
                  </a:cubicBezTo>
                  <a:cubicBezTo>
                    <a:pt x="147962" y="1044606"/>
                    <a:pt x="148936" y="1037089"/>
                    <a:pt x="150921" y="1029810"/>
                  </a:cubicBezTo>
                  <a:cubicBezTo>
                    <a:pt x="153383" y="1020782"/>
                    <a:pt x="157528" y="1012255"/>
                    <a:pt x="159798" y="1003177"/>
                  </a:cubicBezTo>
                  <a:cubicBezTo>
                    <a:pt x="170626" y="959865"/>
                    <a:pt x="157402" y="1013956"/>
                    <a:pt x="168676" y="963227"/>
                  </a:cubicBezTo>
                  <a:cubicBezTo>
                    <a:pt x="169999" y="957272"/>
                    <a:pt x="171635" y="951390"/>
                    <a:pt x="173115" y="945472"/>
                  </a:cubicBezTo>
                  <a:cubicBezTo>
                    <a:pt x="171635" y="932155"/>
                    <a:pt x="170079" y="918847"/>
                    <a:pt x="168676" y="905522"/>
                  </a:cubicBezTo>
                  <a:cubicBezTo>
                    <a:pt x="167119" y="890734"/>
                    <a:pt x="166081" y="875889"/>
                    <a:pt x="164237" y="861134"/>
                  </a:cubicBezTo>
                  <a:cubicBezTo>
                    <a:pt x="163121" y="852203"/>
                    <a:pt x="161278" y="843379"/>
                    <a:pt x="159798" y="834501"/>
                  </a:cubicBezTo>
                  <a:cubicBezTo>
                    <a:pt x="152752" y="714729"/>
                    <a:pt x="155359" y="784238"/>
                    <a:pt x="155359" y="625876"/>
                  </a:cubicBezTo>
                  <a:lnTo>
                    <a:pt x="168676" y="514905"/>
                  </a:lnTo>
                  <a:cubicBezTo>
                    <a:pt x="170156" y="423169"/>
                    <a:pt x="171635" y="331433"/>
                    <a:pt x="173115" y="239697"/>
                  </a:cubicBezTo>
                  <a:lnTo>
                    <a:pt x="235258" y="275208"/>
                  </a:lnTo>
                  <a:lnTo>
                    <a:pt x="204187" y="248575"/>
                  </a:lnTo>
                  <a:lnTo>
                    <a:pt x="190870" y="164237"/>
                  </a:lnTo>
                  <a:lnTo>
                    <a:pt x="173115" y="0"/>
                  </a:lnTo>
                  <a:lnTo>
                    <a:pt x="150921" y="248575"/>
                  </a:lnTo>
                  <a:lnTo>
                    <a:pt x="128726" y="483833"/>
                  </a:lnTo>
                  <a:lnTo>
                    <a:pt x="128726" y="532660"/>
                  </a:lnTo>
                  <a:lnTo>
                    <a:pt x="128726" y="590365"/>
                  </a:lnTo>
                  <a:cubicBezTo>
                    <a:pt x="85119" y="614591"/>
                    <a:pt x="99549" y="601787"/>
                    <a:pt x="79899" y="621437"/>
                  </a:cubicBezTo>
                  <a:lnTo>
                    <a:pt x="35511" y="639192"/>
                  </a:lnTo>
                  <a:lnTo>
                    <a:pt x="110971" y="634753"/>
                  </a:lnTo>
                  <a:lnTo>
                    <a:pt x="97655" y="887767"/>
                  </a:lnTo>
                  <a:lnTo>
                    <a:pt x="75460" y="1091953"/>
                  </a:lnTo>
                  <a:cubicBezTo>
                    <a:pt x="70408" y="1152592"/>
                    <a:pt x="71022" y="1127402"/>
                    <a:pt x="71022" y="1167414"/>
                  </a:cubicBezTo>
                  <a:lnTo>
                    <a:pt x="53266" y="1398233"/>
                  </a:lnTo>
                  <a:lnTo>
                    <a:pt x="0" y="1673441"/>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 name="Freeform 183">
              <a:extLst>
                <a:ext uri="{FF2B5EF4-FFF2-40B4-BE49-F238E27FC236}">
                  <a16:creationId xmlns:a16="http://schemas.microsoft.com/office/drawing/2014/main" id="{83B0852E-B26B-BE84-8127-4266BAEAB1F1}"/>
                </a:ext>
              </a:extLst>
            </p:cNvPr>
            <p:cNvSpPr/>
            <p:nvPr/>
          </p:nvSpPr>
          <p:spPr>
            <a:xfrm>
              <a:off x="6747029" y="4705165"/>
              <a:ext cx="146482" cy="1300579"/>
            </a:xfrm>
            <a:custGeom>
              <a:avLst/>
              <a:gdLst>
                <a:gd name="connsiteX0" fmla="*/ 84338 w 146482"/>
                <a:gd name="connsiteY0" fmla="*/ 4439 h 1300579"/>
                <a:gd name="connsiteX1" fmla="*/ 0 w 146482"/>
                <a:gd name="connsiteY1" fmla="*/ 1300579 h 1300579"/>
                <a:gd name="connsiteX2" fmla="*/ 106532 w 146482"/>
                <a:gd name="connsiteY2" fmla="*/ 1296140 h 1300579"/>
                <a:gd name="connsiteX3" fmla="*/ 146482 w 146482"/>
                <a:gd name="connsiteY3" fmla="*/ 0 h 1300579"/>
                <a:gd name="connsiteX4" fmla="*/ 84338 w 146482"/>
                <a:gd name="connsiteY4" fmla="*/ 4439 h 1300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82" h="1300579">
                  <a:moveTo>
                    <a:pt x="84338" y="4439"/>
                  </a:moveTo>
                  <a:lnTo>
                    <a:pt x="0" y="1300579"/>
                  </a:lnTo>
                  <a:lnTo>
                    <a:pt x="106532" y="1296140"/>
                  </a:lnTo>
                  <a:lnTo>
                    <a:pt x="146482" y="0"/>
                  </a:lnTo>
                  <a:lnTo>
                    <a:pt x="84338" y="4439"/>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5" name="Freeform 184">
              <a:extLst>
                <a:ext uri="{FF2B5EF4-FFF2-40B4-BE49-F238E27FC236}">
                  <a16:creationId xmlns:a16="http://schemas.microsoft.com/office/drawing/2014/main" id="{7155527D-F454-0B76-CD8A-CAA4B316EFA8}"/>
                </a:ext>
              </a:extLst>
            </p:cNvPr>
            <p:cNvSpPr/>
            <p:nvPr/>
          </p:nvSpPr>
          <p:spPr>
            <a:xfrm>
              <a:off x="6298706" y="4759482"/>
              <a:ext cx="201707" cy="1237384"/>
            </a:xfrm>
            <a:custGeom>
              <a:avLst/>
              <a:gdLst>
                <a:gd name="connsiteX0" fmla="*/ 79899 w 181992"/>
                <a:gd name="connsiteY0" fmla="*/ 0 h 1189608"/>
                <a:gd name="connsiteX1" fmla="*/ 75460 w 181992"/>
                <a:gd name="connsiteY1" fmla="*/ 110971 h 1189608"/>
                <a:gd name="connsiteX2" fmla="*/ 8877 w 181992"/>
                <a:gd name="connsiteY2" fmla="*/ 159798 h 1189608"/>
                <a:gd name="connsiteX3" fmla="*/ 71021 w 181992"/>
                <a:gd name="connsiteY3" fmla="*/ 159798 h 1189608"/>
                <a:gd name="connsiteX4" fmla="*/ 66582 w 181992"/>
                <a:gd name="connsiteY4" fmla="*/ 244136 h 1189608"/>
                <a:gd name="connsiteX5" fmla="*/ 17755 w 181992"/>
                <a:gd name="connsiteY5" fmla="*/ 284086 h 1189608"/>
                <a:gd name="connsiteX6" fmla="*/ 62143 w 181992"/>
                <a:gd name="connsiteY6" fmla="*/ 284086 h 1189608"/>
                <a:gd name="connsiteX7" fmla="*/ 71021 w 181992"/>
                <a:gd name="connsiteY7" fmla="*/ 284086 h 1189608"/>
                <a:gd name="connsiteX8" fmla="*/ 0 w 181992"/>
                <a:gd name="connsiteY8" fmla="*/ 1189608 h 1189608"/>
                <a:gd name="connsiteX9" fmla="*/ 102093 w 181992"/>
                <a:gd name="connsiteY9" fmla="*/ 1189608 h 1189608"/>
                <a:gd name="connsiteX10" fmla="*/ 115410 w 181992"/>
                <a:gd name="connsiteY10" fmla="*/ 239697 h 1189608"/>
                <a:gd name="connsiteX11" fmla="*/ 181992 w 181992"/>
                <a:gd name="connsiteY11" fmla="*/ 270769 h 1189608"/>
                <a:gd name="connsiteX12" fmla="*/ 115410 w 181992"/>
                <a:gd name="connsiteY12" fmla="*/ 230820 h 1189608"/>
                <a:gd name="connsiteX13" fmla="*/ 79899 w 181992"/>
                <a:gd name="connsiteY13" fmla="*/ 0 h 11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992" h="1189608">
                  <a:moveTo>
                    <a:pt x="79899" y="0"/>
                  </a:moveTo>
                  <a:lnTo>
                    <a:pt x="75460" y="110971"/>
                  </a:lnTo>
                  <a:lnTo>
                    <a:pt x="8877" y="159798"/>
                  </a:lnTo>
                  <a:lnTo>
                    <a:pt x="71021" y="159798"/>
                  </a:lnTo>
                  <a:lnTo>
                    <a:pt x="66582" y="244136"/>
                  </a:lnTo>
                  <a:lnTo>
                    <a:pt x="17755" y="284086"/>
                  </a:lnTo>
                  <a:lnTo>
                    <a:pt x="62143" y="284086"/>
                  </a:lnTo>
                  <a:lnTo>
                    <a:pt x="71021" y="284086"/>
                  </a:lnTo>
                  <a:lnTo>
                    <a:pt x="0" y="1189608"/>
                  </a:lnTo>
                  <a:lnTo>
                    <a:pt x="102093" y="1189608"/>
                  </a:lnTo>
                  <a:lnTo>
                    <a:pt x="115410" y="239697"/>
                  </a:lnTo>
                  <a:lnTo>
                    <a:pt x="181992" y="270769"/>
                  </a:lnTo>
                  <a:lnTo>
                    <a:pt x="115410" y="230820"/>
                  </a:lnTo>
                  <a:cubicBezTo>
                    <a:pt x="116889" y="161278"/>
                    <a:pt x="118369" y="91736"/>
                    <a:pt x="79899" y="0"/>
                  </a:cubicBez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7" name="Freeform 186">
              <a:extLst>
                <a:ext uri="{FF2B5EF4-FFF2-40B4-BE49-F238E27FC236}">
                  <a16:creationId xmlns:a16="http://schemas.microsoft.com/office/drawing/2014/main" id="{FA604D99-50F6-26C1-5709-A0BBCF21674F}"/>
                </a:ext>
              </a:extLst>
            </p:cNvPr>
            <p:cNvSpPr/>
            <p:nvPr/>
          </p:nvSpPr>
          <p:spPr>
            <a:xfrm>
              <a:off x="6551721" y="4682971"/>
              <a:ext cx="137604" cy="1322773"/>
            </a:xfrm>
            <a:custGeom>
              <a:avLst/>
              <a:gdLst>
                <a:gd name="connsiteX0" fmla="*/ 137604 w 137604"/>
                <a:gd name="connsiteY0" fmla="*/ 0 h 1322773"/>
                <a:gd name="connsiteX1" fmla="*/ 93215 w 137604"/>
                <a:gd name="connsiteY1" fmla="*/ 1322773 h 1322773"/>
                <a:gd name="connsiteX2" fmla="*/ 0 w 137604"/>
                <a:gd name="connsiteY2" fmla="*/ 1309456 h 1322773"/>
                <a:gd name="connsiteX3" fmla="*/ 97654 w 137604"/>
                <a:gd name="connsiteY3" fmla="*/ 226380 h 1322773"/>
                <a:gd name="connsiteX4" fmla="*/ 35511 w 137604"/>
                <a:gd name="connsiteY4" fmla="*/ 297402 h 1322773"/>
                <a:gd name="connsiteX5" fmla="*/ 97654 w 137604"/>
                <a:gd name="connsiteY5" fmla="*/ 213064 h 1322773"/>
                <a:gd name="connsiteX6" fmla="*/ 97654 w 137604"/>
                <a:gd name="connsiteY6" fmla="*/ 57705 h 1322773"/>
                <a:gd name="connsiteX7" fmla="*/ 137604 w 137604"/>
                <a:gd name="connsiteY7" fmla="*/ 0 h 1322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04" h="1322773">
                  <a:moveTo>
                    <a:pt x="137604" y="0"/>
                  </a:moveTo>
                  <a:lnTo>
                    <a:pt x="93215" y="1322773"/>
                  </a:lnTo>
                  <a:lnTo>
                    <a:pt x="0" y="1309456"/>
                  </a:lnTo>
                  <a:lnTo>
                    <a:pt x="97654" y="226380"/>
                  </a:lnTo>
                  <a:lnTo>
                    <a:pt x="35511" y="297402"/>
                  </a:lnTo>
                  <a:lnTo>
                    <a:pt x="97654" y="213064"/>
                  </a:lnTo>
                  <a:lnTo>
                    <a:pt x="97654" y="57705"/>
                  </a:lnTo>
                  <a:lnTo>
                    <a:pt x="137604"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0" name="Straight Connector 189">
              <a:extLst>
                <a:ext uri="{FF2B5EF4-FFF2-40B4-BE49-F238E27FC236}">
                  <a16:creationId xmlns:a16="http://schemas.microsoft.com/office/drawing/2014/main" id="{E7DB6282-D607-B80E-C8BA-7278242017BA}"/>
                </a:ext>
              </a:extLst>
            </p:cNvPr>
            <p:cNvCxnSpPr/>
            <p:nvPr/>
          </p:nvCxnSpPr>
          <p:spPr>
            <a:xfrm flipV="1">
              <a:off x="6463350" y="5673518"/>
              <a:ext cx="14691" cy="338334"/>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50297CD-B7A7-9F5F-6365-692FBADA8724}"/>
                </a:ext>
              </a:extLst>
            </p:cNvPr>
            <p:cNvCxnSpPr/>
            <p:nvPr/>
          </p:nvCxnSpPr>
          <p:spPr>
            <a:xfrm flipH="1" flipV="1">
              <a:off x="6711773" y="5611419"/>
              <a:ext cx="7676" cy="389886"/>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C5A7EDF1-07C2-0590-689A-6EA1832434F6}"/>
                </a:ext>
              </a:extLst>
            </p:cNvPr>
            <p:cNvCxnSpPr/>
            <p:nvPr/>
          </p:nvCxnSpPr>
          <p:spPr>
            <a:xfrm flipV="1">
              <a:off x="6967340" y="5886653"/>
              <a:ext cx="0" cy="13240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792304C3-7EB8-C929-850F-619407EE8993}"/>
                </a:ext>
              </a:extLst>
            </p:cNvPr>
            <p:cNvCxnSpPr/>
            <p:nvPr/>
          </p:nvCxnSpPr>
          <p:spPr>
            <a:xfrm flipV="1">
              <a:off x="7818320" y="5795168"/>
              <a:ext cx="0" cy="215015"/>
            </a:xfrm>
            <a:prstGeom prst="line">
              <a:avLst/>
            </a:prstGeom>
            <a:ln w="19050">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8E46C00F-95CB-813B-646B-388EC1219E60}"/>
                </a:ext>
              </a:extLst>
            </p:cNvPr>
            <p:cNvCxnSpPr/>
            <p:nvPr/>
          </p:nvCxnSpPr>
          <p:spPr>
            <a:xfrm flipV="1">
              <a:off x="8346037" y="5445086"/>
              <a:ext cx="0" cy="573542"/>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grpSp>
          <p:nvGrpSpPr>
            <p:cNvPr id="192" name="Group 191">
              <a:extLst>
                <a:ext uri="{FF2B5EF4-FFF2-40B4-BE49-F238E27FC236}">
                  <a16:creationId xmlns:a16="http://schemas.microsoft.com/office/drawing/2014/main" id="{A8AD6145-7B92-DD94-7CA6-1FCBD99E395B}"/>
                </a:ext>
              </a:extLst>
            </p:cNvPr>
            <p:cNvGrpSpPr/>
            <p:nvPr/>
          </p:nvGrpSpPr>
          <p:grpSpPr>
            <a:xfrm>
              <a:off x="5304183" y="5589104"/>
              <a:ext cx="84306" cy="423076"/>
              <a:chOff x="5304183" y="5589104"/>
              <a:chExt cx="84306" cy="423076"/>
            </a:xfrm>
          </p:grpSpPr>
          <p:cxnSp>
            <p:nvCxnSpPr>
              <p:cNvPr id="176" name="Straight Connector 175">
                <a:extLst>
                  <a:ext uri="{FF2B5EF4-FFF2-40B4-BE49-F238E27FC236}">
                    <a16:creationId xmlns:a16="http://schemas.microsoft.com/office/drawing/2014/main" id="{9A28A6B2-E5A8-A912-B3D3-7ACD9ED201C7}"/>
                  </a:ext>
                </a:extLst>
              </p:cNvPr>
              <p:cNvCxnSpPr/>
              <p:nvPr/>
            </p:nvCxnSpPr>
            <p:spPr>
              <a:xfrm flipV="1">
                <a:off x="5349154" y="5841812"/>
                <a:ext cx="0" cy="170368"/>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100" name="Freeform 99">
                <a:extLst>
                  <a:ext uri="{FF2B5EF4-FFF2-40B4-BE49-F238E27FC236}">
                    <a16:creationId xmlns:a16="http://schemas.microsoft.com/office/drawing/2014/main" id="{21FCE10F-FAE3-EC10-F961-292F02072101}"/>
                  </a:ext>
                </a:extLst>
              </p:cNvPr>
              <p:cNvSpPr/>
              <p:nvPr/>
            </p:nvSpPr>
            <p:spPr>
              <a:xfrm>
                <a:off x="5304183" y="5589104"/>
                <a:ext cx="84306" cy="282346"/>
              </a:xfrm>
              <a:custGeom>
                <a:avLst/>
                <a:gdLst>
                  <a:gd name="connsiteX0" fmla="*/ 53008 w 84306"/>
                  <a:gd name="connsiteY0" fmla="*/ 0 h 282346"/>
                  <a:gd name="connsiteX1" fmla="*/ 53008 w 84306"/>
                  <a:gd name="connsiteY1" fmla="*/ 0 h 282346"/>
                  <a:gd name="connsiteX2" fmla="*/ 36443 w 84306"/>
                  <a:gd name="connsiteY2" fmla="*/ 46383 h 282346"/>
                  <a:gd name="connsiteX3" fmla="*/ 33130 w 84306"/>
                  <a:gd name="connsiteY3" fmla="*/ 56322 h 282346"/>
                  <a:gd name="connsiteX4" fmla="*/ 43069 w 84306"/>
                  <a:gd name="connsiteY4" fmla="*/ 66261 h 282346"/>
                  <a:gd name="connsiteX5" fmla="*/ 53008 w 84306"/>
                  <a:gd name="connsiteY5" fmla="*/ 69574 h 282346"/>
                  <a:gd name="connsiteX6" fmla="*/ 59634 w 84306"/>
                  <a:gd name="connsiteY6" fmla="*/ 79513 h 282346"/>
                  <a:gd name="connsiteX7" fmla="*/ 39756 w 84306"/>
                  <a:gd name="connsiteY7" fmla="*/ 92766 h 282346"/>
                  <a:gd name="connsiteX8" fmla="*/ 43069 w 84306"/>
                  <a:gd name="connsiteY8" fmla="*/ 106018 h 282346"/>
                  <a:gd name="connsiteX9" fmla="*/ 53008 w 84306"/>
                  <a:gd name="connsiteY9" fmla="*/ 112644 h 282346"/>
                  <a:gd name="connsiteX10" fmla="*/ 56321 w 84306"/>
                  <a:gd name="connsiteY10" fmla="*/ 122583 h 282346"/>
                  <a:gd name="connsiteX11" fmla="*/ 36443 w 84306"/>
                  <a:gd name="connsiteY11" fmla="*/ 129209 h 282346"/>
                  <a:gd name="connsiteX12" fmla="*/ 29817 w 84306"/>
                  <a:gd name="connsiteY12" fmla="*/ 139148 h 282346"/>
                  <a:gd name="connsiteX13" fmla="*/ 33130 w 84306"/>
                  <a:gd name="connsiteY13" fmla="*/ 172279 h 282346"/>
                  <a:gd name="connsiteX14" fmla="*/ 23191 w 84306"/>
                  <a:gd name="connsiteY14" fmla="*/ 175592 h 282346"/>
                  <a:gd name="connsiteX15" fmla="*/ 16565 w 84306"/>
                  <a:gd name="connsiteY15" fmla="*/ 185531 h 282346"/>
                  <a:gd name="connsiteX16" fmla="*/ 26504 w 84306"/>
                  <a:gd name="connsiteY16" fmla="*/ 205409 h 282346"/>
                  <a:gd name="connsiteX17" fmla="*/ 13252 w 84306"/>
                  <a:gd name="connsiteY17" fmla="*/ 215348 h 282346"/>
                  <a:gd name="connsiteX18" fmla="*/ 0 w 84306"/>
                  <a:gd name="connsiteY18" fmla="*/ 235226 h 282346"/>
                  <a:gd name="connsiteX19" fmla="*/ 3313 w 84306"/>
                  <a:gd name="connsiteY19" fmla="*/ 245166 h 282346"/>
                  <a:gd name="connsiteX20" fmla="*/ 33130 w 84306"/>
                  <a:gd name="connsiteY20" fmla="*/ 268357 h 282346"/>
                  <a:gd name="connsiteX21" fmla="*/ 53008 w 84306"/>
                  <a:gd name="connsiteY21" fmla="*/ 271670 h 282346"/>
                  <a:gd name="connsiteX22" fmla="*/ 66260 w 84306"/>
                  <a:gd name="connsiteY22" fmla="*/ 278296 h 282346"/>
                  <a:gd name="connsiteX23" fmla="*/ 76200 w 84306"/>
                  <a:gd name="connsiteY23" fmla="*/ 281609 h 282346"/>
                  <a:gd name="connsiteX24" fmla="*/ 72887 w 84306"/>
                  <a:gd name="connsiteY24" fmla="*/ 271670 h 282346"/>
                  <a:gd name="connsiteX25" fmla="*/ 62947 w 84306"/>
                  <a:gd name="connsiteY25" fmla="*/ 268357 h 282346"/>
                  <a:gd name="connsiteX26" fmla="*/ 56321 w 84306"/>
                  <a:gd name="connsiteY26" fmla="*/ 255105 h 282346"/>
                  <a:gd name="connsiteX27" fmla="*/ 53008 w 84306"/>
                  <a:gd name="connsiteY27" fmla="*/ 231913 h 282346"/>
                  <a:gd name="connsiteX28" fmla="*/ 62947 w 84306"/>
                  <a:gd name="connsiteY28" fmla="*/ 225287 h 282346"/>
                  <a:gd name="connsiteX29" fmla="*/ 82826 w 84306"/>
                  <a:gd name="connsiteY29" fmla="*/ 231913 h 282346"/>
                  <a:gd name="connsiteX30" fmla="*/ 79513 w 84306"/>
                  <a:gd name="connsiteY30" fmla="*/ 218661 h 282346"/>
                  <a:gd name="connsiteX31" fmla="*/ 76200 w 84306"/>
                  <a:gd name="connsiteY31" fmla="*/ 208722 h 282346"/>
                  <a:gd name="connsiteX32" fmla="*/ 62947 w 84306"/>
                  <a:gd name="connsiteY32" fmla="*/ 192157 h 282346"/>
                  <a:gd name="connsiteX33" fmla="*/ 59634 w 84306"/>
                  <a:gd name="connsiteY33" fmla="*/ 182218 h 282346"/>
                  <a:gd name="connsiteX34" fmla="*/ 69574 w 84306"/>
                  <a:gd name="connsiteY34" fmla="*/ 155713 h 282346"/>
                  <a:gd name="connsiteX35" fmla="*/ 79513 w 84306"/>
                  <a:gd name="connsiteY35" fmla="*/ 152400 h 282346"/>
                  <a:gd name="connsiteX36" fmla="*/ 76200 w 84306"/>
                  <a:gd name="connsiteY36" fmla="*/ 142461 h 282346"/>
                  <a:gd name="connsiteX37" fmla="*/ 72887 w 84306"/>
                  <a:gd name="connsiteY37" fmla="*/ 125896 h 282346"/>
                  <a:gd name="connsiteX38" fmla="*/ 76200 w 84306"/>
                  <a:gd name="connsiteY38" fmla="*/ 115957 h 282346"/>
                  <a:gd name="connsiteX39" fmla="*/ 82826 w 84306"/>
                  <a:gd name="connsiteY39" fmla="*/ 106018 h 282346"/>
                  <a:gd name="connsiteX40" fmla="*/ 79513 w 84306"/>
                  <a:gd name="connsiteY40" fmla="*/ 96079 h 282346"/>
                  <a:gd name="connsiteX41" fmla="*/ 66260 w 84306"/>
                  <a:gd name="connsiteY41" fmla="*/ 79513 h 282346"/>
                  <a:gd name="connsiteX42" fmla="*/ 62947 w 84306"/>
                  <a:gd name="connsiteY42" fmla="*/ 69574 h 282346"/>
                  <a:gd name="connsiteX43" fmla="*/ 56321 w 84306"/>
                  <a:gd name="connsiteY43" fmla="*/ 59635 h 282346"/>
                  <a:gd name="connsiteX44" fmla="*/ 49695 w 84306"/>
                  <a:gd name="connsiteY44" fmla="*/ 39757 h 282346"/>
                  <a:gd name="connsiteX45" fmla="*/ 53008 w 84306"/>
                  <a:gd name="connsiteY45" fmla="*/ 26505 h 282346"/>
                  <a:gd name="connsiteX46" fmla="*/ 53008 w 84306"/>
                  <a:gd name="connsiteY46" fmla="*/ 0 h 28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4306" h="282346">
                    <a:moveTo>
                      <a:pt x="53008" y="0"/>
                    </a:moveTo>
                    <a:lnTo>
                      <a:pt x="53008" y="0"/>
                    </a:lnTo>
                    <a:cubicBezTo>
                      <a:pt x="40617" y="33045"/>
                      <a:pt x="46053" y="17553"/>
                      <a:pt x="36443" y="46383"/>
                    </a:cubicBezTo>
                    <a:lnTo>
                      <a:pt x="33130" y="56322"/>
                    </a:lnTo>
                    <a:cubicBezTo>
                      <a:pt x="36443" y="59635"/>
                      <a:pt x="39171" y="63662"/>
                      <a:pt x="43069" y="66261"/>
                    </a:cubicBezTo>
                    <a:cubicBezTo>
                      <a:pt x="45975" y="68198"/>
                      <a:pt x="50281" y="67392"/>
                      <a:pt x="53008" y="69574"/>
                    </a:cubicBezTo>
                    <a:cubicBezTo>
                      <a:pt x="56117" y="72061"/>
                      <a:pt x="57425" y="76200"/>
                      <a:pt x="59634" y="79513"/>
                    </a:cubicBezTo>
                    <a:cubicBezTo>
                      <a:pt x="58130" y="80265"/>
                      <a:pt x="40676" y="87245"/>
                      <a:pt x="39756" y="92766"/>
                    </a:cubicBezTo>
                    <a:cubicBezTo>
                      <a:pt x="39007" y="97257"/>
                      <a:pt x="40543" y="102229"/>
                      <a:pt x="43069" y="106018"/>
                    </a:cubicBezTo>
                    <a:cubicBezTo>
                      <a:pt x="45278" y="109331"/>
                      <a:pt x="49695" y="110435"/>
                      <a:pt x="53008" y="112644"/>
                    </a:cubicBezTo>
                    <a:cubicBezTo>
                      <a:pt x="54112" y="115957"/>
                      <a:pt x="58790" y="120114"/>
                      <a:pt x="56321" y="122583"/>
                    </a:cubicBezTo>
                    <a:cubicBezTo>
                      <a:pt x="51382" y="127522"/>
                      <a:pt x="36443" y="129209"/>
                      <a:pt x="36443" y="129209"/>
                    </a:cubicBezTo>
                    <a:cubicBezTo>
                      <a:pt x="34234" y="132522"/>
                      <a:pt x="29817" y="135166"/>
                      <a:pt x="29817" y="139148"/>
                    </a:cubicBezTo>
                    <a:cubicBezTo>
                      <a:pt x="29817" y="146324"/>
                      <a:pt x="42280" y="163128"/>
                      <a:pt x="33130" y="172279"/>
                    </a:cubicBezTo>
                    <a:cubicBezTo>
                      <a:pt x="30661" y="174748"/>
                      <a:pt x="26504" y="174488"/>
                      <a:pt x="23191" y="175592"/>
                    </a:cubicBezTo>
                    <a:cubicBezTo>
                      <a:pt x="20982" y="178905"/>
                      <a:pt x="17220" y="181603"/>
                      <a:pt x="16565" y="185531"/>
                    </a:cubicBezTo>
                    <a:cubicBezTo>
                      <a:pt x="15651" y="191018"/>
                      <a:pt x="24197" y="201948"/>
                      <a:pt x="26504" y="205409"/>
                    </a:cubicBezTo>
                    <a:cubicBezTo>
                      <a:pt x="22087" y="208722"/>
                      <a:pt x="16920" y="211221"/>
                      <a:pt x="13252" y="215348"/>
                    </a:cubicBezTo>
                    <a:cubicBezTo>
                      <a:pt x="7961" y="221300"/>
                      <a:pt x="0" y="235226"/>
                      <a:pt x="0" y="235226"/>
                    </a:cubicBezTo>
                    <a:cubicBezTo>
                      <a:pt x="1104" y="238539"/>
                      <a:pt x="1376" y="242260"/>
                      <a:pt x="3313" y="245166"/>
                    </a:cubicBezTo>
                    <a:cubicBezTo>
                      <a:pt x="7798" y="251894"/>
                      <a:pt x="28194" y="267534"/>
                      <a:pt x="33130" y="268357"/>
                    </a:cubicBezTo>
                    <a:lnTo>
                      <a:pt x="53008" y="271670"/>
                    </a:lnTo>
                    <a:cubicBezTo>
                      <a:pt x="57425" y="273879"/>
                      <a:pt x="61721" y="276351"/>
                      <a:pt x="66260" y="278296"/>
                    </a:cubicBezTo>
                    <a:cubicBezTo>
                      <a:pt x="69470" y="279672"/>
                      <a:pt x="73730" y="284078"/>
                      <a:pt x="76200" y="281609"/>
                    </a:cubicBezTo>
                    <a:cubicBezTo>
                      <a:pt x="78670" y="279140"/>
                      <a:pt x="75356" y="274139"/>
                      <a:pt x="72887" y="271670"/>
                    </a:cubicBezTo>
                    <a:cubicBezTo>
                      <a:pt x="70417" y="269201"/>
                      <a:pt x="66260" y="269461"/>
                      <a:pt x="62947" y="268357"/>
                    </a:cubicBezTo>
                    <a:cubicBezTo>
                      <a:pt x="60738" y="263940"/>
                      <a:pt x="58771" y="259393"/>
                      <a:pt x="56321" y="255105"/>
                    </a:cubicBezTo>
                    <a:cubicBezTo>
                      <a:pt x="50751" y="245358"/>
                      <a:pt x="44633" y="244476"/>
                      <a:pt x="53008" y="231913"/>
                    </a:cubicBezTo>
                    <a:cubicBezTo>
                      <a:pt x="55217" y="228600"/>
                      <a:pt x="59634" y="227496"/>
                      <a:pt x="62947" y="225287"/>
                    </a:cubicBezTo>
                    <a:lnTo>
                      <a:pt x="82826" y="231913"/>
                    </a:lnTo>
                    <a:cubicBezTo>
                      <a:pt x="87146" y="233353"/>
                      <a:pt x="80764" y="223039"/>
                      <a:pt x="79513" y="218661"/>
                    </a:cubicBezTo>
                    <a:cubicBezTo>
                      <a:pt x="78554" y="215303"/>
                      <a:pt x="77762" y="211846"/>
                      <a:pt x="76200" y="208722"/>
                    </a:cubicBezTo>
                    <a:cubicBezTo>
                      <a:pt x="72020" y="200362"/>
                      <a:pt x="69111" y="198320"/>
                      <a:pt x="62947" y="192157"/>
                    </a:cubicBezTo>
                    <a:cubicBezTo>
                      <a:pt x="61843" y="188844"/>
                      <a:pt x="59634" y="185710"/>
                      <a:pt x="59634" y="182218"/>
                    </a:cubicBezTo>
                    <a:cubicBezTo>
                      <a:pt x="59634" y="174674"/>
                      <a:pt x="62719" y="161197"/>
                      <a:pt x="69574" y="155713"/>
                    </a:cubicBezTo>
                    <a:cubicBezTo>
                      <a:pt x="72301" y="153531"/>
                      <a:pt x="76200" y="153504"/>
                      <a:pt x="79513" y="152400"/>
                    </a:cubicBezTo>
                    <a:cubicBezTo>
                      <a:pt x="79513" y="152400"/>
                      <a:pt x="77047" y="145849"/>
                      <a:pt x="76200" y="142461"/>
                    </a:cubicBezTo>
                    <a:cubicBezTo>
                      <a:pt x="74834" y="136998"/>
                      <a:pt x="73991" y="131418"/>
                      <a:pt x="72887" y="125896"/>
                    </a:cubicBezTo>
                    <a:cubicBezTo>
                      <a:pt x="73991" y="122583"/>
                      <a:pt x="74638" y="119081"/>
                      <a:pt x="76200" y="115957"/>
                    </a:cubicBezTo>
                    <a:cubicBezTo>
                      <a:pt x="77981" y="112396"/>
                      <a:pt x="82171" y="109946"/>
                      <a:pt x="82826" y="106018"/>
                    </a:cubicBezTo>
                    <a:cubicBezTo>
                      <a:pt x="83400" y="102573"/>
                      <a:pt x="81075" y="99203"/>
                      <a:pt x="79513" y="96079"/>
                    </a:cubicBezTo>
                    <a:cubicBezTo>
                      <a:pt x="75332" y="87717"/>
                      <a:pt x="72426" y="85678"/>
                      <a:pt x="66260" y="79513"/>
                    </a:cubicBezTo>
                    <a:cubicBezTo>
                      <a:pt x="65156" y="76200"/>
                      <a:pt x="64509" y="72698"/>
                      <a:pt x="62947" y="69574"/>
                    </a:cubicBezTo>
                    <a:cubicBezTo>
                      <a:pt x="61166" y="66013"/>
                      <a:pt x="57938" y="63274"/>
                      <a:pt x="56321" y="59635"/>
                    </a:cubicBezTo>
                    <a:cubicBezTo>
                      <a:pt x="53484" y="53253"/>
                      <a:pt x="49695" y="39757"/>
                      <a:pt x="49695" y="39757"/>
                    </a:cubicBezTo>
                    <a:cubicBezTo>
                      <a:pt x="50799" y="35340"/>
                      <a:pt x="53008" y="31058"/>
                      <a:pt x="53008" y="26505"/>
                    </a:cubicBezTo>
                    <a:lnTo>
                      <a:pt x="53008"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91" name="Group 190">
              <a:extLst>
                <a:ext uri="{FF2B5EF4-FFF2-40B4-BE49-F238E27FC236}">
                  <a16:creationId xmlns:a16="http://schemas.microsoft.com/office/drawing/2014/main" id="{686DDAB9-57FF-9764-940D-041EEC3BA2EA}"/>
                </a:ext>
              </a:extLst>
            </p:cNvPr>
            <p:cNvGrpSpPr/>
            <p:nvPr/>
          </p:nvGrpSpPr>
          <p:grpSpPr>
            <a:xfrm>
              <a:off x="5017675" y="4051852"/>
              <a:ext cx="498584" cy="1967208"/>
              <a:chOff x="5017675" y="4051852"/>
              <a:chExt cx="498584" cy="1967208"/>
            </a:xfrm>
          </p:grpSpPr>
          <p:sp>
            <p:nvSpPr>
              <p:cNvPr id="170" name="Freeform 169">
                <a:extLst>
                  <a:ext uri="{FF2B5EF4-FFF2-40B4-BE49-F238E27FC236}">
                    <a16:creationId xmlns:a16="http://schemas.microsoft.com/office/drawing/2014/main" id="{BF8ACA3C-C110-B880-5328-99ADA212A7C4}"/>
                  </a:ext>
                </a:extLst>
              </p:cNvPr>
              <p:cNvSpPr/>
              <p:nvPr/>
            </p:nvSpPr>
            <p:spPr>
              <a:xfrm>
                <a:off x="5277775" y="4931546"/>
                <a:ext cx="26633" cy="1087514"/>
              </a:xfrm>
              <a:custGeom>
                <a:avLst/>
                <a:gdLst>
                  <a:gd name="connsiteX0" fmla="*/ 22194 w 26633"/>
                  <a:gd name="connsiteY0" fmla="*/ 0 h 1087514"/>
                  <a:gd name="connsiteX1" fmla="*/ 22194 w 26633"/>
                  <a:gd name="connsiteY1" fmla="*/ 0 h 1087514"/>
                  <a:gd name="connsiteX2" fmla="*/ 0 w 26633"/>
                  <a:gd name="connsiteY2" fmla="*/ 1078637 h 1087514"/>
                  <a:gd name="connsiteX3" fmla="*/ 26633 w 26633"/>
                  <a:gd name="connsiteY3" fmla="*/ 1087514 h 1087514"/>
                  <a:gd name="connsiteX4" fmla="*/ 22194 w 26633"/>
                  <a:gd name="connsiteY4" fmla="*/ 0 h 108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33" h="1087514">
                    <a:moveTo>
                      <a:pt x="22194" y="0"/>
                    </a:moveTo>
                    <a:lnTo>
                      <a:pt x="22194" y="0"/>
                    </a:lnTo>
                    <a:lnTo>
                      <a:pt x="0" y="1078637"/>
                    </a:lnTo>
                    <a:lnTo>
                      <a:pt x="26633" y="1087514"/>
                    </a:lnTo>
                    <a:cubicBezTo>
                      <a:pt x="25153" y="725009"/>
                      <a:pt x="23674" y="362505"/>
                      <a:pt x="22194" y="0"/>
                    </a:cubicBez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Freeform 104">
                <a:extLst>
                  <a:ext uri="{FF2B5EF4-FFF2-40B4-BE49-F238E27FC236}">
                    <a16:creationId xmlns:a16="http://schemas.microsoft.com/office/drawing/2014/main" id="{AD1CD1D1-421A-E2DE-E333-4FB88B18A87F}"/>
                  </a:ext>
                </a:extLst>
              </p:cNvPr>
              <p:cNvSpPr/>
              <p:nvPr/>
            </p:nvSpPr>
            <p:spPr>
              <a:xfrm>
                <a:off x="5017675" y="4051852"/>
                <a:ext cx="498584" cy="1001305"/>
              </a:xfrm>
              <a:custGeom>
                <a:avLst/>
                <a:gdLst>
                  <a:gd name="connsiteX0" fmla="*/ 205409 w 337931"/>
                  <a:gd name="connsiteY0" fmla="*/ 0 h 775252"/>
                  <a:gd name="connsiteX1" fmla="*/ 205409 w 337931"/>
                  <a:gd name="connsiteY1" fmla="*/ 0 h 775252"/>
                  <a:gd name="connsiteX2" fmla="*/ 175591 w 337931"/>
                  <a:gd name="connsiteY2" fmla="*/ 29817 h 775252"/>
                  <a:gd name="connsiteX3" fmla="*/ 168965 w 337931"/>
                  <a:gd name="connsiteY3" fmla="*/ 49696 h 775252"/>
                  <a:gd name="connsiteX4" fmla="*/ 162339 w 337931"/>
                  <a:gd name="connsiteY4" fmla="*/ 72887 h 775252"/>
                  <a:gd name="connsiteX5" fmla="*/ 155713 w 337931"/>
                  <a:gd name="connsiteY5" fmla="*/ 82826 h 775252"/>
                  <a:gd name="connsiteX6" fmla="*/ 135835 w 337931"/>
                  <a:gd name="connsiteY6" fmla="*/ 89452 h 775252"/>
                  <a:gd name="connsiteX7" fmla="*/ 109331 w 337931"/>
                  <a:gd name="connsiteY7" fmla="*/ 112644 h 775252"/>
                  <a:gd name="connsiteX8" fmla="*/ 102704 w 337931"/>
                  <a:gd name="connsiteY8" fmla="*/ 119270 h 775252"/>
                  <a:gd name="connsiteX9" fmla="*/ 99391 w 337931"/>
                  <a:gd name="connsiteY9" fmla="*/ 139148 h 775252"/>
                  <a:gd name="connsiteX10" fmla="*/ 119270 w 337931"/>
                  <a:gd name="connsiteY10" fmla="*/ 135835 h 775252"/>
                  <a:gd name="connsiteX11" fmla="*/ 139148 w 337931"/>
                  <a:gd name="connsiteY11" fmla="*/ 115957 h 775252"/>
                  <a:gd name="connsiteX12" fmla="*/ 149087 w 337931"/>
                  <a:gd name="connsiteY12" fmla="*/ 109331 h 775252"/>
                  <a:gd name="connsiteX13" fmla="*/ 175591 w 337931"/>
                  <a:gd name="connsiteY13" fmla="*/ 86139 h 775252"/>
                  <a:gd name="connsiteX14" fmla="*/ 185531 w 337931"/>
                  <a:gd name="connsiteY14" fmla="*/ 82826 h 775252"/>
                  <a:gd name="connsiteX15" fmla="*/ 208722 w 337931"/>
                  <a:gd name="connsiteY15" fmla="*/ 86139 h 775252"/>
                  <a:gd name="connsiteX16" fmla="*/ 188844 w 337931"/>
                  <a:gd name="connsiteY16" fmla="*/ 162339 h 775252"/>
                  <a:gd name="connsiteX17" fmla="*/ 178904 w 337931"/>
                  <a:gd name="connsiteY17" fmla="*/ 168965 h 775252"/>
                  <a:gd name="connsiteX18" fmla="*/ 168965 w 337931"/>
                  <a:gd name="connsiteY18" fmla="*/ 188844 h 775252"/>
                  <a:gd name="connsiteX19" fmla="*/ 159026 w 337931"/>
                  <a:gd name="connsiteY19" fmla="*/ 195470 h 775252"/>
                  <a:gd name="connsiteX20" fmla="*/ 149087 w 337931"/>
                  <a:gd name="connsiteY20" fmla="*/ 208722 h 775252"/>
                  <a:gd name="connsiteX21" fmla="*/ 139148 w 337931"/>
                  <a:gd name="connsiteY21" fmla="*/ 212035 h 775252"/>
                  <a:gd name="connsiteX22" fmla="*/ 129209 w 337931"/>
                  <a:gd name="connsiteY22" fmla="*/ 218661 h 775252"/>
                  <a:gd name="connsiteX23" fmla="*/ 109331 w 337931"/>
                  <a:gd name="connsiteY23" fmla="*/ 235226 h 775252"/>
                  <a:gd name="connsiteX24" fmla="*/ 96078 w 337931"/>
                  <a:gd name="connsiteY24" fmla="*/ 255104 h 775252"/>
                  <a:gd name="connsiteX25" fmla="*/ 86139 w 337931"/>
                  <a:gd name="connsiteY25" fmla="*/ 265044 h 775252"/>
                  <a:gd name="connsiteX26" fmla="*/ 79513 w 337931"/>
                  <a:gd name="connsiteY26" fmla="*/ 274983 h 775252"/>
                  <a:gd name="connsiteX27" fmla="*/ 109331 w 337931"/>
                  <a:gd name="connsiteY27" fmla="*/ 274983 h 775252"/>
                  <a:gd name="connsiteX28" fmla="*/ 129209 w 337931"/>
                  <a:gd name="connsiteY28" fmla="*/ 261731 h 775252"/>
                  <a:gd name="connsiteX29" fmla="*/ 135835 w 337931"/>
                  <a:gd name="connsiteY29" fmla="*/ 255104 h 775252"/>
                  <a:gd name="connsiteX30" fmla="*/ 149087 w 337931"/>
                  <a:gd name="connsiteY30" fmla="*/ 251791 h 775252"/>
                  <a:gd name="connsiteX31" fmla="*/ 159026 w 337931"/>
                  <a:gd name="connsiteY31" fmla="*/ 245165 h 775252"/>
                  <a:gd name="connsiteX32" fmla="*/ 182218 w 337931"/>
                  <a:gd name="connsiteY32" fmla="*/ 238539 h 775252"/>
                  <a:gd name="connsiteX33" fmla="*/ 192157 w 337931"/>
                  <a:gd name="connsiteY33" fmla="*/ 241852 h 775252"/>
                  <a:gd name="connsiteX34" fmla="*/ 188844 w 337931"/>
                  <a:gd name="connsiteY34" fmla="*/ 258417 h 775252"/>
                  <a:gd name="connsiteX35" fmla="*/ 182218 w 337931"/>
                  <a:gd name="connsiteY35" fmla="*/ 278296 h 775252"/>
                  <a:gd name="connsiteX36" fmla="*/ 175591 w 337931"/>
                  <a:gd name="connsiteY36" fmla="*/ 298174 h 775252"/>
                  <a:gd name="connsiteX37" fmla="*/ 165652 w 337931"/>
                  <a:gd name="connsiteY37" fmla="*/ 308113 h 775252"/>
                  <a:gd name="connsiteX38" fmla="*/ 162339 w 337931"/>
                  <a:gd name="connsiteY38" fmla="*/ 321365 h 775252"/>
                  <a:gd name="connsiteX39" fmla="*/ 155713 w 337931"/>
                  <a:gd name="connsiteY39" fmla="*/ 341244 h 775252"/>
                  <a:gd name="connsiteX40" fmla="*/ 182218 w 337931"/>
                  <a:gd name="connsiteY40" fmla="*/ 344557 h 775252"/>
                  <a:gd name="connsiteX41" fmla="*/ 188844 w 337931"/>
                  <a:gd name="connsiteY41" fmla="*/ 354496 h 775252"/>
                  <a:gd name="connsiteX42" fmla="*/ 195470 w 337931"/>
                  <a:gd name="connsiteY42" fmla="*/ 394252 h 775252"/>
                  <a:gd name="connsiteX43" fmla="*/ 185531 w 337931"/>
                  <a:gd name="connsiteY43" fmla="*/ 424070 h 775252"/>
                  <a:gd name="connsiteX44" fmla="*/ 165652 w 337931"/>
                  <a:gd name="connsiteY44" fmla="*/ 430696 h 775252"/>
                  <a:gd name="connsiteX45" fmla="*/ 155713 w 337931"/>
                  <a:gd name="connsiteY45" fmla="*/ 434009 h 775252"/>
                  <a:gd name="connsiteX46" fmla="*/ 145774 w 337931"/>
                  <a:gd name="connsiteY46" fmla="*/ 440635 h 775252"/>
                  <a:gd name="connsiteX47" fmla="*/ 122583 w 337931"/>
                  <a:gd name="connsiteY47" fmla="*/ 473765 h 775252"/>
                  <a:gd name="connsiteX48" fmla="*/ 106018 w 337931"/>
                  <a:gd name="connsiteY48" fmla="*/ 496957 h 775252"/>
                  <a:gd name="connsiteX49" fmla="*/ 102704 w 337931"/>
                  <a:gd name="connsiteY49" fmla="*/ 506896 h 775252"/>
                  <a:gd name="connsiteX50" fmla="*/ 89452 w 337931"/>
                  <a:gd name="connsiteY50" fmla="*/ 526774 h 775252"/>
                  <a:gd name="connsiteX51" fmla="*/ 102704 w 337931"/>
                  <a:gd name="connsiteY51" fmla="*/ 530087 h 775252"/>
                  <a:gd name="connsiteX52" fmla="*/ 112644 w 337931"/>
                  <a:gd name="connsiteY52" fmla="*/ 533400 h 775252"/>
                  <a:gd name="connsiteX53" fmla="*/ 135835 w 337931"/>
                  <a:gd name="connsiteY53" fmla="*/ 530087 h 775252"/>
                  <a:gd name="connsiteX54" fmla="*/ 149087 w 337931"/>
                  <a:gd name="connsiteY54" fmla="*/ 506896 h 775252"/>
                  <a:gd name="connsiteX55" fmla="*/ 159026 w 337931"/>
                  <a:gd name="connsiteY55" fmla="*/ 503583 h 775252"/>
                  <a:gd name="connsiteX56" fmla="*/ 168965 w 337931"/>
                  <a:gd name="connsiteY56" fmla="*/ 506896 h 775252"/>
                  <a:gd name="connsiteX57" fmla="*/ 168965 w 337931"/>
                  <a:gd name="connsiteY57" fmla="*/ 530087 h 775252"/>
                  <a:gd name="connsiteX58" fmla="*/ 149087 w 337931"/>
                  <a:gd name="connsiteY58" fmla="*/ 533400 h 775252"/>
                  <a:gd name="connsiteX59" fmla="*/ 106018 w 337931"/>
                  <a:gd name="connsiteY59" fmla="*/ 543339 h 775252"/>
                  <a:gd name="connsiteX60" fmla="*/ 96078 w 337931"/>
                  <a:gd name="connsiteY60" fmla="*/ 549965 h 775252"/>
                  <a:gd name="connsiteX61" fmla="*/ 76200 w 337931"/>
                  <a:gd name="connsiteY61" fmla="*/ 556591 h 775252"/>
                  <a:gd name="connsiteX62" fmla="*/ 66261 w 337931"/>
                  <a:gd name="connsiteY62" fmla="*/ 563217 h 775252"/>
                  <a:gd name="connsiteX63" fmla="*/ 59635 w 337931"/>
                  <a:gd name="connsiteY63" fmla="*/ 569844 h 775252"/>
                  <a:gd name="connsiteX64" fmla="*/ 49696 w 337931"/>
                  <a:gd name="connsiteY64" fmla="*/ 573157 h 775252"/>
                  <a:gd name="connsiteX65" fmla="*/ 39757 w 337931"/>
                  <a:gd name="connsiteY65" fmla="*/ 579783 h 775252"/>
                  <a:gd name="connsiteX66" fmla="*/ 9939 w 337931"/>
                  <a:gd name="connsiteY66" fmla="*/ 593035 h 775252"/>
                  <a:gd name="connsiteX67" fmla="*/ 0 w 337931"/>
                  <a:gd name="connsiteY67" fmla="*/ 602974 h 775252"/>
                  <a:gd name="connsiteX68" fmla="*/ 6626 w 337931"/>
                  <a:gd name="connsiteY68" fmla="*/ 612913 h 775252"/>
                  <a:gd name="connsiteX69" fmla="*/ 23191 w 337931"/>
                  <a:gd name="connsiteY69" fmla="*/ 616226 h 775252"/>
                  <a:gd name="connsiteX70" fmla="*/ 59635 w 337931"/>
                  <a:gd name="connsiteY70" fmla="*/ 619539 h 775252"/>
                  <a:gd name="connsiteX71" fmla="*/ 119270 w 337931"/>
                  <a:gd name="connsiteY71" fmla="*/ 622852 h 775252"/>
                  <a:gd name="connsiteX72" fmla="*/ 139148 w 337931"/>
                  <a:gd name="connsiteY72" fmla="*/ 632791 h 775252"/>
                  <a:gd name="connsiteX73" fmla="*/ 162339 w 337931"/>
                  <a:gd name="connsiteY73" fmla="*/ 646044 h 775252"/>
                  <a:gd name="connsiteX74" fmla="*/ 155713 w 337931"/>
                  <a:gd name="connsiteY74" fmla="*/ 665922 h 775252"/>
                  <a:gd name="connsiteX75" fmla="*/ 149087 w 337931"/>
                  <a:gd name="connsiteY75" fmla="*/ 682487 h 775252"/>
                  <a:gd name="connsiteX76" fmla="*/ 145774 w 337931"/>
                  <a:gd name="connsiteY76" fmla="*/ 708991 h 775252"/>
                  <a:gd name="connsiteX77" fmla="*/ 139148 w 337931"/>
                  <a:gd name="connsiteY77" fmla="*/ 718931 h 775252"/>
                  <a:gd name="connsiteX78" fmla="*/ 149087 w 337931"/>
                  <a:gd name="connsiteY78" fmla="*/ 775252 h 775252"/>
                  <a:gd name="connsiteX79" fmla="*/ 168965 w 337931"/>
                  <a:gd name="connsiteY79" fmla="*/ 758687 h 775252"/>
                  <a:gd name="connsiteX80" fmla="*/ 182218 w 337931"/>
                  <a:gd name="connsiteY80" fmla="*/ 752061 h 775252"/>
                  <a:gd name="connsiteX81" fmla="*/ 192157 w 337931"/>
                  <a:gd name="connsiteY81" fmla="*/ 742122 h 775252"/>
                  <a:gd name="connsiteX82" fmla="*/ 195470 w 337931"/>
                  <a:gd name="connsiteY82" fmla="*/ 732183 h 775252"/>
                  <a:gd name="connsiteX83" fmla="*/ 208722 w 337931"/>
                  <a:gd name="connsiteY83" fmla="*/ 715617 h 775252"/>
                  <a:gd name="connsiteX84" fmla="*/ 215348 w 337931"/>
                  <a:gd name="connsiteY84" fmla="*/ 705678 h 775252"/>
                  <a:gd name="connsiteX85" fmla="*/ 238539 w 337931"/>
                  <a:gd name="connsiteY85" fmla="*/ 692426 h 775252"/>
                  <a:gd name="connsiteX86" fmla="*/ 238539 w 337931"/>
                  <a:gd name="connsiteY86" fmla="*/ 669235 h 775252"/>
                  <a:gd name="connsiteX87" fmla="*/ 218661 w 337931"/>
                  <a:gd name="connsiteY87" fmla="*/ 649357 h 775252"/>
                  <a:gd name="connsiteX88" fmla="*/ 215348 w 337931"/>
                  <a:gd name="connsiteY88" fmla="*/ 636104 h 775252"/>
                  <a:gd name="connsiteX89" fmla="*/ 221974 w 337931"/>
                  <a:gd name="connsiteY89" fmla="*/ 619539 h 775252"/>
                  <a:gd name="connsiteX90" fmla="*/ 228600 w 337931"/>
                  <a:gd name="connsiteY90" fmla="*/ 599661 h 775252"/>
                  <a:gd name="connsiteX91" fmla="*/ 231913 w 337931"/>
                  <a:gd name="connsiteY91" fmla="*/ 586409 h 775252"/>
                  <a:gd name="connsiteX92" fmla="*/ 238539 w 337931"/>
                  <a:gd name="connsiteY92" fmla="*/ 563217 h 775252"/>
                  <a:gd name="connsiteX93" fmla="*/ 241852 w 337931"/>
                  <a:gd name="connsiteY93" fmla="*/ 549965 h 775252"/>
                  <a:gd name="connsiteX94" fmla="*/ 248478 w 337931"/>
                  <a:gd name="connsiteY94" fmla="*/ 530087 h 775252"/>
                  <a:gd name="connsiteX95" fmla="*/ 268357 w 337931"/>
                  <a:gd name="connsiteY95" fmla="*/ 543339 h 775252"/>
                  <a:gd name="connsiteX96" fmla="*/ 281609 w 337931"/>
                  <a:gd name="connsiteY96" fmla="*/ 546652 h 775252"/>
                  <a:gd name="connsiteX97" fmla="*/ 261731 w 337931"/>
                  <a:gd name="connsiteY97" fmla="*/ 533400 h 775252"/>
                  <a:gd name="connsiteX98" fmla="*/ 251791 w 337931"/>
                  <a:gd name="connsiteY98" fmla="*/ 513522 h 775252"/>
                  <a:gd name="connsiteX99" fmla="*/ 245165 w 337931"/>
                  <a:gd name="connsiteY99" fmla="*/ 500270 h 775252"/>
                  <a:gd name="connsiteX100" fmla="*/ 235226 w 337931"/>
                  <a:gd name="connsiteY100" fmla="*/ 490331 h 775252"/>
                  <a:gd name="connsiteX101" fmla="*/ 225287 w 337931"/>
                  <a:gd name="connsiteY101" fmla="*/ 470452 h 775252"/>
                  <a:gd name="connsiteX102" fmla="*/ 205409 w 337931"/>
                  <a:gd name="connsiteY102" fmla="*/ 443948 h 775252"/>
                  <a:gd name="connsiteX103" fmla="*/ 212035 w 337931"/>
                  <a:gd name="connsiteY103" fmla="*/ 434009 h 775252"/>
                  <a:gd name="connsiteX104" fmla="*/ 221974 w 337931"/>
                  <a:gd name="connsiteY104" fmla="*/ 424070 h 775252"/>
                  <a:gd name="connsiteX105" fmla="*/ 225287 w 337931"/>
                  <a:gd name="connsiteY105" fmla="*/ 390939 h 775252"/>
                  <a:gd name="connsiteX106" fmla="*/ 251791 w 337931"/>
                  <a:gd name="connsiteY106" fmla="*/ 397565 h 775252"/>
                  <a:gd name="connsiteX107" fmla="*/ 274983 w 337931"/>
                  <a:gd name="connsiteY107" fmla="*/ 407504 h 775252"/>
                  <a:gd name="connsiteX108" fmla="*/ 291548 w 337931"/>
                  <a:gd name="connsiteY108" fmla="*/ 420757 h 775252"/>
                  <a:gd name="connsiteX109" fmla="*/ 284922 w 337931"/>
                  <a:gd name="connsiteY109" fmla="*/ 404191 h 775252"/>
                  <a:gd name="connsiteX110" fmla="*/ 271670 w 337931"/>
                  <a:gd name="connsiteY110" fmla="*/ 384313 h 775252"/>
                  <a:gd name="connsiteX111" fmla="*/ 268357 w 337931"/>
                  <a:gd name="connsiteY111" fmla="*/ 374374 h 775252"/>
                  <a:gd name="connsiteX112" fmla="*/ 258418 w 337931"/>
                  <a:gd name="connsiteY112" fmla="*/ 371061 h 775252"/>
                  <a:gd name="connsiteX113" fmla="*/ 231913 w 337931"/>
                  <a:gd name="connsiteY113" fmla="*/ 341244 h 775252"/>
                  <a:gd name="connsiteX114" fmla="*/ 225287 w 337931"/>
                  <a:gd name="connsiteY114" fmla="*/ 321365 h 775252"/>
                  <a:gd name="connsiteX115" fmla="*/ 218661 w 337931"/>
                  <a:gd name="connsiteY115" fmla="*/ 271670 h 775252"/>
                  <a:gd name="connsiteX116" fmla="*/ 221974 w 337931"/>
                  <a:gd name="connsiteY116" fmla="*/ 241852 h 775252"/>
                  <a:gd name="connsiteX117" fmla="*/ 261731 w 337931"/>
                  <a:gd name="connsiteY117" fmla="*/ 245165 h 775252"/>
                  <a:gd name="connsiteX118" fmla="*/ 281609 w 337931"/>
                  <a:gd name="connsiteY118" fmla="*/ 251791 h 775252"/>
                  <a:gd name="connsiteX119" fmla="*/ 308113 w 337931"/>
                  <a:gd name="connsiteY119" fmla="*/ 271670 h 775252"/>
                  <a:gd name="connsiteX120" fmla="*/ 318052 w 337931"/>
                  <a:gd name="connsiteY120" fmla="*/ 278296 h 775252"/>
                  <a:gd name="connsiteX121" fmla="*/ 337931 w 337931"/>
                  <a:gd name="connsiteY121" fmla="*/ 291548 h 775252"/>
                  <a:gd name="connsiteX122" fmla="*/ 327991 w 337931"/>
                  <a:gd name="connsiteY122" fmla="*/ 248478 h 775252"/>
                  <a:gd name="connsiteX123" fmla="*/ 318052 w 337931"/>
                  <a:gd name="connsiteY123" fmla="*/ 228600 h 775252"/>
                  <a:gd name="connsiteX124" fmla="*/ 308113 w 337931"/>
                  <a:gd name="connsiteY124" fmla="*/ 225287 h 775252"/>
                  <a:gd name="connsiteX125" fmla="*/ 278296 w 337931"/>
                  <a:gd name="connsiteY125" fmla="*/ 212035 h 775252"/>
                  <a:gd name="connsiteX126" fmla="*/ 268357 w 337931"/>
                  <a:gd name="connsiteY126" fmla="*/ 208722 h 775252"/>
                  <a:gd name="connsiteX127" fmla="*/ 258418 w 337931"/>
                  <a:gd name="connsiteY127" fmla="*/ 205409 h 775252"/>
                  <a:gd name="connsiteX128" fmla="*/ 258418 w 337931"/>
                  <a:gd name="connsiteY128" fmla="*/ 185531 h 775252"/>
                  <a:gd name="connsiteX129" fmla="*/ 281609 w 337931"/>
                  <a:gd name="connsiteY129" fmla="*/ 188844 h 775252"/>
                  <a:gd name="connsiteX130" fmla="*/ 314739 w 337931"/>
                  <a:gd name="connsiteY130" fmla="*/ 185531 h 775252"/>
                  <a:gd name="connsiteX131" fmla="*/ 311426 w 337931"/>
                  <a:gd name="connsiteY131" fmla="*/ 172278 h 775252"/>
                  <a:gd name="connsiteX132" fmla="*/ 298174 w 337931"/>
                  <a:gd name="connsiteY132" fmla="*/ 165652 h 775252"/>
                  <a:gd name="connsiteX133" fmla="*/ 288235 w 337931"/>
                  <a:gd name="connsiteY133" fmla="*/ 155713 h 775252"/>
                  <a:gd name="connsiteX134" fmla="*/ 274983 w 337931"/>
                  <a:gd name="connsiteY134" fmla="*/ 135835 h 775252"/>
                  <a:gd name="connsiteX135" fmla="*/ 265044 w 337931"/>
                  <a:gd name="connsiteY135" fmla="*/ 125896 h 775252"/>
                  <a:gd name="connsiteX136" fmla="*/ 258418 w 337931"/>
                  <a:gd name="connsiteY136" fmla="*/ 112644 h 775252"/>
                  <a:gd name="connsiteX137" fmla="*/ 238539 w 337931"/>
                  <a:gd name="connsiteY137" fmla="*/ 86139 h 775252"/>
                  <a:gd name="connsiteX138" fmla="*/ 228600 w 337931"/>
                  <a:gd name="connsiteY138" fmla="*/ 56322 h 775252"/>
                  <a:gd name="connsiteX139" fmla="*/ 225287 w 337931"/>
                  <a:gd name="connsiteY139" fmla="*/ 39757 h 775252"/>
                  <a:gd name="connsiteX140" fmla="*/ 221974 w 337931"/>
                  <a:gd name="connsiteY140" fmla="*/ 29817 h 775252"/>
                  <a:gd name="connsiteX141" fmla="*/ 218661 w 337931"/>
                  <a:gd name="connsiteY141" fmla="*/ 16565 h 775252"/>
                  <a:gd name="connsiteX142" fmla="*/ 205409 w 337931"/>
                  <a:gd name="connsiteY142" fmla="*/ 0 h 77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337931" h="775252">
                    <a:moveTo>
                      <a:pt x="205409" y="0"/>
                    </a:moveTo>
                    <a:lnTo>
                      <a:pt x="205409" y="0"/>
                    </a:lnTo>
                    <a:cubicBezTo>
                      <a:pt x="195470" y="9939"/>
                      <a:pt x="180036" y="16482"/>
                      <a:pt x="175591" y="29817"/>
                    </a:cubicBezTo>
                    <a:cubicBezTo>
                      <a:pt x="173382" y="36443"/>
                      <a:pt x="170659" y="42920"/>
                      <a:pt x="168965" y="49696"/>
                    </a:cubicBezTo>
                    <a:cubicBezTo>
                      <a:pt x="167904" y="53942"/>
                      <a:pt x="164715" y="68134"/>
                      <a:pt x="162339" y="72887"/>
                    </a:cubicBezTo>
                    <a:cubicBezTo>
                      <a:pt x="160558" y="76448"/>
                      <a:pt x="159090" y="80716"/>
                      <a:pt x="155713" y="82826"/>
                    </a:cubicBezTo>
                    <a:cubicBezTo>
                      <a:pt x="149790" y="86528"/>
                      <a:pt x="135835" y="89452"/>
                      <a:pt x="135835" y="89452"/>
                    </a:cubicBezTo>
                    <a:cubicBezTo>
                      <a:pt x="119397" y="100411"/>
                      <a:pt x="128715" y="93260"/>
                      <a:pt x="109331" y="112644"/>
                    </a:cubicBezTo>
                    <a:lnTo>
                      <a:pt x="102704" y="119270"/>
                    </a:lnTo>
                    <a:cubicBezTo>
                      <a:pt x="101600" y="125896"/>
                      <a:pt x="97545" y="132689"/>
                      <a:pt x="99391" y="139148"/>
                    </a:cubicBezTo>
                    <a:cubicBezTo>
                      <a:pt x="102641" y="150521"/>
                      <a:pt x="118359" y="136645"/>
                      <a:pt x="119270" y="135835"/>
                    </a:cubicBezTo>
                    <a:cubicBezTo>
                      <a:pt x="126274" y="129610"/>
                      <a:pt x="131351" y="121155"/>
                      <a:pt x="139148" y="115957"/>
                    </a:cubicBezTo>
                    <a:cubicBezTo>
                      <a:pt x="142461" y="113748"/>
                      <a:pt x="146090" y="111953"/>
                      <a:pt x="149087" y="109331"/>
                    </a:cubicBezTo>
                    <a:cubicBezTo>
                      <a:pt x="160601" y="99256"/>
                      <a:pt x="163165" y="92351"/>
                      <a:pt x="175591" y="86139"/>
                    </a:cubicBezTo>
                    <a:cubicBezTo>
                      <a:pt x="178715" y="84577"/>
                      <a:pt x="182218" y="83930"/>
                      <a:pt x="185531" y="82826"/>
                    </a:cubicBezTo>
                    <a:cubicBezTo>
                      <a:pt x="193261" y="83930"/>
                      <a:pt x="206253" y="78731"/>
                      <a:pt x="208722" y="86139"/>
                    </a:cubicBezTo>
                    <a:cubicBezTo>
                      <a:pt x="219007" y="116993"/>
                      <a:pt x="210794" y="144048"/>
                      <a:pt x="188844" y="162339"/>
                    </a:cubicBezTo>
                    <a:cubicBezTo>
                      <a:pt x="185785" y="164888"/>
                      <a:pt x="182217" y="166756"/>
                      <a:pt x="178904" y="168965"/>
                    </a:cubicBezTo>
                    <a:cubicBezTo>
                      <a:pt x="176210" y="177048"/>
                      <a:pt x="175387" y="182422"/>
                      <a:pt x="168965" y="188844"/>
                    </a:cubicBezTo>
                    <a:cubicBezTo>
                      <a:pt x="166150" y="191660"/>
                      <a:pt x="162339" y="193261"/>
                      <a:pt x="159026" y="195470"/>
                    </a:cubicBezTo>
                    <a:cubicBezTo>
                      <a:pt x="155713" y="199887"/>
                      <a:pt x="153329" y="205187"/>
                      <a:pt x="149087" y="208722"/>
                    </a:cubicBezTo>
                    <a:cubicBezTo>
                      <a:pt x="146404" y="210958"/>
                      <a:pt x="142272" y="210473"/>
                      <a:pt x="139148" y="212035"/>
                    </a:cubicBezTo>
                    <a:cubicBezTo>
                      <a:pt x="135587" y="213816"/>
                      <a:pt x="132268" y="216112"/>
                      <a:pt x="129209" y="218661"/>
                    </a:cubicBezTo>
                    <a:cubicBezTo>
                      <a:pt x="103700" y="239919"/>
                      <a:pt x="134008" y="218775"/>
                      <a:pt x="109331" y="235226"/>
                    </a:cubicBezTo>
                    <a:lnTo>
                      <a:pt x="96078" y="255104"/>
                    </a:lnTo>
                    <a:cubicBezTo>
                      <a:pt x="93479" y="259003"/>
                      <a:pt x="89139" y="261444"/>
                      <a:pt x="86139" y="265044"/>
                    </a:cubicBezTo>
                    <a:cubicBezTo>
                      <a:pt x="83590" y="268103"/>
                      <a:pt x="81722" y="271670"/>
                      <a:pt x="79513" y="274983"/>
                    </a:cubicBezTo>
                    <a:cubicBezTo>
                      <a:pt x="92084" y="278126"/>
                      <a:pt x="95899" y="281089"/>
                      <a:pt x="109331" y="274983"/>
                    </a:cubicBezTo>
                    <a:cubicBezTo>
                      <a:pt x="116581" y="271688"/>
                      <a:pt x="123578" y="267362"/>
                      <a:pt x="129209" y="261731"/>
                    </a:cubicBezTo>
                    <a:cubicBezTo>
                      <a:pt x="131418" y="259522"/>
                      <a:pt x="133041" y="256501"/>
                      <a:pt x="135835" y="255104"/>
                    </a:cubicBezTo>
                    <a:cubicBezTo>
                      <a:pt x="139907" y="253068"/>
                      <a:pt x="144670" y="252895"/>
                      <a:pt x="149087" y="251791"/>
                    </a:cubicBezTo>
                    <a:cubicBezTo>
                      <a:pt x="152400" y="249582"/>
                      <a:pt x="155465" y="246946"/>
                      <a:pt x="159026" y="245165"/>
                    </a:cubicBezTo>
                    <a:cubicBezTo>
                      <a:pt x="163780" y="242788"/>
                      <a:pt x="177971" y="239601"/>
                      <a:pt x="182218" y="238539"/>
                    </a:cubicBezTo>
                    <a:cubicBezTo>
                      <a:pt x="185531" y="239643"/>
                      <a:pt x="191053" y="238539"/>
                      <a:pt x="192157" y="241852"/>
                    </a:cubicBezTo>
                    <a:cubicBezTo>
                      <a:pt x="193938" y="247194"/>
                      <a:pt x="190326" y="252984"/>
                      <a:pt x="188844" y="258417"/>
                    </a:cubicBezTo>
                    <a:cubicBezTo>
                      <a:pt x="187006" y="265156"/>
                      <a:pt x="184427" y="271670"/>
                      <a:pt x="182218" y="278296"/>
                    </a:cubicBezTo>
                    <a:lnTo>
                      <a:pt x="175591" y="298174"/>
                    </a:lnTo>
                    <a:cubicBezTo>
                      <a:pt x="174109" y="302619"/>
                      <a:pt x="168965" y="304800"/>
                      <a:pt x="165652" y="308113"/>
                    </a:cubicBezTo>
                    <a:cubicBezTo>
                      <a:pt x="164548" y="312530"/>
                      <a:pt x="164598" y="317412"/>
                      <a:pt x="162339" y="321365"/>
                    </a:cubicBezTo>
                    <a:cubicBezTo>
                      <a:pt x="161662" y="322549"/>
                      <a:pt x="142173" y="335226"/>
                      <a:pt x="155713" y="341244"/>
                    </a:cubicBezTo>
                    <a:cubicBezTo>
                      <a:pt x="163849" y="344860"/>
                      <a:pt x="173383" y="343453"/>
                      <a:pt x="182218" y="344557"/>
                    </a:cubicBezTo>
                    <a:cubicBezTo>
                      <a:pt x="184427" y="347870"/>
                      <a:pt x="187276" y="350836"/>
                      <a:pt x="188844" y="354496"/>
                    </a:cubicBezTo>
                    <a:cubicBezTo>
                      <a:pt x="192707" y="363509"/>
                      <a:pt x="194739" y="388408"/>
                      <a:pt x="195470" y="394252"/>
                    </a:cubicBezTo>
                    <a:cubicBezTo>
                      <a:pt x="194346" y="400999"/>
                      <a:pt x="194198" y="418653"/>
                      <a:pt x="185531" y="424070"/>
                    </a:cubicBezTo>
                    <a:cubicBezTo>
                      <a:pt x="179608" y="427772"/>
                      <a:pt x="172278" y="428487"/>
                      <a:pt x="165652" y="430696"/>
                    </a:cubicBezTo>
                    <a:lnTo>
                      <a:pt x="155713" y="434009"/>
                    </a:lnTo>
                    <a:cubicBezTo>
                      <a:pt x="152400" y="436218"/>
                      <a:pt x="148590" y="437819"/>
                      <a:pt x="145774" y="440635"/>
                    </a:cubicBezTo>
                    <a:cubicBezTo>
                      <a:pt x="140118" y="446291"/>
                      <a:pt x="125830" y="469436"/>
                      <a:pt x="122583" y="473765"/>
                    </a:cubicBezTo>
                    <a:cubicBezTo>
                      <a:pt x="120327" y="476773"/>
                      <a:pt x="108443" y="492108"/>
                      <a:pt x="106018" y="496957"/>
                    </a:cubicBezTo>
                    <a:cubicBezTo>
                      <a:pt x="104456" y="500081"/>
                      <a:pt x="104400" y="503843"/>
                      <a:pt x="102704" y="506896"/>
                    </a:cubicBezTo>
                    <a:cubicBezTo>
                      <a:pt x="98836" y="513857"/>
                      <a:pt x="89452" y="526774"/>
                      <a:pt x="89452" y="526774"/>
                    </a:cubicBezTo>
                    <a:cubicBezTo>
                      <a:pt x="93869" y="527878"/>
                      <a:pt x="98326" y="528836"/>
                      <a:pt x="102704" y="530087"/>
                    </a:cubicBezTo>
                    <a:cubicBezTo>
                      <a:pt x="106062" y="531046"/>
                      <a:pt x="109151" y="533400"/>
                      <a:pt x="112644" y="533400"/>
                    </a:cubicBezTo>
                    <a:cubicBezTo>
                      <a:pt x="120453" y="533400"/>
                      <a:pt x="128105" y="531191"/>
                      <a:pt x="135835" y="530087"/>
                    </a:cubicBezTo>
                    <a:cubicBezTo>
                      <a:pt x="137465" y="526826"/>
                      <a:pt x="145185" y="510018"/>
                      <a:pt x="149087" y="506896"/>
                    </a:cubicBezTo>
                    <a:cubicBezTo>
                      <a:pt x="151814" y="504714"/>
                      <a:pt x="155713" y="504687"/>
                      <a:pt x="159026" y="503583"/>
                    </a:cubicBezTo>
                    <a:cubicBezTo>
                      <a:pt x="162339" y="504687"/>
                      <a:pt x="166783" y="504169"/>
                      <a:pt x="168965" y="506896"/>
                    </a:cubicBezTo>
                    <a:cubicBezTo>
                      <a:pt x="171143" y="509619"/>
                      <a:pt x="175238" y="526502"/>
                      <a:pt x="168965" y="530087"/>
                    </a:cubicBezTo>
                    <a:cubicBezTo>
                      <a:pt x="163133" y="533420"/>
                      <a:pt x="155713" y="532296"/>
                      <a:pt x="149087" y="533400"/>
                    </a:cubicBezTo>
                    <a:cubicBezTo>
                      <a:pt x="121801" y="542495"/>
                      <a:pt x="136123" y="539038"/>
                      <a:pt x="106018" y="543339"/>
                    </a:cubicBezTo>
                    <a:cubicBezTo>
                      <a:pt x="102705" y="545548"/>
                      <a:pt x="99717" y="548348"/>
                      <a:pt x="96078" y="549965"/>
                    </a:cubicBezTo>
                    <a:cubicBezTo>
                      <a:pt x="89696" y="552802"/>
                      <a:pt x="76200" y="556591"/>
                      <a:pt x="76200" y="556591"/>
                    </a:cubicBezTo>
                    <a:cubicBezTo>
                      <a:pt x="72887" y="558800"/>
                      <a:pt x="69370" y="560730"/>
                      <a:pt x="66261" y="563217"/>
                    </a:cubicBezTo>
                    <a:cubicBezTo>
                      <a:pt x="63822" y="565168"/>
                      <a:pt x="62314" y="568237"/>
                      <a:pt x="59635" y="569844"/>
                    </a:cubicBezTo>
                    <a:cubicBezTo>
                      <a:pt x="56641" y="571641"/>
                      <a:pt x="53009" y="572053"/>
                      <a:pt x="49696" y="573157"/>
                    </a:cubicBezTo>
                    <a:cubicBezTo>
                      <a:pt x="46383" y="575366"/>
                      <a:pt x="43318" y="578002"/>
                      <a:pt x="39757" y="579783"/>
                    </a:cubicBezTo>
                    <a:cubicBezTo>
                      <a:pt x="31097" y="584113"/>
                      <a:pt x="18137" y="587179"/>
                      <a:pt x="9939" y="593035"/>
                    </a:cubicBezTo>
                    <a:cubicBezTo>
                      <a:pt x="6126" y="595758"/>
                      <a:pt x="3313" y="599661"/>
                      <a:pt x="0" y="602974"/>
                    </a:cubicBezTo>
                    <a:cubicBezTo>
                      <a:pt x="2209" y="606287"/>
                      <a:pt x="3169" y="610938"/>
                      <a:pt x="6626" y="612913"/>
                    </a:cubicBezTo>
                    <a:cubicBezTo>
                      <a:pt x="11515" y="615707"/>
                      <a:pt x="17603" y="615528"/>
                      <a:pt x="23191" y="616226"/>
                    </a:cubicBezTo>
                    <a:cubicBezTo>
                      <a:pt x="35295" y="617739"/>
                      <a:pt x="47466" y="618700"/>
                      <a:pt x="59635" y="619539"/>
                    </a:cubicBezTo>
                    <a:cubicBezTo>
                      <a:pt x="79497" y="620909"/>
                      <a:pt x="99392" y="621748"/>
                      <a:pt x="119270" y="622852"/>
                    </a:cubicBezTo>
                    <a:cubicBezTo>
                      <a:pt x="125896" y="626165"/>
                      <a:pt x="132796" y="628979"/>
                      <a:pt x="139148" y="632791"/>
                    </a:cubicBezTo>
                    <a:cubicBezTo>
                      <a:pt x="164221" y="647836"/>
                      <a:pt x="141452" y="639082"/>
                      <a:pt x="162339" y="646044"/>
                    </a:cubicBezTo>
                    <a:cubicBezTo>
                      <a:pt x="168340" y="664047"/>
                      <a:pt x="166503" y="648658"/>
                      <a:pt x="155713" y="665922"/>
                    </a:cubicBezTo>
                    <a:cubicBezTo>
                      <a:pt x="152561" y="670965"/>
                      <a:pt x="151296" y="676965"/>
                      <a:pt x="149087" y="682487"/>
                    </a:cubicBezTo>
                    <a:cubicBezTo>
                      <a:pt x="147983" y="691322"/>
                      <a:pt x="148117" y="700401"/>
                      <a:pt x="145774" y="708991"/>
                    </a:cubicBezTo>
                    <a:cubicBezTo>
                      <a:pt x="144726" y="712833"/>
                      <a:pt x="139382" y="714956"/>
                      <a:pt x="139148" y="718931"/>
                    </a:cubicBezTo>
                    <a:cubicBezTo>
                      <a:pt x="136718" y="760244"/>
                      <a:pt x="135411" y="754738"/>
                      <a:pt x="149087" y="775252"/>
                    </a:cubicBezTo>
                    <a:cubicBezTo>
                      <a:pt x="171185" y="767886"/>
                      <a:pt x="145989" y="778380"/>
                      <a:pt x="168965" y="758687"/>
                    </a:cubicBezTo>
                    <a:cubicBezTo>
                      <a:pt x="172715" y="755473"/>
                      <a:pt x="177800" y="754270"/>
                      <a:pt x="182218" y="752061"/>
                    </a:cubicBezTo>
                    <a:cubicBezTo>
                      <a:pt x="185531" y="748748"/>
                      <a:pt x="189558" y="746020"/>
                      <a:pt x="192157" y="742122"/>
                    </a:cubicBezTo>
                    <a:cubicBezTo>
                      <a:pt x="194094" y="739216"/>
                      <a:pt x="193908" y="735307"/>
                      <a:pt x="195470" y="732183"/>
                    </a:cubicBezTo>
                    <a:cubicBezTo>
                      <a:pt x="202266" y="718590"/>
                      <a:pt x="200506" y="725887"/>
                      <a:pt x="208722" y="715617"/>
                    </a:cubicBezTo>
                    <a:cubicBezTo>
                      <a:pt x="211209" y="712508"/>
                      <a:pt x="212532" y="708494"/>
                      <a:pt x="215348" y="705678"/>
                    </a:cubicBezTo>
                    <a:cubicBezTo>
                      <a:pt x="220031" y="700995"/>
                      <a:pt x="233342" y="695024"/>
                      <a:pt x="238539" y="692426"/>
                    </a:cubicBezTo>
                    <a:cubicBezTo>
                      <a:pt x="241439" y="683725"/>
                      <a:pt x="245114" y="678629"/>
                      <a:pt x="238539" y="669235"/>
                    </a:cubicBezTo>
                    <a:cubicBezTo>
                      <a:pt x="233165" y="661558"/>
                      <a:pt x="218661" y="649357"/>
                      <a:pt x="218661" y="649357"/>
                    </a:cubicBezTo>
                    <a:cubicBezTo>
                      <a:pt x="217557" y="644939"/>
                      <a:pt x="214845" y="640630"/>
                      <a:pt x="215348" y="636104"/>
                    </a:cubicBezTo>
                    <a:cubicBezTo>
                      <a:pt x="216005" y="630193"/>
                      <a:pt x="219942" y="625128"/>
                      <a:pt x="221974" y="619539"/>
                    </a:cubicBezTo>
                    <a:cubicBezTo>
                      <a:pt x="224361" y="612975"/>
                      <a:pt x="226593" y="606351"/>
                      <a:pt x="228600" y="599661"/>
                    </a:cubicBezTo>
                    <a:cubicBezTo>
                      <a:pt x="229908" y="595300"/>
                      <a:pt x="230715" y="590802"/>
                      <a:pt x="231913" y="586409"/>
                    </a:cubicBezTo>
                    <a:cubicBezTo>
                      <a:pt x="234028" y="578652"/>
                      <a:pt x="236424" y="570974"/>
                      <a:pt x="238539" y="563217"/>
                    </a:cubicBezTo>
                    <a:cubicBezTo>
                      <a:pt x="239737" y="558824"/>
                      <a:pt x="240544" y="554326"/>
                      <a:pt x="241852" y="549965"/>
                    </a:cubicBezTo>
                    <a:cubicBezTo>
                      <a:pt x="243859" y="543275"/>
                      <a:pt x="248478" y="530087"/>
                      <a:pt x="248478" y="530087"/>
                    </a:cubicBezTo>
                    <a:cubicBezTo>
                      <a:pt x="279510" y="540430"/>
                      <a:pt x="233616" y="523487"/>
                      <a:pt x="268357" y="543339"/>
                    </a:cubicBezTo>
                    <a:cubicBezTo>
                      <a:pt x="272310" y="545598"/>
                      <a:pt x="277192" y="545548"/>
                      <a:pt x="281609" y="546652"/>
                    </a:cubicBezTo>
                    <a:cubicBezTo>
                      <a:pt x="274983" y="542235"/>
                      <a:pt x="264249" y="540955"/>
                      <a:pt x="261731" y="533400"/>
                    </a:cubicBezTo>
                    <a:cubicBezTo>
                      <a:pt x="255656" y="515176"/>
                      <a:pt x="262069" y="531507"/>
                      <a:pt x="251791" y="513522"/>
                    </a:cubicBezTo>
                    <a:cubicBezTo>
                      <a:pt x="249341" y="509234"/>
                      <a:pt x="248036" y="504289"/>
                      <a:pt x="245165" y="500270"/>
                    </a:cubicBezTo>
                    <a:cubicBezTo>
                      <a:pt x="242442" y="496457"/>
                      <a:pt x="238539" y="493644"/>
                      <a:pt x="235226" y="490331"/>
                    </a:cubicBezTo>
                    <a:cubicBezTo>
                      <a:pt x="231913" y="483705"/>
                      <a:pt x="228885" y="476928"/>
                      <a:pt x="225287" y="470452"/>
                    </a:cubicBezTo>
                    <a:cubicBezTo>
                      <a:pt x="220493" y="461822"/>
                      <a:pt x="210929" y="450849"/>
                      <a:pt x="205409" y="443948"/>
                    </a:cubicBezTo>
                    <a:cubicBezTo>
                      <a:pt x="207618" y="440635"/>
                      <a:pt x="209486" y="437068"/>
                      <a:pt x="212035" y="434009"/>
                    </a:cubicBezTo>
                    <a:cubicBezTo>
                      <a:pt x="215034" y="430410"/>
                      <a:pt x="220596" y="428548"/>
                      <a:pt x="221974" y="424070"/>
                    </a:cubicBezTo>
                    <a:cubicBezTo>
                      <a:pt x="225238" y="413462"/>
                      <a:pt x="224183" y="401983"/>
                      <a:pt x="225287" y="390939"/>
                    </a:cubicBezTo>
                    <a:cubicBezTo>
                      <a:pt x="235011" y="392884"/>
                      <a:pt x="242876" y="393745"/>
                      <a:pt x="251791" y="397565"/>
                    </a:cubicBezTo>
                    <a:cubicBezTo>
                      <a:pt x="280449" y="409847"/>
                      <a:pt x="251675" y="399735"/>
                      <a:pt x="274983" y="407504"/>
                    </a:cubicBezTo>
                    <a:cubicBezTo>
                      <a:pt x="275408" y="407929"/>
                      <a:pt x="290503" y="423893"/>
                      <a:pt x="291548" y="420757"/>
                    </a:cubicBezTo>
                    <a:cubicBezTo>
                      <a:pt x="293429" y="415115"/>
                      <a:pt x="287770" y="409412"/>
                      <a:pt x="284922" y="404191"/>
                    </a:cubicBezTo>
                    <a:cubicBezTo>
                      <a:pt x="281109" y="397200"/>
                      <a:pt x="275537" y="391274"/>
                      <a:pt x="271670" y="384313"/>
                    </a:cubicBezTo>
                    <a:cubicBezTo>
                      <a:pt x="269974" y="381260"/>
                      <a:pt x="270826" y="376843"/>
                      <a:pt x="268357" y="374374"/>
                    </a:cubicBezTo>
                    <a:cubicBezTo>
                      <a:pt x="265888" y="371905"/>
                      <a:pt x="261731" y="372165"/>
                      <a:pt x="258418" y="371061"/>
                    </a:cubicBezTo>
                    <a:cubicBezTo>
                      <a:pt x="235723" y="348368"/>
                      <a:pt x="243737" y="358980"/>
                      <a:pt x="231913" y="341244"/>
                    </a:cubicBezTo>
                    <a:cubicBezTo>
                      <a:pt x="229704" y="334618"/>
                      <a:pt x="225919" y="328321"/>
                      <a:pt x="225287" y="321365"/>
                    </a:cubicBezTo>
                    <a:cubicBezTo>
                      <a:pt x="221562" y="280387"/>
                      <a:pt x="224932" y="296756"/>
                      <a:pt x="218661" y="271670"/>
                    </a:cubicBezTo>
                    <a:cubicBezTo>
                      <a:pt x="219765" y="261731"/>
                      <a:pt x="213457" y="247093"/>
                      <a:pt x="221974" y="241852"/>
                    </a:cubicBezTo>
                    <a:cubicBezTo>
                      <a:pt x="233300" y="234882"/>
                      <a:pt x="248614" y="242979"/>
                      <a:pt x="261731" y="245165"/>
                    </a:cubicBezTo>
                    <a:cubicBezTo>
                      <a:pt x="268620" y="246313"/>
                      <a:pt x="281609" y="251791"/>
                      <a:pt x="281609" y="251791"/>
                    </a:cubicBezTo>
                    <a:cubicBezTo>
                      <a:pt x="290444" y="258417"/>
                      <a:pt x="298924" y="265544"/>
                      <a:pt x="308113" y="271670"/>
                    </a:cubicBezTo>
                    <a:cubicBezTo>
                      <a:pt x="311426" y="273879"/>
                      <a:pt x="314993" y="275747"/>
                      <a:pt x="318052" y="278296"/>
                    </a:cubicBezTo>
                    <a:cubicBezTo>
                      <a:pt x="334597" y="292083"/>
                      <a:pt x="320463" y="285726"/>
                      <a:pt x="337931" y="291548"/>
                    </a:cubicBezTo>
                    <a:cubicBezTo>
                      <a:pt x="331995" y="232184"/>
                      <a:pt x="341574" y="275641"/>
                      <a:pt x="327991" y="248478"/>
                    </a:cubicBezTo>
                    <a:cubicBezTo>
                      <a:pt x="323989" y="240475"/>
                      <a:pt x="325965" y="234930"/>
                      <a:pt x="318052" y="228600"/>
                    </a:cubicBezTo>
                    <a:cubicBezTo>
                      <a:pt x="315325" y="226418"/>
                      <a:pt x="311426" y="226391"/>
                      <a:pt x="308113" y="225287"/>
                    </a:cubicBezTo>
                    <a:cubicBezTo>
                      <a:pt x="292363" y="214787"/>
                      <a:pt x="301951" y="219920"/>
                      <a:pt x="278296" y="212035"/>
                    </a:cubicBezTo>
                    <a:lnTo>
                      <a:pt x="268357" y="208722"/>
                    </a:lnTo>
                    <a:lnTo>
                      <a:pt x="258418" y="205409"/>
                    </a:lnTo>
                    <a:cubicBezTo>
                      <a:pt x="257738" y="203370"/>
                      <a:pt x="250261" y="187570"/>
                      <a:pt x="258418" y="185531"/>
                    </a:cubicBezTo>
                    <a:cubicBezTo>
                      <a:pt x="265994" y="183637"/>
                      <a:pt x="273879" y="187740"/>
                      <a:pt x="281609" y="188844"/>
                    </a:cubicBezTo>
                    <a:cubicBezTo>
                      <a:pt x="292652" y="187740"/>
                      <a:pt x="305037" y="190921"/>
                      <a:pt x="314739" y="185531"/>
                    </a:cubicBezTo>
                    <a:cubicBezTo>
                      <a:pt x="318720" y="183319"/>
                      <a:pt x="314341" y="175776"/>
                      <a:pt x="311426" y="172278"/>
                    </a:cubicBezTo>
                    <a:cubicBezTo>
                      <a:pt x="308264" y="168484"/>
                      <a:pt x="302193" y="168523"/>
                      <a:pt x="298174" y="165652"/>
                    </a:cubicBezTo>
                    <a:cubicBezTo>
                      <a:pt x="294361" y="162929"/>
                      <a:pt x="291111" y="159411"/>
                      <a:pt x="288235" y="155713"/>
                    </a:cubicBezTo>
                    <a:cubicBezTo>
                      <a:pt x="283346" y="149427"/>
                      <a:pt x="279872" y="142121"/>
                      <a:pt x="274983" y="135835"/>
                    </a:cubicBezTo>
                    <a:cubicBezTo>
                      <a:pt x="272107" y="132137"/>
                      <a:pt x="267767" y="129709"/>
                      <a:pt x="265044" y="125896"/>
                    </a:cubicBezTo>
                    <a:cubicBezTo>
                      <a:pt x="262173" y="121877"/>
                      <a:pt x="260868" y="116932"/>
                      <a:pt x="258418" y="112644"/>
                    </a:cubicBezTo>
                    <a:cubicBezTo>
                      <a:pt x="253144" y="103415"/>
                      <a:pt x="244910" y="94103"/>
                      <a:pt x="238539" y="86139"/>
                    </a:cubicBezTo>
                    <a:lnTo>
                      <a:pt x="228600" y="56322"/>
                    </a:lnTo>
                    <a:cubicBezTo>
                      <a:pt x="226819" y="50980"/>
                      <a:pt x="226653" y="45220"/>
                      <a:pt x="225287" y="39757"/>
                    </a:cubicBezTo>
                    <a:cubicBezTo>
                      <a:pt x="224440" y="36369"/>
                      <a:pt x="222933" y="33175"/>
                      <a:pt x="221974" y="29817"/>
                    </a:cubicBezTo>
                    <a:cubicBezTo>
                      <a:pt x="220723" y="25439"/>
                      <a:pt x="222217" y="19409"/>
                      <a:pt x="218661" y="16565"/>
                    </a:cubicBezTo>
                    <a:cubicBezTo>
                      <a:pt x="215212" y="13806"/>
                      <a:pt x="207618" y="2761"/>
                      <a:pt x="205409"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04" name="Group 203">
              <a:extLst>
                <a:ext uri="{FF2B5EF4-FFF2-40B4-BE49-F238E27FC236}">
                  <a16:creationId xmlns:a16="http://schemas.microsoft.com/office/drawing/2014/main" id="{4D4E38FD-E4BF-9432-3156-0D45325F813D}"/>
                </a:ext>
              </a:extLst>
            </p:cNvPr>
            <p:cNvGrpSpPr/>
            <p:nvPr/>
          </p:nvGrpSpPr>
          <p:grpSpPr>
            <a:xfrm>
              <a:off x="6159519" y="5205896"/>
              <a:ext cx="172947" cy="795603"/>
              <a:chOff x="6159519" y="5205896"/>
              <a:chExt cx="172947" cy="795603"/>
            </a:xfrm>
          </p:grpSpPr>
          <p:cxnSp>
            <p:nvCxnSpPr>
              <p:cNvPr id="188" name="Straight Connector 187">
                <a:extLst>
                  <a:ext uri="{FF2B5EF4-FFF2-40B4-BE49-F238E27FC236}">
                    <a16:creationId xmlns:a16="http://schemas.microsoft.com/office/drawing/2014/main" id="{99C6E90D-B690-A3A2-02E5-A629EF7D5133}"/>
                  </a:ext>
                </a:extLst>
              </p:cNvPr>
              <p:cNvCxnSpPr>
                <a:stCxn id="35" idx="2"/>
              </p:cNvCxnSpPr>
              <p:nvPr/>
            </p:nvCxnSpPr>
            <p:spPr>
              <a:xfrm flipH="1" flipV="1">
                <a:off x="6250082" y="5663166"/>
                <a:ext cx="14956" cy="338333"/>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109" name="Freeform 108">
                <a:extLst>
                  <a:ext uri="{FF2B5EF4-FFF2-40B4-BE49-F238E27FC236}">
                    <a16:creationId xmlns:a16="http://schemas.microsoft.com/office/drawing/2014/main" id="{0A1CE6A4-5936-A04D-DE31-66C68A1205E9}"/>
                  </a:ext>
                </a:extLst>
              </p:cNvPr>
              <p:cNvSpPr/>
              <p:nvPr/>
            </p:nvSpPr>
            <p:spPr>
              <a:xfrm>
                <a:off x="6159519" y="5205896"/>
                <a:ext cx="172947" cy="547756"/>
              </a:xfrm>
              <a:custGeom>
                <a:avLst/>
                <a:gdLst>
                  <a:gd name="connsiteX0" fmla="*/ 108759 w 172947"/>
                  <a:gd name="connsiteY0" fmla="*/ 0 h 547756"/>
                  <a:gd name="connsiteX1" fmla="*/ 108759 w 172947"/>
                  <a:gd name="connsiteY1" fmla="*/ 0 h 547756"/>
                  <a:gd name="connsiteX2" fmla="*/ 106551 w 172947"/>
                  <a:gd name="connsiteY2" fmla="*/ 28713 h 547756"/>
                  <a:gd name="connsiteX3" fmla="*/ 104342 w 172947"/>
                  <a:gd name="connsiteY3" fmla="*/ 37547 h 547756"/>
                  <a:gd name="connsiteX4" fmla="*/ 97716 w 172947"/>
                  <a:gd name="connsiteY4" fmla="*/ 41965 h 547756"/>
                  <a:gd name="connsiteX5" fmla="*/ 88881 w 172947"/>
                  <a:gd name="connsiteY5" fmla="*/ 50800 h 547756"/>
                  <a:gd name="connsiteX6" fmla="*/ 88881 w 172947"/>
                  <a:gd name="connsiteY6" fmla="*/ 72887 h 547756"/>
                  <a:gd name="connsiteX7" fmla="*/ 91090 w 172947"/>
                  <a:gd name="connsiteY7" fmla="*/ 83930 h 547756"/>
                  <a:gd name="connsiteX8" fmla="*/ 102133 w 172947"/>
                  <a:gd name="connsiteY8" fmla="*/ 86139 h 547756"/>
                  <a:gd name="connsiteX9" fmla="*/ 95507 w 172947"/>
                  <a:gd name="connsiteY9" fmla="*/ 99391 h 547756"/>
                  <a:gd name="connsiteX10" fmla="*/ 88881 w 172947"/>
                  <a:gd name="connsiteY10" fmla="*/ 103808 h 547756"/>
                  <a:gd name="connsiteX11" fmla="*/ 84464 w 172947"/>
                  <a:gd name="connsiteY11" fmla="*/ 110434 h 547756"/>
                  <a:gd name="connsiteX12" fmla="*/ 77838 w 172947"/>
                  <a:gd name="connsiteY12" fmla="*/ 123687 h 547756"/>
                  <a:gd name="connsiteX13" fmla="*/ 75629 w 172947"/>
                  <a:gd name="connsiteY13" fmla="*/ 132521 h 547756"/>
                  <a:gd name="connsiteX14" fmla="*/ 82255 w 172947"/>
                  <a:gd name="connsiteY14" fmla="*/ 134730 h 547756"/>
                  <a:gd name="connsiteX15" fmla="*/ 110968 w 172947"/>
                  <a:gd name="connsiteY15" fmla="*/ 136939 h 547756"/>
                  <a:gd name="connsiteX16" fmla="*/ 104342 w 172947"/>
                  <a:gd name="connsiteY16" fmla="*/ 154608 h 547756"/>
                  <a:gd name="connsiteX17" fmla="*/ 93298 w 172947"/>
                  <a:gd name="connsiteY17" fmla="*/ 163443 h 547756"/>
                  <a:gd name="connsiteX18" fmla="*/ 82255 w 172947"/>
                  <a:gd name="connsiteY18" fmla="*/ 170069 h 547756"/>
                  <a:gd name="connsiteX19" fmla="*/ 86672 w 172947"/>
                  <a:gd name="connsiteY19" fmla="*/ 181113 h 547756"/>
                  <a:gd name="connsiteX20" fmla="*/ 93298 w 172947"/>
                  <a:gd name="connsiteY20" fmla="*/ 183321 h 547756"/>
                  <a:gd name="connsiteX21" fmla="*/ 102133 w 172947"/>
                  <a:gd name="connsiteY21" fmla="*/ 185530 h 547756"/>
                  <a:gd name="connsiteX22" fmla="*/ 106551 w 172947"/>
                  <a:gd name="connsiteY22" fmla="*/ 189947 h 547756"/>
                  <a:gd name="connsiteX23" fmla="*/ 104342 w 172947"/>
                  <a:gd name="connsiteY23" fmla="*/ 198782 h 547756"/>
                  <a:gd name="connsiteX24" fmla="*/ 97716 w 172947"/>
                  <a:gd name="connsiteY24" fmla="*/ 212034 h 547756"/>
                  <a:gd name="connsiteX25" fmla="*/ 95507 w 172947"/>
                  <a:gd name="connsiteY25" fmla="*/ 218661 h 547756"/>
                  <a:gd name="connsiteX26" fmla="*/ 88881 w 172947"/>
                  <a:gd name="connsiteY26" fmla="*/ 220869 h 547756"/>
                  <a:gd name="connsiteX27" fmla="*/ 77838 w 172947"/>
                  <a:gd name="connsiteY27" fmla="*/ 227495 h 547756"/>
                  <a:gd name="connsiteX28" fmla="*/ 66794 w 172947"/>
                  <a:gd name="connsiteY28" fmla="*/ 238539 h 547756"/>
                  <a:gd name="connsiteX29" fmla="*/ 55751 w 172947"/>
                  <a:gd name="connsiteY29" fmla="*/ 251791 h 547756"/>
                  <a:gd name="connsiteX30" fmla="*/ 66794 w 172947"/>
                  <a:gd name="connsiteY30" fmla="*/ 256208 h 547756"/>
                  <a:gd name="connsiteX31" fmla="*/ 75629 w 172947"/>
                  <a:gd name="connsiteY31" fmla="*/ 251791 h 547756"/>
                  <a:gd name="connsiteX32" fmla="*/ 84464 w 172947"/>
                  <a:gd name="connsiteY32" fmla="*/ 249582 h 547756"/>
                  <a:gd name="connsiteX33" fmla="*/ 91090 w 172947"/>
                  <a:gd name="connsiteY33" fmla="*/ 247374 h 547756"/>
                  <a:gd name="connsiteX34" fmla="*/ 110968 w 172947"/>
                  <a:gd name="connsiteY34" fmla="*/ 249582 h 547756"/>
                  <a:gd name="connsiteX35" fmla="*/ 102133 w 172947"/>
                  <a:gd name="connsiteY35" fmla="*/ 258417 h 547756"/>
                  <a:gd name="connsiteX36" fmla="*/ 99924 w 172947"/>
                  <a:gd name="connsiteY36" fmla="*/ 265043 h 547756"/>
                  <a:gd name="connsiteX37" fmla="*/ 86672 w 172947"/>
                  <a:gd name="connsiteY37" fmla="*/ 276087 h 547756"/>
                  <a:gd name="connsiteX38" fmla="*/ 82255 w 172947"/>
                  <a:gd name="connsiteY38" fmla="*/ 282713 h 547756"/>
                  <a:gd name="connsiteX39" fmla="*/ 77838 w 172947"/>
                  <a:gd name="connsiteY39" fmla="*/ 291547 h 547756"/>
                  <a:gd name="connsiteX40" fmla="*/ 73420 w 172947"/>
                  <a:gd name="connsiteY40" fmla="*/ 295965 h 547756"/>
                  <a:gd name="connsiteX41" fmla="*/ 77838 w 172947"/>
                  <a:gd name="connsiteY41" fmla="*/ 304800 h 547756"/>
                  <a:gd name="connsiteX42" fmla="*/ 73420 w 172947"/>
                  <a:gd name="connsiteY42" fmla="*/ 309217 h 547756"/>
                  <a:gd name="connsiteX43" fmla="*/ 55751 w 172947"/>
                  <a:gd name="connsiteY43" fmla="*/ 313634 h 547756"/>
                  <a:gd name="connsiteX44" fmla="*/ 49124 w 172947"/>
                  <a:gd name="connsiteY44" fmla="*/ 315843 h 547756"/>
                  <a:gd name="connsiteX45" fmla="*/ 40290 w 172947"/>
                  <a:gd name="connsiteY45" fmla="*/ 318052 h 547756"/>
                  <a:gd name="connsiteX46" fmla="*/ 49124 w 172947"/>
                  <a:gd name="connsiteY46" fmla="*/ 322469 h 547756"/>
                  <a:gd name="connsiteX47" fmla="*/ 91090 w 172947"/>
                  <a:gd name="connsiteY47" fmla="*/ 318052 h 547756"/>
                  <a:gd name="connsiteX48" fmla="*/ 84464 w 172947"/>
                  <a:gd name="connsiteY48" fmla="*/ 333513 h 547756"/>
                  <a:gd name="connsiteX49" fmla="*/ 80046 w 172947"/>
                  <a:gd name="connsiteY49" fmla="*/ 337930 h 547756"/>
                  <a:gd name="connsiteX50" fmla="*/ 75629 w 172947"/>
                  <a:gd name="connsiteY50" fmla="*/ 351182 h 547756"/>
                  <a:gd name="connsiteX51" fmla="*/ 73420 w 172947"/>
                  <a:gd name="connsiteY51" fmla="*/ 360017 h 547756"/>
                  <a:gd name="connsiteX52" fmla="*/ 64585 w 172947"/>
                  <a:gd name="connsiteY52" fmla="*/ 371061 h 547756"/>
                  <a:gd name="connsiteX53" fmla="*/ 57959 w 172947"/>
                  <a:gd name="connsiteY53" fmla="*/ 379895 h 547756"/>
                  <a:gd name="connsiteX54" fmla="*/ 51333 w 172947"/>
                  <a:gd name="connsiteY54" fmla="*/ 382104 h 547756"/>
                  <a:gd name="connsiteX55" fmla="*/ 29246 w 172947"/>
                  <a:gd name="connsiteY55" fmla="*/ 397565 h 547756"/>
                  <a:gd name="connsiteX56" fmla="*/ 24829 w 172947"/>
                  <a:gd name="connsiteY56" fmla="*/ 404191 h 547756"/>
                  <a:gd name="connsiteX57" fmla="*/ 22620 w 172947"/>
                  <a:gd name="connsiteY57" fmla="*/ 410817 h 547756"/>
                  <a:gd name="connsiteX58" fmla="*/ 15994 w 172947"/>
                  <a:gd name="connsiteY58" fmla="*/ 415234 h 547756"/>
                  <a:gd name="connsiteX59" fmla="*/ 2742 w 172947"/>
                  <a:gd name="connsiteY59" fmla="*/ 426278 h 547756"/>
                  <a:gd name="connsiteX60" fmla="*/ 2742 w 172947"/>
                  <a:gd name="connsiteY60" fmla="*/ 441739 h 547756"/>
                  <a:gd name="connsiteX61" fmla="*/ 15994 w 172947"/>
                  <a:gd name="connsiteY61" fmla="*/ 439530 h 547756"/>
                  <a:gd name="connsiteX62" fmla="*/ 33664 w 172947"/>
                  <a:gd name="connsiteY62" fmla="*/ 435113 h 547756"/>
                  <a:gd name="connsiteX63" fmla="*/ 42498 w 172947"/>
                  <a:gd name="connsiteY63" fmla="*/ 432904 h 547756"/>
                  <a:gd name="connsiteX64" fmla="*/ 51333 w 172947"/>
                  <a:gd name="connsiteY64" fmla="*/ 430695 h 547756"/>
                  <a:gd name="connsiteX65" fmla="*/ 57959 w 172947"/>
                  <a:gd name="connsiteY65" fmla="*/ 428487 h 547756"/>
                  <a:gd name="connsiteX66" fmla="*/ 71211 w 172947"/>
                  <a:gd name="connsiteY66" fmla="*/ 419652 h 547756"/>
                  <a:gd name="connsiteX67" fmla="*/ 77838 w 172947"/>
                  <a:gd name="connsiteY67" fmla="*/ 424069 h 547756"/>
                  <a:gd name="connsiteX68" fmla="*/ 69003 w 172947"/>
                  <a:gd name="connsiteY68" fmla="*/ 435113 h 547756"/>
                  <a:gd name="connsiteX69" fmla="*/ 57959 w 172947"/>
                  <a:gd name="connsiteY69" fmla="*/ 443947 h 547756"/>
                  <a:gd name="connsiteX70" fmla="*/ 55751 w 172947"/>
                  <a:gd name="connsiteY70" fmla="*/ 450574 h 547756"/>
                  <a:gd name="connsiteX71" fmla="*/ 53542 w 172947"/>
                  <a:gd name="connsiteY71" fmla="*/ 468243 h 547756"/>
                  <a:gd name="connsiteX72" fmla="*/ 49124 w 172947"/>
                  <a:gd name="connsiteY72" fmla="*/ 477078 h 547756"/>
                  <a:gd name="connsiteX73" fmla="*/ 38081 w 172947"/>
                  <a:gd name="connsiteY73" fmla="*/ 494747 h 547756"/>
                  <a:gd name="connsiteX74" fmla="*/ 35872 w 172947"/>
                  <a:gd name="connsiteY74" fmla="*/ 501374 h 547756"/>
                  <a:gd name="connsiteX75" fmla="*/ 33664 w 172947"/>
                  <a:gd name="connsiteY75" fmla="*/ 510208 h 547756"/>
                  <a:gd name="connsiteX76" fmla="*/ 29246 w 172947"/>
                  <a:gd name="connsiteY76" fmla="*/ 516834 h 547756"/>
                  <a:gd name="connsiteX77" fmla="*/ 24829 w 172947"/>
                  <a:gd name="connsiteY77" fmla="*/ 532295 h 547756"/>
                  <a:gd name="connsiteX78" fmla="*/ 27038 w 172947"/>
                  <a:gd name="connsiteY78" fmla="*/ 547756 h 547756"/>
                  <a:gd name="connsiteX79" fmla="*/ 29246 w 172947"/>
                  <a:gd name="connsiteY79" fmla="*/ 538921 h 547756"/>
                  <a:gd name="connsiteX80" fmla="*/ 33664 w 172947"/>
                  <a:gd name="connsiteY80" fmla="*/ 534504 h 547756"/>
                  <a:gd name="connsiteX81" fmla="*/ 35872 w 172947"/>
                  <a:gd name="connsiteY81" fmla="*/ 525669 h 547756"/>
                  <a:gd name="connsiteX82" fmla="*/ 38081 w 172947"/>
                  <a:gd name="connsiteY82" fmla="*/ 519043 h 547756"/>
                  <a:gd name="connsiteX83" fmla="*/ 40290 w 172947"/>
                  <a:gd name="connsiteY83" fmla="*/ 508000 h 547756"/>
                  <a:gd name="connsiteX84" fmla="*/ 44707 w 172947"/>
                  <a:gd name="connsiteY84" fmla="*/ 503582 h 547756"/>
                  <a:gd name="connsiteX85" fmla="*/ 49124 w 172947"/>
                  <a:gd name="connsiteY85" fmla="*/ 490330 h 547756"/>
                  <a:gd name="connsiteX86" fmla="*/ 60168 w 172947"/>
                  <a:gd name="connsiteY86" fmla="*/ 483704 h 547756"/>
                  <a:gd name="connsiteX87" fmla="*/ 66794 w 172947"/>
                  <a:gd name="connsiteY87" fmla="*/ 479287 h 547756"/>
                  <a:gd name="connsiteX88" fmla="*/ 82255 w 172947"/>
                  <a:gd name="connsiteY88" fmla="*/ 474869 h 547756"/>
                  <a:gd name="connsiteX89" fmla="*/ 91090 w 172947"/>
                  <a:gd name="connsiteY89" fmla="*/ 477078 h 547756"/>
                  <a:gd name="connsiteX90" fmla="*/ 104342 w 172947"/>
                  <a:gd name="connsiteY90" fmla="*/ 468243 h 547756"/>
                  <a:gd name="connsiteX91" fmla="*/ 106551 w 172947"/>
                  <a:gd name="connsiteY91" fmla="*/ 461617 h 547756"/>
                  <a:gd name="connsiteX92" fmla="*/ 126429 w 172947"/>
                  <a:gd name="connsiteY92" fmla="*/ 470452 h 547756"/>
                  <a:gd name="connsiteX93" fmla="*/ 144098 w 172947"/>
                  <a:gd name="connsiteY93" fmla="*/ 474869 h 547756"/>
                  <a:gd name="connsiteX94" fmla="*/ 148516 w 172947"/>
                  <a:gd name="connsiteY94" fmla="*/ 479287 h 547756"/>
                  <a:gd name="connsiteX95" fmla="*/ 170603 w 172947"/>
                  <a:gd name="connsiteY95" fmla="*/ 483704 h 547756"/>
                  <a:gd name="connsiteX96" fmla="*/ 159559 w 172947"/>
                  <a:gd name="connsiteY96" fmla="*/ 472661 h 547756"/>
                  <a:gd name="connsiteX97" fmla="*/ 155142 w 172947"/>
                  <a:gd name="connsiteY97" fmla="*/ 466034 h 547756"/>
                  <a:gd name="connsiteX98" fmla="*/ 146307 w 172947"/>
                  <a:gd name="connsiteY98" fmla="*/ 461617 h 547756"/>
                  <a:gd name="connsiteX99" fmla="*/ 139681 w 172947"/>
                  <a:gd name="connsiteY99" fmla="*/ 457200 h 547756"/>
                  <a:gd name="connsiteX100" fmla="*/ 122011 w 172947"/>
                  <a:gd name="connsiteY100" fmla="*/ 450574 h 547756"/>
                  <a:gd name="connsiteX101" fmla="*/ 117594 w 172947"/>
                  <a:gd name="connsiteY101" fmla="*/ 446156 h 547756"/>
                  <a:gd name="connsiteX102" fmla="*/ 113177 w 172947"/>
                  <a:gd name="connsiteY102" fmla="*/ 432904 h 547756"/>
                  <a:gd name="connsiteX103" fmla="*/ 110968 w 172947"/>
                  <a:gd name="connsiteY103" fmla="*/ 388730 h 547756"/>
                  <a:gd name="connsiteX104" fmla="*/ 108759 w 172947"/>
                  <a:gd name="connsiteY104" fmla="*/ 382104 h 547756"/>
                  <a:gd name="connsiteX105" fmla="*/ 119803 w 172947"/>
                  <a:gd name="connsiteY105" fmla="*/ 375478 h 547756"/>
                  <a:gd name="connsiteX106" fmla="*/ 137472 w 172947"/>
                  <a:gd name="connsiteY106" fmla="*/ 382104 h 547756"/>
                  <a:gd name="connsiteX107" fmla="*/ 146307 w 172947"/>
                  <a:gd name="connsiteY107" fmla="*/ 386521 h 547756"/>
                  <a:gd name="connsiteX108" fmla="*/ 152933 w 172947"/>
                  <a:gd name="connsiteY108" fmla="*/ 388730 h 547756"/>
                  <a:gd name="connsiteX109" fmla="*/ 168394 w 172947"/>
                  <a:gd name="connsiteY109" fmla="*/ 395356 h 547756"/>
                  <a:gd name="connsiteX110" fmla="*/ 172811 w 172947"/>
                  <a:gd name="connsiteY110" fmla="*/ 388730 h 547756"/>
                  <a:gd name="connsiteX111" fmla="*/ 166185 w 172947"/>
                  <a:gd name="connsiteY111" fmla="*/ 375478 h 547756"/>
                  <a:gd name="connsiteX112" fmla="*/ 159559 w 172947"/>
                  <a:gd name="connsiteY112" fmla="*/ 371061 h 547756"/>
                  <a:gd name="connsiteX113" fmla="*/ 146307 w 172947"/>
                  <a:gd name="connsiteY113" fmla="*/ 366643 h 547756"/>
                  <a:gd name="connsiteX114" fmla="*/ 135264 w 172947"/>
                  <a:gd name="connsiteY114" fmla="*/ 357808 h 547756"/>
                  <a:gd name="connsiteX115" fmla="*/ 115385 w 172947"/>
                  <a:gd name="connsiteY115" fmla="*/ 348974 h 547756"/>
                  <a:gd name="connsiteX116" fmla="*/ 110968 w 172947"/>
                  <a:gd name="connsiteY116" fmla="*/ 333513 h 547756"/>
                  <a:gd name="connsiteX117" fmla="*/ 113177 w 172947"/>
                  <a:gd name="connsiteY117" fmla="*/ 302591 h 547756"/>
                  <a:gd name="connsiteX118" fmla="*/ 122011 w 172947"/>
                  <a:gd name="connsiteY118" fmla="*/ 291547 h 547756"/>
                  <a:gd name="connsiteX119" fmla="*/ 126429 w 172947"/>
                  <a:gd name="connsiteY119" fmla="*/ 298174 h 547756"/>
                  <a:gd name="connsiteX120" fmla="*/ 141890 w 172947"/>
                  <a:gd name="connsiteY120" fmla="*/ 304800 h 547756"/>
                  <a:gd name="connsiteX121" fmla="*/ 155142 w 172947"/>
                  <a:gd name="connsiteY121" fmla="*/ 302591 h 547756"/>
                  <a:gd name="connsiteX122" fmla="*/ 137472 w 172947"/>
                  <a:gd name="connsiteY122" fmla="*/ 287130 h 547756"/>
                  <a:gd name="connsiteX123" fmla="*/ 133055 w 172947"/>
                  <a:gd name="connsiteY123" fmla="*/ 280504 h 547756"/>
                  <a:gd name="connsiteX124" fmla="*/ 122011 w 172947"/>
                  <a:gd name="connsiteY124" fmla="*/ 269461 h 547756"/>
                  <a:gd name="connsiteX125" fmla="*/ 119803 w 172947"/>
                  <a:gd name="connsiteY125" fmla="*/ 262834 h 547756"/>
                  <a:gd name="connsiteX126" fmla="*/ 135264 w 172947"/>
                  <a:gd name="connsiteY126" fmla="*/ 256208 h 547756"/>
                  <a:gd name="connsiteX127" fmla="*/ 133055 w 172947"/>
                  <a:gd name="connsiteY127" fmla="*/ 247374 h 547756"/>
                  <a:gd name="connsiteX128" fmla="*/ 128638 w 172947"/>
                  <a:gd name="connsiteY128" fmla="*/ 234121 h 547756"/>
                  <a:gd name="connsiteX129" fmla="*/ 130846 w 172947"/>
                  <a:gd name="connsiteY129" fmla="*/ 216452 h 547756"/>
                  <a:gd name="connsiteX130" fmla="*/ 150724 w 172947"/>
                  <a:gd name="connsiteY130" fmla="*/ 218661 h 547756"/>
                  <a:gd name="connsiteX131" fmla="*/ 166185 w 172947"/>
                  <a:gd name="connsiteY131" fmla="*/ 216452 h 547756"/>
                  <a:gd name="connsiteX132" fmla="*/ 163977 w 172947"/>
                  <a:gd name="connsiteY132" fmla="*/ 200991 h 547756"/>
                  <a:gd name="connsiteX133" fmla="*/ 159559 w 172947"/>
                  <a:gd name="connsiteY133" fmla="*/ 196574 h 547756"/>
                  <a:gd name="connsiteX134" fmla="*/ 150724 w 172947"/>
                  <a:gd name="connsiteY134" fmla="*/ 187739 h 547756"/>
                  <a:gd name="connsiteX135" fmla="*/ 137472 w 172947"/>
                  <a:gd name="connsiteY135" fmla="*/ 178904 h 547756"/>
                  <a:gd name="connsiteX136" fmla="*/ 133055 w 172947"/>
                  <a:gd name="connsiteY136" fmla="*/ 163443 h 547756"/>
                  <a:gd name="connsiteX137" fmla="*/ 128638 w 172947"/>
                  <a:gd name="connsiteY137" fmla="*/ 147982 h 547756"/>
                  <a:gd name="connsiteX138" fmla="*/ 130846 w 172947"/>
                  <a:gd name="connsiteY138" fmla="*/ 141356 h 547756"/>
                  <a:gd name="connsiteX139" fmla="*/ 146307 w 172947"/>
                  <a:gd name="connsiteY139" fmla="*/ 128104 h 547756"/>
                  <a:gd name="connsiteX140" fmla="*/ 139681 w 172947"/>
                  <a:gd name="connsiteY140" fmla="*/ 123687 h 547756"/>
                  <a:gd name="connsiteX141" fmla="*/ 135264 w 172947"/>
                  <a:gd name="connsiteY141" fmla="*/ 114852 h 547756"/>
                  <a:gd name="connsiteX142" fmla="*/ 130846 w 172947"/>
                  <a:gd name="connsiteY142" fmla="*/ 110434 h 547756"/>
                  <a:gd name="connsiteX143" fmla="*/ 124220 w 172947"/>
                  <a:gd name="connsiteY143" fmla="*/ 99391 h 547756"/>
                  <a:gd name="connsiteX144" fmla="*/ 119803 w 172947"/>
                  <a:gd name="connsiteY144" fmla="*/ 44174 h 547756"/>
                  <a:gd name="connsiteX145" fmla="*/ 115385 w 172947"/>
                  <a:gd name="connsiteY145" fmla="*/ 35339 h 547756"/>
                  <a:gd name="connsiteX146" fmla="*/ 108759 w 172947"/>
                  <a:gd name="connsiteY146" fmla="*/ 0 h 54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172947" h="547756">
                    <a:moveTo>
                      <a:pt x="108759" y="0"/>
                    </a:moveTo>
                    <a:lnTo>
                      <a:pt x="108759" y="0"/>
                    </a:lnTo>
                    <a:cubicBezTo>
                      <a:pt x="108023" y="9571"/>
                      <a:pt x="107673" y="19179"/>
                      <a:pt x="106551" y="28713"/>
                    </a:cubicBezTo>
                    <a:cubicBezTo>
                      <a:pt x="106196" y="31728"/>
                      <a:pt x="106026" y="35021"/>
                      <a:pt x="104342" y="37547"/>
                    </a:cubicBezTo>
                    <a:cubicBezTo>
                      <a:pt x="102869" y="39756"/>
                      <a:pt x="99731" y="40237"/>
                      <a:pt x="97716" y="41965"/>
                    </a:cubicBezTo>
                    <a:cubicBezTo>
                      <a:pt x="94554" y="44676"/>
                      <a:pt x="88881" y="50800"/>
                      <a:pt x="88881" y="50800"/>
                    </a:cubicBezTo>
                    <a:cubicBezTo>
                      <a:pt x="85152" y="61986"/>
                      <a:pt x="86061" y="55967"/>
                      <a:pt x="88881" y="72887"/>
                    </a:cubicBezTo>
                    <a:cubicBezTo>
                      <a:pt x="89498" y="76590"/>
                      <a:pt x="88436" y="81276"/>
                      <a:pt x="91090" y="83930"/>
                    </a:cubicBezTo>
                    <a:cubicBezTo>
                      <a:pt x="93744" y="86584"/>
                      <a:pt x="98452" y="85403"/>
                      <a:pt x="102133" y="86139"/>
                    </a:cubicBezTo>
                    <a:cubicBezTo>
                      <a:pt x="100337" y="91527"/>
                      <a:pt x="99788" y="95110"/>
                      <a:pt x="95507" y="99391"/>
                    </a:cubicBezTo>
                    <a:cubicBezTo>
                      <a:pt x="93630" y="101268"/>
                      <a:pt x="91090" y="102336"/>
                      <a:pt x="88881" y="103808"/>
                    </a:cubicBezTo>
                    <a:cubicBezTo>
                      <a:pt x="87409" y="106017"/>
                      <a:pt x="85651" y="108060"/>
                      <a:pt x="84464" y="110434"/>
                    </a:cubicBezTo>
                    <a:cubicBezTo>
                      <a:pt x="75320" y="128723"/>
                      <a:pt x="90495" y="104700"/>
                      <a:pt x="77838" y="123687"/>
                    </a:cubicBezTo>
                    <a:cubicBezTo>
                      <a:pt x="77102" y="126632"/>
                      <a:pt x="74502" y="129703"/>
                      <a:pt x="75629" y="132521"/>
                    </a:cubicBezTo>
                    <a:cubicBezTo>
                      <a:pt x="76494" y="134683"/>
                      <a:pt x="79945" y="134441"/>
                      <a:pt x="82255" y="134730"/>
                    </a:cubicBezTo>
                    <a:cubicBezTo>
                      <a:pt x="91780" y="135921"/>
                      <a:pt x="101397" y="136203"/>
                      <a:pt x="110968" y="136939"/>
                    </a:cubicBezTo>
                    <a:cubicBezTo>
                      <a:pt x="98291" y="155957"/>
                      <a:pt x="115809" y="127855"/>
                      <a:pt x="104342" y="154608"/>
                    </a:cubicBezTo>
                    <a:cubicBezTo>
                      <a:pt x="102950" y="157855"/>
                      <a:pt x="95408" y="161755"/>
                      <a:pt x="93298" y="163443"/>
                    </a:cubicBezTo>
                    <a:cubicBezTo>
                      <a:pt x="84635" y="170374"/>
                      <a:pt x="93763" y="166234"/>
                      <a:pt x="82255" y="170069"/>
                    </a:cubicBezTo>
                    <a:cubicBezTo>
                      <a:pt x="83727" y="173750"/>
                      <a:pt x="84134" y="178067"/>
                      <a:pt x="86672" y="181113"/>
                    </a:cubicBezTo>
                    <a:cubicBezTo>
                      <a:pt x="88162" y="182901"/>
                      <a:pt x="91059" y="182681"/>
                      <a:pt x="93298" y="183321"/>
                    </a:cubicBezTo>
                    <a:cubicBezTo>
                      <a:pt x="96217" y="184155"/>
                      <a:pt x="99188" y="184794"/>
                      <a:pt x="102133" y="185530"/>
                    </a:cubicBezTo>
                    <a:cubicBezTo>
                      <a:pt x="103606" y="187002"/>
                      <a:pt x="106209" y="187893"/>
                      <a:pt x="106551" y="189947"/>
                    </a:cubicBezTo>
                    <a:cubicBezTo>
                      <a:pt x="107050" y="192941"/>
                      <a:pt x="105176" y="195863"/>
                      <a:pt x="104342" y="198782"/>
                    </a:cubicBezTo>
                    <a:cubicBezTo>
                      <a:pt x="100640" y="211736"/>
                      <a:pt x="104169" y="199127"/>
                      <a:pt x="97716" y="212034"/>
                    </a:cubicBezTo>
                    <a:cubicBezTo>
                      <a:pt x="96675" y="214117"/>
                      <a:pt x="97153" y="217015"/>
                      <a:pt x="95507" y="218661"/>
                    </a:cubicBezTo>
                    <a:cubicBezTo>
                      <a:pt x="93861" y="220307"/>
                      <a:pt x="91090" y="220133"/>
                      <a:pt x="88881" y="220869"/>
                    </a:cubicBezTo>
                    <a:cubicBezTo>
                      <a:pt x="70005" y="239749"/>
                      <a:pt x="100764" y="210301"/>
                      <a:pt x="77838" y="227495"/>
                    </a:cubicBezTo>
                    <a:cubicBezTo>
                      <a:pt x="73673" y="230619"/>
                      <a:pt x="70475" y="234858"/>
                      <a:pt x="66794" y="238539"/>
                    </a:cubicBezTo>
                    <a:cubicBezTo>
                      <a:pt x="58291" y="247042"/>
                      <a:pt x="61901" y="242566"/>
                      <a:pt x="55751" y="251791"/>
                    </a:cubicBezTo>
                    <a:cubicBezTo>
                      <a:pt x="59432" y="253263"/>
                      <a:pt x="62829" y="256208"/>
                      <a:pt x="66794" y="256208"/>
                    </a:cubicBezTo>
                    <a:cubicBezTo>
                      <a:pt x="70087" y="256208"/>
                      <a:pt x="72546" y="252947"/>
                      <a:pt x="75629" y="251791"/>
                    </a:cubicBezTo>
                    <a:cubicBezTo>
                      <a:pt x="78471" y="250725"/>
                      <a:pt x="81545" y="250416"/>
                      <a:pt x="84464" y="249582"/>
                    </a:cubicBezTo>
                    <a:cubicBezTo>
                      <a:pt x="86703" y="248942"/>
                      <a:pt x="88881" y="248110"/>
                      <a:pt x="91090" y="247374"/>
                    </a:cubicBezTo>
                    <a:cubicBezTo>
                      <a:pt x="97716" y="248110"/>
                      <a:pt x="106254" y="244868"/>
                      <a:pt x="110968" y="249582"/>
                    </a:cubicBezTo>
                    <a:lnTo>
                      <a:pt x="102133" y="258417"/>
                    </a:lnTo>
                    <a:cubicBezTo>
                      <a:pt x="101397" y="260626"/>
                      <a:pt x="101122" y="263047"/>
                      <a:pt x="99924" y="265043"/>
                    </a:cubicBezTo>
                    <a:cubicBezTo>
                      <a:pt x="98008" y="268237"/>
                      <a:pt x="88151" y="274978"/>
                      <a:pt x="86672" y="276087"/>
                    </a:cubicBezTo>
                    <a:cubicBezTo>
                      <a:pt x="85200" y="278296"/>
                      <a:pt x="83572" y="280408"/>
                      <a:pt x="82255" y="282713"/>
                    </a:cubicBezTo>
                    <a:cubicBezTo>
                      <a:pt x="80622" y="285571"/>
                      <a:pt x="79664" y="288808"/>
                      <a:pt x="77838" y="291547"/>
                    </a:cubicBezTo>
                    <a:cubicBezTo>
                      <a:pt x="76683" y="293280"/>
                      <a:pt x="74893" y="294492"/>
                      <a:pt x="73420" y="295965"/>
                    </a:cubicBezTo>
                    <a:cubicBezTo>
                      <a:pt x="66548" y="316577"/>
                      <a:pt x="72929" y="290076"/>
                      <a:pt x="77838" y="304800"/>
                    </a:cubicBezTo>
                    <a:cubicBezTo>
                      <a:pt x="78497" y="306776"/>
                      <a:pt x="75354" y="308444"/>
                      <a:pt x="73420" y="309217"/>
                    </a:cubicBezTo>
                    <a:cubicBezTo>
                      <a:pt x="67783" y="311472"/>
                      <a:pt x="61641" y="312162"/>
                      <a:pt x="55751" y="313634"/>
                    </a:cubicBezTo>
                    <a:cubicBezTo>
                      <a:pt x="53492" y="314199"/>
                      <a:pt x="51363" y="315203"/>
                      <a:pt x="49124" y="315843"/>
                    </a:cubicBezTo>
                    <a:cubicBezTo>
                      <a:pt x="46205" y="316677"/>
                      <a:pt x="43235" y="317316"/>
                      <a:pt x="40290" y="318052"/>
                    </a:cubicBezTo>
                    <a:cubicBezTo>
                      <a:pt x="43235" y="319524"/>
                      <a:pt x="45836" y="322296"/>
                      <a:pt x="49124" y="322469"/>
                    </a:cubicBezTo>
                    <a:cubicBezTo>
                      <a:pt x="71033" y="323622"/>
                      <a:pt x="75426" y="321968"/>
                      <a:pt x="91090" y="318052"/>
                    </a:cubicBezTo>
                    <a:cubicBezTo>
                      <a:pt x="89127" y="323939"/>
                      <a:pt x="88101" y="328057"/>
                      <a:pt x="84464" y="333513"/>
                    </a:cubicBezTo>
                    <a:cubicBezTo>
                      <a:pt x="83309" y="335246"/>
                      <a:pt x="81519" y="336458"/>
                      <a:pt x="80046" y="337930"/>
                    </a:cubicBezTo>
                    <a:cubicBezTo>
                      <a:pt x="78574" y="342347"/>
                      <a:pt x="76758" y="346665"/>
                      <a:pt x="75629" y="351182"/>
                    </a:cubicBezTo>
                    <a:cubicBezTo>
                      <a:pt x="74893" y="354127"/>
                      <a:pt x="74616" y="357227"/>
                      <a:pt x="73420" y="360017"/>
                    </a:cubicBezTo>
                    <a:cubicBezTo>
                      <a:pt x="70529" y="366763"/>
                      <a:pt x="68776" y="366032"/>
                      <a:pt x="64585" y="371061"/>
                    </a:cubicBezTo>
                    <a:cubicBezTo>
                      <a:pt x="62228" y="373889"/>
                      <a:pt x="60787" y="377539"/>
                      <a:pt x="57959" y="379895"/>
                    </a:cubicBezTo>
                    <a:cubicBezTo>
                      <a:pt x="56170" y="381385"/>
                      <a:pt x="53368" y="380973"/>
                      <a:pt x="51333" y="382104"/>
                    </a:cubicBezTo>
                    <a:cubicBezTo>
                      <a:pt x="44343" y="385987"/>
                      <a:pt x="35862" y="392603"/>
                      <a:pt x="29246" y="397565"/>
                    </a:cubicBezTo>
                    <a:cubicBezTo>
                      <a:pt x="27774" y="399774"/>
                      <a:pt x="26016" y="401817"/>
                      <a:pt x="24829" y="404191"/>
                    </a:cubicBezTo>
                    <a:cubicBezTo>
                      <a:pt x="23788" y="406273"/>
                      <a:pt x="24074" y="408999"/>
                      <a:pt x="22620" y="410817"/>
                    </a:cubicBezTo>
                    <a:cubicBezTo>
                      <a:pt x="20962" y="412890"/>
                      <a:pt x="18033" y="413535"/>
                      <a:pt x="15994" y="415234"/>
                    </a:cubicBezTo>
                    <a:cubicBezTo>
                      <a:pt x="-1012" y="429406"/>
                      <a:pt x="19192" y="415312"/>
                      <a:pt x="2742" y="426278"/>
                    </a:cubicBezTo>
                    <a:cubicBezTo>
                      <a:pt x="1789" y="429137"/>
                      <a:pt x="-2921" y="439312"/>
                      <a:pt x="2742" y="441739"/>
                    </a:cubicBezTo>
                    <a:cubicBezTo>
                      <a:pt x="6858" y="443503"/>
                      <a:pt x="11615" y="440468"/>
                      <a:pt x="15994" y="439530"/>
                    </a:cubicBezTo>
                    <a:cubicBezTo>
                      <a:pt x="21930" y="438258"/>
                      <a:pt x="27774" y="436585"/>
                      <a:pt x="33664" y="435113"/>
                    </a:cubicBezTo>
                    <a:lnTo>
                      <a:pt x="42498" y="432904"/>
                    </a:lnTo>
                    <a:cubicBezTo>
                      <a:pt x="45443" y="432168"/>
                      <a:pt x="48453" y="431655"/>
                      <a:pt x="51333" y="430695"/>
                    </a:cubicBezTo>
                    <a:lnTo>
                      <a:pt x="57959" y="428487"/>
                    </a:lnTo>
                    <a:cubicBezTo>
                      <a:pt x="61674" y="422915"/>
                      <a:pt x="62531" y="418412"/>
                      <a:pt x="71211" y="419652"/>
                    </a:cubicBezTo>
                    <a:cubicBezTo>
                      <a:pt x="73839" y="420027"/>
                      <a:pt x="75629" y="422597"/>
                      <a:pt x="77838" y="424069"/>
                    </a:cubicBezTo>
                    <a:cubicBezTo>
                      <a:pt x="64637" y="432870"/>
                      <a:pt x="76117" y="423257"/>
                      <a:pt x="69003" y="435113"/>
                    </a:cubicBezTo>
                    <a:cubicBezTo>
                      <a:pt x="66906" y="438608"/>
                      <a:pt x="60967" y="441942"/>
                      <a:pt x="57959" y="443947"/>
                    </a:cubicBezTo>
                    <a:cubicBezTo>
                      <a:pt x="57223" y="446156"/>
                      <a:pt x="56167" y="448283"/>
                      <a:pt x="55751" y="450574"/>
                    </a:cubicBezTo>
                    <a:cubicBezTo>
                      <a:pt x="54689" y="456414"/>
                      <a:pt x="54982" y="462485"/>
                      <a:pt x="53542" y="468243"/>
                    </a:cubicBezTo>
                    <a:cubicBezTo>
                      <a:pt x="52743" y="471437"/>
                      <a:pt x="50783" y="474234"/>
                      <a:pt x="49124" y="477078"/>
                    </a:cubicBezTo>
                    <a:cubicBezTo>
                      <a:pt x="45624" y="483077"/>
                      <a:pt x="40277" y="488158"/>
                      <a:pt x="38081" y="494747"/>
                    </a:cubicBezTo>
                    <a:cubicBezTo>
                      <a:pt x="37345" y="496956"/>
                      <a:pt x="36512" y="499135"/>
                      <a:pt x="35872" y="501374"/>
                    </a:cubicBezTo>
                    <a:cubicBezTo>
                      <a:pt x="35038" y="504292"/>
                      <a:pt x="34860" y="507418"/>
                      <a:pt x="33664" y="510208"/>
                    </a:cubicBezTo>
                    <a:cubicBezTo>
                      <a:pt x="32618" y="512648"/>
                      <a:pt x="30719" y="514625"/>
                      <a:pt x="29246" y="516834"/>
                    </a:cubicBezTo>
                    <a:cubicBezTo>
                      <a:pt x="28206" y="519954"/>
                      <a:pt x="24829" y="529527"/>
                      <a:pt x="24829" y="532295"/>
                    </a:cubicBezTo>
                    <a:cubicBezTo>
                      <a:pt x="24829" y="537501"/>
                      <a:pt x="26302" y="542602"/>
                      <a:pt x="27038" y="547756"/>
                    </a:cubicBezTo>
                    <a:cubicBezTo>
                      <a:pt x="27774" y="544811"/>
                      <a:pt x="27888" y="541636"/>
                      <a:pt x="29246" y="538921"/>
                    </a:cubicBezTo>
                    <a:cubicBezTo>
                      <a:pt x="30177" y="537058"/>
                      <a:pt x="32733" y="536367"/>
                      <a:pt x="33664" y="534504"/>
                    </a:cubicBezTo>
                    <a:cubicBezTo>
                      <a:pt x="35022" y="531789"/>
                      <a:pt x="35038" y="528588"/>
                      <a:pt x="35872" y="525669"/>
                    </a:cubicBezTo>
                    <a:cubicBezTo>
                      <a:pt x="36512" y="523430"/>
                      <a:pt x="37516" y="521302"/>
                      <a:pt x="38081" y="519043"/>
                    </a:cubicBezTo>
                    <a:cubicBezTo>
                      <a:pt x="38992" y="515401"/>
                      <a:pt x="38811" y="511450"/>
                      <a:pt x="40290" y="508000"/>
                    </a:cubicBezTo>
                    <a:cubicBezTo>
                      <a:pt x="41110" y="506086"/>
                      <a:pt x="43235" y="505055"/>
                      <a:pt x="44707" y="503582"/>
                    </a:cubicBezTo>
                    <a:lnTo>
                      <a:pt x="49124" y="490330"/>
                    </a:lnTo>
                    <a:cubicBezTo>
                      <a:pt x="50849" y="485155"/>
                      <a:pt x="56418" y="485579"/>
                      <a:pt x="60168" y="483704"/>
                    </a:cubicBezTo>
                    <a:cubicBezTo>
                      <a:pt x="62542" y="482517"/>
                      <a:pt x="64420" y="480474"/>
                      <a:pt x="66794" y="479287"/>
                    </a:cubicBezTo>
                    <a:cubicBezTo>
                      <a:pt x="69964" y="477702"/>
                      <a:pt x="79423" y="475577"/>
                      <a:pt x="82255" y="474869"/>
                    </a:cubicBezTo>
                    <a:cubicBezTo>
                      <a:pt x="85200" y="475605"/>
                      <a:pt x="88078" y="477454"/>
                      <a:pt x="91090" y="477078"/>
                    </a:cubicBezTo>
                    <a:cubicBezTo>
                      <a:pt x="97202" y="476314"/>
                      <a:pt x="100496" y="472089"/>
                      <a:pt x="104342" y="468243"/>
                    </a:cubicBezTo>
                    <a:cubicBezTo>
                      <a:pt x="105078" y="466034"/>
                      <a:pt x="104389" y="462482"/>
                      <a:pt x="106551" y="461617"/>
                    </a:cubicBezTo>
                    <a:cubicBezTo>
                      <a:pt x="111429" y="459666"/>
                      <a:pt x="124269" y="469621"/>
                      <a:pt x="126429" y="470452"/>
                    </a:cubicBezTo>
                    <a:cubicBezTo>
                      <a:pt x="132095" y="472631"/>
                      <a:pt x="144098" y="474869"/>
                      <a:pt x="144098" y="474869"/>
                    </a:cubicBezTo>
                    <a:cubicBezTo>
                      <a:pt x="145571" y="476342"/>
                      <a:pt x="146653" y="478356"/>
                      <a:pt x="148516" y="479287"/>
                    </a:cubicBezTo>
                    <a:cubicBezTo>
                      <a:pt x="151807" y="480932"/>
                      <a:pt x="168945" y="483428"/>
                      <a:pt x="170603" y="483704"/>
                    </a:cubicBezTo>
                    <a:cubicBezTo>
                      <a:pt x="158816" y="466026"/>
                      <a:pt x="174290" y="487393"/>
                      <a:pt x="159559" y="472661"/>
                    </a:cubicBezTo>
                    <a:cubicBezTo>
                      <a:pt x="157682" y="470784"/>
                      <a:pt x="157181" y="467734"/>
                      <a:pt x="155142" y="466034"/>
                    </a:cubicBezTo>
                    <a:cubicBezTo>
                      <a:pt x="152613" y="463926"/>
                      <a:pt x="149166" y="463250"/>
                      <a:pt x="146307" y="461617"/>
                    </a:cubicBezTo>
                    <a:cubicBezTo>
                      <a:pt x="144002" y="460300"/>
                      <a:pt x="142055" y="458387"/>
                      <a:pt x="139681" y="457200"/>
                    </a:cubicBezTo>
                    <a:cubicBezTo>
                      <a:pt x="134387" y="454553"/>
                      <a:pt x="127753" y="452487"/>
                      <a:pt x="122011" y="450574"/>
                    </a:cubicBezTo>
                    <a:cubicBezTo>
                      <a:pt x="120539" y="449101"/>
                      <a:pt x="118525" y="448019"/>
                      <a:pt x="117594" y="446156"/>
                    </a:cubicBezTo>
                    <a:cubicBezTo>
                      <a:pt x="115512" y="441991"/>
                      <a:pt x="113177" y="432904"/>
                      <a:pt x="113177" y="432904"/>
                    </a:cubicBezTo>
                    <a:cubicBezTo>
                      <a:pt x="112441" y="418179"/>
                      <a:pt x="112245" y="403418"/>
                      <a:pt x="110968" y="388730"/>
                    </a:cubicBezTo>
                    <a:cubicBezTo>
                      <a:pt x="110766" y="386411"/>
                      <a:pt x="108302" y="384387"/>
                      <a:pt x="108759" y="382104"/>
                    </a:cubicBezTo>
                    <a:cubicBezTo>
                      <a:pt x="109625" y="377774"/>
                      <a:pt x="117013" y="376408"/>
                      <a:pt x="119803" y="375478"/>
                    </a:cubicBezTo>
                    <a:cubicBezTo>
                      <a:pt x="144402" y="387776"/>
                      <a:pt x="113414" y="373082"/>
                      <a:pt x="137472" y="382104"/>
                    </a:cubicBezTo>
                    <a:cubicBezTo>
                      <a:pt x="140555" y="383260"/>
                      <a:pt x="143281" y="385224"/>
                      <a:pt x="146307" y="386521"/>
                    </a:cubicBezTo>
                    <a:cubicBezTo>
                      <a:pt x="148447" y="387438"/>
                      <a:pt x="150793" y="387813"/>
                      <a:pt x="152933" y="388730"/>
                    </a:cubicBezTo>
                    <a:cubicBezTo>
                      <a:pt x="172038" y="396918"/>
                      <a:pt x="152855" y="390176"/>
                      <a:pt x="168394" y="395356"/>
                    </a:cubicBezTo>
                    <a:cubicBezTo>
                      <a:pt x="169866" y="393147"/>
                      <a:pt x="172436" y="391358"/>
                      <a:pt x="172811" y="388730"/>
                    </a:cubicBezTo>
                    <a:cubicBezTo>
                      <a:pt x="173679" y="382652"/>
                      <a:pt x="170293" y="378764"/>
                      <a:pt x="166185" y="375478"/>
                    </a:cubicBezTo>
                    <a:cubicBezTo>
                      <a:pt x="164112" y="373820"/>
                      <a:pt x="161985" y="372139"/>
                      <a:pt x="159559" y="371061"/>
                    </a:cubicBezTo>
                    <a:cubicBezTo>
                      <a:pt x="155304" y="369170"/>
                      <a:pt x="150724" y="368116"/>
                      <a:pt x="146307" y="366643"/>
                    </a:cubicBezTo>
                    <a:cubicBezTo>
                      <a:pt x="130580" y="361400"/>
                      <a:pt x="147338" y="363845"/>
                      <a:pt x="135264" y="357808"/>
                    </a:cubicBezTo>
                    <a:cubicBezTo>
                      <a:pt x="103712" y="342032"/>
                      <a:pt x="134881" y="361971"/>
                      <a:pt x="115385" y="348974"/>
                    </a:cubicBezTo>
                    <a:cubicBezTo>
                      <a:pt x="114345" y="345854"/>
                      <a:pt x="110968" y="336281"/>
                      <a:pt x="110968" y="333513"/>
                    </a:cubicBezTo>
                    <a:cubicBezTo>
                      <a:pt x="110968" y="323179"/>
                      <a:pt x="112036" y="312861"/>
                      <a:pt x="113177" y="302591"/>
                    </a:cubicBezTo>
                    <a:cubicBezTo>
                      <a:pt x="114350" y="292030"/>
                      <a:pt x="113732" y="294307"/>
                      <a:pt x="122011" y="291547"/>
                    </a:cubicBezTo>
                    <a:cubicBezTo>
                      <a:pt x="123484" y="293756"/>
                      <a:pt x="124552" y="296297"/>
                      <a:pt x="126429" y="298174"/>
                    </a:cubicBezTo>
                    <a:cubicBezTo>
                      <a:pt x="131513" y="303258"/>
                      <a:pt x="135132" y="303110"/>
                      <a:pt x="141890" y="304800"/>
                    </a:cubicBezTo>
                    <a:lnTo>
                      <a:pt x="155142" y="302591"/>
                    </a:lnTo>
                    <a:cubicBezTo>
                      <a:pt x="155788" y="298714"/>
                      <a:pt x="141513" y="289824"/>
                      <a:pt x="137472" y="287130"/>
                    </a:cubicBezTo>
                    <a:cubicBezTo>
                      <a:pt x="136000" y="284921"/>
                      <a:pt x="134803" y="282502"/>
                      <a:pt x="133055" y="280504"/>
                    </a:cubicBezTo>
                    <a:cubicBezTo>
                      <a:pt x="129627" y="276586"/>
                      <a:pt x="122011" y="269461"/>
                      <a:pt x="122011" y="269461"/>
                    </a:cubicBezTo>
                    <a:cubicBezTo>
                      <a:pt x="121275" y="267252"/>
                      <a:pt x="118938" y="264996"/>
                      <a:pt x="119803" y="262834"/>
                    </a:cubicBezTo>
                    <a:cubicBezTo>
                      <a:pt x="121498" y="258598"/>
                      <a:pt x="132382" y="256929"/>
                      <a:pt x="135264" y="256208"/>
                    </a:cubicBezTo>
                    <a:cubicBezTo>
                      <a:pt x="134528" y="253263"/>
                      <a:pt x="133927" y="250281"/>
                      <a:pt x="133055" y="247374"/>
                    </a:cubicBezTo>
                    <a:cubicBezTo>
                      <a:pt x="131717" y="242914"/>
                      <a:pt x="128638" y="234121"/>
                      <a:pt x="128638" y="234121"/>
                    </a:cubicBezTo>
                    <a:cubicBezTo>
                      <a:pt x="129374" y="228231"/>
                      <a:pt x="125983" y="219856"/>
                      <a:pt x="130846" y="216452"/>
                    </a:cubicBezTo>
                    <a:cubicBezTo>
                      <a:pt x="136308" y="212629"/>
                      <a:pt x="144057" y="218661"/>
                      <a:pt x="150724" y="218661"/>
                    </a:cubicBezTo>
                    <a:cubicBezTo>
                      <a:pt x="155930" y="218661"/>
                      <a:pt x="161031" y="217188"/>
                      <a:pt x="166185" y="216452"/>
                    </a:cubicBezTo>
                    <a:cubicBezTo>
                      <a:pt x="165449" y="211298"/>
                      <a:pt x="165623" y="205930"/>
                      <a:pt x="163977" y="200991"/>
                    </a:cubicBezTo>
                    <a:cubicBezTo>
                      <a:pt x="163318" y="199015"/>
                      <a:pt x="160630" y="198360"/>
                      <a:pt x="159559" y="196574"/>
                    </a:cubicBezTo>
                    <a:cubicBezTo>
                      <a:pt x="153669" y="186756"/>
                      <a:pt x="162506" y="191665"/>
                      <a:pt x="150724" y="187739"/>
                    </a:cubicBezTo>
                    <a:cubicBezTo>
                      <a:pt x="146307" y="184794"/>
                      <a:pt x="139150" y="183941"/>
                      <a:pt x="137472" y="178904"/>
                    </a:cubicBezTo>
                    <a:cubicBezTo>
                      <a:pt x="132171" y="162997"/>
                      <a:pt x="138610" y="182883"/>
                      <a:pt x="133055" y="163443"/>
                    </a:cubicBezTo>
                    <a:cubicBezTo>
                      <a:pt x="126728" y="141302"/>
                      <a:pt x="135528" y="175549"/>
                      <a:pt x="128638" y="147982"/>
                    </a:cubicBezTo>
                    <a:cubicBezTo>
                      <a:pt x="129374" y="145773"/>
                      <a:pt x="128719" y="142302"/>
                      <a:pt x="130846" y="141356"/>
                    </a:cubicBezTo>
                    <a:cubicBezTo>
                      <a:pt x="141228" y="136742"/>
                      <a:pt x="156645" y="146194"/>
                      <a:pt x="146307" y="128104"/>
                    </a:cubicBezTo>
                    <a:cubicBezTo>
                      <a:pt x="144990" y="125799"/>
                      <a:pt x="141890" y="125159"/>
                      <a:pt x="139681" y="123687"/>
                    </a:cubicBezTo>
                    <a:cubicBezTo>
                      <a:pt x="138209" y="120742"/>
                      <a:pt x="137090" y="117592"/>
                      <a:pt x="135264" y="114852"/>
                    </a:cubicBezTo>
                    <a:cubicBezTo>
                      <a:pt x="134109" y="113119"/>
                      <a:pt x="131917" y="112220"/>
                      <a:pt x="130846" y="110434"/>
                    </a:cubicBezTo>
                    <a:cubicBezTo>
                      <a:pt x="122246" y="96100"/>
                      <a:pt x="135413" y="110581"/>
                      <a:pt x="124220" y="99391"/>
                    </a:cubicBezTo>
                    <a:cubicBezTo>
                      <a:pt x="116101" y="75038"/>
                      <a:pt x="127563" y="111427"/>
                      <a:pt x="119803" y="44174"/>
                    </a:cubicBezTo>
                    <a:cubicBezTo>
                      <a:pt x="119426" y="40903"/>
                      <a:pt x="117211" y="38079"/>
                      <a:pt x="115385" y="35339"/>
                    </a:cubicBezTo>
                    <a:cubicBezTo>
                      <a:pt x="110448" y="27933"/>
                      <a:pt x="109863" y="5890"/>
                      <a:pt x="108759"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11" name="Freeform 110">
              <a:extLst>
                <a:ext uri="{FF2B5EF4-FFF2-40B4-BE49-F238E27FC236}">
                  <a16:creationId xmlns:a16="http://schemas.microsoft.com/office/drawing/2014/main" id="{EC7BC91C-E99E-17A5-ED64-9ED9D3FCB171}"/>
                </a:ext>
              </a:extLst>
            </p:cNvPr>
            <p:cNvSpPr/>
            <p:nvPr/>
          </p:nvSpPr>
          <p:spPr>
            <a:xfrm>
              <a:off x="6380853" y="5038035"/>
              <a:ext cx="239123" cy="775341"/>
            </a:xfrm>
            <a:custGeom>
              <a:avLst/>
              <a:gdLst>
                <a:gd name="connsiteX0" fmla="*/ 132590 w 239123"/>
                <a:gd name="connsiteY0" fmla="*/ 0 h 775341"/>
                <a:gd name="connsiteX1" fmla="*/ 132590 w 239123"/>
                <a:gd name="connsiteY1" fmla="*/ 0 h 775341"/>
                <a:gd name="connsiteX2" fmla="*/ 130382 w 239123"/>
                <a:gd name="connsiteY2" fmla="*/ 39756 h 775341"/>
                <a:gd name="connsiteX3" fmla="*/ 125964 w 239123"/>
                <a:gd name="connsiteY3" fmla="*/ 53008 h 775341"/>
                <a:gd name="connsiteX4" fmla="*/ 108295 w 239123"/>
                <a:gd name="connsiteY4" fmla="*/ 70678 h 775341"/>
                <a:gd name="connsiteX5" fmla="*/ 103877 w 239123"/>
                <a:gd name="connsiteY5" fmla="*/ 75095 h 775341"/>
                <a:gd name="connsiteX6" fmla="*/ 97251 w 239123"/>
                <a:gd name="connsiteY6" fmla="*/ 88348 h 775341"/>
                <a:gd name="connsiteX7" fmla="*/ 90625 w 239123"/>
                <a:gd name="connsiteY7" fmla="*/ 90556 h 775341"/>
                <a:gd name="connsiteX8" fmla="*/ 88417 w 239123"/>
                <a:gd name="connsiteY8" fmla="*/ 97182 h 775341"/>
                <a:gd name="connsiteX9" fmla="*/ 81790 w 239123"/>
                <a:gd name="connsiteY9" fmla="*/ 108226 h 775341"/>
                <a:gd name="connsiteX10" fmla="*/ 83999 w 239123"/>
                <a:gd name="connsiteY10" fmla="*/ 117061 h 775341"/>
                <a:gd name="connsiteX11" fmla="*/ 88417 w 239123"/>
                <a:gd name="connsiteY11" fmla="*/ 123687 h 775341"/>
                <a:gd name="connsiteX12" fmla="*/ 79582 w 239123"/>
                <a:gd name="connsiteY12" fmla="*/ 136939 h 775341"/>
                <a:gd name="connsiteX13" fmla="*/ 72956 w 239123"/>
                <a:gd name="connsiteY13" fmla="*/ 139148 h 775341"/>
                <a:gd name="connsiteX14" fmla="*/ 68538 w 239123"/>
                <a:gd name="connsiteY14" fmla="*/ 143565 h 775341"/>
                <a:gd name="connsiteX15" fmla="*/ 59704 w 239123"/>
                <a:gd name="connsiteY15" fmla="*/ 156817 h 775341"/>
                <a:gd name="connsiteX16" fmla="*/ 68538 w 239123"/>
                <a:gd name="connsiteY16" fmla="*/ 159026 h 775341"/>
                <a:gd name="connsiteX17" fmla="*/ 75164 w 239123"/>
                <a:gd name="connsiteY17" fmla="*/ 161235 h 775341"/>
                <a:gd name="connsiteX18" fmla="*/ 95043 w 239123"/>
                <a:gd name="connsiteY18" fmla="*/ 159026 h 775341"/>
                <a:gd name="connsiteX19" fmla="*/ 112712 w 239123"/>
                <a:gd name="connsiteY19" fmla="*/ 161235 h 775341"/>
                <a:gd name="connsiteX20" fmla="*/ 114921 w 239123"/>
                <a:gd name="connsiteY20" fmla="*/ 183322 h 775341"/>
                <a:gd name="connsiteX21" fmla="*/ 117130 w 239123"/>
                <a:gd name="connsiteY21" fmla="*/ 189948 h 775341"/>
                <a:gd name="connsiteX22" fmla="*/ 103877 w 239123"/>
                <a:gd name="connsiteY22" fmla="*/ 196574 h 775341"/>
                <a:gd name="connsiteX23" fmla="*/ 88417 w 239123"/>
                <a:gd name="connsiteY23" fmla="*/ 203200 h 775341"/>
                <a:gd name="connsiteX24" fmla="*/ 72956 w 239123"/>
                <a:gd name="connsiteY24" fmla="*/ 216452 h 775341"/>
                <a:gd name="connsiteX25" fmla="*/ 70747 w 239123"/>
                <a:gd name="connsiteY25" fmla="*/ 225287 h 775341"/>
                <a:gd name="connsiteX26" fmla="*/ 66330 w 239123"/>
                <a:gd name="connsiteY26" fmla="*/ 231913 h 775341"/>
                <a:gd name="connsiteX27" fmla="*/ 48660 w 239123"/>
                <a:gd name="connsiteY27" fmla="*/ 247374 h 775341"/>
                <a:gd name="connsiteX28" fmla="*/ 39825 w 239123"/>
                <a:gd name="connsiteY28" fmla="*/ 260626 h 775341"/>
                <a:gd name="connsiteX29" fmla="*/ 35408 w 239123"/>
                <a:gd name="connsiteY29" fmla="*/ 267252 h 775341"/>
                <a:gd name="connsiteX30" fmla="*/ 33199 w 239123"/>
                <a:gd name="connsiteY30" fmla="*/ 273878 h 775341"/>
                <a:gd name="connsiteX31" fmla="*/ 44243 w 239123"/>
                <a:gd name="connsiteY31" fmla="*/ 276087 h 775341"/>
                <a:gd name="connsiteX32" fmla="*/ 57495 w 239123"/>
                <a:gd name="connsiteY32" fmla="*/ 271669 h 775341"/>
                <a:gd name="connsiteX33" fmla="*/ 77373 w 239123"/>
                <a:gd name="connsiteY33" fmla="*/ 260626 h 775341"/>
                <a:gd name="connsiteX34" fmla="*/ 83999 w 239123"/>
                <a:gd name="connsiteY34" fmla="*/ 258417 h 775341"/>
                <a:gd name="connsiteX35" fmla="*/ 108295 w 239123"/>
                <a:gd name="connsiteY35" fmla="*/ 256208 h 775341"/>
                <a:gd name="connsiteX36" fmla="*/ 106086 w 239123"/>
                <a:gd name="connsiteY36" fmla="*/ 269461 h 775341"/>
                <a:gd name="connsiteX37" fmla="*/ 101669 w 239123"/>
                <a:gd name="connsiteY37" fmla="*/ 276087 h 775341"/>
                <a:gd name="connsiteX38" fmla="*/ 92834 w 239123"/>
                <a:gd name="connsiteY38" fmla="*/ 289339 h 775341"/>
                <a:gd name="connsiteX39" fmla="*/ 83999 w 239123"/>
                <a:gd name="connsiteY39" fmla="*/ 315843 h 775341"/>
                <a:gd name="connsiteX40" fmla="*/ 79582 w 239123"/>
                <a:gd name="connsiteY40" fmla="*/ 322469 h 775341"/>
                <a:gd name="connsiteX41" fmla="*/ 81790 w 239123"/>
                <a:gd name="connsiteY41" fmla="*/ 329095 h 775341"/>
                <a:gd name="connsiteX42" fmla="*/ 95043 w 239123"/>
                <a:gd name="connsiteY42" fmla="*/ 331304 h 775341"/>
                <a:gd name="connsiteX43" fmla="*/ 86208 w 239123"/>
                <a:gd name="connsiteY43" fmla="*/ 348974 h 775341"/>
                <a:gd name="connsiteX44" fmla="*/ 77373 w 239123"/>
                <a:gd name="connsiteY44" fmla="*/ 351182 h 775341"/>
                <a:gd name="connsiteX45" fmla="*/ 66330 w 239123"/>
                <a:gd name="connsiteY45" fmla="*/ 360017 h 775341"/>
                <a:gd name="connsiteX46" fmla="*/ 61912 w 239123"/>
                <a:gd name="connsiteY46" fmla="*/ 364435 h 775341"/>
                <a:gd name="connsiteX47" fmla="*/ 48660 w 239123"/>
                <a:gd name="connsiteY47" fmla="*/ 371061 h 775341"/>
                <a:gd name="connsiteX48" fmla="*/ 44243 w 239123"/>
                <a:gd name="connsiteY48" fmla="*/ 384313 h 775341"/>
                <a:gd name="connsiteX49" fmla="*/ 42034 w 239123"/>
                <a:gd name="connsiteY49" fmla="*/ 390939 h 775341"/>
                <a:gd name="connsiteX50" fmla="*/ 53077 w 239123"/>
                <a:gd name="connsiteY50" fmla="*/ 395356 h 775341"/>
                <a:gd name="connsiteX51" fmla="*/ 64121 w 239123"/>
                <a:gd name="connsiteY51" fmla="*/ 393148 h 775341"/>
                <a:gd name="connsiteX52" fmla="*/ 79582 w 239123"/>
                <a:gd name="connsiteY52" fmla="*/ 388730 h 775341"/>
                <a:gd name="connsiteX53" fmla="*/ 103877 w 239123"/>
                <a:gd name="connsiteY53" fmla="*/ 390939 h 775341"/>
                <a:gd name="connsiteX54" fmla="*/ 101669 w 239123"/>
                <a:gd name="connsiteY54" fmla="*/ 410817 h 775341"/>
                <a:gd name="connsiteX55" fmla="*/ 99460 w 239123"/>
                <a:gd name="connsiteY55" fmla="*/ 417443 h 775341"/>
                <a:gd name="connsiteX56" fmla="*/ 97251 w 239123"/>
                <a:gd name="connsiteY56" fmla="*/ 426278 h 775341"/>
                <a:gd name="connsiteX57" fmla="*/ 90625 w 239123"/>
                <a:gd name="connsiteY57" fmla="*/ 428487 h 775341"/>
                <a:gd name="connsiteX58" fmla="*/ 79582 w 239123"/>
                <a:gd name="connsiteY58" fmla="*/ 430695 h 775341"/>
                <a:gd name="connsiteX59" fmla="*/ 75164 w 239123"/>
                <a:gd name="connsiteY59" fmla="*/ 437322 h 775341"/>
                <a:gd name="connsiteX60" fmla="*/ 66330 w 239123"/>
                <a:gd name="connsiteY60" fmla="*/ 439530 h 775341"/>
                <a:gd name="connsiteX61" fmla="*/ 59704 w 239123"/>
                <a:gd name="connsiteY61" fmla="*/ 443948 h 775341"/>
                <a:gd name="connsiteX62" fmla="*/ 48660 w 239123"/>
                <a:gd name="connsiteY62" fmla="*/ 452782 h 775341"/>
                <a:gd name="connsiteX63" fmla="*/ 44243 w 239123"/>
                <a:gd name="connsiteY63" fmla="*/ 457200 h 775341"/>
                <a:gd name="connsiteX64" fmla="*/ 35408 w 239123"/>
                <a:gd name="connsiteY64" fmla="*/ 461617 h 775341"/>
                <a:gd name="connsiteX65" fmla="*/ 26573 w 239123"/>
                <a:gd name="connsiteY65" fmla="*/ 472661 h 775341"/>
                <a:gd name="connsiteX66" fmla="*/ 17738 w 239123"/>
                <a:gd name="connsiteY66" fmla="*/ 477078 h 775341"/>
                <a:gd name="connsiteX67" fmla="*/ 15530 w 239123"/>
                <a:gd name="connsiteY67" fmla="*/ 483704 h 775341"/>
                <a:gd name="connsiteX68" fmla="*/ 8904 w 239123"/>
                <a:gd name="connsiteY68" fmla="*/ 485913 h 775341"/>
                <a:gd name="connsiteX69" fmla="*/ 6695 w 239123"/>
                <a:gd name="connsiteY69" fmla="*/ 499165 h 775341"/>
                <a:gd name="connsiteX70" fmla="*/ 13321 w 239123"/>
                <a:gd name="connsiteY70" fmla="*/ 514626 h 775341"/>
                <a:gd name="connsiteX71" fmla="*/ 22156 w 239123"/>
                <a:gd name="connsiteY71" fmla="*/ 525669 h 775341"/>
                <a:gd name="connsiteX72" fmla="*/ 33199 w 239123"/>
                <a:gd name="connsiteY72" fmla="*/ 521252 h 775341"/>
                <a:gd name="connsiteX73" fmla="*/ 44243 w 239123"/>
                <a:gd name="connsiteY73" fmla="*/ 510208 h 775341"/>
                <a:gd name="connsiteX74" fmla="*/ 70747 w 239123"/>
                <a:gd name="connsiteY74" fmla="*/ 499165 h 775341"/>
                <a:gd name="connsiteX75" fmla="*/ 77373 w 239123"/>
                <a:gd name="connsiteY75" fmla="*/ 494748 h 775341"/>
                <a:gd name="connsiteX76" fmla="*/ 86208 w 239123"/>
                <a:gd name="connsiteY76" fmla="*/ 485913 h 775341"/>
                <a:gd name="connsiteX77" fmla="*/ 90625 w 239123"/>
                <a:gd name="connsiteY77" fmla="*/ 492539 h 775341"/>
                <a:gd name="connsiteX78" fmla="*/ 88417 w 239123"/>
                <a:gd name="connsiteY78" fmla="*/ 505791 h 775341"/>
                <a:gd name="connsiteX79" fmla="*/ 86208 w 239123"/>
                <a:gd name="connsiteY79" fmla="*/ 512417 h 775341"/>
                <a:gd name="connsiteX80" fmla="*/ 79582 w 239123"/>
                <a:gd name="connsiteY80" fmla="*/ 514626 h 775341"/>
                <a:gd name="connsiteX81" fmla="*/ 61912 w 239123"/>
                <a:gd name="connsiteY81" fmla="*/ 519043 h 775341"/>
                <a:gd name="connsiteX82" fmla="*/ 57495 w 239123"/>
                <a:gd name="connsiteY82" fmla="*/ 523461 h 775341"/>
                <a:gd name="connsiteX83" fmla="*/ 50869 w 239123"/>
                <a:gd name="connsiteY83" fmla="*/ 527878 h 775341"/>
                <a:gd name="connsiteX84" fmla="*/ 53077 w 239123"/>
                <a:gd name="connsiteY84" fmla="*/ 549965 h 775341"/>
                <a:gd name="connsiteX85" fmla="*/ 86208 w 239123"/>
                <a:gd name="connsiteY85" fmla="*/ 556591 h 775341"/>
                <a:gd name="connsiteX86" fmla="*/ 81790 w 239123"/>
                <a:gd name="connsiteY86" fmla="*/ 569843 h 775341"/>
                <a:gd name="connsiteX87" fmla="*/ 75164 w 239123"/>
                <a:gd name="connsiteY87" fmla="*/ 600765 h 775341"/>
                <a:gd name="connsiteX88" fmla="*/ 61912 w 239123"/>
                <a:gd name="connsiteY88" fmla="*/ 622852 h 775341"/>
                <a:gd name="connsiteX89" fmla="*/ 55286 w 239123"/>
                <a:gd name="connsiteY89" fmla="*/ 627269 h 775341"/>
                <a:gd name="connsiteX90" fmla="*/ 46451 w 239123"/>
                <a:gd name="connsiteY90" fmla="*/ 638313 h 775341"/>
                <a:gd name="connsiteX91" fmla="*/ 39825 w 239123"/>
                <a:gd name="connsiteY91" fmla="*/ 642730 h 775341"/>
                <a:gd name="connsiteX92" fmla="*/ 30990 w 239123"/>
                <a:gd name="connsiteY92" fmla="*/ 651565 h 775341"/>
                <a:gd name="connsiteX93" fmla="*/ 26573 w 239123"/>
                <a:gd name="connsiteY93" fmla="*/ 658191 h 775341"/>
                <a:gd name="connsiteX94" fmla="*/ 19947 w 239123"/>
                <a:gd name="connsiteY94" fmla="*/ 662608 h 775341"/>
                <a:gd name="connsiteX95" fmla="*/ 6695 w 239123"/>
                <a:gd name="connsiteY95" fmla="*/ 675861 h 775341"/>
                <a:gd name="connsiteX96" fmla="*/ 2277 w 239123"/>
                <a:gd name="connsiteY96" fmla="*/ 680278 h 775341"/>
                <a:gd name="connsiteX97" fmla="*/ 69 w 239123"/>
                <a:gd name="connsiteY97" fmla="*/ 686904 h 775341"/>
                <a:gd name="connsiteX98" fmla="*/ 11112 w 239123"/>
                <a:gd name="connsiteY98" fmla="*/ 693530 h 775341"/>
                <a:gd name="connsiteX99" fmla="*/ 28782 w 239123"/>
                <a:gd name="connsiteY99" fmla="*/ 691322 h 775341"/>
                <a:gd name="connsiteX100" fmla="*/ 44243 w 239123"/>
                <a:gd name="connsiteY100" fmla="*/ 680278 h 775341"/>
                <a:gd name="connsiteX101" fmla="*/ 57495 w 239123"/>
                <a:gd name="connsiteY101" fmla="*/ 678069 h 775341"/>
                <a:gd name="connsiteX102" fmla="*/ 70747 w 239123"/>
                <a:gd name="connsiteY102" fmla="*/ 673652 h 775341"/>
                <a:gd name="connsiteX103" fmla="*/ 77373 w 239123"/>
                <a:gd name="connsiteY103" fmla="*/ 667026 h 775341"/>
                <a:gd name="connsiteX104" fmla="*/ 90625 w 239123"/>
                <a:gd name="connsiteY104" fmla="*/ 662608 h 775341"/>
                <a:gd name="connsiteX105" fmla="*/ 99460 w 239123"/>
                <a:gd name="connsiteY105" fmla="*/ 667026 h 775341"/>
                <a:gd name="connsiteX106" fmla="*/ 90625 w 239123"/>
                <a:gd name="connsiteY106" fmla="*/ 686904 h 775341"/>
                <a:gd name="connsiteX107" fmla="*/ 86208 w 239123"/>
                <a:gd name="connsiteY107" fmla="*/ 691322 h 775341"/>
                <a:gd name="connsiteX108" fmla="*/ 79582 w 239123"/>
                <a:gd name="connsiteY108" fmla="*/ 693530 h 775341"/>
                <a:gd name="connsiteX109" fmla="*/ 68538 w 239123"/>
                <a:gd name="connsiteY109" fmla="*/ 704574 h 775341"/>
                <a:gd name="connsiteX110" fmla="*/ 61912 w 239123"/>
                <a:gd name="connsiteY110" fmla="*/ 711200 h 775341"/>
                <a:gd name="connsiteX111" fmla="*/ 48660 w 239123"/>
                <a:gd name="connsiteY111" fmla="*/ 726661 h 775341"/>
                <a:gd name="connsiteX112" fmla="*/ 42034 w 239123"/>
                <a:gd name="connsiteY112" fmla="*/ 733287 h 775341"/>
                <a:gd name="connsiteX113" fmla="*/ 30990 w 239123"/>
                <a:gd name="connsiteY113" fmla="*/ 737704 h 775341"/>
                <a:gd name="connsiteX114" fmla="*/ 24364 w 239123"/>
                <a:gd name="connsiteY114" fmla="*/ 768626 h 775341"/>
                <a:gd name="connsiteX115" fmla="*/ 26573 w 239123"/>
                <a:gd name="connsiteY115" fmla="*/ 775252 h 775341"/>
                <a:gd name="connsiteX116" fmla="*/ 33199 w 239123"/>
                <a:gd name="connsiteY116" fmla="*/ 770835 h 775341"/>
                <a:gd name="connsiteX117" fmla="*/ 35408 w 239123"/>
                <a:gd name="connsiteY117" fmla="*/ 764208 h 775341"/>
                <a:gd name="connsiteX118" fmla="*/ 44243 w 239123"/>
                <a:gd name="connsiteY118" fmla="*/ 753165 h 775341"/>
                <a:gd name="connsiteX119" fmla="*/ 46451 w 239123"/>
                <a:gd name="connsiteY119" fmla="*/ 744330 h 775341"/>
                <a:gd name="connsiteX120" fmla="*/ 57495 w 239123"/>
                <a:gd name="connsiteY120" fmla="*/ 728869 h 775341"/>
                <a:gd name="connsiteX121" fmla="*/ 68538 w 239123"/>
                <a:gd name="connsiteY121" fmla="*/ 722243 h 775341"/>
                <a:gd name="connsiteX122" fmla="*/ 83999 w 239123"/>
                <a:gd name="connsiteY122" fmla="*/ 708991 h 775341"/>
                <a:gd name="connsiteX123" fmla="*/ 90625 w 239123"/>
                <a:gd name="connsiteY123" fmla="*/ 706782 h 775341"/>
                <a:gd name="connsiteX124" fmla="*/ 95043 w 239123"/>
                <a:gd name="connsiteY124" fmla="*/ 702365 h 775341"/>
                <a:gd name="connsiteX125" fmla="*/ 110504 w 239123"/>
                <a:gd name="connsiteY125" fmla="*/ 700156 h 775341"/>
                <a:gd name="connsiteX126" fmla="*/ 108295 w 239123"/>
                <a:gd name="connsiteY126" fmla="*/ 673652 h 775341"/>
                <a:gd name="connsiteX127" fmla="*/ 103877 w 239123"/>
                <a:gd name="connsiteY127" fmla="*/ 660400 h 775341"/>
                <a:gd name="connsiteX128" fmla="*/ 101669 w 239123"/>
                <a:gd name="connsiteY128" fmla="*/ 653774 h 775341"/>
                <a:gd name="connsiteX129" fmla="*/ 103877 w 239123"/>
                <a:gd name="connsiteY129" fmla="*/ 640522 h 775341"/>
                <a:gd name="connsiteX130" fmla="*/ 114921 w 239123"/>
                <a:gd name="connsiteY130" fmla="*/ 629478 h 775341"/>
                <a:gd name="connsiteX131" fmla="*/ 121547 w 239123"/>
                <a:gd name="connsiteY131" fmla="*/ 627269 h 775341"/>
                <a:gd name="connsiteX132" fmla="*/ 132590 w 239123"/>
                <a:gd name="connsiteY132" fmla="*/ 636104 h 775341"/>
                <a:gd name="connsiteX133" fmla="*/ 137008 w 239123"/>
                <a:gd name="connsiteY133" fmla="*/ 640522 h 775341"/>
                <a:gd name="connsiteX134" fmla="*/ 150260 w 239123"/>
                <a:gd name="connsiteY134" fmla="*/ 649356 h 775341"/>
                <a:gd name="connsiteX135" fmla="*/ 150260 w 239123"/>
                <a:gd name="connsiteY135" fmla="*/ 629478 h 775341"/>
                <a:gd name="connsiteX136" fmla="*/ 148051 w 239123"/>
                <a:gd name="connsiteY136" fmla="*/ 622852 h 775341"/>
                <a:gd name="connsiteX137" fmla="*/ 141425 w 239123"/>
                <a:gd name="connsiteY137" fmla="*/ 618435 h 775341"/>
                <a:gd name="connsiteX138" fmla="*/ 132590 w 239123"/>
                <a:gd name="connsiteY138" fmla="*/ 609600 h 775341"/>
                <a:gd name="connsiteX139" fmla="*/ 128173 w 239123"/>
                <a:gd name="connsiteY139" fmla="*/ 605182 h 775341"/>
                <a:gd name="connsiteX140" fmla="*/ 119338 w 239123"/>
                <a:gd name="connsiteY140" fmla="*/ 587513 h 775341"/>
                <a:gd name="connsiteX141" fmla="*/ 117130 w 239123"/>
                <a:gd name="connsiteY141" fmla="*/ 580887 h 775341"/>
                <a:gd name="connsiteX142" fmla="*/ 121547 w 239123"/>
                <a:gd name="connsiteY142" fmla="*/ 541130 h 775341"/>
                <a:gd name="connsiteX143" fmla="*/ 152469 w 239123"/>
                <a:gd name="connsiteY143" fmla="*/ 530087 h 775341"/>
                <a:gd name="connsiteX144" fmla="*/ 143634 w 239123"/>
                <a:gd name="connsiteY144" fmla="*/ 519043 h 775341"/>
                <a:gd name="connsiteX145" fmla="*/ 137008 w 239123"/>
                <a:gd name="connsiteY145" fmla="*/ 516835 h 775341"/>
                <a:gd name="connsiteX146" fmla="*/ 125964 w 239123"/>
                <a:gd name="connsiteY146" fmla="*/ 508000 h 775341"/>
                <a:gd name="connsiteX147" fmla="*/ 121547 w 239123"/>
                <a:gd name="connsiteY147" fmla="*/ 503582 h 775341"/>
                <a:gd name="connsiteX148" fmla="*/ 119338 w 239123"/>
                <a:gd name="connsiteY148" fmla="*/ 496956 h 775341"/>
                <a:gd name="connsiteX149" fmla="*/ 123756 w 239123"/>
                <a:gd name="connsiteY149" fmla="*/ 481495 h 775341"/>
                <a:gd name="connsiteX150" fmla="*/ 128173 w 239123"/>
                <a:gd name="connsiteY150" fmla="*/ 474869 h 775341"/>
                <a:gd name="connsiteX151" fmla="*/ 132590 w 239123"/>
                <a:gd name="connsiteY151" fmla="*/ 461617 h 775341"/>
                <a:gd name="connsiteX152" fmla="*/ 150260 w 239123"/>
                <a:gd name="connsiteY152" fmla="*/ 474869 h 775341"/>
                <a:gd name="connsiteX153" fmla="*/ 163512 w 239123"/>
                <a:gd name="connsiteY153" fmla="*/ 479287 h 775341"/>
                <a:gd name="connsiteX154" fmla="*/ 178973 w 239123"/>
                <a:gd name="connsiteY154" fmla="*/ 483704 h 775341"/>
                <a:gd name="connsiteX155" fmla="*/ 203269 w 239123"/>
                <a:gd name="connsiteY155" fmla="*/ 485913 h 775341"/>
                <a:gd name="connsiteX156" fmla="*/ 238608 w 239123"/>
                <a:gd name="connsiteY156" fmla="*/ 492539 h 775341"/>
                <a:gd name="connsiteX157" fmla="*/ 234190 w 239123"/>
                <a:gd name="connsiteY157" fmla="*/ 488122 h 775341"/>
                <a:gd name="connsiteX158" fmla="*/ 227564 w 239123"/>
                <a:gd name="connsiteY158" fmla="*/ 485913 h 775341"/>
                <a:gd name="connsiteX159" fmla="*/ 216521 w 239123"/>
                <a:gd name="connsiteY159" fmla="*/ 479287 h 775341"/>
                <a:gd name="connsiteX160" fmla="*/ 201060 w 239123"/>
                <a:gd name="connsiteY160" fmla="*/ 468243 h 775341"/>
                <a:gd name="connsiteX161" fmla="*/ 187808 w 239123"/>
                <a:gd name="connsiteY161" fmla="*/ 452782 h 775341"/>
                <a:gd name="connsiteX162" fmla="*/ 183390 w 239123"/>
                <a:gd name="connsiteY162" fmla="*/ 446156 h 775341"/>
                <a:gd name="connsiteX163" fmla="*/ 167930 w 239123"/>
                <a:gd name="connsiteY163" fmla="*/ 437322 h 775341"/>
                <a:gd name="connsiteX164" fmla="*/ 156886 w 239123"/>
                <a:gd name="connsiteY164" fmla="*/ 430695 h 775341"/>
                <a:gd name="connsiteX165" fmla="*/ 132590 w 239123"/>
                <a:gd name="connsiteY165" fmla="*/ 421861 h 775341"/>
                <a:gd name="connsiteX166" fmla="*/ 125964 w 239123"/>
                <a:gd name="connsiteY166" fmla="*/ 417443 h 775341"/>
                <a:gd name="connsiteX167" fmla="*/ 121547 w 239123"/>
                <a:gd name="connsiteY167" fmla="*/ 401982 h 775341"/>
                <a:gd name="connsiteX168" fmla="*/ 130382 w 239123"/>
                <a:gd name="connsiteY168" fmla="*/ 379895 h 775341"/>
                <a:gd name="connsiteX169" fmla="*/ 139217 w 239123"/>
                <a:gd name="connsiteY169" fmla="*/ 382104 h 775341"/>
                <a:gd name="connsiteX170" fmla="*/ 145843 w 239123"/>
                <a:gd name="connsiteY170" fmla="*/ 384313 h 775341"/>
                <a:gd name="connsiteX171" fmla="*/ 178973 w 239123"/>
                <a:gd name="connsiteY171" fmla="*/ 386522 h 775341"/>
                <a:gd name="connsiteX172" fmla="*/ 187808 w 239123"/>
                <a:gd name="connsiteY172" fmla="*/ 384313 h 775341"/>
                <a:gd name="connsiteX173" fmla="*/ 181182 w 239123"/>
                <a:gd name="connsiteY173" fmla="*/ 373269 h 775341"/>
                <a:gd name="connsiteX174" fmla="*/ 165721 w 239123"/>
                <a:gd name="connsiteY174" fmla="*/ 362226 h 775341"/>
                <a:gd name="connsiteX175" fmla="*/ 159095 w 239123"/>
                <a:gd name="connsiteY175" fmla="*/ 360017 h 775341"/>
                <a:gd name="connsiteX176" fmla="*/ 150260 w 239123"/>
                <a:gd name="connsiteY176" fmla="*/ 351182 h 775341"/>
                <a:gd name="connsiteX177" fmla="*/ 139217 w 239123"/>
                <a:gd name="connsiteY177" fmla="*/ 333513 h 775341"/>
                <a:gd name="connsiteX178" fmla="*/ 137008 w 239123"/>
                <a:gd name="connsiteY178" fmla="*/ 324678 h 775341"/>
                <a:gd name="connsiteX179" fmla="*/ 134799 w 239123"/>
                <a:gd name="connsiteY179" fmla="*/ 318052 h 775341"/>
                <a:gd name="connsiteX180" fmla="*/ 141425 w 239123"/>
                <a:gd name="connsiteY180" fmla="*/ 293756 h 775341"/>
                <a:gd name="connsiteX181" fmla="*/ 145843 w 239123"/>
                <a:gd name="connsiteY181" fmla="*/ 289339 h 775341"/>
                <a:gd name="connsiteX182" fmla="*/ 150260 w 239123"/>
                <a:gd name="connsiteY182" fmla="*/ 267252 h 775341"/>
                <a:gd name="connsiteX183" fmla="*/ 154677 w 239123"/>
                <a:gd name="connsiteY183" fmla="*/ 260626 h 775341"/>
                <a:gd name="connsiteX184" fmla="*/ 167930 w 239123"/>
                <a:gd name="connsiteY184" fmla="*/ 267252 h 775341"/>
                <a:gd name="connsiteX185" fmla="*/ 181182 w 239123"/>
                <a:gd name="connsiteY185" fmla="*/ 280504 h 775341"/>
                <a:gd name="connsiteX186" fmla="*/ 183390 w 239123"/>
                <a:gd name="connsiteY186" fmla="*/ 287130 h 775341"/>
                <a:gd name="connsiteX187" fmla="*/ 194434 w 239123"/>
                <a:gd name="connsiteY187" fmla="*/ 298174 h 775341"/>
                <a:gd name="connsiteX188" fmla="*/ 185599 w 239123"/>
                <a:gd name="connsiteY188" fmla="*/ 278295 h 775341"/>
                <a:gd name="connsiteX189" fmla="*/ 176764 w 239123"/>
                <a:gd name="connsiteY189" fmla="*/ 267252 h 775341"/>
                <a:gd name="connsiteX190" fmla="*/ 165721 w 239123"/>
                <a:gd name="connsiteY190" fmla="*/ 247374 h 775341"/>
                <a:gd name="connsiteX191" fmla="*/ 161304 w 239123"/>
                <a:gd name="connsiteY191" fmla="*/ 231913 h 775341"/>
                <a:gd name="connsiteX192" fmla="*/ 156886 w 239123"/>
                <a:gd name="connsiteY192" fmla="*/ 223078 h 775341"/>
                <a:gd name="connsiteX193" fmla="*/ 150260 w 239123"/>
                <a:gd name="connsiteY193" fmla="*/ 209826 h 775341"/>
                <a:gd name="connsiteX194" fmla="*/ 148051 w 239123"/>
                <a:gd name="connsiteY194" fmla="*/ 200991 h 775341"/>
                <a:gd name="connsiteX195" fmla="*/ 152469 w 239123"/>
                <a:gd name="connsiteY195" fmla="*/ 194365 h 775341"/>
                <a:gd name="connsiteX196" fmla="*/ 172347 w 239123"/>
                <a:gd name="connsiteY196" fmla="*/ 209826 h 775341"/>
                <a:gd name="connsiteX197" fmla="*/ 192225 w 239123"/>
                <a:gd name="connsiteY197" fmla="*/ 218661 h 775341"/>
                <a:gd name="connsiteX198" fmla="*/ 203269 w 239123"/>
                <a:gd name="connsiteY198" fmla="*/ 229704 h 775341"/>
                <a:gd name="connsiteX199" fmla="*/ 209895 w 239123"/>
                <a:gd name="connsiteY199" fmla="*/ 225287 h 775341"/>
                <a:gd name="connsiteX200" fmla="*/ 207686 w 239123"/>
                <a:gd name="connsiteY200" fmla="*/ 214243 h 775341"/>
                <a:gd name="connsiteX201" fmla="*/ 203269 w 239123"/>
                <a:gd name="connsiteY201" fmla="*/ 200991 h 775341"/>
                <a:gd name="connsiteX202" fmla="*/ 187808 w 239123"/>
                <a:gd name="connsiteY202" fmla="*/ 185530 h 775341"/>
                <a:gd name="connsiteX203" fmla="*/ 183390 w 239123"/>
                <a:gd name="connsiteY203" fmla="*/ 176695 h 775341"/>
                <a:gd name="connsiteX204" fmla="*/ 172347 w 239123"/>
                <a:gd name="connsiteY204" fmla="*/ 165652 h 775341"/>
                <a:gd name="connsiteX205" fmla="*/ 167930 w 239123"/>
                <a:gd name="connsiteY205" fmla="*/ 159026 h 775341"/>
                <a:gd name="connsiteX206" fmla="*/ 156886 w 239123"/>
                <a:gd name="connsiteY206" fmla="*/ 147982 h 775341"/>
                <a:gd name="connsiteX207" fmla="*/ 141425 w 239123"/>
                <a:gd name="connsiteY207" fmla="*/ 136939 h 775341"/>
                <a:gd name="connsiteX208" fmla="*/ 137008 w 239123"/>
                <a:gd name="connsiteY208" fmla="*/ 130313 h 775341"/>
                <a:gd name="connsiteX209" fmla="*/ 132590 w 239123"/>
                <a:gd name="connsiteY209" fmla="*/ 117061 h 775341"/>
                <a:gd name="connsiteX210" fmla="*/ 128173 w 239123"/>
                <a:gd name="connsiteY210" fmla="*/ 108226 h 775341"/>
                <a:gd name="connsiteX211" fmla="*/ 125964 w 239123"/>
                <a:gd name="connsiteY211" fmla="*/ 94974 h 775341"/>
                <a:gd name="connsiteX212" fmla="*/ 130382 w 239123"/>
                <a:gd name="connsiteY212" fmla="*/ 72887 h 775341"/>
                <a:gd name="connsiteX213" fmla="*/ 134799 w 239123"/>
                <a:gd name="connsiteY213" fmla="*/ 59635 h 775341"/>
                <a:gd name="connsiteX214" fmla="*/ 137008 w 239123"/>
                <a:gd name="connsiteY214" fmla="*/ 53008 h 775341"/>
                <a:gd name="connsiteX215" fmla="*/ 132590 w 239123"/>
                <a:gd name="connsiteY215" fmla="*/ 0 h 77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Lst>
              <a:rect l="l" t="t" r="r" b="b"/>
              <a:pathLst>
                <a:path w="239123" h="775341">
                  <a:moveTo>
                    <a:pt x="132590" y="0"/>
                  </a:moveTo>
                  <a:lnTo>
                    <a:pt x="132590" y="0"/>
                  </a:lnTo>
                  <a:cubicBezTo>
                    <a:pt x="131854" y="13252"/>
                    <a:pt x="132028" y="26586"/>
                    <a:pt x="130382" y="39756"/>
                  </a:cubicBezTo>
                  <a:cubicBezTo>
                    <a:pt x="129804" y="44376"/>
                    <a:pt x="129256" y="49715"/>
                    <a:pt x="125964" y="53008"/>
                  </a:cubicBezTo>
                  <a:lnTo>
                    <a:pt x="108295" y="70678"/>
                  </a:lnTo>
                  <a:lnTo>
                    <a:pt x="103877" y="75095"/>
                  </a:lnTo>
                  <a:cubicBezTo>
                    <a:pt x="102422" y="79462"/>
                    <a:pt x="101145" y="85233"/>
                    <a:pt x="97251" y="88348"/>
                  </a:cubicBezTo>
                  <a:cubicBezTo>
                    <a:pt x="95433" y="89802"/>
                    <a:pt x="92834" y="89820"/>
                    <a:pt x="90625" y="90556"/>
                  </a:cubicBezTo>
                  <a:cubicBezTo>
                    <a:pt x="89889" y="92765"/>
                    <a:pt x="89615" y="95186"/>
                    <a:pt x="88417" y="97182"/>
                  </a:cubicBezTo>
                  <a:cubicBezTo>
                    <a:pt x="79319" y="112346"/>
                    <a:pt x="88049" y="89451"/>
                    <a:pt x="81790" y="108226"/>
                  </a:cubicBezTo>
                  <a:cubicBezTo>
                    <a:pt x="82526" y="111171"/>
                    <a:pt x="82803" y="114271"/>
                    <a:pt x="83999" y="117061"/>
                  </a:cubicBezTo>
                  <a:cubicBezTo>
                    <a:pt x="85045" y="119501"/>
                    <a:pt x="88042" y="121059"/>
                    <a:pt x="88417" y="123687"/>
                  </a:cubicBezTo>
                  <a:cubicBezTo>
                    <a:pt x="89516" y="131377"/>
                    <a:pt x="85278" y="134091"/>
                    <a:pt x="79582" y="136939"/>
                  </a:cubicBezTo>
                  <a:cubicBezTo>
                    <a:pt x="77500" y="137980"/>
                    <a:pt x="75165" y="138412"/>
                    <a:pt x="72956" y="139148"/>
                  </a:cubicBezTo>
                  <a:cubicBezTo>
                    <a:pt x="71483" y="140620"/>
                    <a:pt x="69787" y="141899"/>
                    <a:pt x="68538" y="143565"/>
                  </a:cubicBezTo>
                  <a:cubicBezTo>
                    <a:pt x="65353" y="147812"/>
                    <a:pt x="59704" y="156817"/>
                    <a:pt x="59704" y="156817"/>
                  </a:cubicBezTo>
                  <a:cubicBezTo>
                    <a:pt x="62649" y="157553"/>
                    <a:pt x="65619" y="158192"/>
                    <a:pt x="68538" y="159026"/>
                  </a:cubicBezTo>
                  <a:cubicBezTo>
                    <a:pt x="70777" y="159666"/>
                    <a:pt x="72836" y="161235"/>
                    <a:pt x="75164" y="161235"/>
                  </a:cubicBezTo>
                  <a:cubicBezTo>
                    <a:pt x="81831" y="161235"/>
                    <a:pt x="88417" y="159762"/>
                    <a:pt x="95043" y="159026"/>
                  </a:cubicBezTo>
                  <a:cubicBezTo>
                    <a:pt x="100933" y="159762"/>
                    <a:pt x="108953" y="156641"/>
                    <a:pt x="112712" y="161235"/>
                  </a:cubicBezTo>
                  <a:cubicBezTo>
                    <a:pt x="117397" y="166962"/>
                    <a:pt x="113796" y="176009"/>
                    <a:pt x="114921" y="183322"/>
                  </a:cubicBezTo>
                  <a:cubicBezTo>
                    <a:pt x="115275" y="185623"/>
                    <a:pt x="116394" y="187739"/>
                    <a:pt x="117130" y="189948"/>
                  </a:cubicBezTo>
                  <a:cubicBezTo>
                    <a:pt x="108238" y="198838"/>
                    <a:pt x="118125" y="190468"/>
                    <a:pt x="103877" y="196574"/>
                  </a:cubicBezTo>
                  <a:cubicBezTo>
                    <a:pt x="82521" y="205726"/>
                    <a:pt x="113782" y="196857"/>
                    <a:pt x="88417" y="203200"/>
                  </a:cubicBezTo>
                  <a:cubicBezTo>
                    <a:pt x="77705" y="213912"/>
                    <a:pt x="83047" y="209725"/>
                    <a:pt x="72956" y="216452"/>
                  </a:cubicBezTo>
                  <a:cubicBezTo>
                    <a:pt x="72220" y="219397"/>
                    <a:pt x="71943" y="222497"/>
                    <a:pt x="70747" y="225287"/>
                  </a:cubicBezTo>
                  <a:cubicBezTo>
                    <a:pt x="69701" y="227727"/>
                    <a:pt x="68078" y="229915"/>
                    <a:pt x="66330" y="231913"/>
                  </a:cubicBezTo>
                  <a:cubicBezTo>
                    <a:pt x="57288" y="242247"/>
                    <a:pt x="57640" y="241387"/>
                    <a:pt x="48660" y="247374"/>
                  </a:cubicBezTo>
                  <a:lnTo>
                    <a:pt x="39825" y="260626"/>
                  </a:lnTo>
                  <a:cubicBezTo>
                    <a:pt x="38353" y="262835"/>
                    <a:pt x="36248" y="264734"/>
                    <a:pt x="35408" y="267252"/>
                  </a:cubicBezTo>
                  <a:lnTo>
                    <a:pt x="33199" y="273878"/>
                  </a:lnTo>
                  <a:cubicBezTo>
                    <a:pt x="36880" y="274614"/>
                    <a:pt x="40504" y="276427"/>
                    <a:pt x="44243" y="276087"/>
                  </a:cubicBezTo>
                  <a:cubicBezTo>
                    <a:pt x="48880" y="275665"/>
                    <a:pt x="53172" y="273398"/>
                    <a:pt x="57495" y="271669"/>
                  </a:cubicBezTo>
                  <a:cubicBezTo>
                    <a:pt x="68138" y="267412"/>
                    <a:pt x="66156" y="266235"/>
                    <a:pt x="77373" y="260626"/>
                  </a:cubicBezTo>
                  <a:cubicBezTo>
                    <a:pt x="79455" y="259585"/>
                    <a:pt x="81790" y="259153"/>
                    <a:pt x="83999" y="258417"/>
                  </a:cubicBezTo>
                  <a:cubicBezTo>
                    <a:pt x="90338" y="252079"/>
                    <a:pt x="95291" y="244829"/>
                    <a:pt x="108295" y="256208"/>
                  </a:cubicBezTo>
                  <a:cubicBezTo>
                    <a:pt x="111665" y="259157"/>
                    <a:pt x="107502" y="265212"/>
                    <a:pt x="106086" y="269461"/>
                  </a:cubicBezTo>
                  <a:cubicBezTo>
                    <a:pt x="105247" y="271979"/>
                    <a:pt x="102856" y="273713"/>
                    <a:pt x="101669" y="276087"/>
                  </a:cubicBezTo>
                  <a:cubicBezTo>
                    <a:pt x="95277" y="288872"/>
                    <a:pt x="105393" y="276780"/>
                    <a:pt x="92834" y="289339"/>
                  </a:cubicBezTo>
                  <a:lnTo>
                    <a:pt x="83999" y="315843"/>
                  </a:lnTo>
                  <a:cubicBezTo>
                    <a:pt x="83159" y="318361"/>
                    <a:pt x="81054" y="320260"/>
                    <a:pt x="79582" y="322469"/>
                  </a:cubicBezTo>
                  <a:cubicBezTo>
                    <a:pt x="80318" y="324678"/>
                    <a:pt x="79769" y="327940"/>
                    <a:pt x="81790" y="329095"/>
                  </a:cubicBezTo>
                  <a:cubicBezTo>
                    <a:pt x="85679" y="331317"/>
                    <a:pt x="92821" y="327415"/>
                    <a:pt x="95043" y="331304"/>
                  </a:cubicBezTo>
                  <a:cubicBezTo>
                    <a:pt x="96850" y="334467"/>
                    <a:pt x="90839" y="346659"/>
                    <a:pt x="86208" y="348974"/>
                  </a:cubicBezTo>
                  <a:cubicBezTo>
                    <a:pt x="83493" y="350332"/>
                    <a:pt x="80318" y="350446"/>
                    <a:pt x="77373" y="351182"/>
                  </a:cubicBezTo>
                  <a:cubicBezTo>
                    <a:pt x="73353" y="363240"/>
                    <a:pt x="78532" y="353915"/>
                    <a:pt x="66330" y="360017"/>
                  </a:cubicBezTo>
                  <a:cubicBezTo>
                    <a:pt x="64467" y="360949"/>
                    <a:pt x="63538" y="363134"/>
                    <a:pt x="61912" y="364435"/>
                  </a:cubicBezTo>
                  <a:cubicBezTo>
                    <a:pt x="55796" y="369327"/>
                    <a:pt x="55657" y="368728"/>
                    <a:pt x="48660" y="371061"/>
                  </a:cubicBezTo>
                  <a:lnTo>
                    <a:pt x="44243" y="384313"/>
                  </a:lnTo>
                  <a:lnTo>
                    <a:pt x="42034" y="390939"/>
                  </a:lnTo>
                  <a:cubicBezTo>
                    <a:pt x="45715" y="392411"/>
                    <a:pt x="49132" y="394961"/>
                    <a:pt x="53077" y="395356"/>
                  </a:cubicBezTo>
                  <a:cubicBezTo>
                    <a:pt x="56813" y="395730"/>
                    <a:pt x="60456" y="393962"/>
                    <a:pt x="64121" y="393148"/>
                  </a:cubicBezTo>
                  <a:cubicBezTo>
                    <a:pt x="72438" y="391300"/>
                    <a:pt x="72206" y="391189"/>
                    <a:pt x="79582" y="388730"/>
                  </a:cubicBezTo>
                  <a:cubicBezTo>
                    <a:pt x="87680" y="389466"/>
                    <a:pt x="98127" y="385189"/>
                    <a:pt x="103877" y="390939"/>
                  </a:cubicBezTo>
                  <a:cubicBezTo>
                    <a:pt x="108591" y="395653"/>
                    <a:pt x="102765" y="404241"/>
                    <a:pt x="101669" y="410817"/>
                  </a:cubicBezTo>
                  <a:cubicBezTo>
                    <a:pt x="101286" y="413114"/>
                    <a:pt x="100100" y="415204"/>
                    <a:pt x="99460" y="417443"/>
                  </a:cubicBezTo>
                  <a:cubicBezTo>
                    <a:pt x="98626" y="420362"/>
                    <a:pt x="99147" y="423908"/>
                    <a:pt x="97251" y="426278"/>
                  </a:cubicBezTo>
                  <a:cubicBezTo>
                    <a:pt x="95797" y="428096"/>
                    <a:pt x="92884" y="427922"/>
                    <a:pt x="90625" y="428487"/>
                  </a:cubicBezTo>
                  <a:cubicBezTo>
                    <a:pt x="86983" y="429397"/>
                    <a:pt x="83263" y="429959"/>
                    <a:pt x="79582" y="430695"/>
                  </a:cubicBezTo>
                  <a:cubicBezTo>
                    <a:pt x="78109" y="432904"/>
                    <a:pt x="77373" y="435849"/>
                    <a:pt x="75164" y="437322"/>
                  </a:cubicBezTo>
                  <a:cubicBezTo>
                    <a:pt x="72639" y="439006"/>
                    <a:pt x="69120" y="438334"/>
                    <a:pt x="66330" y="439530"/>
                  </a:cubicBezTo>
                  <a:cubicBezTo>
                    <a:pt x="63890" y="440576"/>
                    <a:pt x="61913" y="442475"/>
                    <a:pt x="59704" y="443948"/>
                  </a:cubicBezTo>
                  <a:cubicBezTo>
                    <a:pt x="50903" y="457148"/>
                    <a:pt x="60516" y="445668"/>
                    <a:pt x="48660" y="452782"/>
                  </a:cubicBezTo>
                  <a:cubicBezTo>
                    <a:pt x="46874" y="453853"/>
                    <a:pt x="45976" y="456045"/>
                    <a:pt x="44243" y="457200"/>
                  </a:cubicBezTo>
                  <a:cubicBezTo>
                    <a:pt x="41503" y="459026"/>
                    <a:pt x="38353" y="460145"/>
                    <a:pt x="35408" y="461617"/>
                  </a:cubicBezTo>
                  <a:cubicBezTo>
                    <a:pt x="33047" y="465158"/>
                    <a:pt x="30347" y="470145"/>
                    <a:pt x="26573" y="472661"/>
                  </a:cubicBezTo>
                  <a:cubicBezTo>
                    <a:pt x="23833" y="474487"/>
                    <a:pt x="20683" y="475606"/>
                    <a:pt x="17738" y="477078"/>
                  </a:cubicBezTo>
                  <a:cubicBezTo>
                    <a:pt x="17002" y="479287"/>
                    <a:pt x="17176" y="482058"/>
                    <a:pt x="15530" y="483704"/>
                  </a:cubicBezTo>
                  <a:cubicBezTo>
                    <a:pt x="13884" y="485350"/>
                    <a:pt x="10059" y="483892"/>
                    <a:pt x="8904" y="485913"/>
                  </a:cubicBezTo>
                  <a:cubicBezTo>
                    <a:pt x="6682" y="489801"/>
                    <a:pt x="7431" y="494748"/>
                    <a:pt x="6695" y="499165"/>
                  </a:cubicBezTo>
                  <a:cubicBezTo>
                    <a:pt x="11862" y="524996"/>
                    <a:pt x="4835" y="500483"/>
                    <a:pt x="13321" y="514626"/>
                  </a:cubicBezTo>
                  <a:cubicBezTo>
                    <a:pt x="20432" y="526478"/>
                    <a:pt x="8961" y="516873"/>
                    <a:pt x="22156" y="525669"/>
                  </a:cubicBezTo>
                  <a:cubicBezTo>
                    <a:pt x="25837" y="524197"/>
                    <a:pt x="29951" y="523526"/>
                    <a:pt x="33199" y="521252"/>
                  </a:cubicBezTo>
                  <a:cubicBezTo>
                    <a:pt x="37464" y="518266"/>
                    <a:pt x="39586" y="512536"/>
                    <a:pt x="44243" y="510208"/>
                  </a:cubicBezTo>
                  <a:cubicBezTo>
                    <a:pt x="64627" y="500016"/>
                    <a:pt x="55524" y="502971"/>
                    <a:pt x="70747" y="499165"/>
                  </a:cubicBezTo>
                  <a:cubicBezTo>
                    <a:pt x="72956" y="497693"/>
                    <a:pt x="75358" y="496475"/>
                    <a:pt x="77373" y="494748"/>
                  </a:cubicBezTo>
                  <a:cubicBezTo>
                    <a:pt x="80535" y="492038"/>
                    <a:pt x="86208" y="485913"/>
                    <a:pt x="86208" y="485913"/>
                  </a:cubicBezTo>
                  <a:cubicBezTo>
                    <a:pt x="87680" y="488122"/>
                    <a:pt x="90332" y="489901"/>
                    <a:pt x="90625" y="492539"/>
                  </a:cubicBezTo>
                  <a:cubicBezTo>
                    <a:pt x="91120" y="496990"/>
                    <a:pt x="89388" y="501419"/>
                    <a:pt x="88417" y="505791"/>
                  </a:cubicBezTo>
                  <a:cubicBezTo>
                    <a:pt x="87912" y="508064"/>
                    <a:pt x="87854" y="510771"/>
                    <a:pt x="86208" y="512417"/>
                  </a:cubicBezTo>
                  <a:cubicBezTo>
                    <a:pt x="84562" y="514063"/>
                    <a:pt x="81841" y="514061"/>
                    <a:pt x="79582" y="514626"/>
                  </a:cubicBezTo>
                  <a:lnTo>
                    <a:pt x="61912" y="519043"/>
                  </a:lnTo>
                  <a:cubicBezTo>
                    <a:pt x="60440" y="520516"/>
                    <a:pt x="59121" y="522160"/>
                    <a:pt x="57495" y="523461"/>
                  </a:cubicBezTo>
                  <a:cubicBezTo>
                    <a:pt x="55422" y="525119"/>
                    <a:pt x="51305" y="525260"/>
                    <a:pt x="50869" y="527878"/>
                  </a:cubicBezTo>
                  <a:cubicBezTo>
                    <a:pt x="49652" y="535176"/>
                    <a:pt x="48638" y="544046"/>
                    <a:pt x="53077" y="549965"/>
                  </a:cubicBezTo>
                  <a:cubicBezTo>
                    <a:pt x="55121" y="552690"/>
                    <a:pt x="82467" y="556056"/>
                    <a:pt x="86208" y="556591"/>
                  </a:cubicBezTo>
                  <a:cubicBezTo>
                    <a:pt x="84735" y="561008"/>
                    <a:pt x="82623" y="565262"/>
                    <a:pt x="81790" y="569843"/>
                  </a:cubicBezTo>
                  <a:cubicBezTo>
                    <a:pt x="81078" y="573761"/>
                    <a:pt x="78811" y="592742"/>
                    <a:pt x="75164" y="600765"/>
                  </a:cubicBezTo>
                  <a:cubicBezTo>
                    <a:pt x="70889" y="610170"/>
                    <a:pt x="69251" y="616982"/>
                    <a:pt x="61912" y="622852"/>
                  </a:cubicBezTo>
                  <a:cubicBezTo>
                    <a:pt x="59839" y="624510"/>
                    <a:pt x="57359" y="625611"/>
                    <a:pt x="55286" y="627269"/>
                  </a:cubicBezTo>
                  <a:cubicBezTo>
                    <a:pt x="44361" y="636010"/>
                    <a:pt x="57928" y="626837"/>
                    <a:pt x="46451" y="638313"/>
                  </a:cubicBezTo>
                  <a:cubicBezTo>
                    <a:pt x="44574" y="640190"/>
                    <a:pt x="42034" y="641258"/>
                    <a:pt x="39825" y="642730"/>
                  </a:cubicBezTo>
                  <a:cubicBezTo>
                    <a:pt x="35008" y="657186"/>
                    <a:pt x="41699" y="642998"/>
                    <a:pt x="30990" y="651565"/>
                  </a:cubicBezTo>
                  <a:cubicBezTo>
                    <a:pt x="28917" y="653223"/>
                    <a:pt x="28450" y="656314"/>
                    <a:pt x="26573" y="658191"/>
                  </a:cubicBezTo>
                  <a:cubicBezTo>
                    <a:pt x="24696" y="660068"/>
                    <a:pt x="21962" y="660881"/>
                    <a:pt x="19947" y="662608"/>
                  </a:cubicBezTo>
                  <a:cubicBezTo>
                    <a:pt x="19924" y="662628"/>
                    <a:pt x="8915" y="673641"/>
                    <a:pt x="6695" y="675861"/>
                  </a:cubicBezTo>
                  <a:lnTo>
                    <a:pt x="2277" y="680278"/>
                  </a:lnTo>
                  <a:cubicBezTo>
                    <a:pt x="1541" y="682487"/>
                    <a:pt x="-388" y="684621"/>
                    <a:pt x="69" y="686904"/>
                  </a:cubicBezTo>
                  <a:cubicBezTo>
                    <a:pt x="936" y="691237"/>
                    <a:pt x="8320" y="692600"/>
                    <a:pt x="11112" y="693530"/>
                  </a:cubicBezTo>
                  <a:cubicBezTo>
                    <a:pt x="17002" y="692794"/>
                    <a:pt x="23303" y="693605"/>
                    <a:pt x="28782" y="691322"/>
                  </a:cubicBezTo>
                  <a:cubicBezTo>
                    <a:pt x="59901" y="678356"/>
                    <a:pt x="22129" y="685193"/>
                    <a:pt x="44243" y="680278"/>
                  </a:cubicBezTo>
                  <a:cubicBezTo>
                    <a:pt x="48615" y="679306"/>
                    <a:pt x="53150" y="679155"/>
                    <a:pt x="57495" y="678069"/>
                  </a:cubicBezTo>
                  <a:cubicBezTo>
                    <a:pt x="62012" y="676940"/>
                    <a:pt x="70747" y="673652"/>
                    <a:pt x="70747" y="673652"/>
                  </a:cubicBezTo>
                  <a:cubicBezTo>
                    <a:pt x="72956" y="671443"/>
                    <a:pt x="74643" y="668543"/>
                    <a:pt x="77373" y="667026"/>
                  </a:cubicBezTo>
                  <a:cubicBezTo>
                    <a:pt x="81443" y="664765"/>
                    <a:pt x="90625" y="662608"/>
                    <a:pt x="90625" y="662608"/>
                  </a:cubicBezTo>
                  <a:cubicBezTo>
                    <a:pt x="93989" y="659245"/>
                    <a:pt x="99460" y="650981"/>
                    <a:pt x="99460" y="667026"/>
                  </a:cubicBezTo>
                  <a:cubicBezTo>
                    <a:pt x="99460" y="673159"/>
                    <a:pt x="94629" y="681898"/>
                    <a:pt x="90625" y="686904"/>
                  </a:cubicBezTo>
                  <a:cubicBezTo>
                    <a:pt x="89324" y="688530"/>
                    <a:pt x="87994" y="690251"/>
                    <a:pt x="86208" y="691322"/>
                  </a:cubicBezTo>
                  <a:cubicBezTo>
                    <a:pt x="84212" y="692520"/>
                    <a:pt x="81791" y="692794"/>
                    <a:pt x="79582" y="693530"/>
                  </a:cubicBezTo>
                  <a:cubicBezTo>
                    <a:pt x="67434" y="701630"/>
                    <a:pt x="77742" y="693530"/>
                    <a:pt x="68538" y="704574"/>
                  </a:cubicBezTo>
                  <a:cubicBezTo>
                    <a:pt x="66538" y="706974"/>
                    <a:pt x="63912" y="708800"/>
                    <a:pt x="61912" y="711200"/>
                  </a:cubicBezTo>
                  <a:cubicBezTo>
                    <a:pt x="45093" y="731383"/>
                    <a:pt x="75206" y="700115"/>
                    <a:pt x="48660" y="726661"/>
                  </a:cubicBezTo>
                  <a:cubicBezTo>
                    <a:pt x="46451" y="728870"/>
                    <a:pt x="44934" y="732127"/>
                    <a:pt x="42034" y="733287"/>
                  </a:cubicBezTo>
                  <a:lnTo>
                    <a:pt x="30990" y="737704"/>
                  </a:lnTo>
                  <a:cubicBezTo>
                    <a:pt x="24696" y="756587"/>
                    <a:pt x="27151" y="746336"/>
                    <a:pt x="24364" y="768626"/>
                  </a:cubicBezTo>
                  <a:cubicBezTo>
                    <a:pt x="25100" y="770835"/>
                    <a:pt x="24314" y="774687"/>
                    <a:pt x="26573" y="775252"/>
                  </a:cubicBezTo>
                  <a:cubicBezTo>
                    <a:pt x="29148" y="775896"/>
                    <a:pt x="31541" y="772908"/>
                    <a:pt x="33199" y="770835"/>
                  </a:cubicBezTo>
                  <a:cubicBezTo>
                    <a:pt x="34654" y="769017"/>
                    <a:pt x="34174" y="766183"/>
                    <a:pt x="35408" y="764208"/>
                  </a:cubicBezTo>
                  <a:cubicBezTo>
                    <a:pt x="37907" y="760210"/>
                    <a:pt x="41298" y="756846"/>
                    <a:pt x="44243" y="753165"/>
                  </a:cubicBezTo>
                  <a:cubicBezTo>
                    <a:pt x="44979" y="750220"/>
                    <a:pt x="45255" y="747120"/>
                    <a:pt x="46451" y="744330"/>
                  </a:cubicBezTo>
                  <a:cubicBezTo>
                    <a:pt x="47356" y="742219"/>
                    <a:pt x="56980" y="729320"/>
                    <a:pt x="57495" y="728869"/>
                  </a:cubicBezTo>
                  <a:cubicBezTo>
                    <a:pt x="60726" y="726042"/>
                    <a:pt x="65150" y="724879"/>
                    <a:pt x="68538" y="722243"/>
                  </a:cubicBezTo>
                  <a:cubicBezTo>
                    <a:pt x="78322" y="714633"/>
                    <a:pt x="74499" y="713741"/>
                    <a:pt x="83999" y="708991"/>
                  </a:cubicBezTo>
                  <a:cubicBezTo>
                    <a:pt x="86081" y="707950"/>
                    <a:pt x="88416" y="707518"/>
                    <a:pt x="90625" y="706782"/>
                  </a:cubicBezTo>
                  <a:cubicBezTo>
                    <a:pt x="92098" y="705310"/>
                    <a:pt x="93067" y="703023"/>
                    <a:pt x="95043" y="702365"/>
                  </a:cubicBezTo>
                  <a:cubicBezTo>
                    <a:pt x="99982" y="700719"/>
                    <a:pt x="108322" y="704883"/>
                    <a:pt x="110504" y="700156"/>
                  </a:cubicBezTo>
                  <a:cubicBezTo>
                    <a:pt x="114219" y="692107"/>
                    <a:pt x="109753" y="682397"/>
                    <a:pt x="108295" y="673652"/>
                  </a:cubicBezTo>
                  <a:cubicBezTo>
                    <a:pt x="107529" y="669059"/>
                    <a:pt x="105349" y="664817"/>
                    <a:pt x="103877" y="660400"/>
                  </a:cubicBezTo>
                  <a:lnTo>
                    <a:pt x="101669" y="653774"/>
                  </a:lnTo>
                  <a:cubicBezTo>
                    <a:pt x="102405" y="649357"/>
                    <a:pt x="102461" y="644770"/>
                    <a:pt x="103877" y="640522"/>
                  </a:cubicBezTo>
                  <a:cubicBezTo>
                    <a:pt x="105644" y="635220"/>
                    <a:pt x="110209" y="631834"/>
                    <a:pt x="114921" y="629478"/>
                  </a:cubicBezTo>
                  <a:cubicBezTo>
                    <a:pt x="117003" y="628437"/>
                    <a:pt x="119338" y="628005"/>
                    <a:pt x="121547" y="627269"/>
                  </a:cubicBezTo>
                  <a:cubicBezTo>
                    <a:pt x="130344" y="640466"/>
                    <a:pt x="120737" y="628991"/>
                    <a:pt x="132590" y="636104"/>
                  </a:cubicBezTo>
                  <a:cubicBezTo>
                    <a:pt x="134376" y="637176"/>
                    <a:pt x="135342" y="639272"/>
                    <a:pt x="137008" y="640522"/>
                  </a:cubicBezTo>
                  <a:cubicBezTo>
                    <a:pt x="141255" y="643707"/>
                    <a:pt x="150260" y="649356"/>
                    <a:pt x="150260" y="649356"/>
                  </a:cubicBezTo>
                  <a:cubicBezTo>
                    <a:pt x="153616" y="639290"/>
                    <a:pt x="153370" y="643472"/>
                    <a:pt x="150260" y="629478"/>
                  </a:cubicBezTo>
                  <a:cubicBezTo>
                    <a:pt x="149755" y="627205"/>
                    <a:pt x="149505" y="624670"/>
                    <a:pt x="148051" y="622852"/>
                  </a:cubicBezTo>
                  <a:cubicBezTo>
                    <a:pt x="146393" y="620779"/>
                    <a:pt x="143440" y="620162"/>
                    <a:pt x="141425" y="618435"/>
                  </a:cubicBezTo>
                  <a:cubicBezTo>
                    <a:pt x="138263" y="615725"/>
                    <a:pt x="135535" y="612545"/>
                    <a:pt x="132590" y="609600"/>
                  </a:cubicBezTo>
                  <a:lnTo>
                    <a:pt x="128173" y="605182"/>
                  </a:lnTo>
                  <a:cubicBezTo>
                    <a:pt x="123098" y="589954"/>
                    <a:pt x="127049" y="595222"/>
                    <a:pt x="119338" y="587513"/>
                  </a:cubicBezTo>
                  <a:cubicBezTo>
                    <a:pt x="118602" y="585304"/>
                    <a:pt x="117019" y="583212"/>
                    <a:pt x="117130" y="580887"/>
                  </a:cubicBezTo>
                  <a:cubicBezTo>
                    <a:pt x="117764" y="567568"/>
                    <a:pt x="116990" y="553661"/>
                    <a:pt x="121547" y="541130"/>
                  </a:cubicBezTo>
                  <a:cubicBezTo>
                    <a:pt x="125301" y="530806"/>
                    <a:pt x="145672" y="530936"/>
                    <a:pt x="152469" y="530087"/>
                  </a:cubicBezTo>
                  <a:cubicBezTo>
                    <a:pt x="150464" y="527081"/>
                    <a:pt x="147128" y="521140"/>
                    <a:pt x="143634" y="519043"/>
                  </a:cubicBezTo>
                  <a:cubicBezTo>
                    <a:pt x="141638" y="517845"/>
                    <a:pt x="139217" y="517571"/>
                    <a:pt x="137008" y="516835"/>
                  </a:cubicBezTo>
                  <a:cubicBezTo>
                    <a:pt x="126336" y="506163"/>
                    <a:pt x="139901" y="519151"/>
                    <a:pt x="125964" y="508000"/>
                  </a:cubicBezTo>
                  <a:cubicBezTo>
                    <a:pt x="124338" y="506699"/>
                    <a:pt x="123019" y="505055"/>
                    <a:pt x="121547" y="503582"/>
                  </a:cubicBezTo>
                  <a:cubicBezTo>
                    <a:pt x="120811" y="501373"/>
                    <a:pt x="119338" y="499284"/>
                    <a:pt x="119338" y="496956"/>
                  </a:cubicBezTo>
                  <a:cubicBezTo>
                    <a:pt x="119338" y="495541"/>
                    <a:pt x="122715" y="483577"/>
                    <a:pt x="123756" y="481495"/>
                  </a:cubicBezTo>
                  <a:cubicBezTo>
                    <a:pt x="124943" y="479121"/>
                    <a:pt x="127095" y="477295"/>
                    <a:pt x="128173" y="474869"/>
                  </a:cubicBezTo>
                  <a:cubicBezTo>
                    <a:pt x="130064" y="470614"/>
                    <a:pt x="131118" y="466034"/>
                    <a:pt x="132590" y="461617"/>
                  </a:cubicBezTo>
                  <a:cubicBezTo>
                    <a:pt x="137823" y="466850"/>
                    <a:pt x="142766" y="472371"/>
                    <a:pt x="150260" y="474869"/>
                  </a:cubicBezTo>
                  <a:lnTo>
                    <a:pt x="163512" y="479287"/>
                  </a:lnTo>
                  <a:cubicBezTo>
                    <a:pt x="168049" y="480799"/>
                    <a:pt x="174358" y="483089"/>
                    <a:pt x="178973" y="483704"/>
                  </a:cubicBezTo>
                  <a:cubicBezTo>
                    <a:pt x="187034" y="484779"/>
                    <a:pt x="195170" y="485177"/>
                    <a:pt x="203269" y="485913"/>
                  </a:cubicBezTo>
                  <a:cubicBezTo>
                    <a:pt x="215285" y="489918"/>
                    <a:pt x="225005" y="494239"/>
                    <a:pt x="238608" y="492539"/>
                  </a:cubicBezTo>
                  <a:cubicBezTo>
                    <a:pt x="240674" y="492281"/>
                    <a:pt x="235976" y="489193"/>
                    <a:pt x="234190" y="488122"/>
                  </a:cubicBezTo>
                  <a:cubicBezTo>
                    <a:pt x="232194" y="486924"/>
                    <a:pt x="229773" y="486649"/>
                    <a:pt x="227564" y="485913"/>
                  </a:cubicBezTo>
                  <a:cubicBezTo>
                    <a:pt x="211250" y="469595"/>
                    <a:pt x="236583" y="493616"/>
                    <a:pt x="216521" y="479287"/>
                  </a:cubicBezTo>
                  <a:cubicBezTo>
                    <a:pt x="198176" y="466184"/>
                    <a:pt x="216033" y="473235"/>
                    <a:pt x="201060" y="468243"/>
                  </a:cubicBezTo>
                  <a:cubicBezTo>
                    <a:pt x="194333" y="458152"/>
                    <a:pt x="198520" y="463494"/>
                    <a:pt x="187808" y="452782"/>
                  </a:cubicBezTo>
                  <a:cubicBezTo>
                    <a:pt x="185931" y="450905"/>
                    <a:pt x="185267" y="448033"/>
                    <a:pt x="183390" y="446156"/>
                  </a:cubicBezTo>
                  <a:cubicBezTo>
                    <a:pt x="176703" y="439469"/>
                    <a:pt x="175512" y="439849"/>
                    <a:pt x="167930" y="437322"/>
                  </a:cubicBezTo>
                  <a:cubicBezTo>
                    <a:pt x="159301" y="428693"/>
                    <a:pt x="168355" y="436430"/>
                    <a:pt x="156886" y="430695"/>
                  </a:cubicBezTo>
                  <a:cubicBezTo>
                    <a:pt x="137539" y="421021"/>
                    <a:pt x="154734" y="425550"/>
                    <a:pt x="132590" y="421861"/>
                  </a:cubicBezTo>
                  <a:cubicBezTo>
                    <a:pt x="130381" y="420388"/>
                    <a:pt x="127622" y="419516"/>
                    <a:pt x="125964" y="417443"/>
                  </a:cubicBezTo>
                  <a:cubicBezTo>
                    <a:pt x="124813" y="416005"/>
                    <a:pt x="121691" y="402556"/>
                    <a:pt x="121547" y="401982"/>
                  </a:cubicBezTo>
                  <a:cubicBezTo>
                    <a:pt x="126469" y="382293"/>
                    <a:pt x="121671" y="388606"/>
                    <a:pt x="130382" y="379895"/>
                  </a:cubicBezTo>
                  <a:cubicBezTo>
                    <a:pt x="133327" y="380631"/>
                    <a:pt x="136298" y="381270"/>
                    <a:pt x="139217" y="382104"/>
                  </a:cubicBezTo>
                  <a:cubicBezTo>
                    <a:pt x="141456" y="382744"/>
                    <a:pt x="143529" y="384056"/>
                    <a:pt x="145843" y="384313"/>
                  </a:cubicBezTo>
                  <a:cubicBezTo>
                    <a:pt x="156843" y="385535"/>
                    <a:pt x="167930" y="385786"/>
                    <a:pt x="178973" y="386522"/>
                  </a:cubicBezTo>
                  <a:cubicBezTo>
                    <a:pt x="181918" y="385786"/>
                    <a:pt x="185987" y="386742"/>
                    <a:pt x="187808" y="384313"/>
                  </a:cubicBezTo>
                  <a:cubicBezTo>
                    <a:pt x="190265" y="381037"/>
                    <a:pt x="182483" y="374570"/>
                    <a:pt x="181182" y="373269"/>
                  </a:cubicBezTo>
                  <a:cubicBezTo>
                    <a:pt x="177500" y="362226"/>
                    <a:pt x="181182" y="367380"/>
                    <a:pt x="165721" y="362226"/>
                  </a:cubicBezTo>
                  <a:lnTo>
                    <a:pt x="159095" y="360017"/>
                  </a:lnTo>
                  <a:cubicBezTo>
                    <a:pt x="156150" y="357072"/>
                    <a:pt x="152467" y="354714"/>
                    <a:pt x="150260" y="351182"/>
                  </a:cubicBezTo>
                  <a:lnTo>
                    <a:pt x="139217" y="333513"/>
                  </a:lnTo>
                  <a:cubicBezTo>
                    <a:pt x="138481" y="330568"/>
                    <a:pt x="137842" y="327597"/>
                    <a:pt x="137008" y="324678"/>
                  </a:cubicBezTo>
                  <a:cubicBezTo>
                    <a:pt x="136368" y="322439"/>
                    <a:pt x="134799" y="320380"/>
                    <a:pt x="134799" y="318052"/>
                  </a:cubicBezTo>
                  <a:cubicBezTo>
                    <a:pt x="134799" y="305234"/>
                    <a:pt x="134851" y="301973"/>
                    <a:pt x="141425" y="293756"/>
                  </a:cubicBezTo>
                  <a:cubicBezTo>
                    <a:pt x="142726" y="292130"/>
                    <a:pt x="144370" y="290811"/>
                    <a:pt x="145843" y="289339"/>
                  </a:cubicBezTo>
                  <a:cubicBezTo>
                    <a:pt x="146342" y="286344"/>
                    <a:pt x="148461" y="271449"/>
                    <a:pt x="150260" y="267252"/>
                  </a:cubicBezTo>
                  <a:cubicBezTo>
                    <a:pt x="151306" y="264812"/>
                    <a:pt x="153205" y="262835"/>
                    <a:pt x="154677" y="260626"/>
                  </a:cubicBezTo>
                  <a:cubicBezTo>
                    <a:pt x="159095" y="262835"/>
                    <a:pt x="163979" y="264289"/>
                    <a:pt x="167930" y="267252"/>
                  </a:cubicBezTo>
                  <a:cubicBezTo>
                    <a:pt x="172928" y="271000"/>
                    <a:pt x="181182" y="280504"/>
                    <a:pt x="181182" y="280504"/>
                  </a:cubicBezTo>
                  <a:cubicBezTo>
                    <a:pt x="181918" y="282713"/>
                    <a:pt x="181993" y="285268"/>
                    <a:pt x="183390" y="287130"/>
                  </a:cubicBezTo>
                  <a:cubicBezTo>
                    <a:pt x="186514" y="291295"/>
                    <a:pt x="194434" y="298174"/>
                    <a:pt x="194434" y="298174"/>
                  </a:cubicBezTo>
                  <a:cubicBezTo>
                    <a:pt x="190342" y="277717"/>
                    <a:pt x="195616" y="295824"/>
                    <a:pt x="185599" y="278295"/>
                  </a:cubicBezTo>
                  <a:cubicBezTo>
                    <a:pt x="179034" y="266807"/>
                    <a:pt x="189336" y="275633"/>
                    <a:pt x="176764" y="267252"/>
                  </a:cubicBezTo>
                  <a:cubicBezTo>
                    <a:pt x="165595" y="239327"/>
                    <a:pt x="179725" y="271879"/>
                    <a:pt x="165721" y="247374"/>
                  </a:cubicBezTo>
                  <a:cubicBezTo>
                    <a:pt x="163776" y="243971"/>
                    <a:pt x="162480" y="235050"/>
                    <a:pt x="161304" y="231913"/>
                  </a:cubicBezTo>
                  <a:cubicBezTo>
                    <a:pt x="160148" y="228830"/>
                    <a:pt x="158183" y="226104"/>
                    <a:pt x="156886" y="223078"/>
                  </a:cubicBezTo>
                  <a:cubicBezTo>
                    <a:pt x="151398" y="210274"/>
                    <a:pt x="158750" y="222562"/>
                    <a:pt x="150260" y="209826"/>
                  </a:cubicBezTo>
                  <a:cubicBezTo>
                    <a:pt x="149524" y="206881"/>
                    <a:pt x="149409" y="203706"/>
                    <a:pt x="148051" y="200991"/>
                  </a:cubicBezTo>
                  <a:cubicBezTo>
                    <a:pt x="142461" y="189810"/>
                    <a:pt x="134462" y="190763"/>
                    <a:pt x="152469" y="194365"/>
                  </a:cubicBezTo>
                  <a:cubicBezTo>
                    <a:pt x="159095" y="199519"/>
                    <a:pt x="164553" y="206709"/>
                    <a:pt x="172347" y="209826"/>
                  </a:cubicBezTo>
                  <a:cubicBezTo>
                    <a:pt x="175489" y="211083"/>
                    <a:pt x="188945" y="216110"/>
                    <a:pt x="192225" y="218661"/>
                  </a:cubicBezTo>
                  <a:cubicBezTo>
                    <a:pt x="196334" y="221857"/>
                    <a:pt x="203269" y="229704"/>
                    <a:pt x="203269" y="229704"/>
                  </a:cubicBezTo>
                  <a:cubicBezTo>
                    <a:pt x="205478" y="228232"/>
                    <a:pt x="209166" y="227839"/>
                    <a:pt x="209895" y="225287"/>
                  </a:cubicBezTo>
                  <a:cubicBezTo>
                    <a:pt x="210926" y="221677"/>
                    <a:pt x="208674" y="217865"/>
                    <a:pt x="207686" y="214243"/>
                  </a:cubicBezTo>
                  <a:cubicBezTo>
                    <a:pt x="206461" y="209751"/>
                    <a:pt x="206561" y="204283"/>
                    <a:pt x="203269" y="200991"/>
                  </a:cubicBezTo>
                  <a:lnTo>
                    <a:pt x="187808" y="185530"/>
                  </a:lnTo>
                  <a:cubicBezTo>
                    <a:pt x="185480" y="183202"/>
                    <a:pt x="185024" y="179554"/>
                    <a:pt x="183390" y="176695"/>
                  </a:cubicBezTo>
                  <a:cubicBezTo>
                    <a:pt x="178859" y="168766"/>
                    <a:pt x="179823" y="170636"/>
                    <a:pt x="172347" y="165652"/>
                  </a:cubicBezTo>
                  <a:cubicBezTo>
                    <a:pt x="170875" y="163443"/>
                    <a:pt x="169678" y="161024"/>
                    <a:pt x="167930" y="159026"/>
                  </a:cubicBezTo>
                  <a:cubicBezTo>
                    <a:pt x="164502" y="155108"/>
                    <a:pt x="160567" y="151663"/>
                    <a:pt x="156886" y="147982"/>
                  </a:cubicBezTo>
                  <a:cubicBezTo>
                    <a:pt x="154146" y="145242"/>
                    <a:pt x="145188" y="139447"/>
                    <a:pt x="141425" y="136939"/>
                  </a:cubicBezTo>
                  <a:cubicBezTo>
                    <a:pt x="139953" y="134730"/>
                    <a:pt x="138086" y="132739"/>
                    <a:pt x="137008" y="130313"/>
                  </a:cubicBezTo>
                  <a:cubicBezTo>
                    <a:pt x="135117" y="126058"/>
                    <a:pt x="134672" y="121226"/>
                    <a:pt x="132590" y="117061"/>
                  </a:cubicBezTo>
                  <a:lnTo>
                    <a:pt x="128173" y="108226"/>
                  </a:lnTo>
                  <a:cubicBezTo>
                    <a:pt x="127437" y="103809"/>
                    <a:pt x="125964" y="99452"/>
                    <a:pt x="125964" y="94974"/>
                  </a:cubicBezTo>
                  <a:cubicBezTo>
                    <a:pt x="125964" y="90993"/>
                    <a:pt x="128922" y="77752"/>
                    <a:pt x="130382" y="72887"/>
                  </a:cubicBezTo>
                  <a:cubicBezTo>
                    <a:pt x="131720" y="68427"/>
                    <a:pt x="133327" y="64052"/>
                    <a:pt x="134799" y="59635"/>
                  </a:cubicBezTo>
                  <a:lnTo>
                    <a:pt x="137008" y="53008"/>
                  </a:lnTo>
                  <a:cubicBezTo>
                    <a:pt x="134263" y="42031"/>
                    <a:pt x="133326" y="8835"/>
                    <a:pt x="132590"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Freeform 113">
              <a:extLst>
                <a:ext uri="{FF2B5EF4-FFF2-40B4-BE49-F238E27FC236}">
                  <a16:creationId xmlns:a16="http://schemas.microsoft.com/office/drawing/2014/main" id="{C2FDC05A-F5B6-3519-62E1-6057D85012E7}"/>
                </a:ext>
              </a:extLst>
            </p:cNvPr>
            <p:cNvSpPr/>
            <p:nvPr/>
          </p:nvSpPr>
          <p:spPr>
            <a:xfrm>
              <a:off x="7712765" y="5099878"/>
              <a:ext cx="249583" cy="792922"/>
            </a:xfrm>
            <a:custGeom>
              <a:avLst/>
              <a:gdLst>
                <a:gd name="connsiteX0" fmla="*/ 123687 w 249583"/>
                <a:gd name="connsiteY0" fmla="*/ 0 h 792922"/>
                <a:gd name="connsiteX1" fmla="*/ 123687 w 249583"/>
                <a:gd name="connsiteY1" fmla="*/ 0 h 792922"/>
                <a:gd name="connsiteX2" fmla="*/ 121478 w 249583"/>
                <a:gd name="connsiteY2" fmla="*/ 59635 h 792922"/>
                <a:gd name="connsiteX3" fmla="*/ 119270 w 249583"/>
                <a:gd name="connsiteY3" fmla="*/ 66261 h 792922"/>
                <a:gd name="connsiteX4" fmla="*/ 117061 w 249583"/>
                <a:gd name="connsiteY4" fmla="*/ 75096 h 792922"/>
                <a:gd name="connsiteX5" fmla="*/ 108226 w 249583"/>
                <a:gd name="connsiteY5" fmla="*/ 86139 h 792922"/>
                <a:gd name="connsiteX6" fmla="*/ 101600 w 249583"/>
                <a:gd name="connsiteY6" fmla="*/ 106018 h 792922"/>
                <a:gd name="connsiteX7" fmla="*/ 99392 w 249583"/>
                <a:gd name="connsiteY7" fmla="*/ 112644 h 792922"/>
                <a:gd name="connsiteX8" fmla="*/ 94974 w 249583"/>
                <a:gd name="connsiteY8" fmla="*/ 117061 h 792922"/>
                <a:gd name="connsiteX9" fmla="*/ 83931 w 249583"/>
                <a:gd name="connsiteY9" fmla="*/ 134731 h 792922"/>
                <a:gd name="connsiteX10" fmla="*/ 77305 w 249583"/>
                <a:gd name="connsiteY10" fmla="*/ 147983 h 792922"/>
                <a:gd name="connsiteX11" fmla="*/ 68470 w 249583"/>
                <a:gd name="connsiteY11" fmla="*/ 161235 h 792922"/>
                <a:gd name="connsiteX12" fmla="*/ 53009 w 249583"/>
                <a:gd name="connsiteY12" fmla="*/ 174487 h 792922"/>
                <a:gd name="connsiteX13" fmla="*/ 44174 w 249583"/>
                <a:gd name="connsiteY13" fmla="*/ 185531 h 792922"/>
                <a:gd name="connsiteX14" fmla="*/ 35339 w 249583"/>
                <a:gd name="connsiteY14" fmla="*/ 198783 h 792922"/>
                <a:gd name="connsiteX15" fmla="*/ 30922 w 249583"/>
                <a:gd name="connsiteY15" fmla="*/ 205409 h 792922"/>
                <a:gd name="connsiteX16" fmla="*/ 28713 w 249583"/>
                <a:gd name="connsiteY16" fmla="*/ 212035 h 792922"/>
                <a:gd name="connsiteX17" fmla="*/ 19878 w 249583"/>
                <a:gd name="connsiteY17" fmla="*/ 218661 h 792922"/>
                <a:gd name="connsiteX18" fmla="*/ 15461 w 249583"/>
                <a:gd name="connsiteY18" fmla="*/ 223079 h 792922"/>
                <a:gd name="connsiteX19" fmla="*/ 15461 w 249583"/>
                <a:gd name="connsiteY19" fmla="*/ 238539 h 792922"/>
                <a:gd name="connsiteX20" fmla="*/ 24296 w 249583"/>
                <a:gd name="connsiteY20" fmla="*/ 247374 h 792922"/>
                <a:gd name="connsiteX21" fmla="*/ 50800 w 249583"/>
                <a:gd name="connsiteY21" fmla="*/ 229705 h 792922"/>
                <a:gd name="connsiteX22" fmla="*/ 61844 w 249583"/>
                <a:gd name="connsiteY22" fmla="*/ 223079 h 792922"/>
                <a:gd name="connsiteX23" fmla="*/ 68470 w 249583"/>
                <a:gd name="connsiteY23" fmla="*/ 218661 h 792922"/>
                <a:gd name="connsiteX24" fmla="*/ 77305 w 249583"/>
                <a:gd name="connsiteY24" fmla="*/ 216452 h 792922"/>
                <a:gd name="connsiteX25" fmla="*/ 83931 w 249583"/>
                <a:gd name="connsiteY25" fmla="*/ 214244 h 792922"/>
                <a:gd name="connsiteX26" fmla="*/ 90557 w 249583"/>
                <a:gd name="connsiteY26" fmla="*/ 218661 h 792922"/>
                <a:gd name="connsiteX27" fmla="*/ 94974 w 249583"/>
                <a:gd name="connsiteY27" fmla="*/ 231913 h 792922"/>
                <a:gd name="connsiteX28" fmla="*/ 99392 w 249583"/>
                <a:gd name="connsiteY28" fmla="*/ 240748 h 792922"/>
                <a:gd name="connsiteX29" fmla="*/ 97183 w 249583"/>
                <a:gd name="connsiteY29" fmla="*/ 251792 h 792922"/>
                <a:gd name="connsiteX30" fmla="*/ 90557 w 249583"/>
                <a:gd name="connsiteY30" fmla="*/ 254000 h 792922"/>
                <a:gd name="connsiteX31" fmla="*/ 86139 w 249583"/>
                <a:gd name="connsiteY31" fmla="*/ 258418 h 792922"/>
                <a:gd name="connsiteX32" fmla="*/ 72887 w 249583"/>
                <a:gd name="connsiteY32" fmla="*/ 267252 h 792922"/>
                <a:gd name="connsiteX33" fmla="*/ 66261 w 249583"/>
                <a:gd name="connsiteY33" fmla="*/ 271670 h 792922"/>
                <a:gd name="connsiteX34" fmla="*/ 59635 w 249583"/>
                <a:gd name="connsiteY34" fmla="*/ 276087 h 792922"/>
                <a:gd name="connsiteX35" fmla="*/ 44174 w 249583"/>
                <a:gd name="connsiteY35" fmla="*/ 282713 h 792922"/>
                <a:gd name="connsiteX36" fmla="*/ 35339 w 249583"/>
                <a:gd name="connsiteY36" fmla="*/ 289339 h 792922"/>
                <a:gd name="connsiteX37" fmla="*/ 26505 w 249583"/>
                <a:gd name="connsiteY37" fmla="*/ 293757 h 792922"/>
                <a:gd name="connsiteX38" fmla="*/ 22087 w 249583"/>
                <a:gd name="connsiteY38" fmla="*/ 298174 h 792922"/>
                <a:gd name="connsiteX39" fmla="*/ 15461 w 249583"/>
                <a:gd name="connsiteY39" fmla="*/ 302592 h 792922"/>
                <a:gd name="connsiteX40" fmla="*/ 17670 w 249583"/>
                <a:gd name="connsiteY40" fmla="*/ 322470 h 792922"/>
                <a:gd name="connsiteX41" fmla="*/ 19878 w 249583"/>
                <a:gd name="connsiteY41" fmla="*/ 329096 h 792922"/>
                <a:gd name="connsiteX42" fmla="*/ 33131 w 249583"/>
                <a:gd name="connsiteY42" fmla="*/ 313635 h 792922"/>
                <a:gd name="connsiteX43" fmla="*/ 39757 w 249583"/>
                <a:gd name="connsiteY43" fmla="*/ 309218 h 792922"/>
                <a:gd name="connsiteX44" fmla="*/ 53009 w 249583"/>
                <a:gd name="connsiteY44" fmla="*/ 300383 h 792922"/>
                <a:gd name="connsiteX45" fmla="*/ 66261 w 249583"/>
                <a:gd name="connsiteY45" fmla="*/ 298174 h 792922"/>
                <a:gd name="connsiteX46" fmla="*/ 77305 w 249583"/>
                <a:gd name="connsiteY46" fmla="*/ 300383 h 792922"/>
                <a:gd name="connsiteX47" fmla="*/ 88348 w 249583"/>
                <a:gd name="connsiteY47" fmla="*/ 309218 h 792922"/>
                <a:gd name="connsiteX48" fmla="*/ 88348 w 249583"/>
                <a:gd name="connsiteY48" fmla="*/ 326887 h 792922"/>
                <a:gd name="connsiteX49" fmla="*/ 83931 w 249583"/>
                <a:gd name="connsiteY49" fmla="*/ 331305 h 792922"/>
                <a:gd name="connsiteX50" fmla="*/ 81722 w 249583"/>
                <a:gd name="connsiteY50" fmla="*/ 337931 h 792922"/>
                <a:gd name="connsiteX51" fmla="*/ 75096 w 249583"/>
                <a:gd name="connsiteY51" fmla="*/ 342348 h 792922"/>
                <a:gd name="connsiteX52" fmla="*/ 70678 w 249583"/>
                <a:gd name="connsiteY52" fmla="*/ 348974 h 792922"/>
                <a:gd name="connsiteX53" fmla="*/ 66261 w 249583"/>
                <a:gd name="connsiteY53" fmla="*/ 353392 h 792922"/>
                <a:gd name="connsiteX54" fmla="*/ 61844 w 249583"/>
                <a:gd name="connsiteY54" fmla="*/ 362226 h 792922"/>
                <a:gd name="connsiteX55" fmla="*/ 50800 w 249583"/>
                <a:gd name="connsiteY55" fmla="*/ 393148 h 792922"/>
                <a:gd name="connsiteX56" fmla="*/ 41965 w 249583"/>
                <a:gd name="connsiteY56" fmla="*/ 408609 h 792922"/>
                <a:gd name="connsiteX57" fmla="*/ 39757 w 249583"/>
                <a:gd name="connsiteY57" fmla="*/ 415235 h 792922"/>
                <a:gd name="connsiteX58" fmla="*/ 35339 w 249583"/>
                <a:gd name="connsiteY58" fmla="*/ 421861 h 792922"/>
                <a:gd name="connsiteX59" fmla="*/ 30922 w 249583"/>
                <a:gd name="connsiteY59" fmla="*/ 435113 h 792922"/>
                <a:gd name="connsiteX60" fmla="*/ 33131 w 249583"/>
                <a:gd name="connsiteY60" fmla="*/ 446157 h 792922"/>
                <a:gd name="connsiteX61" fmla="*/ 35339 w 249583"/>
                <a:gd name="connsiteY61" fmla="*/ 452783 h 792922"/>
                <a:gd name="connsiteX62" fmla="*/ 41965 w 249583"/>
                <a:gd name="connsiteY62" fmla="*/ 450574 h 792922"/>
                <a:gd name="connsiteX63" fmla="*/ 46383 w 249583"/>
                <a:gd name="connsiteY63" fmla="*/ 408609 h 792922"/>
                <a:gd name="connsiteX64" fmla="*/ 53009 w 249583"/>
                <a:gd name="connsiteY64" fmla="*/ 393148 h 792922"/>
                <a:gd name="connsiteX65" fmla="*/ 59635 w 249583"/>
                <a:gd name="connsiteY65" fmla="*/ 390939 h 792922"/>
                <a:gd name="connsiteX66" fmla="*/ 68470 w 249583"/>
                <a:gd name="connsiteY66" fmla="*/ 386522 h 792922"/>
                <a:gd name="connsiteX67" fmla="*/ 83931 w 249583"/>
                <a:gd name="connsiteY67" fmla="*/ 379896 h 792922"/>
                <a:gd name="connsiteX68" fmla="*/ 90557 w 249583"/>
                <a:gd name="connsiteY68" fmla="*/ 382105 h 792922"/>
                <a:gd name="connsiteX69" fmla="*/ 92765 w 249583"/>
                <a:gd name="connsiteY69" fmla="*/ 388731 h 792922"/>
                <a:gd name="connsiteX70" fmla="*/ 94974 w 249583"/>
                <a:gd name="connsiteY70" fmla="*/ 399774 h 792922"/>
                <a:gd name="connsiteX71" fmla="*/ 90557 w 249583"/>
                <a:gd name="connsiteY71" fmla="*/ 474870 h 792922"/>
                <a:gd name="connsiteX72" fmla="*/ 83931 w 249583"/>
                <a:gd name="connsiteY72" fmla="*/ 503583 h 792922"/>
                <a:gd name="connsiteX73" fmla="*/ 77305 w 249583"/>
                <a:gd name="connsiteY73" fmla="*/ 508000 h 792922"/>
                <a:gd name="connsiteX74" fmla="*/ 66261 w 249583"/>
                <a:gd name="connsiteY74" fmla="*/ 510209 h 792922"/>
                <a:gd name="connsiteX75" fmla="*/ 57426 w 249583"/>
                <a:gd name="connsiteY75" fmla="*/ 523461 h 792922"/>
                <a:gd name="connsiteX76" fmla="*/ 46383 w 249583"/>
                <a:gd name="connsiteY76" fmla="*/ 534505 h 792922"/>
                <a:gd name="connsiteX77" fmla="*/ 41965 w 249583"/>
                <a:gd name="connsiteY77" fmla="*/ 541131 h 792922"/>
                <a:gd name="connsiteX78" fmla="*/ 26505 w 249583"/>
                <a:gd name="connsiteY78" fmla="*/ 549965 h 792922"/>
                <a:gd name="connsiteX79" fmla="*/ 13252 w 249583"/>
                <a:gd name="connsiteY79" fmla="*/ 567635 h 792922"/>
                <a:gd name="connsiteX80" fmla="*/ 11044 w 249583"/>
                <a:gd name="connsiteY80" fmla="*/ 574261 h 792922"/>
                <a:gd name="connsiteX81" fmla="*/ 4418 w 249583"/>
                <a:gd name="connsiteY81" fmla="*/ 578679 h 792922"/>
                <a:gd name="connsiteX82" fmla="*/ 0 w 249583"/>
                <a:gd name="connsiteY82" fmla="*/ 585305 h 792922"/>
                <a:gd name="connsiteX83" fmla="*/ 2209 w 249583"/>
                <a:gd name="connsiteY83" fmla="*/ 591931 h 792922"/>
                <a:gd name="connsiteX84" fmla="*/ 19878 w 249583"/>
                <a:gd name="connsiteY84" fmla="*/ 591931 h 792922"/>
                <a:gd name="connsiteX85" fmla="*/ 22087 w 249583"/>
                <a:gd name="connsiteY85" fmla="*/ 583096 h 792922"/>
                <a:gd name="connsiteX86" fmla="*/ 26505 w 249583"/>
                <a:gd name="connsiteY86" fmla="*/ 578679 h 792922"/>
                <a:gd name="connsiteX87" fmla="*/ 30922 w 249583"/>
                <a:gd name="connsiteY87" fmla="*/ 572052 h 792922"/>
                <a:gd name="connsiteX88" fmla="*/ 33131 w 249583"/>
                <a:gd name="connsiteY88" fmla="*/ 565426 h 792922"/>
                <a:gd name="connsiteX89" fmla="*/ 39757 w 249583"/>
                <a:gd name="connsiteY89" fmla="*/ 561009 h 792922"/>
                <a:gd name="connsiteX90" fmla="*/ 53009 w 249583"/>
                <a:gd name="connsiteY90" fmla="*/ 556592 h 792922"/>
                <a:gd name="connsiteX91" fmla="*/ 81722 w 249583"/>
                <a:gd name="connsiteY91" fmla="*/ 561009 h 792922"/>
                <a:gd name="connsiteX92" fmla="*/ 83931 w 249583"/>
                <a:gd name="connsiteY92" fmla="*/ 567635 h 792922"/>
                <a:gd name="connsiteX93" fmla="*/ 81722 w 249583"/>
                <a:gd name="connsiteY93" fmla="*/ 578679 h 792922"/>
                <a:gd name="connsiteX94" fmla="*/ 75096 w 249583"/>
                <a:gd name="connsiteY94" fmla="*/ 598557 h 792922"/>
                <a:gd name="connsiteX95" fmla="*/ 72887 w 249583"/>
                <a:gd name="connsiteY95" fmla="*/ 607392 h 792922"/>
                <a:gd name="connsiteX96" fmla="*/ 64052 w 249583"/>
                <a:gd name="connsiteY96" fmla="*/ 609600 h 792922"/>
                <a:gd name="connsiteX97" fmla="*/ 57426 w 249583"/>
                <a:gd name="connsiteY97" fmla="*/ 611809 h 792922"/>
                <a:gd name="connsiteX98" fmla="*/ 44174 w 249583"/>
                <a:gd name="connsiteY98" fmla="*/ 620644 h 792922"/>
                <a:gd name="connsiteX99" fmla="*/ 35339 w 249583"/>
                <a:gd name="connsiteY99" fmla="*/ 625061 h 792922"/>
                <a:gd name="connsiteX100" fmla="*/ 24296 w 249583"/>
                <a:gd name="connsiteY100" fmla="*/ 636105 h 792922"/>
                <a:gd name="connsiteX101" fmla="*/ 17670 w 249583"/>
                <a:gd name="connsiteY101" fmla="*/ 649357 h 792922"/>
                <a:gd name="connsiteX102" fmla="*/ 15461 w 249583"/>
                <a:gd name="connsiteY102" fmla="*/ 660400 h 792922"/>
                <a:gd name="connsiteX103" fmla="*/ 11044 w 249583"/>
                <a:gd name="connsiteY103" fmla="*/ 667026 h 792922"/>
                <a:gd name="connsiteX104" fmla="*/ 8835 w 249583"/>
                <a:gd name="connsiteY104" fmla="*/ 673652 h 792922"/>
                <a:gd name="connsiteX105" fmla="*/ 11044 w 249583"/>
                <a:gd name="connsiteY105" fmla="*/ 702365 h 792922"/>
                <a:gd name="connsiteX106" fmla="*/ 17670 w 249583"/>
                <a:gd name="connsiteY106" fmla="*/ 697948 h 792922"/>
                <a:gd name="connsiteX107" fmla="*/ 24296 w 249583"/>
                <a:gd name="connsiteY107" fmla="*/ 689113 h 792922"/>
                <a:gd name="connsiteX108" fmla="*/ 30922 w 249583"/>
                <a:gd name="connsiteY108" fmla="*/ 678070 h 792922"/>
                <a:gd name="connsiteX109" fmla="*/ 33131 w 249583"/>
                <a:gd name="connsiteY109" fmla="*/ 671444 h 792922"/>
                <a:gd name="connsiteX110" fmla="*/ 37548 w 249583"/>
                <a:gd name="connsiteY110" fmla="*/ 667026 h 792922"/>
                <a:gd name="connsiteX111" fmla="*/ 41965 w 249583"/>
                <a:gd name="connsiteY111" fmla="*/ 660400 h 792922"/>
                <a:gd name="connsiteX112" fmla="*/ 48592 w 249583"/>
                <a:gd name="connsiteY112" fmla="*/ 644939 h 792922"/>
                <a:gd name="connsiteX113" fmla="*/ 55218 w 249583"/>
                <a:gd name="connsiteY113" fmla="*/ 636105 h 792922"/>
                <a:gd name="connsiteX114" fmla="*/ 68470 w 249583"/>
                <a:gd name="connsiteY114" fmla="*/ 631687 h 792922"/>
                <a:gd name="connsiteX115" fmla="*/ 83931 w 249583"/>
                <a:gd name="connsiteY115" fmla="*/ 647148 h 792922"/>
                <a:gd name="connsiteX116" fmla="*/ 92765 w 249583"/>
                <a:gd name="connsiteY116" fmla="*/ 660400 h 792922"/>
                <a:gd name="connsiteX117" fmla="*/ 97183 w 249583"/>
                <a:gd name="connsiteY117" fmla="*/ 673652 h 792922"/>
                <a:gd name="connsiteX118" fmla="*/ 92765 w 249583"/>
                <a:gd name="connsiteY118" fmla="*/ 678070 h 792922"/>
                <a:gd name="connsiteX119" fmla="*/ 79513 w 249583"/>
                <a:gd name="connsiteY119" fmla="*/ 682487 h 792922"/>
                <a:gd name="connsiteX120" fmla="*/ 75096 w 249583"/>
                <a:gd name="connsiteY120" fmla="*/ 689113 h 792922"/>
                <a:gd name="connsiteX121" fmla="*/ 72887 w 249583"/>
                <a:gd name="connsiteY121" fmla="*/ 695739 h 792922"/>
                <a:gd name="connsiteX122" fmla="*/ 68470 w 249583"/>
                <a:gd name="connsiteY122" fmla="*/ 700157 h 792922"/>
                <a:gd name="connsiteX123" fmla="*/ 66261 w 249583"/>
                <a:gd name="connsiteY123" fmla="*/ 706783 h 792922"/>
                <a:gd name="connsiteX124" fmla="*/ 53009 w 249583"/>
                <a:gd name="connsiteY124" fmla="*/ 722244 h 792922"/>
                <a:gd name="connsiteX125" fmla="*/ 46383 w 249583"/>
                <a:gd name="connsiteY125" fmla="*/ 726661 h 792922"/>
                <a:gd name="connsiteX126" fmla="*/ 35339 w 249583"/>
                <a:gd name="connsiteY126" fmla="*/ 737705 h 792922"/>
                <a:gd name="connsiteX127" fmla="*/ 26505 w 249583"/>
                <a:gd name="connsiteY127" fmla="*/ 759792 h 792922"/>
                <a:gd name="connsiteX128" fmla="*/ 22087 w 249583"/>
                <a:gd name="connsiteY128" fmla="*/ 779670 h 792922"/>
                <a:gd name="connsiteX129" fmla="*/ 24296 w 249583"/>
                <a:gd name="connsiteY129" fmla="*/ 792922 h 792922"/>
                <a:gd name="connsiteX130" fmla="*/ 39757 w 249583"/>
                <a:gd name="connsiteY130" fmla="*/ 786296 h 792922"/>
                <a:gd name="connsiteX131" fmla="*/ 46383 w 249583"/>
                <a:gd name="connsiteY131" fmla="*/ 784087 h 792922"/>
                <a:gd name="connsiteX132" fmla="*/ 55218 w 249583"/>
                <a:gd name="connsiteY132" fmla="*/ 779670 h 792922"/>
                <a:gd name="connsiteX133" fmla="*/ 79513 w 249583"/>
                <a:gd name="connsiteY133" fmla="*/ 768626 h 792922"/>
                <a:gd name="connsiteX134" fmla="*/ 94974 w 249583"/>
                <a:gd name="connsiteY134" fmla="*/ 755374 h 792922"/>
                <a:gd name="connsiteX135" fmla="*/ 101600 w 249583"/>
                <a:gd name="connsiteY135" fmla="*/ 753165 h 792922"/>
                <a:gd name="connsiteX136" fmla="*/ 106018 w 249583"/>
                <a:gd name="connsiteY136" fmla="*/ 739913 h 792922"/>
                <a:gd name="connsiteX137" fmla="*/ 108226 w 249583"/>
                <a:gd name="connsiteY137" fmla="*/ 757583 h 792922"/>
                <a:gd name="connsiteX138" fmla="*/ 119270 w 249583"/>
                <a:gd name="connsiteY138" fmla="*/ 775252 h 792922"/>
                <a:gd name="connsiteX139" fmla="*/ 125896 w 249583"/>
                <a:gd name="connsiteY139" fmla="*/ 779670 h 792922"/>
                <a:gd name="connsiteX140" fmla="*/ 134731 w 249583"/>
                <a:gd name="connsiteY140" fmla="*/ 781879 h 792922"/>
                <a:gd name="connsiteX141" fmla="*/ 141357 w 249583"/>
                <a:gd name="connsiteY141" fmla="*/ 784087 h 792922"/>
                <a:gd name="connsiteX142" fmla="*/ 156818 w 249583"/>
                <a:gd name="connsiteY142" fmla="*/ 790713 h 792922"/>
                <a:gd name="connsiteX143" fmla="*/ 163444 w 249583"/>
                <a:gd name="connsiteY143" fmla="*/ 786296 h 792922"/>
                <a:gd name="connsiteX144" fmla="*/ 161235 w 249583"/>
                <a:gd name="connsiteY144" fmla="*/ 768626 h 792922"/>
                <a:gd name="connsiteX145" fmla="*/ 156818 w 249583"/>
                <a:gd name="connsiteY145" fmla="*/ 759792 h 792922"/>
                <a:gd name="connsiteX146" fmla="*/ 154609 w 249583"/>
                <a:gd name="connsiteY146" fmla="*/ 753165 h 792922"/>
                <a:gd name="connsiteX147" fmla="*/ 150192 w 249583"/>
                <a:gd name="connsiteY147" fmla="*/ 744331 h 792922"/>
                <a:gd name="connsiteX148" fmla="*/ 143565 w 249583"/>
                <a:gd name="connsiteY148" fmla="*/ 724452 h 792922"/>
                <a:gd name="connsiteX149" fmla="*/ 136939 w 249583"/>
                <a:gd name="connsiteY149" fmla="*/ 717826 h 792922"/>
                <a:gd name="connsiteX150" fmla="*/ 134731 w 249583"/>
                <a:gd name="connsiteY150" fmla="*/ 711200 h 792922"/>
                <a:gd name="connsiteX151" fmla="*/ 128105 w 249583"/>
                <a:gd name="connsiteY151" fmla="*/ 702365 h 792922"/>
                <a:gd name="connsiteX152" fmla="*/ 123687 w 249583"/>
                <a:gd name="connsiteY152" fmla="*/ 695739 h 792922"/>
                <a:gd name="connsiteX153" fmla="*/ 141357 w 249583"/>
                <a:gd name="connsiteY153" fmla="*/ 697948 h 792922"/>
                <a:gd name="connsiteX154" fmla="*/ 150192 w 249583"/>
                <a:gd name="connsiteY154" fmla="*/ 700157 h 792922"/>
                <a:gd name="connsiteX155" fmla="*/ 159026 w 249583"/>
                <a:gd name="connsiteY155" fmla="*/ 704574 h 792922"/>
                <a:gd name="connsiteX156" fmla="*/ 172278 w 249583"/>
                <a:gd name="connsiteY156" fmla="*/ 711200 h 792922"/>
                <a:gd name="connsiteX157" fmla="*/ 165652 w 249583"/>
                <a:gd name="connsiteY157" fmla="*/ 697948 h 792922"/>
                <a:gd name="connsiteX158" fmla="*/ 159026 w 249583"/>
                <a:gd name="connsiteY158" fmla="*/ 686905 h 792922"/>
                <a:gd name="connsiteX159" fmla="*/ 154609 w 249583"/>
                <a:gd name="connsiteY159" fmla="*/ 678070 h 792922"/>
                <a:gd name="connsiteX160" fmla="*/ 143565 w 249583"/>
                <a:gd name="connsiteY160" fmla="*/ 669235 h 792922"/>
                <a:gd name="connsiteX161" fmla="*/ 136939 w 249583"/>
                <a:gd name="connsiteY161" fmla="*/ 662609 h 792922"/>
                <a:gd name="connsiteX162" fmla="*/ 128105 w 249583"/>
                <a:gd name="connsiteY162" fmla="*/ 655983 h 792922"/>
                <a:gd name="connsiteX163" fmla="*/ 119270 w 249583"/>
                <a:gd name="connsiteY163" fmla="*/ 640522 h 792922"/>
                <a:gd name="connsiteX164" fmla="*/ 121478 w 249583"/>
                <a:gd name="connsiteY164" fmla="*/ 625061 h 792922"/>
                <a:gd name="connsiteX165" fmla="*/ 125896 w 249583"/>
                <a:gd name="connsiteY165" fmla="*/ 618435 h 792922"/>
                <a:gd name="connsiteX166" fmla="*/ 128105 w 249583"/>
                <a:gd name="connsiteY166" fmla="*/ 609600 h 792922"/>
                <a:gd name="connsiteX167" fmla="*/ 132522 w 249583"/>
                <a:gd name="connsiteY167" fmla="*/ 602974 h 792922"/>
                <a:gd name="connsiteX168" fmla="*/ 136939 w 249583"/>
                <a:gd name="connsiteY168" fmla="*/ 589722 h 792922"/>
                <a:gd name="connsiteX169" fmla="*/ 139148 w 249583"/>
                <a:gd name="connsiteY169" fmla="*/ 558800 h 792922"/>
                <a:gd name="connsiteX170" fmla="*/ 161235 w 249583"/>
                <a:gd name="connsiteY170" fmla="*/ 561009 h 792922"/>
                <a:gd name="connsiteX171" fmla="*/ 167861 w 249583"/>
                <a:gd name="connsiteY171" fmla="*/ 563218 h 792922"/>
                <a:gd name="connsiteX172" fmla="*/ 185531 w 249583"/>
                <a:gd name="connsiteY172" fmla="*/ 565426 h 792922"/>
                <a:gd name="connsiteX173" fmla="*/ 187739 w 249583"/>
                <a:gd name="connsiteY173" fmla="*/ 556592 h 792922"/>
                <a:gd name="connsiteX174" fmla="*/ 183322 w 249583"/>
                <a:gd name="connsiteY174" fmla="*/ 549965 h 792922"/>
                <a:gd name="connsiteX175" fmla="*/ 161235 w 249583"/>
                <a:gd name="connsiteY175" fmla="*/ 536713 h 792922"/>
                <a:gd name="connsiteX176" fmla="*/ 154609 w 249583"/>
                <a:gd name="connsiteY176" fmla="*/ 532296 h 792922"/>
                <a:gd name="connsiteX177" fmla="*/ 152400 w 249583"/>
                <a:gd name="connsiteY177" fmla="*/ 525670 h 792922"/>
                <a:gd name="connsiteX178" fmla="*/ 143565 w 249583"/>
                <a:gd name="connsiteY178" fmla="*/ 512418 h 792922"/>
                <a:gd name="connsiteX179" fmla="*/ 134731 w 249583"/>
                <a:gd name="connsiteY179" fmla="*/ 492539 h 792922"/>
                <a:gd name="connsiteX180" fmla="*/ 130313 w 249583"/>
                <a:gd name="connsiteY180" fmla="*/ 470452 h 792922"/>
                <a:gd name="connsiteX181" fmla="*/ 139148 w 249583"/>
                <a:gd name="connsiteY181" fmla="*/ 472661 h 792922"/>
                <a:gd name="connsiteX182" fmla="*/ 143565 w 249583"/>
                <a:gd name="connsiteY182" fmla="*/ 479287 h 792922"/>
                <a:gd name="connsiteX183" fmla="*/ 150192 w 249583"/>
                <a:gd name="connsiteY183" fmla="*/ 481496 h 792922"/>
                <a:gd name="connsiteX184" fmla="*/ 156818 w 249583"/>
                <a:gd name="connsiteY184" fmla="*/ 485913 h 792922"/>
                <a:gd name="connsiteX185" fmla="*/ 161235 w 249583"/>
                <a:gd name="connsiteY185" fmla="*/ 490331 h 792922"/>
                <a:gd name="connsiteX186" fmla="*/ 174487 w 249583"/>
                <a:gd name="connsiteY186" fmla="*/ 496957 h 792922"/>
                <a:gd name="connsiteX187" fmla="*/ 185531 w 249583"/>
                <a:gd name="connsiteY187" fmla="*/ 494748 h 792922"/>
                <a:gd name="connsiteX188" fmla="*/ 183322 w 249583"/>
                <a:gd name="connsiteY188" fmla="*/ 485913 h 792922"/>
                <a:gd name="connsiteX189" fmla="*/ 176696 w 249583"/>
                <a:gd name="connsiteY189" fmla="*/ 481496 h 792922"/>
                <a:gd name="connsiteX190" fmla="*/ 172278 w 249583"/>
                <a:gd name="connsiteY190" fmla="*/ 477079 h 792922"/>
                <a:gd name="connsiteX191" fmla="*/ 159026 w 249583"/>
                <a:gd name="connsiteY191" fmla="*/ 466035 h 792922"/>
                <a:gd name="connsiteX192" fmla="*/ 152400 w 249583"/>
                <a:gd name="connsiteY192" fmla="*/ 448365 h 792922"/>
                <a:gd name="connsiteX193" fmla="*/ 145774 w 249583"/>
                <a:gd name="connsiteY193" fmla="*/ 435113 h 792922"/>
                <a:gd name="connsiteX194" fmla="*/ 132522 w 249583"/>
                <a:gd name="connsiteY194" fmla="*/ 399774 h 792922"/>
                <a:gd name="connsiteX195" fmla="*/ 130313 w 249583"/>
                <a:gd name="connsiteY195" fmla="*/ 393148 h 792922"/>
                <a:gd name="connsiteX196" fmla="*/ 117061 w 249583"/>
                <a:gd name="connsiteY196" fmla="*/ 375479 h 792922"/>
                <a:gd name="connsiteX197" fmla="*/ 112644 w 249583"/>
                <a:gd name="connsiteY197" fmla="*/ 357809 h 792922"/>
                <a:gd name="connsiteX198" fmla="*/ 103809 w 249583"/>
                <a:gd name="connsiteY198" fmla="*/ 335722 h 792922"/>
                <a:gd name="connsiteX199" fmla="*/ 110435 w 249583"/>
                <a:gd name="connsiteY199" fmla="*/ 331305 h 792922"/>
                <a:gd name="connsiteX200" fmla="*/ 130313 w 249583"/>
                <a:gd name="connsiteY200" fmla="*/ 335722 h 792922"/>
                <a:gd name="connsiteX201" fmla="*/ 154609 w 249583"/>
                <a:gd name="connsiteY201" fmla="*/ 360018 h 792922"/>
                <a:gd name="connsiteX202" fmla="*/ 167861 w 249583"/>
                <a:gd name="connsiteY202" fmla="*/ 366644 h 792922"/>
                <a:gd name="connsiteX203" fmla="*/ 189948 w 249583"/>
                <a:gd name="connsiteY203" fmla="*/ 382105 h 792922"/>
                <a:gd name="connsiteX204" fmla="*/ 198783 w 249583"/>
                <a:gd name="connsiteY204" fmla="*/ 386522 h 792922"/>
                <a:gd name="connsiteX205" fmla="*/ 212035 w 249583"/>
                <a:gd name="connsiteY205" fmla="*/ 395357 h 792922"/>
                <a:gd name="connsiteX206" fmla="*/ 223078 w 249583"/>
                <a:gd name="connsiteY206" fmla="*/ 401983 h 792922"/>
                <a:gd name="connsiteX207" fmla="*/ 249583 w 249583"/>
                <a:gd name="connsiteY207" fmla="*/ 415235 h 792922"/>
                <a:gd name="connsiteX208" fmla="*/ 236331 w 249583"/>
                <a:gd name="connsiteY208" fmla="*/ 415235 h 792922"/>
                <a:gd name="connsiteX209" fmla="*/ 234122 w 249583"/>
                <a:gd name="connsiteY209" fmla="*/ 408609 h 792922"/>
                <a:gd name="connsiteX210" fmla="*/ 227496 w 249583"/>
                <a:gd name="connsiteY210" fmla="*/ 406400 h 792922"/>
                <a:gd name="connsiteX211" fmla="*/ 220870 w 249583"/>
                <a:gd name="connsiteY211" fmla="*/ 401983 h 792922"/>
                <a:gd name="connsiteX212" fmla="*/ 216452 w 249583"/>
                <a:gd name="connsiteY212" fmla="*/ 397565 h 792922"/>
                <a:gd name="connsiteX213" fmla="*/ 212035 w 249583"/>
                <a:gd name="connsiteY213" fmla="*/ 390939 h 792922"/>
                <a:gd name="connsiteX214" fmla="*/ 200992 w 249583"/>
                <a:gd name="connsiteY214" fmla="*/ 384313 h 792922"/>
                <a:gd name="connsiteX215" fmla="*/ 185531 w 249583"/>
                <a:gd name="connsiteY215" fmla="*/ 364435 h 792922"/>
                <a:gd name="connsiteX216" fmla="*/ 176696 w 249583"/>
                <a:gd name="connsiteY216" fmla="*/ 351183 h 792922"/>
                <a:gd name="connsiteX217" fmla="*/ 172278 w 249583"/>
                <a:gd name="connsiteY217" fmla="*/ 346765 h 792922"/>
                <a:gd name="connsiteX218" fmla="*/ 167861 w 249583"/>
                <a:gd name="connsiteY218" fmla="*/ 340139 h 792922"/>
                <a:gd name="connsiteX219" fmla="*/ 152400 w 249583"/>
                <a:gd name="connsiteY219" fmla="*/ 331305 h 792922"/>
                <a:gd name="connsiteX220" fmla="*/ 136939 w 249583"/>
                <a:gd name="connsiteY220" fmla="*/ 324679 h 792922"/>
                <a:gd name="connsiteX221" fmla="*/ 123687 w 249583"/>
                <a:gd name="connsiteY221" fmla="*/ 315844 h 792922"/>
                <a:gd name="connsiteX222" fmla="*/ 119270 w 249583"/>
                <a:gd name="connsiteY222" fmla="*/ 309218 h 792922"/>
                <a:gd name="connsiteX223" fmla="*/ 114852 w 249583"/>
                <a:gd name="connsiteY223" fmla="*/ 295965 h 792922"/>
                <a:gd name="connsiteX224" fmla="*/ 108226 w 249583"/>
                <a:gd name="connsiteY224" fmla="*/ 282713 h 792922"/>
                <a:gd name="connsiteX225" fmla="*/ 112644 w 249583"/>
                <a:gd name="connsiteY225" fmla="*/ 278296 h 792922"/>
                <a:gd name="connsiteX226" fmla="*/ 123687 w 249583"/>
                <a:gd name="connsiteY226" fmla="*/ 280505 h 792922"/>
                <a:gd name="connsiteX227" fmla="*/ 139148 w 249583"/>
                <a:gd name="connsiteY227" fmla="*/ 289339 h 792922"/>
                <a:gd name="connsiteX228" fmla="*/ 156818 w 249583"/>
                <a:gd name="connsiteY228" fmla="*/ 300383 h 792922"/>
                <a:gd name="connsiteX229" fmla="*/ 163444 w 249583"/>
                <a:gd name="connsiteY229" fmla="*/ 307009 h 792922"/>
                <a:gd name="connsiteX230" fmla="*/ 174487 w 249583"/>
                <a:gd name="connsiteY230" fmla="*/ 309218 h 792922"/>
                <a:gd name="connsiteX231" fmla="*/ 192157 w 249583"/>
                <a:gd name="connsiteY231" fmla="*/ 313635 h 792922"/>
                <a:gd name="connsiteX232" fmla="*/ 185531 w 249583"/>
                <a:gd name="connsiteY232" fmla="*/ 300383 h 792922"/>
                <a:gd name="connsiteX233" fmla="*/ 178905 w 249583"/>
                <a:gd name="connsiteY233" fmla="*/ 295965 h 792922"/>
                <a:gd name="connsiteX234" fmla="*/ 174487 w 249583"/>
                <a:gd name="connsiteY234" fmla="*/ 291548 h 792922"/>
                <a:gd name="connsiteX235" fmla="*/ 167861 w 249583"/>
                <a:gd name="connsiteY235" fmla="*/ 287131 h 792922"/>
                <a:gd name="connsiteX236" fmla="*/ 154609 w 249583"/>
                <a:gd name="connsiteY236" fmla="*/ 271670 h 792922"/>
                <a:gd name="connsiteX237" fmla="*/ 143565 w 249583"/>
                <a:gd name="connsiteY237" fmla="*/ 262835 h 792922"/>
                <a:gd name="connsiteX238" fmla="*/ 141357 w 249583"/>
                <a:gd name="connsiteY238" fmla="*/ 256209 h 792922"/>
                <a:gd name="connsiteX239" fmla="*/ 136939 w 249583"/>
                <a:gd name="connsiteY239" fmla="*/ 249583 h 792922"/>
                <a:gd name="connsiteX240" fmla="*/ 128105 w 249583"/>
                <a:gd name="connsiteY240" fmla="*/ 229705 h 792922"/>
                <a:gd name="connsiteX241" fmla="*/ 123687 w 249583"/>
                <a:gd name="connsiteY241" fmla="*/ 225287 h 792922"/>
                <a:gd name="connsiteX242" fmla="*/ 121478 w 249583"/>
                <a:gd name="connsiteY242" fmla="*/ 218661 h 792922"/>
                <a:gd name="connsiteX243" fmla="*/ 130313 w 249583"/>
                <a:gd name="connsiteY243" fmla="*/ 198783 h 792922"/>
                <a:gd name="connsiteX244" fmla="*/ 139148 w 249583"/>
                <a:gd name="connsiteY244" fmla="*/ 203200 h 792922"/>
                <a:gd name="connsiteX245" fmla="*/ 147983 w 249583"/>
                <a:gd name="connsiteY245" fmla="*/ 205409 h 792922"/>
                <a:gd name="connsiteX246" fmla="*/ 154609 w 249583"/>
                <a:gd name="connsiteY246" fmla="*/ 212035 h 792922"/>
                <a:gd name="connsiteX247" fmla="*/ 165652 w 249583"/>
                <a:gd name="connsiteY247" fmla="*/ 223079 h 792922"/>
                <a:gd name="connsiteX248" fmla="*/ 170070 w 249583"/>
                <a:gd name="connsiteY248" fmla="*/ 229705 h 792922"/>
                <a:gd name="connsiteX249" fmla="*/ 187739 w 249583"/>
                <a:gd name="connsiteY249" fmla="*/ 247374 h 792922"/>
                <a:gd name="connsiteX250" fmla="*/ 203200 w 249583"/>
                <a:gd name="connsiteY250" fmla="*/ 258418 h 792922"/>
                <a:gd name="connsiteX251" fmla="*/ 207618 w 249583"/>
                <a:gd name="connsiteY251" fmla="*/ 262835 h 792922"/>
                <a:gd name="connsiteX252" fmla="*/ 205409 w 249583"/>
                <a:gd name="connsiteY252" fmla="*/ 251792 h 792922"/>
                <a:gd name="connsiteX253" fmla="*/ 196574 w 249583"/>
                <a:gd name="connsiteY253" fmla="*/ 240748 h 792922"/>
                <a:gd name="connsiteX254" fmla="*/ 189948 w 249583"/>
                <a:gd name="connsiteY254" fmla="*/ 238539 h 792922"/>
                <a:gd name="connsiteX255" fmla="*/ 176696 w 249583"/>
                <a:gd name="connsiteY255" fmla="*/ 227496 h 792922"/>
                <a:gd name="connsiteX256" fmla="*/ 170070 w 249583"/>
                <a:gd name="connsiteY256" fmla="*/ 203200 h 792922"/>
                <a:gd name="connsiteX257" fmla="*/ 165652 w 249583"/>
                <a:gd name="connsiteY257" fmla="*/ 198783 h 792922"/>
                <a:gd name="connsiteX258" fmla="*/ 156818 w 249583"/>
                <a:gd name="connsiteY258" fmla="*/ 174487 h 792922"/>
                <a:gd name="connsiteX259" fmla="*/ 152400 w 249583"/>
                <a:gd name="connsiteY259" fmla="*/ 170070 h 792922"/>
                <a:gd name="connsiteX260" fmla="*/ 147983 w 249583"/>
                <a:gd name="connsiteY260" fmla="*/ 159026 h 792922"/>
                <a:gd name="connsiteX261" fmla="*/ 141357 w 249583"/>
                <a:gd name="connsiteY261" fmla="*/ 139148 h 792922"/>
                <a:gd name="connsiteX262" fmla="*/ 130313 w 249583"/>
                <a:gd name="connsiteY262" fmla="*/ 117061 h 792922"/>
                <a:gd name="connsiteX263" fmla="*/ 136939 w 249583"/>
                <a:gd name="connsiteY263" fmla="*/ 112644 h 792922"/>
                <a:gd name="connsiteX264" fmla="*/ 143565 w 249583"/>
                <a:gd name="connsiteY264" fmla="*/ 110435 h 792922"/>
                <a:gd name="connsiteX265" fmla="*/ 189948 w 249583"/>
                <a:gd name="connsiteY265" fmla="*/ 108226 h 792922"/>
                <a:gd name="connsiteX266" fmla="*/ 187739 w 249583"/>
                <a:gd name="connsiteY266" fmla="*/ 94974 h 792922"/>
                <a:gd name="connsiteX267" fmla="*/ 176696 w 249583"/>
                <a:gd name="connsiteY267" fmla="*/ 90557 h 792922"/>
                <a:gd name="connsiteX268" fmla="*/ 163444 w 249583"/>
                <a:gd name="connsiteY268" fmla="*/ 86139 h 792922"/>
                <a:gd name="connsiteX269" fmla="*/ 159026 w 249583"/>
                <a:gd name="connsiteY269" fmla="*/ 79513 h 792922"/>
                <a:gd name="connsiteX270" fmla="*/ 152400 w 249583"/>
                <a:gd name="connsiteY270" fmla="*/ 75096 h 792922"/>
                <a:gd name="connsiteX271" fmla="*/ 150192 w 249583"/>
                <a:gd name="connsiteY271" fmla="*/ 68470 h 792922"/>
                <a:gd name="connsiteX272" fmla="*/ 141357 w 249583"/>
                <a:gd name="connsiteY272" fmla="*/ 57426 h 792922"/>
                <a:gd name="connsiteX273" fmla="*/ 139148 w 249583"/>
                <a:gd name="connsiteY273" fmla="*/ 50800 h 792922"/>
                <a:gd name="connsiteX274" fmla="*/ 132522 w 249583"/>
                <a:gd name="connsiteY274" fmla="*/ 48592 h 792922"/>
                <a:gd name="connsiteX275" fmla="*/ 123687 w 249583"/>
                <a:gd name="connsiteY275" fmla="*/ 0 h 79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Lst>
              <a:rect l="l" t="t" r="r" b="b"/>
              <a:pathLst>
                <a:path w="249583" h="792922">
                  <a:moveTo>
                    <a:pt x="123687" y="0"/>
                  </a:moveTo>
                  <a:lnTo>
                    <a:pt x="123687" y="0"/>
                  </a:lnTo>
                  <a:cubicBezTo>
                    <a:pt x="122951" y="19878"/>
                    <a:pt x="122801" y="39787"/>
                    <a:pt x="121478" y="59635"/>
                  </a:cubicBezTo>
                  <a:cubicBezTo>
                    <a:pt x="121323" y="61958"/>
                    <a:pt x="119910" y="64022"/>
                    <a:pt x="119270" y="66261"/>
                  </a:cubicBezTo>
                  <a:cubicBezTo>
                    <a:pt x="118436" y="69180"/>
                    <a:pt x="118257" y="72306"/>
                    <a:pt x="117061" y="75096"/>
                  </a:cubicBezTo>
                  <a:cubicBezTo>
                    <a:pt x="114970" y="79974"/>
                    <a:pt x="111790" y="82576"/>
                    <a:pt x="108226" y="86139"/>
                  </a:cubicBezTo>
                  <a:lnTo>
                    <a:pt x="101600" y="106018"/>
                  </a:lnTo>
                  <a:cubicBezTo>
                    <a:pt x="100864" y="108227"/>
                    <a:pt x="101038" y="110998"/>
                    <a:pt x="99392" y="112644"/>
                  </a:cubicBezTo>
                  <a:lnTo>
                    <a:pt x="94974" y="117061"/>
                  </a:lnTo>
                  <a:cubicBezTo>
                    <a:pt x="89718" y="132831"/>
                    <a:pt x="94431" y="127730"/>
                    <a:pt x="83931" y="134731"/>
                  </a:cubicBezTo>
                  <a:cubicBezTo>
                    <a:pt x="80021" y="150366"/>
                    <a:pt x="84688" y="138138"/>
                    <a:pt x="77305" y="147983"/>
                  </a:cubicBezTo>
                  <a:cubicBezTo>
                    <a:pt x="74120" y="152230"/>
                    <a:pt x="72224" y="157481"/>
                    <a:pt x="68470" y="161235"/>
                  </a:cubicBezTo>
                  <a:cubicBezTo>
                    <a:pt x="57758" y="171947"/>
                    <a:pt x="63100" y="167760"/>
                    <a:pt x="53009" y="174487"/>
                  </a:cubicBezTo>
                  <a:cubicBezTo>
                    <a:pt x="48035" y="189408"/>
                    <a:pt x="54933" y="173235"/>
                    <a:pt x="44174" y="185531"/>
                  </a:cubicBezTo>
                  <a:cubicBezTo>
                    <a:pt x="40678" y="189526"/>
                    <a:pt x="38284" y="194366"/>
                    <a:pt x="35339" y="198783"/>
                  </a:cubicBezTo>
                  <a:cubicBezTo>
                    <a:pt x="33867" y="200992"/>
                    <a:pt x="31762" y="202891"/>
                    <a:pt x="30922" y="205409"/>
                  </a:cubicBezTo>
                  <a:cubicBezTo>
                    <a:pt x="30186" y="207618"/>
                    <a:pt x="30204" y="210246"/>
                    <a:pt x="28713" y="212035"/>
                  </a:cubicBezTo>
                  <a:cubicBezTo>
                    <a:pt x="26356" y="214863"/>
                    <a:pt x="22706" y="216304"/>
                    <a:pt x="19878" y="218661"/>
                  </a:cubicBezTo>
                  <a:cubicBezTo>
                    <a:pt x="18278" y="219994"/>
                    <a:pt x="16933" y="221606"/>
                    <a:pt x="15461" y="223079"/>
                  </a:cubicBezTo>
                  <a:cubicBezTo>
                    <a:pt x="13402" y="229256"/>
                    <a:pt x="11240" y="231786"/>
                    <a:pt x="15461" y="238539"/>
                  </a:cubicBezTo>
                  <a:cubicBezTo>
                    <a:pt x="17668" y="242071"/>
                    <a:pt x="24296" y="247374"/>
                    <a:pt x="24296" y="247374"/>
                  </a:cubicBezTo>
                  <a:lnTo>
                    <a:pt x="50800" y="229705"/>
                  </a:lnTo>
                  <a:cubicBezTo>
                    <a:pt x="62928" y="221620"/>
                    <a:pt x="46463" y="228204"/>
                    <a:pt x="61844" y="223079"/>
                  </a:cubicBezTo>
                  <a:cubicBezTo>
                    <a:pt x="64053" y="221606"/>
                    <a:pt x="66030" y="219707"/>
                    <a:pt x="68470" y="218661"/>
                  </a:cubicBezTo>
                  <a:cubicBezTo>
                    <a:pt x="71260" y="217465"/>
                    <a:pt x="74386" y="217286"/>
                    <a:pt x="77305" y="216452"/>
                  </a:cubicBezTo>
                  <a:cubicBezTo>
                    <a:pt x="79544" y="215812"/>
                    <a:pt x="81722" y="214980"/>
                    <a:pt x="83931" y="214244"/>
                  </a:cubicBezTo>
                  <a:cubicBezTo>
                    <a:pt x="86140" y="215716"/>
                    <a:pt x="89150" y="216410"/>
                    <a:pt x="90557" y="218661"/>
                  </a:cubicBezTo>
                  <a:cubicBezTo>
                    <a:pt x="93025" y="222609"/>
                    <a:pt x="92891" y="227748"/>
                    <a:pt x="94974" y="231913"/>
                  </a:cubicBezTo>
                  <a:lnTo>
                    <a:pt x="99392" y="240748"/>
                  </a:lnTo>
                  <a:cubicBezTo>
                    <a:pt x="98656" y="244429"/>
                    <a:pt x="99266" y="248668"/>
                    <a:pt x="97183" y="251792"/>
                  </a:cubicBezTo>
                  <a:cubicBezTo>
                    <a:pt x="95892" y="253729"/>
                    <a:pt x="92553" y="252802"/>
                    <a:pt x="90557" y="254000"/>
                  </a:cubicBezTo>
                  <a:cubicBezTo>
                    <a:pt x="88771" y="255071"/>
                    <a:pt x="87805" y="257168"/>
                    <a:pt x="86139" y="258418"/>
                  </a:cubicBezTo>
                  <a:cubicBezTo>
                    <a:pt x="81892" y="261603"/>
                    <a:pt x="77304" y="264307"/>
                    <a:pt x="72887" y="267252"/>
                  </a:cubicBezTo>
                  <a:lnTo>
                    <a:pt x="66261" y="271670"/>
                  </a:lnTo>
                  <a:cubicBezTo>
                    <a:pt x="64052" y="273142"/>
                    <a:pt x="62153" y="275247"/>
                    <a:pt x="59635" y="276087"/>
                  </a:cubicBezTo>
                  <a:cubicBezTo>
                    <a:pt x="53195" y="278234"/>
                    <a:pt x="50411" y="278815"/>
                    <a:pt x="44174" y="282713"/>
                  </a:cubicBezTo>
                  <a:cubicBezTo>
                    <a:pt x="41052" y="284664"/>
                    <a:pt x="38461" y="287388"/>
                    <a:pt x="35339" y="289339"/>
                  </a:cubicBezTo>
                  <a:cubicBezTo>
                    <a:pt x="32547" y="291084"/>
                    <a:pt x="29244" y="291931"/>
                    <a:pt x="26505" y="293757"/>
                  </a:cubicBezTo>
                  <a:cubicBezTo>
                    <a:pt x="24772" y="294912"/>
                    <a:pt x="23713" y="296873"/>
                    <a:pt x="22087" y="298174"/>
                  </a:cubicBezTo>
                  <a:cubicBezTo>
                    <a:pt x="20014" y="299832"/>
                    <a:pt x="17670" y="301119"/>
                    <a:pt x="15461" y="302592"/>
                  </a:cubicBezTo>
                  <a:cubicBezTo>
                    <a:pt x="11779" y="313636"/>
                    <a:pt x="12516" y="307008"/>
                    <a:pt x="17670" y="322470"/>
                  </a:cubicBezTo>
                  <a:lnTo>
                    <a:pt x="19878" y="329096"/>
                  </a:lnTo>
                  <a:cubicBezTo>
                    <a:pt x="24752" y="322598"/>
                    <a:pt x="26979" y="318761"/>
                    <a:pt x="33131" y="313635"/>
                  </a:cubicBezTo>
                  <a:cubicBezTo>
                    <a:pt x="35170" y="311936"/>
                    <a:pt x="37684" y="310876"/>
                    <a:pt x="39757" y="309218"/>
                  </a:cubicBezTo>
                  <a:cubicBezTo>
                    <a:pt x="46497" y="303826"/>
                    <a:pt x="42320" y="303590"/>
                    <a:pt x="53009" y="300383"/>
                  </a:cubicBezTo>
                  <a:cubicBezTo>
                    <a:pt x="57298" y="299096"/>
                    <a:pt x="61844" y="298910"/>
                    <a:pt x="66261" y="298174"/>
                  </a:cubicBezTo>
                  <a:cubicBezTo>
                    <a:pt x="69942" y="298910"/>
                    <a:pt x="73790" y="299065"/>
                    <a:pt x="77305" y="300383"/>
                  </a:cubicBezTo>
                  <a:cubicBezTo>
                    <a:pt x="81765" y="302055"/>
                    <a:pt x="85113" y="305982"/>
                    <a:pt x="88348" y="309218"/>
                  </a:cubicBezTo>
                  <a:cubicBezTo>
                    <a:pt x="90918" y="316926"/>
                    <a:pt x="92346" y="317558"/>
                    <a:pt x="88348" y="326887"/>
                  </a:cubicBezTo>
                  <a:cubicBezTo>
                    <a:pt x="87528" y="328801"/>
                    <a:pt x="85403" y="329832"/>
                    <a:pt x="83931" y="331305"/>
                  </a:cubicBezTo>
                  <a:cubicBezTo>
                    <a:pt x="83195" y="333514"/>
                    <a:pt x="83176" y="336113"/>
                    <a:pt x="81722" y="337931"/>
                  </a:cubicBezTo>
                  <a:cubicBezTo>
                    <a:pt x="80064" y="340004"/>
                    <a:pt x="76973" y="340471"/>
                    <a:pt x="75096" y="342348"/>
                  </a:cubicBezTo>
                  <a:cubicBezTo>
                    <a:pt x="73219" y="344225"/>
                    <a:pt x="72336" y="346901"/>
                    <a:pt x="70678" y="348974"/>
                  </a:cubicBezTo>
                  <a:cubicBezTo>
                    <a:pt x="69377" y="350600"/>
                    <a:pt x="67416" y="351659"/>
                    <a:pt x="66261" y="353392"/>
                  </a:cubicBezTo>
                  <a:cubicBezTo>
                    <a:pt x="64435" y="356131"/>
                    <a:pt x="63181" y="359218"/>
                    <a:pt x="61844" y="362226"/>
                  </a:cubicBezTo>
                  <a:cubicBezTo>
                    <a:pt x="57387" y="372253"/>
                    <a:pt x="54263" y="382759"/>
                    <a:pt x="50800" y="393148"/>
                  </a:cubicBezTo>
                  <a:cubicBezTo>
                    <a:pt x="48930" y="398757"/>
                    <a:pt x="45199" y="403759"/>
                    <a:pt x="41965" y="408609"/>
                  </a:cubicBezTo>
                  <a:cubicBezTo>
                    <a:pt x="41229" y="410818"/>
                    <a:pt x="40798" y="413153"/>
                    <a:pt x="39757" y="415235"/>
                  </a:cubicBezTo>
                  <a:cubicBezTo>
                    <a:pt x="38570" y="417609"/>
                    <a:pt x="36417" y="419435"/>
                    <a:pt x="35339" y="421861"/>
                  </a:cubicBezTo>
                  <a:cubicBezTo>
                    <a:pt x="33448" y="426116"/>
                    <a:pt x="30922" y="435113"/>
                    <a:pt x="30922" y="435113"/>
                  </a:cubicBezTo>
                  <a:cubicBezTo>
                    <a:pt x="31658" y="438794"/>
                    <a:pt x="32221" y="442515"/>
                    <a:pt x="33131" y="446157"/>
                  </a:cubicBezTo>
                  <a:cubicBezTo>
                    <a:pt x="33696" y="448416"/>
                    <a:pt x="33257" y="451742"/>
                    <a:pt x="35339" y="452783"/>
                  </a:cubicBezTo>
                  <a:cubicBezTo>
                    <a:pt x="37421" y="453824"/>
                    <a:pt x="39756" y="451310"/>
                    <a:pt x="41965" y="450574"/>
                  </a:cubicBezTo>
                  <a:cubicBezTo>
                    <a:pt x="48305" y="431557"/>
                    <a:pt x="42011" y="452324"/>
                    <a:pt x="46383" y="408609"/>
                  </a:cubicBezTo>
                  <a:cubicBezTo>
                    <a:pt x="46844" y="403997"/>
                    <a:pt x="48999" y="396356"/>
                    <a:pt x="53009" y="393148"/>
                  </a:cubicBezTo>
                  <a:cubicBezTo>
                    <a:pt x="54827" y="391694"/>
                    <a:pt x="57495" y="391856"/>
                    <a:pt x="59635" y="390939"/>
                  </a:cubicBezTo>
                  <a:cubicBezTo>
                    <a:pt x="62661" y="389642"/>
                    <a:pt x="65611" y="388155"/>
                    <a:pt x="68470" y="386522"/>
                  </a:cubicBezTo>
                  <a:cubicBezTo>
                    <a:pt x="80334" y="379743"/>
                    <a:pt x="69419" y="383524"/>
                    <a:pt x="83931" y="379896"/>
                  </a:cubicBezTo>
                  <a:cubicBezTo>
                    <a:pt x="86140" y="380632"/>
                    <a:pt x="88911" y="380459"/>
                    <a:pt x="90557" y="382105"/>
                  </a:cubicBezTo>
                  <a:cubicBezTo>
                    <a:pt x="92203" y="383751"/>
                    <a:pt x="92200" y="386472"/>
                    <a:pt x="92765" y="388731"/>
                  </a:cubicBezTo>
                  <a:cubicBezTo>
                    <a:pt x="93675" y="392373"/>
                    <a:pt x="94238" y="396093"/>
                    <a:pt x="94974" y="399774"/>
                  </a:cubicBezTo>
                  <a:cubicBezTo>
                    <a:pt x="92122" y="471070"/>
                    <a:pt x="94935" y="433276"/>
                    <a:pt x="90557" y="474870"/>
                  </a:cubicBezTo>
                  <a:cubicBezTo>
                    <a:pt x="89336" y="486467"/>
                    <a:pt x="92003" y="495511"/>
                    <a:pt x="83931" y="503583"/>
                  </a:cubicBezTo>
                  <a:cubicBezTo>
                    <a:pt x="82054" y="505460"/>
                    <a:pt x="79790" y="507068"/>
                    <a:pt x="77305" y="508000"/>
                  </a:cubicBezTo>
                  <a:cubicBezTo>
                    <a:pt x="73790" y="509318"/>
                    <a:pt x="69942" y="509473"/>
                    <a:pt x="66261" y="510209"/>
                  </a:cubicBezTo>
                  <a:cubicBezTo>
                    <a:pt x="63316" y="514626"/>
                    <a:pt x="61180" y="519707"/>
                    <a:pt x="57426" y="523461"/>
                  </a:cubicBezTo>
                  <a:cubicBezTo>
                    <a:pt x="53745" y="527142"/>
                    <a:pt x="49271" y="530174"/>
                    <a:pt x="46383" y="534505"/>
                  </a:cubicBezTo>
                  <a:cubicBezTo>
                    <a:pt x="44910" y="536714"/>
                    <a:pt x="43842" y="539254"/>
                    <a:pt x="41965" y="541131"/>
                  </a:cubicBezTo>
                  <a:cubicBezTo>
                    <a:pt x="38844" y="544252"/>
                    <a:pt x="29969" y="548233"/>
                    <a:pt x="26505" y="549965"/>
                  </a:cubicBezTo>
                  <a:cubicBezTo>
                    <a:pt x="16515" y="564951"/>
                    <a:pt x="21425" y="559464"/>
                    <a:pt x="13252" y="567635"/>
                  </a:cubicBezTo>
                  <a:cubicBezTo>
                    <a:pt x="12516" y="569844"/>
                    <a:pt x="12498" y="572443"/>
                    <a:pt x="11044" y="574261"/>
                  </a:cubicBezTo>
                  <a:cubicBezTo>
                    <a:pt x="9386" y="576334"/>
                    <a:pt x="6295" y="576802"/>
                    <a:pt x="4418" y="578679"/>
                  </a:cubicBezTo>
                  <a:cubicBezTo>
                    <a:pt x="2541" y="580556"/>
                    <a:pt x="1473" y="583096"/>
                    <a:pt x="0" y="585305"/>
                  </a:cubicBezTo>
                  <a:cubicBezTo>
                    <a:pt x="736" y="587514"/>
                    <a:pt x="563" y="590285"/>
                    <a:pt x="2209" y="591931"/>
                  </a:cubicBezTo>
                  <a:cubicBezTo>
                    <a:pt x="6736" y="596458"/>
                    <a:pt x="15679" y="592771"/>
                    <a:pt x="19878" y="591931"/>
                  </a:cubicBezTo>
                  <a:cubicBezTo>
                    <a:pt x="20614" y="588986"/>
                    <a:pt x="20729" y="585811"/>
                    <a:pt x="22087" y="583096"/>
                  </a:cubicBezTo>
                  <a:cubicBezTo>
                    <a:pt x="23018" y="581233"/>
                    <a:pt x="25204" y="580305"/>
                    <a:pt x="26505" y="578679"/>
                  </a:cubicBezTo>
                  <a:cubicBezTo>
                    <a:pt x="28163" y="576606"/>
                    <a:pt x="29735" y="574426"/>
                    <a:pt x="30922" y="572052"/>
                  </a:cubicBezTo>
                  <a:cubicBezTo>
                    <a:pt x="31963" y="569970"/>
                    <a:pt x="31677" y="567244"/>
                    <a:pt x="33131" y="565426"/>
                  </a:cubicBezTo>
                  <a:cubicBezTo>
                    <a:pt x="34789" y="563353"/>
                    <a:pt x="37331" y="562087"/>
                    <a:pt x="39757" y="561009"/>
                  </a:cubicBezTo>
                  <a:cubicBezTo>
                    <a:pt x="44012" y="559118"/>
                    <a:pt x="53009" y="556592"/>
                    <a:pt x="53009" y="556592"/>
                  </a:cubicBezTo>
                  <a:cubicBezTo>
                    <a:pt x="62580" y="558064"/>
                    <a:pt x="72603" y="557752"/>
                    <a:pt x="81722" y="561009"/>
                  </a:cubicBezTo>
                  <a:cubicBezTo>
                    <a:pt x="83915" y="561792"/>
                    <a:pt x="83931" y="565307"/>
                    <a:pt x="83931" y="567635"/>
                  </a:cubicBezTo>
                  <a:cubicBezTo>
                    <a:pt x="83931" y="571389"/>
                    <a:pt x="82394" y="574985"/>
                    <a:pt x="81722" y="578679"/>
                  </a:cubicBezTo>
                  <a:cubicBezTo>
                    <a:pt x="78746" y="595045"/>
                    <a:pt x="82193" y="587911"/>
                    <a:pt x="75096" y="598557"/>
                  </a:cubicBezTo>
                  <a:cubicBezTo>
                    <a:pt x="74360" y="601502"/>
                    <a:pt x="75034" y="605246"/>
                    <a:pt x="72887" y="607392"/>
                  </a:cubicBezTo>
                  <a:cubicBezTo>
                    <a:pt x="70740" y="609538"/>
                    <a:pt x="66971" y="608766"/>
                    <a:pt x="64052" y="609600"/>
                  </a:cubicBezTo>
                  <a:cubicBezTo>
                    <a:pt x="61813" y="610240"/>
                    <a:pt x="59566" y="610892"/>
                    <a:pt x="57426" y="611809"/>
                  </a:cubicBezTo>
                  <a:cubicBezTo>
                    <a:pt x="35005" y="621419"/>
                    <a:pt x="58337" y="611202"/>
                    <a:pt x="44174" y="620644"/>
                  </a:cubicBezTo>
                  <a:cubicBezTo>
                    <a:pt x="41434" y="622470"/>
                    <a:pt x="38284" y="623589"/>
                    <a:pt x="35339" y="625061"/>
                  </a:cubicBezTo>
                  <a:cubicBezTo>
                    <a:pt x="31658" y="628742"/>
                    <a:pt x="25942" y="631166"/>
                    <a:pt x="24296" y="636105"/>
                  </a:cubicBezTo>
                  <a:cubicBezTo>
                    <a:pt x="21247" y="645249"/>
                    <a:pt x="23378" y="640794"/>
                    <a:pt x="17670" y="649357"/>
                  </a:cubicBezTo>
                  <a:cubicBezTo>
                    <a:pt x="16934" y="653038"/>
                    <a:pt x="16779" y="656885"/>
                    <a:pt x="15461" y="660400"/>
                  </a:cubicBezTo>
                  <a:cubicBezTo>
                    <a:pt x="14529" y="662885"/>
                    <a:pt x="12231" y="664652"/>
                    <a:pt x="11044" y="667026"/>
                  </a:cubicBezTo>
                  <a:cubicBezTo>
                    <a:pt x="10003" y="669108"/>
                    <a:pt x="9571" y="671443"/>
                    <a:pt x="8835" y="673652"/>
                  </a:cubicBezTo>
                  <a:cubicBezTo>
                    <a:pt x="9571" y="683223"/>
                    <a:pt x="7763" y="693344"/>
                    <a:pt x="11044" y="702365"/>
                  </a:cubicBezTo>
                  <a:cubicBezTo>
                    <a:pt x="11951" y="704860"/>
                    <a:pt x="15793" y="699825"/>
                    <a:pt x="17670" y="697948"/>
                  </a:cubicBezTo>
                  <a:cubicBezTo>
                    <a:pt x="20273" y="695345"/>
                    <a:pt x="22254" y="692176"/>
                    <a:pt x="24296" y="689113"/>
                  </a:cubicBezTo>
                  <a:cubicBezTo>
                    <a:pt x="26677" y="685541"/>
                    <a:pt x="29002" y="681910"/>
                    <a:pt x="30922" y="678070"/>
                  </a:cubicBezTo>
                  <a:cubicBezTo>
                    <a:pt x="31963" y="675988"/>
                    <a:pt x="31933" y="673440"/>
                    <a:pt x="33131" y="671444"/>
                  </a:cubicBezTo>
                  <a:cubicBezTo>
                    <a:pt x="34202" y="669658"/>
                    <a:pt x="36247" y="668652"/>
                    <a:pt x="37548" y="667026"/>
                  </a:cubicBezTo>
                  <a:cubicBezTo>
                    <a:pt x="39206" y="664953"/>
                    <a:pt x="40493" y="662609"/>
                    <a:pt x="41965" y="660400"/>
                  </a:cubicBezTo>
                  <a:cubicBezTo>
                    <a:pt x="45253" y="643961"/>
                    <a:pt x="41147" y="653872"/>
                    <a:pt x="48592" y="644939"/>
                  </a:cubicBezTo>
                  <a:cubicBezTo>
                    <a:pt x="50949" y="642111"/>
                    <a:pt x="52155" y="638147"/>
                    <a:pt x="55218" y="636105"/>
                  </a:cubicBezTo>
                  <a:cubicBezTo>
                    <a:pt x="59092" y="633522"/>
                    <a:pt x="68470" y="631687"/>
                    <a:pt x="68470" y="631687"/>
                  </a:cubicBezTo>
                  <a:lnTo>
                    <a:pt x="83931" y="647148"/>
                  </a:lnTo>
                  <a:cubicBezTo>
                    <a:pt x="87685" y="650901"/>
                    <a:pt x="89820" y="655983"/>
                    <a:pt x="92765" y="660400"/>
                  </a:cubicBezTo>
                  <a:cubicBezTo>
                    <a:pt x="95348" y="664274"/>
                    <a:pt x="97183" y="673652"/>
                    <a:pt x="97183" y="673652"/>
                  </a:cubicBezTo>
                  <a:cubicBezTo>
                    <a:pt x="95710" y="675125"/>
                    <a:pt x="94628" y="677139"/>
                    <a:pt x="92765" y="678070"/>
                  </a:cubicBezTo>
                  <a:cubicBezTo>
                    <a:pt x="88600" y="680152"/>
                    <a:pt x="79513" y="682487"/>
                    <a:pt x="79513" y="682487"/>
                  </a:cubicBezTo>
                  <a:cubicBezTo>
                    <a:pt x="78041" y="684696"/>
                    <a:pt x="76283" y="686739"/>
                    <a:pt x="75096" y="689113"/>
                  </a:cubicBezTo>
                  <a:cubicBezTo>
                    <a:pt x="74055" y="691195"/>
                    <a:pt x="74085" y="693743"/>
                    <a:pt x="72887" y="695739"/>
                  </a:cubicBezTo>
                  <a:cubicBezTo>
                    <a:pt x="71816" y="697525"/>
                    <a:pt x="69942" y="698684"/>
                    <a:pt x="68470" y="700157"/>
                  </a:cubicBezTo>
                  <a:cubicBezTo>
                    <a:pt x="67734" y="702366"/>
                    <a:pt x="67302" y="704701"/>
                    <a:pt x="66261" y="706783"/>
                  </a:cubicBezTo>
                  <a:cubicBezTo>
                    <a:pt x="63763" y="711779"/>
                    <a:pt x="57086" y="719526"/>
                    <a:pt x="53009" y="722244"/>
                  </a:cubicBezTo>
                  <a:cubicBezTo>
                    <a:pt x="50800" y="723716"/>
                    <a:pt x="48381" y="724913"/>
                    <a:pt x="46383" y="726661"/>
                  </a:cubicBezTo>
                  <a:cubicBezTo>
                    <a:pt x="42465" y="730089"/>
                    <a:pt x="35339" y="737705"/>
                    <a:pt x="35339" y="737705"/>
                  </a:cubicBezTo>
                  <a:cubicBezTo>
                    <a:pt x="30417" y="757394"/>
                    <a:pt x="35214" y="751081"/>
                    <a:pt x="26505" y="759792"/>
                  </a:cubicBezTo>
                  <a:cubicBezTo>
                    <a:pt x="25653" y="763201"/>
                    <a:pt x="22087" y="776864"/>
                    <a:pt x="22087" y="779670"/>
                  </a:cubicBezTo>
                  <a:cubicBezTo>
                    <a:pt x="22087" y="784148"/>
                    <a:pt x="23560" y="788505"/>
                    <a:pt x="24296" y="792922"/>
                  </a:cubicBezTo>
                  <a:cubicBezTo>
                    <a:pt x="39835" y="787742"/>
                    <a:pt x="20652" y="794484"/>
                    <a:pt x="39757" y="786296"/>
                  </a:cubicBezTo>
                  <a:cubicBezTo>
                    <a:pt x="41897" y="785379"/>
                    <a:pt x="44243" y="785004"/>
                    <a:pt x="46383" y="784087"/>
                  </a:cubicBezTo>
                  <a:cubicBezTo>
                    <a:pt x="49409" y="782790"/>
                    <a:pt x="52221" y="781032"/>
                    <a:pt x="55218" y="779670"/>
                  </a:cubicBezTo>
                  <a:cubicBezTo>
                    <a:pt x="63408" y="775947"/>
                    <a:pt x="71710" y="773085"/>
                    <a:pt x="79513" y="768626"/>
                  </a:cubicBezTo>
                  <a:cubicBezTo>
                    <a:pt x="87363" y="764140"/>
                    <a:pt x="87779" y="762569"/>
                    <a:pt x="94974" y="755374"/>
                  </a:cubicBezTo>
                  <a:cubicBezTo>
                    <a:pt x="96620" y="753728"/>
                    <a:pt x="99391" y="753901"/>
                    <a:pt x="101600" y="753165"/>
                  </a:cubicBezTo>
                  <a:cubicBezTo>
                    <a:pt x="103073" y="748748"/>
                    <a:pt x="105441" y="735293"/>
                    <a:pt x="106018" y="739913"/>
                  </a:cubicBezTo>
                  <a:cubicBezTo>
                    <a:pt x="106754" y="745803"/>
                    <a:pt x="107164" y="751743"/>
                    <a:pt x="108226" y="757583"/>
                  </a:cubicBezTo>
                  <a:cubicBezTo>
                    <a:pt x="109459" y="764367"/>
                    <a:pt x="113934" y="770983"/>
                    <a:pt x="119270" y="775252"/>
                  </a:cubicBezTo>
                  <a:cubicBezTo>
                    <a:pt x="121343" y="776910"/>
                    <a:pt x="123456" y="778624"/>
                    <a:pt x="125896" y="779670"/>
                  </a:cubicBezTo>
                  <a:cubicBezTo>
                    <a:pt x="128686" y="780866"/>
                    <a:pt x="131812" y="781045"/>
                    <a:pt x="134731" y="781879"/>
                  </a:cubicBezTo>
                  <a:cubicBezTo>
                    <a:pt x="136970" y="782519"/>
                    <a:pt x="139148" y="783351"/>
                    <a:pt x="141357" y="784087"/>
                  </a:cubicBezTo>
                  <a:cubicBezTo>
                    <a:pt x="145668" y="786961"/>
                    <a:pt x="150943" y="791552"/>
                    <a:pt x="156818" y="790713"/>
                  </a:cubicBezTo>
                  <a:cubicBezTo>
                    <a:pt x="159446" y="790338"/>
                    <a:pt x="161235" y="787768"/>
                    <a:pt x="163444" y="786296"/>
                  </a:cubicBezTo>
                  <a:cubicBezTo>
                    <a:pt x="162708" y="780406"/>
                    <a:pt x="162675" y="774385"/>
                    <a:pt x="161235" y="768626"/>
                  </a:cubicBezTo>
                  <a:cubicBezTo>
                    <a:pt x="160437" y="765432"/>
                    <a:pt x="158115" y="762818"/>
                    <a:pt x="156818" y="759792"/>
                  </a:cubicBezTo>
                  <a:cubicBezTo>
                    <a:pt x="155901" y="757652"/>
                    <a:pt x="155526" y="755305"/>
                    <a:pt x="154609" y="753165"/>
                  </a:cubicBezTo>
                  <a:cubicBezTo>
                    <a:pt x="153312" y="750139"/>
                    <a:pt x="151415" y="747388"/>
                    <a:pt x="150192" y="744331"/>
                  </a:cubicBezTo>
                  <a:cubicBezTo>
                    <a:pt x="150187" y="744319"/>
                    <a:pt x="144671" y="727771"/>
                    <a:pt x="143565" y="724452"/>
                  </a:cubicBezTo>
                  <a:cubicBezTo>
                    <a:pt x="142577" y="721489"/>
                    <a:pt x="139148" y="720035"/>
                    <a:pt x="136939" y="717826"/>
                  </a:cubicBezTo>
                  <a:cubicBezTo>
                    <a:pt x="136203" y="715617"/>
                    <a:pt x="135886" y="713221"/>
                    <a:pt x="134731" y="711200"/>
                  </a:cubicBezTo>
                  <a:cubicBezTo>
                    <a:pt x="132905" y="708004"/>
                    <a:pt x="130245" y="705360"/>
                    <a:pt x="128105" y="702365"/>
                  </a:cubicBezTo>
                  <a:cubicBezTo>
                    <a:pt x="126562" y="700205"/>
                    <a:pt x="125160" y="697948"/>
                    <a:pt x="123687" y="695739"/>
                  </a:cubicBezTo>
                  <a:cubicBezTo>
                    <a:pt x="134850" y="692019"/>
                    <a:pt x="126831" y="693106"/>
                    <a:pt x="141357" y="697948"/>
                  </a:cubicBezTo>
                  <a:cubicBezTo>
                    <a:pt x="144237" y="698908"/>
                    <a:pt x="147350" y="699091"/>
                    <a:pt x="150192" y="700157"/>
                  </a:cubicBezTo>
                  <a:cubicBezTo>
                    <a:pt x="153275" y="701313"/>
                    <a:pt x="156000" y="703277"/>
                    <a:pt x="159026" y="704574"/>
                  </a:cubicBezTo>
                  <a:cubicBezTo>
                    <a:pt x="171828" y="710061"/>
                    <a:pt x="159545" y="702712"/>
                    <a:pt x="172278" y="711200"/>
                  </a:cubicBezTo>
                  <a:cubicBezTo>
                    <a:pt x="166728" y="694546"/>
                    <a:pt x="174215" y="715074"/>
                    <a:pt x="165652" y="697948"/>
                  </a:cubicBezTo>
                  <a:cubicBezTo>
                    <a:pt x="159917" y="686479"/>
                    <a:pt x="167656" y="695533"/>
                    <a:pt x="159026" y="686905"/>
                  </a:cubicBezTo>
                  <a:cubicBezTo>
                    <a:pt x="157554" y="683960"/>
                    <a:pt x="156435" y="680810"/>
                    <a:pt x="154609" y="678070"/>
                  </a:cubicBezTo>
                  <a:cubicBezTo>
                    <a:pt x="151394" y="673247"/>
                    <a:pt x="148000" y="672930"/>
                    <a:pt x="143565" y="669235"/>
                  </a:cubicBezTo>
                  <a:cubicBezTo>
                    <a:pt x="141165" y="667235"/>
                    <a:pt x="139311" y="664642"/>
                    <a:pt x="136939" y="662609"/>
                  </a:cubicBezTo>
                  <a:cubicBezTo>
                    <a:pt x="134144" y="660213"/>
                    <a:pt x="130708" y="658586"/>
                    <a:pt x="128105" y="655983"/>
                  </a:cubicBezTo>
                  <a:cubicBezTo>
                    <a:pt x="124981" y="652859"/>
                    <a:pt x="121004" y="643991"/>
                    <a:pt x="119270" y="640522"/>
                  </a:cubicBezTo>
                  <a:cubicBezTo>
                    <a:pt x="120006" y="635368"/>
                    <a:pt x="119982" y="630047"/>
                    <a:pt x="121478" y="625061"/>
                  </a:cubicBezTo>
                  <a:cubicBezTo>
                    <a:pt x="122241" y="622518"/>
                    <a:pt x="124850" y="620875"/>
                    <a:pt x="125896" y="618435"/>
                  </a:cubicBezTo>
                  <a:cubicBezTo>
                    <a:pt x="127092" y="615645"/>
                    <a:pt x="126909" y="612390"/>
                    <a:pt x="128105" y="609600"/>
                  </a:cubicBezTo>
                  <a:cubicBezTo>
                    <a:pt x="129151" y="607160"/>
                    <a:pt x="131444" y="605400"/>
                    <a:pt x="132522" y="602974"/>
                  </a:cubicBezTo>
                  <a:cubicBezTo>
                    <a:pt x="134413" y="598719"/>
                    <a:pt x="136939" y="589722"/>
                    <a:pt x="136939" y="589722"/>
                  </a:cubicBezTo>
                  <a:cubicBezTo>
                    <a:pt x="137675" y="579415"/>
                    <a:pt x="132473" y="566688"/>
                    <a:pt x="139148" y="558800"/>
                  </a:cubicBezTo>
                  <a:cubicBezTo>
                    <a:pt x="143927" y="553152"/>
                    <a:pt x="153922" y="559884"/>
                    <a:pt x="161235" y="561009"/>
                  </a:cubicBezTo>
                  <a:cubicBezTo>
                    <a:pt x="163536" y="561363"/>
                    <a:pt x="165570" y="562802"/>
                    <a:pt x="167861" y="563218"/>
                  </a:cubicBezTo>
                  <a:cubicBezTo>
                    <a:pt x="173701" y="564280"/>
                    <a:pt x="179641" y="564690"/>
                    <a:pt x="185531" y="565426"/>
                  </a:cubicBezTo>
                  <a:cubicBezTo>
                    <a:pt x="186267" y="562481"/>
                    <a:pt x="188168" y="559597"/>
                    <a:pt x="187739" y="556592"/>
                  </a:cubicBezTo>
                  <a:cubicBezTo>
                    <a:pt x="187364" y="553964"/>
                    <a:pt x="185320" y="551713"/>
                    <a:pt x="183322" y="549965"/>
                  </a:cubicBezTo>
                  <a:cubicBezTo>
                    <a:pt x="173159" y="541072"/>
                    <a:pt x="171203" y="542409"/>
                    <a:pt x="161235" y="536713"/>
                  </a:cubicBezTo>
                  <a:cubicBezTo>
                    <a:pt x="158930" y="535396"/>
                    <a:pt x="156818" y="533768"/>
                    <a:pt x="154609" y="532296"/>
                  </a:cubicBezTo>
                  <a:cubicBezTo>
                    <a:pt x="153873" y="530087"/>
                    <a:pt x="153531" y="527705"/>
                    <a:pt x="152400" y="525670"/>
                  </a:cubicBezTo>
                  <a:cubicBezTo>
                    <a:pt x="149822" y="521029"/>
                    <a:pt x="143565" y="512418"/>
                    <a:pt x="143565" y="512418"/>
                  </a:cubicBezTo>
                  <a:cubicBezTo>
                    <a:pt x="138309" y="496647"/>
                    <a:pt x="141731" y="503040"/>
                    <a:pt x="134731" y="492539"/>
                  </a:cubicBezTo>
                  <a:cubicBezTo>
                    <a:pt x="133919" y="489291"/>
                    <a:pt x="129357" y="472046"/>
                    <a:pt x="130313" y="470452"/>
                  </a:cubicBezTo>
                  <a:cubicBezTo>
                    <a:pt x="131875" y="467849"/>
                    <a:pt x="136203" y="471925"/>
                    <a:pt x="139148" y="472661"/>
                  </a:cubicBezTo>
                  <a:cubicBezTo>
                    <a:pt x="140620" y="474870"/>
                    <a:pt x="141492" y="477629"/>
                    <a:pt x="143565" y="479287"/>
                  </a:cubicBezTo>
                  <a:cubicBezTo>
                    <a:pt x="145383" y="480742"/>
                    <a:pt x="148109" y="480455"/>
                    <a:pt x="150192" y="481496"/>
                  </a:cubicBezTo>
                  <a:cubicBezTo>
                    <a:pt x="152566" y="482683"/>
                    <a:pt x="154745" y="484255"/>
                    <a:pt x="156818" y="485913"/>
                  </a:cubicBezTo>
                  <a:cubicBezTo>
                    <a:pt x="158444" y="487214"/>
                    <a:pt x="159609" y="489030"/>
                    <a:pt x="161235" y="490331"/>
                  </a:cubicBezTo>
                  <a:cubicBezTo>
                    <a:pt x="167350" y="495223"/>
                    <a:pt x="167490" y="494624"/>
                    <a:pt x="174487" y="496957"/>
                  </a:cubicBezTo>
                  <a:cubicBezTo>
                    <a:pt x="178168" y="496221"/>
                    <a:pt x="183186" y="497680"/>
                    <a:pt x="185531" y="494748"/>
                  </a:cubicBezTo>
                  <a:cubicBezTo>
                    <a:pt x="187427" y="492378"/>
                    <a:pt x="185006" y="488439"/>
                    <a:pt x="183322" y="485913"/>
                  </a:cubicBezTo>
                  <a:cubicBezTo>
                    <a:pt x="181850" y="483704"/>
                    <a:pt x="178769" y="483154"/>
                    <a:pt x="176696" y="481496"/>
                  </a:cubicBezTo>
                  <a:cubicBezTo>
                    <a:pt x="175070" y="480195"/>
                    <a:pt x="173904" y="478380"/>
                    <a:pt x="172278" y="477079"/>
                  </a:cubicBezTo>
                  <a:cubicBezTo>
                    <a:pt x="156909" y="464784"/>
                    <a:pt x="174758" y="481767"/>
                    <a:pt x="159026" y="466035"/>
                  </a:cubicBezTo>
                  <a:cubicBezTo>
                    <a:pt x="157113" y="460295"/>
                    <a:pt x="155045" y="453655"/>
                    <a:pt x="152400" y="448365"/>
                  </a:cubicBezTo>
                  <a:cubicBezTo>
                    <a:pt x="146371" y="436306"/>
                    <a:pt x="149104" y="447323"/>
                    <a:pt x="145774" y="435113"/>
                  </a:cubicBezTo>
                  <a:cubicBezTo>
                    <a:pt x="138556" y="408648"/>
                    <a:pt x="145378" y="425486"/>
                    <a:pt x="132522" y="399774"/>
                  </a:cubicBezTo>
                  <a:cubicBezTo>
                    <a:pt x="131481" y="397692"/>
                    <a:pt x="131604" y="395085"/>
                    <a:pt x="130313" y="393148"/>
                  </a:cubicBezTo>
                  <a:cubicBezTo>
                    <a:pt x="114986" y="370159"/>
                    <a:pt x="133080" y="407518"/>
                    <a:pt x="117061" y="375479"/>
                  </a:cubicBezTo>
                  <a:cubicBezTo>
                    <a:pt x="114379" y="370115"/>
                    <a:pt x="114157" y="363358"/>
                    <a:pt x="112644" y="357809"/>
                  </a:cubicBezTo>
                  <a:cubicBezTo>
                    <a:pt x="109370" y="345805"/>
                    <a:pt x="108763" y="345631"/>
                    <a:pt x="103809" y="335722"/>
                  </a:cubicBezTo>
                  <a:cubicBezTo>
                    <a:pt x="106018" y="334250"/>
                    <a:pt x="107797" y="331598"/>
                    <a:pt x="110435" y="331305"/>
                  </a:cubicBezTo>
                  <a:cubicBezTo>
                    <a:pt x="116268" y="330657"/>
                    <a:pt x="124489" y="333781"/>
                    <a:pt x="130313" y="335722"/>
                  </a:cubicBezTo>
                  <a:lnTo>
                    <a:pt x="154609" y="360018"/>
                  </a:lnTo>
                  <a:cubicBezTo>
                    <a:pt x="161957" y="367368"/>
                    <a:pt x="159782" y="362156"/>
                    <a:pt x="167861" y="366644"/>
                  </a:cubicBezTo>
                  <a:cubicBezTo>
                    <a:pt x="192048" y="380082"/>
                    <a:pt x="171408" y="370518"/>
                    <a:pt x="189948" y="382105"/>
                  </a:cubicBezTo>
                  <a:cubicBezTo>
                    <a:pt x="192740" y="383850"/>
                    <a:pt x="195960" y="384828"/>
                    <a:pt x="198783" y="386522"/>
                  </a:cubicBezTo>
                  <a:cubicBezTo>
                    <a:pt x="203335" y="389253"/>
                    <a:pt x="207556" y="392507"/>
                    <a:pt x="212035" y="395357"/>
                  </a:cubicBezTo>
                  <a:cubicBezTo>
                    <a:pt x="215657" y="397662"/>
                    <a:pt x="219284" y="399974"/>
                    <a:pt x="223078" y="401983"/>
                  </a:cubicBezTo>
                  <a:cubicBezTo>
                    <a:pt x="231808" y="406605"/>
                    <a:pt x="249583" y="415235"/>
                    <a:pt x="249583" y="415235"/>
                  </a:cubicBezTo>
                  <a:cubicBezTo>
                    <a:pt x="245165" y="416708"/>
                    <a:pt x="240749" y="419653"/>
                    <a:pt x="236331" y="415235"/>
                  </a:cubicBezTo>
                  <a:cubicBezTo>
                    <a:pt x="234685" y="413589"/>
                    <a:pt x="235768" y="410255"/>
                    <a:pt x="234122" y="408609"/>
                  </a:cubicBezTo>
                  <a:cubicBezTo>
                    <a:pt x="232476" y="406963"/>
                    <a:pt x="229578" y="407441"/>
                    <a:pt x="227496" y="406400"/>
                  </a:cubicBezTo>
                  <a:cubicBezTo>
                    <a:pt x="225122" y="405213"/>
                    <a:pt x="222943" y="403641"/>
                    <a:pt x="220870" y="401983"/>
                  </a:cubicBezTo>
                  <a:cubicBezTo>
                    <a:pt x="219244" y="400682"/>
                    <a:pt x="217753" y="399191"/>
                    <a:pt x="216452" y="397565"/>
                  </a:cubicBezTo>
                  <a:cubicBezTo>
                    <a:pt x="214794" y="395492"/>
                    <a:pt x="214050" y="392667"/>
                    <a:pt x="212035" y="390939"/>
                  </a:cubicBezTo>
                  <a:cubicBezTo>
                    <a:pt x="208776" y="388145"/>
                    <a:pt x="204673" y="386522"/>
                    <a:pt x="200992" y="384313"/>
                  </a:cubicBezTo>
                  <a:cubicBezTo>
                    <a:pt x="192159" y="362234"/>
                    <a:pt x="202838" y="383665"/>
                    <a:pt x="185531" y="364435"/>
                  </a:cubicBezTo>
                  <a:cubicBezTo>
                    <a:pt x="181979" y="360489"/>
                    <a:pt x="179641" y="355600"/>
                    <a:pt x="176696" y="351183"/>
                  </a:cubicBezTo>
                  <a:cubicBezTo>
                    <a:pt x="175541" y="349450"/>
                    <a:pt x="173579" y="348391"/>
                    <a:pt x="172278" y="346765"/>
                  </a:cubicBezTo>
                  <a:cubicBezTo>
                    <a:pt x="170620" y="344692"/>
                    <a:pt x="169738" y="342016"/>
                    <a:pt x="167861" y="340139"/>
                  </a:cubicBezTo>
                  <a:cubicBezTo>
                    <a:pt x="164273" y="336551"/>
                    <a:pt x="156442" y="333615"/>
                    <a:pt x="152400" y="331305"/>
                  </a:cubicBezTo>
                  <a:cubicBezTo>
                    <a:pt x="140535" y="324525"/>
                    <a:pt x="151452" y="328306"/>
                    <a:pt x="136939" y="324679"/>
                  </a:cubicBezTo>
                  <a:cubicBezTo>
                    <a:pt x="132522" y="321734"/>
                    <a:pt x="126632" y="320261"/>
                    <a:pt x="123687" y="315844"/>
                  </a:cubicBezTo>
                  <a:cubicBezTo>
                    <a:pt x="122215" y="313635"/>
                    <a:pt x="120348" y="311644"/>
                    <a:pt x="119270" y="309218"/>
                  </a:cubicBezTo>
                  <a:cubicBezTo>
                    <a:pt x="117379" y="304963"/>
                    <a:pt x="117435" y="299840"/>
                    <a:pt x="114852" y="295965"/>
                  </a:cubicBezTo>
                  <a:cubicBezTo>
                    <a:pt x="109144" y="287402"/>
                    <a:pt x="111275" y="291857"/>
                    <a:pt x="108226" y="282713"/>
                  </a:cubicBezTo>
                  <a:cubicBezTo>
                    <a:pt x="109699" y="281241"/>
                    <a:pt x="110582" y="278590"/>
                    <a:pt x="112644" y="278296"/>
                  </a:cubicBezTo>
                  <a:cubicBezTo>
                    <a:pt x="116360" y="277765"/>
                    <a:pt x="120126" y="279318"/>
                    <a:pt x="123687" y="280505"/>
                  </a:cubicBezTo>
                  <a:cubicBezTo>
                    <a:pt x="131696" y="283175"/>
                    <a:pt x="132362" y="285461"/>
                    <a:pt x="139148" y="289339"/>
                  </a:cubicBezTo>
                  <a:cubicBezTo>
                    <a:pt x="150458" y="295802"/>
                    <a:pt x="146263" y="291336"/>
                    <a:pt x="156818" y="300383"/>
                  </a:cubicBezTo>
                  <a:cubicBezTo>
                    <a:pt x="159190" y="302416"/>
                    <a:pt x="160650" y="305612"/>
                    <a:pt x="163444" y="307009"/>
                  </a:cubicBezTo>
                  <a:cubicBezTo>
                    <a:pt x="166802" y="308688"/>
                    <a:pt x="170829" y="308374"/>
                    <a:pt x="174487" y="309218"/>
                  </a:cubicBezTo>
                  <a:cubicBezTo>
                    <a:pt x="180403" y="310583"/>
                    <a:pt x="186267" y="312163"/>
                    <a:pt x="192157" y="313635"/>
                  </a:cubicBezTo>
                  <a:cubicBezTo>
                    <a:pt x="190361" y="308247"/>
                    <a:pt x="189812" y="304664"/>
                    <a:pt x="185531" y="300383"/>
                  </a:cubicBezTo>
                  <a:cubicBezTo>
                    <a:pt x="183654" y="298506"/>
                    <a:pt x="180978" y="297623"/>
                    <a:pt x="178905" y="295965"/>
                  </a:cubicBezTo>
                  <a:cubicBezTo>
                    <a:pt x="177279" y="294664"/>
                    <a:pt x="176113" y="292849"/>
                    <a:pt x="174487" y="291548"/>
                  </a:cubicBezTo>
                  <a:cubicBezTo>
                    <a:pt x="172414" y="289890"/>
                    <a:pt x="169876" y="288858"/>
                    <a:pt x="167861" y="287131"/>
                  </a:cubicBezTo>
                  <a:cubicBezTo>
                    <a:pt x="154331" y="275534"/>
                    <a:pt x="163132" y="282326"/>
                    <a:pt x="154609" y="271670"/>
                  </a:cubicBezTo>
                  <a:cubicBezTo>
                    <a:pt x="151010" y="267171"/>
                    <a:pt x="148489" y="266117"/>
                    <a:pt x="143565" y="262835"/>
                  </a:cubicBezTo>
                  <a:cubicBezTo>
                    <a:pt x="142829" y="260626"/>
                    <a:pt x="142398" y="258291"/>
                    <a:pt x="141357" y="256209"/>
                  </a:cubicBezTo>
                  <a:cubicBezTo>
                    <a:pt x="140170" y="253835"/>
                    <a:pt x="138017" y="252009"/>
                    <a:pt x="136939" y="249583"/>
                  </a:cubicBezTo>
                  <a:cubicBezTo>
                    <a:pt x="130809" y="235792"/>
                    <a:pt x="135603" y="239077"/>
                    <a:pt x="128105" y="229705"/>
                  </a:cubicBezTo>
                  <a:cubicBezTo>
                    <a:pt x="126804" y="228079"/>
                    <a:pt x="125160" y="226760"/>
                    <a:pt x="123687" y="225287"/>
                  </a:cubicBezTo>
                  <a:cubicBezTo>
                    <a:pt x="122951" y="223078"/>
                    <a:pt x="121221" y="220975"/>
                    <a:pt x="121478" y="218661"/>
                  </a:cubicBezTo>
                  <a:cubicBezTo>
                    <a:pt x="122529" y="209201"/>
                    <a:pt x="125711" y="205686"/>
                    <a:pt x="130313" y="198783"/>
                  </a:cubicBezTo>
                  <a:cubicBezTo>
                    <a:pt x="133258" y="200255"/>
                    <a:pt x="136065" y="202044"/>
                    <a:pt x="139148" y="203200"/>
                  </a:cubicBezTo>
                  <a:cubicBezTo>
                    <a:pt x="141990" y="204266"/>
                    <a:pt x="145347" y="203903"/>
                    <a:pt x="147983" y="205409"/>
                  </a:cubicBezTo>
                  <a:cubicBezTo>
                    <a:pt x="150695" y="206959"/>
                    <a:pt x="152400" y="209826"/>
                    <a:pt x="154609" y="212035"/>
                  </a:cubicBezTo>
                  <a:cubicBezTo>
                    <a:pt x="165427" y="233674"/>
                    <a:pt x="152112" y="212248"/>
                    <a:pt x="165652" y="223079"/>
                  </a:cubicBezTo>
                  <a:cubicBezTo>
                    <a:pt x="167725" y="224737"/>
                    <a:pt x="168284" y="227741"/>
                    <a:pt x="170070" y="229705"/>
                  </a:cubicBezTo>
                  <a:cubicBezTo>
                    <a:pt x="175673" y="235868"/>
                    <a:pt x="181849" y="241484"/>
                    <a:pt x="187739" y="247374"/>
                  </a:cubicBezTo>
                  <a:cubicBezTo>
                    <a:pt x="193947" y="253582"/>
                    <a:pt x="196937" y="253408"/>
                    <a:pt x="203200" y="258418"/>
                  </a:cubicBezTo>
                  <a:cubicBezTo>
                    <a:pt x="204826" y="259719"/>
                    <a:pt x="206145" y="261363"/>
                    <a:pt x="207618" y="262835"/>
                  </a:cubicBezTo>
                  <a:cubicBezTo>
                    <a:pt x="206882" y="259154"/>
                    <a:pt x="206727" y="255307"/>
                    <a:pt x="205409" y="251792"/>
                  </a:cubicBezTo>
                  <a:cubicBezTo>
                    <a:pt x="204534" y="249459"/>
                    <a:pt x="199185" y="242314"/>
                    <a:pt x="196574" y="240748"/>
                  </a:cubicBezTo>
                  <a:cubicBezTo>
                    <a:pt x="194578" y="239550"/>
                    <a:pt x="192030" y="239580"/>
                    <a:pt x="189948" y="238539"/>
                  </a:cubicBezTo>
                  <a:cubicBezTo>
                    <a:pt x="183797" y="235464"/>
                    <a:pt x="181582" y="232382"/>
                    <a:pt x="176696" y="227496"/>
                  </a:cubicBezTo>
                  <a:cubicBezTo>
                    <a:pt x="175048" y="217608"/>
                    <a:pt x="175076" y="211961"/>
                    <a:pt x="170070" y="203200"/>
                  </a:cubicBezTo>
                  <a:cubicBezTo>
                    <a:pt x="169037" y="201392"/>
                    <a:pt x="167125" y="200255"/>
                    <a:pt x="165652" y="198783"/>
                  </a:cubicBezTo>
                  <a:cubicBezTo>
                    <a:pt x="163561" y="190415"/>
                    <a:pt x="161703" y="181814"/>
                    <a:pt x="156818" y="174487"/>
                  </a:cubicBezTo>
                  <a:cubicBezTo>
                    <a:pt x="155663" y="172754"/>
                    <a:pt x="153873" y="171542"/>
                    <a:pt x="152400" y="170070"/>
                  </a:cubicBezTo>
                  <a:cubicBezTo>
                    <a:pt x="150928" y="166389"/>
                    <a:pt x="149338" y="162752"/>
                    <a:pt x="147983" y="159026"/>
                  </a:cubicBezTo>
                  <a:cubicBezTo>
                    <a:pt x="145596" y="152462"/>
                    <a:pt x="143809" y="145688"/>
                    <a:pt x="141357" y="139148"/>
                  </a:cubicBezTo>
                  <a:cubicBezTo>
                    <a:pt x="134000" y="119529"/>
                    <a:pt x="139179" y="125927"/>
                    <a:pt x="130313" y="117061"/>
                  </a:cubicBezTo>
                  <a:cubicBezTo>
                    <a:pt x="132522" y="115589"/>
                    <a:pt x="134565" y="113831"/>
                    <a:pt x="136939" y="112644"/>
                  </a:cubicBezTo>
                  <a:cubicBezTo>
                    <a:pt x="139021" y="111603"/>
                    <a:pt x="141245" y="110628"/>
                    <a:pt x="143565" y="110435"/>
                  </a:cubicBezTo>
                  <a:cubicBezTo>
                    <a:pt x="158990" y="109149"/>
                    <a:pt x="174487" y="108962"/>
                    <a:pt x="189948" y="108226"/>
                  </a:cubicBezTo>
                  <a:cubicBezTo>
                    <a:pt x="189212" y="103809"/>
                    <a:pt x="190426" y="98557"/>
                    <a:pt x="187739" y="94974"/>
                  </a:cubicBezTo>
                  <a:cubicBezTo>
                    <a:pt x="185360" y="91802"/>
                    <a:pt x="180422" y="91912"/>
                    <a:pt x="176696" y="90557"/>
                  </a:cubicBezTo>
                  <a:cubicBezTo>
                    <a:pt x="172320" y="88966"/>
                    <a:pt x="163444" y="86139"/>
                    <a:pt x="163444" y="86139"/>
                  </a:cubicBezTo>
                  <a:cubicBezTo>
                    <a:pt x="161971" y="83930"/>
                    <a:pt x="160903" y="81390"/>
                    <a:pt x="159026" y="79513"/>
                  </a:cubicBezTo>
                  <a:cubicBezTo>
                    <a:pt x="157149" y="77636"/>
                    <a:pt x="154058" y="77169"/>
                    <a:pt x="152400" y="75096"/>
                  </a:cubicBezTo>
                  <a:cubicBezTo>
                    <a:pt x="150946" y="73278"/>
                    <a:pt x="151233" y="70552"/>
                    <a:pt x="150192" y="68470"/>
                  </a:cubicBezTo>
                  <a:cubicBezTo>
                    <a:pt x="147407" y="62901"/>
                    <a:pt x="145463" y="61533"/>
                    <a:pt x="141357" y="57426"/>
                  </a:cubicBezTo>
                  <a:cubicBezTo>
                    <a:pt x="140621" y="55217"/>
                    <a:pt x="140794" y="52446"/>
                    <a:pt x="139148" y="50800"/>
                  </a:cubicBezTo>
                  <a:cubicBezTo>
                    <a:pt x="137502" y="49154"/>
                    <a:pt x="133653" y="50627"/>
                    <a:pt x="132522" y="48592"/>
                  </a:cubicBezTo>
                  <a:cubicBezTo>
                    <a:pt x="129574" y="43285"/>
                    <a:pt x="125159" y="8099"/>
                    <a:pt x="123687"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Freeform 114">
              <a:extLst>
                <a:ext uri="{FF2B5EF4-FFF2-40B4-BE49-F238E27FC236}">
                  <a16:creationId xmlns:a16="http://schemas.microsoft.com/office/drawing/2014/main" id="{CDFECDA4-F697-C331-D471-A891B583E888}"/>
                </a:ext>
              </a:extLst>
            </p:cNvPr>
            <p:cNvSpPr/>
            <p:nvPr/>
          </p:nvSpPr>
          <p:spPr>
            <a:xfrm>
              <a:off x="6630504" y="4801704"/>
              <a:ext cx="177494" cy="940295"/>
            </a:xfrm>
            <a:custGeom>
              <a:avLst/>
              <a:gdLst>
                <a:gd name="connsiteX0" fmla="*/ 88348 w 177494"/>
                <a:gd name="connsiteY0" fmla="*/ 0 h 940295"/>
                <a:gd name="connsiteX1" fmla="*/ 88348 w 177494"/>
                <a:gd name="connsiteY1" fmla="*/ 0 h 940295"/>
                <a:gd name="connsiteX2" fmla="*/ 86139 w 177494"/>
                <a:gd name="connsiteY2" fmla="*/ 19879 h 940295"/>
                <a:gd name="connsiteX3" fmla="*/ 79513 w 177494"/>
                <a:gd name="connsiteY3" fmla="*/ 41966 h 940295"/>
                <a:gd name="connsiteX4" fmla="*/ 75096 w 177494"/>
                <a:gd name="connsiteY4" fmla="*/ 48592 h 940295"/>
                <a:gd name="connsiteX5" fmla="*/ 70679 w 177494"/>
                <a:gd name="connsiteY5" fmla="*/ 61844 h 940295"/>
                <a:gd name="connsiteX6" fmla="*/ 68470 w 177494"/>
                <a:gd name="connsiteY6" fmla="*/ 83931 h 940295"/>
                <a:gd name="connsiteX7" fmla="*/ 70679 w 177494"/>
                <a:gd name="connsiteY7" fmla="*/ 90557 h 940295"/>
                <a:gd name="connsiteX8" fmla="*/ 88348 w 177494"/>
                <a:gd name="connsiteY8" fmla="*/ 92766 h 940295"/>
                <a:gd name="connsiteX9" fmla="*/ 83931 w 177494"/>
                <a:gd name="connsiteY9" fmla="*/ 106018 h 940295"/>
                <a:gd name="connsiteX10" fmla="*/ 81722 w 177494"/>
                <a:gd name="connsiteY10" fmla="*/ 112644 h 940295"/>
                <a:gd name="connsiteX11" fmla="*/ 79513 w 177494"/>
                <a:gd name="connsiteY11" fmla="*/ 132522 h 940295"/>
                <a:gd name="connsiteX12" fmla="*/ 75096 w 177494"/>
                <a:gd name="connsiteY12" fmla="*/ 139148 h 940295"/>
                <a:gd name="connsiteX13" fmla="*/ 59635 w 177494"/>
                <a:gd name="connsiteY13" fmla="*/ 150192 h 940295"/>
                <a:gd name="connsiteX14" fmla="*/ 53009 w 177494"/>
                <a:gd name="connsiteY14" fmla="*/ 156818 h 940295"/>
                <a:gd name="connsiteX15" fmla="*/ 41966 w 177494"/>
                <a:gd name="connsiteY15" fmla="*/ 163444 h 940295"/>
                <a:gd name="connsiteX16" fmla="*/ 39757 w 177494"/>
                <a:gd name="connsiteY16" fmla="*/ 183322 h 940295"/>
                <a:gd name="connsiteX17" fmla="*/ 44174 w 177494"/>
                <a:gd name="connsiteY17" fmla="*/ 189948 h 940295"/>
                <a:gd name="connsiteX18" fmla="*/ 53009 w 177494"/>
                <a:gd name="connsiteY18" fmla="*/ 192157 h 940295"/>
                <a:gd name="connsiteX19" fmla="*/ 72887 w 177494"/>
                <a:gd name="connsiteY19" fmla="*/ 189948 h 940295"/>
                <a:gd name="connsiteX20" fmla="*/ 79513 w 177494"/>
                <a:gd name="connsiteY20" fmla="*/ 187739 h 940295"/>
                <a:gd name="connsiteX21" fmla="*/ 81722 w 177494"/>
                <a:gd name="connsiteY21" fmla="*/ 194366 h 940295"/>
                <a:gd name="connsiteX22" fmla="*/ 83931 w 177494"/>
                <a:gd name="connsiteY22" fmla="*/ 223079 h 940295"/>
                <a:gd name="connsiteX23" fmla="*/ 86139 w 177494"/>
                <a:gd name="connsiteY23" fmla="*/ 242957 h 940295"/>
                <a:gd name="connsiteX24" fmla="*/ 77305 w 177494"/>
                <a:gd name="connsiteY24" fmla="*/ 249583 h 940295"/>
                <a:gd name="connsiteX25" fmla="*/ 55218 w 177494"/>
                <a:gd name="connsiteY25" fmla="*/ 254000 h 940295"/>
                <a:gd name="connsiteX26" fmla="*/ 50800 w 177494"/>
                <a:gd name="connsiteY26" fmla="*/ 258418 h 940295"/>
                <a:gd name="connsiteX27" fmla="*/ 41966 w 177494"/>
                <a:gd name="connsiteY27" fmla="*/ 271670 h 940295"/>
                <a:gd name="connsiteX28" fmla="*/ 46383 w 177494"/>
                <a:gd name="connsiteY28" fmla="*/ 278296 h 940295"/>
                <a:gd name="connsiteX29" fmla="*/ 53009 w 177494"/>
                <a:gd name="connsiteY29" fmla="*/ 280505 h 940295"/>
                <a:gd name="connsiteX30" fmla="*/ 81722 w 177494"/>
                <a:gd name="connsiteY30" fmla="*/ 282713 h 940295"/>
                <a:gd name="connsiteX31" fmla="*/ 77305 w 177494"/>
                <a:gd name="connsiteY31" fmla="*/ 291548 h 940295"/>
                <a:gd name="connsiteX32" fmla="*/ 68470 w 177494"/>
                <a:gd name="connsiteY32" fmla="*/ 300383 h 940295"/>
                <a:gd name="connsiteX33" fmla="*/ 61844 w 177494"/>
                <a:gd name="connsiteY33" fmla="*/ 307009 h 940295"/>
                <a:gd name="connsiteX34" fmla="*/ 61844 w 177494"/>
                <a:gd name="connsiteY34" fmla="*/ 335722 h 940295"/>
                <a:gd name="connsiteX35" fmla="*/ 68470 w 177494"/>
                <a:gd name="connsiteY35" fmla="*/ 340139 h 940295"/>
                <a:gd name="connsiteX36" fmla="*/ 70679 w 177494"/>
                <a:gd name="connsiteY36" fmla="*/ 346766 h 940295"/>
                <a:gd name="connsiteX37" fmla="*/ 64053 w 177494"/>
                <a:gd name="connsiteY37" fmla="*/ 351183 h 940295"/>
                <a:gd name="connsiteX38" fmla="*/ 53009 w 177494"/>
                <a:gd name="connsiteY38" fmla="*/ 357809 h 940295"/>
                <a:gd name="connsiteX39" fmla="*/ 44174 w 177494"/>
                <a:gd name="connsiteY39" fmla="*/ 364435 h 940295"/>
                <a:gd name="connsiteX40" fmla="*/ 37548 w 177494"/>
                <a:gd name="connsiteY40" fmla="*/ 366644 h 940295"/>
                <a:gd name="connsiteX41" fmla="*/ 30922 w 177494"/>
                <a:gd name="connsiteY41" fmla="*/ 373270 h 940295"/>
                <a:gd name="connsiteX42" fmla="*/ 24296 w 177494"/>
                <a:gd name="connsiteY42" fmla="*/ 377687 h 940295"/>
                <a:gd name="connsiteX43" fmla="*/ 19879 w 177494"/>
                <a:gd name="connsiteY43" fmla="*/ 384313 h 940295"/>
                <a:gd name="connsiteX44" fmla="*/ 13253 w 177494"/>
                <a:gd name="connsiteY44" fmla="*/ 397566 h 940295"/>
                <a:gd name="connsiteX45" fmla="*/ 11044 w 177494"/>
                <a:gd name="connsiteY45" fmla="*/ 404192 h 940295"/>
                <a:gd name="connsiteX46" fmla="*/ 8835 w 177494"/>
                <a:gd name="connsiteY46" fmla="*/ 437322 h 940295"/>
                <a:gd name="connsiteX47" fmla="*/ 15461 w 177494"/>
                <a:gd name="connsiteY47" fmla="*/ 435113 h 940295"/>
                <a:gd name="connsiteX48" fmla="*/ 22087 w 177494"/>
                <a:gd name="connsiteY48" fmla="*/ 430696 h 940295"/>
                <a:gd name="connsiteX49" fmla="*/ 30922 w 177494"/>
                <a:gd name="connsiteY49" fmla="*/ 426279 h 940295"/>
                <a:gd name="connsiteX50" fmla="*/ 44174 w 177494"/>
                <a:gd name="connsiteY50" fmla="*/ 419653 h 940295"/>
                <a:gd name="connsiteX51" fmla="*/ 61844 w 177494"/>
                <a:gd name="connsiteY51" fmla="*/ 406400 h 940295"/>
                <a:gd name="connsiteX52" fmla="*/ 68470 w 177494"/>
                <a:gd name="connsiteY52" fmla="*/ 401983 h 940295"/>
                <a:gd name="connsiteX53" fmla="*/ 79513 w 177494"/>
                <a:gd name="connsiteY53" fmla="*/ 417444 h 940295"/>
                <a:gd name="connsiteX54" fmla="*/ 70679 w 177494"/>
                <a:gd name="connsiteY54" fmla="*/ 421861 h 940295"/>
                <a:gd name="connsiteX55" fmla="*/ 64053 w 177494"/>
                <a:gd name="connsiteY55" fmla="*/ 426279 h 940295"/>
                <a:gd name="connsiteX56" fmla="*/ 53009 w 177494"/>
                <a:gd name="connsiteY56" fmla="*/ 437322 h 940295"/>
                <a:gd name="connsiteX57" fmla="*/ 48592 w 177494"/>
                <a:gd name="connsiteY57" fmla="*/ 446157 h 940295"/>
                <a:gd name="connsiteX58" fmla="*/ 44174 w 177494"/>
                <a:gd name="connsiteY58" fmla="*/ 459409 h 940295"/>
                <a:gd name="connsiteX59" fmla="*/ 35339 w 177494"/>
                <a:gd name="connsiteY59" fmla="*/ 474870 h 940295"/>
                <a:gd name="connsiteX60" fmla="*/ 33131 w 177494"/>
                <a:gd name="connsiteY60" fmla="*/ 481496 h 940295"/>
                <a:gd name="connsiteX61" fmla="*/ 28713 w 177494"/>
                <a:gd name="connsiteY61" fmla="*/ 485913 h 940295"/>
                <a:gd name="connsiteX62" fmla="*/ 24296 w 177494"/>
                <a:gd name="connsiteY62" fmla="*/ 492539 h 940295"/>
                <a:gd name="connsiteX63" fmla="*/ 33131 w 177494"/>
                <a:gd name="connsiteY63" fmla="*/ 494748 h 940295"/>
                <a:gd name="connsiteX64" fmla="*/ 59635 w 177494"/>
                <a:gd name="connsiteY64" fmla="*/ 496957 h 940295"/>
                <a:gd name="connsiteX65" fmla="*/ 57426 w 177494"/>
                <a:gd name="connsiteY65" fmla="*/ 503583 h 940295"/>
                <a:gd name="connsiteX66" fmla="*/ 41966 w 177494"/>
                <a:gd name="connsiteY66" fmla="*/ 519044 h 940295"/>
                <a:gd name="connsiteX67" fmla="*/ 30922 w 177494"/>
                <a:gd name="connsiteY67" fmla="*/ 530087 h 940295"/>
                <a:gd name="connsiteX68" fmla="*/ 19879 w 177494"/>
                <a:gd name="connsiteY68" fmla="*/ 541131 h 940295"/>
                <a:gd name="connsiteX69" fmla="*/ 15461 w 177494"/>
                <a:gd name="connsiteY69" fmla="*/ 545548 h 940295"/>
                <a:gd name="connsiteX70" fmla="*/ 13253 w 177494"/>
                <a:gd name="connsiteY70" fmla="*/ 552174 h 940295"/>
                <a:gd name="connsiteX71" fmla="*/ 8835 w 177494"/>
                <a:gd name="connsiteY71" fmla="*/ 556592 h 940295"/>
                <a:gd name="connsiteX72" fmla="*/ 0 w 177494"/>
                <a:gd name="connsiteY72" fmla="*/ 567635 h 940295"/>
                <a:gd name="connsiteX73" fmla="*/ 2209 w 177494"/>
                <a:gd name="connsiteY73" fmla="*/ 576470 h 940295"/>
                <a:gd name="connsiteX74" fmla="*/ 8835 w 177494"/>
                <a:gd name="connsiteY74" fmla="*/ 578679 h 940295"/>
                <a:gd name="connsiteX75" fmla="*/ 35339 w 177494"/>
                <a:gd name="connsiteY75" fmla="*/ 574261 h 940295"/>
                <a:gd name="connsiteX76" fmla="*/ 48592 w 177494"/>
                <a:gd name="connsiteY76" fmla="*/ 563218 h 940295"/>
                <a:gd name="connsiteX77" fmla="*/ 53009 w 177494"/>
                <a:gd name="connsiteY77" fmla="*/ 558800 h 940295"/>
                <a:gd name="connsiteX78" fmla="*/ 72887 w 177494"/>
                <a:gd name="connsiteY78" fmla="*/ 554383 h 940295"/>
                <a:gd name="connsiteX79" fmla="*/ 92766 w 177494"/>
                <a:gd name="connsiteY79" fmla="*/ 556592 h 940295"/>
                <a:gd name="connsiteX80" fmla="*/ 81722 w 177494"/>
                <a:gd name="connsiteY80" fmla="*/ 567635 h 940295"/>
                <a:gd name="connsiteX81" fmla="*/ 77305 w 177494"/>
                <a:gd name="connsiteY81" fmla="*/ 574261 h 940295"/>
                <a:gd name="connsiteX82" fmla="*/ 66261 w 177494"/>
                <a:gd name="connsiteY82" fmla="*/ 583096 h 940295"/>
                <a:gd name="connsiteX83" fmla="*/ 59635 w 177494"/>
                <a:gd name="connsiteY83" fmla="*/ 585305 h 940295"/>
                <a:gd name="connsiteX84" fmla="*/ 50800 w 177494"/>
                <a:gd name="connsiteY84" fmla="*/ 591931 h 940295"/>
                <a:gd name="connsiteX85" fmla="*/ 41966 w 177494"/>
                <a:gd name="connsiteY85" fmla="*/ 605183 h 940295"/>
                <a:gd name="connsiteX86" fmla="*/ 37548 w 177494"/>
                <a:gd name="connsiteY86" fmla="*/ 609600 h 940295"/>
                <a:gd name="connsiteX87" fmla="*/ 33131 w 177494"/>
                <a:gd name="connsiteY87" fmla="*/ 622853 h 940295"/>
                <a:gd name="connsiteX88" fmla="*/ 28713 w 177494"/>
                <a:gd name="connsiteY88" fmla="*/ 631687 h 940295"/>
                <a:gd name="connsiteX89" fmla="*/ 24296 w 177494"/>
                <a:gd name="connsiteY89" fmla="*/ 644939 h 940295"/>
                <a:gd name="connsiteX90" fmla="*/ 22087 w 177494"/>
                <a:gd name="connsiteY90" fmla="*/ 651566 h 940295"/>
                <a:gd name="connsiteX91" fmla="*/ 30922 w 177494"/>
                <a:gd name="connsiteY91" fmla="*/ 653774 h 940295"/>
                <a:gd name="connsiteX92" fmla="*/ 44174 w 177494"/>
                <a:gd name="connsiteY92" fmla="*/ 647148 h 940295"/>
                <a:gd name="connsiteX93" fmla="*/ 59635 w 177494"/>
                <a:gd name="connsiteY93" fmla="*/ 642731 h 940295"/>
                <a:gd name="connsiteX94" fmla="*/ 66261 w 177494"/>
                <a:gd name="connsiteY94" fmla="*/ 644939 h 940295"/>
                <a:gd name="connsiteX95" fmla="*/ 66261 w 177494"/>
                <a:gd name="connsiteY95" fmla="*/ 664818 h 940295"/>
                <a:gd name="connsiteX96" fmla="*/ 55218 w 177494"/>
                <a:gd name="connsiteY96" fmla="*/ 667026 h 940295"/>
                <a:gd name="connsiteX97" fmla="*/ 50800 w 177494"/>
                <a:gd name="connsiteY97" fmla="*/ 671444 h 940295"/>
                <a:gd name="connsiteX98" fmla="*/ 50800 w 177494"/>
                <a:gd name="connsiteY98" fmla="*/ 689113 h 940295"/>
                <a:gd name="connsiteX99" fmla="*/ 57426 w 177494"/>
                <a:gd name="connsiteY99" fmla="*/ 691322 h 940295"/>
                <a:gd name="connsiteX100" fmla="*/ 68470 w 177494"/>
                <a:gd name="connsiteY100" fmla="*/ 695739 h 940295"/>
                <a:gd name="connsiteX101" fmla="*/ 64053 w 177494"/>
                <a:gd name="connsiteY101" fmla="*/ 711200 h 940295"/>
                <a:gd name="connsiteX102" fmla="*/ 59635 w 177494"/>
                <a:gd name="connsiteY102" fmla="*/ 724453 h 940295"/>
                <a:gd name="connsiteX103" fmla="*/ 48592 w 177494"/>
                <a:gd name="connsiteY103" fmla="*/ 728870 h 940295"/>
                <a:gd name="connsiteX104" fmla="*/ 44174 w 177494"/>
                <a:gd name="connsiteY104" fmla="*/ 744331 h 940295"/>
                <a:gd name="connsiteX105" fmla="*/ 39757 w 177494"/>
                <a:gd name="connsiteY105" fmla="*/ 750957 h 940295"/>
                <a:gd name="connsiteX106" fmla="*/ 37548 w 177494"/>
                <a:gd name="connsiteY106" fmla="*/ 757583 h 940295"/>
                <a:gd name="connsiteX107" fmla="*/ 30922 w 177494"/>
                <a:gd name="connsiteY107" fmla="*/ 759792 h 940295"/>
                <a:gd name="connsiteX108" fmla="*/ 22087 w 177494"/>
                <a:gd name="connsiteY108" fmla="*/ 779670 h 940295"/>
                <a:gd name="connsiteX109" fmla="*/ 28713 w 177494"/>
                <a:gd name="connsiteY109" fmla="*/ 786296 h 940295"/>
                <a:gd name="connsiteX110" fmla="*/ 35339 w 177494"/>
                <a:gd name="connsiteY110" fmla="*/ 788505 h 940295"/>
                <a:gd name="connsiteX111" fmla="*/ 70679 w 177494"/>
                <a:gd name="connsiteY111" fmla="*/ 790713 h 940295"/>
                <a:gd name="connsiteX112" fmla="*/ 68470 w 177494"/>
                <a:gd name="connsiteY112" fmla="*/ 797339 h 940295"/>
                <a:gd name="connsiteX113" fmla="*/ 64053 w 177494"/>
                <a:gd name="connsiteY113" fmla="*/ 806174 h 940295"/>
                <a:gd name="connsiteX114" fmla="*/ 61844 w 177494"/>
                <a:gd name="connsiteY114" fmla="*/ 817218 h 940295"/>
                <a:gd name="connsiteX115" fmla="*/ 57426 w 177494"/>
                <a:gd name="connsiteY115" fmla="*/ 832679 h 940295"/>
                <a:gd name="connsiteX116" fmla="*/ 53009 w 177494"/>
                <a:gd name="connsiteY116" fmla="*/ 854766 h 940295"/>
                <a:gd name="connsiteX117" fmla="*/ 48592 w 177494"/>
                <a:gd name="connsiteY117" fmla="*/ 861392 h 940295"/>
                <a:gd name="connsiteX118" fmla="*/ 41966 w 177494"/>
                <a:gd name="connsiteY118" fmla="*/ 883479 h 940295"/>
                <a:gd name="connsiteX119" fmla="*/ 37548 w 177494"/>
                <a:gd name="connsiteY119" fmla="*/ 887896 h 940295"/>
                <a:gd name="connsiteX120" fmla="*/ 35339 w 177494"/>
                <a:gd name="connsiteY120" fmla="*/ 903357 h 940295"/>
                <a:gd name="connsiteX121" fmla="*/ 30922 w 177494"/>
                <a:gd name="connsiteY121" fmla="*/ 909983 h 940295"/>
                <a:gd name="connsiteX122" fmla="*/ 24296 w 177494"/>
                <a:gd name="connsiteY122" fmla="*/ 923235 h 940295"/>
                <a:gd name="connsiteX123" fmla="*/ 22087 w 177494"/>
                <a:gd name="connsiteY123" fmla="*/ 932070 h 940295"/>
                <a:gd name="connsiteX124" fmla="*/ 48592 w 177494"/>
                <a:gd name="connsiteY124" fmla="*/ 936487 h 940295"/>
                <a:gd name="connsiteX125" fmla="*/ 55218 w 177494"/>
                <a:gd name="connsiteY125" fmla="*/ 929861 h 940295"/>
                <a:gd name="connsiteX126" fmla="*/ 57426 w 177494"/>
                <a:gd name="connsiteY126" fmla="*/ 921026 h 940295"/>
                <a:gd name="connsiteX127" fmla="*/ 61844 w 177494"/>
                <a:gd name="connsiteY127" fmla="*/ 914400 h 940295"/>
                <a:gd name="connsiteX128" fmla="*/ 64053 w 177494"/>
                <a:gd name="connsiteY128" fmla="*/ 907774 h 940295"/>
                <a:gd name="connsiteX129" fmla="*/ 72887 w 177494"/>
                <a:gd name="connsiteY129" fmla="*/ 898939 h 940295"/>
                <a:gd name="connsiteX130" fmla="*/ 77305 w 177494"/>
                <a:gd name="connsiteY130" fmla="*/ 892313 h 940295"/>
                <a:gd name="connsiteX131" fmla="*/ 86139 w 177494"/>
                <a:gd name="connsiteY131" fmla="*/ 885687 h 940295"/>
                <a:gd name="connsiteX132" fmla="*/ 92766 w 177494"/>
                <a:gd name="connsiteY132" fmla="*/ 876853 h 940295"/>
                <a:gd name="connsiteX133" fmla="*/ 99392 w 177494"/>
                <a:gd name="connsiteY133" fmla="*/ 870226 h 940295"/>
                <a:gd name="connsiteX134" fmla="*/ 108226 w 177494"/>
                <a:gd name="connsiteY134" fmla="*/ 856974 h 940295"/>
                <a:gd name="connsiteX135" fmla="*/ 119270 w 177494"/>
                <a:gd name="connsiteY135" fmla="*/ 845931 h 940295"/>
                <a:gd name="connsiteX136" fmla="*/ 128105 w 177494"/>
                <a:gd name="connsiteY136" fmla="*/ 843722 h 940295"/>
                <a:gd name="connsiteX137" fmla="*/ 141357 w 177494"/>
                <a:gd name="connsiteY137" fmla="*/ 848139 h 940295"/>
                <a:gd name="connsiteX138" fmla="*/ 147983 w 177494"/>
                <a:gd name="connsiteY138" fmla="*/ 852557 h 940295"/>
                <a:gd name="connsiteX139" fmla="*/ 132522 w 177494"/>
                <a:gd name="connsiteY139" fmla="*/ 843722 h 940295"/>
                <a:gd name="connsiteX140" fmla="*/ 125896 w 177494"/>
                <a:gd name="connsiteY140" fmla="*/ 839305 h 940295"/>
                <a:gd name="connsiteX141" fmla="*/ 106018 w 177494"/>
                <a:gd name="connsiteY141" fmla="*/ 821635 h 940295"/>
                <a:gd name="connsiteX142" fmla="*/ 97183 w 177494"/>
                <a:gd name="connsiteY142" fmla="*/ 806174 h 940295"/>
                <a:gd name="connsiteX143" fmla="*/ 90557 w 177494"/>
                <a:gd name="connsiteY143" fmla="*/ 792922 h 940295"/>
                <a:gd name="connsiteX144" fmla="*/ 97183 w 177494"/>
                <a:gd name="connsiteY144" fmla="*/ 779670 h 940295"/>
                <a:gd name="connsiteX145" fmla="*/ 108226 w 177494"/>
                <a:gd name="connsiteY145" fmla="*/ 775253 h 940295"/>
                <a:gd name="connsiteX146" fmla="*/ 114853 w 177494"/>
                <a:gd name="connsiteY146" fmla="*/ 777461 h 940295"/>
                <a:gd name="connsiteX147" fmla="*/ 128105 w 177494"/>
                <a:gd name="connsiteY147" fmla="*/ 768626 h 940295"/>
                <a:gd name="connsiteX148" fmla="*/ 150192 w 177494"/>
                <a:gd name="connsiteY148" fmla="*/ 764209 h 940295"/>
                <a:gd name="connsiteX149" fmla="*/ 156818 w 177494"/>
                <a:gd name="connsiteY149" fmla="*/ 762000 h 940295"/>
                <a:gd name="connsiteX150" fmla="*/ 152400 w 177494"/>
                <a:gd name="connsiteY150" fmla="*/ 750957 h 940295"/>
                <a:gd name="connsiteX151" fmla="*/ 139148 w 177494"/>
                <a:gd name="connsiteY151" fmla="*/ 728870 h 940295"/>
                <a:gd name="connsiteX152" fmla="*/ 136939 w 177494"/>
                <a:gd name="connsiteY152" fmla="*/ 722244 h 940295"/>
                <a:gd name="connsiteX153" fmla="*/ 139148 w 177494"/>
                <a:gd name="connsiteY153" fmla="*/ 708992 h 940295"/>
                <a:gd name="connsiteX154" fmla="*/ 145774 w 177494"/>
                <a:gd name="connsiteY154" fmla="*/ 711200 h 940295"/>
                <a:gd name="connsiteX155" fmla="*/ 165653 w 177494"/>
                <a:gd name="connsiteY155" fmla="*/ 708992 h 940295"/>
                <a:gd name="connsiteX156" fmla="*/ 167861 w 177494"/>
                <a:gd name="connsiteY156" fmla="*/ 697948 h 940295"/>
                <a:gd name="connsiteX157" fmla="*/ 159026 w 177494"/>
                <a:gd name="connsiteY157" fmla="*/ 678070 h 940295"/>
                <a:gd name="connsiteX158" fmla="*/ 154609 w 177494"/>
                <a:gd name="connsiteY158" fmla="*/ 669235 h 940295"/>
                <a:gd name="connsiteX159" fmla="*/ 150192 w 177494"/>
                <a:gd name="connsiteY159" fmla="*/ 655983 h 940295"/>
                <a:gd name="connsiteX160" fmla="*/ 147983 w 177494"/>
                <a:gd name="connsiteY160" fmla="*/ 649357 h 940295"/>
                <a:gd name="connsiteX161" fmla="*/ 143566 w 177494"/>
                <a:gd name="connsiteY161" fmla="*/ 644939 h 940295"/>
                <a:gd name="connsiteX162" fmla="*/ 130313 w 177494"/>
                <a:gd name="connsiteY162" fmla="*/ 636105 h 940295"/>
                <a:gd name="connsiteX163" fmla="*/ 125896 w 177494"/>
                <a:gd name="connsiteY163" fmla="*/ 620644 h 940295"/>
                <a:gd name="connsiteX164" fmla="*/ 123687 w 177494"/>
                <a:gd name="connsiteY164" fmla="*/ 614018 h 940295"/>
                <a:gd name="connsiteX165" fmla="*/ 119270 w 177494"/>
                <a:gd name="connsiteY165" fmla="*/ 609600 h 940295"/>
                <a:gd name="connsiteX166" fmla="*/ 119270 w 177494"/>
                <a:gd name="connsiteY166" fmla="*/ 561009 h 940295"/>
                <a:gd name="connsiteX167" fmla="*/ 125896 w 177494"/>
                <a:gd name="connsiteY167" fmla="*/ 565426 h 940295"/>
                <a:gd name="connsiteX168" fmla="*/ 132522 w 177494"/>
                <a:gd name="connsiteY168" fmla="*/ 567635 h 940295"/>
                <a:gd name="connsiteX169" fmla="*/ 141357 w 177494"/>
                <a:gd name="connsiteY169" fmla="*/ 572053 h 940295"/>
                <a:gd name="connsiteX170" fmla="*/ 147983 w 177494"/>
                <a:gd name="connsiteY170" fmla="*/ 578679 h 940295"/>
                <a:gd name="connsiteX171" fmla="*/ 156818 w 177494"/>
                <a:gd name="connsiteY171" fmla="*/ 585305 h 940295"/>
                <a:gd name="connsiteX172" fmla="*/ 170070 w 177494"/>
                <a:gd name="connsiteY172" fmla="*/ 594139 h 940295"/>
                <a:gd name="connsiteX173" fmla="*/ 174487 w 177494"/>
                <a:gd name="connsiteY173" fmla="*/ 578679 h 940295"/>
                <a:gd name="connsiteX174" fmla="*/ 167861 w 177494"/>
                <a:gd name="connsiteY174" fmla="*/ 567635 h 940295"/>
                <a:gd name="connsiteX175" fmla="*/ 161235 w 177494"/>
                <a:gd name="connsiteY175" fmla="*/ 565426 h 940295"/>
                <a:gd name="connsiteX176" fmla="*/ 147983 w 177494"/>
                <a:gd name="connsiteY176" fmla="*/ 554383 h 940295"/>
                <a:gd name="connsiteX177" fmla="*/ 143566 w 177494"/>
                <a:gd name="connsiteY177" fmla="*/ 545548 h 940295"/>
                <a:gd name="connsiteX178" fmla="*/ 136939 w 177494"/>
                <a:gd name="connsiteY178" fmla="*/ 541131 h 940295"/>
                <a:gd name="connsiteX179" fmla="*/ 134731 w 177494"/>
                <a:gd name="connsiteY179" fmla="*/ 534505 h 940295"/>
                <a:gd name="connsiteX180" fmla="*/ 130313 w 177494"/>
                <a:gd name="connsiteY180" fmla="*/ 523461 h 940295"/>
                <a:gd name="connsiteX181" fmla="*/ 128105 w 177494"/>
                <a:gd name="connsiteY181" fmla="*/ 514626 h 940295"/>
                <a:gd name="connsiteX182" fmla="*/ 123687 w 177494"/>
                <a:gd name="connsiteY182" fmla="*/ 508000 h 940295"/>
                <a:gd name="connsiteX183" fmla="*/ 121479 w 177494"/>
                <a:gd name="connsiteY183" fmla="*/ 477079 h 940295"/>
                <a:gd name="connsiteX184" fmla="*/ 117061 w 177494"/>
                <a:gd name="connsiteY184" fmla="*/ 450574 h 940295"/>
                <a:gd name="connsiteX185" fmla="*/ 130313 w 177494"/>
                <a:gd name="connsiteY185" fmla="*/ 448366 h 940295"/>
                <a:gd name="connsiteX186" fmla="*/ 136939 w 177494"/>
                <a:gd name="connsiteY186" fmla="*/ 446157 h 940295"/>
                <a:gd name="connsiteX187" fmla="*/ 141357 w 177494"/>
                <a:gd name="connsiteY187" fmla="*/ 450574 h 940295"/>
                <a:gd name="connsiteX188" fmla="*/ 147983 w 177494"/>
                <a:gd name="connsiteY188" fmla="*/ 452783 h 940295"/>
                <a:gd name="connsiteX189" fmla="*/ 156818 w 177494"/>
                <a:gd name="connsiteY189" fmla="*/ 450574 h 940295"/>
                <a:gd name="connsiteX190" fmla="*/ 147983 w 177494"/>
                <a:gd name="connsiteY190" fmla="*/ 435113 h 940295"/>
                <a:gd name="connsiteX191" fmla="*/ 139148 w 177494"/>
                <a:gd name="connsiteY191" fmla="*/ 430696 h 940295"/>
                <a:gd name="connsiteX192" fmla="*/ 134731 w 177494"/>
                <a:gd name="connsiteY192" fmla="*/ 421861 h 940295"/>
                <a:gd name="connsiteX193" fmla="*/ 130313 w 177494"/>
                <a:gd name="connsiteY193" fmla="*/ 415235 h 940295"/>
                <a:gd name="connsiteX194" fmla="*/ 125896 w 177494"/>
                <a:gd name="connsiteY194" fmla="*/ 399774 h 940295"/>
                <a:gd name="connsiteX195" fmla="*/ 121479 w 177494"/>
                <a:gd name="connsiteY195" fmla="*/ 393148 h 940295"/>
                <a:gd name="connsiteX196" fmla="*/ 117061 w 177494"/>
                <a:gd name="connsiteY196" fmla="*/ 379896 h 940295"/>
                <a:gd name="connsiteX197" fmla="*/ 110435 w 177494"/>
                <a:gd name="connsiteY197" fmla="*/ 364435 h 940295"/>
                <a:gd name="connsiteX198" fmla="*/ 106018 w 177494"/>
                <a:gd name="connsiteY198" fmla="*/ 355600 h 940295"/>
                <a:gd name="connsiteX199" fmla="*/ 103809 w 177494"/>
                <a:gd name="connsiteY199" fmla="*/ 324679 h 940295"/>
                <a:gd name="connsiteX200" fmla="*/ 106018 w 177494"/>
                <a:gd name="connsiteY200" fmla="*/ 309218 h 940295"/>
                <a:gd name="connsiteX201" fmla="*/ 119270 w 177494"/>
                <a:gd name="connsiteY201" fmla="*/ 315844 h 940295"/>
                <a:gd name="connsiteX202" fmla="*/ 125896 w 177494"/>
                <a:gd name="connsiteY202" fmla="*/ 331305 h 940295"/>
                <a:gd name="connsiteX203" fmla="*/ 136939 w 177494"/>
                <a:gd name="connsiteY203" fmla="*/ 344557 h 940295"/>
                <a:gd name="connsiteX204" fmla="*/ 139148 w 177494"/>
                <a:gd name="connsiteY204" fmla="*/ 351183 h 940295"/>
                <a:gd name="connsiteX205" fmla="*/ 152400 w 177494"/>
                <a:gd name="connsiteY205" fmla="*/ 357809 h 940295"/>
                <a:gd name="connsiteX206" fmla="*/ 159026 w 177494"/>
                <a:gd name="connsiteY206" fmla="*/ 362226 h 940295"/>
                <a:gd name="connsiteX207" fmla="*/ 163444 w 177494"/>
                <a:gd name="connsiteY207" fmla="*/ 366644 h 940295"/>
                <a:gd name="connsiteX208" fmla="*/ 167861 w 177494"/>
                <a:gd name="connsiteY208" fmla="*/ 362226 h 940295"/>
                <a:gd name="connsiteX209" fmla="*/ 165653 w 177494"/>
                <a:gd name="connsiteY209" fmla="*/ 346766 h 940295"/>
                <a:gd name="connsiteX210" fmla="*/ 161235 w 177494"/>
                <a:gd name="connsiteY210" fmla="*/ 342348 h 940295"/>
                <a:gd name="connsiteX211" fmla="*/ 152400 w 177494"/>
                <a:gd name="connsiteY211" fmla="*/ 329096 h 940295"/>
                <a:gd name="connsiteX212" fmla="*/ 141357 w 177494"/>
                <a:gd name="connsiteY212" fmla="*/ 304800 h 940295"/>
                <a:gd name="connsiteX213" fmla="*/ 139148 w 177494"/>
                <a:gd name="connsiteY213" fmla="*/ 289339 h 940295"/>
                <a:gd name="connsiteX214" fmla="*/ 134731 w 177494"/>
                <a:gd name="connsiteY214" fmla="*/ 269461 h 940295"/>
                <a:gd name="connsiteX215" fmla="*/ 132522 w 177494"/>
                <a:gd name="connsiteY215" fmla="*/ 262835 h 940295"/>
                <a:gd name="connsiteX216" fmla="*/ 130313 w 177494"/>
                <a:gd name="connsiteY216" fmla="*/ 245166 h 940295"/>
                <a:gd name="connsiteX217" fmla="*/ 119270 w 177494"/>
                <a:gd name="connsiteY217" fmla="*/ 234122 h 940295"/>
                <a:gd name="connsiteX218" fmla="*/ 110435 w 177494"/>
                <a:gd name="connsiteY218" fmla="*/ 225287 h 940295"/>
                <a:gd name="connsiteX219" fmla="*/ 110435 w 177494"/>
                <a:gd name="connsiteY219" fmla="*/ 200992 h 940295"/>
                <a:gd name="connsiteX220" fmla="*/ 112644 w 177494"/>
                <a:gd name="connsiteY220" fmla="*/ 187739 h 940295"/>
                <a:gd name="connsiteX221" fmla="*/ 119270 w 177494"/>
                <a:gd name="connsiteY221" fmla="*/ 185531 h 940295"/>
                <a:gd name="connsiteX222" fmla="*/ 128105 w 177494"/>
                <a:gd name="connsiteY222" fmla="*/ 187739 h 940295"/>
                <a:gd name="connsiteX223" fmla="*/ 134731 w 177494"/>
                <a:gd name="connsiteY223" fmla="*/ 192157 h 940295"/>
                <a:gd name="connsiteX224" fmla="*/ 141357 w 177494"/>
                <a:gd name="connsiteY224" fmla="*/ 194366 h 940295"/>
                <a:gd name="connsiteX225" fmla="*/ 154609 w 177494"/>
                <a:gd name="connsiteY225" fmla="*/ 203200 h 940295"/>
                <a:gd name="connsiteX226" fmla="*/ 152400 w 177494"/>
                <a:gd name="connsiteY226" fmla="*/ 194366 h 940295"/>
                <a:gd name="connsiteX227" fmla="*/ 141357 w 177494"/>
                <a:gd name="connsiteY227" fmla="*/ 187739 h 940295"/>
                <a:gd name="connsiteX228" fmla="*/ 136939 w 177494"/>
                <a:gd name="connsiteY228" fmla="*/ 183322 h 940295"/>
                <a:gd name="connsiteX229" fmla="*/ 130313 w 177494"/>
                <a:gd name="connsiteY229" fmla="*/ 178905 h 940295"/>
                <a:gd name="connsiteX230" fmla="*/ 128105 w 177494"/>
                <a:gd name="connsiteY230" fmla="*/ 172279 h 940295"/>
                <a:gd name="connsiteX231" fmla="*/ 123687 w 177494"/>
                <a:gd name="connsiteY231" fmla="*/ 167861 h 940295"/>
                <a:gd name="connsiteX232" fmla="*/ 119270 w 177494"/>
                <a:gd name="connsiteY232" fmla="*/ 161235 h 940295"/>
                <a:gd name="connsiteX233" fmla="*/ 117061 w 177494"/>
                <a:gd name="connsiteY233" fmla="*/ 154609 h 940295"/>
                <a:gd name="connsiteX234" fmla="*/ 103809 w 177494"/>
                <a:gd name="connsiteY234" fmla="*/ 130313 h 940295"/>
                <a:gd name="connsiteX235" fmla="*/ 101600 w 177494"/>
                <a:gd name="connsiteY235" fmla="*/ 97183 h 940295"/>
                <a:gd name="connsiteX236" fmla="*/ 99392 w 177494"/>
                <a:gd name="connsiteY236" fmla="*/ 88348 h 940295"/>
                <a:gd name="connsiteX237" fmla="*/ 106018 w 177494"/>
                <a:gd name="connsiteY237" fmla="*/ 83931 h 940295"/>
                <a:gd name="connsiteX238" fmla="*/ 117061 w 177494"/>
                <a:gd name="connsiteY238" fmla="*/ 86139 h 940295"/>
                <a:gd name="connsiteX239" fmla="*/ 121479 w 177494"/>
                <a:gd name="connsiteY239" fmla="*/ 81722 h 940295"/>
                <a:gd name="connsiteX240" fmla="*/ 106018 w 177494"/>
                <a:gd name="connsiteY240" fmla="*/ 68470 h 940295"/>
                <a:gd name="connsiteX241" fmla="*/ 97183 w 177494"/>
                <a:gd name="connsiteY241" fmla="*/ 53009 h 940295"/>
                <a:gd name="connsiteX242" fmla="*/ 92766 w 177494"/>
                <a:gd name="connsiteY242" fmla="*/ 39757 h 940295"/>
                <a:gd name="connsiteX243" fmla="*/ 88348 w 177494"/>
                <a:gd name="connsiteY243" fmla="*/ 0 h 94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Lst>
              <a:rect l="l" t="t" r="r" b="b"/>
              <a:pathLst>
                <a:path w="177494" h="940295">
                  <a:moveTo>
                    <a:pt x="88348" y="0"/>
                  </a:moveTo>
                  <a:lnTo>
                    <a:pt x="88348" y="0"/>
                  </a:lnTo>
                  <a:cubicBezTo>
                    <a:pt x="87612" y="6626"/>
                    <a:pt x="87153" y="13289"/>
                    <a:pt x="86139" y="19879"/>
                  </a:cubicBezTo>
                  <a:cubicBezTo>
                    <a:pt x="85185" y="26083"/>
                    <a:pt x="81235" y="36800"/>
                    <a:pt x="79513" y="41966"/>
                  </a:cubicBezTo>
                  <a:cubicBezTo>
                    <a:pt x="78674" y="44484"/>
                    <a:pt x="76174" y="46166"/>
                    <a:pt x="75096" y="48592"/>
                  </a:cubicBezTo>
                  <a:cubicBezTo>
                    <a:pt x="73205" y="52847"/>
                    <a:pt x="70679" y="61844"/>
                    <a:pt x="70679" y="61844"/>
                  </a:cubicBezTo>
                  <a:cubicBezTo>
                    <a:pt x="69943" y="69206"/>
                    <a:pt x="68470" y="76532"/>
                    <a:pt x="68470" y="83931"/>
                  </a:cubicBezTo>
                  <a:cubicBezTo>
                    <a:pt x="68470" y="86259"/>
                    <a:pt x="68552" y="89611"/>
                    <a:pt x="70679" y="90557"/>
                  </a:cubicBezTo>
                  <a:cubicBezTo>
                    <a:pt x="76103" y="92968"/>
                    <a:pt x="82458" y="92030"/>
                    <a:pt x="88348" y="92766"/>
                  </a:cubicBezTo>
                  <a:lnTo>
                    <a:pt x="83931" y="106018"/>
                  </a:lnTo>
                  <a:lnTo>
                    <a:pt x="81722" y="112644"/>
                  </a:lnTo>
                  <a:cubicBezTo>
                    <a:pt x="80986" y="119270"/>
                    <a:pt x="81130" y="126054"/>
                    <a:pt x="79513" y="132522"/>
                  </a:cubicBezTo>
                  <a:cubicBezTo>
                    <a:pt x="78869" y="135097"/>
                    <a:pt x="76823" y="137133"/>
                    <a:pt x="75096" y="139148"/>
                  </a:cubicBezTo>
                  <a:cubicBezTo>
                    <a:pt x="66711" y="148930"/>
                    <a:pt x="69040" y="147057"/>
                    <a:pt x="59635" y="150192"/>
                  </a:cubicBezTo>
                  <a:cubicBezTo>
                    <a:pt x="57426" y="152401"/>
                    <a:pt x="55608" y="155085"/>
                    <a:pt x="53009" y="156818"/>
                  </a:cubicBezTo>
                  <a:cubicBezTo>
                    <a:pt x="35812" y="168282"/>
                    <a:pt x="55718" y="149689"/>
                    <a:pt x="41966" y="163444"/>
                  </a:cubicBezTo>
                  <a:cubicBezTo>
                    <a:pt x="38284" y="174489"/>
                    <a:pt x="35339" y="174487"/>
                    <a:pt x="39757" y="183322"/>
                  </a:cubicBezTo>
                  <a:cubicBezTo>
                    <a:pt x="40944" y="185696"/>
                    <a:pt x="41965" y="188476"/>
                    <a:pt x="44174" y="189948"/>
                  </a:cubicBezTo>
                  <a:cubicBezTo>
                    <a:pt x="46700" y="191632"/>
                    <a:pt x="50064" y="191421"/>
                    <a:pt x="53009" y="192157"/>
                  </a:cubicBezTo>
                  <a:cubicBezTo>
                    <a:pt x="59635" y="191421"/>
                    <a:pt x="66311" y="191044"/>
                    <a:pt x="72887" y="189948"/>
                  </a:cubicBezTo>
                  <a:cubicBezTo>
                    <a:pt x="75183" y="189565"/>
                    <a:pt x="77431" y="186698"/>
                    <a:pt x="79513" y="187739"/>
                  </a:cubicBezTo>
                  <a:cubicBezTo>
                    <a:pt x="81596" y="188780"/>
                    <a:pt x="80986" y="192157"/>
                    <a:pt x="81722" y="194366"/>
                  </a:cubicBezTo>
                  <a:cubicBezTo>
                    <a:pt x="82458" y="203937"/>
                    <a:pt x="82162" y="213644"/>
                    <a:pt x="83931" y="223079"/>
                  </a:cubicBezTo>
                  <a:cubicBezTo>
                    <a:pt x="86201" y="235184"/>
                    <a:pt x="96598" y="224130"/>
                    <a:pt x="86139" y="242957"/>
                  </a:cubicBezTo>
                  <a:cubicBezTo>
                    <a:pt x="84351" y="246175"/>
                    <a:pt x="80501" y="247757"/>
                    <a:pt x="77305" y="249583"/>
                  </a:cubicBezTo>
                  <a:cubicBezTo>
                    <a:pt x="72164" y="252521"/>
                    <a:pt x="58621" y="253514"/>
                    <a:pt x="55218" y="254000"/>
                  </a:cubicBezTo>
                  <a:cubicBezTo>
                    <a:pt x="53745" y="255473"/>
                    <a:pt x="52050" y="256752"/>
                    <a:pt x="50800" y="258418"/>
                  </a:cubicBezTo>
                  <a:cubicBezTo>
                    <a:pt x="47615" y="262665"/>
                    <a:pt x="41966" y="271670"/>
                    <a:pt x="41966" y="271670"/>
                  </a:cubicBezTo>
                  <a:cubicBezTo>
                    <a:pt x="43438" y="273879"/>
                    <a:pt x="44310" y="276638"/>
                    <a:pt x="46383" y="278296"/>
                  </a:cubicBezTo>
                  <a:cubicBezTo>
                    <a:pt x="48201" y="279750"/>
                    <a:pt x="50699" y="280216"/>
                    <a:pt x="53009" y="280505"/>
                  </a:cubicBezTo>
                  <a:cubicBezTo>
                    <a:pt x="62534" y="281696"/>
                    <a:pt x="72151" y="281977"/>
                    <a:pt x="81722" y="282713"/>
                  </a:cubicBezTo>
                  <a:cubicBezTo>
                    <a:pt x="86140" y="295965"/>
                    <a:pt x="84667" y="284186"/>
                    <a:pt x="77305" y="291548"/>
                  </a:cubicBezTo>
                  <a:cubicBezTo>
                    <a:pt x="65525" y="303328"/>
                    <a:pt x="86139" y="294492"/>
                    <a:pt x="68470" y="300383"/>
                  </a:cubicBezTo>
                  <a:cubicBezTo>
                    <a:pt x="66261" y="302592"/>
                    <a:pt x="63577" y="304410"/>
                    <a:pt x="61844" y="307009"/>
                  </a:cubicBezTo>
                  <a:cubicBezTo>
                    <a:pt x="56973" y="314315"/>
                    <a:pt x="60425" y="331466"/>
                    <a:pt x="61844" y="335722"/>
                  </a:cubicBezTo>
                  <a:cubicBezTo>
                    <a:pt x="62683" y="338240"/>
                    <a:pt x="66261" y="338667"/>
                    <a:pt x="68470" y="340139"/>
                  </a:cubicBezTo>
                  <a:cubicBezTo>
                    <a:pt x="69206" y="342348"/>
                    <a:pt x="71544" y="344604"/>
                    <a:pt x="70679" y="346766"/>
                  </a:cubicBezTo>
                  <a:cubicBezTo>
                    <a:pt x="69693" y="349231"/>
                    <a:pt x="66126" y="349525"/>
                    <a:pt x="64053" y="351183"/>
                  </a:cubicBezTo>
                  <a:cubicBezTo>
                    <a:pt x="55390" y="358112"/>
                    <a:pt x="64516" y="353973"/>
                    <a:pt x="53009" y="357809"/>
                  </a:cubicBezTo>
                  <a:cubicBezTo>
                    <a:pt x="50064" y="360018"/>
                    <a:pt x="47370" y="362609"/>
                    <a:pt x="44174" y="364435"/>
                  </a:cubicBezTo>
                  <a:cubicBezTo>
                    <a:pt x="42153" y="365590"/>
                    <a:pt x="39485" y="365353"/>
                    <a:pt x="37548" y="366644"/>
                  </a:cubicBezTo>
                  <a:cubicBezTo>
                    <a:pt x="34949" y="368377"/>
                    <a:pt x="33322" y="371270"/>
                    <a:pt x="30922" y="373270"/>
                  </a:cubicBezTo>
                  <a:cubicBezTo>
                    <a:pt x="28883" y="374969"/>
                    <a:pt x="26505" y="376215"/>
                    <a:pt x="24296" y="377687"/>
                  </a:cubicBezTo>
                  <a:cubicBezTo>
                    <a:pt x="22824" y="379896"/>
                    <a:pt x="20925" y="381873"/>
                    <a:pt x="19879" y="384313"/>
                  </a:cubicBezTo>
                  <a:cubicBezTo>
                    <a:pt x="13773" y="398561"/>
                    <a:pt x="22143" y="388674"/>
                    <a:pt x="13253" y="397566"/>
                  </a:cubicBezTo>
                  <a:cubicBezTo>
                    <a:pt x="12517" y="399775"/>
                    <a:pt x="11301" y="401878"/>
                    <a:pt x="11044" y="404192"/>
                  </a:cubicBezTo>
                  <a:cubicBezTo>
                    <a:pt x="9822" y="415192"/>
                    <a:pt x="7270" y="426365"/>
                    <a:pt x="8835" y="437322"/>
                  </a:cubicBezTo>
                  <a:cubicBezTo>
                    <a:pt x="9164" y="439627"/>
                    <a:pt x="13379" y="436154"/>
                    <a:pt x="15461" y="435113"/>
                  </a:cubicBezTo>
                  <a:cubicBezTo>
                    <a:pt x="17835" y="433926"/>
                    <a:pt x="19782" y="432013"/>
                    <a:pt x="22087" y="430696"/>
                  </a:cubicBezTo>
                  <a:cubicBezTo>
                    <a:pt x="24946" y="429063"/>
                    <a:pt x="28063" y="427913"/>
                    <a:pt x="30922" y="426279"/>
                  </a:cubicBezTo>
                  <a:cubicBezTo>
                    <a:pt x="42912" y="419428"/>
                    <a:pt x="32024" y="423702"/>
                    <a:pt x="44174" y="419653"/>
                  </a:cubicBezTo>
                  <a:cubicBezTo>
                    <a:pt x="52346" y="411481"/>
                    <a:pt x="46860" y="416389"/>
                    <a:pt x="61844" y="406400"/>
                  </a:cubicBezTo>
                  <a:lnTo>
                    <a:pt x="68470" y="401983"/>
                  </a:lnTo>
                  <a:cubicBezTo>
                    <a:pt x="78806" y="403706"/>
                    <a:pt x="89792" y="400997"/>
                    <a:pt x="79513" y="417444"/>
                  </a:cubicBezTo>
                  <a:cubicBezTo>
                    <a:pt x="77768" y="420236"/>
                    <a:pt x="73537" y="420227"/>
                    <a:pt x="70679" y="421861"/>
                  </a:cubicBezTo>
                  <a:cubicBezTo>
                    <a:pt x="68374" y="423178"/>
                    <a:pt x="66051" y="424531"/>
                    <a:pt x="64053" y="426279"/>
                  </a:cubicBezTo>
                  <a:cubicBezTo>
                    <a:pt x="60135" y="429707"/>
                    <a:pt x="53009" y="437322"/>
                    <a:pt x="53009" y="437322"/>
                  </a:cubicBezTo>
                  <a:cubicBezTo>
                    <a:pt x="51537" y="440267"/>
                    <a:pt x="49815" y="443100"/>
                    <a:pt x="48592" y="446157"/>
                  </a:cubicBezTo>
                  <a:cubicBezTo>
                    <a:pt x="46863" y="450480"/>
                    <a:pt x="46256" y="455244"/>
                    <a:pt x="44174" y="459409"/>
                  </a:cubicBezTo>
                  <a:cubicBezTo>
                    <a:pt x="38570" y="470618"/>
                    <a:pt x="41584" y="465505"/>
                    <a:pt x="35339" y="474870"/>
                  </a:cubicBezTo>
                  <a:cubicBezTo>
                    <a:pt x="34603" y="477079"/>
                    <a:pt x="34329" y="479500"/>
                    <a:pt x="33131" y="481496"/>
                  </a:cubicBezTo>
                  <a:cubicBezTo>
                    <a:pt x="32060" y="483282"/>
                    <a:pt x="30014" y="484287"/>
                    <a:pt x="28713" y="485913"/>
                  </a:cubicBezTo>
                  <a:cubicBezTo>
                    <a:pt x="27055" y="487986"/>
                    <a:pt x="25768" y="490330"/>
                    <a:pt x="24296" y="492539"/>
                  </a:cubicBezTo>
                  <a:cubicBezTo>
                    <a:pt x="27241" y="493275"/>
                    <a:pt x="30119" y="494371"/>
                    <a:pt x="33131" y="494748"/>
                  </a:cubicBezTo>
                  <a:cubicBezTo>
                    <a:pt x="41928" y="495848"/>
                    <a:pt x="51304" y="493927"/>
                    <a:pt x="59635" y="496957"/>
                  </a:cubicBezTo>
                  <a:cubicBezTo>
                    <a:pt x="61823" y="497753"/>
                    <a:pt x="58467" y="501501"/>
                    <a:pt x="57426" y="503583"/>
                  </a:cubicBezTo>
                  <a:cubicBezTo>
                    <a:pt x="53324" y="511788"/>
                    <a:pt x="49879" y="512713"/>
                    <a:pt x="41966" y="519044"/>
                  </a:cubicBezTo>
                  <a:cubicBezTo>
                    <a:pt x="31908" y="539158"/>
                    <a:pt x="43923" y="520336"/>
                    <a:pt x="30922" y="530087"/>
                  </a:cubicBezTo>
                  <a:cubicBezTo>
                    <a:pt x="26757" y="533211"/>
                    <a:pt x="23560" y="537450"/>
                    <a:pt x="19879" y="541131"/>
                  </a:cubicBezTo>
                  <a:lnTo>
                    <a:pt x="15461" y="545548"/>
                  </a:lnTo>
                  <a:cubicBezTo>
                    <a:pt x="14725" y="547757"/>
                    <a:pt x="14451" y="550178"/>
                    <a:pt x="13253" y="552174"/>
                  </a:cubicBezTo>
                  <a:cubicBezTo>
                    <a:pt x="12182" y="553960"/>
                    <a:pt x="10136" y="554966"/>
                    <a:pt x="8835" y="556592"/>
                  </a:cubicBezTo>
                  <a:cubicBezTo>
                    <a:pt x="-2305" y="570518"/>
                    <a:pt x="10664" y="556974"/>
                    <a:pt x="0" y="567635"/>
                  </a:cubicBezTo>
                  <a:cubicBezTo>
                    <a:pt x="736" y="570580"/>
                    <a:pt x="313" y="574100"/>
                    <a:pt x="2209" y="576470"/>
                  </a:cubicBezTo>
                  <a:cubicBezTo>
                    <a:pt x="3663" y="578288"/>
                    <a:pt x="6512" y="578834"/>
                    <a:pt x="8835" y="578679"/>
                  </a:cubicBezTo>
                  <a:cubicBezTo>
                    <a:pt x="17772" y="578083"/>
                    <a:pt x="26504" y="575734"/>
                    <a:pt x="35339" y="574261"/>
                  </a:cubicBezTo>
                  <a:cubicBezTo>
                    <a:pt x="51094" y="558509"/>
                    <a:pt x="33206" y="575528"/>
                    <a:pt x="48592" y="563218"/>
                  </a:cubicBezTo>
                  <a:cubicBezTo>
                    <a:pt x="50218" y="561917"/>
                    <a:pt x="51146" y="559731"/>
                    <a:pt x="53009" y="558800"/>
                  </a:cubicBezTo>
                  <a:cubicBezTo>
                    <a:pt x="55084" y="557763"/>
                    <a:pt x="71731" y="554614"/>
                    <a:pt x="72887" y="554383"/>
                  </a:cubicBezTo>
                  <a:cubicBezTo>
                    <a:pt x="79513" y="555119"/>
                    <a:pt x="89068" y="551045"/>
                    <a:pt x="92766" y="556592"/>
                  </a:cubicBezTo>
                  <a:cubicBezTo>
                    <a:pt x="95654" y="560924"/>
                    <a:pt x="84610" y="563303"/>
                    <a:pt x="81722" y="567635"/>
                  </a:cubicBezTo>
                  <a:cubicBezTo>
                    <a:pt x="80250" y="569844"/>
                    <a:pt x="78963" y="572188"/>
                    <a:pt x="77305" y="574261"/>
                  </a:cubicBezTo>
                  <a:cubicBezTo>
                    <a:pt x="74565" y="577686"/>
                    <a:pt x="70088" y="581182"/>
                    <a:pt x="66261" y="583096"/>
                  </a:cubicBezTo>
                  <a:cubicBezTo>
                    <a:pt x="64179" y="584137"/>
                    <a:pt x="61844" y="584569"/>
                    <a:pt x="59635" y="585305"/>
                  </a:cubicBezTo>
                  <a:cubicBezTo>
                    <a:pt x="56690" y="587514"/>
                    <a:pt x="53246" y="589180"/>
                    <a:pt x="50800" y="591931"/>
                  </a:cubicBezTo>
                  <a:cubicBezTo>
                    <a:pt x="47273" y="595899"/>
                    <a:pt x="45720" y="601430"/>
                    <a:pt x="41966" y="605183"/>
                  </a:cubicBezTo>
                  <a:lnTo>
                    <a:pt x="37548" y="609600"/>
                  </a:lnTo>
                  <a:cubicBezTo>
                    <a:pt x="36076" y="614018"/>
                    <a:pt x="35214" y="618688"/>
                    <a:pt x="33131" y="622853"/>
                  </a:cubicBezTo>
                  <a:cubicBezTo>
                    <a:pt x="31658" y="625798"/>
                    <a:pt x="29936" y="628630"/>
                    <a:pt x="28713" y="631687"/>
                  </a:cubicBezTo>
                  <a:cubicBezTo>
                    <a:pt x="26984" y="636010"/>
                    <a:pt x="25768" y="640522"/>
                    <a:pt x="24296" y="644939"/>
                  </a:cubicBezTo>
                  <a:lnTo>
                    <a:pt x="22087" y="651566"/>
                  </a:lnTo>
                  <a:cubicBezTo>
                    <a:pt x="25032" y="652302"/>
                    <a:pt x="27886" y="653774"/>
                    <a:pt x="30922" y="653774"/>
                  </a:cubicBezTo>
                  <a:cubicBezTo>
                    <a:pt x="43636" y="653774"/>
                    <a:pt x="36336" y="651852"/>
                    <a:pt x="44174" y="647148"/>
                  </a:cubicBezTo>
                  <a:cubicBezTo>
                    <a:pt x="46440" y="645788"/>
                    <a:pt x="57981" y="643144"/>
                    <a:pt x="59635" y="642731"/>
                  </a:cubicBezTo>
                  <a:cubicBezTo>
                    <a:pt x="61844" y="643467"/>
                    <a:pt x="65106" y="642918"/>
                    <a:pt x="66261" y="644939"/>
                  </a:cubicBezTo>
                  <a:cubicBezTo>
                    <a:pt x="66678" y="645668"/>
                    <a:pt x="71017" y="661647"/>
                    <a:pt x="66261" y="664818"/>
                  </a:cubicBezTo>
                  <a:cubicBezTo>
                    <a:pt x="63138" y="666900"/>
                    <a:pt x="58899" y="666290"/>
                    <a:pt x="55218" y="667026"/>
                  </a:cubicBezTo>
                  <a:cubicBezTo>
                    <a:pt x="53745" y="668499"/>
                    <a:pt x="51731" y="669581"/>
                    <a:pt x="50800" y="671444"/>
                  </a:cubicBezTo>
                  <a:cubicBezTo>
                    <a:pt x="48535" y="675973"/>
                    <a:pt x="47177" y="684584"/>
                    <a:pt x="50800" y="689113"/>
                  </a:cubicBezTo>
                  <a:cubicBezTo>
                    <a:pt x="52254" y="690931"/>
                    <a:pt x="55246" y="690505"/>
                    <a:pt x="57426" y="691322"/>
                  </a:cubicBezTo>
                  <a:cubicBezTo>
                    <a:pt x="61138" y="692714"/>
                    <a:pt x="64789" y="694267"/>
                    <a:pt x="68470" y="695739"/>
                  </a:cubicBezTo>
                  <a:cubicBezTo>
                    <a:pt x="61042" y="718022"/>
                    <a:pt x="72377" y="683452"/>
                    <a:pt x="64053" y="711200"/>
                  </a:cubicBezTo>
                  <a:cubicBezTo>
                    <a:pt x="62715" y="715660"/>
                    <a:pt x="63959" y="722724"/>
                    <a:pt x="59635" y="724453"/>
                  </a:cubicBezTo>
                  <a:lnTo>
                    <a:pt x="48592" y="728870"/>
                  </a:lnTo>
                  <a:cubicBezTo>
                    <a:pt x="47884" y="731702"/>
                    <a:pt x="45759" y="741161"/>
                    <a:pt x="44174" y="744331"/>
                  </a:cubicBezTo>
                  <a:cubicBezTo>
                    <a:pt x="42987" y="746705"/>
                    <a:pt x="40944" y="748583"/>
                    <a:pt x="39757" y="750957"/>
                  </a:cubicBezTo>
                  <a:cubicBezTo>
                    <a:pt x="38716" y="753039"/>
                    <a:pt x="39194" y="755937"/>
                    <a:pt x="37548" y="757583"/>
                  </a:cubicBezTo>
                  <a:cubicBezTo>
                    <a:pt x="35902" y="759229"/>
                    <a:pt x="33131" y="759056"/>
                    <a:pt x="30922" y="759792"/>
                  </a:cubicBezTo>
                  <a:cubicBezTo>
                    <a:pt x="25666" y="775562"/>
                    <a:pt x="29088" y="769170"/>
                    <a:pt x="22087" y="779670"/>
                  </a:cubicBezTo>
                  <a:cubicBezTo>
                    <a:pt x="24296" y="781879"/>
                    <a:pt x="26114" y="784563"/>
                    <a:pt x="28713" y="786296"/>
                  </a:cubicBezTo>
                  <a:cubicBezTo>
                    <a:pt x="30650" y="787587"/>
                    <a:pt x="33024" y="788261"/>
                    <a:pt x="35339" y="788505"/>
                  </a:cubicBezTo>
                  <a:cubicBezTo>
                    <a:pt x="47077" y="789740"/>
                    <a:pt x="58899" y="789977"/>
                    <a:pt x="70679" y="790713"/>
                  </a:cubicBezTo>
                  <a:cubicBezTo>
                    <a:pt x="69943" y="792922"/>
                    <a:pt x="69387" y="795199"/>
                    <a:pt x="68470" y="797339"/>
                  </a:cubicBezTo>
                  <a:cubicBezTo>
                    <a:pt x="67173" y="800365"/>
                    <a:pt x="65094" y="803050"/>
                    <a:pt x="64053" y="806174"/>
                  </a:cubicBezTo>
                  <a:cubicBezTo>
                    <a:pt x="62866" y="809736"/>
                    <a:pt x="62755" y="813576"/>
                    <a:pt x="61844" y="817218"/>
                  </a:cubicBezTo>
                  <a:cubicBezTo>
                    <a:pt x="58691" y="829830"/>
                    <a:pt x="60179" y="817535"/>
                    <a:pt x="57426" y="832679"/>
                  </a:cubicBezTo>
                  <a:cubicBezTo>
                    <a:pt x="56262" y="839079"/>
                    <a:pt x="56250" y="848284"/>
                    <a:pt x="53009" y="854766"/>
                  </a:cubicBezTo>
                  <a:cubicBezTo>
                    <a:pt x="51822" y="857140"/>
                    <a:pt x="50064" y="859183"/>
                    <a:pt x="48592" y="861392"/>
                  </a:cubicBezTo>
                  <a:cubicBezTo>
                    <a:pt x="47591" y="865394"/>
                    <a:pt x="43756" y="881689"/>
                    <a:pt x="41966" y="883479"/>
                  </a:cubicBezTo>
                  <a:lnTo>
                    <a:pt x="37548" y="887896"/>
                  </a:lnTo>
                  <a:cubicBezTo>
                    <a:pt x="36812" y="893050"/>
                    <a:pt x="36835" y="898371"/>
                    <a:pt x="35339" y="903357"/>
                  </a:cubicBezTo>
                  <a:cubicBezTo>
                    <a:pt x="34576" y="905899"/>
                    <a:pt x="32109" y="907609"/>
                    <a:pt x="30922" y="909983"/>
                  </a:cubicBezTo>
                  <a:cubicBezTo>
                    <a:pt x="21778" y="928271"/>
                    <a:pt x="36954" y="904246"/>
                    <a:pt x="24296" y="923235"/>
                  </a:cubicBezTo>
                  <a:cubicBezTo>
                    <a:pt x="23560" y="926180"/>
                    <a:pt x="22087" y="929034"/>
                    <a:pt x="22087" y="932070"/>
                  </a:cubicBezTo>
                  <a:cubicBezTo>
                    <a:pt x="22087" y="946845"/>
                    <a:pt x="38677" y="937389"/>
                    <a:pt x="48592" y="936487"/>
                  </a:cubicBezTo>
                  <a:cubicBezTo>
                    <a:pt x="50801" y="934278"/>
                    <a:pt x="53668" y="932573"/>
                    <a:pt x="55218" y="929861"/>
                  </a:cubicBezTo>
                  <a:cubicBezTo>
                    <a:pt x="56724" y="927225"/>
                    <a:pt x="56230" y="923816"/>
                    <a:pt x="57426" y="921026"/>
                  </a:cubicBezTo>
                  <a:cubicBezTo>
                    <a:pt x="58472" y="918586"/>
                    <a:pt x="60657" y="916774"/>
                    <a:pt x="61844" y="914400"/>
                  </a:cubicBezTo>
                  <a:cubicBezTo>
                    <a:pt x="62885" y="912318"/>
                    <a:pt x="62700" y="909669"/>
                    <a:pt x="64053" y="907774"/>
                  </a:cubicBezTo>
                  <a:cubicBezTo>
                    <a:pt x="66474" y="904385"/>
                    <a:pt x="70177" y="902101"/>
                    <a:pt x="72887" y="898939"/>
                  </a:cubicBezTo>
                  <a:cubicBezTo>
                    <a:pt x="74615" y="896923"/>
                    <a:pt x="75428" y="894190"/>
                    <a:pt x="77305" y="892313"/>
                  </a:cubicBezTo>
                  <a:cubicBezTo>
                    <a:pt x="79908" y="889710"/>
                    <a:pt x="83536" y="888290"/>
                    <a:pt x="86139" y="885687"/>
                  </a:cubicBezTo>
                  <a:cubicBezTo>
                    <a:pt x="88742" y="883084"/>
                    <a:pt x="90370" y="879648"/>
                    <a:pt x="92766" y="876853"/>
                  </a:cubicBezTo>
                  <a:cubicBezTo>
                    <a:pt x="94799" y="874481"/>
                    <a:pt x="97474" y="872692"/>
                    <a:pt x="99392" y="870226"/>
                  </a:cubicBezTo>
                  <a:cubicBezTo>
                    <a:pt x="102651" y="866035"/>
                    <a:pt x="105281" y="861391"/>
                    <a:pt x="108226" y="856974"/>
                  </a:cubicBezTo>
                  <a:cubicBezTo>
                    <a:pt x="112152" y="851085"/>
                    <a:pt x="112399" y="848875"/>
                    <a:pt x="119270" y="845931"/>
                  </a:cubicBezTo>
                  <a:cubicBezTo>
                    <a:pt x="122060" y="844735"/>
                    <a:pt x="125160" y="844458"/>
                    <a:pt x="128105" y="843722"/>
                  </a:cubicBezTo>
                  <a:lnTo>
                    <a:pt x="141357" y="848139"/>
                  </a:lnTo>
                  <a:cubicBezTo>
                    <a:pt x="143875" y="848978"/>
                    <a:pt x="150357" y="853744"/>
                    <a:pt x="147983" y="852557"/>
                  </a:cubicBezTo>
                  <a:cubicBezTo>
                    <a:pt x="142674" y="849903"/>
                    <a:pt x="137612" y="846776"/>
                    <a:pt x="132522" y="843722"/>
                  </a:cubicBezTo>
                  <a:cubicBezTo>
                    <a:pt x="130246" y="842356"/>
                    <a:pt x="127773" y="841182"/>
                    <a:pt x="125896" y="839305"/>
                  </a:cubicBezTo>
                  <a:cubicBezTo>
                    <a:pt x="107436" y="820845"/>
                    <a:pt x="120350" y="826413"/>
                    <a:pt x="106018" y="821635"/>
                  </a:cubicBezTo>
                  <a:cubicBezTo>
                    <a:pt x="101579" y="814978"/>
                    <a:pt x="100547" y="814024"/>
                    <a:pt x="97183" y="806174"/>
                  </a:cubicBezTo>
                  <a:cubicBezTo>
                    <a:pt x="91697" y="793374"/>
                    <a:pt x="99044" y="805654"/>
                    <a:pt x="90557" y="792922"/>
                  </a:cubicBezTo>
                  <a:cubicBezTo>
                    <a:pt x="91884" y="788942"/>
                    <a:pt x="93438" y="782345"/>
                    <a:pt x="97183" y="779670"/>
                  </a:cubicBezTo>
                  <a:cubicBezTo>
                    <a:pt x="100409" y="777366"/>
                    <a:pt x="104545" y="776725"/>
                    <a:pt x="108226" y="775253"/>
                  </a:cubicBezTo>
                  <a:cubicBezTo>
                    <a:pt x="110435" y="775989"/>
                    <a:pt x="112644" y="778197"/>
                    <a:pt x="114853" y="777461"/>
                  </a:cubicBezTo>
                  <a:cubicBezTo>
                    <a:pt x="119890" y="775782"/>
                    <a:pt x="123068" y="770304"/>
                    <a:pt x="128105" y="768626"/>
                  </a:cubicBezTo>
                  <a:cubicBezTo>
                    <a:pt x="139670" y="764772"/>
                    <a:pt x="132426" y="766747"/>
                    <a:pt x="150192" y="764209"/>
                  </a:cubicBezTo>
                  <a:cubicBezTo>
                    <a:pt x="152401" y="763473"/>
                    <a:pt x="156435" y="764297"/>
                    <a:pt x="156818" y="762000"/>
                  </a:cubicBezTo>
                  <a:cubicBezTo>
                    <a:pt x="157470" y="758089"/>
                    <a:pt x="154010" y="754580"/>
                    <a:pt x="152400" y="750957"/>
                  </a:cubicBezTo>
                  <a:cubicBezTo>
                    <a:pt x="147870" y="740765"/>
                    <a:pt x="146164" y="739393"/>
                    <a:pt x="139148" y="728870"/>
                  </a:cubicBezTo>
                  <a:cubicBezTo>
                    <a:pt x="137857" y="726933"/>
                    <a:pt x="137675" y="724453"/>
                    <a:pt x="136939" y="722244"/>
                  </a:cubicBezTo>
                  <a:cubicBezTo>
                    <a:pt x="137675" y="717827"/>
                    <a:pt x="136350" y="712489"/>
                    <a:pt x="139148" y="708992"/>
                  </a:cubicBezTo>
                  <a:cubicBezTo>
                    <a:pt x="140602" y="707174"/>
                    <a:pt x="143446" y="711200"/>
                    <a:pt x="145774" y="711200"/>
                  </a:cubicBezTo>
                  <a:cubicBezTo>
                    <a:pt x="152441" y="711200"/>
                    <a:pt x="159027" y="709728"/>
                    <a:pt x="165653" y="708992"/>
                  </a:cubicBezTo>
                  <a:cubicBezTo>
                    <a:pt x="166389" y="705311"/>
                    <a:pt x="168201" y="701687"/>
                    <a:pt x="167861" y="697948"/>
                  </a:cubicBezTo>
                  <a:cubicBezTo>
                    <a:pt x="166818" y="686479"/>
                    <a:pt x="163625" y="686118"/>
                    <a:pt x="159026" y="678070"/>
                  </a:cubicBezTo>
                  <a:cubicBezTo>
                    <a:pt x="157392" y="675211"/>
                    <a:pt x="155832" y="672292"/>
                    <a:pt x="154609" y="669235"/>
                  </a:cubicBezTo>
                  <a:cubicBezTo>
                    <a:pt x="152880" y="664912"/>
                    <a:pt x="151664" y="660400"/>
                    <a:pt x="150192" y="655983"/>
                  </a:cubicBezTo>
                  <a:lnTo>
                    <a:pt x="147983" y="649357"/>
                  </a:lnTo>
                  <a:cubicBezTo>
                    <a:pt x="147324" y="647381"/>
                    <a:pt x="145232" y="646188"/>
                    <a:pt x="143566" y="644939"/>
                  </a:cubicBezTo>
                  <a:cubicBezTo>
                    <a:pt x="139319" y="641754"/>
                    <a:pt x="130313" y="636105"/>
                    <a:pt x="130313" y="636105"/>
                  </a:cubicBezTo>
                  <a:cubicBezTo>
                    <a:pt x="125012" y="620198"/>
                    <a:pt x="131451" y="640084"/>
                    <a:pt x="125896" y="620644"/>
                  </a:cubicBezTo>
                  <a:cubicBezTo>
                    <a:pt x="125256" y="618405"/>
                    <a:pt x="124885" y="616014"/>
                    <a:pt x="123687" y="614018"/>
                  </a:cubicBezTo>
                  <a:cubicBezTo>
                    <a:pt x="122616" y="612232"/>
                    <a:pt x="120742" y="611073"/>
                    <a:pt x="119270" y="609600"/>
                  </a:cubicBezTo>
                  <a:cubicBezTo>
                    <a:pt x="117649" y="595012"/>
                    <a:pt x="114177" y="575016"/>
                    <a:pt x="119270" y="561009"/>
                  </a:cubicBezTo>
                  <a:cubicBezTo>
                    <a:pt x="120177" y="558514"/>
                    <a:pt x="123522" y="564239"/>
                    <a:pt x="125896" y="565426"/>
                  </a:cubicBezTo>
                  <a:cubicBezTo>
                    <a:pt x="127978" y="566467"/>
                    <a:pt x="130382" y="566718"/>
                    <a:pt x="132522" y="567635"/>
                  </a:cubicBezTo>
                  <a:cubicBezTo>
                    <a:pt x="135548" y="568932"/>
                    <a:pt x="138678" y="570139"/>
                    <a:pt x="141357" y="572053"/>
                  </a:cubicBezTo>
                  <a:cubicBezTo>
                    <a:pt x="143899" y="573869"/>
                    <a:pt x="145611" y="576646"/>
                    <a:pt x="147983" y="578679"/>
                  </a:cubicBezTo>
                  <a:cubicBezTo>
                    <a:pt x="150778" y="581075"/>
                    <a:pt x="153802" y="583194"/>
                    <a:pt x="156818" y="585305"/>
                  </a:cubicBezTo>
                  <a:cubicBezTo>
                    <a:pt x="161167" y="588349"/>
                    <a:pt x="170070" y="594139"/>
                    <a:pt x="170070" y="594139"/>
                  </a:cubicBezTo>
                  <a:cubicBezTo>
                    <a:pt x="180527" y="590654"/>
                    <a:pt x="177882" y="593960"/>
                    <a:pt x="174487" y="578679"/>
                  </a:cubicBezTo>
                  <a:cubicBezTo>
                    <a:pt x="173418" y="573867"/>
                    <a:pt x="172318" y="570309"/>
                    <a:pt x="167861" y="567635"/>
                  </a:cubicBezTo>
                  <a:cubicBezTo>
                    <a:pt x="165865" y="566437"/>
                    <a:pt x="163317" y="566467"/>
                    <a:pt x="161235" y="565426"/>
                  </a:cubicBezTo>
                  <a:cubicBezTo>
                    <a:pt x="155084" y="562351"/>
                    <a:pt x="152869" y="559269"/>
                    <a:pt x="147983" y="554383"/>
                  </a:cubicBezTo>
                  <a:cubicBezTo>
                    <a:pt x="146511" y="551438"/>
                    <a:pt x="145674" y="548077"/>
                    <a:pt x="143566" y="545548"/>
                  </a:cubicBezTo>
                  <a:cubicBezTo>
                    <a:pt x="141866" y="543509"/>
                    <a:pt x="138597" y="543204"/>
                    <a:pt x="136939" y="541131"/>
                  </a:cubicBezTo>
                  <a:cubicBezTo>
                    <a:pt x="135485" y="539313"/>
                    <a:pt x="135548" y="536685"/>
                    <a:pt x="134731" y="534505"/>
                  </a:cubicBezTo>
                  <a:cubicBezTo>
                    <a:pt x="133339" y="530792"/>
                    <a:pt x="131567" y="527223"/>
                    <a:pt x="130313" y="523461"/>
                  </a:cubicBezTo>
                  <a:cubicBezTo>
                    <a:pt x="129353" y="520581"/>
                    <a:pt x="129301" y="517416"/>
                    <a:pt x="128105" y="514626"/>
                  </a:cubicBezTo>
                  <a:cubicBezTo>
                    <a:pt x="127059" y="512186"/>
                    <a:pt x="125160" y="510209"/>
                    <a:pt x="123687" y="508000"/>
                  </a:cubicBezTo>
                  <a:cubicBezTo>
                    <a:pt x="122951" y="497693"/>
                    <a:pt x="122374" y="487373"/>
                    <a:pt x="121479" y="477079"/>
                  </a:cubicBezTo>
                  <a:cubicBezTo>
                    <a:pt x="119739" y="457063"/>
                    <a:pt x="121125" y="462765"/>
                    <a:pt x="117061" y="450574"/>
                  </a:cubicBezTo>
                  <a:cubicBezTo>
                    <a:pt x="121478" y="449838"/>
                    <a:pt x="125941" y="449337"/>
                    <a:pt x="130313" y="448366"/>
                  </a:cubicBezTo>
                  <a:cubicBezTo>
                    <a:pt x="132586" y="447861"/>
                    <a:pt x="134656" y="445701"/>
                    <a:pt x="136939" y="446157"/>
                  </a:cubicBezTo>
                  <a:cubicBezTo>
                    <a:pt x="138981" y="446565"/>
                    <a:pt x="139571" y="449503"/>
                    <a:pt x="141357" y="450574"/>
                  </a:cubicBezTo>
                  <a:cubicBezTo>
                    <a:pt x="143353" y="451772"/>
                    <a:pt x="145774" y="452047"/>
                    <a:pt x="147983" y="452783"/>
                  </a:cubicBezTo>
                  <a:cubicBezTo>
                    <a:pt x="150928" y="452047"/>
                    <a:pt x="155622" y="453364"/>
                    <a:pt x="156818" y="450574"/>
                  </a:cubicBezTo>
                  <a:cubicBezTo>
                    <a:pt x="162766" y="436695"/>
                    <a:pt x="154418" y="437871"/>
                    <a:pt x="147983" y="435113"/>
                  </a:cubicBezTo>
                  <a:cubicBezTo>
                    <a:pt x="144957" y="433816"/>
                    <a:pt x="142093" y="432168"/>
                    <a:pt x="139148" y="430696"/>
                  </a:cubicBezTo>
                  <a:cubicBezTo>
                    <a:pt x="137676" y="427751"/>
                    <a:pt x="136365" y="424720"/>
                    <a:pt x="134731" y="421861"/>
                  </a:cubicBezTo>
                  <a:cubicBezTo>
                    <a:pt x="133414" y="419556"/>
                    <a:pt x="131500" y="417609"/>
                    <a:pt x="130313" y="415235"/>
                  </a:cubicBezTo>
                  <a:cubicBezTo>
                    <a:pt x="126025" y="406658"/>
                    <a:pt x="130131" y="409656"/>
                    <a:pt x="125896" y="399774"/>
                  </a:cubicBezTo>
                  <a:cubicBezTo>
                    <a:pt x="124850" y="397334"/>
                    <a:pt x="122557" y="395574"/>
                    <a:pt x="121479" y="393148"/>
                  </a:cubicBezTo>
                  <a:cubicBezTo>
                    <a:pt x="119588" y="388893"/>
                    <a:pt x="119143" y="384061"/>
                    <a:pt x="117061" y="379896"/>
                  </a:cubicBezTo>
                  <a:cubicBezTo>
                    <a:pt x="102412" y="350594"/>
                    <a:pt x="120185" y="387184"/>
                    <a:pt x="110435" y="364435"/>
                  </a:cubicBezTo>
                  <a:cubicBezTo>
                    <a:pt x="109138" y="361409"/>
                    <a:pt x="107490" y="358545"/>
                    <a:pt x="106018" y="355600"/>
                  </a:cubicBezTo>
                  <a:cubicBezTo>
                    <a:pt x="105282" y="345293"/>
                    <a:pt x="103809" y="335012"/>
                    <a:pt x="103809" y="324679"/>
                  </a:cubicBezTo>
                  <a:cubicBezTo>
                    <a:pt x="103809" y="319473"/>
                    <a:pt x="101498" y="311801"/>
                    <a:pt x="106018" y="309218"/>
                  </a:cubicBezTo>
                  <a:cubicBezTo>
                    <a:pt x="110306" y="306768"/>
                    <a:pt x="114853" y="313635"/>
                    <a:pt x="119270" y="315844"/>
                  </a:cubicBezTo>
                  <a:cubicBezTo>
                    <a:pt x="121417" y="322283"/>
                    <a:pt x="121999" y="325069"/>
                    <a:pt x="125896" y="331305"/>
                  </a:cubicBezTo>
                  <a:cubicBezTo>
                    <a:pt x="130269" y="338301"/>
                    <a:pt x="131901" y="339518"/>
                    <a:pt x="136939" y="344557"/>
                  </a:cubicBezTo>
                  <a:cubicBezTo>
                    <a:pt x="137675" y="346766"/>
                    <a:pt x="137950" y="349187"/>
                    <a:pt x="139148" y="351183"/>
                  </a:cubicBezTo>
                  <a:cubicBezTo>
                    <a:pt x="142623" y="356973"/>
                    <a:pt x="146049" y="356221"/>
                    <a:pt x="152400" y="357809"/>
                  </a:cubicBezTo>
                  <a:cubicBezTo>
                    <a:pt x="154609" y="359281"/>
                    <a:pt x="156953" y="360568"/>
                    <a:pt x="159026" y="362226"/>
                  </a:cubicBezTo>
                  <a:cubicBezTo>
                    <a:pt x="160652" y="363527"/>
                    <a:pt x="161361" y="366644"/>
                    <a:pt x="163444" y="366644"/>
                  </a:cubicBezTo>
                  <a:cubicBezTo>
                    <a:pt x="165526" y="366644"/>
                    <a:pt x="166389" y="363699"/>
                    <a:pt x="167861" y="362226"/>
                  </a:cubicBezTo>
                  <a:cubicBezTo>
                    <a:pt x="167125" y="357073"/>
                    <a:pt x="167299" y="351704"/>
                    <a:pt x="165653" y="346766"/>
                  </a:cubicBezTo>
                  <a:cubicBezTo>
                    <a:pt x="164994" y="344790"/>
                    <a:pt x="162485" y="344014"/>
                    <a:pt x="161235" y="342348"/>
                  </a:cubicBezTo>
                  <a:cubicBezTo>
                    <a:pt x="158050" y="338101"/>
                    <a:pt x="155345" y="333513"/>
                    <a:pt x="152400" y="329096"/>
                  </a:cubicBezTo>
                  <a:cubicBezTo>
                    <a:pt x="145819" y="319225"/>
                    <a:pt x="144484" y="314179"/>
                    <a:pt x="141357" y="304800"/>
                  </a:cubicBezTo>
                  <a:cubicBezTo>
                    <a:pt x="140621" y="299646"/>
                    <a:pt x="140004" y="294474"/>
                    <a:pt x="139148" y="289339"/>
                  </a:cubicBezTo>
                  <a:cubicBezTo>
                    <a:pt x="138239" y="283886"/>
                    <a:pt x="136316" y="275010"/>
                    <a:pt x="134731" y="269461"/>
                  </a:cubicBezTo>
                  <a:cubicBezTo>
                    <a:pt x="134091" y="267222"/>
                    <a:pt x="133258" y="265044"/>
                    <a:pt x="132522" y="262835"/>
                  </a:cubicBezTo>
                  <a:cubicBezTo>
                    <a:pt x="131786" y="256945"/>
                    <a:pt x="131875" y="250892"/>
                    <a:pt x="130313" y="245166"/>
                  </a:cubicBezTo>
                  <a:cubicBezTo>
                    <a:pt x="128366" y="238026"/>
                    <a:pt x="124163" y="238316"/>
                    <a:pt x="119270" y="234122"/>
                  </a:cubicBezTo>
                  <a:cubicBezTo>
                    <a:pt x="116108" y="231412"/>
                    <a:pt x="113380" y="228232"/>
                    <a:pt x="110435" y="225287"/>
                  </a:cubicBezTo>
                  <a:cubicBezTo>
                    <a:pt x="106447" y="213324"/>
                    <a:pt x="107687" y="220222"/>
                    <a:pt x="110435" y="200992"/>
                  </a:cubicBezTo>
                  <a:cubicBezTo>
                    <a:pt x="111068" y="196558"/>
                    <a:pt x="110422" y="191628"/>
                    <a:pt x="112644" y="187739"/>
                  </a:cubicBezTo>
                  <a:cubicBezTo>
                    <a:pt x="113799" y="185718"/>
                    <a:pt x="117061" y="186267"/>
                    <a:pt x="119270" y="185531"/>
                  </a:cubicBezTo>
                  <a:cubicBezTo>
                    <a:pt x="122215" y="186267"/>
                    <a:pt x="125315" y="186543"/>
                    <a:pt x="128105" y="187739"/>
                  </a:cubicBezTo>
                  <a:cubicBezTo>
                    <a:pt x="130545" y="188785"/>
                    <a:pt x="132357" y="190970"/>
                    <a:pt x="134731" y="192157"/>
                  </a:cubicBezTo>
                  <a:cubicBezTo>
                    <a:pt x="136813" y="193198"/>
                    <a:pt x="139148" y="193630"/>
                    <a:pt x="141357" y="194366"/>
                  </a:cubicBezTo>
                  <a:cubicBezTo>
                    <a:pt x="142659" y="198272"/>
                    <a:pt x="144659" y="210663"/>
                    <a:pt x="154609" y="203200"/>
                  </a:cubicBezTo>
                  <a:cubicBezTo>
                    <a:pt x="157037" y="201379"/>
                    <a:pt x="153757" y="197081"/>
                    <a:pt x="152400" y="194366"/>
                  </a:cubicBezTo>
                  <a:cubicBezTo>
                    <a:pt x="149974" y="189514"/>
                    <a:pt x="145892" y="189251"/>
                    <a:pt x="141357" y="187739"/>
                  </a:cubicBezTo>
                  <a:cubicBezTo>
                    <a:pt x="139884" y="186267"/>
                    <a:pt x="138565" y="184623"/>
                    <a:pt x="136939" y="183322"/>
                  </a:cubicBezTo>
                  <a:cubicBezTo>
                    <a:pt x="134866" y="181664"/>
                    <a:pt x="131971" y="180978"/>
                    <a:pt x="130313" y="178905"/>
                  </a:cubicBezTo>
                  <a:cubicBezTo>
                    <a:pt x="128859" y="177087"/>
                    <a:pt x="129303" y="174275"/>
                    <a:pt x="128105" y="172279"/>
                  </a:cubicBezTo>
                  <a:cubicBezTo>
                    <a:pt x="127034" y="170493"/>
                    <a:pt x="124988" y="169487"/>
                    <a:pt x="123687" y="167861"/>
                  </a:cubicBezTo>
                  <a:cubicBezTo>
                    <a:pt x="122029" y="165788"/>
                    <a:pt x="120457" y="163609"/>
                    <a:pt x="119270" y="161235"/>
                  </a:cubicBezTo>
                  <a:cubicBezTo>
                    <a:pt x="118229" y="159153"/>
                    <a:pt x="118176" y="156653"/>
                    <a:pt x="117061" y="154609"/>
                  </a:cubicBezTo>
                  <a:cubicBezTo>
                    <a:pt x="102328" y="127598"/>
                    <a:pt x="109038" y="145997"/>
                    <a:pt x="103809" y="130313"/>
                  </a:cubicBezTo>
                  <a:cubicBezTo>
                    <a:pt x="103073" y="119270"/>
                    <a:pt x="102759" y="108190"/>
                    <a:pt x="101600" y="97183"/>
                  </a:cubicBezTo>
                  <a:cubicBezTo>
                    <a:pt x="101282" y="94164"/>
                    <a:pt x="98432" y="91228"/>
                    <a:pt x="99392" y="88348"/>
                  </a:cubicBezTo>
                  <a:cubicBezTo>
                    <a:pt x="100232" y="85830"/>
                    <a:pt x="103809" y="85403"/>
                    <a:pt x="106018" y="83931"/>
                  </a:cubicBezTo>
                  <a:cubicBezTo>
                    <a:pt x="109699" y="84667"/>
                    <a:pt x="113345" y="86670"/>
                    <a:pt x="117061" y="86139"/>
                  </a:cubicBezTo>
                  <a:cubicBezTo>
                    <a:pt x="119122" y="85844"/>
                    <a:pt x="122137" y="83698"/>
                    <a:pt x="121479" y="81722"/>
                  </a:cubicBezTo>
                  <a:cubicBezTo>
                    <a:pt x="119949" y="77131"/>
                    <a:pt x="110258" y="71296"/>
                    <a:pt x="106018" y="68470"/>
                  </a:cubicBezTo>
                  <a:cubicBezTo>
                    <a:pt x="99260" y="48199"/>
                    <a:pt x="110558" y="79760"/>
                    <a:pt x="97183" y="53009"/>
                  </a:cubicBezTo>
                  <a:cubicBezTo>
                    <a:pt x="95101" y="48844"/>
                    <a:pt x="92766" y="39757"/>
                    <a:pt x="92766" y="39757"/>
                  </a:cubicBezTo>
                  <a:cubicBezTo>
                    <a:pt x="90466" y="21357"/>
                    <a:pt x="89084" y="6626"/>
                    <a:pt x="88348"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99" name="Group 198">
              <a:extLst>
                <a:ext uri="{FF2B5EF4-FFF2-40B4-BE49-F238E27FC236}">
                  <a16:creationId xmlns:a16="http://schemas.microsoft.com/office/drawing/2014/main" id="{F9F0DFCC-33D9-1583-8C3C-B30E2BD5F079}"/>
                </a:ext>
              </a:extLst>
            </p:cNvPr>
            <p:cNvGrpSpPr/>
            <p:nvPr/>
          </p:nvGrpSpPr>
          <p:grpSpPr>
            <a:xfrm>
              <a:off x="5728678" y="3907183"/>
              <a:ext cx="362921" cy="2094122"/>
              <a:chOff x="5728678" y="3907183"/>
              <a:chExt cx="362921" cy="2094122"/>
            </a:xfrm>
          </p:grpSpPr>
          <p:sp>
            <p:nvSpPr>
              <p:cNvPr id="172" name="Freeform 171">
                <a:extLst>
                  <a:ext uri="{FF2B5EF4-FFF2-40B4-BE49-F238E27FC236}">
                    <a16:creationId xmlns:a16="http://schemas.microsoft.com/office/drawing/2014/main" id="{76E2118D-5299-2272-33D1-F5449558267D}"/>
                  </a:ext>
                </a:extLst>
              </p:cNvPr>
              <p:cNvSpPr/>
              <p:nvPr/>
            </p:nvSpPr>
            <p:spPr>
              <a:xfrm>
                <a:off x="5792680" y="4585317"/>
                <a:ext cx="119848" cy="1415988"/>
              </a:xfrm>
              <a:custGeom>
                <a:avLst/>
                <a:gdLst>
                  <a:gd name="connsiteX0" fmla="*/ 0 w 119848"/>
                  <a:gd name="connsiteY0" fmla="*/ 1415988 h 1415988"/>
                  <a:gd name="connsiteX1" fmla="*/ 79899 w 119848"/>
                  <a:gd name="connsiteY1" fmla="*/ 1415988 h 1415988"/>
                  <a:gd name="connsiteX2" fmla="*/ 119848 w 119848"/>
                  <a:gd name="connsiteY2" fmla="*/ 0 h 1415988"/>
                  <a:gd name="connsiteX3" fmla="*/ 84337 w 119848"/>
                  <a:gd name="connsiteY3" fmla="*/ 17755 h 1415988"/>
                  <a:gd name="connsiteX4" fmla="*/ 71021 w 119848"/>
                  <a:gd name="connsiteY4" fmla="*/ 310718 h 1415988"/>
                  <a:gd name="connsiteX5" fmla="*/ 22194 w 119848"/>
                  <a:gd name="connsiteY5" fmla="*/ 328473 h 1415988"/>
                  <a:gd name="connsiteX6" fmla="*/ 57704 w 119848"/>
                  <a:gd name="connsiteY6" fmla="*/ 328473 h 1415988"/>
                  <a:gd name="connsiteX7" fmla="*/ 53266 w 119848"/>
                  <a:gd name="connsiteY7" fmla="*/ 559293 h 1415988"/>
                  <a:gd name="connsiteX8" fmla="*/ 0 w 119848"/>
                  <a:gd name="connsiteY8" fmla="*/ 1415988 h 141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848" h="1415988">
                    <a:moveTo>
                      <a:pt x="0" y="1415988"/>
                    </a:moveTo>
                    <a:lnTo>
                      <a:pt x="79899" y="1415988"/>
                    </a:lnTo>
                    <a:lnTo>
                      <a:pt x="119848" y="0"/>
                    </a:lnTo>
                    <a:lnTo>
                      <a:pt x="84337" y="17755"/>
                    </a:lnTo>
                    <a:lnTo>
                      <a:pt x="71021" y="310718"/>
                    </a:lnTo>
                    <a:lnTo>
                      <a:pt x="22194" y="328473"/>
                    </a:lnTo>
                    <a:lnTo>
                      <a:pt x="57704" y="328473"/>
                    </a:lnTo>
                    <a:cubicBezTo>
                      <a:pt x="56225" y="405413"/>
                      <a:pt x="54745" y="482353"/>
                      <a:pt x="53266" y="559293"/>
                    </a:cubicBezTo>
                    <a:lnTo>
                      <a:pt x="0" y="1415988"/>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6" name="Freeform 115">
                <a:extLst>
                  <a:ext uri="{FF2B5EF4-FFF2-40B4-BE49-F238E27FC236}">
                    <a16:creationId xmlns:a16="http://schemas.microsoft.com/office/drawing/2014/main" id="{0981BB97-4873-4410-5223-CD22EFDF0452}"/>
                  </a:ext>
                </a:extLst>
              </p:cNvPr>
              <p:cNvSpPr/>
              <p:nvPr/>
            </p:nvSpPr>
            <p:spPr>
              <a:xfrm>
                <a:off x="5728678" y="3907183"/>
                <a:ext cx="362921" cy="848139"/>
              </a:xfrm>
              <a:custGeom>
                <a:avLst/>
                <a:gdLst>
                  <a:gd name="connsiteX0" fmla="*/ 201670 w 362921"/>
                  <a:gd name="connsiteY0" fmla="*/ 0 h 848139"/>
                  <a:gd name="connsiteX1" fmla="*/ 201670 w 362921"/>
                  <a:gd name="connsiteY1" fmla="*/ 0 h 848139"/>
                  <a:gd name="connsiteX2" fmla="*/ 192835 w 362921"/>
                  <a:gd name="connsiteY2" fmla="*/ 17669 h 848139"/>
                  <a:gd name="connsiteX3" fmla="*/ 188418 w 362921"/>
                  <a:gd name="connsiteY3" fmla="*/ 33130 h 848139"/>
                  <a:gd name="connsiteX4" fmla="*/ 186209 w 362921"/>
                  <a:gd name="connsiteY4" fmla="*/ 39756 h 848139"/>
                  <a:gd name="connsiteX5" fmla="*/ 184000 w 362921"/>
                  <a:gd name="connsiteY5" fmla="*/ 61843 h 848139"/>
                  <a:gd name="connsiteX6" fmla="*/ 179583 w 362921"/>
                  <a:gd name="connsiteY6" fmla="*/ 75095 h 848139"/>
                  <a:gd name="connsiteX7" fmla="*/ 177374 w 362921"/>
                  <a:gd name="connsiteY7" fmla="*/ 81721 h 848139"/>
                  <a:gd name="connsiteX8" fmla="*/ 175165 w 362921"/>
                  <a:gd name="connsiteY8" fmla="*/ 117060 h 848139"/>
                  <a:gd name="connsiteX9" fmla="*/ 170748 w 362921"/>
                  <a:gd name="connsiteY9" fmla="*/ 121478 h 848139"/>
                  <a:gd name="connsiteX10" fmla="*/ 168539 w 362921"/>
                  <a:gd name="connsiteY10" fmla="*/ 130313 h 848139"/>
                  <a:gd name="connsiteX11" fmla="*/ 164122 w 362921"/>
                  <a:gd name="connsiteY11" fmla="*/ 136939 h 848139"/>
                  <a:gd name="connsiteX12" fmla="*/ 155287 w 362921"/>
                  <a:gd name="connsiteY12" fmla="*/ 154608 h 848139"/>
                  <a:gd name="connsiteX13" fmla="*/ 148661 w 362921"/>
                  <a:gd name="connsiteY13" fmla="*/ 159026 h 848139"/>
                  <a:gd name="connsiteX14" fmla="*/ 144244 w 362921"/>
                  <a:gd name="connsiteY14" fmla="*/ 165652 h 848139"/>
                  <a:gd name="connsiteX15" fmla="*/ 128783 w 362921"/>
                  <a:gd name="connsiteY15" fmla="*/ 172278 h 848139"/>
                  <a:gd name="connsiteX16" fmla="*/ 113322 w 362921"/>
                  <a:gd name="connsiteY16" fmla="*/ 183321 h 848139"/>
                  <a:gd name="connsiteX17" fmla="*/ 97861 w 362921"/>
                  <a:gd name="connsiteY17" fmla="*/ 196574 h 848139"/>
                  <a:gd name="connsiteX18" fmla="*/ 91235 w 362921"/>
                  <a:gd name="connsiteY18" fmla="*/ 209826 h 848139"/>
                  <a:gd name="connsiteX19" fmla="*/ 82400 w 362921"/>
                  <a:gd name="connsiteY19" fmla="*/ 220869 h 848139"/>
                  <a:gd name="connsiteX20" fmla="*/ 86818 w 362921"/>
                  <a:gd name="connsiteY20" fmla="*/ 225287 h 848139"/>
                  <a:gd name="connsiteX21" fmla="*/ 126574 w 362921"/>
                  <a:gd name="connsiteY21" fmla="*/ 220869 h 848139"/>
                  <a:gd name="connsiteX22" fmla="*/ 128783 w 362921"/>
                  <a:gd name="connsiteY22" fmla="*/ 227495 h 848139"/>
                  <a:gd name="connsiteX23" fmla="*/ 119948 w 362921"/>
                  <a:gd name="connsiteY23" fmla="*/ 245165 h 848139"/>
                  <a:gd name="connsiteX24" fmla="*/ 117739 w 362921"/>
                  <a:gd name="connsiteY24" fmla="*/ 251791 h 848139"/>
                  <a:gd name="connsiteX25" fmla="*/ 133200 w 362921"/>
                  <a:gd name="connsiteY25" fmla="*/ 273878 h 848139"/>
                  <a:gd name="connsiteX26" fmla="*/ 137618 w 362921"/>
                  <a:gd name="connsiteY26" fmla="*/ 269460 h 848139"/>
                  <a:gd name="connsiteX27" fmla="*/ 139826 w 362921"/>
                  <a:gd name="connsiteY27" fmla="*/ 260626 h 848139"/>
                  <a:gd name="connsiteX28" fmla="*/ 159705 w 362921"/>
                  <a:gd name="connsiteY28" fmla="*/ 254000 h 848139"/>
                  <a:gd name="connsiteX29" fmla="*/ 166331 w 362921"/>
                  <a:gd name="connsiteY29" fmla="*/ 251791 h 848139"/>
                  <a:gd name="connsiteX30" fmla="*/ 172957 w 362921"/>
                  <a:gd name="connsiteY30" fmla="*/ 249582 h 848139"/>
                  <a:gd name="connsiteX31" fmla="*/ 181792 w 362921"/>
                  <a:gd name="connsiteY31" fmla="*/ 251791 h 848139"/>
                  <a:gd name="connsiteX32" fmla="*/ 175165 w 362921"/>
                  <a:gd name="connsiteY32" fmla="*/ 267252 h 848139"/>
                  <a:gd name="connsiteX33" fmla="*/ 168539 w 362921"/>
                  <a:gd name="connsiteY33" fmla="*/ 280504 h 848139"/>
                  <a:gd name="connsiteX34" fmla="*/ 166331 w 362921"/>
                  <a:gd name="connsiteY34" fmla="*/ 287130 h 848139"/>
                  <a:gd name="connsiteX35" fmla="*/ 155287 w 362921"/>
                  <a:gd name="connsiteY35" fmla="*/ 293756 h 848139"/>
                  <a:gd name="connsiteX36" fmla="*/ 144244 w 362921"/>
                  <a:gd name="connsiteY36" fmla="*/ 302591 h 848139"/>
                  <a:gd name="connsiteX37" fmla="*/ 137618 w 362921"/>
                  <a:gd name="connsiteY37" fmla="*/ 304800 h 848139"/>
                  <a:gd name="connsiteX38" fmla="*/ 124365 w 362921"/>
                  <a:gd name="connsiteY38" fmla="*/ 313634 h 848139"/>
                  <a:gd name="connsiteX39" fmla="*/ 111113 w 362921"/>
                  <a:gd name="connsiteY39" fmla="*/ 322469 h 848139"/>
                  <a:gd name="connsiteX40" fmla="*/ 102279 w 362921"/>
                  <a:gd name="connsiteY40" fmla="*/ 324678 h 848139"/>
                  <a:gd name="connsiteX41" fmla="*/ 95652 w 362921"/>
                  <a:gd name="connsiteY41" fmla="*/ 326887 h 848139"/>
                  <a:gd name="connsiteX42" fmla="*/ 89026 w 362921"/>
                  <a:gd name="connsiteY42" fmla="*/ 331304 h 848139"/>
                  <a:gd name="connsiteX43" fmla="*/ 75774 w 362921"/>
                  <a:gd name="connsiteY43" fmla="*/ 335721 h 848139"/>
                  <a:gd name="connsiteX44" fmla="*/ 62522 w 362921"/>
                  <a:gd name="connsiteY44" fmla="*/ 342347 h 848139"/>
                  <a:gd name="connsiteX45" fmla="*/ 40435 w 362921"/>
                  <a:gd name="connsiteY45" fmla="*/ 351182 h 848139"/>
                  <a:gd name="connsiteX46" fmla="*/ 31600 w 362921"/>
                  <a:gd name="connsiteY46" fmla="*/ 360017 h 848139"/>
                  <a:gd name="connsiteX47" fmla="*/ 11722 w 362921"/>
                  <a:gd name="connsiteY47" fmla="*/ 371060 h 848139"/>
                  <a:gd name="connsiteX48" fmla="*/ 5096 w 362921"/>
                  <a:gd name="connsiteY48" fmla="*/ 382104 h 848139"/>
                  <a:gd name="connsiteX49" fmla="*/ 679 w 362921"/>
                  <a:gd name="connsiteY49" fmla="*/ 388730 h 848139"/>
                  <a:gd name="connsiteX50" fmla="*/ 53687 w 362921"/>
                  <a:gd name="connsiteY50" fmla="*/ 384313 h 848139"/>
                  <a:gd name="connsiteX51" fmla="*/ 60313 w 362921"/>
                  <a:gd name="connsiteY51" fmla="*/ 382104 h 848139"/>
                  <a:gd name="connsiteX52" fmla="*/ 75774 w 362921"/>
                  <a:gd name="connsiteY52" fmla="*/ 375478 h 848139"/>
                  <a:gd name="connsiteX53" fmla="*/ 95652 w 362921"/>
                  <a:gd name="connsiteY53" fmla="*/ 373269 h 848139"/>
                  <a:gd name="connsiteX54" fmla="*/ 111113 w 362921"/>
                  <a:gd name="connsiteY54" fmla="*/ 362226 h 848139"/>
                  <a:gd name="connsiteX55" fmla="*/ 117739 w 362921"/>
                  <a:gd name="connsiteY55" fmla="*/ 355600 h 848139"/>
                  <a:gd name="connsiteX56" fmla="*/ 122157 w 362921"/>
                  <a:gd name="connsiteY56" fmla="*/ 348974 h 848139"/>
                  <a:gd name="connsiteX57" fmla="*/ 128783 w 362921"/>
                  <a:gd name="connsiteY57" fmla="*/ 346765 h 848139"/>
                  <a:gd name="connsiteX58" fmla="*/ 148661 w 362921"/>
                  <a:gd name="connsiteY58" fmla="*/ 344556 h 848139"/>
                  <a:gd name="connsiteX59" fmla="*/ 159705 w 362921"/>
                  <a:gd name="connsiteY59" fmla="*/ 355600 h 848139"/>
                  <a:gd name="connsiteX60" fmla="*/ 159705 w 362921"/>
                  <a:gd name="connsiteY60" fmla="*/ 375478 h 848139"/>
                  <a:gd name="connsiteX61" fmla="*/ 150870 w 362921"/>
                  <a:gd name="connsiteY61" fmla="*/ 377687 h 848139"/>
                  <a:gd name="connsiteX62" fmla="*/ 144244 w 362921"/>
                  <a:gd name="connsiteY62" fmla="*/ 382104 h 848139"/>
                  <a:gd name="connsiteX63" fmla="*/ 139826 w 362921"/>
                  <a:gd name="connsiteY63" fmla="*/ 386521 h 848139"/>
                  <a:gd name="connsiteX64" fmla="*/ 133200 w 362921"/>
                  <a:gd name="connsiteY64" fmla="*/ 388730 h 848139"/>
                  <a:gd name="connsiteX65" fmla="*/ 117739 w 362921"/>
                  <a:gd name="connsiteY65" fmla="*/ 401982 h 848139"/>
                  <a:gd name="connsiteX66" fmla="*/ 111113 w 362921"/>
                  <a:gd name="connsiteY66" fmla="*/ 404191 h 848139"/>
                  <a:gd name="connsiteX67" fmla="*/ 104487 w 362921"/>
                  <a:gd name="connsiteY67" fmla="*/ 408608 h 848139"/>
                  <a:gd name="connsiteX68" fmla="*/ 100070 w 362921"/>
                  <a:gd name="connsiteY68" fmla="*/ 415234 h 848139"/>
                  <a:gd name="connsiteX69" fmla="*/ 97861 w 362921"/>
                  <a:gd name="connsiteY69" fmla="*/ 421860 h 848139"/>
                  <a:gd name="connsiteX70" fmla="*/ 91235 w 362921"/>
                  <a:gd name="connsiteY70" fmla="*/ 424069 h 848139"/>
                  <a:gd name="connsiteX71" fmla="*/ 80192 w 362921"/>
                  <a:gd name="connsiteY71" fmla="*/ 432904 h 848139"/>
                  <a:gd name="connsiteX72" fmla="*/ 71357 w 362921"/>
                  <a:gd name="connsiteY72" fmla="*/ 441739 h 848139"/>
                  <a:gd name="connsiteX73" fmla="*/ 69148 w 362921"/>
                  <a:gd name="connsiteY73" fmla="*/ 448365 h 848139"/>
                  <a:gd name="connsiteX74" fmla="*/ 62522 w 362921"/>
                  <a:gd name="connsiteY74" fmla="*/ 452782 h 848139"/>
                  <a:gd name="connsiteX75" fmla="*/ 58105 w 362921"/>
                  <a:gd name="connsiteY75" fmla="*/ 457200 h 848139"/>
                  <a:gd name="connsiteX76" fmla="*/ 51479 w 362921"/>
                  <a:gd name="connsiteY76" fmla="*/ 470452 h 848139"/>
                  <a:gd name="connsiteX77" fmla="*/ 44852 w 362921"/>
                  <a:gd name="connsiteY77" fmla="*/ 481495 h 848139"/>
                  <a:gd name="connsiteX78" fmla="*/ 42644 w 362921"/>
                  <a:gd name="connsiteY78" fmla="*/ 488121 h 848139"/>
                  <a:gd name="connsiteX79" fmla="*/ 64731 w 362921"/>
                  <a:gd name="connsiteY79" fmla="*/ 494747 h 848139"/>
                  <a:gd name="connsiteX80" fmla="*/ 75774 w 362921"/>
                  <a:gd name="connsiteY80" fmla="*/ 488121 h 848139"/>
                  <a:gd name="connsiteX81" fmla="*/ 82400 w 362921"/>
                  <a:gd name="connsiteY81" fmla="*/ 485913 h 848139"/>
                  <a:gd name="connsiteX82" fmla="*/ 91235 w 362921"/>
                  <a:gd name="connsiteY82" fmla="*/ 474869 h 848139"/>
                  <a:gd name="connsiteX83" fmla="*/ 97861 w 362921"/>
                  <a:gd name="connsiteY83" fmla="*/ 468243 h 848139"/>
                  <a:gd name="connsiteX84" fmla="*/ 111113 w 362921"/>
                  <a:gd name="connsiteY84" fmla="*/ 463826 h 848139"/>
                  <a:gd name="connsiteX85" fmla="*/ 124365 w 362921"/>
                  <a:gd name="connsiteY85" fmla="*/ 454991 h 848139"/>
                  <a:gd name="connsiteX86" fmla="*/ 137618 w 362921"/>
                  <a:gd name="connsiteY86" fmla="*/ 448365 h 848139"/>
                  <a:gd name="connsiteX87" fmla="*/ 142035 w 362921"/>
                  <a:gd name="connsiteY87" fmla="*/ 443947 h 848139"/>
                  <a:gd name="connsiteX88" fmla="*/ 153079 w 362921"/>
                  <a:gd name="connsiteY88" fmla="*/ 437321 h 848139"/>
                  <a:gd name="connsiteX89" fmla="*/ 155287 w 362921"/>
                  <a:gd name="connsiteY89" fmla="*/ 448365 h 848139"/>
                  <a:gd name="connsiteX90" fmla="*/ 157496 w 362921"/>
                  <a:gd name="connsiteY90" fmla="*/ 457200 h 848139"/>
                  <a:gd name="connsiteX91" fmla="*/ 153079 w 362921"/>
                  <a:gd name="connsiteY91" fmla="*/ 485913 h 848139"/>
                  <a:gd name="connsiteX92" fmla="*/ 148661 w 362921"/>
                  <a:gd name="connsiteY92" fmla="*/ 492539 h 848139"/>
                  <a:gd name="connsiteX93" fmla="*/ 146452 w 362921"/>
                  <a:gd name="connsiteY93" fmla="*/ 499165 h 848139"/>
                  <a:gd name="connsiteX94" fmla="*/ 137618 w 362921"/>
                  <a:gd name="connsiteY94" fmla="*/ 501374 h 848139"/>
                  <a:gd name="connsiteX95" fmla="*/ 126574 w 362921"/>
                  <a:gd name="connsiteY95" fmla="*/ 510208 h 848139"/>
                  <a:gd name="connsiteX96" fmla="*/ 122157 w 362921"/>
                  <a:gd name="connsiteY96" fmla="*/ 514626 h 848139"/>
                  <a:gd name="connsiteX97" fmla="*/ 115531 w 362921"/>
                  <a:gd name="connsiteY97" fmla="*/ 516834 h 848139"/>
                  <a:gd name="connsiteX98" fmla="*/ 108905 w 362921"/>
                  <a:gd name="connsiteY98" fmla="*/ 530087 h 848139"/>
                  <a:gd name="connsiteX99" fmla="*/ 104487 w 362921"/>
                  <a:gd name="connsiteY99" fmla="*/ 538921 h 848139"/>
                  <a:gd name="connsiteX100" fmla="*/ 102279 w 362921"/>
                  <a:gd name="connsiteY100" fmla="*/ 545547 h 848139"/>
                  <a:gd name="connsiteX101" fmla="*/ 95652 w 362921"/>
                  <a:gd name="connsiteY101" fmla="*/ 547756 h 848139"/>
                  <a:gd name="connsiteX102" fmla="*/ 84609 w 362921"/>
                  <a:gd name="connsiteY102" fmla="*/ 554382 h 848139"/>
                  <a:gd name="connsiteX103" fmla="*/ 73565 w 362921"/>
                  <a:gd name="connsiteY103" fmla="*/ 561008 h 848139"/>
                  <a:gd name="connsiteX104" fmla="*/ 66939 w 362921"/>
                  <a:gd name="connsiteY104" fmla="*/ 567634 h 848139"/>
                  <a:gd name="connsiteX105" fmla="*/ 60313 w 362921"/>
                  <a:gd name="connsiteY105" fmla="*/ 569843 h 848139"/>
                  <a:gd name="connsiteX106" fmla="*/ 49270 w 362921"/>
                  <a:gd name="connsiteY106" fmla="*/ 580887 h 848139"/>
                  <a:gd name="connsiteX107" fmla="*/ 44852 w 362921"/>
                  <a:gd name="connsiteY107" fmla="*/ 585304 h 848139"/>
                  <a:gd name="connsiteX108" fmla="*/ 38226 w 362921"/>
                  <a:gd name="connsiteY108" fmla="*/ 589721 h 848139"/>
                  <a:gd name="connsiteX109" fmla="*/ 27183 w 362921"/>
                  <a:gd name="connsiteY109" fmla="*/ 598556 h 848139"/>
                  <a:gd name="connsiteX110" fmla="*/ 31600 w 362921"/>
                  <a:gd name="connsiteY110" fmla="*/ 602974 h 848139"/>
                  <a:gd name="connsiteX111" fmla="*/ 66939 w 362921"/>
                  <a:gd name="connsiteY111" fmla="*/ 600765 h 848139"/>
                  <a:gd name="connsiteX112" fmla="*/ 75774 w 362921"/>
                  <a:gd name="connsiteY112" fmla="*/ 598556 h 848139"/>
                  <a:gd name="connsiteX113" fmla="*/ 86818 w 362921"/>
                  <a:gd name="connsiteY113" fmla="*/ 596347 h 848139"/>
                  <a:gd name="connsiteX114" fmla="*/ 115531 w 362921"/>
                  <a:gd name="connsiteY114" fmla="*/ 602974 h 848139"/>
                  <a:gd name="connsiteX115" fmla="*/ 100070 w 362921"/>
                  <a:gd name="connsiteY115" fmla="*/ 611808 h 848139"/>
                  <a:gd name="connsiteX116" fmla="*/ 84609 w 362921"/>
                  <a:gd name="connsiteY116" fmla="*/ 620643 h 848139"/>
                  <a:gd name="connsiteX117" fmla="*/ 77983 w 362921"/>
                  <a:gd name="connsiteY117" fmla="*/ 622852 h 848139"/>
                  <a:gd name="connsiteX118" fmla="*/ 60313 w 362921"/>
                  <a:gd name="connsiteY118" fmla="*/ 629478 h 848139"/>
                  <a:gd name="connsiteX119" fmla="*/ 44852 w 362921"/>
                  <a:gd name="connsiteY119" fmla="*/ 636104 h 848139"/>
                  <a:gd name="connsiteX120" fmla="*/ 31600 w 362921"/>
                  <a:gd name="connsiteY120" fmla="*/ 644939 h 848139"/>
                  <a:gd name="connsiteX121" fmla="*/ 13931 w 362921"/>
                  <a:gd name="connsiteY121" fmla="*/ 649356 h 848139"/>
                  <a:gd name="connsiteX122" fmla="*/ 9513 w 362921"/>
                  <a:gd name="connsiteY122" fmla="*/ 653774 h 848139"/>
                  <a:gd name="connsiteX123" fmla="*/ 2887 w 362921"/>
                  <a:gd name="connsiteY123" fmla="*/ 655982 h 848139"/>
                  <a:gd name="connsiteX124" fmla="*/ 9513 w 362921"/>
                  <a:gd name="connsiteY124" fmla="*/ 660400 h 848139"/>
                  <a:gd name="connsiteX125" fmla="*/ 29392 w 362921"/>
                  <a:gd name="connsiteY125" fmla="*/ 662608 h 848139"/>
                  <a:gd name="connsiteX126" fmla="*/ 95652 w 362921"/>
                  <a:gd name="connsiteY126" fmla="*/ 664817 h 848139"/>
                  <a:gd name="connsiteX127" fmla="*/ 93444 w 362921"/>
                  <a:gd name="connsiteY127" fmla="*/ 671443 h 848139"/>
                  <a:gd name="connsiteX128" fmla="*/ 86818 w 362921"/>
                  <a:gd name="connsiteY128" fmla="*/ 675860 h 848139"/>
                  <a:gd name="connsiteX129" fmla="*/ 75774 w 362921"/>
                  <a:gd name="connsiteY129" fmla="*/ 684695 h 848139"/>
                  <a:gd name="connsiteX130" fmla="*/ 69148 w 362921"/>
                  <a:gd name="connsiteY130" fmla="*/ 686904 h 848139"/>
                  <a:gd name="connsiteX131" fmla="*/ 62522 w 362921"/>
                  <a:gd name="connsiteY131" fmla="*/ 691321 h 848139"/>
                  <a:gd name="connsiteX132" fmla="*/ 58105 w 362921"/>
                  <a:gd name="connsiteY132" fmla="*/ 695739 h 848139"/>
                  <a:gd name="connsiteX133" fmla="*/ 51479 w 362921"/>
                  <a:gd name="connsiteY133" fmla="*/ 697947 h 848139"/>
                  <a:gd name="connsiteX134" fmla="*/ 38226 w 362921"/>
                  <a:gd name="connsiteY134" fmla="*/ 704574 h 848139"/>
                  <a:gd name="connsiteX135" fmla="*/ 31600 w 362921"/>
                  <a:gd name="connsiteY135" fmla="*/ 708991 h 848139"/>
                  <a:gd name="connsiteX136" fmla="*/ 13931 w 362921"/>
                  <a:gd name="connsiteY136" fmla="*/ 713408 h 848139"/>
                  <a:gd name="connsiteX137" fmla="*/ 9513 w 362921"/>
                  <a:gd name="connsiteY137" fmla="*/ 720034 h 848139"/>
                  <a:gd name="connsiteX138" fmla="*/ 16139 w 362921"/>
                  <a:gd name="connsiteY138" fmla="*/ 722243 h 848139"/>
                  <a:gd name="connsiteX139" fmla="*/ 29392 w 362921"/>
                  <a:gd name="connsiteY139" fmla="*/ 720034 h 848139"/>
                  <a:gd name="connsiteX140" fmla="*/ 49270 w 362921"/>
                  <a:gd name="connsiteY140" fmla="*/ 711200 h 848139"/>
                  <a:gd name="connsiteX141" fmla="*/ 55896 w 362921"/>
                  <a:gd name="connsiteY141" fmla="*/ 708991 h 848139"/>
                  <a:gd name="connsiteX142" fmla="*/ 84609 w 362921"/>
                  <a:gd name="connsiteY142" fmla="*/ 711200 h 848139"/>
                  <a:gd name="connsiteX143" fmla="*/ 86818 w 362921"/>
                  <a:gd name="connsiteY143" fmla="*/ 717826 h 848139"/>
                  <a:gd name="connsiteX144" fmla="*/ 91235 w 362921"/>
                  <a:gd name="connsiteY144" fmla="*/ 724452 h 848139"/>
                  <a:gd name="connsiteX145" fmla="*/ 106696 w 362921"/>
                  <a:gd name="connsiteY145" fmla="*/ 728869 h 848139"/>
                  <a:gd name="connsiteX146" fmla="*/ 93444 w 362921"/>
                  <a:gd name="connsiteY146" fmla="*/ 733287 h 848139"/>
                  <a:gd name="connsiteX147" fmla="*/ 89026 w 362921"/>
                  <a:gd name="connsiteY147" fmla="*/ 737704 h 848139"/>
                  <a:gd name="connsiteX148" fmla="*/ 80192 w 362921"/>
                  <a:gd name="connsiteY148" fmla="*/ 742121 h 848139"/>
                  <a:gd name="connsiteX149" fmla="*/ 75774 w 362921"/>
                  <a:gd name="connsiteY149" fmla="*/ 746539 h 848139"/>
                  <a:gd name="connsiteX150" fmla="*/ 66939 w 362921"/>
                  <a:gd name="connsiteY150" fmla="*/ 748747 h 848139"/>
                  <a:gd name="connsiteX151" fmla="*/ 60313 w 362921"/>
                  <a:gd name="connsiteY151" fmla="*/ 750956 h 848139"/>
                  <a:gd name="connsiteX152" fmla="*/ 51479 w 362921"/>
                  <a:gd name="connsiteY152" fmla="*/ 762000 h 848139"/>
                  <a:gd name="connsiteX153" fmla="*/ 47061 w 362921"/>
                  <a:gd name="connsiteY153" fmla="*/ 775252 h 848139"/>
                  <a:gd name="connsiteX154" fmla="*/ 38226 w 362921"/>
                  <a:gd name="connsiteY154" fmla="*/ 788504 h 848139"/>
                  <a:gd name="connsiteX155" fmla="*/ 31600 w 362921"/>
                  <a:gd name="connsiteY155" fmla="*/ 795130 h 848139"/>
                  <a:gd name="connsiteX156" fmla="*/ 27183 w 362921"/>
                  <a:gd name="connsiteY156" fmla="*/ 801756 h 848139"/>
                  <a:gd name="connsiteX157" fmla="*/ 47061 w 362921"/>
                  <a:gd name="connsiteY157" fmla="*/ 799547 h 848139"/>
                  <a:gd name="connsiteX158" fmla="*/ 64731 w 362921"/>
                  <a:gd name="connsiteY158" fmla="*/ 795130 h 848139"/>
                  <a:gd name="connsiteX159" fmla="*/ 71357 w 362921"/>
                  <a:gd name="connsiteY159" fmla="*/ 792921 h 848139"/>
                  <a:gd name="connsiteX160" fmla="*/ 84609 w 362921"/>
                  <a:gd name="connsiteY160" fmla="*/ 786295 h 848139"/>
                  <a:gd name="connsiteX161" fmla="*/ 93444 w 362921"/>
                  <a:gd name="connsiteY161" fmla="*/ 790713 h 848139"/>
                  <a:gd name="connsiteX162" fmla="*/ 97861 w 362921"/>
                  <a:gd name="connsiteY162" fmla="*/ 799547 h 848139"/>
                  <a:gd name="connsiteX163" fmla="*/ 95652 w 362921"/>
                  <a:gd name="connsiteY163" fmla="*/ 806174 h 848139"/>
                  <a:gd name="connsiteX164" fmla="*/ 82400 w 362921"/>
                  <a:gd name="connsiteY164" fmla="*/ 817217 h 848139"/>
                  <a:gd name="connsiteX165" fmla="*/ 77983 w 362921"/>
                  <a:gd name="connsiteY165" fmla="*/ 823843 h 848139"/>
                  <a:gd name="connsiteX166" fmla="*/ 71357 w 362921"/>
                  <a:gd name="connsiteY166" fmla="*/ 826052 h 848139"/>
                  <a:gd name="connsiteX167" fmla="*/ 66939 w 362921"/>
                  <a:gd name="connsiteY167" fmla="*/ 830469 h 848139"/>
                  <a:gd name="connsiteX168" fmla="*/ 66939 w 362921"/>
                  <a:gd name="connsiteY168" fmla="*/ 845930 h 848139"/>
                  <a:gd name="connsiteX169" fmla="*/ 75774 w 362921"/>
                  <a:gd name="connsiteY169" fmla="*/ 848139 h 848139"/>
                  <a:gd name="connsiteX170" fmla="*/ 108905 w 362921"/>
                  <a:gd name="connsiteY170" fmla="*/ 843721 h 848139"/>
                  <a:gd name="connsiteX171" fmla="*/ 115531 w 362921"/>
                  <a:gd name="connsiteY171" fmla="*/ 839304 h 848139"/>
                  <a:gd name="connsiteX172" fmla="*/ 122157 w 362921"/>
                  <a:gd name="connsiteY172" fmla="*/ 826052 h 848139"/>
                  <a:gd name="connsiteX173" fmla="*/ 130992 w 362921"/>
                  <a:gd name="connsiteY173" fmla="*/ 808382 h 848139"/>
                  <a:gd name="connsiteX174" fmla="*/ 139826 w 362921"/>
                  <a:gd name="connsiteY174" fmla="*/ 799547 h 848139"/>
                  <a:gd name="connsiteX175" fmla="*/ 150870 w 362921"/>
                  <a:gd name="connsiteY175" fmla="*/ 788504 h 848139"/>
                  <a:gd name="connsiteX176" fmla="*/ 157496 w 362921"/>
                  <a:gd name="connsiteY176" fmla="*/ 784087 h 848139"/>
                  <a:gd name="connsiteX177" fmla="*/ 166331 w 362921"/>
                  <a:gd name="connsiteY177" fmla="*/ 775252 h 848139"/>
                  <a:gd name="connsiteX178" fmla="*/ 161913 w 362921"/>
                  <a:gd name="connsiteY178" fmla="*/ 762000 h 848139"/>
                  <a:gd name="connsiteX179" fmla="*/ 157496 w 362921"/>
                  <a:gd name="connsiteY179" fmla="*/ 746539 h 848139"/>
                  <a:gd name="connsiteX180" fmla="*/ 153079 w 362921"/>
                  <a:gd name="connsiteY180" fmla="*/ 737704 h 848139"/>
                  <a:gd name="connsiteX181" fmla="*/ 161913 w 362921"/>
                  <a:gd name="connsiteY181" fmla="*/ 733287 h 848139"/>
                  <a:gd name="connsiteX182" fmla="*/ 195044 w 362921"/>
                  <a:gd name="connsiteY182" fmla="*/ 731078 h 848139"/>
                  <a:gd name="connsiteX183" fmla="*/ 230383 w 362921"/>
                  <a:gd name="connsiteY183" fmla="*/ 735495 h 848139"/>
                  <a:gd name="connsiteX184" fmla="*/ 252470 w 362921"/>
                  <a:gd name="connsiteY184" fmla="*/ 737704 h 848139"/>
                  <a:gd name="connsiteX185" fmla="*/ 285600 w 362921"/>
                  <a:gd name="connsiteY185" fmla="*/ 746539 h 848139"/>
                  <a:gd name="connsiteX186" fmla="*/ 276765 w 362921"/>
                  <a:gd name="connsiteY186" fmla="*/ 739913 h 848139"/>
                  <a:gd name="connsiteX187" fmla="*/ 263513 w 362921"/>
                  <a:gd name="connsiteY187" fmla="*/ 726660 h 848139"/>
                  <a:gd name="connsiteX188" fmla="*/ 261305 w 362921"/>
                  <a:gd name="connsiteY188" fmla="*/ 720034 h 848139"/>
                  <a:gd name="connsiteX189" fmla="*/ 243635 w 362921"/>
                  <a:gd name="connsiteY189" fmla="*/ 706782 h 848139"/>
                  <a:gd name="connsiteX190" fmla="*/ 237009 w 362921"/>
                  <a:gd name="connsiteY190" fmla="*/ 697947 h 848139"/>
                  <a:gd name="connsiteX191" fmla="*/ 223757 w 362921"/>
                  <a:gd name="connsiteY191" fmla="*/ 684695 h 848139"/>
                  <a:gd name="connsiteX192" fmla="*/ 212713 w 362921"/>
                  <a:gd name="connsiteY192" fmla="*/ 662608 h 848139"/>
                  <a:gd name="connsiteX193" fmla="*/ 206087 w 362921"/>
                  <a:gd name="connsiteY193" fmla="*/ 658191 h 848139"/>
                  <a:gd name="connsiteX194" fmla="*/ 219339 w 362921"/>
                  <a:gd name="connsiteY194" fmla="*/ 653774 h 848139"/>
                  <a:gd name="connsiteX195" fmla="*/ 232592 w 362921"/>
                  <a:gd name="connsiteY195" fmla="*/ 658191 h 848139"/>
                  <a:gd name="connsiteX196" fmla="*/ 265722 w 362921"/>
                  <a:gd name="connsiteY196" fmla="*/ 655982 h 848139"/>
                  <a:gd name="connsiteX197" fmla="*/ 259096 w 362921"/>
                  <a:gd name="connsiteY197" fmla="*/ 647147 h 848139"/>
                  <a:gd name="connsiteX198" fmla="*/ 241426 w 362921"/>
                  <a:gd name="connsiteY198" fmla="*/ 633895 h 848139"/>
                  <a:gd name="connsiteX199" fmla="*/ 219339 w 362921"/>
                  <a:gd name="connsiteY199" fmla="*/ 614017 h 848139"/>
                  <a:gd name="connsiteX200" fmla="*/ 210505 w 362921"/>
                  <a:gd name="connsiteY200" fmla="*/ 596347 h 848139"/>
                  <a:gd name="connsiteX201" fmla="*/ 206087 w 362921"/>
                  <a:gd name="connsiteY201" fmla="*/ 583095 h 848139"/>
                  <a:gd name="connsiteX202" fmla="*/ 239218 w 362921"/>
                  <a:gd name="connsiteY202" fmla="*/ 572052 h 848139"/>
                  <a:gd name="connsiteX203" fmla="*/ 228174 w 362921"/>
                  <a:gd name="connsiteY203" fmla="*/ 556591 h 848139"/>
                  <a:gd name="connsiteX204" fmla="*/ 223757 w 362921"/>
                  <a:gd name="connsiteY204" fmla="*/ 543339 h 848139"/>
                  <a:gd name="connsiteX205" fmla="*/ 221548 w 362921"/>
                  <a:gd name="connsiteY205" fmla="*/ 536713 h 848139"/>
                  <a:gd name="connsiteX206" fmla="*/ 217131 w 362921"/>
                  <a:gd name="connsiteY206" fmla="*/ 530087 h 848139"/>
                  <a:gd name="connsiteX207" fmla="*/ 214922 w 362921"/>
                  <a:gd name="connsiteY207" fmla="*/ 523460 h 848139"/>
                  <a:gd name="connsiteX208" fmla="*/ 210505 w 362921"/>
                  <a:gd name="connsiteY208" fmla="*/ 516834 h 848139"/>
                  <a:gd name="connsiteX209" fmla="*/ 208296 w 362921"/>
                  <a:gd name="connsiteY209" fmla="*/ 510208 h 848139"/>
                  <a:gd name="connsiteX210" fmla="*/ 201670 w 362921"/>
                  <a:gd name="connsiteY210" fmla="*/ 505791 h 848139"/>
                  <a:gd name="connsiteX211" fmla="*/ 199461 w 362921"/>
                  <a:gd name="connsiteY211" fmla="*/ 499165 h 848139"/>
                  <a:gd name="connsiteX212" fmla="*/ 197252 w 362921"/>
                  <a:gd name="connsiteY212" fmla="*/ 485913 h 848139"/>
                  <a:gd name="connsiteX213" fmla="*/ 192835 w 362921"/>
                  <a:gd name="connsiteY213" fmla="*/ 479287 h 848139"/>
                  <a:gd name="connsiteX214" fmla="*/ 188418 w 362921"/>
                  <a:gd name="connsiteY214" fmla="*/ 474869 h 848139"/>
                  <a:gd name="connsiteX215" fmla="*/ 195044 w 362921"/>
                  <a:gd name="connsiteY215" fmla="*/ 479287 h 848139"/>
                  <a:gd name="connsiteX216" fmla="*/ 210505 w 362921"/>
                  <a:gd name="connsiteY216" fmla="*/ 483704 h 848139"/>
                  <a:gd name="connsiteX217" fmla="*/ 217131 w 362921"/>
                  <a:gd name="connsiteY217" fmla="*/ 485913 h 848139"/>
                  <a:gd name="connsiteX218" fmla="*/ 261305 w 362921"/>
                  <a:gd name="connsiteY218" fmla="*/ 479287 h 848139"/>
                  <a:gd name="connsiteX219" fmla="*/ 265722 w 362921"/>
                  <a:gd name="connsiteY219" fmla="*/ 474869 h 848139"/>
                  <a:gd name="connsiteX220" fmla="*/ 261305 w 362921"/>
                  <a:gd name="connsiteY220" fmla="*/ 468243 h 848139"/>
                  <a:gd name="connsiteX221" fmla="*/ 254679 w 362921"/>
                  <a:gd name="connsiteY221" fmla="*/ 463826 h 848139"/>
                  <a:gd name="connsiteX222" fmla="*/ 248052 w 362921"/>
                  <a:gd name="connsiteY222" fmla="*/ 452782 h 848139"/>
                  <a:gd name="connsiteX223" fmla="*/ 241426 w 362921"/>
                  <a:gd name="connsiteY223" fmla="*/ 448365 h 848139"/>
                  <a:gd name="connsiteX224" fmla="*/ 234800 w 362921"/>
                  <a:gd name="connsiteY224" fmla="*/ 441739 h 848139"/>
                  <a:gd name="connsiteX225" fmla="*/ 221548 w 362921"/>
                  <a:gd name="connsiteY225" fmla="*/ 430695 h 848139"/>
                  <a:gd name="connsiteX226" fmla="*/ 201670 w 362921"/>
                  <a:gd name="connsiteY226" fmla="*/ 406400 h 848139"/>
                  <a:gd name="connsiteX227" fmla="*/ 203879 w 362921"/>
                  <a:gd name="connsiteY227" fmla="*/ 395356 h 848139"/>
                  <a:gd name="connsiteX228" fmla="*/ 199461 w 362921"/>
                  <a:gd name="connsiteY228" fmla="*/ 357808 h 848139"/>
                  <a:gd name="connsiteX229" fmla="*/ 201670 w 362921"/>
                  <a:gd name="connsiteY229" fmla="*/ 344556 h 848139"/>
                  <a:gd name="connsiteX230" fmla="*/ 219339 w 362921"/>
                  <a:gd name="connsiteY230" fmla="*/ 346765 h 848139"/>
                  <a:gd name="connsiteX231" fmla="*/ 228174 w 362921"/>
                  <a:gd name="connsiteY231" fmla="*/ 351182 h 848139"/>
                  <a:gd name="connsiteX232" fmla="*/ 241426 w 362921"/>
                  <a:gd name="connsiteY232" fmla="*/ 355600 h 848139"/>
                  <a:gd name="connsiteX233" fmla="*/ 270139 w 362921"/>
                  <a:gd name="connsiteY233" fmla="*/ 362226 h 848139"/>
                  <a:gd name="connsiteX234" fmla="*/ 281183 w 362921"/>
                  <a:gd name="connsiteY234" fmla="*/ 353391 h 848139"/>
                  <a:gd name="connsiteX235" fmla="*/ 272348 w 362921"/>
                  <a:gd name="connsiteY235" fmla="*/ 348974 h 848139"/>
                  <a:gd name="connsiteX236" fmla="*/ 265722 w 362921"/>
                  <a:gd name="connsiteY236" fmla="*/ 344556 h 848139"/>
                  <a:gd name="connsiteX237" fmla="*/ 248052 w 362921"/>
                  <a:gd name="connsiteY237" fmla="*/ 340139 h 848139"/>
                  <a:gd name="connsiteX238" fmla="*/ 241426 w 362921"/>
                  <a:gd name="connsiteY238" fmla="*/ 337930 h 848139"/>
                  <a:gd name="connsiteX239" fmla="*/ 234800 w 362921"/>
                  <a:gd name="connsiteY239" fmla="*/ 331304 h 848139"/>
                  <a:gd name="connsiteX240" fmla="*/ 217131 w 362921"/>
                  <a:gd name="connsiteY240" fmla="*/ 322469 h 848139"/>
                  <a:gd name="connsiteX241" fmla="*/ 212713 w 362921"/>
                  <a:gd name="connsiteY241" fmla="*/ 318052 h 848139"/>
                  <a:gd name="connsiteX242" fmla="*/ 203879 w 362921"/>
                  <a:gd name="connsiteY242" fmla="*/ 315843 h 848139"/>
                  <a:gd name="connsiteX243" fmla="*/ 201670 w 362921"/>
                  <a:gd name="connsiteY243" fmla="*/ 309217 h 848139"/>
                  <a:gd name="connsiteX244" fmla="*/ 197252 w 362921"/>
                  <a:gd name="connsiteY244" fmla="*/ 293756 h 848139"/>
                  <a:gd name="connsiteX245" fmla="*/ 192835 w 362921"/>
                  <a:gd name="connsiteY245" fmla="*/ 287130 h 848139"/>
                  <a:gd name="connsiteX246" fmla="*/ 195044 w 362921"/>
                  <a:gd name="connsiteY246" fmla="*/ 280504 h 848139"/>
                  <a:gd name="connsiteX247" fmla="*/ 203879 w 362921"/>
                  <a:gd name="connsiteY247" fmla="*/ 276087 h 848139"/>
                  <a:gd name="connsiteX248" fmla="*/ 261305 w 362921"/>
                  <a:gd name="connsiteY248" fmla="*/ 269460 h 848139"/>
                  <a:gd name="connsiteX249" fmla="*/ 272348 w 362921"/>
                  <a:gd name="connsiteY249" fmla="*/ 271669 h 848139"/>
                  <a:gd name="connsiteX250" fmla="*/ 281183 w 362921"/>
                  <a:gd name="connsiteY250" fmla="*/ 269460 h 848139"/>
                  <a:gd name="connsiteX251" fmla="*/ 267931 w 362921"/>
                  <a:gd name="connsiteY251" fmla="*/ 265043 h 848139"/>
                  <a:gd name="connsiteX252" fmla="*/ 243635 w 362921"/>
                  <a:gd name="connsiteY252" fmla="*/ 262834 h 848139"/>
                  <a:gd name="connsiteX253" fmla="*/ 230383 w 362921"/>
                  <a:gd name="connsiteY253" fmla="*/ 251791 h 848139"/>
                  <a:gd name="connsiteX254" fmla="*/ 221548 w 362921"/>
                  <a:gd name="connsiteY254" fmla="*/ 242956 h 848139"/>
                  <a:gd name="connsiteX255" fmla="*/ 214922 w 362921"/>
                  <a:gd name="connsiteY255" fmla="*/ 236330 h 848139"/>
                  <a:gd name="connsiteX256" fmla="*/ 203879 w 362921"/>
                  <a:gd name="connsiteY256" fmla="*/ 231913 h 848139"/>
                  <a:gd name="connsiteX257" fmla="*/ 203879 w 362921"/>
                  <a:gd name="connsiteY257" fmla="*/ 185530 h 848139"/>
                  <a:gd name="connsiteX258" fmla="*/ 210505 w 362921"/>
                  <a:gd name="connsiteY258" fmla="*/ 181113 h 848139"/>
                  <a:gd name="connsiteX259" fmla="*/ 230383 w 362921"/>
                  <a:gd name="connsiteY259" fmla="*/ 187739 h 848139"/>
                  <a:gd name="connsiteX260" fmla="*/ 241426 w 362921"/>
                  <a:gd name="connsiteY260" fmla="*/ 196574 h 848139"/>
                  <a:gd name="connsiteX261" fmla="*/ 252470 w 362921"/>
                  <a:gd name="connsiteY261" fmla="*/ 198782 h 848139"/>
                  <a:gd name="connsiteX262" fmla="*/ 283392 w 362921"/>
                  <a:gd name="connsiteY262" fmla="*/ 207617 h 848139"/>
                  <a:gd name="connsiteX263" fmla="*/ 314313 w 362921"/>
                  <a:gd name="connsiteY263" fmla="*/ 212034 h 848139"/>
                  <a:gd name="connsiteX264" fmla="*/ 336400 w 362921"/>
                  <a:gd name="connsiteY264" fmla="*/ 218660 h 848139"/>
                  <a:gd name="connsiteX265" fmla="*/ 356279 w 362921"/>
                  <a:gd name="connsiteY265" fmla="*/ 216452 h 848139"/>
                  <a:gd name="connsiteX266" fmla="*/ 362905 w 362921"/>
                  <a:gd name="connsiteY266" fmla="*/ 214243 h 848139"/>
                  <a:gd name="connsiteX267" fmla="*/ 347444 w 362921"/>
                  <a:gd name="connsiteY267" fmla="*/ 194365 h 848139"/>
                  <a:gd name="connsiteX268" fmla="*/ 340818 w 362921"/>
                  <a:gd name="connsiteY268" fmla="*/ 192156 h 848139"/>
                  <a:gd name="connsiteX269" fmla="*/ 318731 w 362921"/>
                  <a:gd name="connsiteY269" fmla="*/ 178904 h 848139"/>
                  <a:gd name="connsiteX270" fmla="*/ 309896 w 362921"/>
                  <a:gd name="connsiteY270" fmla="*/ 170069 h 848139"/>
                  <a:gd name="connsiteX271" fmla="*/ 287809 w 362921"/>
                  <a:gd name="connsiteY271" fmla="*/ 159026 h 848139"/>
                  <a:gd name="connsiteX272" fmla="*/ 263513 w 362921"/>
                  <a:gd name="connsiteY272" fmla="*/ 147982 h 848139"/>
                  <a:gd name="connsiteX273" fmla="*/ 217131 w 362921"/>
                  <a:gd name="connsiteY273" fmla="*/ 125895 h 848139"/>
                  <a:gd name="connsiteX274" fmla="*/ 210505 w 362921"/>
                  <a:gd name="connsiteY274" fmla="*/ 123687 h 848139"/>
                  <a:gd name="connsiteX275" fmla="*/ 206087 w 362921"/>
                  <a:gd name="connsiteY275" fmla="*/ 119269 h 848139"/>
                  <a:gd name="connsiteX276" fmla="*/ 199461 w 362921"/>
                  <a:gd name="connsiteY276" fmla="*/ 117060 h 848139"/>
                  <a:gd name="connsiteX277" fmla="*/ 190626 w 362921"/>
                  <a:gd name="connsiteY277" fmla="*/ 112643 h 848139"/>
                  <a:gd name="connsiteX278" fmla="*/ 188418 w 362921"/>
                  <a:gd name="connsiteY278" fmla="*/ 106017 h 848139"/>
                  <a:gd name="connsiteX279" fmla="*/ 184000 w 362921"/>
                  <a:gd name="connsiteY279" fmla="*/ 101600 h 848139"/>
                  <a:gd name="connsiteX280" fmla="*/ 186209 w 362921"/>
                  <a:gd name="connsiteY280" fmla="*/ 83930 h 848139"/>
                  <a:gd name="connsiteX281" fmla="*/ 192835 w 362921"/>
                  <a:gd name="connsiteY281" fmla="*/ 46382 h 848139"/>
                  <a:gd name="connsiteX282" fmla="*/ 201670 w 362921"/>
                  <a:gd name="connsiteY282" fmla="*/ 0 h 84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362921" h="848139">
                    <a:moveTo>
                      <a:pt x="201670" y="0"/>
                    </a:moveTo>
                    <a:lnTo>
                      <a:pt x="201670" y="0"/>
                    </a:lnTo>
                    <a:cubicBezTo>
                      <a:pt x="198725" y="5890"/>
                      <a:pt x="195560" y="11674"/>
                      <a:pt x="192835" y="17669"/>
                    </a:cubicBezTo>
                    <a:cubicBezTo>
                      <a:pt x="190795" y="22156"/>
                      <a:pt x="189718" y="28580"/>
                      <a:pt x="188418" y="33130"/>
                    </a:cubicBezTo>
                    <a:cubicBezTo>
                      <a:pt x="187778" y="35369"/>
                      <a:pt x="186945" y="37547"/>
                      <a:pt x="186209" y="39756"/>
                    </a:cubicBezTo>
                    <a:cubicBezTo>
                      <a:pt x="185473" y="47118"/>
                      <a:pt x="185364" y="54571"/>
                      <a:pt x="184000" y="61843"/>
                    </a:cubicBezTo>
                    <a:cubicBezTo>
                      <a:pt x="183142" y="66419"/>
                      <a:pt x="181055" y="70678"/>
                      <a:pt x="179583" y="75095"/>
                    </a:cubicBezTo>
                    <a:lnTo>
                      <a:pt x="177374" y="81721"/>
                    </a:lnTo>
                    <a:cubicBezTo>
                      <a:pt x="176638" y="93501"/>
                      <a:pt x="177105" y="105418"/>
                      <a:pt x="175165" y="117060"/>
                    </a:cubicBezTo>
                    <a:cubicBezTo>
                      <a:pt x="174823" y="119114"/>
                      <a:pt x="171679" y="119615"/>
                      <a:pt x="170748" y="121478"/>
                    </a:cubicBezTo>
                    <a:cubicBezTo>
                      <a:pt x="169390" y="124193"/>
                      <a:pt x="169735" y="127523"/>
                      <a:pt x="168539" y="130313"/>
                    </a:cubicBezTo>
                    <a:cubicBezTo>
                      <a:pt x="167493" y="132753"/>
                      <a:pt x="165200" y="134513"/>
                      <a:pt x="164122" y="136939"/>
                    </a:cubicBezTo>
                    <a:cubicBezTo>
                      <a:pt x="158797" y="148922"/>
                      <a:pt x="163110" y="148350"/>
                      <a:pt x="155287" y="154608"/>
                    </a:cubicBezTo>
                    <a:cubicBezTo>
                      <a:pt x="153214" y="156266"/>
                      <a:pt x="150870" y="157553"/>
                      <a:pt x="148661" y="159026"/>
                    </a:cubicBezTo>
                    <a:cubicBezTo>
                      <a:pt x="147189" y="161235"/>
                      <a:pt x="146121" y="163775"/>
                      <a:pt x="144244" y="165652"/>
                    </a:cubicBezTo>
                    <a:cubicBezTo>
                      <a:pt x="139160" y="170736"/>
                      <a:pt x="135541" y="170588"/>
                      <a:pt x="128783" y="172278"/>
                    </a:cubicBezTo>
                    <a:cubicBezTo>
                      <a:pt x="118302" y="182759"/>
                      <a:pt x="123899" y="179796"/>
                      <a:pt x="113322" y="183321"/>
                    </a:cubicBezTo>
                    <a:cubicBezTo>
                      <a:pt x="102610" y="194033"/>
                      <a:pt x="107952" y="189846"/>
                      <a:pt x="97861" y="196574"/>
                    </a:cubicBezTo>
                    <a:cubicBezTo>
                      <a:pt x="85203" y="215563"/>
                      <a:pt x="100379" y="191538"/>
                      <a:pt x="91235" y="209826"/>
                    </a:cubicBezTo>
                    <a:cubicBezTo>
                      <a:pt x="88448" y="215401"/>
                      <a:pt x="86510" y="216759"/>
                      <a:pt x="82400" y="220869"/>
                    </a:cubicBezTo>
                    <a:cubicBezTo>
                      <a:pt x="83873" y="222342"/>
                      <a:pt x="84739" y="225165"/>
                      <a:pt x="86818" y="225287"/>
                    </a:cubicBezTo>
                    <a:cubicBezTo>
                      <a:pt x="110926" y="226705"/>
                      <a:pt x="111835" y="225783"/>
                      <a:pt x="126574" y="220869"/>
                    </a:cubicBezTo>
                    <a:cubicBezTo>
                      <a:pt x="127310" y="223078"/>
                      <a:pt x="128783" y="225167"/>
                      <a:pt x="128783" y="227495"/>
                    </a:cubicBezTo>
                    <a:cubicBezTo>
                      <a:pt x="128783" y="232474"/>
                      <a:pt x="121195" y="242671"/>
                      <a:pt x="119948" y="245165"/>
                    </a:cubicBezTo>
                    <a:cubicBezTo>
                      <a:pt x="118907" y="247247"/>
                      <a:pt x="118475" y="249582"/>
                      <a:pt x="117739" y="251791"/>
                    </a:cubicBezTo>
                    <a:cubicBezTo>
                      <a:pt x="119785" y="276335"/>
                      <a:pt x="111826" y="284565"/>
                      <a:pt x="133200" y="273878"/>
                    </a:cubicBezTo>
                    <a:cubicBezTo>
                      <a:pt x="135063" y="272947"/>
                      <a:pt x="136145" y="270933"/>
                      <a:pt x="137618" y="269460"/>
                    </a:cubicBezTo>
                    <a:cubicBezTo>
                      <a:pt x="138354" y="266515"/>
                      <a:pt x="137521" y="262601"/>
                      <a:pt x="139826" y="260626"/>
                    </a:cubicBezTo>
                    <a:cubicBezTo>
                      <a:pt x="139831" y="260622"/>
                      <a:pt x="156389" y="255105"/>
                      <a:pt x="159705" y="254000"/>
                    </a:cubicBezTo>
                    <a:lnTo>
                      <a:pt x="166331" y="251791"/>
                    </a:lnTo>
                    <a:lnTo>
                      <a:pt x="172957" y="249582"/>
                    </a:lnTo>
                    <a:cubicBezTo>
                      <a:pt x="175902" y="250318"/>
                      <a:pt x="180230" y="249188"/>
                      <a:pt x="181792" y="251791"/>
                    </a:cubicBezTo>
                    <a:cubicBezTo>
                      <a:pt x="184044" y="255545"/>
                      <a:pt x="176803" y="264796"/>
                      <a:pt x="175165" y="267252"/>
                    </a:cubicBezTo>
                    <a:cubicBezTo>
                      <a:pt x="169615" y="283906"/>
                      <a:pt x="177102" y="263378"/>
                      <a:pt x="168539" y="280504"/>
                    </a:cubicBezTo>
                    <a:cubicBezTo>
                      <a:pt x="167498" y="282586"/>
                      <a:pt x="167529" y="285134"/>
                      <a:pt x="166331" y="287130"/>
                    </a:cubicBezTo>
                    <a:cubicBezTo>
                      <a:pt x="163300" y="292182"/>
                      <a:pt x="160497" y="292019"/>
                      <a:pt x="155287" y="293756"/>
                    </a:cubicBezTo>
                    <a:cubicBezTo>
                      <a:pt x="151177" y="297866"/>
                      <a:pt x="149819" y="299804"/>
                      <a:pt x="144244" y="302591"/>
                    </a:cubicBezTo>
                    <a:cubicBezTo>
                      <a:pt x="142162" y="303632"/>
                      <a:pt x="139827" y="304064"/>
                      <a:pt x="137618" y="304800"/>
                    </a:cubicBezTo>
                    <a:cubicBezTo>
                      <a:pt x="129178" y="313238"/>
                      <a:pt x="137740" y="305609"/>
                      <a:pt x="124365" y="313634"/>
                    </a:cubicBezTo>
                    <a:cubicBezTo>
                      <a:pt x="119813" y="316365"/>
                      <a:pt x="115530" y="319524"/>
                      <a:pt x="111113" y="322469"/>
                    </a:cubicBezTo>
                    <a:cubicBezTo>
                      <a:pt x="108587" y="324153"/>
                      <a:pt x="105198" y="323844"/>
                      <a:pt x="102279" y="324678"/>
                    </a:cubicBezTo>
                    <a:cubicBezTo>
                      <a:pt x="100040" y="325318"/>
                      <a:pt x="97735" y="325846"/>
                      <a:pt x="95652" y="326887"/>
                    </a:cubicBezTo>
                    <a:cubicBezTo>
                      <a:pt x="93278" y="328074"/>
                      <a:pt x="91452" y="330226"/>
                      <a:pt x="89026" y="331304"/>
                    </a:cubicBezTo>
                    <a:cubicBezTo>
                      <a:pt x="84771" y="333195"/>
                      <a:pt x="75774" y="335721"/>
                      <a:pt x="75774" y="335721"/>
                    </a:cubicBezTo>
                    <a:cubicBezTo>
                      <a:pt x="68678" y="342818"/>
                      <a:pt x="74154" y="338858"/>
                      <a:pt x="62522" y="342347"/>
                    </a:cubicBezTo>
                    <a:cubicBezTo>
                      <a:pt x="48881" y="346439"/>
                      <a:pt x="51501" y="345649"/>
                      <a:pt x="40435" y="351182"/>
                    </a:cubicBezTo>
                    <a:lnTo>
                      <a:pt x="31600" y="360017"/>
                    </a:lnTo>
                    <a:cubicBezTo>
                      <a:pt x="28825" y="362792"/>
                      <a:pt x="15890" y="368976"/>
                      <a:pt x="11722" y="371060"/>
                    </a:cubicBezTo>
                    <a:cubicBezTo>
                      <a:pt x="3095" y="379689"/>
                      <a:pt x="10831" y="370635"/>
                      <a:pt x="5096" y="382104"/>
                    </a:cubicBezTo>
                    <a:cubicBezTo>
                      <a:pt x="3909" y="384478"/>
                      <a:pt x="-1973" y="388609"/>
                      <a:pt x="679" y="388730"/>
                    </a:cubicBezTo>
                    <a:cubicBezTo>
                      <a:pt x="18391" y="389535"/>
                      <a:pt x="36018" y="385785"/>
                      <a:pt x="53687" y="384313"/>
                    </a:cubicBezTo>
                    <a:cubicBezTo>
                      <a:pt x="55896" y="383577"/>
                      <a:pt x="58173" y="383021"/>
                      <a:pt x="60313" y="382104"/>
                    </a:cubicBezTo>
                    <a:cubicBezTo>
                      <a:pt x="65430" y="379911"/>
                      <a:pt x="70126" y="376419"/>
                      <a:pt x="75774" y="375478"/>
                    </a:cubicBezTo>
                    <a:cubicBezTo>
                      <a:pt x="82350" y="374382"/>
                      <a:pt x="89026" y="374005"/>
                      <a:pt x="95652" y="373269"/>
                    </a:cubicBezTo>
                    <a:cubicBezTo>
                      <a:pt x="106133" y="362788"/>
                      <a:pt x="100536" y="365751"/>
                      <a:pt x="111113" y="362226"/>
                    </a:cubicBezTo>
                    <a:cubicBezTo>
                      <a:pt x="113322" y="360017"/>
                      <a:pt x="115739" y="358000"/>
                      <a:pt x="117739" y="355600"/>
                    </a:cubicBezTo>
                    <a:cubicBezTo>
                      <a:pt x="119439" y="353561"/>
                      <a:pt x="120084" y="350632"/>
                      <a:pt x="122157" y="348974"/>
                    </a:cubicBezTo>
                    <a:cubicBezTo>
                      <a:pt x="123975" y="347520"/>
                      <a:pt x="126574" y="347501"/>
                      <a:pt x="128783" y="346765"/>
                    </a:cubicBezTo>
                    <a:cubicBezTo>
                      <a:pt x="135212" y="340334"/>
                      <a:pt x="135310" y="337880"/>
                      <a:pt x="148661" y="344556"/>
                    </a:cubicBezTo>
                    <a:cubicBezTo>
                      <a:pt x="153318" y="346884"/>
                      <a:pt x="159705" y="355600"/>
                      <a:pt x="159705" y="355600"/>
                    </a:cubicBezTo>
                    <a:cubicBezTo>
                      <a:pt x="160580" y="359975"/>
                      <a:pt x="164383" y="370800"/>
                      <a:pt x="159705" y="375478"/>
                    </a:cubicBezTo>
                    <a:cubicBezTo>
                      <a:pt x="157559" y="377625"/>
                      <a:pt x="153815" y="376951"/>
                      <a:pt x="150870" y="377687"/>
                    </a:cubicBezTo>
                    <a:cubicBezTo>
                      <a:pt x="148661" y="379159"/>
                      <a:pt x="146317" y="380446"/>
                      <a:pt x="144244" y="382104"/>
                    </a:cubicBezTo>
                    <a:cubicBezTo>
                      <a:pt x="142618" y="383405"/>
                      <a:pt x="141612" y="385450"/>
                      <a:pt x="139826" y="386521"/>
                    </a:cubicBezTo>
                    <a:cubicBezTo>
                      <a:pt x="137830" y="387719"/>
                      <a:pt x="135282" y="387689"/>
                      <a:pt x="133200" y="388730"/>
                    </a:cubicBezTo>
                    <a:cubicBezTo>
                      <a:pt x="126471" y="392094"/>
                      <a:pt x="123175" y="396546"/>
                      <a:pt x="117739" y="401982"/>
                    </a:cubicBezTo>
                    <a:cubicBezTo>
                      <a:pt x="116093" y="403628"/>
                      <a:pt x="113195" y="403150"/>
                      <a:pt x="111113" y="404191"/>
                    </a:cubicBezTo>
                    <a:cubicBezTo>
                      <a:pt x="108739" y="405378"/>
                      <a:pt x="106696" y="407136"/>
                      <a:pt x="104487" y="408608"/>
                    </a:cubicBezTo>
                    <a:cubicBezTo>
                      <a:pt x="103015" y="410817"/>
                      <a:pt x="101257" y="412860"/>
                      <a:pt x="100070" y="415234"/>
                    </a:cubicBezTo>
                    <a:cubicBezTo>
                      <a:pt x="99029" y="417316"/>
                      <a:pt x="99507" y="420214"/>
                      <a:pt x="97861" y="421860"/>
                    </a:cubicBezTo>
                    <a:cubicBezTo>
                      <a:pt x="96215" y="423506"/>
                      <a:pt x="93444" y="423333"/>
                      <a:pt x="91235" y="424069"/>
                    </a:cubicBezTo>
                    <a:cubicBezTo>
                      <a:pt x="76211" y="439096"/>
                      <a:pt x="99678" y="416202"/>
                      <a:pt x="80192" y="432904"/>
                    </a:cubicBezTo>
                    <a:cubicBezTo>
                      <a:pt x="77030" y="435614"/>
                      <a:pt x="71357" y="441739"/>
                      <a:pt x="71357" y="441739"/>
                    </a:cubicBezTo>
                    <a:cubicBezTo>
                      <a:pt x="70621" y="443948"/>
                      <a:pt x="70602" y="446547"/>
                      <a:pt x="69148" y="448365"/>
                    </a:cubicBezTo>
                    <a:cubicBezTo>
                      <a:pt x="67490" y="450438"/>
                      <a:pt x="64595" y="451124"/>
                      <a:pt x="62522" y="452782"/>
                    </a:cubicBezTo>
                    <a:cubicBezTo>
                      <a:pt x="60896" y="454083"/>
                      <a:pt x="59577" y="455727"/>
                      <a:pt x="58105" y="457200"/>
                    </a:cubicBezTo>
                    <a:cubicBezTo>
                      <a:pt x="52553" y="473855"/>
                      <a:pt x="60042" y="453326"/>
                      <a:pt x="51479" y="470452"/>
                    </a:cubicBezTo>
                    <a:cubicBezTo>
                      <a:pt x="45746" y="481919"/>
                      <a:pt x="53480" y="472869"/>
                      <a:pt x="44852" y="481495"/>
                    </a:cubicBezTo>
                    <a:cubicBezTo>
                      <a:pt x="44116" y="483704"/>
                      <a:pt x="42644" y="485793"/>
                      <a:pt x="42644" y="488121"/>
                    </a:cubicBezTo>
                    <a:cubicBezTo>
                      <a:pt x="42644" y="503849"/>
                      <a:pt x="50235" y="496358"/>
                      <a:pt x="64731" y="494747"/>
                    </a:cubicBezTo>
                    <a:cubicBezTo>
                      <a:pt x="83501" y="488492"/>
                      <a:pt x="60616" y="497216"/>
                      <a:pt x="75774" y="488121"/>
                    </a:cubicBezTo>
                    <a:cubicBezTo>
                      <a:pt x="77770" y="486923"/>
                      <a:pt x="80191" y="486649"/>
                      <a:pt x="82400" y="485913"/>
                    </a:cubicBezTo>
                    <a:cubicBezTo>
                      <a:pt x="86026" y="475036"/>
                      <a:pt x="82013" y="482554"/>
                      <a:pt x="91235" y="474869"/>
                    </a:cubicBezTo>
                    <a:cubicBezTo>
                      <a:pt x="93635" y="472869"/>
                      <a:pt x="95131" y="469760"/>
                      <a:pt x="97861" y="468243"/>
                    </a:cubicBezTo>
                    <a:cubicBezTo>
                      <a:pt x="101931" y="465982"/>
                      <a:pt x="111113" y="463826"/>
                      <a:pt x="111113" y="463826"/>
                    </a:cubicBezTo>
                    <a:cubicBezTo>
                      <a:pt x="121241" y="453698"/>
                      <a:pt x="108322" y="465685"/>
                      <a:pt x="124365" y="454991"/>
                    </a:cubicBezTo>
                    <a:cubicBezTo>
                      <a:pt x="136180" y="447115"/>
                      <a:pt x="119110" y="452993"/>
                      <a:pt x="137618" y="448365"/>
                    </a:cubicBezTo>
                    <a:cubicBezTo>
                      <a:pt x="139090" y="446892"/>
                      <a:pt x="140249" y="445018"/>
                      <a:pt x="142035" y="443947"/>
                    </a:cubicBezTo>
                    <a:cubicBezTo>
                      <a:pt x="156374" y="435343"/>
                      <a:pt x="141882" y="448518"/>
                      <a:pt x="153079" y="437321"/>
                    </a:cubicBezTo>
                    <a:cubicBezTo>
                      <a:pt x="153815" y="441002"/>
                      <a:pt x="154473" y="444700"/>
                      <a:pt x="155287" y="448365"/>
                    </a:cubicBezTo>
                    <a:cubicBezTo>
                      <a:pt x="155945" y="451328"/>
                      <a:pt x="157496" y="454164"/>
                      <a:pt x="157496" y="457200"/>
                    </a:cubicBezTo>
                    <a:cubicBezTo>
                      <a:pt x="157496" y="460148"/>
                      <a:pt x="155745" y="479692"/>
                      <a:pt x="153079" y="485913"/>
                    </a:cubicBezTo>
                    <a:cubicBezTo>
                      <a:pt x="152033" y="488353"/>
                      <a:pt x="149848" y="490165"/>
                      <a:pt x="148661" y="492539"/>
                    </a:cubicBezTo>
                    <a:cubicBezTo>
                      <a:pt x="147620" y="494621"/>
                      <a:pt x="148270" y="497711"/>
                      <a:pt x="146452" y="499165"/>
                    </a:cubicBezTo>
                    <a:cubicBezTo>
                      <a:pt x="144082" y="501061"/>
                      <a:pt x="140563" y="500638"/>
                      <a:pt x="137618" y="501374"/>
                    </a:cubicBezTo>
                    <a:cubicBezTo>
                      <a:pt x="126942" y="512048"/>
                      <a:pt x="140517" y="499053"/>
                      <a:pt x="126574" y="510208"/>
                    </a:cubicBezTo>
                    <a:cubicBezTo>
                      <a:pt x="124948" y="511509"/>
                      <a:pt x="123943" y="513555"/>
                      <a:pt x="122157" y="514626"/>
                    </a:cubicBezTo>
                    <a:cubicBezTo>
                      <a:pt x="120161" y="515824"/>
                      <a:pt x="117740" y="516098"/>
                      <a:pt x="115531" y="516834"/>
                    </a:cubicBezTo>
                    <a:cubicBezTo>
                      <a:pt x="107038" y="529572"/>
                      <a:pt x="114394" y="517280"/>
                      <a:pt x="108905" y="530087"/>
                    </a:cubicBezTo>
                    <a:cubicBezTo>
                      <a:pt x="107608" y="533113"/>
                      <a:pt x="105784" y="535895"/>
                      <a:pt x="104487" y="538921"/>
                    </a:cubicBezTo>
                    <a:cubicBezTo>
                      <a:pt x="103570" y="541061"/>
                      <a:pt x="103925" y="543901"/>
                      <a:pt x="102279" y="545547"/>
                    </a:cubicBezTo>
                    <a:cubicBezTo>
                      <a:pt x="100633" y="547193"/>
                      <a:pt x="97861" y="547020"/>
                      <a:pt x="95652" y="547756"/>
                    </a:cubicBezTo>
                    <a:cubicBezTo>
                      <a:pt x="84460" y="558951"/>
                      <a:pt x="98945" y="545780"/>
                      <a:pt x="84609" y="554382"/>
                    </a:cubicBezTo>
                    <a:cubicBezTo>
                      <a:pt x="69452" y="563477"/>
                      <a:pt x="92336" y="554754"/>
                      <a:pt x="73565" y="561008"/>
                    </a:cubicBezTo>
                    <a:cubicBezTo>
                      <a:pt x="71356" y="563217"/>
                      <a:pt x="69538" y="565901"/>
                      <a:pt x="66939" y="567634"/>
                    </a:cubicBezTo>
                    <a:cubicBezTo>
                      <a:pt x="65002" y="568925"/>
                      <a:pt x="62175" y="568446"/>
                      <a:pt x="60313" y="569843"/>
                    </a:cubicBezTo>
                    <a:cubicBezTo>
                      <a:pt x="56148" y="572967"/>
                      <a:pt x="52951" y="577206"/>
                      <a:pt x="49270" y="580887"/>
                    </a:cubicBezTo>
                    <a:cubicBezTo>
                      <a:pt x="47797" y="582360"/>
                      <a:pt x="46585" y="584149"/>
                      <a:pt x="44852" y="585304"/>
                    </a:cubicBezTo>
                    <a:cubicBezTo>
                      <a:pt x="42643" y="586776"/>
                      <a:pt x="40299" y="588063"/>
                      <a:pt x="38226" y="589721"/>
                    </a:cubicBezTo>
                    <a:cubicBezTo>
                      <a:pt x="22491" y="602310"/>
                      <a:pt x="47576" y="584961"/>
                      <a:pt x="27183" y="598556"/>
                    </a:cubicBezTo>
                    <a:cubicBezTo>
                      <a:pt x="28655" y="600029"/>
                      <a:pt x="29521" y="602858"/>
                      <a:pt x="31600" y="602974"/>
                    </a:cubicBezTo>
                    <a:cubicBezTo>
                      <a:pt x="43384" y="603629"/>
                      <a:pt x="55195" y="601940"/>
                      <a:pt x="66939" y="600765"/>
                    </a:cubicBezTo>
                    <a:cubicBezTo>
                      <a:pt x="69960" y="600463"/>
                      <a:pt x="72811" y="599215"/>
                      <a:pt x="75774" y="598556"/>
                    </a:cubicBezTo>
                    <a:cubicBezTo>
                      <a:pt x="79439" y="597742"/>
                      <a:pt x="83137" y="597083"/>
                      <a:pt x="86818" y="596347"/>
                    </a:cubicBezTo>
                    <a:cubicBezTo>
                      <a:pt x="96389" y="598556"/>
                      <a:pt x="107358" y="597525"/>
                      <a:pt x="115531" y="602974"/>
                    </a:cubicBezTo>
                    <a:cubicBezTo>
                      <a:pt x="120063" y="605995"/>
                      <a:pt x="100557" y="611599"/>
                      <a:pt x="100070" y="611808"/>
                    </a:cubicBezTo>
                    <a:cubicBezTo>
                      <a:pt x="72982" y="623417"/>
                      <a:pt x="106775" y="609560"/>
                      <a:pt x="84609" y="620643"/>
                    </a:cubicBezTo>
                    <a:cubicBezTo>
                      <a:pt x="82527" y="621684"/>
                      <a:pt x="80123" y="621935"/>
                      <a:pt x="77983" y="622852"/>
                    </a:cubicBezTo>
                    <a:cubicBezTo>
                      <a:pt x="61815" y="629781"/>
                      <a:pt x="76600" y="625406"/>
                      <a:pt x="60313" y="629478"/>
                    </a:cubicBezTo>
                    <a:cubicBezTo>
                      <a:pt x="46885" y="638429"/>
                      <a:pt x="61152" y="629991"/>
                      <a:pt x="44852" y="636104"/>
                    </a:cubicBezTo>
                    <a:cubicBezTo>
                      <a:pt x="21135" y="644998"/>
                      <a:pt x="46582" y="635950"/>
                      <a:pt x="31600" y="644939"/>
                    </a:cubicBezTo>
                    <a:cubicBezTo>
                      <a:pt x="28207" y="646975"/>
                      <a:pt x="16301" y="648882"/>
                      <a:pt x="13931" y="649356"/>
                    </a:cubicBezTo>
                    <a:cubicBezTo>
                      <a:pt x="12458" y="650829"/>
                      <a:pt x="11299" y="652703"/>
                      <a:pt x="9513" y="653774"/>
                    </a:cubicBezTo>
                    <a:cubicBezTo>
                      <a:pt x="7517" y="654972"/>
                      <a:pt x="2887" y="653654"/>
                      <a:pt x="2887" y="655982"/>
                    </a:cubicBezTo>
                    <a:cubicBezTo>
                      <a:pt x="2887" y="658637"/>
                      <a:pt x="6938" y="659756"/>
                      <a:pt x="9513" y="660400"/>
                    </a:cubicBezTo>
                    <a:cubicBezTo>
                      <a:pt x="15981" y="662017"/>
                      <a:pt x="22734" y="662267"/>
                      <a:pt x="29392" y="662608"/>
                    </a:cubicBezTo>
                    <a:cubicBezTo>
                      <a:pt x="51462" y="663740"/>
                      <a:pt x="73565" y="664081"/>
                      <a:pt x="95652" y="664817"/>
                    </a:cubicBezTo>
                    <a:cubicBezTo>
                      <a:pt x="94916" y="667026"/>
                      <a:pt x="94898" y="669625"/>
                      <a:pt x="93444" y="671443"/>
                    </a:cubicBezTo>
                    <a:cubicBezTo>
                      <a:pt x="91786" y="673516"/>
                      <a:pt x="88891" y="674202"/>
                      <a:pt x="86818" y="675860"/>
                    </a:cubicBezTo>
                    <a:cubicBezTo>
                      <a:pt x="79968" y="681340"/>
                      <a:pt x="84840" y="680162"/>
                      <a:pt x="75774" y="684695"/>
                    </a:cubicBezTo>
                    <a:cubicBezTo>
                      <a:pt x="73692" y="685736"/>
                      <a:pt x="71230" y="685863"/>
                      <a:pt x="69148" y="686904"/>
                    </a:cubicBezTo>
                    <a:cubicBezTo>
                      <a:pt x="66774" y="688091"/>
                      <a:pt x="64595" y="689663"/>
                      <a:pt x="62522" y="691321"/>
                    </a:cubicBezTo>
                    <a:cubicBezTo>
                      <a:pt x="60896" y="692622"/>
                      <a:pt x="59891" y="694668"/>
                      <a:pt x="58105" y="695739"/>
                    </a:cubicBezTo>
                    <a:cubicBezTo>
                      <a:pt x="56109" y="696937"/>
                      <a:pt x="53688" y="697211"/>
                      <a:pt x="51479" y="697947"/>
                    </a:cubicBezTo>
                    <a:cubicBezTo>
                      <a:pt x="32490" y="710606"/>
                      <a:pt x="56512" y="695431"/>
                      <a:pt x="38226" y="704574"/>
                    </a:cubicBezTo>
                    <a:cubicBezTo>
                      <a:pt x="35852" y="705761"/>
                      <a:pt x="33974" y="707804"/>
                      <a:pt x="31600" y="708991"/>
                    </a:cubicBezTo>
                    <a:cubicBezTo>
                      <a:pt x="27070" y="711256"/>
                      <a:pt x="18136" y="712567"/>
                      <a:pt x="13931" y="713408"/>
                    </a:cubicBezTo>
                    <a:cubicBezTo>
                      <a:pt x="12458" y="715617"/>
                      <a:pt x="8869" y="717459"/>
                      <a:pt x="9513" y="720034"/>
                    </a:cubicBezTo>
                    <a:cubicBezTo>
                      <a:pt x="10077" y="722293"/>
                      <a:pt x="13811" y="722243"/>
                      <a:pt x="16139" y="722243"/>
                    </a:cubicBezTo>
                    <a:cubicBezTo>
                      <a:pt x="20618" y="722243"/>
                      <a:pt x="24974" y="720770"/>
                      <a:pt x="29392" y="720034"/>
                    </a:cubicBezTo>
                    <a:cubicBezTo>
                      <a:pt x="39893" y="713034"/>
                      <a:pt x="33499" y="716457"/>
                      <a:pt x="49270" y="711200"/>
                    </a:cubicBezTo>
                    <a:lnTo>
                      <a:pt x="55896" y="708991"/>
                    </a:lnTo>
                    <a:cubicBezTo>
                      <a:pt x="65467" y="709727"/>
                      <a:pt x="75379" y="708563"/>
                      <a:pt x="84609" y="711200"/>
                    </a:cubicBezTo>
                    <a:cubicBezTo>
                      <a:pt x="86848" y="711840"/>
                      <a:pt x="85777" y="715744"/>
                      <a:pt x="86818" y="717826"/>
                    </a:cubicBezTo>
                    <a:cubicBezTo>
                      <a:pt x="88005" y="720200"/>
                      <a:pt x="88915" y="723163"/>
                      <a:pt x="91235" y="724452"/>
                    </a:cubicBezTo>
                    <a:cubicBezTo>
                      <a:pt x="95920" y="727055"/>
                      <a:pt x="101542" y="727397"/>
                      <a:pt x="106696" y="728869"/>
                    </a:cubicBezTo>
                    <a:lnTo>
                      <a:pt x="93444" y="733287"/>
                    </a:lnTo>
                    <a:cubicBezTo>
                      <a:pt x="91468" y="733946"/>
                      <a:pt x="90759" y="736549"/>
                      <a:pt x="89026" y="737704"/>
                    </a:cubicBezTo>
                    <a:cubicBezTo>
                      <a:pt x="86287" y="739530"/>
                      <a:pt x="82931" y="740295"/>
                      <a:pt x="80192" y="742121"/>
                    </a:cubicBezTo>
                    <a:cubicBezTo>
                      <a:pt x="78459" y="743276"/>
                      <a:pt x="77637" y="745608"/>
                      <a:pt x="75774" y="746539"/>
                    </a:cubicBezTo>
                    <a:cubicBezTo>
                      <a:pt x="73059" y="747896"/>
                      <a:pt x="69858" y="747913"/>
                      <a:pt x="66939" y="748747"/>
                    </a:cubicBezTo>
                    <a:cubicBezTo>
                      <a:pt x="64700" y="749387"/>
                      <a:pt x="62522" y="750220"/>
                      <a:pt x="60313" y="750956"/>
                    </a:cubicBezTo>
                    <a:cubicBezTo>
                      <a:pt x="56642" y="754628"/>
                      <a:pt x="53708" y="756985"/>
                      <a:pt x="51479" y="762000"/>
                    </a:cubicBezTo>
                    <a:cubicBezTo>
                      <a:pt x="49588" y="766255"/>
                      <a:pt x="49644" y="771378"/>
                      <a:pt x="47061" y="775252"/>
                    </a:cubicBezTo>
                    <a:lnTo>
                      <a:pt x="38226" y="788504"/>
                    </a:lnTo>
                    <a:cubicBezTo>
                      <a:pt x="36493" y="791103"/>
                      <a:pt x="33600" y="792730"/>
                      <a:pt x="31600" y="795130"/>
                    </a:cubicBezTo>
                    <a:cubicBezTo>
                      <a:pt x="29901" y="797169"/>
                      <a:pt x="24631" y="801027"/>
                      <a:pt x="27183" y="801756"/>
                    </a:cubicBezTo>
                    <a:cubicBezTo>
                      <a:pt x="33593" y="803587"/>
                      <a:pt x="40435" y="800283"/>
                      <a:pt x="47061" y="799547"/>
                    </a:cubicBezTo>
                    <a:lnTo>
                      <a:pt x="64731" y="795130"/>
                    </a:lnTo>
                    <a:cubicBezTo>
                      <a:pt x="66990" y="794565"/>
                      <a:pt x="69275" y="793962"/>
                      <a:pt x="71357" y="792921"/>
                    </a:cubicBezTo>
                    <a:cubicBezTo>
                      <a:pt x="88483" y="784358"/>
                      <a:pt x="67954" y="791847"/>
                      <a:pt x="84609" y="786295"/>
                    </a:cubicBezTo>
                    <a:cubicBezTo>
                      <a:pt x="87554" y="787768"/>
                      <a:pt x="91116" y="788385"/>
                      <a:pt x="93444" y="790713"/>
                    </a:cubicBezTo>
                    <a:cubicBezTo>
                      <a:pt x="95772" y="793041"/>
                      <a:pt x="97396" y="796288"/>
                      <a:pt x="97861" y="799547"/>
                    </a:cubicBezTo>
                    <a:cubicBezTo>
                      <a:pt x="98190" y="801852"/>
                      <a:pt x="96944" y="804237"/>
                      <a:pt x="95652" y="806174"/>
                    </a:cubicBezTo>
                    <a:cubicBezTo>
                      <a:pt x="92251" y="811276"/>
                      <a:pt x="87289" y="813958"/>
                      <a:pt x="82400" y="817217"/>
                    </a:cubicBezTo>
                    <a:cubicBezTo>
                      <a:pt x="80928" y="819426"/>
                      <a:pt x="80056" y="822185"/>
                      <a:pt x="77983" y="823843"/>
                    </a:cubicBezTo>
                    <a:cubicBezTo>
                      <a:pt x="76165" y="825297"/>
                      <a:pt x="73353" y="824854"/>
                      <a:pt x="71357" y="826052"/>
                    </a:cubicBezTo>
                    <a:cubicBezTo>
                      <a:pt x="69571" y="827123"/>
                      <a:pt x="68412" y="828997"/>
                      <a:pt x="66939" y="830469"/>
                    </a:cubicBezTo>
                    <a:cubicBezTo>
                      <a:pt x="65366" y="835188"/>
                      <a:pt x="62087" y="841077"/>
                      <a:pt x="66939" y="845930"/>
                    </a:cubicBezTo>
                    <a:cubicBezTo>
                      <a:pt x="69085" y="848077"/>
                      <a:pt x="72829" y="847403"/>
                      <a:pt x="75774" y="848139"/>
                    </a:cubicBezTo>
                    <a:cubicBezTo>
                      <a:pt x="86818" y="846666"/>
                      <a:pt x="98029" y="846138"/>
                      <a:pt x="108905" y="843721"/>
                    </a:cubicBezTo>
                    <a:cubicBezTo>
                      <a:pt x="111496" y="843145"/>
                      <a:pt x="114059" y="841513"/>
                      <a:pt x="115531" y="839304"/>
                    </a:cubicBezTo>
                    <a:cubicBezTo>
                      <a:pt x="131806" y="814890"/>
                      <a:pt x="106289" y="841917"/>
                      <a:pt x="122157" y="826052"/>
                    </a:cubicBezTo>
                    <a:cubicBezTo>
                      <a:pt x="126570" y="803977"/>
                      <a:pt x="120385" y="824292"/>
                      <a:pt x="130992" y="808382"/>
                    </a:cubicBezTo>
                    <a:cubicBezTo>
                      <a:pt x="137724" y="798284"/>
                      <a:pt x="127203" y="803755"/>
                      <a:pt x="139826" y="799547"/>
                    </a:cubicBezTo>
                    <a:cubicBezTo>
                      <a:pt x="143507" y="795866"/>
                      <a:pt x="146538" y="791392"/>
                      <a:pt x="150870" y="788504"/>
                    </a:cubicBezTo>
                    <a:cubicBezTo>
                      <a:pt x="153079" y="787032"/>
                      <a:pt x="155481" y="785814"/>
                      <a:pt x="157496" y="784087"/>
                    </a:cubicBezTo>
                    <a:cubicBezTo>
                      <a:pt x="160658" y="781377"/>
                      <a:pt x="166331" y="775252"/>
                      <a:pt x="166331" y="775252"/>
                    </a:cubicBezTo>
                    <a:cubicBezTo>
                      <a:pt x="164858" y="770835"/>
                      <a:pt x="163251" y="766460"/>
                      <a:pt x="161913" y="762000"/>
                    </a:cubicBezTo>
                    <a:cubicBezTo>
                      <a:pt x="160041" y="755760"/>
                      <a:pt x="159974" y="752322"/>
                      <a:pt x="157496" y="746539"/>
                    </a:cubicBezTo>
                    <a:cubicBezTo>
                      <a:pt x="156199" y="743513"/>
                      <a:pt x="154551" y="740649"/>
                      <a:pt x="153079" y="737704"/>
                    </a:cubicBezTo>
                    <a:cubicBezTo>
                      <a:pt x="156024" y="736232"/>
                      <a:pt x="158661" y="733800"/>
                      <a:pt x="161913" y="733287"/>
                    </a:cubicBezTo>
                    <a:cubicBezTo>
                      <a:pt x="172846" y="731561"/>
                      <a:pt x="183976" y="731078"/>
                      <a:pt x="195044" y="731078"/>
                    </a:cubicBezTo>
                    <a:cubicBezTo>
                      <a:pt x="202476" y="731078"/>
                      <a:pt x="222081" y="734518"/>
                      <a:pt x="230383" y="735495"/>
                    </a:cubicBezTo>
                    <a:cubicBezTo>
                      <a:pt x="237731" y="736359"/>
                      <a:pt x="245108" y="736968"/>
                      <a:pt x="252470" y="737704"/>
                    </a:cubicBezTo>
                    <a:cubicBezTo>
                      <a:pt x="263513" y="740649"/>
                      <a:pt x="294744" y="753396"/>
                      <a:pt x="285600" y="746539"/>
                    </a:cubicBezTo>
                    <a:cubicBezTo>
                      <a:pt x="282655" y="744330"/>
                      <a:pt x="279368" y="742516"/>
                      <a:pt x="276765" y="739913"/>
                    </a:cubicBezTo>
                    <a:cubicBezTo>
                      <a:pt x="260324" y="723472"/>
                      <a:pt x="279131" y="737074"/>
                      <a:pt x="263513" y="726660"/>
                    </a:cubicBezTo>
                    <a:cubicBezTo>
                      <a:pt x="262777" y="724451"/>
                      <a:pt x="262503" y="722030"/>
                      <a:pt x="261305" y="720034"/>
                    </a:cubicBezTo>
                    <a:cubicBezTo>
                      <a:pt x="257727" y="714072"/>
                      <a:pt x="246905" y="711142"/>
                      <a:pt x="243635" y="706782"/>
                    </a:cubicBezTo>
                    <a:cubicBezTo>
                      <a:pt x="241426" y="703837"/>
                      <a:pt x="239472" y="700683"/>
                      <a:pt x="237009" y="697947"/>
                    </a:cubicBezTo>
                    <a:cubicBezTo>
                      <a:pt x="232830" y="693304"/>
                      <a:pt x="223757" y="684695"/>
                      <a:pt x="223757" y="684695"/>
                    </a:cubicBezTo>
                    <a:cubicBezTo>
                      <a:pt x="222046" y="680703"/>
                      <a:pt x="217419" y="667314"/>
                      <a:pt x="212713" y="662608"/>
                    </a:cubicBezTo>
                    <a:cubicBezTo>
                      <a:pt x="210836" y="660731"/>
                      <a:pt x="208296" y="659663"/>
                      <a:pt x="206087" y="658191"/>
                    </a:cubicBezTo>
                    <a:cubicBezTo>
                      <a:pt x="211912" y="649455"/>
                      <a:pt x="208246" y="650446"/>
                      <a:pt x="219339" y="653774"/>
                    </a:cubicBezTo>
                    <a:cubicBezTo>
                      <a:pt x="223799" y="655112"/>
                      <a:pt x="232592" y="658191"/>
                      <a:pt x="232592" y="658191"/>
                    </a:cubicBezTo>
                    <a:cubicBezTo>
                      <a:pt x="243635" y="657455"/>
                      <a:pt x="255506" y="660239"/>
                      <a:pt x="265722" y="655982"/>
                    </a:cubicBezTo>
                    <a:cubicBezTo>
                      <a:pt x="269120" y="654566"/>
                      <a:pt x="261820" y="649623"/>
                      <a:pt x="259096" y="647147"/>
                    </a:cubicBezTo>
                    <a:cubicBezTo>
                      <a:pt x="253648" y="642195"/>
                      <a:pt x="246632" y="639101"/>
                      <a:pt x="241426" y="633895"/>
                    </a:cubicBezTo>
                    <a:cubicBezTo>
                      <a:pt x="225571" y="618040"/>
                      <a:pt x="233172" y="624391"/>
                      <a:pt x="219339" y="614017"/>
                    </a:cubicBezTo>
                    <a:cubicBezTo>
                      <a:pt x="214264" y="598789"/>
                      <a:pt x="218214" y="604058"/>
                      <a:pt x="210505" y="596347"/>
                    </a:cubicBezTo>
                    <a:cubicBezTo>
                      <a:pt x="209032" y="591930"/>
                      <a:pt x="207425" y="587555"/>
                      <a:pt x="206087" y="583095"/>
                    </a:cubicBezTo>
                    <a:cubicBezTo>
                      <a:pt x="200020" y="562872"/>
                      <a:pt x="204727" y="574207"/>
                      <a:pt x="239218" y="572052"/>
                    </a:cubicBezTo>
                    <a:cubicBezTo>
                      <a:pt x="238331" y="570870"/>
                      <a:pt x="229347" y="559230"/>
                      <a:pt x="228174" y="556591"/>
                    </a:cubicBezTo>
                    <a:cubicBezTo>
                      <a:pt x="226283" y="552336"/>
                      <a:pt x="225229" y="547756"/>
                      <a:pt x="223757" y="543339"/>
                    </a:cubicBezTo>
                    <a:cubicBezTo>
                      <a:pt x="223021" y="541130"/>
                      <a:pt x="222839" y="538650"/>
                      <a:pt x="221548" y="536713"/>
                    </a:cubicBezTo>
                    <a:cubicBezTo>
                      <a:pt x="220076" y="534504"/>
                      <a:pt x="218318" y="532461"/>
                      <a:pt x="217131" y="530087"/>
                    </a:cubicBezTo>
                    <a:cubicBezTo>
                      <a:pt x="216090" y="528004"/>
                      <a:pt x="215963" y="525543"/>
                      <a:pt x="214922" y="523460"/>
                    </a:cubicBezTo>
                    <a:cubicBezTo>
                      <a:pt x="213735" y="521086"/>
                      <a:pt x="211692" y="519208"/>
                      <a:pt x="210505" y="516834"/>
                    </a:cubicBezTo>
                    <a:cubicBezTo>
                      <a:pt x="209464" y="514752"/>
                      <a:pt x="209750" y="512026"/>
                      <a:pt x="208296" y="510208"/>
                    </a:cubicBezTo>
                    <a:cubicBezTo>
                      <a:pt x="206638" y="508135"/>
                      <a:pt x="203879" y="507263"/>
                      <a:pt x="201670" y="505791"/>
                    </a:cubicBezTo>
                    <a:cubicBezTo>
                      <a:pt x="200934" y="503582"/>
                      <a:pt x="199966" y="501438"/>
                      <a:pt x="199461" y="499165"/>
                    </a:cubicBezTo>
                    <a:cubicBezTo>
                      <a:pt x="198489" y="494793"/>
                      <a:pt x="198668" y="490161"/>
                      <a:pt x="197252" y="485913"/>
                    </a:cubicBezTo>
                    <a:cubicBezTo>
                      <a:pt x="196413" y="483395"/>
                      <a:pt x="194493" y="481360"/>
                      <a:pt x="192835" y="479287"/>
                    </a:cubicBezTo>
                    <a:cubicBezTo>
                      <a:pt x="191534" y="477661"/>
                      <a:pt x="186336" y="474869"/>
                      <a:pt x="188418" y="474869"/>
                    </a:cubicBezTo>
                    <a:cubicBezTo>
                      <a:pt x="191073" y="474869"/>
                      <a:pt x="192670" y="478100"/>
                      <a:pt x="195044" y="479287"/>
                    </a:cubicBezTo>
                    <a:cubicBezTo>
                      <a:pt x="198569" y="481050"/>
                      <a:pt x="207210" y="482762"/>
                      <a:pt x="210505" y="483704"/>
                    </a:cubicBezTo>
                    <a:cubicBezTo>
                      <a:pt x="212744" y="484344"/>
                      <a:pt x="214922" y="485177"/>
                      <a:pt x="217131" y="485913"/>
                    </a:cubicBezTo>
                    <a:cubicBezTo>
                      <a:pt x="242824" y="484401"/>
                      <a:pt x="247318" y="490478"/>
                      <a:pt x="261305" y="479287"/>
                    </a:cubicBezTo>
                    <a:cubicBezTo>
                      <a:pt x="262931" y="477986"/>
                      <a:pt x="264250" y="476342"/>
                      <a:pt x="265722" y="474869"/>
                    </a:cubicBezTo>
                    <a:cubicBezTo>
                      <a:pt x="264250" y="472660"/>
                      <a:pt x="263182" y="470120"/>
                      <a:pt x="261305" y="468243"/>
                    </a:cubicBezTo>
                    <a:cubicBezTo>
                      <a:pt x="259428" y="466366"/>
                      <a:pt x="256337" y="465899"/>
                      <a:pt x="254679" y="463826"/>
                    </a:cubicBezTo>
                    <a:cubicBezTo>
                      <a:pt x="243674" y="450070"/>
                      <a:pt x="261396" y="463457"/>
                      <a:pt x="248052" y="452782"/>
                    </a:cubicBezTo>
                    <a:cubicBezTo>
                      <a:pt x="245979" y="451124"/>
                      <a:pt x="243465" y="450064"/>
                      <a:pt x="241426" y="448365"/>
                    </a:cubicBezTo>
                    <a:cubicBezTo>
                      <a:pt x="239026" y="446365"/>
                      <a:pt x="237200" y="443739"/>
                      <a:pt x="234800" y="441739"/>
                    </a:cubicBezTo>
                    <a:cubicBezTo>
                      <a:pt x="227319" y="435505"/>
                      <a:pt x="227999" y="439297"/>
                      <a:pt x="221548" y="430695"/>
                    </a:cubicBezTo>
                    <a:cubicBezTo>
                      <a:pt x="203143" y="406155"/>
                      <a:pt x="216149" y="416052"/>
                      <a:pt x="201670" y="406400"/>
                    </a:cubicBezTo>
                    <a:cubicBezTo>
                      <a:pt x="193960" y="383274"/>
                      <a:pt x="202146" y="414413"/>
                      <a:pt x="203879" y="395356"/>
                    </a:cubicBezTo>
                    <a:cubicBezTo>
                      <a:pt x="204030" y="393698"/>
                      <a:pt x="199812" y="360618"/>
                      <a:pt x="199461" y="357808"/>
                    </a:cubicBezTo>
                    <a:cubicBezTo>
                      <a:pt x="200197" y="353391"/>
                      <a:pt x="197755" y="346731"/>
                      <a:pt x="201670" y="344556"/>
                    </a:cubicBezTo>
                    <a:cubicBezTo>
                      <a:pt x="206859" y="341674"/>
                      <a:pt x="213581" y="345325"/>
                      <a:pt x="219339" y="346765"/>
                    </a:cubicBezTo>
                    <a:cubicBezTo>
                      <a:pt x="222533" y="347564"/>
                      <a:pt x="225117" y="349959"/>
                      <a:pt x="228174" y="351182"/>
                    </a:cubicBezTo>
                    <a:cubicBezTo>
                      <a:pt x="232497" y="352911"/>
                      <a:pt x="236860" y="354687"/>
                      <a:pt x="241426" y="355600"/>
                    </a:cubicBezTo>
                    <a:cubicBezTo>
                      <a:pt x="265796" y="360474"/>
                      <a:pt x="256390" y="357642"/>
                      <a:pt x="270139" y="362226"/>
                    </a:cubicBezTo>
                    <a:cubicBezTo>
                      <a:pt x="271173" y="361968"/>
                      <a:pt x="285729" y="360968"/>
                      <a:pt x="281183" y="353391"/>
                    </a:cubicBezTo>
                    <a:cubicBezTo>
                      <a:pt x="279489" y="350568"/>
                      <a:pt x="275207" y="350608"/>
                      <a:pt x="272348" y="348974"/>
                    </a:cubicBezTo>
                    <a:cubicBezTo>
                      <a:pt x="270043" y="347657"/>
                      <a:pt x="268217" y="345463"/>
                      <a:pt x="265722" y="344556"/>
                    </a:cubicBezTo>
                    <a:cubicBezTo>
                      <a:pt x="260016" y="342481"/>
                      <a:pt x="253812" y="342059"/>
                      <a:pt x="248052" y="340139"/>
                    </a:cubicBezTo>
                    <a:lnTo>
                      <a:pt x="241426" y="337930"/>
                    </a:lnTo>
                    <a:cubicBezTo>
                      <a:pt x="239217" y="335721"/>
                      <a:pt x="237299" y="333178"/>
                      <a:pt x="234800" y="331304"/>
                    </a:cubicBezTo>
                    <a:cubicBezTo>
                      <a:pt x="226455" y="325045"/>
                      <a:pt x="225283" y="325187"/>
                      <a:pt x="217131" y="322469"/>
                    </a:cubicBezTo>
                    <a:cubicBezTo>
                      <a:pt x="215658" y="320997"/>
                      <a:pt x="214576" y="318983"/>
                      <a:pt x="212713" y="318052"/>
                    </a:cubicBezTo>
                    <a:cubicBezTo>
                      <a:pt x="209998" y="316695"/>
                      <a:pt x="206249" y="317739"/>
                      <a:pt x="203879" y="315843"/>
                    </a:cubicBezTo>
                    <a:cubicBezTo>
                      <a:pt x="202061" y="314389"/>
                      <a:pt x="202310" y="311456"/>
                      <a:pt x="201670" y="309217"/>
                    </a:cubicBezTo>
                    <a:cubicBezTo>
                      <a:pt x="200726" y="305913"/>
                      <a:pt x="199018" y="297288"/>
                      <a:pt x="197252" y="293756"/>
                    </a:cubicBezTo>
                    <a:cubicBezTo>
                      <a:pt x="196065" y="291382"/>
                      <a:pt x="194307" y="289339"/>
                      <a:pt x="192835" y="287130"/>
                    </a:cubicBezTo>
                    <a:cubicBezTo>
                      <a:pt x="193571" y="284921"/>
                      <a:pt x="193398" y="282150"/>
                      <a:pt x="195044" y="280504"/>
                    </a:cubicBezTo>
                    <a:cubicBezTo>
                      <a:pt x="197372" y="278176"/>
                      <a:pt x="200755" y="277128"/>
                      <a:pt x="203879" y="276087"/>
                    </a:cubicBezTo>
                    <a:cubicBezTo>
                      <a:pt x="225264" y="268958"/>
                      <a:pt x="235513" y="270893"/>
                      <a:pt x="261305" y="269460"/>
                    </a:cubicBezTo>
                    <a:cubicBezTo>
                      <a:pt x="264986" y="270196"/>
                      <a:pt x="268594" y="271669"/>
                      <a:pt x="272348" y="271669"/>
                    </a:cubicBezTo>
                    <a:cubicBezTo>
                      <a:pt x="275384" y="271669"/>
                      <a:pt x="282867" y="271986"/>
                      <a:pt x="281183" y="269460"/>
                    </a:cubicBezTo>
                    <a:cubicBezTo>
                      <a:pt x="278600" y="265586"/>
                      <a:pt x="272568" y="265465"/>
                      <a:pt x="267931" y="265043"/>
                    </a:cubicBezTo>
                    <a:lnTo>
                      <a:pt x="243635" y="262834"/>
                    </a:lnTo>
                    <a:cubicBezTo>
                      <a:pt x="220658" y="239857"/>
                      <a:pt x="251908" y="270241"/>
                      <a:pt x="230383" y="251791"/>
                    </a:cubicBezTo>
                    <a:cubicBezTo>
                      <a:pt x="227221" y="249081"/>
                      <a:pt x="224493" y="245901"/>
                      <a:pt x="221548" y="242956"/>
                    </a:cubicBezTo>
                    <a:cubicBezTo>
                      <a:pt x="219339" y="240747"/>
                      <a:pt x="217822" y="237490"/>
                      <a:pt x="214922" y="236330"/>
                    </a:cubicBezTo>
                    <a:lnTo>
                      <a:pt x="203879" y="231913"/>
                    </a:lnTo>
                    <a:cubicBezTo>
                      <a:pt x="200296" y="213998"/>
                      <a:pt x="198479" y="209831"/>
                      <a:pt x="203879" y="185530"/>
                    </a:cubicBezTo>
                    <a:cubicBezTo>
                      <a:pt x="204455" y="182939"/>
                      <a:pt x="208296" y="182585"/>
                      <a:pt x="210505" y="181113"/>
                    </a:cubicBezTo>
                    <a:cubicBezTo>
                      <a:pt x="219814" y="182974"/>
                      <a:pt x="222544" y="182512"/>
                      <a:pt x="230383" y="187739"/>
                    </a:cubicBezTo>
                    <a:cubicBezTo>
                      <a:pt x="234305" y="190354"/>
                      <a:pt x="237210" y="194466"/>
                      <a:pt x="241426" y="196574"/>
                    </a:cubicBezTo>
                    <a:cubicBezTo>
                      <a:pt x="244784" y="198253"/>
                      <a:pt x="248848" y="197794"/>
                      <a:pt x="252470" y="198782"/>
                    </a:cubicBezTo>
                    <a:cubicBezTo>
                      <a:pt x="271408" y="203947"/>
                      <a:pt x="261300" y="203601"/>
                      <a:pt x="283392" y="207617"/>
                    </a:cubicBezTo>
                    <a:cubicBezTo>
                      <a:pt x="293636" y="209479"/>
                      <a:pt x="314313" y="212034"/>
                      <a:pt x="314313" y="212034"/>
                    </a:cubicBezTo>
                    <a:cubicBezTo>
                      <a:pt x="315091" y="212293"/>
                      <a:pt x="333057" y="218660"/>
                      <a:pt x="336400" y="218660"/>
                    </a:cubicBezTo>
                    <a:cubicBezTo>
                      <a:pt x="343067" y="218660"/>
                      <a:pt x="349653" y="217188"/>
                      <a:pt x="356279" y="216452"/>
                    </a:cubicBezTo>
                    <a:cubicBezTo>
                      <a:pt x="358488" y="215716"/>
                      <a:pt x="363234" y="216548"/>
                      <a:pt x="362905" y="214243"/>
                    </a:cubicBezTo>
                    <a:cubicBezTo>
                      <a:pt x="362443" y="211010"/>
                      <a:pt x="351878" y="197321"/>
                      <a:pt x="347444" y="194365"/>
                    </a:cubicBezTo>
                    <a:cubicBezTo>
                      <a:pt x="345507" y="193074"/>
                      <a:pt x="343027" y="192892"/>
                      <a:pt x="340818" y="192156"/>
                    </a:cubicBezTo>
                    <a:cubicBezTo>
                      <a:pt x="318432" y="169770"/>
                      <a:pt x="347403" y="196107"/>
                      <a:pt x="318731" y="178904"/>
                    </a:cubicBezTo>
                    <a:cubicBezTo>
                      <a:pt x="315160" y="176761"/>
                      <a:pt x="313399" y="172321"/>
                      <a:pt x="309896" y="170069"/>
                    </a:cubicBezTo>
                    <a:cubicBezTo>
                      <a:pt x="302972" y="165618"/>
                      <a:pt x="287809" y="159026"/>
                      <a:pt x="287809" y="159026"/>
                    </a:cubicBezTo>
                    <a:cubicBezTo>
                      <a:pt x="276282" y="147497"/>
                      <a:pt x="292651" y="162551"/>
                      <a:pt x="263513" y="147982"/>
                    </a:cubicBezTo>
                    <a:cubicBezTo>
                      <a:pt x="242882" y="137666"/>
                      <a:pt x="235737" y="133337"/>
                      <a:pt x="217131" y="125895"/>
                    </a:cubicBezTo>
                    <a:cubicBezTo>
                      <a:pt x="214969" y="125030"/>
                      <a:pt x="212714" y="124423"/>
                      <a:pt x="210505" y="123687"/>
                    </a:cubicBezTo>
                    <a:cubicBezTo>
                      <a:pt x="209032" y="122214"/>
                      <a:pt x="207873" y="120341"/>
                      <a:pt x="206087" y="119269"/>
                    </a:cubicBezTo>
                    <a:cubicBezTo>
                      <a:pt x="204091" y="118071"/>
                      <a:pt x="201601" y="117977"/>
                      <a:pt x="199461" y="117060"/>
                    </a:cubicBezTo>
                    <a:cubicBezTo>
                      <a:pt x="196435" y="115763"/>
                      <a:pt x="193571" y="114115"/>
                      <a:pt x="190626" y="112643"/>
                    </a:cubicBezTo>
                    <a:cubicBezTo>
                      <a:pt x="189890" y="110434"/>
                      <a:pt x="189616" y="108013"/>
                      <a:pt x="188418" y="106017"/>
                    </a:cubicBezTo>
                    <a:cubicBezTo>
                      <a:pt x="187347" y="104231"/>
                      <a:pt x="184207" y="103672"/>
                      <a:pt x="184000" y="101600"/>
                    </a:cubicBezTo>
                    <a:cubicBezTo>
                      <a:pt x="183409" y="95694"/>
                      <a:pt x="185407" y="89811"/>
                      <a:pt x="186209" y="83930"/>
                    </a:cubicBezTo>
                    <a:cubicBezTo>
                      <a:pt x="190591" y="51797"/>
                      <a:pt x="187415" y="62641"/>
                      <a:pt x="192835" y="46382"/>
                    </a:cubicBezTo>
                    <a:cubicBezTo>
                      <a:pt x="195356" y="28735"/>
                      <a:pt x="200198" y="7730"/>
                      <a:pt x="201670"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05" name="Group 204">
              <a:extLst>
                <a:ext uri="{FF2B5EF4-FFF2-40B4-BE49-F238E27FC236}">
                  <a16:creationId xmlns:a16="http://schemas.microsoft.com/office/drawing/2014/main" id="{4A6C5529-15E7-D549-E100-7E09AAEB3421}"/>
                </a:ext>
              </a:extLst>
            </p:cNvPr>
            <p:cNvGrpSpPr/>
            <p:nvPr/>
          </p:nvGrpSpPr>
          <p:grpSpPr>
            <a:xfrm>
              <a:off x="6041255" y="3882887"/>
              <a:ext cx="309390" cy="2113979"/>
              <a:chOff x="6041255" y="3882887"/>
              <a:chExt cx="309390" cy="2113979"/>
            </a:xfrm>
          </p:grpSpPr>
          <p:sp>
            <p:nvSpPr>
              <p:cNvPr id="181" name="Freeform 180">
                <a:extLst>
                  <a:ext uri="{FF2B5EF4-FFF2-40B4-BE49-F238E27FC236}">
                    <a16:creationId xmlns:a16="http://schemas.microsoft.com/office/drawing/2014/main" id="{9F98645B-9E05-B093-FB6F-C4AAEEF2E2FB}"/>
                  </a:ext>
                </a:extLst>
              </p:cNvPr>
              <p:cNvSpPr/>
              <p:nvPr/>
            </p:nvSpPr>
            <p:spPr>
              <a:xfrm>
                <a:off x="6041255" y="4633291"/>
                <a:ext cx="164237" cy="1363575"/>
              </a:xfrm>
              <a:custGeom>
                <a:avLst/>
                <a:gdLst>
                  <a:gd name="connsiteX0" fmla="*/ 164237 w 164237"/>
                  <a:gd name="connsiteY0" fmla="*/ 0 h 1336089"/>
                  <a:gd name="connsiteX1" fmla="*/ 124288 w 164237"/>
                  <a:gd name="connsiteY1" fmla="*/ 204186 h 1336089"/>
                  <a:gd name="connsiteX2" fmla="*/ 17756 w 164237"/>
                  <a:gd name="connsiteY2" fmla="*/ 292963 h 1336089"/>
                  <a:gd name="connsiteX3" fmla="*/ 128726 w 164237"/>
                  <a:gd name="connsiteY3" fmla="*/ 235258 h 1336089"/>
                  <a:gd name="connsiteX4" fmla="*/ 0 w 164237"/>
                  <a:gd name="connsiteY4" fmla="*/ 1331650 h 1336089"/>
                  <a:gd name="connsiteX5" fmla="*/ 84338 w 164237"/>
                  <a:gd name="connsiteY5" fmla="*/ 1336089 h 1336089"/>
                  <a:gd name="connsiteX6" fmla="*/ 71022 w 164237"/>
                  <a:gd name="connsiteY6" fmla="*/ 1291701 h 1336089"/>
                  <a:gd name="connsiteX7" fmla="*/ 164237 w 164237"/>
                  <a:gd name="connsiteY7" fmla="*/ 0 h 133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237" h="1336089">
                    <a:moveTo>
                      <a:pt x="164237" y="0"/>
                    </a:moveTo>
                    <a:lnTo>
                      <a:pt x="124288" y="204186"/>
                    </a:lnTo>
                    <a:lnTo>
                      <a:pt x="17756" y="292963"/>
                    </a:lnTo>
                    <a:lnTo>
                      <a:pt x="128726" y="235258"/>
                    </a:lnTo>
                    <a:lnTo>
                      <a:pt x="0" y="1331650"/>
                    </a:lnTo>
                    <a:lnTo>
                      <a:pt x="84338" y="1336089"/>
                    </a:lnTo>
                    <a:lnTo>
                      <a:pt x="71022" y="1291701"/>
                    </a:lnTo>
                    <a:lnTo>
                      <a:pt x="164237"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7" name="Freeform 116">
                <a:extLst>
                  <a:ext uri="{FF2B5EF4-FFF2-40B4-BE49-F238E27FC236}">
                    <a16:creationId xmlns:a16="http://schemas.microsoft.com/office/drawing/2014/main" id="{97F3ED06-892A-735A-264C-DDFA5D58A817}"/>
                  </a:ext>
                </a:extLst>
              </p:cNvPr>
              <p:cNvSpPr/>
              <p:nvPr/>
            </p:nvSpPr>
            <p:spPr>
              <a:xfrm>
                <a:off x="6049538" y="3882887"/>
                <a:ext cx="301107" cy="1214783"/>
              </a:xfrm>
              <a:custGeom>
                <a:avLst/>
                <a:gdLst>
                  <a:gd name="connsiteX0" fmla="*/ 220949 w 301107"/>
                  <a:gd name="connsiteY0" fmla="*/ 0 h 1214783"/>
                  <a:gd name="connsiteX1" fmla="*/ 220949 w 301107"/>
                  <a:gd name="connsiteY1" fmla="*/ 0 h 1214783"/>
                  <a:gd name="connsiteX2" fmla="*/ 218740 w 301107"/>
                  <a:gd name="connsiteY2" fmla="*/ 19878 h 1214783"/>
                  <a:gd name="connsiteX3" fmla="*/ 207697 w 301107"/>
                  <a:gd name="connsiteY3" fmla="*/ 33130 h 1214783"/>
                  <a:gd name="connsiteX4" fmla="*/ 203279 w 301107"/>
                  <a:gd name="connsiteY4" fmla="*/ 39756 h 1214783"/>
                  <a:gd name="connsiteX5" fmla="*/ 196653 w 301107"/>
                  <a:gd name="connsiteY5" fmla="*/ 41965 h 1214783"/>
                  <a:gd name="connsiteX6" fmla="*/ 190027 w 301107"/>
                  <a:gd name="connsiteY6" fmla="*/ 50800 h 1214783"/>
                  <a:gd name="connsiteX7" fmla="*/ 183401 w 301107"/>
                  <a:gd name="connsiteY7" fmla="*/ 57426 h 1214783"/>
                  <a:gd name="connsiteX8" fmla="*/ 176775 w 301107"/>
                  <a:gd name="connsiteY8" fmla="*/ 77304 h 1214783"/>
                  <a:gd name="connsiteX9" fmla="*/ 159105 w 301107"/>
                  <a:gd name="connsiteY9" fmla="*/ 90556 h 1214783"/>
                  <a:gd name="connsiteX10" fmla="*/ 143645 w 301107"/>
                  <a:gd name="connsiteY10" fmla="*/ 99391 h 1214783"/>
                  <a:gd name="connsiteX11" fmla="*/ 139227 w 301107"/>
                  <a:gd name="connsiteY11" fmla="*/ 103809 h 1214783"/>
                  <a:gd name="connsiteX12" fmla="*/ 121558 w 301107"/>
                  <a:gd name="connsiteY12" fmla="*/ 108226 h 1214783"/>
                  <a:gd name="connsiteX13" fmla="*/ 103888 w 301107"/>
                  <a:gd name="connsiteY13" fmla="*/ 117061 h 1214783"/>
                  <a:gd name="connsiteX14" fmla="*/ 97262 w 301107"/>
                  <a:gd name="connsiteY14" fmla="*/ 119270 h 1214783"/>
                  <a:gd name="connsiteX15" fmla="*/ 95053 w 301107"/>
                  <a:gd name="connsiteY15" fmla="*/ 125896 h 1214783"/>
                  <a:gd name="connsiteX16" fmla="*/ 99471 w 301107"/>
                  <a:gd name="connsiteY16" fmla="*/ 130313 h 1214783"/>
                  <a:gd name="connsiteX17" fmla="*/ 123766 w 301107"/>
                  <a:gd name="connsiteY17" fmla="*/ 128104 h 1214783"/>
                  <a:gd name="connsiteX18" fmla="*/ 161314 w 301107"/>
                  <a:gd name="connsiteY18" fmla="*/ 125896 h 1214783"/>
                  <a:gd name="connsiteX19" fmla="*/ 174566 w 301107"/>
                  <a:gd name="connsiteY19" fmla="*/ 121478 h 1214783"/>
                  <a:gd name="connsiteX20" fmla="*/ 181192 w 301107"/>
                  <a:gd name="connsiteY20" fmla="*/ 119270 h 1214783"/>
                  <a:gd name="connsiteX21" fmla="*/ 172358 w 301107"/>
                  <a:gd name="connsiteY21" fmla="*/ 161235 h 1214783"/>
                  <a:gd name="connsiteX22" fmla="*/ 167940 w 301107"/>
                  <a:gd name="connsiteY22" fmla="*/ 165652 h 1214783"/>
                  <a:gd name="connsiteX23" fmla="*/ 159105 w 301107"/>
                  <a:gd name="connsiteY23" fmla="*/ 167861 h 1214783"/>
                  <a:gd name="connsiteX24" fmla="*/ 145853 w 301107"/>
                  <a:gd name="connsiteY24" fmla="*/ 176696 h 1214783"/>
                  <a:gd name="connsiteX25" fmla="*/ 123766 w 301107"/>
                  <a:gd name="connsiteY25" fmla="*/ 192156 h 1214783"/>
                  <a:gd name="connsiteX26" fmla="*/ 117140 w 301107"/>
                  <a:gd name="connsiteY26" fmla="*/ 194365 h 1214783"/>
                  <a:gd name="connsiteX27" fmla="*/ 112723 w 301107"/>
                  <a:gd name="connsiteY27" fmla="*/ 198783 h 1214783"/>
                  <a:gd name="connsiteX28" fmla="*/ 88427 w 301107"/>
                  <a:gd name="connsiteY28" fmla="*/ 203200 h 1214783"/>
                  <a:gd name="connsiteX29" fmla="*/ 81801 w 301107"/>
                  <a:gd name="connsiteY29" fmla="*/ 207617 h 1214783"/>
                  <a:gd name="connsiteX30" fmla="*/ 77384 w 301107"/>
                  <a:gd name="connsiteY30" fmla="*/ 212035 h 1214783"/>
                  <a:gd name="connsiteX31" fmla="*/ 86219 w 301107"/>
                  <a:gd name="connsiteY31" fmla="*/ 214243 h 1214783"/>
                  <a:gd name="connsiteX32" fmla="*/ 128184 w 301107"/>
                  <a:gd name="connsiteY32" fmla="*/ 212035 h 1214783"/>
                  <a:gd name="connsiteX33" fmla="*/ 141436 w 301107"/>
                  <a:gd name="connsiteY33" fmla="*/ 209826 h 1214783"/>
                  <a:gd name="connsiteX34" fmla="*/ 139227 w 301107"/>
                  <a:gd name="connsiteY34" fmla="*/ 218661 h 1214783"/>
                  <a:gd name="connsiteX35" fmla="*/ 117140 w 301107"/>
                  <a:gd name="connsiteY35" fmla="*/ 238539 h 1214783"/>
                  <a:gd name="connsiteX36" fmla="*/ 110514 w 301107"/>
                  <a:gd name="connsiteY36" fmla="*/ 249583 h 1214783"/>
                  <a:gd name="connsiteX37" fmla="*/ 97262 w 301107"/>
                  <a:gd name="connsiteY37" fmla="*/ 265043 h 1214783"/>
                  <a:gd name="connsiteX38" fmla="*/ 84010 w 301107"/>
                  <a:gd name="connsiteY38" fmla="*/ 273878 h 1214783"/>
                  <a:gd name="connsiteX39" fmla="*/ 75175 w 301107"/>
                  <a:gd name="connsiteY39" fmla="*/ 280504 h 1214783"/>
                  <a:gd name="connsiteX40" fmla="*/ 64132 w 301107"/>
                  <a:gd name="connsiteY40" fmla="*/ 284922 h 1214783"/>
                  <a:gd name="connsiteX41" fmla="*/ 50879 w 301107"/>
                  <a:gd name="connsiteY41" fmla="*/ 293756 h 1214783"/>
                  <a:gd name="connsiteX42" fmla="*/ 37627 w 301107"/>
                  <a:gd name="connsiteY42" fmla="*/ 302591 h 1214783"/>
                  <a:gd name="connsiteX43" fmla="*/ 68549 w 301107"/>
                  <a:gd name="connsiteY43" fmla="*/ 307009 h 1214783"/>
                  <a:gd name="connsiteX44" fmla="*/ 112723 w 301107"/>
                  <a:gd name="connsiteY44" fmla="*/ 304800 h 1214783"/>
                  <a:gd name="connsiteX45" fmla="*/ 119349 w 301107"/>
                  <a:gd name="connsiteY45" fmla="*/ 302591 h 1214783"/>
                  <a:gd name="connsiteX46" fmla="*/ 128184 w 301107"/>
                  <a:gd name="connsiteY46" fmla="*/ 300383 h 1214783"/>
                  <a:gd name="connsiteX47" fmla="*/ 139227 w 301107"/>
                  <a:gd name="connsiteY47" fmla="*/ 293756 h 1214783"/>
                  <a:gd name="connsiteX48" fmla="*/ 170149 w 301107"/>
                  <a:gd name="connsiteY48" fmla="*/ 287130 h 1214783"/>
                  <a:gd name="connsiteX49" fmla="*/ 174566 w 301107"/>
                  <a:gd name="connsiteY49" fmla="*/ 291548 h 1214783"/>
                  <a:gd name="connsiteX50" fmla="*/ 165732 w 301107"/>
                  <a:gd name="connsiteY50" fmla="*/ 300383 h 1214783"/>
                  <a:gd name="connsiteX51" fmla="*/ 154688 w 301107"/>
                  <a:gd name="connsiteY51" fmla="*/ 309217 h 1214783"/>
                  <a:gd name="connsiteX52" fmla="*/ 141436 w 301107"/>
                  <a:gd name="connsiteY52" fmla="*/ 322470 h 1214783"/>
                  <a:gd name="connsiteX53" fmla="*/ 134810 w 301107"/>
                  <a:gd name="connsiteY53" fmla="*/ 329096 h 1214783"/>
                  <a:gd name="connsiteX54" fmla="*/ 141436 w 301107"/>
                  <a:gd name="connsiteY54" fmla="*/ 351183 h 1214783"/>
                  <a:gd name="connsiteX55" fmla="*/ 148062 w 301107"/>
                  <a:gd name="connsiteY55" fmla="*/ 353391 h 1214783"/>
                  <a:gd name="connsiteX56" fmla="*/ 152479 w 301107"/>
                  <a:gd name="connsiteY56" fmla="*/ 357809 h 1214783"/>
                  <a:gd name="connsiteX57" fmla="*/ 148062 w 301107"/>
                  <a:gd name="connsiteY57" fmla="*/ 371061 h 1214783"/>
                  <a:gd name="connsiteX58" fmla="*/ 145853 w 301107"/>
                  <a:gd name="connsiteY58" fmla="*/ 377687 h 1214783"/>
                  <a:gd name="connsiteX59" fmla="*/ 141436 w 301107"/>
                  <a:gd name="connsiteY59" fmla="*/ 384313 h 1214783"/>
                  <a:gd name="connsiteX60" fmla="*/ 130392 w 301107"/>
                  <a:gd name="connsiteY60" fmla="*/ 393148 h 1214783"/>
                  <a:gd name="connsiteX61" fmla="*/ 121558 w 301107"/>
                  <a:gd name="connsiteY61" fmla="*/ 408609 h 1214783"/>
                  <a:gd name="connsiteX62" fmla="*/ 114932 w 301107"/>
                  <a:gd name="connsiteY62" fmla="*/ 415235 h 1214783"/>
                  <a:gd name="connsiteX63" fmla="*/ 97262 w 301107"/>
                  <a:gd name="connsiteY63" fmla="*/ 432904 h 1214783"/>
                  <a:gd name="connsiteX64" fmla="*/ 46462 w 301107"/>
                  <a:gd name="connsiteY64" fmla="*/ 439530 h 1214783"/>
                  <a:gd name="connsiteX65" fmla="*/ 26584 w 301107"/>
                  <a:gd name="connsiteY65" fmla="*/ 446156 h 1214783"/>
                  <a:gd name="connsiteX66" fmla="*/ 11123 w 301107"/>
                  <a:gd name="connsiteY66" fmla="*/ 452783 h 1214783"/>
                  <a:gd name="connsiteX67" fmla="*/ 6705 w 301107"/>
                  <a:gd name="connsiteY67" fmla="*/ 457200 h 1214783"/>
                  <a:gd name="connsiteX68" fmla="*/ 4497 w 301107"/>
                  <a:gd name="connsiteY68" fmla="*/ 466035 h 1214783"/>
                  <a:gd name="connsiteX69" fmla="*/ 17749 w 301107"/>
                  <a:gd name="connsiteY69" fmla="*/ 470452 h 1214783"/>
                  <a:gd name="connsiteX70" fmla="*/ 35419 w 301107"/>
                  <a:gd name="connsiteY70" fmla="*/ 468243 h 1214783"/>
                  <a:gd name="connsiteX71" fmla="*/ 68549 w 301107"/>
                  <a:gd name="connsiteY71" fmla="*/ 463826 h 1214783"/>
                  <a:gd name="connsiteX72" fmla="*/ 75175 w 301107"/>
                  <a:gd name="connsiteY72" fmla="*/ 459409 h 1214783"/>
                  <a:gd name="connsiteX73" fmla="*/ 84010 w 301107"/>
                  <a:gd name="connsiteY73" fmla="*/ 479287 h 1214783"/>
                  <a:gd name="connsiteX74" fmla="*/ 112723 w 301107"/>
                  <a:gd name="connsiteY74" fmla="*/ 499165 h 1214783"/>
                  <a:gd name="connsiteX75" fmla="*/ 119349 w 301107"/>
                  <a:gd name="connsiteY75" fmla="*/ 503583 h 1214783"/>
                  <a:gd name="connsiteX76" fmla="*/ 139227 w 301107"/>
                  <a:gd name="connsiteY76" fmla="*/ 501374 h 1214783"/>
                  <a:gd name="connsiteX77" fmla="*/ 132601 w 301107"/>
                  <a:gd name="connsiteY77" fmla="*/ 499165 h 1214783"/>
                  <a:gd name="connsiteX78" fmla="*/ 128184 w 301107"/>
                  <a:gd name="connsiteY78" fmla="*/ 503583 h 1214783"/>
                  <a:gd name="connsiteX79" fmla="*/ 121558 w 301107"/>
                  <a:gd name="connsiteY79" fmla="*/ 505791 h 1214783"/>
                  <a:gd name="connsiteX80" fmla="*/ 119349 w 301107"/>
                  <a:gd name="connsiteY80" fmla="*/ 512417 h 1214783"/>
                  <a:gd name="connsiteX81" fmla="*/ 103888 w 301107"/>
                  <a:gd name="connsiteY81" fmla="*/ 523461 h 1214783"/>
                  <a:gd name="connsiteX82" fmla="*/ 99471 w 301107"/>
                  <a:gd name="connsiteY82" fmla="*/ 530087 h 1214783"/>
                  <a:gd name="connsiteX83" fmla="*/ 92845 w 301107"/>
                  <a:gd name="connsiteY83" fmla="*/ 534504 h 1214783"/>
                  <a:gd name="connsiteX84" fmla="*/ 88427 w 301107"/>
                  <a:gd name="connsiteY84" fmla="*/ 543339 h 1214783"/>
                  <a:gd name="connsiteX85" fmla="*/ 75175 w 301107"/>
                  <a:gd name="connsiteY85" fmla="*/ 549965 h 1214783"/>
                  <a:gd name="connsiteX86" fmla="*/ 64132 w 301107"/>
                  <a:gd name="connsiteY86" fmla="*/ 556591 h 1214783"/>
                  <a:gd name="connsiteX87" fmla="*/ 57505 w 301107"/>
                  <a:gd name="connsiteY87" fmla="*/ 558800 h 1214783"/>
                  <a:gd name="connsiteX88" fmla="*/ 50879 w 301107"/>
                  <a:gd name="connsiteY88" fmla="*/ 563217 h 1214783"/>
                  <a:gd name="connsiteX89" fmla="*/ 37627 w 301107"/>
                  <a:gd name="connsiteY89" fmla="*/ 569843 h 1214783"/>
                  <a:gd name="connsiteX90" fmla="*/ 33210 w 301107"/>
                  <a:gd name="connsiteY90" fmla="*/ 574261 h 1214783"/>
                  <a:gd name="connsiteX91" fmla="*/ 15540 w 301107"/>
                  <a:gd name="connsiteY91" fmla="*/ 587513 h 1214783"/>
                  <a:gd name="connsiteX92" fmla="*/ 24375 w 301107"/>
                  <a:gd name="connsiteY92" fmla="*/ 591930 h 1214783"/>
                  <a:gd name="connsiteX93" fmla="*/ 31001 w 301107"/>
                  <a:gd name="connsiteY93" fmla="*/ 594139 h 1214783"/>
                  <a:gd name="connsiteX94" fmla="*/ 46462 w 301107"/>
                  <a:gd name="connsiteY94" fmla="*/ 602974 h 1214783"/>
                  <a:gd name="connsiteX95" fmla="*/ 81801 w 301107"/>
                  <a:gd name="connsiteY95" fmla="*/ 607391 h 1214783"/>
                  <a:gd name="connsiteX96" fmla="*/ 123766 w 301107"/>
                  <a:gd name="connsiteY96" fmla="*/ 614017 h 1214783"/>
                  <a:gd name="connsiteX97" fmla="*/ 112723 w 301107"/>
                  <a:gd name="connsiteY97" fmla="*/ 620643 h 1214783"/>
                  <a:gd name="connsiteX98" fmla="*/ 95053 w 301107"/>
                  <a:gd name="connsiteY98" fmla="*/ 629478 h 1214783"/>
                  <a:gd name="connsiteX99" fmla="*/ 81801 w 301107"/>
                  <a:gd name="connsiteY99" fmla="*/ 636104 h 1214783"/>
                  <a:gd name="connsiteX100" fmla="*/ 61923 w 301107"/>
                  <a:gd name="connsiteY100" fmla="*/ 649356 h 1214783"/>
                  <a:gd name="connsiteX101" fmla="*/ 48671 w 301107"/>
                  <a:gd name="connsiteY101" fmla="*/ 653774 h 1214783"/>
                  <a:gd name="connsiteX102" fmla="*/ 44253 w 301107"/>
                  <a:gd name="connsiteY102" fmla="*/ 658191 h 1214783"/>
                  <a:gd name="connsiteX103" fmla="*/ 28792 w 301107"/>
                  <a:gd name="connsiteY103" fmla="*/ 662609 h 1214783"/>
                  <a:gd name="connsiteX104" fmla="*/ 22166 w 301107"/>
                  <a:gd name="connsiteY104" fmla="*/ 667026 h 1214783"/>
                  <a:gd name="connsiteX105" fmla="*/ 8914 w 301107"/>
                  <a:gd name="connsiteY105" fmla="*/ 671443 h 1214783"/>
                  <a:gd name="connsiteX106" fmla="*/ 11123 w 301107"/>
                  <a:gd name="connsiteY106" fmla="*/ 680278 h 1214783"/>
                  <a:gd name="connsiteX107" fmla="*/ 17749 w 301107"/>
                  <a:gd name="connsiteY107" fmla="*/ 678070 h 1214783"/>
                  <a:gd name="connsiteX108" fmla="*/ 42045 w 301107"/>
                  <a:gd name="connsiteY108" fmla="*/ 673652 h 1214783"/>
                  <a:gd name="connsiteX109" fmla="*/ 79592 w 301107"/>
                  <a:gd name="connsiteY109" fmla="*/ 669235 h 1214783"/>
                  <a:gd name="connsiteX110" fmla="*/ 92845 w 301107"/>
                  <a:gd name="connsiteY110" fmla="*/ 664817 h 1214783"/>
                  <a:gd name="connsiteX111" fmla="*/ 156897 w 301107"/>
                  <a:gd name="connsiteY111" fmla="*/ 667026 h 1214783"/>
                  <a:gd name="connsiteX112" fmla="*/ 152479 w 301107"/>
                  <a:gd name="connsiteY112" fmla="*/ 675861 h 1214783"/>
                  <a:gd name="connsiteX113" fmla="*/ 141436 w 301107"/>
                  <a:gd name="connsiteY113" fmla="*/ 686904 h 1214783"/>
                  <a:gd name="connsiteX114" fmla="*/ 132601 w 301107"/>
                  <a:gd name="connsiteY114" fmla="*/ 706783 h 1214783"/>
                  <a:gd name="connsiteX115" fmla="*/ 123766 w 301107"/>
                  <a:gd name="connsiteY115" fmla="*/ 711200 h 1214783"/>
                  <a:gd name="connsiteX116" fmla="*/ 108305 w 301107"/>
                  <a:gd name="connsiteY116" fmla="*/ 722243 h 1214783"/>
                  <a:gd name="connsiteX117" fmla="*/ 92845 w 301107"/>
                  <a:gd name="connsiteY117" fmla="*/ 726661 h 1214783"/>
                  <a:gd name="connsiteX118" fmla="*/ 86219 w 301107"/>
                  <a:gd name="connsiteY118" fmla="*/ 731078 h 1214783"/>
                  <a:gd name="connsiteX119" fmla="*/ 81801 w 301107"/>
                  <a:gd name="connsiteY119" fmla="*/ 735496 h 1214783"/>
                  <a:gd name="connsiteX120" fmla="*/ 75175 w 301107"/>
                  <a:gd name="connsiteY120" fmla="*/ 737704 h 1214783"/>
                  <a:gd name="connsiteX121" fmla="*/ 64132 w 301107"/>
                  <a:gd name="connsiteY121" fmla="*/ 746539 h 1214783"/>
                  <a:gd name="connsiteX122" fmla="*/ 59714 w 301107"/>
                  <a:gd name="connsiteY122" fmla="*/ 750956 h 1214783"/>
                  <a:gd name="connsiteX123" fmla="*/ 37627 w 301107"/>
                  <a:gd name="connsiteY123" fmla="*/ 764209 h 1214783"/>
                  <a:gd name="connsiteX124" fmla="*/ 28792 w 301107"/>
                  <a:gd name="connsiteY124" fmla="*/ 766417 h 1214783"/>
                  <a:gd name="connsiteX125" fmla="*/ 22166 w 301107"/>
                  <a:gd name="connsiteY125" fmla="*/ 770835 h 1214783"/>
                  <a:gd name="connsiteX126" fmla="*/ 15540 w 301107"/>
                  <a:gd name="connsiteY126" fmla="*/ 773043 h 1214783"/>
                  <a:gd name="connsiteX127" fmla="*/ 4497 w 301107"/>
                  <a:gd name="connsiteY127" fmla="*/ 779670 h 1214783"/>
                  <a:gd name="connsiteX128" fmla="*/ 79 w 301107"/>
                  <a:gd name="connsiteY128" fmla="*/ 784087 h 1214783"/>
                  <a:gd name="connsiteX129" fmla="*/ 6705 w 301107"/>
                  <a:gd name="connsiteY129" fmla="*/ 786296 h 1214783"/>
                  <a:gd name="connsiteX130" fmla="*/ 19958 w 301107"/>
                  <a:gd name="connsiteY130" fmla="*/ 784087 h 1214783"/>
                  <a:gd name="connsiteX131" fmla="*/ 26584 w 301107"/>
                  <a:gd name="connsiteY131" fmla="*/ 781878 h 1214783"/>
                  <a:gd name="connsiteX132" fmla="*/ 33210 w 301107"/>
                  <a:gd name="connsiteY132" fmla="*/ 777461 h 1214783"/>
                  <a:gd name="connsiteX133" fmla="*/ 44253 w 301107"/>
                  <a:gd name="connsiteY133" fmla="*/ 775252 h 1214783"/>
                  <a:gd name="connsiteX134" fmla="*/ 53088 w 301107"/>
                  <a:gd name="connsiteY134" fmla="*/ 773043 h 1214783"/>
                  <a:gd name="connsiteX135" fmla="*/ 59714 w 301107"/>
                  <a:gd name="connsiteY135" fmla="*/ 768626 h 1214783"/>
                  <a:gd name="connsiteX136" fmla="*/ 99471 w 301107"/>
                  <a:gd name="connsiteY136" fmla="*/ 817217 h 1214783"/>
                  <a:gd name="connsiteX137" fmla="*/ 101679 w 301107"/>
                  <a:gd name="connsiteY137" fmla="*/ 823843 h 1214783"/>
                  <a:gd name="connsiteX138" fmla="*/ 97262 w 301107"/>
                  <a:gd name="connsiteY138" fmla="*/ 837096 h 1214783"/>
                  <a:gd name="connsiteX139" fmla="*/ 90636 w 301107"/>
                  <a:gd name="connsiteY139" fmla="*/ 839304 h 1214783"/>
                  <a:gd name="connsiteX140" fmla="*/ 81801 w 301107"/>
                  <a:gd name="connsiteY140" fmla="*/ 841513 h 1214783"/>
                  <a:gd name="connsiteX141" fmla="*/ 68549 w 301107"/>
                  <a:gd name="connsiteY141" fmla="*/ 845930 h 1214783"/>
                  <a:gd name="connsiteX142" fmla="*/ 61923 w 301107"/>
                  <a:gd name="connsiteY142" fmla="*/ 850348 h 1214783"/>
                  <a:gd name="connsiteX143" fmla="*/ 48671 w 301107"/>
                  <a:gd name="connsiteY143" fmla="*/ 854765 h 1214783"/>
                  <a:gd name="connsiteX144" fmla="*/ 42045 w 301107"/>
                  <a:gd name="connsiteY144" fmla="*/ 856974 h 1214783"/>
                  <a:gd name="connsiteX145" fmla="*/ 35419 w 301107"/>
                  <a:gd name="connsiteY145" fmla="*/ 861391 h 1214783"/>
                  <a:gd name="connsiteX146" fmla="*/ 22166 w 301107"/>
                  <a:gd name="connsiteY146" fmla="*/ 865809 h 1214783"/>
                  <a:gd name="connsiteX147" fmla="*/ 6705 w 301107"/>
                  <a:gd name="connsiteY147" fmla="*/ 874643 h 1214783"/>
                  <a:gd name="connsiteX148" fmla="*/ 11123 w 301107"/>
                  <a:gd name="connsiteY148" fmla="*/ 879061 h 1214783"/>
                  <a:gd name="connsiteX149" fmla="*/ 26584 w 301107"/>
                  <a:gd name="connsiteY149" fmla="*/ 874643 h 1214783"/>
                  <a:gd name="connsiteX150" fmla="*/ 88427 w 301107"/>
                  <a:gd name="connsiteY150" fmla="*/ 868017 h 1214783"/>
                  <a:gd name="connsiteX151" fmla="*/ 95053 w 301107"/>
                  <a:gd name="connsiteY151" fmla="*/ 863600 h 1214783"/>
                  <a:gd name="connsiteX152" fmla="*/ 106097 w 301107"/>
                  <a:gd name="connsiteY152" fmla="*/ 865809 h 1214783"/>
                  <a:gd name="connsiteX153" fmla="*/ 123766 w 301107"/>
                  <a:gd name="connsiteY153" fmla="*/ 868017 h 1214783"/>
                  <a:gd name="connsiteX154" fmla="*/ 130392 w 301107"/>
                  <a:gd name="connsiteY154" fmla="*/ 870226 h 1214783"/>
                  <a:gd name="connsiteX155" fmla="*/ 134810 w 301107"/>
                  <a:gd name="connsiteY155" fmla="*/ 874643 h 1214783"/>
                  <a:gd name="connsiteX156" fmla="*/ 130392 w 301107"/>
                  <a:gd name="connsiteY156" fmla="*/ 890104 h 1214783"/>
                  <a:gd name="connsiteX157" fmla="*/ 150271 w 301107"/>
                  <a:gd name="connsiteY157" fmla="*/ 896730 h 1214783"/>
                  <a:gd name="connsiteX158" fmla="*/ 152479 w 301107"/>
                  <a:gd name="connsiteY158" fmla="*/ 903356 h 1214783"/>
                  <a:gd name="connsiteX159" fmla="*/ 165732 w 301107"/>
                  <a:gd name="connsiteY159" fmla="*/ 907774 h 1214783"/>
                  <a:gd name="connsiteX160" fmla="*/ 163523 w 301107"/>
                  <a:gd name="connsiteY160" fmla="*/ 916609 h 1214783"/>
                  <a:gd name="connsiteX161" fmla="*/ 150271 w 301107"/>
                  <a:gd name="connsiteY161" fmla="*/ 921026 h 1214783"/>
                  <a:gd name="connsiteX162" fmla="*/ 156897 w 301107"/>
                  <a:gd name="connsiteY162" fmla="*/ 925443 h 1214783"/>
                  <a:gd name="connsiteX163" fmla="*/ 161314 w 301107"/>
                  <a:gd name="connsiteY163" fmla="*/ 932070 h 1214783"/>
                  <a:gd name="connsiteX164" fmla="*/ 167940 w 301107"/>
                  <a:gd name="connsiteY164" fmla="*/ 938696 h 1214783"/>
                  <a:gd name="connsiteX165" fmla="*/ 170149 w 301107"/>
                  <a:gd name="connsiteY165" fmla="*/ 945322 h 1214783"/>
                  <a:gd name="connsiteX166" fmla="*/ 156897 w 301107"/>
                  <a:gd name="connsiteY166" fmla="*/ 949739 h 1214783"/>
                  <a:gd name="connsiteX167" fmla="*/ 150271 w 301107"/>
                  <a:gd name="connsiteY167" fmla="*/ 951948 h 1214783"/>
                  <a:gd name="connsiteX168" fmla="*/ 141436 w 301107"/>
                  <a:gd name="connsiteY168" fmla="*/ 965200 h 1214783"/>
                  <a:gd name="connsiteX169" fmla="*/ 137019 w 301107"/>
                  <a:gd name="connsiteY169" fmla="*/ 971826 h 1214783"/>
                  <a:gd name="connsiteX170" fmla="*/ 141436 w 301107"/>
                  <a:gd name="connsiteY170" fmla="*/ 982870 h 1214783"/>
                  <a:gd name="connsiteX171" fmla="*/ 148062 w 301107"/>
                  <a:gd name="connsiteY171" fmla="*/ 1002748 h 1214783"/>
                  <a:gd name="connsiteX172" fmla="*/ 148062 w 301107"/>
                  <a:gd name="connsiteY172" fmla="*/ 1040296 h 1214783"/>
                  <a:gd name="connsiteX173" fmla="*/ 150271 w 301107"/>
                  <a:gd name="connsiteY173" fmla="*/ 1046922 h 1214783"/>
                  <a:gd name="connsiteX174" fmla="*/ 154688 w 301107"/>
                  <a:gd name="connsiteY174" fmla="*/ 1053548 h 1214783"/>
                  <a:gd name="connsiteX175" fmla="*/ 150271 w 301107"/>
                  <a:gd name="connsiteY175" fmla="*/ 1060174 h 1214783"/>
                  <a:gd name="connsiteX176" fmla="*/ 141436 w 301107"/>
                  <a:gd name="connsiteY176" fmla="*/ 1069009 h 1214783"/>
                  <a:gd name="connsiteX177" fmla="*/ 143645 w 301107"/>
                  <a:gd name="connsiteY177" fmla="*/ 1080052 h 1214783"/>
                  <a:gd name="connsiteX178" fmla="*/ 145853 w 301107"/>
                  <a:gd name="connsiteY178" fmla="*/ 1093304 h 1214783"/>
                  <a:gd name="connsiteX179" fmla="*/ 150271 w 301107"/>
                  <a:gd name="connsiteY179" fmla="*/ 1097722 h 1214783"/>
                  <a:gd name="connsiteX180" fmla="*/ 154688 w 301107"/>
                  <a:gd name="connsiteY180" fmla="*/ 1104348 h 1214783"/>
                  <a:gd name="connsiteX181" fmla="*/ 145853 w 301107"/>
                  <a:gd name="connsiteY181" fmla="*/ 1115391 h 1214783"/>
                  <a:gd name="connsiteX182" fmla="*/ 134810 w 301107"/>
                  <a:gd name="connsiteY182" fmla="*/ 1126435 h 1214783"/>
                  <a:gd name="connsiteX183" fmla="*/ 132601 w 301107"/>
                  <a:gd name="connsiteY183" fmla="*/ 1133061 h 1214783"/>
                  <a:gd name="connsiteX184" fmla="*/ 139227 w 301107"/>
                  <a:gd name="connsiteY184" fmla="*/ 1152939 h 1214783"/>
                  <a:gd name="connsiteX185" fmla="*/ 145853 w 301107"/>
                  <a:gd name="connsiteY185" fmla="*/ 1155148 h 1214783"/>
                  <a:gd name="connsiteX186" fmla="*/ 156897 w 301107"/>
                  <a:gd name="connsiteY186" fmla="*/ 1168400 h 1214783"/>
                  <a:gd name="connsiteX187" fmla="*/ 163523 w 301107"/>
                  <a:gd name="connsiteY187" fmla="*/ 1186070 h 1214783"/>
                  <a:gd name="connsiteX188" fmla="*/ 176775 w 301107"/>
                  <a:gd name="connsiteY188" fmla="*/ 1197113 h 1214783"/>
                  <a:gd name="connsiteX189" fmla="*/ 205488 w 301107"/>
                  <a:gd name="connsiteY189" fmla="*/ 1205948 h 1214783"/>
                  <a:gd name="connsiteX190" fmla="*/ 223158 w 301107"/>
                  <a:gd name="connsiteY190" fmla="*/ 1214783 h 1214783"/>
                  <a:gd name="connsiteX191" fmla="*/ 231992 w 301107"/>
                  <a:gd name="connsiteY191" fmla="*/ 1212574 h 1214783"/>
                  <a:gd name="connsiteX192" fmla="*/ 227575 w 301107"/>
                  <a:gd name="connsiteY192" fmla="*/ 1194904 h 1214783"/>
                  <a:gd name="connsiteX193" fmla="*/ 223158 w 301107"/>
                  <a:gd name="connsiteY193" fmla="*/ 1186070 h 1214783"/>
                  <a:gd name="connsiteX194" fmla="*/ 220949 w 301107"/>
                  <a:gd name="connsiteY194" fmla="*/ 1179443 h 1214783"/>
                  <a:gd name="connsiteX195" fmla="*/ 216532 w 301107"/>
                  <a:gd name="connsiteY195" fmla="*/ 1170609 h 1214783"/>
                  <a:gd name="connsiteX196" fmla="*/ 212114 w 301107"/>
                  <a:gd name="connsiteY196" fmla="*/ 1159565 h 1214783"/>
                  <a:gd name="connsiteX197" fmla="*/ 207697 w 301107"/>
                  <a:gd name="connsiteY197" fmla="*/ 1152939 h 1214783"/>
                  <a:gd name="connsiteX198" fmla="*/ 203279 w 301107"/>
                  <a:gd name="connsiteY198" fmla="*/ 1139687 h 1214783"/>
                  <a:gd name="connsiteX199" fmla="*/ 201071 w 301107"/>
                  <a:gd name="connsiteY199" fmla="*/ 1133061 h 1214783"/>
                  <a:gd name="connsiteX200" fmla="*/ 192236 w 301107"/>
                  <a:gd name="connsiteY200" fmla="*/ 1122017 h 1214783"/>
                  <a:gd name="connsiteX201" fmla="*/ 190027 w 301107"/>
                  <a:gd name="connsiteY201" fmla="*/ 1115391 h 1214783"/>
                  <a:gd name="connsiteX202" fmla="*/ 183401 w 301107"/>
                  <a:gd name="connsiteY202" fmla="*/ 1108765 h 1214783"/>
                  <a:gd name="connsiteX203" fmla="*/ 192236 w 301107"/>
                  <a:gd name="connsiteY203" fmla="*/ 1088887 h 1214783"/>
                  <a:gd name="connsiteX204" fmla="*/ 190027 w 301107"/>
                  <a:gd name="connsiteY204" fmla="*/ 1077843 h 1214783"/>
                  <a:gd name="connsiteX205" fmla="*/ 181192 w 301107"/>
                  <a:gd name="connsiteY205" fmla="*/ 1064591 h 1214783"/>
                  <a:gd name="connsiteX206" fmla="*/ 174566 w 301107"/>
                  <a:gd name="connsiteY206" fmla="*/ 1053548 h 1214783"/>
                  <a:gd name="connsiteX207" fmla="*/ 167940 w 301107"/>
                  <a:gd name="connsiteY207" fmla="*/ 1042504 h 1214783"/>
                  <a:gd name="connsiteX208" fmla="*/ 165732 w 301107"/>
                  <a:gd name="connsiteY208" fmla="*/ 1035878 h 1214783"/>
                  <a:gd name="connsiteX209" fmla="*/ 183401 w 301107"/>
                  <a:gd name="connsiteY209" fmla="*/ 1033670 h 1214783"/>
                  <a:gd name="connsiteX210" fmla="*/ 190027 w 301107"/>
                  <a:gd name="connsiteY210" fmla="*/ 1031461 h 1214783"/>
                  <a:gd name="connsiteX211" fmla="*/ 178984 w 301107"/>
                  <a:gd name="connsiteY211" fmla="*/ 1018209 h 1214783"/>
                  <a:gd name="connsiteX212" fmla="*/ 174566 w 301107"/>
                  <a:gd name="connsiteY212" fmla="*/ 1000539 h 1214783"/>
                  <a:gd name="connsiteX213" fmla="*/ 172358 w 301107"/>
                  <a:gd name="connsiteY213" fmla="*/ 993913 h 1214783"/>
                  <a:gd name="connsiteX214" fmla="*/ 181192 w 301107"/>
                  <a:gd name="connsiteY214" fmla="*/ 971826 h 1214783"/>
                  <a:gd name="connsiteX215" fmla="*/ 187819 w 301107"/>
                  <a:gd name="connsiteY215" fmla="*/ 969617 h 1214783"/>
                  <a:gd name="connsiteX216" fmla="*/ 190027 w 301107"/>
                  <a:gd name="connsiteY216" fmla="*/ 958574 h 1214783"/>
                  <a:gd name="connsiteX217" fmla="*/ 194445 w 301107"/>
                  <a:gd name="connsiteY217" fmla="*/ 954156 h 1214783"/>
                  <a:gd name="connsiteX218" fmla="*/ 205488 w 301107"/>
                  <a:gd name="connsiteY218" fmla="*/ 945322 h 1214783"/>
                  <a:gd name="connsiteX219" fmla="*/ 218740 w 301107"/>
                  <a:gd name="connsiteY219" fmla="*/ 929861 h 1214783"/>
                  <a:gd name="connsiteX220" fmla="*/ 220949 w 301107"/>
                  <a:gd name="connsiteY220" fmla="*/ 921026 h 1214783"/>
                  <a:gd name="connsiteX221" fmla="*/ 209905 w 301107"/>
                  <a:gd name="connsiteY221" fmla="*/ 901148 h 1214783"/>
                  <a:gd name="connsiteX222" fmla="*/ 207697 w 301107"/>
                  <a:gd name="connsiteY222" fmla="*/ 890104 h 1214783"/>
                  <a:gd name="connsiteX223" fmla="*/ 203279 w 301107"/>
                  <a:gd name="connsiteY223" fmla="*/ 885687 h 1214783"/>
                  <a:gd name="connsiteX224" fmla="*/ 192236 w 301107"/>
                  <a:gd name="connsiteY224" fmla="*/ 876852 h 1214783"/>
                  <a:gd name="connsiteX225" fmla="*/ 187819 w 301107"/>
                  <a:gd name="connsiteY225" fmla="*/ 870226 h 1214783"/>
                  <a:gd name="connsiteX226" fmla="*/ 176775 w 301107"/>
                  <a:gd name="connsiteY226" fmla="*/ 850348 h 1214783"/>
                  <a:gd name="connsiteX227" fmla="*/ 172358 w 301107"/>
                  <a:gd name="connsiteY227" fmla="*/ 845930 h 1214783"/>
                  <a:gd name="connsiteX228" fmla="*/ 176775 w 301107"/>
                  <a:gd name="connsiteY228" fmla="*/ 828261 h 1214783"/>
                  <a:gd name="connsiteX229" fmla="*/ 183401 w 301107"/>
                  <a:gd name="connsiteY229" fmla="*/ 830470 h 1214783"/>
                  <a:gd name="connsiteX230" fmla="*/ 205488 w 301107"/>
                  <a:gd name="connsiteY230" fmla="*/ 823843 h 1214783"/>
                  <a:gd name="connsiteX231" fmla="*/ 207697 w 301107"/>
                  <a:gd name="connsiteY231" fmla="*/ 815009 h 1214783"/>
                  <a:gd name="connsiteX232" fmla="*/ 205488 w 301107"/>
                  <a:gd name="connsiteY232" fmla="*/ 795130 h 1214783"/>
                  <a:gd name="connsiteX233" fmla="*/ 198862 w 301107"/>
                  <a:gd name="connsiteY233" fmla="*/ 775252 h 1214783"/>
                  <a:gd name="connsiteX234" fmla="*/ 194445 w 301107"/>
                  <a:gd name="connsiteY234" fmla="*/ 768626 h 1214783"/>
                  <a:gd name="connsiteX235" fmla="*/ 192236 w 301107"/>
                  <a:gd name="connsiteY235" fmla="*/ 746539 h 1214783"/>
                  <a:gd name="connsiteX236" fmla="*/ 190027 w 301107"/>
                  <a:gd name="connsiteY236" fmla="*/ 739913 h 1214783"/>
                  <a:gd name="connsiteX237" fmla="*/ 187819 w 301107"/>
                  <a:gd name="connsiteY237" fmla="*/ 728870 h 1214783"/>
                  <a:gd name="connsiteX238" fmla="*/ 185610 w 301107"/>
                  <a:gd name="connsiteY238" fmla="*/ 722243 h 1214783"/>
                  <a:gd name="connsiteX239" fmla="*/ 192236 w 301107"/>
                  <a:gd name="connsiteY239" fmla="*/ 724452 h 1214783"/>
                  <a:gd name="connsiteX240" fmla="*/ 207697 w 301107"/>
                  <a:gd name="connsiteY240" fmla="*/ 731078 h 1214783"/>
                  <a:gd name="connsiteX241" fmla="*/ 229784 w 301107"/>
                  <a:gd name="connsiteY241" fmla="*/ 728870 h 1214783"/>
                  <a:gd name="connsiteX242" fmla="*/ 227575 w 301107"/>
                  <a:gd name="connsiteY242" fmla="*/ 715617 h 1214783"/>
                  <a:gd name="connsiteX243" fmla="*/ 216532 w 301107"/>
                  <a:gd name="connsiteY243" fmla="*/ 702365 h 1214783"/>
                  <a:gd name="connsiteX244" fmla="*/ 212114 w 301107"/>
                  <a:gd name="connsiteY244" fmla="*/ 693530 h 1214783"/>
                  <a:gd name="connsiteX245" fmla="*/ 203279 w 301107"/>
                  <a:gd name="connsiteY245" fmla="*/ 682487 h 1214783"/>
                  <a:gd name="connsiteX246" fmla="*/ 201071 w 301107"/>
                  <a:gd name="connsiteY246" fmla="*/ 675861 h 1214783"/>
                  <a:gd name="connsiteX247" fmla="*/ 198862 w 301107"/>
                  <a:gd name="connsiteY247" fmla="*/ 667026 h 1214783"/>
                  <a:gd name="connsiteX248" fmla="*/ 194445 w 301107"/>
                  <a:gd name="connsiteY248" fmla="*/ 658191 h 1214783"/>
                  <a:gd name="connsiteX249" fmla="*/ 190027 w 301107"/>
                  <a:gd name="connsiteY249" fmla="*/ 644939 h 1214783"/>
                  <a:gd name="connsiteX250" fmla="*/ 192236 w 301107"/>
                  <a:gd name="connsiteY250" fmla="*/ 636104 h 1214783"/>
                  <a:gd name="connsiteX251" fmla="*/ 223158 w 301107"/>
                  <a:gd name="connsiteY251" fmla="*/ 627270 h 1214783"/>
                  <a:gd name="connsiteX252" fmla="*/ 218740 w 301107"/>
                  <a:gd name="connsiteY252" fmla="*/ 622852 h 1214783"/>
                  <a:gd name="connsiteX253" fmla="*/ 209905 w 301107"/>
                  <a:gd name="connsiteY253" fmla="*/ 609600 h 1214783"/>
                  <a:gd name="connsiteX254" fmla="*/ 203279 w 301107"/>
                  <a:gd name="connsiteY254" fmla="*/ 598556 h 1214783"/>
                  <a:gd name="connsiteX255" fmla="*/ 201071 w 301107"/>
                  <a:gd name="connsiteY255" fmla="*/ 591930 h 1214783"/>
                  <a:gd name="connsiteX256" fmla="*/ 198862 w 301107"/>
                  <a:gd name="connsiteY256" fmla="*/ 576470 h 1214783"/>
                  <a:gd name="connsiteX257" fmla="*/ 203279 w 301107"/>
                  <a:gd name="connsiteY257" fmla="*/ 558800 h 1214783"/>
                  <a:gd name="connsiteX258" fmla="*/ 207697 w 301107"/>
                  <a:gd name="connsiteY258" fmla="*/ 554383 h 1214783"/>
                  <a:gd name="connsiteX259" fmla="*/ 229784 w 301107"/>
                  <a:gd name="connsiteY259" fmla="*/ 552174 h 1214783"/>
                  <a:gd name="connsiteX260" fmla="*/ 227575 w 301107"/>
                  <a:gd name="connsiteY260" fmla="*/ 538922 h 1214783"/>
                  <a:gd name="connsiteX261" fmla="*/ 223158 w 301107"/>
                  <a:gd name="connsiteY261" fmla="*/ 530087 h 1214783"/>
                  <a:gd name="connsiteX262" fmla="*/ 220949 w 301107"/>
                  <a:gd name="connsiteY262" fmla="*/ 494748 h 1214783"/>
                  <a:gd name="connsiteX263" fmla="*/ 223158 w 301107"/>
                  <a:gd name="connsiteY263" fmla="*/ 470452 h 1214783"/>
                  <a:gd name="connsiteX264" fmla="*/ 238619 w 301107"/>
                  <a:gd name="connsiteY264" fmla="*/ 472661 h 1214783"/>
                  <a:gd name="connsiteX265" fmla="*/ 265123 w 301107"/>
                  <a:gd name="connsiteY265" fmla="*/ 470452 h 1214783"/>
                  <a:gd name="connsiteX266" fmla="*/ 265123 w 301107"/>
                  <a:gd name="connsiteY266" fmla="*/ 457200 h 1214783"/>
                  <a:gd name="connsiteX267" fmla="*/ 251871 w 301107"/>
                  <a:gd name="connsiteY267" fmla="*/ 452783 h 1214783"/>
                  <a:gd name="connsiteX268" fmla="*/ 247453 w 301107"/>
                  <a:gd name="connsiteY268" fmla="*/ 448365 h 1214783"/>
                  <a:gd name="connsiteX269" fmla="*/ 243036 w 301107"/>
                  <a:gd name="connsiteY269" fmla="*/ 435113 h 1214783"/>
                  <a:gd name="connsiteX270" fmla="*/ 240827 w 301107"/>
                  <a:gd name="connsiteY270" fmla="*/ 428487 h 1214783"/>
                  <a:gd name="connsiteX271" fmla="*/ 236410 w 301107"/>
                  <a:gd name="connsiteY271" fmla="*/ 421861 h 1214783"/>
                  <a:gd name="connsiteX272" fmla="*/ 229784 w 301107"/>
                  <a:gd name="connsiteY272" fmla="*/ 404191 h 1214783"/>
                  <a:gd name="connsiteX273" fmla="*/ 223158 w 301107"/>
                  <a:gd name="connsiteY273" fmla="*/ 397565 h 1214783"/>
                  <a:gd name="connsiteX274" fmla="*/ 220949 w 301107"/>
                  <a:gd name="connsiteY274" fmla="*/ 390939 h 1214783"/>
                  <a:gd name="connsiteX275" fmla="*/ 231992 w 301107"/>
                  <a:gd name="connsiteY275" fmla="*/ 386522 h 1214783"/>
                  <a:gd name="connsiteX276" fmla="*/ 269540 w 301107"/>
                  <a:gd name="connsiteY276" fmla="*/ 384313 h 1214783"/>
                  <a:gd name="connsiteX277" fmla="*/ 256288 w 301107"/>
                  <a:gd name="connsiteY277" fmla="*/ 373270 h 1214783"/>
                  <a:gd name="connsiteX278" fmla="*/ 249662 w 301107"/>
                  <a:gd name="connsiteY278" fmla="*/ 371061 h 1214783"/>
                  <a:gd name="connsiteX279" fmla="*/ 238619 w 301107"/>
                  <a:gd name="connsiteY279" fmla="*/ 360017 h 1214783"/>
                  <a:gd name="connsiteX280" fmla="*/ 225366 w 301107"/>
                  <a:gd name="connsiteY280" fmla="*/ 337930 h 1214783"/>
                  <a:gd name="connsiteX281" fmla="*/ 223158 w 301107"/>
                  <a:gd name="connsiteY281" fmla="*/ 318052 h 1214783"/>
                  <a:gd name="connsiteX282" fmla="*/ 262914 w 301107"/>
                  <a:gd name="connsiteY282" fmla="*/ 307009 h 1214783"/>
                  <a:gd name="connsiteX283" fmla="*/ 265123 w 301107"/>
                  <a:gd name="connsiteY283" fmla="*/ 300383 h 1214783"/>
                  <a:gd name="connsiteX284" fmla="*/ 258497 w 301107"/>
                  <a:gd name="connsiteY284" fmla="*/ 287130 h 1214783"/>
                  <a:gd name="connsiteX285" fmla="*/ 251871 w 301107"/>
                  <a:gd name="connsiteY285" fmla="*/ 284922 h 1214783"/>
                  <a:gd name="connsiteX286" fmla="*/ 238619 w 301107"/>
                  <a:gd name="connsiteY286" fmla="*/ 271670 h 1214783"/>
                  <a:gd name="connsiteX287" fmla="*/ 229784 w 301107"/>
                  <a:gd name="connsiteY287" fmla="*/ 258417 h 1214783"/>
                  <a:gd name="connsiteX288" fmla="*/ 231992 w 301107"/>
                  <a:gd name="connsiteY288" fmla="*/ 234122 h 1214783"/>
                  <a:gd name="connsiteX289" fmla="*/ 234201 w 301107"/>
                  <a:gd name="connsiteY289" fmla="*/ 227496 h 1214783"/>
                  <a:gd name="connsiteX290" fmla="*/ 236410 w 301107"/>
                  <a:gd name="connsiteY290" fmla="*/ 218661 h 1214783"/>
                  <a:gd name="connsiteX291" fmla="*/ 240827 w 301107"/>
                  <a:gd name="connsiteY291" fmla="*/ 176696 h 1214783"/>
                  <a:gd name="connsiteX292" fmla="*/ 278375 w 301107"/>
                  <a:gd name="connsiteY292" fmla="*/ 178904 h 1214783"/>
                  <a:gd name="connsiteX293" fmla="*/ 298253 w 301107"/>
                  <a:gd name="connsiteY293" fmla="*/ 183322 h 1214783"/>
                  <a:gd name="connsiteX294" fmla="*/ 300462 w 301107"/>
                  <a:gd name="connsiteY294" fmla="*/ 189948 h 1214783"/>
                  <a:gd name="connsiteX295" fmla="*/ 293836 w 301107"/>
                  <a:gd name="connsiteY295" fmla="*/ 181113 h 1214783"/>
                  <a:gd name="connsiteX296" fmla="*/ 287210 w 301107"/>
                  <a:gd name="connsiteY296" fmla="*/ 176696 h 1214783"/>
                  <a:gd name="connsiteX297" fmla="*/ 276166 w 301107"/>
                  <a:gd name="connsiteY297" fmla="*/ 167861 h 1214783"/>
                  <a:gd name="connsiteX298" fmla="*/ 269540 w 301107"/>
                  <a:gd name="connsiteY298" fmla="*/ 156817 h 1214783"/>
                  <a:gd name="connsiteX299" fmla="*/ 267332 w 301107"/>
                  <a:gd name="connsiteY299" fmla="*/ 150191 h 1214783"/>
                  <a:gd name="connsiteX300" fmla="*/ 260705 w 301107"/>
                  <a:gd name="connsiteY300" fmla="*/ 134730 h 1214783"/>
                  <a:gd name="connsiteX301" fmla="*/ 258497 w 301107"/>
                  <a:gd name="connsiteY301" fmla="*/ 123687 h 1214783"/>
                  <a:gd name="connsiteX302" fmla="*/ 251871 w 301107"/>
                  <a:gd name="connsiteY302" fmla="*/ 101600 h 1214783"/>
                  <a:gd name="connsiteX303" fmla="*/ 247453 w 301107"/>
                  <a:gd name="connsiteY303" fmla="*/ 90556 h 1214783"/>
                  <a:gd name="connsiteX304" fmla="*/ 243036 w 301107"/>
                  <a:gd name="connsiteY304" fmla="*/ 83930 h 1214783"/>
                  <a:gd name="connsiteX305" fmla="*/ 240827 w 301107"/>
                  <a:gd name="connsiteY305" fmla="*/ 75096 h 1214783"/>
                  <a:gd name="connsiteX306" fmla="*/ 231992 w 301107"/>
                  <a:gd name="connsiteY306" fmla="*/ 64052 h 1214783"/>
                  <a:gd name="connsiteX307" fmla="*/ 229784 w 301107"/>
                  <a:gd name="connsiteY307" fmla="*/ 57426 h 1214783"/>
                  <a:gd name="connsiteX308" fmla="*/ 227575 w 301107"/>
                  <a:gd name="connsiteY308" fmla="*/ 48591 h 1214783"/>
                  <a:gd name="connsiteX309" fmla="*/ 223158 w 301107"/>
                  <a:gd name="connsiteY309" fmla="*/ 35339 h 1214783"/>
                  <a:gd name="connsiteX310" fmla="*/ 220949 w 301107"/>
                  <a:gd name="connsiteY310" fmla="*/ 0 h 121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Lst>
                <a:rect l="l" t="t" r="r" b="b"/>
                <a:pathLst>
                  <a:path w="301107" h="1214783">
                    <a:moveTo>
                      <a:pt x="220949" y="0"/>
                    </a:moveTo>
                    <a:lnTo>
                      <a:pt x="220949" y="0"/>
                    </a:lnTo>
                    <a:cubicBezTo>
                      <a:pt x="220213" y="6626"/>
                      <a:pt x="220357" y="13410"/>
                      <a:pt x="218740" y="19878"/>
                    </a:cubicBezTo>
                    <a:cubicBezTo>
                      <a:pt x="217565" y="24579"/>
                      <a:pt x="210347" y="29951"/>
                      <a:pt x="207697" y="33130"/>
                    </a:cubicBezTo>
                    <a:cubicBezTo>
                      <a:pt x="205997" y="35169"/>
                      <a:pt x="205352" y="38098"/>
                      <a:pt x="203279" y="39756"/>
                    </a:cubicBezTo>
                    <a:cubicBezTo>
                      <a:pt x="201461" y="41210"/>
                      <a:pt x="198862" y="41229"/>
                      <a:pt x="196653" y="41965"/>
                    </a:cubicBezTo>
                    <a:cubicBezTo>
                      <a:pt x="194444" y="44910"/>
                      <a:pt x="192423" y="48005"/>
                      <a:pt x="190027" y="50800"/>
                    </a:cubicBezTo>
                    <a:cubicBezTo>
                      <a:pt x="187994" y="53172"/>
                      <a:pt x="184798" y="54632"/>
                      <a:pt x="183401" y="57426"/>
                    </a:cubicBezTo>
                    <a:cubicBezTo>
                      <a:pt x="174654" y="74920"/>
                      <a:pt x="188038" y="62287"/>
                      <a:pt x="176775" y="77304"/>
                    </a:cubicBezTo>
                    <a:cubicBezTo>
                      <a:pt x="168059" y="88925"/>
                      <a:pt x="169731" y="83914"/>
                      <a:pt x="159105" y="90556"/>
                    </a:cubicBezTo>
                    <a:cubicBezTo>
                      <a:pt x="143823" y="100108"/>
                      <a:pt x="156664" y="95053"/>
                      <a:pt x="143645" y="99391"/>
                    </a:cubicBezTo>
                    <a:cubicBezTo>
                      <a:pt x="142172" y="100864"/>
                      <a:pt x="141013" y="102738"/>
                      <a:pt x="139227" y="103809"/>
                    </a:cubicBezTo>
                    <a:cubicBezTo>
                      <a:pt x="135834" y="105845"/>
                      <a:pt x="123928" y="107752"/>
                      <a:pt x="121558" y="108226"/>
                    </a:cubicBezTo>
                    <a:cubicBezTo>
                      <a:pt x="113847" y="115935"/>
                      <a:pt x="119116" y="111984"/>
                      <a:pt x="103888" y="117061"/>
                    </a:cubicBezTo>
                    <a:lnTo>
                      <a:pt x="97262" y="119270"/>
                    </a:lnTo>
                    <a:cubicBezTo>
                      <a:pt x="96526" y="121479"/>
                      <a:pt x="94596" y="123613"/>
                      <a:pt x="95053" y="125896"/>
                    </a:cubicBezTo>
                    <a:cubicBezTo>
                      <a:pt x="95461" y="127938"/>
                      <a:pt x="97395" y="130153"/>
                      <a:pt x="99471" y="130313"/>
                    </a:cubicBezTo>
                    <a:cubicBezTo>
                      <a:pt x="107579" y="130936"/>
                      <a:pt x="115655" y="128683"/>
                      <a:pt x="123766" y="128104"/>
                    </a:cubicBezTo>
                    <a:cubicBezTo>
                      <a:pt x="136272" y="127211"/>
                      <a:pt x="148798" y="126632"/>
                      <a:pt x="161314" y="125896"/>
                    </a:cubicBezTo>
                    <a:lnTo>
                      <a:pt x="174566" y="121478"/>
                    </a:lnTo>
                    <a:lnTo>
                      <a:pt x="181192" y="119270"/>
                    </a:lnTo>
                    <a:cubicBezTo>
                      <a:pt x="180399" y="127199"/>
                      <a:pt x="179331" y="154263"/>
                      <a:pt x="172358" y="161235"/>
                    </a:cubicBezTo>
                    <a:cubicBezTo>
                      <a:pt x="170885" y="162707"/>
                      <a:pt x="169803" y="164721"/>
                      <a:pt x="167940" y="165652"/>
                    </a:cubicBezTo>
                    <a:cubicBezTo>
                      <a:pt x="165225" y="167010"/>
                      <a:pt x="162050" y="167125"/>
                      <a:pt x="159105" y="167861"/>
                    </a:cubicBezTo>
                    <a:cubicBezTo>
                      <a:pt x="150511" y="180753"/>
                      <a:pt x="160115" y="169565"/>
                      <a:pt x="145853" y="176696"/>
                    </a:cubicBezTo>
                    <a:cubicBezTo>
                      <a:pt x="120448" y="189398"/>
                      <a:pt x="143151" y="181079"/>
                      <a:pt x="123766" y="192156"/>
                    </a:cubicBezTo>
                    <a:cubicBezTo>
                      <a:pt x="121745" y="193311"/>
                      <a:pt x="119349" y="193629"/>
                      <a:pt x="117140" y="194365"/>
                    </a:cubicBezTo>
                    <a:cubicBezTo>
                      <a:pt x="115668" y="195838"/>
                      <a:pt x="114586" y="197852"/>
                      <a:pt x="112723" y="198783"/>
                    </a:cubicBezTo>
                    <a:cubicBezTo>
                      <a:pt x="108561" y="200864"/>
                      <a:pt x="90217" y="202944"/>
                      <a:pt x="88427" y="203200"/>
                    </a:cubicBezTo>
                    <a:cubicBezTo>
                      <a:pt x="86218" y="204672"/>
                      <a:pt x="83874" y="205959"/>
                      <a:pt x="81801" y="207617"/>
                    </a:cubicBezTo>
                    <a:cubicBezTo>
                      <a:pt x="80175" y="208918"/>
                      <a:pt x="76229" y="210302"/>
                      <a:pt x="77384" y="212035"/>
                    </a:cubicBezTo>
                    <a:cubicBezTo>
                      <a:pt x="79068" y="214561"/>
                      <a:pt x="83274" y="213507"/>
                      <a:pt x="86219" y="214243"/>
                    </a:cubicBezTo>
                    <a:cubicBezTo>
                      <a:pt x="100207" y="213507"/>
                      <a:pt x="114221" y="213152"/>
                      <a:pt x="128184" y="212035"/>
                    </a:cubicBezTo>
                    <a:cubicBezTo>
                      <a:pt x="132648" y="211678"/>
                      <a:pt x="137596" y="207522"/>
                      <a:pt x="141436" y="209826"/>
                    </a:cubicBezTo>
                    <a:cubicBezTo>
                      <a:pt x="144039" y="211388"/>
                      <a:pt x="141012" y="216206"/>
                      <a:pt x="139227" y="218661"/>
                    </a:cubicBezTo>
                    <a:cubicBezTo>
                      <a:pt x="131067" y="229881"/>
                      <a:pt x="126488" y="232308"/>
                      <a:pt x="117140" y="238539"/>
                    </a:cubicBezTo>
                    <a:cubicBezTo>
                      <a:pt x="113521" y="249399"/>
                      <a:pt x="117251" y="241499"/>
                      <a:pt x="110514" y="249583"/>
                    </a:cubicBezTo>
                    <a:cubicBezTo>
                      <a:pt x="105054" y="256134"/>
                      <a:pt x="103911" y="259872"/>
                      <a:pt x="97262" y="265043"/>
                    </a:cubicBezTo>
                    <a:cubicBezTo>
                      <a:pt x="93071" y="268302"/>
                      <a:pt x="88257" y="270693"/>
                      <a:pt x="84010" y="273878"/>
                    </a:cubicBezTo>
                    <a:cubicBezTo>
                      <a:pt x="81065" y="276087"/>
                      <a:pt x="78393" y="278716"/>
                      <a:pt x="75175" y="280504"/>
                    </a:cubicBezTo>
                    <a:cubicBezTo>
                      <a:pt x="71709" y="282429"/>
                      <a:pt x="67613" y="283024"/>
                      <a:pt x="64132" y="284922"/>
                    </a:cubicBezTo>
                    <a:cubicBezTo>
                      <a:pt x="59471" y="287464"/>
                      <a:pt x="55627" y="291381"/>
                      <a:pt x="50879" y="293756"/>
                    </a:cubicBezTo>
                    <a:cubicBezTo>
                      <a:pt x="40183" y="299105"/>
                      <a:pt x="44373" y="295846"/>
                      <a:pt x="37627" y="302591"/>
                    </a:cubicBezTo>
                    <a:cubicBezTo>
                      <a:pt x="49520" y="305564"/>
                      <a:pt x="53485" y="307009"/>
                      <a:pt x="68549" y="307009"/>
                    </a:cubicBezTo>
                    <a:cubicBezTo>
                      <a:pt x="83292" y="307009"/>
                      <a:pt x="97998" y="305536"/>
                      <a:pt x="112723" y="304800"/>
                    </a:cubicBezTo>
                    <a:cubicBezTo>
                      <a:pt x="114932" y="304064"/>
                      <a:pt x="117110" y="303231"/>
                      <a:pt x="119349" y="302591"/>
                    </a:cubicBezTo>
                    <a:cubicBezTo>
                      <a:pt x="122268" y="301757"/>
                      <a:pt x="125469" y="301741"/>
                      <a:pt x="128184" y="300383"/>
                    </a:cubicBezTo>
                    <a:cubicBezTo>
                      <a:pt x="142854" y="293048"/>
                      <a:pt x="121003" y="298044"/>
                      <a:pt x="139227" y="293756"/>
                    </a:cubicBezTo>
                    <a:cubicBezTo>
                      <a:pt x="149488" y="291342"/>
                      <a:pt x="170149" y="287130"/>
                      <a:pt x="170149" y="287130"/>
                    </a:cubicBezTo>
                    <a:cubicBezTo>
                      <a:pt x="171621" y="288603"/>
                      <a:pt x="175224" y="289572"/>
                      <a:pt x="174566" y="291548"/>
                    </a:cubicBezTo>
                    <a:cubicBezTo>
                      <a:pt x="173249" y="295499"/>
                      <a:pt x="168442" y="297221"/>
                      <a:pt x="165732" y="300383"/>
                    </a:cubicBezTo>
                    <a:cubicBezTo>
                      <a:pt x="157741" y="309706"/>
                      <a:pt x="165834" y="305503"/>
                      <a:pt x="154688" y="309217"/>
                    </a:cubicBezTo>
                    <a:lnTo>
                      <a:pt x="141436" y="322470"/>
                    </a:lnTo>
                    <a:lnTo>
                      <a:pt x="134810" y="329096"/>
                    </a:lnTo>
                    <a:cubicBezTo>
                      <a:pt x="135949" y="338209"/>
                      <a:pt x="133288" y="346294"/>
                      <a:pt x="141436" y="351183"/>
                    </a:cubicBezTo>
                    <a:cubicBezTo>
                      <a:pt x="143432" y="352381"/>
                      <a:pt x="145853" y="352655"/>
                      <a:pt x="148062" y="353391"/>
                    </a:cubicBezTo>
                    <a:cubicBezTo>
                      <a:pt x="149534" y="354864"/>
                      <a:pt x="152479" y="355727"/>
                      <a:pt x="152479" y="357809"/>
                    </a:cubicBezTo>
                    <a:cubicBezTo>
                      <a:pt x="152479" y="362465"/>
                      <a:pt x="149534" y="366644"/>
                      <a:pt x="148062" y="371061"/>
                    </a:cubicBezTo>
                    <a:cubicBezTo>
                      <a:pt x="147326" y="373270"/>
                      <a:pt x="147144" y="375750"/>
                      <a:pt x="145853" y="377687"/>
                    </a:cubicBezTo>
                    <a:cubicBezTo>
                      <a:pt x="144381" y="379896"/>
                      <a:pt x="143313" y="382436"/>
                      <a:pt x="141436" y="384313"/>
                    </a:cubicBezTo>
                    <a:cubicBezTo>
                      <a:pt x="129955" y="395794"/>
                      <a:pt x="139137" y="382217"/>
                      <a:pt x="130392" y="393148"/>
                    </a:cubicBezTo>
                    <a:cubicBezTo>
                      <a:pt x="116484" y="410534"/>
                      <a:pt x="136670" y="387452"/>
                      <a:pt x="121558" y="408609"/>
                    </a:cubicBezTo>
                    <a:cubicBezTo>
                      <a:pt x="119743" y="411151"/>
                      <a:pt x="116850" y="412769"/>
                      <a:pt x="114932" y="415235"/>
                    </a:cubicBezTo>
                    <a:cubicBezTo>
                      <a:pt x="101363" y="432680"/>
                      <a:pt x="112649" y="425212"/>
                      <a:pt x="97262" y="432904"/>
                    </a:cubicBezTo>
                    <a:cubicBezTo>
                      <a:pt x="81257" y="448913"/>
                      <a:pt x="99717" y="432430"/>
                      <a:pt x="46462" y="439530"/>
                    </a:cubicBezTo>
                    <a:cubicBezTo>
                      <a:pt x="39539" y="440453"/>
                      <a:pt x="33210" y="443947"/>
                      <a:pt x="26584" y="446156"/>
                    </a:cubicBezTo>
                    <a:cubicBezTo>
                      <a:pt x="20694" y="448120"/>
                      <a:pt x="16582" y="449144"/>
                      <a:pt x="11123" y="452783"/>
                    </a:cubicBezTo>
                    <a:cubicBezTo>
                      <a:pt x="9390" y="453938"/>
                      <a:pt x="8178" y="455728"/>
                      <a:pt x="6705" y="457200"/>
                    </a:cubicBezTo>
                    <a:cubicBezTo>
                      <a:pt x="5969" y="460145"/>
                      <a:pt x="2554" y="463703"/>
                      <a:pt x="4497" y="466035"/>
                    </a:cubicBezTo>
                    <a:cubicBezTo>
                      <a:pt x="7478" y="469612"/>
                      <a:pt x="17749" y="470452"/>
                      <a:pt x="17749" y="470452"/>
                    </a:cubicBezTo>
                    <a:lnTo>
                      <a:pt x="35419" y="468243"/>
                    </a:lnTo>
                    <a:cubicBezTo>
                      <a:pt x="65449" y="465082"/>
                      <a:pt x="50813" y="468261"/>
                      <a:pt x="68549" y="463826"/>
                    </a:cubicBezTo>
                    <a:cubicBezTo>
                      <a:pt x="70758" y="462354"/>
                      <a:pt x="72801" y="460596"/>
                      <a:pt x="75175" y="459409"/>
                    </a:cubicBezTo>
                    <a:cubicBezTo>
                      <a:pt x="90684" y="451655"/>
                      <a:pt x="75647" y="465070"/>
                      <a:pt x="84010" y="479287"/>
                    </a:cubicBezTo>
                    <a:cubicBezTo>
                      <a:pt x="90759" y="490761"/>
                      <a:pt x="102549" y="493351"/>
                      <a:pt x="112723" y="499165"/>
                    </a:cubicBezTo>
                    <a:cubicBezTo>
                      <a:pt x="115028" y="500482"/>
                      <a:pt x="117140" y="502110"/>
                      <a:pt x="119349" y="503583"/>
                    </a:cubicBezTo>
                    <a:cubicBezTo>
                      <a:pt x="125975" y="502847"/>
                      <a:pt x="132902" y="503483"/>
                      <a:pt x="139227" y="501374"/>
                    </a:cubicBezTo>
                    <a:cubicBezTo>
                      <a:pt x="141436" y="500638"/>
                      <a:pt x="134884" y="498708"/>
                      <a:pt x="132601" y="499165"/>
                    </a:cubicBezTo>
                    <a:cubicBezTo>
                      <a:pt x="130559" y="499573"/>
                      <a:pt x="129970" y="502512"/>
                      <a:pt x="128184" y="503583"/>
                    </a:cubicBezTo>
                    <a:cubicBezTo>
                      <a:pt x="126188" y="504781"/>
                      <a:pt x="123767" y="505055"/>
                      <a:pt x="121558" y="505791"/>
                    </a:cubicBezTo>
                    <a:cubicBezTo>
                      <a:pt x="120822" y="508000"/>
                      <a:pt x="120702" y="510523"/>
                      <a:pt x="119349" y="512417"/>
                    </a:cubicBezTo>
                    <a:cubicBezTo>
                      <a:pt x="112798" y="521588"/>
                      <a:pt x="112268" y="520667"/>
                      <a:pt x="103888" y="523461"/>
                    </a:cubicBezTo>
                    <a:cubicBezTo>
                      <a:pt x="102416" y="525670"/>
                      <a:pt x="101348" y="528210"/>
                      <a:pt x="99471" y="530087"/>
                    </a:cubicBezTo>
                    <a:cubicBezTo>
                      <a:pt x="97594" y="531964"/>
                      <a:pt x="94544" y="532465"/>
                      <a:pt x="92845" y="534504"/>
                    </a:cubicBezTo>
                    <a:cubicBezTo>
                      <a:pt x="90737" y="537033"/>
                      <a:pt x="90535" y="540810"/>
                      <a:pt x="88427" y="543339"/>
                    </a:cubicBezTo>
                    <a:cubicBezTo>
                      <a:pt x="83907" y="548763"/>
                      <a:pt x="80773" y="547166"/>
                      <a:pt x="75175" y="549965"/>
                    </a:cubicBezTo>
                    <a:cubicBezTo>
                      <a:pt x="71335" y="551885"/>
                      <a:pt x="67972" y="554671"/>
                      <a:pt x="64132" y="556591"/>
                    </a:cubicBezTo>
                    <a:cubicBezTo>
                      <a:pt x="62049" y="557632"/>
                      <a:pt x="59588" y="557759"/>
                      <a:pt x="57505" y="558800"/>
                    </a:cubicBezTo>
                    <a:cubicBezTo>
                      <a:pt x="55131" y="559987"/>
                      <a:pt x="53253" y="562030"/>
                      <a:pt x="50879" y="563217"/>
                    </a:cubicBezTo>
                    <a:cubicBezTo>
                      <a:pt x="39997" y="568658"/>
                      <a:pt x="48171" y="561407"/>
                      <a:pt x="37627" y="569843"/>
                    </a:cubicBezTo>
                    <a:cubicBezTo>
                      <a:pt x="36001" y="571144"/>
                      <a:pt x="34876" y="573011"/>
                      <a:pt x="33210" y="574261"/>
                    </a:cubicBezTo>
                    <a:cubicBezTo>
                      <a:pt x="13222" y="589254"/>
                      <a:pt x="25675" y="577380"/>
                      <a:pt x="15540" y="587513"/>
                    </a:cubicBezTo>
                    <a:cubicBezTo>
                      <a:pt x="18485" y="588985"/>
                      <a:pt x="21349" y="590633"/>
                      <a:pt x="24375" y="591930"/>
                    </a:cubicBezTo>
                    <a:cubicBezTo>
                      <a:pt x="26515" y="592847"/>
                      <a:pt x="28919" y="593098"/>
                      <a:pt x="31001" y="594139"/>
                    </a:cubicBezTo>
                    <a:cubicBezTo>
                      <a:pt x="43814" y="600546"/>
                      <a:pt x="30976" y="597166"/>
                      <a:pt x="46462" y="602974"/>
                    </a:cubicBezTo>
                    <a:cubicBezTo>
                      <a:pt x="56426" y="606711"/>
                      <a:pt x="74091" y="606749"/>
                      <a:pt x="81801" y="607391"/>
                    </a:cubicBezTo>
                    <a:cubicBezTo>
                      <a:pt x="107360" y="613781"/>
                      <a:pt x="93425" y="611259"/>
                      <a:pt x="123766" y="614017"/>
                    </a:cubicBezTo>
                    <a:cubicBezTo>
                      <a:pt x="115993" y="621792"/>
                      <a:pt x="123236" y="615864"/>
                      <a:pt x="112723" y="620643"/>
                    </a:cubicBezTo>
                    <a:cubicBezTo>
                      <a:pt x="106728" y="623368"/>
                      <a:pt x="100943" y="626533"/>
                      <a:pt x="95053" y="629478"/>
                    </a:cubicBezTo>
                    <a:cubicBezTo>
                      <a:pt x="77927" y="638041"/>
                      <a:pt x="98455" y="630554"/>
                      <a:pt x="81801" y="636104"/>
                    </a:cubicBezTo>
                    <a:lnTo>
                      <a:pt x="61923" y="649356"/>
                    </a:lnTo>
                    <a:cubicBezTo>
                      <a:pt x="58049" y="651939"/>
                      <a:pt x="48671" y="653774"/>
                      <a:pt x="48671" y="653774"/>
                    </a:cubicBezTo>
                    <a:cubicBezTo>
                      <a:pt x="47198" y="655246"/>
                      <a:pt x="46039" y="657120"/>
                      <a:pt x="44253" y="658191"/>
                    </a:cubicBezTo>
                    <a:cubicBezTo>
                      <a:pt x="41989" y="659550"/>
                      <a:pt x="30444" y="662196"/>
                      <a:pt x="28792" y="662609"/>
                    </a:cubicBezTo>
                    <a:cubicBezTo>
                      <a:pt x="26583" y="664081"/>
                      <a:pt x="24592" y="665948"/>
                      <a:pt x="22166" y="667026"/>
                    </a:cubicBezTo>
                    <a:cubicBezTo>
                      <a:pt x="17911" y="668917"/>
                      <a:pt x="8914" y="671443"/>
                      <a:pt x="8914" y="671443"/>
                    </a:cubicBezTo>
                    <a:cubicBezTo>
                      <a:pt x="5430" y="674928"/>
                      <a:pt x="-817" y="678288"/>
                      <a:pt x="11123" y="680278"/>
                    </a:cubicBezTo>
                    <a:cubicBezTo>
                      <a:pt x="13419" y="680661"/>
                      <a:pt x="15510" y="678710"/>
                      <a:pt x="17749" y="678070"/>
                    </a:cubicBezTo>
                    <a:cubicBezTo>
                      <a:pt x="28167" y="675094"/>
                      <a:pt x="29525" y="675441"/>
                      <a:pt x="42045" y="673652"/>
                    </a:cubicBezTo>
                    <a:cubicBezTo>
                      <a:pt x="61684" y="667105"/>
                      <a:pt x="32102" y="676358"/>
                      <a:pt x="79592" y="669235"/>
                    </a:cubicBezTo>
                    <a:cubicBezTo>
                      <a:pt x="84197" y="668544"/>
                      <a:pt x="92845" y="664817"/>
                      <a:pt x="92845" y="664817"/>
                    </a:cubicBezTo>
                    <a:lnTo>
                      <a:pt x="156897" y="667026"/>
                    </a:lnTo>
                    <a:cubicBezTo>
                      <a:pt x="160135" y="667626"/>
                      <a:pt x="154113" y="673002"/>
                      <a:pt x="152479" y="675861"/>
                    </a:cubicBezTo>
                    <a:cubicBezTo>
                      <a:pt x="147948" y="683790"/>
                      <a:pt x="148912" y="681920"/>
                      <a:pt x="141436" y="686904"/>
                    </a:cubicBezTo>
                    <a:cubicBezTo>
                      <a:pt x="139957" y="691341"/>
                      <a:pt x="137448" y="702744"/>
                      <a:pt x="132601" y="706783"/>
                    </a:cubicBezTo>
                    <a:cubicBezTo>
                      <a:pt x="130072" y="708891"/>
                      <a:pt x="126558" y="709455"/>
                      <a:pt x="123766" y="711200"/>
                    </a:cubicBezTo>
                    <a:cubicBezTo>
                      <a:pt x="122108" y="712236"/>
                      <a:pt x="111288" y="720965"/>
                      <a:pt x="108305" y="722243"/>
                    </a:cubicBezTo>
                    <a:cubicBezTo>
                      <a:pt x="98399" y="726489"/>
                      <a:pt x="101441" y="722363"/>
                      <a:pt x="92845" y="726661"/>
                    </a:cubicBezTo>
                    <a:cubicBezTo>
                      <a:pt x="90471" y="727848"/>
                      <a:pt x="88292" y="729420"/>
                      <a:pt x="86219" y="731078"/>
                    </a:cubicBezTo>
                    <a:cubicBezTo>
                      <a:pt x="84593" y="732379"/>
                      <a:pt x="83587" y="734425"/>
                      <a:pt x="81801" y="735496"/>
                    </a:cubicBezTo>
                    <a:cubicBezTo>
                      <a:pt x="79805" y="736694"/>
                      <a:pt x="77384" y="736968"/>
                      <a:pt x="75175" y="737704"/>
                    </a:cubicBezTo>
                    <a:cubicBezTo>
                      <a:pt x="64519" y="748363"/>
                      <a:pt x="78051" y="735405"/>
                      <a:pt x="64132" y="746539"/>
                    </a:cubicBezTo>
                    <a:cubicBezTo>
                      <a:pt x="62506" y="747840"/>
                      <a:pt x="61380" y="749707"/>
                      <a:pt x="59714" y="750956"/>
                    </a:cubicBezTo>
                    <a:cubicBezTo>
                      <a:pt x="54579" y="754807"/>
                      <a:pt x="44477" y="761640"/>
                      <a:pt x="37627" y="764209"/>
                    </a:cubicBezTo>
                    <a:cubicBezTo>
                      <a:pt x="34785" y="765275"/>
                      <a:pt x="31737" y="765681"/>
                      <a:pt x="28792" y="766417"/>
                    </a:cubicBezTo>
                    <a:cubicBezTo>
                      <a:pt x="26583" y="767890"/>
                      <a:pt x="24540" y="769648"/>
                      <a:pt x="22166" y="770835"/>
                    </a:cubicBezTo>
                    <a:cubicBezTo>
                      <a:pt x="20084" y="771876"/>
                      <a:pt x="17536" y="771845"/>
                      <a:pt x="15540" y="773043"/>
                    </a:cubicBezTo>
                    <a:cubicBezTo>
                      <a:pt x="376" y="782141"/>
                      <a:pt x="23273" y="773410"/>
                      <a:pt x="4497" y="779670"/>
                    </a:cubicBezTo>
                    <a:cubicBezTo>
                      <a:pt x="3024" y="781142"/>
                      <a:pt x="-579" y="782111"/>
                      <a:pt x="79" y="784087"/>
                    </a:cubicBezTo>
                    <a:cubicBezTo>
                      <a:pt x="815" y="786296"/>
                      <a:pt x="4377" y="786296"/>
                      <a:pt x="6705" y="786296"/>
                    </a:cubicBezTo>
                    <a:cubicBezTo>
                      <a:pt x="11184" y="786296"/>
                      <a:pt x="15540" y="784823"/>
                      <a:pt x="19958" y="784087"/>
                    </a:cubicBezTo>
                    <a:cubicBezTo>
                      <a:pt x="22167" y="783351"/>
                      <a:pt x="24502" y="782919"/>
                      <a:pt x="26584" y="781878"/>
                    </a:cubicBezTo>
                    <a:cubicBezTo>
                      <a:pt x="28958" y="780691"/>
                      <a:pt x="30725" y="778393"/>
                      <a:pt x="33210" y="777461"/>
                    </a:cubicBezTo>
                    <a:cubicBezTo>
                      <a:pt x="36725" y="776143"/>
                      <a:pt x="40588" y="776066"/>
                      <a:pt x="44253" y="775252"/>
                    </a:cubicBezTo>
                    <a:cubicBezTo>
                      <a:pt x="47216" y="774593"/>
                      <a:pt x="50143" y="773779"/>
                      <a:pt x="53088" y="773043"/>
                    </a:cubicBezTo>
                    <a:cubicBezTo>
                      <a:pt x="55297" y="771571"/>
                      <a:pt x="57063" y="768759"/>
                      <a:pt x="59714" y="768626"/>
                    </a:cubicBezTo>
                    <a:cubicBezTo>
                      <a:pt x="113931" y="765916"/>
                      <a:pt x="95162" y="765506"/>
                      <a:pt x="99471" y="817217"/>
                    </a:cubicBezTo>
                    <a:cubicBezTo>
                      <a:pt x="99664" y="819537"/>
                      <a:pt x="100943" y="821634"/>
                      <a:pt x="101679" y="823843"/>
                    </a:cubicBezTo>
                    <a:cubicBezTo>
                      <a:pt x="100207" y="828261"/>
                      <a:pt x="99968" y="833307"/>
                      <a:pt x="97262" y="837096"/>
                    </a:cubicBezTo>
                    <a:cubicBezTo>
                      <a:pt x="95909" y="838990"/>
                      <a:pt x="92875" y="838664"/>
                      <a:pt x="90636" y="839304"/>
                    </a:cubicBezTo>
                    <a:cubicBezTo>
                      <a:pt x="87717" y="840138"/>
                      <a:pt x="84709" y="840641"/>
                      <a:pt x="81801" y="841513"/>
                    </a:cubicBezTo>
                    <a:cubicBezTo>
                      <a:pt x="77341" y="842851"/>
                      <a:pt x="68549" y="845930"/>
                      <a:pt x="68549" y="845930"/>
                    </a:cubicBezTo>
                    <a:cubicBezTo>
                      <a:pt x="66340" y="847403"/>
                      <a:pt x="64349" y="849270"/>
                      <a:pt x="61923" y="850348"/>
                    </a:cubicBezTo>
                    <a:cubicBezTo>
                      <a:pt x="57668" y="852239"/>
                      <a:pt x="53088" y="853293"/>
                      <a:pt x="48671" y="854765"/>
                    </a:cubicBezTo>
                    <a:lnTo>
                      <a:pt x="42045" y="856974"/>
                    </a:lnTo>
                    <a:cubicBezTo>
                      <a:pt x="39527" y="857814"/>
                      <a:pt x="37845" y="860313"/>
                      <a:pt x="35419" y="861391"/>
                    </a:cubicBezTo>
                    <a:cubicBezTo>
                      <a:pt x="31164" y="863282"/>
                      <a:pt x="26041" y="863226"/>
                      <a:pt x="22166" y="865809"/>
                    </a:cubicBezTo>
                    <a:cubicBezTo>
                      <a:pt x="12800" y="872052"/>
                      <a:pt x="17914" y="869039"/>
                      <a:pt x="6705" y="874643"/>
                    </a:cubicBezTo>
                    <a:cubicBezTo>
                      <a:pt x="8178" y="876116"/>
                      <a:pt x="9069" y="878719"/>
                      <a:pt x="11123" y="879061"/>
                    </a:cubicBezTo>
                    <a:cubicBezTo>
                      <a:pt x="14413" y="879609"/>
                      <a:pt x="23063" y="875264"/>
                      <a:pt x="26584" y="874643"/>
                    </a:cubicBezTo>
                    <a:cubicBezTo>
                      <a:pt x="54561" y="869706"/>
                      <a:pt x="60195" y="870034"/>
                      <a:pt x="88427" y="868017"/>
                    </a:cubicBezTo>
                    <a:cubicBezTo>
                      <a:pt x="90636" y="866545"/>
                      <a:pt x="92419" y="863929"/>
                      <a:pt x="95053" y="863600"/>
                    </a:cubicBezTo>
                    <a:cubicBezTo>
                      <a:pt x="98778" y="863134"/>
                      <a:pt x="102386" y="865238"/>
                      <a:pt x="106097" y="865809"/>
                    </a:cubicBezTo>
                    <a:cubicBezTo>
                      <a:pt x="111963" y="866711"/>
                      <a:pt x="117876" y="867281"/>
                      <a:pt x="123766" y="868017"/>
                    </a:cubicBezTo>
                    <a:cubicBezTo>
                      <a:pt x="125975" y="868753"/>
                      <a:pt x="128396" y="869028"/>
                      <a:pt x="130392" y="870226"/>
                    </a:cubicBezTo>
                    <a:cubicBezTo>
                      <a:pt x="132178" y="871297"/>
                      <a:pt x="134468" y="872589"/>
                      <a:pt x="134810" y="874643"/>
                    </a:cubicBezTo>
                    <a:cubicBezTo>
                      <a:pt x="135118" y="876492"/>
                      <a:pt x="131197" y="887688"/>
                      <a:pt x="130392" y="890104"/>
                    </a:cubicBezTo>
                    <a:cubicBezTo>
                      <a:pt x="143498" y="903210"/>
                      <a:pt x="120232" y="881711"/>
                      <a:pt x="150271" y="896730"/>
                    </a:cubicBezTo>
                    <a:cubicBezTo>
                      <a:pt x="152353" y="897771"/>
                      <a:pt x="150585" y="902003"/>
                      <a:pt x="152479" y="903356"/>
                    </a:cubicBezTo>
                    <a:cubicBezTo>
                      <a:pt x="156268" y="906063"/>
                      <a:pt x="165732" y="907774"/>
                      <a:pt x="165732" y="907774"/>
                    </a:cubicBezTo>
                    <a:cubicBezTo>
                      <a:pt x="164996" y="910719"/>
                      <a:pt x="165828" y="914633"/>
                      <a:pt x="163523" y="916609"/>
                    </a:cubicBezTo>
                    <a:cubicBezTo>
                      <a:pt x="159988" y="919639"/>
                      <a:pt x="150271" y="921026"/>
                      <a:pt x="150271" y="921026"/>
                    </a:cubicBezTo>
                    <a:cubicBezTo>
                      <a:pt x="152480" y="922498"/>
                      <a:pt x="155020" y="923566"/>
                      <a:pt x="156897" y="925443"/>
                    </a:cubicBezTo>
                    <a:cubicBezTo>
                      <a:pt x="158774" y="927320"/>
                      <a:pt x="159615" y="930031"/>
                      <a:pt x="161314" y="932070"/>
                    </a:cubicBezTo>
                    <a:cubicBezTo>
                      <a:pt x="163314" y="934470"/>
                      <a:pt x="165731" y="936487"/>
                      <a:pt x="167940" y="938696"/>
                    </a:cubicBezTo>
                    <a:cubicBezTo>
                      <a:pt x="168676" y="940905"/>
                      <a:pt x="171795" y="943676"/>
                      <a:pt x="170149" y="945322"/>
                    </a:cubicBezTo>
                    <a:cubicBezTo>
                      <a:pt x="166857" y="948614"/>
                      <a:pt x="161314" y="948267"/>
                      <a:pt x="156897" y="949739"/>
                    </a:cubicBezTo>
                    <a:lnTo>
                      <a:pt x="150271" y="951948"/>
                    </a:lnTo>
                    <a:lnTo>
                      <a:pt x="141436" y="965200"/>
                    </a:lnTo>
                    <a:lnTo>
                      <a:pt x="137019" y="971826"/>
                    </a:lnTo>
                    <a:cubicBezTo>
                      <a:pt x="138491" y="975507"/>
                      <a:pt x="140393" y="979045"/>
                      <a:pt x="141436" y="982870"/>
                    </a:cubicBezTo>
                    <a:cubicBezTo>
                      <a:pt x="146929" y="1003012"/>
                      <a:pt x="139473" y="989864"/>
                      <a:pt x="148062" y="1002748"/>
                    </a:cubicBezTo>
                    <a:cubicBezTo>
                      <a:pt x="145785" y="1023235"/>
                      <a:pt x="144503" y="1020721"/>
                      <a:pt x="148062" y="1040296"/>
                    </a:cubicBezTo>
                    <a:cubicBezTo>
                      <a:pt x="148479" y="1042587"/>
                      <a:pt x="149230" y="1044840"/>
                      <a:pt x="150271" y="1046922"/>
                    </a:cubicBezTo>
                    <a:cubicBezTo>
                      <a:pt x="151458" y="1049296"/>
                      <a:pt x="153216" y="1051339"/>
                      <a:pt x="154688" y="1053548"/>
                    </a:cubicBezTo>
                    <a:cubicBezTo>
                      <a:pt x="153216" y="1055757"/>
                      <a:pt x="151998" y="1058159"/>
                      <a:pt x="150271" y="1060174"/>
                    </a:cubicBezTo>
                    <a:cubicBezTo>
                      <a:pt x="147561" y="1063336"/>
                      <a:pt x="141436" y="1069009"/>
                      <a:pt x="141436" y="1069009"/>
                    </a:cubicBezTo>
                    <a:cubicBezTo>
                      <a:pt x="142172" y="1072690"/>
                      <a:pt x="142974" y="1076359"/>
                      <a:pt x="143645" y="1080052"/>
                    </a:cubicBezTo>
                    <a:cubicBezTo>
                      <a:pt x="144446" y="1084458"/>
                      <a:pt x="144281" y="1089111"/>
                      <a:pt x="145853" y="1093304"/>
                    </a:cubicBezTo>
                    <a:cubicBezTo>
                      <a:pt x="146584" y="1095254"/>
                      <a:pt x="148970" y="1096096"/>
                      <a:pt x="150271" y="1097722"/>
                    </a:cubicBezTo>
                    <a:cubicBezTo>
                      <a:pt x="151929" y="1099795"/>
                      <a:pt x="153216" y="1102139"/>
                      <a:pt x="154688" y="1104348"/>
                    </a:cubicBezTo>
                    <a:cubicBezTo>
                      <a:pt x="150903" y="1115702"/>
                      <a:pt x="155256" y="1107163"/>
                      <a:pt x="145853" y="1115391"/>
                    </a:cubicBezTo>
                    <a:cubicBezTo>
                      <a:pt x="141935" y="1118819"/>
                      <a:pt x="134810" y="1126435"/>
                      <a:pt x="134810" y="1126435"/>
                    </a:cubicBezTo>
                    <a:cubicBezTo>
                      <a:pt x="134074" y="1128644"/>
                      <a:pt x="132601" y="1130733"/>
                      <a:pt x="132601" y="1133061"/>
                    </a:cubicBezTo>
                    <a:cubicBezTo>
                      <a:pt x="132601" y="1138664"/>
                      <a:pt x="133894" y="1148672"/>
                      <a:pt x="139227" y="1152939"/>
                    </a:cubicBezTo>
                    <a:cubicBezTo>
                      <a:pt x="141045" y="1154393"/>
                      <a:pt x="143644" y="1154412"/>
                      <a:pt x="145853" y="1155148"/>
                    </a:cubicBezTo>
                    <a:cubicBezTo>
                      <a:pt x="149289" y="1158584"/>
                      <a:pt x="155053" y="1163482"/>
                      <a:pt x="156897" y="1168400"/>
                    </a:cubicBezTo>
                    <a:cubicBezTo>
                      <a:pt x="162089" y="1182246"/>
                      <a:pt x="155280" y="1176179"/>
                      <a:pt x="163523" y="1186070"/>
                    </a:cubicBezTo>
                    <a:cubicBezTo>
                      <a:pt x="166583" y="1189742"/>
                      <a:pt x="172176" y="1195069"/>
                      <a:pt x="176775" y="1197113"/>
                    </a:cubicBezTo>
                    <a:cubicBezTo>
                      <a:pt x="182271" y="1199556"/>
                      <a:pt x="200331" y="1204474"/>
                      <a:pt x="205488" y="1205948"/>
                    </a:cubicBezTo>
                    <a:cubicBezTo>
                      <a:pt x="207566" y="1207195"/>
                      <a:pt x="218404" y="1214783"/>
                      <a:pt x="223158" y="1214783"/>
                    </a:cubicBezTo>
                    <a:cubicBezTo>
                      <a:pt x="226193" y="1214783"/>
                      <a:pt x="229047" y="1213310"/>
                      <a:pt x="231992" y="1212574"/>
                    </a:cubicBezTo>
                    <a:cubicBezTo>
                      <a:pt x="230695" y="1206087"/>
                      <a:pt x="230123" y="1200850"/>
                      <a:pt x="227575" y="1194904"/>
                    </a:cubicBezTo>
                    <a:cubicBezTo>
                      <a:pt x="226278" y="1191878"/>
                      <a:pt x="224455" y="1189096"/>
                      <a:pt x="223158" y="1186070"/>
                    </a:cubicBezTo>
                    <a:cubicBezTo>
                      <a:pt x="222241" y="1183930"/>
                      <a:pt x="221866" y="1181583"/>
                      <a:pt x="220949" y="1179443"/>
                    </a:cubicBezTo>
                    <a:cubicBezTo>
                      <a:pt x="219652" y="1176417"/>
                      <a:pt x="217869" y="1173617"/>
                      <a:pt x="216532" y="1170609"/>
                    </a:cubicBezTo>
                    <a:cubicBezTo>
                      <a:pt x="214922" y="1166986"/>
                      <a:pt x="213887" y="1163111"/>
                      <a:pt x="212114" y="1159565"/>
                    </a:cubicBezTo>
                    <a:cubicBezTo>
                      <a:pt x="210927" y="1157191"/>
                      <a:pt x="208775" y="1155365"/>
                      <a:pt x="207697" y="1152939"/>
                    </a:cubicBezTo>
                    <a:cubicBezTo>
                      <a:pt x="205806" y="1148684"/>
                      <a:pt x="204751" y="1144104"/>
                      <a:pt x="203279" y="1139687"/>
                    </a:cubicBezTo>
                    <a:cubicBezTo>
                      <a:pt x="202543" y="1137478"/>
                      <a:pt x="202717" y="1134707"/>
                      <a:pt x="201071" y="1133061"/>
                    </a:cubicBezTo>
                    <a:cubicBezTo>
                      <a:pt x="196962" y="1128952"/>
                      <a:pt x="195023" y="1127590"/>
                      <a:pt x="192236" y="1122017"/>
                    </a:cubicBezTo>
                    <a:cubicBezTo>
                      <a:pt x="191195" y="1119935"/>
                      <a:pt x="191318" y="1117328"/>
                      <a:pt x="190027" y="1115391"/>
                    </a:cubicBezTo>
                    <a:cubicBezTo>
                      <a:pt x="188294" y="1112792"/>
                      <a:pt x="185610" y="1110974"/>
                      <a:pt x="183401" y="1108765"/>
                    </a:cubicBezTo>
                    <a:cubicBezTo>
                      <a:pt x="188659" y="1092995"/>
                      <a:pt x="185236" y="1099387"/>
                      <a:pt x="192236" y="1088887"/>
                    </a:cubicBezTo>
                    <a:cubicBezTo>
                      <a:pt x="191500" y="1085206"/>
                      <a:pt x="191581" y="1081261"/>
                      <a:pt x="190027" y="1077843"/>
                    </a:cubicBezTo>
                    <a:cubicBezTo>
                      <a:pt x="187830" y="1073010"/>
                      <a:pt x="181192" y="1064591"/>
                      <a:pt x="181192" y="1064591"/>
                    </a:cubicBezTo>
                    <a:cubicBezTo>
                      <a:pt x="174937" y="1045821"/>
                      <a:pt x="183661" y="1068706"/>
                      <a:pt x="174566" y="1053548"/>
                    </a:cubicBezTo>
                    <a:cubicBezTo>
                      <a:pt x="165962" y="1039209"/>
                      <a:pt x="179137" y="1053701"/>
                      <a:pt x="167940" y="1042504"/>
                    </a:cubicBezTo>
                    <a:cubicBezTo>
                      <a:pt x="167204" y="1040295"/>
                      <a:pt x="163711" y="1037033"/>
                      <a:pt x="165732" y="1035878"/>
                    </a:cubicBezTo>
                    <a:cubicBezTo>
                      <a:pt x="170886" y="1032933"/>
                      <a:pt x="177561" y="1034732"/>
                      <a:pt x="183401" y="1033670"/>
                    </a:cubicBezTo>
                    <a:cubicBezTo>
                      <a:pt x="185692" y="1033254"/>
                      <a:pt x="187818" y="1032197"/>
                      <a:pt x="190027" y="1031461"/>
                    </a:cubicBezTo>
                    <a:cubicBezTo>
                      <a:pt x="185141" y="1026575"/>
                      <a:pt x="182059" y="1024360"/>
                      <a:pt x="178984" y="1018209"/>
                    </a:cubicBezTo>
                    <a:cubicBezTo>
                      <a:pt x="176459" y="1013159"/>
                      <a:pt x="175826" y="1005581"/>
                      <a:pt x="174566" y="1000539"/>
                    </a:cubicBezTo>
                    <a:cubicBezTo>
                      <a:pt x="174001" y="998280"/>
                      <a:pt x="173094" y="996122"/>
                      <a:pt x="172358" y="993913"/>
                    </a:cubicBezTo>
                    <a:cubicBezTo>
                      <a:pt x="173220" y="991326"/>
                      <a:pt x="177943" y="975075"/>
                      <a:pt x="181192" y="971826"/>
                    </a:cubicBezTo>
                    <a:cubicBezTo>
                      <a:pt x="182838" y="970180"/>
                      <a:pt x="185610" y="970353"/>
                      <a:pt x="187819" y="969617"/>
                    </a:cubicBezTo>
                    <a:cubicBezTo>
                      <a:pt x="188555" y="965936"/>
                      <a:pt x="188548" y="962024"/>
                      <a:pt x="190027" y="958574"/>
                    </a:cubicBezTo>
                    <a:cubicBezTo>
                      <a:pt x="190847" y="956660"/>
                      <a:pt x="193144" y="955782"/>
                      <a:pt x="194445" y="954156"/>
                    </a:cubicBezTo>
                    <a:cubicBezTo>
                      <a:pt x="201710" y="945074"/>
                      <a:pt x="194978" y="948824"/>
                      <a:pt x="205488" y="945322"/>
                    </a:cubicBezTo>
                    <a:cubicBezTo>
                      <a:pt x="209909" y="940901"/>
                      <a:pt x="215906" y="935529"/>
                      <a:pt x="218740" y="929861"/>
                    </a:cubicBezTo>
                    <a:cubicBezTo>
                      <a:pt x="220098" y="927146"/>
                      <a:pt x="220213" y="923971"/>
                      <a:pt x="220949" y="921026"/>
                    </a:cubicBezTo>
                    <a:cubicBezTo>
                      <a:pt x="218828" y="917490"/>
                      <a:pt x="211488" y="905898"/>
                      <a:pt x="209905" y="901148"/>
                    </a:cubicBezTo>
                    <a:cubicBezTo>
                      <a:pt x="208718" y="897586"/>
                      <a:pt x="209176" y="893555"/>
                      <a:pt x="207697" y="890104"/>
                    </a:cubicBezTo>
                    <a:cubicBezTo>
                      <a:pt x="206877" y="888190"/>
                      <a:pt x="204580" y="887313"/>
                      <a:pt x="203279" y="885687"/>
                    </a:cubicBezTo>
                    <a:cubicBezTo>
                      <a:pt x="196012" y="876604"/>
                      <a:pt x="202747" y="880356"/>
                      <a:pt x="192236" y="876852"/>
                    </a:cubicBezTo>
                    <a:cubicBezTo>
                      <a:pt x="190764" y="874643"/>
                      <a:pt x="189136" y="872531"/>
                      <a:pt x="187819" y="870226"/>
                    </a:cubicBezTo>
                    <a:cubicBezTo>
                      <a:pt x="181818" y="859724"/>
                      <a:pt x="184656" y="861382"/>
                      <a:pt x="176775" y="850348"/>
                    </a:cubicBezTo>
                    <a:cubicBezTo>
                      <a:pt x="175565" y="848653"/>
                      <a:pt x="173830" y="847403"/>
                      <a:pt x="172358" y="845930"/>
                    </a:cubicBezTo>
                    <a:cubicBezTo>
                      <a:pt x="171129" y="838556"/>
                      <a:pt x="165583" y="830126"/>
                      <a:pt x="176775" y="828261"/>
                    </a:cubicBezTo>
                    <a:cubicBezTo>
                      <a:pt x="179072" y="827878"/>
                      <a:pt x="181192" y="829734"/>
                      <a:pt x="183401" y="830470"/>
                    </a:cubicBezTo>
                    <a:cubicBezTo>
                      <a:pt x="190045" y="829639"/>
                      <a:pt x="201467" y="831885"/>
                      <a:pt x="205488" y="823843"/>
                    </a:cubicBezTo>
                    <a:cubicBezTo>
                      <a:pt x="206845" y="821128"/>
                      <a:pt x="206961" y="817954"/>
                      <a:pt x="207697" y="815009"/>
                    </a:cubicBezTo>
                    <a:cubicBezTo>
                      <a:pt x="206961" y="808383"/>
                      <a:pt x="206502" y="801720"/>
                      <a:pt x="205488" y="795130"/>
                    </a:cubicBezTo>
                    <a:cubicBezTo>
                      <a:pt x="204551" y="789040"/>
                      <a:pt x="201488" y="780505"/>
                      <a:pt x="198862" y="775252"/>
                    </a:cubicBezTo>
                    <a:cubicBezTo>
                      <a:pt x="197675" y="772878"/>
                      <a:pt x="195917" y="770835"/>
                      <a:pt x="194445" y="768626"/>
                    </a:cubicBezTo>
                    <a:cubicBezTo>
                      <a:pt x="193709" y="761264"/>
                      <a:pt x="193361" y="753852"/>
                      <a:pt x="192236" y="746539"/>
                    </a:cubicBezTo>
                    <a:cubicBezTo>
                      <a:pt x="191882" y="744238"/>
                      <a:pt x="190592" y="742172"/>
                      <a:pt x="190027" y="739913"/>
                    </a:cubicBezTo>
                    <a:cubicBezTo>
                      <a:pt x="189117" y="736271"/>
                      <a:pt x="188729" y="732512"/>
                      <a:pt x="187819" y="728870"/>
                    </a:cubicBezTo>
                    <a:cubicBezTo>
                      <a:pt x="187254" y="726611"/>
                      <a:pt x="183964" y="723890"/>
                      <a:pt x="185610" y="722243"/>
                    </a:cubicBezTo>
                    <a:cubicBezTo>
                      <a:pt x="187256" y="720597"/>
                      <a:pt x="190096" y="723535"/>
                      <a:pt x="192236" y="724452"/>
                    </a:cubicBezTo>
                    <a:cubicBezTo>
                      <a:pt x="211328" y="732635"/>
                      <a:pt x="192167" y="725903"/>
                      <a:pt x="207697" y="731078"/>
                    </a:cubicBezTo>
                    <a:cubicBezTo>
                      <a:pt x="215059" y="730342"/>
                      <a:pt x="223944" y="733413"/>
                      <a:pt x="229784" y="728870"/>
                    </a:cubicBezTo>
                    <a:cubicBezTo>
                      <a:pt x="233319" y="726120"/>
                      <a:pt x="228991" y="719866"/>
                      <a:pt x="227575" y="715617"/>
                    </a:cubicBezTo>
                    <a:cubicBezTo>
                      <a:pt x="225384" y="709044"/>
                      <a:pt x="220377" y="707748"/>
                      <a:pt x="216532" y="702365"/>
                    </a:cubicBezTo>
                    <a:cubicBezTo>
                      <a:pt x="214618" y="699686"/>
                      <a:pt x="213748" y="696389"/>
                      <a:pt x="212114" y="693530"/>
                    </a:cubicBezTo>
                    <a:cubicBezTo>
                      <a:pt x="208398" y="687027"/>
                      <a:pt x="208118" y="687325"/>
                      <a:pt x="203279" y="682487"/>
                    </a:cubicBezTo>
                    <a:cubicBezTo>
                      <a:pt x="202543" y="680278"/>
                      <a:pt x="201711" y="678100"/>
                      <a:pt x="201071" y="675861"/>
                    </a:cubicBezTo>
                    <a:cubicBezTo>
                      <a:pt x="200237" y="672942"/>
                      <a:pt x="199928" y="669868"/>
                      <a:pt x="198862" y="667026"/>
                    </a:cubicBezTo>
                    <a:cubicBezTo>
                      <a:pt x="197706" y="663943"/>
                      <a:pt x="195668" y="661248"/>
                      <a:pt x="194445" y="658191"/>
                    </a:cubicBezTo>
                    <a:cubicBezTo>
                      <a:pt x="192716" y="653868"/>
                      <a:pt x="190027" y="644939"/>
                      <a:pt x="190027" y="644939"/>
                    </a:cubicBezTo>
                    <a:cubicBezTo>
                      <a:pt x="190763" y="641994"/>
                      <a:pt x="191402" y="639023"/>
                      <a:pt x="192236" y="636104"/>
                    </a:cubicBezTo>
                    <a:cubicBezTo>
                      <a:pt x="196715" y="620430"/>
                      <a:pt x="195283" y="629414"/>
                      <a:pt x="223158" y="627270"/>
                    </a:cubicBezTo>
                    <a:cubicBezTo>
                      <a:pt x="221685" y="625797"/>
                      <a:pt x="219990" y="624518"/>
                      <a:pt x="218740" y="622852"/>
                    </a:cubicBezTo>
                    <a:cubicBezTo>
                      <a:pt x="215555" y="618605"/>
                      <a:pt x="209905" y="609600"/>
                      <a:pt x="209905" y="609600"/>
                    </a:cubicBezTo>
                    <a:cubicBezTo>
                      <a:pt x="203651" y="590832"/>
                      <a:pt x="212374" y="613715"/>
                      <a:pt x="203279" y="598556"/>
                    </a:cubicBezTo>
                    <a:cubicBezTo>
                      <a:pt x="202081" y="596560"/>
                      <a:pt x="201807" y="594139"/>
                      <a:pt x="201071" y="591930"/>
                    </a:cubicBezTo>
                    <a:cubicBezTo>
                      <a:pt x="200335" y="586777"/>
                      <a:pt x="198516" y="581664"/>
                      <a:pt x="198862" y="576470"/>
                    </a:cubicBezTo>
                    <a:cubicBezTo>
                      <a:pt x="199266" y="570412"/>
                      <a:pt x="201024" y="564437"/>
                      <a:pt x="203279" y="558800"/>
                    </a:cubicBezTo>
                    <a:cubicBezTo>
                      <a:pt x="204052" y="556867"/>
                      <a:pt x="205677" y="554888"/>
                      <a:pt x="207697" y="554383"/>
                    </a:cubicBezTo>
                    <a:cubicBezTo>
                      <a:pt x="214875" y="552589"/>
                      <a:pt x="222422" y="552910"/>
                      <a:pt x="229784" y="552174"/>
                    </a:cubicBezTo>
                    <a:cubicBezTo>
                      <a:pt x="229048" y="547757"/>
                      <a:pt x="228862" y="543211"/>
                      <a:pt x="227575" y="538922"/>
                    </a:cubicBezTo>
                    <a:cubicBezTo>
                      <a:pt x="226629" y="535768"/>
                      <a:pt x="223646" y="533343"/>
                      <a:pt x="223158" y="530087"/>
                    </a:cubicBezTo>
                    <a:cubicBezTo>
                      <a:pt x="221407" y="518415"/>
                      <a:pt x="221685" y="506528"/>
                      <a:pt x="220949" y="494748"/>
                    </a:cubicBezTo>
                    <a:cubicBezTo>
                      <a:pt x="221685" y="486649"/>
                      <a:pt x="218078" y="476802"/>
                      <a:pt x="223158" y="470452"/>
                    </a:cubicBezTo>
                    <a:cubicBezTo>
                      <a:pt x="226410" y="466387"/>
                      <a:pt x="233413" y="472661"/>
                      <a:pt x="238619" y="472661"/>
                    </a:cubicBezTo>
                    <a:cubicBezTo>
                      <a:pt x="247484" y="472661"/>
                      <a:pt x="256288" y="471188"/>
                      <a:pt x="265123" y="470452"/>
                    </a:cubicBezTo>
                    <a:cubicBezTo>
                      <a:pt x="266256" y="467054"/>
                      <a:pt x="269881" y="460598"/>
                      <a:pt x="265123" y="457200"/>
                    </a:cubicBezTo>
                    <a:cubicBezTo>
                      <a:pt x="261334" y="454494"/>
                      <a:pt x="251871" y="452783"/>
                      <a:pt x="251871" y="452783"/>
                    </a:cubicBezTo>
                    <a:cubicBezTo>
                      <a:pt x="250398" y="451310"/>
                      <a:pt x="248384" y="450228"/>
                      <a:pt x="247453" y="448365"/>
                    </a:cubicBezTo>
                    <a:cubicBezTo>
                      <a:pt x="245371" y="444200"/>
                      <a:pt x="244508" y="439530"/>
                      <a:pt x="243036" y="435113"/>
                    </a:cubicBezTo>
                    <a:cubicBezTo>
                      <a:pt x="242300" y="432904"/>
                      <a:pt x="242118" y="430424"/>
                      <a:pt x="240827" y="428487"/>
                    </a:cubicBezTo>
                    <a:lnTo>
                      <a:pt x="236410" y="421861"/>
                    </a:lnTo>
                    <a:cubicBezTo>
                      <a:pt x="234632" y="414748"/>
                      <a:pt x="234225" y="410409"/>
                      <a:pt x="229784" y="404191"/>
                    </a:cubicBezTo>
                    <a:cubicBezTo>
                      <a:pt x="227969" y="401649"/>
                      <a:pt x="225367" y="399774"/>
                      <a:pt x="223158" y="397565"/>
                    </a:cubicBezTo>
                    <a:cubicBezTo>
                      <a:pt x="222422" y="395356"/>
                      <a:pt x="219495" y="392757"/>
                      <a:pt x="220949" y="390939"/>
                    </a:cubicBezTo>
                    <a:cubicBezTo>
                      <a:pt x="223426" y="387843"/>
                      <a:pt x="228064" y="387058"/>
                      <a:pt x="231992" y="386522"/>
                    </a:cubicBezTo>
                    <a:cubicBezTo>
                      <a:pt x="244415" y="384828"/>
                      <a:pt x="257024" y="385049"/>
                      <a:pt x="269540" y="384313"/>
                    </a:cubicBezTo>
                    <a:cubicBezTo>
                      <a:pt x="264654" y="379427"/>
                      <a:pt x="262439" y="376345"/>
                      <a:pt x="256288" y="373270"/>
                    </a:cubicBezTo>
                    <a:cubicBezTo>
                      <a:pt x="254206" y="372229"/>
                      <a:pt x="251871" y="371797"/>
                      <a:pt x="249662" y="371061"/>
                    </a:cubicBezTo>
                    <a:cubicBezTo>
                      <a:pt x="245981" y="367380"/>
                      <a:pt x="241202" y="364537"/>
                      <a:pt x="238619" y="360017"/>
                    </a:cubicBezTo>
                    <a:cubicBezTo>
                      <a:pt x="228467" y="342251"/>
                      <a:pt x="233077" y="349495"/>
                      <a:pt x="225366" y="337930"/>
                    </a:cubicBezTo>
                    <a:cubicBezTo>
                      <a:pt x="224630" y="331304"/>
                      <a:pt x="224657" y="324548"/>
                      <a:pt x="223158" y="318052"/>
                    </a:cubicBezTo>
                    <a:cubicBezTo>
                      <a:pt x="218009" y="295738"/>
                      <a:pt x="189202" y="310693"/>
                      <a:pt x="262914" y="307009"/>
                    </a:cubicBezTo>
                    <a:cubicBezTo>
                      <a:pt x="263650" y="304800"/>
                      <a:pt x="265123" y="302711"/>
                      <a:pt x="265123" y="300383"/>
                    </a:cubicBezTo>
                    <a:cubicBezTo>
                      <a:pt x="265123" y="294985"/>
                      <a:pt x="263198" y="289951"/>
                      <a:pt x="258497" y="287130"/>
                    </a:cubicBezTo>
                    <a:cubicBezTo>
                      <a:pt x="256501" y="285932"/>
                      <a:pt x="254080" y="285658"/>
                      <a:pt x="251871" y="284922"/>
                    </a:cubicBezTo>
                    <a:cubicBezTo>
                      <a:pt x="237502" y="263371"/>
                      <a:pt x="260544" y="296337"/>
                      <a:pt x="238619" y="271670"/>
                    </a:cubicBezTo>
                    <a:cubicBezTo>
                      <a:pt x="235092" y="267702"/>
                      <a:pt x="229784" y="258417"/>
                      <a:pt x="229784" y="258417"/>
                    </a:cubicBezTo>
                    <a:cubicBezTo>
                      <a:pt x="230520" y="250319"/>
                      <a:pt x="230842" y="242172"/>
                      <a:pt x="231992" y="234122"/>
                    </a:cubicBezTo>
                    <a:cubicBezTo>
                      <a:pt x="232321" y="231817"/>
                      <a:pt x="233561" y="229735"/>
                      <a:pt x="234201" y="227496"/>
                    </a:cubicBezTo>
                    <a:cubicBezTo>
                      <a:pt x="235035" y="224577"/>
                      <a:pt x="235911" y="221655"/>
                      <a:pt x="236410" y="218661"/>
                    </a:cubicBezTo>
                    <a:cubicBezTo>
                      <a:pt x="238342" y="207072"/>
                      <a:pt x="239843" y="187519"/>
                      <a:pt x="240827" y="176696"/>
                    </a:cubicBezTo>
                    <a:cubicBezTo>
                      <a:pt x="253343" y="177432"/>
                      <a:pt x="265889" y="177769"/>
                      <a:pt x="278375" y="178904"/>
                    </a:cubicBezTo>
                    <a:cubicBezTo>
                      <a:pt x="282783" y="179305"/>
                      <a:pt x="293549" y="182146"/>
                      <a:pt x="298253" y="183322"/>
                    </a:cubicBezTo>
                    <a:cubicBezTo>
                      <a:pt x="298989" y="185531"/>
                      <a:pt x="302544" y="190989"/>
                      <a:pt x="300462" y="189948"/>
                    </a:cubicBezTo>
                    <a:cubicBezTo>
                      <a:pt x="297170" y="188301"/>
                      <a:pt x="296439" y="183716"/>
                      <a:pt x="293836" y="181113"/>
                    </a:cubicBezTo>
                    <a:cubicBezTo>
                      <a:pt x="291959" y="179236"/>
                      <a:pt x="289283" y="178354"/>
                      <a:pt x="287210" y="176696"/>
                    </a:cubicBezTo>
                    <a:cubicBezTo>
                      <a:pt x="271474" y="164108"/>
                      <a:pt x="296558" y="181455"/>
                      <a:pt x="276166" y="167861"/>
                    </a:cubicBezTo>
                    <a:cubicBezTo>
                      <a:pt x="269912" y="149093"/>
                      <a:pt x="278635" y="171976"/>
                      <a:pt x="269540" y="156817"/>
                    </a:cubicBezTo>
                    <a:cubicBezTo>
                      <a:pt x="268342" y="154821"/>
                      <a:pt x="268249" y="152331"/>
                      <a:pt x="267332" y="150191"/>
                    </a:cubicBezTo>
                    <a:cubicBezTo>
                      <a:pt x="263540" y="141342"/>
                      <a:pt x="262777" y="143017"/>
                      <a:pt x="260705" y="134730"/>
                    </a:cubicBezTo>
                    <a:cubicBezTo>
                      <a:pt x="259795" y="131088"/>
                      <a:pt x="259311" y="127351"/>
                      <a:pt x="258497" y="123687"/>
                    </a:cubicBezTo>
                    <a:cubicBezTo>
                      <a:pt x="256273" y="113679"/>
                      <a:pt x="255538" y="112603"/>
                      <a:pt x="251871" y="101600"/>
                    </a:cubicBezTo>
                    <a:cubicBezTo>
                      <a:pt x="250617" y="97838"/>
                      <a:pt x="249226" y="94102"/>
                      <a:pt x="247453" y="90556"/>
                    </a:cubicBezTo>
                    <a:cubicBezTo>
                      <a:pt x="246266" y="88182"/>
                      <a:pt x="244508" y="86139"/>
                      <a:pt x="243036" y="83930"/>
                    </a:cubicBezTo>
                    <a:cubicBezTo>
                      <a:pt x="242300" y="80985"/>
                      <a:pt x="242023" y="77886"/>
                      <a:pt x="240827" y="75096"/>
                    </a:cubicBezTo>
                    <a:cubicBezTo>
                      <a:pt x="238737" y="70219"/>
                      <a:pt x="235555" y="67615"/>
                      <a:pt x="231992" y="64052"/>
                    </a:cubicBezTo>
                    <a:cubicBezTo>
                      <a:pt x="231256" y="61843"/>
                      <a:pt x="230424" y="59665"/>
                      <a:pt x="229784" y="57426"/>
                    </a:cubicBezTo>
                    <a:cubicBezTo>
                      <a:pt x="228950" y="54507"/>
                      <a:pt x="228447" y="51499"/>
                      <a:pt x="227575" y="48591"/>
                    </a:cubicBezTo>
                    <a:cubicBezTo>
                      <a:pt x="226237" y="44131"/>
                      <a:pt x="223158" y="35339"/>
                      <a:pt x="223158" y="35339"/>
                    </a:cubicBezTo>
                    <a:cubicBezTo>
                      <a:pt x="220643" y="5166"/>
                      <a:pt x="221317" y="5890"/>
                      <a:pt x="220949"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18" name="Freeform 117">
              <a:extLst>
                <a:ext uri="{FF2B5EF4-FFF2-40B4-BE49-F238E27FC236}">
                  <a16:creationId xmlns:a16="http://schemas.microsoft.com/office/drawing/2014/main" id="{E94CB772-23EC-3417-9B5B-4D9F4ECDFE30}"/>
                </a:ext>
              </a:extLst>
            </p:cNvPr>
            <p:cNvSpPr/>
            <p:nvPr/>
          </p:nvSpPr>
          <p:spPr>
            <a:xfrm>
              <a:off x="6491357" y="3840922"/>
              <a:ext cx="371689" cy="993944"/>
            </a:xfrm>
            <a:custGeom>
              <a:avLst/>
              <a:gdLst>
                <a:gd name="connsiteX0" fmla="*/ 225286 w 371689"/>
                <a:gd name="connsiteY0" fmla="*/ 0 h 993944"/>
                <a:gd name="connsiteX1" fmla="*/ 225286 w 371689"/>
                <a:gd name="connsiteY1" fmla="*/ 0 h 993944"/>
                <a:gd name="connsiteX2" fmla="*/ 212034 w 371689"/>
                <a:gd name="connsiteY2" fmla="*/ 22087 h 993944"/>
                <a:gd name="connsiteX3" fmla="*/ 205408 w 371689"/>
                <a:gd name="connsiteY3" fmla="*/ 24295 h 993944"/>
                <a:gd name="connsiteX4" fmla="*/ 200991 w 371689"/>
                <a:gd name="connsiteY4" fmla="*/ 28713 h 993944"/>
                <a:gd name="connsiteX5" fmla="*/ 183321 w 371689"/>
                <a:gd name="connsiteY5" fmla="*/ 19878 h 993944"/>
                <a:gd name="connsiteX6" fmla="*/ 174486 w 371689"/>
                <a:gd name="connsiteY6" fmla="*/ 8835 h 993944"/>
                <a:gd name="connsiteX7" fmla="*/ 163443 w 371689"/>
                <a:gd name="connsiteY7" fmla="*/ 0 h 993944"/>
                <a:gd name="connsiteX8" fmla="*/ 150191 w 371689"/>
                <a:gd name="connsiteY8" fmla="*/ 19878 h 993944"/>
                <a:gd name="connsiteX9" fmla="*/ 136939 w 371689"/>
                <a:gd name="connsiteY9" fmla="*/ 22087 h 993944"/>
                <a:gd name="connsiteX10" fmla="*/ 123686 w 371689"/>
                <a:gd name="connsiteY10" fmla="*/ 26504 h 993944"/>
                <a:gd name="connsiteX11" fmla="*/ 72886 w 371689"/>
                <a:gd name="connsiteY11" fmla="*/ 28713 h 993944"/>
                <a:gd name="connsiteX12" fmla="*/ 83930 w 371689"/>
                <a:gd name="connsiteY12" fmla="*/ 44174 h 993944"/>
                <a:gd name="connsiteX13" fmla="*/ 90556 w 371689"/>
                <a:gd name="connsiteY13" fmla="*/ 48591 h 993944"/>
                <a:gd name="connsiteX14" fmla="*/ 119269 w 371689"/>
                <a:gd name="connsiteY14" fmla="*/ 53008 h 993944"/>
                <a:gd name="connsiteX15" fmla="*/ 163443 w 371689"/>
                <a:gd name="connsiteY15" fmla="*/ 50800 h 993944"/>
                <a:gd name="connsiteX16" fmla="*/ 170069 w 371689"/>
                <a:gd name="connsiteY16" fmla="*/ 46382 h 993944"/>
                <a:gd name="connsiteX17" fmla="*/ 183321 w 371689"/>
                <a:gd name="connsiteY17" fmla="*/ 41965 h 993944"/>
                <a:gd name="connsiteX18" fmla="*/ 200991 w 371689"/>
                <a:gd name="connsiteY18" fmla="*/ 44174 h 993944"/>
                <a:gd name="connsiteX19" fmla="*/ 198782 w 371689"/>
                <a:gd name="connsiteY19" fmla="*/ 57426 h 993944"/>
                <a:gd name="connsiteX20" fmla="*/ 192156 w 371689"/>
                <a:gd name="connsiteY20" fmla="*/ 70678 h 993944"/>
                <a:gd name="connsiteX21" fmla="*/ 189947 w 371689"/>
                <a:gd name="connsiteY21" fmla="*/ 77304 h 993944"/>
                <a:gd name="connsiteX22" fmla="*/ 192156 w 371689"/>
                <a:gd name="connsiteY22" fmla="*/ 83930 h 993944"/>
                <a:gd name="connsiteX23" fmla="*/ 198782 w 371689"/>
                <a:gd name="connsiteY23" fmla="*/ 86139 h 993944"/>
                <a:gd name="connsiteX24" fmla="*/ 203200 w 371689"/>
                <a:gd name="connsiteY24" fmla="*/ 90556 h 993944"/>
                <a:gd name="connsiteX25" fmla="*/ 194365 w 371689"/>
                <a:gd name="connsiteY25" fmla="*/ 108226 h 993944"/>
                <a:gd name="connsiteX26" fmla="*/ 181113 w 371689"/>
                <a:gd name="connsiteY26" fmla="*/ 112643 h 993944"/>
                <a:gd name="connsiteX27" fmla="*/ 176695 w 371689"/>
                <a:gd name="connsiteY27" fmla="*/ 117061 h 993944"/>
                <a:gd name="connsiteX28" fmla="*/ 147982 w 371689"/>
                <a:gd name="connsiteY28" fmla="*/ 121478 h 993944"/>
                <a:gd name="connsiteX29" fmla="*/ 110434 w 371689"/>
                <a:gd name="connsiteY29" fmla="*/ 123687 h 993944"/>
                <a:gd name="connsiteX30" fmla="*/ 103808 w 371689"/>
                <a:gd name="connsiteY30" fmla="*/ 128104 h 993944"/>
                <a:gd name="connsiteX31" fmla="*/ 114852 w 371689"/>
                <a:gd name="connsiteY31" fmla="*/ 141356 h 993944"/>
                <a:gd name="connsiteX32" fmla="*/ 119269 w 371689"/>
                <a:gd name="connsiteY32" fmla="*/ 145774 h 993944"/>
                <a:gd name="connsiteX33" fmla="*/ 178904 w 371689"/>
                <a:gd name="connsiteY33" fmla="*/ 152400 h 993944"/>
                <a:gd name="connsiteX34" fmla="*/ 185530 w 371689"/>
                <a:gd name="connsiteY34" fmla="*/ 156817 h 993944"/>
                <a:gd name="connsiteX35" fmla="*/ 194365 w 371689"/>
                <a:gd name="connsiteY35" fmla="*/ 165652 h 993944"/>
                <a:gd name="connsiteX36" fmla="*/ 207617 w 371689"/>
                <a:gd name="connsiteY36" fmla="*/ 198782 h 993944"/>
                <a:gd name="connsiteX37" fmla="*/ 214243 w 371689"/>
                <a:gd name="connsiteY37" fmla="*/ 209826 h 993944"/>
                <a:gd name="connsiteX38" fmla="*/ 218660 w 371689"/>
                <a:gd name="connsiteY38" fmla="*/ 223078 h 993944"/>
                <a:gd name="connsiteX39" fmla="*/ 198782 w 371689"/>
                <a:gd name="connsiteY39" fmla="*/ 227495 h 993944"/>
                <a:gd name="connsiteX40" fmla="*/ 185530 w 371689"/>
                <a:gd name="connsiteY40" fmla="*/ 231913 h 993944"/>
                <a:gd name="connsiteX41" fmla="*/ 178904 w 371689"/>
                <a:gd name="connsiteY41" fmla="*/ 229704 h 993944"/>
                <a:gd name="connsiteX42" fmla="*/ 167860 w 371689"/>
                <a:gd name="connsiteY42" fmla="*/ 227495 h 993944"/>
                <a:gd name="connsiteX43" fmla="*/ 161234 w 371689"/>
                <a:gd name="connsiteY43" fmla="*/ 223078 h 993944"/>
                <a:gd name="connsiteX44" fmla="*/ 152400 w 371689"/>
                <a:gd name="connsiteY44" fmla="*/ 220869 h 993944"/>
                <a:gd name="connsiteX45" fmla="*/ 145773 w 371689"/>
                <a:gd name="connsiteY45" fmla="*/ 218661 h 993944"/>
                <a:gd name="connsiteX46" fmla="*/ 114852 w 371689"/>
                <a:gd name="connsiteY46" fmla="*/ 216452 h 993944"/>
                <a:gd name="connsiteX47" fmla="*/ 92765 w 371689"/>
                <a:gd name="connsiteY47" fmla="*/ 214243 h 993944"/>
                <a:gd name="connsiteX48" fmla="*/ 83930 w 371689"/>
                <a:gd name="connsiteY48" fmla="*/ 209826 h 993944"/>
                <a:gd name="connsiteX49" fmla="*/ 55217 w 371689"/>
                <a:gd name="connsiteY49" fmla="*/ 203200 h 993944"/>
                <a:gd name="connsiteX50" fmla="*/ 46382 w 371689"/>
                <a:gd name="connsiteY50" fmla="*/ 205408 h 993944"/>
                <a:gd name="connsiteX51" fmla="*/ 50800 w 371689"/>
                <a:gd name="connsiteY51" fmla="*/ 209826 h 993944"/>
                <a:gd name="connsiteX52" fmla="*/ 64052 w 371689"/>
                <a:gd name="connsiteY52" fmla="*/ 214243 h 993944"/>
                <a:gd name="connsiteX53" fmla="*/ 70678 w 371689"/>
                <a:gd name="connsiteY53" fmla="*/ 216452 h 993944"/>
                <a:gd name="connsiteX54" fmla="*/ 79513 w 371689"/>
                <a:gd name="connsiteY54" fmla="*/ 220869 h 993944"/>
                <a:gd name="connsiteX55" fmla="*/ 92765 w 371689"/>
                <a:gd name="connsiteY55" fmla="*/ 225287 h 993944"/>
                <a:gd name="connsiteX56" fmla="*/ 99391 w 371689"/>
                <a:gd name="connsiteY56" fmla="*/ 227495 h 993944"/>
                <a:gd name="connsiteX57" fmla="*/ 108226 w 371689"/>
                <a:gd name="connsiteY57" fmla="*/ 236330 h 993944"/>
                <a:gd name="connsiteX58" fmla="*/ 114852 w 371689"/>
                <a:gd name="connsiteY58" fmla="*/ 247374 h 993944"/>
                <a:gd name="connsiteX59" fmla="*/ 123686 w 371689"/>
                <a:gd name="connsiteY59" fmla="*/ 258417 h 993944"/>
                <a:gd name="connsiteX60" fmla="*/ 132521 w 371689"/>
                <a:gd name="connsiteY60" fmla="*/ 280504 h 993944"/>
                <a:gd name="connsiteX61" fmla="*/ 134730 w 371689"/>
                <a:gd name="connsiteY61" fmla="*/ 287130 h 993944"/>
                <a:gd name="connsiteX62" fmla="*/ 161234 w 371689"/>
                <a:gd name="connsiteY62" fmla="*/ 293756 h 993944"/>
                <a:gd name="connsiteX63" fmla="*/ 152400 w 371689"/>
                <a:gd name="connsiteY63" fmla="*/ 298174 h 993944"/>
                <a:gd name="connsiteX64" fmla="*/ 143565 w 371689"/>
                <a:gd name="connsiteY64" fmla="*/ 309217 h 993944"/>
                <a:gd name="connsiteX65" fmla="*/ 139147 w 371689"/>
                <a:gd name="connsiteY65" fmla="*/ 313635 h 993944"/>
                <a:gd name="connsiteX66" fmla="*/ 125895 w 371689"/>
                <a:gd name="connsiteY66" fmla="*/ 320261 h 993944"/>
                <a:gd name="connsiteX67" fmla="*/ 112643 w 371689"/>
                <a:gd name="connsiteY67" fmla="*/ 326887 h 993944"/>
                <a:gd name="connsiteX68" fmla="*/ 121478 w 371689"/>
                <a:gd name="connsiteY68" fmla="*/ 333513 h 993944"/>
                <a:gd name="connsiteX69" fmla="*/ 167860 w 371689"/>
                <a:gd name="connsiteY69" fmla="*/ 340139 h 993944"/>
                <a:gd name="connsiteX70" fmla="*/ 176695 w 371689"/>
                <a:gd name="connsiteY70" fmla="*/ 342348 h 993944"/>
                <a:gd name="connsiteX71" fmla="*/ 181113 w 371689"/>
                <a:gd name="connsiteY71" fmla="*/ 346765 h 993944"/>
                <a:gd name="connsiteX72" fmla="*/ 194365 w 371689"/>
                <a:gd name="connsiteY72" fmla="*/ 364435 h 993944"/>
                <a:gd name="connsiteX73" fmla="*/ 207617 w 371689"/>
                <a:gd name="connsiteY73" fmla="*/ 386521 h 993944"/>
                <a:gd name="connsiteX74" fmla="*/ 209826 w 371689"/>
                <a:gd name="connsiteY74" fmla="*/ 395356 h 993944"/>
                <a:gd name="connsiteX75" fmla="*/ 214243 w 371689"/>
                <a:gd name="connsiteY75" fmla="*/ 401982 h 993944"/>
                <a:gd name="connsiteX76" fmla="*/ 216452 w 371689"/>
                <a:gd name="connsiteY76" fmla="*/ 408608 h 993944"/>
                <a:gd name="connsiteX77" fmla="*/ 218660 w 371689"/>
                <a:gd name="connsiteY77" fmla="*/ 417443 h 993944"/>
                <a:gd name="connsiteX78" fmla="*/ 223078 w 371689"/>
                <a:gd name="connsiteY78" fmla="*/ 421861 h 993944"/>
                <a:gd name="connsiteX79" fmla="*/ 220869 w 371689"/>
                <a:gd name="connsiteY79" fmla="*/ 432904 h 993944"/>
                <a:gd name="connsiteX80" fmla="*/ 212034 w 371689"/>
                <a:gd name="connsiteY80" fmla="*/ 446156 h 993944"/>
                <a:gd name="connsiteX81" fmla="*/ 203200 w 371689"/>
                <a:gd name="connsiteY81" fmla="*/ 472661 h 993944"/>
                <a:gd name="connsiteX82" fmla="*/ 198782 w 371689"/>
                <a:gd name="connsiteY82" fmla="*/ 483704 h 993944"/>
                <a:gd name="connsiteX83" fmla="*/ 192156 w 371689"/>
                <a:gd name="connsiteY83" fmla="*/ 490330 h 993944"/>
                <a:gd name="connsiteX84" fmla="*/ 176695 w 371689"/>
                <a:gd name="connsiteY84" fmla="*/ 508000 h 993944"/>
                <a:gd name="connsiteX85" fmla="*/ 165652 w 371689"/>
                <a:gd name="connsiteY85" fmla="*/ 510208 h 993944"/>
                <a:gd name="connsiteX86" fmla="*/ 159026 w 371689"/>
                <a:gd name="connsiteY86" fmla="*/ 512417 h 993944"/>
                <a:gd name="connsiteX87" fmla="*/ 147982 w 371689"/>
                <a:gd name="connsiteY87" fmla="*/ 514626 h 993944"/>
                <a:gd name="connsiteX88" fmla="*/ 141356 w 371689"/>
                <a:gd name="connsiteY88" fmla="*/ 516835 h 993944"/>
                <a:gd name="connsiteX89" fmla="*/ 130313 w 371689"/>
                <a:gd name="connsiteY89" fmla="*/ 519043 h 993944"/>
                <a:gd name="connsiteX90" fmla="*/ 119269 w 371689"/>
                <a:gd name="connsiteY90" fmla="*/ 527878 h 993944"/>
                <a:gd name="connsiteX91" fmla="*/ 112643 w 371689"/>
                <a:gd name="connsiteY91" fmla="*/ 530087 h 993944"/>
                <a:gd name="connsiteX92" fmla="*/ 106017 w 371689"/>
                <a:gd name="connsiteY92" fmla="*/ 538921 h 993944"/>
                <a:gd name="connsiteX93" fmla="*/ 99391 w 371689"/>
                <a:gd name="connsiteY93" fmla="*/ 541130 h 993944"/>
                <a:gd name="connsiteX94" fmla="*/ 86139 w 371689"/>
                <a:gd name="connsiteY94" fmla="*/ 547756 h 993944"/>
                <a:gd name="connsiteX95" fmla="*/ 79513 w 371689"/>
                <a:gd name="connsiteY95" fmla="*/ 552174 h 993944"/>
                <a:gd name="connsiteX96" fmla="*/ 0 w 371689"/>
                <a:gd name="connsiteY96" fmla="*/ 558800 h 993944"/>
                <a:gd name="connsiteX97" fmla="*/ 22086 w 371689"/>
                <a:gd name="connsiteY97" fmla="*/ 565426 h 993944"/>
                <a:gd name="connsiteX98" fmla="*/ 28713 w 371689"/>
                <a:gd name="connsiteY98" fmla="*/ 567635 h 993944"/>
                <a:gd name="connsiteX99" fmla="*/ 59634 w 371689"/>
                <a:gd name="connsiteY99" fmla="*/ 569843 h 993944"/>
                <a:gd name="connsiteX100" fmla="*/ 79513 w 371689"/>
                <a:gd name="connsiteY100" fmla="*/ 569843 h 993944"/>
                <a:gd name="connsiteX101" fmla="*/ 88347 w 371689"/>
                <a:gd name="connsiteY101" fmla="*/ 565426 h 993944"/>
                <a:gd name="connsiteX102" fmla="*/ 103808 w 371689"/>
                <a:gd name="connsiteY102" fmla="*/ 563217 h 993944"/>
                <a:gd name="connsiteX103" fmla="*/ 108226 w 371689"/>
                <a:gd name="connsiteY103" fmla="*/ 558800 h 993944"/>
                <a:gd name="connsiteX104" fmla="*/ 114852 w 371689"/>
                <a:gd name="connsiteY104" fmla="*/ 556591 h 993944"/>
                <a:gd name="connsiteX105" fmla="*/ 123686 w 371689"/>
                <a:gd name="connsiteY105" fmla="*/ 552174 h 993944"/>
                <a:gd name="connsiteX106" fmla="*/ 161234 w 371689"/>
                <a:gd name="connsiteY106" fmla="*/ 554382 h 993944"/>
                <a:gd name="connsiteX107" fmla="*/ 159026 w 371689"/>
                <a:gd name="connsiteY107" fmla="*/ 569843 h 993944"/>
                <a:gd name="connsiteX108" fmla="*/ 152400 w 371689"/>
                <a:gd name="connsiteY108" fmla="*/ 591930 h 993944"/>
                <a:gd name="connsiteX109" fmla="*/ 130313 w 371689"/>
                <a:gd name="connsiteY109" fmla="*/ 598556 h 993944"/>
                <a:gd name="connsiteX110" fmla="*/ 112643 w 371689"/>
                <a:gd name="connsiteY110" fmla="*/ 602974 h 993944"/>
                <a:gd name="connsiteX111" fmla="*/ 108226 w 371689"/>
                <a:gd name="connsiteY111" fmla="*/ 609600 h 993944"/>
                <a:gd name="connsiteX112" fmla="*/ 97182 w 371689"/>
                <a:gd name="connsiteY112" fmla="*/ 618435 h 993944"/>
                <a:gd name="connsiteX113" fmla="*/ 88347 w 371689"/>
                <a:gd name="connsiteY113" fmla="*/ 633895 h 993944"/>
                <a:gd name="connsiteX114" fmla="*/ 72886 w 371689"/>
                <a:gd name="connsiteY114" fmla="*/ 649356 h 993944"/>
                <a:gd name="connsiteX115" fmla="*/ 66260 w 371689"/>
                <a:gd name="connsiteY115" fmla="*/ 651565 h 993944"/>
                <a:gd name="connsiteX116" fmla="*/ 55217 w 371689"/>
                <a:gd name="connsiteY116" fmla="*/ 655982 h 993944"/>
                <a:gd name="connsiteX117" fmla="*/ 44173 w 371689"/>
                <a:gd name="connsiteY117" fmla="*/ 664817 h 993944"/>
                <a:gd name="connsiteX118" fmla="*/ 50800 w 371689"/>
                <a:gd name="connsiteY118" fmla="*/ 667026 h 993944"/>
                <a:gd name="connsiteX119" fmla="*/ 64052 w 371689"/>
                <a:gd name="connsiteY119" fmla="*/ 662608 h 993944"/>
                <a:gd name="connsiteX120" fmla="*/ 70678 w 371689"/>
                <a:gd name="connsiteY120" fmla="*/ 660400 h 993944"/>
                <a:gd name="connsiteX121" fmla="*/ 88347 w 371689"/>
                <a:gd name="connsiteY121" fmla="*/ 655982 h 993944"/>
                <a:gd name="connsiteX122" fmla="*/ 99391 w 371689"/>
                <a:gd name="connsiteY122" fmla="*/ 644939 h 993944"/>
                <a:gd name="connsiteX123" fmla="*/ 106017 w 371689"/>
                <a:gd name="connsiteY123" fmla="*/ 642730 h 993944"/>
                <a:gd name="connsiteX124" fmla="*/ 117060 w 371689"/>
                <a:gd name="connsiteY124" fmla="*/ 640521 h 993944"/>
                <a:gd name="connsiteX125" fmla="*/ 125895 w 371689"/>
                <a:gd name="connsiteY125" fmla="*/ 638313 h 993944"/>
                <a:gd name="connsiteX126" fmla="*/ 132521 w 371689"/>
                <a:gd name="connsiteY126" fmla="*/ 633895 h 993944"/>
                <a:gd name="connsiteX127" fmla="*/ 174486 w 371689"/>
                <a:gd name="connsiteY127" fmla="*/ 640521 h 993944"/>
                <a:gd name="connsiteX128" fmla="*/ 178904 w 371689"/>
                <a:gd name="connsiteY128" fmla="*/ 651565 h 993944"/>
                <a:gd name="connsiteX129" fmla="*/ 183321 w 371689"/>
                <a:gd name="connsiteY129" fmla="*/ 669235 h 993944"/>
                <a:gd name="connsiteX130" fmla="*/ 185530 w 371689"/>
                <a:gd name="connsiteY130" fmla="*/ 675861 h 993944"/>
                <a:gd name="connsiteX131" fmla="*/ 187739 w 371689"/>
                <a:gd name="connsiteY131" fmla="*/ 684695 h 993944"/>
                <a:gd name="connsiteX132" fmla="*/ 185530 w 371689"/>
                <a:gd name="connsiteY132" fmla="*/ 697948 h 993944"/>
                <a:gd name="connsiteX133" fmla="*/ 159026 w 371689"/>
                <a:gd name="connsiteY133" fmla="*/ 704574 h 993944"/>
                <a:gd name="connsiteX134" fmla="*/ 152400 w 371689"/>
                <a:gd name="connsiteY134" fmla="*/ 706782 h 993944"/>
                <a:gd name="connsiteX135" fmla="*/ 145773 w 371689"/>
                <a:gd name="connsiteY135" fmla="*/ 711200 h 993944"/>
                <a:gd name="connsiteX136" fmla="*/ 152400 w 371689"/>
                <a:gd name="connsiteY136" fmla="*/ 713408 h 993944"/>
                <a:gd name="connsiteX137" fmla="*/ 159026 w 371689"/>
                <a:gd name="connsiteY137" fmla="*/ 717826 h 993944"/>
                <a:gd name="connsiteX138" fmla="*/ 161234 w 371689"/>
                <a:gd name="connsiteY138" fmla="*/ 724452 h 993944"/>
                <a:gd name="connsiteX139" fmla="*/ 167860 w 371689"/>
                <a:gd name="connsiteY139" fmla="*/ 735495 h 993944"/>
                <a:gd name="connsiteX140" fmla="*/ 170069 w 371689"/>
                <a:gd name="connsiteY140" fmla="*/ 748748 h 993944"/>
                <a:gd name="connsiteX141" fmla="*/ 174486 w 371689"/>
                <a:gd name="connsiteY141" fmla="*/ 768626 h 993944"/>
                <a:gd name="connsiteX142" fmla="*/ 167860 w 371689"/>
                <a:gd name="connsiteY142" fmla="*/ 777461 h 993944"/>
                <a:gd name="connsiteX143" fmla="*/ 161234 w 371689"/>
                <a:gd name="connsiteY143" fmla="*/ 781878 h 993944"/>
                <a:gd name="connsiteX144" fmla="*/ 159026 w 371689"/>
                <a:gd name="connsiteY144" fmla="*/ 790713 h 993944"/>
                <a:gd name="connsiteX145" fmla="*/ 154608 w 371689"/>
                <a:gd name="connsiteY145" fmla="*/ 797339 h 993944"/>
                <a:gd name="connsiteX146" fmla="*/ 156817 w 371689"/>
                <a:gd name="connsiteY146" fmla="*/ 810591 h 993944"/>
                <a:gd name="connsiteX147" fmla="*/ 159026 w 371689"/>
                <a:gd name="connsiteY147" fmla="*/ 819426 h 993944"/>
                <a:gd name="connsiteX148" fmla="*/ 156817 w 371689"/>
                <a:gd name="connsiteY148" fmla="*/ 874643 h 993944"/>
                <a:gd name="connsiteX149" fmla="*/ 152400 w 371689"/>
                <a:gd name="connsiteY149" fmla="*/ 887895 h 993944"/>
                <a:gd name="connsiteX150" fmla="*/ 134730 w 371689"/>
                <a:gd name="connsiteY150" fmla="*/ 901148 h 993944"/>
                <a:gd name="connsiteX151" fmla="*/ 128104 w 371689"/>
                <a:gd name="connsiteY151" fmla="*/ 905565 h 993944"/>
                <a:gd name="connsiteX152" fmla="*/ 123686 w 371689"/>
                <a:gd name="connsiteY152" fmla="*/ 909982 h 993944"/>
                <a:gd name="connsiteX153" fmla="*/ 110434 w 371689"/>
                <a:gd name="connsiteY153" fmla="*/ 914400 h 993944"/>
                <a:gd name="connsiteX154" fmla="*/ 99391 w 371689"/>
                <a:gd name="connsiteY154" fmla="*/ 923235 h 993944"/>
                <a:gd name="connsiteX155" fmla="*/ 79513 w 371689"/>
                <a:gd name="connsiteY155" fmla="*/ 934278 h 993944"/>
                <a:gd name="connsiteX156" fmla="*/ 75095 w 371689"/>
                <a:gd name="connsiteY156" fmla="*/ 938695 h 993944"/>
                <a:gd name="connsiteX157" fmla="*/ 70678 w 371689"/>
                <a:gd name="connsiteY157" fmla="*/ 945321 h 993944"/>
                <a:gd name="connsiteX158" fmla="*/ 59634 w 371689"/>
                <a:gd name="connsiteY158" fmla="*/ 954156 h 993944"/>
                <a:gd name="connsiteX159" fmla="*/ 53008 w 371689"/>
                <a:gd name="connsiteY159" fmla="*/ 967408 h 993944"/>
                <a:gd name="connsiteX160" fmla="*/ 48591 w 371689"/>
                <a:gd name="connsiteY160" fmla="*/ 971826 h 993944"/>
                <a:gd name="connsiteX161" fmla="*/ 44173 w 371689"/>
                <a:gd name="connsiteY161" fmla="*/ 985078 h 993944"/>
                <a:gd name="connsiteX162" fmla="*/ 41965 w 371689"/>
                <a:gd name="connsiteY162" fmla="*/ 991704 h 993944"/>
                <a:gd name="connsiteX163" fmla="*/ 48591 w 371689"/>
                <a:gd name="connsiteY163" fmla="*/ 993913 h 993944"/>
                <a:gd name="connsiteX164" fmla="*/ 72886 w 371689"/>
                <a:gd name="connsiteY164" fmla="*/ 976243 h 993944"/>
                <a:gd name="connsiteX165" fmla="*/ 77304 w 371689"/>
                <a:gd name="connsiteY165" fmla="*/ 971826 h 993944"/>
                <a:gd name="connsiteX166" fmla="*/ 86139 w 371689"/>
                <a:gd name="connsiteY166" fmla="*/ 956365 h 993944"/>
                <a:gd name="connsiteX167" fmla="*/ 92765 w 371689"/>
                <a:gd name="connsiteY167" fmla="*/ 951948 h 993944"/>
                <a:gd name="connsiteX168" fmla="*/ 108226 w 371689"/>
                <a:gd name="connsiteY168" fmla="*/ 940904 h 993944"/>
                <a:gd name="connsiteX169" fmla="*/ 114852 w 371689"/>
                <a:gd name="connsiteY169" fmla="*/ 938695 h 993944"/>
                <a:gd name="connsiteX170" fmla="*/ 130313 w 371689"/>
                <a:gd name="connsiteY170" fmla="*/ 927652 h 993944"/>
                <a:gd name="connsiteX171" fmla="*/ 136939 w 371689"/>
                <a:gd name="connsiteY171" fmla="*/ 925443 h 993944"/>
                <a:gd name="connsiteX172" fmla="*/ 236330 w 371689"/>
                <a:gd name="connsiteY172" fmla="*/ 927652 h 993944"/>
                <a:gd name="connsiteX173" fmla="*/ 245165 w 371689"/>
                <a:gd name="connsiteY173" fmla="*/ 938695 h 993944"/>
                <a:gd name="connsiteX174" fmla="*/ 262834 w 371689"/>
                <a:gd name="connsiteY174" fmla="*/ 945321 h 993944"/>
                <a:gd name="connsiteX175" fmla="*/ 284921 w 371689"/>
                <a:gd name="connsiteY175" fmla="*/ 940904 h 993944"/>
                <a:gd name="connsiteX176" fmla="*/ 276086 w 371689"/>
                <a:gd name="connsiteY176" fmla="*/ 921026 h 993944"/>
                <a:gd name="connsiteX177" fmla="*/ 269460 w 371689"/>
                <a:gd name="connsiteY177" fmla="*/ 914400 h 993944"/>
                <a:gd name="connsiteX178" fmla="*/ 262834 w 371689"/>
                <a:gd name="connsiteY178" fmla="*/ 912191 h 993944"/>
                <a:gd name="connsiteX179" fmla="*/ 258417 w 371689"/>
                <a:gd name="connsiteY179" fmla="*/ 905565 h 993944"/>
                <a:gd name="connsiteX180" fmla="*/ 251791 w 371689"/>
                <a:gd name="connsiteY180" fmla="*/ 901148 h 993944"/>
                <a:gd name="connsiteX181" fmla="*/ 245165 w 371689"/>
                <a:gd name="connsiteY181" fmla="*/ 881269 h 993944"/>
                <a:gd name="connsiteX182" fmla="*/ 240747 w 371689"/>
                <a:gd name="connsiteY182" fmla="*/ 874643 h 993944"/>
                <a:gd name="connsiteX183" fmla="*/ 234121 w 371689"/>
                <a:gd name="connsiteY183" fmla="*/ 861391 h 993944"/>
                <a:gd name="connsiteX184" fmla="*/ 227495 w 371689"/>
                <a:gd name="connsiteY184" fmla="*/ 839304 h 993944"/>
                <a:gd name="connsiteX185" fmla="*/ 225286 w 371689"/>
                <a:gd name="connsiteY185" fmla="*/ 832678 h 993944"/>
                <a:gd name="connsiteX186" fmla="*/ 218660 w 371689"/>
                <a:gd name="connsiteY186" fmla="*/ 823843 h 993944"/>
                <a:gd name="connsiteX187" fmla="*/ 209826 w 371689"/>
                <a:gd name="connsiteY187" fmla="*/ 803965 h 993944"/>
                <a:gd name="connsiteX188" fmla="*/ 205408 w 371689"/>
                <a:gd name="connsiteY188" fmla="*/ 770835 h 993944"/>
                <a:gd name="connsiteX189" fmla="*/ 207617 w 371689"/>
                <a:gd name="connsiteY189" fmla="*/ 744330 h 993944"/>
                <a:gd name="connsiteX190" fmla="*/ 212034 w 371689"/>
                <a:gd name="connsiteY190" fmla="*/ 702365 h 993944"/>
                <a:gd name="connsiteX191" fmla="*/ 214243 w 371689"/>
                <a:gd name="connsiteY191" fmla="*/ 680278 h 993944"/>
                <a:gd name="connsiteX192" fmla="*/ 216452 w 371689"/>
                <a:gd name="connsiteY192" fmla="*/ 673652 h 993944"/>
                <a:gd name="connsiteX193" fmla="*/ 227495 w 371689"/>
                <a:gd name="connsiteY193" fmla="*/ 662608 h 993944"/>
                <a:gd name="connsiteX194" fmla="*/ 231913 w 371689"/>
                <a:gd name="connsiteY194" fmla="*/ 658191 h 993944"/>
                <a:gd name="connsiteX195" fmla="*/ 247373 w 371689"/>
                <a:gd name="connsiteY195" fmla="*/ 660400 h 993944"/>
                <a:gd name="connsiteX196" fmla="*/ 251791 w 371689"/>
                <a:gd name="connsiteY196" fmla="*/ 664817 h 993944"/>
                <a:gd name="connsiteX197" fmla="*/ 265043 w 371689"/>
                <a:gd name="connsiteY197" fmla="*/ 669235 h 993944"/>
                <a:gd name="connsiteX198" fmla="*/ 265043 w 371689"/>
                <a:gd name="connsiteY198" fmla="*/ 669235 h 993944"/>
                <a:gd name="connsiteX199" fmla="*/ 276086 w 371689"/>
                <a:gd name="connsiteY199" fmla="*/ 671443 h 993944"/>
                <a:gd name="connsiteX200" fmla="*/ 282713 w 371689"/>
                <a:gd name="connsiteY200" fmla="*/ 673652 h 993944"/>
                <a:gd name="connsiteX201" fmla="*/ 300382 w 371689"/>
                <a:gd name="connsiteY201" fmla="*/ 675861 h 993944"/>
                <a:gd name="connsiteX202" fmla="*/ 307008 w 371689"/>
                <a:gd name="connsiteY202" fmla="*/ 673652 h 993944"/>
                <a:gd name="connsiteX203" fmla="*/ 298173 w 371689"/>
                <a:gd name="connsiteY203" fmla="*/ 669235 h 993944"/>
                <a:gd name="connsiteX204" fmla="*/ 293756 w 371689"/>
                <a:gd name="connsiteY204" fmla="*/ 664817 h 993944"/>
                <a:gd name="connsiteX205" fmla="*/ 287130 w 371689"/>
                <a:gd name="connsiteY205" fmla="*/ 662608 h 993944"/>
                <a:gd name="connsiteX206" fmla="*/ 262834 w 371689"/>
                <a:gd name="connsiteY206" fmla="*/ 647148 h 993944"/>
                <a:gd name="connsiteX207" fmla="*/ 256208 w 371689"/>
                <a:gd name="connsiteY207" fmla="*/ 642730 h 993944"/>
                <a:gd name="connsiteX208" fmla="*/ 249582 w 371689"/>
                <a:gd name="connsiteY208" fmla="*/ 638313 h 993944"/>
                <a:gd name="connsiteX209" fmla="*/ 236330 w 371689"/>
                <a:gd name="connsiteY209" fmla="*/ 618435 h 993944"/>
                <a:gd name="connsiteX210" fmla="*/ 229704 w 371689"/>
                <a:gd name="connsiteY210" fmla="*/ 602974 h 993944"/>
                <a:gd name="connsiteX211" fmla="*/ 225286 w 371689"/>
                <a:gd name="connsiteY211" fmla="*/ 596348 h 993944"/>
                <a:gd name="connsiteX212" fmla="*/ 214243 w 371689"/>
                <a:gd name="connsiteY212" fmla="*/ 572052 h 993944"/>
                <a:gd name="connsiteX213" fmla="*/ 209826 w 371689"/>
                <a:gd name="connsiteY213" fmla="*/ 565426 h 993944"/>
                <a:gd name="connsiteX214" fmla="*/ 212034 w 371689"/>
                <a:gd name="connsiteY214" fmla="*/ 554382 h 993944"/>
                <a:gd name="connsiteX215" fmla="*/ 218660 w 371689"/>
                <a:gd name="connsiteY215" fmla="*/ 543339 h 993944"/>
                <a:gd name="connsiteX216" fmla="*/ 220869 w 371689"/>
                <a:gd name="connsiteY216" fmla="*/ 530087 h 993944"/>
                <a:gd name="connsiteX217" fmla="*/ 223078 w 371689"/>
                <a:gd name="connsiteY217" fmla="*/ 521252 h 993944"/>
                <a:gd name="connsiteX218" fmla="*/ 225286 w 371689"/>
                <a:gd name="connsiteY218" fmla="*/ 514626 h 993944"/>
                <a:gd name="connsiteX219" fmla="*/ 227495 w 371689"/>
                <a:gd name="connsiteY219" fmla="*/ 501374 h 993944"/>
                <a:gd name="connsiteX220" fmla="*/ 234121 w 371689"/>
                <a:gd name="connsiteY220" fmla="*/ 479287 h 993944"/>
                <a:gd name="connsiteX221" fmla="*/ 240747 w 371689"/>
                <a:gd name="connsiteY221" fmla="*/ 477078 h 993944"/>
                <a:gd name="connsiteX222" fmla="*/ 256208 w 371689"/>
                <a:gd name="connsiteY222" fmla="*/ 479287 h 993944"/>
                <a:gd name="connsiteX223" fmla="*/ 262834 w 371689"/>
                <a:gd name="connsiteY223" fmla="*/ 483704 h 993944"/>
                <a:gd name="connsiteX224" fmla="*/ 273878 w 371689"/>
                <a:gd name="connsiteY224" fmla="*/ 485913 h 993944"/>
                <a:gd name="connsiteX225" fmla="*/ 282713 w 371689"/>
                <a:gd name="connsiteY225" fmla="*/ 490330 h 993944"/>
                <a:gd name="connsiteX226" fmla="*/ 293756 w 371689"/>
                <a:gd name="connsiteY226" fmla="*/ 492539 h 993944"/>
                <a:gd name="connsiteX227" fmla="*/ 300382 w 371689"/>
                <a:gd name="connsiteY227" fmla="*/ 494748 h 993944"/>
                <a:gd name="connsiteX228" fmla="*/ 309217 w 371689"/>
                <a:gd name="connsiteY228" fmla="*/ 496956 h 993944"/>
                <a:gd name="connsiteX229" fmla="*/ 326886 w 371689"/>
                <a:gd name="connsiteY229" fmla="*/ 494748 h 993944"/>
                <a:gd name="connsiteX230" fmla="*/ 329095 w 371689"/>
                <a:gd name="connsiteY230" fmla="*/ 485913 h 993944"/>
                <a:gd name="connsiteX231" fmla="*/ 326886 w 371689"/>
                <a:gd name="connsiteY231" fmla="*/ 443948 h 993944"/>
                <a:gd name="connsiteX232" fmla="*/ 320260 w 371689"/>
                <a:gd name="connsiteY232" fmla="*/ 446156 h 993944"/>
                <a:gd name="connsiteX233" fmla="*/ 307008 w 371689"/>
                <a:gd name="connsiteY233" fmla="*/ 443948 h 993944"/>
                <a:gd name="connsiteX234" fmla="*/ 278295 w 371689"/>
                <a:gd name="connsiteY234" fmla="*/ 426278 h 993944"/>
                <a:gd name="connsiteX235" fmla="*/ 256208 w 371689"/>
                <a:gd name="connsiteY235" fmla="*/ 415235 h 993944"/>
                <a:gd name="connsiteX236" fmla="*/ 236330 w 371689"/>
                <a:gd name="connsiteY236" fmla="*/ 408608 h 993944"/>
                <a:gd name="connsiteX237" fmla="*/ 216452 w 371689"/>
                <a:gd name="connsiteY237" fmla="*/ 386521 h 993944"/>
                <a:gd name="connsiteX238" fmla="*/ 214243 w 371689"/>
                <a:gd name="connsiteY238" fmla="*/ 379895 h 993944"/>
                <a:gd name="connsiteX239" fmla="*/ 254000 w 371689"/>
                <a:gd name="connsiteY239" fmla="*/ 362226 h 993944"/>
                <a:gd name="connsiteX240" fmla="*/ 291547 w 371689"/>
                <a:gd name="connsiteY240" fmla="*/ 366643 h 993944"/>
                <a:gd name="connsiteX241" fmla="*/ 298173 w 371689"/>
                <a:gd name="connsiteY241" fmla="*/ 364435 h 993944"/>
                <a:gd name="connsiteX242" fmla="*/ 295965 w 371689"/>
                <a:gd name="connsiteY242" fmla="*/ 346765 h 993944"/>
                <a:gd name="connsiteX243" fmla="*/ 282713 w 371689"/>
                <a:gd name="connsiteY243" fmla="*/ 337930 h 993944"/>
                <a:gd name="connsiteX244" fmla="*/ 273878 w 371689"/>
                <a:gd name="connsiteY244" fmla="*/ 329095 h 993944"/>
                <a:gd name="connsiteX245" fmla="*/ 262834 w 371689"/>
                <a:gd name="connsiteY245" fmla="*/ 311426 h 993944"/>
                <a:gd name="connsiteX246" fmla="*/ 256208 w 371689"/>
                <a:gd name="connsiteY246" fmla="*/ 302591 h 993944"/>
                <a:gd name="connsiteX247" fmla="*/ 251791 w 371689"/>
                <a:gd name="connsiteY247" fmla="*/ 287130 h 993944"/>
                <a:gd name="connsiteX248" fmla="*/ 249582 w 371689"/>
                <a:gd name="connsiteY248" fmla="*/ 265043 h 993944"/>
                <a:gd name="connsiteX249" fmla="*/ 247373 w 371689"/>
                <a:gd name="connsiteY249" fmla="*/ 258417 h 993944"/>
                <a:gd name="connsiteX250" fmla="*/ 245165 w 371689"/>
                <a:gd name="connsiteY250" fmla="*/ 247374 h 993944"/>
                <a:gd name="connsiteX251" fmla="*/ 242956 w 371689"/>
                <a:gd name="connsiteY251" fmla="*/ 240748 h 993944"/>
                <a:gd name="connsiteX252" fmla="*/ 240747 w 371689"/>
                <a:gd name="connsiteY252" fmla="*/ 229704 h 993944"/>
                <a:gd name="connsiteX253" fmla="*/ 236330 w 371689"/>
                <a:gd name="connsiteY253" fmla="*/ 214243 h 993944"/>
                <a:gd name="connsiteX254" fmla="*/ 236330 w 371689"/>
                <a:gd name="connsiteY254" fmla="*/ 181113 h 993944"/>
                <a:gd name="connsiteX255" fmla="*/ 242956 w 371689"/>
                <a:gd name="connsiteY255" fmla="*/ 178904 h 993944"/>
                <a:gd name="connsiteX256" fmla="*/ 254000 w 371689"/>
                <a:gd name="connsiteY256" fmla="*/ 170069 h 993944"/>
                <a:gd name="connsiteX257" fmla="*/ 260626 w 371689"/>
                <a:gd name="connsiteY257" fmla="*/ 167861 h 993944"/>
                <a:gd name="connsiteX258" fmla="*/ 271669 w 371689"/>
                <a:gd name="connsiteY258" fmla="*/ 161235 h 993944"/>
                <a:gd name="connsiteX259" fmla="*/ 280504 w 371689"/>
                <a:gd name="connsiteY259" fmla="*/ 152400 h 993944"/>
                <a:gd name="connsiteX260" fmla="*/ 295965 w 371689"/>
                <a:gd name="connsiteY260" fmla="*/ 147982 h 993944"/>
                <a:gd name="connsiteX261" fmla="*/ 322469 w 371689"/>
                <a:gd name="connsiteY261" fmla="*/ 141356 h 993944"/>
                <a:gd name="connsiteX262" fmla="*/ 351182 w 371689"/>
                <a:gd name="connsiteY262" fmla="*/ 139148 h 993944"/>
                <a:gd name="connsiteX263" fmla="*/ 357808 w 371689"/>
                <a:gd name="connsiteY263" fmla="*/ 141356 h 993944"/>
                <a:gd name="connsiteX264" fmla="*/ 371060 w 371689"/>
                <a:gd name="connsiteY264" fmla="*/ 147982 h 993944"/>
                <a:gd name="connsiteX265" fmla="*/ 360017 w 371689"/>
                <a:gd name="connsiteY265" fmla="*/ 139148 h 993944"/>
                <a:gd name="connsiteX266" fmla="*/ 353391 w 371689"/>
                <a:gd name="connsiteY266" fmla="*/ 132521 h 993944"/>
                <a:gd name="connsiteX267" fmla="*/ 344556 w 371689"/>
                <a:gd name="connsiteY267" fmla="*/ 117061 h 993944"/>
                <a:gd name="connsiteX268" fmla="*/ 340139 w 371689"/>
                <a:gd name="connsiteY268" fmla="*/ 110435 h 993944"/>
                <a:gd name="connsiteX269" fmla="*/ 318052 w 371689"/>
                <a:gd name="connsiteY269" fmla="*/ 101600 h 993944"/>
                <a:gd name="connsiteX270" fmla="*/ 309217 w 371689"/>
                <a:gd name="connsiteY270" fmla="*/ 94974 h 993944"/>
                <a:gd name="connsiteX271" fmla="*/ 295965 w 371689"/>
                <a:gd name="connsiteY271" fmla="*/ 92765 h 993944"/>
                <a:gd name="connsiteX272" fmla="*/ 287130 w 371689"/>
                <a:gd name="connsiteY272" fmla="*/ 90556 h 993944"/>
                <a:gd name="connsiteX273" fmla="*/ 269460 w 371689"/>
                <a:gd name="connsiteY273" fmla="*/ 99391 h 993944"/>
                <a:gd name="connsiteX274" fmla="*/ 262834 w 371689"/>
                <a:gd name="connsiteY274" fmla="*/ 97182 h 993944"/>
                <a:gd name="connsiteX275" fmla="*/ 258417 w 371689"/>
                <a:gd name="connsiteY275" fmla="*/ 83930 h 993944"/>
                <a:gd name="connsiteX276" fmla="*/ 247373 w 371689"/>
                <a:gd name="connsiteY276" fmla="*/ 68469 h 993944"/>
                <a:gd name="connsiteX277" fmla="*/ 242956 w 371689"/>
                <a:gd name="connsiteY277" fmla="*/ 53008 h 993944"/>
                <a:gd name="connsiteX278" fmla="*/ 240747 w 371689"/>
                <a:gd name="connsiteY278" fmla="*/ 46382 h 993944"/>
                <a:gd name="connsiteX279" fmla="*/ 236330 w 371689"/>
                <a:gd name="connsiteY279" fmla="*/ 39756 h 993944"/>
                <a:gd name="connsiteX280" fmla="*/ 231913 w 371689"/>
                <a:gd name="connsiteY280" fmla="*/ 22087 h 993944"/>
                <a:gd name="connsiteX281" fmla="*/ 256208 w 371689"/>
                <a:gd name="connsiteY281" fmla="*/ 28713 h 993944"/>
                <a:gd name="connsiteX282" fmla="*/ 276086 w 371689"/>
                <a:gd name="connsiteY282" fmla="*/ 35339 h 993944"/>
                <a:gd name="connsiteX283" fmla="*/ 289339 w 371689"/>
                <a:gd name="connsiteY283" fmla="*/ 37548 h 993944"/>
                <a:gd name="connsiteX284" fmla="*/ 300382 w 371689"/>
                <a:gd name="connsiteY284" fmla="*/ 39756 h 993944"/>
                <a:gd name="connsiteX285" fmla="*/ 315843 w 371689"/>
                <a:gd name="connsiteY285" fmla="*/ 44174 h 993944"/>
                <a:gd name="connsiteX286" fmla="*/ 331304 w 371689"/>
                <a:gd name="connsiteY286" fmla="*/ 46382 h 993944"/>
                <a:gd name="connsiteX287" fmla="*/ 348973 w 371689"/>
                <a:gd name="connsiteY287" fmla="*/ 41965 h 993944"/>
                <a:gd name="connsiteX288" fmla="*/ 351182 w 371689"/>
                <a:gd name="connsiteY288" fmla="*/ 17669 h 993944"/>
                <a:gd name="connsiteX289" fmla="*/ 331304 w 371689"/>
                <a:gd name="connsiteY289" fmla="*/ 0 h 993944"/>
                <a:gd name="connsiteX290" fmla="*/ 265043 w 371689"/>
                <a:gd name="connsiteY290" fmla="*/ 2208 h 993944"/>
                <a:gd name="connsiteX291" fmla="*/ 258417 w 371689"/>
                <a:gd name="connsiteY291" fmla="*/ 4417 h 993944"/>
                <a:gd name="connsiteX292" fmla="*/ 236330 w 371689"/>
                <a:gd name="connsiteY292" fmla="*/ 6626 h 993944"/>
                <a:gd name="connsiteX293" fmla="*/ 223078 w 371689"/>
                <a:gd name="connsiteY293" fmla="*/ 13252 h 993944"/>
                <a:gd name="connsiteX294" fmla="*/ 216452 w 371689"/>
                <a:gd name="connsiteY294" fmla="*/ 17669 h 993944"/>
                <a:gd name="connsiteX295" fmla="*/ 225286 w 371689"/>
                <a:gd name="connsiteY295" fmla="*/ 0 h 99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371689" h="993944">
                  <a:moveTo>
                    <a:pt x="225286" y="0"/>
                  </a:moveTo>
                  <a:lnTo>
                    <a:pt x="225286" y="0"/>
                  </a:lnTo>
                  <a:cubicBezTo>
                    <a:pt x="223718" y="3137"/>
                    <a:pt x="218516" y="18198"/>
                    <a:pt x="212034" y="22087"/>
                  </a:cubicBezTo>
                  <a:cubicBezTo>
                    <a:pt x="210038" y="23285"/>
                    <a:pt x="207617" y="23559"/>
                    <a:pt x="205408" y="24295"/>
                  </a:cubicBezTo>
                  <a:cubicBezTo>
                    <a:pt x="203936" y="25768"/>
                    <a:pt x="203052" y="28418"/>
                    <a:pt x="200991" y="28713"/>
                  </a:cubicBezTo>
                  <a:cubicBezTo>
                    <a:pt x="191117" y="30124"/>
                    <a:pt x="189080" y="25637"/>
                    <a:pt x="183321" y="19878"/>
                  </a:cubicBezTo>
                  <a:cubicBezTo>
                    <a:pt x="177795" y="-2234"/>
                    <a:pt x="186105" y="20454"/>
                    <a:pt x="174486" y="8835"/>
                  </a:cubicBezTo>
                  <a:cubicBezTo>
                    <a:pt x="162867" y="-2784"/>
                    <a:pt x="185555" y="5526"/>
                    <a:pt x="163443" y="0"/>
                  </a:cubicBezTo>
                  <a:cubicBezTo>
                    <a:pt x="136121" y="5463"/>
                    <a:pt x="169403" y="-4823"/>
                    <a:pt x="150191" y="19878"/>
                  </a:cubicBezTo>
                  <a:cubicBezTo>
                    <a:pt x="147442" y="23413"/>
                    <a:pt x="141284" y="21001"/>
                    <a:pt x="136939" y="22087"/>
                  </a:cubicBezTo>
                  <a:cubicBezTo>
                    <a:pt x="132421" y="23216"/>
                    <a:pt x="128338" y="26302"/>
                    <a:pt x="123686" y="26504"/>
                  </a:cubicBezTo>
                  <a:lnTo>
                    <a:pt x="72886" y="28713"/>
                  </a:lnTo>
                  <a:cubicBezTo>
                    <a:pt x="69000" y="40376"/>
                    <a:pt x="68741" y="34048"/>
                    <a:pt x="83930" y="44174"/>
                  </a:cubicBezTo>
                  <a:cubicBezTo>
                    <a:pt x="86139" y="45646"/>
                    <a:pt x="88038" y="47751"/>
                    <a:pt x="90556" y="48591"/>
                  </a:cubicBezTo>
                  <a:cubicBezTo>
                    <a:pt x="104201" y="53140"/>
                    <a:pt x="94865" y="50568"/>
                    <a:pt x="119269" y="53008"/>
                  </a:cubicBezTo>
                  <a:cubicBezTo>
                    <a:pt x="133994" y="52272"/>
                    <a:pt x="148824" y="52707"/>
                    <a:pt x="163443" y="50800"/>
                  </a:cubicBezTo>
                  <a:cubicBezTo>
                    <a:pt x="166075" y="50457"/>
                    <a:pt x="167643" y="47460"/>
                    <a:pt x="170069" y="46382"/>
                  </a:cubicBezTo>
                  <a:cubicBezTo>
                    <a:pt x="174324" y="44491"/>
                    <a:pt x="183321" y="41965"/>
                    <a:pt x="183321" y="41965"/>
                  </a:cubicBezTo>
                  <a:cubicBezTo>
                    <a:pt x="189211" y="42701"/>
                    <a:pt x="196794" y="39977"/>
                    <a:pt x="200991" y="44174"/>
                  </a:cubicBezTo>
                  <a:cubicBezTo>
                    <a:pt x="204158" y="47341"/>
                    <a:pt x="199754" y="53054"/>
                    <a:pt x="198782" y="57426"/>
                  </a:cubicBezTo>
                  <a:cubicBezTo>
                    <a:pt x="196561" y="67417"/>
                    <a:pt x="196920" y="61149"/>
                    <a:pt x="192156" y="70678"/>
                  </a:cubicBezTo>
                  <a:cubicBezTo>
                    <a:pt x="191115" y="72760"/>
                    <a:pt x="190683" y="75095"/>
                    <a:pt x="189947" y="77304"/>
                  </a:cubicBezTo>
                  <a:cubicBezTo>
                    <a:pt x="190683" y="79513"/>
                    <a:pt x="190510" y="82284"/>
                    <a:pt x="192156" y="83930"/>
                  </a:cubicBezTo>
                  <a:cubicBezTo>
                    <a:pt x="193802" y="85576"/>
                    <a:pt x="196786" y="84941"/>
                    <a:pt x="198782" y="86139"/>
                  </a:cubicBezTo>
                  <a:cubicBezTo>
                    <a:pt x="200568" y="87210"/>
                    <a:pt x="201727" y="89084"/>
                    <a:pt x="203200" y="90556"/>
                  </a:cubicBezTo>
                  <a:cubicBezTo>
                    <a:pt x="201573" y="95436"/>
                    <a:pt x="200531" y="105143"/>
                    <a:pt x="194365" y="108226"/>
                  </a:cubicBezTo>
                  <a:cubicBezTo>
                    <a:pt x="190200" y="110308"/>
                    <a:pt x="181113" y="112643"/>
                    <a:pt x="181113" y="112643"/>
                  </a:cubicBezTo>
                  <a:cubicBezTo>
                    <a:pt x="179640" y="114116"/>
                    <a:pt x="178481" y="115990"/>
                    <a:pt x="176695" y="117061"/>
                  </a:cubicBezTo>
                  <a:cubicBezTo>
                    <a:pt x="170349" y="120868"/>
                    <a:pt x="149185" y="121389"/>
                    <a:pt x="147982" y="121478"/>
                  </a:cubicBezTo>
                  <a:cubicBezTo>
                    <a:pt x="135479" y="122404"/>
                    <a:pt x="122950" y="122951"/>
                    <a:pt x="110434" y="123687"/>
                  </a:cubicBezTo>
                  <a:cubicBezTo>
                    <a:pt x="108225" y="125159"/>
                    <a:pt x="104183" y="125476"/>
                    <a:pt x="103808" y="128104"/>
                  </a:cubicBezTo>
                  <a:cubicBezTo>
                    <a:pt x="102248" y="139029"/>
                    <a:pt x="108482" y="139233"/>
                    <a:pt x="114852" y="141356"/>
                  </a:cubicBezTo>
                  <a:cubicBezTo>
                    <a:pt x="116324" y="142829"/>
                    <a:pt x="117406" y="144843"/>
                    <a:pt x="119269" y="145774"/>
                  </a:cubicBezTo>
                  <a:cubicBezTo>
                    <a:pt x="136910" y="154595"/>
                    <a:pt x="162094" y="151599"/>
                    <a:pt x="178904" y="152400"/>
                  </a:cubicBezTo>
                  <a:cubicBezTo>
                    <a:pt x="181113" y="153872"/>
                    <a:pt x="183872" y="154744"/>
                    <a:pt x="185530" y="156817"/>
                  </a:cubicBezTo>
                  <a:cubicBezTo>
                    <a:pt x="194098" y="167526"/>
                    <a:pt x="179908" y="160832"/>
                    <a:pt x="194365" y="165652"/>
                  </a:cubicBezTo>
                  <a:cubicBezTo>
                    <a:pt x="207430" y="178717"/>
                    <a:pt x="200233" y="169248"/>
                    <a:pt x="207617" y="198782"/>
                  </a:cubicBezTo>
                  <a:cubicBezTo>
                    <a:pt x="208658" y="202947"/>
                    <a:pt x="212467" y="205918"/>
                    <a:pt x="214243" y="209826"/>
                  </a:cubicBezTo>
                  <a:cubicBezTo>
                    <a:pt x="216170" y="214065"/>
                    <a:pt x="218660" y="223078"/>
                    <a:pt x="218660" y="223078"/>
                  </a:cubicBezTo>
                  <a:cubicBezTo>
                    <a:pt x="199702" y="229398"/>
                    <a:pt x="229879" y="219721"/>
                    <a:pt x="198782" y="227495"/>
                  </a:cubicBezTo>
                  <a:cubicBezTo>
                    <a:pt x="194265" y="228624"/>
                    <a:pt x="185530" y="231913"/>
                    <a:pt x="185530" y="231913"/>
                  </a:cubicBezTo>
                  <a:cubicBezTo>
                    <a:pt x="183321" y="231177"/>
                    <a:pt x="181163" y="230269"/>
                    <a:pt x="178904" y="229704"/>
                  </a:cubicBezTo>
                  <a:cubicBezTo>
                    <a:pt x="175262" y="228793"/>
                    <a:pt x="171375" y="228813"/>
                    <a:pt x="167860" y="227495"/>
                  </a:cubicBezTo>
                  <a:cubicBezTo>
                    <a:pt x="165375" y="226563"/>
                    <a:pt x="163674" y="224124"/>
                    <a:pt x="161234" y="223078"/>
                  </a:cubicBezTo>
                  <a:cubicBezTo>
                    <a:pt x="158444" y="221882"/>
                    <a:pt x="155319" y="221703"/>
                    <a:pt x="152400" y="220869"/>
                  </a:cubicBezTo>
                  <a:cubicBezTo>
                    <a:pt x="150161" y="220229"/>
                    <a:pt x="148085" y="218933"/>
                    <a:pt x="145773" y="218661"/>
                  </a:cubicBezTo>
                  <a:cubicBezTo>
                    <a:pt x="135510" y="217454"/>
                    <a:pt x="125150" y="217310"/>
                    <a:pt x="114852" y="216452"/>
                  </a:cubicBezTo>
                  <a:cubicBezTo>
                    <a:pt x="107479" y="215837"/>
                    <a:pt x="100127" y="214979"/>
                    <a:pt x="92765" y="214243"/>
                  </a:cubicBezTo>
                  <a:cubicBezTo>
                    <a:pt x="89820" y="212771"/>
                    <a:pt x="87024" y="210951"/>
                    <a:pt x="83930" y="209826"/>
                  </a:cubicBezTo>
                  <a:cubicBezTo>
                    <a:pt x="71978" y="205480"/>
                    <a:pt x="67227" y="205201"/>
                    <a:pt x="55217" y="203200"/>
                  </a:cubicBezTo>
                  <a:cubicBezTo>
                    <a:pt x="52272" y="203936"/>
                    <a:pt x="48066" y="202882"/>
                    <a:pt x="46382" y="205408"/>
                  </a:cubicBezTo>
                  <a:cubicBezTo>
                    <a:pt x="45227" y="207141"/>
                    <a:pt x="48937" y="208895"/>
                    <a:pt x="50800" y="209826"/>
                  </a:cubicBezTo>
                  <a:cubicBezTo>
                    <a:pt x="54965" y="211908"/>
                    <a:pt x="59635" y="212771"/>
                    <a:pt x="64052" y="214243"/>
                  </a:cubicBezTo>
                  <a:cubicBezTo>
                    <a:pt x="66261" y="214979"/>
                    <a:pt x="68596" y="215411"/>
                    <a:pt x="70678" y="216452"/>
                  </a:cubicBezTo>
                  <a:cubicBezTo>
                    <a:pt x="73623" y="217924"/>
                    <a:pt x="76456" y="219646"/>
                    <a:pt x="79513" y="220869"/>
                  </a:cubicBezTo>
                  <a:cubicBezTo>
                    <a:pt x="83836" y="222598"/>
                    <a:pt x="88348" y="223815"/>
                    <a:pt x="92765" y="225287"/>
                  </a:cubicBezTo>
                  <a:lnTo>
                    <a:pt x="99391" y="227495"/>
                  </a:lnTo>
                  <a:cubicBezTo>
                    <a:pt x="102336" y="230440"/>
                    <a:pt x="105669" y="233042"/>
                    <a:pt x="108226" y="236330"/>
                  </a:cubicBezTo>
                  <a:cubicBezTo>
                    <a:pt x="110862" y="239719"/>
                    <a:pt x="112390" y="243857"/>
                    <a:pt x="114852" y="247374"/>
                  </a:cubicBezTo>
                  <a:cubicBezTo>
                    <a:pt x="117555" y="251236"/>
                    <a:pt x="120741" y="254736"/>
                    <a:pt x="123686" y="258417"/>
                  </a:cubicBezTo>
                  <a:cubicBezTo>
                    <a:pt x="133742" y="288580"/>
                    <a:pt x="122771" y="257755"/>
                    <a:pt x="132521" y="280504"/>
                  </a:cubicBezTo>
                  <a:cubicBezTo>
                    <a:pt x="133438" y="282644"/>
                    <a:pt x="132836" y="285777"/>
                    <a:pt x="134730" y="287130"/>
                  </a:cubicBezTo>
                  <a:cubicBezTo>
                    <a:pt x="140059" y="290936"/>
                    <a:pt x="155095" y="292733"/>
                    <a:pt x="161234" y="293756"/>
                  </a:cubicBezTo>
                  <a:cubicBezTo>
                    <a:pt x="158289" y="295229"/>
                    <a:pt x="155139" y="296348"/>
                    <a:pt x="152400" y="298174"/>
                  </a:cubicBezTo>
                  <a:cubicBezTo>
                    <a:pt x="147825" y="301224"/>
                    <a:pt x="146944" y="304993"/>
                    <a:pt x="143565" y="309217"/>
                  </a:cubicBezTo>
                  <a:cubicBezTo>
                    <a:pt x="142264" y="310843"/>
                    <a:pt x="140773" y="312334"/>
                    <a:pt x="139147" y="313635"/>
                  </a:cubicBezTo>
                  <a:cubicBezTo>
                    <a:pt x="128600" y="322072"/>
                    <a:pt x="136779" y="314819"/>
                    <a:pt x="125895" y="320261"/>
                  </a:cubicBezTo>
                  <a:cubicBezTo>
                    <a:pt x="108769" y="328824"/>
                    <a:pt x="129298" y="321335"/>
                    <a:pt x="112643" y="326887"/>
                  </a:cubicBezTo>
                  <a:cubicBezTo>
                    <a:pt x="115588" y="329096"/>
                    <a:pt x="118482" y="331373"/>
                    <a:pt x="121478" y="333513"/>
                  </a:cubicBezTo>
                  <a:cubicBezTo>
                    <a:pt x="137870" y="345221"/>
                    <a:pt x="131843" y="338138"/>
                    <a:pt x="167860" y="340139"/>
                  </a:cubicBezTo>
                  <a:cubicBezTo>
                    <a:pt x="170805" y="340875"/>
                    <a:pt x="173980" y="340990"/>
                    <a:pt x="176695" y="342348"/>
                  </a:cubicBezTo>
                  <a:cubicBezTo>
                    <a:pt x="178558" y="343279"/>
                    <a:pt x="179864" y="345099"/>
                    <a:pt x="181113" y="346765"/>
                  </a:cubicBezTo>
                  <a:cubicBezTo>
                    <a:pt x="196101" y="366749"/>
                    <a:pt x="184232" y="354302"/>
                    <a:pt x="194365" y="364435"/>
                  </a:cubicBezTo>
                  <a:cubicBezTo>
                    <a:pt x="199338" y="384330"/>
                    <a:pt x="192034" y="360550"/>
                    <a:pt x="207617" y="386521"/>
                  </a:cubicBezTo>
                  <a:cubicBezTo>
                    <a:pt x="209179" y="389124"/>
                    <a:pt x="208630" y="392566"/>
                    <a:pt x="209826" y="395356"/>
                  </a:cubicBezTo>
                  <a:cubicBezTo>
                    <a:pt x="210872" y="397796"/>
                    <a:pt x="213056" y="399608"/>
                    <a:pt x="214243" y="401982"/>
                  </a:cubicBezTo>
                  <a:cubicBezTo>
                    <a:pt x="215284" y="404064"/>
                    <a:pt x="215812" y="406369"/>
                    <a:pt x="216452" y="408608"/>
                  </a:cubicBezTo>
                  <a:cubicBezTo>
                    <a:pt x="217286" y="411527"/>
                    <a:pt x="217303" y="414728"/>
                    <a:pt x="218660" y="417443"/>
                  </a:cubicBezTo>
                  <a:cubicBezTo>
                    <a:pt x="219591" y="419306"/>
                    <a:pt x="221605" y="420388"/>
                    <a:pt x="223078" y="421861"/>
                  </a:cubicBezTo>
                  <a:cubicBezTo>
                    <a:pt x="222342" y="425542"/>
                    <a:pt x="222422" y="429487"/>
                    <a:pt x="220869" y="432904"/>
                  </a:cubicBezTo>
                  <a:cubicBezTo>
                    <a:pt x="218672" y="437737"/>
                    <a:pt x="212034" y="446156"/>
                    <a:pt x="212034" y="446156"/>
                  </a:cubicBezTo>
                  <a:lnTo>
                    <a:pt x="203200" y="472661"/>
                  </a:lnTo>
                  <a:cubicBezTo>
                    <a:pt x="201947" y="476422"/>
                    <a:pt x="200883" y="480342"/>
                    <a:pt x="198782" y="483704"/>
                  </a:cubicBezTo>
                  <a:cubicBezTo>
                    <a:pt x="197126" y="486353"/>
                    <a:pt x="194074" y="487864"/>
                    <a:pt x="192156" y="490330"/>
                  </a:cubicBezTo>
                  <a:cubicBezTo>
                    <a:pt x="186499" y="497603"/>
                    <a:pt x="185413" y="504731"/>
                    <a:pt x="176695" y="508000"/>
                  </a:cubicBezTo>
                  <a:cubicBezTo>
                    <a:pt x="173180" y="509318"/>
                    <a:pt x="169294" y="509298"/>
                    <a:pt x="165652" y="510208"/>
                  </a:cubicBezTo>
                  <a:cubicBezTo>
                    <a:pt x="163393" y="510773"/>
                    <a:pt x="161285" y="511852"/>
                    <a:pt x="159026" y="512417"/>
                  </a:cubicBezTo>
                  <a:cubicBezTo>
                    <a:pt x="155384" y="513328"/>
                    <a:pt x="151624" y="513715"/>
                    <a:pt x="147982" y="514626"/>
                  </a:cubicBezTo>
                  <a:cubicBezTo>
                    <a:pt x="145723" y="515191"/>
                    <a:pt x="143615" y="516270"/>
                    <a:pt x="141356" y="516835"/>
                  </a:cubicBezTo>
                  <a:cubicBezTo>
                    <a:pt x="137714" y="517745"/>
                    <a:pt x="133994" y="518307"/>
                    <a:pt x="130313" y="519043"/>
                  </a:cubicBezTo>
                  <a:cubicBezTo>
                    <a:pt x="126204" y="523152"/>
                    <a:pt x="124842" y="525091"/>
                    <a:pt x="119269" y="527878"/>
                  </a:cubicBezTo>
                  <a:cubicBezTo>
                    <a:pt x="117187" y="528919"/>
                    <a:pt x="114852" y="529351"/>
                    <a:pt x="112643" y="530087"/>
                  </a:cubicBezTo>
                  <a:cubicBezTo>
                    <a:pt x="110434" y="533032"/>
                    <a:pt x="108845" y="536565"/>
                    <a:pt x="106017" y="538921"/>
                  </a:cubicBezTo>
                  <a:cubicBezTo>
                    <a:pt x="104228" y="540411"/>
                    <a:pt x="101473" y="540089"/>
                    <a:pt x="99391" y="541130"/>
                  </a:cubicBezTo>
                  <a:cubicBezTo>
                    <a:pt x="82273" y="549690"/>
                    <a:pt x="102786" y="542209"/>
                    <a:pt x="86139" y="547756"/>
                  </a:cubicBezTo>
                  <a:cubicBezTo>
                    <a:pt x="83930" y="549229"/>
                    <a:pt x="81939" y="551096"/>
                    <a:pt x="79513" y="552174"/>
                  </a:cubicBezTo>
                  <a:cubicBezTo>
                    <a:pt x="54547" y="563270"/>
                    <a:pt x="27006" y="557900"/>
                    <a:pt x="0" y="558800"/>
                  </a:cubicBezTo>
                  <a:cubicBezTo>
                    <a:pt x="31504" y="569300"/>
                    <a:pt x="-1286" y="558747"/>
                    <a:pt x="22086" y="565426"/>
                  </a:cubicBezTo>
                  <a:cubicBezTo>
                    <a:pt x="24325" y="566066"/>
                    <a:pt x="26400" y="567363"/>
                    <a:pt x="28713" y="567635"/>
                  </a:cubicBezTo>
                  <a:cubicBezTo>
                    <a:pt x="38975" y="568842"/>
                    <a:pt x="49327" y="569107"/>
                    <a:pt x="59634" y="569843"/>
                  </a:cubicBezTo>
                  <a:cubicBezTo>
                    <a:pt x="68807" y="572901"/>
                    <a:pt x="67236" y="573526"/>
                    <a:pt x="79513" y="569843"/>
                  </a:cubicBezTo>
                  <a:cubicBezTo>
                    <a:pt x="82666" y="568897"/>
                    <a:pt x="85171" y="566292"/>
                    <a:pt x="88347" y="565426"/>
                  </a:cubicBezTo>
                  <a:cubicBezTo>
                    <a:pt x="93370" y="564056"/>
                    <a:pt x="98654" y="563953"/>
                    <a:pt x="103808" y="563217"/>
                  </a:cubicBezTo>
                  <a:cubicBezTo>
                    <a:pt x="105281" y="561745"/>
                    <a:pt x="106440" y="559871"/>
                    <a:pt x="108226" y="558800"/>
                  </a:cubicBezTo>
                  <a:cubicBezTo>
                    <a:pt x="110222" y="557602"/>
                    <a:pt x="112712" y="557508"/>
                    <a:pt x="114852" y="556591"/>
                  </a:cubicBezTo>
                  <a:cubicBezTo>
                    <a:pt x="117878" y="555294"/>
                    <a:pt x="120741" y="553646"/>
                    <a:pt x="123686" y="552174"/>
                  </a:cubicBezTo>
                  <a:cubicBezTo>
                    <a:pt x="136202" y="552910"/>
                    <a:pt x="150020" y="548775"/>
                    <a:pt x="161234" y="554382"/>
                  </a:cubicBezTo>
                  <a:cubicBezTo>
                    <a:pt x="165890" y="556710"/>
                    <a:pt x="159957" y="564721"/>
                    <a:pt x="159026" y="569843"/>
                  </a:cubicBezTo>
                  <a:cubicBezTo>
                    <a:pt x="158478" y="572857"/>
                    <a:pt x="153497" y="591656"/>
                    <a:pt x="152400" y="591930"/>
                  </a:cubicBezTo>
                  <a:cubicBezTo>
                    <a:pt x="125024" y="598775"/>
                    <a:pt x="167955" y="587801"/>
                    <a:pt x="130313" y="598556"/>
                  </a:cubicBezTo>
                  <a:cubicBezTo>
                    <a:pt x="124475" y="600224"/>
                    <a:pt x="112643" y="602974"/>
                    <a:pt x="112643" y="602974"/>
                  </a:cubicBezTo>
                  <a:cubicBezTo>
                    <a:pt x="111171" y="605183"/>
                    <a:pt x="110103" y="607723"/>
                    <a:pt x="108226" y="609600"/>
                  </a:cubicBezTo>
                  <a:cubicBezTo>
                    <a:pt x="102316" y="615510"/>
                    <a:pt x="101555" y="611875"/>
                    <a:pt x="97182" y="618435"/>
                  </a:cubicBezTo>
                  <a:cubicBezTo>
                    <a:pt x="91470" y="627003"/>
                    <a:pt x="94678" y="626659"/>
                    <a:pt x="88347" y="633895"/>
                  </a:cubicBezTo>
                  <a:cubicBezTo>
                    <a:pt x="88319" y="633927"/>
                    <a:pt x="75990" y="646252"/>
                    <a:pt x="72886" y="649356"/>
                  </a:cubicBezTo>
                  <a:cubicBezTo>
                    <a:pt x="71240" y="651002"/>
                    <a:pt x="68440" y="650748"/>
                    <a:pt x="66260" y="651565"/>
                  </a:cubicBezTo>
                  <a:cubicBezTo>
                    <a:pt x="62548" y="652957"/>
                    <a:pt x="58763" y="654209"/>
                    <a:pt x="55217" y="655982"/>
                  </a:cubicBezTo>
                  <a:cubicBezTo>
                    <a:pt x="49647" y="658767"/>
                    <a:pt x="48281" y="660710"/>
                    <a:pt x="44173" y="664817"/>
                  </a:cubicBezTo>
                  <a:cubicBezTo>
                    <a:pt x="46382" y="665553"/>
                    <a:pt x="48486" y="667283"/>
                    <a:pt x="50800" y="667026"/>
                  </a:cubicBezTo>
                  <a:cubicBezTo>
                    <a:pt x="55428" y="666512"/>
                    <a:pt x="59635" y="664080"/>
                    <a:pt x="64052" y="662608"/>
                  </a:cubicBezTo>
                  <a:lnTo>
                    <a:pt x="70678" y="660400"/>
                  </a:lnTo>
                  <a:cubicBezTo>
                    <a:pt x="76438" y="658481"/>
                    <a:pt x="88347" y="655982"/>
                    <a:pt x="88347" y="655982"/>
                  </a:cubicBezTo>
                  <a:cubicBezTo>
                    <a:pt x="92028" y="652301"/>
                    <a:pt x="94452" y="646585"/>
                    <a:pt x="99391" y="644939"/>
                  </a:cubicBezTo>
                  <a:cubicBezTo>
                    <a:pt x="101600" y="644203"/>
                    <a:pt x="103758" y="643295"/>
                    <a:pt x="106017" y="642730"/>
                  </a:cubicBezTo>
                  <a:cubicBezTo>
                    <a:pt x="109659" y="641819"/>
                    <a:pt x="113395" y="641335"/>
                    <a:pt x="117060" y="640521"/>
                  </a:cubicBezTo>
                  <a:cubicBezTo>
                    <a:pt x="120023" y="639863"/>
                    <a:pt x="122950" y="639049"/>
                    <a:pt x="125895" y="638313"/>
                  </a:cubicBezTo>
                  <a:cubicBezTo>
                    <a:pt x="128104" y="636840"/>
                    <a:pt x="129869" y="633774"/>
                    <a:pt x="132521" y="633895"/>
                  </a:cubicBezTo>
                  <a:cubicBezTo>
                    <a:pt x="146668" y="634538"/>
                    <a:pt x="161252" y="635479"/>
                    <a:pt x="174486" y="640521"/>
                  </a:cubicBezTo>
                  <a:cubicBezTo>
                    <a:pt x="178191" y="641933"/>
                    <a:pt x="177512" y="647853"/>
                    <a:pt x="178904" y="651565"/>
                  </a:cubicBezTo>
                  <a:cubicBezTo>
                    <a:pt x="182692" y="661666"/>
                    <a:pt x="180024" y="656047"/>
                    <a:pt x="183321" y="669235"/>
                  </a:cubicBezTo>
                  <a:cubicBezTo>
                    <a:pt x="183886" y="671494"/>
                    <a:pt x="184890" y="673622"/>
                    <a:pt x="185530" y="675861"/>
                  </a:cubicBezTo>
                  <a:cubicBezTo>
                    <a:pt x="186364" y="678780"/>
                    <a:pt x="187003" y="681750"/>
                    <a:pt x="187739" y="684695"/>
                  </a:cubicBezTo>
                  <a:cubicBezTo>
                    <a:pt x="187003" y="689113"/>
                    <a:pt x="188479" y="694577"/>
                    <a:pt x="185530" y="697948"/>
                  </a:cubicBezTo>
                  <a:cubicBezTo>
                    <a:pt x="182299" y="701640"/>
                    <a:pt x="163146" y="703658"/>
                    <a:pt x="159026" y="704574"/>
                  </a:cubicBezTo>
                  <a:cubicBezTo>
                    <a:pt x="156753" y="705079"/>
                    <a:pt x="154609" y="706046"/>
                    <a:pt x="152400" y="706782"/>
                  </a:cubicBezTo>
                  <a:cubicBezTo>
                    <a:pt x="150191" y="708255"/>
                    <a:pt x="145773" y="708545"/>
                    <a:pt x="145773" y="711200"/>
                  </a:cubicBezTo>
                  <a:cubicBezTo>
                    <a:pt x="145773" y="713528"/>
                    <a:pt x="150317" y="712367"/>
                    <a:pt x="152400" y="713408"/>
                  </a:cubicBezTo>
                  <a:cubicBezTo>
                    <a:pt x="154774" y="714595"/>
                    <a:pt x="156817" y="716353"/>
                    <a:pt x="159026" y="717826"/>
                  </a:cubicBezTo>
                  <a:cubicBezTo>
                    <a:pt x="159762" y="720035"/>
                    <a:pt x="160036" y="722456"/>
                    <a:pt x="161234" y="724452"/>
                  </a:cubicBezTo>
                  <a:cubicBezTo>
                    <a:pt x="167369" y="734676"/>
                    <a:pt x="164915" y="722242"/>
                    <a:pt x="167860" y="735495"/>
                  </a:cubicBezTo>
                  <a:cubicBezTo>
                    <a:pt x="168831" y="739867"/>
                    <a:pt x="169268" y="744342"/>
                    <a:pt x="170069" y="748748"/>
                  </a:cubicBezTo>
                  <a:cubicBezTo>
                    <a:pt x="171937" y="759020"/>
                    <a:pt x="172125" y="759179"/>
                    <a:pt x="174486" y="768626"/>
                  </a:cubicBezTo>
                  <a:cubicBezTo>
                    <a:pt x="172277" y="771571"/>
                    <a:pt x="170463" y="774858"/>
                    <a:pt x="167860" y="777461"/>
                  </a:cubicBezTo>
                  <a:cubicBezTo>
                    <a:pt x="165983" y="779338"/>
                    <a:pt x="162706" y="779669"/>
                    <a:pt x="161234" y="781878"/>
                  </a:cubicBezTo>
                  <a:cubicBezTo>
                    <a:pt x="159550" y="784404"/>
                    <a:pt x="160222" y="787923"/>
                    <a:pt x="159026" y="790713"/>
                  </a:cubicBezTo>
                  <a:cubicBezTo>
                    <a:pt x="157980" y="793153"/>
                    <a:pt x="156081" y="795130"/>
                    <a:pt x="154608" y="797339"/>
                  </a:cubicBezTo>
                  <a:cubicBezTo>
                    <a:pt x="155344" y="801756"/>
                    <a:pt x="155939" y="806200"/>
                    <a:pt x="156817" y="810591"/>
                  </a:cubicBezTo>
                  <a:cubicBezTo>
                    <a:pt x="157412" y="813568"/>
                    <a:pt x="159026" y="816390"/>
                    <a:pt x="159026" y="819426"/>
                  </a:cubicBezTo>
                  <a:cubicBezTo>
                    <a:pt x="159026" y="837846"/>
                    <a:pt x="158591" y="856308"/>
                    <a:pt x="156817" y="874643"/>
                  </a:cubicBezTo>
                  <a:cubicBezTo>
                    <a:pt x="156368" y="879278"/>
                    <a:pt x="155692" y="884603"/>
                    <a:pt x="152400" y="887895"/>
                  </a:cubicBezTo>
                  <a:cubicBezTo>
                    <a:pt x="131092" y="909203"/>
                    <a:pt x="150149" y="893439"/>
                    <a:pt x="134730" y="901148"/>
                  </a:cubicBezTo>
                  <a:cubicBezTo>
                    <a:pt x="132356" y="902335"/>
                    <a:pt x="130177" y="903907"/>
                    <a:pt x="128104" y="905565"/>
                  </a:cubicBezTo>
                  <a:cubicBezTo>
                    <a:pt x="126478" y="906866"/>
                    <a:pt x="125549" y="909051"/>
                    <a:pt x="123686" y="909982"/>
                  </a:cubicBezTo>
                  <a:cubicBezTo>
                    <a:pt x="119521" y="912064"/>
                    <a:pt x="114851" y="912927"/>
                    <a:pt x="110434" y="914400"/>
                  </a:cubicBezTo>
                  <a:cubicBezTo>
                    <a:pt x="103943" y="916564"/>
                    <a:pt x="104220" y="919613"/>
                    <a:pt x="99391" y="923235"/>
                  </a:cubicBezTo>
                  <a:cubicBezTo>
                    <a:pt x="87242" y="932347"/>
                    <a:pt x="89842" y="930834"/>
                    <a:pt x="79513" y="934278"/>
                  </a:cubicBezTo>
                  <a:cubicBezTo>
                    <a:pt x="78040" y="935750"/>
                    <a:pt x="76396" y="937069"/>
                    <a:pt x="75095" y="938695"/>
                  </a:cubicBezTo>
                  <a:cubicBezTo>
                    <a:pt x="73437" y="940768"/>
                    <a:pt x="72555" y="943444"/>
                    <a:pt x="70678" y="945321"/>
                  </a:cubicBezTo>
                  <a:cubicBezTo>
                    <a:pt x="59202" y="956798"/>
                    <a:pt x="68375" y="943231"/>
                    <a:pt x="59634" y="954156"/>
                  </a:cubicBezTo>
                  <a:cubicBezTo>
                    <a:pt x="46239" y="970898"/>
                    <a:pt x="62798" y="951090"/>
                    <a:pt x="53008" y="967408"/>
                  </a:cubicBezTo>
                  <a:cubicBezTo>
                    <a:pt x="51937" y="969194"/>
                    <a:pt x="50063" y="970353"/>
                    <a:pt x="48591" y="971826"/>
                  </a:cubicBezTo>
                  <a:lnTo>
                    <a:pt x="44173" y="985078"/>
                  </a:lnTo>
                  <a:lnTo>
                    <a:pt x="41965" y="991704"/>
                  </a:lnTo>
                  <a:cubicBezTo>
                    <a:pt x="44174" y="992440"/>
                    <a:pt x="46281" y="994202"/>
                    <a:pt x="48591" y="993913"/>
                  </a:cubicBezTo>
                  <a:cubicBezTo>
                    <a:pt x="60140" y="992469"/>
                    <a:pt x="65173" y="983956"/>
                    <a:pt x="72886" y="976243"/>
                  </a:cubicBezTo>
                  <a:lnTo>
                    <a:pt x="77304" y="971826"/>
                  </a:lnTo>
                  <a:cubicBezTo>
                    <a:pt x="79038" y="968358"/>
                    <a:pt x="83015" y="959489"/>
                    <a:pt x="86139" y="956365"/>
                  </a:cubicBezTo>
                  <a:cubicBezTo>
                    <a:pt x="88016" y="954488"/>
                    <a:pt x="90605" y="953491"/>
                    <a:pt x="92765" y="951948"/>
                  </a:cubicBezTo>
                  <a:cubicBezTo>
                    <a:pt x="95105" y="950276"/>
                    <a:pt x="104751" y="942642"/>
                    <a:pt x="108226" y="940904"/>
                  </a:cubicBezTo>
                  <a:cubicBezTo>
                    <a:pt x="110308" y="939863"/>
                    <a:pt x="112770" y="939736"/>
                    <a:pt x="114852" y="938695"/>
                  </a:cubicBezTo>
                  <a:cubicBezTo>
                    <a:pt x="121691" y="935275"/>
                    <a:pt x="123307" y="931656"/>
                    <a:pt x="130313" y="927652"/>
                  </a:cubicBezTo>
                  <a:cubicBezTo>
                    <a:pt x="132334" y="926497"/>
                    <a:pt x="134730" y="926179"/>
                    <a:pt x="136939" y="925443"/>
                  </a:cubicBezTo>
                  <a:cubicBezTo>
                    <a:pt x="170069" y="926179"/>
                    <a:pt x="203256" y="925585"/>
                    <a:pt x="236330" y="927652"/>
                  </a:cubicBezTo>
                  <a:cubicBezTo>
                    <a:pt x="247949" y="928378"/>
                    <a:pt x="239436" y="933921"/>
                    <a:pt x="245165" y="938695"/>
                  </a:cubicBezTo>
                  <a:cubicBezTo>
                    <a:pt x="246930" y="940166"/>
                    <a:pt x="259164" y="944098"/>
                    <a:pt x="262834" y="945321"/>
                  </a:cubicBezTo>
                  <a:cubicBezTo>
                    <a:pt x="270196" y="943849"/>
                    <a:pt x="279612" y="946213"/>
                    <a:pt x="284921" y="940904"/>
                  </a:cubicBezTo>
                  <a:cubicBezTo>
                    <a:pt x="287549" y="938276"/>
                    <a:pt x="278592" y="924033"/>
                    <a:pt x="276086" y="921026"/>
                  </a:cubicBezTo>
                  <a:cubicBezTo>
                    <a:pt x="274086" y="918626"/>
                    <a:pt x="272059" y="916133"/>
                    <a:pt x="269460" y="914400"/>
                  </a:cubicBezTo>
                  <a:cubicBezTo>
                    <a:pt x="267523" y="913109"/>
                    <a:pt x="265043" y="912927"/>
                    <a:pt x="262834" y="912191"/>
                  </a:cubicBezTo>
                  <a:cubicBezTo>
                    <a:pt x="261362" y="909982"/>
                    <a:pt x="260294" y="907442"/>
                    <a:pt x="258417" y="905565"/>
                  </a:cubicBezTo>
                  <a:cubicBezTo>
                    <a:pt x="256540" y="903688"/>
                    <a:pt x="253062" y="903478"/>
                    <a:pt x="251791" y="901148"/>
                  </a:cubicBezTo>
                  <a:cubicBezTo>
                    <a:pt x="248446" y="895016"/>
                    <a:pt x="247374" y="887895"/>
                    <a:pt x="245165" y="881269"/>
                  </a:cubicBezTo>
                  <a:cubicBezTo>
                    <a:pt x="244326" y="878751"/>
                    <a:pt x="242220" y="876852"/>
                    <a:pt x="240747" y="874643"/>
                  </a:cubicBezTo>
                  <a:cubicBezTo>
                    <a:pt x="232698" y="850489"/>
                    <a:pt x="245534" y="887068"/>
                    <a:pt x="234121" y="861391"/>
                  </a:cubicBezTo>
                  <a:cubicBezTo>
                    <a:pt x="229924" y="851947"/>
                    <a:pt x="230064" y="848296"/>
                    <a:pt x="227495" y="839304"/>
                  </a:cubicBezTo>
                  <a:cubicBezTo>
                    <a:pt x="226855" y="837065"/>
                    <a:pt x="226441" y="834699"/>
                    <a:pt x="225286" y="832678"/>
                  </a:cubicBezTo>
                  <a:cubicBezTo>
                    <a:pt x="223460" y="829482"/>
                    <a:pt x="220869" y="826788"/>
                    <a:pt x="218660" y="823843"/>
                  </a:cubicBezTo>
                  <a:cubicBezTo>
                    <a:pt x="213404" y="808073"/>
                    <a:pt x="216826" y="814465"/>
                    <a:pt x="209826" y="803965"/>
                  </a:cubicBezTo>
                  <a:cubicBezTo>
                    <a:pt x="202635" y="775202"/>
                    <a:pt x="200321" y="786101"/>
                    <a:pt x="205408" y="770835"/>
                  </a:cubicBezTo>
                  <a:cubicBezTo>
                    <a:pt x="206144" y="762000"/>
                    <a:pt x="206985" y="753173"/>
                    <a:pt x="207617" y="744330"/>
                  </a:cubicBezTo>
                  <a:cubicBezTo>
                    <a:pt x="210399" y="705383"/>
                    <a:pt x="206010" y="720442"/>
                    <a:pt x="212034" y="702365"/>
                  </a:cubicBezTo>
                  <a:cubicBezTo>
                    <a:pt x="212770" y="695003"/>
                    <a:pt x="213118" y="687591"/>
                    <a:pt x="214243" y="680278"/>
                  </a:cubicBezTo>
                  <a:cubicBezTo>
                    <a:pt x="214597" y="677977"/>
                    <a:pt x="215055" y="675515"/>
                    <a:pt x="216452" y="673652"/>
                  </a:cubicBezTo>
                  <a:cubicBezTo>
                    <a:pt x="219575" y="669487"/>
                    <a:pt x="223814" y="666289"/>
                    <a:pt x="227495" y="662608"/>
                  </a:cubicBezTo>
                  <a:lnTo>
                    <a:pt x="231913" y="658191"/>
                  </a:lnTo>
                  <a:cubicBezTo>
                    <a:pt x="237066" y="658927"/>
                    <a:pt x="242434" y="658754"/>
                    <a:pt x="247373" y="660400"/>
                  </a:cubicBezTo>
                  <a:cubicBezTo>
                    <a:pt x="249349" y="661059"/>
                    <a:pt x="249928" y="663886"/>
                    <a:pt x="251791" y="664817"/>
                  </a:cubicBezTo>
                  <a:cubicBezTo>
                    <a:pt x="255956" y="666899"/>
                    <a:pt x="260626" y="667762"/>
                    <a:pt x="265043" y="669235"/>
                  </a:cubicBezTo>
                  <a:lnTo>
                    <a:pt x="265043" y="669235"/>
                  </a:lnTo>
                  <a:cubicBezTo>
                    <a:pt x="268724" y="669971"/>
                    <a:pt x="272444" y="670533"/>
                    <a:pt x="276086" y="671443"/>
                  </a:cubicBezTo>
                  <a:cubicBezTo>
                    <a:pt x="278345" y="672008"/>
                    <a:pt x="280422" y="673235"/>
                    <a:pt x="282713" y="673652"/>
                  </a:cubicBezTo>
                  <a:cubicBezTo>
                    <a:pt x="288553" y="674714"/>
                    <a:pt x="294492" y="675125"/>
                    <a:pt x="300382" y="675861"/>
                  </a:cubicBezTo>
                  <a:cubicBezTo>
                    <a:pt x="302591" y="675125"/>
                    <a:pt x="307744" y="675861"/>
                    <a:pt x="307008" y="673652"/>
                  </a:cubicBezTo>
                  <a:cubicBezTo>
                    <a:pt x="305967" y="670528"/>
                    <a:pt x="300913" y="671061"/>
                    <a:pt x="298173" y="669235"/>
                  </a:cubicBezTo>
                  <a:cubicBezTo>
                    <a:pt x="296440" y="668080"/>
                    <a:pt x="295542" y="665889"/>
                    <a:pt x="293756" y="664817"/>
                  </a:cubicBezTo>
                  <a:cubicBezTo>
                    <a:pt x="291760" y="663619"/>
                    <a:pt x="289212" y="663649"/>
                    <a:pt x="287130" y="662608"/>
                  </a:cubicBezTo>
                  <a:cubicBezTo>
                    <a:pt x="280892" y="659489"/>
                    <a:pt x="268085" y="650649"/>
                    <a:pt x="262834" y="647148"/>
                  </a:cubicBezTo>
                  <a:lnTo>
                    <a:pt x="256208" y="642730"/>
                  </a:lnTo>
                  <a:lnTo>
                    <a:pt x="249582" y="638313"/>
                  </a:lnTo>
                  <a:lnTo>
                    <a:pt x="236330" y="618435"/>
                  </a:lnTo>
                  <a:cubicBezTo>
                    <a:pt x="227136" y="604643"/>
                    <a:pt x="235596" y="614756"/>
                    <a:pt x="229704" y="602974"/>
                  </a:cubicBezTo>
                  <a:cubicBezTo>
                    <a:pt x="228517" y="600600"/>
                    <a:pt x="226759" y="598557"/>
                    <a:pt x="225286" y="596348"/>
                  </a:cubicBezTo>
                  <a:cubicBezTo>
                    <a:pt x="222037" y="580097"/>
                    <a:pt x="225161" y="588429"/>
                    <a:pt x="214243" y="572052"/>
                  </a:cubicBezTo>
                  <a:lnTo>
                    <a:pt x="209826" y="565426"/>
                  </a:lnTo>
                  <a:cubicBezTo>
                    <a:pt x="210562" y="561745"/>
                    <a:pt x="210555" y="557833"/>
                    <a:pt x="212034" y="554382"/>
                  </a:cubicBezTo>
                  <a:cubicBezTo>
                    <a:pt x="220056" y="535662"/>
                    <a:pt x="213605" y="566090"/>
                    <a:pt x="218660" y="543339"/>
                  </a:cubicBezTo>
                  <a:cubicBezTo>
                    <a:pt x="219631" y="538967"/>
                    <a:pt x="219991" y="534478"/>
                    <a:pt x="220869" y="530087"/>
                  </a:cubicBezTo>
                  <a:cubicBezTo>
                    <a:pt x="221464" y="527110"/>
                    <a:pt x="222244" y="524171"/>
                    <a:pt x="223078" y="521252"/>
                  </a:cubicBezTo>
                  <a:cubicBezTo>
                    <a:pt x="223718" y="519013"/>
                    <a:pt x="224781" y="516899"/>
                    <a:pt x="225286" y="514626"/>
                  </a:cubicBezTo>
                  <a:cubicBezTo>
                    <a:pt x="226257" y="510254"/>
                    <a:pt x="226617" y="505765"/>
                    <a:pt x="227495" y="501374"/>
                  </a:cubicBezTo>
                  <a:cubicBezTo>
                    <a:pt x="228115" y="498277"/>
                    <a:pt x="232915" y="479689"/>
                    <a:pt x="234121" y="479287"/>
                  </a:cubicBezTo>
                  <a:lnTo>
                    <a:pt x="240747" y="477078"/>
                  </a:lnTo>
                  <a:cubicBezTo>
                    <a:pt x="245901" y="477814"/>
                    <a:pt x="251222" y="477791"/>
                    <a:pt x="256208" y="479287"/>
                  </a:cubicBezTo>
                  <a:cubicBezTo>
                    <a:pt x="258750" y="480050"/>
                    <a:pt x="260349" y="482772"/>
                    <a:pt x="262834" y="483704"/>
                  </a:cubicBezTo>
                  <a:cubicBezTo>
                    <a:pt x="266349" y="485022"/>
                    <a:pt x="270197" y="485177"/>
                    <a:pt x="273878" y="485913"/>
                  </a:cubicBezTo>
                  <a:cubicBezTo>
                    <a:pt x="276823" y="487385"/>
                    <a:pt x="279589" y="489289"/>
                    <a:pt x="282713" y="490330"/>
                  </a:cubicBezTo>
                  <a:cubicBezTo>
                    <a:pt x="286274" y="491517"/>
                    <a:pt x="290114" y="491628"/>
                    <a:pt x="293756" y="492539"/>
                  </a:cubicBezTo>
                  <a:cubicBezTo>
                    <a:pt x="296015" y="493104"/>
                    <a:pt x="298143" y="494108"/>
                    <a:pt x="300382" y="494748"/>
                  </a:cubicBezTo>
                  <a:cubicBezTo>
                    <a:pt x="303301" y="495582"/>
                    <a:pt x="306272" y="496220"/>
                    <a:pt x="309217" y="496956"/>
                  </a:cubicBezTo>
                  <a:cubicBezTo>
                    <a:pt x="315107" y="496220"/>
                    <a:pt x="321697" y="497630"/>
                    <a:pt x="326886" y="494748"/>
                  </a:cubicBezTo>
                  <a:cubicBezTo>
                    <a:pt x="329540" y="493274"/>
                    <a:pt x="329095" y="488949"/>
                    <a:pt x="329095" y="485913"/>
                  </a:cubicBezTo>
                  <a:cubicBezTo>
                    <a:pt x="329095" y="471905"/>
                    <a:pt x="327622" y="457936"/>
                    <a:pt x="326886" y="443948"/>
                  </a:cubicBezTo>
                  <a:cubicBezTo>
                    <a:pt x="324677" y="444684"/>
                    <a:pt x="322588" y="446156"/>
                    <a:pt x="320260" y="446156"/>
                  </a:cubicBezTo>
                  <a:cubicBezTo>
                    <a:pt x="315782" y="446156"/>
                    <a:pt x="311188" y="445556"/>
                    <a:pt x="307008" y="443948"/>
                  </a:cubicBezTo>
                  <a:cubicBezTo>
                    <a:pt x="296104" y="439755"/>
                    <a:pt x="288287" y="431898"/>
                    <a:pt x="278295" y="426278"/>
                  </a:cubicBezTo>
                  <a:cubicBezTo>
                    <a:pt x="271121" y="422243"/>
                    <a:pt x="256208" y="415235"/>
                    <a:pt x="256208" y="415235"/>
                  </a:cubicBezTo>
                  <a:cubicBezTo>
                    <a:pt x="244107" y="403132"/>
                    <a:pt x="263859" y="421121"/>
                    <a:pt x="236330" y="408608"/>
                  </a:cubicBezTo>
                  <a:cubicBezTo>
                    <a:pt x="232865" y="407033"/>
                    <a:pt x="217132" y="387337"/>
                    <a:pt x="216452" y="386521"/>
                  </a:cubicBezTo>
                  <a:cubicBezTo>
                    <a:pt x="215716" y="384312"/>
                    <a:pt x="214243" y="382223"/>
                    <a:pt x="214243" y="379895"/>
                  </a:cubicBezTo>
                  <a:cubicBezTo>
                    <a:pt x="214243" y="347345"/>
                    <a:pt x="216555" y="360023"/>
                    <a:pt x="254000" y="362226"/>
                  </a:cubicBezTo>
                  <a:cubicBezTo>
                    <a:pt x="268825" y="367168"/>
                    <a:pt x="265424" y="366643"/>
                    <a:pt x="291547" y="366643"/>
                  </a:cubicBezTo>
                  <a:cubicBezTo>
                    <a:pt x="293875" y="366643"/>
                    <a:pt x="295964" y="365171"/>
                    <a:pt x="298173" y="364435"/>
                  </a:cubicBezTo>
                  <a:cubicBezTo>
                    <a:pt x="297437" y="358545"/>
                    <a:pt x="297671" y="352450"/>
                    <a:pt x="295965" y="346765"/>
                  </a:cubicBezTo>
                  <a:cubicBezTo>
                    <a:pt x="294658" y="342409"/>
                    <a:pt x="284809" y="339502"/>
                    <a:pt x="282713" y="337930"/>
                  </a:cubicBezTo>
                  <a:cubicBezTo>
                    <a:pt x="279381" y="335431"/>
                    <a:pt x="276021" y="332666"/>
                    <a:pt x="273878" y="329095"/>
                  </a:cubicBezTo>
                  <a:cubicBezTo>
                    <a:pt x="270002" y="322636"/>
                    <a:pt x="267088" y="317381"/>
                    <a:pt x="262834" y="311426"/>
                  </a:cubicBezTo>
                  <a:cubicBezTo>
                    <a:pt x="260694" y="308431"/>
                    <a:pt x="258417" y="305536"/>
                    <a:pt x="256208" y="302591"/>
                  </a:cubicBezTo>
                  <a:cubicBezTo>
                    <a:pt x="254636" y="297874"/>
                    <a:pt x="252484" y="291979"/>
                    <a:pt x="251791" y="287130"/>
                  </a:cubicBezTo>
                  <a:cubicBezTo>
                    <a:pt x="250744" y="279805"/>
                    <a:pt x="250707" y="272356"/>
                    <a:pt x="249582" y="265043"/>
                  </a:cubicBezTo>
                  <a:cubicBezTo>
                    <a:pt x="249228" y="262742"/>
                    <a:pt x="247938" y="260676"/>
                    <a:pt x="247373" y="258417"/>
                  </a:cubicBezTo>
                  <a:cubicBezTo>
                    <a:pt x="246463" y="254775"/>
                    <a:pt x="246075" y="251016"/>
                    <a:pt x="245165" y="247374"/>
                  </a:cubicBezTo>
                  <a:cubicBezTo>
                    <a:pt x="244600" y="245115"/>
                    <a:pt x="243521" y="243007"/>
                    <a:pt x="242956" y="240748"/>
                  </a:cubicBezTo>
                  <a:cubicBezTo>
                    <a:pt x="242045" y="237106"/>
                    <a:pt x="241561" y="233369"/>
                    <a:pt x="240747" y="229704"/>
                  </a:cubicBezTo>
                  <a:cubicBezTo>
                    <a:pt x="238897" y="221376"/>
                    <a:pt x="238792" y="221627"/>
                    <a:pt x="236330" y="214243"/>
                  </a:cubicBezTo>
                  <a:cubicBezTo>
                    <a:pt x="235572" y="207418"/>
                    <a:pt x="231718" y="189183"/>
                    <a:pt x="236330" y="181113"/>
                  </a:cubicBezTo>
                  <a:cubicBezTo>
                    <a:pt x="237485" y="179092"/>
                    <a:pt x="240874" y="179945"/>
                    <a:pt x="242956" y="178904"/>
                  </a:cubicBezTo>
                  <a:cubicBezTo>
                    <a:pt x="269490" y="165637"/>
                    <a:pt x="233445" y="182401"/>
                    <a:pt x="254000" y="170069"/>
                  </a:cubicBezTo>
                  <a:cubicBezTo>
                    <a:pt x="255996" y="168871"/>
                    <a:pt x="258417" y="168597"/>
                    <a:pt x="260626" y="167861"/>
                  </a:cubicBezTo>
                  <a:cubicBezTo>
                    <a:pt x="276940" y="151543"/>
                    <a:pt x="251607" y="175564"/>
                    <a:pt x="271669" y="161235"/>
                  </a:cubicBezTo>
                  <a:cubicBezTo>
                    <a:pt x="275058" y="158814"/>
                    <a:pt x="277559" y="155345"/>
                    <a:pt x="280504" y="152400"/>
                  </a:cubicBezTo>
                  <a:cubicBezTo>
                    <a:pt x="281572" y="151332"/>
                    <a:pt x="295873" y="148017"/>
                    <a:pt x="295965" y="147982"/>
                  </a:cubicBezTo>
                  <a:cubicBezTo>
                    <a:pt x="317180" y="140027"/>
                    <a:pt x="288787" y="145567"/>
                    <a:pt x="322469" y="141356"/>
                  </a:cubicBezTo>
                  <a:cubicBezTo>
                    <a:pt x="340660" y="135293"/>
                    <a:pt x="331112" y="136280"/>
                    <a:pt x="351182" y="139148"/>
                  </a:cubicBezTo>
                  <a:cubicBezTo>
                    <a:pt x="353391" y="139884"/>
                    <a:pt x="355681" y="140411"/>
                    <a:pt x="357808" y="141356"/>
                  </a:cubicBezTo>
                  <a:cubicBezTo>
                    <a:pt x="362321" y="143362"/>
                    <a:pt x="367567" y="151473"/>
                    <a:pt x="371060" y="147982"/>
                  </a:cubicBezTo>
                  <a:cubicBezTo>
                    <a:pt x="374394" y="144650"/>
                    <a:pt x="363565" y="142252"/>
                    <a:pt x="360017" y="139148"/>
                  </a:cubicBezTo>
                  <a:cubicBezTo>
                    <a:pt x="357666" y="137091"/>
                    <a:pt x="355600" y="134730"/>
                    <a:pt x="353391" y="132521"/>
                  </a:cubicBezTo>
                  <a:cubicBezTo>
                    <a:pt x="349815" y="118220"/>
                    <a:pt x="353955" y="128340"/>
                    <a:pt x="344556" y="117061"/>
                  </a:cubicBezTo>
                  <a:cubicBezTo>
                    <a:pt x="342857" y="115022"/>
                    <a:pt x="342178" y="112134"/>
                    <a:pt x="340139" y="110435"/>
                  </a:cubicBezTo>
                  <a:cubicBezTo>
                    <a:pt x="335804" y="106823"/>
                    <a:pt x="322175" y="102974"/>
                    <a:pt x="318052" y="101600"/>
                  </a:cubicBezTo>
                  <a:cubicBezTo>
                    <a:pt x="315107" y="99391"/>
                    <a:pt x="312635" y="96341"/>
                    <a:pt x="309217" y="94974"/>
                  </a:cubicBezTo>
                  <a:cubicBezTo>
                    <a:pt x="305059" y="93311"/>
                    <a:pt x="300356" y="93643"/>
                    <a:pt x="295965" y="92765"/>
                  </a:cubicBezTo>
                  <a:cubicBezTo>
                    <a:pt x="292988" y="92170"/>
                    <a:pt x="290075" y="91292"/>
                    <a:pt x="287130" y="90556"/>
                  </a:cubicBezTo>
                  <a:cubicBezTo>
                    <a:pt x="271902" y="95633"/>
                    <a:pt x="277171" y="91682"/>
                    <a:pt x="269460" y="99391"/>
                  </a:cubicBezTo>
                  <a:cubicBezTo>
                    <a:pt x="267251" y="98655"/>
                    <a:pt x="264187" y="99077"/>
                    <a:pt x="262834" y="97182"/>
                  </a:cubicBezTo>
                  <a:cubicBezTo>
                    <a:pt x="260128" y="93393"/>
                    <a:pt x="261211" y="87655"/>
                    <a:pt x="258417" y="83930"/>
                  </a:cubicBezTo>
                  <a:cubicBezTo>
                    <a:pt x="250198" y="72971"/>
                    <a:pt x="253833" y="78158"/>
                    <a:pt x="247373" y="68469"/>
                  </a:cubicBezTo>
                  <a:cubicBezTo>
                    <a:pt x="245901" y="63315"/>
                    <a:pt x="244496" y="58142"/>
                    <a:pt x="242956" y="53008"/>
                  </a:cubicBezTo>
                  <a:cubicBezTo>
                    <a:pt x="242287" y="50778"/>
                    <a:pt x="241788" y="48464"/>
                    <a:pt x="240747" y="46382"/>
                  </a:cubicBezTo>
                  <a:cubicBezTo>
                    <a:pt x="239560" y="44008"/>
                    <a:pt x="237802" y="41965"/>
                    <a:pt x="236330" y="39756"/>
                  </a:cubicBezTo>
                  <a:cubicBezTo>
                    <a:pt x="234858" y="33866"/>
                    <a:pt x="226056" y="20490"/>
                    <a:pt x="231913" y="22087"/>
                  </a:cubicBezTo>
                  <a:cubicBezTo>
                    <a:pt x="240011" y="24296"/>
                    <a:pt x="248168" y="26301"/>
                    <a:pt x="256208" y="28713"/>
                  </a:cubicBezTo>
                  <a:cubicBezTo>
                    <a:pt x="262898" y="30720"/>
                    <a:pt x="269337" y="33539"/>
                    <a:pt x="276086" y="35339"/>
                  </a:cubicBezTo>
                  <a:cubicBezTo>
                    <a:pt x="280413" y="36493"/>
                    <a:pt x="284933" y="36747"/>
                    <a:pt x="289339" y="37548"/>
                  </a:cubicBezTo>
                  <a:cubicBezTo>
                    <a:pt x="293032" y="38219"/>
                    <a:pt x="296740" y="38846"/>
                    <a:pt x="300382" y="39756"/>
                  </a:cubicBezTo>
                  <a:cubicBezTo>
                    <a:pt x="313001" y="42911"/>
                    <a:pt x="300690" y="41419"/>
                    <a:pt x="315843" y="44174"/>
                  </a:cubicBezTo>
                  <a:cubicBezTo>
                    <a:pt x="320965" y="45105"/>
                    <a:pt x="326150" y="45646"/>
                    <a:pt x="331304" y="46382"/>
                  </a:cubicBezTo>
                  <a:cubicBezTo>
                    <a:pt x="337194" y="44910"/>
                    <a:pt x="343336" y="44220"/>
                    <a:pt x="348973" y="41965"/>
                  </a:cubicBezTo>
                  <a:cubicBezTo>
                    <a:pt x="358206" y="38272"/>
                    <a:pt x="353300" y="22208"/>
                    <a:pt x="351182" y="17669"/>
                  </a:cubicBezTo>
                  <a:cubicBezTo>
                    <a:pt x="347765" y="10348"/>
                    <a:pt x="338151" y="4565"/>
                    <a:pt x="331304" y="0"/>
                  </a:cubicBezTo>
                  <a:cubicBezTo>
                    <a:pt x="309217" y="736"/>
                    <a:pt x="287102" y="871"/>
                    <a:pt x="265043" y="2208"/>
                  </a:cubicBezTo>
                  <a:cubicBezTo>
                    <a:pt x="262719" y="2349"/>
                    <a:pt x="260718" y="4063"/>
                    <a:pt x="258417" y="4417"/>
                  </a:cubicBezTo>
                  <a:cubicBezTo>
                    <a:pt x="251104" y="5542"/>
                    <a:pt x="243692" y="5890"/>
                    <a:pt x="236330" y="6626"/>
                  </a:cubicBezTo>
                  <a:cubicBezTo>
                    <a:pt x="217341" y="19284"/>
                    <a:pt x="241366" y="4108"/>
                    <a:pt x="223078" y="13252"/>
                  </a:cubicBezTo>
                  <a:cubicBezTo>
                    <a:pt x="220704" y="14439"/>
                    <a:pt x="218728" y="16303"/>
                    <a:pt x="216452" y="17669"/>
                  </a:cubicBezTo>
                  <a:cubicBezTo>
                    <a:pt x="215040" y="18516"/>
                    <a:pt x="223814" y="2945"/>
                    <a:pt x="225286"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02" name="Group 201">
              <a:extLst>
                <a:ext uri="{FF2B5EF4-FFF2-40B4-BE49-F238E27FC236}">
                  <a16:creationId xmlns:a16="http://schemas.microsoft.com/office/drawing/2014/main" id="{0E724020-470D-2CCF-E5CF-4075151EA6EE}"/>
                </a:ext>
              </a:extLst>
            </p:cNvPr>
            <p:cNvGrpSpPr/>
            <p:nvPr/>
          </p:nvGrpSpPr>
          <p:grpSpPr>
            <a:xfrm>
              <a:off x="5378286" y="4090555"/>
              <a:ext cx="232805" cy="1915189"/>
              <a:chOff x="5378286" y="4090555"/>
              <a:chExt cx="232805" cy="1915189"/>
            </a:xfrm>
          </p:grpSpPr>
          <p:sp>
            <p:nvSpPr>
              <p:cNvPr id="171" name="Freeform 170">
                <a:extLst>
                  <a:ext uri="{FF2B5EF4-FFF2-40B4-BE49-F238E27FC236}">
                    <a16:creationId xmlns:a16="http://schemas.microsoft.com/office/drawing/2014/main" id="{3DDA17F2-3323-EE85-B2BD-C4579D7EABA3}"/>
                  </a:ext>
                </a:extLst>
              </p:cNvPr>
              <p:cNvSpPr/>
              <p:nvPr/>
            </p:nvSpPr>
            <p:spPr>
              <a:xfrm>
                <a:off x="5406501" y="4873841"/>
                <a:ext cx="128726" cy="1131903"/>
              </a:xfrm>
              <a:custGeom>
                <a:avLst/>
                <a:gdLst>
                  <a:gd name="connsiteX0" fmla="*/ 62144 w 128726"/>
                  <a:gd name="connsiteY0" fmla="*/ 0 h 1131903"/>
                  <a:gd name="connsiteX1" fmla="*/ 53266 w 128726"/>
                  <a:gd name="connsiteY1" fmla="*/ 301841 h 1131903"/>
                  <a:gd name="connsiteX2" fmla="*/ 0 w 128726"/>
                  <a:gd name="connsiteY2" fmla="*/ 363984 h 1131903"/>
                  <a:gd name="connsiteX3" fmla="*/ 48827 w 128726"/>
                  <a:gd name="connsiteY3" fmla="*/ 328474 h 1131903"/>
                  <a:gd name="connsiteX4" fmla="*/ 22194 w 128726"/>
                  <a:gd name="connsiteY4" fmla="*/ 1131903 h 1131903"/>
                  <a:gd name="connsiteX5" fmla="*/ 84338 w 128726"/>
                  <a:gd name="connsiteY5" fmla="*/ 1131903 h 1131903"/>
                  <a:gd name="connsiteX6" fmla="*/ 79899 w 128726"/>
                  <a:gd name="connsiteY6" fmla="*/ 270769 h 1131903"/>
                  <a:gd name="connsiteX7" fmla="*/ 128726 w 128726"/>
                  <a:gd name="connsiteY7" fmla="*/ 297402 h 1131903"/>
                  <a:gd name="connsiteX8" fmla="*/ 79899 w 128726"/>
                  <a:gd name="connsiteY8" fmla="*/ 217503 h 1131903"/>
                  <a:gd name="connsiteX9" fmla="*/ 62144 w 128726"/>
                  <a:gd name="connsiteY9" fmla="*/ 0 h 113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6" h="1131903">
                    <a:moveTo>
                      <a:pt x="62144" y="0"/>
                    </a:moveTo>
                    <a:lnTo>
                      <a:pt x="53266" y="301841"/>
                    </a:lnTo>
                    <a:lnTo>
                      <a:pt x="0" y="363984"/>
                    </a:lnTo>
                    <a:lnTo>
                      <a:pt x="48827" y="328474"/>
                    </a:lnTo>
                    <a:lnTo>
                      <a:pt x="22194" y="1131903"/>
                    </a:lnTo>
                    <a:lnTo>
                      <a:pt x="84338" y="1131903"/>
                    </a:lnTo>
                    <a:cubicBezTo>
                      <a:pt x="82858" y="844858"/>
                      <a:pt x="81379" y="557814"/>
                      <a:pt x="79899" y="270769"/>
                    </a:cubicBezTo>
                    <a:lnTo>
                      <a:pt x="128726" y="297402"/>
                    </a:lnTo>
                    <a:lnTo>
                      <a:pt x="79899" y="217503"/>
                    </a:lnTo>
                    <a:lnTo>
                      <a:pt x="62144"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8" name="Freeform 147">
                <a:extLst>
                  <a:ext uri="{FF2B5EF4-FFF2-40B4-BE49-F238E27FC236}">
                    <a16:creationId xmlns:a16="http://schemas.microsoft.com/office/drawing/2014/main" id="{662EE8F9-6C9B-0481-621E-F04D1BDAD857}"/>
                  </a:ext>
                </a:extLst>
              </p:cNvPr>
              <p:cNvSpPr/>
              <p:nvPr/>
            </p:nvSpPr>
            <p:spPr>
              <a:xfrm>
                <a:off x="5378286" y="4090555"/>
                <a:ext cx="232805" cy="848590"/>
              </a:xfrm>
              <a:custGeom>
                <a:avLst/>
                <a:gdLst>
                  <a:gd name="connsiteX0" fmla="*/ 125432 w 232805"/>
                  <a:gd name="connsiteY0" fmla="*/ 0 h 848590"/>
                  <a:gd name="connsiteX1" fmla="*/ 125432 w 232805"/>
                  <a:gd name="connsiteY1" fmla="*/ 0 h 848590"/>
                  <a:gd name="connsiteX2" fmla="*/ 121969 w 232805"/>
                  <a:gd name="connsiteY2" fmla="*/ 31172 h 848590"/>
                  <a:gd name="connsiteX3" fmla="*/ 101187 w 232805"/>
                  <a:gd name="connsiteY3" fmla="*/ 72736 h 848590"/>
                  <a:gd name="connsiteX4" fmla="*/ 94259 w 232805"/>
                  <a:gd name="connsiteY4" fmla="*/ 79663 h 848590"/>
                  <a:gd name="connsiteX5" fmla="*/ 76941 w 232805"/>
                  <a:gd name="connsiteY5" fmla="*/ 96981 h 848590"/>
                  <a:gd name="connsiteX6" fmla="*/ 73478 w 232805"/>
                  <a:gd name="connsiteY6" fmla="*/ 107372 h 848590"/>
                  <a:gd name="connsiteX7" fmla="*/ 101187 w 232805"/>
                  <a:gd name="connsiteY7" fmla="*/ 117763 h 848590"/>
                  <a:gd name="connsiteX8" fmla="*/ 94259 w 232805"/>
                  <a:gd name="connsiteY8" fmla="*/ 124690 h 848590"/>
                  <a:gd name="connsiteX9" fmla="*/ 73478 w 232805"/>
                  <a:gd name="connsiteY9" fmla="*/ 128154 h 848590"/>
                  <a:gd name="connsiteX10" fmla="*/ 83869 w 232805"/>
                  <a:gd name="connsiteY10" fmla="*/ 138545 h 848590"/>
                  <a:gd name="connsiteX11" fmla="*/ 108114 w 232805"/>
                  <a:gd name="connsiteY11" fmla="*/ 145472 h 848590"/>
                  <a:gd name="connsiteX12" fmla="*/ 104650 w 232805"/>
                  <a:gd name="connsiteY12" fmla="*/ 169718 h 848590"/>
                  <a:gd name="connsiteX13" fmla="*/ 94259 w 232805"/>
                  <a:gd name="connsiteY13" fmla="*/ 176645 h 848590"/>
                  <a:gd name="connsiteX14" fmla="*/ 87332 w 232805"/>
                  <a:gd name="connsiteY14" fmla="*/ 197427 h 848590"/>
                  <a:gd name="connsiteX15" fmla="*/ 101187 w 232805"/>
                  <a:gd name="connsiteY15" fmla="*/ 211281 h 848590"/>
                  <a:gd name="connsiteX16" fmla="*/ 80405 w 232805"/>
                  <a:gd name="connsiteY16" fmla="*/ 225136 h 848590"/>
                  <a:gd name="connsiteX17" fmla="*/ 66550 w 232805"/>
                  <a:gd name="connsiteY17" fmla="*/ 242454 h 848590"/>
                  <a:gd name="connsiteX18" fmla="*/ 52696 w 232805"/>
                  <a:gd name="connsiteY18" fmla="*/ 249381 h 848590"/>
                  <a:gd name="connsiteX19" fmla="*/ 63087 w 232805"/>
                  <a:gd name="connsiteY19" fmla="*/ 256309 h 848590"/>
                  <a:gd name="connsiteX20" fmla="*/ 104650 w 232805"/>
                  <a:gd name="connsiteY20" fmla="*/ 259772 h 848590"/>
                  <a:gd name="connsiteX21" fmla="*/ 115041 w 232805"/>
                  <a:gd name="connsiteY21" fmla="*/ 263236 h 848590"/>
                  <a:gd name="connsiteX22" fmla="*/ 108114 w 232805"/>
                  <a:gd name="connsiteY22" fmla="*/ 284018 h 848590"/>
                  <a:gd name="connsiteX23" fmla="*/ 101187 w 232805"/>
                  <a:gd name="connsiteY23" fmla="*/ 311727 h 848590"/>
                  <a:gd name="connsiteX24" fmla="*/ 97723 w 232805"/>
                  <a:gd name="connsiteY24" fmla="*/ 322118 h 848590"/>
                  <a:gd name="connsiteX25" fmla="*/ 76941 w 232805"/>
                  <a:gd name="connsiteY25" fmla="*/ 335972 h 848590"/>
                  <a:gd name="connsiteX26" fmla="*/ 73478 w 232805"/>
                  <a:gd name="connsiteY26" fmla="*/ 346363 h 848590"/>
                  <a:gd name="connsiteX27" fmla="*/ 45769 w 232805"/>
                  <a:gd name="connsiteY27" fmla="*/ 367145 h 848590"/>
                  <a:gd name="connsiteX28" fmla="*/ 38841 w 232805"/>
                  <a:gd name="connsiteY28" fmla="*/ 374072 h 848590"/>
                  <a:gd name="connsiteX29" fmla="*/ 4205 w 232805"/>
                  <a:gd name="connsiteY29" fmla="*/ 381000 h 848590"/>
                  <a:gd name="connsiteX30" fmla="*/ 741 w 232805"/>
                  <a:gd name="connsiteY30" fmla="*/ 391390 h 848590"/>
                  <a:gd name="connsiteX31" fmla="*/ 21523 w 232805"/>
                  <a:gd name="connsiteY31" fmla="*/ 398318 h 848590"/>
                  <a:gd name="connsiteX32" fmla="*/ 73478 w 232805"/>
                  <a:gd name="connsiteY32" fmla="*/ 394854 h 848590"/>
                  <a:gd name="connsiteX33" fmla="*/ 94259 w 232805"/>
                  <a:gd name="connsiteY33" fmla="*/ 398318 h 848590"/>
                  <a:gd name="connsiteX34" fmla="*/ 90796 w 232805"/>
                  <a:gd name="connsiteY34" fmla="*/ 432954 h 848590"/>
                  <a:gd name="connsiteX35" fmla="*/ 83869 w 232805"/>
                  <a:gd name="connsiteY35" fmla="*/ 443345 h 848590"/>
                  <a:gd name="connsiteX36" fmla="*/ 87332 w 232805"/>
                  <a:gd name="connsiteY36" fmla="*/ 453736 h 848590"/>
                  <a:gd name="connsiteX37" fmla="*/ 97723 w 232805"/>
                  <a:gd name="connsiteY37" fmla="*/ 460663 h 848590"/>
                  <a:gd name="connsiteX38" fmla="*/ 94259 w 232805"/>
                  <a:gd name="connsiteY38" fmla="*/ 471054 h 848590"/>
                  <a:gd name="connsiteX39" fmla="*/ 73478 w 232805"/>
                  <a:gd name="connsiteY39" fmla="*/ 488372 h 848590"/>
                  <a:gd name="connsiteX40" fmla="*/ 66550 w 232805"/>
                  <a:gd name="connsiteY40" fmla="*/ 495300 h 848590"/>
                  <a:gd name="connsiteX41" fmla="*/ 63087 w 232805"/>
                  <a:gd name="connsiteY41" fmla="*/ 505690 h 848590"/>
                  <a:gd name="connsiteX42" fmla="*/ 66550 w 232805"/>
                  <a:gd name="connsiteY42" fmla="*/ 519545 h 848590"/>
                  <a:gd name="connsiteX43" fmla="*/ 76941 w 232805"/>
                  <a:gd name="connsiteY43" fmla="*/ 523009 h 848590"/>
                  <a:gd name="connsiteX44" fmla="*/ 101187 w 232805"/>
                  <a:gd name="connsiteY44" fmla="*/ 526472 h 848590"/>
                  <a:gd name="connsiteX45" fmla="*/ 90796 w 232805"/>
                  <a:gd name="connsiteY45" fmla="*/ 547254 h 848590"/>
                  <a:gd name="connsiteX46" fmla="*/ 80405 w 232805"/>
                  <a:gd name="connsiteY46" fmla="*/ 554181 h 848590"/>
                  <a:gd name="connsiteX47" fmla="*/ 73478 w 232805"/>
                  <a:gd name="connsiteY47" fmla="*/ 564572 h 848590"/>
                  <a:gd name="connsiteX48" fmla="*/ 70014 w 232805"/>
                  <a:gd name="connsiteY48" fmla="*/ 574963 h 848590"/>
                  <a:gd name="connsiteX49" fmla="*/ 59623 w 232805"/>
                  <a:gd name="connsiteY49" fmla="*/ 578427 h 848590"/>
                  <a:gd name="connsiteX50" fmla="*/ 49232 w 232805"/>
                  <a:gd name="connsiteY50" fmla="*/ 602672 h 848590"/>
                  <a:gd name="connsiteX51" fmla="*/ 42305 w 232805"/>
                  <a:gd name="connsiteY51" fmla="*/ 609600 h 848590"/>
                  <a:gd name="connsiteX52" fmla="*/ 35378 w 232805"/>
                  <a:gd name="connsiteY52" fmla="*/ 619990 h 848590"/>
                  <a:gd name="connsiteX53" fmla="*/ 45769 w 232805"/>
                  <a:gd name="connsiteY53" fmla="*/ 626918 h 848590"/>
                  <a:gd name="connsiteX54" fmla="*/ 73478 w 232805"/>
                  <a:gd name="connsiteY54" fmla="*/ 616527 h 848590"/>
                  <a:gd name="connsiteX55" fmla="*/ 90796 w 232805"/>
                  <a:gd name="connsiteY55" fmla="*/ 619990 h 848590"/>
                  <a:gd name="connsiteX56" fmla="*/ 94259 w 232805"/>
                  <a:gd name="connsiteY56" fmla="*/ 630381 h 848590"/>
                  <a:gd name="connsiteX57" fmla="*/ 101187 w 232805"/>
                  <a:gd name="connsiteY57" fmla="*/ 658090 h 848590"/>
                  <a:gd name="connsiteX58" fmla="*/ 94259 w 232805"/>
                  <a:gd name="connsiteY58" fmla="*/ 678872 h 848590"/>
                  <a:gd name="connsiteX59" fmla="*/ 90796 w 232805"/>
                  <a:gd name="connsiteY59" fmla="*/ 689263 h 848590"/>
                  <a:gd name="connsiteX60" fmla="*/ 101187 w 232805"/>
                  <a:gd name="connsiteY60" fmla="*/ 723900 h 848590"/>
                  <a:gd name="connsiteX61" fmla="*/ 115041 w 232805"/>
                  <a:gd name="connsiteY61" fmla="*/ 727363 h 848590"/>
                  <a:gd name="connsiteX62" fmla="*/ 101187 w 232805"/>
                  <a:gd name="connsiteY62" fmla="*/ 744681 h 848590"/>
                  <a:gd name="connsiteX63" fmla="*/ 94259 w 232805"/>
                  <a:gd name="connsiteY63" fmla="*/ 751609 h 848590"/>
                  <a:gd name="connsiteX64" fmla="*/ 87332 w 232805"/>
                  <a:gd name="connsiteY64" fmla="*/ 762000 h 848590"/>
                  <a:gd name="connsiteX65" fmla="*/ 83869 w 232805"/>
                  <a:gd name="connsiteY65" fmla="*/ 772390 h 848590"/>
                  <a:gd name="connsiteX66" fmla="*/ 76941 w 232805"/>
                  <a:gd name="connsiteY66" fmla="*/ 800100 h 848590"/>
                  <a:gd name="connsiteX67" fmla="*/ 70014 w 232805"/>
                  <a:gd name="connsiteY67" fmla="*/ 810490 h 848590"/>
                  <a:gd name="connsiteX68" fmla="*/ 104650 w 232805"/>
                  <a:gd name="connsiteY68" fmla="*/ 820881 h 848590"/>
                  <a:gd name="connsiteX69" fmla="*/ 128896 w 232805"/>
                  <a:gd name="connsiteY69" fmla="*/ 824345 h 848590"/>
                  <a:gd name="connsiteX70" fmla="*/ 160069 w 232805"/>
                  <a:gd name="connsiteY70" fmla="*/ 831272 h 848590"/>
                  <a:gd name="connsiteX71" fmla="*/ 194705 w 232805"/>
                  <a:gd name="connsiteY71" fmla="*/ 845127 h 848590"/>
                  <a:gd name="connsiteX72" fmla="*/ 205096 w 232805"/>
                  <a:gd name="connsiteY72" fmla="*/ 848590 h 848590"/>
                  <a:gd name="connsiteX73" fmla="*/ 212023 w 232805"/>
                  <a:gd name="connsiteY73" fmla="*/ 838200 h 848590"/>
                  <a:gd name="connsiteX74" fmla="*/ 218950 w 232805"/>
                  <a:gd name="connsiteY74" fmla="*/ 810490 h 848590"/>
                  <a:gd name="connsiteX75" fmla="*/ 222414 w 232805"/>
                  <a:gd name="connsiteY75" fmla="*/ 800100 h 848590"/>
                  <a:gd name="connsiteX76" fmla="*/ 225878 w 232805"/>
                  <a:gd name="connsiteY76" fmla="*/ 786245 h 848590"/>
                  <a:gd name="connsiteX77" fmla="*/ 232805 w 232805"/>
                  <a:gd name="connsiteY77" fmla="*/ 775854 h 848590"/>
                  <a:gd name="connsiteX78" fmla="*/ 218950 w 232805"/>
                  <a:gd name="connsiteY78" fmla="*/ 772390 h 848590"/>
                  <a:gd name="connsiteX79" fmla="*/ 208559 w 232805"/>
                  <a:gd name="connsiteY79" fmla="*/ 775854 h 848590"/>
                  <a:gd name="connsiteX80" fmla="*/ 198169 w 232805"/>
                  <a:gd name="connsiteY80" fmla="*/ 786245 h 848590"/>
                  <a:gd name="connsiteX81" fmla="*/ 184314 w 232805"/>
                  <a:gd name="connsiteY81" fmla="*/ 803563 h 848590"/>
                  <a:gd name="connsiteX82" fmla="*/ 163532 w 232805"/>
                  <a:gd name="connsiteY82" fmla="*/ 810490 h 848590"/>
                  <a:gd name="connsiteX83" fmla="*/ 139287 w 232805"/>
                  <a:gd name="connsiteY83" fmla="*/ 807027 h 848590"/>
                  <a:gd name="connsiteX84" fmla="*/ 121969 w 232805"/>
                  <a:gd name="connsiteY84" fmla="*/ 793172 h 848590"/>
                  <a:gd name="connsiteX85" fmla="*/ 121969 w 232805"/>
                  <a:gd name="connsiteY85" fmla="*/ 755072 h 848590"/>
                  <a:gd name="connsiteX86" fmla="*/ 132359 w 232805"/>
                  <a:gd name="connsiteY86" fmla="*/ 751609 h 848590"/>
                  <a:gd name="connsiteX87" fmla="*/ 180850 w 232805"/>
                  <a:gd name="connsiteY87" fmla="*/ 741218 h 848590"/>
                  <a:gd name="connsiteX88" fmla="*/ 205096 w 232805"/>
                  <a:gd name="connsiteY88" fmla="*/ 737754 h 848590"/>
                  <a:gd name="connsiteX89" fmla="*/ 201632 w 232805"/>
                  <a:gd name="connsiteY89" fmla="*/ 727363 h 848590"/>
                  <a:gd name="connsiteX90" fmla="*/ 191241 w 232805"/>
                  <a:gd name="connsiteY90" fmla="*/ 723900 h 848590"/>
                  <a:gd name="connsiteX91" fmla="*/ 184314 w 232805"/>
                  <a:gd name="connsiteY91" fmla="*/ 716972 h 848590"/>
                  <a:gd name="connsiteX92" fmla="*/ 163532 w 232805"/>
                  <a:gd name="connsiteY92" fmla="*/ 710045 h 848590"/>
                  <a:gd name="connsiteX93" fmla="*/ 153141 w 232805"/>
                  <a:gd name="connsiteY93" fmla="*/ 706581 h 848590"/>
                  <a:gd name="connsiteX94" fmla="*/ 149678 w 232805"/>
                  <a:gd name="connsiteY94" fmla="*/ 696190 h 848590"/>
                  <a:gd name="connsiteX95" fmla="*/ 142750 w 232805"/>
                  <a:gd name="connsiteY95" fmla="*/ 689263 h 848590"/>
                  <a:gd name="connsiteX96" fmla="*/ 139287 w 232805"/>
                  <a:gd name="connsiteY96" fmla="*/ 671945 h 848590"/>
                  <a:gd name="connsiteX97" fmla="*/ 125432 w 232805"/>
                  <a:gd name="connsiteY97" fmla="*/ 651163 h 848590"/>
                  <a:gd name="connsiteX98" fmla="*/ 132359 w 232805"/>
                  <a:gd name="connsiteY98" fmla="*/ 609600 h 848590"/>
                  <a:gd name="connsiteX99" fmla="*/ 135823 w 232805"/>
                  <a:gd name="connsiteY99" fmla="*/ 592281 h 848590"/>
                  <a:gd name="connsiteX100" fmla="*/ 146214 w 232805"/>
                  <a:gd name="connsiteY100" fmla="*/ 581890 h 848590"/>
                  <a:gd name="connsiteX101" fmla="*/ 153141 w 232805"/>
                  <a:gd name="connsiteY101" fmla="*/ 571500 h 848590"/>
                  <a:gd name="connsiteX102" fmla="*/ 180850 w 232805"/>
                  <a:gd name="connsiteY102" fmla="*/ 564572 h 848590"/>
                  <a:gd name="connsiteX103" fmla="*/ 156605 w 232805"/>
                  <a:gd name="connsiteY103" fmla="*/ 547254 h 848590"/>
                  <a:gd name="connsiteX104" fmla="*/ 142750 w 232805"/>
                  <a:gd name="connsiteY104" fmla="*/ 540327 h 848590"/>
                  <a:gd name="connsiteX105" fmla="*/ 139287 w 232805"/>
                  <a:gd name="connsiteY105" fmla="*/ 481445 h 848590"/>
                  <a:gd name="connsiteX106" fmla="*/ 149678 w 232805"/>
                  <a:gd name="connsiteY106" fmla="*/ 477981 h 848590"/>
                  <a:gd name="connsiteX107" fmla="*/ 170459 w 232805"/>
                  <a:gd name="connsiteY107" fmla="*/ 484909 h 848590"/>
                  <a:gd name="connsiteX108" fmla="*/ 191241 w 232805"/>
                  <a:gd name="connsiteY108" fmla="*/ 491836 h 848590"/>
                  <a:gd name="connsiteX109" fmla="*/ 201632 w 232805"/>
                  <a:gd name="connsiteY109" fmla="*/ 495300 h 848590"/>
                  <a:gd name="connsiteX110" fmla="*/ 173923 w 232805"/>
                  <a:gd name="connsiteY110" fmla="*/ 481445 h 848590"/>
                  <a:gd name="connsiteX111" fmla="*/ 163532 w 232805"/>
                  <a:gd name="connsiteY111" fmla="*/ 477981 h 848590"/>
                  <a:gd name="connsiteX112" fmla="*/ 156605 w 232805"/>
                  <a:gd name="connsiteY112" fmla="*/ 467590 h 848590"/>
                  <a:gd name="connsiteX113" fmla="*/ 146214 w 232805"/>
                  <a:gd name="connsiteY113" fmla="*/ 453736 h 848590"/>
                  <a:gd name="connsiteX114" fmla="*/ 142750 w 232805"/>
                  <a:gd name="connsiteY114" fmla="*/ 436418 h 848590"/>
                  <a:gd name="connsiteX115" fmla="*/ 146214 w 232805"/>
                  <a:gd name="connsiteY115" fmla="*/ 384463 h 848590"/>
                  <a:gd name="connsiteX116" fmla="*/ 166996 w 232805"/>
                  <a:gd name="connsiteY116" fmla="*/ 391390 h 848590"/>
                  <a:gd name="connsiteX117" fmla="*/ 177387 w 232805"/>
                  <a:gd name="connsiteY117" fmla="*/ 394854 h 848590"/>
                  <a:gd name="connsiteX118" fmla="*/ 156605 w 232805"/>
                  <a:gd name="connsiteY118" fmla="*/ 387927 h 848590"/>
                  <a:gd name="connsiteX119" fmla="*/ 149678 w 232805"/>
                  <a:gd name="connsiteY119" fmla="*/ 377536 h 848590"/>
                  <a:gd name="connsiteX120" fmla="*/ 142750 w 232805"/>
                  <a:gd name="connsiteY120" fmla="*/ 370609 h 848590"/>
                  <a:gd name="connsiteX121" fmla="*/ 139287 w 232805"/>
                  <a:gd name="connsiteY121" fmla="*/ 360218 h 848590"/>
                  <a:gd name="connsiteX122" fmla="*/ 160069 w 232805"/>
                  <a:gd name="connsiteY122" fmla="*/ 363681 h 848590"/>
                  <a:gd name="connsiteX123" fmla="*/ 180850 w 232805"/>
                  <a:gd name="connsiteY123" fmla="*/ 370609 h 848590"/>
                  <a:gd name="connsiteX124" fmla="*/ 187778 w 232805"/>
                  <a:gd name="connsiteY124" fmla="*/ 377536 h 848590"/>
                  <a:gd name="connsiteX125" fmla="*/ 173923 w 232805"/>
                  <a:gd name="connsiteY125" fmla="*/ 367145 h 848590"/>
                  <a:gd name="connsiteX126" fmla="*/ 163532 w 232805"/>
                  <a:gd name="connsiteY126" fmla="*/ 356754 h 848590"/>
                  <a:gd name="connsiteX127" fmla="*/ 149678 w 232805"/>
                  <a:gd name="connsiteY127" fmla="*/ 332509 h 848590"/>
                  <a:gd name="connsiteX128" fmla="*/ 146214 w 232805"/>
                  <a:gd name="connsiteY128" fmla="*/ 308263 h 848590"/>
                  <a:gd name="connsiteX129" fmla="*/ 146214 w 232805"/>
                  <a:gd name="connsiteY129" fmla="*/ 266700 h 848590"/>
                  <a:gd name="connsiteX130" fmla="*/ 163532 w 232805"/>
                  <a:gd name="connsiteY130" fmla="*/ 263236 h 848590"/>
                  <a:gd name="connsiteX131" fmla="*/ 160069 w 232805"/>
                  <a:gd name="connsiteY131" fmla="*/ 238990 h 848590"/>
                  <a:gd name="connsiteX132" fmla="*/ 156605 w 232805"/>
                  <a:gd name="connsiteY132" fmla="*/ 228600 h 848590"/>
                  <a:gd name="connsiteX133" fmla="*/ 153141 w 232805"/>
                  <a:gd name="connsiteY133" fmla="*/ 207818 h 848590"/>
                  <a:gd name="connsiteX134" fmla="*/ 156605 w 232805"/>
                  <a:gd name="connsiteY134" fmla="*/ 190500 h 848590"/>
                  <a:gd name="connsiteX135" fmla="*/ 208559 w 232805"/>
                  <a:gd name="connsiteY135" fmla="*/ 193963 h 848590"/>
                  <a:gd name="connsiteX136" fmla="*/ 215487 w 232805"/>
                  <a:gd name="connsiteY136" fmla="*/ 200890 h 848590"/>
                  <a:gd name="connsiteX137" fmla="*/ 198169 w 232805"/>
                  <a:gd name="connsiteY137" fmla="*/ 197427 h 848590"/>
                  <a:gd name="connsiteX138" fmla="*/ 173923 w 232805"/>
                  <a:gd name="connsiteY138" fmla="*/ 180109 h 848590"/>
                  <a:gd name="connsiteX139" fmla="*/ 166996 w 232805"/>
                  <a:gd name="connsiteY139" fmla="*/ 173181 h 848590"/>
                  <a:gd name="connsiteX140" fmla="*/ 163532 w 232805"/>
                  <a:gd name="connsiteY140" fmla="*/ 159327 h 848590"/>
                  <a:gd name="connsiteX141" fmla="*/ 160069 w 232805"/>
                  <a:gd name="connsiteY141" fmla="*/ 148936 h 848590"/>
                  <a:gd name="connsiteX142" fmla="*/ 156605 w 232805"/>
                  <a:gd name="connsiteY142" fmla="*/ 96981 h 848590"/>
                  <a:gd name="connsiteX143" fmla="*/ 177387 w 232805"/>
                  <a:gd name="connsiteY143" fmla="*/ 93518 h 848590"/>
                  <a:gd name="connsiteX144" fmla="*/ 166996 w 232805"/>
                  <a:gd name="connsiteY144" fmla="*/ 90054 h 848590"/>
                  <a:gd name="connsiteX145" fmla="*/ 153141 w 232805"/>
                  <a:gd name="connsiteY145" fmla="*/ 65809 h 848590"/>
                  <a:gd name="connsiteX146" fmla="*/ 146214 w 232805"/>
                  <a:gd name="connsiteY146" fmla="*/ 58881 h 848590"/>
                  <a:gd name="connsiteX147" fmla="*/ 125432 w 232805"/>
                  <a:gd name="connsiteY147" fmla="*/ 0 h 8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232805" h="848590">
                    <a:moveTo>
                      <a:pt x="125432" y="0"/>
                    </a:moveTo>
                    <a:lnTo>
                      <a:pt x="125432" y="0"/>
                    </a:lnTo>
                    <a:cubicBezTo>
                      <a:pt x="124278" y="10391"/>
                      <a:pt x="124019" y="20920"/>
                      <a:pt x="121969" y="31172"/>
                    </a:cubicBezTo>
                    <a:cubicBezTo>
                      <a:pt x="119153" y="45253"/>
                      <a:pt x="111401" y="62523"/>
                      <a:pt x="101187" y="72736"/>
                    </a:cubicBezTo>
                    <a:cubicBezTo>
                      <a:pt x="98878" y="75045"/>
                      <a:pt x="96299" y="77113"/>
                      <a:pt x="94259" y="79663"/>
                    </a:cubicBezTo>
                    <a:cubicBezTo>
                      <a:pt x="81063" y="96158"/>
                      <a:pt x="94756" y="85105"/>
                      <a:pt x="76941" y="96981"/>
                    </a:cubicBezTo>
                    <a:cubicBezTo>
                      <a:pt x="75787" y="100445"/>
                      <a:pt x="75356" y="104241"/>
                      <a:pt x="73478" y="107372"/>
                    </a:cubicBezTo>
                    <a:cubicBezTo>
                      <a:pt x="64056" y="123076"/>
                      <a:pt x="43010" y="111947"/>
                      <a:pt x="101187" y="117763"/>
                    </a:cubicBezTo>
                    <a:cubicBezTo>
                      <a:pt x="98878" y="120072"/>
                      <a:pt x="97317" y="123543"/>
                      <a:pt x="94259" y="124690"/>
                    </a:cubicBezTo>
                    <a:cubicBezTo>
                      <a:pt x="87684" y="127156"/>
                      <a:pt x="77691" y="122536"/>
                      <a:pt x="73478" y="128154"/>
                    </a:cubicBezTo>
                    <a:cubicBezTo>
                      <a:pt x="70539" y="132073"/>
                      <a:pt x="79793" y="135828"/>
                      <a:pt x="83869" y="138545"/>
                    </a:cubicBezTo>
                    <a:cubicBezTo>
                      <a:pt x="86854" y="140535"/>
                      <a:pt x="106262" y="145009"/>
                      <a:pt x="108114" y="145472"/>
                    </a:cubicBezTo>
                    <a:cubicBezTo>
                      <a:pt x="106959" y="153554"/>
                      <a:pt x="107966" y="162258"/>
                      <a:pt x="104650" y="169718"/>
                    </a:cubicBezTo>
                    <a:cubicBezTo>
                      <a:pt x="102959" y="173522"/>
                      <a:pt x="96465" y="173115"/>
                      <a:pt x="94259" y="176645"/>
                    </a:cubicBezTo>
                    <a:cubicBezTo>
                      <a:pt x="90389" y="182837"/>
                      <a:pt x="87332" y="197427"/>
                      <a:pt x="87332" y="197427"/>
                    </a:cubicBezTo>
                    <a:cubicBezTo>
                      <a:pt x="89463" y="198137"/>
                      <a:pt x="108292" y="201334"/>
                      <a:pt x="101187" y="211281"/>
                    </a:cubicBezTo>
                    <a:cubicBezTo>
                      <a:pt x="96348" y="218056"/>
                      <a:pt x="80405" y="225136"/>
                      <a:pt x="80405" y="225136"/>
                    </a:cubicBezTo>
                    <a:cubicBezTo>
                      <a:pt x="76698" y="230697"/>
                      <a:pt x="72475" y="238504"/>
                      <a:pt x="66550" y="242454"/>
                    </a:cubicBezTo>
                    <a:cubicBezTo>
                      <a:pt x="62254" y="245318"/>
                      <a:pt x="57314" y="247072"/>
                      <a:pt x="52696" y="249381"/>
                    </a:cubicBezTo>
                    <a:cubicBezTo>
                      <a:pt x="56160" y="251690"/>
                      <a:pt x="59005" y="255493"/>
                      <a:pt x="63087" y="256309"/>
                    </a:cubicBezTo>
                    <a:cubicBezTo>
                      <a:pt x="76719" y="259036"/>
                      <a:pt x="90870" y="257935"/>
                      <a:pt x="104650" y="259772"/>
                    </a:cubicBezTo>
                    <a:cubicBezTo>
                      <a:pt x="108269" y="260255"/>
                      <a:pt x="111577" y="262081"/>
                      <a:pt x="115041" y="263236"/>
                    </a:cubicBezTo>
                    <a:lnTo>
                      <a:pt x="108114" y="284018"/>
                    </a:lnTo>
                    <a:cubicBezTo>
                      <a:pt x="105103" y="293050"/>
                      <a:pt x="104198" y="302695"/>
                      <a:pt x="101187" y="311727"/>
                    </a:cubicBezTo>
                    <a:cubicBezTo>
                      <a:pt x="100032" y="315191"/>
                      <a:pt x="100305" y="319536"/>
                      <a:pt x="97723" y="322118"/>
                    </a:cubicBezTo>
                    <a:cubicBezTo>
                      <a:pt x="91836" y="328005"/>
                      <a:pt x="76941" y="335972"/>
                      <a:pt x="76941" y="335972"/>
                    </a:cubicBezTo>
                    <a:cubicBezTo>
                      <a:pt x="75787" y="339436"/>
                      <a:pt x="75600" y="343392"/>
                      <a:pt x="73478" y="346363"/>
                    </a:cubicBezTo>
                    <a:cubicBezTo>
                      <a:pt x="59860" y="365429"/>
                      <a:pt x="62391" y="356064"/>
                      <a:pt x="45769" y="367145"/>
                    </a:cubicBezTo>
                    <a:cubicBezTo>
                      <a:pt x="43052" y="368956"/>
                      <a:pt x="41641" y="372392"/>
                      <a:pt x="38841" y="374072"/>
                    </a:cubicBezTo>
                    <a:cubicBezTo>
                      <a:pt x="31283" y="378607"/>
                      <a:pt x="8412" y="380399"/>
                      <a:pt x="4205" y="381000"/>
                    </a:cubicBezTo>
                    <a:cubicBezTo>
                      <a:pt x="3050" y="384463"/>
                      <a:pt x="-1840" y="388809"/>
                      <a:pt x="741" y="391390"/>
                    </a:cubicBezTo>
                    <a:cubicBezTo>
                      <a:pt x="5904" y="396553"/>
                      <a:pt x="21523" y="398318"/>
                      <a:pt x="21523" y="398318"/>
                    </a:cubicBezTo>
                    <a:cubicBezTo>
                      <a:pt x="38841" y="397163"/>
                      <a:pt x="56121" y="394854"/>
                      <a:pt x="73478" y="394854"/>
                    </a:cubicBezTo>
                    <a:cubicBezTo>
                      <a:pt x="80501" y="394854"/>
                      <a:pt x="91353" y="391925"/>
                      <a:pt x="94259" y="398318"/>
                    </a:cubicBezTo>
                    <a:cubicBezTo>
                      <a:pt x="99060" y="408881"/>
                      <a:pt x="93405" y="421648"/>
                      <a:pt x="90796" y="432954"/>
                    </a:cubicBezTo>
                    <a:cubicBezTo>
                      <a:pt x="89860" y="437010"/>
                      <a:pt x="86178" y="439881"/>
                      <a:pt x="83869" y="443345"/>
                    </a:cubicBezTo>
                    <a:cubicBezTo>
                      <a:pt x="85023" y="446809"/>
                      <a:pt x="85051" y="450885"/>
                      <a:pt x="87332" y="453736"/>
                    </a:cubicBezTo>
                    <a:cubicBezTo>
                      <a:pt x="89932" y="456987"/>
                      <a:pt x="96177" y="456798"/>
                      <a:pt x="97723" y="460663"/>
                    </a:cubicBezTo>
                    <a:cubicBezTo>
                      <a:pt x="99079" y="464053"/>
                      <a:pt x="95892" y="467788"/>
                      <a:pt x="94259" y="471054"/>
                    </a:cubicBezTo>
                    <a:cubicBezTo>
                      <a:pt x="86368" y="486837"/>
                      <a:pt x="88699" y="478224"/>
                      <a:pt x="73478" y="488372"/>
                    </a:cubicBezTo>
                    <a:cubicBezTo>
                      <a:pt x="70761" y="490184"/>
                      <a:pt x="68859" y="492991"/>
                      <a:pt x="66550" y="495300"/>
                    </a:cubicBezTo>
                    <a:cubicBezTo>
                      <a:pt x="65396" y="498763"/>
                      <a:pt x="63087" y="502039"/>
                      <a:pt x="63087" y="505690"/>
                    </a:cubicBezTo>
                    <a:cubicBezTo>
                      <a:pt x="63087" y="510450"/>
                      <a:pt x="63576" y="515828"/>
                      <a:pt x="66550" y="519545"/>
                    </a:cubicBezTo>
                    <a:cubicBezTo>
                      <a:pt x="68831" y="522396"/>
                      <a:pt x="73361" y="522293"/>
                      <a:pt x="76941" y="523009"/>
                    </a:cubicBezTo>
                    <a:cubicBezTo>
                      <a:pt x="84946" y="524610"/>
                      <a:pt x="93105" y="525318"/>
                      <a:pt x="101187" y="526472"/>
                    </a:cubicBezTo>
                    <a:cubicBezTo>
                      <a:pt x="98370" y="534922"/>
                      <a:pt x="97509" y="540541"/>
                      <a:pt x="90796" y="547254"/>
                    </a:cubicBezTo>
                    <a:cubicBezTo>
                      <a:pt x="87852" y="550198"/>
                      <a:pt x="83869" y="551872"/>
                      <a:pt x="80405" y="554181"/>
                    </a:cubicBezTo>
                    <a:cubicBezTo>
                      <a:pt x="78096" y="557645"/>
                      <a:pt x="75340" y="560849"/>
                      <a:pt x="73478" y="564572"/>
                    </a:cubicBezTo>
                    <a:cubicBezTo>
                      <a:pt x="71845" y="567838"/>
                      <a:pt x="72596" y="572381"/>
                      <a:pt x="70014" y="574963"/>
                    </a:cubicBezTo>
                    <a:cubicBezTo>
                      <a:pt x="67432" y="577545"/>
                      <a:pt x="63087" y="577272"/>
                      <a:pt x="59623" y="578427"/>
                    </a:cubicBezTo>
                    <a:cubicBezTo>
                      <a:pt x="56544" y="587663"/>
                      <a:pt x="54938" y="594112"/>
                      <a:pt x="49232" y="602672"/>
                    </a:cubicBezTo>
                    <a:cubicBezTo>
                      <a:pt x="47421" y="605389"/>
                      <a:pt x="44345" y="607050"/>
                      <a:pt x="42305" y="609600"/>
                    </a:cubicBezTo>
                    <a:cubicBezTo>
                      <a:pt x="39705" y="612850"/>
                      <a:pt x="37687" y="616527"/>
                      <a:pt x="35378" y="619990"/>
                    </a:cubicBezTo>
                    <a:cubicBezTo>
                      <a:pt x="38842" y="622299"/>
                      <a:pt x="41638" y="626402"/>
                      <a:pt x="45769" y="626918"/>
                    </a:cubicBezTo>
                    <a:cubicBezTo>
                      <a:pt x="58382" y="628495"/>
                      <a:pt x="64402" y="622578"/>
                      <a:pt x="73478" y="616527"/>
                    </a:cubicBezTo>
                    <a:cubicBezTo>
                      <a:pt x="79251" y="617681"/>
                      <a:pt x="85898" y="616725"/>
                      <a:pt x="90796" y="619990"/>
                    </a:cubicBezTo>
                    <a:cubicBezTo>
                      <a:pt x="93834" y="622015"/>
                      <a:pt x="93374" y="626839"/>
                      <a:pt x="94259" y="630381"/>
                    </a:cubicBezTo>
                    <a:cubicBezTo>
                      <a:pt x="102613" y="663799"/>
                      <a:pt x="93273" y="634352"/>
                      <a:pt x="101187" y="658090"/>
                    </a:cubicBezTo>
                    <a:lnTo>
                      <a:pt x="94259" y="678872"/>
                    </a:lnTo>
                    <a:lnTo>
                      <a:pt x="90796" y="689263"/>
                    </a:lnTo>
                    <a:cubicBezTo>
                      <a:pt x="96030" y="710202"/>
                      <a:pt x="92753" y="698602"/>
                      <a:pt x="101187" y="723900"/>
                    </a:cubicBezTo>
                    <a:cubicBezTo>
                      <a:pt x="102692" y="728416"/>
                      <a:pt x="110423" y="726209"/>
                      <a:pt x="115041" y="727363"/>
                    </a:cubicBezTo>
                    <a:cubicBezTo>
                      <a:pt x="94345" y="741160"/>
                      <a:pt x="112340" y="726092"/>
                      <a:pt x="101187" y="744681"/>
                    </a:cubicBezTo>
                    <a:cubicBezTo>
                      <a:pt x="99507" y="747482"/>
                      <a:pt x="96299" y="749059"/>
                      <a:pt x="94259" y="751609"/>
                    </a:cubicBezTo>
                    <a:cubicBezTo>
                      <a:pt x="91659" y="754860"/>
                      <a:pt x="89641" y="758536"/>
                      <a:pt x="87332" y="762000"/>
                    </a:cubicBezTo>
                    <a:cubicBezTo>
                      <a:pt x="86178" y="765463"/>
                      <a:pt x="84754" y="768848"/>
                      <a:pt x="83869" y="772390"/>
                    </a:cubicBezTo>
                    <a:cubicBezTo>
                      <a:pt x="81893" y="780295"/>
                      <a:pt x="80900" y="792182"/>
                      <a:pt x="76941" y="800100"/>
                    </a:cubicBezTo>
                    <a:cubicBezTo>
                      <a:pt x="75079" y="803823"/>
                      <a:pt x="72323" y="807027"/>
                      <a:pt x="70014" y="810490"/>
                    </a:cubicBezTo>
                    <a:cubicBezTo>
                      <a:pt x="83627" y="824105"/>
                      <a:pt x="73402" y="816715"/>
                      <a:pt x="104650" y="820881"/>
                    </a:cubicBezTo>
                    <a:cubicBezTo>
                      <a:pt x="112742" y="821960"/>
                      <a:pt x="120843" y="823003"/>
                      <a:pt x="128896" y="824345"/>
                    </a:cubicBezTo>
                    <a:cubicBezTo>
                      <a:pt x="142078" y="826542"/>
                      <a:pt x="147622" y="828161"/>
                      <a:pt x="160069" y="831272"/>
                    </a:cubicBezTo>
                    <a:cubicBezTo>
                      <a:pt x="180452" y="841465"/>
                      <a:pt x="169027" y="836569"/>
                      <a:pt x="194705" y="845127"/>
                    </a:cubicBezTo>
                    <a:lnTo>
                      <a:pt x="205096" y="848590"/>
                    </a:lnTo>
                    <a:cubicBezTo>
                      <a:pt x="207405" y="845127"/>
                      <a:pt x="210161" y="841923"/>
                      <a:pt x="212023" y="838200"/>
                    </a:cubicBezTo>
                    <a:cubicBezTo>
                      <a:pt x="215984" y="830279"/>
                      <a:pt x="216972" y="818401"/>
                      <a:pt x="218950" y="810490"/>
                    </a:cubicBezTo>
                    <a:cubicBezTo>
                      <a:pt x="219835" y="806948"/>
                      <a:pt x="221411" y="803610"/>
                      <a:pt x="222414" y="800100"/>
                    </a:cubicBezTo>
                    <a:cubicBezTo>
                      <a:pt x="223722" y="795523"/>
                      <a:pt x="224003" y="790621"/>
                      <a:pt x="225878" y="786245"/>
                    </a:cubicBezTo>
                    <a:cubicBezTo>
                      <a:pt x="227518" y="782419"/>
                      <a:pt x="230496" y="779318"/>
                      <a:pt x="232805" y="775854"/>
                    </a:cubicBezTo>
                    <a:cubicBezTo>
                      <a:pt x="227198" y="753429"/>
                      <a:pt x="233690" y="762564"/>
                      <a:pt x="218950" y="772390"/>
                    </a:cubicBezTo>
                    <a:cubicBezTo>
                      <a:pt x="215912" y="774415"/>
                      <a:pt x="212023" y="774699"/>
                      <a:pt x="208559" y="775854"/>
                    </a:cubicBezTo>
                    <a:cubicBezTo>
                      <a:pt x="205096" y="779318"/>
                      <a:pt x="200886" y="782169"/>
                      <a:pt x="198169" y="786245"/>
                    </a:cubicBezTo>
                    <a:cubicBezTo>
                      <a:pt x="189077" y="799884"/>
                      <a:pt x="202659" y="795410"/>
                      <a:pt x="184314" y="803563"/>
                    </a:cubicBezTo>
                    <a:cubicBezTo>
                      <a:pt x="177641" y="806529"/>
                      <a:pt x="163532" y="810490"/>
                      <a:pt x="163532" y="810490"/>
                    </a:cubicBezTo>
                    <a:cubicBezTo>
                      <a:pt x="155450" y="809336"/>
                      <a:pt x="147106" y="809373"/>
                      <a:pt x="139287" y="807027"/>
                    </a:cubicBezTo>
                    <a:cubicBezTo>
                      <a:pt x="133043" y="805154"/>
                      <a:pt x="126454" y="797658"/>
                      <a:pt x="121969" y="793172"/>
                    </a:cubicBezTo>
                    <a:cubicBezTo>
                      <a:pt x="117244" y="778998"/>
                      <a:pt x="113763" y="773537"/>
                      <a:pt x="121969" y="755072"/>
                    </a:cubicBezTo>
                    <a:cubicBezTo>
                      <a:pt x="123452" y="751736"/>
                      <a:pt x="128896" y="752763"/>
                      <a:pt x="132359" y="751609"/>
                    </a:cubicBezTo>
                    <a:cubicBezTo>
                      <a:pt x="149376" y="734592"/>
                      <a:pt x="134933" y="746051"/>
                      <a:pt x="180850" y="741218"/>
                    </a:cubicBezTo>
                    <a:cubicBezTo>
                      <a:pt x="188969" y="740363"/>
                      <a:pt x="197014" y="738909"/>
                      <a:pt x="205096" y="737754"/>
                    </a:cubicBezTo>
                    <a:cubicBezTo>
                      <a:pt x="203941" y="734290"/>
                      <a:pt x="204214" y="729945"/>
                      <a:pt x="201632" y="727363"/>
                    </a:cubicBezTo>
                    <a:cubicBezTo>
                      <a:pt x="199050" y="724781"/>
                      <a:pt x="194372" y="725778"/>
                      <a:pt x="191241" y="723900"/>
                    </a:cubicBezTo>
                    <a:cubicBezTo>
                      <a:pt x="188441" y="722220"/>
                      <a:pt x="187235" y="718432"/>
                      <a:pt x="184314" y="716972"/>
                    </a:cubicBezTo>
                    <a:cubicBezTo>
                      <a:pt x="177783" y="713706"/>
                      <a:pt x="170459" y="712354"/>
                      <a:pt x="163532" y="710045"/>
                    </a:cubicBezTo>
                    <a:lnTo>
                      <a:pt x="153141" y="706581"/>
                    </a:lnTo>
                    <a:cubicBezTo>
                      <a:pt x="151987" y="703117"/>
                      <a:pt x="151556" y="699321"/>
                      <a:pt x="149678" y="696190"/>
                    </a:cubicBezTo>
                    <a:cubicBezTo>
                      <a:pt x="147998" y="693390"/>
                      <a:pt x="144036" y="692265"/>
                      <a:pt x="142750" y="689263"/>
                    </a:cubicBezTo>
                    <a:cubicBezTo>
                      <a:pt x="140431" y="683852"/>
                      <a:pt x="141723" y="677304"/>
                      <a:pt x="139287" y="671945"/>
                    </a:cubicBezTo>
                    <a:cubicBezTo>
                      <a:pt x="135842" y="664366"/>
                      <a:pt x="125432" y="651163"/>
                      <a:pt x="125432" y="651163"/>
                    </a:cubicBezTo>
                    <a:cubicBezTo>
                      <a:pt x="133176" y="581470"/>
                      <a:pt x="124236" y="642092"/>
                      <a:pt x="132359" y="609600"/>
                    </a:cubicBezTo>
                    <a:cubicBezTo>
                      <a:pt x="133787" y="603888"/>
                      <a:pt x="133190" y="597547"/>
                      <a:pt x="135823" y="592281"/>
                    </a:cubicBezTo>
                    <a:cubicBezTo>
                      <a:pt x="138014" y="587900"/>
                      <a:pt x="143078" y="585653"/>
                      <a:pt x="146214" y="581890"/>
                    </a:cubicBezTo>
                    <a:cubicBezTo>
                      <a:pt x="148879" y="578692"/>
                      <a:pt x="149891" y="574100"/>
                      <a:pt x="153141" y="571500"/>
                    </a:cubicBezTo>
                    <a:cubicBezTo>
                      <a:pt x="156692" y="568660"/>
                      <a:pt x="179986" y="564745"/>
                      <a:pt x="180850" y="564572"/>
                    </a:cubicBezTo>
                    <a:cubicBezTo>
                      <a:pt x="142877" y="545585"/>
                      <a:pt x="189373" y="570659"/>
                      <a:pt x="156605" y="547254"/>
                    </a:cubicBezTo>
                    <a:cubicBezTo>
                      <a:pt x="152403" y="544253"/>
                      <a:pt x="147368" y="542636"/>
                      <a:pt x="142750" y="540327"/>
                    </a:cubicBezTo>
                    <a:cubicBezTo>
                      <a:pt x="141596" y="520700"/>
                      <a:pt x="137116" y="500986"/>
                      <a:pt x="139287" y="481445"/>
                    </a:cubicBezTo>
                    <a:cubicBezTo>
                      <a:pt x="139690" y="477816"/>
                      <a:pt x="146049" y="477578"/>
                      <a:pt x="149678" y="477981"/>
                    </a:cubicBezTo>
                    <a:cubicBezTo>
                      <a:pt x="156935" y="478787"/>
                      <a:pt x="163532" y="482600"/>
                      <a:pt x="170459" y="484909"/>
                    </a:cubicBezTo>
                    <a:lnTo>
                      <a:pt x="191241" y="491836"/>
                    </a:lnTo>
                    <a:lnTo>
                      <a:pt x="201632" y="495300"/>
                    </a:lnTo>
                    <a:cubicBezTo>
                      <a:pt x="189542" y="483208"/>
                      <a:pt x="197804" y="489405"/>
                      <a:pt x="173923" y="481445"/>
                    </a:cubicBezTo>
                    <a:lnTo>
                      <a:pt x="163532" y="477981"/>
                    </a:lnTo>
                    <a:cubicBezTo>
                      <a:pt x="161223" y="474517"/>
                      <a:pt x="159025" y="470977"/>
                      <a:pt x="156605" y="467590"/>
                    </a:cubicBezTo>
                    <a:cubicBezTo>
                      <a:pt x="153250" y="462893"/>
                      <a:pt x="148559" y="459011"/>
                      <a:pt x="146214" y="453736"/>
                    </a:cubicBezTo>
                    <a:cubicBezTo>
                      <a:pt x="143823" y="448356"/>
                      <a:pt x="143905" y="442191"/>
                      <a:pt x="142750" y="436418"/>
                    </a:cubicBezTo>
                    <a:cubicBezTo>
                      <a:pt x="143905" y="419100"/>
                      <a:pt x="137985" y="399745"/>
                      <a:pt x="146214" y="384463"/>
                    </a:cubicBezTo>
                    <a:cubicBezTo>
                      <a:pt x="149676" y="378034"/>
                      <a:pt x="160069" y="389081"/>
                      <a:pt x="166996" y="391390"/>
                    </a:cubicBezTo>
                    <a:lnTo>
                      <a:pt x="177387" y="394854"/>
                    </a:lnTo>
                    <a:lnTo>
                      <a:pt x="156605" y="387927"/>
                    </a:lnTo>
                    <a:cubicBezTo>
                      <a:pt x="154296" y="384463"/>
                      <a:pt x="152279" y="380787"/>
                      <a:pt x="149678" y="377536"/>
                    </a:cubicBezTo>
                    <a:cubicBezTo>
                      <a:pt x="147638" y="374986"/>
                      <a:pt x="144430" y="373409"/>
                      <a:pt x="142750" y="370609"/>
                    </a:cubicBezTo>
                    <a:cubicBezTo>
                      <a:pt x="140872" y="367478"/>
                      <a:pt x="135897" y="361574"/>
                      <a:pt x="139287" y="360218"/>
                    </a:cubicBezTo>
                    <a:cubicBezTo>
                      <a:pt x="145808" y="357610"/>
                      <a:pt x="153142" y="362527"/>
                      <a:pt x="160069" y="363681"/>
                    </a:cubicBezTo>
                    <a:cubicBezTo>
                      <a:pt x="166996" y="365990"/>
                      <a:pt x="175686" y="365446"/>
                      <a:pt x="180850" y="370609"/>
                    </a:cubicBezTo>
                    <a:cubicBezTo>
                      <a:pt x="183159" y="372918"/>
                      <a:pt x="190699" y="378997"/>
                      <a:pt x="187778" y="377536"/>
                    </a:cubicBezTo>
                    <a:cubicBezTo>
                      <a:pt x="182615" y="374954"/>
                      <a:pt x="178306" y="370902"/>
                      <a:pt x="173923" y="367145"/>
                    </a:cubicBezTo>
                    <a:cubicBezTo>
                      <a:pt x="170204" y="363957"/>
                      <a:pt x="166668" y="360517"/>
                      <a:pt x="163532" y="356754"/>
                    </a:cubicBezTo>
                    <a:cubicBezTo>
                      <a:pt x="157413" y="349412"/>
                      <a:pt x="153912" y="340977"/>
                      <a:pt x="149678" y="332509"/>
                    </a:cubicBezTo>
                    <a:cubicBezTo>
                      <a:pt x="148523" y="324427"/>
                      <a:pt x="147675" y="316295"/>
                      <a:pt x="146214" y="308263"/>
                    </a:cubicBezTo>
                    <a:cubicBezTo>
                      <a:pt x="143644" y="294127"/>
                      <a:pt x="135997" y="282025"/>
                      <a:pt x="146214" y="266700"/>
                    </a:cubicBezTo>
                    <a:cubicBezTo>
                      <a:pt x="149480" y="261802"/>
                      <a:pt x="157759" y="264391"/>
                      <a:pt x="163532" y="263236"/>
                    </a:cubicBezTo>
                    <a:cubicBezTo>
                      <a:pt x="162378" y="255154"/>
                      <a:pt x="161670" y="246995"/>
                      <a:pt x="160069" y="238990"/>
                    </a:cubicBezTo>
                    <a:cubicBezTo>
                      <a:pt x="159353" y="235410"/>
                      <a:pt x="157397" y="232164"/>
                      <a:pt x="156605" y="228600"/>
                    </a:cubicBezTo>
                    <a:cubicBezTo>
                      <a:pt x="155081" y="221744"/>
                      <a:pt x="154296" y="214745"/>
                      <a:pt x="153141" y="207818"/>
                    </a:cubicBezTo>
                    <a:cubicBezTo>
                      <a:pt x="154296" y="202045"/>
                      <a:pt x="150894" y="191928"/>
                      <a:pt x="156605" y="190500"/>
                    </a:cubicBezTo>
                    <a:cubicBezTo>
                      <a:pt x="173443" y="186290"/>
                      <a:pt x="191467" y="190947"/>
                      <a:pt x="208559" y="193963"/>
                    </a:cubicBezTo>
                    <a:cubicBezTo>
                      <a:pt x="211775" y="194530"/>
                      <a:pt x="218585" y="199857"/>
                      <a:pt x="215487" y="200890"/>
                    </a:cubicBezTo>
                    <a:cubicBezTo>
                      <a:pt x="209902" y="202752"/>
                      <a:pt x="203942" y="198581"/>
                      <a:pt x="198169" y="197427"/>
                    </a:cubicBezTo>
                    <a:cubicBezTo>
                      <a:pt x="189172" y="191429"/>
                      <a:pt x="182514" y="187268"/>
                      <a:pt x="173923" y="180109"/>
                    </a:cubicBezTo>
                    <a:cubicBezTo>
                      <a:pt x="171414" y="178018"/>
                      <a:pt x="169305" y="175490"/>
                      <a:pt x="166996" y="173181"/>
                    </a:cubicBezTo>
                    <a:cubicBezTo>
                      <a:pt x="165841" y="168563"/>
                      <a:pt x="164840" y="163904"/>
                      <a:pt x="163532" y="159327"/>
                    </a:cubicBezTo>
                    <a:cubicBezTo>
                      <a:pt x="162529" y="155817"/>
                      <a:pt x="160472" y="152565"/>
                      <a:pt x="160069" y="148936"/>
                    </a:cubicBezTo>
                    <a:cubicBezTo>
                      <a:pt x="158152" y="131685"/>
                      <a:pt x="157760" y="114299"/>
                      <a:pt x="156605" y="96981"/>
                    </a:cubicBezTo>
                    <a:cubicBezTo>
                      <a:pt x="163532" y="95827"/>
                      <a:pt x="171544" y="97413"/>
                      <a:pt x="177387" y="93518"/>
                    </a:cubicBezTo>
                    <a:cubicBezTo>
                      <a:pt x="180425" y="91493"/>
                      <a:pt x="169847" y="92335"/>
                      <a:pt x="166996" y="90054"/>
                    </a:cubicBezTo>
                    <a:cubicBezTo>
                      <a:pt x="161938" y="86007"/>
                      <a:pt x="156061" y="70189"/>
                      <a:pt x="153141" y="65809"/>
                    </a:cubicBezTo>
                    <a:cubicBezTo>
                      <a:pt x="151330" y="63092"/>
                      <a:pt x="148523" y="61190"/>
                      <a:pt x="146214" y="58881"/>
                    </a:cubicBezTo>
                    <a:cubicBezTo>
                      <a:pt x="138471" y="35651"/>
                      <a:pt x="128896" y="9813"/>
                      <a:pt x="125432"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49" name="Freeform 148">
              <a:extLst>
                <a:ext uri="{FF2B5EF4-FFF2-40B4-BE49-F238E27FC236}">
                  <a16:creationId xmlns:a16="http://schemas.microsoft.com/office/drawing/2014/main" id="{5C2218F6-0F50-1E58-1493-94A9D0035005}"/>
                </a:ext>
              </a:extLst>
            </p:cNvPr>
            <p:cNvSpPr/>
            <p:nvPr/>
          </p:nvSpPr>
          <p:spPr>
            <a:xfrm>
              <a:off x="6271632" y="3803073"/>
              <a:ext cx="293741" cy="1110476"/>
            </a:xfrm>
            <a:custGeom>
              <a:avLst/>
              <a:gdLst>
                <a:gd name="connsiteX0" fmla="*/ 167268 w 293741"/>
                <a:gd name="connsiteY0" fmla="*/ 0 h 1110476"/>
                <a:gd name="connsiteX1" fmla="*/ 167268 w 293741"/>
                <a:gd name="connsiteY1" fmla="*/ 0 h 1110476"/>
                <a:gd name="connsiteX2" fmla="*/ 143023 w 293741"/>
                <a:gd name="connsiteY2" fmla="*/ 17318 h 1110476"/>
                <a:gd name="connsiteX3" fmla="*/ 125704 w 293741"/>
                <a:gd name="connsiteY3" fmla="*/ 31172 h 1110476"/>
                <a:gd name="connsiteX4" fmla="*/ 122241 w 293741"/>
                <a:gd name="connsiteY4" fmla="*/ 41563 h 1110476"/>
                <a:gd name="connsiteX5" fmla="*/ 129168 w 293741"/>
                <a:gd name="connsiteY5" fmla="*/ 51954 h 1110476"/>
                <a:gd name="connsiteX6" fmla="*/ 167268 w 293741"/>
                <a:gd name="connsiteY6" fmla="*/ 62345 h 1110476"/>
                <a:gd name="connsiteX7" fmla="*/ 163804 w 293741"/>
                <a:gd name="connsiteY7" fmla="*/ 72736 h 1110476"/>
                <a:gd name="connsiteX8" fmla="*/ 153413 w 293741"/>
                <a:gd name="connsiteY8" fmla="*/ 79663 h 1110476"/>
                <a:gd name="connsiteX9" fmla="*/ 136095 w 293741"/>
                <a:gd name="connsiteY9" fmla="*/ 107372 h 1110476"/>
                <a:gd name="connsiteX10" fmla="*/ 122241 w 293741"/>
                <a:gd name="connsiteY10" fmla="*/ 124691 h 1110476"/>
                <a:gd name="connsiteX11" fmla="*/ 97995 w 293741"/>
                <a:gd name="connsiteY11" fmla="*/ 131618 h 1110476"/>
                <a:gd name="connsiteX12" fmla="*/ 77213 w 293741"/>
                <a:gd name="connsiteY12" fmla="*/ 138545 h 1110476"/>
                <a:gd name="connsiteX13" fmla="*/ 66823 w 293741"/>
                <a:gd name="connsiteY13" fmla="*/ 145472 h 1110476"/>
                <a:gd name="connsiteX14" fmla="*/ 63359 w 293741"/>
                <a:gd name="connsiteY14" fmla="*/ 155863 h 1110476"/>
                <a:gd name="connsiteX15" fmla="*/ 52968 w 293741"/>
                <a:gd name="connsiteY15" fmla="*/ 159327 h 1110476"/>
                <a:gd name="connsiteX16" fmla="*/ 39113 w 293741"/>
                <a:gd name="connsiteY16" fmla="*/ 166254 h 1110476"/>
                <a:gd name="connsiteX17" fmla="*/ 46041 w 293741"/>
                <a:gd name="connsiteY17" fmla="*/ 176645 h 1110476"/>
                <a:gd name="connsiteX18" fmla="*/ 66823 w 293741"/>
                <a:gd name="connsiteY18" fmla="*/ 183572 h 1110476"/>
                <a:gd name="connsiteX19" fmla="*/ 91068 w 293741"/>
                <a:gd name="connsiteY19" fmla="*/ 190500 h 1110476"/>
                <a:gd name="connsiteX20" fmla="*/ 115313 w 293741"/>
                <a:gd name="connsiteY20" fmla="*/ 183572 h 1110476"/>
                <a:gd name="connsiteX21" fmla="*/ 129168 w 293741"/>
                <a:gd name="connsiteY21" fmla="*/ 187036 h 1110476"/>
                <a:gd name="connsiteX22" fmla="*/ 132632 w 293741"/>
                <a:gd name="connsiteY22" fmla="*/ 197427 h 1110476"/>
                <a:gd name="connsiteX23" fmla="*/ 129168 w 293741"/>
                <a:gd name="connsiteY23" fmla="*/ 218209 h 1110476"/>
                <a:gd name="connsiteX24" fmla="*/ 108386 w 293741"/>
                <a:gd name="connsiteY24" fmla="*/ 228600 h 1110476"/>
                <a:gd name="connsiteX25" fmla="*/ 97995 w 293741"/>
                <a:gd name="connsiteY25" fmla="*/ 235527 h 1110476"/>
                <a:gd name="connsiteX26" fmla="*/ 94532 w 293741"/>
                <a:gd name="connsiteY26" fmla="*/ 245918 h 1110476"/>
                <a:gd name="connsiteX27" fmla="*/ 136095 w 293741"/>
                <a:gd name="connsiteY27" fmla="*/ 259772 h 1110476"/>
                <a:gd name="connsiteX28" fmla="*/ 125704 w 293741"/>
                <a:gd name="connsiteY28" fmla="*/ 294409 h 1110476"/>
                <a:gd name="connsiteX29" fmla="*/ 111850 w 293741"/>
                <a:gd name="connsiteY29" fmla="*/ 315191 h 1110476"/>
                <a:gd name="connsiteX30" fmla="*/ 91068 w 293741"/>
                <a:gd name="connsiteY30" fmla="*/ 322118 h 1110476"/>
                <a:gd name="connsiteX31" fmla="*/ 70286 w 293741"/>
                <a:gd name="connsiteY31" fmla="*/ 329045 h 1110476"/>
                <a:gd name="connsiteX32" fmla="*/ 59895 w 293741"/>
                <a:gd name="connsiteY32" fmla="*/ 332509 h 1110476"/>
                <a:gd name="connsiteX33" fmla="*/ 49504 w 293741"/>
                <a:gd name="connsiteY33" fmla="*/ 335972 h 1110476"/>
                <a:gd name="connsiteX34" fmla="*/ 46041 w 293741"/>
                <a:gd name="connsiteY34" fmla="*/ 346363 h 1110476"/>
                <a:gd name="connsiteX35" fmla="*/ 56432 w 293741"/>
                <a:gd name="connsiteY35" fmla="*/ 349827 h 1110476"/>
                <a:gd name="connsiteX36" fmla="*/ 104923 w 293741"/>
                <a:gd name="connsiteY36" fmla="*/ 346363 h 1110476"/>
                <a:gd name="connsiteX37" fmla="*/ 115313 w 293741"/>
                <a:gd name="connsiteY37" fmla="*/ 349827 h 1110476"/>
                <a:gd name="connsiteX38" fmla="*/ 97995 w 293741"/>
                <a:gd name="connsiteY38" fmla="*/ 367145 h 1110476"/>
                <a:gd name="connsiteX39" fmla="*/ 87604 w 293741"/>
                <a:gd name="connsiteY39" fmla="*/ 387927 h 1110476"/>
                <a:gd name="connsiteX40" fmla="*/ 70286 w 293741"/>
                <a:gd name="connsiteY40" fmla="*/ 419100 h 1110476"/>
                <a:gd name="connsiteX41" fmla="*/ 73750 w 293741"/>
                <a:gd name="connsiteY41" fmla="*/ 432954 h 1110476"/>
                <a:gd name="connsiteX42" fmla="*/ 122241 w 293741"/>
                <a:gd name="connsiteY42" fmla="*/ 419100 h 1110476"/>
                <a:gd name="connsiteX43" fmla="*/ 125704 w 293741"/>
                <a:gd name="connsiteY43" fmla="*/ 408709 h 1110476"/>
                <a:gd name="connsiteX44" fmla="*/ 132632 w 293741"/>
                <a:gd name="connsiteY44" fmla="*/ 401782 h 1110476"/>
                <a:gd name="connsiteX45" fmla="*/ 136095 w 293741"/>
                <a:gd name="connsiteY45" fmla="*/ 415636 h 1110476"/>
                <a:gd name="connsiteX46" fmla="*/ 132632 w 293741"/>
                <a:gd name="connsiteY46" fmla="*/ 432954 h 1110476"/>
                <a:gd name="connsiteX47" fmla="*/ 125704 w 293741"/>
                <a:gd name="connsiteY47" fmla="*/ 439882 h 1110476"/>
                <a:gd name="connsiteX48" fmla="*/ 118777 w 293741"/>
                <a:gd name="connsiteY48" fmla="*/ 450272 h 1110476"/>
                <a:gd name="connsiteX49" fmla="*/ 111850 w 293741"/>
                <a:gd name="connsiteY49" fmla="*/ 457200 h 1110476"/>
                <a:gd name="connsiteX50" fmla="*/ 104923 w 293741"/>
                <a:gd name="connsiteY50" fmla="*/ 467591 h 1110476"/>
                <a:gd name="connsiteX51" fmla="*/ 97995 w 293741"/>
                <a:gd name="connsiteY51" fmla="*/ 474518 h 1110476"/>
                <a:gd name="connsiteX52" fmla="*/ 77213 w 293741"/>
                <a:gd name="connsiteY52" fmla="*/ 481445 h 1110476"/>
                <a:gd name="connsiteX53" fmla="*/ 108386 w 293741"/>
                <a:gd name="connsiteY53" fmla="*/ 495300 h 1110476"/>
                <a:gd name="connsiteX54" fmla="*/ 111850 w 293741"/>
                <a:gd name="connsiteY54" fmla="*/ 509154 h 1110476"/>
                <a:gd name="connsiteX55" fmla="*/ 108386 w 293741"/>
                <a:gd name="connsiteY55" fmla="*/ 529936 h 1110476"/>
                <a:gd name="connsiteX56" fmla="*/ 97995 w 293741"/>
                <a:gd name="connsiteY56" fmla="*/ 533400 h 1110476"/>
                <a:gd name="connsiteX57" fmla="*/ 87604 w 293741"/>
                <a:gd name="connsiteY57" fmla="*/ 540327 h 1110476"/>
                <a:gd name="connsiteX58" fmla="*/ 66823 w 293741"/>
                <a:gd name="connsiteY58" fmla="*/ 547254 h 1110476"/>
                <a:gd name="connsiteX59" fmla="*/ 56432 w 293741"/>
                <a:gd name="connsiteY59" fmla="*/ 554182 h 1110476"/>
                <a:gd name="connsiteX60" fmla="*/ 42577 w 293741"/>
                <a:gd name="connsiteY60" fmla="*/ 557645 h 1110476"/>
                <a:gd name="connsiteX61" fmla="*/ 56432 w 293741"/>
                <a:gd name="connsiteY61" fmla="*/ 564572 h 1110476"/>
                <a:gd name="connsiteX62" fmla="*/ 87604 w 293741"/>
                <a:gd name="connsiteY62" fmla="*/ 574963 h 1110476"/>
                <a:gd name="connsiteX63" fmla="*/ 111850 w 293741"/>
                <a:gd name="connsiteY63" fmla="*/ 578427 h 1110476"/>
                <a:gd name="connsiteX64" fmla="*/ 87604 w 293741"/>
                <a:gd name="connsiteY64" fmla="*/ 599209 h 1110476"/>
                <a:gd name="connsiteX65" fmla="*/ 59895 w 293741"/>
                <a:gd name="connsiteY65" fmla="*/ 619991 h 1110476"/>
                <a:gd name="connsiteX66" fmla="*/ 35650 w 293741"/>
                <a:gd name="connsiteY66" fmla="*/ 644236 h 1110476"/>
                <a:gd name="connsiteX67" fmla="*/ 32186 w 293741"/>
                <a:gd name="connsiteY67" fmla="*/ 654627 h 1110476"/>
                <a:gd name="connsiteX68" fmla="*/ 11404 w 293741"/>
                <a:gd name="connsiteY68" fmla="*/ 668482 h 1110476"/>
                <a:gd name="connsiteX69" fmla="*/ 21795 w 293741"/>
                <a:gd name="connsiteY69" fmla="*/ 671945 h 1110476"/>
                <a:gd name="connsiteX70" fmla="*/ 56432 w 293741"/>
                <a:gd name="connsiteY70" fmla="*/ 651163 h 1110476"/>
                <a:gd name="connsiteX71" fmla="*/ 84141 w 293741"/>
                <a:gd name="connsiteY71" fmla="*/ 630382 h 1110476"/>
                <a:gd name="connsiteX72" fmla="*/ 139559 w 293741"/>
                <a:gd name="connsiteY72" fmla="*/ 633845 h 1110476"/>
                <a:gd name="connsiteX73" fmla="*/ 146486 w 293741"/>
                <a:gd name="connsiteY73" fmla="*/ 644236 h 1110476"/>
                <a:gd name="connsiteX74" fmla="*/ 153413 w 293741"/>
                <a:gd name="connsiteY74" fmla="*/ 665018 h 1110476"/>
                <a:gd name="connsiteX75" fmla="*/ 149950 w 293741"/>
                <a:gd name="connsiteY75" fmla="*/ 682336 h 1110476"/>
                <a:gd name="connsiteX76" fmla="*/ 129168 w 293741"/>
                <a:gd name="connsiteY76" fmla="*/ 692727 h 1110476"/>
                <a:gd name="connsiteX77" fmla="*/ 104923 w 293741"/>
                <a:gd name="connsiteY77" fmla="*/ 706582 h 1110476"/>
                <a:gd name="connsiteX78" fmla="*/ 87604 w 293741"/>
                <a:gd name="connsiteY78" fmla="*/ 713509 h 1110476"/>
                <a:gd name="connsiteX79" fmla="*/ 66823 w 293741"/>
                <a:gd name="connsiteY79" fmla="*/ 723900 h 1110476"/>
                <a:gd name="connsiteX80" fmla="*/ 59895 w 293741"/>
                <a:gd name="connsiteY80" fmla="*/ 730827 h 1110476"/>
                <a:gd name="connsiteX81" fmla="*/ 35650 w 293741"/>
                <a:gd name="connsiteY81" fmla="*/ 741218 h 1110476"/>
                <a:gd name="connsiteX82" fmla="*/ 28723 w 293741"/>
                <a:gd name="connsiteY82" fmla="*/ 751609 h 1110476"/>
                <a:gd name="connsiteX83" fmla="*/ 35650 w 293741"/>
                <a:gd name="connsiteY83" fmla="*/ 762000 h 1110476"/>
                <a:gd name="connsiteX84" fmla="*/ 84141 w 293741"/>
                <a:gd name="connsiteY84" fmla="*/ 758536 h 1110476"/>
                <a:gd name="connsiteX85" fmla="*/ 94532 w 293741"/>
                <a:gd name="connsiteY85" fmla="*/ 755072 h 1110476"/>
                <a:gd name="connsiteX86" fmla="*/ 101459 w 293741"/>
                <a:gd name="connsiteY86" fmla="*/ 762000 h 1110476"/>
                <a:gd name="connsiteX87" fmla="*/ 91068 w 293741"/>
                <a:gd name="connsiteY87" fmla="*/ 772391 h 1110476"/>
                <a:gd name="connsiteX88" fmla="*/ 73750 w 293741"/>
                <a:gd name="connsiteY88" fmla="*/ 807027 h 1110476"/>
                <a:gd name="connsiteX89" fmla="*/ 63359 w 293741"/>
                <a:gd name="connsiteY89" fmla="*/ 813954 h 1110476"/>
                <a:gd name="connsiteX90" fmla="*/ 49504 w 293741"/>
                <a:gd name="connsiteY90" fmla="*/ 827809 h 1110476"/>
                <a:gd name="connsiteX91" fmla="*/ 28723 w 293741"/>
                <a:gd name="connsiteY91" fmla="*/ 841663 h 1110476"/>
                <a:gd name="connsiteX92" fmla="*/ 25259 w 293741"/>
                <a:gd name="connsiteY92" fmla="*/ 852054 h 1110476"/>
                <a:gd name="connsiteX93" fmla="*/ 4477 w 293741"/>
                <a:gd name="connsiteY93" fmla="*/ 865909 h 1110476"/>
                <a:gd name="connsiteX94" fmla="*/ 1013 w 293741"/>
                <a:gd name="connsiteY94" fmla="*/ 876300 h 1110476"/>
                <a:gd name="connsiteX95" fmla="*/ 77213 w 293741"/>
                <a:gd name="connsiteY95" fmla="*/ 876300 h 1110476"/>
                <a:gd name="connsiteX96" fmla="*/ 80677 w 293741"/>
                <a:gd name="connsiteY96" fmla="*/ 865909 h 1110476"/>
                <a:gd name="connsiteX97" fmla="*/ 91068 w 293741"/>
                <a:gd name="connsiteY97" fmla="*/ 862445 h 1110476"/>
                <a:gd name="connsiteX98" fmla="*/ 87604 w 293741"/>
                <a:gd name="connsiteY98" fmla="*/ 872836 h 1110476"/>
                <a:gd name="connsiteX99" fmla="*/ 91068 w 293741"/>
                <a:gd name="connsiteY99" fmla="*/ 904009 h 1110476"/>
                <a:gd name="connsiteX100" fmla="*/ 111850 w 293741"/>
                <a:gd name="connsiteY100" fmla="*/ 907472 h 1110476"/>
                <a:gd name="connsiteX101" fmla="*/ 118777 w 293741"/>
                <a:gd name="connsiteY101" fmla="*/ 914400 h 1110476"/>
                <a:gd name="connsiteX102" fmla="*/ 111850 w 293741"/>
                <a:gd name="connsiteY102" fmla="*/ 924791 h 1110476"/>
                <a:gd name="connsiteX103" fmla="*/ 91068 w 293741"/>
                <a:gd name="connsiteY103" fmla="*/ 931718 h 1110476"/>
                <a:gd name="connsiteX104" fmla="*/ 80677 w 293741"/>
                <a:gd name="connsiteY104" fmla="*/ 938645 h 1110476"/>
                <a:gd name="connsiteX105" fmla="*/ 73750 w 293741"/>
                <a:gd name="connsiteY105" fmla="*/ 949036 h 1110476"/>
                <a:gd name="connsiteX106" fmla="*/ 63359 w 293741"/>
                <a:gd name="connsiteY106" fmla="*/ 952500 h 1110476"/>
                <a:gd name="connsiteX107" fmla="*/ 80677 w 293741"/>
                <a:gd name="connsiteY107" fmla="*/ 955963 h 1110476"/>
                <a:gd name="connsiteX108" fmla="*/ 122241 w 293741"/>
                <a:gd name="connsiteY108" fmla="*/ 959427 h 1110476"/>
                <a:gd name="connsiteX109" fmla="*/ 108386 w 293741"/>
                <a:gd name="connsiteY109" fmla="*/ 980209 h 1110476"/>
                <a:gd name="connsiteX110" fmla="*/ 101459 w 293741"/>
                <a:gd name="connsiteY110" fmla="*/ 1004454 h 1110476"/>
                <a:gd name="connsiteX111" fmla="*/ 94532 w 293741"/>
                <a:gd name="connsiteY111" fmla="*/ 1011382 h 1110476"/>
                <a:gd name="connsiteX112" fmla="*/ 108386 w 293741"/>
                <a:gd name="connsiteY112" fmla="*/ 1014845 h 1110476"/>
                <a:gd name="connsiteX113" fmla="*/ 125704 w 293741"/>
                <a:gd name="connsiteY113" fmla="*/ 1028700 h 1110476"/>
                <a:gd name="connsiteX114" fmla="*/ 136095 w 293741"/>
                <a:gd name="connsiteY114" fmla="*/ 1032163 h 1110476"/>
                <a:gd name="connsiteX115" fmla="*/ 160341 w 293741"/>
                <a:gd name="connsiteY115" fmla="*/ 1049482 h 1110476"/>
                <a:gd name="connsiteX116" fmla="*/ 181123 w 293741"/>
                <a:gd name="connsiteY116" fmla="*/ 1063336 h 1110476"/>
                <a:gd name="connsiteX117" fmla="*/ 201904 w 293741"/>
                <a:gd name="connsiteY117" fmla="*/ 1087582 h 1110476"/>
                <a:gd name="connsiteX118" fmla="*/ 212295 w 293741"/>
                <a:gd name="connsiteY118" fmla="*/ 1094509 h 1110476"/>
                <a:gd name="connsiteX119" fmla="*/ 226150 w 293741"/>
                <a:gd name="connsiteY119" fmla="*/ 1097972 h 1110476"/>
                <a:gd name="connsiteX120" fmla="*/ 278104 w 293741"/>
                <a:gd name="connsiteY120" fmla="*/ 1101436 h 1110476"/>
                <a:gd name="connsiteX121" fmla="*/ 274641 w 293741"/>
                <a:gd name="connsiteY121" fmla="*/ 1091045 h 1110476"/>
                <a:gd name="connsiteX122" fmla="*/ 264250 w 293741"/>
                <a:gd name="connsiteY122" fmla="*/ 1087582 h 1110476"/>
                <a:gd name="connsiteX123" fmla="*/ 236541 w 293741"/>
                <a:gd name="connsiteY123" fmla="*/ 1066800 h 1110476"/>
                <a:gd name="connsiteX124" fmla="*/ 226150 w 293741"/>
                <a:gd name="connsiteY124" fmla="*/ 1063336 h 1110476"/>
                <a:gd name="connsiteX125" fmla="*/ 201904 w 293741"/>
                <a:gd name="connsiteY125" fmla="*/ 1052945 h 1110476"/>
                <a:gd name="connsiteX126" fmla="*/ 194977 w 293741"/>
                <a:gd name="connsiteY126" fmla="*/ 1042554 h 1110476"/>
                <a:gd name="connsiteX127" fmla="*/ 177659 w 293741"/>
                <a:gd name="connsiteY127" fmla="*/ 1025236 h 1110476"/>
                <a:gd name="connsiteX128" fmla="*/ 170732 w 293741"/>
                <a:gd name="connsiteY128" fmla="*/ 997527 h 1110476"/>
                <a:gd name="connsiteX129" fmla="*/ 163804 w 293741"/>
                <a:gd name="connsiteY129" fmla="*/ 990600 h 1110476"/>
                <a:gd name="connsiteX130" fmla="*/ 167268 w 293741"/>
                <a:gd name="connsiteY130" fmla="*/ 945572 h 1110476"/>
                <a:gd name="connsiteX131" fmla="*/ 184586 w 293741"/>
                <a:gd name="connsiteY131" fmla="*/ 949036 h 1110476"/>
                <a:gd name="connsiteX132" fmla="*/ 177659 w 293741"/>
                <a:gd name="connsiteY132" fmla="*/ 938645 h 1110476"/>
                <a:gd name="connsiteX133" fmla="*/ 160341 w 293741"/>
                <a:gd name="connsiteY133" fmla="*/ 917863 h 1110476"/>
                <a:gd name="connsiteX134" fmla="*/ 156877 w 293741"/>
                <a:gd name="connsiteY134" fmla="*/ 907472 h 1110476"/>
                <a:gd name="connsiteX135" fmla="*/ 160341 w 293741"/>
                <a:gd name="connsiteY135" fmla="*/ 872836 h 1110476"/>
                <a:gd name="connsiteX136" fmla="*/ 181123 w 293741"/>
                <a:gd name="connsiteY136" fmla="*/ 879763 h 1110476"/>
                <a:gd name="connsiteX137" fmla="*/ 243468 w 293741"/>
                <a:gd name="connsiteY137" fmla="*/ 883227 h 1110476"/>
                <a:gd name="connsiteX138" fmla="*/ 267713 w 293741"/>
                <a:gd name="connsiteY138" fmla="*/ 879763 h 1110476"/>
                <a:gd name="connsiteX139" fmla="*/ 257323 w 293741"/>
                <a:gd name="connsiteY139" fmla="*/ 872836 h 1110476"/>
                <a:gd name="connsiteX140" fmla="*/ 246932 w 293741"/>
                <a:gd name="connsiteY140" fmla="*/ 869372 h 1110476"/>
                <a:gd name="connsiteX141" fmla="*/ 229613 w 293741"/>
                <a:gd name="connsiteY141" fmla="*/ 858982 h 1110476"/>
                <a:gd name="connsiteX142" fmla="*/ 215759 w 293741"/>
                <a:gd name="connsiteY142" fmla="*/ 841663 h 1110476"/>
                <a:gd name="connsiteX143" fmla="*/ 194977 w 293741"/>
                <a:gd name="connsiteY143" fmla="*/ 824345 h 1110476"/>
                <a:gd name="connsiteX144" fmla="*/ 177659 w 293741"/>
                <a:gd name="connsiteY144" fmla="*/ 810491 h 1110476"/>
                <a:gd name="connsiteX145" fmla="*/ 167268 w 293741"/>
                <a:gd name="connsiteY145" fmla="*/ 800100 h 1110476"/>
                <a:gd name="connsiteX146" fmla="*/ 156877 w 293741"/>
                <a:gd name="connsiteY146" fmla="*/ 793172 h 1110476"/>
                <a:gd name="connsiteX147" fmla="*/ 156877 w 293741"/>
                <a:gd name="connsiteY147" fmla="*/ 748145 h 1110476"/>
                <a:gd name="connsiteX148" fmla="*/ 167268 w 293741"/>
                <a:gd name="connsiteY148" fmla="*/ 741218 h 1110476"/>
                <a:gd name="connsiteX149" fmla="*/ 174195 w 293741"/>
                <a:gd name="connsiteY149" fmla="*/ 689263 h 1110476"/>
                <a:gd name="connsiteX150" fmla="*/ 177659 w 293741"/>
                <a:gd name="connsiteY150" fmla="*/ 678872 h 1110476"/>
                <a:gd name="connsiteX151" fmla="*/ 188050 w 293741"/>
                <a:gd name="connsiteY151" fmla="*/ 671945 h 1110476"/>
                <a:gd name="connsiteX152" fmla="*/ 215759 w 293741"/>
                <a:gd name="connsiteY152" fmla="*/ 682336 h 1110476"/>
                <a:gd name="connsiteX153" fmla="*/ 236541 w 293741"/>
                <a:gd name="connsiteY153" fmla="*/ 689263 h 1110476"/>
                <a:gd name="connsiteX154" fmla="*/ 246932 w 293741"/>
                <a:gd name="connsiteY154" fmla="*/ 696191 h 1110476"/>
                <a:gd name="connsiteX155" fmla="*/ 253859 w 293741"/>
                <a:gd name="connsiteY155" fmla="*/ 706582 h 1110476"/>
                <a:gd name="connsiteX156" fmla="*/ 250395 w 293741"/>
                <a:gd name="connsiteY156" fmla="*/ 696191 h 1110476"/>
                <a:gd name="connsiteX157" fmla="*/ 229613 w 293741"/>
                <a:gd name="connsiteY157" fmla="*/ 689263 h 1110476"/>
                <a:gd name="connsiteX158" fmla="*/ 208832 w 293741"/>
                <a:gd name="connsiteY158" fmla="*/ 675409 h 1110476"/>
                <a:gd name="connsiteX159" fmla="*/ 201904 w 293741"/>
                <a:gd name="connsiteY159" fmla="*/ 668482 h 1110476"/>
                <a:gd name="connsiteX160" fmla="*/ 181123 w 293741"/>
                <a:gd name="connsiteY160" fmla="*/ 651163 h 1110476"/>
                <a:gd name="connsiteX161" fmla="*/ 177659 w 293741"/>
                <a:gd name="connsiteY161" fmla="*/ 640772 h 1110476"/>
                <a:gd name="connsiteX162" fmla="*/ 188050 w 293741"/>
                <a:gd name="connsiteY162" fmla="*/ 633845 h 1110476"/>
                <a:gd name="connsiteX163" fmla="*/ 229613 w 293741"/>
                <a:gd name="connsiteY163" fmla="*/ 630382 h 1110476"/>
                <a:gd name="connsiteX164" fmla="*/ 208832 w 293741"/>
                <a:gd name="connsiteY164" fmla="*/ 619991 h 1110476"/>
                <a:gd name="connsiteX165" fmla="*/ 198441 w 293741"/>
                <a:gd name="connsiteY165" fmla="*/ 616527 h 1110476"/>
                <a:gd name="connsiteX166" fmla="*/ 184586 w 293741"/>
                <a:gd name="connsiteY166" fmla="*/ 585354 h 1110476"/>
                <a:gd name="connsiteX167" fmla="*/ 170732 w 293741"/>
                <a:gd name="connsiteY167" fmla="*/ 557645 h 1110476"/>
                <a:gd name="connsiteX168" fmla="*/ 167268 w 293741"/>
                <a:gd name="connsiteY168" fmla="*/ 533400 h 1110476"/>
                <a:gd name="connsiteX169" fmla="*/ 170732 w 293741"/>
                <a:gd name="connsiteY169" fmla="*/ 523009 h 1110476"/>
                <a:gd name="connsiteX170" fmla="*/ 184586 w 293741"/>
                <a:gd name="connsiteY170" fmla="*/ 509154 h 1110476"/>
                <a:gd name="connsiteX171" fmla="*/ 194977 w 293741"/>
                <a:gd name="connsiteY171" fmla="*/ 505691 h 1110476"/>
                <a:gd name="connsiteX172" fmla="*/ 229613 w 293741"/>
                <a:gd name="connsiteY172" fmla="*/ 502227 h 1110476"/>
                <a:gd name="connsiteX173" fmla="*/ 271177 w 293741"/>
                <a:gd name="connsiteY173" fmla="*/ 498763 h 1110476"/>
                <a:gd name="connsiteX174" fmla="*/ 291959 w 293741"/>
                <a:gd name="connsiteY174" fmla="*/ 491836 h 1110476"/>
                <a:gd name="connsiteX175" fmla="*/ 271177 w 293741"/>
                <a:gd name="connsiteY175" fmla="*/ 471054 h 1110476"/>
                <a:gd name="connsiteX176" fmla="*/ 233077 w 293741"/>
                <a:gd name="connsiteY176" fmla="*/ 484909 h 1110476"/>
                <a:gd name="connsiteX177" fmla="*/ 229613 w 293741"/>
                <a:gd name="connsiteY177" fmla="*/ 495300 h 1110476"/>
                <a:gd name="connsiteX178" fmla="*/ 208832 w 293741"/>
                <a:gd name="connsiteY178" fmla="*/ 502227 h 1110476"/>
                <a:gd name="connsiteX179" fmla="*/ 198441 w 293741"/>
                <a:gd name="connsiteY179" fmla="*/ 505691 h 1110476"/>
                <a:gd name="connsiteX180" fmla="*/ 188050 w 293741"/>
                <a:gd name="connsiteY180" fmla="*/ 498763 h 1110476"/>
                <a:gd name="connsiteX181" fmla="*/ 177659 w 293741"/>
                <a:gd name="connsiteY181" fmla="*/ 471054 h 1110476"/>
                <a:gd name="connsiteX182" fmla="*/ 174195 w 293741"/>
                <a:gd name="connsiteY182" fmla="*/ 460663 h 1110476"/>
                <a:gd name="connsiteX183" fmla="*/ 167268 w 293741"/>
                <a:gd name="connsiteY183" fmla="*/ 432954 h 1110476"/>
                <a:gd name="connsiteX184" fmla="*/ 170732 w 293741"/>
                <a:gd name="connsiteY184" fmla="*/ 422563 h 1110476"/>
                <a:gd name="connsiteX185" fmla="*/ 184586 w 293741"/>
                <a:gd name="connsiteY185" fmla="*/ 419100 h 1110476"/>
                <a:gd name="connsiteX186" fmla="*/ 201904 w 293741"/>
                <a:gd name="connsiteY186" fmla="*/ 415636 h 1110476"/>
                <a:gd name="connsiteX187" fmla="*/ 215759 w 293741"/>
                <a:gd name="connsiteY187" fmla="*/ 412172 h 1110476"/>
                <a:gd name="connsiteX188" fmla="*/ 257323 w 293741"/>
                <a:gd name="connsiteY188" fmla="*/ 408709 h 1110476"/>
                <a:gd name="connsiteX189" fmla="*/ 236541 w 293741"/>
                <a:gd name="connsiteY189" fmla="*/ 401782 h 1110476"/>
                <a:gd name="connsiteX190" fmla="*/ 229613 w 293741"/>
                <a:gd name="connsiteY190" fmla="*/ 394854 h 1110476"/>
                <a:gd name="connsiteX191" fmla="*/ 219223 w 293741"/>
                <a:gd name="connsiteY191" fmla="*/ 391391 h 1110476"/>
                <a:gd name="connsiteX192" fmla="*/ 212295 w 293741"/>
                <a:gd name="connsiteY192" fmla="*/ 370609 h 1110476"/>
                <a:gd name="connsiteX193" fmla="*/ 208832 w 293741"/>
                <a:gd name="connsiteY193" fmla="*/ 360218 h 1110476"/>
                <a:gd name="connsiteX194" fmla="*/ 219223 w 293741"/>
                <a:gd name="connsiteY194" fmla="*/ 353291 h 1110476"/>
                <a:gd name="connsiteX195" fmla="*/ 246932 w 293741"/>
                <a:gd name="connsiteY195" fmla="*/ 360218 h 1110476"/>
                <a:gd name="connsiteX196" fmla="*/ 291959 w 293741"/>
                <a:gd name="connsiteY196" fmla="*/ 356754 h 1110476"/>
                <a:gd name="connsiteX197" fmla="*/ 257323 w 293741"/>
                <a:gd name="connsiteY197" fmla="*/ 339436 h 1110476"/>
                <a:gd name="connsiteX198" fmla="*/ 246932 w 293741"/>
                <a:gd name="connsiteY198" fmla="*/ 335972 h 1110476"/>
                <a:gd name="connsiteX199" fmla="*/ 240004 w 293741"/>
                <a:gd name="connsiteY199" fmla="*/ 329045 h 1110476"/>
                <a:gd name="connsiteX200" fmla="*/ 226150 w 293741"/>
                <a:gd name="connsiteY200" fmla="*/ 322118 h 1110476"/>
                <a:gd name="connsiteX201" fmla="*/ 177659 w 293741"/>
                <a:gd name="connsiteY201" fmla="*/ 277091 h 1110476"/>
                <a:gd name="connsiteX202" fmla="*/ 177659 w 293741"/>
                <a:gd name="connsiteY202" fmla="*/ 266700 h 1110476"/>
                <a:gd name="connsiteX203" fmla="*/ 177659 w 293741"/>
                <a:gd name="connsiteY203" fmla="*/ 266700 h 1110476"/>
                <a:gd name="connsiteX204" fmla="*/ 281568 w 293741"/>
                <a:gd name="connsiteY204" fmla="*/ 290945 h 1110476"/>
                <a:gd name="connsiteX205" fmla="*/ 250395 w 293741"/>
                <a:gd name="connsiteY205" fmla="*/ 284018 h 1110476"/>
                <a:gd name="connsiteX206" fmla="*/ 226150 w 293741"/>
                <a:gd name="connsiteY206" fmla="*/ 270163 h 1110476"/>
                <a:gd name="connsiteX207" fmla="*/ 181123 w 293741"/>
                <a:gd name="connsiteY207" fmla="*/ 235527 h 1110476"/>
                <a:gd name="connsiteX208" fmla="*/ 194977 w 293741"/>
                <a:gd name="connsiteY208" fmla="*/ 169718 h 1110476"/>
                <a:gd name="connsiteX209" fmla="*/ 205368 w 293741"/>
                <a:gd name="connsiteY209" fmla="*/ 173182 h 1110476"/>
                <a:gd name="connsiteX210" fmla="*/ 212295 w 293741"/>
                <a:gd name="connsiteY210" fmla="*/ 183572 h 1110476"/>
                <a:gd name="connsiteX211" fmla="*/ 222686 w 293741"/>
                <a:gd name="connsiteY211" fmla="*/ 187036 h 1110476"/>
                <a:gd name="connsiteX212" fmla="*/ 226150 w 293741"/>
                <a:gd name="connsiteY212" fmla="*/ 197427 h 1110476"/>
                <a:gd name="connsiteX213" fmla="*/ 240004 w 293741"/>
                <a:gd name="connsiteY213" fmla="*/ 200891 h 1110476"/>
                <a:gd name="connsiteX214" fmla="*/ 250395 w 293741"/>
                <a:gd name="connsiteY214" fmla="*/ 204354 h 1110476"/>
                <a:gd name="connsiteX215" fmla="*/ 260786 w 293741"/>
                <a:gd name="connsiteY215" fmla="*/ 200891 h 1110476"/>
                <a:gd name="connsiteX216" fmla="*/ 250395 w 293741"/>
                <a:gd name="connsiteY216" fmla="*/ 169718 h 1110476"/>
                <a:gd name="connsiteX217" fmla="*/ 240004 w 293741"/>
                <a:gd name="connsiteY217" fmla="*/ 162791 h 1110476"/>
                <a:gd name="connsiteX218" fmla="*/ 184586 w 293741"/>
                <a:gd name="connsiteY218" fmla="*/ 155863 h 1110476"/>
                <a:gd name="connsiteX219" fmla="*/ 167268 w 293741"/>
                <a:gd name="connsiteY219" fmla="*/ 135082 h 1110476"/>
                <a:gd name="connsiteX220" fmla="*/ 170732 w 293741"/>
                <a:gd name="connsiteY220" fmla="*/ 124691 h 1110476"/>
                <a:gd name="connsiteX221" fmla="*/ 174195 w 293741"/>
                <a:gd name="connsiteY221" fmla="*/ 86591 h 1110476"/>
                <a:gd name="connsiteX222" fmla="*/ 191513 w 293741"/>
                <a:gd name="connsiteY222" fmla="*/ 69272 h 1110476"/>
                <a:gd name="connsiteX223" fmla="*/ 198441 w 293741"/>
                <a:gd name="connsiteY223" fmla="*/ 62345 h 1110476"/>
                <a:gd name="connsiteX224" fmla="*/ 191513 w 293741"/>
                <a:gd name="connsiteY224" fmla="*/ 55418 h 1110476"/>
                <a:gd name="connsiteX225" fmla="*/ 181123 w 293741"/>
                <a:gd name="connsiteY225" fmla="*/ 51954 h 1110476"/>
                <a:gd name="connsiteX226" fmla="*/ 167268 w 293741"/>
                <a:gd name="connsiteY226" fmla="*/ 27709 h 1110476"/>
                <a:gd name="connsiteX227" fmla="*/ 167268 w 293741"/>
                <a:gd name="connsiteY227" fmla="*/ 0 h 111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293741" h="1110476">
                  <a:moveTo>
                    <a:pt x="167268" y="0"/>
                  </a:moveTo>
                  <a:lnTo>
                    <a:pt x="167268" y="0"/>
                  </a:lnTo>
                  <a:cubicBezTo>
                    <a:pt x="159186" y="5773"/>
                    <a:pt x="150863" y="11221"/>
                    <a:pt x="143023" y="17318"/>
                  </a:cubicBezTo>
                  <a:cubicBezTo>
                    <a:pt x="113421" y="40341"/>
                    <a:pt x="163963" y="5667"/>
                    <a:pt x="125704" y="31172"/>
                  </a:cubicBezTo>
                  <a:cubicBezTo>
                    <a:pt x="124550" y="34636"/>
                    <a:pt x="121641" y="37962"/>
                    <a:pt x="122241" y="41563"/>
                  </a:cubicBezTo>
                  <a:cubicBezTo>
                    <a:pt x="122925" y="45669"/>
                    <a:pt x="125638" y="49748"/>
                    <a:pt x="129168" y="51954"/>
                  </a:cubicBezTo>
                  <a:cubicBezTo>
                    <a:pt x="137443" y="57126"/>
                    <a:pt x="157375" y="60367"/>
                    <a:pt x="167268" y="62345"/>
                  </a:cubicBezTo>
                  <a:cubicBezTo>
                    <a:pt x="166113" y="65809"/>
                    <a:pt x="166085" y="69885"/>
                    <a:pt x="163804" y="72736"/>
                  </a:cubicBezTo>
                  <a:cubicBezTo>
                    <a:pt x="161203" y="75987"/>
                    <a:pt x="155619" y="76133"/>
                    <a:pt x="153413" y="79663"/>
                  </a:cubicBezTo>
                  <a:cubicBezTo>
                    <a:pt x="132804" y="112637"/>
                    <a:pt x="159611" y="91695"/>
                    <a:pt x="136095" y="107372"/>
                  </a:cubicBezTo>
                  <a:cubicBezTo>
                    <a:pt x="132950" y="112090"/>
                    <a:pt x="127723" y="121402"/>
                    <a:pt x="122241" y="124691"/>
                  </a:cubicBezTo>
                  <a:cubicBezTo>
                    <a:pt x="118365" y="127017"/>
                    <a:pt x="101008" y="130714"/>
                    <a:pt x="97995" y="131618"/>
                  </a:cubicBezTo>
                  <a:cubicBezTo>
                    <a:pt x="91001" y="133716"/>
                    <a:pt x="77213" y="138545"/>
                    <a:pt x="77213" y="138545"/>
                  </a:cubicBezTo>
                  <a:cubicBezTo>
                    <a:pt x="73750" y="140854"/>
                    <a:pt x="69423" y="142222"/>
                    <a:pt x="66823" y="145472"/>
                  </a:cubicBezTo>
                  <a:cubicBezTo>
                    <a:pt x="64542" y="148323"/>
                    <a:pt x="65941" y="153281"/>
                    <a:pt x="63359" y="155863"/>
                  </a:cubicBezTo>
                  <a:cubicBezTo>
                    <a:pt x="60777" y="158445"/>
                    <a:pt x="56324" y="157889"/>
                    <a:pt x="52968" y="159327"/>
                  </a:cubicBezTo>
                  <a:cubicBezTo>
                    <a:pt x="48222" y="161361"/>
                    <a:pt x="43731" y="163945"/>
                    <a:pt x="39113" y="166254"/>
                  </a:cubicBezTo>
                  <a:cubicBezTo>
                    <a:pt x="41422" y="169718"/>
                    <a:pt x="42511" y="174439"/>
                    <a:pt x="46041" y="176645"/>
                  </a:cubicBezTo>
                  <a:cubicBezTo>
                    <a:pt x="52233" y="180515"/>
                    <a:pt x="59896" y="181263"/>
                    <a:pt x="66823" y="183572"/>
                  </a:cubicBezTo>
                  <a:cubicBezTo>
                    <a:pt x="81739" y="188544"/>
                    <a:pt x="73659" y="186147"/>
                    <a:pt x="91068" y="190500"/>
                  </a:cubicBezTo>
                  <a:cubicBezTo>
                    <a:pt x="95967" y="188867"/>
                    <a:pt x="110965" y="183572"/>
                    <a:pt x="115313" y="183572"/>
                  </a:cubicBezTo>
                  <a:cubicBezTo>
                    <a:pt x="120073" y="183572"/>
                    <a:pt x="124550" y="185881"/>
                    <a:pt x="129168" y="187036"/>
                  </a:cubicBezTo>
                  <a:cubicBezTo>
                    <a:pt x="130323" y="190500"/>
                    <a:pt x="132632" y="193776"/>
                    <a:pt x="132632" y="197427"/>
                  </a:cubicBezTo>
                  <a:cubicBezTo>
                    <a:pt x="132632" y="204450"/>
                    <a:pt x="132309" y="211928"/>
                    <a:pt x="129168" y="218209"/>
                  </a:cubicBezTo>
                  <a:cubicBezTo>
                    <a:pt x="125860" y="224825"/>
                    <a:pt x="113849" y="225868"/>
                    <a:pt x="108386" y="228600"/>
                  </a:cubicBezTo>
                  <a:cubicBezTo>
                    <a:pt x="104663" y="230462"/>
                    <a:pt x="101459" y="233218"/>
                    <a:pt x="97995" y="235527"/>
                  </a:cubicBezTo>
                  <a:cubicBezTo>
                    <a:pt x="96841" y="238991"/>
                    <a:pt x="94532" y="242267"/>
                    <a:pt x="94532" y="245918"/>
                  </a:cubicBezTo>
                  <a:cubicBezTo>
                    <a:pt x="94532" y="267726"/>
                    <a:pt x="120538" y="258358"/>
                    <a:pt x="136095" y="259772"/>
                  </a:cubicBezTo>
                  <a:cubicBezTo>
                    <a:pt x="130974" y="295630"/>
                    <a:pt x="137706" y="273406"/>
                    <a:pt x="125704" y="294409"/>
                  </a:cubicBezTo>
                  <a:cubicBezTo>
                    <a:pt x="122330" y="300313"/>
                    <a:pt x="119257" y="311488"/>
                    <a:pt x="111850" y="315191"/>
                  </a:cubicBezTo>
                  <a:cubicBezTo>
                    <a:pt x="105319" y="318457"/>
                    <a:pt x="97995" y="319809"/>
                    <a:pt x="91068" y="322118"/>
                  </a:cubicBezTo>
                  <a:lnTo>
                    <a:pt x="70286" y="329045"/>
                  </a:lnTo>
                  <a:lnTo>
                    <a:pt x="59895" y="332509"/>
                  </a:lnTo>
                  <a:lnTo>
                    <a:pt x="49504" y="335972"/>
                  </a:lnTo>
                  <a:cubicBezTo>
                    <a:pt x="48350" y="339436"/>
                    <a:pt x="44408" y="343098"/>
                    <a:pt x="46041" y="346363"/>
                  </a:cubicBezTo>
                  <a:cubicBezTo>
                    <a:pt x="47674" y="349629"/>
                    <a:pt x="52781" y="349827"/>
                    <a:pt x="56432" y="349827"/>
                  </a:cubicBezTo>
                  <a:cubicBezTo>
                    <a:pt x="72637" y="349827"/>
                    <a:pt x="88759" y="347518"/>
                    <a:pt x="104923" y="346363"/>
                  </a:cubicBezTo>
                  <a:cubicBezTo>
                    <a:pt x="108386" y="347518"/>
                    <a:pt x="116468" y="346364"/>
                    <a:pt x="115313" y="349827"/>
                  </a:cubicBezTo>
                  <a:cubicBezTo>
                    <a:pt x="112731" y="357572"/>
                    <a:pt x="103768" y="361372"/>
                    <a:pt x="97995" y="367145"/>
                  </a:cubicBezTo>
                  <a:cubicBezTo>
                    <a:pt x="86465" y="378675"/>
                    <a:pt x="94645" y="375253"/>
                    <a:pt x="87604" y="387927"/>
                  </a:cubicBezTo>
                  <a:cubicBezTo>
                    <a:pt x="67754" y="423657"/>
                    <a:pt x="78124" y="395588"/>
                    <a:pt x="70286" y="419100"/>
                  </a:cubicBezTo>
                  <a:cubicBezTo>
                    <a:pt x="71441" y="423718"/>
                    <a:pt x="69112" y="431884"/>
                    <a:pt x="73750" y="432954"/>
                  </a:cubicBezTo>
                  <a:cubicBezTo>
                    <a:pt x="111165" y="441588"/>
                    <a:pt x="110085" y="437332"/>
                    <a:pt x="122241" y="419100"/>
                  </a:cubicBezTo>
                  <a:cubicBezTo>
                    <a:pt x="123395" y="415636"/>
                    <a:pt x="123826" y="411840"/>
                    <a:pt x="125704" y="408709"/>
                  </a:cubicBezTo>
                  <a:cubicBezTo>
                    <a:pt x="127384" y="405909"/>
                    <a:pt x="129915" y="399971"/>
                    <a:pt x="132632" y="401782"/>
                  </a:cubicBezTo>
                  <a:cubicBezTo>
                    <a:pt x="136593" y="404422"/>
                    <a:pt x="134941" y="411018"/>
                    <a:pt x="136095" y="415636"/>
                  </a:cubicBezTo>
                  <a:cubicBezTo>
                    <a:pt x="134941" y="421409"/>
                    <a:pt x="134951" y="427543"/>
                    <a:pt x="132632" y="432954"/>
                  </a:cubicBezTo>
                  <a:cubicBezTo>
                    <a:pt x="131346" y="435956"/>
                    <a:pt x="127744" y="437332"/>
                    <a:pt x="125704" y="439882"/>
                  </a:cubicBezTo>
                  <a:cubicBezTo>
                    <a:pt x="123104" y="443132"/>
                    <a:pt x="121377" y="447022"/>
                    <a:pt x="118777" y="450272"/>
                  </a:cubicBezTo>
                  <a:cubicBezTo>
                    <a:pt x="116737" y="452822"/>
                    <a:pt x="113890" y="454650"/>
                    <a:pt x="111850" y="457200"/>
                  </a:cubicBezTo>
                  <a:cubicBezTo>
                    <a:pt x="109250" y="460451"/>
                    <a:pt x="107524" y="464340"/>
                    <a:pt x="104923" y="467591"/>
                  </a:cubicBezTo>
                  <a:cubicBezTo>
                    <a:pt x="102883" y="470141"/>
                    <a:pt x="100916" y="473058"/>
                    <a:pt x="97995" y="474518"/>
                  </a:cubicBezTo>
                  <a:cubicBezTo>
                    <a:pt x="91464" y="477783"/>
                    <a:pt x="77213" y="481445"/>
                    <a:pt x="77213" y="481445"/>
                  </a:cubicBezTo>
                  <a:cubicBezTo>
                    <a:pt x="85786" y="507160"/>
                    <a:pt x="71535" y="474828"/>
                    <a:pt x="108386" y="495300"/>
                  </a:cubicBezTo>
                  <a:cubicBezTo>
                    <a:pt x="112547" y="497612"/>
                    <a:pt x="110695" y="504536"/>
                    <a:pt x="111850" y="509154"/>
                  </a:cubicBezTo>
                  <a:cubicBezTo>
                    <a:pt x="110695" y="516081"/>
                    <a:pt x="111870" y="523838"/>
                    <a:pt x="108386" y="529936"/>
                  </a:cubicBezTo>
                  <a:cubicBezTo>
                    <a:pt x="106575" y="533106"/>
                    <a:pt x="101261" y="531767"/>
                    <a:pt x="97995" y="533400"/>
                  </a:cubicBezTo>
                  <a:cubicBezTo>
                    <a:pt x="94272" y="535262"/>
                    <a:pt x="91408" y="538636"/>
                    <a:pt x="87604" y="540327"/>
                  </a:cubicBezTo>
                  <a:cubicBezTo>
                    <a:pt x="80932" y="543292"/>
                    <a:pt x="66823" y="547254"/>
                    <a:pt x="66823" y="547254"/>
                  </a:cubicBezTo>
                  <a:cubicBezTo>
                    <a:pt x="63359" y="549563"/>
                    <a:pt x="60258" y="552542"/>
                    <a:pt x="56432" y="554182"/>
                  </a:cubicBezTo>
                  <a:cubicBezTo>
                    <a:pt x="52056" y="556057"/>
                    <a:pt x="42577" y="552885"/>
                    <a:pt x="42577" y="557645"/>
                  </a:cubicBezTo>
                  <a:cubicBezTo>
                    <a:pt x="42577" y="562808"/>
                    <a:pt x="51638" y="562654"/>
                    <a:pt x="56432" y="564572"/>
                  </a:cubicBezTo>
                  <a:cubicBezTo>
                    <a:pt x="56473" y="564588"/>
                    <a:pt x="82388" y="573225"/>
                    <a:pt x="87604" y="574963"/>
                  </a:cubicBezTo>
                  <a:cubicBezTo>
                    <a:pt x="95349" y="577544"/>
                    <a:pt x="103768" y="577272"/>
                    <a:pt x="111850" y="578427"/>
                  </a:cubicBezTo>
                  <a:cubicBezTo>
                    <a:pt x="96025" y="588977"/>
                    <a:pt x="104403" y="582410"/>
                    <a:pt x="87604" y="599209"/>
                  </a:cubicBezTo>
                  <a:cubicBezTo>
                    <a:pt x="73273" y="613540"/>
                    <a:pt x="69114" y="607700"/>
                    <a:pt x="59895" y="619991"/>
                  </a:cubicBezTo>
                  <a:cubicBezTo>
                    <a:pt x="41369" y="644692"/>
                    <a:pt x="55100" y="637752"/>
                    <a:pt x="35650" y="644236"/>
                  </a:cubicBezTo>
                  <a:cubicBezTo>
                    <a:pt x="34495" y="647700"/>
                    <a:pt x="34768" y="652045"/>
                    <a:pt x="32186" y="654627"/>
                  </a:cubicBezTo>
                  <a:cubicBezTo>
                    <a:pt x="26299" y="660514"/>
                    <a:pt x="11404" y="668482"/>
                    <a:pt x="11404" y="668482"/>
                  </a:cubicBezTo>
                  <a:cubicBezTo>
                    <a:pt x="14868" y="669636"/>
                    <a:pt x="18144" y="671945"/>
                    <a:pt x="21795" y="671945"/>
                  </a:cubicBezTo>
                  <a:cubicBezTo>
                    <a:pt x="47268" y="671945"/>
                    <a:pt x="34744" y="665622"/>
                    <a:pt x="56432" y="651163"/>
                  </a:cubicBezTo>
                  <a:cubicBezTo>
                    <a:pt x="79930" y="635498"/>
                    <a:pt x="71326" y="643195"/>
                    <a:pt x="84141" y="630382"/>
                  </a:cubicBezTo>
                  <a:cubicBezTo>
                    <a:pt x="102614" y="631536"/>
                    <a:pt x="121491" y="629830"/>
                    <a:pt x="139559" y="633845"/>
                  </a:cubicBezTo>
                  <a:cubicBezTo>
                    <a:pt x="143623" y="634748"/>
                    <a:pt x="144795" y="640432"/>
                    <a:pt x="146486" y="644236"/>
                  </a:cubicBezTo>
                  <a:cubicBezTo>
                    <a:pt x="149452" y="650909"/>
                    <a:pt x="153413" y="665018"/>
                    <a:pt x="153413" y="665018"/>
                  </a:cubicBezTo>
                  <a:cubicBezTo>
                    <a:pt x="152259" y="670791"/>
                    <a:pt x="152871" y="677225"/>
                    <a:pt x="149950" y="682336"/>
                  </a:cubicBezTo>
                  <a:cubicBezTo>
                    <a:pt x="146353" y="688631"/>
                    <a:pt x="134885" y="690277"/>
                    <a:pt x="129168" y="692727"/>
                  </a:cubicBezTo>
                  <a:cubicBezTo>
                    <a:pt x="86636" y="710955"/>
                    <a:pt x="139727" y="689180"/>
                    <a:pt x="104923" y="706582"/>
                  </a:cubicBezTo>
                  <a:cubicBezTo>
                    <a:pt x="99362" y="709363"/>
                    <a:pt x="93165" y="710729"/>
                    <a:pt x="87604" y="713509"/>
                  </a:cubicBezTo>
                  <a:cubicBezTo>
                    <a:pt x="60738" y="726941"/>
                    <a:pt x="92946" y="715191"/>
                    <a:pt x="66823" y="723900"/>
                  </a:cubicBezTo>
                  <a:cubicBezTo>
                    <a:pt x="64514" y="726209"/>
                    <a:pt x="62612" y="729016"/>
                    <a:pt x="59895" y="730827"/>
                  </a:cubicBezTo>
                  <a:cubicBezTo>
                    <a:pt x="51335" y="736533"/>
                    <a:pt x="44886" y="738139"/>
                    <a:pt x="35650" y="741218"/>
                  </a:cubicBezTo>
                  <a:cubicBezTo>
                    <a:pt x="33341" y="744682"/>
                    <a:pt x="28723" y="747446"/>
                    <a:pt x="28723" y="751609"/>
                  </a:cubicBezTo>
                  <a:cubicBezTo>
                    <a:pt x="28723" y="755772"/>
                    <a:pt x="31519" y="761484"/>
                    <a:pt x="35650" y="762000"/>
                  </a:cubicBezTo>
                  <a:cubicBezTo>
                    <a:pt x="51730" y="764010"/>
                    <a:pt x="67977" y="759691"/>
                    <a:pt x="84141" y="758536"/>
                  </a:cubicBezTo>
                  <a:cubicBezTo>
                    <a:pt x="87605" y="757381"/>
                    <a:pt x="90952" y="754356"/>
                    <a:pt x="94532" y="755072"/>
                  </a:cubicBezTo>
                  <a:cubicBezTo>
                    <a:pt x="97734" y="755713"/>
                    <a:pt x="102099" y="758798"/>
                    <a:pt x="101459" y="762000"/>
                  </a:cubicBezTo>
                  <a:cubicBezTo>
                    <a:pt x="100498" y="766803"/>
                    <a:pt x="94532" y="768927"/>
                    <a:pt x="91068" y="772391"/>
                  </a:cubicBezTo>
                  <a:cubicBezTo>
                    <a:pt x="87943" y="784890"/>
                    <a:pt x="86120" y="798781"/>
                    <a:pt x="73750" y="807027"/>
                  </a:cubicBezTo>
                  <a:cubicBezTo>
                    <a:pt x="70286" y="809336"/>
                    <a:pt x="66520" y="811245"/>
                    <a:pt x="63359" y="813954"/>
                  </a:cubicBezTo>
                  <a:cubicBezTo>
                    <a:pt x="58400" y="818204"/>
                    <a:pt x="54938" y="824186"/>
                    <a:pt x="49504" y="827809"/>
                  </a:cubicBezTo>
                  <a:lnTo>
                    <a:pt x="28723" y="841663"/>
                  </a:lnTo>
                  <a:cubicBezTo>
                    <a:pt x="27568" y="845127"/>
                    <a:pt x="27841" y="849472"/>
                    <a:pt x="25259" y="852054"/>
                  </a:cubicBezTo>
                  <a:cubicBezTo>
                    <a:pt x="19372" y="857941"/>
                    <a:pt x="4477" y="865909"/>
                    <a:pt x="4477" y="865909"/>
                  </a:cubicBezTo>
                  <a:cubicBezTo>
                    <a:pt x="3322" y="869373"/>
                    <a:pt x="-2253" y="874667"/>
                    <a:pt x="1013" y="876300"/>
                  </a:cubicBezTo>
                  <a:cubicBezTo>
                    <a:pt x="16047" y="883817"/>
                    <a:pt x="66540" y="877121"/>
                    <a:pt x="77213" y="876300"/>
                  </a:cubicBezTo>
                  <a:cubicBezTo>
                    <a:pt x="78368" y="872836"/>
                    <a:pt x="78095" y="868491"/>
                    <a:pt x="80677" y="865909"/>
                  </a:cubicBezTo>
                  <a:cubicBezTo>
                    <a:pt x="83259" y="863327"/>
                    <a:pt x="88486" y="859863"/>
                    <a:pt x="91068" y="862445"/>
                  </a:cubicBezTo>
                  <a:cubicBezTo>
                    <a:pt x="93650" y="865027"/>
                    <a:pt x="88759" y="869372"/>
                    <a:pt x="87604" y="872836"/>
                  </a:cubicBezTo>
                  <a:cubicBezTo>
                    <a:pt x="88759" y="883227"/>
                    <a:pt x="85072" y="895444"/>
                    <a:pt x="91068" y="904009"/>
                  </a:cubicBezTo>
                  <a:cubicBezTo>
                    <a:pt x="95095" y="909762"/>
                    <a:pt x="105274" y="905006"/>
                    <a:pt x="111850" y="907472"/>
                  </a:cubicBezTo>
                  <a:cubicBezTo>
                    <a:pt x="114908" y="908619"/>
                    <a:pt x="116468" y="912091"/>
                    <a:pt x="118777" y="914400"/>
                  </a:cubicBezTo>
                  <a:cubicBezTo>
                    <a:pt x="116468" y="917864"/>
                    <a:pt x="115380" y="922585"/>
                    <a:pt x="111850" y="924791"/>
                  </a:cubicBezTo>
                  <a:cubicBezTo>
                    <a:pt x="105658" y="928661"/>
                    <a:pt x="97144" y="927668"/>
                    <a:pt x="91068" y="931718"/>
                  </a:cubicBezTo>
                  <a:lnTo>
                    <a:pt x="80677" y="938645"/>
                  </a:lnTo>
                  <a:cubicBezTo>
                    <a:pt x="78368" y="942109"/>
                    <a:pt x="77001" y="946435"/>
                    <a:pt x="73750" y="949036"/>
                  </a:cubicBezTo>
                  <a:cubicBezTo>
                    <a:pt x="70899" y="951317"/>
                    <a:pt x="60777" y="949918"/>
                    <a:pt x="63359" y="952500"/>
                  </a:cubicBezTo>
                  <a:cubicBezTo>
                    <a:pt x="67522" y="956663"/>
                    <a:pt x="74830" y="955275"/>
                    <a:pt x="80677" y="955963"/>
                  </a:cubicBezTo>
                  <a:cubicBezTo>
                    <a:pt x="94484" y="957587"/>
                    <a:pt x="108386" y="958272"/>
                    <a:pt x="122241" y="959427"/>
                  </a:cubicBezTo>
                  <a:cubicBezTo>
                    <a:pt x="114004" y="984137"/>
                    <a:pt x="125685" y="954260"/>
                    <a:pt x="108386" y="980209"/>
                  </a:cubicBezTo>
                  <a:cubicBezTo>
                    <a:pt x="104987" y="985308"/>
                    <a:pt x="103763" y="999846"/>
                    <a:pt x="101459" y="1004454"/>
                  </a:cubicBezTo>
                  <a:cubicBezTo>
                    <a:pt x="99999" y="1007375"/>
                    <a:pt x="96841" y="1009073"/>
                    <a:pt x="94532" y="1011382"/>
                  </a:cubicBezTo>
                  <a:cubicBezTo>
                    <a:pt x="99150" y="1012536"/>
                    <a:pt x="104011" y="1012970"/>
                    <a:pt x="108386" y="1014845"/>
                  </a:cubicBezTo>
                  <a:cubicBezTo>
                    <a:pt x="132653" y="1025244"/>
                    <a:pt x="107080" y="1017525"/>
                    <a:pt x="125704" y="1028700"/>
                  </a:cubicBezTo>
                  <a:cubicBezTo>
                    <a:pt x="128835" y="1030578"/>
                    <a:pt x="132631" y="1031009"/>
                    <a:pt x="136095" y="1032163"/>
                  </a:cubicBezTo>
                  <a:cubicBezTo>
                    <a:pt x="163107" y="1059175"/>
                    <a:pt x="128433" y="1026691"/>
                    <a:pt x="160341" y="1049482"/>
                  </a:cubicBezTo>
                  <a:cubicBezTo>
                    <a:pt x="183042" y="1065697"/>
                    <a:pt x="158834" y="1055905"/>
                    <a:pt x="181123" y="1063336"/>
                  </a:cubicBezTo>
                  <a:cubicBezTo>
                    <a:pt x="184782" y="1067910"/>
                    <a:pt x="195155" y="1082182"/>
                    <a:pt x="201904" y="1087582"/>
                  </a:cubicBezTo>
                  <a:cubicBezTo>
                    <a:pt x="205155" y="1090183"/>
                    <a:pt x="208469" y="1092869"/>
                    <a:pt x="212295" y="1094509"/>
                  </a:cubicBezTo>
                  <a:cubicBezTo>
                    <a:pt x="216671" y="1096384"/>
                    <a:pt x="221532" y="1096818"/>
                    <a:pt x="226150" y="1097972"/>
                  </a:cubicBezTo>
                  <a:cubicBezTo>
                    <a:pt x="241706" y="1113531"/>
                    <a:pt x="239105" y="1114436"/>
                    <a:pt x="278104" y="1101436"/>
                  </a:cubicBezTo>
                  <a:cubicBezTo>
                    <a:pt x="281568" y="1100281"/>
                    <a:pt x="277223" y="1093627"/>
                    <a:pt x="274641" y="1091045"/>
                  </a:cubicBezTo>
                  <a:cubicBezTo>
                    <a:pt x="272059" y="1088463"/>
                    <a:pt x="267714" y="1088736"/>
                    <a:pt x="264250" y="1087582"/>
                  </a:cubicBezTo>
                  <a:cubicBezTo>
                    <a:pt x="251436" y="1074767"/>
                    <a:pt x="260040" y="1082465"/>
                    <a:pt x="236541" y="1066800"/>
                  </a:cubicBezTo>
                  <a:cubicBezTo>
                    <a:pt x="233503" y="1064775"/>
                    <a:pt x="229416" y="1064969"/>
                    <a:pt x="226150" y="1063336"/>
                  </a:cubicBezTo>
                  <a:cubicBezTo>
                    <a:pt x="202231" y="1051377"/>
                    <a:pt x="230738" y="1060154"/>
                    <a:pt x="201904" y="1052945"/>
                  </a:cubicBezTo>
                  <a:cubicBezTo>
                    <a:pt x="199595" y="1049481"/>
                    <a:pt x="197921" y="1045498"/>
                    <a:pt x="194977" y="1042554"/>
                  </a:cubicBezTo>
                  <a:cubicBezTo>
                    <a:pt x="181121" y="1028698"/>
                    <a:pt x="186896" y="1043711"/>
                    <a:pt x="177659" y="1025236"/>
                  </a:cubicBezTo>
                  <a:cubicBezTo>
                    <a:pt x="167564" y="1005046"/>
                    <a:pt x="182601" y="1025221"/>
                    <a:pt x="170732" y="997527"/>
                  </a:cubicBezTo>
                  <a:cubicBezTo>
                    <a:pt x="169446" y="994525"/>
                    <a:pt x="166113" y="992909"/>
                    <a:pt x="163804" y="990600"/>
                  </a:cubicBezTo>
                  <a:cubicBezTo>
                    <a:pt x="156277" y="945435"/>
                    <a:pt x="143552" y="953478"/>
                    <a:pt x="167268" y="945572"/>
                  </a:cubicBezTo>
                  <a:lnTo>
                    <a:pt x="184586" y="949036"/>
                  </a:lnTo>
                  <a:cubicBezTo>
                    <a:pt x="182277" y="945572"/>
                    <a:pt x="180324" y="941843"/>
                    <a:pt x="177659" y="938645"/>
                  </a:cubicBezTo>
                  <a:cubicBezTo>
                    <a:pt x="168082" y="927153"/>
                    <a:pt x="166792" y="930764"/>
                    <a:pt x="160341" y="917863"/>
                  </a:cubicBezTo>
                  <a:cubicBezTo>
                    <a:pt x="158708" y="914597"/>
                    <a:pt x="158032" y="910936"/>
                    <a:pt x="156877" y="907472"/>
                  </a:cubicBezTo>
                  <a:cubicBezTo>
                    <a:pt x="158032" y="895927"/>
                    <a:pt x="152700" y="881568"/>
                    <a:pt x="160341" y="872836"/>
                  </a:cubicBezTo>
                  <a:cubicBezTo>
                    <a:pt x="165149" y="867341"/>
                    <a:pt x="173832" y="879358"/>
                    <a:pt x="181123" y="879763"/>
                  </a:cubicBezTo>
                  <a:lnTo>
                    <a:pt x="243468" y="883227"/>
                  </a:lnTo>
                  <a:cubicBezTo>
                    <a:pt x="251550" y="882072"/>
                    <a:pt x="261182" y="884661"/>
                    <a:pt x="267713" y="879763"/>
                  </a:cubicBezTo>
                  <a:cubicBezTo>
                    <a:pt x="271043" y="877266"/>
                    <a:pt x="261046" y="874698"/>
                    <a:pt x="257323" y="872836"/>
                  </a:cubicBezTo>
                  <a:cubicBezTo>
                    <a:pt x="254057" y="871203"/>
                    <a:pt x="250396" y="870527"/>
                    <a:pt x="246932" y="869372"/>
                  </a:cubicBezTo>
                  <a:cubicBezTo>
                    <a:pt x="229373" y="851816"/>
                    <a:pt x="252101" y="872475"/>
                    <a:pt x="229613" y="858982"/>
                  </a:cubicBezTo>
                  <a:cubicBezTo>
                    <a:pt x="222897" y="854952"/>
                    <a:pt x="220477" y="847324"/>
                    <a:pt x="215759" y="841663"/>
                  </a:cubicBezTo>
                  <a:cubicBezTo>
                    <a:pt x="207425" y="831662"/>
                    <a:pt x="205194" y="831156"/>
                    <a:pt x="194977" y="824345"/>
                  </a:cubicBezTo>
                  <a:cubicBezTo>
                    <a:pt x="179485" y="801106"/>
                    <a:pt x="197735" y="823874"/>
                    <a:pt x="177659" y="810491"/>
                  </a:cubicBezTo>
                  <a:cubicBezTo>
                    <a:pt x="173583" y="807774"/>
                    <a:pt x="171031" y="803236"/>
                    <a:pt x="167268" y="800100"/>
                  </a:cubicBezTo>
                  <a:cubicBezTo>
                    <a:pt x="164070" y="797435"/>
                    <a:pt x="160341" y="795481"/>
                    <a:pt x="156877" y="793172"/>
                  </a:cubicBezTo>
                  <a:cubicBezTo>
                    <a:pt x="151148" y="775988"/>
                    <a:pt x="148585" y="773022"/>
                    <a:pt x="156877" y="748145"/>
                  </a:cubicBezTo>
                  <a:cubicBezTo>
                    <a:pt x="158193" y="744196"/>
                    <a:pt x="163804" y="743527"/>
                    <a:pt x="167268" y="741218"/>
                  </a:cubicBezTo>
                  <a:cubicBezTo>
                    <a:pt x="169431" y="719591"/>
                    <a:pt x="169414" y="708387"/>
                    <a:pt x="174195" y="689263"/>
                  </a:cubicBezTo>
                  <a:cubicBezTo>
                    <a:pt x="175080" y="685721"/>
                    <a:pt x="175378" y="681723"/>
                    <a:pt x="177659" y="678872"/>
                  </a:cubicBezTo>
                  <a:cubicBezTo>
                    <a:pt x="180260" y="675621"/>
                    <a:pt x="184586" y="674254"/>
                    <a:pt x="188050" y="671945"/>
                  </a:cubicBezTo>
                  <a:cubicBezTo>
                    <a:pt x="211274" y="683557"/>
                    <a:pt x="192181" y="675263"/>
                    <a:pt x="215759" y="682336"/>
                  </a:cubicBezTo>
                  <a:cubicBezTo>
                    <a:pt x="222753" y="684434"/>
                    <a:pt x="236541" y="689263"/>
                    <a:pt x="236541" y="689263"/>
                  </a:cubicBezTo>
                  <a:cubicBezTo>
                    <a:pt x="240005" y="691572"/>
                    <a:pt x="243988" y="693247"/>
                    <a:pt x="246932" y="696191"/>
                  </a:cubicBezTo>
                  <a:cubicBezTo>
                    <a:pt x="249875" y="699135"/>
                    <a:pt x="249696" y="706582"/>
                    <a:pt x="253859" y="706582"/>
                  </a:cubicBezTo>
                  <a:cubicBezTo>
                    <a:pt x="257510" y="706582"/>
                    <a:pt x="253366" y="698313"/>
                    <a:pt x="250395" y="696191"/>
                  </a:cubicBezTo>
                  <a:cubicBezTo>
                    <a:pt x="244453" y="691947"/>
                    <a:pt x="235689" y="693313"/>
                    <a:pt x="229613" y="689263"/>
                  </a:cubicBezTo>
                  <a:cubicBezTo>
                    <a:pt x="222686" y="684645"/>
                    <a:pt x="214719" y="681295"/>
                    <a:pt x="208832" y="675409"/>
                  </a:cubicBezTo>
                  <a:cubicBezTo>
                    <a:pt x="206523" y="673100"/>
                    <a:pt x="204413" y="670573"/>
                    <a:pt x="201904" y="668482"/>
                  </a:cubicBezTo>
                  <a:cubicBezTo>
                    <a:pt x="177217" y="647910"/>
                    <a:pt x="196782" y="666824"/>
                    <a:pt x="181123" y="651163"/>
                  </a:cubicBezTo>
                  <a:cubicBezTo>
                    <a:pt x="179968" y="647699"/>
                    <a:pt x="176303" y="644162"/>
                    <a:pt x="177659" y="640772"/>
                  </a:cubicBezTo>
                  <a:cubicBezTo>
                    <a:pt x="179205" y="636907"/>
                    <a:pt x="183968" y="634661"/>
                    <a:pt x="188050" y="633845"/>
                  </a:cubicBezTo>
                  <a:cubicBezTo>
                    <a:pt x="201682" y="631119"/>
                    <a:pt x="215759" y="631536"/>
                    <a:pt x="229613" y="630382"/>
                  </a:cubicBezTo>
                  <a:cubicBezTo>
                    <a:pt x="203495" y="621674"/>
                    <a:pt x="235692" y="633421"/>
                    <a:pt x="208832" y="619991"/>
                  </a:cubicBezTo>
                  <a:cubicBezTo>
                    <a:pt x="205566" y="618358"/>
                    <a:pt x="201905" y="617682"/>
                    <a:pt x="198441" y="616527"/>
                  </a:cubicBezTo>
                  <a:cubicBezTo>
                    <a:pt x="187462" y="600061"/>
                    <a:pt x="192829" y="610085"/>
                    <a:pt x="184586" y="585354"/>
                  </a:cubicBezTo>
                  <a:cubicBezTo>
                    <a:pt x="181321" y="575557"/>
                    <a:pt x="170732" y="557645"/>
                    <a:pt x="170732" y="557645"/>
                  </a:cubicBezTo>
                  <a:cubicBezTo>
                    <a:pt x="169577" y="549563"/>
                    <a:pt x="167268" y="541564"/>
                    <a:pt x="167268" y="533400"/>
                  </a:cubicBezTo>
                  <a:cubicBezTo>
                    <a:pt x="167268" y="529749"/>
                    <a:pt x="168610" y="525980"/>
                    <a:pt x="170732" y="523009"/>
                  </a:cubicBezTo>
                  <a:cubicBezTo>
                    <a:pt x="174528" y="517694"/>
                    <a:pt x="179271" y="512950"/>
                    <a:pt x="184586" y="509154"/>
                  </a:cubicBezTo>
                  <a:cubicBezTo>
                    <a:pt x="187557" y="507032"/>
                    <a:pt x="191368" y="506246"/>
                    <a:pt x="194977" y="505691"/>
                  </a:cubicBezTo>
                  <a:cubicBezTo>
                    <a:pt x="206445" y="503927"/>
                    <a:pt x="218058" y="503278"/>
                    <a:pt x="229613" y="502227"/>
                  </a:cubicBezTo>
                  <a:lnTo>
                    <a:pt x="271177" y="498763"/>
                  </a:lnTo>
                  <a:lnTo>
                    <a:pt x="291959" y="491836"/>
                  </a:lnTo>
                  <a:cubicBezTo>
                    <a:pt x="301253" y="488738"/>
                    <a:pt x="271177" y="471054"/>
                    <a:pt x="271177" y="471054"/>
                  </a:cubicBezTo>
                  <a:cubicBezTo>
                    <a:pt x="244326" y="474038"/>
                    <a:pt x="242435" y="466193"/>
                    <a:pt x="233077" y="484909"/>
                  </a:cubicBezTo>
                  <a:cubicBezTo>
                    <a:pt x="231444" y="488175"/>
                    <a:pt x="232584" y="493178"/>
                    <a:pt x="229613" y="495300"/>
                  </a:cubicBezTo>
                  <a:cubicBezTo>
                    <a:pt x="223671" y="499544"/>
                    <a:pt x="215759" y="499918"/>
                    <a:pt x="208832" y="502227"/>
                  </a:cubicBezTo>
                  <a:lnTo>
                    <a:pt x="198441" y="505691"/>
                  </a:lnTo>
                  <a:cubicBezTo>
                    <a:pt x="194977" y="503382"/>
                    <a:pt x="190715" y="501961"/>
                    <a:pt x="188050" y="498763"/>
                  </a:cubicBezTo>
                  <a:cubicBezTo>
                    <a:pt x="181032" y="490341"/>
                    <a:pt x="180496" y="480983"/>
                    <a:pt x="177659" y="471054"/>
                  </a:cubicBezTo>
                  <a:cubicBezTo>
                    <a:pt x="176656" y="467543"/>
                    <a:pt x="175156" y="464185"/>
                    <a:pt x="174195" y="460663"/>
                  </a:cubicBezTo>
                  <a:cubicBezTo>
                    <a:pt x="171690" y="451478"/>
                    <a:pt x="167268" y="432954"/>
                    <a:pt x="167268" y="432954"/>
                  </a:cubicBezTo>
                  <a:cubicBezTo>
                    <a:pt x="168423" y="429490"/>
                    <a:pt x="167881" y="424844"/>
                    <a:pt x="170732" y="422563"/>
                  </a:cubicBezTo>
                  <a:cubicBezTo>
                    <a:pt x="174449" y="419589"/>
                    <a:pt x="179939" y="420133"/>
                    <a:pt x="184586" y="419100"/>
                  </a:cubicBezTo>
                  <a:cubicBezTo>
                    <a:pt x="190333" y="417823"/>
                    <a:pt x="196157" y="416913"/>
                    <a:pt x="201904" y="415636"/>
                  </a:cubicBezTo>
                  <a:cubicBezTo>
                    <a:pt x="206551" y="414603"/>
                    <a:pt x="211035" y="412762"/>
                    <a:pt x="215759" y="412172"/>
                  </a:cubicBezTo>
                  <a:cubicBezTo>
                    <a:pt x="229554" y="410448"/>
                    <a:pt x="243468" y="409863"/>
                    <a:pt x="257323" y="408709"/>
                  </a:cubicBezTo>
                  <a:lnTo>
                    <a:pt x="236541" y="401782"/>
                  </a:lnTo>
                  <a:cubicBezTo>
                    <a:pt x="233443" y="400749"/>
                    <a:pt x="232413" y="396534"/>
                    <a:pt x="229613" y="394854"/>
                  </a:cubicBezTo>
                  <a:cubicBezTo>
                    <a:pt x="226483" y="392976"/>
                    <a:pt x="222686" y="392545"/>
                    <a:pt x="219223" y="391391"/>
                  </a:cubicBezTo>
                  <a:lnTo>
                    <a:pt x="212295" y="370609"/>
                  </a:lnTo>
                  <a:lnTo>
                    <a:pt x="208832" y="360218"/>
                  </a:lnTo>
                  <a:cubicBezTo>
                    <a:pt x="212296" y="357909"/>
                    <a:pt x="215092" y="353807"/>
                    <a:pt x="219223" y="353291"/>
                  </a:cubicBezTo>
                  <a:cubicBezTo>
                    <a:pt x="225305" y="352531"/>
                    <a:pt x="240145" y="357956"/>
                    <a:pt x="246932" y="360218"/>
                  </a:cubicBezTo>
                  <a:cubicBezTo>
                    <a:pt x="261941" y="359063"/>
                    <a:pt x="279710" y="365504"/>
                    <a:pt x="291959" y="356754"/>
                  </a:cubicBezTo>
                  <a:cubicBezTo>
                    <a:pt x="302753" y="349044"/>
                    <a:pt x="258936" y="339897"/>
                    <a:pt x="257323" y="339436"/>
                  </a:cubicBezTo>
                  <a:cubicBezTo>
                    <a:pt x="253812" y="338433"/>
                    <a:pt x="250396" y="337127"/>
                    <a:pt x="246932" y="335972"/>
                  </a:cubicBezTo>
                  <a:cubicBezTo>
                    <a:pt x="244623" y="333663"/>
                    <a:pt x="242804" y="330725"/>
                    <a:pt x="240004" y="329045"/>
                  </a:cubicBezTo>
                  <a:cubicBezTo>
                    <a:pt x="220112" y="317111"/>
                    <a:pt x="235750" y="331721"/>
                    <a:pt x="226150" y="322118"/>
                  </a:cubicBezTo>
                  <a:lnTo>
                    <a:pt x="177659" y="277091"/>
                  </a:lnTo>
                  <a:lnTo>
                    <a:pt x="177659" y="266700"/>
                  </a:lnTo>
                  <a:lnTo>
                    <a:pt x="177659" y="266700"/>
                  </a:lnTo>
                  <a:lnTo>
                    <a:pt x="281568" y="290945"/>
                  </a:lnTo>
                  <a:cubicBezTo>
                    <a:pt x="271177" y="288636"/>
                    <a:pt x="260680" y="286761"/>
                    <a:pt x="250395" y="284018"/>
                  </a:cubicBezTo>
                  <a:cubicBezTo>
                    <a:pt x="228057" y="278061"/>
                    <a:pt x="232562" y="282991"/>
                    <a:pt x="226150" y="270163"/>
                  </a:cubicBezTo>
                  <a:lnTo>
                    <a:pt x="181123" y="235527"/>
                  </a:lnTo>
                  <a:cubicBezTo>
                    <a:pt x="186166" y="129604"/>
                    <a:pt x="164152" y="154306"/>
                    <a:pt x="194977" y="169718"/>
                  </a:cubicBezTo>
                  <a:cubicBezTo>
                    <a:pt x="198243" y="171351"/>
                    <a:pt x="201904" y="172027"/>
                    <a:pt x="205368" y="173182"/>
                  </a:cubicBezTo>
                  <a:cubicBezTo>
                    <a:pt x="207677" y="176645"/>
                    <a:pt x="209045" y="180972"/>
                    <a:pt x="212295" y="183572"/>
                  </a:cubicBezTo>
                  <a:cubicBezTo>
                    <a:pt x="215146" y="185853"/>
                    <a:pt x="220104" y="184454"/>
                    <a:pt x="222686" y="187036"/>
                  </a:cubicBezTo>
                  <a:cubicBezTo>
                    <a:pt x="225268" y="189618"/>
                    <a:pt x="223299" y="195146"/>
                    <a:pt x="226150" y="197427"/>
                  </a:cubicBezTo>
                  <a:cubicBezTo>
                    <a:pt x="229867" y="200401"/>
                    <a:pt x="235427" y="199583"/>
                    <a:pt x="240004" y="200891"/>
                  </a:cubicBezTo>
                  <a:cubicBezTo>
                    <a:pt x="243514" y="201894"/>
                    <a:pt x="246931" y="203200"/>
                    <a:pt x="250395" y="204354"/>
                  </a:cubicBezTo>
                  <a:cubicBezTo>
                    <a:pt x="253859" y="203200"/>
                    <a:pt x="259900" y="204433"/>
                    <a:pt x="260786" y="200891"/>
                  </a:cubicBezTo>
                  <a:cubicBezTo>
                    <a:pt x="264535" y="185898"/>
                    <a:pt x="260027" y="177423"/>
                    <a:pt x="250395" y="169718"/>
                  </a:cubicBezTo>
                  <a:cubicBezTo>
                    <a:pt x="247144" y="167118"/>
                    <a:pt x="243727" y="164653"/>
                    <a:pt x="240004" y="162791"/>
                  </a:cubicBezTo>
                  <a:cubicBezTo>
                    <a:pt x="225050" y="155314"/>
                    <a:pt x="193188" y="156525"/>
                    <a:pt x="184586" y="155863"/>
                  </a:cubicBezTo>
                  <a:cubicBezTo>
                    <a:pt x="181466" y="152743"/>
                    <a:pt x="168232" y="140868"/>
                    <a:pt x="167268" y="135082"/>
                  </a:cubicBezTo>
                  <a:cubicBezTo>
                    <a:pt x="166668" y="131481"/>
                    <a:pt x="169577" y="128155"/>
                    <a:pt x="170732" y="124691"/>
                  </a:cubicBezTo>
                  <a:cubicBezTo>
                    <a:pt x="171886" y="111991"/>
                    <a:pt x="169718" y="98531"/>
                    <a:pt x="174195" y="86591"/>
                  </a:cubicBezTo>
                  <a:cubicBezTo>
                    <a:pt x="177061" y="78947"/>
                    <a:pt x="185740" y="75045"/>
                    <a:pt x="191513" y="69272"/>
                  </a:cubicBezTo>
                  <a:lnTo>
                    <a:pt x="198441" y="62345"/>
                  </a:lnTo>
                  <a:cubicBezTo>
                    <a:pt x="196132" y="60036"/>
                    <a:pt x="194313" y="57098"/>
                    <a:pt x="191513" y="55418"/>
                  </a:cubicBezTo>
                  <a:cubicBezTo>
                    <a:pt x="188383" y="53540"/>
                    <a:pt x="183974" y="54235"/>
                    <a:pt x="181123" y="51954"/>
                  </a:cubicBezTo>
                  <a:cubicBezTo>
                    <a:pt x="176059" y="47903"/>
                    <a:pt x="170192" y="32096"/>
                    <a:pt x="167268" y="27709"/>
                  </a:cubicBezTo>
                  <a:cubicBezTo>
                    <a:pt x="165457" y="24992"/>
                    <a:pt x="167268" y="4618"/>
                    <a:pt x="167268"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00" name="Group 199">
              <a:extLst>
                <a:ext uri="{FF2B5EF4-FFF2-40B4-BE49-F238E27FC236}">
                  <a16:creationId xmlns:a16="http://schemas.microsoft.com/office/drawing/2014/main" id="{D291EFAD-82A0-8D24-4AB0-8D4A5F495944}"/>
                </a:ext>
              </a:extLst>
            </p:cNvPr>
            <p:cNvGrpSpPr/>
            <p:nvPr/>
          </p:nvGrpSpPr>
          <p:grpSpPr>
            <a:xfrm>
              <a:off x="5601810" y="4083627"/>
              <a:ext cx="169621" cy="1922117"/>
              <a:chOff x="5601810" y="4083627"/>
              <a:chExt cx="169621" cy="1922117"/>
            </a:xfrm>
          </p:grpSpPr>
          <p:sp>
            <p:nvSpPr>
              <p:cNvPr id="182" name="Freeform 181">
                <a:extLst>
                  <a:ext uri="{FF2B5EF4-FFF2-40B4-BE49-F238E27FC236}">
                    <a16:creationId xmlns:a16="http://schemas.microsoft.com/office/drawing/2014/main" id="{7991A387-5CFB-67E2-C7C5-2F688157BD4B}"/>
                  </a:ext>
                </a:extLst>
              </p:cNvPr>
              <p:cNvSpPr/>
              <p:nvPr/>
            </p:nvSpPr>
            <p:spPr>
              <a:xfrm>
                <a:off x="5601810" y="4603072"/>
                <a:ext cx="88777" cy="1402672"/>
              </a:xfrm>
              <a:custGeom>
                <a:avLst/>
                <a:gdLst>
                  <a:gd name="connsiteX0" fmla="*/ 88777 w 88777"/>
                  <a:gd name="connsiteY0" fmla="*/ 0 h 1402672"/>
                  <a:gd name="connsiteX1" fmla="*/ 0 w 88777"/>
                  <a:gd name="connsiteY1" fmla="*/ 1376039 h 1402672"/>
                  <a:gd name="connsiteX2" fmla="*/ 53266 w 88777"/>
                  <a:gd name="connsiteY2" fmla="*/ 1402672 h 1402672"/>
                  <a:gd name="connsiteX3" fmla="*/ 53266 w 88777"/>
                  <a:gd name="connsiteY3" fmla="*/ 1358283 h 1402672"/>
                  <a:gd name="connsiteX4" fmla="*/ 88777 w 88777"/>
                  <a:gd name="connsiteY4" fmla="*/ 0 h 1402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 h="1402672">
                    <a:moveTo>
                      <a:pt x="88777" y="0"/>
                    </a:moveTo>
                    <a:lnTo>
                      <a:pt x="0" y="1376039"/>
                    </a:lnTo>
                    <a:lnTo>
                      <a:pt x="53266" y="1402672"/>
                    </a:lnTo>
                    <a:lnTo>
                      <a:pt x="53266" y="1358283"/>
                    </a:lnTo>
                    <a:lnTo>
                      <a:pt x="88777"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0" name="Freeform 149">
                <a:extLst>
                  <a:ext uri="{FF2B5EF4-FFF2-40B4-BE49-F238E27FC236}">
                    <a16:creationId xmlns:a16="http://schemas.microsoft.com/office/drawing/2014/main" id="{8017D5BA-9235-35D8-CD84-F1BA9A687C55}"/>
                  </a:ext>
                </a:extLst>
              </p:cNvPr>
              <p:cNvSpPr/>
              <p:nvPr/>
            </p:nvSpPr>
            <p:spPr>
              <a:xfrm>
                <a:off x="5610983" y="4083627"/>
                <a:ext cx="160448" cy="578428"/>
              </a:xfrm>
              <a:custGeom>
                <a:avLst/>
                <a:gdLst>
                  <a:gd name="connsiteX0" fmla="*/ 90162 w 160448"/>
                  <a:gd name="connsiteY0" fmla="*/ 0 h 578428"/>
                  <a:gd name="connsiteX1" fmla="*/ 90162 w 160448"/>
                  <a:gd name="connsiteY1" fmla="*/ 0 h 578428"/>
                  <a:gd name="connsiteX2" fmla="*/ 86699 w 160448"/>
                  <a:gd name="connsiteY2" fmla="*/ 51955 h 578428"/>
                  <a:gd name="connsiteX3" fmla="*/ 76308 w 160448"/>
                  <a:gd name="connsiteY3" fmla="*/ 58882 h 578428"/>
                  <a:gd name="connsiteX4" fmla="*/ 72844 w 160448"/>
                  <a:gd name="connsiteY4" fmla="*/ 69273 h 578428"/>
                  <a:gd name="connsiteX5" fmla="*/ 52062 w 160448"/>
                  <a:gd name="connsiteY5" fmla="*/ 83128 h 578428"/>
                  <a:gd name="connsiteX6" fmla="*/ 41672 w 160448"/>
                  <a:gd name="connsiteY6" fmla="*/ 90055 h 578428"/>
                  <a:gd name="connsiteX7" fmla="*/ 34744 w 160448"/>
                  <a:gd name="connsiteY7" fmla="*/ 96982 h 578428"/>
                  <a:gd name="connsiteX8" fmla="*/ 20890 w 160448"/>
                  <a:gd name="connsiteY8" fmla="*/ 100446 h 578428"/>
                  <a:gd name="connsiteX9" fmla="*/ 7035 w 160448"/>
                  <a:gd name="connsiteY9" fmla="*/ 117764 h 578428"/>
                  <a:gd name="connsiteX10" fmla="*/ 17426 w 160448"/>
                  <a:gd name="connsiteY10" fmla="*/ 121228 h 578428"/>
                  <a:gd name="connsiteX11" fmla="*/ 55526 w 160448"/>
                  <a:gd name="connsiteY11" fmla="*/ 117764 h 578428"/>
                  <a:gd name="connsiteX12" fmla="*/ 83235 w 160448"/>
                  <a:gd name="connsiteY12" fmla="*/ 121228 h 578428"/>
                  <a:gd name="connsiteX13" fmla="*/ 86699 w 160448"/>
                  <a:gd name="connsiteY13" fmla="*/ 187037 h 578428"/>
                  <a:gd name="connsiteX14" fmla="*/ 90162 w 160448"/>
                  <a:gd name="connsiteY14" fmla="*/ 204355 h 578428"/>
                  <a:gd name="connsiteX15" fmla="*/ 86699 w 160448"/>
                  <a:gd name="connsiteY15" fmla="*/ 228600 h 578428"/>
                  <a:gd name="connsiteX16" fmla="*/ 83235 w 160448"/>
                  <a:gd name="connsiteY16" fmla="*/ 242455 h 578428"/>
                  <a:gd name="connsiteX17" fmla="*/ 69381 w 160448"/>
                  <a:gd name="connsiteY17" fmla="*/ 245918 h 578428"/>
                  <a:gd name="connsiteX18" fmla="*/ 62453 w 160448"/>
                  <a:gd name="connsiteY18" fmla="*/ 252846 h 578428"/>
                  <a:gd name="connsiteX19" fmla="*/ 52062 w 160448"/>
                  <a:gd name="connsiteY19" fmla="*/ 259773 h 578428"/>
                  <a:gd name="connsiteX20" fmla="*/ 38208 w 160448"/>
                  <a:gd name="connsiteY20" fmla="*/ 277091 h 578428"/>
                  <a:gd name="connsiteX21" fmla="*/ 31281 w 160448"/>
                  <a:gd name="connsiteY21" fmla="*/ 287482 h 578428"/>
                  <a:gd name="connsiteX22" fmla="*/ 13962 w 160448"/>
                  <a:gd name="connsiteY22" fmla="*/ 301337 h 578428"/>
                  <a:gd name="connsiteX23" fmla="*/ 24353 w 160448"/>
                  <a:gd name="connsiteY23" fmla="*/ 304800 h 578428"/>
                  <a:gd name="connsiteX24" fmla="*/ 55526 w 160448"/>
                  <a:gd name="connsiteY24" fmla="*/ 311728 h 578428"/>
                  <a:gd name="connsiteX25" fmla="*/ 58990 w 160448"/>
                  <a:gd name="connsiteY25" fmla="*/ 322118 h 578428"/>
                  <a:gd name="connsiteX26" fmla="*/ 65917 w 160448"/>
                  <a:gd name="connsiteY26" fmla="*/ 346364 h 578428"/>
                  <a:gd name="connsiteX27" fmla="*/ 52062 w 160448"/>
                  <a:gd name="connsiteY27" fmla="*/ 374073 h 578428"/>
                  <a:gd name="connsiteX28" fmla="*/ 48599 w 160448"/>
                  <a:gd name="connsiteY28" fmla="*/ 384464 h 578428"/>
                  <a:gd name="connsiteX29" fmla="*/ 34744 w 160448"/>
                  <a:gd name="connsiteY29" fmla="*/ 401782 h 578428"/>
                  <a:gd name="connsiteX30" fmla="*/ 31281 w 160448"/>
                  <a:gd name="connsiteY30" fmla="*/ 415637 h 578428"/>
                  <a:gd name="connsiteX31" fmla="*/ 24353 w 160448"/>
                  <a:gd name="connsiteY31" fmla="*/ 422564 h 578428"/>
                  <a:gd name="connsiteX32" fmla="*/ 20890 w 160448"/>
                  <a:gd name="connsiteY32" fmla="*/ 432955 h 578428"/>
                  <a:gd name="connsiteX33" fmla="*/ 31281 w 160448"/>
                  <a:gd name="connsiteY33" fmla="*/ 436418 h 578428"/>
                  <a:gd name="connsiteX34" fmla="*/ 62453 w 160448"/>
                  <a:gd name="connsiteY34" fmla="*/ 439882 h 578428"/>
                  <a:gd name="connsiteX35" fmla="*/ 69381 w 160448"/>
                  <a:gd name="connsiteY35" fmla="*/ 446809 h 578428"/>
                  <a:gd name="connsiteX36" fmla="*/ 65917 w 160448"/>
                  <a:gd name="connsiteY36" fmla="*/ 467591 h 578428"/>
                  <a:gd name="connsiteX37" fmla="*/ 34744 w 160448"/>
                  <a:gd name="connsiteY37" fmla="*/ 481446 h 578428"/>
                  <a:gd name="connsiteX38" fmla="*/ 10499 w 160448"/>
                  <a:gd name="connsiteY38" fmla="*/ 495300 h 578428"/>
                  <a:gd name="connsiteX39" fmla="*/ 3572 w 160448"/>
                  <a:gd name="connsiteY39" fmla="*/ 502228 h 578428"/>
                  <a:gd name="connsiteX40" fmla="*/ 108 w 160448"/>
                  <a:gd name="connsiteY40" fmla="*/ 512618 h 578428"/>
                  <a:gd name="connsiteX41" fmla="*/ 7035 w 160448"/>
                  <a:gd name="connsiteY41" fmla="*/ 519546 h 578428"/>
                  <a:gd name="connsiteX42" fmla="*/ 38208 w 160448"/>
                  <a:gd name="connsiteY42" fmla="*/ 533400 h 578428"/>
                  <a:gd name="connsiteX43" fmla="*/ 48599 w 160448"/>
                  <a:gd name="connsiteY43" fmla="*/ 536864 h 578428"/>
                  <a:gd name="connsiteX44" fmla="*/ 58990 w 160448"/>
                  <a:gd name="connsiteY44" fmla="*/ 540328 h 578428"/>
                  <a:gd name="connsiteX45" fmla="*/ 58990 w 160448"/>
                  <a:gd name="connsiteY45" fmla="*/ 574964 h 578428"/>
                  <a:gd name="connsiteX46" fmla="*/ 69381 w 160448"/>
                  <a:gd name="connsiteY46" fmla="*/ 578428 h 578428"/>
                  <a:gd name="connsiteX47" fmla="*/ 110944 w 160448"/>
                  <a:gd name="connsiteY47" fmla="*/ 574964 h 578428"/>
                  <a:gd name="connsiteX48" fmla="*/ 114408 w 160448"/>
                  <a:gd name="connsiteY48" fmla="*/ 554182 h 578428"/>
                  <a:gd name="connsiteX49" fmla="*/ 97090 w 160448"/>
                  <a:gd name="connsiteY49" fmla="*/ 536864 h 578428"/>
                  <a:gd name="connsiteX50" fmla="*/ 83235 w 160448"/>
                  <a:gd name="connsiteY50" fmla="*/ 519546 h 578428"/>
                  <a:gd name="connsiteX51" fmla="*/ 79772 w 160448"/>
                  <a:gd name="connsiteY51" fmla="*/ 509155 h 578428"/>
                  <a:gd name="connsiteX52" fmla="*/ 100553 w 160448"/>
                  <a:gd name="connsiteY52" fmla="*/ 502228 h 578428"/>
                  <a:gd name="connsiteX53" fmla="*/ 90162 w 160448"/>
                  <a:gd name="connsiteY53" fmla="*/ 450273 h 578428"/>
                  <a:gd name="connsiteX54" fmla="*/ 79772 w 160448"/>
                  <a:gd name="connsiteY54" fmla="*/ 443346 h 578428"/>
                  <a:gd name="connsiteX55" fmla="*/ 83235 w 160448"/>
                  <a:gd name="connsiteY55" fmla="*/ 374073 h 578428"/>
                  <a:gd name="connsiteX56" fmla="*/ 100553 w 160448"/>
                  <a:gd name="connsiteY56" fmla="*/ 377537 h 578428"/>
                  <a:gd name="connsiteX57" fmla="*/ 121335 w 160448"/>
                  <a:gd name="connsiteY57" fmla="*/ 384464 h 578428"/>
                  <a:gd name="connsiteX58" fmla="*/ 159435 w 160448"/>
                  <a:gd name="connsiteY58" fmla="*/ 381000 h 578428"/>
                  <a:gd name="connsiteX59" fmla="*/ 149044 w 160448"/>
                  <a:gd name="connsiteY59" fmla="*/ 370609 h 578428"/>
                  <a:gd name="connsiteX60" fmla="*/ 124799 w 160448"/>
                  <a:gd name="connsiteY60" fmla="*/ 360218 h 578428"/>
                  <a:gd name="connsiteX61" fmla="*/ 104017 w 160448"/>
                  <a:gd name="connsiteY61" fmla="*/ 346364 h 578428"/>
                  <a:gd name="connsiteX62" fmla="*/ 97090 w 160448"/>
                  <a:gd name="connsiteY62" fmla="*/ 335973 h 578428"/>
                  <a:gd name="connsiteX63" fmla="*/ 90162 w 160448"/>
                  <a:gd name="connsiteY63" fmla="*/ 329046 h 578428"/>
                  <a:gd name="connsiteX64" fmla="*/ 93626 w 160448"/>
                  <a:gd name="connsiteY64" fmla="*/ 290946 h 578428"/>
                  <a:gd name="connsiteX65" fmla="*/ 97090 w 160448"/>
                  <a:gd name="connsiteY65" fmla="*/ 280555 h 578428"/>
                  <a:gd name="connsiteX66" fmla="*/ 110944 w 160448"/>
                  <a:gd name="connsiteY66" fmla="*/ 277091 h 578428"/>
                  <a:gd name="connsiteX67" fmla="*/ 107481 w 160448"/>
                  <a:gd name="connsiteY67" fmla="*/ 259773 h 578428"/>
                  <a:gd name="connsiteX68" fmla="*/ 104017 w 160448"/>
                  <a:gd name="connsiteY68" fmla="*/ 249382 h 578428"/>
                  <a:gd name="connsiteX69" fmla="*/ 100553 w 160448"/>
                  <a:gd name="connsiteY69" fmla="*/ 232064 h 578428"/>
                  <a:gd name="connsiteX70" fmla="*/ 86699 w 160448"/>
                  <a:gd name="connsiteY70" fmla="*/ 211282 h 578428"/>
                  <a:gd name="connsiteX71" fmla="*/ 79772 w 160448"/>
                  <a:gd name="connsiteY71" fmla="*/ 187037 h 578428"/>
                  <a:gd name="connsiteX72" fmla="*/ 83235 w 160448"/>
                  <a:gd name="connsiteY72" fmla="*/ 142009 h 578428"/>
                  <a:gd name="connsiteX73" fmla="*/ 135190 w 160448"/>
                  <a:gd name="connsiteY73" fmla="*/ 138546 h 578428"/>
                  <a:gd name="connsiteX74" fmla="*/ 142117 w 160448"/>
                  <a:gd name="connsiteY74" fmla="*/ 131618 h 578428"/>
                  <a:gd name="connsiteX75" fmla="*/ 145581 w 160448"/>
                  <a:gd name="connsiteY75" fmla="*/ 121228 h 578428"/>
                  <a:gd name="connsiteX76" fmla="*/ 138653 w 160448"/>
                  <a:gd name="connsiteY76" fmla="*/ 100446 h 578428"/>
                  <a:gd name="connsiteX77" fmla="*/ 128262 w 160448"/>
                  <a:gd name="connsiteY77" fmla="*/ 69273 h 578428"/>
                  <a:gd name="connsiteX78" fmla="*/ 117872 w 160448"/>
                  <a:gd name="connsiteY78" fmla="*/ 41564 h 578428"/>
                  <a:gd name="connsiteX79" fmla="*/ 97090 w 160448"/>
                  <a:gd name="connsiteY79" fmla="*/ 31173 h 578428"/>
                  <a:gd name="connsiteX80" fmla="*/ 90162 w 160448"/>
                  <a:gd name="connsiteY80" fmla="*/ 0 h 5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60448" h="578428">
                    <a:moveTo>
                      <a:pt x="90162" y="0"/>
                    </a:moveTo>
                    <a:lnTo>
                      <a:pt x="90162" y="0"/>
                    </a:lnTo>
                    <a:cubicBezTo>
                      <a:pt x="89008" y="17318"/>
                      <a:pt x="90674" y="35060"/>
                      <a:pt x="86699" y="51955"/>
                    </a:cubicBezTo>
                    <a:cubicBezTo>
                      <a:pt x="85746" y="56007"/>
                      <a:pt x="78909" y="55631"/>
                      <a:pt x="76308" y="58882"/>
                    </a:cubicBezTo>
                    <a:cubicBezTo>
                      <a:pt x="74027" y="61733"/>
                      <a:pt x="75426" y="66691"/>
                      <a:pt x="72844" y="69273"/>
                    </a:cubicBezTo>
                    <a:cubicBezTo>
                      <a:pt x="66957" y="75160"/>
                      <a:pt x="58989" y="78510"/>
                      <a:pt x="52062" y="83128"/>
                    </a:cubicBezTo>
                    <a:lnTo>
                      <a:pt x="41672" y="90055"/>
                    </a:lnTo>
                    <a:cubicBezTo>
                      <a:pt x="38955" y="91867"/>
                      <a:pt x="37665" y="95522"/>
                      <a:pt x="34744" y="96982"/>
                    </a:cubicBezTo>
                    <a:cubicBezTo>
                      <a:pt x="30486" y="99111"/>
                      <a:pt x="25508" y="99291"/>
                      <a:pt x="20890" y="100446"/>
                    </a:cubicBezTo>
                    <a:cubicBezTo>
                      <a:pt x="17680" y="102586"/>
                      <a:pt x="2853" y="109399"/>
                      <a:pt x="7035" y="117764"/>
                    </a:cubicBezTo>
                    <a:cubicBezTo>
                      <a:pt x="8668" y="121030"/>
                      <a:pt x="13962" y="120073"/>
                      <a:pt x="17426" y="121228"/>
                    </a:cubicBezTo>
                    <a:cubicBezTo>
                      <a:pt x="30126" y="120073"/>
                      <a:pt x="42774" y="117764"/>
                      <a:pt x="55526" y="117764"/>
                    </a:cubicBezTo>
                    <a:cubicBezTo>
                      <a:pt x="64834" y="117764"/>
                      <a:pt x="79415" y="112740"/>
                      <a:pt x="83235" y="121228"/>
                    </a:cubicBezTo>
                    <a:cubicBezTo>
                      <a:pt x="92249" y="141260"/>
                      <a:pt x="84875" y="165146"/>
                      <a:pt x="86699" y="187037"/>
                    </a:cubicBezTo>
                    <a:cubicBezTo>
                      <a:pt x="87188" y="192904"/>
                      <a:pt x="89008" y="198582"/>
                      <a:pt x="90162" y="204355"/>
                    </a:cubicBezTo>
                    <a:cubicBezTo>
                      <a:pt x="89008" y="212437"/>
                      <a:pt x="88159" y="220568"/>
                      <a:pt x="86699" y="228600"/>
                    </a:cubicBezTo>
                    <a:cubicBezTo>
                      <a:pt x="85847" y="233284"/>
                      <a:pt x="86601" y="239089"/>
                      <a:pt x="83235" y="242455"/>
                    </a:cubicBezTo>
                    <a:cubicBezTo>
                      <a:pt x="79869" y="245821"/>
                      <a:pt x="73999" y="244764"/>
                      <a:pt x="69381" y="245918"/>
                    </a:cubicBezTo>
                    <a:cubicBezTo>
                      <a:pt x="67072" y="248227"/>
                      <a:pt x="65003" y="250806"/>
                      <a:pt x="62453" y="252846"/>
                    </a:cubicBezTo>
                    <a:cubicBezTo>
                      <a:pt x="59202" y="255446"/>
                      <a:pt x="54662" y="256522"/>
                      <a:pt x="52062" y="259773"/>
                    </a:cubicBezTo>
                    <a:cubicBezTo>
                      <a:pt x="32943" y="283673"/>
                      <a:pt x="67987" y="257239"/>
                      <a:pt x="38208" y="277091"/>
                    </a:cubicBezTo>
                    <a:cubicBezTo>
                      <a:pt x="35899" y="280555"/>
                      <a:pt x="34745" y="285173"/>
                      <a:pt x="31281" y="287482"/>
                    </a:cubicBezTo>
                    <a:cubicBezTo>
                      <a:pt x="10777" y="301152"/>
                      <a:pt x="21314" y="279282"/>
                      <a:pt x="13962" y="301337"/>
                    </a:cubicBezTo>
                    <a:cubicBezTo>
                      <a:pt x="17426" y="302491"/>
                      <a:pt x="20811" y="303915"/>
                      <a:pt x="24353" y="304800"/>
                    </a:cubicBezTo>
                    <a:cubicBezTo>
                      <a:pt x="34680" y="307382"/>
                      <a:pt x="46005" y="306968"/>
                      <a:pt x="55526" y="311728"/>
                    </a:cubicBezTo>
                    <a:cubicBezTo>
                      <a:pt x="58791" y="313361"/>
                      <a:pt x="57987" y="318608"/>
                      <a:pt x="58990" y="322118"/>
                    </a:cubicBezTo>
                    <a:cubicBezTo>
                      <a:pt x="67690" y="352570"/>
                      <a:pt x="57610" y="321444"/>
                      <a:pt x="65917" y="346364"/>
                    </a:cubicBezTo>
                    <a:cubicBezTo>
                      <a:pt x="58404" y="391436"/>
                      <a:pt x="70291" y="351286"/>
                      <a:pt x="52062" y="374073"/>
                    </a:cubicBezTo>
                    <a:cubicBezTo>
                      <a:pt x="49781" y="376924"/>
                      <a:pt x="50232" y="381198"/>
                      <a:pt x="48599" y="384464"/>
                    </a:cubicBezTo>
                    <a:cubicBezTo>
                      <a:pt x="44229" y="393204"/>
                      <a:pt x="41188" y="395338"/>
                      <a:pt x="34744" y="401782"/>
                    </a:cubicBezTo>
                    <a:cubicBezTo>
                      <a:pt x="33590" y="406400"/>
                      <a:pt x="33410" y="411379"/>
                      <a:pt x="31281" y="415637"/>
                    </a:cubicBezTo>
                    <a:cubicBezTo>
                      <a:pt x="29821" y="418558"/>
                      <a:pt x="26033" y="419764"/>
                      <a:pt x="24353" y="422564"/>
                    </a:cubicBezTo>
                    <a:cubicBezTo>
                      <a:pt x="22475" y="425695"/>
                      <a:pt x="22044" y="429491"/>
                      <a:pt x="20890" y="432955"/>
                    </a:cubicBezTo>
                    <a:cubicBezTo>
                      <a:pt x="24354" y="434109"/>
                      <a:pt x="27680" y="435818"/>
                      <a:pt x="31281" y="436418"/>
                    </a:cubicBezTo>
                    <a:cubicBezTo>
                      <a:pt x="41593" y="438137"/>
                      <a:pt x="52367" y="437131"/>
                      <a:pt x="62453" y="439882"/>
                    </a:cubicBezTo>
                    <a:cubicBezTo>
                      <a:pt x="65604" y="440741"/>
                      <a:pt x="67072" y="444500"/>
                      <a:pt x="69381" y="446809"/>
                    </a:cubicBezTo>
                    <a:cubicBezTo>
                      <a:pt x="68226" y="453736"/>
                      <a:pt x="69058" y="461310"/>
                      <a:pt x="65917" y="467591"/>
                    </a:cubicBezTo>
                    <a:cubicBezTo>
                      <a:pt x="62624" y="474177"/>
                      <a:pt x="36366" y="480905"/>
                      <a:pt x="34744" y="481446"/>
                    </a:cubicBezTo>
                    <a:cubicBezTo>
                      <a:pt x="28650" y="483477"/>
                      <a:pt x="15927" y="490957"/>
                      <a:pt x="10499" y="495300"/>
                    </a:cubicBezTo>
                    <a:cubicBezTo>
                      <a:pt x="7949" y="497340"/>
                      <a:pt x="5881" y="499919"/>
                      <a:pt x="3572" y="502228"/>
                    </a:cubicBezTo>
                    <a:cubicBezTo>
                      <a:pt x="2417" y="505691"/>
                      <a:pt x="-608" y="509038"/>
                      <a:pt x="108" y="512618"/>
                    </a:cubicBezTo>
                    <a:cubicBezTo>
                      <a:pt x="748" y="515820"/>
                      <a:pt x="4485" y="517506"/>
                      <a:pt x="7035" y="519546"/>
                    </a:cubicBezTo>
                    <a:cubicBezTo>
                      <a:pt x="18795" y="528955"/>
                      <a:pt x="21732" y="527908"/>
                      <a:pt x="38208" y="533400"/>
                    </a:cubicBezTo>
                    <a:lnTo>
                      <a:pt x="48599" y="536864"/>
                    </a:lnTo>
                    <a:lnTo>
                      <a:pt x="58990" y="540328"/>
                    </a:lnTo>
                    <a:cubicBezTo>
                      <a:pt x="55950" y="552487"/>
                      <a:pt x="51605" y="562040"/>
                      <a:pt x="58990" y="574964"/>
                    </a:cubicBezTo>
                    <a:cubicBezTo>
                      <a:pt x="60801" y="578134"/>
                      <a:pt x="65917" y="577273"/>
                      <a:pt x="69381" y="578428"/>
                    </a:cubicBezTo>
                    <a:cubicBezTo>
                      <a:pt x="83235" y="577273"/>
                      <a:pt x="97350" y="577877"/>
                      <a:pt x="110944" y="574964"/>
                    </a:cubicBezTo>
                    <a:cubicBezTo>
                      <a:pt x="122503" y="572487"/>
                      <a:pt x="116821" y="559811"/>
                      <a:pt x="114408" y="554182"/>
                    </a:cubicBezTo>
                    <a:cubicBezTo>
                      <a:pt x="108987" y="541532"/>
                      <a:pt x="107130" y="544895"/>
                      <a:pt x="97090" y="536864"/>
                    </a:cubicBezTo>
                    <a:cubicBezTo>
                      <a:pt x="90037" y="531222"/>
                      <a:pt x="88380" y="527264"/>
                      <a:pt x="83235" y="519546"/>
                    </a:cubicBezTo>
                    <a:cubicBezTo>
                      <a:pt x="82081" y="516082"/>
                      <a:pt x="77190" y="511737"/>
                      <a:pt x="79772" y="509155"/>
                    </a:cubicBezTo>
                    <a:cubicBezTo>
                      <a:pt x="84935" y="503992"/>
                      <a:pt x="100553" y="502228"/>
                      <a:pt x="100553" y="502228"/>
                    </a:cubicBezTo>
                    <a:cubicBezTo>
                      <a:pt x="98966" y="483176"/>
                      <a:pt x="104137" y="464248"/>
                      <a:pt x="90162" y="450273"/>
                    </a:cubicBezTo>
                    <a:cubicBezTo>
                      <a:pt x="87219" y="447330"/>
                      <a:pt x="83235" y="445655"/>
                      <a:pt x="79772" y="443346"/>
                    </a:cubicBezTo>
                    <a:cubicBezTo>
                      <a:pt x="80926" y="420255"/>
                      <a:pt x="76273" y="396120"/>
                      <a:pt x="83235" y="374073"/>
                    </a:cubicBezTo>
                    <a:cubicBezTo>
                      <a:pt x="85008" y="368459"/>
                      <a:pt x="94873" y="375988"/>
                      <a:pt x="100553" y="377537"/>
                    </a:cubicBezTo>
                    <a:cubicBezTo>
                      <a:pt x="107598" y="379458"/>
                      <a:pt x="121335" y="384464"/>
                      <a:pt x="121335" y="384464"/>
                    </a:cubicBezTo>
                    <a:lnTo>
                      <a:pt x="159435" y="381000"/>
                    </a:lnTo>
                    <a:cubicBezTo>
                      <a:pt x="163816" y="378809"/>
                      <a:pt x="152807" y="373745"/>
                      <a:pt x="149044" y="370609"/>
                    </a:cubicBezTo>
                    <a:cubicBezTo>
                      <a:pt x="138794" y="362067"/>
                      <a:pt x="138002" y="363519"/>
                      <a:pt x="124799" y="360218"/>
                    </a:cubicBezTo>
                    <a:cubicBezTo>
                      <a:pt x="107408" y="334132"/>
                      <a:pt x="130858" y="364258"/>
                      <a:pt x="104017" y="346364"/>
                    </a:cubicBezTo>
                    <a:cubicBezTo>
                      <a:pt x="100553" y="344055"/>
                      <a:pt x="99691" y="339224"/>
                      <a:pt x="97090" y="335973"/>
                    </a:cubicBezTo>
                    <a:cubicBezTo>
                      <a:pt x="95050" y="333423"/>
                      <a:pt x="92471" y="331355"/>
                      <a:pt x="90162" y="329046"/>
                    </a:cubicBezTo>
                    <a:cubicBezTo>
                      <a:pt x="91317" y="316346"/>
                      <a:pt x="91822" y="303570"/>
                      <a:pt x="93626" y="290946"/>
                    </a:cubicBezTo>
                    <a:cubicBezTo>
                      <a:pt x="94142" y="287332"/>
                      <a:pt x="94239" y="282836"/>
                      <a:pt x="97090" y="280555"/>
                    </a:cubicBezTo>
                    <a:cubicBezTo>
                      <a:pt x="100807" y="277581"/>
                      <a:pt x="106326" y="278246"/>
                      <a:pt x="110944" y="277091"/>
                    </a:cubicBezTo>
                    <a:cubicBezTo>
                      <a:pt x="109790" y="271318"/>
                      <a:pt x="108909" y="265484"/>
                      <a:pt x="107481" y="259773"/>
                    </a:cubicBezTo>
                    <a:cubicBezTo>
                      <a:pt x="106596" y="256231"/>
                      <a:pt x="104903" y="252924"/>
                      <a:pt x="104017" y="249382"/>
                    </a:cubicBezTo>
                    <a:cubicBezTo>
                      <a:pt x="102589" y="243671"/>
                      <a:pt x="102989" y="237423"/>
                      <a:pt x="100553" y="232064"/>
                    </a:cubicBezTo>
                    <a:cubicBezTo>
                      <a:pt x="97108" y="224485"/>
                      <a:pt x="89332" y="219180"/>
                      <a:pt x="86699" y="211282"/>
                    </a:cubicBezTo>
                    <a:cubicBezTo>
                      <a:pt x="81730" y="196375"/>
                      <a:pt x="84120" y="204433"/>
                      <a:pt x="79772" y="187037"/>
                    </a:cubicBezTo>
                    <a:cubicBezTo>
                      <a:pt x="80926" y="172028"/>
                      <a:pt x="71906" y="151922"/>
                      <a:pt x="83235" y="142009"/>
                    </a:cubicBezTo>
                    <a:cubicBezTo>
                      <a:pt x="96297" y="130579"/>
                      <a:pt x="118097" y="141562"/>
                      <a:pt x="135190" y="138546"/>
                    </a:cubicBezTo>
                    <a:cubicBezTo>
                      <a:pt x="138406" y="137978"/>
                      <a:pt x="139808" y="133927"/>
                      <a:pt x="142117" y="131618"/>
                    </a:cubicBezTo>
                    <a:cubicBezTo>
                      <a:pt x="143272" y="128155"/>
                      <a:pt x="145984" y="124856"/>
                      <a:pt x="145581" y="121228"/>
                    </a:cubicBezTo>
                    <a:cubicBezTo>
                      <a:pt x="144775" y="113971"/>
                      <a:pt x="140085" y="107606"/>
                      <a:pt x="138653" y="100446"/>
                    </a:cubicBezTo>
                    <a:cubicBezTo>
                      <a:pt x="134178" y="78065"/>
                      <a:pt x="137823" y="88393"/>
                      <a:pt x="128262" y="69273"/>
                    </a:cubicBezTo>
                    <a:cubicBezTo>
                      <a:pt x="125932" y="59951"/>
                      <a:pt x="124341" y="49327"/>
                      <a:pt x="117872" y="41564"/>
                    </a:cubicBezTo>
                    <a:cubicBezTo>
                      <a:pt x="110782" y="33057"/>
                      <a:pt x="105870" y="35563"/>
                      <a:pt x="97090" y="31173"/>
                    </a:cubicBezTo>
                    <a:cubicBezTo>
                      <a:pt x="95629" y="30443"/>
                      <a:pt x="91317" y="5196"/>
                      <a:pt x="90162"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51" name="Freeform 150">
              <a:extLst>
                <a:ext uri="{FF2B5EF4-FFF2-40B4-BE49-F238E27FC236}">
                  <a16:creationId xmlns:a16="http://schemas.microsoft.com/office/drawing/2014/main" id="{91D6B744-226A-2FC6-E61C-2BE39BA54C12}"/>
                </a:ext>
              </a:extLst>
            </p:cNvPr>
            <p:cNvSpPr/>
            <p:nvPr/>
          </p:nvSpPr>
          <p:spPr>
            <a:xfrm>
              <a:off x="7935191" y="3848100"/>
              <a:ext cx="253683" cy="692727"/>
            </a:xfrm>
            <a:custGeom>
              <a:avLst/>
              <a:gdLst>
                <a:gd name="connsiteX0" fmla="*/ 152400 w 253683"/>
                <a:gd name="connsiteY0" fmla="*/ 0 h 692727"/>
                <a:gd name="connsiteX1" fmla="*/ 152400 w 253683"/>
                <a:gd name="connsiteY1" fmla="*/ 0 h 692727"/>
                <a:gd name="connsiteX2" fmla="*/ 142009 w 253683"/>
                <a:gd name="connsiteY2" fmla="*/ 27709 h 692727"/>
                <a:gd name="connsiteX3" fmla="*/ 138545 w 253683"/>
                <a:gd name="connsiteY3" fmla="*/ 38100 h 692727"/>
                <a:gd name="connsiteX4" fmla="*/ 124691 w 253683"/>
                <a:gd name="connsiteY4" fmla="*/ 62345 h 692727"/>
                <a:gd name="connsiteX5" fmla="*/ 117764 w 253683"/>
                <a:gd name="connsiteY5" fmla="*/ 90055 h 692727"/>
                <a:gd name="connsiteX6" fmla="*/ 114300 w 253683"/>
                <a:gd name="connsiteY6" fmla="*/ 100445 h 692727"/>
                <a:gd name="connsiteX7" fmla="*/ 110836 w 253683"/>
                <a:gd name="connsiteY7" fmla="*/ 117764 h 692727"/>
                <a:gd name="connsiteX8" fmla="*/ 100445 w 253683"/>
                <a:gd name="connsiteY8" fmla="*/ 148936 h 692727"/>
                <a:gd name="connsiteX9" fmla="*/ 90054 w 253683"/>
                <a:gd name="connsiteY9" fmla="*/ 155864 h 692727"/>
                <a:gd name="connsiteX10" fmla="*/ 103909 w 253683"/>
                <a:gd name="connsiteY10" fmla="*/ 152400 h 692727"/>
                <a:gd name="connsiteX11" fmla="*/ 128154 w 253683"/>
                <a:gd name="connsiteY11" fmla="*/ 148936 h 692727"/>
                <a:gd name="connsiteX12" fmla="*/ 142009 w 253683"/>
                <a:gd name="connsiteY12" fmla="*/ 152400 h 692727"/>
                <a:gd name="connsiteX13" fmla="*/ 128154 w 253683"/>
                <a:gd name="connsiteY13" fmla="*/ 155864 h 692727"/>
                <a:gd name="connsiteX14" fmla="*/ 107373 w 253683"/>
                <a:gd name="connsiteY14" fmla="*/ 169718 h 692727"/>
                <a:gd name="connsiteX15" fmla="*/ 62345 w 253683"/>
                <a:gd name="connsiteY15" fmla="*/ 180109 h 692727"/>
                <a:gd name="connsiteX16" fmla="*/ 65809 w 253683"/>
                <a:gd name="connsiteY16" fmla="*/ 190500 h 692727"/>
                <a:gd name="connsiteX17" fmla="*/ 107373 w 253683"/>
                <a:gd name="connsiteY17" fmla="*/ 200891 h 692727"/>
                <a:gd name="connsiteX18" fmla="*/ 110836 w 253683"/>
                <a:gd name="connsiteY18" fmla="*/ 211282 h 692727"/>
                <a:gd name="connsiteX19" fmla="*/ 96982 w 253683"/>
                <a:gd name="connsiteY19" fmla="*/ 232064 h 692727"/>
                <a:gd name="connsiteX20" fmla="*/ 86591 w 253683"/>
                <a:gd name="connsiteY20" fmla="*/ 252845 h 692727"/>
                <a:gd name="connsiteX21" fmla="*/ 76200 w 253683"/>
                <a:gd name="connsiteY21" fmla="*/ 270164 h 692727"/>
                <a:gd name="connsiteX22" fmla="*/ 62345 w 253683"/>
                <a:gd name="connsiteY22" fmla="*/ 301336 h 692727"/>
                <a:gd name="connsiteX23" fmla="*/ 69273 w 253683"/>
                <a:gd name="connsiteY23" fmla="*/ 315191 h 692727"/>
                <a:gd name="connsiteX24" fmla="*/ 90054 w 253683"/>
                <a:gd name="connsiteY24" fmla="*/ 301336 h 692727"/>
                <a:gd name="connsiteX25" fmla="*/ 117764 w 253683"/>
                <a:gd name="connsiteY25" fmla="*/ 294409 h 692727"/>
                <a:gd name="connsiteX26" fmla="*/ 128154 w 253683"/>
                <a:gd name="connsiteY26" fmla="*/ 297873 h 692727"/>
                <a:gd name="connsiteX27" fmla="*/ 114300 w 253683"/>
                <a:gd name="connsiteY27" fmla="*/ 346364 h 692727"/>
                <a:gd name="connsiteX28" fmla="*/ 103909 w 253683"/>
                <a:gd name="connsiteY28" fmla="*/ 349827 h 692727"/>
                <a:gd name="connsiteX29" fmla="*/ 96982 w 253683"/>
                <a:gd name="connsiteY29" fmla="*/ 356755 h 692727"/>
                <a:gd name="connsiteX30" fmla="*/ 83127 w 253683"/>
                <a:gd name="connsiteY30" fmla="*/ 360218 h 692727"/>
                <a:gd name="connsiteX31" fmla="*/ 72736 w 253683"/>
                <a:gd name="connsiteY31" fmla="*/ 363682 h 692727"/>
                <a:gd name="connsiteX32" fmla="*/ 117764 w 253683"/>
                <a:gd name="connsiteY32" fmla="*/ 387927 h 692727"/>
                <a:gd name="connsiteX33" fmla="*/ 110836 w 253683"/>
                <a:gd name="connsiteY33" fmla="*/ 405245 h 692727"/>
                <a:gd name="connsiteX34" fmla="*/ 103909 w 253683"/>
                <a:gd name="connsiteY34" fmla="*/ 426027 h 692727"/>
                <a:gd name="connsiteX35" fmla="*/ 96982 w 253683"/>
                <a:gd name="connsiteY35" fmla="*/ 436418 h 692727"/>
                <a:gd name="connsiteX36" fmla="*/ 93518 w 253683"/>
                <a:gd name="connsiteY36" fmla="*/ 446809 h 692727"/>
                <a:gd name="connsiteX37" fmla="*/ 79664 w 253683"/>
                <a:gd name="connsiteY37" fmla="*/ 467591 h 692727"/>
                <a:gd name="connsiteX38" fmla="*/ 100445 w 253683"/>
                <a:gd name="connsiteY38" fmla="*/ 471055 h 692727"/>
                <a:gd name="connsiteX39" fmla="*/ 93518 w 253683"/>
                <a:gd name="connsiteY39" fmla="*/ 481445 h 692727"/>
                <a:gd name="connsiteX40" fmla="*/ 76200 w 253683"/>
                <a:gd name="connsiteY40" fmla="*/ 491836 h 692727"/>
                <a:gd name="connsiteX41" fmla="*/ 62345 w 253683"/>
                <a:gd name="connsiteY41" fmla="*/ 505691 h 692727"/>
                <a:gd name="connsiteX42" fmla="*/ 45027 w 253683"/>
                <a:gd name="connsiteY42" fmla="*/ 523009 h 692727"/>
                <a:gd name="connsiteX43" fmla="*/ 24245 w 253683"/>
                <a:gd name="connsiteY43" fmla="*/ 529936 h 692727"/>
                <a:gd name="connsiteX44" fmla="*/ 17318 w 253683"/>
                <a:gd name="connsiteY44" fmla="*/ 536864 h 692727"/>
                <a:gd name="connsiteX45" fmla="*/ 6927 w 253683"/>
                <a:gd name="connsiteY45" fmla="*/ 543791 h 692727"/>
                <a:gd name="connsiteX46" fmla="*/ 0 w 253683"/>
                <a:gd name="connsiteY46" fmla="*/ 554182 h 692727"/>
                <a:gd name="connsiteX47" fmla="*/ 10391 w 253683"/>
                <a:gd name="connsiteY47" fmla="*/ 561109 h 692727"/>
                <a:gd name="connsiteX48" fmla="*/ 38100 w 253683"/>
                <a:gd name="connsiteY48" fmla="*/ 547255 h 692727"/>
                <a:gd name="connsiteX49" fmla="*/ 65809 w 253683"/>
                <a:gd name="connsiteY49" fmla="*/ 540327 h 692727"/>
                <a:gd name="connsiteX50" fmla="*/ 76200 w 253683"/>
                <a:gd name="connsiteY50" fmla="*/ 543791 h 692727"/>
                <a:gd name="connsiteX51" fmla="*/ 65809 w 253683"/>
                <a:gd name="connsiteY51" fmla="*/ 574964 h 692727"/>
                <a:gd name="connsiteX52" fmla="*/ 62345 w 253683"/>
                <a:gd name="connsiteY52" fmla="*/ 585355 h 692727"/>
                <a:gd name="connsiteX53" fmla="*/ 48491 w 253683"/>
                <a:gd name="connsiteY53" fmla="*/ 602673 h 692727"/>
                <a:gd name="connsiteX54" fmla="*/ 24245 w 253683"/>
                <a:gd name="connsiteY54" fmla="*/ 633845 h 692727"/>
                <a:gd name="connsiteX55" fmla="*/ 20782 w 253683"/>
                <a:gd name="connsiteY55" fmla="*/ 644236 h 692727"/>
                <a:gd name="connsiteX56" fmla="*/ 13854 w 253683"/>
                <a:gd name="connsiteY56" fmla="*/ 651164 h 692727"/>
                <a:gd name="connsiteX57" fmla="*/ 17318 w 253683"/>
                <a:gd name="connsiteY57" fmla="*/ 661555 h 692727"/>
                <a:gd name="connsiteX58" fmla="*/ 27709 w 253683"/>
                <a:gd name="connsiteY58" fmla="*/ 658091 h 692727"/>
                <a:gd name="connsiteX59" fmla="*/ 38100 w 253683"/>
                <a:gd name="connsiteY59" fmla="*/ 640773 h 692727"/>
                <a:gd name="connsiteX60" fmla="*/ 48491 w 253683"/>
                <a:gd name="connsiteY60" fmla="*/ 619991 h 692727"/>
                <a:gd name="connsiteX61" fmla="*/ 76200 w 253683"/>
                <a:gd name="connsiteY61" fmla="*/ 609600 h 692727"/>
                <a:gd name="connsiteX62" fmla="*/ 86591 w 253683"/>
                <a:gd name="connsiteY62" fmla="*/ 606136 h 692727"/>
                <a:gd name="connsiteX63" fmla="*/ 110836 w 253683"/>
                <a:gd name="connsiteY63" fmla="*/ 616527 h 692727"/>
                <a:gd name="connsiteX64" fmla="*/ 121227 w 253683"/>
                <a:gd name="connsiteY64" fmla="*/ 619991 h 692727"/>
                <a:gd name="connsiteX65" fmla="*/ 138545 w 253683"/>
                <a:gd name="connsiteY65" fmla="*/ 630382 h 692727"/>
                <a:gd name="connsiteX66" fmla="*/ 148936 w 253683"/>
                <a:gd name="connsiteY66" fmla="*/ 637309 h 692727"/>
                <a:gd name="connsiteX67" fmla="*/ 169718 w 253683"/>
                <a:gd name="connsiteY67" fmla="*/ 647700 h 692727"/>
                <a:gd name="connsiteX68" fmla="*/ 204354 w 253683"/>
                <a:gd name="connsiteY68" fmla="*/ 671945 h 692727"/>
                <a:gd name="connsiteX69" fmla="*/ 211282 w 253683"/>
                <a:gd name="connsiteY69" fmla="*/ 678873 h 692727"/>
                <a:gd name="connsiteX70" fmla="*/ 242454 w 253683"/>
                <a:gd name="connsiteY70" fmla="*/ 692727 h 692727"/>
                <a:gd name="connsiteX71" fmla="*/ 238991 w 253683"/>
                <a:gd name="connsiteY71" fmla="*/ 678873 h 692727"/>
                <a:gd name="connsiteX72" fmla="*/ 218209 w 253683"/>
                <a:gd name="connsiteY72" fmla="*/ 668482 h 692727"/>
                <a:gd name="connsiteX73" fmla="*/ 211282 w 253683"/>
                <a:gd name="connsiteY73" fmla="*/ 658091 h 692727"/>
                <a:gd name="connsiteX74" fmla="*/ 197427 w 253683"/>
                <a:gd name="connsiteY74" fmla="*/ 644236 h 692727"/>
                <a:gd name="connsiteX75" fmla="*/ 183573 w 253683"/>
                <a:gd name="connsiteY75" fmla="*/ 623455 h 692727"/>
                <a:gd name="connsiteX76" fmla="*/ 169718 w 253683"/>
                <a:gd name="connsiteY76" fmla="*/ 595745 h 692727"/>
                <a:gd name="connsiteX77" fmla="*/ 166254 w 253683"/>
                <a:gd name="connsiteY77" fmla="*/ 585355 h 692727"/>
                <a:gd name="connsiteX78" fmla="*/ 159327 w 253683"/>
                <a:gd name="connsiteY78" fmla="*/ 574964 h 692727"/>
                <a:gd name="connsiteX79" fmla="*/ 152400 w 253683"/>
                <a:gd name="connsiteY79" fmla="*/ 561109 h 692727"/>
                <a:gd name="connsiteX80" fmla="*/ 152400 w 253683"/>
                <a:gd name="connsiteY80" fmla="*/ 529936 h 692727"/>
                <a:gd name="connsiteX81" fmla="*/ 162791 w 253683"/>
                <a:gd name="connsiteY81" fmla="*/ 536864 h 692727"/>
                <a:gd name="connsiteX82" fmla="*/ 183573 w 253683"/>
                <a:gd name="connsiteY82" fmla="*/ 543791 h 692727"/>
                <a:gd name="connsiteX83" fmla="*/ 166254 w 253683"/>
                <a:gd name="connsiteY83" fmla="*/ 512618 h 692727"/>
                <a:gd name="connsiteX84" fmla="*/ 162791 w 253683"/>
                <a:gd name="connsiteY84" fmla="*/ 502227 h 692727"/>
                <a:gd name="connsiteX85" fmla="*/ 176645 w 253683"/>
                <a:gd name="connsiteY85" fmla="*/ 474518 h 692727"/>
                <a:gd name="connsiteX86" fmla="*/ 187036 w 253683"/>
                <a:gd name="connsiteY86" fmla="*/ 481445 h 692727"/>
                <a:gd name="connsiteX87" fmla="*/ 225136 w 253683"/>
                <a:gd name="connsiteY87" fmla="*/ 491836 h 692727"/>
                <a:gd name="connsiteX88" fmla="*/ 232064 w 253683"/>
                <a:gd name="connsiteY88" fmla="*/ 481445 h 692727"/>
                <a:gd name="connsiteX89" fmla="*/ 218209 w 253683"/>
                <a:gd name="connsiteY89" fmla="*/ 474518 h 692727"/>
                <a:gd name="connsiteX90" fmla="*/ 211282 w 253683"/>
                <a:gd name="connsiteY90" fmla="*/ 464127 h 692727"/>
                <a:gd name="connsiteX91" fmla="*/ 190500 w 253683"/>
                <a:gd name="connsiteY91" fmla="*/ 439882 h 692727"/>
                <a:gd name="connsiteX92" fmla="*/ 183573 w 253683"/>
                <a:gd name="connsiteY92" fmla="*/ 429491 h 692727"/>
                <a:gd name="connsiteX93" fmla="*/ 176645 w 253683"/>
                <a:gd name="connsiteY93" fmla="*/ 408709 h 692727"/>
                <a:gd name="connsiteX94" fmla="*/ 190500 w 253683"/>
                <a:gd name="connsiteY94" fmla="*/ 387927 h 692727"/>
                <a:gd name="connsiteX95" fmla="*/ 200891 w 253683"/>
                <a:gd name="connsiteY95" fmla="*/ 384464 h 692727"/>
                <a:gd name="connsiteX96" fmla="*/ 190500 w 253683"/>
                <a:gd name="connsiteY96" fmla="*/ 363682 h 692727"/>
                <a:gd name="connsiteX97" fmla="*/ 183573 w 253683"/>
                <a:gd name="connsiteY97" fmla="*/ 342900 h 692727"/>
                <a:gd name="connsiteX98" fmla="*/ 176645 w 253683"/>
                <a:gd name="connsiteY98" fmla="*/ 322118 h 692727"/>
                <a:gd name="connsiteX99" fmla="*/ 169718 w 253683"/>
                <a:gd name="connsiteY99" fmla="*/ 294409 h 692727"/>
                <a:gd name="connsiteX100" fmla="*/ 166254 w 253683"/>
                <a:gd name="connsiteY100" fmla="*/ 284018 h 692727"/>
                <a:gd name="connsiteX101" fmla="*/ 187036 w 253683"/>
                <a:gd name="connsiteY101" fmla="*/ 297873 h 692727"/>
                <a:gd name="connsiteX102" fmla="*/ 190500 w 253683"/>
                <a:gd name="connsiteY102" fmla="*/ 308264 h 692727"/>
                <a:gd name="connsiteX103" fmla="*/ 211282 w 253683"/>
                <a:gd name="connsiteY103" fmla="*/ 322118 h 692727"/>
                <a:gd name="connsiteX104" fmla="*/ 218209 w 253683"/>
                <a:gd name="connsiteY104" fmla="*/ 332509 h 692727"/>
                <a:gd name="connsiteX105" fmla="*/ 235527 w 253683"/>
                <a:gd name="connsiteY105" fmla="*/ 335973 h 692727"/>
                <a:gd name="connsiteX106" fmla="*/ 245918 w 253683"/>
                <a:gd name="connsiteY106" fmla="*/ 339436 h 692727"/>
                <a:gd name="connsiteX107" fmla="*/ 252845 w 253683"/>
                <a:gd name="connsiteY107" fmla="*/ 346364 h 692727"/>
                <a:gd name="connsiteX108" fmla="*/ 249382 w 253683"/>
                <a:gd name="connsiteY108" fmla="*/ 335973 h 692727"/>
                <a:gd name="connsiteX109" fmla="*/ 238991 w 253683"/>
                <a:gd name="connsiteY109" fmla="*/ 325582 h 692727"/>
                <a:gd name="connsiteX110" fmla="*/ 228600 w 253683"/>
                <a:gd name="connsiteY110" fmla="*/ 322118 h 692727"/>
                <a:gd name="connsiteX111" fmla="*/ 200891 w 253683"/>
                <a:gd name="connsiteY111" fmla="*/ 301336 h 692727"/>
                <a:gd name="connsiteX112" fmla="*/ 197427 w 253683"/>
                <a:gd name="connsiteY112" fmla="*/ 290945 h 692727"/>
                <a:gd name="connsiteX113" fmla="*/ 190500 w 253683"/>
                <a:gd name="connsiteY113" fmla="*/ 280555 h 692727"/>
                <a:gd name="connsiteX114" fmla="*/ 176645 w 253683"/>
                <a:gd name="connsiteY114" fmla="*/ 256309 h 692727"/>
                <a:gd name="connsiteX115" fmla="*/ 169718 w 253683"/>
                <a:gd name="connsiteY115" fmla="*/ 218209 h 692727"/>
                <a:gd name="connsiteX116" fmla="*/ 173182 w 253683"/>
                <a:gd name="connsiteY116" fmla="*/ 183573 h 692727"/>
                <a:gd name="connsiteX117" fmla="*/ 190500 w 253683"/>
                <a:gd name="connsiteY117" fmla="*/ 187036 h 692727"/>
                <a:gd name="connsiteX118" fmla="*/ 200891 w 253683"/>
                <a:gd name="connsiteY118" fmla="*/ 190500 h 692727"/>
                <a:gd name="connsiteX119" fmla="*/ 204354 w 253683"/>
                <a:gd name="connsiteY119" fmla="*/ 176645 h 692727"/>
                <a:gd name="connsiteX120" fmla="*/ 183573 w 253683"/>
                <a:gd name="connsiteY120" fmla="*/ 148936 h 692727"/>
                <a:gd name="connsiteX121" fmla="*/ 176645 w 253683"/>
                <a:gd name="connsiteY121" fmla="*/ 131618 h 692727"/>
                <a:gd name="connsiteX122" fmla="*/ 173182 w 253683"/>
                <a:gd name="connsiteY122" fmla="*/ 117764 h 692727"/>
                <a:gd name="connsiteX123" fmla="*/ 162791 w 253683"/>
                <a:gd name="connsiteY123" fmla="*/ 86591 h 692727"/>
                <a:gd name="connsiteX124" fmla="*/ 155864 w 253683"/>
                <a:gd name="connsiteY124" fmla="*/ 76200 h 692727"/>
                <a:gd name="connsiteX125" fmla="*/ 152400 w 253683"/>
                <a:gd name="connsiteY125" fmla="*/ 65809 h 692727"/>
                <a:gd name="connsiteX126" fmla="*/ 138545 w 253683"/>
                <a:gd name="connsiteY126" fmla="*/ 45027 h 692727"/>
                <a:gd name="connsiteX127" fmla="*/ 138545 w 253683"/>
                <a:gd name="connsiteY127" fmla="*/ 13855 h 692727"/>
                <a:gd name="connsiteX128" fmla="*/ 152400 w 253683"/>
                <a:gd name="connsiteY128" fmla="*/ 0 h 69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53683" h="692727">
                  <a:moveTo>
                    <a:pt x="152400" y="0"/>
                  </a:moveTo>
                  <a:lnTo>
                    <a:pt x="152400" y="0"/>
                  </a:lnTo>
                  <a:cubicBezTo>
                    <a:pt x="148936" y="9236"/>
                    <a:pt x="145380" y="18439"/>
                    <a:pt x="142009" y="27709"/>
                  </a:cubicBezTo>
                  <a:cubicBezTo>
                    <a:pt x="140761" y="31140"/>
                    <a:pt x="140178" y="34834"/>
                    <a:pt x="138545" y="38100"/>
                  </a:cubicBezTo>
                  <a:cubicBezTo>
                    <a:pt x="121153" y="72884"/>
                    <a:pt x="142907" y="19841"/>
                    <a:pt x="124691" y="62345"/>
                  </a:cubicBezTo>
                  <a:cubicBezTo>
                    <a:pt x="119938" y="73435"/>
                    <a:pt x="121019" y="77035"/>
                    <a:pt x="117764" y="90055"/>
                  </a:cubicBezTo>
                  <a:cubicBezTo>
                    <a:pt x="116879" y="93597"/>
                    <a:pt x="115186" y="96903"/>
                    <a:pt x="114300" y="100445"/>
                  </a:cubicBezTo>
                  <a:cubicBezTo>
                    <a:pt x="112872" y="106157"/>
                    <a:pt x="112385" y="112084"/>
                    <a:pt x="110836" y="117764"/>
                  </a:cubicBezTo>
                  <a:cubicBezTo>
                    <a:pt x="110833" y="117777"/>
                    <a:pt x="102179" y="143735"/>
                    <a:pt x="100445" y="148936"/>
                  </a:cubicBezTo>
                  <a:cubicBezTo>
                    <a:pt x="99128" y="152885"/>
                    <a:pt x="87110" y="152920"/>
                    <a:pt x="90054" y="155864"/>
                  </a:cubicBezTo>
                  <a:cubicBezTo>
                    <a:pt x="93420" y="159230"/>
                    <a:pt x="99225" y="153252"/>
                    <a:pt x="103909" y="152400"/>
                  </a:cubicBezTo>
                  <a:cubicBezTo>
                    <a:pt x="111941" y="150939"/>
                    <a:pt x="120072" y="150091"/>
                    <a:pt x="128154" y="148936"/>
                  </a:cubicBezTo>
                  <a:cubicBezTo>
                    <a:pt x="132772" y="150091"/>
                    <a:pt x="142009" y="147640"/>
                    <a:pt x="142009" y="152400"/>
                  </a:cubicBezTo>
                  <a:cubicBezTo>
                    <a:pt x="142009" y="157160"/>
                    <a:pt x="132412" y="153735"/>
                    <a:pt x="128154" y="155864"/>
                  </a:cubicBezTo>
                  <a:cubicBezTo>
                    <a:pt x="120708" y="159587"/>
                    <a:pt x="115537" y="168085"/>
                    <a:pt x="107373" y="169718"/>
                  </a:cubicBezTo>
                  <a:cubicBezTo>
                    <a:pt x="69156" y="177361"/>
                    <a:pt x="83906" y="172921"/>
                    <a:pt x="62345" y="180109"/>
                  </a:cubicBezTo>
                  <a:cubicBezTo>
                    <a:pt x="63500" y="183573"/>
                    <a:pt x="62838" y="188378"/>
                    <a:pt x="65809" y="190500"/>
                  </a:cubicBezTo>
                  <a:cubicBezTo>
                    <a:pt x="74161" y="196465"/>
                    <a:pt x="97751" y="199287"/>
                    <a:pt x="107373" y="200891"/>
                  </a:cubicBezTo>
                  <a:cubicBezTo>
                    <a:pt x="108527" y="204355"/>
                    <a:pt x="110836" y="207631"/>
                    <a:pt x="110836" y="211282"/>
                  </a:cubicBezTo>
                  <a:cubicBezTo>
                    <a:pt x="110836" y="221308"/>
                    <a:pt x="103231" y="225815"/>
                    <a:pt x="96982" y="232064"/>
                  </a:cubicBezTo>
                  <a:cubicBezTo>
                    <a:pt x="88275" y="258183"/>
                    <a:pt x="100020" y="225988"/>
                    <a:pt x="86591" y="252845"/>
                  </a:cubicBezTo>
                  <a:cubicBezTo>
                    <a:pt x="77597" y="270832"/>
                    <a:pt x="89731" y="256631"/>
                    <a:pt x="76200" y="270164"/>
                  </a:cubicBezTo>
                  <a:cubicBezTo>
                    <a:pt x="67957" y="294894"/>
                    <a:pt x="73324" y="284870"/>
                    <a:pt x="62345" y="301336"/>
                  </a:cubicBezTo>
                  <a:cubicBezTo>
                    <a:pt x="61191" y="304800"/>
                    <a:pt x="51955" y="320964"/>
                    <a:pt x="69273" y="315191"/>
                  </a:cubicBezTo>
                  <a:cubicBezTo>
                    <a:pt x="77171" y="312558"/>
                    <a:pt x="82156" y="303968"/>
                    <a:pt x="90054" y="301336"/>
                  </a:cubicBezTo>
                  <a:cubicBezTo>
                    <a:pt x="106030" y="296012"/>
                    <a:pt x="96865" y="298589"/>
                    <a:pt x="117764" y="294409"/>
                  </a:cubicBezTo>
                  <a:cubicBezTo>
                    <a:pt x="121227" y="295564"/>
                    <a:pt x="127554" y="294272"/>
                    <a:pt x="128154" y="297873"/>
                  </a:cubicBezTo>
                  <a:cubicBezTo>
                    <a:pt x="131683" y="319050"/>
                    <a:pt x="130852" y="335330"/>
                    <a:pt x="114300" y="346364"/>
                  </a:cubicBezTo>
                  <a:cubicBezTo>
                    <a:pt x="111262" y="348389"/>
                    <a:pt x="107373" y="348673"/>
                    <a:pt x="103909" y="349827"/>
                  </a:cubicBezTo>
                  <a:cubicBezTo>
                    <a:pt x="101600" y="352136"/>
                    <a:pt x="99903" y="355295"/>
                    <a:pt x="96982" y="356755"/>
                  </a:cubicBezTo>
                  <a:cubicBezTo>
                    <a:pt x="92724" y="358884"/>
                    <a:pt x="87704" y="358910"/>
                    <a:pt x="83127" y="360218"/>
                  </a:cubicBezTo>
                  <a:cubicBezTo>
                    <a:pt x="79616" y="361221"/>
                    <a:pt x="76200" y="362527"/>
                    <a:pt x="72736" y="363682"/>
                  </a:cubicBezTo>
                  <a:cubicBezTo>
                    <a:pt x="80833" y="412260"/>
                    <a:pt x="64554" y="356002"/>
                    <a:pt x="117764" y="387927"/>
                  </a:cubicBezTo>
                  <a:cubicBezTo>
                    <a:pt x="123095" y="391126"/>
                    <a:pt x="112961" y="399402"/>
                    <a:pt x="110836" y="405245"/>
                  </a:cubicBezTo>
                  <a:cubicBezTo>
                    <a:pt x="108341" y="412107"/>
                    <a:pt x="107959" y="419951"/>
                    <a:pt x="103909" y="426027"/>
                  </a:cubicBezTo>
                  <a:cubicBezTo>
                    <a:pt x="101600" y="429491"/>
                    <a:pt x="98844" y="432695"/>
                    <a:pt x="96982" y="436418"/>
                  </a:cubicBezTo>
                  <a:cubicBezTo>
                    <a:pt x="95349" y="439684"/>
                    <a:pt x="95291" y="443617"/>
                    <a:pt x="93518" y="446809"/>
                  </a:cubicBezTo>
                  <a:cubicBezTo>
                    <a:pt x="89475" y="454087"/>
                    <a:pt x="79664" y="467591"/>
                    <a:pt x="79664" y="467591"/>
                  </a:cubicBezTo>
                  <a:cubicBezTo>
                    <a:pt x="86591" y="468746"/>
                    <a:pt x="95479" y="466089"/>
                    <a:pt x="100445" y="471055"/>
                  </a:cubicBezTo>
                  <a:cubicBezTo>
                    <a:pt x="103388" y="473998"/>
                    <a:pt x="96118" y="478195"/>
                    <a:pt x="93518" y="481445"/>
                  </a:cubicBezTo>
                  <a:cubicBezTo>
                    <a:pt x="86601" y="490091"/>
                    <a:pt x="86792" y="488306"/>
                    <a:pt x="76200" y="491836"/>
                  </a:cubicBezTo>
                  <a:cubicBezTo>
                    <a:pt x="71582" y="496454"/>
                    <a:pt x="65968" y="500257"/>
                    <a:pt x="62345" y="505691"/>
                  </a:cubicBezTo>
                  <a:cubicBezTo>
                    <a:pt x="56025" y="515171"/>
                    <a:pt x="55965" y="518148"/>
                    <a:pt x="45027" y="523009"/>
                  </a:cubicBezTo>
                  <a:cubicBezTo>
                    <a:pt x="38354" y="525975"/>
                    <a:pt x="24245" y="529936"/>
                    <a:pt x="24245" y="529936"/>
                  </a:cubicBezTo>
                  <a:cubicBezTo>
                    <a:pt x="21936" y="532245"/>
                    <a:pt x="19868" y="534824"/>
                    <a:pt x="17318" y="536864"/>
                  </a:cubicBezTo>
                  <a:cubicBezTo>
                    <a:pt x="14067" y="539465"/>
                    <a:pt x="9871" y="540847"/>
                    <a:pt x="6927" y="543791"/>
                  </a:cubicBezTo>
                  <a:cubicBezTo>
                    <a:pt x="3983" y="546735"/>
                    <a:pt x="2309" y="550718"/>
                    <a:pt x="0" y="554182"/>
                  </a:cubicBezTo>
                  <a:cubicBezTo>
                    <a:pt x="3464" y="556491"/>
                    <a:pt x="6260" y="560593"/>
                    <a:pt x="10391" y="561109"/>
                  </a:cubicBezTo>
                  <a:cubicBezTo>
                    <a:pt x="30794" y="563659"/>
                    <a:pt x="24975" y="556004"/>
                    <a:pt x="38100" y="547255"/>
                  </a:cubicBezTo>
                  <a:cubicBezTo>
                    <a:pt x="42665" y="544212"/>
                    <a:pt x="63309" y="540827"/>
                    <a:pt x="65809" y="540327"/>
                  </a:cubicBezTo>
                  <a:cubicBezTo>
                    <a:pt x="69273" y="541482"/>
                    <a:pt x="75197" y="540280"/>
                    <a:pt x="76200" y="543791"/>
                  </a:cubicBezTo>
                  <a:cubicBezTo>
                    <a:pt x="80876" y="560158"/>
                    <a:pt x="71401" y="563780"/>
                    <a:pt x="65809" y="574964"/>
                  </a:cubicBezTo>
                  <a:cubicBezTo>
                    <a:pt x="64176" y="578230"/>
                    <a:pt x="63978" y="582089"/>
                    <a:pt x="62345" y="585355"/>
                  </a:cubicBezTo>
                  <a:cubicBezTo>
                    <a:pt x="53872" y="602300"/>
                    <a:pt x="58153" y="589790"/>
                    <a:pt x="48491" y="602673"/>
                  </a:cubicBezTo>
                  <a:cubicBezTo>
                    <a:pt x="23640" y="635809"/>
                    <a:pt x="45394" y="612698"/>
                    <a:pt x="24245" y="633845"/>
                  </a:cubicBezTo>
                  <a:cubicBezTo>
                    <a:pt x="23091" y="637309"/>
                    <a:pt x="22660" y="641105"/>
                    <a:pt x="20782" y="644236"/>
                  </a:cubicBezTo>
                  <a:cubicBezTo>
                    <a:pt x="19102" y="647037"/>
                    <a:pt x="14495" y="647962"/>
                    <a:pt x="13854" y="651164"/>
                  </a:cubicBezTo>
                  <a:cubicBezTo>
                    <a:pt x="13138" y="654744"/>
                    <a:pt x="16163" y="658091"/>
                    <a:pt x="17318" y="661555"/>
                  </a:cubicBezTo>
                  <a:cubicBezTo>
                    <a:pt x="20782" y="660400"/>
                    <a:pt x="25127" y="660673"/>
                    <a:pt x="27709" y="658091"/>
                  </a:cubicBezTo>
                  <a:cubicBezTo>
                    <a:pt x="32469" y="653331"/>
                    <a:pt x="35089" y="646794"/>
                    <a:pt x="38100" y="640773"/>
                  </a:cubicBezTo>
                  <a:cubicBezTo>
                    <a:pt x="43734" y="629506"/>
                    <a:pt x="38566" y="629916"/>
                    <a:pt x="48491" y="619991"/>
                  </a:cubicBezTo>
                  <a:cubicBezTo>
                    <a:pt x="57993" y="610489"/>
                    <a:pt x="62985" y="612904"/>
                    <a:pt x="76200" y="609600"/>
                  </a:cubicBezTo>
                  <a:cubicBezTo>
                    <a:pt x="79742" y="608714"/>
                    <a:pt x="83127" y="607291"/>
                    <a:pt x="86591" y="606136"/>
                  </a:cubicBezTo>
                  <a:cubicBezTo>
                    <a:pt x="115424" y="613345"/>
                    <a:pt x="86917" y="604567"/>
                    <a:pt x="110836" y="616527"/>
                  </a:cubicBezTo>
                  <a:cubicBezTo>
                    <a:pt x="114102" y="618160"/>
                    <a:pt x="117961" y="618358"/>
                    <a:pt x="121227" y="619991"/>
                  </a:cubicBezTo>
                  <a:cubicBezTo>
                    <a:pt x="127248" y="623002"/>
                    <a:pt x="132836" y="626814"/>
                    <a:pt x="138545" y="630382"/>
                  </a:cubicBezTo>
                  <a:cubicBezTo>
                    <a:pt x="142075" y="632588"/>
                    <a:pt x="145213" y="635447"/>
                    <a:pt x="148936" y="637309"/>
                  </a:cubicBezTo>
                  <a:cubicBezTo>
                    <a:pt x="171810" y="648746"/>
                    <a:pt x="146559" y="631158"/>
                    <a:pt x="169718" y="647700"/>
                  </a:cubicBezTo>
                  <a:cubicBezTo>
                    <a:pt x="205630" y="673350"/>
                    <a:pt x="156566" y="640086"/>
                    <a:pt x="204354" y="671945"/>
                  </a:cubicBezTo>
                  <a:cubicBezTo>
                    <a:pt x="207071" y="673757"/>
                    <a:pt x="208361" y="677412"/>
                    <a:pt x="211282" y="678873"/>
                  </a:cubicBezTo>
                  <a:cubicBezTo>
                    <a:pt x="260741" y="703603"/>
                    <a:pt x="211892" y="672351"/>
                    <a:pt x="242454" y="692727"/>
                  </a:cubicBezTo>
                  <a:cubicBezTo>
                    <a:pt x="241300" y="688109"/>
                    <a:pt x="241631" y="682834"/>
                    <a:pt x="238991" y="678873"/>
                  </a:cubicBezTo>
                  <a:cubicBezTo>
                    <a:pt x="235153" y="673116"/>
                    <a:pt x="224138" y="670458"/>
                    <a:pt x="218209" y="668482"/>
                  </a:cubicBezTo>
                  <a:cubicBezTo>
                    <a:pt x="215900" y="665018"/>
                    <a:pt x="213991" y="661252"/>
                    <a:pt x="211282" y="658091"/>
                  </a:cubicBezTo>
                  <a:cubicBezTo>
                    <a:pt x="207032" y="653132"/>
                    <a:pt x="201050" y="649670"/>
                    <a:pt x="197427" y="644236"/>
                  </a:cubicBezTo>
                  <a:lnTo>
                    <a:pt x="183573" y="623455"/>
                  </a:lnTo>
                  <a:cubicBezTo>
                    <a:pt x="176650" y="588841"/>
                    <a:pt x="186351" y="620692"/>
                    <a:pt x="169718" y="595745"/>
                  </a:cubicBezTo>
                  <a:cubicBezTo>
                    <a:pt x="167693" y="592707"/>
                    <a:pt x="167887" y="588620"/>
                    <a:pt x="166254" y="585355"/>
                  </a:cubicBezTo>
                  <a:cubicBezTo>
                    <a:pt x="164392" y="581632"/>
                    <a:pt x="161392" y="578578"/>
                    <a:pt x="159327" y="574964"/>
                  </a:cubicBezTo>
                  <a:cubicBezTo>
                    <a:pt x="156765" y="570481"/>
                    <a:pt x="154709" y="565727"/>
                    <a:pt x="152400" y="561109"/>
                  </a:cubicBezTo>
                  <a:cubicBezTo>
                    <a:pt x="151852" y="558370"/>
                    <a:pt x="144395" y="533938"/>
                    <a:pt x="152400" y="529936"/>
                  </a:cubicBezTo>
                  <a:cubicBezTo>
                    <a:pt x="156123" y="528074"/>
                    <a:pt x="158987" y="535173"/>
                    <a:pt x="162791" y="536864"/>
                  </a:cubicBezTo>
                  <a:cubicBezTo>
                    <a:pt x="169464" y="539830"/>
                    <a:pt x="183573" y="543791"/>
                    <a:pt x="183573" y="543791"/>
                  </a:cubicBezTo>
                  <a:cubicBezTo>
                    <a:pt x="175096" y="518362"/>
                    <a:pt x="181808" y="528172"/>
                    <a:pt x="166254" y="512618"/>
                  </a:cubicBezTo>
                  <a:cubicBezTo>
                    <a:pt x="165100" y="509154"/>
                    <a:pt x="161830" y="505749"/>
                    <a:pt x="162791" y="502227"/>
                  </a:cubicBezTo>
                  <a:cubicBezTo>
                    <a:pt x="165508" y="492264"/>
                    <a:pt x="168805" y="481238"/>
                    <a:pt x="176645" y="474518"/>
                  </a:cubicBezTo>
                  <a:cubicBezTo>
                    <a:pt x="179806" y="471809"/>
                    <a:pt x="183232" y="479754"/>
                    <a:pt x="187036" y="481445"/>
                  </a:cubicBezTo>
                  <a:cubicBezTo>
                    <a:pt x="201422" y="487839"/>
                    <a:pt x="210316" y="488873"/>
                    <a:pt x="225136" y="491836"/>
                  </a:cubicBezTo>
                  <a:cubicBezTo>
                    <a:pt x="227445" y="488372"/>
                    <a:pt x="233610" y="485310"/>
                    <a:pt x="232064" y="481445"/>
                  </a:cubicBezTo>
                  <a:cubicBezTo>
                    <a:pt x="230146" y="476651"/>
                    <a:pt x="222176" y="477823"/>
                    <a:pt x="218209" y="474518"/>
                  </a:cubicBezTo>
                  <a:cubicBezTo>
                    <a:pt x="215011" y="471853"/>
                    <a:pt x="213702" y="467514"/>
                    <a:pt x="211282" y="464127"/>
                  </a:cubicBezTo>
                  <a:cubicBezTo>
                    <a:pt x="185339" y="427807"/>
                    <a:pt x="215676" y="470094"/>
                    <a:pt x="190500" y="439882"/>
                  </a:cubicBezTo>
                  <a:cubicBezTo>
                    <a:pt x="187835" y="436684"/>
                    <a:pt x="185264" y="433295"/>
                    <a:pt x="183573" y="429491"/>
                  </a:cubicBezTo>
                  <a:cubicBezTo>
                    <a:pt x="180607" y="422818"/>
                    <a:pt x="176645" y="408709"/>
                    <a:pt x="176645" y="408709"/>
                  </a:cubicBezTo>
                  <a:cubicBezTo>
                    <a:pt x="182556" y="367335"/>
                    <a:pt x="171500" y="387927"/>
                    <a:pt x="190500" y="387927"/>
                  </a:cubicBezTo>
                  <a:cubicBezTo>
                    <a:pt x="194151" y="387927"/>
                    <a:pt x="197427" y="385618"/>
                    <a:pt x="200891" y="384464"/>
                  </a:cubicBezTo>
                  <a:cubicBezTo>
                    <a:pt x="188254" y="346557"/>
                    <a:pt x="208410" y="403980"/>
                    <a:pt x="190500" y="363682"/>
                  </a:cubicBezTo>
                  <a:cubicBezTo>
                    <a:pt x="187534" y="357009"/>
                    <a:pt x="185882" y="349827"/>
                    <a:pt x="183573" y="342900"/>
                  </a:cubicBezTo>
                  <a:lnTo>
                    <a:pt x="176645" y="322118"/>
                  </a:lnTo>
                  <a:cubicBezTo>
                    <a:pt x="168729" y="298370"/>
                    <a:pt x="178076" y="327838"/>
                    <a:pt x="169718" y="294409"/>
                  </a:cubicBezTo>
                  <a:cubicBezTo>
                    <a:pt x="168832" y="290867"/>
                    <a:pt x="162674" y="283302"/>
                    <a:pt x="166254" y="284018"/>
                  </a:cubicBezTo>
                  <a:cubicBezTo>
                    <a:pt x="174418" y="285651"/>
                    <a:pt x="187036" y="297873"/>
                    <a:pt x="187036" y="297873"/>
                  </a:cubicBezTo>
                  <a:cubicBezTo>
                    <a:pt x="188191" y="301337"/>
                    <a:pt x="187918" y="305682"/>
                    <a:pt x="190500" y="308264"/>
                  </a:cubicBezTo>
                  <a:cubicBezTo>
                    <a:pt x="196387" y="314151"/>
                    <a:pt x="211282" y="322118"/>
                    <a:pt x="211282" y="322118"/>
                  </a:cubicBezTo>
                  <a:cubicBezTo>
                    <a:pt x="213591" y="325582"/>
                    <a:pt x="214595" y="330444"/>
                    <a:pt x="218209" y="332509"/>
                  </a:cubicBezTo>
                  <a:cubicBezTo>
                    <a:pt x="223320" y="335430"/>
                    <a:pt x="229816" y="334545"/>
                    <a:pt x="235527" y="335973"/>
                  </a:cubicBezTo>
                  <a:cubicBezTo>
                    <a:pt x="239069" y="336858"/>
                    <a:pt x="242454" y="338282"/>
                    <a:pt x="245918" y="339436"/>
                  </a:cubicBezTo>
                  <a:cubicBezTo>
                    <a:pt x="248227" y="341745"/>
                    <a:pt x="250535" y="348673"/>
                    <a:pt x="252845" y="346364"/>
                  </a:cubicBezTo>
                  <a:cubicBezTo>
                    <a:pt x="255427" y="343783"/>
                    <a:pt x="251407" y="339011"/>
                    <a:pt x="249382" y="335973"/>
                  </a:cubicBezTo>
                  <a:cubicBezTo>
                    <a:pt x="246665" y="331897"/>
                    <a:pt x="243067" y="328299"/>
                    <a:pt x="238991" y="325582"/>
                  </a:cubicBezTo>
                  <a:cubicBezTo>
                    <a:pt x="235953" y="323557"/>
                    <a:pt x="231792" y="323891"/>
                    <a:pt x="228600" y="322118"/>
                  </a:cubicBezTo>
                  <a:cubicBezTo>
                    <a:pt x="210972" y="312325"/>
                    <a:pt x="211401" y="311848"/>
                    <a:pt x="200891" y="301336"/>
                  </a:cubicBezTo>
                  <a:cubicBezTo>
                    <a:pt x="199736" y="297872"/>
                    <a:pt x="199060" y="294211"/>
                    <a:pt x="197427" y="290945"/>
                  </a:cubicBezTo>
                  <a:cubicBezTo>
                    <a:pt x="195565" y="287222"/>
                    <a:pt x="192140" y="284381"/>
                    <a:pt x="190500" y="280555"/>
                  </a:cubicBezTo>
                  <a:cubicBezTo>
                    <a:pt x="180033" y="256133"/>
                    <a:pt x="196385" y="276049"/>
                    <a:pt x="176645" y="256309"/>
                  </a:cubicBezTo>
                  <a:cubicBezTo>
                    <a:pt x="171775" y="241697"/>
                    <a:pt x="169718" y="237788"/>
                    <a:pt x="169718" y="218209"/>
                  </a:cubicBezTo>
                  <a:cubicBezTo>
                    <a:pt x="169718" y="206606"/>
                    <a:pt x="172027" y="195118"/>
                    <a:pt x="173182" y="183573"/>
                  </a:cubicBezTo>
                  <a:cubicBezTo>
                    <a:pt x="178955" y="184727"/>
                    <a:pt x="184789" y="185608"/>
                    <a:pt x="190500" y="187036"/>
                  </a:cubicBezTo>
                  <a:cubicBezTo>
                    <a:pt x="194042" y="187921"/>
                    <a:pt x="197970" y="192691"/>
                    <a:pt x="200891" y="190500"/>
                  </a:cubicBezTo>
                  <a:cubicBezTo>
                    <a:pt x="204699" y="187644"/>
                    <a:pt x="203200" y="181263"/>
                    <a:pt x="204354" y="176645"/>
                  </a:cubicBezTo>
                  <a:cubicBezTo>
                    <a:pt x="188689" y="153147"/>
                    <a:pt x="196386" y="161751"/>
                    <a:pt x="183573" y="148936"/>
                  </a:cubicBezTo>
                  <a:cubicBezTo>
                    <a:pt x="181264" y="143163"/>
                    <a:pt x="178611" y="137516"/>
                    <a:pt x="176645" y="131618"/>
                  </a:cubicBezTo>
                  <a:cubicBezTo>
                    <a:pt x="175140" y="127102"/>
                    <a:pt x="174550" y="122323"/>
                    <a:pt x="173182" y="117764"/>
                  </a:cubicBezTo>
                  <a:cubicBezTo>
                    <a:pt x="170035" y="107273"/>
                    <a:pt x="166254" y="96982"/>
                    <a:pt x="162791" y="86591"/>
                  </a:cubicBezTo>
                  <a:cubicBezTo>
                    <a:pt x="161475" y="82642"/>
                    <a:pt x="157726" y="79923"/>
                    <a:pt x="155864" y="76200"/>
                  </a:cubicBezTo>
                  <a:cubicBezTo>
                    <a:pt x="154231" y="72934"/>
                    <a:pt x="154173" y="69001"/>
                    <a:pt x="152400" y="65809"/>
                  </a:cubicBezTo>
                  <a:cubicBezTo>
                    <a:pt x="148357" y="58531"/>
                    <a:pt x="138545" y="45027"/>
                    <a:pt x="138545" y="45027"/>
                  </a:cubicBezTo>
                  <a:cubicBezTo>
                    <a:pt x="133918" y="31144"/>
                    <a:pt x="132450" y="32140"/>
                    <a:pt x="138545" y="13855"/>
                  </a:cubicBezTo>
                  <a:cubicBezTo>
                    <a:pt x="138910" y="12760"/>
                    <a:pt x="150091" y="2309"/>
                    <a:pt x="152400"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6" name="Freeform 215">
              <a:extLst>
                <a:ext uri="{FF2B5EF4-FFF2-40B4-BE49-F238E27FC236}">
                  <a16:creationId xmlns:a16="http://schemas.microsoft.com/office/drawing/2014/main" id="{7B55AD7A-A79B-FA18-B252-7262A3447687}"/>
                </a:ext>
              </a:extLst>
            </p:cNvPr>
            <p:cNvSpPr/>
            <p:nvPr/>
          </p:nvSpPr>
          <p:spPr>
            <a:xfrm flipH="1">
              <a:off x="8275108" y="4470396"/>
              <a:ext cx="53757" cy="1537697"/>
            </a:xfrm>
            <a:custGeom>
              <a:avLst/>
              <a:gdLst>
                <a:gd name="connsiteX0" fmla="*/ 80846 w 105936"/>
                <a:gd name="connsiteY0" fmla="*/ 0 h 1455234"/>
                <a:gd name="connsiteX1" fmla="*/ 78058 w 105936"/>
                <a:gd name="connsiteY1" fmla="*/ 214661 h 1455234"/>
                <a:gd name="connsiteX2" fmla="*/ 72482 w 105936"/>
                <a:gd name="connsiteY2" fmla="*/ 239751 h 1455234"/>
                <a:gd name="connsiteX3" fmla="*/ 41817 w 105936"/>
                <a:gd name="connsiteY3" fmla="*/ 716465 h 1455234"/>
                <a:gd name="connsiteX4" fmla="*/ 0 w 105936"/>
                <a:gd name="connsiteY4" fmla="*/ 1455234 h 1455234"/>
                <a:gd name="connsiteX5" fmla="*/ 75270 w 105936"/>
                <a:gd name="connsiteY5" fmla="*/ 1452446 h 1455234"/>
                <a:gd name="connsiteX6" fmla="*/ 105936 w 105936"/>
                <a:gd name="connsiteY6" fmla="*/ 248114 h 1455234"/>
                <a:gd name="connsiteX7" fmla="*/ 80846 w 105936"/>
                <a:gd name="connsiteY7" fmla="*/ 0 h 145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6" h="1455234">
                  <a:moveTo>
                    <a:pt x="80846" y="0"/>
                  </a:moveTo>
                  <a:cubicBezTo>
                    <a:pt x="79917" y="71554"/>
                    <a:pt x="78987" y="143107"/>
                    <a:pt x="78058" y="214661"/>
                  </a:cubicBezTo>
                  <a:lnTo>
                    <a:pt x="72482" y="239751"/>
                  </a:lnTo>
                  <a:lnTo>
                    <a:pt x="41817" y="716465"/>
                  </a:lnTo>
                  <a:lnTo>
                    <a:pt x="0" y="1455234"/>
                  </a:lnTo>
                  <a:lnTo>
                    <a:pt x="75270" y="1452446"/>
                  </a:lnTo>
                  <a:lnTo>
                    <a:pt x="105936" y="248114"/>
                  </a:lnTo>
                  <a:lnTo>
                    <a:pt x="80846" y="0"/>
                  </a:lnTo>
                  <a:close/>
                </a:path>
              </a:pathLst>
            </a:cu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2" name="Freeform 151">
              <a:extLst>
                <a:ext uri="{FF2B5EF4-FFF2-40B4-BE49-F238E27FC236}">
                  <a16:creationId xmlns:a16="http://schemas.microsoft.com/office/drawing/2014/main" id="{CEC60332-5C18-374C-FD18-E0D8E955F334}"/>
                </a:ext>
              </a:extLst>
            </p:cNvPr>
            <p:cNvSpPr/>
            <p:nvPr/>
          </p:nvSpPr>
          <p:spPr>
            <a:xfrm>
              <a:off x="8177645" y="3969327"/>
              <a:ext cx="222015" cy="526473"/>
            </a:xfrm>
            <a:custGeom>
              <a:avLst/>
              <a:gdLst>
                <a:gd name="connsiteX0" fmla="*/ 131619 w 222015"/>
                <a:gd name="connsiteY0" fmla="*/ 0 h 526473"/>
                <a:gd name="connsiteX1" fmla="*/ 131619 w 222015"/>
                <a:gd name="connsiteY1" fmla="*/ 0 h 526473"/>
                <a:gd name="connsiteX2" fmla="*/ 107373 w 222015"/>
                <a:gd name="connsiteY2" fmla="*/ 55418 h 526473"/>
                <a:gd name="connsiteX3" fmla="*/ 90055 w 222015"/>
                <a:gd name="connsiteY3" fmla="*/ 69273 h 526473"/>
                <a:gd name="connsiteX4" fmla="*/ 79664 w 222015"/>
                <a:gd name="connsiteY4" fmla="*/ 90055 h 526473"/>
                <a:gd name="connsiteX5" fmla="*/ 69273 w 222015"/>
                <a:gd name="connsiteY5" fmla="*/ 93518 h 526473"/>
                <a:gd name="connsiteX6" fmla="*/ 62346 w 222015"/>
                <a:gd name="connsiteY6" fmla="*/ 100446 h 526473"/>
                <a:gd name="connsiteX7" fmla="*/ 51955 w 222015"/>
                <a:gd name="connsiteY7" fmla="*/ 107373 h 526473"/>
                <a:gd name="connsiteX8" fmla="*/ 48491 w 222015"/>
                <a:gd name="connsiteY8" fmla="*/ 117764 h 526473"/>
                <a:gd name="connsiteX9" fmla="*/ 41564 w 222015"/>
                <a:gd name="connsiteY9" fmla="*/ 128155 h 526473"/>
                <a:gd name="connsiteX10" fmla="*/ 38100 w 222015"/>
                <a:gd name="connsiteY10" fmla="*/ 138546 h 526473"/>
                <a:gd name="connsiteX11" fmla="*/ 27710 w 222015"/>
                <a:gd name="connsiteY11" fmla="*/ 145473 h 526473"/>
                <a:gd name="connsiteX12" fmla="*/ 13855 w 222015"/>
                <a:gd name="connsiteY12" fmla="*/ 159328 h 526473"/>
                <a:gd name="connsiteX13" fmla="*/ 24246 w 222015"/>
                <a:gd name="connsiteY13" fmla="*/ 166255 h 526473"/>
                <a:gd name="connsiteX14" fmla="*/ 45028 w 222015"/>
                <a:gd name="connsiteY14" fmla="*/ 152400 h 526473"/>
                <a:gd name="connsiteX15" fmla="*/ 65810 w 222015"/>
                <a:gd name="connsiteY15" fmla="*/ 138546 h 526473"/>
                <a:gd name="connsiteX16" fmla="*/ 79664 w 222015"/>
                <a:gd name="connsiteY16" fmla="*/ 135082 h 526473"/>
                <a:gd name="connsiteX17" fmla="*/ 100446 w 222015"/>
                <a:gd name="connsiteY17" fmla="*/ 128155 h 526473"/>
                <a:gd name="connsiteX18" fmla="*/ 100446 w 222015"/>
                <a:gd name="connsiteY18" fmla="*/ 166255 h 526473"/>
                <a:gd name="connsiteX19" fmla="*/ 86591 w 222015"/>
                <a:gd name="connsiteY19" fmla="*/ 197428 h 526473"/>
                <a:gd name="connsiteX20" fmla="*/ 72737 w 222015"/>
                <a:gd name="connsiteY20" fmla="*/ 200891 h 526473"/>
                <a:gd name="connsiteX21" fmla="*/ 62346 w 222015"/>
                <a:gd name="connsiteY21" fmla="*/ 207818 h 526473"/>
                <a:gd name="connsiteX22" fmla="*/ 55419 w 222015"/>
                <a:gd name="connsiteY22" fmla="*/ 214746 h 526473"/>
                <a:gd name="connsiteX23" fmla="*/ 31173 w 222015"/>
                <a:gd name="connsiteY23" fmla="*/ 221673 h 526473"/>
                <a:gd name="connsiteX24" fmla="*/ 17319 w 222015"/>
                <a:gd name="connsiteY24" fmla="*/ 238991 h 526473"/>
                <a:gd name="connsiteX25" fmla="*/ 0 w 222015"/>
                <a:gd name="connsiteY25" fmla="*/ 256309 h 526473"/>
                <a:gd name="connsiteX26" fmla="*/ 6928 w 222015"/>
                <a:gd name="connsiteY26" fmla="*/ 263237 h 526473"/>
                <a:gd name="connsiteX27" fmla="*/ 45028 w 222015"/>
                <a:gd name="connsiteY27" fmla="*/ 259773 h 526473"/>
                <a:gd name="connsiteX28" fmla="*/ 58882 w 222015"/>
                <a:gd name="connsiteY28" fmla="*/ 252846 h 526473"/>
                <a:gd name="connsiteX29" fmla="*/ 83128 w 222015"/>
                <a:gd name="connsiteY29" fmla="*/ 242455 h 526473"/>
                <a:gd name="connsiteX30" fmla="*/ 93519 w 222015"/>
                <a:gd name="connsiteY30" fmla="*/ 301337 h 526473"/>
                <a:gd name="connsiteX31" fmla="*/ 90055 w 222015"/>
                <a:gd name="connsiteY31" fmla="*/ 325582 h 526473"/>
                <a:gd name="connsiteX32" fmla="*/ 79664 w 222015"/>
                <a:gd name="connsiteY32" fmla="*/ 339437 h 526473"/>
                <a:gd name="connsiteX33" fmla="*/ 72737 w 222015"/>
                <a:gd name="connsiteY33" fmla="*/ 349828 h 526473"/>
                <a:gd name="connsiteX34" fmla="*/ 62346 w 222015"/>
                <a:gd name="connsiteY34" fmla="*/ 367146 h 526473"/>
                <a:gd name="connsiteX35" fmla="*/ 65810 w 222015"/>
                <a:gd name="connsiteY35" fmla="*/ 377537 h 526473"/>
                <a:gd name="connsiteX36" fmla="*/ 76200 w 222015"/>
                <a:gd name="connsiteY36" fmla="*/ 391391 h 526473"/>
                <a:gd name="connsiteX37" fmla="*/ 62346 w 222015"/>
                <a:gd name="connsiteY37" fmla="*/ 408709 h 526473"/>
                <a:gd name="connsiteX38" fmla="*/ 58882 w 222015"/>
                <a:gd name="connsiteY38" fmla="*/ 422564 h 526473"/>
                <a:gd name="connsiteX39" fmla="*/ 62346 w 222015"/>
                <a:gd name="connsiteY39" fmla="*/ 432955 h 526473"/>
                <a:gd name="connsiteX40" fmla="*/ 76200 w 222015"/>
                <a:gd name="connsiteY40" fmla="*/ 436418 h 526473"/>
                <a:gd name="connsiteX41" fmla="*/ 86591 w 222015"/>
                <a:gd name="connsiteY41" fmla="*/ 439882 h 526473"/>
                <a:gd name="connsiteX42" fmla="*/ 93519 w 222015"/>
                <a:gd name="connsiteY42" fmla="*/ 450273 h 526473"/>
                <a:gd name="connsiteX43" fmla="*/ 83128 w 222015"/>
                <a:gd name="connsiteY43" fmla="*/ 488373 h 526473"/>
                <a:gd name="connsiteX44" fmla="*/ 79664 w 222015"/>
                <a:gd name="connsiteY44" fmla="*/ 498764 h 526473"/>
                <a:gd name="connsiteX45" fmla="*/ 69273 w 222015"/>
                <a:gd name="connsiteY45" fmla="*/ 502228 h 526473"/>
                <a:gd name="connsiteX46" fmla="*/ 72737 w 222015"/>
                <a:gd name="connsiteY46" fmla="*/ 516082 h 526473"/>
                <a:gd name="connsiteX47" fmla="*/ 76200 w 222015"/>
                <a:gd name="connsiteY47" fmla="*/ 526473 h 526473"/>
                <a:gd name="connsiteX48" fmla="*/ 90055 w 222015"/>
                <a:gd name="connsiteY48" fmla="*/ 519546 h 526473"/>
                <a:gd name="connsiteX49" fmla="*/ 124691 w 222015"/>
                <a:gd name="connsiteY49" fmla="*/ 509155 h 526473"/>
                <a:gd name="connsiteX50" fmla="*/ 152400 w 222015"/>
                <a:gd name="connsiteY50" fmla="*/ 512618 h 526473"/>
                <a:gd name="connsiteX51" fmla="*/ 162791 w 222015"/>
                <a:gd name="connsiteY51" fmla="*/ 516082 h 526473"/>
                <a:gd name="connsiteX52" fmla="*/ 152400 w 222015"/>
                <a:gd name="connsiteY52" fmla="*/ 495300 h 526473"/>
                <a:gd name="connsiteX53" fmla="*/ 148937 w 222015"/>
                <a:gd name="connsiteY53" fmla="*/ 481446 h 526473"/>
                <a:gd name="connsiteX54" fmla="*/ 138546 w 222015"/>
                <a:gd name="connsiteY54" fmla="*/ 477982 h 526473"/>
                <a:gd name="connsiteX55" fmla="*/ 131619 w 222015"/>
                <a:gd name="connsiteY55" fmla="*/ 457200 h 526473"/>
                <a:gd name="connsiteX56" fmla="*/ 135082 w 222015"/>
                <a:gd name="connsiteY56" fmla="*/ 436418 h 526473"/>
                <a:gd name="connsiteX57" fmla="*/ 148937 w 222015"/>
                <a:gd name="connsiteY57" fmla="*/ 439882 h 526473"/>
                <a:gd name="connsiteX58" fmla="*/ 166255 w 222015"/>
                <a:gd name="connsiteY58" fmla="*/ 436418 h 526473"/>
                <a:gd name="connsiteX59" fmla="*/ 148937 w 222015"/>
                <a:gd name="connsiteY59" fmla="*/ 412173 h 526473"/>
                <a:gd name="connsiteX60" fmla="*/ 142010 w 222015"/>
                <a:gd name="connsiteY60" fmla="*/ 384464 h 526473"/>
                <a:gd name="connsiteX61" fmla="*/ 135082 w 222015"/>
                <a:gd name="connsiteY61" fmla="*/ 360218 h 526473"/>
                <a:gd name="connsiteX62" fmla="*/ 131619 w 222015"/>
                <a:gd name="connsiteY62" fmla="*/ 284018 h 526473"/>
                <a:gd name="connsiteX63" fmla="*/ 124691 w 222015"/>
                <a:gd name="connsiteY63" fmla="*/ 228600 h 526473"/>
                <a:gd name="connsiteX64" fmla="*/ 128155 w 222015"/>
                <a:gd name="connsiteY64" fmla="*/ 200891 h 526473"/>
                <a:gd name="connsiteX65" fmla="*/ 145473 w 222015"/>
                <a:gd name="connsiteY65" fmla="*/ 207818 h 526473"/>
                <a:gd name="connsiteX66" fmla="*/ 166255 w 222015"/>
                <a:gd name="connsiteY66" fmla="*/ 214746 h 526473"/>
                <a:gd name="connsiteX67" fmla="*/ 176646 w 222015"/>
                <a:gd name="connsiteY67" fmla="*/ 218209 h 526473"/>
                <a:gd name="connsiteX68" fmla="*/ 180110 w 222015"/>
                <a:gd name="connsiteY68" fmla="*/ 228600 h 526473"/>
                <a:gd name="connsiteX69" fmla="*/ 190500 w 222015"/>
                <a:gd name="connsiteY69" fmla="*/ 232064 h 526473"/>
                <a:gd name="connsiteX70" fmla="*/ 197428 w 222015"/>
                <a:gd name="connsiteY70" fmla="*/ 238991 h 526473"/>
                <a:gd name="connsiteX71" fmla="*/ 211282 w 222015"/>
                <a:gd name="connsiteY71" fmla="*/ 249382 h 526473"/>
                <a:gd name="connsiteX72" fmla="*/ 200891 w 222015"/>
                <a:gd name="connsiteY72" fmla="*/ 242455 h 526473"/>
                <a:gd name="connsiteX73" fmla="*/ 190500 w 222015"/>
                <a:gd name="connsiteY73" fmla="*/ 238991 h 526473"/>
                <a:gd name="connsiteX74" fmla="*/ 183573 w 222015"/>
                <a:gd name="connsiteY74" fmla="*/ 228600 h 526473"/>
                <a:gd name="connsiteX75" fmla="*/ 173182 w 222015"/>
                <a:gd name="connsiteY75" fmla="*/ 207818 h 526473"/>
                <a:gd name="connsiteX76" fmla="*/ 162791 w 222015"/>
                <a:gd name="connsiteY76" fmla="*/ 190500 h 526473"/>
                <a:gd name="connsiteX77" fmla="*/ 166255 w 222015"/>
                <a:gd name="connsiteY77" fmla="*/ 162791 h 526473"/>
                <a:gd name="connsiteX78" fmla="*/ 190500 w 222015"/>
                <a:gd name="connsiteY78" fmla="*/ 169718 h 526473"/>
                <a:gd name="connsiteX79" fmla="*/ 211282 w 222015"/>
                <a:gd name="connsiteY79" fmla="*/ 166255 h 526473"/>
                <a:gd name="connsiteX80" fmla="*/ 187037 w 222015"/>
                <a:gd name="connsiteY80" fmla="*/ 142009 h 526473"/>
                <a:gd name="connsiteX81" fmla="*/ 169719 w 222015"/>
                <a:gd name="connsiteY81" fmla="*/ 121228 h 526473"/>
                <a:gd name="connsiteX82" fmla="*/ 166255 w 222015"/>
                <a:gd name="connsiteY82" fmla="*/ 107373 h 526473"/>
                <a:gd name="connsiteX83" fmla="*/ 207819 w 222015"/>
                <a:gd name="connsiteY83" fmla="*/ 114300 h 526473"/>
                <a:gd name="connsiteX84" fmla="*/ 221673 w 222015"/>
                <a:gd name="connsiteY84" fmla="*/ 110837 h 526473"/>
                <a:gd name="connsiteX85" fmla="*/ 214746 w 222015"/>
                <a:gd name="connsiteY85" fmla="*/ 103909 h 526473"/>
                <a:gd name="connsiteX86" fmla="*/ 193964 w 222015"/>
                <a:gd name="connsiteY86" fmla="*/ 96982 h 526473"/>
                <a:gd name="connsiteX87" fmla="*/ 173182 w 222015"/>
                <a:gd name="connsiteY87" fmla="*/ 79664 h 526473"/>
                <a:gd name="connsiteX88" fmla="*/ 159328 w 222015"/>
                <a:gd name="connsiteY88" fmla="*/ 58882 h 526473"/>
                <a:gd name="connsiteX89" fmla="*/ 155864 w 222015"/>
                <a:gd name="connsiteY89" fmla="*/ 45028 h 526473"/>
                <a:gd name="connsiteX90" fmla="*/ 148937 w 222015"/>
                <a:gd name="connsiteY90" fmla="*/ 34637 h 526473"/>
                <a:gd name="connsiteX91" fmla="*/ 131619 w 222015"/>
                <a:gd name="connsiteY91" fmla="*/ 0 h 52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22015" h="526473">
                  <a:moveTo>
                    <a:pt x="131619" y="0"/>
                  </a:moveTo>
                  <a:lnTo>
                    <a:pt x="131619" y="0"/>
                  </a:lnTo>
                  <a:cubicBezTo>
                    <a:pt x="128070" y="9463"/>
                    <a:pt x="114681" y="48109"/>
                    <a:pt x="107373" y="55418"/>
                  </a:cubicBezTo>
                  <a:cubicBezTo>
                    <a:pt x="97503" y="65290"/>
                    <a:pt x="103163" y="60535"/>
                    <a:pt x="90055" y="69273"/>
                  </a:cubicBezTo>
                  <a:cubicBezTo>
                    <a:pt x="87773" y="76117"/>
                    <a:pt x="85767" y="85173"/>
                    <a:pt x="79664" y="90055"/>
                  </a:cubicBezTo>
                  <a:cubicBezTo>
                    <a:pt x="76813" y="92336"/>
                    <a:pt x="72737" y="92364"/>
                    <a:pt x="69273" y="93518"/>
                  </a:cubicBezTo>
                  <a:cubicBezTo>
                    <a:pt x="66964" y="95827"/>
                    <a:pt x="64896" y="98406"/>
                    <a:pt x="62346" y="100446"/>
                  </a:cubicBezTo>
                  <a:cubicBezTo>
                    <a:pt x="59095" y="103047"/>
                    <a:pt x="54556" y="104122"/>
                    <a:pt x="51955" y="107373"/>
                  </a:cubicBezTo>
                  <a:cubicBezTo>
                    <a:pt x="49674" y="110224"/>
                    <a:pt x="50124" y="114498"/>
                    <a:pt x="48491" y="117764"/>
                  </a:cubicBezTo>
                  <a:cubicBezTo>
                    <a:pt x="46629" y="121487"/>
                    <a:pt x="43426" y="124432"/>
                    <a:pt x="41564" y="128155"/>
                  </a:cubicBezTo>
                  <a:cubicBezTo>
                    <a:pt x="39931" y="131421"/>
                    <a:pt x="40381" y="135695"/>
                    <a:pt x="38100" y="138546"/>
                  </a:cubicBezTo>
                  <a:cubicBezTo>
                    <a:pt x="35500" y="141796"/>
                    <a:pt x="30870" y="142764"/>
                    <a:pt x="27710" y="145473"/>
                  </a:cubicBezTo>
                  <a:cubicBezTo>
                    <a:pt x="22751" y="149724"/>
                    <a:pt x="13855" y="159328"/>
                    <a:pt x="13855" y="159328"/>
                  </a:cubicBezTo>
                  <a:cubicBezTo>
                    <a:pt x="17319" y="161637"/>
                    <a:pt x="20182" y="167158"/>
                    <a:pt x="24246" y="166255"/>
                  </a:cubicBezTo>
                  <a:cubicBezTo>
                    <a:pt x="32373" y="164449"/>
                    <a:pt x="38101" y="157018"/>
                    <a:pt x="45028" y="152400"/>
                  </a:cubicBezTo>
                  <a:lnTo>
                    <a:pt x="65810" y="138546"/>
                  </a:lnTo>
                  <a:cubicBezTo>
                    <a:pt x="69771" y="135906"/>
                    <a:pt x="75105" y="136450"/>
                    <a:pt x="79664" y="135082"/>
                  </a:cubicBezTo>
                  <a:cubicBezTo>
                    <a:pt x="86658" y="132984"/>
                    <a:pt x="100446" y="128155"/>
                    <a:pt x="100446" y="128155"/>
                  </a:cubicBezTo>
                  <a:cubicBezTo>
                    <a:pt x="105775" y="149470"/>
                    <a:pt x="104780" y="138085"/>
                    <a:pt x="100446" y="166255"/>
                  </a:cubicBezTo>
                  <a:cubicBezTo>
                    <a:pt x="98129" y="181317"/>
                    <a:pt x="100587" y="189431"/>
                    <a:pt x="86591" y="197428"/>
                  </a:cubicBezTo>
                  <a:cubicBezTo>
                    <a:pt x="82458" y="199790"/>
                    <a:pt x="77355" y="199737"/>
                    <a:pt x="72737" y="200891"/>
                  </a:cubicBezTo>
                  <a:cubicBezTo>
                    <a:pt x="69273" y="203200"/>
                    <a:pt x="65597" y="205217"/>
                    <a:pt x="62346" y="207818"/>
                  </a:cubicBezTo>
                  <a:cubicBezTo>
                    <a:pt x="59796" y="209858"/>
                    <a:pt x="58219" y="213066"/>
                    <a:pt x="55419" y="214746"/>
                  </a:cubicBezTo>
                  <a:cubicBezTo>
                    <a:pt x="51873" y="216874"/>
                    <a:pt x="33756" y="221027"/>
                    <a:pt x="31173" y="221673"/>
                  </a:cubicBezTo>
                  <a:cubicBezTo>
                    <a:pt x="25240" y="239477"/>
                    <a:pt x="32064" y="226090"/>
                    <a:pt x="17319" y="238991"/>
                  </a:cubicBezTo>
                  <a:cubicBezTo>
                    <a:pt x="11175" y="244367"/>
                    <a:pt x="0" y="256309"/>
                    <a:pt x="0" y="256309"/>
                  </a:cubicBezTo>
                  <a:cubicBezTo>
                    <a:pt x="2309" y="258618"/>
                    <a:pt x="3672" y="262986"/>
                    <a:pt x="6928" y="263237"/>
                  </a:cubicBezTo>
                  <a:cubicBezTo>
                    <a:pt x="19643" y="264215"/>
                    <a:pt x="32523" y="262274"/>
                    <a:pt x="45028" y="259773"/>
                  </a:cubicBezTo>
                  <a:cubicBezTo>
                    <a:pt x="50091" y="258760"/>
                    <a:pt x="54136" y="254880"/>
                    <a:pt x="58882" y="252846"/>
                  </a:cubicBezTo>
                  <a:cubicBezTo>
                    <a:pt x="94567" y="237552"/>
                    <a:pt x="37164" y="265435"/>
                    <a:pt x="83128" y="242455"/>
                  </a:cubicBezTo>
                  <a:cubicBezTo>
                    <a:pt x="98078" y="264880"/>
                    <a:pt x="93519" y="254335"/>
                    <a:pt x="93519" y="301337"/>
                  </a:cubicBezTo>
                  <a:cubicBezTo>
                    <a:pt x="93519" y="309501"/>
                    <a:pt x="92845" y="317910"/>
                    <a:pt x="90055" y="325582"/>
                  </a:cubicBezTo>
                  <a:cubicBezTo>
                    <a:pt x="88082" y="331007"/>
                    <a:pt x="83019" y="334739"/>
                    <a:pt x="79664" y="339437"/>
                  </a:cubicBezTo>
                  <a:cubicBezTo>
                    <a:pt x="77245" y="342824"/>
                    <a:pt x="74599" y="346105"/>
                    <a:pt x="72737" y="349828"/>
                  </a:cubicBezTo>
                  <a:cubicBezTo>
                    <a:pt x="63744" y="367812"/>
                    <a:pt x="75876" y="353614"/>
                    <a:pt x="62346" y="367146"/>
                  </a:cubicBezTo>
                  <a:cubicBezTo>
                    <a:pt x="63501" y="370610"/>
                    <a:pt x="63005" y="375200"/>
                    <a:pt x="65810" y="377537"/>
                  </a:cubicBezTo>
                  <a:cubicBezTo>
                    <a:pt x="81350" y="390487"/>
                    <a:pt x="90051" y="377542"/>
                    <a:pt x="76200" y="391391"/>
                  </a:cubicBezTo>
                  <a:cubicBezTo>
                    <a:pt x="64880" y="425357"/>
                    <a:pt x="83232" y="377380"/>
                    <a:pt x="62346" y="408709"/>
                  </a:cubicBezTo>
                  <a:cubicBezTo>
                    <a:pt x="59705" y="412670"/>
                    <a:pt x="60037" y="417946"/>
                    <a:pt x="58882" y="422564"/>
                  </a:cubicBezTo>
                  <a:cubicBezTo>
                    <a:pt x="60037" y="426028"/>
                    <a:pt x="59495" y="430674"/>
                    <a:pt x="62346" y="432955"/>
                  </a:cubicBezTo>
                  <a:cubicBezTo>
                    <a:pt x="66063" y="435929"/>
                    <a:pt x="71623" y="435110"/>
                    <a:pt x="76200" y="436418"/>
                  </a:cubicBezTo>
                  <a:cubicBezTo>
                    <a:pt x="79711" y="437421"/>
                    <a:pt x="83127" y="438727"/>
                    <a:pt x="86591" y="439882"/>
                  </a:cubicBezTo>
                  <a:cubicBezTo>
                    <a:pt x="88900" y="443346"/>
                    <a:pt x="93142" y="446127"/>
                    <a:pt x="93519" y="450273"/>
                  </a:cubicBezTo>
                  <a:cubicBezTo>
                    <a:pt x="96396" y="481914"/>
                    <a:pt x="92152" y="470326"/>
                    <a:pt x="83128" y="488373"/>
                  </a:cubicBezTo>
                  <a:cubicBezTo>
                    <a:pt x="81495" y="491639"/>
                    <a:pt x="82246" y="496182"/>
                    <a:pt x="79664" y="498764"/>
                  </a:cubicBezTo>
                  <a:cubicBezTo>
                    <a:pt x="77082" y="501346"/>
                    <a:pt x="72737" y="501073"/>
                    <a:pt x="69273" y="502228"/>
                  </a:cubicBezTo>
                  <a:cubicBezTo>
                    <a:pt x="55961" y="522195"/>
                    <a:pt x="62221" y="505566"/>
                    <a:pt x="72737" y="516082"/>
                  </a:cubicBezTo>
                  <a:cubicBezTo>
                    <a:pt x="75319" y="518664"/>
                    <a:pt x="75046" y="523009"/>
                    <a:pt x="76200" y="526473"/>
                  </a:cubicBezTo>
                  <a:cubicBezTo>
                    <a:pt x="76200" y="526473"/>
                    <a:pt x="85261" y="521464"/>
                    <a:pt x="90055" y="519546"/>
                  </a:cubicBezTo>
                  <a:cubicBezTo>
                    <a:pt x="104117" y="513921"/>
                    <a:pt x="111077" y="512558"/>
                    <a:pt x="124691" y="509155"/>
                  </a:cubicBezTo>
                  <a:cubicBezTo>
                    <a:pt x="133927" y="510309"/>
                    <a:pt x="143242" y="510953"/>
                    <a:pt x="152400" y="512618"/>
                  </a:cubicBezTo>
                  <a:cubicBezTo>
                    <a:pt x="155992" y="513271"/>
                    <a:pt x="160765" y="519120"/>
                    <a:pt x="162791" y="516082"/>
                  </a:cubicBezTo>
                  <a:cubicBezTo>
                    <a:pt x="167899" y="508422"/>
                    <a:pt x="156270" y="499170"/>
                    <a:pt x="152400" y="495300"/>
                  </a:cubicBezTo>
                  <a:cubicBezTo>
                    <a:pt x="151246" y="490682"/>
                    <a:pt x="151911" y="485163"/>
                    <a:pt x="148937" y="481446"/>
                  </a:cubicBezTo>
                  <a:cubicBezTo>
                    <a:pt x="146656" y="478595"/>
                    <a:pt x="140668" y="480953"/>
                    <a:pt x="138546" y="477982"/>
                  </a:cubicBezTo>
                  <a:cubicBezTo>
                    <a:pt x="134302" y="472040"/>
                    <a:pt x="131619" y="457200"/>
                    <a:pt x="131619" y="457200"/>
                  </a:cubicBezTo>
                  <a:cubicBezTo>
                    <a:pt x="132773" y="450273"/>
                    <a:pt x="130116" y="441384"/>
                    <a:pt x="135082" y="436418"/>
                  </a:cubicBezTo>
                  <a:cubicBezTo>
                    <a:pt x="138448" y="433052"/>
                    <a:pt x="144177" y="439882"/>
                    <a:pt x="148937" y="439882"/>
                  </a:cubicBezTo>
                  <a:cubicBezTo>
                    <a:pt x="154824" y="439882"/>
                    <a:pt x="160482" y="437573"/>
                    <a:pt x="166255" y="436418"/>
                  </a:cubicBezTo>
                  <a:cubicBezTo>
                    <a:pt x="154106" y="387830"/>
                    <a:pt x="175433" y="460751"/>
                    <a:pt x="148937" y="412173"/>
                  </a:cubicBezTo>
                  <a:cubicBezTo>
                    <a:pt x="144378" y="403815"/>
                    <a:pt x="145021" y="393496"/>
                    <a:pt x="142010" y="384464"/>
                  </a:cubicBezTo>
                  <a:cubicBezTo>
                    <a:pt x="137040" y="369557"/>
                    <a:pt x="139432" y="377615"/>
                    <a:pt x="135082" y="360218"/>
                  </a:cubicBezTo>
                  <a:cubicBezTo>
                    <a:pt x="133928" y="334818"/>
                    <a:pt x="133205" y="309395"/>
                    <a:pt x="131619" y="284018"/>
                  </a:cubicBezTo>
                  <a:cubicBezTo>
                    <a:pt x="129954" y="257381"/>
                    <a:pt x="128551" y="251756"/>
                    <a:pt x="124691" y="228600"/>
                  </a:cubicBezTo>
                  <a:cubicBezTo>
                    <a:pt x="125846" y="219364"/>
                    <a:pt x="121573" y="207473"/>
                    <a:pt x="128155" y="200891"/>
                  </a:cubicBezTo>
                  <a:cubicBezTo>
                    <a:pt x="132551" y="196495"/>
                    <a:pt x="139630" y="205693"/>
                    <a:pt x="145473" y="207818"/>
                  </a:cubicBezTo>
                  <a:cubicBezTo>
                    <a:pt x="152335" y="210314"/>
                    <a:pt x="159328" y="212437"/>
                    <a:pt x="166255" y="214746"/>
                  </a:cubicBezTo>
                  <a:lnTo>
                    <a:pt x="176646" y="218209"/>
                  </a:lnTo>
                  <a:cubicBezTo>
                    <a:pt x="177801" y="221673"/>
                    <a:pt x="177528" y="226018"/>
                    <a:pt x="180110" y="228600"/>
                  </a:cubicBezTo>
                  <a:cubicBezTo>
                    <a:pt x="182691" y="231182"/>
                    <a:pt x="187370" y="230186"/>
                    <a:pt x="190500" y="232064"/>
                  </a:cubicBezTo>
                  <a:cubicBezTo>
                    <a:pt x="193300" y="233744"/>
                    <a:pt x="195119" y="236682"/>
                    <a:pt x="197428" y="238991"/>
                  </a:cubicBezTo>
                  <a:cubicBezTo>
                    <a:pt x="205671" y="263722"/>
                    <a:pt x="200305" y="265849"/>
                    <a:pt x="211282" y="249382"/>
                  </a:cubicBezTo>
                  <a:cubicBezTo>
                    <a:pt x="207818" y="247073"/>
                    <a:pt x="204614" y="244317"/>
                    <a:pt x="200891" y="242455"/>
                  </a:cubicBezTo>
                  <a:cubicBezTo>
                    <a:pt x="197625" y="240822"/>
                    <a:pt x="193351" y="241272"/>
                    <a:pt x="190500" y="238991"/>
                  </a:cubicBezTo>
                  <a:cubicBezTo>
                    <a:pt x="187249" y="236390"/>
                    <a:pt x="185882" y="232064"/>
                    <a:pt x="183573" y="228600"/>
                  </a:cubicBezTo>
                  <a:cubicBezTo>
                    <a:pt x="174870" y="202486"/>
                    <a:pt x="186609" y="234672"/>
                    <a:pt x="173182" y="207818"/>
                  </a:cubicBezTo>
                  <a:cubicBezTo>
                    <a:pt x="164188" y="189832"/>
                    <a:pt x="176324" y="204033"/>
                    <a:pt x="162791" y="190500"/>
                  </a:cubicBezTo>
                  <a:cubicBezTo>
                    <a:pt x="154548" y="165769"/>
                    <a:pt x="149788" y="173768"/>
                    <a:pt x="166255" y="162791"/>
                  </a:cubicBezTo>
                  <a:cubicBezTo>
                    <a:pt x="171157" y="164425"/>
                    <a:pt x="186148" y="169718"/>
                    <a:pt x="190500" y="169718"/>
                  </a:cubicBezTo>
                  <a:cubicBezTo>
                    <a:pt x="197523" y="169718"/>
                    <a:pt x="204355" y="167409"/>
                    <a:pt x="211282" y="166255"/>
                  </a:cubicBezTo>
                  <a:cubicBezTo>
                    <a:pt x="203446" y="142743"/>
                    <a:pt x="214825" y="169797"/>
                    <a:pt x="187037" y="142009"/>
                  </a:cubicBezTo>
                  <a:cubicBezTo>
                    <a:pt x="173703" y="128675"/>
                    <a:pt x="179363" y="135694"/>
                    <a:pt x="169719" y="121228"/>
                  </a:cubicBezTo>
                  <a:cubicBezTo>
                    <a:pt x="168564" y="116610"/>
                    <a:pt x="161997" y="109502"/>
                    <a:pt x="166255" y="107373"/>
                  </a:cubicBezTo>
                  <a:cubicBezTo>
                    <a:pt x="168707" y="106147"/>
                    <a:pt x="202413" y="113219"/>
                    <a:pt x="207819" y="114300"/>
                  </a:cubicBezTo>
                  <a:cubicBezTo>
                    <a:pt x="212437" y="113146"/>
                    <a:pt x="219033" y="114798"/>
                    <a:pt x="221673" y="110837"/>
                  </a:cubicBezTo>
                  <a:cubicBezTo>
                    <a:pt x="223484" y="108120"/>
                    <a:pt x="217667" y="105369"/>
                    <a:pt x="214746" y="103909"/>
                  </a:cubicBezTo>
                  <a:cubicBezTo>
                    <a:pt x="208215" y="100643"/>
                    <a:pt x="200891" y="99291"/>
                    <a:pt x="193964" y="96982"/>
                  </a:cubicBezTo>
                  <a:cubicBezTo>
                    <a:pt x="186730" y="94571"/>
                    <a:pt x="178006" y="84488"/>
                    <a:pt x="173182" y="79664"/>
                  </a:cubicBezTo>
                  <a:cubicBezTo>
                    <a:pt x="162373" y="47230"/>
                    <a:pt x="180079" y="95195"/>
                    <a:pt x="159328" y="58882"/>
                  </a:cubicBezTo>
                  <a:cubicBezTo>
                    <a:pt x="156966" y="54749"/>
                    <a:pt x="157739" y="49403"/>
                    <a:pt x="155864" y="45028"/>
                  </a:cubicBezTo>
                  <a:cubicBezTo>
                    <a:pt x="154224" y="41202"/>
                    <a:pt x="151246" y="38101"/>
                    <a:pt x="148937" y="34637"/>
                  </a:cubicBezTo>
                  <a:cubicBezTo>
                    <a:pt x="144847" y="18277"/>
                    <a:pt x="134505" y="5773"/>
                    <a:pt x="131619"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95" name="Group 194">
              <a:extLst>
                <a:ext uri="{FF2B5EF4-FFF2-40B4-BE49-F238E27FC236}">
                  <a16:creationId xmlns:a16="http://schemas.microsoft.com/office/drawing/2014/main" id="{2EC2EF6E-9744-F331-96B7-EE97A5351E5F}"/>
                </a:ext>
              </a:extLst>
            </p:cNvPr>
            <p:cNvGrpSpPr/>
            <p:nvPr/>
          </p:nvGrpSpPr>
          <p:grpSpPr>
            <a:xfrm>
              <a:off x="7101737" y="4606636"/>
              <a:ext cx="214143" cy="1407498"/>
              <a:chOff x="7101737" y="4606636"/>
              <a:chExt cx="214143" cy="1407498"/>
            </a:xfrm>
          </p:grpSpPr>
          <p:sp>
            <p:nvSpPr>
              <p:cNvPr id="24" name="Freeform 23">
                <a:extLst>
                  <a:ext uri="{FF2B5EF4-FFF2-40B4-BE49-F238E27FC236}">
                    <a16:creationId xmlns:a16="http://schemas.microsoft.com/office/drawing/2014/main" id="{2487CDD4-6C13-6E1B-B5DC-ACF3A8386D3E}"/>
                  </a:ext>
                </a:extLst>
              </p:cNvPr>
              <p:cNvSpPr/>
              <p:nvPr/>
            </p:nvSpPr>
            <p:spPr>
              <a:xfrm>
                <a:off x="7111608" y="4664495"/>
                <a:ext cx="175692" cy="1349639"/>
              </a:xfrm>
              <a:custGeom>
                <a:avLst/>
                <a:gdLst>
                  <a:gd name="connsiteX0" fmla="*/ 0 w 175692"/>
                  <a:gd name="connsiteY0" fmla="*/ 1345646 h 1349639"/>
                  <a:gd name="connsiteX1" fmla="*/ 67881 w 175692"/>
                  <a:gd name="connsiteY1" fmla="*/ 1349639 h 1349639"/>
                  <a:gd name="connsiteX2" fmla="*/ 103818 w 175692"/>
                  <a:gd name="connsiteY2" fmla="*/ 383330 h 1349639"/>
                  <a:gd name="connsiteX3" fmla="*/ 147741 w 175692"/>
                  <a:gd name="connsiteY3" fmla="*/ 383330 h 1349639"/>
                  <a:gd name="connsiteX4" fmla="*/ 171699 w 175692"/>
                  <a:gd name="connsiteY4" fmla="*/ 399302 h 1349639"/>
                  <a:gd name="connsiteX5" fmla="*/ 175692 w 175692"/>
                  <a:gd name="connsiteY5" fmla="*/ 351385 h 1349639"/>
                  <a:gd name="connsiteX6" fmla="*/ 115797 w 175692"/>
                  <a:gd name="connsiteY6" fmla="*/ 371350 h 1349639"/>
                  <a:gd name="connsiteX7" fmla="*/ 115797 w 175692"/>
                  <a:gd name="connsiteY7" fmla="*/ 179686 h 1349639"/>
                  <a:gd name="connsiteX8" fmla="*/ 167706 w 175692"/>
                  <a:gd name="connsiteY8" fmla="*/ 199651 h 1349639"/>
                  <a:gd name="connsiteX9" fmla="*/ 119790 w 175692"/>
                  <a:gd name="connsiteY9" fmla="*/ 167707 h 1349639"/>
                  <a:gd name="connsiteX10" fmla="*/ 123783 w 175692"/>
                  <a:gd name="connsiteY10" fmla="*/ 0 h 1349639"/>
                  <a:gd name="connsiteX11" fmla="*/ 115797 w 175692"/>
                  <a:gd name="connsiteY11" fmla="*/ 43923 h 1349639"/>
                  <a:gd name="connsiteX12" fmla="*/ 111804 w 175692"/>
                  <a:gd name="connsiteY12" fmla="*/ 55902 h 1349639"/>
                  <a:gd name="connsiteX13" fmla="*/ 95832 w 175692"/>
                  <a:gd name="connsiteY13" fmla="*/ 411281 h 1349639"/>
                  <a:gd name="connsiteX14" fmla="*/ 55902 w 175692"/>
                  <a:gd name="connsiteY14" fmla="*/ 722736 h 1349639"/>
                  <a:gd name="connsiteX15" fmla="*/ 51909 w 175692"/>
                  <a:gd name="connsiteY15" fmla="*/ 902421 h 1349639"/>
                  <a:gd name="connsiteX16" fmla="*/ 0 w 175692"/>
                  <a:gd name="connsiteY16" fmla="*/ 1345646 h 1349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692" h="1349639">
                    <a:moveTo>
                      <a:pt x="0" y="1345646"/>
                    </a:moveTo>
                    <a:lnTo>
                      <a:pt x="67881" y="1349639"/>
                    </a:lnTo>
                    <a:lnTo>
                      <a:pt x="103818" y="383330"/>
                    </a:lnTo>
                    <a:lnTo>
                      <a:pt x="147741" y="383330"/>
                    </a:lnTo>
                    <a:lnTo>
                      <a:pt x="171699" y="399302"/>
                    </a:lnTo>
                    <a:lnTo>
                      <a:pt x="175692" y="351385"/>
                    </a:lnTo>
                    <a:lnTo>
                      <a:pt x="115797" y="371350"/>
                    </a:lnTo>
                    <a:lnTo>
                      <a:pt x="115797" y="179686"/>
                    </a:lnTo>
                    <a:lnTo>
                      <a:pt x="167706" y="199651"/>
                    </a:lnTo>
                    <a:lnTo>
                      <a:pt x="119790" y="167707"/>
                    </a:lnTo>
                    <a:lnTo>
                      <a:pt x="123783" y="0"/>
                    </a:lnTo>
                    <a:cubicBezTo>
                      <a:pt x="121121" y="14641"/>
                      <a:pt x="118915" y="29372"/>
                      <a:pt x="115797" y="43923"/>
                    </a:cubicBezTo>
                    <a:cubicBezTo>
                      <a:pt x="114915" y="48039"/>
                      <a:pt x="111804" y="55902"/>
                      <a:pt x="111804" y="55902"/>
                    </a:cubicBezTo>
                    <a:lnTo>
                      <a:pt x="95832" y="411281"/>
                    </a:lnTo>
                    <a:lnTo>
                      <a:pt x="55902" y="722736"/>
                    </a:lnTo>
                    <a:lnTo>
                      <a:pt x="51909" y="902421"/>
                    </a:lnTo>
                    <a:lnTo>
                      <a:pt x="0" y="1345646"/>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 name="Freeform 152">
                <a:extLst>
                  <a:ext uri="{FF2B5EF4-FFF2-40B4-BE49-F238E27FC236}">
                    <a16:creationId xmlns:a16="http://schemas.microsoft.com/office/drawing/2014/main" id="{F0495F44-AC6D-3123-7C3C-955EE2AAF678}"/>
                  </a:ext>
                </a:extLst>
              </p:cNvPr>
              <p:cNvSpPr/>
              <p:nvPr/>
            </p:nvSpPr>
            <p:spPr>
              <a:xfrm>
                <a:off x="7101737" y="4606636"/>
                <a:ext cx="214143" cy="1042555"/>
              </a:xfrm>
              <a:custGeom>
                <a:avLst/>
                <a:gdLst>
                  <a:gd name="connsiteX0" fmla="*/ 107372 w 214143"/>
                  <a:gd name="connsiteY0" fmla="*/ 0 h 1042555"/>
                  <a:gd name="connsiteX1" fmla="*/ 107372 w 214143"/>
                  <a:gd name="connsiteY1" fmla="*/ 0 h 1042555"/>
                  <a:gd name="connsiteX2" fmla="*/ 96981 w 214143"/>
                  <a:gd name="connsiteY2" fmla="*/ 31173 h 1042555"/>
                  <a:gd name="connsiteX3" fmla="*/ 76200 w 214143"/>
                  <a:gd name="connsiteY3" fmla="*/ 62346 h 1042555"/>
                  <a:gd name="connsiteX4" fmla="*/ 55418 w 214143"/>
                  <a:gd name="connsiteY4" fmla="*/ 103909 h 1042555"/>
                  <a:gd name="connsiteX5" fmla="*/ 48491 w 214143"/>
                  <a:gd name="connsiteY5" fmla="*/ 114300 h 1042555"/>
                  <a:gd name="connsiteX6" fmla="*/ 24245 w 214143"/>
                  <a:gd name="connsiteY6" fmla="*/ 142009 h 1042555"/>
                  <a:gd name="connsiteX7" fmla="*/ 27709 w 214143"/>
                  <a:gd name="connsiteY7" fmla="*/ 155864 h 1042555"/>
                  <a:gd name="connsiteX8" fmla="*/ 31172 w 214143"/>
                  <a:gd name="connsiteY8" fmla="*/ 166255 h 1042555"/>
                  <a:gd name="connsiteX9" fmla="*/ 34636 w 214143"/>
                  <a:gd name="connsiteY9" fmla="*/ 183573 h 1042555"/>
                  <a:gd name="connsiteX10" fmla="*/ 62345 w 214143"/>
                  <a:gd name="connsiteY10" fmla="*/ 180109 h 1042555"/>
                  <a:gd name="connsiteX11" fmla="*/ 83127 w 214143"/>
                  <a:gd name="connsiteY11" fmla="*/ 166255 h 1042555"/>
                  <a:gd name="connsiteX12" fmla="*/ 110836 w 214143"/>
                  <a:gd name="connsiteY12" fmla="*/ 155864 h 1042555"/>
                  <a:gd name="connsiteX13" fmla="*/ 121227 w 214143"/>
                  <a:gd name="connsiteY13" fmla="*/ 152400 h 1042555"/>
                  <a:gd name="connsiteX14" fmla="*/ 128154 w 214143"/>
                  <a:gd name="connsiteY14" fmla="*/ 142009 h 1042555"/>
                  <a:gd name="connsiteX15" fmla="*/ 124691 w 214143"/>
                  <a:gd name="connsiteY15" fmla="*/ 152400 h 1042555"/>
                  <a:gd name="connsiteX16" fmla="*/ 110836 w 214143"/>
                  <a:gd name="connsiteY16" fmla="*/ 173182 h 1042555"/>
                  <a:gd name="connsiteX17" fmla="*/ 96981 w 214143"/>
                  <a:gd name="connsiteY17" fmla="*/ 197428 h 1042555"/>
                  <a:gd name="connsiteX18" fmla="*/ 69272 w 214143"/>
                  <a:gd name="connsiteY18" fmla="*/ 218209 h 1042555"/>
                  <a:gd name="connsiteX19" fmla="*/ 51954 w 214143"/>
                  <a:gd name="connsiteY19" fmla="*/ 235528 h 1042555"/>
                  <a:gd name="connsiteX20" fmla="*/ 31172 w 214143"/>
                  <a:gd name="connsiteY20" fmla="*/ 252846 h 1042555"/>
                  <a:gd name="connsiteX21" fmla="*/ 13854 w 214143"/>
                  <a:gd name="connsiteY21" fmla="*/ 270164 h 1042555"/>
                  <a:gd name="connsiteX22" fmla="*/ 6927 w 214143"/>
                  <a:gd name="connsiteY22" fmla="*/ 280555 h 1042555"/>
                  <a:gd name="connsiteX23" fmla="*/ 17318 w 214143"/>
                  <a:gd name="connsiteY23" fmla="*/ 287482 h 1042555"/>
                  <a:gd name="connsiteX24" fmla="*/ 62345 w 214143"/>
                  <a:gd name="connsiteY24" fmla="*/ 284019 h 1042555"/>
                  <a:gd name="connsiteX25" fmla="*/ 93518 w 214143"/>
                  <a:gd name="connsiteY25" fmla="*/ 270164 h 1042555"/>
                  <a:gd name="connsiteX26" fmla="*/ 103909 w 214143"/>
                  <a:gd name="connsiteY26" fmla="*/ 263237 h 1042555"/>
                  <a:gd name="connsiteX27" fmla="*/ 114300 w 214143"/>
                  <a:gd name="connsiteY27" fmla="*/ 259773 h 1042555"/>
                  <a:gd name="connsiteX28" fmla="*/ 121227 w 214143"/>
                  <a:gd name="connsiteY28" fmla="*/ 270164 h 1042555"/>
                  <a:gd name="connsiteX29" fmla="*/ 117763 w 214143"/>
                  <a:gd name="connsiteY29" fmla="*/ 284019 h 1042555"/>
                  <a:gd name="connsiteX30" fmla="*/ 107372 w 214143"/>
                  <a:gd name="connsiteY30" fmla="*/ 301337 h 1042555"/>
                  <a:gd name="connsiteX31" fmla="*/ 110836 w 214143"/>
                  <a:gd name="connsiteY31" fmla="*/ 353291 h 1042555"/>
                  <a:gd name="connsiteX32" fmla="*/ 107372 w 214143"/>
                  <a:gd name="connsiteY32" fmla="*/ 367146 h 1042555"/>
                  <a:gd name="connsiteX33" fmla="*/ 93518 w 214143"/>
                  <a:gd name="connsiteY33" fmla="*/ 377537 h 1042555"/>
                  <a:gd name="connsiteX34" fmla="*/ 65809 w 214143"/>
                  <a:gd name="connsiteY34" fmla="*/ 394855 h 1042555"/>
                  <a:gd name="connsiteX35" fmla="*/ 58881 w 214143"/>
                  <a:gd name="connsiteY35" fmla="*/ 405246 h 1042555"/>
                  <a:gd name="connsiteX36" fmla="*/ 48491 w 214143"/>
                  <a:gd name="connsiteY36" fmla="*/ 408709 h 1042555"/>
                  <a:gd name="connsiteX37" fmla="*/ 41563 w 214143"/>
                  <a:gd name="connsiteY37" fmla="*/ 415637 h 1042555"/>
                  <a:gd name="connsiteX38" fmla="*/ 38100 w 214143"/>
                  <a:gd name="connsiteY38" fmla="*/ 426028 h 1042555"/>
                  <a:gd name="connsiteX39" fmla="*/ 48491 w 214143"/>
                  <a:gd name="connsiteY39" fmla="*/ 429491 h 1042555"/>
                  <a:gd name="connsiteX40" fmla="*/ 83127 w 214143"/>
                  <a:gd name="connsiteY40" fmla="*/ 432955 h 1042555"/>
                  <a:gd name="connsiteX41" fmla="*/ 76200 w 214143"/>
                  <a:gd name="connsiteY41" fmla="*/ 460664 h 1042555"/>
                  <a:gd name="connsiteX42" fmla="*/ 51954 w 214143"/>
                  <a:gd name="connsiteY42" fmla="*/ 495300 h 1042555"/>
                  <a:gd name="connsiteX43" fmla="*/ 45027 w 214143"/>
                  <a:gd name="connsiteY43" fmla="*/ 502228 h 1042555"/>
                  <a:gd name="connsiteX44" fmla="*/ 34636 w 214143"/>
                  <a:gd name="connsiteY44" fmla="*/ 523009 h 1042555"/>
                  <a:gd name="connsiteX45" fmla="*/ 27709 w 214143"/>
                  <a:gd name="connsiteY45" fmla="*/ 543791 h 1042555"/>
                  <a:gd name="connsiteX46" fmla="*/ 10391 w 214143"/>
                  <a:gd name="connsiteY46" fmla="*/ 557646 h 1042555"/>
                  <a:gd name="connsiteX47" fmla="*/ 0 w 214143"/>
                  <a:gd name="connsiteY47" fmla="*/ 568037 h 1042555"/>
                  <a:gd name="connsiteX48" fmla="*/ 10391 w 214143"/>
                  <a:gd name="connsiteY48" fmla="*/ 574964 h 1042555"/>
                  <a:gd name="connsiteX49" fmla="*/ 27709 w 214143"/>
                  <a:gd name="connsiteY49" fmla="*/ 571500 h 1042555"/>
                  <a:gd name="connsiteX50" fmla="*/ 38100 w 214143"/>
                  <a:gd name="connsiteY50" fmla="*/ 568037 h 1042555"/>
                  <a:gd name="connsiteX51" fmla="*/ 62345 w 214143"/>
                  <a:gd name="connsiteY51" fmla="*/ 557646 h 1042555"/>
                  <a:gd name="connsiteX52" fmla="*/ 96981 w 214143"/>
                  <a:gd name="connsiteY52" fmla="*/ 554182 h 1042555"/>
                  <a:gd name="connsiteX53" fmla="*/ 100445 w 214143"/>
                  <a:gd name="connsiteY53" fmla="*/ 564573 h 1042555"/>
                  <a:gd name="connsiteX54" fmla="*/ 79663 w 214143"/>
                  <a:gd name="connsiteY54" fmla="*/ 592282 h 1042555"/>
                  <a:gd name="connsiteX55" fmla="*/ 69272 w 214143"/>
                  <a:gd name="connsiteY55" fmla="*/ 599209 h 1042555"/>
                  <a:gd name="connsiteX56" fmla="*/ 62345 w 214143"/>
                  <a:gd name="connsiteY56" fmla="*/ 606137 h 1042555"/>
                  <a:gd name="connsiteX57" fmla="*/ 55418 w 214143"/>
                  <a:gd name="connsiteY57" fmla="*/ 616528 h 1042555"/>
                  <a:gd name="connsiteX58" fmla="*/ 41563 w 214143"/>
                  <a:gd name="connsiteY58" fmla="*/ 619991 h 1042555"/>
                  <a:gd name="connsiteX59" fmla="*/ 24245 w 214143"/>
                  <a:gd name="connsiteY59" fmla="*/ 651164 h 1042555"/>
                  <a:gd name="connsiteX60" fmla="*/ 17318 w 214143"/>
                  <a:gd name="connsiteY60" fmla="*/ 661555 h 1042555"/>
                  <a:gd name="connsiteX61" fmla="*/ 65809 w 214143"/>
                  <a:gd name="connsiteY61" fmla="*/ 682337 h 1042555"/>
                  <a:gd name="connsiteX62" fmla="*/ 58881 w 214143"/>
                  <a:gd name="connsiteY62" fmla="*/ 699655 h 1042555"/>
                  <a:gd name="connsiteX63" fmla="*/ 48491 w 214143"/>
                  <a:gd name="connsiteY63" fmla="*/ 706582 h 1042555"/>
                  <a:gd name="connsiteX64" fmla="*/ 31172 w 214143"/>
                  <a:gd name="connsiteY64" fmla="*/ 723900 h 1042555"/>
                  <a:gd name="connsiteX65" fmla="*/ 20781 w 214143"/>
                  <a:gd name="connsiteY65" fmla="*/ 734291 h 1042555"/>
                  <a:gd name="connsiteX66" fmla="*/ 6927 w 214143"/>
                  <a:gd name="connsiteY66" fmla="*/ 741219 h 1042555"/>
                  <a:gd name="connsiteX67" fmla="*/ 13854 w 214143"/>
                  <a:gd name="connsiteY67" fmla="*/ 755073 h 1042555"/>
                  <a:gd name="connsiteX68" fmla="*/ 20781 w 214143"/>
                  <a:gd name="connsiteY68" fmla="*/ 765464 h 1042555"/>
                  <a:gd name="connsiteX69" fmla="*/ 27709 w 214143"/>
                  <a:gd name="connsiteY69" fmla="*/ 793173 h 1042555"/>
                  <a:gd name="connsiteX70" fmla="*/ 38100 w 214143"/>
                  <a:gd name="connsiteY70" fmla="*/ 807028 h 1042555"/>
                  <a:gd name="connsiteX71" fmla="*/ 48491 w 214143"/>
                  <a:gd name="connsiteY71" fmla="*/ 813955 h 1042555"/>
                  <a:gd name="connsiteX72" fmla="*/ 45027 w 214143"/>
                  <a:gd name="connsiteY72" fmla="*/ 848591 h 1042555"/>
                  <a:gd name="connsiteX73" fmla="*/ 51954 w 214143"/>
                  <a:gd name="connsiteY73" fmla="*/ 858982 h 1042555"/>
                  <a:gd name="connsiteX74" fmla="*/ 55418 w 214143"/>
                  <a:gd name="connsiteY74" fmla="*/ 869373 h 1042555"/>
                  <a:gd name="connsiteX75" fmla="*/ 62345 w 214143"/>
                  <a:gd name="connsiteY75" fmla="*/ 883228 h 1042555"/>
                  <a:gd name="connsiteX76" fmla="*/ 55418 w 214143"/>
                  <a:gd name="connsiteY76" fmla="*/ 897082 h 1042555"/>
                  <a:gd name="connsiteX77" fmla="*/ 45027 w 214143"/>
                  <a:gd name="connsiteY77" fmla="*/ 904009 h 1042555"/>
                  <a:gd name="connsiteX78" fmla="*/ 41563 w 214143"/>
                  <a:gd name="connsiteY78" fmla="*/ 914400 h 1042555"/>
                  <a:gd name="connsiteX79" fmla="*/ 34636 w 214143"/>
                  <a:gd name="connsiteY79" fmla="*/ 921328 h 1042555"/>
                  <a:gd name="connsiteX80" fmla="*/ 107372 w 214143"/>
                  <a:gd name="connsiteY80" fmla="*/ 935182 h 1042555"/>
                  <a:gd name="connsiteX81" fmla="*/ 142009 w 214143"/>
                  <a:gd name="connsiteY81" fmla="*/ 973282 h 1042555"/>
                  <a:gd name="connsiteX82" fmla="*/ 166254 w 214143"/>
                  <a:gd name="connsiteY82" fmla="*/ 1004455 h 1042555"/>
                  <a:gd name="connsiteX83" fmla="*/ 169718 w 214143"/>
                  <a:gd name="connsiteY83" fmla="*/ 1014846 h 1042555"/>
                  <a:gd name="connsiteX84" fmla="*/ 173181 w 214143"/>
                  <a:gd name="connsiteY84" fmla="*/ 1028700 h 1042555"/>
                  <a:gd name="connsiteX85" fmla="*/ 180109 w 214143"/>
                  <a:gd name="connsiteY85" fmla="*/ 1042555 h 1042555"/>
                  <a:gd name="connsiteX86" fmla="*/ 187036 w 214143"/>
                  <a:gd name="connsiteY86" fmla="*/ 1032164 h 1042555"/>
                  <a:gd name="connsiteX87" fmla="*/ 180109 w 214143"/>
                  <a:gd name="connsiteY87" fmla="*/ 990600 h 1042555"/>
                  <a:gd name="connsiteX88" fmla="*/ 176645 w 214143"/>
                  <a:gd name="connsiteY88" fmla="*/ 976746 h 1042555"/>
                  <a:gd name="connsiteX89" fmla="*/ 166254 w 214143"/>
                  <a:gd name="connsiteY89" fmla="*/ 969819 h 1042555"/>
                  <a:gd name="connsiteX90" fmla="*/ 148936 w 214143"/>
                  <a:gd name="connsiteY90" fmla="*/ 952500 h 1042555"/>
                  <a:gd name="connsiteX91" fmla="*/ 128154 w 214143"/>
                  <a:gd name="connsiteY91" fmla="*/ 938646 h 1042555"/>
                  <a:gd name="connsiteX92" fmla="*/ 121227 w 214143"/>
                  <a:gd name="connsiteY92" fmla="*/ 921328 h 1042555"/>
                  <a:gd name="connsiteX93" fmla="*/ 117763 w 214143"/>
                  <a:gd name="connsiteY93" fmla="*/ 910937 h 1042555"/>
                  <a:gd name="connsiteX94" fmla="*/ 128154 w 214143"/>
                  <a:gd name="connsiteY94" fmla="*/ 890155 h 1042555"/>
                  <a:gd name="connsiteX95" fmla="*/ 138545 w 214143"/>
                  <a:gd name="connsiteY95" fmla="*/ 886691 h 1042555"/>
                  <a:gd name="connsiteX96" fmla="*/ 173181 w 214143"/>
                  <a:gd name="connsiteY96" fmla="*/ 886691 h 1042555"/>
                  <a:gd name="connsiteX97" fmla="*/ 162791 w 214143"/>
                  <a:gd name="connsiteY97" fmla="*/ 879764 h 1042555"/>
                  <a:gd name="connsiteX98" fmla="*/ 155863 w 214143"/>
                  <a:gd name="connsiteY98" fmla="*/ 872837 h 1042555"/>
                  <a:gd name="connsiteX99" fmla="*/ 135081 w 214143"/>
                  <a:gd name="connsiteY99" fmla="*/ 865909 h 1042555"/>
                  <a:gd name="connsiteX100" fmla="*/ 117763 w 214143"/>
                  <a:gd name="connsiteY100" fmla="*/ 852055 h 1042555"/>
                  <a:gd name="connsiteX101" fmla="*/ 114300 w 214143"/>
                  <a:gd name="connsiteY101" fmla="*/ 841664 h 1042555"/>
                  <a:gd name="connsiteX102" fmla="*/ 131618 w 214143"/>
                  <a:gd name="connsiteY102" fmla="*/ 813955 h 1042555"/>
                  <a:gd name="connsiteX103" fmla="*/ 148936 w 214143"/>
                  <a:gd name="connsiteY103" fmla="*/ 817419 h 1042555"/>
                  <a:gd name="connsiteX104" fmla="*/ 159327 w 214143"/>
                  <a:gd name="connsiteY104" fmla="*/ 824346 h 1042555"/>
                  <a:gd name="connsiteX105" fmla="*/ 169718 w 214143"/>
                  <a:gd name="connsiteY105" fmla="*/ 827809 h 1042555"/>
                  <a:gd name="connsiteX106" fmla="*/ 142009 w 214143"/>
                  <a:gd name="connsiteY106" fmla="*/ 803564 h 1042555"/>
                  <a:gd name="connsiteX107" fmla="*/ 128154 w 214143"/>
                  <a:gd name="connsiteY107" fmla="*/ 789709 h 1042555"/>
                  <a:gd name="connsiteX108" fmla="*/ 117763 w 214143"/>
                  <a:gd name="connsiteY108" fmla="*/ 779319 h 1042555"/>
                  <a:gd name="connsiteX109" fmla="*/ 107372 w 214143"/>
                  <a:gd name="connsiteY109" fmla="*/ 744682 h 1042555"/>
                  <a:gd name="connsiteX110" fmla="*/ 103909 w 214143"/>
                  <a:gd name="connsiteY110" fmla="*/ 734291 h 1042555"/>
                  <a:gd name="connsiteX111" fmla="*/ 128154 w 214143"/>
                  <a:gd name="connsiteY111" fmla="*/ 737755 h 1042555"/>
                  <a:gd name="connsiteX112" fmla="*/ 148936 w 214143"/>
                  <a:gd name="connsiteY112" fmla="*/ 744682 h 1042555"/>
                  <a:gd name="connsiteX113" fmla="*/ 152400 w 214143"/>
                  <a:gd name="connsiteY113" fmla="*/ 730828 h 1042555"/>
                  <a:gd name="connsiteX114" fmla="*/ 169718 w 214143"/>
                  <a:gd name="connsiteY114" fmla="*/ 703119 h 1042555"/>
                  <a:gd name="connsiteX115" fmla="*/ 193963 w 214143"/>
                  <a:gd name="connsiteY115" fmla="*/ 689264 h 1042555"/>
                  <a:gd name="connsiteX116" fmla="*/ 183572 w 214143"/>
                  <a:gd name="connsiteY116" fmla="*/ 685800 h 1042555"/>
                  <a:gd name="connsiteX117" fmla="*/ 162791 w 214143"/>
                  <a:gd name="connsiteY117" fmla="*/ 675409 h 1042555"/>
                  <a:gd name="connsiteX118" fmla="*/ 155863 w 214143"/>
                  <a:gd name="connsiteY118" fmla="*/ 668482 h 1042555"/>
                  <a:gd name="connsiteX119" fmla="*/ 145472 w 214143"/>
                  <a:gd name="connsiteY119" fmla="*/ 661555 h 1042555"/>
                  <a:gd name="connsiteX120" fmla="*/ 138545 w 214143"/>
                  <a:gd name="connsiteY120" fmla="*/ 640773 h 1042555"/>
                  <a:gd name="connsiteX121" fmla="*/ 135081 w 214143"/>
                  <a:gd name="connsiteY121" fmla="*/ 630382 h 1042555"/>
                  <a:gd name="connsiteX122" fmla="*/ 142009 w 214143"/>
                  <a:gd name="connsiteY122" fmla="*/ 613064 h 1042555"/>
                  <a:gd name="connsiteX123" fmla="*/ 173181 w 214143"/>
                  <a:gd name="connsiteY123" fmla="*/ 619991 h 1042555"/>
                  <a:gd name="connsiteX124" fmla="*/ 180109 w 214143"/>
                  <a:gd name="connsiteY124" fmla="*/ 626919 h 1042555"/>
                  <a:gd name="connsiteX125" fmla="*/ 176645 w 214143"/>
                  <a:gd name="connsiteY125" fmla="*/ 616528 h 1042555"/>
                  <a:gd name="connsiteX126" fmla="*/ 162791 w 214143"/>
                  <a:gd name="connsiteY126" fmla="*/ 595746 h 1042555"/>
                  <a:gd name="connsiteX127" fmla="*/ 155863 w 214143"/>
                  <a:gd name="connsiteY127" fmla="*/ 585355 h 1042555"/>
                  <a:gd name="connsiteX128" fmla="*/ 148936 w 214143"/>
                  <a:gd name="connsiteY128" fmla="*/ 557646 h 1042555"/>
                  <a:gd name="connsiteX129" fmla="*/ 138545 w 214143"/>
                  <a:gd name="connsiteY129" fmla="*/ 536864 h 1042555"/>
                  <a:gd name="connsiteX130" fmla="*/ 128154 w 214143"/>
                  <a:gd name="connsiteY130" fmla="*/ 516082 h 1042555"/>
                  <a:gd name="connsiteX131" fmla="*/ 138545 w 214143"/>
                  <a:gd name="connsiteY131" fmla="*/ 509155 h 1042555"/>
                  <a:gd name="connsiteX132" fmla="*/ 148936 w 214143"/>
                  <a:gd name="connsiteY132" fmla="*/ 516082 h 1042555"/>
                  <a:gd name="connsiteX133" fmla="*/ 159327 w 214143"/>
                  <a:gd name="connsiteY133" fmla="*/ 519546 h 1042555"/>
                  <a:gd name="connsiteX134" fmla="*/ 193963 w 214143"/>
                  <a:gd name="connsiteY134" fmla="*/ 550719 h 1042555"/>
                  <a:gd name="connsiteX135" fmla="*/ 187036 w 214143"/>
                  <a:gd name="connsiteY135" fmla="*/ 540328 h 1042555"/>
                  <a:gd name="connsiteX136" fmla="*/ 169718 w 214143"/>
                  <a:gd name="connsiteY136" fmla="*/ 523009 h 1042555"/>
                  <a:gd name="connsiteX137" fmla="*/ 155863 w 214143"/>
                  <a:gd name="connsiteY137" fmla="*/ 505691 h 1042555"/>
                  <a:gd name="connsiteX138" fmla="*/ 148936 w 214143"/>
                  <a:gd name="connsiteY138" fmla="*/ 477982 h 1042555"/>
                  <a:gd name="connsiteX139" fmla="*/ 142009 w 214143"/>
                  <a:gd name="connsiteY139" fmla="*/ 457200 h 1042555"/>
                  <a:gd name="connsiteX140" fmla="*/ 152400 w 214143"/>
                  <a:gd name="connsiteY140" fmla="*/ 450273 h 1042555"/>
                  <a:gd name="connsiteX141" fmla="*/ 180109 w 214143"/>
                  <a:gd name="connsiteY141" fmla="*/ 446809 h 1042555"/>
                  <a:gd name="connsiteX142" fmla="*/ 173181 w 214143"/>
                  <a:gd name="connsiteY142" fmla="*/ 439882 h 1042555"/>
                  <a:gd name="connsiteX143" fmla="*/ 159327 w 214143"/>
                  <a:gd name="connsiteY143" fmla="*/ 436419 h 1042555"/>
                  <a:gd name="connsiteX144" fmla="*/ 138545 w 214143"/>
                  <a:gd name="connsiteY144" fmla="*/ 419100 h 1042555"/>
                  <a:gd name="connsiteX145" fmla="*/ 131618 w 214143"/>
                  <a:gd name="connsiteY145" fmla="*/ 408709 h 1042555"/>
                  <a:gd name="connsiteX146" fmla="*/ 135081 w 214143"/>
                  <a:gd name="connsiteY146" fmla="*/ 394855 h 1042555"/>
                  <a:gd name="connsiteX147" fmla="*/ 183572 w 214143"/>
                  <a:gd name="connsiteY147" fmla="*/ 384464 h 1042555"/>
                  <a:gd name="connsiteX148" fmla="*/ 211281 w 214143"/>
                  <a:gd name="connsiteY148" fmla="*/ 363682 h 1042555"/>
                  <a:gd name="connsiteX149" fmla="*/ 207818 w 214143"/>
                  <a:gd name="connsiteY149" fmla="*/ 335973 h 1042555"/>
                  <a:gd name="connsiteX150" fmla="*/ 197427 w 214143"/>
                  <a:gd name="connsiteY150" fmla="*/ 315191 h 1042555"/>
                  <a:gd name="connsiteX151" fmla="*/ 193963 w 214143"/>
                  <a:gd name="connsiteY151" fmla="*/ 304800 h 1042555"/>
                  <a:gd name="connsiteX152" fmla="*/ 166254 w 214143"/>
                  <a:gd name="connsiteY152" fmla="*/ 280555 h 1042555"/>
                  <a:gd name="connsiteX153" fmla="*/ 204354 w 214143"/>
                  <a:gd name="connsiteY153" fmla="*/ 266700 h 1042555"/>
                  <a:gd name="connsiteX154" fmla="*/ 200891 w 214143"/>
                  <a:gd name="connsiteY154" fmla="*/ 256309 h 1042555"/>
                  <a:gd name="connsiteX155" fmla="*/ 193963 w 214143"/>
                  <a:gd name="connsiteY155" fmla="*/ 249382 h 1042555"/>
                  <a:gd name="connsiteX156" fmla="*/ 183572 w 214143"/>
                  <a:gd name="connsiteY156" fmla="*/ 228600 h 1042555"/>
                  <a:gd name="connsiteX157" fmla="*/ 176645 w 214143"/>
                  <a:gd name="connsiteY157" fmla="*/ 218209 h 1042555"/>
                  <a:gd name="connsiteX158" fmla="*/ 173181 w 214143"/>
                  <a:gd name="connsiteY158" fmla="*/ 204355 h 1042555"/>
                  <a:gd name="connsiteX159" fmla="*/ 166254 w 214143"/>
                  <a:gd name="connsiteY159" fmla="*/ 193964 h 1042555"/>
                  <a:gd name="connsiteX160" fmla="*/ 162791 w 214143"/>
                  <a:gd name="connsiteY160" fmla="*/ 166255 h 1042555"/>
                  <a:gd name="connsiteX161" fmla="*/ 180109 w 214143"/>
                  <a:gd name="connsiteY161" fmla="*/ 148937 h 1042555"/>
                  <a:gd name="connsiteX162" fmla="*/ 176645 w 214143"/>
                  <a:gd name="connsiteY162" fmla="*/ 138546 h 1042555"/>
                  <a:gd name="connsiteX163" fmla="*/ 155863 w 214143"/>
                  <a:gd name="connsiteY163" fmla="*/ 121228 h 1042555"/>
                  <a:gd name="connsiteX164" fmla="*/ 148936 w 214143"/>
                  <a:gd name="connsiteY164" fmla="*/ 114300 h 1042555"/>
                  <a:gd name="connsiteX165" fmla="*/ 138545 w 214143"/>
                  <a:gd name="connsiteY165" fmla="*/ 110837 h 1042555"/>
                  <a:gd name="connsiteX166" fmla="*/ 135081 w 214143"/>
                  <a:gd name="connsiteY166" fmla="*/ 76200 h 1042555"/>
                  <a:gd name="connsiteX167" fmla="*/ 128154 w 214143"/>
                  <a:gd name="connsiteY167" fmla="*/ 55419 h 1042555"/>
                  <a:gd name="connsiteX168" fmla="*/ 124691 w 214143"/>
                  <a:gd name="connsiteY168" fmla="*/ 45028 h 1042555"/>
                  <a:gd name="connsiteX169" fmla="*/ 107372 w 214143"/>
                  <a:gd name="connsiteY169" fmla="*/ 0 h 104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214143" h="1042555">
                    <a:moveTo>
                      <a:pt x="107372" y="0"/>
                    </a:moveTo>
                    <a:lnTo>
                      <a:pt x="107372" y="0"/>
                    </a:lnTo>
                    <a:cubicBezTo>
                      <a:pt x="103908" y="10391"/>
                      <a:pt x="101295" y="21105"/>
                      <a:pt x="96981" y="31173"/>
                    </a:cubicBezTo>
                    <a:cubicBezTo>
                      <a:pt x="92527" y="41567"/>
                      <a:pt x="82993" y="53288"/>
                      <a:pt x="76200" y="62346"/>
                    </a:cubicBezTo>
                    <a:cubicBezTo>
                      <a:pt x="66639" y="91027"/>
                      <a:pt x="73323" y="77051"/>
                      <a:pt x="55418" y="103909"/>
                    </a:cubicBezTo>
                    <a:cubicBezTo>
                      <a:pt x="53109" y="107373"/>
                      <a:pt x="51435" y="111356"/>
                      <a:pt x="48491" y="114300"/>
                    </a:cubicBezTo>
                    <a:cubicBezTo>
                      <a:pt x="28229" y="134562"/>
                      <a:pt x="35701" y="124826"/>
                      <a:pt x="24245" y="142009"/>
                    </a:cubicBezTo>
                    <a:cubicBezTo>
                      <a:pt x="25400" y="146627"/>
                      <a:pt x="26401" y="151287"/>
                      <a:pt x="27709" y="155864"/>
                    </a:cubicBezTo>
                    <a:cubicBezTo>
                      <a:pt x="28712" y="159374"/>
                      <a:pt x="30287" y="162713"/>
                      <a:pt x="31172" y="166255"/>
                    </a:cubicBezTo>
                    <a:cubicBezTo>
                      <a:pt x="32600" y="171966"/>
                      <a:pt x="33481" y="177800"/>
                      <a:pt x="34636" y="183573"/>
                    </a:cubicBezTo>
                    <a:cubicBezTo>
                      <a:pt x="43872" y="182418"/>
                      <a:pt x="53579" y="183240"/>
                      <a:pt x="62345" y="180109"/>
                    </a:cubicBezTo>
                    <a:cubicBezTo>
                      <a:pt x="70185" y="177309"/>
                      <a:pt x="76200" y="170873"/>
                      <a:pt x="83127" y="166255"/>
                    </a:cubicBezTo>
                    <a:cubicBezTo>
                      <a:pt x="95234" y="158184"/>
                      <a:pt x="97509" y="159672"/>
                      <a:pt x="110836" y="155864"/>
                    </a:cubicBezTo>
                    <a:cubicBezTo>
                      <a:pt x="114347" y="154861"/>
                      <a:pt x="117763" y="153555"/>
                      <a:pt x="121227" y="152400"/>
                    </a:cubicBezTo>
                    <a:cubicBezTo>
                      <a:pt x="123536" y="148936"/>
                      <a:pt x="123991" y="142009"/>
                      <a:pt x="128154" y="142009"/>
                    </a:cubicBezTo>
                    <a:cubicBezTo>
                      <a:pt x="131805" y="142009"/>
                      <a:pt x="126464" y="149208"/>
                      <a:pt x="124691" y="152400"/>
                    </a:cubicBezTo>
                    <a:cubicBezTo>
                      <a:pt x="120648" y="159678"/>
                      <a:pt x="113469" y="165284"/>
                      <a:pt x="110836" y="173182"/>
                    </a:cubicBezTo>
                    <a:cubicBezTo>
                      <a:pt x="106270" y="186880"/>
                      <a:pt x="108419" y="184083"/>
                      <a:pt x="96981" y="197428"/>
                    </a:cubicBezTo>
                    <a:cubicBezTo>
                      <a:pt x="80174" y="217037"/>
                      <a:pt x="93069" y="199172"/>
                      <a:pt x="69272" y="218209"/>
                    </a:cubicBezTo>
                    <a:cubicBezTo>
                      <a:pt x="62897" y="223309"/>
                      <a:pt x="58485" y="230629"/>
                      <a:pt x="51954" y="235528"/>
                    </a:cubicBezTo>
                    <a:cubicBezTo>
                      <a:pt x="45224" y="240576"/>
                      <a:pt x="36674" y="245969"/>
                      <a:pt x="31172" y="252846"/>
                    </a:cubicBezTo>
                    <a:cubicBezTo>
                      <a:pt x="17976" y="269341"/>
                      <a:pt x="31669" y="258288"/>
                      <a:pt x="13854" y="270164"/>
                    </a:cubicBezTo>
                    <a:cubicBezTo>
                      <a:pt x="11545" y="273628"/>
                      <a:pt x="6111" y="276473"/>
                      <a:pt x="6927" y="280555"/>
                    </a:cubicBezTo>
                    <a:cubicBezTo>
                      <a:pt x="7743" y="284637"/>
                      <a:pt x="13163" y="287222"/>
                      <a:pt x="17318" y="287482"/>
                    </a:cubicBezTo>
                    <a:cubicBezTo>
                      <a:pt x="32342" y="288421"/>
                      <a:pt x="47336" y="285173"/>
                      <a:pt x="62345" y="284019"/>
                    </a:cubicBezTo>
                    <a:cubicBezTo>
                      <a:pt x="78811" y="273040"/>
                      <a:pt x="68787" y="278407"/>
                      <a:pt x="93518" y="270164"/>
                    </a:cubicBezTo>
                    <a:cubicBezTo>
                      <a:pt x="97467" y="268848"/>
                      <a:pt x="100186" y="265099"/>
                      <a:pt x="103909" y="263237"/>
                    </a:cubicBezTo>
                    <a:cubicBezTo>
                      <a:pt x="107175" y="261604"/>
                      <a:pt x="110836" y="260928"/>
                      <a:pt x="114300" y="259773"/>
                    </a:cubicBezTo>
                    <a:cubicBezTo>
                      <a:pt x="116609" y="263237"/>
                      <a:pt x="120638" y="266043"/>
                      <a:pt x="121227" y="270164"/>
                    </a:cubicBezTo>
                    <a:cubicBezTo>
                      <a:pt x="121900" y="274877"/>
                      <a:pt x="119071" y="279442"/>
                      <a:pt x="117763" y="284019"/>
                    </a:cubicBezTo>
                    <a:cubicBezTo>
                      <a:pt x="114166" y="296609"/>
                      <a:pt x="116077" y="292632"/>
                      <a:pt x="107372" y="301337"/>
                    </a:cubicBezTo>
                    <a:cubicBezTo>
                      <a:pt x="108527" y="318655"/>
                      <a:pt x="110836" y="335935"/>
                      <a:pt x="110836" y="353291"/>
                    </a:cubicBezTo>
                    <a:cubicBezTo>
                      <a:pt x="110836" y="358051"/>
                      <a:pt x="110139" y="363272"/>
                      <a:pt x="107372" y="367146"/>
                    </a:cubicBezTo>
                    <a:cubicBezTo>
                      <a:pt x="104017" y="371843"/>
                      <a:pt x="98321" y="374335"/>
                      <a:pt x="93518" y="377537"/>
                    </a:cubicBezTo>
                    <a:cubicBezTo>
                      <a:pt x="84455" y="383579"/>
                      <a:pt x="65809" y="394855"/>
                      <a:pt x="65809" y="394855"/>
                    </a:cubicBezTo>
                    <a:cubicBezTo>
                      <a:pt x="63500" y="398319"/>
                      <a:pt x="62132" y="402645"/>
                      <a:pt x="58881" y="405246"/>
                    </a:cubicBezTo>
                    <a:cubicBezTo>
                      <a:pt x="56030" y="407526"/>
                      <a:pt x="51621" y="406831"/>
                      <a:pt x="48491" y="408709"/>
                    </a:cubicBezTo>
                    <a:cubicBezTo>
                      <a:pt x="45691" y="410389"/>
                      <a:pt x="43872" y="413328"/>
                      <a:pt x="41563" y="415637"/>
                    </a:cubicBezTo>
                    <a:cubicBezTo>
                      <a:pt x="40409" y="419101"/>
                      <a:pt x="36467" y="422763"/>
                      <a:pt x="38100" y="426028"/>
                    </a:cubicBezTo>
                    <a:cubicBezTo>
                      <a:pt x="39733" y="429293"/>
                      <a:pt x="44882" y="428936"/>
                      <a:pt x="48491" y="429491"/>
                    </a:cubicBezTo>
                    <a:cubicBezTo>
                      <a:pt x="59959" y="431255"/>
                      <a:pt x="71582" y="431800"/>
                      <a:pt x="83127" y="432955"/>
                    </a:cubicBezTo>
                    <a:cubicBezTo>
                      <a:pt x="82168" y="437747"/>
                      <a:pt x="79526" y="454676"/>
                      <a:pt x="76200" y="460664"/>
                    </a:cubicBezTo>
                    <a:cubicBezTo>
                      <a:pt x="72601" y="467142"/>
                      <a:pt x="58009" y="488034"/>
                      <a:pt x="51954" y="495300"/>
                    </a:cubicBezTo>
                    <a:cubicBezTo>
                      <a:pt x="49863" y="497809"/>
                      <a:pt x="47336" y="499919"/>
                      <a:pt x="45027" y="502228"/>
                    </a:cubicBezTo>
                    <a:cubicBezTo>
                      <a:pt x="32390" y="540136"/>
                      <a:pt x="52546" y="482711"/>
                      <a:pt x="34636" y="523009"/>
                    </a:cubicBezTo>
                    <a:cubicBezTo>
                      <a:pt x="31670" y="529682"/>
                      <a:pt x="30018" y="536864"/>
                      <a:pt x="27709" y="543791"/>
                    </a:cubicBezTo>
                    <a:cubicBezTo>
                      <a:pt x="26159" y="548442"/>
                      <a:pt x="12893" y="555561"/>
                      <a:pt x="10391" y="557646"/>
                    </a:cubicBezTo>
                    <a:cubicBezTo>
                      <a:pt x="6628" y="560782"/>
                      <a:pt x="3464" y="564573"/>
                      <a:pt x="0" y="568037"/>
                    </a:cubicBezTo>
                    <a:cubicBezTo>
                      <a:pt x="3464" y="570346"/>
                      <a:pt x="6260" y="574448"/>
                      <a:pt x="10391" y="574964"/>
                    </a:cubicBezTo>
                    <a:cubicBezTo>
                      <a:pt x="16233" y="575694"/>
                      <a:pt x="21998" y="572928"/>
                      <a:pt x="27709" y="571500"/>
                    </a:cubicBezTo>
                    <a:cubicBezTo>
                      <a:pt x="31251" y="570615"/>
                      <a:pt x="34744" y="569475"/>
                      <a:pt x="38100" y="568037"/>
                    </a:cubicBezTo>
                    <a:cubicBezTo>
                      <a:pt x="45553" y="564843"/>
                      <a:pt x="53891" y="558947"/>
                      <a:pt x="62345" y="557646"/>
                    </a:cubicBezTo>
                    <a:cubicBezTo>
                      <a:pt x="73813" y="555882"/>
                      <a:pt x="85436" y="555337"/>
                      <a:pt x="96981" y="554182"/>
                    </a:cubicBezTo>
                    <a:cubicBezTo>
                      <a:pt x="98136" y="557646"/>
                      <a:pt x="101599" y="561109"/>
                      <a:pt x="100445" y="564573"/>
                    </a:cubicBezTo>
                    <a:cubicBezTo>
                      <a:pt x="98429" y="570622"/>
                      <a:pt x="87125" y="586313"/>
                      <a:pt x="79663" y="592282"/>
                    </a:cubicBezTo>
                    <a:cubicBezTo>
                      <a:pt x="76412" y="594882"/>
                      <a:pt x="72523" y="596608"/>
                      <a:pt x="69272" y="599209"/>
                    </a:cubicBezTo>
                    <a:cubicBezTo>
                      <a:pt x="66722" y="601249"/>
                      <a:pt x="64385" y="603587"/>
                      <a:pt x="62345" y="606137"/>
                    </a:cubicBezTo>
                    <a:cubicBezTo>
                      <a:pt x="59745" y="609388"/>
                      <a:pt x="58882" y="614219"/>
                      <a:pt x="55418" y="616528"/>
                    </a:cubicBezTo>
                    <a:cubicBezTo>
                      <a:pt x="51457" y="619169"/>
                      <a:pt x="46181" y="618837"/>
                      <a:pt x="41563" y="619991"/>
                    </a:cubicBezTo>
                    <a:cubicBezTo>
                      <a:pt x="35467" y="638281"/>
                      <a:pt x="40126" y="627343"/>
                      <a:pt x="24245" y="651164"/>
                    </a:cubicBezTo>
                    <a:lnTo>
                      <a:pt x="17318" y="661555"/>
                    </a:lnTo>
                    <a:cubicBezTo>
                      <a:pt x="25826" y="704102"/>
                      <a:pt x="9559" y="651655"/>
                      <a:pt x="65809" y="682337"/>
                    </a:cubicBezTo>
                    <a:cubicBezTo>
                      <a:pt x="71267" y="685314"/>
                      <a:pt x="62495" y="694596"/>
                      <a:pt x="58881" y="699655"/>
                    </a:cubicBezTo>
                    <a:cubicBezTo>
                      <a:pt x="56462" y="703042"/>
                      <a:pt x="51624" y="703841"/>
                      <a:pt x="48491" y="706582"/>
                    </a:cubicBezTo>
                    <a:cubicBezTo>
                      <a:pt x="42347" y="711958"/>
                      <a:pt x="36945" y="718127"/>
                      <a:pt x="31172" y="723900"/>
                    </a:cubicBezTo>
                    <a:cubicBezTo>
                      <a:pt x="27708" y="727364"/>
                      <a:pt x="25162" y="732100"/>
                      <a:pt x="20781" y="734291"/>
                    </a:cubicBezTo>
                    <a:lnTo>
                      <a:pt x="6927" y="741219"/>
                    </a:lnTo>
                    <a:cubicBezTo>
                      <a:pt x="607" y="760176"/>
                      <a:pt x="1701" y="745350"/>
                      <a:pt x="13854" y="755073"/>
                    </a:cubicBezTo>
                    <a:cubicBezTo>
                      <a:pt x="17105" y="757674"/>
                      <a:pt x="18472" y="762000"/>
                      <a:pt x="20781" y="765464"/>
                    </a:cubicBezTo>
                    <a:cubicBezTo>
                      <a:pt x="21658" y="769851"/>
                      <a:pt x="24431" y="787437"/>
                      <a:pt x="27709" y="793173"/>
                    </a:cubicBezTo>
                    <a:cubicBezTo>
                      <a:pt x="30573" y="798185"/>
                      <a:pt x="34018" y="802946"/>
                      <a:pt x="38100" y="807028"/>
                    </a:cubicBezTo>
                    <a:cubicBezTo>
                      <a:pt x="41044" y="809972"/>
                      <a:pt x="45027" y="811646"/>
                      <a:pt x="48491" y="813955"/>
                    </a:cubicBezTo>
                    <a:cubicBezTo>
                      <a:pt x="47336" y="825500"/>
                      <a:pt x="44137" y="837022"/>
                      <a:pt x="45027" y="848591"/>
                    </a:cubicBezTo>
                    <a:cubicBezTo>
                      <a:pt x="45346" y="852741"/>
                      <a:pt x="50092" y="855259"/>
                      <a:pt x="51954" y="858982"/>
                    </a:cubicBezTo>
                    <a:cubicBezTo>
                      <a:pt x="53587" y="862248"/>
                      <a:pt x="53980" y="866017"/>
                      <a:pt x="55418" y="869373"/>
                    </a:cubicBezTo>
                    <a:cubicBezTo>
                      <a:pt x="57452" y="874119"/>
                      <a:pt x="60036" y="878610"/>
                      <a:pt x="62345" y="883228"/>
                    </a:cubicBezTo>
                    <a:cubicBezTo>
                      <a:pt x="60036" y="887846"/>
                      <a:pt x="58723" y="893116"/>
                      <a:pt x="55418" y="897082"/>
                    </a:cubicBezTo>
                    <a:cubicBezTo>
                      <a:pt x="52753" y="900280"/>
                      <a:pt x="47628" y="900758"/>
                      <a:pt x="45027" y="904009"/>
                    </a:cubicBezTo>
                    <a:cubicBezTo>
                      <a:pt x="42746" y="906860"/>
                      <a:pt x="43441" y="911269"/>
                      <a:pt x="41563" y="914400"/>
                    </a:cubicBezTo>
                    <a:cubicBezTo>
                      <a:pt x="39883" y="917200"/>
                      <a:pt x="36945" y="919019"/>
                      <a:pt x="34636" y="921328"/>
                    </a:cubicBezTo>
                    <a:cubicBezTo>
                      <a:pt x="62186" y="948878"/>
                      <a:pt x="29760" y="921071"/>
                      <a:pt x="107372" y="935182"/>
                    </a:cubicBezTo>
                    <a:cubicBezTo>
                      <a:pt x="119148" y="937323"/>
                      <a:pt x="140394" y="971308"/>
                      <a:pt x="142009" y="973282"/>
                    </a:cubicBezTo>
                    <a:cubicBezTo>
                      <a:pt x="152096" y="985611"/>
                      <a:pt x="160205" y="986309"/>
                      <a:pt x="166254" y="1004455"/>
                    </a:cubicBezTo>
                    <a:cubicBezTo>
                      <a:pt x="167409" y="1007919"/>
                      <a:pt x="168715" y="1011335"/>
                      <a:pt x="169718" y="1014846"/>
                    </a:cubicBezTo>
                    <a:cubicBezTo>
                      <a:pt x="171026" y="1019423"/>
                      <a:pt x="171510" y="1024243"/>
                      <a:pt x="173181" y="1028700"/>
                    </a:cubicBezTo>
                    <a:cubicBezTo>
                      <a:pt x="174994" y="1033535"/>
                      <a:pt x="177800" y="1037937"/>
                      <a:pt x="180109" y="1042555"/>
                    </a:cubicBezTo>
                    <a:cubicBezTo>
                      <a:pt x="182418" y="1039091"/>
                      <a:pt x="186690" y="1036312"/>
                      <a:pt x="187036" y="1032164"/>
                    </a:cubicBezTo>
                    <a:cubicBezTo>
                      <a:pt x="189032" y="1008204"/>
                      <a:pt x="184830" y="1007124"/>
                      <a:pt x="180109" y="990600"/>
                    </a:cubicBezTo>
                    <a:cubicBezTo>
                      <a:pt x="178801" y="986023"/>
                      <a:pt x="179286" y="980707"/>
                      <a:pt x="176645" y="976746"/>
                    </a:cubicBezTo>
                    <a:cubicBezTo>
                      <a:pt x="174336" y="973282"/>
                      <a:pt x="169718" y="972128"/>
                      <a:pt x="166254" y="969819"/>
                    </a:cubicBezTo>
                    <a:cubicBezTo>
                      <a:pt x="152289" y="941888"/>
                      <a:pt x="168047" y="965241"/>
                      <a:pt x="148936" y="952500"/>
                    </a:cubicBezTo>
                    <a:cubicBezTo>
                      <a:pt x="122995" y="935205"/>
                      <a:pt x="152858" y="946879"/>
                      <a:pt x="128154" y="938646"/>
                    </a:cubicBezTo>
                    <a:cubicBezTo>
                      <a:pt x="125845" y="932873"/>
                      <a:pt x="123410" y="927149"/>
                      <a:pt x="121227" y="921328"/>
                    </a:cubicBezTo>
                    <a:cubicBezTo>
                      <a:pt x="119945" y="917909"/>
                      <a:pt x="117763" y="914588"/>
                      <a:pt x="117763" y="910937"/>
                    </a:cubicBezTo>
                    <a:cubicBezTo>
                      <a:pt x="117763" y="905918"/>
                      <a:pt x="124652" y="892956"/>
                      <a:pt x="128154" y="890155"/>
                    </a:cubicBezTo>
                    <a:cubicBezTo>
                      <a:pt x="131005" y="887874"/>
                      <a:pt x="135081" y="887846"/>
                      <a:pt x="138545" y="886691"/>
                    </a:cubicBezTo>
                    <a:cubicBezTo>
                      <a:pt x="173182" y="898237"/>
                      <a:pt x="166255" y="907473"/>
                      <a:pt x="173181" y="886691"/>
                    </a:cubicBezTo>
                    <a:cubicBezTo>
                      <a:pt x="169718" y="884382"/>
                      <a:pt x="166041" y="882364"/>
                      <a:pt x="162791" y="879764"/>
                    </a:cubicBezTo>
                    <a:cubicBezTo>
                      <a:pt x="160241" y="877724"/>
                      <a:pt x="158784" y="874297"/>
                      <a:pt x="155863" y="872837"/>
                    </a:cubicBezTo>
                    <a:cubicBezTo>
                      <a:pt x="149332" y="869571"/>
                      <a:pt x="141157" y="869960"/>
                      <a:pt x="135081" y="865909"/>
                    </a:cubicBezTo>
                    <a:cubicBezTo>
                      <a:pt x="121974" y="857170"/>
                      <a:pt x="127635" y="861925"/>
                      <a:pt x="117763" y="852055"/>
                    </a:cubicBezTo>
                    <a:cubicBezTo>
                      <a:pt x="116609" y="848591"/>
                      <a:pt x="113897" y="845293"/>
                      <a:pt x="114300" y="841664"/>
                    </a:cubicBezTo>
                    <a:cubicBezTo>
                      <a:pt x="116609" y="820889"/>
                      <a:pt x="118535" y="822677"/>
                      <a:pt x="131618" y="813955"/>
                    </a:cubicBezTo>
                    <a:cubicBezTo>
                      <a:pt x="137391" y="815110"/>
                      <a:pt x="143424" y="815352"/>
                      <a:pt x="148936" y="817419"/>
                    </a:cubicBezTo>
                    <a:cubicBezTo>
                      <a:pt x="152834" y="818881"/>
                      <a:pt x="155604" y="822485"/>
                      <a:pt x="159327" y="824346"/>
                    </a:cubicBezTo>
                    <a:cubicBezTo>
                      <a:pt x="162593" y="825979"/>
                      <a:pt x="166254" y="826655"/>
                      <a:pt x="169718" y="827809"/>
                    </a:cubicBezTo>
                    <a:cubicBezTo>
                      <a:pt x="130078" y="801384"/>
                      <a:pt x="161251" y="826014"/>
                      <a:pt x="142009" y="803564"/>
                    </a:cubicBezTo>
                    <a:cubicBezTo>
                      <a:pt x="137759" y="798605"/>
                      <a:pt x="132772" y="794327"/>
                      <a:pt x="128154" y="789709"/>
                    </a:cubicBezTo>
                    <a:lnTo>
                      <a:pt x="117763" y="779319"/>
                    </a:lnTo>
                    <a:cubicBezTo>
                      <a:pt x="112528" y="758373"/>
                      <a:pt x="115808" y="769990"/>
                      <a:pt x="107372" y="744682"/>
                    </a:cubicBezTo>
                    <a:cubicBezTo>
                      <a:pt x="106217" y="741218"/>
                      <a:pt x="100295" y="733775"/>
                      <a:pt x="103909" y="734291"/>
                    </a:cubicBezTo>
                    <a:lnTo>
                      <a:pt x="128154" y="737755"/>
                    </a:lnTo>
                    <a:lnTo>
                      <a:pt x="148936" y="744682"/>
                    </a:lnTo>
                    <a:cubicBezTo>
                      <a:pt x="153452" y="746187"/>
                      <a:pt x="151032" y="735387"/>
                      <a:pt x="152400" y="730828"/>
                    </a:cubicBezTo>
                    <a:cubicBezTo>
                      <a:pt x="159614" y="706783"/>
                      <a:pt x="153838" y="713705"/>
                      <a:pt x="169718" y="703119"/>
                    </a:cubicBezTo>
                    <a:cubicBezTo>
                      <a:pt x="178117" y="677916"/>
                      <a:pt x="164355" y="709004"/>
                      <a:pt x="193963" y="689264"/>
                    </a:cubicBezTo>
                    <a:cubicBezTo>
                      <a:pt x="197001" y="687239"/>
                      <a:pt x="186838" y="687433"/>
                      <a:pt x="183572" y="685800"/>
                    </a:cubicBezTo>
                    <a:cubicBezTo>
                      <a:pt x="156712" y="672370"/>
                      <a:pt x="188909" y="684117"/>
                      <a:pt x="162791" y="675409"/>
                    </a:cubicBezTo>
                    <a:cubicBezTo>
                      <a:pt x="160482" y="673100"/>
                      <a:pt x="158413" y="670522"/>
                      <a:pt x="155863" y="668482"/>
                    </a:cubicBezTo>
                    <a:cubicBezTo>
                      <a:pt x="152612" y="665882"/>
                      <a:pt x="147678" y="665085"/>
                      <a:pt x="145472" y="661555"/>
                    </a:cubicBezTo>
                    <a:cubicBezTo>
                      <a:pt x="141602" y="655363"/>
                      <a:pt x="140854" y="647700"/>
                      <a:pt x="138545" y="640773"/>
                    </a:cubicBezTo>
                    <a:lnTo>
                      <a:pt x="135081" y="630382"/>
                    </a:lnTo>
                    <a:cubicBezTo>
                      <a:pt x="137390" y="624609"/>
                      <a:pt x="136448" y="615844"/>
                      <a:pt x="142009" y="613064"/>
                    </a:cubicBezTo>
                    <a:cubicBezTo>
                      <a:pt x="146885" y="610626"/>
                      <a:pt x="166269" y="617687"/>
                      <a:pt x="173181" y="619991"/>
                    </a:cubicBezTo>
                    <a:cubicBezTo>
                      <a:pt x="175490" y="622300"/>
                      <a:pt x="177799" y="629228"/>
                      <a:pt x="180109" y="626919"/>
                    </a:cubicBezTo>
                    <a:cubicBezTo>
                      <a:pt x="182691" y="624338"/>
                      <a:pt x="178418" y="619720"/>
                      <a:pt x="176645" y="616528"/>
                    </a:cubicBezTo>
                    <a:cubicBezTo>
                      <a:pt x="172602" y="609250"/>
                      <a:pt x="167409" y="602673"/>
                      <a:pt x="162791" y="595746"/>
                    </a:cubicBezTo>
                    <a:lnTo>
                      <a:pt x="155863" y="585355"/>
                    </a:lnTo>
                    <a:cubicBezTo>
                      <a:pt x="153554" y="576119"/>
                      <a:pt x="154217" y="565568"/>
                      <a:pt x="148936" y="557646"/>
                    </a:cubicBezTo>
                    <a:cubicBezTo>
                      <a:pt x="129084" y="527867"/>
                      <a:pt x="152885" y="565544"/>
                      <a:pt x="138545" y="536864"/>
                    </a:cubicBezTo>
                    <a:cubicBezTo>
                      <a:pt x="125116" y="510006"/>
                      <a:pt x="136861" y="542200"/>
                      <a:pt x="128154" y="516082"/>
                    </a:cubicBezTo>
                    <a:cubicBezTo>
                      <a:pt x="131618" y="513773"/>
                      <a:pt x="134382" y="509155"/>
                      <a:pt x="138545" y="509155"/>
                    </a:cubicBezTo>
                    <a:cubicBezTo>
                      <a:pt x="142708" y="509155"/>
                      <a:pt x="145213" y="514220"/>
                      <a:pt x="148936" y="516082"/>
                    </a:cubicBezTo>
                    <a:cubicBezTo>
                      <a:pt x="152202" y="517715"/>
                      <a:pt x="156061" y="517913"/>
                      <a:pt x="159327" y="519546"/>
                    </a:cubicBezTo>
                    <a:cubicBezTo>
                      <a:pt x="172596" y="526181"/>
                      <a:pt x="184983" y="541739"/>
                      <a:pt x="193963" y="550719"/>
                    </a:cubicBezTo>
                    <a:cubicBezTo>
                      <a:pt x="196906" y="553663"/>
                      <a:pt x="189777" y="543461"/>
                      <a:pt x="187036" y="540328"/>
                    </a:cubicBezTo>
                    <a:cubicBezTo>
                      <a:pt x="181660" y="534184"/>
                      <a:pt x="174247" y="529802"/>
                      <a:pt x="169718" y="523009"/>
                    </a:cubicBezTo>
                    <a:cubicBezTo>
                      <a:pt x="160979" y="509902"/>
                      <a:pt x="165734" y="515562"/>
                      <a:pt x="155863" y="505691"/>
                    </a:cubicBezTo>
                    <a:cubicBezTo>
                      <a:pt x="153554" y="496455"/>
                      <a:pt x="151947" y="487014"/>
                      <a:pt x="148936" y="477982"/>
                    </a:cubicBezTo>
                    <a:lnTo>
                      <a:pt x="142009" y="457200"/>
                    </a:lnTo>
                    <a:cubicBezTo>
                      <a:pt x="145473" y="454891"/>
                      <a:pt x="148384" y="451368"/>
                      <a:pt x="152400" y="450273"/>
                    </a:cubicBezTo>
                    <a:cubicBezTo>
                      <a:pt x="161380" y="447824"/>
                      <a:pt x="171784" y="450972"/>
                      <a:pt x="180109" y="446809"/>
                    </a:cubicBezTo>
                    <a:cubicBezTo>
                      <a:pt x="183030" y="445348"/>
                      <a:pt x="176102" y="441342"/>
                      <a:pt x="173181" y="439882"/>
                    </a:cubicBezTo>
                    <a:cubicBezTo>
                      <a:pt x="168923" y="437753"/>
                      <a:pt x="163945" y="437573"/>
                      <a:pt x="159327" y="436419"/>
                    </a:cubicBezTo>
                    <a:cubicBezTo>
                      <a:pt x="149111" y="429608"/>
                      <a:pt x="146878" y="429100"/>
                      <a:pt x="138545" y="419100"/>
                    </a:cubicBezTo>
                    <a:cubicBezTo>
                      <a:pt x="135880" y="415902"/>
                      <a:pt x="133927" y="412173"/>
                      <a:pt x="131618" y="408709"/>
                    </a:cubicBezTo>
                    <a:cubicBezTo>
                      <a:pt x="132772" y="404091"/>
                      <a:pt x="131467" y="397953"/>
                      <a:pt x="135081" y="394855"/>
                    </a:cubicBezTo>
                    <a:cubicBezTo>
                      <a:pt x="143507" y="387633"/>
                      <a:pt x="175626" y="385457"/>
                      <a:pt x="183572" y="384464"/>
                    </a:cubicBezTo>
                    <a:lnTo>
                      <a:pt x="211281" y="363682"/>
                    </a:lnTo>
                    <a:cubicBezTo>
                      <a:pt x="218728" y="358097"/>
                      <a:pt x="209483" y="345131"/>
                      <a:pt x="207818" y="335973"/>
                    </a:cubicBezTo>
                    <a:cubicBezTo>
                      <a:pt x="205331" y="322295"/>
                      <a:pt x="203764" y="327865"/>
                      <a:pt x="197427" y="315191"/>
                    </a:cubicBezTo>
                    <a:cubicBezTo>
                      <a:pt x="195794" y="311925"/>
                      <a:pt x="195898" y="307896"/>
                      <a:pt x="193963" y="304800"/>
                    </a:cubicBezTo>
                    <a:cubicBezTo>
                      <a:pt x="182317" y="286167"/>
                      <a:pt x="182926" y="288890"/>
                      <a:pt x="166254" y="280555"/>
                    </a:cubicBezTo>
                    <a:cubicBezTo>
                      <a:pt x="149075" y="254786"/>
                      <a:pt x="162054" y="280800"/>
                      <a:pt x="204354" y="266700"/>
                    </a:cubicBezTo>
                    <a:cubicBezTo>
                      <a:pt x="207818" y="265545"/>
                      <a:pt x="202769" y="259440"/>
                      <a:pt x="200891" y="256309"/>
                    </a:cubicBezTo>
                    <a:cubicBezTo>
                      <a:pt x="199211" y="253509"/>
                      <a:pt x="196003" y="251932"/>
                      <a:pt x="193963" y="249382"/>
                    </a:cubicBezTo>
                    <a:cubicBezTo>
                      <a:pt x="180732" y="232843"/>
                      <a:pt x="192106" y="245668"/>
                      <a:pt x="183572" y="228600"/>
                    </a:cubicBezTo>
                    <a:cubicBezTo>
                      <a:pt x="181710" y="224877"/>
                      <a:pt x="178954" y="221673"/>
                      <a:pt x="176645" y="218209"/>
                    </a:cubicBezTo>
                    <a:cubicBezTo>
                      <a:pt x="175490" y="213591"/>
                      <a:pt x="175056" y="208730"/>
                      <a:pt x="173181" y="204355"/>
                    </a:cubicBezTo>
                    <a:cubicBezTo>
                      <a:pt x="171541" y="200529"/>
                      <a:pt x="167349" y="197980"/>
                      <a:pt x="166254" y="193964"/>
                    </a:cubicBezTo>
                    <a:cubicBezTo>
                      <a:pt x="163805" y="184984"/>
                      <a:pt x="163945" y="175491"/>
                      <a:pt x="162791" y="166255"/>
                    </a:cubicBezTo>
                    <a:cubicBezTo>
                      <a:pt x="168852" y="162214"/>
                      <a:pt x="178666" y="157595"/>
                      <a:pt x="180109" y="148937"/>
                    </a:cubicBezTo>
                    <a:cubicBezTo>
                      <a:pt x="180709" y="145336"/>
                      <a:pt x="178278" y="141812"/>
                      <a:pt x="176645" y="138546"/>
                    </a:cubicBezTo>
                    <a:cubicBezTo>
                      <a:pt x="170117" y="125490"/>
                      <a:pt x="169394" y="127993"/>
                      <a:pt x="155863" y="121228"/>
                    </a:cubicBezTo>
                    <a:cubicBezTo>
                      <a:pt x="153554" y="118919"/>
                      <a:pt x="151736" y="115980"/>
                      <a:pt x="148936" y="114300"/>
                    </a:cubicBezTo>
                    <a:cubicBezTo>
                      <a:pt x="145805" y="112422"/>
                      <a:pt x="139793" y="114268"/>
                      <a:pt x="138545" y="110837"/>
                    </a:cubicBezTo>
                    <a:cubicBezTo>
                      <a:pt x="134580" y="99932"/>
                      <a:pt x="137219" y="87605"/>
                      <a:pt x="135081" y="76200"/>
                    </a:cubicBezTo>
                    <a:cubicBezTo>
                      <a:pt x="133735" y="69023"/>
                      <a:pt x="130463" y="62346"/>
                      <a:pt x="128154" y="55419"/>
                    </a:cubicBezTo>
                    <a:cubicBezTo>
                      <a:pt x="127000" y="51955"/>
                      <a:pt x="128155" y="46183"/>
                      <a:pt x="124691" y="45028"/>
                    </a:cubicBezTo>
                    <a:lnTo>
                      <a:pt x="107372"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56" name="Freeform 155">
              <a:extLst>
                <a:ext uri="{FF2B5EF4-FFF2-40B4-BE49-F238E27FC236}">
                  <a16:creationId xmlns:a16="http://schemas.microsoft.com/office/drawing/2014/main" id="{6DA41ACB-3AE5-C366-6B2B-4BEB51FCA3BD}"/>
                </a:ext>
              </a:extLst>
            </p:cNvPr>
            <p:cNvSpPr/>
            <p:nvPr/>
          </p:nvSpPr>
          <p:spPr>
            <a:xfrm>
              <a:off x="7666015" y="4641273"/>
              <a:ext cx="108385" cy="356754"/>
            </a:xfrm>
            <a:custGeom>
              <a:avLst/>
              <a:gdLst>
                <a:gd name="connsiteX0" fmla="*/ 39054 w 108385"/>
                <a:gd name="connsiteY0" fmla="*/ 0 h 356754"/>
                <a:gd name="connsiteX1" fmla="*/ 39054 w 108385"/>
                <a:gd name="connsiteY1" fmla="*/ 0 h 356754"/>
                <a:gd name="connsiteX2" fmla="*/ 49445 w 108385"/>
                <a:gd name="connsiteY2" fmla="*/ 27709 h 356754"/>
                <a:gd name="connsiteX3" fmla="*/ 56372 w 108385"/>
                <a:gd name="connsiteY3" fmla="*/ 38100 h 356754"/>
                <a:gd name="connsiteX4" fmla="*/ 63299 w 108385"/>
                <a:gd name="connsiteY4" fmla="*/ 58882 h 356754"/>
                <a:gd name="connsiteX5" fmla="*/ 66763 w 108385"/>
                <a:gd name="connsiteY5" fmla="*/ 69272 h 356754"/>
                <a:gd name="connsiteX6" fmla="*/ 73690 w 108385"/>
                <a:gd name="connsiteY6" fmla="*/ 76200 h 356754"/>
                <a:gd name="connsiteX7" fmla="*/ 77154 w 108385"/>
                <a:gd name="connsiteY7" fmla="*/ 86591 h 356754"/>
                <a:gd name="connsiteX8" fmla="*/ 84081 w 108385"/>
                <a:gd name="connsiteY8" fmla="*/ 96982 h 356754"/>
                <a:gd name="connsiteX9" fmla="*/ 80617 w 108385"/>
                <a:gd name="connsiteY9" fmla="*/ 107372 h 356754"/>
                <a:gd name="connsiteX10" fmla="*/ 66763 w 108385"/>
                <a:gd name="connsiteY10" fmla="*/ 103909 h 356754"/>
                <a:gd name="connsiteX11" fmla="*/ 45981 w 108385"/>
                <a:gd name="connsiteY11" fmla="*/ 96982 h 356754"/>
                <a:gd name="connsiteX12" fmla="*/ 52908 w 108385"/>
                <a:gd name="connsiteY12" fmla="*/ 114300 h 356754"/>
                <a:gd name="connsiteX13" fmla="*/ 70226 w 108385"/>
                <a:gd name="connsiteY13" fmla="*/ 131618 h 356754"/>
                <a:gd name="connsiteX14" fmla="*/ 73690 w 108385"/>
                <a:gd name="connsiteY14" fmla="*/ 142009 h 356754"/>
                <a:gd name="connsiteX15" fmla="*/ 80617 w 108385"/>
                <a:gd name="connsiteY15" fmla="*/ 155863 h 356754"/>
                <a:gd name="connsiteX16" fmla="*/ 84081 w 108385"/>
                <a:gd name="connsiteY16" fmla="*/ 166254 h 356754"/>
                <a:gd name="connsiteX17" fmla="*/ 94472 w 108385"/>
                <a:gd name="connsiteY17" fmla="*/ 176645 h 356754"/>
                <a:gd name="connsiteX18" fmla="*/ 94472 w 108385"/>
                <a:gd name="connsiteY18" fmla="*/ 200891 h 356754"/>
                <a:gd name="connsiteX19" fmla="*/ 80617 w 108385"/>
                <a:gd name="connsiteY19" fmla="*/ 204354 h 356754"/>
                <a:gd name="connsiteX20" fmla="*/ 56372 w 108385"/>
                <a:gd name="connsiteY20" fmla="*/ 211282 h 356754"/>
                <a:gd name="connsiteX21" fmla="*/ 63299 w 108385"/>
                <a:gd name="connsiteY21" fmla="*/ 225136 h 356754"/>
                <a:gd name="connsiteX22" fmla="*/ 87545 w 108385"/>
                <a:gd name="connsiteY22" fmla="*/ 252845 h 356754"/>
                <a:gd name="connsiteX23" fmla="*/ 101399 w 108385"/>
                <a:gd name="connsiteY23" fmla="*/ 284018 h 356754"/>
                <a:gd name="connsiteX24" fmla="*/ 108326 w 108385"/>
                <a:gd name="connsiteY24" fmla="*/ 318654 h 356754"/>
                <a:gd name="connsiteX25" fmla="*/ 101399 w 108385"/>
                <a:gd name="connsiteY25" fmla="*/ 325582 h 356754"/>
                <a:gd name="connsiteX26" fmla="*/ 91008 w 108385"/>
                <a:gd name="connsiteY26" fmla="*/ 322118 h 356754"/>
                <a:gd name="connsiteX27" fmla="*/ 73690 w 108385"/>
                <a:gd name="connsiteY27" fmla="*/ 318654 h 356754"/>
                <a:gd name="connsiteX28" fmla="*/ 63299 w 108385"/>
                <a:gd name="connsiteY28" fmla="*/ 311727 h 356754"/>
                <a:gd name="connsiteX29" fmla="*/ 52908 w 108385"/>
                <a:gd name="connsiteY29" fmla="*/ 308263 h 356754"/>
                <a:gd name="connsiteX30" fmla="*/ 49445 w 108385"/>
                <a:gd name="connsiteY30" fmla="*/ 318654 h 356754"/>
                <a:gd name="connsiteX31" fmla="*/ 56372 w 108385"/>
                <a:gd name="connsiteY31" fmla="*/ 325582 h 356754"/>
                <a:gd name="connsiteX32" fmla="*/ 42517 w 108385"/>
                <a:gd name="connsiteY32" fmla="*/ 353291 h 356754"/>
                <a:gd name="connsiteX33" fmla="*/ 32126 w 108385"/>
                <a:gd name="connsiteY33" fmla="*/ 356754 h 356754"/>
                <a:gd name="connsiteX34" fmla="*/ 18272 w 108385"/>
                <a:gd name="connsiteY34" fmla="*/ 228600 h 356754"/>
                <a:gd name="connsiteX35" fmla="*/ 28663 w 108385"/>
                <a:gd name="connsiteY35" fmla="*/ 169718 h 356754"/>
                <a:gd name="connsiteX36" fmla="*/ 35590 w 108385"/>
                <a:gd name="connsiteY36" fmla="*/ 138545 h 356754"/>
                <a:gd name="connsiteX37" fmla="*/ 45981 w 108385"/>
                <a:gd name="connsiteY37" fmla="*/ 117763 h 356754"/>
                <a:gd name="connsiteX38" fmla="*/ 39054 w 108385"/>
                <a:gd name="connsiteY38" fmla="*/ 45027 h 356754"/>
                <a:gd name="connsiteX39" fmla="*/ 39054 w 108385"/>
                <a:gd name="connsiteY39" fmla="*/ 0 h 35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385" h="356754">
                  <a:moveTo>
                    <a:pt x="39054" y="0"/>
                  </a:moveTo>
                  <a:lnTo>
                    <a:pt x="39054" y="0"/>
                  </a:lnTo>
                  <a:cubicBezTo>
                    <a:pt x="42518" y="9236"/>
                    <a:pt x="45363" y="18729"/>
                    <a:pt x="49445" y="27709"/>
                  </a:cubicBezTo>
                  <a:cubicBezTo>
                    <a:pt x="51168" y="31499"/>
                    <a:pt x="54681" y="34296"/>
                    <a:pt x="56372" y="38100"/>
                  </a:cubicBezTo>
                  <a:cubicBezTo>
                    <a:pt x="59338" y="44773"/>
                    <a:pt x="60990" y="51955"/>
                    <a:pt x="63299" y="58882"/>
                  </a:cubicBezTo>
                  <a:cubicBezTo>
                    <a:pt x="64454" y="62345"/>
                    <a:pt x="64182" y="66690"/>
                    <a:pt x="66763" y="69272"/>
                  </a:cubicBezTo>
                  <a:lnTo>
                    <a:pt x="73690" y="76200"/>
                  </a:lnTo>
                  <a:cubicBezTo>
                    <a:pt x="74845" y="79664"/>
                    <a:pt x="75521" y="83325"/>
                    <a:pt x="77154" y="86591"/>
                  </a:cubicBezTo>
                  <a:cubicBezTo>
                    <a:pt x="79016" y="90314"/>
                    <a:pt x="83397" y="92876"/>
                    <a:pt x="84081" y="96982"/>
                  </a:cubicBezTo>
                  <a:cubicBezTo>
                    <a:pt x="84681" y="100583"/>
                    <a:pt x="81772" y="103909"/>
                    <a:pt x="80617" y="107372"/>
                  </a:cubicBezTo>
                  <a:cubicBezTo>
                    <a:pt x="75999" y="106218"/>
                    <a:pt x="71322" y="105277"/>
                    <a:pt x="66763" y="103909"/>
                  </a:cubicBezTo>
                  <a:cubicBezTo>
                    <a:pt x="59769" y="101811"/>
                    <a:pt x="45981" y="96982"/>
                    <a:pt x="45981" y="96982"/>
                  </a:cubicBezTo>
                  <a:cubicBezTo>
                    <a:pt x="48290" y="102755"/>
                    <a:pt x="49294" y="109241"/>
                    <a:pt x="52908" y="114300"/>
                  </a:cubicBezTo>
                  <a:cubicBezTo>
                    <a:pt x="76001" y="146630"/>
                    <a:pt x="51752" y="94670"/>
                    <a:pt x="70226" y="131618"/>
                  </a:cubicBezTo>
                  <a:cubicBezTo>
                    <a:pt x="71859" y="134884"/>
                    <a:pt x="72252" y="138653"/>
                    <a:pt x="73690" y="142009"/>
                  </a:cubicBezTo>
                  <a:cubicBezTo>
                    <a:pt x="75724" y="146755"/>
                    <a:pt x="78583" y="151117"/>
                    <a:pt x="80617" y="155863"/>
                  </a:cubicBezTo>
                  <a:cubicBezTo>
                    <a:pt x="82055" y="159219"/>
                    <a:pt x="82056" y="163216"/>
                    <a:pt x="84081" y="166254"/>
                  </a:cubicBezTo>
                  <a:cubicBezTo>
                    <a:pt x="86798" y="170330"/>
                    <a:pt x="91008" y="173181"/>
                    <a:pt x="94472" y="176645"/>
                  </a:cubicBezTo>
                  <a:cubicBezTo>
                    <a:pt x="96940" y="184047"/>
                    <a:pt x="102084" y="193280"/>
                    <a:pt x="94472" y="200891"/>
                  </a:cubicBezTo>
                  <a:cubicBezTo>
                    <a:pt x="91106" y="204257"/>
                    <a:pt x="85210" y="203101"/>
                    <a:pt x="80617" y="204354"/>
                  </a:cubicBezTo>
                  <a:cubicBezTo>
                    <a:pt x="72508" y="206566"/>
                    <a:pt x="64454" y="208973"/>
                    <a:pt x="56372" y="211282"/>
                  </a:cubicBezTo>
                  <a:cubicBezTo>
                    <a:pt x="58681" y="215900"/>
                    <a:pt x="60563" y="220758"/>
                    <a:pt x="63299" y="225136"/>
                  </a:cubicBezTo>
                  <a:cubicBezTo>
                    <a:pt x="71250" y="237858"/>
                    <a:pt x="76801" y="242102"/>
                    <a:pt x="87545" y="252845"/>
                  </a:cubicBezTo>
                  <a:cubicBezTo>
                    <a:pt x="95788" y="277576"/>
                    <a:pt x="90422" y="267551"/>
                    <a:pt x="101399" y="284018"/>
                  </a:cubicBezTo>
                  <a:cubicBezTo>
                    <a:pt x="103209" y="291256"/>
                    <a:pt x="109034" y="312988"/>
                    <a:pt x="108326" y="318654"/>
                  </a:cubicBezTo>
                  <a:cubicBezTo>
                    <a:pt x="107921" y="321894"/>
                    <a:pt x="103708" y="323273"/>
                    <a:pt x="101399" y="325582"/>
                  </a:cubicBezTo>
                  <a:cubicBezTo>
                    <a:pt x="97935" y="324427"/>
                    <a:pt x="94550" y="323004"/>
                    <a:pt x="91008" y="322118"/>
                  </a:cubicBezTo>
                  <a:cubicBezTo>
                    <a:pt x="85297" y="320690"/>
                    <a:pt x="79202" y="320721"/>
                    <a:pt x="73690" y="318654"/>
                  </a:cubicBezTo>
                  <a:cubicBezTo>
                    <a:pt x="69792" y="317192"/>
                    <a:pt x="67022" y="313589"/>
                    <a:pt x="63299" y="311727"/>
                  </a:cubicBezTo>
                  <a:cubicBezTo>
                    <a:pt x="60033" y="310094"/>
                    <a:pt x="56372" y="309418"/>
                    <a:pt x="52908" y="308263"/>
                  </a:cubicBezTo>
                  <a:cubicBezTo>
                    <a:pt x="51754" y="311727"/>
                    <a:pt x="48729" y="315074"/>
                    <a:pt x="49445" y="318654"/>
                  </a:cubicBezTo>
                  <a:cubicBezTo>
                    <a:pt x="50085" y="321856"/>
                    <a:pt x="56372" y="322316"/>
                    <a:pt x="56372" y="325582"/>
                  </a:cubicBezTo>
                  <a:cubicBezTo>
                    <a:pt x="56372" y="333872"/>
                    <a:pt x="51048" y="348173"/>
                    <a:pt x="42517" y="353291"/>
                  </a:cubicBezTo>
                  <a:cubicBezTo>
                    <a:pt x="39386" y="355169"/>
                    <a:pt x="35590" y="355600"/>
                    <a:pt x="32126" y="356754"/>
                  </a:cubicBezTo>
                  <a:cubicBezTo>
                    <a:pt x="-25331" y="345265"/>
                    <a:pt x="10167" y="358280"/>
                    <a:pt x="18272" y="228600"/>
                  </a:cubicBezTo>
                  <a:cubicBezTo>
                    <a:pt x="19356" y="211261"/>
                    <a:pt x="25299" y="188222"/>
                    <a:pt x="28663" y="169718"/>
                  </a:cubicBezTo>
                  <a:cubicBezTo>
                    <a:pt x="30184" y="161350"/>
                    <a:pt x="31226" y="147272"/>
                    <a:pt x="35590" y="138545"/>
                  </a:cubicBezTo>
                  <a:cubicBezTo>
                    <a:pt x="49019" y="111687"/>
                    <a:pt x="37274" y="143881"/>
                    <a:pt x="45981" y="117763"/>
                  </a:cubicBezTo>
                  <a:cubicBezTo>
                    <a:pt x="40341" y="16257"/>
                    <a:pt x="49444" y="81394"/>
                    <a:pt x="39054" y="45027"/>
                  </a:cubicBezTo>
                  <a:cubicBezTo>
                    <a:pt x="33602" y="25945"/>
                    <a:pt x="39054" y="7504"/>
                    <a:pt x="39054"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14" name="Group 213">
              <a:extLst>
                <a:ext uri="{FF2B5EF4-FFF2-40B4-BE49-F238E27FC236}">
                  <a16:creationId xmlns:a16="http://schemas.microsoft.com/office/drawing/2014/main" id="{289A36BC-89C0-B2B5-1A65-AAE3938A6973}"/>
                </a:ext>
              </a:extLst>
            </p:cNvPr>
            <p:cNvGrpSpPr/>
            <p:nvPr/>
          </p:nvGrpSpPr>
          <p:grpSpPr>
            <a:xfrm>
              <a:off x="8378085" y="3890563"/>
              <a:ext cx="226819" cy="2107765"/>
              <a:chOff x="8378085" y="3913909"/>
              <a:chExt cx="226819" cy="2107765"/>
            </a:xfrm>
          </p:grpSpPr>
          <p:sp>
            <p:nvSpPr>
              <p:cNvPr id="211" name="Freeform 210">
                <a:extLst>
                  <a:ext uri="{FF2B5EF4-FFF2-40B4-BE49-F238E27FC236}">
                    <a16:creationId xmlns:a16="http://schemas.microsoft.com/office/drawing/2014/main" id="{072A2A30-45CF-7029-D182-790D1207FB63}"/>
                  </a:ext>
                </a:extLst>
              </p:cNvPr>
              <p:cNvSpPr/>
              <p:nvPr/>
            </p:nvSpPr>
            <p:spPr>
              <a:xfrm>
                <a:off x="8452068" y="4566440"/>
                <a:ext cx="52968" cy="1455234"/>
              </a:xfrm>
              <a:custGeom>
                <a:avLst/>
                <a:gdLst>
                  <a:gd name="connsiteX0" fmla="*/ 80846 w 105936"/>
                  <a:gd name="connsiteY0" fmla="*/ 0 h 1455234"/>
                  <a:gd name="connsiteX1" fmla="*/ 78058 w 105936"/>
                  <a:gd name="connsiteY1" fmla="*/ 214661 h 1455234"/>
                  <a:gd name="connsiteX2" fmla="*/ 72482 w 105936"/>
                  <a:gd name="connsiteY2" fmla="*/ 239751 h 1455234"/>
                  <a:gd name="connsiteX3" fmla="*/ 41817 w 105936"/>
                  <a:gd name="connsiteY3" fmla="*/ 716465 h 1455234"/>
                  <a:gd name="connsiteX4" fmla="*/ 0 w 105936"/>
                  <a:gd name="connsiteY4" fmla="*/ 1455234 h 1455234"/>
                  <a:gd name="connsiteX5" fmla="*/ 75270 w 105936"/>
                  <a:gd name="connsiteY5" fmla="*/ 1452446 h 1455234"/>
                  <a:gd name="connsiteX6" fmla="*/ 105936 w 105936"/>
                  <a:gd name="connsiteY6" fmla="*/ 248114 h 1455234"/>
                  <a:gd name="connsiteX7" fmla="*/ 80846 w 105936"/>
                  <a:gd name="connsiteY7" fmla="*/ 0 h 145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6" h="1455234">
                    <a:moveTo>
                      <a:pt x="80846" y="0"/>
                    </a:moveTo>
                    <a:cubicBezTo>
                      <a:pt x="79917" y="71554"/>
                      <a:pt x="78987" y="143107"/>
                      <a:pt x="78058" y="214661"/>
                    </a:cubicBezTo>
                    <a:lnTo>
                      <a:pt x="72482" y="239751"/>
                    </a:lnTo>
                    <a:lnTo>
                      <a:pt x="41817" y="716465"/>
                    </a:lnTo>
                    <a:lnTo>
                      <a:pt x="0" y="1455234"/>
                    </a:lnTo>
                    <a:lnTo>
                      <a:pt x="75270" y="1452446"/>
                    </a:lnTo>
                    <a:lnTo>
                      <a:pt x="105936" y="248114"/>
                    </a:lnTo>
                    <a:lnTo>
                      <a:pt x="80846" y="0"/>
                    </a:lnTo>
                    <a:close/>
                  </a:path>
                </a:pathLst>
              </a:cu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7" name="Freeform 156">
                <a:extLst>
                  <a:ext uri="{FF2B5EF4-FFF2-40B4-BE49-F238E27FC236}">
                    <a16:creationId xmlns:a16="http://schemas.microsoft.com/office/drawing/2014/main" id="{6750AEC4-F0F3-DEDB-03E1-57811E62C28E}"/>
                  </a:ext>
                </a:extLst>
              </p:cNvPr>
              <p:cNvSpPr/>
              <p:nvPr/>
            </p:nvSpPr>
            <p:spPr>
              <a:xfrm>
                <a:off x="8378085" y="3913909"/>
                <a:ext cx="226819" cy="748146"/>
              </a:xfrm>
              <a:custGeom>
                <a:avLst/>
                <a:gdLst>
                  <a:gd name="connsiteX0" fmla="*/ 166706 w 226819"/>
                  <a:gd name="connsiteY0" fmla="*/ 0 h 748146"/>
                  <a:gd name="connsiteX1" fmla="*/ 166706 w 226819"/>
                  <a:gd name="connsiteY1" fmla="*/ 0 h 748146"/>
                  <a:gd name="connsiteX2" fmla="*/ 142460 w 226819"/>
                  <a:gd name="connsiteY2" fmla="*/ 24246 h 748146"/>
                  <a:gd name="connsiteX3" fmla="*/ 135533 w 226819"/>
                  <a:gd name="connsiteY3" fmla="*/ 34636 h 748146"/>
                  <a:gd name="connsiteX4" fmla="*/ 121679 w 226819"/>
                  <a:gd name="connsiteY4" fmla="*/ 51955 h 748146"/>
                  <a:gd name="connsiteX5" fmla="*/ 132070 w 226819"/>
                  <a:gd name="connsiteY5" fmla="*/ 55418 h 748146"/>
                  <a:gd name="connsiteX6" fmla="*/ 159779 w 226819"/>
                  <a:gd name="connsiteY6" fmla="*/ 62346 h 748146"/>
                  <a:gd name="connsiteX7" fmla="*/ 152851 w 226819"/>
                  <a:gd name="connsiteY7" fmla="*/ 69273 h 748146"/>
                  <a:gd name="connsiteX8" fmla="*/ 142460 w 226819"/>
                  <a:gd name="connsiteY8" fmla="*/ 76200 h 748146"/>
                  <a:gd name="connsiteX9" fmla="*/ 138997 w 226819"/>
                  <a:gd name="connsiteY9" fmla="*/ 86591 h 748146"/>
                  <a:gd name="connsiteX10" fmla="*/ 128606 w 226819"/>
                  <a:gd name="connsiteY10" fmla="*/ 96982 h 748146"/>
                  <a:gd name="connsiteX11" fmla="*/ 114751 w 226819"/>
                  <a:gd name="connsiteY11" fmla="*/ 114300 h 748146"/>
                  <a:gd name="connsiteX12" fmla="*/ 111288 w 226819"/>
                  <a:gd name="connsiteY12" fmla="*/ 124691 h 748146"/>
                  <a:gd name="connsiteX13" fmla="*/ 121679 w 226819"/>
                  <a:gd name="connsiteY13" fmla="*/ 135082 h 748146"/>
                  <a:gd name="connsiteX14" fmla="*/ 132070 w 226819"/>
                  <a:gd name="connsiteY14" fmla="*/ 138546 h 748146"/>
                  <a:gd name="connsiteX15" fmla="*/ 135533 w 226819"/>
                  <a:gd name="connsiteY15" fmla="*/ 148936 h 748146"/>
                  <a:gd name="connsiteX16" fmla="*/ 125142 w 226819"/>
                  <a:gd name="connsiteY16" fmla="*/ 197427 h 748146"/>
                  <a:gd name="connsiteX17" fmla="*/ 80115 w 226819"/>
                  <a:gd name="connsiteY17" fmla="*/ 190500 h 748146"/>
                  <a:gd name="connsiteX18" fmla="*/ 69724 w 226819"/>
                  <a:gd name="connsiteY18" fmla="*/ 187036 h 748146"/>
                  <a:gd name="connsiteX19" fmla="*/ 59333 w 226819"/>
                  <a:gd name="connsiteY19" fmla="*/ 180109 h 748146"/>
                  <a:gd name="connsiteX20" fmla="*/ 48942 w 226819"/>
                  <a:gd name="connsiteY20" fmla="*/ 183573 h 748146"/>
                  <a:gd name="connsiteX21" fmla="*/ 73188 w 226819"/>
                  <a:gd name="connsiteY21" fmla="*/ 225136 h 748146"/>
                  <a:gd name="connsiteX22" fmla="*/ 87042 w 226819"/>
                  <a:gd name="connsiteY22" fmla="*/ 232064 h 748146"/>
                  <a:gd name="connsiteX23" fmla="*/ 114751 w 226819"/>
                  <a:gd name="connsiteY23" fmla="*/ 238991 h 748146"/>
                  <a:gd name="connsiteX24" fmla="*/ 118215 w 226819"/>
                  <a:gd name="connsiteY24" fmla="*/ 249382 h 748146"/>
                  <a:gd name="connsiteX25" fmla="*/ 97433 w 226819"/>
                  <a:gd name="connsiteY25" fmla="*/ 256309 h 748146"/>
                  <a:gd name="connsiteX26" fmla="*/ 42015 w 226819"/>
                  <a:gd name="connsiteY26" fmla="*/ 263236 h 748146"/>
                  <a:gd name="connsiteX27" fmla="*/ 45479 w 226819"/>
                  <a:gd name="connsiteY27" fmla="*/ 294409 h 748146"/>
                  <a:gd name="connsiteX28" fmla="*/ 55870 w 226819"/>
                  <a:gd name="connsiteY28" fmla="*/ 297873 h 748146"/>
                  <a:gd name="connsiteX29" fmla="*/ 100897 w 226819"/>
                  <a:gd name="connsiteY29" fmla="*/ 308264 h 748146"/>
                  <a:gd name="connsiteX30" fmla="*/ 104360 w 226819"/>
                  <a:gd name="connsiteY30" fmla="*/ 322118 h 748146"/>
                  <a:gd name="connsiteX31" fmla="*/ 114751 w 226819"/>
                  <a:gd name="connsiteY31" fmla="*/ 329046 h 748146"/>
                  <a:gd name="connsiteX32" fmla="*/ 104360 w 226819"/>
                  <a:gd name="connsiteY32" fmla="*/ 346364 h 748146"/>
                  <a:gd name="connsiteX33" fmla="*/ 83579 w 226819"/>
                  <a:gd name="connsiteY33" fmla="*/ 360218 h 748146"/>
                  <a:gd name="connsiteX34" fmla="*/ 73188 w 226819"/>
                  <a:gd name="connsiteY34" fmla="*/ 367146 h 748146"/>
                  <a:gd name="connsiteX35" fmla="*/ 66260 w 226819"/>
                  <a:gd name="connsiteY35" fmla="*/ 374073 h 748146"/>
                  <a:gd name="connsiteX36" fmla="*/ 55870 w 226819"/>
                  <a:gd name="connsiteY36" fmla="*/ 377536 h 748146"/>
                  <a:gd name="connsiteX37" fmla="*/ 28160 w 226819"/>
                  <a:gd name="connsiteY37" fmla="*/ 398318 h 748146"/>
                  <a:gd name="connsiteX38" fmla="*/ 451 w 226819"/>
                  <a:gd name="connsiteY38" fmla="*/ 412173 h 748146"/>
                  <a:gd name="connsiteX39" fmla="*/ 14306 w 226819"/>
                  <a:gd name="connsiteY39" fmla="*/ 415636 h 748146"/>
                  <a:gd name="connsiteX40" fmla="*/ 24697 w 226819"/>
                  <a:gd name="connsiteY40" fmla="*/ 419100 h 748146"/>
                  <a:gd name="connsiteX41" fmla="*/ 62797 w 226819"/>
                  <a:gd name="connsiteY41" fmla="*/ 412173 h 748146"/>
                  <a:gd name="connsiteX42" fmla="*/ 93970 w 226819"/>
                  <a:gd name="connsiteY42" fmla="*/ 405246 h 748146"/>
                  <a:gd name="connsiteX43" fmla="*/ 93970 w 226819"/>
                  <a:gd name="connsiteY43" fmla="*/ 432955 h 748146"/>
                  <a:gd name="connsiteX44" fmla="*/ 80115 w 226819"/>
                  <a:gd name="connsiteY44" fmla="*/ 436418 h 748146"/>
                  <a:gd name="connsiteX45" fmla="*/ 52406 w 226819"/>
                  <a:gd name="connsiteY45" fmla="*/ 450273 h 748146"/>
                  <a:gd name="connsiteX46" fmla="*/ 42015 w 226819"/>
                  <a:gd name="connsiteY46" fmla="*/ 457200 h 748146"/>
                  <a:gd name="connsiteX47" fmla="*/ 66260 w 226819"/>
                  <a:gd name="connsiteY47" fmla="*/ 474518 h 748146"/>
                  <a:gd name="connsiteX48" fmla="*/ 76651 w 226819"/>
                  <a:gd name="connsiteY48" fmla="*/ 481446 h 748146"/>
                  <a:gd name="connsiteX49" fmla="*/ 90506 w 226819"/>
                  <a:gd name="connsiteY49" fmla="*/ 491836 h 748146"/>
                  <a:gd name="connsiteX50" fmla="*/ 100897 w 226819"/>
                  <a:gd name="connsiteY50" fmla="*/ 495300 h 748146"/>
                  <a:gd name="connsiteX51" fmla="*/ 111288 w 226819"/>
                  <a:gd name="connsiteY51" fmla="*/ 502227 h 748146"/>
                  <a:gd name="connsiteX52" fmla="*/ 83579 w 226819"/>
                  <a:gd name="connsiteY52" fmla="*/ 505691 h 748146"/>
                  <a:gd name="connsiteX53" fmla="*/ 73188 w 226819"/>
                  <a:gd name="connsiteY53" fmla="*/ 512618 h 748146"/>
                  <a:gd name="connsiteX54" fmla="*/ 38551 w 226819"/>
                  <a:gd name="connsiteY54" fmla="*/ 533400 h 748146"/>
                  <a:gd name="connsiteX55" fmla="*/ 28160 w 226819"/>
                  <a:gd name="connsiteY55" fmla="*/ 536864 h 748146"/>
                  <a:gd name="connsiteX56" fmla="*/ 14306 w 226819"/>
                  <a:gd name="connsiteY56" fmla="*/ 543791 h 748146"/>
                  <a:gd name="connsiteX57" fmla="*/ 7379 w 226819"/>
                  <a:gd name="connsiteY57" fmla="*/ 554182 h 748146"/>
                  <a:gd name="connsiteX58" fmla="*/ 451 w 226819"/>
                  <a:gd name="connsiteY58" fmla="*/ 561109 h 748146"/>
                  <a:gd name="connsiteX59" fmla="*/ 21233 w 226819"/>
                  <a:gd name="connsiteY59" fmla="*/ 568036 h 748146"/>
                  <a:gd name="connsiteX60" fmla="*/ 73188 w 226819"/>
                  <a:gd name="connsiteY60" fmla="*/ 564573 h 748146"/>
                  <a:gd name="connsiteX61" fmla="*/ 90506 w 226819"/>
                  <a:gd name="connsiteY61" fmla="*/ 568036 h 748146"/>
                  <a:gd name="connsiteX62" fmla="*/ 93970 w 226819"/>
                  <a:gd name="connsiteY62" fmla="*/ 581891 h 748146"/>
                  <a:gd name="connsiteX63" fmla="*/ 97433 w 226819"/>
                  <a:gd name="connsiteY63" fmla="*/ 592282 h 748146"/>
                  <a:gd name="connsiteX64" fmla="*/ 80115 w 226819"/>
                  <a:gd name="connsiteY64" fmla="*/ 623455 h 748146"/>
                  <a:gd name="connsiteX65" fmla="*/ 66260 w 226819"/>
                  <a:gd name="connsiteY65" fmla="*/ 626918 h 748146"/>
                  <a:gd name="connsiteX66" fmla="*/ 59333 w 226819"/>
                  <a:gd name="connsiteY66" fmla="*/ 633846 h 748146"/>
                  <a:gd name="connsiteX67" fmla="*/ 38551 w 226819"/>
                  <a:gd name="connsiteY67" fmla="*/ 647700 h 748146"/>
                  <a:gd name="connsiteX68" fmla="*/ 28160 w 226819"/>
                  <a:gd name="connsiteY68" fmla="*/ 671946 h 748146"/>
                  <a:gd name="connsiteX69" fmla="*/ 31624 w 226819"/>
                  <a:gd name="connsiteY69" fmla="*/ 682336 h 748146"/>
                  <a:gd name="connsiteX70" fmla="*/ 87042 w 226819"/>
                  <a:gd name="connsiteY70" fmla="*/ 685800 h 748146"/>
                  <a:gd name="connsiteX71" fmla="*/ 111288 w 226819"/>
                  <a:gd name="connsiteY71" fmla="*/ 699655 h 748146"/>
                  <a:gd name="connsiteX72" fmla="*/ 132070 w 226819"/>
                  <a:gd name="connsiteY72" fmla="*/ 710046 h 748146"/>
                  <a:gd name="connsiteX73" fmla="*/ 194415 w 226819"/>
                  <a:gd name="connsiteY73" fmla="*/ 748146 h 748146"/>
                  <a:gd name="connsiteX74" fmla="*/ 201342 w 226819"/>
                  <a:gd name="connsiteY74" fmla="*/ 741218 h 748146"/>
                  <a:gd name="connsiteX75" fmla="*/ 197879 w 226819"/>
                  <a:gd name="connsiteY75" fmla="*/ 713509 h 748146"/>
                  <a:gd name="connsiteX76" fmla="*/ 190951 w 226819"/>
                  <a:gd name="connsiteY76" fmla="*/ 706582 h 748146"/>
                  <a:gd name="connsiteX77" fmla="*/ 163242 w 226819"/>
                  <a:gd name="connsiteY77" fmla="*/ 685800 h 748146"/>
                  <a:gd name="connsiteX78" fmla="*/ 149388 w 226819"/>
                  <a:gd name="connsiteY78" fmla="*/ 665018 h 748146"/>
                  <a:gd name="connsiteX79" fmla="*/ 145924 w 226819"/>
                  <a:gd name="connsiteY79" fmla="*/ 651164 h 748146"/>
                  <a:gd name="connsiteX80" fmla="*/ 149388 w 226819"/>
                  <a:gd name="connsiteY80" fmla="*/ 633846 h 748146"/>
                  <a:gd name="connsiteX81" fmla="*/ 166706 w 226819"/>
                  <a:gd name="connsiteY81" fmla="*/ 640773 h 748146"/>
                  <a:gd name="connsiteX82" fmla="*/ 201342 w 226819"/>
                  <a:gd name="connsiteY82" fmla="*/ 647700 h 748146"/>
                  <a:gd name="connsiteX83" fmla="*/ 218660 w 226819"/>
                  <a:gd name="connsiteY83" fmla="*/ 644236 h 748146"/>
                  <a:gd name="connsiteX84" fmla="*/ 215197 w 226819"/>
                  <a:gd name="connsiteY84" fmla="*/ 630382 h 748146"/>
                  <a:gd name="connsiteX85" fmla="*/ 201342 w 226819"/>
                  <a:gd name="connsiteY85" fmla="*/ 613064 h 748146"/>
                  <a:gd name="connsiteX86" fmla="*/ 197879 w 226819"/>
                  <a:gd name="connsiteY86" fmla="*/ 602673 h 748146"/>
                  <a:gd name="connsiteX87" fmla="*/ 190951 w 226819"/>
                  <a:gd name="connsiteY87" fmla="*/ 595746 h 748146"/>
                  <a:gd name="connsiteX88" fmla="*/ 177097 w 226819"/>
                  <a:gd name="connsiteY88" fmla="*/ 578427 h 748146"/>
                  <a:gd name="connsiteX89" fmla="*/ 159779 w 226819"/>
                  <a:gd name="connsiteY89" fmla="*/ 557646 h 748146"/>
                  <a:gd name="connsiteX90" fmla="*/ 166706 w 226819"/>
                  <a:gd name="connsiteY90" fmla="*/ 550718 h 748146"/>
                  <a:gd name="connsiteX91" fmla="*/ 190951 w 226819"/>
                  <a:gd name="connsiteY91" fmla="*/ 557646 h 748146"/>
                  <a:gd name="connsiteX92" fmla="*/ 204806 w 226819"/>
                  <a:gd name="connsiteY92" fmla="*/ 554182 h 748146"/>
                  <a:gd name="connsiteX93" fmla="*/ 211733 w 226819"/>
                  <a:gd name="connsiteY93" fmla="*/ 543791 h 748146"/>
                  <a:gd name="connsiteX94" fmla="*/ 201342 w 226819"/>
                  <a:gd name="connsiteY94" fmla="*/ 526473 h 748146"/>
                  <a:gd name="connsiteX95" fmla="*/ 187488 w 226819"/>
                  <a:gd name="connsiteY95" fmla="*/ 523009 h 748146"/>
                  <a:gd name="connsiteX96" fmla="*/ 166706 w 226819"/>
                  <a:gd name="connsiteY96" fmla="*/ 505691 h 748146"/>
                  <a:gd name="connsiteX97" fmla="*/ 156315 w 226819"/>
                  <a:gd name="connsiteY97" fmla="*/ 495300 h 748146"/>
                  <a:gd name="connsiteX98" fmla="*/ 149388 w 226819"/>
                  <a:gd name="connsiteY98" fmla="*/ 474518 h 748146"/>
                  <a:gd name="connsiteX99" fmla="*/ 142460 w 226819"/>
                  <a:gd name="connsiteY99" fmla="*/ 443346 h 748146"/>
                  <a:gd name="connsiteX100" fmla="*/ 149388 w 226819"/>
                  <a:gd name="connsiteY100" fmla="*/ 426027 h 748146"/>
                  <a:gd name="connsiteX101" fmla="*/ 170170 w 226819"/>
                  <a:gd name="connsiteY101" fmla="*/ 429491 h 748146"/>
                  <a:gd name="connsiteX102" fmla="*/ 201342 w 226819"/>
                  <a:gd name="connsiteY102" fmla="*/ 432955 h 748146"/>
                  <a:gd name="connsiteX103" fmla="*/ 204806 w 226819"/>
                  <a:gd name="connsiteY103" fmla="*/ 426027 h 748146"/>
                  <a:gd name="connsiteX104" fmla="*/ 194415 w 226819"/>
                  <a:gd name="connsiteY104" fmla="*/ 415636 h 748146"/>
                  <a:gd name="connsiteX105" fmla="*/ 190951 w 226819"/>
                  <a:gd name="connsiteY105" fmla="*/ 405246 h 748146"/>
                  <a:gd name="connsiteX106" fmla="*/ 184024 w 226819"/>
                  <a:gd name="connsiteY106" fmla="*/ 398318 h 748146"/>
                  <a:gd name="connsiteX107" fmla="*/ 180560 w 226819"/>
                  <a:gd name="connsiteY107" fmla="*/ 384464 h 748146"/>
                  <a:gd name="connsiteX108" fmla="*/ 170170 w 226819"/>
                  <a:gd name="connsiteY108" fmla="*/ 377536 h 748146"/>
                  <a:gd name="connsiteX109" fmla="*/ 152851 w 226819"/>
                  <a:gd name="connsiteY109" fmla="*/ 360218 h 748146"/>
                  <a:gd name="connsiteX110" fmla="*/ 156315 w 226819"/>
                  <a:gd name="connsiteY110" fmla="*/ 342900 h 748146"/>
                  <a:gd name="connsiteX111" fmla="*/ 208270 w 226819"/>
                  <a:gd name="connsiteY111" fmla="*/ 322118 h 748146"/>
                  <a:gd name="connsiteX112" fmla="*/ 201342 w 226819"/>
                  <a:gd name="connsiteY112" fmla="*/ 311727 h 748146"/>
                  <a:gd name="connsiteX113" fmla="*/ 197879 w 226819"/>
                  <a:gd name="connsiteY113" fmla="*/ 301336 h 748146"/>
                  <a:gd name="connsiteX114" fmla="*/ 187488 w 226819"/>
                  <a:gd name="connsiteY114" fmla="*/ 297873 h 748146"/>
                  <a:gd name="connsiteX115" fmla="*/ 180560 w 226819"/>
                  <a:gd name="connsiteY115" fmla="*/ 290946 h 748146"/>
                  <a:gd name="connsiteX116" fmla="*/ 190951 w 226819"/>
                  <a:gd name="connsiteY116" fmla="*/ 287482 h 748146"/>
                  <a:gd name="connsiteX117" fmla="*/ 225588 w 226819"/>
                  <a:gd name="connsiteY117" fmla="*/ 284018 h 748146"/>
                  <a:gd name="connsiteX118" fmla="*/ 222124 w 226819"/>
                  <a:gd name="connsiteY118" fmla="*/ 273627 h 748146"/>
                  <a:gd name="connsiteX119" fmla="*/ 201342 w 226819"/>
                  <a:gd name="connsiteY119" fmla="*/ 259773 h 748146"/>
                  <a:gd name="connsiteX120" fmla="*/ 187488 w 226819"/>
                  <a:gd name="connsiteY120" fmla="*/ 242455 h 748146"/>
                  <a:gd name="connsiteX121" fmla="*/ 173633 w 226819"/>
                  <a:gd name="connsiteY121" fmla="*/ 218209 h 748146"/>
                  <a:gd name="connsiteX122" fmla="*/ 166706 w 226819"/>
                  <a:gd name="connsiteY122" fmla="*/ 207818 h 748146"/>
                  <a:gd name="connsiteX123" fmla="*/ 177097 w 226819"/>
                  <a:gd name="connsiteY123" fmla="*/ 200891 h 748146"/>
                  <a:gd name="connsiteX124" fmla="*/ 211733 w 226819"/>
                  <a:gd name="connsiteY124" fmla="*/ 197427 h 748146"/>
                  <a:gd name="connsiteX125" fmla="*/ 208270 w 226819"/>
                  <a:gd name="connsiteY125" fmla="*/ 187036 h 748146"/>
                  <a:gd name="connsiteX126" fmla="*/ 180560 w 226819"/>
                  <a:gd name="connsiteY126" fmla="*/ 152400 h 748146"/>
                  <a:gd name="connsiteX127" fmla="*/ 170170 w 226819"/>
                  <a:gd name="connsiteY127" fmla="*/ 148936 h 748146"/>
                  <a:gd name="connsiteX128" fmla="*/ 163242 w 226819"/>
                  <a:gd name="connsiteY128" fmla="*/ 142009 h 748146"/>
                  <a:gd name="connsiteX129" fmla="*/ 163242 w 226819"/>
                  <a:gd name="connsiteY129" fmla="*/ 114300 h 748146"/>
                  <a:gd name="connsiteX130" fmla="*/ 170170 w 226819"/>
                  <a:gd name="connsiteY130" fmla="*/ 107373 h 748146"/>
                  <a:gd name="connsiteX131" fmla="*/ 173633 w 226819"/>
                  <a:gd name="connsiteY131" fmla="*/ 96982 h 748146"/>
                  <a:gd name="connsiteX132" fmla="*/ 170170 w 226819"/>
                  <a:gd name="connsiteY132" fmla="*/ 86591 h 748146"/>
                  <a:gd name="connsiteX133" fmla="*/ 145924 w 226819"/>
                  <a:gd name="connsiteY133" fmla="*/ 65809 h 748146"/>
                  <a:gd name="connsiteX134" fmla="*/ 149388 w 226819"/>
                  <a:gd name="connsiteY134" fmla="*/ 48491 h 748146"/>
                  <a:gd name="connsiteX135" fmla="*/ 166706 w 226819"/>
                  <a:gd name="connsiteY135" fmla="*/ 0 h 74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26819" h="748146">
                    <a:moveTo>
                      <a:pt x="166706" y="0"/>
                    </a:moveTo>
                    <a:lnTo>
                      <a:pt x="166706" y="0"/>
                    </a:lnTo>
                    <a:cubicBezTo>
                      <a:pt x="158624" y="8082"/>
                      <a:pt x="150106" y="15750"/>
                      <a:pt x="142460" y="24246"/>
                    </a:cubicBezTo>
                    <a:cubicBezTo>
                      <a:pt x="139675" y="27340"/>
                      <a:pt x="138133" y="31386"/>
                      <a:pt x="135533" y="34636"/>
                    </a:cubicBezTo>
                    <a:cubicBezTo>
                      <a:pt x="115798" y="59305"/>
                      <a:pt x="142992" y="19984"/>
                      <a:pt x="121679" y="51955"/>
                    </a:cubicBezTo>
                    <a:cubicBezTo>
                      <a:pt x="125143" y="53109"/>
                      <a:pt x="128548" y="54457"/>
                      <a:pt x="132070" y="55418"/>
                    </a:cubicBezTo>
                    <a:cubicBezTo>
                      <a:pt x="141255" y="57923"/>
                      <a:pt x="159779" y="62346"/>
                      <a:pt x="159779" y="62346"/>
                    </a:cubicBezTo>
                    <a:cubicBezTo>
                      <a:pt x="157470" y="64655"/>
                      <a:pt x="155401" y="67233"/>
                      <a:pt x="152851" y="69273"/>
                    </a:cubicBezTo>
                    <a:cubicBezTo>
                      <a:pt x="149600" y="71873"/>
                      <a:pt x="145060" y="72949"/>
                      <a:pt x="142460" y="76200"/>
                    </a:cubicBezTo>
                    <a:cubicBezTo>
                      <a:pt x="140179" y="79051"/>
                      <a:pt x="141022" y="83553"/>
                      <a:pt x="138997" y="86591"/>
                    </a:cubicBezTo>
                    <a:cubicBezTo>
                      <a:pt x="136280" y="90667"/>
                      <a:pt x="132070" y="93518"/>
                      <a:pt x="128606" y="96982"/>
                    </a:cubicBezTo>
                    <a:cubicBezTo>
                      <a:pt x="119898" y="123103"/>
                      <a:pt x="132658" y="91916"/>
                      <a:pt x="114751" y="114300"/>
                    </a:cubicBezTo>
                    <a:cubicBezTo>
                      <a:pt x="112470" y="117151"/>
                      <a:pt x="112442" y="121227"/>
                      <a:pt x="111288" y="124691"/>
                    </a:cubicBezTo>
                    <a:cubicBezTo>
                      <a:pt x="114752" y="128155"/>
                      <a:pt x="117603" y="132365"/>
                      <a:pt x="121679" y="135082"/>
                    </a:cubicBezTo>
                    <a:cubicBezTo>
                      <a:pt x="124717" y="137107"/>
                      <a:pt x="129488" y="135964"/>
                      <a:pt x="132070" y="138546"/>
                    </a:cubicBezTo>
                    <a:cubicBezTo>
                      <a:pt x="134651" y="141127"/>
                      <a:pt x="134379" y="145473"/>
                      <a:pt x="135533" y="148936"/>
                    </a:cubicBezTo>
                    <a:cubicBezTo>
                      <a:pt x="126903" y="183459"/>
                      <a:pt x="130171" y="167255"/>
                      <a:pt x="125142" y="197427"/>
                    </a:cubicBezTo>
                    <a:cubicBezTo>
                      <a:pt x="108312" y="195324"/>
                      <a:pt x="95986" y="194468"/>
                      <a:pt x="80115" y="190500"/>
                    </a:cubicBezTo>
                    <a:cubicBezTo>
                      <a:pt x="76573" y="189614"/>
                      <a:pt x="72990" y="188669"/>
                      <a:pt x="69724" y="187036"/>
                    </a:cubicBezTo>
                    <a:cubicBezTo>
                      <a:pt x="66001" y="185174"/>
                      <a:pt x="62797" y="182418"/>
                      <a:pt x="59333" y="180109"/>
                    </a:cubicBezTo>
                    <a:cubicBezTo>
                      <a:pt x="55869" y="181264"/>
                      <a:pt x="49945" y="180062"/>
                      <a:pt x="48942" y="183573"/>
                    </a:cubicBezTo>
                    <a:cubicBezTo>
                      <a:pt x="44272" y="199918"/>
                      <a:pt x="61033" y="219058"/>
                      <a:pt x="73188" y="225136"/>
                    </a:cubicBezTo>
                    <a:cubicBezTo>
                      <a:pt x="77806" y="227445"/>
                      <a:pt x="82144" y="230431"/>
                      <a:pt x="87042" y="232064"/>
                    </a:cubicBezTo>
                    <a:cubicBezTo>
                      <a:pt x="96074" y="235075"/>
                      <a:pt x="114751" y="238991"/>
                      <a:pt x="114751" y="238991"/>
                    </a:cubicBezTo>
                    <a:cubicBezTo>
                      <a:pt x="115906" y="242455"/>
                      <a:pt x="120797" y="246800"/>
                      <a:pt x="118215" y="249382"/>
                    </a:cubicBezTo>
                    <a:cubicBezTo>
                      <a:pt x="113052" y="254545"/>
                      <a:pt x="104360" y="254000"/>
                      <a:pt x="97433" y="256309"/>
                    </a:cubicBezTo>
                    <a:cubicBezTo>
                      <a:pt x="72758" y="264534"/>
                      <a:pt x="90695" y="259492"/>
                      <a:pt x="42015" y="263236"/>
                    </a:cubicBezTo>
                    <a:cubicBezTo>
                      <a:pt x="43170" y="273627"/>
                      <a:pt x="41596" y="284702"/>
                      <a:pt x="45479" y="294409"/>
                    </a:cubicBezTo>
                    <a:cubicBezTo>
                      <a:pt x="46835" y="297799"/>
                      <a:pt x="52604" y="296240"/>
                      <a:pt x="55870" y="297873"/>
                    </a:cubicBezTo>
                    <a:cubicBezTo>
                      <a:pt x="84266" y="312072"/>
                      <a:pt x="38837" y="302057"/>
                      <a:pt x="100897" y="308264"/>
                    </a:cubicBezTo>
                    <a:cubicBezTo>
                      <a:pt x="102051" y="312882"/>
                      <a:pt x="101720" y="318157"/>
                      <a:pt x="104360" y="322118"/>
                    </a:cubicBezTo>
                    <a:cubicBezTo>
                      <a:pt x="106669" y="325582"/>
                      <a:pt x="113205" y="325181"/>
                      <a:pt x="114751" y="329046"/>
                    </a:cubicBezTo>
                    <a:cubicBezTo>
                      <a:pt x="117046" y="334784"/>
                      <a:pt x="107794" y="343788"/>
                      <a:pt x="104360" y="346364"/>
                    </a:cubicBezTo>
                    <a:cubicBezTo>
                      <a:pt x="97700" y="351359"/>
                      <a:pt x="90506" y="355600"/>
                      <a:pt x="83579" y="360218"/>
                    </a:cubicBezTo>
                    <a:lnTo>
                      <a:pt x="73188" y="367146"/>
                    </a:lnTo>
                    <a:cubicBezTo>
                      <a:pt x="70471" y="368958"/>
                      <a:pt x="69060" y="372393"/>
                      <a:pt x="66260" y="374073"/>
                    </a:cubicBezTo>
                    <a:cubicBezTo>
                      <a:pt x="63130" y="375951"/>
                      <a:pt x="59333" y="376382"/>
                      <a:pt x="55870" y="377536"/>
                    </a:cubicBezTo>
                    <a:cubicBezTo>
                      <a:pt x="45512" y="387894"/>
                      <a:pt x="45395" y="388917"/>
                      <a:pt x="28160" y="398318"/>
                    </a:cubicBezTo>
                    <a:cubicBezTo>
                      <a:pt x="-18443" y="423738"/>
                      <a:pt x="33035" y="390452"/>
                      <a:pt x="451" y="412173"/>
                    </a:cubicBezTo>
                    <a:cubicBezTo>
                      <a:pt x="5069" y="413327"/>
                      <a:pt x="9729" y="414328"/>
                      <a:pt x="14306" y="415636"/>
                    </a:cubicBezTo>
                    <a:cubicBezTo>
                      <a:pt x="17817" y="416639"/>
                      <a:pt x="21055" y="419360"/>
                      <a:pt x="24697" y="419100"/>
                    </a:cubicBezTo>
                    <a:cubicBezTo>
                      <a:pt x="37572" y="418180"/>
                      <a:pt x="50110" y="414552"/>
                      <a:pt x="62797" y="412173"/>
                    </a:cubicBezTo>
                    <a:cubicBezTo>
                      <a:pt x="80374" y="408877"/>
                      <a:pt x="77969" y="409246"/>
                      <a:pt x="93970" y="405246"/>
                    </a:cubicBezTo>
                    <a:cubicBezTo>
                      <a:pt x="96950" y="414186"/>
                      <a:pt x="101930" y="423402"/>
                      <a:pt x="93970" y="432955"/>
                    </a:cubicBezTo>
                    <a:cubicBezTo>
                      <a:pt x="90922" y="436612"/>
                      <a:pt x="84733" y="435264"/>
                      <a:pt x="80115" y="436418"/>
                    </a:cubicBezTo>
                    <a:cubicBezTo>
                      <a:pt x="65890" y="450645"/>
                      <a:pt x="81060" y="437538"/>
                      <a:pt x="52406" y="450273"/>
                    </a:cubicBezTo>
                    <a:cubicBezTo>
                      <a:pt x="48602" y="451964"/>
                      <a:pt x="45479" y="454891"/>
                      <a:pt x="42015" y="457200"/>
                    </a:cubicBezTo>
                    <a:cubicBezTo>
                      <a:pt x="58942" y="474127"/>
                      <a:pt x="44984" y="462360"/>
                      <a:pt x="66260" y="474518"/>
                    </a:cubicBezTo>
                    <a:cubicBezTo>
                      <a:pt x="69874" y="476583"/>
                      <a:pt x="73263" y="479026"/>
                      <a:pt x="76651" y="481446"/>
                    </a:cubicBezTo>
                    <a:cubicBezTo>
                      <a:pt x="81348" y="484801"/>
                      <a:pt x="85494" y="488972"/>
                      <a:pt x="90506" y="491836"/>
                    </a:cubicBezTo>
                    <a:cubicBezTo>
                      <a:pt x="93676" y="493647"/>
                      <a:pt x="97631" y="493667"/>
                      <a:pt x="100897" y="495300"/>
                    </a:cubicBezTo>
                    <a:cubicBezTo>
                      <a:pt x="104620" y="497162"/>
                      <a:pt x="107824" y="499918"/>
                      <a:pt x="111288" y="502227"/>
                    </a:cubicBezTo>
                    <a:cubicBezTo>
                      <a:pt x="102052" y="503382"/>
                      <a:pt x="92559" y="503242"/>
                      <a:pt x="83579" y="505691"/>
                    </a:cubicBezTo>
                    <a:cubicBezTo>
                      <a:pt x="79563" y="506786"/>
                      <a:pt x="76802" y="510553"/>
                      <a:pt x="73188" y="512618"/>
                    </a:cubicBezTo>
                    <a:cubicBezTo>
                      <a:pt x="35911" y="533919"/>
                      <a:pt x="89388" y="499510"/>
                      <a:pt x="38551" y="533400"/>
                    </a:cubicBezTo>
                    <a:cubicBezTo>
                      <a:pt x="35513" y="535425"/>
                      <a:pt x="31516" y="535426"/>
                      <a:pt x="28160" y="536864"/>
                    </a:cubicBezTo>
                    <a:cubicBezTo>
                      <a:pt x="23414" y="538898"/>
                      <a:pt x="18924" y="541482"/>
                      <a:pt x="14306" y="543791"/>
                    </a:cubicBezTo>
                    <a:cubicBezTo>
                      <a:pt x="11997" y="547255"/>
                      <a:pt x="9980" y="550931"/>
                      <a:pt x="7379" y="554182"/>
                    </a:cubicBezTo>
                    <a:cubicBezTo>
                      <a:pt x="5339" y="556732"/>
                      <a:pt x="-1858" y="558800"/>
                      <a:pt x="451" y="561109"/>
                    </a:cubicBezTo>
                    <a:cubicBezTo>
                      <a:pt x="5614" y="566272"/>
                      <a:pt x="21233" y="568036"/>
                      <a:pt x="21233" y="568036"/>
                    </a:cubicBezTo>
                    <a:cubicBezTo>
                      <a:pt x="38551" y="566882"/>
                      <a:pt x="55831" y="564573"/>
                      <a:pt x="73188" y="564573"/>
                    </a:cubicBezTo>
                    <a:cubicBezTo>
                      <a:pt x="79075" y="564573"/>
                      <a:pt x="85983" y="564267"/>
                      <a:pt x="90506" y="568036"/>
                    </a:cubicBezTo>
                    <a:cubicBezTo>
                      <a:pt x="94163" y="571084"/>
                      <a:pt x="92662" y="577314"/>
                      <a:pt x="93970" y="581891"/>
                    </a:cubicBezTo>
                    <a:cubicBezTo>
                      <a:pt x="94973" y="585401"/>
                      <a:pt x="96279" y="588818"/>
                      <a:pt x="97433" y="592282"/>
                    </a:cubicBezTo>
                    <a:cubicBezTo>
                      <a:pt x="94502" y="601076"/>
                      <a:pt x="88778" y="621290"/>
                      <a:pt x="80115" y="623455"/>
                    </a:cubicBezTo>
                    <a:lnTo>
                      <a:pt x="66260" y="626918"/>
                    </a:lnTo>
                    <a:cubicBezTo>
                      <a:pt x="63951" y="629227"/>
                      <a:pt x="62050" y="632034"/>
                      <a:pt x="59333" y="633846"/>
                    </a:cubicBezTo>
                    <a:cubicBezTo>
                      <a:pt x="34163" y="650627"/>
                      <a:pt x="54440" y="631814"/>
                      <a:pt x="38551" y="647700"/>
                    </a:cubicBezTo>
                    <a:cubicBezTo>
                      <a:pt x="37199" y="650403"/>
                      <a:pt x="28160" y="666851"/>
                      <a:pt x="28160" y="671946"/>
                    </a:cubicBezTo>
                    <a:cubicBezTo>
                      <a:pt x="28160" y="675597"/>
                      <a:pt x="28070" y="681500"/>
                      <a:pt x="31624" y="682336"/>
                    </a:cubicBezTo>
                    <a:cubicBezTo>
                      <a:pt x="49641" y="686575"/>
                      <a:pt x="68569" y="684645"/>
                      <a:pt x="87042" y="685800"/>
                    </a:cubicBezTo>
                    <a:cubicBezTo>
                      <a:pt x="108878" y="693079"/>
                      <a:pt x="85075" y="683927"/>
                      <a:pt x="111288" y="699655"/>
                    </a:cubicBezTo>
                    <a:cubicBezTo>
                      <a:pt x="117929" y="703640"/>
                      <a:pt x="125461" y="706007"/>
                      <a:pt x="132070" y="710046"/>
                    </a:cubicBezTo>
                    <a:cubicBezTo>
                      <a:pt x="204081" y="754053"/>
                      <a:pt x="147575" y="724726"/>
                      <a:pt x="194415" y="748146"/>
                    </a:cubicBezTo>
                    <a:cubicBezTo>
                      <a:pt x="196724" y="745837"/>
                      <a:pt x="201017" y="744467"/>
                      <a:pt x="201342" y="741218"/>
                    </a:cubicBezTo>
                    <a:cubicBezTo>
                      <a:pt x="202268" y="731956"/>
                      <a:pt x="200554" y="722425"/>
                      <a:pt x="197879" y="713509"/>
                    </a:cubicBezTo>
                    <a:cubicBezTo>
                      <a:pt x="196941" y="710381"/>
                      <a:pt x="193564" y="708541"/>
                      <a:pt x="190951" y="706582"/>
                    </a:cubicBezTo>
                    <a:cubicBezTo>
                      <a:pt x="159619" y="683083"/>
                      <a:pt x="179130" y="701686"/>
                      <a:pt x="163242" y="685800"/>
                    </a:cubicBezTo>
                    <a:cubicBezTo>
                      <a:pt x="152433" y="653366"/>
                      <a:pt x="170139" y="701331"/>
                      <a:pt x="149388" y="665018"/>
                    </a:cubicBezTo>
                    <a:cubicBezTo>
                      <a:pt x="147026" y="660885"/>
                      <a:pt x="147079" y="655782"/>
                      <a:pt x="145924" y="651164"/>
                    </a:cubicBezTo>
                    <a:cubicBezTo>
                      <a:pt x="147079" y="645391"/>
                      <a:pt x="144122" y="636479"/>
                      <a:pt x="149388" y="633846"/>
                    </a:cubicBezTo>
                    <a:cubicBezTo>
                      <a:pt x="154949" y="631066"/>
                      <a:pt x="160699" y="639171"/>
                      <a:pt x="166706" y="640773"/>
                    </a:cubicBezTo>
                    <a:cubicBezTo>
                      <a:pt x="178082" y="643807"/>
                      <a:pt x="201342" y="647700"/>
                      <a:pt x="201342" y="647700"/>
                    </a:cubicBezTo>
                    <a:cubicBezTo>
                      <a:pt x="207115" y="646545"/>
                      <a:pt x="214982" y="648833"/>
                      <a:pt x="218660" y="644236"/>
                    </a:cubicBezTo>
                    <a:cubicBezTo>
                      <a:pt x="221634" y="640519"/>
                      <a:pt x="217072" y="634757"/>
                      <a:pt x="215197" y="630382"/>
                    </a:cubicBezTo>
                    <a:cubicBezTo>
                      <a:pt x="211919" y="622734"/>
                      <a:pt x="206930" y="618651"/>
                      <a:pt x="201342" y="613064"/>
                    </a:cubicBezTo>
                    <a:cubicBezTo>
                      <a:pt x="200188" y="609600"/>
                      <a:pt x="199757" y="605804"/>
                      <a:pt x="197879" y="602673"/>
                    </a:cubicBezTo>
                    <a:cubicBezTo>
                      <a:pt x="196199" y="599873"/>
                      <a:pt x="193076" y="598225"/>
                      <a:pt x="190951" y="595746"/>
                    </a:cubicBezTo>
                    <a:cubicBezTo>
                      <a:pt x="186140" y="590133"/>
                      <a:pt x="181198" y="584578"/>
                      <a:pt x="177097" y="578427"/>
                    </a:cubicBezTo>
                    <a:cubicBezTo>
                      <a:pt x="163037" y="557335"/>
                      <a:pt x="178716" y="570270"/>
                      <a:pt x="159779" y="557646"/>
                    </a:cubicBezTo>
                    <a:cubicBezTo>
                      <a:pt x="162088" y="555337"/>
                      <a:pt x="163485" y="551255"/>
                      <a:pt x="166706" y="550718"/>
                    </a:cubicBezTo>
                    <a:cubicBezTo>
                      <a:pt x="169605" y="550235"/>
                      <a:pt x="187164" y="556383"/>
                      <a:pt x="190951" y="557646"/>
                    </a:cubicBezTo>
                    <a:cubicBezTo>
                      <a:pt x="195569" y="556491"/>
                      <a:pt x="200845" y="556823"/>
                      <a:pt x="204806" y="554182"/>
                    </a:cubicBezTo>
                    <a:cubicBezTo>
                      <a:pt x="208270" y="551873"/>
                      <a:pt x="211049" y="547897"/>
                      <a:pt x="211733" y="543791"/>
                    </a:cubicBezTo>
                    <a:cubicBezTo>
                      <a:pt x="212645" y="538320"/>
                      <a:pt x="206015" y="528810"/>
                      <a:pt x="201342" y="526473"/>
                    </a:cubicBezTo>
                    <a:cubicBezTo>
                      <a:pt x="197084" y="524344"/>
                      <a:pt x="192106" y="524164"/>
                      <a:pt x="187488" y="523009"/>
                    </a:cubicBezTo>
                    <a:cubicBezTo>
                      <a:pt x="169484" y="505008"/>
                      <a:pt x="195535" y="530403"/>
                      <a:pt x="166706" y="505691"/>
                    </a:cubicBezTo>
                    <a:cubicBezTo>
                      <a:pt x="162987" y="502503"/>
                      <a:pt x="159779" y="498764"/>
                      <a:pt x="156315" y="495300"/>
                    </a:cubicBezTo>
                    <a:cubicBezTo>
                      <a:pt x="154006" y="488373"/>
                      <a:pt x="151159" y="481602"/>
                      <a:pt x="149388" y="474518"/>
                    </a:cubicBezTo>
                    <a:cubicBezTo>
                      <a:pt x="144496" y="454953"/>
                      <a:pt x="146858" y="465332"/>
                      <a:pt x="142460" y="443346"/>
                    </a:cubicBezTo>
                    <a:cubicBezTo>
                      <a:pt x="144769" y="437573"/>
                      <a:pt x="143827" y="428808"/>
                      <a:pt x="149388" y="426027"/>
                    </a:cubicBezTo>
                    <a:cubicBezTo>
                      <a:pt x="155669" y="422886"/>
                      <a:pt x="163209" y="428563"/>
                      <a:pt x="170170" y="429491"/>
                    </a:cubicBezTo>
                    <a:cubicBezTo>
                      <a:pt x="180533" y="430873"/>
                      <a:pt x="190951" y="431800"/>
                      <a:pt x="201342" y="432955"/>
                    </a:cubicBezTo>
                    <a:cubicBezTo>
                      <a:pt x="225806" y="426838"/>
                      <a:pt x="214293" y="432352"/>
                      <a:pt x="204806" y="426027"/>
                    </a:cubicBezTo>
                    <a:cubicBezTo>
                      <a:pt x="200730" y="423310"/>
                      <a:pt x="197879" y="419100"/>
                      <a:pt x="194415" y="415636"/>
                    </a:cubicBezTo>
                    <a:cubicBezTo>
                      <a:pt x="193260" y="412173"/>
                      <a:pt x="192829" y="408376"/>
                      <a:pt x="190951" y="405246"/>
                    </a:cubicBezTo>
                    <a:cubicBezTo>
                      <a:pt x="189271" y="402446"/>
                      <a:pt x="185484" y="401239"/>
                      <a:pt x="184024" y="398318"/>
                    </a:cubicBezTo>
                    <a:cubicBezTo>
                      <a:pt x="181895" y="394060"/>
                      <a:pt x="183200" y="388425"/>
                      <a:pt x="180560" y="384464"/>
                    </a:cubicBezTo>
                    <a:cubicBezTo>
                      <a:pt x="178251" y="381000"/>
                      <a:pt x="173303" y="380277"/>
                      <a:pt x="170170" y="377536"/>
                    </a:cubicBezTo>
                    <a:cubicBezTo>
                      <a:pt x="164026" y="372160"/>
                      <a:pt x="152851" y="360218"/>
                      <a:pt x="152851" y="360218"/>
                    </a:cubicBezTo>
                    <a:cubicBezTo>
                      <a:pt x="154006" y="354445"/>
                      <a:pt x="150730" y="344762"/>
                      <a:pt x="156315" y="342900"/>
                    </a:cubicBezTo>
                    <a:cubicBezTo>
                      <a:pt x="204101" y="326971"/>
                      <a:pt x="227970" y="361517"/>
                      <a:pt x="208270" y="322118"/>
                    </a:cubicBezTo>
                    <a:cubicBezTo>
                      <a:pt x="206408" y="318395"/>
                      <a:pt x="203651" y="315191"/>
                      <a:pt x="201342" y="311727"/>
                    </a:cubicBezTo>
                    <a:cubicBezTo>
                      <a:pt x="200188" y="308263"/>
                      <a:pt x="200461" y="303918"/>
                      <a:pt x="197879" y="301336"/>
                    </a:cubicBezTo>
                    <a:cubicBezTo>
                      <a:pt x="195297" y="298754"/>
                      <a:pt x="190619" y="299751"/>
                      <a:pt x="187488" y="297873"/>
                    </a:cubicBezTo>
                    <a:cubicBezTo>
                      <a:pt x="184688" y="296193"/>
                      <a:pt x="182869" y="293255"/>
                      <a:pt x="180560" y="290946"/>
                    </a:cubicBezTo>
                    <a:cubicBezTo>
                      <a:pt x="184024" y="289791"/>
                      <a:pt x="187342" y="288037"/>
                      <a:pt x="190951" y="287482"/>
                    </a:cubicBezTo>
                    <a:cubicBezTo>
                      <a:pt x="202419" y="285717"/>
                      <a:pt x="214985" y="288731"/>
                      <a:pt x="225588" y="284018"/>
                    </a:cubicBezTo>
                    <a:cubicBezTo>
                      <a:pt x="228924" y="282535"/>
                      <a:pt x="224706" y="276209"/>
                      <a:pt x="222124" y="273627"/>
                    </a:cubicBezTo>
                    <a:cubicBezTo>
                      <a:pt x="216237" y="267740"/>
                      <a:pt x="201342" y="259773"/>
                      <a:pt x="201342" y="259773"/>
                    </a:cubicBezTo>
                    <a:cubicBezTo>
                      <a:pt x="194601" y="239545"/>
                      <a:pt x="203154" y="258120"/>
                      <a:pt x="187488" y="242455"/>
                    </a:cubicBezTo>
                    <a:cubicBezTo>
                      <a:pt x="181860" y="236827"/>
                      <a:pt x="177257" y="224551"/>
                      <a:pt x="173633" y="218209"/>
                    </a:cubicBezTo>
                    <a:cubicBezTo>
                      <a:pt x="171568" y="214595"/>
                      <a:pt x="169015" y="211282"/>
                      <a:pt x="166706" y="207818"/>
                    </a:cubicBezTo>
                    <a:cubicBezTo>
                      <a:pt x="170170" y="205509"/>
                      <a:pt x="173041" y="201827"/>
                      <a:pt x="177097" y="200891"/>
                    </a:cubicBezTo>
                    <a:cubicBezTo>
                      <a:pt x="188403" y="198282"/>
                      <a:pt x="201130" y="202139"/>
                      <a:pt x="211733" y="197427"/>
                    </a:cubicBezTo>
                    <a:cubicBezTo>
                      <a:pt x="215069" y="195944"/>
                      <a:pt x="210043" y="190227"/>
                      <a:pt x="208270" y="187036"/>
                    </a:cubicBezTo>
                    <a:cubicBezTo>
                      <a:pt x="197348" y="167377"/>
                      <a:pt x="195158" y="166998"/>
                      <a:pt x="180560" y="152400"/>
                    </a:cubicBezTo>
                    <a:cubicBezTo>
                      <a:pt x="177979" y="149819"/>
                      <a:pt x="173633" y="150091"/>
                      <a:pt x="170170" y="148936"/>
                    </a:cubicBezTo>
                    <a:cubicBezTo>
                      <a:pt x="167861" y="146627"/>
                      <a:pt x="164922" y="144809"/>
                      <a:pt x="163242" y="142009"/>
                    </a:cubicBezTo>
                    <a:cubicBezTo>
                      <a:pt x="157871" y="133057"/>
                      <a:pt x="159139" y="123873"/>
                      <a:pt x="163242" y="114300"/>
                    </a:cubicBezTo>
                    <a:cubicBezTo>
                      <a:pt x="164528" y="111298"/>
                      <a:pt x="167861" y="109682"/>
                      <a:pt x="170170" y="107373"/>
                    </a:cubicBezTo>
                    <a:cubicBezTo>
                      <a:pt x="171324" y="103909"/>
                      <a:pt x="173633" y="100633"/>
                      <a:pt x="173633" y="96982"/>
                    </a:cubicBezTo>
                    <a:cubicBezTo>
                      <a:pt x="173633" y="93331"/>
                      <a:pt x="172292" y="89562"/>
                      <a:pt x="170170" y="86591"/>
                    </a:cubicBezTo>
                    <a:cubicBezTo>
                      <a:pt x="162534" y="75901"/>
                      <a:pt x="155909" y="72466"/>
                      <a:pt x="145924" y="65809"/>
                    </a:cubicBezTo>
                    <a:cubicBezTo>
                      <a:pt x="139908" y="47763"/>
                      <a:pt x="141237" y="62076"/>
                      <a:pt x="149388" y="48491"/>
                    </a:cubicBezTo>
                    <a:cubicBezTo>
                      <a:pt x="151266" y="45360"/>
                      <a:pt x="163820" y="8082"/>
                      <a:pt x="166706"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59" name="Freeform 158">
              <a:extLst>
                <a:ext uri="{FF2B5EF4-FFF2-40B4-BE49-F238E27FC236}">
                  <a16:creationId xmlns:a16="http://schemas.microsoft.com/office/drawing/2014/main" id="{B0F3C48E-B98B-4D7F-2C43-EDCDD6062DD4}"/>
                </a:ext>
              </a:extLst>
            </p:cNvPr>
            <p:cNvSpPr/>
            <p:nvPr/>
          </p:nvSpPr>
          <p:spPr>
            <a:xfrm>
              <a:off x="8066150" y="5694218"/>
              <a:ext cx="101105" cy="218277"/>
            </a:xfrm>
            <a:custGeom>
              <a:avLst/>
              <a:gdLst>
                <a:gd name="connsiteX0" fmla="*/ 56077 w 101105"/>
                <a:gd name="connsiteY0" fmla="*/ 0 h 218277"/>
                <a:gd name="connsiteX1" fmla="*/ 56077 w 101105"/>
                <a:gd name="connsiteY1" fmla="*/ 0 h 218277"/>
                <a:gd name="connsiteX2" fmla="*/ 56077 w 101105"/>
                <a:gd name="connsiteY2" fmla="*/ 48491 h 218277"/>
                <a:gd name="connsiteX3" fmla="*/ 35295 w 101105"/>
                <a:gd name="connsiteY3" fmla="*/ 55418 h 218277"/>
                <a:gd name="connsiteX4" fmla="*/ 38759 w 101105"/>
                <a:gd name="connsiteY4" fmla="*/ 69273 h 218277"/>
                <a:gd name="connsiteX5" fmla="*/ 49150 w 101105"/>
                <a:gd name="connsiteY5" fmla="*/ 72737 h 218277"/>
                <a:gd name="connsiteX6" fmla="*/ 59541 w 101105"/>
                <a:gd name="connsiteY6" fmla="*/ 79664 h 218277"/>
                <a:gd name="connsiteX7" fmla="*/ 52614 w 101105"/>
                <a:gd name="connsiteY7" fmla="*/ 100446 h 218277"/>
                <a:gd name="connsiteX8" fmla="*/ 49150 w 101105"/>
                <a:gd name="connsiteY8" fmla="*/ 121227 h 218277"/>
                <a:gd name="connsiteX9" fmla="*/ 35295 w 101105"/>
                <a:gd name="connsiteY9" fmla="*/ 124691 h 218277"/>
                <a:gd name="connsiteX10" fmla="*/ 11050 w 101105"/>
                <a:gd name="connsiteY10" fmla="*/ 131618 h 218277"/>
                <a:gd name="connsiteX11" fmla="*/ 4123 w 101105"/>
                <a:gd name="connsiteY11" fmla="*/ 138546 h 218277"/>
                <a:gd name="connsiteX12" fmla="*/ 659 w 101105"/>
                <a:gd name="connsiteY12" fmla="*/ 173182 h 218277"/>
                <a:gd name="connsiteX13" fmla="*/ 11050 w 101105"/>
                <a:gd name="connsiteY13" fmla="*/ 180109 h 218277"/>
                <a:gd name="connsiteX14" fmla="*/ 49150 w 101105"/>
                <a:gd name="connsiteY14" fmla="*/ 187037 h 218277"/>
                <a:gd name="connsiteX15" fmla="*/ 38759 w 101105"/>
                <a:gd name="connsiteY15" fmla="*/ 193964 h 218277"/>
                <a:gd name="connsiteX16" fmla="*/ 35295 w 101105"/>
                <a:gd name="connsiteY16" fmla="*/ 204355 h 218277"/>
                <a:gd name="connsiteX17" fmla="*/ 28368 w 101105"/>
                <a:gd name="connsiteY17" fmla="*/ 214746 h 218277"/>
                <a:gd name="connsiteX18" fmla="*/ 38759 w 101105"/>
                <a:gd name="connsiteY18" fmla="*/ 218209 h 218277"/>
                <a:gd name="connsiteX19" fmla="*/ 101105 w 101105"/>
                <a:gd name="connsiteY19" fmla="*/ 211282 h 218277"/>
                <a:gd name="connsiteX20" fmla="*/ 94177 w 101105"/>
                <a:gd name="connsiteY20" fmla="*/ 197427 h 218277"/>
                <a:gd name="connsiteX21" fmla="*/ 83786 w 101105"/>
                <a:gd name="connsiteY21" fmla="*/ 193964 h 218277"/>
                <a:gd name="connsiteX22" fmla="*/ 69932 w 101105"/>
                <a:gd name="connsiteY22" fmla="*/ 183573 h 218277"/>
                <a:gd name="connsiteX23" fmla="*/ 73395 w 101105"/>
                <a:gd name="connsiteY23" fmla="*/ 155864 h 218277"/>
                <a:gd name="connsiteX24" fmla="*/ 94177 w 101105"/>
                <a:gd name="connsiteY24" fmla="*/ 152400 h 218277"/>
                <a:gd name="connsiteX25" fmla="*/ 94177 w 101105"/>
                <a:gd name="connsiteY25" fmla="*/ 48491 h 218277"/>
                <a:gd name="connsiteX26" fmla="*/ 80323 w 101105"/>
                <a:gd name="connsiteY26" fmla="*/ 20782 h 218277"/>
                <a:gd name="connsiteX27" fmla="*/ 66468 w 101105"/>
                <a:gd name="connsiteY27" fmla="*/ 6927 h 218277"/>
                <a:gd name="connsiteX28" fmla="*/ 56077 w 101105"/>
                <a:gd name="connsiteY28" fmla="*/ 0 h 2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1105" h="218277">
                  <a:moveTo>
                    <a:pt x="56077" y="0"/>
                  </a:moveTo>
                  <a:lnTo>
                    <a:pt x="56077" y="0"/>
                  </a:lnTo>
                  <a:cubicBezTo>
                    <a:pt x="56274" y="1772"/>
                    <a:pt x="63797" y="40771"/>
                    <a:pt x="56077" y="48491"/>
                  </a:cubicBezTo>
                  <a:cubicBezTo>
                    <a:pt x="50914" y="53654"/>
                    <a:pt x="35295" y="55418"/>
                    <a:pt x="35295" y="55418"/>
                  </a:cubicBezTo>
                  <a:cubicBezTo>
                    <a:pt x="36450" y="60036"/>
                    <a:pt x="35785" y="65556"/>
                    <a:pt x="38759" y="69273"/>
                  </a:cubicBezTo>
                  <a:cubicBezTo>
                    <a:pt x="41040" y="72124"/>
                    <a:pt x="45884" y="71104"/>
                    <a:pt x="49150" y="72737"/>
                  </a:cubicBezTo>
                  <a:cubicBezTo>
                    <a:pt x="52873" y="74599"/>
                    <a:pt x="56077" y="77355"/>
                    <a:pt x="59541" y="79664"/>
                  </a:cubicBezTo>
                  <a:cubicBezTo>
                    <a:pt x="57232" y="86591"/>
                    <a:pt x="53815" y="93243"/>
                    <a:pt x="52614" y="100446"/>
                  </a:cubicBezTo>
                  <a:cubicBezTo>
                    <a:pt x="51459" y="107373"/>
                    <a:pt x="53232" y="115513"/>
                    <a:pt x="49150" y="121227"/>
                  </a:cubicBezTo>
                  <a:cubicBezTo>
                    <a:pt x="46383" y="125101"/>
                    <a:pt x="39872" y="123383"/>
                    <a:pt x="35295" y="124691"/>
                  </a:cubicBezTo>
                  <a:cubicBezTo>
                    <a:pt x="552" y="134619"/>
                    <a:pt x="54313" y="120804"/>
                    <a:pt x="11050" y="131618"/>
                  </a:cubicBezTo>
                  <a:cubicBezTo>
                    <a:pt x="8741" y="133927"/>
                    <a:pt x="4915" y="135378"/>
                    <a:pt x="4123" y="138546"/>
                  </a:cubicBezTo>
                  <a:cubicBezTo>
                    <a:pt x="1309" y="149802"/>
                    <a:pt x="-1248" y="161737"/>
                    <a:pt x="659" y="173182"/>
                  </a:cubicBezTo>
                  <a:cubicBezTo>
                    <a:pt x="1343" y="177288"/>
                    <a:pt x="7047" y="178965"/>
                    <a:pt x="11050" y="180109"/>
                  </a:cubicBezTo>
                  <a:cubicBezTo>
                    <a:pt x="23462" y="183655"/>
                    <a:pt x="36450" y="184728"/>
                    <a:pt x="49150" y="187037"/>
                  </a:cubicBezTo>
                  <a:cubicBezTo>
                    <a:pt x="45686" y="189346"/>
                    <a:pt x="41360" y="190713"/>
                    <a:pt x="38759" y="193964"/>
                  </a:cubicBezTo>
                  <a:cubicBezTo>
                    <a:pt x="36478" y="196815"/>
                    <a:pt x="36928" y="201089"/>
                    <a:pt x="35295" y="204355"/>
                  </a:cubicBezTo>
                  <a:cubicBezTo>
                    <a:pt x="33433" y="208078"/>
                    <a:pt x="30677" y="211282"/>
                    <a:pt x="28368" y="214746"/>
                  </a:cubicBezTo>
                  <a:cubicBezTo>
                    <a:pt x="31832" y="215900"/>
                    <a:pt x="35108" y="218209"/>
                    <a:pt x="38759" y="218209"/>
                  </a:cubicBezTo>
                  <a:cubicBezTo>
                    <a:pt x="83241" y="218209"/>
                    <a:pt x="76586" y="219456"/>
                    <a:pt x="101105" y="211282"/>
                  </a:cubicBezTo>
                  <a:cubicBezTo>
                    <a:pt x="98796" y="206664"/>
                    <a:pt x="97828" y="201078"/>
                    <a:pt x="94177" y="197427"/>
                  </a:cubicBezTo>
                  <a:cubicBezTo>
                    <a:pt x="91595" y="194845"/>
                    <a:pt x="86956" y="195775"/>
                    <a:pt x="83786" y="193964"/>
                  </a:cubicBezTo>
                  <a:cubicBezTo>
                    <a:pt x="78774" y="191100"/>
                    <a:pt x="74550" y="187037"/>
                    <a:pt x="69932" y="183573"/>
                  </a:cubicBezTo>
                  <a:cubicBezTo>
                    <a:pt x="67698" y="174639"/>
                    <a:pt x="61647" y="163207"/>
                    <a:pt x="73395" y="155864"/>
                  </a:cubicBezTo>
                  <a:cubicBezTo>
                    <a:pt x="79350" y="152142"/>
                    <a:pt x="87250" y="153555"/>
                    <a:pt x="94177" y="152400"/>
                  </a:cubicBezTo>
                  <a:cubicBezTo>
                    <a:pt x="100937" y="105087"/>
                    <a:pt x="99505" y="125748"/>
                    <a:pt x="94177" y="48491"/>
                  </a:cubicBezTo>
                  <a:cubicBezTo>
                    <a:pt x="92578" y="25301"/>
                    <a:pt x="95047" y="30598"/>
                    <a:pt x="80323" y="20782"/>
                  </a:cubicBezTo>
                  <a:cubicBezTo>
                    <a:pt x="79003" y="16824"/>
                    <a:pt x="77024" y="1649"/>
                    <a:pt x="66468" y="6927"/>
                  </a:cubicBezTo>
                  <a:cubicBezTo>
                    <a:pt x="63202" y="8560"/>
                    <a:pt x="57809" y="1154"/>
                    <a:pt x="56077"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0" name="Freeform 159">
              <a:extLst>
                <a:ext uri="{FF2B5EF4-FFF2-40B4-BE49-F238E27FC236}">
                  <a16:creationId xmlns:a16="http://schemas.microsoft.com/office/drawing/2014/main" id="{9F9A2A1C-CAE0-549C-2AB8-B9ECE1135213}"/>
                </a:ext>
              </a:extLst>
            </p:cNvPr>
            <p:cNvSpPr/>
            <p:nvPr/>
          </p:nvSpPr>
          <p:spPr>
            <a:xfrm>
              <a:off x="6930736" y="4987636"/>
              <a:ext cx="96982" cy="388623"/>
            </a:xfrm>
            <a:custGeom>
              <a:avLst/>
              <a:gdLst>
                <a:gd name="connsiteX0" fmla="*/ 24246 w 96982"/>
                <a:gd name="connsiteY0" fmla="*/ 0 h 388623"/>
                <a:gd name="connsiteX1" fmla="*/ 24246 w 96982"/>
                <a:gd name="connsiteY1" fmla="*/ 0 h 388623"/>
                <a:gd name="connsiteX2" fmla="*/ 34637 w 96982"/>
                <a:gd name="connsiteY2" fmla="*/ 27709 h 388623"/>
                <a:gd name="connsiteX3" fmla="*/ 38100 w 96982"/>
                <a:gd name="connsiteY3" fmla="*/ 38100 h 388623"/>
                <a:gd name="connsiteX4" fmla="*/ 48491 w 96982"/>
                <a:gd name="connsiteY4" fmla="*/ 45028 h 388623"/>
                <a:gd name="connsiteX5" fmla="*/ 51955 w 96982"/>
                <a:gd name="connsiteY5" fmla="*/ 58882 h 388623"/>
                <a:gd name="connsiteX6" fmla="*/ 55419 w 96982"/>
                <a:gd name="connsiteY6" fmla="*/ 69273 h 388623"/>
                <a:gd name="connsiteX7" fmla="*/ 51955 w 96982"/>
                <a:gd name="connsiteY7" fmla="*/ 83128 h 388623"/>
                <a:gd name="connsiteX8" fmla="*/ 41564 w 96982"/>
                <a:gd name="connsiteY8" fmla="*/ 79664 h 388623"/>
                <a:gd name="connsiteX9" fmla="*/ 31173 w 96982"/>
                <a:gd name="connsiteY9" fmla="*/ 93519 h 388623"/>
                <a:gd name="connsiteX10" fmla="*/ 41564 w 96982"/>
                <a:gd name="connsiteY10" fmla="*/ 100446 h 388623"/>
                <a:gd name="connsiteX11" fmla="*/ 58882 w 96982"/>
                <a:gd name="connsiteY11" fmla="*/ 121228 h 388623"/>
                <a:gd name="connsiteX12" fmla="*/ 62346 w 96982"/>
                <a:gd name="connsiteY12" fmla="*/ 131619 h 388623"/>
                <a:gd name="connsiteX13" fmla="*/ 51955 w 96982"/>
                <a:gd name="connsiteY13" fmla="*/ 138546 h 388623"/>
                <a:gd name="connsiteX14" fmla="*/ 41564 w 96982"/>
                <a:gd name="connsiteY14" fmla="*/ 142009 h 388623"/>
                <a:gd name="connsiteX15" fmla="*/ 34637 w 96982"/>
                <a:gd name="connsiteY15" fmla="*/ 148937 h 388623"/>
                <a:gd name="connsiteX16" fmla="*/ 41564 w 96982"/>
                <a:gd name="connsiteY16" fmla="*/ 159328 h 388623"/>
                <a:gd name="connsiteX17" fmla="*/ 45028 w 96982"/>
                <a:gd name="connsiteY17" fmla="*/ 169719 h 388623"/>
                <a:gd name="connsiteX18" fmla="*/ 55419 w 96982"/>
                <a:gd name="connsiteY18" fmla="*/ 176646 h 388623"/>
                <a:gd name="connsiteX19" fmla="*/ 72737 w 96982"/>
                <a:gd name="connsiteY19" fmla="*/ 193964 h 388623"/>
                <a:gd name="connsiteX20" fmla="*/ 83128 w 96982"/>
                <a:gd name="connsiteY20" fmla="*/ 204355 h 388623"/>
                <a:gd name="connsiteX21" fmla="*/ 55419 w 96982"/>
                <a:gd name="connsiteY21" fmla="*/ 218209 h 388623"/>
                <a:gd name="connsiteX22" fmla="*/ 51955 w 96982"/>
                <a:gd name="connsiteY22" fmla="*/ 228600 h 388623"/>
                <a:gd name="connsiteX23" fmla="*/ 65809 w 96982"/>
                <a:gd name="connsiteY23" fmla="*/ 249382 h 388623"/>
                <a:gd name="connsiteX24" fmla="*/ 76200 w 96982"/>
                <a:gd name="connsiteY24" fmla="*/ 270164 h 388623"/>
                <a:gd name="connsiteX25" fmla="*/ 69273 w 96982"/>
                <a:gd name="connsiteY25" fmla="*/ 280555 h 388623"/>
                <a:gd name="connsiteX26" fmla="*/ 58882 w 96982"/>
                <a:gd name="connsiteY26" fmla="*/ 284019 h 388623"/>
                <a:gd name="connsiteX27" fmla="*/ 55419 w 96982"/>
                <a:gd name="connsiteY27" fmla="*/ 297873 h 388623"/>
                <a:gd name="connsiteX28" fmla="*/ 62346 w 96982"/>
                <a:gd name="connsiteY28" fmla="*/ 311728 h 388623"/>
                <a:gd name="connsiteX29" fmla="*/ 72737 w 96982"/>
                <a:gd name="connsiteY29" fmla="*/ 318655 h 388623"/>
                <a:gd name="connsiteX30" fmla="*/ 76200 w 96982"/>
                <a:gd name="connsiteY30" fmla="*/ 329046 h 388623"/>
                <a:gd name="connsiteX31" fmla="*/ 83128 w 96982"/>
                <a:gd name="connsiteY31" fmla="*/ 335973 h 388623"/>
                <a:gd name="connsiteX32" fmla="*/ 86591 w 96982"/>
                <a:gd name="connsiteY32" fmla="*/ 346364 h 388623"/>
                <a:gd name="connsiteX33" fmla="*/ 90055 w 96982"/>
                <a:gd name="connsiteY33" fmla="*/ 370609 h 388623"/>
                <a:gd name="connsiteX34" fmla="*/ 96982 w 96982"/>
                <a:gd name="connsiteY34" fmla="*/ 381000 h 388623"/>
                <a:gd name="connsiteX35" fmla="*/ 90055 w 96982"/>
                <a:gd name="connsiteY35" fmla="*/ 387928 h 388623"/>
                <a:gd name="connsiteX36" fmla="*/ 55419 w 96982"/>
                <a:gd name="connsiteY36" fmla="*/ 384464 h 388623"/>
                <a:gd name="connsiteX37" fmla="*/ 41564 w 96982"/>
                <a:gd name="connsiteY37" fmla="*/ 363682 h 388623"/>
                <a:gd name="connsiteX38" fmla="*/ 31173 w 96982"/>
                <a:gd name="connsiteY38" fmla="*/ 353291 h 388623"/>
                <a:gd name="connsiteX39" fmla="*/ 24246 w 96982"/>
                <a:gd name="connsiteY39" fmla="*/ 329046 h 388623"/>
                <a:gd name="connsiteX40" fmla="*/ 31173 w 96982"/>
                <a:gd name="connsiteY40" fmla="*/ 308264 h 388623"/>
                <a:gd name="connsiteX41" fmla="*/ 34637 w 96982"/>
                <a:gd name="connsiteY41" fmla="*/ 297873 h 388623"/>
                <a:gd name="connsiteX42" fmla="*/ 38100 w 96982"/>
                <a:gd name="connsiteY42" fmla="*/ 287482 h 388623"/>
                <a:gd name="connsiteX43" fmla="*/ 34637 w 96982"/>
                <a:gd name="connsiteY43" fmla="*/ 238991 h 388623"/>
                <a:gd name="connsiteX44" fmla="*/ 20782 w 96982"/>
                <a:gd name="connsiteY44" fmla="*/ 218209 h 388623"/>
                <a:gd name="connsiteX45" fmla="*/ 13855 w 96982"/>
                <a:gd name="connsiteY45" fmla="*/ 197428 h 388623"/>
                <a:gd name="connsiteX46" fmla="*/ 10391 w 96982"/>
                <a:gd name="connsiteY46" fmla="*/ 187037 h 388623"/>
                <a:gd name="connsiteX47" fmla="*/ 6928 w 96982"/>
                <a:gd name="connsiteY47" fmla="*/ 72737 h 388623"/>
                <a:gd name="connsiteX48" fmla="*/ 0 w 96982"/>
                <a:gd name="connsiteY48" fmla="*/ 45028 h 388623"/>
                <a:gd name="connsiteX49" fmla="*/ 24246 w 96982"/>
                <a:gd name="connsiteY49" fmla="*/ 0 h 38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6982" h="388623">
                  <a:moveTo>
                    <a:pt x="24246" y="0"/>
                  </a:moveTo>
                  <a:lnTo>
                    <a:pt x="24246" y="0"/>
                  </a:lnTo>
                  <a:cubicBezTo>
                    <a:pt x="27710" y="9236"/>
                    <a:pt x="31266" y="18438"/>
                    <a:pt x="34637" y="27709"/>
                  </a:cubicBezTo>
                  <a:cubicBezTo>
                    <a:pt x="35885" y="31140"/>
                    <a:pt x="35819" y="35249"/>
                    <a:pt x="38100" y="38100"/>
                  </a:cubicBezTo>
                  <a:cubicBezTo>
                    <a:pt x="40700" y="41351"/>
                    <a:pt x="45027" y="42719"/>
                    <a:pt x="48491" y="45028"/>
                  </a:cubicBezTo>
                  <a:cubicBezTo>
                    <a:pt x="49646" y="49646"/>
                    <a:pt x="50647" y="54305"/>
                    <a:pt x="51955" y="58882"/>
                  </a:cubicBezTo>
                  <a:cubicBezTo>
                    <a:pt x="52958" y="62393"/>
                    <a:pt x="55419" y="65622"/>
                    <a:pt x="55419" y="69273"/>
                  </a:cubicBezTo>
                  <a:cubicBezTo>
                    <a:pt x="55419" y="74033"/>
                    <a:pt x="53110" y="78510"/>
                    <a:pt x="51955" y="83128"/>
                  </a:cubicBezTo>
                  <a:cubicBezTo>
                    <a:pt x="48491" y="81973"/>
                    <a:pt x="45215" y="79664"/>
                    <a:pt x="41564" y="79664"/>
                  </a:cubicBezTo>
                  <a:cubicBezTo>
                    <a:pt x="29758" y="79664"/>
                    <a:pt x="21916" y="81948"/>
                    <a:pt x="31173" y="93519"/>
                  </a:cubicBezTo>
                  <a:cubicBezTo>
                    <a:pt x="33774" y="96770"/>
                    <a:pt x="38366" y="97781"/>
                    <a:pt x="41564" y="100446"/>
                  </a:cubicBezTo>
                  <a:cubicBezTo>
                    <a:pt x="48131" y="105918"/>
                    <a:pt x="54989" y="113443"/>
                    <a:pt x="58882" y="121228"/>
                  </a:cubicBezTo>
                  <a:cubicBezTo>
                    <a:pt x="60515" y="124494"/>
                    <a:pt x="61191" y="128155"/>
                    <a:pt x="62346" y="131619"/>
                  </a:cubicBezTo>
                  <a:cubicBezTo>
                    <a:pt x="58882" y="133928"/>
                    <a:pt x="55678" y="136685"/>
                    <a:pt x="51955" y="138546"/>
                  </a:cubicBezTo>
                  <a:cubicBezTo>
                    <a:pt x="48689" y="140179"/>
                    <a:pt x="44695" y="140131"/>
                    <a:pt x="41564" y="142009"/>
                  </a:cubicBezTo>
                  <a:cubicBezTo>
                    <a:pt x="38764" y="143689"/>
                    <a:pt x="36946" y="146628"/>
                    <a:pt x="34637" y="148937"/>
                  </a:cubicBezTo>
                  <a:cubicBezTo>
                    <a:pt x="36946" y="152401"/>
                    <a:pt x="39702" y="155605"/>
                    <a:pt x="41564" y="159328"/>
                  </a:cubicBezTo>
                  <a:cubicBezTo>
                    <a:pt x="43197" y="162594"/>
                    <a:pt x="42747" y="166868"/>
                    <a:pt x="45028" y="169719"/>
                  </a:cubicBezTo>
                  <a:cubicBezTo>
                    <a:pt x="47629" y="172970"/>
                    <a:pt x="52286" y="173905"/>
                    <a:pt x="55419" y="176646"/>
                  </a:cubicBezTo>
                  <a:cubicBezTo>
                    <a:pt x="61563" y="182022"/>
                    <a:pt x="66964" y="188191"/>
                    <a:pt x="72737" y="193964"/>
                  </a:cubicBezTo>
                  <a:lnTo>
                    <a:pt x="83128" y="204355"/>
                  </a:lnTo>
                  <a:cubicBezTo>
                    <a:pt x="90929" y="227762"/>
                    <a:pt x="87263" y="205472"/>
                    <a:pt x="55419" y="218209"/>
                  </a:cubicBezTo>
                  <a:cubicBezTo>
                    <a:pt x="52029" y="219565"/>
                    <a:pt x="53110" y="225136"/>
                    <a:pt x="51955" y="228600"/>
                  </a:cubicBezTo>
                  <a:cubicBezTo>
                    <a:pt x="56573" y="235527"/>
                    <a:pt x="63176" y="241484"/>
                    <a:pt x="65809" y="249382"/>
                  </a:cubicBezTo>
                  <a:cubicBezTo>
                    <a:pt x="70589" y="263722"/>
                    <a:pt x="67248" y="256735"/>
                    <a:pt x="76200" y="270164"/>
                  </a:cubicBezTo>
                  <a:cubicBezTo>
                    <a:pt x="73891" y="273628"/>
                    <a:pt x="72524" y="277954"/>
                    <a:pt x="69273" y="280555"/>
                  </a:cubicBezTo>
                  <a:cubicBezTo>
                    <a:pt x="66422" y="282836"/>
                    <a:pt x="61163" y="281168"/>
                    <a:pt x="58882" y="284019"/>
                  </a:cubicBezTo>
                  <a:cubicBezTo>
                    <a:pt x="55908" y="287736"/>
                    <a:pt x="56573" y="293255"/>
                    <a:pt x="55419" y="297873"/>
                  </a:cubicBezTo>
                  <a:cubicBezTo>
                    <a:pt x="57728" y="302491"/>
                    <a:pt x="59041" y="307761"/>
                    <a:pt x="62346" y="311728"/>
                  </a:cubicBezTo>
                  <a:cubicBezTo>
                    <a:pt x="65011" y="314926"/>
                    <a:pt x="70137" y="315404"/>
                    <a:pt x="72737" y="318655"/>
                  </a:cubicBezTo>
                  <a:cubicBezTo>
                    <a:pt x="75018" y="321506"/>
                    <a:pt x="74322" y="325915"/>
                    <a:pt x="76200" y="329046"/>
                  </a:cubicBezTo>
                  <a:cubicBezTo>
                    <a:pt x="77880" y="331846"/>
                    <a:pt x="80819" y="333664"/>
                    <a:pt x="83128" y="335973"/>
                  </a:cubicBezTo>
                  <a:cubicBezTo>
                    <a:pt x="84282" y="339437"/>
                    <a:pt x="85875" y="342784"/>
                    <a:pt x="86591" y="346364"/>
                  </a:cubicBezTo>
                  <a:cubicBezTo>
                    <a:pt x="88192" y="354369"/>
                    <a:pt x="87709" y="362790"/>
                    <a:pt x="90055" y="370609"/>
                  </a:cubicBezTo>
                  <a:cubicBezTo>
                    <a:pt x="91251" y="374596"/>
                    <a:pt x="94673" y="377536"/>
                    <a:pt x="96982" y="381000"/>
                  </a:cubicBezTo>
                  <a:cubicBezTo>
                    <a:pt x="94673" y="383309"/>
                    <a:pt x="93309" y="387657"/>
                    <a:pt x="90055" y="387928"/>
                  </a:cubicBezTo>
                  <a:cubicBezTo>
                    <a:pt x="78492" y="388892"/>
                    <a:pt x="65797" y="389653"/>
                    <a:pt x="55419" y="384464"/>
                  </a:cubicBezTo>
                  <a:cubicBezTo>
                    <a:pt x="47972" y="380741"/>
                    <a:pt x="46182" y="370609"/>
                    <a:pt x="41564" y="363682"/>
                  </a:cubicBezTo>
                  <a:cubicBezTo>
                    <a:pt x="38847" y="359606"/>
                    <a:pt x="34637" y="356755"/>
                    <a:pt x="31173" y="353291"/>
                  </a:cubicBezTo>
                  <a:cubicBezTo>
                    <a:pt x="29796" y="349159"/>
                    <a:pt x="23911" y="332394"/>
                    <a:pt x="24246" y="329046"/>
                  </a:cubicBezTo>
                  <a:cubicBezTo>
                    <a:pt x="24973" y="321780"/>
                    <a:pt x="28864" y="315191"/>
                    <a:pt x="31173" y="308264"/>
                  </a:cubicBezTo>
                  <a:lnTo>
                    <a:pt x="34637" y="297873"/>
                  </a:lnTo>
                  <a:lnTo>
                    <a:pt x="38100" y="287482"/>
                  </a:lnTo>
                  <a:cubicBezTo>
                    <a:pt x="36946" y="271318"/>
                    <a:pt x="38567" y="254712"/>
                    <a:pt x="34637" y="238991"/>
                  </a:cubicBezTo>
                  <a:cubicBezTo>
                    <a:pt x="32618" y="230914"/>
                    <a:pt x="20782" y="218209"/>
                    <a:pt x="20782" y="218209"/>
                  </a:cubicBezTo>
                  <a:lnTo>
                    <a:pt x="13855" y="197428"/>
                  </a:lnTo>
                  <a:lnTo>
                    <a:pt x="10391" y="187037"/>
                  </a:lnTo>
                  <a:cubicBezTo>
                    <a:pt x="9237" y="148937"/>
                    <a:pt x="9710" y="110753"/>
                    <a:pt x="6928" y="72737"/>
                  </a:cubicBezTo>
                  <a:cubicBezTo>
                    <a:pt x="6233" y="63242"/>
                    <a:pt x="0" y="54549"/>
                    <a:pt x="0" y="45028"/>
                  </a:cubicBezTo>
                  <a:lnTo>
                    <a:pt x="24246"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18" name="Group 217">
              <a:extLst>
                <a:ext uri="{FF2B5EF4-FFF2-40B4-BE49-F238E27FC236}">
                  <a16:creationId xmlns:a16="http://schemas.microsoft.com/office/drawing/2014/main" id="{9BE4E374-8425-FADE-7A13-A76272F00D85}"/>
                </a:ext>
              </a:extLst>
            </p:cNvPr>
            <p:cNvGrpSpPr/>
            <p:nvPr/>
          </p:nvGrpSpPr>
          <p:grpSpPr>
            <a:xfrm>
              <a:off x="7200900" y="3768436"/>
              <a:ext cx="342900" cy="2237308"/>
              <a:chOff x="7200900" y="3768436"/>
              <a:chExt cx="342900" cy="2237308"/>
            </a:xfrm>
          </p:grpSpPr>
          <p:sp>
            <p:nvSpPr>
              <p:cNvPr id="183" name="Freeform 182">
                <a:extLst>
                  <a:ext uri="{FF2B5EF4-FFF2-40B4-BE49-F238E27FC236}">
                    <a16:creationId xmlns:a16="http://schemas.microsoft.com/office/drawing/2014/main" id="{DB875E11-15EE-EE8E-4326-9AD0FD188B43}"/>
                  </a:ext>
                </a:extLst>
              </p:cNvPr>
              <p:cNvSpPr/>
              <p:nvPr/>
            </p:nvSpPr>
            <p:spPr>
              <a:xfrm>
                <a:off x="7239740" y="4492101"/>
                <a:ext cx="164237" cy="1513643"/>
              </a:xfrm>
              <a:custGeom>
                <a:avLst/>
                <a:gdLst>
                  <a:gd name="connsiteX0" fmla="*/ 88777 w 164237"/>
                  <a:gd name="connsiteY0" fmla="*/ 0 h 1513643"/>
                  <a:gd name="connsiteX1" fmla="*/ 71021 w 164237"/>
                  <a:gd name="connsiteY1" fmla="*/ 84338 h 1513643"/>
                  <a:gd name="connsiteX2" fmla="*/ 0 w 164237"/>
                  <a:gd name="connsiteY2" fmla="*/ 110971 h 1513643"/>
                  <a:gd name="connsiteX3" fmla="*/ 79899 w 164237"/>
                  <a:gd name="connsiteY3" fmla="*/ 115410 h 1513643"/>
                  <a:gd name="connsiteX4" fmla="*/ 13316 w 164237"/>
                  <a:gd name="connsiteY4" fmla="*/ 1504765 h 1513643"/>
                  <a:gd name="connsiteX5" fmla="*/ 110971 w 164237"/>
                  <a:gd name="connsiteY5" fmla="*/ 1513643 h 1513643"/>
                  <a:gd name="connsiteX6" fmla="*/ 124287 w 164237"/>
                  <a:gd name="connsiteY6" fmla="*/ 119849 h 1513643"/>
                  <a:gd name="connsiteX7" fmla="*/ 164237 w 164237"/>
                  <a:gd name="connsiteY7" fmla="*/ 155359 h 1513643"/>
                  <a:gd name="connsiteX8" fmla="*/ 128726 w 164237"/>
                  <a:gd name="connsiteY8" fmla="*/ 66582 h 1513643"/>
                  <a:gd name="connsiteX9" fmla="*/ 88777 w 164237"/>
                  <a:gd name="connsiteY9" fmla="*/ 0 h 1513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237" h="1513643">
                    <a:moveTo>
                      <a:pt x="88777" y="0"/>
                    </a:moveTo>
                    <a:lnTo>
                      <a:pt x="71021" y="84338"/>
                    </a:lnTo>
                    <a:lnTo>
                      <a:pt x="0" y="110971"/>
                    </a:lnTo>
                    <a:lnTo>
                      <a:pt x="79899" y="115410"/>
                    </a:lnTo>
                    <a:lnTo>
                      <a:pt x="13316" y="1504765"/>
                    </a:lnTo>
                    <a:lnTo>
                      <a:pt x="110971" y="1513643"/>
                    </a:lnTo>
                    <a:lnTo>
                      <a:pt x="124287" y="119849"/>
                    </a:lnTo>
                    <a:lnTo>
                      <a:pt x="164237" y="155359"/>
                    </a:lnTo>
                    <a:lnTo>
                      <a:pt x="128726" y="66582"/>
                    </a:lnTo>
                    <a:lnTo>
                      <a:pt x="88777"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7" name="Freeform 146">
                <a:extLst>
                  <a:ext uri="{FF2B5EF4-FFF2-40B4-BE49-F238E27FC236}">
                    <a16:creationId xmlns:a16="http://schemas.microsoft.com/office/drawing/2014/main" id="{4B252C98-985E-100F-D43A-D6677F917D1B}"/>
                  </a:ext>
                </a:extLst>
              </p:cNvPr>
              <p:cNvSpPr/>
              <p:nvPr/>
            </p:nvSpPr>
            <p:spPr>
              <a:xfrm>
                <a:off x="7200900" y="3768436"/>
                <a:ext cx="342900" cy="803564"/>
              </a:xfrm>
              <a:custGeom>
                <a:avLst/>
                <a:gdLst>
                  <a:gd name="connsiteX0" fmla="*/ 162791 w 342900"/>
                  <a:gd name="connsiteY0" fmla="*/ 0 h 803564"/>
                  <a:gd name="connsiteX1" fmla="*/ 162791 w 342900"/>
                  <a:gd name="connsiteY1" fmla="*/ 0 h 803564"/>
                  <a:gd name="connsiteX2" fmla="*/ 148936 w 342900"/>
                  <a:gd name="connsiteY2" fmla="*/ 27709 h 803564"/>
                  <a:gd name="connsiteX3" fmla="*/ 135082 w 342900"/>
                  <a:gd name="connsiteY3" fmla="*/ 31173 h 803564"/>
                  <a:gd name="connsiteX4" fmla="*/ 117764 w 342900"/>
                  <a:gd name="connsiteY4" fmla="*/ 45028 h 803564"/>
                  <a:gd name="connsiteX5" fmla="*/ 107373 w 342900"/>
                  <a:gd name="connsiteY5" fmla="*/ 51955 h 803564"/>
                  <a:gd name="connsiteX6" fmla="*/ 100445 w 342900"/>
                  <a:gd name="connsiteY6" fmla="*/ 58882 h 803564"/>
                  <a:gd name="connsiteX7" fmla="*/ 90055 w 342900"/>
                  <a:gd name="connsiteY7" fmla="*/ 62346 h 803564"/>
                  <a:gd name="connsiteX8" fmla="*/ 83127 w 342900"/>
                  <a:gd name="connsiteY8" fmla="*/ 69273 h 803564"/>
                  <a:gd name="connsiteX9" fmla="*/ 93518 w 342900"/>
                  <a:gd name="connsiteY9" fmla="*/ 72737 h 803564"/>
                  <a:gd name="connsiteX10" fmla="*/ 145473 w 342900"/>
                  <a:gd name="connsiteY10" fmla="*/ 76200 h 803564"/>
                  <a:gd name="connsiteX11" fmla="*/ 148936 w 342900"/>
                  <a:gd name="connsiteY11" fmla="*/ 86591 h 803564"/>
                  <a:gd name="connsiteX12" fmla="*/ 128155 w 342900"/>
                  <a:gd name="connsiteY12" fmla="*/ 93519 h 803564"/>
                  <a:gd name="connsiteX13" fmla="*/ 117764 w 342900"/>
                  <a:gd name="connsiteY13" fmla="*/ 96982 h 803564"/>
                  <a:gd name="connsiteX14" fmla="*/ 93518 w 342900"/>
                  <a:gd name="connsiteY14" fmla="*/ 117764 h 803564"/>
                  <a:gd name="connsiteX15" fmla="*/ 100445 w 342900"/>
                  <a:gd name="connsiteY15" fmla="*/ 128155 h 803564"/>
                  <a:gd name="connsiteX16" fmla="*/ 117764 w 342900"/>
                  <a:gd name="connsiteY16" fmla="*/ 131619 h 803564"/>
                  <a:gd name="connsiteX17" fmla="*/ 107373 w 342900"/>
                  <a:gd name="connsiteY17" fmla="*/ 138546 h 803564"/>
                  <a:gd name="connsiteX18" fmla="*/ 100445 w 342900"/>
                  <a:gd name="connsiteY18" fmla="*/ 145473 h 803564"/>
                  <a:gd name="connsiteX19" fmla="*/ 93518 w 342900"/>
                  <a:gd name="connsiteY19" fmla="*/ 155864 h 803564"/>
                  <a:gd name="connsiteX20" fmla="*/ 72736 w 342900"/>
                  <a:gd name="connsiteY20" fmla="*/ 166255 h 803564"/>
                  <a:gd name="connsiteX21" fmla="*/ 51955 w 342900"/>
                  <a:gd name="connsiteY21" fmla="*/ 176646 h 803564"/>
                  <a:gd name="connsiteX22" fmla="*/ 41564 w 342900"/>
                  <a:gd name="connsiteY22" fmla="*/ 200891 h 803564"/>
                  <a:gd name="connsiteX23" fmla="*/ 86591 w 342900"/>
                  <a:gd name="connsiteY23" fmla="*/ 197428 h 803564"/>
                  <a:gd name="connsiteX24" fmla="*/ 96982 w 342900"/>
                  <a:gd name="connsiteY24" fmla="*/ 190500 h 803564"/>
                  <a:gd name="connsiteX25" fmla="*/ 124691 w 342900"/>
                  <a:gd name="connsiteY25" fmla="*/ 187037 h 803564"/>
                  <a:gd name="connsiteX26" fmla="*/ 138545 w 342900"/>
                  <a:gd name="connsiteY26" fmla="*/ 180109 h 803564"/>
                  <a:gd name="connsiteX27" fmla="*/ 148936 w 342900"/>
                  <a:gd name="connsiteY27" fmla="*/ 176646 h 803564"/>
                  <a:gd name="connsiteX28" fmla="*/ 145473 w 342900"/>
                  <a:gd name="connsiteY28" fmla="*/ 190500 h 803564"/>
                  <a:gd name="connsiteX29" fmla="*/ 128155 w 342900"/>
                  <a:gd name="connsiteY29" fmla="*/ 200891 h 803564"/>
                  <a:gd name="connsiteX30" fmla="*/ 107373 w 342900"/>
                  <a:gd name="connsiteY30" fmla="*/ 211282 h 803564"/>
                  <a:gd name="connsiteX31" fmla="*/ 69273 w 342900"/>
                  <a:gd name="connsiteY31" fmla="*/ 221673 h 803564"/>
                  <a:gd name="connsiteX32" fmla="*/ 31173 w 342900"/>
                  <a:gd name="connsiteY32" fmla="*/ 225137 h 803564"/>
                  <a:gd name="connsiteX33" fmla="*/ 6927 w 342900"/>
                  <a:gd name="connsiteY33" fmla="*/ 249382 h 803564"/>
                  <a:gd name="connsiteX34" fmla="*/ 17318 w 342900"/>
                  <a:gd name="connsiteY34" fmla="*/ 252846 h 803564"/>
                  <a:gd name="connsiteX35" fmla="*/ 103909 w 342900"/>
                  <a:gd name="connsiteY35" fmla="*/ 256309 h 803564"/>
                  <a:gd name="connsiteX36" fmla="*/ 124691 w 342900"/>
                  <a:gd name="connsiteY36" fmla="*/ 270164 h 803564"/>
                  <a:gd name="connsiteX37" fmla="*/ 114300 w 342900"/>
                  <a:gd name="connsiteY37" fmla="*/ 304800 h 803564"/>
                  <a:gd name="connsiteX38" fmla="*/ 107373 w 342900"/>
                  <a:gd name="connsiteY38" fmla="*/ 315191 h 803564"/>
                  <a:gd name="connsiteX39" fmla="*/ 103909 w 342900"/>
                  <a:gd name="connsiteY39" fmla="*/ 325582 h 803564"/>
                  <a:gd name="connsiteX40" fmla="*/ 86591 w 342900"/>
                  <a:gd name="connsiteY40" fmla="*/ 346364 h 803564"/>
                  <a:gd name="connsiteX41" fmla="*/ 76200 w 342900"/>
                  <a:gd name="connsiteY41" fmla="*/ 377537 h 803564"/>
                  <a:gd name="connsiteX42" fmla="*/ 65809 w 342900"/>
                  <a:gd name="connsiteY42" fmla="*/ 381000 h 803564"/>
                  <a:gd name="connsiteX43" fmla="*/ 45027 w 342900"/>
                  <a:gd name="connsiteY43" fmla="*/ 408709 h 803564"/>
                  <a:gd name="connsiteX44" fmla="*/ 38100 w 342900"/>
                  <a:gd name="connsiteY44" fmla="*/ 419100 h 803564"/>
                  <a:gd name="connsiteX45" fmla="*/ 51955 w 342900"/>
                  <a:gd name="connsiteY45" fmla="*/ 415637 h 803564"/>
                  <a:gd name="connsiteX46" fmla="*/ 76200 w 342900"/>
                  <a:gd name="connsiteY46" fmla="*/ 412173 h 803564"/>
                  <a:gd name="connsiteX47" fmla="*/ 86591 w 342900"/>
                  <a:gd name="connsiteY47" fmla="*/ 408709 h 803564"/>
                  <a:gd name="connsiteX48" fmla="*/ 93518 w 342900"/>
                  <a:gd name="connsiteY48" fmla="*/ 384464 h 803564"/>
                  <a:gd name="connsiteX49" fmla="*/ 100445 w 342900"/>
                  <a:gd name="connsiteY49" fmla="*/ 374073 h 803564"/>
                  <a:gd name="connsiteX50" fmla="*/ 117764 w 342900"/>
                  <a:gd name="connsiteY50" fmla="*/ 360219 h 803564"/>
                  <a:gd name="connsiteX51" fmla="*/ 128155 w 342900"/>
                  <a:gd name="connsiteY51" fmla="*/ 356755 h 803564"/>
                  <a:gd name="connsiteX52" fmla="*/ 142009 w 342900"/>
                  <a:gd name="connsiteY52" fmla="*/ 387928 h 803564"/>
                  <a:gd name="connsiteX53" fmla="*/ 145473 w 342900"/>
                  <a:gd name="connsiteY53" fmla="*/ 398319 h 803564"/>
                  <a:gd name="connsiteX54" fmla="*/ 142009 w 342900"/>
                  <a:gd name="connsiteY54" fmla="*/ 439882 h 803564"/>
                  <a:gd name="connsiteX55" fmla="*/ 138545 w 342900"/>
                  <a:gd name="connsiteY55" fmla="*/ 450273 h 803564"/>
                  <a:gd name="connsiteX56" fmla="*/ 128155 w 342900"/>
                  <a:gd name="connsiteY56" fmla="*/ 453737 h 803564"/>
                  <a:gd name="connsiteX57" fmla="*/ 110836 w 342900"/>
                  <a:gd name="connsiteY57" fmla="*/ 464128 h 803564"/>
                  <a:gd name="connsiteX58" fmla="*/ 79664 w 342900"/>
                  <a:gd name="connsiteY58" fmla="*/ 477982 h 803564"/>
                  <a:gd name="connsiteX59" fmla="*/ 69273 w 342900"/>
                  <a:gd name="connsiteY59" fmla="*/ 481446 h 803564"/>
                  <a:gd name="connsiteX60" fmla="*/ 41564 w 342900"/>
                  <a:gd name="connsiteY60" fmla="*/ 488373 h 803564"/>
                  <a:gd name="connsiteX61" fmla="*/ 0 w 342900"/>
                  <a:gd name="connsiteY61" fmla="*/ 498764 h 803564"/>
                  <a:gd name="connsiteX62" fmla="*/ 3464 w 342900"/>
                  <a:gd name="connsiteY62" fmla="*/ 516082 h 803564"/>
                  <a:gd name="connsiteX63" fmla="*/ 20782 w 342900"/>
                  <a:gd name="connsiteY63" fmla="*/ 533400 h 803564"/>
                  <a:gd name="connsiteX64" fmla="*/ 34636 w 342900"/>
                  <a:gd name="connsiteY64" fmla="*/ 536864 h 803564"/>
                  <a:gd name="connsiteX65" fmla="*/ 51955 w 342900"/>
                  <a:gd name="connsiteY65" fmla="*/ 523009 h 803564"/>
                  <a:gd name="connsiteX66" fmla="*/ 58882 w 342900"/>
                  <a:gd name="connsiteY66" fmla="*/ 512619 h 803564"/>
                  <a:gd name="connsiteX67" fmla="*/ 72736 w 342900"/>
                  <a:gd name="connsiteY67" fmla="*/ 509155 h 803564"/>
                  <a:gd name="connsiteX68" fmla="*/ 83127 w 342900"/>
                  <a:gd name="connsiteY68" fmla="*/ 505691 h 803564"/>
                  <a:gd name="connsiteX69" fmla="*/ 110836 w 342900"/>
                  <a:gd name="connsiteY69" fmla="*/ 498764 h 803564"/>
                  <a:gd name="connsiteX70" fmla="*/ 110836 w 342900"/>
                  <a:gd name="connsiteY70" fmla="*/ 529937 h 803564"/>
                  <a:gd name="connsiteX71" fmla="*/ 100445 w 342900"/>
                  <a:gd name="connsiteY71" fmla="*/ 533400 h 803564"/>
                  <a:gd name="connsiteX72" fmla="*/ 93518 w 342900"/>
                  <a:gd name="connsiteY72" fmla="*/ 540328 h 803564"/>
                  <a:gd name="connsiteX73" fmla="*/ 110836 w 342900"/>
                  <a:gd name="connsiteY73" fmla="*/ 554182 h 803564"/>
                  <a:gd name="connsiteX74" fmla="*/ 117764 w 342900"/>
                  <a:gd name="connsiteY74" fmla="*/ 561109 h 803564"/>
                  <a:gd name="connsiteX75" fmla="*/ 128155 w 342900"/>
                  <a:gd name="connsiteY75" fmla="*/ 585355 h 803564"/>
                  <a:gd name="connsiteX76" fmla="*/ 110836 w 342900"/>
                  <a:gd name="connsiteY76" fmla="*/ 595746 h 803564"/>
                  <a:gd name="connsiteX77" fmla="*/ 100445 w 342900"/>
                  <a:gd name="connsiteY77" fmla="*/ 599209 h 803564"/>
                  <a:gd name="connsiteX78" fmla="*/ 83127 w 342900"/>
                  <a:gd name="connsiteY78" fmla="*/ 616528 h 803564"/>
                  <a:gd name="connsiteX79" fmla="*/ 79664 w 342900"/>
                  <a:gd name="connsiteY79" fmla="*/ 626919 h 803564"/>
                  <a:gd name="connsiteX80" fmla="*/ 69273 w 342900"/>
                  <a:gd name="connsiteY80" fmla="*/ 633846 h 803564"/>
                  <a:gd name="connsiteX81" fmla="*/ 51955 w 342900"/>
                  <a:gd name="connsiteY81" fmla="*/ 651164 h 803564"/>
                  <a:gd name="connsiteX82" fmla="*/ 27709 w 342900"/>
                  <a:gd name="connsiteY82" fmla="*/ 668482 h 803564"/>
                  <a:gd name="connsiteX83" fmla="*/ 17318 w 342900"/>
                  <a:gd name="connsiteY83" fmla="*/ 675409 h 803564"/>
                  <a:gd name="connsiteX84" fmla="*/ 10391 w 342900"/>
                  <a:gd name="connsiteY84" fmla="*/ 682337 h 803564"/>
                  <a:gd name="connsiteX85" fmla="*/ 20782 w 342900"/>
                  <a:gd name="connsiteY85" fmla="*/ 685800 h 803564"/>
                  <a:gd name="connsiteX86" fmla="*/ 31173 w 342900"/>
                  <a:gd name="connsiteY86" fmla="*/ 682337 h 803564"/>
                  <a:gd name="connsiteX87" fmla="*/ 55418 w 342900"/>
                  <a:gd name="connsiteY87" fmla="*/ 671946 h 803564"/>
                  <a:gd name="connsiteX88" fmla="*/ 79664 w 342900"/>
                  <a:gd name="connsiteY88" fmla="*/ 668482 h 803564"/>
                  <a:gd name="connsiteX89" fmla="*/ 90055 w 342900"/>
                  <a:gd name="connsiteY89" fmla="*/ 665019 h 803564"/>
                  <a:gd name="connsiteX90" fmla="*/ 96982 w 342900"/>
                  <a:gd name="connsiteY90" fmla="*/ 658091 h 803564"/>
                  <a:gd name="connsiteX91" fmla="*/ 117764 w 342900"/>
                  <a:gd name="connsiteY91" fmla="*/ 665019 h 803564"/>
                  <a:gd name="connsiteX92" fmla="*/ 117764 w 342900"/>
                  <a:gd name="connsiteY92" fmla="*/ 706582 h 803564"/>
                  <a:gd name="connsiteX93" fmla="*/ 110836 w 342900"/>
                  <a:gd name="connsiteY93" fmla="*/ 713509 h 803564"/>
                  <a:gd name="connsiteX94" fmla="*/ 90055 w 342900"/>
                  <a:gd name="connsiteY94" fmla="*/ 720437 h 803564"/>
                  <a:gd name="connsiteX95" fmla="*/ 83127 w 342900"/>
                  <a:gd name="connsiteY95" fmla="*/ 727364 h 803564"/>
                  <a:gd name="connsiteX96" fmla="*/ 72736 w 342900"/>
                  <a:gd name="connsiteY96" fmla="*/ 730828 h 803564"/>
                  <a:gd name="connsiteX97" fmla="*/ 62345 w 342900"/>
                  <a:gd name="connsiteY97" fmla="*/ 737755 h 803564"/>
                  <a:gd name="connsiteX98" fmla="*/ 55418 w 342900"/>
                  <a:gd name="connsiteY98" fmla="*/ 748146 h 803564"/>
                  <a:gd name="connsiteX99" fmla="*/ 34636 w 342900"/>
                  <a:gd name="connsiteY99" fmla="*/ 762000 h 803564"/>
                  <a:gd name="connsiteX100" fmla="*/ 27709 w 342900"/>
                  <a:gd name="connsiteY100" fmla="*/ 772391 h 803564"/>
                  <a:gd name="connsiteX101" fmla="*/ 31173 w 342900"/>
                  <a:gd name="connsiteY101" fmla="*/ 786246 h 803564"/>
                  <a:gd name="connsiteX102" fmla="*/ 34636 w 342900"/>
                  <a:gd name="connsiteY102" fmla="*/ 803564 h 803564"/>
                  <a:gd name="connsiteX103" fmla="*/ 72736 w 342900"/>
                  <a:gd name="connsiteY103" fmla="*/ 793173 h 803564"/>
                  <a:gd name="connsiteX104" fmla="*/ 83127 w 342900"/>
                  <a:gd name="connsiteY104" fmla="*/ 782782 h 803564"/>
                  <a:gd name="connsiteX105" fmla="*/ 107373 w 342900"/>
                  <a:gd name="connsiteY105" fmla="*/ 772391 h 803564"/>
                  <a:gd name="connsiteX106" fmla="*/ 166255 w 342900"/>
                  <a:gd name="connsiteY106" fmla="*/ 765464 h 803564"/>
                  <a:gd name="connsiteX107" fmla="*/ 180109 w 342900"/>
                  <a:gd name="connsiteY107" fmla="*/ 772391 h 803564"/>
                  <a:gd name="connsiteX108" fmla="*/ 200891 w 342900"/>
                  <a:gd name="connsiteY108" fmla="*/ 779319 h 803564"/>
                  <a:gd name="connsiteX109" fmla="*/ 214745 w 342900"/>
                  <a:gd name="connsiteY109" fmla="*/ 786246 h 803564"/>
                  <a:gd name="connsiteX110" fmla="*/ 249382 w 342900"/>
                  <a:gd name="connsiteY110" fmla="*/ 793173 h 803564"/>
                  <a:gd name="connsiteX111" fmla="*/ 273627 w 342900"/>
                  <a:gd name="connsiteY111" fmla="*/ 800100 h 803564"/>
                  <a:gd name="connsiteX112" fmla="*/ 284018 w 342900"/>
                  <a:gd name="connsiteY112" fmla="*/ 793173 h 803564"/>
                  <a:gd name="connsiteX113" fmla="*/ 266700 w 342900"/>
                  <a:gd name="connsiteY113" fmla="*/ 779319 h 803564"/>
                  <a:gd name="connsiteX114" fmla="*/ 232064 w 342900"/>
                  <a:gd name="connsiteY114" fmla="*/ 758537 h 803564"/>
                  <a:gd name="connsiteX115" fmla="*/ 221673 w 342900"/>
                  <a:gd name="connsiteY115" fmla="*/ 751609 h 803564"/>
                  <a:gd name="connsiteX116" fmla="*/ 197427 w 342900"/>
                  <a:gd name="connsiteY116" fmla="*/ 720437 h 803564"/>
                  <a:gd name="connsiteX117" fmla="*/ 190500 w 342900"/>
                  <a:gd name="connsiteY117" fmla="*/ 699655 h 803564"/>
                  <a:gd name="connsiteX118" fmla="*/ 200891 w 342900"/>
                  <a:gd name="connsiteY118" fmla="*/ 692728 h 803564"/>
                  <a:gd name="connsiteX119" fmla="*/ 249382 w 342900"/>
                  <a:gd name="connsiteY119" fmla="*/ 703119 h 803564"/>
                  <a:gd name="connsiteX120" fmla="*/ 273627 w 342900"/>
                  <a:gd name="connsiteY120" fmla="*/ 706582 h 803564"/>
                  <a:gd name="connsiteX121" fmla="*/ 263236 w 342900"/>
                  <a:gd name="connsiteY121" fmla="*/ 689264 h 803564"/>
                  <a:gd name="connsiteX122" fmla="*/ 242455 w 342900"/>
                  <a:gd name="connsiteY122" fmla="*/ 682337 h 803564"/>
                  <a:gd name="connsiteX123" fmla="*/ 214745 w 342900"/>
                  <a:gd name="connsiteY123" fmla="*/ 661555 h 803564"/>
                  <a:gd name="connsiteX124" fmla="*/ 204355 w 342900"/>
                  <a:gd name="connsiteY124" fmla="*/ 658091 h 803564"/>
                  <a:gd name="connsiteX125" fmla="*/ 197427 w 342900"/>
                  <a:gd name="connsiteY125" fmla="*/ 633846 h 803564"/>
                  <a:gd name="connsiteX126" fmla="*/ 190500 w 342900"/>
                  <a:gd name="connsiteY126" fmla="*/ 613064 h 803564"/>
                  <a:gd name="connsiteX127" fmla="*/ 187036 w 342900"/>
                  <a:gd name="connsiteY127" fmla="*/ 602673 h 803564"/>
                  <a:gd name="connsiteX128" fmla="*/ 190500 w 342900"/>
                  <a:gd name="connsiteY128" fmla="*/ 585355 h 803564"/>
                  <a:gd name="connsiteX129" fmla="*/ 193964 w 342900"/>
                  <a:gd name="connsiteY129" fmla="*/ 574964 h 803564"/>
                  <a:gd name="connsiteX130" fmla="*/ 197427 w 342900"/>
                  <a:gd name="connsiteY130" fmla="*/ 547255 h 803564"/>
                  <a:gd name="connsiteX131" fmla="*/ 200891 w 342900"/>
                  <a:gd name="connsiteY131" fmla="*/ 533400 h 803564"/>
                  <a:gd name="connsiteX132" fmla="*/ 211282 w 342900"/>
                  <a:gd name="connsiteY132" fmla="*/ 529937 h 803564"/>
                  <a:gd name="connsiteX133" fmla="*/ 221673 w 342900"/>
                  <a:gd name="connsiteY133" fmla="*/ 533400 h 803564"/>
                  <a:gd name="connsiteX134" fmla="*/ 232064 w 342900"/>
                  <a:gd name="connsiteY134" fmla="*/ 540328 h 803564"/>
                  <a:gd name="connsiteX135" fmla="*/ 249382 w 342900"/>
                  <a:gd name="connsiteY135" fmla="*/ 543791 h 803564"/>
                  <a:gd name="connsiteX136" fmla="*/ 259773 w 342900"/>
                  <a:gd name="connsiteY136" fmla="*/ 547255 h 803564"/>
                  <a:gd name="connsiteX137" fmla="*/ 280555 w 342900"/>
                  <a:gd name="connsiteY137" fmla="*/ 550719 h 803564"/>
                  <a:gd name="connsiteX138" fmla="*/ 259773 w 342900"/>
                  <a:gd name="connsiteY138" fmla="*/ 536864 h 803564"/>
                  <a:gd name="connsiteX139" fmla="*/ 232064 w 342900"/>
                  <a:gd name="connsiteY139" fmla="*/ 529937 h 803564"/>
                  <a:gd name="connsiteX140" fmla="*/ 225136 w 342900"/>
                  <a:gd name="connsiteY140" fmla="*/ 523009 h 803564"/>
                  <a:gd name="connsiteX141" fmla="*/ 214745 w 342900"/>
                  <a:gd name="connsiteY141" fmla="*/ 519546 h 803564"/>
                  <a:gd name="connsiteX142" fmla="*/ 200891 w 342900"/>
                  <a:gd name="connsiteY142" fmla="*/ 498764 h 803564"/>
                  <a:gd name="connsiteX143" fmla="*/ 197427 w 342900"/>
                  <a:gd name="connsiteY143" fmla="*/ 460664 h 803564"/>
                  <a:gd name="connsiteX144" fmla="*/ 193964 w 342900"/>
                  <a:gd name="connsiteY144" fmla="*/ 450273 h 803564"/>
                  <a:gd name="connsiteX145" fmla="*/ 204355 w 342900"/>
                  <a:gd name="connsiteY145" fmla="*/ 453737 h 803564"/>
                  <a:gd name="connsiteX146" fmla="*/ 238991 w 342900"/>
                  <a:gd name="connsiteY146" fmla="*/ 464128 h 803564"/>
                  <a:gd name="connsiteX147" fmla="*/ 249382 w 342900"/>
                  <a:gd name="connsiteY147" fmla="*/ 467591 h 803564"/>
                  <a:gd name="connsiteX148" fmla="*/ 259773 w 342900"/>
                  <a:gd name="connsiteY148" fmla="*/ 471055 h 803564"/>
                  <a:gd name="connsiteX149" fmla="*/ 238991 w 342900"/>
                  <a:gd name="connsiteY149" fmla="*/ 464128 h 803564"/>
                  <a:gd name="connsiteX150" fmla="*/ 232064 w 342900"/>
                  <a:gd name="connsiteY150" fmla="*/ 457200 h 803564"/>
                  <a:gd name="connsiteX151" fmla="*/ 221673 w 342900"/>
                  <a:gd name="connsiteY151" fmla="*/ 453737 h 803564"/>
                  <a:gd name="connsiteX152" fmla="*/ 204355 w 342900"/>
                  <a:gd name="connsiteY152" fmla="*/ 436419 h 803564"/>
                  <a:gd name="connsiteX153" fmla="*/ 200891 w 342900"/>
                  <a:gd name="connsiteY153" fmla="*/ 315191 h 803564"/>
                  <a:gd name="connsiteX154" fmla="*/ 214745 w 342900"/>
                  <a:gd name="connsiteY154" fmla="*/ 311728 h 803564"/>
                  <a:gd name="connsiteX155" fmla="*/ 221673 w 342900"/>
                  <a:gd name="connsiteY155" fmla="*/ 318655 h 803564"/>
                  <a:gd name="connsiteX156" fmla="*/ 232064 w 342900"/>
                  <a:gd name="connsiteY156" fmla="*/ 322119 h 803564"/>
                  <a:gd name="connsiteX157" fmla="*/ 322118 w 342900"/>
                  <a:gd name="connsiteY157" fmla="*/ 335973 h 803564"/>
                  <a:gd name="connsiteX158" fmla="*/ 332509 w 342900"/>
                  <a:gd name="connsiteY158" fmla="*/ 342900 h 803564"/>
                  <a:gd name="connsiteX159" fmla="*/ 342900 w 342900"/>
                  <a:gd name="connsiteY159" fmla="*/ 346364 h 803564"/>
                  <a:gd name="connsiteX160" fmla="*/ 339436 w 342900"/>
                  <a:gd name="connsiteY160" fmla="*/ 325582 h 803564"/>
                  <a:gd name="connsiteX161" fmla="*/ 318655 w 342900"/>
                  <a:gd name="connsiteY161" fmla="*/ 315191 h 803564"/>
                  <a:gd name="connsiteX162" fmla="*/ 273627 w 342900"/>
                  <a:gd name="connsiteY162" fmla="*/ 311728 h 803564"/>
                  <a:gd name="connsiteX163" fmla="*/ 256309 w 342900"/>
                  <a:gd name="connsiteY163" fmla="*/ 301337 h 803564"/>
                  <a:gd name="connsiteX164" fmla="*/ 228600 w 342900"/>
                  <a:gd name="connsiteY164" fmla="*/ 284019 h 803564"/>
                  <a:gd name="connsiteX165" fmla="*/ 200891 w 342900"/>
                  <a:gd name="connsiteY165" fmla="*/ 263237 h 803564"/>
                  <a:gd name="connsiteX166" fmla="*/ 197427 w 342900"/>
                  <a:gd name="connsiteY166" fmla="*/ 252846 h 803564"/>
                  <a:gd name="connsiteX167" fmla="*/ 214745 w 342900"/>
                  <a:gd name="connsiteY167" fmla="*/ 256309 h 803564"/>
                  <a:gd name="connsiteX168" fmla="*/ 225136 w 342900"/>
                  <a:gd name="connsiteY168" fmla="*/ 259773 h 803564"/>
                  <a:gd name="connsiteX169" fmla="*/ 256309 w 342900"/>
                  <a:gd name="connsiteY169" fmla="*/ 266700 h 803564"/>
                  <a:gd name="connsiteX170" fmla="*/ 273627 w 342900"/>
                  <a:gd name="connsiteY170" fmla="*/ 263237 h 803564"/>
                  <a:gd name="connsiteX171" fmla="*/ 284018 w 342900"/>
                  <a:gd name="connsiteY171" fmla="*/ 259773 h 803564"/>
                  <a:gd name="connsiteX172" fmla="*/ 287482 w 342900"/>
                  <a:gd name="connsiteY172" fmla="*/ 249382 h 803564"/>
                  <a:gd name="connsiteX173" fmla="*/ 294409 w 342900"/>
                  <a:gd name="connsiteY173" fmla="*/ 238991 h 803564"/>
                  <a:gd name="connsiteX174" fmla="*/ 287482 w 342900"/>
                  <a:gd name="connsiteY174" fmla="*/ 228600 h 803564"/>
                  <a:gd name="connsiteX175" fmla="*/ 249382 w 342900"/>
                  <a:gd name="connsiteY175" fmla="*/ 238991 h 803564"/>
                  <a:gd name="connsiteX176" fmla="*/ 228600 w 342900"/>
                  <a:gd name="connsiteY176" fmla="*/ 228600 h 803564"/>
                  <a:gd name="connsiteX177" fmla="*/ 218209 w 342900"/>
                  <a:gd name="connsiteY177" fmla="*/ 214746 h 803564"/>
                  <a:gd name="connsiteX178" fmla="*/ 197427 w 342900"/>
                  <a:gd name="connsiteY178" fmla="*/ 197428 h 803564"/>
                  <a:gd name="connsiteX179" fmla="*/ 193964 w 342900"/>
                  <a:gd name="connsiteY179" fmla="*/ 187037 h 803564"/>
                  <a:gd name="connsiteX180" fmla="*/ 207818 w 342900"/>
                  <a:gd name="connsiteY180" fmla="*/ 183573 h 803564"/>
                  <a:gd name="connsiteX181" fmla="*/ 277091 w 342900"/>
                  <a:gd name="connsiteY181" fmla="*/ 187037 h 803564"/>
                  <a:gd name="connsiteX182" fmla="*/ 290945 w 342900"/>
                  <a:gd name="connsiteY182" fmla="*/ 193964 h 803564"/>
                  <a:gd name="connsiteX183" fmla="*/ 301336 w 342900"/>
                  <a:gd name="connsiteY183" fmla="*/ 197428 h 803564"/>
                  <a:gd name="connsiteX184" fmla="*/ 311727 w 342900"/>
                  <a:gd name="connsiteY184" fmla="*/ 204355 h 803564"/>
                  <a:gd name="connsiteX185" fmla="*/ 332509 w 342900"/>
                  <a:gd name="connsiteY185" fmla="*/ 214746 h 803564"/>
                  <a:gd name="connsiteX186" fmla="*/ 325582 w 342900"/>
                  <a:gd name="connsiteY186" fmla="*/ 204355 h 803564"/>
                  <a:gd name="connsiteX187" fmla="*/ 315191 w 342900"/>
                  <a:gd name="connsiteY187" fmla="*/ 197428 h 803564"/>
                  <a:gd name="connsiteX188" fmla="*/ 308264 w 342900"/>
                  <a:gd name="connsiteY188" fmla="*/ 190500 h 803564"/>
                  <a:gd name="connsiteX189" fmla="*/ 304800 w 342900"/>
                  <a:gd name="connsiteY189" fmla="*/ 180109 h 803564"/>
                  <a:gd name="connsiteX190" fmla="*/ 294409 w 342900"/>
                  <a:gd name="connsiteY190" fmla="*/ 176646 h 803564"/>
                  <a:gd name="connsiteX191" fmla="*/ 284018 w 342900"/>
                  <a:gd name="connsiteY191" fmla="*/ 169719 h 803564"/>
                  <a:gd name="connsiteX192" fmla="*/ 277091 w 342900"/>
                  <a:gd name="connsiteY192" fmla="*/ 162791 h 803564"/>
                  <a:gd name="connsiteX193" fmla="*/ 263236 w 342900"/>
                  <a:gd name="connsiteY193" fmla="*/ 159328 h 803564"/>
                  <a:gd name="connsiteX194" fmla="*/ 252845 w 342900"/>
                  <a:gd name="connsiteY194" fmla="*/ 155864 h 803564"/>
                  <a:gd name="connsiteX195" fmla="*/ 242455 w 342900"/>
                  <a:gd name="connsiteY195" fmla="*/ 148937 h 803564"/>
                  <a:gd name="connsiteX196" fmla="*/ 235527 w 342900"/>
                  <a:gd name="connsiteY196" fmla="*/ 142009 h 803564"/>
                  <a:gd name="connsiteX197" fmla="*/ 214745 w 342900"/>
                  <a:gd name="connsiteY197" fmla="*/ 135082 h 803564"/>
                  <a:gd name="connsiteX198" fmla="*/ 245918 w 342900"/>
                  <a:gd name="connsiteY198" fmla="*/ 117764 h 803564"/>
                  <a:gd name="connsiteX199" fmla="*/ 287482 w 342900"/>
                  <a:gd name="connsiteY199" fmla="*/ 114300 h 803564"/>
                  <a:gd name="connsiteX200" fmla="*/ 290945 w 342900"/>
                  <a:gd name="connsiteY200" fmla="*/ 103909 h 803564"/>
                  <a:gd name="connsiteX201" fmla="*/ 277091 w 342900"/>
                  <a:gd name="connsiteY201" fmla="*/ 96982 h 803564"/>
                  <a:gd name="connsiteX202" fmla="*/ 242455 w 342900"/>
                  <a:gd name="connsiteY202" fmla="*/ 93519 h 803564"/>
                  <a:gd name="connsiteX203" fmla="*/ 235527 w 342900"/>
                  <a:gd name="connsiteY203" fmla="*/ 86591 h 803564"/>
                  <a:gd name="connsiteX204" fmla="*/ 214745 w 342900"/>
                  <a:gd name="connsiteY204" fmla="*/ 79664 h 803564"/>
                  <a:gd name="connsiteX205" fmla="*/ 211282 w 342900"/>
                  <a:gd name="connsiteY205" fmla="*/ 48491 h 803564"/>
                  <a:gd name="connsiteX206" fmla="*/ 245918 w 342900"/>
                  <a:gd name="connsiteY206" fmla="*/ 58882 h 803564"/>
                  <a:gd name="connsiteX207" fmla="*/ 256309 w 342900"/>
                  <a:gd name="connsiteY207" fmla="*/ 62346 h 803564"/>
                  <a:gd name="connsiteX208" fmla="*/ 266700 w 342900"/>
                  <a:gd name="connsiteY208" fmla="*/ 65809 h 803564"/>
                  <a:gd name="connsiteX209" fmla="*/ 290945 w 342900"/>
                  <a:gd name="connsiteY209" fmla="*/ 79664 h 803564"/>
                  <a:gd name="connsiteX210" fmla="*/ 287482 w 342900"/>
                  <a:gd name="connsiteY210" fmla="*/ 69273 h 803564"/>
                  <a:gd name="connsiteX211" fmla="*/ 259773 w 342900"/>
                  <a:gd name="connsiteY211" fmla="*/ 58882 h 803564"/>
                  <a:gd name="connsiteX212" fmla="*/ 238991 w 342900"/>
                  <a:gd name="connsiteY212" fmla="*/ 45028 h 803564"/>
                  <a:gd name="connsiteX213" fmla="*/ 228600 w 342900"/>
                  <a:gd name="connsiteY213" fmla="*/ 38100 h 803564"/>
                  <a:gd name="connsiteX214" fmla="*/ 225136 w 342900"/>
                  <a:gd name="connsiteY214" fmla="*/ 27709 h 803564"/>
                  <a:gd name="connsiteX215" fmla="*/ 214745 w 342900"/>
                  <a:gd name="connsiteY215" fmla="*/ 24246 h 803564"/>
                  <a:gd name="connsiteX216" fmla="*/ 204355 w 342900"/>
                  <a:gd name="connsiteY216" fmla="*/ 17319 h 803564"/>
                  <a:gd name="connsiteX217" fmla="*/ 183573 w 342900"/>
                  <a:gd name="connsiteY217" fmla="*/ 10391 h 803564"/>
                  <a:gd name="connsiteX218" fmla="*/ 176645 w 342900"/>
                  <a:gd name="connsiteY218" fmla="*/ 3464 h 803564"/>
                  <a:gd name="connsiteX219" fmla="*/ 162791 w 342900"/>
                  <a:gd name="connsiteY219" fmla="*/ 0 h 80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342900" h="803564">
                    <a:moveTo>
                      <a:pt x="162791" y="0"/>
                    </a:moveTo>
                    <a:lnTo>
                      <a:pt x="162791" y="0"/>
                    </a:lnTo>
                    <a:cubicBezTo>
                      <a:pt x="158173" y="9236"/>
                      <a:pt x="155797" y="19991"/>
                      <a:pt x="148936" y="27709"/>
                    </a:cubicBezTo>
                    <a:cubicBezTo>
                      <a:pt x="145774" y="31267"/>
                      <a:pt x="139457" y="29298"/>
                      <a:pt x="135082" y="31173"/>
                    </a:cubicBezTo>
                    <a:cubicBezTo>
                      <a:pt x="123596" y="36096"/>
                      <a:pt x="126361" y="38150"/>
                      <a:pt x="117764" y="45028"/>
                    </a:cubicBezTo>
                    <a:cubicBezTo>
                      <a:pt x="114513" y="47629"/>
                      <a:pt x="110624" y="49355"/>
                      <a:pt x="107373" y="51955"/>
                    </a:cubicBezTo>
                    <a:cubicBezTo>
                      <a:pt x="104823" y="53995"/>
                      <a:pt x="103245" y="57202"/>
                      <a:pt x="100445" y="58882"/>
                    </a:cubicBezTo>
                    <a:cubicBezTo>
                      <a:pt x="97315" y="60760"/>
                      <a:pt x="93518" y="61191"/>
                      <a:pt x="90055" y="62346"/>
                    </a:cubicBezTo>
                    <a:cubicBezTo>
                      <a:pt x="87746" y="64655"/>
                      <a:pt x="82094" y="66175"/>
                      <a:pt x="83127" y="69273"/>
                    </a:cubicBezTo>
                    <a:cubicBezTo>
                      <a:pt x="84281" y="72737"/>
                      <a:pt x="89889" y="72334"/>
                      <a:pt x="93518" y="72737"/>
                    </a:cubicBezTo>
                    <a:cubicBezTo>
                      <a:pt x="110769" y="74654"/>
                      <a:pt x="128155" y="75046"/>
                      <a:pt x="145473" y="76200"/>
                    </a:cubicBezTo>
                    <a:cubicBezTo>
                      <a:pt x="146627" y="79664"/>
                      <a:pt x="151518" y="84009"/>
                      <a:pt x="148936" y="86591"/>
                    </a:cubicBezTo>
                    <a:cubicBezTo>
                      <a:pt x="143773" y="91754"/>
                      <a:pt x="135082" y="91210"/>
                      <a:pt x="128155" y="93519"/>
                    </a:cubicBezTo>
                    <a:lnTo>
                      <a:pt x="117764" y="96982"/>
                    </a:lnTo>
                    <a:cubicBezTo>
                      <a:pt x="100965" y="113781"/>
                      <a:pt x="109343" y="107214"/>
                      <a:pt x="93518" y="117764"/>
                    </a:cubicBezTo>
                    <a:cubicBezTo>
                      <a:pt x="95827" y="121228"/>
                      <a:pt x="96831" y="126090"/>
                      <a:pt x="100445" y="128155"/>
                    </a:cubicBezTo>
                    <a:cubicBezTo>
                      <a:pt x="105557" y="131076"/>
                      <a:pt x="114498" y="126721"/>
                      <a:pt x="117764" y="131619"/>
                    </a:cubicBezTo>
                    <a:cubicBezTo>
                      <a:pt x="120073" y="135083"/>
                      <a:pt x="110624" y="135946"/>
                      <a:pt x="107373" y="138546"/>
                    </a:cubicBezTo>
                    <a:cubicBezTo>
                      <a:pt x="104823" y="140586"/>
                      <a:pt x="102485" y="142923"/>
                      <a:pt x="100445" y="145473"/>
                    </a:cubicBezTo>
                    <a:cubicBezTo>
                      <a:pt x="97844" y="148724"/>
                      <a:pt x="96462" y="152920"/>
                      <a:pt x="93518" y="155864"/>
                    </a:cubicBezTo>
                    <a:cubicBezTo>
                      <a:pt x="83594" y="165788"/>
                      <a:pt x="84002" y="160622"/>
                      <a:pt x="72736" y="166255"/>
                    </a:cubicBezTo>
                    <a:cubicBezTo>
                      <a:pt x="45876" y="179685"/>
                      <a:pt x="78073" y="167938"/>
                      <a:pt x="51955" y="176646"/>
                    </a:cubicBezTo>
                    <a:cubicBezTo>
                      <a:pt x="32327" y="196273"/>
                      <a:pt x="28863" y="188192"/>
                      <a:pt x="41564" y="200891"/>
                    </a:cubicBezTo>
                    <a:cubicBezTo>
                      <a:pt x="56573" y="199737"/>
                      <a:pt x="71796" y="200202"/>
                      <a:pt x="86591" y="197428"/>
                    </a:cubicBezTo>
                    <a:cubicBezTo>
                      <a:pt x="90683" y="196661"/>
                      <a:pt x="92966" y="191595"/>
                      <a:pt x="96982" y="190500"/>
                    </a:cubicBezTo>
                    <a:cubicBezTo>
                      <a:pt x="105962" y="188051"/>
                      <a:pt x="115455" y="188191"/>
                      <a:pt x="124691" y="187037"/>
                    </a:cubicBezTo>
                    <a:cubicBezTo>
                      <a:pt x="129309" y="184728"/>
                      <a:pt x="133799" y="182143"/>
                      <a:pt x="138545" y="180109"/>
                    </a:cubicBezTo>
                    <a:cubicBezTo>
                      <a:pt x="141901" y="178671"/>
                      <a:pt x="146911" y="173608"/>
                      <a:pt x="148936" y="176646"/>
                    </a:cubicBezTo>
                    <a:cubicBezTo>
                      <a:pt x="151577" y="180607"/>
                      <a:pt x="147602" y="186242"/>
                      <a:pt x="145473" y="190500"/>
                    </a:cubicBezTo>
                    <a:cubicBezTo>
                      <a:pt x="141669" y="198108"/>
                      <a:pt x="135266" y="198521"/>
                      <a:pt x="128155" y="200891"/>
                    </a:cubicBezTo>
                    <a:cubicBezTo>
                      <a:pt x="117277" y="211769"/>
                      <a:pt x="125247" y="206175"/>
                      <a:pt x="107373" y="211282"/>
                    </a:cubicBezTo>
                    <a:cubicBezTo>
                      <a:pt x="92985" y="215393"/>
                      <a:pt x="87395" y="220025"/>
                      <a:pt x="69273" y="221673"/>
                    </a:cubicBezTo>
                    <a:lnTo>
                      <a:pt x="31173" y="225137"/>
                    </a:lnTo>
                    <a:cubicBezTo>
                      <a:pt x="7353" y="241016"/>
                      <a:pt x="13024" y="231093"/>
                      <a:pt x="6927" y="249382"/>
                    </a:cubicBezTo>
                    <a:cubicBezTo>
                      <a:pt x="10391" y="250537"/>
                      <a:pt x="13676" y="252586"/>
                      <a:pt x="17318" y="252846"/>
                    </a:cubicBezTo>
                    <a:cubicBezTo>
                      <a:pt x="46131" y="254904"/>
                      <a:pt x="75391" y="251709"/>
                      <a:pt x="103909" y="256309"/>
                    </a:cubicBezTo>
                    <a:cubicBezTo>
                      <a:pt x="112128" y="257635"/>
                      <a:pt x="124691" y="270164"/>
                      <a:pt x="124691" y="270164"/>
                    </a:cubicBezTo>
                    <a:cubicBezTo>
                      <a:pt x="122755" y="277908"/>
                      <a:pt x="117672" y="299741"/>
                      <a:pt x="114300" y="304800"/>
                    </a:cubicBezTo>
                    <a:cubicBezTo>
                      <a:pt x="111991" y="308264"/>
                      <a:pt x="109235" y="311468"/>
                      <a:pt x="107373" y="315191"/>
                    </a:cubicBezTo>
                    <a:cubicBezTo>
                      <a:pt x="105740" y="318457"/>
                      <a:pt x="105542" y="322316"/>
                      <a:pt x="103909" y="325582"/>
                    </a:cubicBezTo>
                    <a:cubicBezTo>
                      <a:pt x="99086" y="335227"/>
                      <a:pt x="94252" y="338703"/>
                      <a:pt x="86591" y="346364"/>
                    </a:cubicBezTo>
                    <a:lnTo>
                      <a:pt x="76200" y="377537"/>
                    </a:lnTo>
                    <a:cubicBezTo>
                      <a:pt x="75045" y="381001"/>
                      <a:pt x="69273" y="379846"/>
                      <a:pt x="65809" y="381000"/>
                    </a:cubicBezTo>
                    <a:cubicBezTo>
                      <a:pt x="59763" y="399136"/>
                      <a:pt x="64927" y="388809"/>
                      <a:pt x="45027" y="408709"/>
                    </a:cubicBezTo>
                    <a:cubicBezTo>
                      <a:pt x="42083" y="411653"/>
                      <a:pt x="35156" y="416156"/>
                      <a:pt x="38100" y="419100"/>
                    </a:cubicBezTo>
                    <a:cubicBezTo>
                      <a:pt x="41466" y="422466"/>
                      <a:pt x="47271" y="416489"/>
                      <a:pt x="51955" y="415637"/>
                    </a:cubicBezTo>
                    <a:cubicBezTo>
                      <a:pt x="59987" y="414177"/>
                      <a:pt x="68118" y="413328"/>
                      <a:pt x="76200" y="412173"/>
                    </a:cubicBezTo>
                    <a:cubicBezTo>
                      <a:pt x="79664" y="411018"/>
                      <a:pt x="84009" y="411291"/>
                      <a:pt x="86591" y="408709"/>
                    </a:cubicBezTo>
                    <a:cubicBezTo>
                      <a:pt x="88279" y="407021"/>
                      <a:pt x="93449" y="384625"/>
                      <a:pt x="93518" y="384464"/>
                    </a:cubicBezTo>
                    <a:cubicBezTo>
                      <a:pt x="95158" y="380638"/>
                      <a:pt x="97844" y="377324"/>
                      <a:pt x="100445" y="374073"/>
                    </a:cubicBezTo>
                    <a:cubicBezTo>
                      <a:pt x="104740" y="368705"/>
                      <a:pt x="111765" y="363219"/>
                      <a:pt x="117764" y="360219"/>
                    </a:cubicBezTo>
                    <a:cubicBezTo>
                      <a:pt x="121030" y="358586"/>
                      <a:pt x="124691" y="357910"/>
                      <a:pt x="128155" y="356755"/>
                    </a:cubicBezTo>
                    <a:cubicBezTo>
                      <a:pt x="139133" y="373222"/>
                      <a:pt x="133765" y="363196"/>
                      <a:pt x="142009" y="387928"/>
                    </a:cubicBezTo>
                    <a:lnTo>
                      <a:pt x="145473" y="398319"/>
                    </a:lnTo>
                    <a:cubicBezTo>
                      <a:pt x="144318" y="412173"/>
                      <a:pt x="143847" y="426102"/>
                      <a:pt x="142009" y="439882"/>
                    </a:cubicBezTo>
                    <a:cubicBezTo>
                      <a:pt x="141526" y="443501"/>
                      <a:pt x="141127" y="447691"/>
                      <a:pt x="138545" y="450273"/>
                    </a:cubicBezTo>
                    <a:cubicBezTo>
                      <a:pt x="135964" y="452855"/>
                      <a:pt x="131618" y="452582"/>
                      <a:pt x="128155" y="453737"/>
                    </a:cubicBezTo>
                    <a:cubicBezTo>
                      <a:pt x="114623" y="467267"/>
                      <a:pt x="128822" y="455135"/>
                      <a:pt x="110836" y="464128"/>
                    </a:cubicBezTo>
                    <a:cubicBezTo>
                      <a:pt x="77904" y="480594"/>
                      <a:pt x="133275" y="460111"/>
                      <a:pt x="79664" y="477982"/>
                    </a:cubicBezTo>
                    <a:cubicBezTo>
                      <a:pt x="76200" y="479137"/>
                      <a:pt x="72815" y="480561"/>
                      <a:pt x="69273" y="481446"/>
                    </a:cubicBezTo>
                    <a:cubicBezTo>
                      <a:pt x="60037" y="483755"/>
                      <a:pt x="50596" y="485362"/>
                      <a:pt x="41564" y="488373"/>
                    </a:cubicBezTo>
                    <a:cubicBezTo>
                      <a:pt x="14119" y="497521"/>
                      <a:pt x="27985" y="494099"/>
                      <a:pt x="0" y="498764"/>
                    </a:cubicBezTo>
                    <a:cubicBezTo>
                      <a:pt x="1155" y="504537"/>
                      <a:pt x="1397" y="510570"/>
                      <a:pt x="3464" y="516082"/>
                    </a:cubicBezTo>
                    <a:cubicBezTo>
                      <a:pt x="6412" y="523944"/>
                      <a:pt x="13215" y="530157"/>
                      <a:pt x="20782" y="533400"/>
                    </a:cubicBezTo>
                    <a:cubicBezTo>
                      <a:pt x="25157" y="535275"/>
                      <a:pt x="30018" y="535709"/>
                      <a:pt x="34636" y="536864"/>
                    </a:cubicBezTo>
                    <a:cubicBezTo>
                      <a:pt x="42353" y="531720"/>
                      <a:pt x="46313" y="530061"/>
                      <a:pt x="51955" y="523009"/>
                    </a:cubicBezTo>
                    <a:cubicBezTo>
                      <a:pt x="54555" y="519759"/>
                      <a:pt x="55419" y="514928"/>
                      <a:pt x="58882" y="512619"/>
                    </a:cubicBezTo>
                    <a:cubicBezTo>
                      <a:pt x="62843" y="509979"/>
                      <a:pt x="68159" y="510463"/>
                      <a:pt x="72736" y="509155"/>
                    </a:cubicBezTo>
                    <a:cubicBezTo>
                      <a:pt x="76247" y="508152"/>
                      <a:pt x="79585" y="506576"/>
                      <a:pt x="83127" y="505691"/>
                    </a:cubicBezTo>
                    <a:lnTo>
                      <a:pt x="110836" y="498764"/>
                    </a:lnTo>
                    <a:cubicBezTo>
                      <a:pt x="113465" y="509279"/>
                      <a:pt x="118032" y="519144"/>
                      <a:pt x="110836" y="529937"/>
                    </a:cubicBezTo>
                    <a:cubicBezTo>
                      <a:pt x="108811" y="532975"/>
                      <a:pt x="103909" y="532246"/>
                      <a:pt x="100445" y="533400"/>
                    </a:cubicBezTo>
                    <a:cubicBezTo>
                      <a:pt x="98136" y="535709"/>
                      <a:pt x="94158" y="537126"/>
                      <a:pt x="93518" y="540328"/>
                    </a:cubicBezTo>
                    <a:cubicBezTo>
                      <a:pt x="90916" y="553342"/>
                      <a:pt x="103311" y="552301"/>
                      <a:pt x="110836" y="554182"/>
                    </a:cubicBezTo>
                    <a:cubicBezTo>
                      <a:pt x="113145" y="556491"/>
                      <a:pt x="115953" y="558392"/>
                      <a:pt x="117764" y="561109"/>
                    </a:cubicBezTo>
                    <a:cubicBezTo>
                      <a:pt x="123469" y="569666"/>
                      <a:pt x="125077" y="576121"/>
                      <a:pt x="128155" y="585355"/>
                    </a:cubicBezTo>
                    <a:cubicBezTo>
                      <a:pt x="98713" y="595170"/>
                      <a:pt x="134614" y="581481"/>
                      <a:pt x="110836" y="595746"/>
                    </a:cubicBezTo>
                    <a:cubicBezTo>
                      <a:pt x="107705" y="597624"/>
                      <a:pt x="103909" y="598055"/>
                      <a:pt x="100445" y="599209"/>
                    </a:cubicBezTo>
                    <a:cubicBezTo>
                      <a:pt x="90056" y="606136"/>
                      <a:pt x="88899" y="604984"/>
                      <a:pt x="83127" y="616528"/>
                    </a:cubicBezTo>
                    <a:cubicBezTo>
                      <a:pt x="81494" y="619794"/>
                      <a:pt x="81945" y="624068"/>
                      <a:pt x="79664" y="626919"/>
                    </a:cubicBezTo>
                    <a:cubicBezTo>
                      <a:pt x="77064" y="630170"/>
                      <a:pt x="72737" y="631537"/>
                      <a:pt x="69273" y="633846"/>
                    </a:cubicBezTo>
                    <a:cubicBezTo>
                      <a:pt x="55930" y="653859"/>
                      <a:pt x="69914" y="635770"/>
                      <a:pt x="51955" y="651164"/>
                    </a:cubicBezTo>
                    <a:cubicBezTo>
                      <a:pt x="31037" y="669094"/>
                      <a:pt x="46801" y="662119"/>
                      <a:pt x="27709" y="668482"/>
                    </a:cubicBezTo>
                    <a:cubicBezTo>
                      <a:pt x="24245" y="670791"/>
                      <a:pt x="20569" y="672808"/>
                      <a:pt x="17318" y="675409"/>
                    </a:cubicBezTo>
                    <a:cubicBezTo>
                      <a:pt x="14768" y="677449"/>
                      <a:pt x="9358" y="679239"/>
                      <a:pt x="10391" y="682337"/>
                    </a:cubicBezTo>
                    <a:cubicBezTo>
                      <a:pt x="11546" y="685801"/>
                      <a:pt x="17318" y="684646"/>
                      <a:pt x="20782" y="685800"/>
                    </a:cubicBezTo>
                    <a:cubicBezTo>
                      <a:pt x="24246" y="684646"/>
                      <a:pt x="27817" y="683775"/>
                      <a:pt x="31173" y="682337"/>
                    </a:cubicBezTo>
                    <a:cubicBezTo>
                      <a:pt x="41039" y="678108"/>
                      <a:pt x="45257" y="673978"/>
                      <a:pt x="55418" y="671946"/>
                    </a:cubicBezTo>
                    <a:cubicBezTo>
                      <a:pt x="63424" y="670345"/>
                      <a:pt x="71582" y="669637"/>
                      <a:pt x="79664" y="668482"/>
                    </a:cubicBezTo>
                    <a:cubicBezTo>
                      <a:pt x="83128" y="667328"/>
                      <a:pt x="86924" y="666897"/>
                      <a:pt x="90055" y="665019"/>
                    </a:cubicBezTo>
                    <a:cubicBezTo>
                      <a:pt x="92855" y="663339"/>
                      <a:pt x="93716" y="658091"/>
                      <a:pt x="96982" y="658091"/>
                    </a:cubicBezTo>
                    <a:cubicBezTo>
                      <a:pt x="104284" y="658091"/>
                      <a:pt x="117764" y="665019"/>
                      <a:pt x="117764" y="665019"/>
                    </a:cubicBezTo>
                    <a:cubicBezTo>
                      <a:pt x="122382" y="678872"/>
                      <a:pt x="131619" y="692729"/>
                      <a:pt x="117764" y="706582"/>
                    </a:cubicBezTo>
                    <a:cubicBezTo>
                      <a:pt x="115455" y="708891"/>
                      <a:pt x="113757" y="712049"/>
                      <a:pt x="110836" y="713509"/>
                    </a:cubicBezTo>
                    <a:cubicBezTo>
                      <a:pt x="104305" y="716775"/>
                      <a:pt x="90055" y="720437"/>
                      <a:pt x="90055" y="720437"/>
                    </a:cubicBezTo>
                    <a:cubicBezTo>
                      <a:pt x="87746" y="722746"/>
                      <a:pt x="85927" y="725684"/>
                      <a:pt x="83127" y="727364"/>
                    </a:cubicBezTo>
                    <a:cubicBezTo>
                      <a:pt x="79996" y="729242"/>
                      <a:pt x="76002" y="729195"/>
                      <a:pt x="72736" y="730828"/>
                    </a:cubicBezTo>
                    <a:cubicBezTo>
                      <a:pt x="69013" y="732690"/>
                      <a:pt x="65809" y="735446"/>
                      <a:pt x="62345" y="737755"/>
                    </a:cubicBezTo>
                    <a:cubicBezTo>
                      <a:pt x="60036" y="741219"/>
                      <a:pt x="58551" y="745405"/>
                      <a:pt x="55418" y="748146"/>
                    </a:cubicBezTo>
                    <a:cubicBezTo>
                      <a:pt x="49152" y="753628"/>
                      <a:pt x="34636" y="762000"/>
                      <a:pt x="34636" y="762000"/>
                    </a:cubicBezTo>
                    <a:cubicBezTo>
                      <a:pt x="32327" y="765464"/>
                      <a:pt x="28298" y="768270"/>
                      <a:pt x="27709" y="772391"/>
                    </a:cubicBezTo>
                    <a:cubicBezTo>
                      <a:pt x="27036" y="777104"/>
                      <a:pt x="30140" y="781599"/>
                      <a:pt x="31173" y="786246"/>
                    </a:cubicBezTo>
                    <a:cubicBezTo>
                      <a:pt x="32450" y="791993"/>
                      <a:pt x="33482" y="797791"/>
                      <a:pt x="34636" y="803564"/>
                    </a:cubicBezTo>
                    <a:cubicBezTo>
                      <a:pt x="65887" y="795752"/>
                      <a:pt x="53313" y="799648"/>
                      <a:pt x="72736" y="793173"/>
                    </a:cubicBezTo>
                    <a:cubicBezTo>
                      <a:pt x="76200" y="789709"/>
                      <a:pt x="79141" y="785629"/>
                      <a:pt x="83127" y="782782"/>
                    </a:cubicBezTo>
                    <a:cubicBezTo>
                      <a:pt x="90615" y="777433"/>
                      <a:pt x="98895" y="775217"/>
                      <a:pt x="107373" y="772391"/>
                    </a:cubicBezTo>
                    <a:cubicBezTo>
                      <a:pt x="127906" y="751858"/>
                      <a:pt x="117235" y="757294"/>
                      <a:pt x="166255" y="765464"/>
                    </a:cubicBezTo>
                    <a:cubicBezTo>
                      <a:pt x="171348" y="766313"/>
                      <a:pt x="175315" y="770473"/>
                      <a:pt x="180109" y="772391"/>
                    </a:cubicBezTo>
                    <a:cubicBezTo>
                      <a:pt x="186889" y="775103"/>
                      <a:pt x="194360" y="776053"/>
                      <a:pt x="200891" y="779319"/>
                    </a:cubicBezTo>
                    <a:cubicBezTo>
                      <a:pt x="205509" y="781628"/>
                      <a:pt x="209999" y="784212"/>
                      <a:pt x="214745" y="786246"/>
                    </a:cubicBezTo>
                    <a:cubicBezTo>
                      <a:pt x="227845" y="791860"/>
                      <a:pt x="232783" y="790155"/>
                      <a:pt x="249382" y="793173"/>
                    </a:cubicBezTo>
                    <a:cubicBezTo>
                      <a:pt x="258943" y="794912"/>
                      <a:pt x="264729" y="797135"/>
                      <a:pt x="273627" y="800100"/>
                    </a:cubicBezTo>
                    <a:cubicBezTo>
                      <a:pt x="277091" y="797791"/>
                      <a:pt x="283202" y="797255"/>
                      <a:pt x="284018" y="793173"/>
                    </a:cubicBezTo>
                    <a:cubicBezTo>
                      <a:pt x="286072" y="782903"/>
                      <a:pt x="271387" y="781328"/>
                      <a:pt x="266700" y="779319"/>
                    </a:cubicBezTo>
                    <a:cubicBezTo>
                      <a:pt x="251794" y="772931"/>
                      <a:pt x="246831" y="768382"/>
                      <a:pt x="232064" y="758537"/>
                    </a:cubicBezTo>
                    <a:cubicBezTo>
                      <a:pt x="228600" y="756228"/>
                      <a:pt x="224617" y="754553"/>
                      <a:pt x="221673" y="751609"/>
                    </a:cubicBezTo>
                    <a:cubicBezTo>
                      <a:pt x="206282" y="736218"/>
                      <a:pt x="204478" y="738065"/>
                      <a:pt x="197427" y="720437"/>
                    </a:cubicBezTo>
                    <a:cubicBezTo>
                      <a:pt x="194715" y="713657"/>
                      <a:pt x="190500" y="699655"/>
                      <a:pt x="190500" y="699655"/>
                    </a:cubicBezTo>
                    <a:cubicBezTo>
                      <a:pt x="193964" y="697346"/>
                      <a:pt x="196728" y="692728"/>
                      <a:pt x="200891" y="692728"/>
                    </a:cubicBezTo>
                    <a:cubicBezTo>
                      <a:pt x="220414" y="692728"/>
                      <a:pt x="232103" y="699977"/>
                      <a:pt x="249382" y="703119"/>
                    </a:cubicBezTo>
                    <a:cubicBezTo>
                      <a:pt x="257414" y="704579"/>
                      <a:pt x="265545" y="705428"/>
                      <a:pt x="273627" y="706582"/>
                    </a:cubicBezTo>
                    <a:cubicBezTo>
                      <a:pt x="271257" y="699470"/>
                      <a:pt x="270845" y="693068"/>
                      <a:pt x="263236" y="689264"/>
                    </a:cubicBezTo>
                    <a:cubicBezTo>
                      <a:pt x="256705" y="685999"/>
                      <a:pt x="242455" y="682337"/>
                      <a:pt x="242455" y="682337"/>
                    </a:cubicBezTo>
                    <a:cubicBezTo>
                      <a:pt x="229640" y="669522"/>
                      <a:pt x="238244" y="677221"/>
                      <a:pt x="214745" y="661555"/>
                    </a:cubicBezTo>
                    <a:cubicBezTo>
                      <a:pt x="211707" y="659530"/>
                      <a:pt x="207818" y="659246"/>
                      <a:pt x="204355" y="658091"/>
                    </a:cubicBezTo>
                    <a:cubicBezTo>
                      <a:pt x="192723" y="623198"/>
                      <a:pt x="210463" y="677300"/>
                      <a:pt x="197427" y="633846"/>
                    </a:cubicBezTo>
                    <a:cubicBezTo>
                      <a:pt x="195329" y="626852"/>
                      <a:pt x="192809" y="619991"/>
                      <a:pt x="190500" y="613064"/>
                    </a:cubicBezTo>
                    <a:lnTo>
                      <a:pt x="187036" y="602673"/>
                    </a:lnTo>
                    <a:cubicBezTo>
                      <a:pt x="188191" y="596900"/>
                      <a:pt x="189072" y="591066"/>
                      <a:pt x="190500" y="585355"/>
                    </a:cubicBezTo>
                    <a:cubicBezTo>
                      <a:pt x="191386" y="581813"/>
                      <a:pt x="193311" y="578556"/>
                      <a:pt x="193964" y="574964"/>
                    </a:cubicBezTo>
                    <a:cubicBezTo>
                      <a:pt x="195629" y="565806"/>
                      <a:pt x="195897" y="556437"/>
                      <a:pt x="197427" y="547255"/>
                    </a:cubicBezTo>
                    <a:cubicBezTo>
                      <a:pt x="198210" y="542559"/>
                      <a:pt x="197917" y="537117"/>
                      <a:pt x="200891" y="533400"/>
                    </a:cubicBezTo>
                    <a:cubicBezTo>
                      <a:pt x="203172" y="530549"/>
                      <a:pt x="207818" y="531091"/>
                      <a:pt x="211282" y="529937"/>
                    </a:cubicBezTo>
                    <a:cubicBezTo>
                      <a:pt x="214746" y="531091"/>
                      <a:pt x="218407" y="531767"/>
                      <a:pt x="221673" y="533400"/>
                    </a:cubicBezTo>
                    <a:cubicBezTo>
                      <a:pt x="225396" y="535262"/>
                      <a:pt x="228166" y="538866"/>
                      <a:pt x="232064" y="540328"/>
                    </a:cubicBezTo>
                    <a:cubicBezTo>
                      <a:pt x="237576" y="542395"/>
                      <a:pt x="243671" y="542363"/>
                      <a:pt x="249382" y="543791"/>
                    </a:cubicBezTo>
                    <a:cubicBezTo>
                      <a:pt x="252924" y="544676"/>
                      <a:pt x="256209" y="546463"/>
                      <a:pt x="259773" y="547255"/>
                    </a:cubicBezTo>
                    <a:cubicBezTo>
                      <a:pt x="266629" y="548779"/>
                      <a:pt x="273628" y="549564"/>
                      <a:pt x="280555" y="550719"/>
                    </a:cubicBezTo>
                    <a:cubicBezTo>
                      <a:pt x="273628" y="546101"/>
                      <a:pt x="267850" y="538883"/>
                      <a:pt x="259773" y="536864"/>
                    </a:cubicBezTo>
                    <a:lnTo>
                      <a:pt x="232064" y="529937"/>
                    </a:lnTo>
                    <a:cubicBezTo>
                      <a:pt x="229755" y="527628"/>
                      <a:pt x="227937" y="524689"/>
                      <a:pt x="225136" y="523009"/>
                    </a:cubicBezTo>
                    <a:cubicBezTo>
                      <a:pt x="222005" y="521131"/>
                      <a:pt x="217327" y="522128"/>
                      <a:pt x="214745" y="519546"/>
                    </a:cubicBezTo>
                    <a:cubicBezTo>
                      <a:pt x="208858" y="513659"/>
                      <a:pt x="200891" y="498764"/>
                      <a:pt x="200891" y="498764"/>
                    </a:cubicBezTo>
                    <a:cubicBezTo>
                      <a:pt x="199736" y="486064"/>
                      <a:pt x="199230" y="473288"/>
                      <a:pt x="197427" y="460664"/>
                    </a:cubicBezTo>
                    <a:cubicBezTo>
                      <a:pt x="196911" y="457050"/>
                      <a:pt x="191382" y="452854"/>
                      <a:pt x="193964" y="450273"/>
                    </a:cubicBezTo>
                    <a:cubicBezTo>
                      <a:pt x="196546" y="447691"/>
                      <a:pt x="200844" y="452734"/>
                      <a:pt x="204355" y="453737"/>
                    </a:cubicBezTo>
                    <a:cubicBezTo>
                      <a:pt x="241019" y="464212"/>
                      <a:pt x="189569" y="447654"/>
                      <a:pt x="238991" y="464128"/>
                    </a:cubicBezTo>
                    <a:lnTo>
                      <a:pt x="249382" y="467591"/>
                    </a:lnTo>
                    <a:lnTo>
                      <a:pt x="259773" y="471055"/>
                    </a:lnTo>
                    <a:lnTo>
                      <a:pt x="238991" y="464128"/>
                    </a:lnTo>
                    <a:cubicBezTo>
                      <a:pt x="236682" y="461819"/>
                      <a:pt x="234864" y="458880"/>
                      <a:pt x="232064" y="457200"/>
                    </a:cubicBezTo>
                    <a:cubicBezTo>
                      <a:pt x="228933" y="455322"/>
                      <a:pt x="224594" y="455928"/>
                      <a:pt x="221673" y="453737"/>
                    </a:cubicBezTo>
                    <a:cubicBezTo>
                      <a:pt x="215142" y="448839"/>
                      <a:pt x="204355" y="436419"/>
                      <a:pt x="204355" y="436419"/>
                    </a:cubicBezTo>
                    <a:cubicBezTo>
                      <a:pt x="203200" y="396010"/>
                      <a:pt x="197534" y="355477"/>
                      <a:pt x="200891" y="315191"/>
                    </a:cubicBezTo>
                    <a:cubicBezTo>
                      <a:pt x="201286" y="310447"/>
                      <a:pt x="210050" y="310945"/>
                      <a:pt x="214745" y="311728"/>
                    </a:cubicBezTo>
                    <a:cubicBezTo>
                      <a:pt x="217966" y="312265"/>
                      <a:pt x="218873" y="316975"/>
                      <a:pt x="221673" y="318655"/>
                    </a:cubicBezTo>
                    <a:cubicBezTo>
                      <a:pt x="224804" y="320533"/>
                      <a:pt x="228600" y="320964"/>
                      <a:pt x="232064" y="322119"/>
                    </a:cubicBezTo>
                    <a:cubicBezTo>
                      <a:pt x="262517" y="352569"/>
                      <a:pt x="230688" y="325423"/>
                      <a:pt x="322118" y="335973"/>
                    </a:cubicBezTo>
                    <a:cubicBezTo>
                      <a:pt x="326253" y="336450"/>
                      <a:pt x="328786" y="341038"/>
                      <a:pt x="332509" y="342900"/>
                    </a:cubicBezTo>
                    <a:cubicBezTo>
                      <a:pt x="335775" y="344533"/>
                      <a:pt x="339436" y="345209"/>
                      <a:pt x="342900" y="346364"/>
                    </a:cubicBezTo>
                    <a:cubicBezTo>
                      <a:pt x="341745" y="339437"/>
                      <a:pt x="342577" y="331863"/>
                      <a:pt x="339436" y="325582"/>
                    </a:cubicBezTo>
                    <a:cubicBezTo>
                      <a:pt x="337374" y="321458"/>
                      <a:pt x="323025" y="315737"/>
                      <a:pt x="318655" y="315191"/>
                    </a:cubicBezTo>
                    <a:cubicBezTo>
                      <a:pt x="303718" y="313324"/>
                      <a:pt x="288636" y="312882"/>
                      <a:pt x="273627" y="311728"/>
                    </a:cubicBezTo>
                    <a:cubicBezTo>
                      <a:pt x="254736" y="292834"/>
                      <a:pt x="280288" y="316324"/>
                      <a:pt x="256309" y="301337"/>
                    </a:cubicBezTo>
                    <a:cubicBezTo>
                      <a:pt x="224039" y="281168"/>
                      <a:pt x="251981" y="291811"/>
                      <a:pt x="228600" y="284019"/>
                    </a:cubicBezTo>
                    <a:cubicBezTo>
                      <a:pt x="208700" y="264118"/>
                      <a:pt x="219027" y="269281"/>
                      <a:pt x="200891" y="263237"/>
                    </a:cubicBezTo>
                    <a:cubicBezTo>
                      <a:pt x="199736" y="259773"/>
                      <a:pt x="194161" y="254479"/>
                      <a:pt x="197427" y="252846"/>
                    </a:cubicBezTo>
                    <a:cubicBezTo>
                      <a:pt x="202692" y="250213"/>
                      <a:pt x="209034" y="254881"/>
                      <a:pt x="214745" y="256309"/>
                    </a:cubicBezTo>
                    <a:cubicBezTo>
                      <a:pt x="218287" y="257194"/>
                      <a:pt x="221572" y="258981"/>
                      <a:pt x="225136" y="259773"/>
                    </a:cubicBezTo>
                    <a:cubicBezTo>
                      <a:pt x="261721" y="267904"/>
                      <a:pt x="232912" y="258902"/>
                      <a:pt x="256309" y="266700"/>
                    </a:cubicBezTo>
                    <a:cubicBezTo>
                      <a:pt x="262082" y="265546"/>
                      <a:pt x="267916" y="264665"/>
                      <a:pt x="273627" y="263237"/>
                    </a:cubicBezTo>
                    <a:cubicBezTo>
                      <a:pt x="277169" y="262352"/>
                      <a:pt x="281436" y="262355"/>
                      <a:pt x="284018" y="259773"/>
                    </a:cubicBezTo>
                    <a:cubicBezTo>
                      <a:pt x="286600" y="257191"/>
                      <a:pt x="285849" y="252648"/>
                      <a:pt x="287482" y="249382"/>
                    </a:cubicBezTo>
                    <a:cubicBezTo>
                      <a:pt x="289344" y="245659"/>
                      <a:pt x="292100" y="242455"/>
                      <a:pt x="294409" y="238991"/>
                    </a:cubicBezTo>
                    <a:cubicBezTo>
                      <a:pt x="292100" y="235527"/>
                      <a:pt x="291624" y="229014"/>
                      <a:pt x="287482" y="228600"/>
                    </a:cubicBezTo>
                    <a:cubicBezTo>
                      <a:pt x="281478" y="228000"/>
                      <a:pt x="259124" y="235744"/>
                      <a:pt x="249382" y="238991"/>
                    </a:cubicBezTo>
                    <a:cubicBezTo>
                      <a:pt x="240929" y="236174"/>
                      <a:pt x="235316" y="235316"/>
                      <a:pt x="228600" y="228600"/>
                    </a:cubicBezTo>
                    <a:cubicBezTo>
                      <a:pt x="224518" y="224518"/>
                      <a:pt x="221966" y="219129"/>
                      <a:pt x="218209" y="214746"/>
                    </a:cubicBezTo>
                    <a:cubicBezTo>
                      <a:pt x="209318" y="204374"/>
                      <a:pt x="208117" y="204554"/>
                      <a:pt x="197427" y="197428"/>
                    </a:cubicBezTo>
                    <a:cubicBezTo>
                      <a:pt x="196273" y="193964"/>
                      <a:pt x="191773" y="189958"/>
                      <a:pt x="193964" y="187037"/>
                    </a:cubicBezTo>
                    <a:cubicBezTo>
                      <a:pt x="196820" y="183229"/>
                      <a:pt x="203058" y="183573"/>
                      <a:pt x="207818" y="183573"/>
                    </a:cubicBezTo>
                    <a:cubicBezTo>
                      <a:pt x="230938" y="183573"/>
                      <a:pt x="254000" y="185882"/>
                      <a:pt x="277091" y="187037"/>
                    </a:cubicBezTo>
                    <a:cubicBezTo>
                      <a:pt x="281709" y="189346"/>
                      <a:pt x="286199" y="191930"/>
                      <a:pt x="290945" y="193964"/>
                    </a:cubicBezTo>
                    <a:cubicBezTo>
                      <a:pt x="294301" y="195402"/>
                      <a:pt x="298070" y="195795"/>
                      <a:pt x="301336" y="197428"/>
                    </a:cubicBezTo>
                    <a:cubicBezTo>
                      <a:pt x="305059" y="199290"/>
                      <a:pt x="308004" y="202493"/>
                      <a:pt x="311727" y="204355"/>
                    </a:cubicBezTo>
                    <a:cubicBezTo>
                      <a:pt x="340407" y="218695"/>
                      <a:pt x="302730" y="194894"/>
                      <a:pt x="332509" y="214746"/>
                    </a:cubicBezTo>
                    <a:cubicBezTo>
                      <a:pt x="330200" y="211282"/>
                      <a:pt x="328526" y="207299"/>
                      <a:pt x="325582" y="204355"/>
                    </a:cubicBezTo>
                    <a:cubicBezTo>
                      <a:pt x="322638" y="201411"/>
                      <a:pt x="318442" y="200029"/>
                      <a:pt x="315191" y="197428"/>
                    </a:cubicBezTo>
                    <a:cubicBezTo>
                      <a:pt x="312641" y="195388"/>
                      <a:pt x="310573" y="192809"/>
                      <a:pt x="308264" y="190500"/>
                    </a:cubicBezTo>
                    <a:cubicBezTo>
                      <a:pt x="307109" y="187036"/>
                      <a:pt x="307382" y="182691"/>
                      <a:pt x="304800" y="180109"/>
                    </a:cubicBezTo>
                    <a:cubicBezTo>
                      <a:pt x="302218" y="177527"/>
                      <a:pt x="297675" y="178279"/>
                      <a:pt x="294409" y="176646"/>
                    </a:cubicBezTo>
                    <a:cubicBezTo>
                      <a:pt x="290686" y="174785"/>
                      <a:pt x="287269" y="172320"/>
                      <a:pt x="284018" y="169719"/>
                    </a:cubicBezTo>
                    <a:cubicBezTo>
                      <a:pt x="281468" y="167679"/>
                      <a:pt x="280012" y="164251"/>
                      <a:pt x="277091" y="162791"/>
                    </a:cubicBezTo>
                    <a:cubicBezTo>
                      <a:pt x="272833" y="160662"/>
                      <a:pt x="267813" y="160636"/>
                      <a:pt x="263236" y="159328"/>
                    </a:cubicBezTo>
                    <a:cubicBezTo>
                      <a:pt x="259725" y="158325"/>
                      <a:pt x="256111" y="157497"/>
                      <a:pt x="252845" y="155864"/>
                    </a:cubicBezTo>
                    <a:cubicBezTo>
                      <a:pt x="249122" y="154002"/>
                      <a:pt x="245705" y="151537"/>
                      <a:pt x="242455" y="148937"/>
                    </a:cubicBezTo>
                    <a:cubicBezTo>
                      <a:pt x="239905" y="146897"/>
                      <a:pt x="238448" y="143470"/>
                      <a:pt x="235527" y="142009"/>
                    </a:cubicBezTo>
                    <a:cubicBezTo>
                      <a:pt x="228996" y="138743"/>
                      <a:pt x="214745" y="135082"/>
                      <a:pt x="214745" y="135082"/>
                    </a:cubicBezTo>
                    <a:cubicBezTo>
                      <a:pt x="192541" y="101775"/>
                      <a:pt x="192590" y="113661"/>
                      <a:pt x="245918" y="117764"/>
                    </a:cubicBezTo>
                    <a:cubicBezTo>
                      <a:pt x="259773" y="116609"/>
                      <a:pt x="274194" y="118389"/>
                      <a:pt x="287482" y="114300"/>
                    </a:cubicBezTo>
                    <a:cubicBezTo>
                      <a:pt x="290971" y="113226"/>
                      <a:pt x="292823" y="107040"/>
                      <a:pt x="290945" y="103909"/>
                    </a:cubicBezTo>
                    <a:cubicBezTo>
                      <a:pt x="288289" y="99482"/>
                      <a:pt x="282139" y="98064"/>
                      <a:pt x="277091" y="96982"/>
                    </a:cubicBezTo>
                    <a:cubicBezTo>
                      <a:pt x="265746" y="94551"/>
                      <a:pt x="254000" y="94673"/>
                      <a:pt x="242455" y="93519"/>
                    </a:cubicBezTo>
                    <a:cubicBezTo>
                      <a:pt x="240146" y="91210"/>
                      <a:pt x="238448" y="88052"/>
                      <a:pt x="235527" y="86591"/>
                    </a:cubicBezTo>
                    <a:cubicBezTo>
                      <a:pt x="228996" y="83325"/>
                      <a:pt x="214745" y="79664"/>
                      <a:pt x="214745" y="79664"/>
                    </a:cubicBezTo>
                    <a:cubicBezTo>
                      <a:pt x="206663" y="55418"/>
                      <a:pt x="205509" y="65809"/>
                      <a:pt x="211282" y="48491"/>
                    </a:cubicBezTo>
                    <a:cubicBezTo>
                      <a:pt x="232217" y="53725"/>
                      <a:pt x="220625" y="50451"/>
                      <a:pt x="245918" y="58882"/>
                    </a:cubicBezTo>
                    <a:lnTo>
                      <a:pt x="256309" y="62346"/>
                    </a:lnTo>
                    <a:cubicBezTo>
                      <a:pt x="259773" y="63500"/>
                      <a:pt x="263435" y="64176"/>
                      <a:pt x="266700" y="65809"/>
                    </a:cubicBezTo>
                    <a:cubicBezTo>
                      <a:pt x="284278" y="74599"/>
                      <a:pt x="276259" y="69873"/>
                      <a:pt x="290945" y="79664"/>
                    </a:cubicBezTo>
                    <a:cubicBezTo>
                      <a:pt x="289791" y="76200"/>
                      <a:pt x="289763" y="72124"/>
                      <a:pt x="287482" y="69273"/>
                    </a:cubicBezTo>
                    <a:cubicBezTo>
                      <a:pt x="280688" y="60780"/>
                      <a:pt x="269159" y="60759"/>
                      <a:pt x="259773" y="58882"/>
                    </a:cubicBezTo>
                    <a:lnTo>
                      <a:pt x="238991" y="45028"/>
                    </a:lnTo>
                    <a:lnTo>
                      <a:pt x="228600" y="38100"/>
                    </a:lnTo>
                    <a:cubicBezTo>
                      <a:pt x="227445" y="34636"/>
                      <a:pt x="227718" y="30291"/>
                      <a:pt x="225136" y="27709"/>
                    </a:cubicBezTo>
                    <a:cubicBezTo>
                      <a:pt x="222554" y="25127"/>
                      <a:pt x="218011" y="25879"/>
                      <a:pt x="214745" y="24246"/>
                    </a:cubicBezTo>
                    <a:cubicBezTo>
                      <a:pt x="211022" y="22385"/>
                      <a:pt x="208159" y="19010"/>
                      <a:pt x="204355" y="17319"/>
                    </a:cubicBezTo>
                    <a:cubicBezTo>
                      <a:pt x="197682" y="14353"/>
                      <a:pt x="183573" y="10391"/>
                      <a:pt x="183573" y="10391"/>
                    </a:cubicBezTo>
                    <a:cubicBezTo>
                      <a:pt x="181264" y="8082"/>
                      <a:pt x="179566" y="4924"/>
                      <a:pt x="176645" y="3464"/>
                    </a:cubicBezTo>
                    <a:cubicBezTo>
                      <a:pt x="170114" y="199"/>
                      <a:pt x="165100" y="577"/>
                      <a:pt x="162791"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1" name="Freeform 160">
                <a:extLst>
                  <a:ext uri="{FF2B5EF4-FFF2-40B4-BE49-F238E27FC236}">
                    <a16:creationId xmlns:a16="http://schemas.microsoft.com/office/drawing/2014/main" id="{87055850-31DB-FD4A-BF82-089231B4F9C6}"/>
                  </a:ext>
                </a:extLst>
              </p:cNvPr>
              <p:cNvSpPr/>
              <p:nvPr/>
            </p:nvSpPr>
            <p:spPr>
              <a:xfrm>
                <a:off x="7311223" y="4686300"/>
                <a:ext cx="132246" cy="142750"/>
              </a:xfrm>
              <a:custGeom>
                <a:avLst/>
                <a:gdLst>
                  <a:gd name="connsiteX0" fmla="*/ 42077 w 132246"/>
                  <a:gd name="connsiteY0" fmla="*/ 0 h 142750"/>
                  <a:gd name="connsiteX1" fmla="*/ 42077 w 132246"/>
                  <a:gd name="connsiteY1" fmla="*/ 0 h 142750"/>
                  <a:gd name="connsiteX2" fmla="*/ 87104 w 132246"/>
                  <a:gd name="connsiteY2" fmla="*/ 20782 h 142750"/>
                  <a:gd name="connsiteX3" fmla="*/ 107886 w 132246"/>
                  <a:gd name="connsiteY3" fmla="*/ 34636 h 142750"/>
                  <a:gd name="connsiteX4" fmla="*/ 121741 w 132246"/>
                  <a:gd name="connsiteY4" fmla="*/ 48491 h 142750"/>
                  <a:gd name="connsiteX5" fmla="*/ 125204 w 132246"/>
                  <a:gd name="connsiteY5" fmla="*/ 58882 h 142750"/>
                  <a:gd name="connsiteX6" fmla="*/ 132132 w 132246"/>
                  <a:gd name="connsiteY6" fmla="*/ 65809 h 142750"/>
                  <a:gd name="connsiteX7" fmla="*/ 121741 w 132246"/>
                  <a:gd name="connsiteY7" fmla="*/ 69273 h 142750"/>
                  <a:gd name="connsiteX8" fmla="*/ 83641 w 132246"/>
                  <a:gd name="connsiteY8" fmla="*/ 72736 h 142750"/>
                  <a:gd name="connsiteX9" fmla="*/ 100959 w 132246"/>
                  <a:gd name="connsiteY9" fmla="*/ 93518 h 142750"/>
                  <a:gd name="connsiteX10" fmla="*/ 104422 w 132246"/>
                  <a:gd name="connsiteY10" fmla="*/ 103909 h 142750"/>
                  <a:gd name="connsiteX11" fmla="*/ 111350 w 132246"/>
                  <a:gd name="connsiteY11" fmla="*/ 114300 h 142750"/>
                  <a:gd name="connsiteX12" fmla="*/ 121741 w 132246"/>
                  <a:gd name="connsiteY12" fmla="*/ 131618 h 142750"/>
                  <a:gd name="connsiteX13" fmla="*/ 125204 w 132246"/>
                  <a:gd name="connsiteY13" fmla="*/ 142009 h 142750"/>
                  <a:gd name="connsiteX14" fmla="*/ 100959 w 132246"/>
                  <a:gd name="connsiteY14" fmla="*/ 138545 h 142750"/>
                  <a:gd name="connsiteX15" fmla="*/ 90568 w 132246"/>
                  <a:gd name="connsiteY15" fmla="*/ 135082 h 142750"/>
                  <a:gd name="connsiteX16" fmla="*/ 66322 w 132246"/>
                  <a:gd name="connsiteY16" fmla="*/ 114300 h 142750"/>
                  <a:gd name="connsiteX17" fmla="*/ 52468 w 132246"/>
                  <a:gd name="connsiteY17" fmla="*/ 107373 h 142750"/>
                  <a:gd name="connsiteX18" fmla="*/ 38613 w 132246"/>
                  <a:gd name="connsiteY18" fmla="*/ 90055 h 142750"/>
                  <a:gd name="connsiteX19" fmla="*/ 31686 w 132246"/>
                  <a:gd name="connsiteY19" fmla="*/ 76200 h 142750"/>
                  <a:gd name="connsiteX20" fmla="*/ 24759 w 132246"/>
                  <a:gd name="connsiteY20" fmla="*/ 65809 h 142750"/>
                  <a:gd name="connsiteX21" fmla="*/ 14368 w 132246"/>
                  <a:gd name="connsiteY21" fmla="*/ 31173 h 142750"/>
                  <a:gd name="connsiteX22" fmla="*/ 513 w 132246"/>
                  <a:gd name="connsiteY22" fmla="*/ 10391 h 142750"/>
                  <a:gd name="connsiteX23" fmla="*/ 14368 w 132246"/>
                  <a:gd name="connsiteY23" fmla="*/ 13855 h 142750"/>
                  <a:gd name="connsiteX24" fmla="*/ 24759 w 132246"/>
                  <a:gd name="connsiteY24" fmla="*/ 17318 h 142750"/>
                  <a:gd name="connsiteX25" fmla="*/ 52468 w 132246"/>
                  <a:gd name="connsiteY25" fmla="*/ 24245 h 142750"/>
                  <a:gd name="connsiteX26" fmla="*/ 66322 w 132246"/>
                  <a:gd name="connsiteY26" fmla="*/ 20782 h 142750"/>
                  <a:gd name="connsiteX27" fmla="*/ 42077 w 132246"/>
                  <a:gd name="connsiteY27" fmla="*/ 0 h 14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2246" h="142750">
                    <a:moveTo>
                      <a:pt x="42077" y="0"/>
                    </a:moveTo>
                    <a:lnTo>
                      <a:pt x="42077" y="0"/>
                    </a:lnTo>
                    <a:cubicBezTo>
                      <a:pt x="57086" y="6927"/>
                      <a:pt x="72476" y="13083"/>
                      <a:pt x="87104" y="20782"/>
                    </a:cubicBezTo>
                    <a:cubicBezTo>
                      <a:pt x="94471" y="24660"/>
                      <a:pt x="101999" y="28749"/>
                      <a:pt x="107886" y="34636"/>
                    </a:cubicBezTo>
                    <a:lnTo>
                      <a:pt x="121741" y="48491"/>
                    </a:lnTo>
                    <a:cubicBezTo>
                      <a:pt x="122895" y="51955"/>
                      <a:pt x="123326" y="55751"/>
                      <a:pt x="125204" y="58882"/>
                    </a:cubicBezTo>
                    <a:cubicBezTo>
                      <a:pt x="126884" y="61682"/>
                      <a:pt x="133165" y="62711"/>
                      <a:pt x="132132" y="65809"/>
                    </a:cubicBezTo>
                    <a:cubicBezTo>
                      <a:pt x="130978" y="69273"/>
                      <a:pt x="125355" y="68757"/>
                      <a:pt x="121741" y="69273"/>
                    </a:cubicBezTo>
                    <a:cubicBezTo>
                      <a:pt x="109117" y="71076"/>
                      <a:pt x="96341" y="71582"/>
                      <a:pt x="83641" y="72736"/>
                    </a:cubicBezTo>
                    <a:cubicBezTo>
                      <a:pt x="90766" y="79862"/>
                      <a:pt x="95473" y="83917"/>
                      <a:pt x="100959" y="93518"/>
                    </a:cubicBezTo>
                    <a:cubicBezTo>
                      <a:pt x="102770" y="96688"/>
                      <a:pt x="102789" y="100643"/>
                      <a:pt x="104422" y="103909"/>
                    </a:cubicBezTo>
                    <a:cubicBezTo>
                      <a:pt x="106284" y="107632"/>
                      <a:pt x="109041" y="110836"/>
                      <a:pt x="111350" y="114300"/>
                    </a:cubicBezTo>
                    <a:cubicBezTo>
                      <a:pt x="121160" y="143735"/>
                      <a:pt x="107478" y="107846"/>
                      <a:pt x="121741" y="131618"/>
                    </a:cubicBezTo>
                    <a:cubicBezTo>
                      <a:pt x="123619" y="134749"/>
                      <a:pt x="128668" y="140855"/>
                      <a:pt x="125204" y="142009"/>
                    </a:cubicBezTo>
                    <a:cubicBezTo>
                      <a:pt x="117459" y="144590"/>
                      <a:pt x="109041" y="139700"/>
                      <a:pt x="100959" y="138545"/>
                    </a:cubicBezTo>
                    <a:cubicBezTo>
                      <a:pt x="97495" y="137391"/>
                      <a:pt x="93834" y="136715"/>
                      <a:pt x="90568" y="135082"/>
                    </a:cubicBezTo>
                    <a:cubicBezTo>
                      <a:pt x="80018" y="129807"/>
                      <a:pt x="74844" y="122822"/>
                      <a:pt x="66322" y="114300"/>
                    </a:cubicBezTo>
                    <a:cubicBezTo>
                      <a:pt x="62671" y="110649"/>
                      <a:pt x="57086" y="109682"/>
                      <a:pt x="52468" y="107373"/>
                    </a:cubicBezTo>
                    <a:cubicBezTo>
                      <a:pt x="44197" y="82561"/>
                      <a:pt x="56022" y="110946"/>
                      <a:pt x="38613" y="90055"/>
                    </a:cubicBezTo>
                    <a:cubicBezTo>
                      <a:pt x="35308" y="86088"/>
                      <a:pt x="34248" y="80683"/>
                      <a:pt x="31686" y="76200"/>
                    </a:cubicBezTo>
                    <a:cubicBezTo>
                      <a:pt x="29621" y="72586"/>
                      <a:pt x="27068" y="69273"/>
                      <a:pt x="24759" y="65809"/>
                    </a:cubicBezTo>
                    <a:cubicBezTo>
                      <a:pt x="23189" y="59531"/>
                      <a:pt x="17177" y="33983"/>
                      <a:pt x="14368" y="31173"/>
                    </a:cubicBezTo>
                    <a:cubicBezTo>
                      <a:pt x="11217" y="28022"/>
                      <a:pt x="-2841" y="15422"/>
                      <a:pt x="513" y="10391"/>
                    </a:cubicBezTo>
                    <a:cubicBezTo>
                      <a:pt x="3154" y="6430"/>
                      <a:pt x="9791" y="12547"/>
                      <a:pt x="14368" y="13855"/>
                    </a:cubicBezTo>
                    <a:cubicBezTo>
                      <a:pt x="17878" y="14858"/>
                      <a:pt x="21237" y="16357"/>
                      <a:pt x="24759" y="17318"/>
                    </a:cubicBezTo>
                    <a:cubicBezTo>
                      <a:pt x="33944" y="19823"/>
                      <a:pt x="52468" y="24245"/>
                      <a:pt x="52468" y="24245"/>
                    </a:cubicBezTo>
                    <a:cubicBezTo>
                      <a:pt x="57086" y="23091"/>
                      <a:pt x="64193" y="25039"/>
                      <a:pt x="66322" y="20782"/>
                    </a:cubicBezTo>
                    <a:cubicBezTo>
                      <a:pt x="68420" y="16588"/>
                      <a:pt x="46118" y="3464"/>
                      <a:pt x="42077"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10" name="Group 209">
              <a:extLst>
                <a:ext uri="{FF2B5EF4-FFF2-40B4-BE49-F238E27FC236}">
                  <a16:creationId xmlns:a16="http://schemas.microsoft.com/office/drawing/2014/main" id="{708E6673-2D79-F0D2-1790-0B725F6BDD12}"/>
                </a:ext>
              </a:extLst>
            </p:cNvPr>
            <p:cNvGrpSpPr/>
            <p:nvPr/>
          </p:nvGrpSpPr>
          <p:grpSpPr>
            <a:xfrm>
              <a:off x="8400808" y="4810991"/>
              <a:ext cx="233565" cy="1205092"/>
              <a:chOff x="8400808" y="4810991"/>
              <a:chExt cx="233565" cy="1205092"/>
            </a:xfrm>
          </p:grpSpPr>
          <p:cxnSp>
            <p:nvCxnSpPr>
              <p:cNvPr id="198" name="Straight Connector 197">
                <a:extLst>
                  <a:ext uri="{FF2B5EF4-FFF2-40B4-BE49-F238E27FC236}">
                    <a16:creationId xmlns:a16="http://schemas.microsoft.com/office/drawing/2014/main" id="{82BEB877-7EB0-6B11-554E-49DCBE0B4B98}"/>
                  </a:ext>
                </a:extLst>
              </p:cNvPr>
              <p:cNvCxnSpPr/>
              <p:nvPr/>
            </p:nvCxnSpPr>
            <p:spPr>
              <a:xfrm flipH="1" flipV="1">
                <a:off x="8514785" y="5677842"/>
                <a:ext cx="22056" cy="338241"/>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sp>
            <p:nvSpPr>
              <p:cNvPr id="162" name="Freeform 161">
                <a:extLst>
                  <a:ext uri="{FF2B5EF4-FFF2-40B4-BE49-F238E27FC236}">
                    <a16:creationId xmlns:a16="http://schemas.microsoft.com/office/drawing/2014/main" id="{47B3EB4A-3BF6-514F-42AA-99B13CAB2D5A}"/>
                  </a:ext>
                </a:extLst>
              </p:cNvPr>
              <p:cNvSpPr/>
              <p:nvPr/>
            </p:nvSpPr>
            <p:spPr>
              <a:xfrm>
                <a:off x="8400808" y="4810991"/>
                <a:ext cx="233565" cy="1005693"/>
              </a:xfrm>
              <a:custGeom>
                <a:avLst/>
                <a:gdLst>
                  <a:gd name="connsiteX0" fmla="*/ 136584 w 233565"/>
                  <a:gd name="connsiteY0" fmla="*/ 0 h 1005693"/>
                  <a:gd name="connsiteX1" fmla="*/ 136584 w 233565"/>
                  <a:gd name="connsiteY1" fmla="*/ 0 h 1005693"/>
                  <a:gd name="connsiteX2" fmla="*/ 140047 w 233565"/>
                  <a:gd name="connsiteY2" fmla="*/ 69273 h 1005693"/>
                  <a:gd name="connsiteX3" fmla="*/ 143511 w 233565"/>
                  <a:gd name="connsiteY3" fmla="*/ 110836 h 1005693"/>
                  <a:gd name="connsiteX4" fmla="*/ 136584 w 233565"/>
                  <a:gd name="connsiteY4" fmla="*/ 121227 h 1005693"/>
                  <a:gd name="connsiteX5" fmla="*/ 122729 w 233565"/>
                  <a:gd name="connsiteY5" fmla="*/ 135082 h 1005693"/>
                  <a:gd name="connsiteX6" fmla="*/ 119265 w 233565"/>
                  <a:gd name="connsiteY6" fmla="*/ 169718 h 1005693"/>
                  <a:gd name="connsiteX7" fmla="*/ 126193 w 233565"/>
                  <a:gd name="connsiteY7" fmla="*/ 176645 h 1005693"/>
                  <a:gd name="connsiteX8" fmla="*/ 136584 w 233565"/>
                  <a:gd name="connsiteY8" fmla="*/ 180109 h 1005693"/>
                  <a:gd name="connsiteX9" fmla="*/ 119265 w 233565"/>
                  <a:gd name="connsiteY9" fmla="*/ 193964 h 1005693"/>
                  <a:gd name="connsiteX10" fmla="*/ 112338 w 233565"/>
                  <a:gd name="connsiteY10" fmla="*/ 204354 h 1005693"/>
                  <a:gd name="connsiteX11" fmla="*/ 105411 w 233565"/>
                  <a:gd name="connsiteY11" fmla="*/ 211282 h 1005693"/>
                  <a:gd name="connsiteX12" fmla="*/ 101947 w 233565"/>
                  <a:gd name="connsiteY12" fmla="*/ 221673 h 1005693"/>
                  <a:gd name="connsiteX13" fmla="*/ 115802 w 233565"/>
                  <a:gd name="connsiteY13" fmla="*/ 242454 h 1005693"/>
                  <a:gd name="connsiteX14" fmla="*/ 122729 w 233565"/>
                  <a:gd name="connsiteY14" fmla="*/ 252845 h 1005693"/>
                  <a:gd name="connsiteX15" fmla="*/ 119265 w 233565"/>
                  <a:gd name="connsiteY15" fmla="*/ 263236 h 1005693"/>
                  <a:gd name="connsiteX16" fmla="*/ 101947 w 233565"/>
                  <a:gd name="connsiteY16" fmla="*/ 277091 h 1005693"/>
                  <a:gd name="connsiteX17" fmla="*/ 98484 w 233565"/>
                  <a:gd name="connsiteY17" fmla="*/ 287482 h 1005693"/>
                  <a:gd name="connsiteX18" fmla="*/ 108874 w 233565"/>
                  <a:gd name="connsiteY18" fmla="*/ 290945 h 1005693"/>
                  <a:gd name="connsiteX19" fmla="*/ 126193 w 233565"/>
                  <a:gd name="connsiteY19" fmla="*/ 301336 h 1005693"/>
                  <a:gd name="connsiteX20" fmla="*/ 133120 w 233565"/>
                  <a:gd name="connsiteY20" fmla="*/ 308264 h 1005693"/>
                  <a:gd name="connsiteX21" fmla="*/ 133120 w 233565"/>
                  <a:gd name="connsiteY21" fmla="*/ 339436 h 1005693"/>
                  <a:gd name="connsiteX22" fmla="*/ 129656 w 233565"/>
                  <a:gd name="connsiteY22" fmla="*/ 367145 h 1005693"/>
                  <a:gd name="connsiteX23" fmla="*/ 133120 w 233565"/>
                  <a:gd name="connsiteY23" fmla="*/ 384464 h 1005693"/>
                  <a:gd name="connsiteX24" fmla="*/ 129656 w 233565"/>
                  <a:gd name="connsiteY24" fmla="*/ 398318 h 1005693"/>
                  <a:gd name="connsiteX25" fmla="*/ 108874 w 233565"/>
                  <a:gd name="connsiteY25" fmla="*/ 426027 h 1005693"/>
                  <a:gd name="connsiteX26" fmla="*/ 105411 w 233565"/>
                  <a:gd name="connsiteY26" fmla="*/ 460664 h 1005693"/>
                  <a:gd name="connsiteX27" fmla="*/ 115802 w 233565"/>
                  <a:gd name="connsiteY27" fmla="*/ 471054 h 1005693"/>
                  <a:gd name="connsiteX28" fmla="*/ 112338 w 233565"/>
                  <a:gd name="connsiteY28" fmla="*/ 488373 h 1005693"/>
                  <a:gd name="connsiteX29" fmla="*/ 126193 w 233565"/>
                  <a:gd name="connsiteY29" fmla="*/ 505691 h 1005693"/>
                  <a:gd name="connsiteX30" fmla="*/ 133120 w 233565"/>
                  <a:gd name="connsiteY30" fmla="*/ 516082 h 1005693"/>
                  <a:gd name="connsiteX31" fmla="*/ 98484 w 233565"/>
                  <a:gd name="connsiteY31" fmla="*/ 529936 h 1005693"/>
                  <a:gd name="connsiteX32" fmla="*/ 74238 w 233565"/>
                  <a:gd name="connsiteY32" fmla="*/ 561109 h 1005693"/>
                  <a:gd name="connsiteX33" fmla="*/ 56920 w 233565"/>
                  <a:gd name="connsiteY33" fmla="*/ 592282 h 1005693"/>
                  <a:gd name="connsiteX34" fmla="*/ 53456 w 233565"/>
                  <a:gd name="connsiteY34" fmla="*/ 602673 h 1005693"/>
                  <a:gd name="connsiteX35" fmla="*/ 46529 w 233565"/>
                  <a:gd name="connsiteY35" fmla="*/ 613064 h 1005693"/>
                  <a:gd name="connsiteX36" fmla="*/ 39602 w 233565"/>
                  <a:gd name="connsiteY36" fmla="*/ 633845 h 1005693"/>
                  <a:gd name="connsiteX37" fmla="*/ 32674 w 233565"/>
                  <a:gd name="connsiteY37" fmla="*/ 654627 h 1005693"/>
                  <a:gd name="connsiteX38" fmla="*/ 25747 w 233565"/>
                  <a:gd name="connsiteY38" fmla="*/ 665018 h 1005693"/>
                  <a:gd name="connsiteX39" fmla="*/ 22284 w 233565"/>
                  <a:gd name="connsiteY39" fmla="*/ 675409 h 1005693"/>
                  <a:gd name="connsiteX40" fmla="*/ 15356 w 233565"/>
                  <a:gd name="connsiteY40" fmla="*/ 682336 h 1005693"/>
                  <a:gd name="connsiteX41" fmla="*/ 63847 w 233565"/>
                  <a:gd name="connsiteY41" fmla="*/ 678873 h 1005693"/>
                  <a:gd name="connsiteX42" fmla="*/ 74238 w 233565"/>
                  <a:gd name="connsiteY42" fmla="*/ 675409 h 1005693"/>
                  <a:gd name="connsiteX43" fmla="*/ 91556 w 233565"/>
                  <a:gd name="connsiteY43" fmla="*/ 678873 h 1005693"/>
                  <a:gd name="connsiteX44" fmla="*/ 95020 w 233565"/>
                  <a:gd name="connsiteY44" fmla="*/ 696191 h 1005693"/>
                  <a:gd name="connsiteX45" fmla="*/ 98484 w 233565"/>
                  <a:gd name="connsiteY45" fmla="*/ 706582 h 1005693"/>
                  <a:gd name="connsiteX46" fmla="*/ 91556 w 233565"/>
                  <a:gd name="connsiteY46" fmla="*/ 713509 h 1005693"/>
                  <a:gd name="connsiteX47" fmla="*/ 70774 w 233565"/>
                  <a:gd name="connsiteY47" fmla="*/ 727364 h 1005693"/>
                  <a:gd name="connsiteX48" fmla="*/ 63847 w 233565"/>
                  <a:gd name="connsiteY48" fmla="*/ 737754 h 1005693"/>
                  <a:gd name="connsiteX49" fmla="*/ 67311 w 233565"/>
                  <a:gd name="connsiteY49" fmla="*/ 748145 h 1005693"/>
                  <a:gd name="connsiteX50" fmla="*/ 95020 w 233565"/>
                  <a:gd name="connsiteY50" fmla="*/ 772391 h 1005693"/>
                  <a:gd name="connsiteX51" fmla="*/ 63847 w 233565"/>
                  <a:gd name="connsiteY51" fmla="*/ 779318 h 1005693"/>
                  <a:gd name="connsiteX52" fmla="*/ 53456 w 233565"/>
                  <a:gd name="connsiteY52" fmla="*/ 782782 h 1005693"/>
                  <a:gd name="connsiteX53" fmla="*/ 49993 w 233565"/>
                  <a:gd name="connsiteY53" fmla="*/ 793173 h 1005693"/>
                  <a:gd name="connsiteX54" fmla="*/ 63847 w 233565"/>
                  <a:gd name="connsiteY54" fmla="*/ 800100 h 1005693"/>
                  <a:gd name="connsiteX55" fmla="*/ 105411 w 233565"/>
                  <a:gd name="connsiteY55" fmla="*/ 807027 h 1005693"/>
                  <a:gd name="connsiteX56" fmla="*/ 81165 w 233565"/>
                  <a:gd name="connsiteY56" fmla="*/ 820882 h 1005693"/>
                  <a:gd name="connsiteX57" fmla="*/ 56920 w 233565"/>
                  <a:gd name="connsiteY57" fmla="*/ 841664 h 1005693"/>
                  <a:gd name="connsiteX58" fmla="*/ 46529 w 233565"/>
                  <a:gd name="connsiteY58" fmla="*/ 855518 h 1005693"/>
                  <a:gd name="connsiteX59" fmla="*/ 32674 w 233565"/>
                  <a:gd name="connsiteY59" fmla="*/ 862445 h 1005693"/>
                  <a:gd name="connsiteX60" fmla="*/ 25747 w 233565"/>
                  <a:gd name="connsiteY60" fmla="*/ 883227 h 1005693"/>
                  <a:gd name="connsiteX61" fmla="*/ 36138 w 233565"/>
                  <a:gd name="connsiteY61" fmla="*/ 890154 h 1005693"/>
                  <a:gd name="connsiteX62" fmla="*/ 39602 w 233565"/>
                  <a:gd name="connsiteY62" fmla="*/ 900545 h 1005693"/>
                  <a:gd name="connsiteX63" fmla="*/ 32674 w 233565"/>
                  <a:gd name="connsiteY63" fmla="*/ 938645 h 1005693"/>
                  <a:gd name="connsiteX64" fmla="*/ 25747 w 233565"/>
                  <a:gd name="connsiteY64" fmla="*/ 966354 h 1005693"/>
                  <a:gd name="connsiteX65" fmla="*/ 18820 w 233565"/>
                  <a:gd name="connsiteY65" fmla="*/ 973282 h 1005693"/>
                  <a:gd name="connsiteX66" fmla="*/ 4965 w 233565"/>
                  <a:gd name="connsiteY66" fmla="*/ 990600 h 1005693"/>
                  <a:gd name="connsiteX67" fmla="*/ 1502 w 233565"/>
                  <a:gd name="connsiteY67" fmla="*/ 1004454 h 1005693"/>
                  <a:gd name="connsiteX68" fmla="*/ 43065 w 233565"/>
                  <a:gd name="connsiteY68" fmla="*/ 997527 h 1005693"/>
                  <a:gd name="connsiteX69" fmla="*/ 56920 w 233565"/>
                  <a:gd name="connsiteY69" fmla="*/ 983673 h 1005693"/>
                  <a:gd name="connsiteX70" fmla="*/ 60384 w 233565"/>
                  <a:gd name="connsiteY70" fmla="*/ 973282 h 1005693"/>
                  <a:gd name="connsiteX71" fmla="*/ 70774 w 233565"/>
                  <a:gd name="connsiteY71" fmla="*/ 969818 h 1005693"/>
                  <a:gd name="connsiteX72" fmla="*/ 81165 w 233565"/>
                  <a:gd name="connsiteY72" fmla="*/ 962891 h 1005693"/>
                  <a:gd name="connsiteX73" fmla="*/ 105411 w 233565"/>
                  <a:gd name="connsiteY73" fmla="*/ 942109 h 1005693"/>
                  <a:gd name="connsiteX74" fmla="*/ 115802 w 233565"/>
                  <a:gd name="connsiteY74" fmla="*/ 938645 h 1005693"/>
                  <a:gd name="connsiteX75" fmla="*/ 205856 w 233565"/>
                  <a:gd name="connsiteY75" fmla="*/ 938645 h 1005693"/>
                  <a:gd name="connsiteX76" fmla="*/ 202393 w 233565"/>
                  <a:gd name="connsiteY76" fmla="*/ 917864 h 1005693"/>
                  <a:gd name="connsiteX77" fmla="*/ 167756 w 233565"/>
                  <a:gd name="connsiteY77" fmla="*/ 907473 h 1005693"/>
                  <a:gd name="connsiteX78" fmla="*/ 164293 w 233565"/>
                  <a:gd name="connsiteY78" fmla="*/ 862445 h 1005693"/>
                  <a:gd name="connsiteX79" fmla="*/ 167756 w 233565"/>
                  <a:gd name="connsiteY79" fmla="*/ 852054 h 1005693"/>
                  <a:gd name="connsiteX80" fmla="*/ 185074 w 233565"/>
                  <a:gd name="connsiteY80" fmla="*/ 855518 h 1005693"/>
                  <a:gd name="connsiteX81" fmla="*/ 205856 w 233565"/>
                  <a:gd name="connsiteY81" fmla="*/ 862445 h 1005693"/>
                  <a:gd name="connsiteX82" fmla="*/ 216247 w 233565"/>
                  <a:gd name="connsiteY82" fmla="*/ 858982 h 1005693"/>
                  <a:gd name="connsiteX83" fmla="*/ 216247 w 233565"/>
                  <a:gd name="connsiteY83" fmla="*/ 834736 h 1005693"/>
                  <a:gd name="connsiteX84" fmla="*/ 212784 w 233565"/>
                  <a:gd name="connsiteY84" fmla="*/ 824345 h 1005693"/>
                  <a:gd name="connsiteX85" fmla="*/ 195465 w 233565"/>
                  <a:gd name="connsiteY85" fmla="*/ 810491 h 1005693"/>
                  <a:gd name="connsiteX86" fmla="*/ 171220 w 233565"/>
                  <a:gd name="connsiteY86" fmla="*/ 779318 h 1005693"/>
                  <a:gd name="connsiteX87" fmla="*/ 160829 w 233565"/>
                  <a:gd name="connsiteY87" fmla="*/ 772391 h 1005693"/>
                  <a:gd name="connsiteX88" fmla="*/ 157365 w 233565"/>
                  <a:gd name="connsiteY88" fmla="*/ 762000 h 1005693"/>
                  <a:gd name="connsiteX89" fmla="*/ 150438 w 233565"/>
                  <a:gd name="connsiteY89" fmla="*/ 751609 h 1005693"/>
                  <a:gd name="connsiteX90" fmla="*/ 146974 w 233565"/>
                  <a:gd name="connsiteY90" fmla="*/ 723900 h 1005693"/>
                  <a:gd name="connsiteX91" fmla="*/ 143511 w 233565"/>
                  <a:gd name="connsiteY91" fmla="*/ 713509 h 1005693"/>
                  <a:gd name="connsiteX92" fmla="*/ 136584 w 233565"/>
                  <a:gd name="connsiteY92" fmla="*/ 685800 h 1005693"/>
                  <a:gd name="connsiteX93" fmla="*/ 133120 w 233565"/>
                  <a:gd name="connsiteY93" fmla="*/ 675409 h 1005693"/>
                  <a:gd name="connsiteX94" fmla="*/ 126193 w 233565"/>
                  <a:gd name="connsiteY94" fmla="*/ 665018 h 1005693"/>
                  <a:gd name="connsiteX95" fmla="*/ 133120 w 233565"/>
                  <a:gd name="connsiteY95" fmla="*/ 654627 h 1005693"/>
                  <a:gd name="connsiteX96" fmla="*/ 153902 w 233565"/>
                  <a:gd name="connsiteY96" fmla="*/ 647700 h 1005693"/>
                  <a:gd name="connsiteX97" fmla="*/ 167756 w 233565"/>
                  <a:gd name="connsiteY97" fmla="*/ 647700 h 1005693"/>
                  <a:gd name="connsiteX98" fmla="*/ 178147 w 233565"/>
                  <a:gd name="connsiteY98" fmla="*/ 654627 h 1005693"/>
                  <a:gd name="connsiteX99" fmla="*/ 185074 w 233565"/>
                  <a:gd name="connsiteY99" fmla="*/ 665018 h 1005693"/>
                  <a:gd name="connsiteX100" fmla="*/ 195465 w 233565"/>
                  <a:gd name="connsiteY100" fmla="*/ 685800 h 1005693"/>
                  <a:gd name="connsiteX101" fmla="*/ 205856 w 233565"/>
                  <a:gd name="connsiteY101" fmla="*/ 713509 h 1005693"/>
                  <a:gd name="connsiteX102" fmla="*/ 216247 w 233565"/>
                  <a:gd name="connsiteY102" fmla="*/ 716973 h 1005693"/>
                  <a:gd name="connsiteX103" fmla="*/ 219711 w 233565"/>
                  <a:gd name="connsiteY103" fmla="*/ 706582 h 1005693"/>
                  <a:gd name="connsiteX104" fmla="*/ 212784 w 233565"/>
                  <a:gd name="connsiteY104" fmla="*/ 668482 h 1005693"/>
                  <a:gd name="connsiteX105" fmla="*/ 205856 w 233565"/>
                  <a:gd name="connsiteY105" fmla="*/ 658091 h 1005693"/>
                  <a:gd name="connsiteX106" fmla="*/ 195465 w 233565"/>
                  <a:gd name="connsiteY106" fmla="*/ 626918 h 1005693"/>
                  <a:gd name="connsiteX107" fmla="*/ 192002 w 233565"/>
                  <a:gd name="connsiteY107" fmla="*/ 616527 h 1005693"/>
                  <a:gd name="connsiteX108" fmla="*/ 185074 w 233565"/>
                  <a:gd name="connsiteY108" fmla="*/ 606136 h 1005693"/>
                  <a:gd name="connsiteX109" fmla="*/ 178147 w 233565"/>
                  <a:gd name="connsiteY109" fmla="*/ 585354 h 1005693"/>
                  <a:gd name="connsiteX110" fmla="*/ 174684 w 233565"/>
                  <a:gd name="connsiteY110" fmla="*/ 574964 h 1005693"/>
                  <a:gd name="connsiteX111" fmla="*/ 146974 w 233565"/>
                  <a:gd name="connsiteY111" fmla="*/ 543791 h 1005693"/>
                  <a:gd name="connsiteX112" fmla="*/ 143511 w 233565"/>
                  <a:gd name="connsiteY112" fmla="*/ 533400 h 1005693"/>
                  <a:gd name="connsiteX113" fmla="*/ 150438 w 233565"/>
                  <a:gd name="connsiteY113" fmla="*/ 488373 h 1005693"/>
                  <a:gd name="connsiteX114" fmla="*/ 212784 w 233565"/>
                  <a:gd name="connsiteY114" fmla="*/ 495300 h 1005693"/>
                  <a:gd name="connsiteX115" fmla="*/ 223174 w 233565"/>
                  <a:gd name="connsiteY115" fmla="*/ 502227 h 1005693"/>
                  <a:gd name="connsiteX116" fmla="*/ 233565 w 233565"/>
                  <a:gd name="connsiteY116" fmla="*/ 502227 h 1005693"/>
                  <a:gd name="connsiteX117" fmla="*/ 223174 w 233565"/>
                  <a:gd name="connsiteY117" fmla="*/ 484909 h 1005693"/>
                  <a:gd name="connsiteX118" fmla="*/ 216247 w 233565"/>
                  <a:gd name="connsiteY118" fmla="*/ 474518 h 1005693"/>
                  <a:gd name="connsiteX119" fmla="*/ 188538 w 233565"/>
                  <a:gd name="connsiteY119" fmla="*/ 467591 h 1005693"/>
                  <a:gd name="connsiteX120" fmla="*/ 178147 w 233565"/>
                  <a:gd name="connsiteY120" fmla="*/ 443345 h 1005693"/>
                  <a:gd name="connsiteX121" fmla="*/ 181611 w 233565"/>
                  <a:gd name="connsiteY121" fmla="*/ 432954 h 1005693"/>
                  <a:gd name="connsiteX122" fmla="*/ 192002 w 233565"/>
                  <a:gd name="connsiteY122" fmla="*/ 429491 h 1005693"/>
                  <a:gd name="connsiteX123" fmla="*/ 181611 w 233565"/>
                  <a:gd name="connsiteY123" fmla="*/ 398318 h 1005693"/>
                  <a:gd name="connsiteX124" fmla="*/ 174684 w 233565"/>
                  <a:gd name="connsiteY124" fmla="*/ 384464 h 1005693"/>
                  <a:gd name="connsiteX125" fmla="*/ 160829 w 233565"/>
                  <a:gd name="connsiteY125" fmla="*/ 346364 h 1005693"/>
                  <a:gd name="connsiteX126" fmla="*/ 153902 w 233565"/>
                  <a:gd name="connsiteY126" fmla="*/ 335973 h 1005693"/>
                  <a:gd name="connsiteX127" fmla="*/ 143511 w 233565"/>
                  <a:gd name="connsiteY127" fmla="*/ 304800 h 1005693"/>
                  <a:gd name="connsiteX128" fmla="*/ 195465 w 233565"/>
                  <a:gd name="connsiteY128" fmla="*/ 311727 h 1005693"/>
                  <a:gd name="connsiteX129" fmla="*/ 216247 w 233565"/>
                  <a:gd name="connsiteY129" fmla="*/ 318654 h 1005693"/>
                  <a:gd name="connsiteX130" fmla="*/ 226638 w 233565"/>
                  <a:gd name="connsiteY130" fmla="*/ 322118 h 1005693"/>
                  <a:gd name="connsiteX131" fmla="*/ 212784 w 233565"/>
                  <a:gd name="connsiteY131" fmla="*/ 308264 h 1005693"/>
                  <a:gd name="connsiteX132" fmla="*/ 192002 w 233565"/>
                  <a:gd name="connsiteY132" fmla="*/ 290945 h 1005693"/>
                  <a:gd name="connsiteX133" fmla="*/ 185074 w 233565"/>
                  <a:gd name="connsiteY133" fmla="*/ 280554 h 1005693"/>
                  <a:gd name="connsiteX134" fmla="*/ 167756 w 233565"/>
                  <a:gd name="connsiteY134" fmla="*/ 263236 h 1005693"/>
                  <a:gd name="connsiteX135" fmla="*/ 164293 w 233565"/>
                  <a:gd name="connsiteY135" fmla="*/ 252845 h 1005693"/>
                  <a:gd name="connsiteX136" fmla="*/ 160829 w 233565"/>
                  <a:gd name="connsiteY136" fmla="*/ 238991 h 1005693"/>
                  <a:gd name="connsiteX137" fmla="*/ 146974 w 233565"/>
                  <a:gd name="connsiteY137" fmla="*/ 218209 h 1005693"/>
                  <a:gd name="connsiteX138" fmla="*/ 136584 w 233565"/>
                  <a:gd name="connsiteY138" fmla="*/ 193964 h 1005693"/>
                  <a:gd name="connsiteX139" fmla="*/ 133120 w 233565"/>
                  <a:gd name="connsiteY139" fmla="*/ 183573 h 1005693"/>
                  <a:gd name="connsiteX140" fmla="*/ 143511 w 233565"/>
                  <a:gd name="connsiteY140" fmla="*/ 187036 h 1005693"/>
                  <a:gd name="connsiteX141" fmla="*/ 167756 w 233565"/>
                  <a:gd name="connsiteY141" fmla="*/ 193964 h 1005693"/>
                  <a:gd name="connsiteX142" fmla="*/ 198929 w 233565"/>
                  <a:gd name="connsiteY142" fmla="*/ 207818 h 1005693"/>
                  <a:gd name="connsiteX143" fmla="*/ 223174 w 233565"/>
                  <a:gd name="connsiteY143" fmla="*/ 214745 h 1005693"/>
                  <a:gd name="connsiteX144" fmla="*/ 212784 w 233565"/>
                  <a:gd name="connsiteY144" fmla="*/ 200891 h 1005693"/>
                  <a:gd name="connsiteX145" fmla="*/ 202393 w 233565"/>
                  <a:gd name="connsiteY145" fmla="*/ 193964 h 1005693"/>
                  <a:gd name="connsiteX146" fmla="*/ 188538 w 233565"/>
                  <a:gd name="connsiteY146" fmla="*/ 183573 h 1005693"/>
                  <a:gd name="connsiteX147" fmla="*/ 181611 w 233565"/>
                  <a:gd name="connsiteY147" fmla="*/ 169718 h 1005693"/>
                  <a:gd name="connsiteX148" fmla="*/ 178147 w 233565"/>
                  <a:gd name="connsiteY148" fmla="*/ 159327 h 1005693"/>
                  <a:gd name="connsiteX149" fmla="*/ 157365 w 233565"/>
                  <a:gd name="connsiteY149" fmla="*/ 124691 h 1005693"/>
                  <a:gd name="connsiteX150" fmla="*/ 153902 w 233565"/>
                  <a:gd name="connsiteY150" fmla="*/ 114300 h 1005693"/>
                  <a:gd name="connsiteX151" fmla="*/ 153902 w 233565"/>
                  <a:gd name="connsiteY151" fmla="*/ 76200 h 1005693"/>
                  <a:gd name="connsiteX152" fmla="*/ 136584 w 233565"/>
                  <a:gd name="connsiteY152" fmla="*/ 0 h 100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33565" h="1005693">
                    <a:moveTo>
                      <a:pt x="136584" y="0"/>
                    </a:moveTo>
                    <a:lnTo>
                      <a:pt x="136584" y="0"/>
                    </a:lnTo>
                    <a:cubicBezTo>
                      <a:pt x="137738" y="23091"/>
                      <a:pt x="138605" y="46198"/>
                      <a:pt x="140047" y="69273"/>
                    </a:cubicBezTo>
                    <a:cubicBezTo>
                      <a:pt x="140914" y="83148"/>
                      <a:pt x="144436" y="96964"/>
                      <a:pt x="143511" y="110836"/>
                    </a:cubicBezTo>
                    <a:cubicBezTo>
                      <a:pt x="143234" y="114990"/>
                      <a:pt x="139293" y="118066"/>
                      <a:pt x="136584" y="121227"/>
                    </a:cubicBezTo>
                    <a:cubicBezTo>
                      <a:pt x="132334" y="126186"/>
                      <a:pt x="122729" y="135082"/>
                      <a:pt x="122729" y="135082"/>
                    </a:cubicBezTo>
                    <a:cubicBezTo>
                      <a:pt x="117509" y="150742"/>
                      <a:pt x="111937" y="155063"/>
                      <a:pt x="119265" y="169718"/>
                    </a:cubicBezTo>
                    <a:cubicBezTo>
                      <a:pt x="120726" y="172639"/>
                      <a:pt x="123393" y="174965"/>
                      <a:pt x="126193" y="176645"/>
                    </a:cubicBezTo>
                    <a:cubicBezTo>
                      <a:pt x="129324" y="178523"/>
                      <a:pt x="133120" y="178954"/>
                      <a:pt x="136584" y="180109"/>
                    </a:cubicBezTo>
                    <a:cubicBezTo>
                      <a:pt x="116730" y="209888"/>
                      <a:pt x="143166" y="174844"/>
                      <a:pt x="119265" y="193964"/>
                    </a:cubicBezTo>
                    <a:cubicBezTo>
                      <a:pt x="116015" y="196564"/>
                      <a:pt x="114938" y="201104"/>
                      <a:pt x="112338" y="204354"/>
                    </a:cubicBezTo>
                    <a:cubicBezTo>
                      <a:pt x="110298" y="206904"/>
                      <a:pt x="107720" y="208973"/>
                      <a:pt x="105411" y="211282"/>
                    </a:cubicBezTo>
                    <a:cubicBezTo>
                      <a:pt x="104256" y="214746"/>
                      <a:pt x="101947" y="218022"/>
                      <a:pt x="101947" y="221673"/>
                    </a:cubicBezTo>
                    <a:cubicBezTo>
                      <a:pt x="101947" y="232630"/>
                      <a:pt x="109555" y="234957"/>
                      <a:pt x="115802" y="242454"/>
                    </a:cubicBezTo>
                    <a:cubicBezTo>
                      <a:pt x="118467" y="245652"/>
                      <a:pt x="120420" y="249381"/>
                      <a:pt x="122729" y="252845"/>
                    </a:cubicBezTo>
                    <a:cubicBezTo>
                      <a:pt x="121574" y="256309"/>
                      <a:pt x="121143" y="260105"/>
                      <a:pt x="119265" y="263236"/>
                    </a:cubicBezTo>
                    <a:cubicBezTo>
                      <a:pt x="115973" y="268722"/>
                      <a:pt x="106669" y="273943"/>
                      <a:pt x="101947" y="277091"/>
                    </a:cubicBezTo>
                    <a:cubicBezTo>
                      <a:pt x="100793" y="280555"/>
                      <a:pt x="96851" y="284216"/>
                      <a:pt x="98484" y="287482"/>
                    </a:cubicBezTo>
                    <a:cubicBezTo>
                      <a:pt x="100117" y="290747"/>
                      <a:pt x="105744" y="289067"/>
                      <a:pt x="108874" y="290945"/>
                    </a:cubicBezTo>
                    <a:cubicBezTo>
                      <a:pt x="132644" y="305207"/>
                      <a:pt x="96762" y="291528"/>
                      <a:pt x="126193" y="301336"/>
                    </a:cubicBezTo>
                    <a:cubicBezTo>
                      <a:pt x="128502" y="303645"/>
                      <a:pt x="131440" y="305464"/>
                      <a:pt x="133120" y="308264"/>
                    </a:cubicBezTo>
                    <a:cubicBezTo>
                      <a:pt x="139923" y="319603"/>
                      <a:pt x="135033" y="326044"/>
                      <a:pt x="133120" y="339436"/>
                    </a:cubicBezTo>
                    <a:cubicBezTo>
                      <a:pt x="131803" y="348651"/>
                      <a:pt x="130811" y="357909"/>
                      <a:pt x="129656" y="367145"/>
                    </a:cubicBezTo>
                    <a:cubicBezTo>
                      <a:pt x="130811" y="372918"/>
                      <a:pt x="133120" y="378577"/>
                      <a:pt x="133120" y="384464"/>
                    </a:cubicBezTo>
                    <a:cubicBezTo>
                      <a:pt x="133120" y="389224"/>
                      <a:pt x="131785" y="394060"/>
                      <a:pt x="129656" y="398318"/>
                    </a:cubicBezTo>
                    <a:cubicBezTo>
                      <a:pt x="121821" y="413988"/>
                      <a:pt x="118618" y="416284"/>
                      <a:pt x="108874" y="426027"/>
                    </a:cubicBezTo>
                    <a:cubicBezTo>
                      <a:pt x="104245" y="439915"/>
                      <a:pt x="97696" y="447164"/>
                      <a:pt x="105411" y="460664"/>
                    </a:cubicBezTo>
                    <a:cubicBezTo>
                      <a:pt x="107841" y="464917"/>
                      <a:pt x="112338" y="467591"/>
                      <a:pt x="115802" y="471054"/>
                    </a:cubicBezTo>
                    <a:cubicBezTo>
                      <a:pt x="125613" y="500492"/>
                      <a:pt x="117092" y="464597"/>
                      <a:pt x="112338" y="488373"/>
                    </a:cubicBezTo>
                    <a:cubicBezTo>
                      <a:pt x="110370" y="498214"/>
                      <a:pt x="120458" y="501868"/>
                      <a:pt x="126193" y="505691"/>
                    </a:cubicBezTo>
                    <a:cubicBezTo>
                      <a:pt x="128502" y="509155"/>
                      <a:pt x="133804" y="511976"/>
                      <a:pt x="133120" y="516082"/>
                    </a:cubicBezTo>
                    <a:cubicBezTo>
                      <a:pt x="130754" y="530275"/>
                      <a:pt x="104582" y="529065"/>
                      <a:pt x="98484" y="529936"/>
                    </a:cubicBezTo>
                    <a:cubicBezTo>
                      <a:pt x="81912" y="554794"/>
                      <a:pt x="90516" y="544831"/>
                      <a:pt x="74238" y="561109"/>
                    </a:cubicBezTo>
                    <a:cubicBezTo>
                      <a:pt x="68141" y="579398"/>
                      <a:pt x="72799" y="568462"/>
                      <a:pt x="56920" y="592282"/>
                    </a:cubicBezTo>
                    <a:cubicBezTo>
                      <a:pt x="54895" y="595320"/>
                      <a:pt x="55089" y="599407"/>
                      <a:pt x="53456" y="602673"/>
                    </a:cubicBezTo>
                    <a:cubicBezTo>
                      <a:pt x="51594" y="606396"/>
                      <a:pt x="48220" y="609260"/>
                      <a:pt x="46529" y="613064"/>
                    </a:cubicBezTo>
                    <a:cubicBezTo>
                      <a:pt x="43564" y="619736"/>
                      <a:pt x="41911" y="626918"/>
                      <a:pt x="39602" y="633845"/>
                    </a:cubicBezTo>
                    <a:lnTo>
                      <a:pt x="32674" y="654627"/>
                    </a:lnTo>
                    <a:cubicBezTo>
                      <a:pt x="31358" y="658576"/>
                      <a:pt x="28056" y="661554"/>
                      <a:pt x="25747" y="665018"/>
                    </a:cubicBezTo>
                    <a:cubicBezTo>
                      <a:pt x="24593" y="668482"/>
                      <a:pt x="24162" y="672278"/>
                      <a:pt x="22284" y="675409"/>
                    </a:cubicBezTo>
                    <a:cubicBezTo>
                      <a:pt x="20604" y="678209"/>
                      <a:pt x="12102" y="682065"/>
                      <a:pt x="15356" y="682336"/>
                    </a:cubicBezTo>
                    <a:cubicBezTo>
                      <a:pt x="31505" y="683682"/>
                      <a:pt x="47683" y="680027"/>
                      <a:pt x="63847" y="678873"/>
                    </a:cubicBezTo>
                    <a:cubicBezTo>
                      <a:pt x="67311" y="677718"/>
                      <a:pt x="70587" y="675409"/>
                      <a:pt x="74238" y="675409"/>
                    </a:cubicBezTo>
                    <a:cubicBezTo>
                      <a:pt x="80125" y="675409"/>
                      <a:pt x="87393" y="674710"/>
                      <a:pt x="91556" y="678873"/>
                    </a:cubicBezTo>
                    <a:cubicBezTo>
                      <a:pt x="95719" y="683036"/>
                      <a:pt x="93592" y="690480"/>
                      <a:pt x="95020" y="696191"/>
                    </a:cubicBezTo>
                    <a:cubicBezTo>
                      <a:pt x="95906" y="699733"/>
                      <a:pt x="97329" y="703118"/>
                      <a:pt x="98484" y="706582"/>
                    </a:cubicBezTo>
                    <a:cubicBezTo>
                      <a:pt x="96175" y="708891"/>
                      <a:pt x="94169" y="711550"/>
                      <a:pt x="91556" y="713509"/>
                    </a:cubicBezTo>
                    <a:cubicBezTo>
                      <a:pt x="84895" y="718504"/>
                      <a:pt x="70774" y="727364"/>
                      <a:pt x="70774" y="727364"/>
                    </a:cubicBezTo>
                    <a:cubicBezTo>
                      <a:pt x="68465" y="730827"/>
                      <a:pt x="64531" y="733648"/>
                      <a:pt x="63847" y="737754"/>
                    </a:cubicBezTo>
                    <a:cubicBezTo>
                      <a:pt x="63247" y="741355"/>
                      <a:pt x="65120" y="745224"/>
                      <a:pt x="67311" y="748145"/>
                    </a:cubicBezTo>
                    <a:cubicBezTo>
                      <a:pt x="77443" y="761655"/>
                      <a:pt x="83001" y="764379"/>
                      <a:pt x="95020" y="772391"/>
                    </a:cubicBezTo>
                    <a:cubicBezTo>
                      <a:pt x="83110" y="774773"/>
                      <a:pt x="75265" y="776055"/>
                      <a:pt x="63847" y="779318"/>
                    </a:cubicBezTo>
                    <a:cubicBezTo>
                      <a:pt x="60336" y="780321"/>
                      <a:pt x="56920" y="781627"/>
                      <a:pt x="53456" y="782782"/>
                    </a:cubicBezTo>
                    <a:cubicBezTo>
                      <a:pt x="52302" y="786246"/>
                      <a:pt x="48115" y="790042"/>
                      <a:pt x="49993" y="793173"/>
                    </a:cubicBezTo>
                    <a:cubicBezTo>
                      <a:pt x="52649" y="797600"/>
                      <a:pt x="58838" y="798848"/>
                      <a:pt x="63847" y="800100"/>
                    </a:cubicBezTo>
                    <a:cubicBezTo>
                      <a:pt x="77473" y="803506"/>
                      <a:pt x="91556" y="804718"/>
                      <a:pt x="105411" y="807027"/>
                    </a:cubicBezTo>
                    <a:cubicBezTo>
                      <a:pt x="99974" y="809745"/>
                      <a:pt x="86063" y="815984"/>
                      <a:pt x="81165" y="820882"/>
                    </a:cubicBezTo>
                    <a:cubicBezTo>
                      <a:pt x="58684" y="843363"/>
                      <a:pt x="83980" y="828132"/>
                      <a:pt x="56920" y="841664"/>
                    </a:cubicBezTo>
                    <a:cubicBezTo>
                      <a:pt x="53456" y="846282"/>
                      <a:pt x="50912" y="851761"/>
                      <a:pt x="46529" y="855518"/>
                    </a:cubicBezTo>
                    <a:cubicBezTo>
                      <a:pt x="42609" y="858878"/>
                      <a:pt x="35772" y="858314"/>
                      <a:pt x="32674" y="862445"/>
                    </a:cubicBezTo>
                    <a:cubicBezTo>
                      <a:pt x="28293" y="868287"/>
                      <a:pt x="25747" y="883227"/>
                      <a:pt x="25747" y="883227"/>
                    </a:cubicBezTo>
                    <a:cubicBezTo>
                      <a:pt x="29211" y="885536"/>
                      <a:pt x="33537" y="886903"/>
                      <a:pt x="36138" y="890154"/>
                    </a:cubicBezTo>
                    <a:cubicBezTo>
                      <a:pt x="38419" y="893005"/>
                      <a:pt x="39602" y="896894"/>
                      <a:pt x="39602" y="900545"/>
                    </a:cubicBezTo>
                    <a:cubicBezTo>
                      <a:pt x="39602" y="932554"/>
                      <a:pt x="37545" y="919158"/>
                      <a:pt x="32674" y="938645"/>
                    </a:cubicBezTo>
                    <a:cubicBezTo>
                      <a:pt x="31608" y="942908"/>
                      <a:pt x="29143" y="960695"/>
                      <a:pt x="25747" y="966354"/>
                    </a:cubicBezTo>
                    <a:cubicBezTo>
                      <a:pt x="24067" y="969154"/>
                      <a:pt x="20860" y="970732"/>
                      <a:pt x="18820" y="973282"/>
                    </a:cubicBezTo>
                    <a:cubicBezTo>
                      <a:pt x="1353" y="995117"/>
                      <a:pt x="21684" y="973883"/>
                      <a:pt x="4965" y="990600"/>
                    </a:cubicBezTo>
                    <a:cubicBezTo>
                      <a:pt x="3811" y="995218"/>
                      <a:pt x="-2955" y="1002783"/>
                      <a:pt x="1502" y="1004454"/>
                    </a:cubicBezTo>
                    <a:cubicBezTo>
                      <a:pt x="12422" y="1008549"/>
                      <a:pt x="31096" y="1001517"/>
                      <a:pt x="43065" y="997527"/>
                    </a:cubicBezTo>
                    <a:cubicBezTo>
                      <a:pt x="52302" y="969817"/>
                      <a:pt x="38447" y="1002145"/>
                      <a:pt x="56920" y="983673"/>
                    </a:cubicBezTo>
                    <a:cubicBezTo>
                      <a:pt x="59502" y="981091"/>
                      <a:pt x="57802" y="975864"/>
                      <a:pt x="60384" y="973282"/>
                    </a:cubicBezTo>
                    <a:cubicBezTo>
                      <a:pt x="62965" y="970700"/>
                      <a:pt x="67509" y="971451"/>
                      <a:pt x="70774" y="969818"/>
                    </a:cubicBezTo>
                    <a:cubicBezTo>
                      <a:pt x="74497" y="967956"/>
                      <a:pt x="78004" y="965600"/>
                      <a:pt x="81165" y="962891"/>
                    </a:cubicBezTo>
                    <a:cubicBezTo>
                      <a:pt x="93098" y="952663"/>
                      <a:pt x="92686" y="948471"/>
                      <a:pt x="105411" y="942109"/>
                    </a:cubicBezTo>
                    <a:cubicBezTo>
                      <a:pt x="108677" y="940476"/>
                      <a:pt x="112338" y="939800"/>
                      <a:pt x="115802" y="938645"/>
                    </a:cubicBezTo>
                    <a:cubicBezTo>
                      <a:pt x="146844" y="946407"/>
                      <a:pt x="164849" y="952314"/>
                      <a:pt x="205856" y="938645"/>
                    </a:cubicBezTo>
                    <a:cubicBezTo>
                      <a:pt x="212518" y="936424"/>
                      <a:pt x="204859" y="924439"/>
                      <a:pt x="202393" y="917864"/>
                    </a:cubicBezTo>
                    <a:cubicBezTo>
                      <a:pt x="197742" y="905461"/>
                      <a:pt x="173457" y="908185"/>
                      <a:pt x="167756" y="907473"/>
                    </a:cubicBezTo>
                    <a:cubicBezTo>
                      <a:pt x="159252" y="881961"/>
                      <a:pt x="158673" y="890549"/>
                      <a:pt x="164293" y="862445"/>
                    </a:cubicBezTo>
                    <a:cubicBezTo>
                      <a:pt x="165009" y="858865"/>
                      <a:pt x="166602" y="855518"/>
                      <a:pt x="167756" y="852054"/>
                    </a:cubicBezTo>
                    <a:cubicBezTo>
                      <a:pt x="173529" y="853209"/>
                      <a:pt x="179394" y="853969"/>
                      <a:pt x="185074" y="855518"/>
                    </a:cubicBezTo>
                    <a:cubicBezTo>
                      <a:pt x="192119" y="857439"/>
                      <a:pt x="205856" y="862445"/>
                      <a:pt x="205856" y="862445"/>
                    </a:cubicBezTo>
                    <a:cubicBezTo>
                      <a:pt x="209320" y="861291"/>
                      <a:pt x="213665" y="861564"/>
                      <a:pt x="216247" y="858982"/>
                    </a:cubicBezTo>
                    <a:cubicBezTo>
                      <a:pt x="223055" y="852175"/>
                      <a:pt x="218200" y="841572"/>
                      <a:pt x="216247" y="834736"/>
                    </a:cubicBezTo>
                    <a:cubicBezTo>
                      <a:pt x="215244" y="831226"/>
                      <a:pt x="214662" y="827476"/>
                      <a:pt x="212784" y="824345"/>
                    </a:cubicBezTo>
                    <a:cubicBezTo>
                      <a:pt x="209495" y="818863"/>
                      <a:pt x="200183" y="813636"/>
                      <a:pt x="195465" y="810491"/>
                    </a:cubicBezTo>
                    <a:cubicBezTo>
                      <a:pt x="185810" y="796008"/>
                      <a:pt x="183429" y="789492"/>
                      <a:pt x="171220" y="779318"/>
                    </a:cubicBezTo>
                    <a:cubicBezTo>
                      <a:pt x="168022" y="776653"/>
                      <a:pt x="164293" y="774700"/>
                      <a:pt x="160829" y="772391"/>
                    </a:cubicBezTo>
                    <a:cubicBezTo>
                      <a:pt x="159674" y="768927"/>
                      <a:pt x="158998" y="765266"/>
                      <a:pt x="157365" y="762000"/>
                    </a:cubicBezTo>
                    <a:cubicBezTo>
                      <a:pt x="155503" y="758277"/>
                      <a:pt x="151533" y="755625"/>
                      <a:pt x="150438" y="751609"/>
                    </a:cubicBezTo>
                    <a:cubicBezTo>
                      <a:pt x="147989" y="742629"/>
                      <a:pt x="148639" y="733058"/>
                      <a:pt x="146974" y="723900"/>
                    </a:cubicBezTo>
                    <a:cubicBezTo>
                      <a:pt x="146321" y="720308"/>
                      <a:pt x="144472" y="717031"/>
                      <a:pt x="143511" y="713509"/>
                    </a:cubicBezTo>
                    <a:cubicBezTo>
                      <a:pt x="141006" y="704324"/>
                      <a:pt x="139595" y="694832"/>
                      <a:pt x="136584" y="685800"/>
                    </a:cubicBezTo>
                    <a:cubicBezTo>
                      <a:pt x="135429" y="682336"/>
                      <a:pt x="134753" y="678675"/>
                      <a:pt x="133120" y="675409"/>
                    </a:cubicBezTo>
                    <a:cubicBezTo>
                      <a:pt x="131258" y="671686"/>
                      <a:pt x="128502" y="668482"/>
                      <a:pt x="126193" y="665018"/>
                    </a:cubicBezTo>
                    <a:cubicBezTo>
                      <a:pt x="128502" y="661554"/>
                      <a:pt x="129590" y="656833"/>
                      <a:pt x="133120" y="654627"/>
                    </a:cubicBezTo>
                    <a:cubicBezTo>
                      <a:pt x="139312" y="650757"/>
                      <a:pt x="153902" y="647700"/>
                      <a:pt x="153902" y="647700"/>
                    </a:cubicBezTo>
                    <a:cubicBezTo>
                      <a:pt x="164985" y="631074"/>
                      <a:pt x="156673" y="636617"/>
                      <a:pt x="167756" y="647700"/>
                    </a:cubicBezTo>
                    <a:cubicBezTo>
                      <a:pt x="170700" y="650644"/>
                      <a:pt x="174683" y="652318"/>
                      <a:pt x="178147" y="654627"/>
                    </a:cubicBezTo>
                    <a:cubicBezTo>
                      <a:pt x="180456" y="658091"/>
                      <a:pt x="183212" y="661295"/>
                      <a:pt x="185074" y="665018"/>
                    </a:cubicBezTo>
                    <a:cubicBezTo>
                      <a:pt x="199414" y="693698"/>
                      <a:pt x="175613" y="656021"/>
                      <a:pt x="195465" y="685800"/>
                    </a:cubicBezTo>
                    <a:cubicBezTo>
                      <a:pt x="197398" y="693530"/>
                      <a:pt x="199820" y="707472"/>
                      <a:pt x="205856" y="713509"/>
                    </a:cubicBezTo>
                    <a:cubicBezTo>
                      <a:pt x="208438" y="716091"/>
                      <a:pt x="212783" y="715818"/>
                      <a:pt x="216247" y="716973"/>
                    </a:cubicBezTo>
                    <a:cubicBezTo>
                      <a:pt x="217402" y="713509"/>
                      <a:pt x="219711" y="710233"/>
                      <a:pt x="219711" y="706582"/>
                    </a:cubicBezTo>
                    <a:cubicBezTo>
                      <a:pt x="219711" y="702841"/>
                      <a:pt x="215815" y="675553"/>
                      <a:pt x="212784" y="668482"/>
                    </a:cubicBezTo>
                    <a:cubicBezTo>
                      <a:pt x="211144" y="664656"/>
                      <a:pt x="208165" y="661555"/>
                      <a:pt x="205856" y="658091"/>
                    </a:cubicBezTo>
                    <a:lnTo>
                      <a:pt x="195465" y="626918"/>
                    </a:lnTo>
                    <a:cubicBezTo>
                      <a:pt x="194311" y="623454"/>
                      <a:pt x="194027" y="619565"/>
                      <a:pt x="192002" y="616527"/>
                    </a:cubicBezTo>
                    <a:lnTo>
                      <a:pt x="185074" y="606136"/>
                    </a:lnTo>
                    <a:lnTo>
                      <a:pt x="178147" y="585354"/>
                    </a:lnTo>
                    <a:cubicBezTo>
                      <a:pt x="176993" y="581891"/>
                      <a:pt x="177265" y="577545"/>
                      <a:pt x="174684" y="574964"/>
                    </a:cubicBezTo>
                    <a:cubicBezTo>
                      <a:pt x="153283" y="553563"/>
                      <a:pt x="162264" y="564176"/>
                      <a:pt x="146974" y="543791"/>
                    </a:cubicBezTo>
                    <a:cubicBezTo>
                      <a:pt x="145820" y="540327"/>
                      <a:pt x="143511" y="537051"/>
                      <a:pt x="143511" y="533400"/>
                    </a:cubicBezTo>
                    <a:cubicBezTo>
                      <a:pt x="143511" y="506609"/>
                      <a:pt x="144509" y="506160"/>
                      <a:pt x="150438" y="488373"/>
                    </a:cubicBezTo>
                    <a:cubicBezTo>
                      <a:pt x="153482" y="488627"/>
                      <a:pt x="201282" y="491466"/>
                      <a:pt x="212784" y="495300"/>
                    </a:cubicBezTo>
                    <a:cubicBezTo>
                      <a:pt x="216733" y="496616"/>
                      <a:pt x="219711" y="499918"/>
                      <a:pt x="223174" y="502227"/>
                    </a:cubicBezTo>
                    <a:cubicBezTo>
                      <a:pt x="226678" y="507482"/>
                      <a:pt x="233565" y="523736"/>
                      <a:pt x="233565" y="502227"/>
                    </a:cubicBezTo>
                    <a:cubicBezTo>
                      <a:pt x="233565" y="491698"/>
                      <a:pt x="228663" y="491770"/>
                      <a:pt x="223174" y="484909"/>
                    </a:cubicBezTo>
                    <a:cubicBezTo>
                      <a:pt x="220573" y="481658"/>
                      <a:pt x="219970" y="476380"/>
                      <a:pt x="216247" y="474518"/>
                    </a:cubicBezTo>
                    <a:cubicBezTo>
                      <a:pt x="207732" y="470260"/>
                      <a:pt x="188538" y="467591"/>
                      <a:pt x="188538" y="467591"/>
                    </a:cubicBezTo>
                    <a:cubicBezTo>
                      <a:pt x="182882" y="459107"/>
                      <a:pt x="178147" y="454528"/>
                      <a:pt x="178147" y="443345"/>
                    </a:cubicBezTo>
                    <a:cubicBezTo>
                      <a:pt x="178147" y="439694"/>
                      <a:pt x="179029" y="435536"/>
                      <a:pt x="181611" y="432954"/>
                    </a:cubicBezTo>
                    <a:cubicBezTo>
                      <a:pt x="184193" y="430372"/>
                      <a:pt x="188538" y="430645"/>
                      <a:pt x="192002" y="429491"/>
                    </a:cubicBezTo>
                    <a:cubicBezTo>
                      <a:pt x="188538" y="419100"/>
                      <a:pt x="185543" y="408541"/>
                      <a:pt x="181611" y="398318"/>
                    </a:cubicBezTo>
                    <a:cubicBezTo>
                      <a:pt x="179758" y="393499"/>
                      <a:pt x="176448" y="389316"/>
                      <a:pt x="174684" y="384464"/>
                    </a:cubicBezTo>
                    <a:cubicBezTo>
                      <a:pt x="164428" y="356260"/>
                      <a:pt x="172688" y="367118"/>
                      <a:pt x="160829" y="346364"/>
                    </a:cubicBezTo>
                    <a:cubicBezTo>
                      <a:pt x="158764" y="342750"/>
                      <a:pt x="155503" y="339816"/>
                      <a:pt x="153902" y="335973"/>
                    </a:cubicBezTo>
                    <a:cubicBezTo>
                      <a:pt x="149689" y="325862"/>
                      <a:pt x="143511" y="304800"/>
                      <a:pt x="143511" y="304800"/>
                    </a:cubicBezTo>
                    <a:cubicBezTo>
                      <a:pt x="172169" y="299068"/>
                      <a:pt x="156172" y="299448"/>
                      <a:pt x="195465" y="311727"/>
                    </a:cubicBezTo>
                    <a:cubicBezTo>
                      <a:pt x="202435" y="313905"/>
                      <a:pt x="209320" y="316345"/>
                      <a:pt x="216247" y="318654"/>
                    </a:cubicBezTo>
                    <a:lnTo>
                      <a:pt x="226638" y="322118"/>
                    </a:lnTo>
                    <a:cubicBezTo>
                      <a:pt x="222020" y="317500"/>
                      <a:pt x="217743" y="312514"/>
                      <a:pt x="212784" y="308264"/>
                    </a:cubicBezTo>
                    <a:cubicBezTo>
                      <a:pt x="196891" y="294641"/>
                      <a:pt x="207015" y="308960"/>
                      <a:pt x="192002" y="290945"/>
                    </a:cubicBezTo>
                    <a:cubicBezTo>
                      <a:pt x="189337" y="287747"/>
                      <a:pt x="187815" y="283687"/>
                      <a:pt x="185074" y="280554"/>
                    </a:cubicBezTo>
                    <a:cubicBezTo>
                      <a:pt x="179698" y="274410"/>
                      <a:pt x="167756" y="263236"/>
                      <a:pt x="167756" y="263236"/>
                    </a:cubicBezTo>
                    <a:cubicBezTo>
                      <a:pt x="166602" y="259772"/>
                      <a:pt x="165296" y="256355"/>
                      <a:pt x="164293" y="252845"/>
                    </a:cubicBezTo>
                    <a:cubicBezTo>
                      <a:pt x="162985" y="248268"/>
                      <a:pt x="162958" y="243249"/>
                      <a:pt x="160829" y="238991"/>
                    </a:cubicBezTo>
                    <a:cubicBezTo>
                      <a:pt x="157105" y="231544"/>
                      <a:pt x="146974" y="218209"/>
                      <a:pt x="146974" y="218209"/>
                    </a:cubicBezTo>
                    <a:cubicBezTo>
                      <a:pt x="139768" y="189377"/>
                      <a:pt x="148542" y="217880"/>
                      <a:pt x="136584" y="193964"/>
                    </a:cubicBezTo>
                    <a:cubicBezTo>
                      <a:pt x="134951" y="190698"/>
                      <a:pt x="130538" y="186155"/>
                      <a:pt x="133120" y="183573"/>
                    </a:cubicBezTo>
                    <a:cubicBezTo>
                      <a:pt x="135701" y="180991"/>
                      <a:pt x="140014" y="185987"/>
                      <a:pt x="143511" y="187036"/>
                    </a:cubicBezTo>
                    <a:cubicBezTo>
                      <a:pt x="151562" y="189451"/>
                      <a:pt x="159723" y="191492"/>
                      <a:pt x="167756" y="193964"/>
                    </a:cubicBezTo>
                    <a:cubicBezTo>
                      <a:pt x="214223" y="208262"/>
                      <a:pt x="170071" y="193389"/>
                      <a:pt x="198929" y="207818"/>
                    </a:cubicBezTo>
                    <a:cubicBezTo>
                      <a:pt x="203901" y="210304"/>
                      <a:pt x="218730" y="213634"/>
                      <a:pt x="223174" y="214745"/>
                    </a:cubicBezTo>
                    <a:cubicBezTo>
                      <a:pt x="219711" y="210127"/>
                      <a:pt x="216866" y="204973"/>
                      <a:pt x="212784" y="200891"/>
                    </a:cubicBezTo>
                    <a:cubicBezTo>
                      <a:pt x="209840" y="197947"/>
                      <a:pt x="205780" y="196383"/>
                      <a:pt x="202393" y="193964"/>
                    </a:cubicBezTo>
                    <a:cubicBezTo>
                      <a:pt x="197695" y="190609"/>
                      <a:pt x="193156" y="187037"/>
                      <a:pt x="188538" y="183573"/>
                    </a:cubicBezTo>
                    <a:cubicBezTo>
                      <a:pt x="186229" y="178955"/>
                      <a:pt x="183645" y="174464"/>
                      <a:pt x="181611" y="169718"/>
                    </a:cubicBezTo>
                    <a:cubicBezTo>
                      <a:pt x="180173" y="166362"/>
                      <a:pt x="179920" y="162519"/>
                      <a:pt x="178147" y="159327"/>
                    </a:cubicBezTo>
                    <a:cubicBezTo>
                      <a:pt x="162769" y="131645"/>
                      <a:pt x="167186" y="147606"/>
                      <a:pt x="157365" y="124691"/>
                    </a:cubicBezTo>
                    <a:cubicBezTo>
                      <a:pt x="155927" y="121335"/>
                      <a:pt x="154162" y="117942"/>
                      <a:pt x="153902" y="114300"/>
                    </a:cubicBezTo>
                    <a:cubicBezTo>
                      <a:pt x="152997" y="101632"/>
                      <a:pt x="153902" y="88900"/>
                      <a:pt x="153902" y="76200"/>
                    </a:cubicBezTo>
                    <a:lnTo>
                      <a:pt x="136584"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63" name="Freeform 162">
              <a:extLst>
                <a:ext uri="{FF2B5EF4-FFF2-40B4-BE49-F238E27FC236}">
                  <a16:creationId xmlns:a16="http://schemas.microsoft.com/office/drawing/2014/main" id="{6D33A1C7-A70B-6D07-9F1B-C27B3C67463C}"/>
                </a:ext>
              </a:extLst>
            </p:cNvPr>
            <p:cNvSpPr/>
            <p:nvPr/>
          </p:nvSpPr>
          <p:spPr>
            <a:xfrm>
              <a:off x="6719449" y="3799609"/>
              <a:ext cx="263242" cy="1011382"/>
            </a:xfrm>
            <a:custGeom>
              <a:avLst/>
              <a:gdLst>
                <a:gd name="connsiteX0" fmla="*/ 232069 w 263242"/>
                <a:gd name="connsiteY0" fmla="*/ 17318 h 1011382"/>
                <a:gd name="connsiteX1" fmla="*/ 232069 w 263242"/>
                <a:gd name="connsiteY1" fmla="*/ 17318 h 1011382"/>
                <a:gd name="connsiteX2" fmla="*/ 193969 w 263242"/>
                <a:gd name="connsiteY2" fmla="*/ 55418 h 1011382"/>
                <a:gd name="connsiteX3" fmla="*/ 183578 w 263242"/>
                <a:gd name="connsiteY3" fmla="*/ 51955 h 1011382"/>
                <a:gd name="connsiteX4" fmla="*/ 166260 w 263242"/>
                <a:gd name="connsiteY4" fmla="*/ 41564 h 1011382"/>
                <a:gd name="connsiteX5" fmla="*/ 173187 w 263242"/>
                <a:gd name="connsiteY5" fmla="*/ 34636 h 1011382"/>
                <a:gd name="connsiteX6" fmla="*/ 190506 w 263242"/>
                <a:gd name="connsiteY6" fmla="*/ 24246 h 1011382"/>
                <a:gd name="connsiteX7" fmla="*/ 169724 w 263242"/>
                <a:gd name="connsiteY7" fmla="*/ 13855 h 1011382"/>
                <a:gd name="connsiteX8" fmla="*/ 145478 w 263242"/>
                <a:gd name="connsiteY8" fmla="*/ 0 h 1011382"/>
                <a:gd name="connsiteX9" fmla="*/ 135087 w 263242"/>
                <a:gd name="connsiteY9" fmla="*/ 10391 h 1011382"/>
                <a:gd name="connsiteX10" fmla="*/ 148942 w 263242"/>
                <a:gd name="connsiteY10" fmla="*/ 34636 h 1011382"/>
                <a:gd name="connsiteX11" fmla="*/ 159333 w 263242"/>
                <a:gd name="connsiteY11" fmla="*/ 38100 h 1011382"/>
                <a:gd name="connsiteX12" fmla="*/ 162796 w 263242"/>
                <a:gd name="connsiteY12" fmla="*/ 90055 h 1011382"/>
                <a:gd name="connsiteX13" fmla="*/ 162796 w 263242"/>
                <a:gd name="connsiteY13" fmla="*/ 121227 h 1011382"/>
                <a:gd name="connsiteX14" fmla="*/ 142015 w 263242"/>
                <a:gd name="connsiteY14" fmla="*/ 131618 h 1011382"/>
                <a:gd name="connsiteX15" fmla="*/ 135087 w 263242"/>
                <a:gd name="connsiteY15" fmla="*/ 138546 h 1011382"/>
                <a:gd name="connsiteX16" fmla="*/ 152406 w 263242"/>
                <a:gd name="connsiteY16" fmla="*/ 148936 h 1011382"/>
                <a:gd name="connsiteX17" fmla="*/ 159333 w 263242"/>
                <a:gd name="connsiteY17" fmla="*/ 155864 h 1011382"/>
                <a:gd name="connsiteX18" fmla="*/ 148942 w 263242"/>
                <a:gd name="connsiteY18" fmla="*/ 176646 h 1011382"/>
                <a:gd name="connsiteX19" fmla="*/ 138551 w 263242"/>
                <a:gd name="connsiteY19" fmla="*/ 180109 h 1011382"/>
                <a:gd name="connsiteX20" fmla="*/ 128160 w 263242"/>
                <a:gd name="connsiteY20" fmla="*/ 200891 h 1011382"/>
                <a:gd name="connsiteX21" fmla="*/ 138551 w 263242"/>
                <a:gd name="connsiteY21" fmla="*/ 207818 h 1011382"/>
                <a:gd name="connsiteX22" fmla="*/ 145478 w 263242"/>
                <a:gd name="connsiteY22" fmla="*/ 218209 h 1011382"/>
                <a:gd name="connsiteX23" fmla="*/ 155869 w 263242"/>
                <a:gd name="connsiteY23" fmla="*/ 225136 h 1011382"/>
                <a:gd name="connsiteX24" fmla="*/ 159333 w 263242"/>
                <a:gd name="connsiteY24" fmla="*/ 235527 h 1011382"/>
                <a:gd name="connsiteX25" fmla="*/ 155869 w 263242"/>
                <a:gd name="connsiteY25" fmla="*/ 252846 h 1011382"/>
                <a:gd name="connsiteX26" fmla="*/ 135087 w 263242"/>
                <a:gd name="connsiteY26" fmla="*/ 266700 h 1011382"/>
                <a:gd name="connsiteX27" fmla="*/ 124696 w 263242"/>
                <a:gd name="connsiteY27" fmla="*/ 287482 h 1011382"/>
                <a:gd name="connsiteX28" fmla="*/ 142015 w 263242"/>
                <a:gd name="connsiteY28" fmla="*/ 301336 h 1011382"/>
                <a:gd name="connsiteX29" fmla="*/ 145478 w 263242"/>
                <a:gd name="connsiteY29" fmla="*/ 311727 h 1011382"/>
                <a:gd name="connsiteX30" fmla="*/ 128160 w 263242"/>
                <a:gd name="connsiteY30" fmla="*/ 335973 h 1011382"/>
                <a:gd name="connsiteX31" fmla="*/ 107378 w 263242"/>
                <a:gd name="connsiteY31" fmla="*/ 346364 h 1011382"/>
                <a:gd name="connsiteX32" fmla="*/ 96987 w 263242"/>
                <a:gd name="connsiteY32" fmla="*/ 356755 h 1011382"/>
                <a:gd name="connsiteX33" fmla="*/ 65815 w 263242"/>
                <a:gd name="connsiteY33" fmla="*/ 363682 h 1011382"/>
                <a:gd name="connsiteX34" fmla="*/ 72742 w 263242"/>
                <a:gd name="connsiteY34" fmla="*/ 374073 h 1011382"/>
                <a:gd name="connsiteX35" fmla="*/ 93524 w 263242"/>
                <a:gd name="connsiteY35" fmla="*/ 381000 h 1011382"/>
                <a:gd name="connsiteX36" fmla="*/ 114306 w 263242"/>
                <a:gd name="connsiteY36" fmla="*/ 387927 h 1011382"/>
                <a:gd name="connsiteX37" fmla="*/ 128160 w 263242"/>
                <a:gd name="connsiteY37" fmla="*/ 391391 h 1011382"/>
                <a:gd name="connsiteX38" fmla="*/ 124696 w 263242"/>
                <a:gd name="connsiteY38" fmla="*/ 422564 h 1011382"/>
                <a:gd name="connsiteX39" fmla="*/ 117769 w 263242"/>
                <a:gd name="connsiteY39" fmla="*/ 432955 h 1011382"/>
                <a:gd name="connsiteX40" fmla="*/ 114306 w 263242"/>
                <a:gd name="connsiteY40" fmla="*/ 443346 h 1011382"/>
                <a:gd name="connsiteX41" fmla="*/ 124696 w 263242"/>
                <a:gd name="connsiteY41" fmla="*/ 446809 h 1011382"/>
                <a:gd name="connsiteX42" fmla="*/ 142015 w 263242"/>
                <a:gd name="connsiteY42" fmla="*/ 467591 h 1011382"/>
                <a:gd name="connsiteX43" fmla="*/ 145478 w 263242"/>
                <a:gd name="connsiteY43" fmla="*/ 477982 h 1011382"/>
                <a:gd name="connsiteX44" fmla="*/ 142015 w 263242"/>
                <a:gd name="connsiteY44" fmla="*/ 488373 h 1011382"/>
                <a:gd name="connsiteX45" fmla="*/ 131624 w 263242"/>
                <a:gd name="connsiteY45" fmla="*/ 509155 h 1011382"/>
                <a:gd name="connsiteX46" fmla="*/ 121233 w 263242"/>
                <a:gd name="connsiteY46" fmla="*/ 512618 h 1011382"/>
                <a:gd name="connsiteX47" fmla="*/ 124696 w 263242"/>
                <a:gd name="connsiteY47" fmla="*/ 547255 h 1011382"/>
                <a:gd name="connsiteX48" fmla="*/ 121233 w 263242"/>
                <a:gd name="connsiteY48" fmla="*/ 585355 h 1011382"/>
                <a:gd name="connsiteX49" fmla="*/ 110842 w 263242"/>
                <a:gd name="connsiteY49" fmla="*/ 588818 h 1011382"/>
                <a:gd name="connsiteX50" fmla="*/ 86596 w 263242"/>
                <a:gd name="connsiteY50" fmla="*/ 609600 h 1011382"/>
                <a:gd name="connsiteX51" fmla="*/ 65815 w 263242"/>
                <a:gd name="connsiteY51" fmla="*/ 613064 h 1011382"/>
                <a:gd name="connsiteX52" fmla="*/ 31178 w 263242"/>
                <a:gd name="connsiteY52" fmla="*/ 623455 h 1011382"/>
                <a:gd name="connsiteX53" fmla="*/ 20787 w 263242"/>
                <a:gd name="connsiteY53" fmla="*/ 630382 h 1011382"/>
                <a:gd name="connsiteX54" fmla="*/ 17324 w 263242"/>
                <a:gd name="connsiteY54" fmla="*/ 640773 h 1011382"/>
                <a:gd name="connsiteX55" fmla="*/ 38106 w 263242"/>
                <a:gd name="connsiteY55" fmla="*/ 651164 h 1011382"/>
                <a:gd name="connsiteX56" fmla="*/ 48496 w 263242"/>
                <a:gd name="connsiteY56" fmla="*/ 658091 h 1011382"/>
                <a:gd name="connsiteX57" fmla="*/ 100451 w 263242"/>
                <a:gd name="connsiteY57" fmla="*/ 668482 h 1011382"/>
                <a:gd name="connsiteX58" fmla="*/ 93524 w 263242"/>
                <a:gd name="connsiteY58" fmla="*/ 678873 h 1011382"/>
                <a:gd name="connsiteX59" fmla="*/ 90060 w 263242"/>
                <a:gd name="connsiteY59" fmla="*/ 699655 h 1011382"/>
                <a:gd name="connsiteX60" fmla="*/ 110842 w 263242"/>
                <a:gd name="connsiteY60" fmla="*/ 713509 h 1011382"/>
                <a:gd name="connsiteX61" fmla="*/ 114306 w 263242"/>
                <a:gd name="connsiteY61" fmla="*/ 741218 h 1011382"/>
                <a:gd name="connsiteX62" fmla="*/ 103915 w 263242"/>
                <a:gd name="connsiteY62" fmla="*/ 748146 h 1011382"/>
                <a:gd name="connsiteX63" fmla="*/ 86596 w 263242"/>
                <a:gd name="connsiteY63" fmla="*/ 762000 h 1011382"/>
                <a:gd name="connsiteX64" fmla="*/ 76206 w 263242"/>
                <a:gd name="connsiteY64" fmla="*/ 768927 h 1011382"/>
                <a:gd name="connsiteX65" fmla="*/ 69278 w 263242"/>
                <a:gd name="connsiteY65" fmla="*/ 775855 h 1011382"/>
                <a:gd name="connsiteX66" fmla="*/ 58887 w 263242"/>
                <a:gd name="connsiteY66" fmla="*/ 779318 h 1011382"/>
                <a:gd name="connsiteX67" fmla="*/ 51960 w 263242"/>
                <a:gd name="connsiteY67" fmla="*/ 786246 h 1011382"/>
                <a:gd name="connsiteX68" fmla="*/ 41569 w 263242"/>
                <a:gd name="connsiteY68" fmla="*/ 789709 h 1011382"/>
                <a:gd name="connsiteX69" fmla="*/ 31178 w 263242"/>
                <a:gd name="connsiteY69" fmla="*/ 810491 h 1011382"/>
                <a:gd name="connsiteX70" fmla="*/ 24251 w 263242"/>
                <a:gd name="connsiteY70" fmla="*/ 820882 h 1011382"/>
                <a:gd name="connsiteX71" fmla="*/ 10396 w 263242"/>
                <a:gd name="connsiteY71" fmla="*/ 852055 h 1011382"/>
                <a:gd name="connsiteX72" fmla="*/ 6933 w 263242"/>
                <a:gd name="connsiteY72" fmla="*/ 865909 h 1011382"/>
                <a:gd name="connsiteX73" fmla="*/ 31178 w 263242"/>
                <a:gd name="connsiteY73" fmla="*/ 883227 h 1011382"/>
                <a:gd name="connsiteX74" fmla="*/ 45033 w 263242"/>
                <a:gd name="connsiteY74" fmla="*/ 876300 h 1011382"/>
                <a:gd name="connsiteX75" fmla="*/ 51960 w 263242"/>
                <a:gd name="connsiteY75" fmla="*/ 865909 h 1011382"/>
                <a:gd name="connsiteX76" fmla="*/ 76206 w 263242"/>
                <a:gd name="connsiteY76" fmla="*/ 852055 h 1011382"/>
                <a:gd name="connsiteX77" fmla="*/ 93524 w 263242"/>
                <a:gd name="connsiteY77" fmla="*/ 834736 h 1011382"/>
                <a:gd name="connsiteX78" fmla="*/ 100451 w 263242"/>
                <a:gd name="connsiteY78" fmla="*/ 845127 h 1011382"/>
                <a:gd name="connsiteX79" fmla="*/ 93524 w 263242"/>
                <a:gd name="connsiteY79" fmla="*/ 879764 h 1011382"/>
                <a:gd name="connsiteX80" fmla="*/ 90060 w 263242"/>
                <a:gd name="connsiteY80" fmla="*/ 893618 h 1011382"/>
                <a:gd name="connsiteX81" fmla="*/ 69278 w 263242"/>
                <a:gd name="connsiteY81" fmla="*/ 900546 h 1011382"/>
                <a:gd name="connsiteX82" fmla="*/ 38106 w 263242"/>
                <a:gd name="connsiteY82" fmla="*/ 917864 h 1011382"/>
                <a:gd name="connsiteX83" fmla="*/ 20787 w 263242"/>
                <a:gd name="connsiteY83" fmla="*/ 938646 h 1011382"/>
                <a:gd name="connsiteX84" fmla="*/ 17324 w 263242"/>
                <a:gd name="connsiteY84" fmla="*/ 949036 h 1011382"/>
                <a:gd name="connsiteX85" fmla="*/ 31178 w 263242"/>
                <a:gd name="connsiteY85" fmla="*/ 952500 h 1011382"/>
                <a:gd name="connsiteX86" fmla="*/ 79669 w 263242"/>
                <a:gd name="connsiteY86" fmla="*/ 945573 h 1011382"/>
                <a:gd name="connsiteX87" fmla="*/ 96987 w 263242"/>
                <a:gd name="connsiteY87" fmla="*/ 952500 h 1011382"/>
                <a:gd name="connsiteX88" fmla="*/ 110842 w 263242"/>
                <a:gd name="connsiteY88" fmla="*/ 959427 h 1011382"/>
                <a:gd name="connsiteX89" fmla="*/ 121233 w 263242"/>
                <a:gd name="connsiteY89" fmla="*/ 955964 h 1011382"/>
                <a:gd name="connsiteX90" fmla="*/ 138551 w 263242"/>
                <a:gd name="connsiteY90" fmla="*/ 962891 h 1011382"/>
                <a:gd name="connsiteX91" fmla="*/ 148942 w 263242"/>
                <a:gd name="connsiteY91" fmla="*/ 966355 h 1011382"/>
                <a:gd name="connsiteX92" fmla="*/ 159333 w 263242"/>
                <a:gd name="connsiteY92" fmla="*/ 973282 h 1011382"/>
                <a:gd name="connsiteX93" fmla="*/ 180115 w 263242"/>
                <a:gd name="connsiteY93" fmla="*/ 983673 h 1011382"/>
                <a:gd name="connsiteX94" fmla="*/ 193969 w 263242"/>
                <a:gd name="connsiteY94" fmla="*/ 994064 h 1011382"/>
                <a:gd name="connsiteX95" fmla="*/ 207824 w 263242"/>
                <a:gd name="connsiteY95" fmla="*/ 1000991 h 1011382"/>
                <a:gd name="connsiteX96" fmla="*/ 228606 w 263242"/>
                <a:gd name="connsiteY96" fmla="*/ 1011382 h 1011382"/>
                <a:gd name="connsiteX97" fmla="*/ 211287 w 263242"/>
                <a:gd name="connsiteY97" fmla="*/ 980209 h 1011382"/>
                <a:gd name="connsiteX98" fmla="*/ 200896 w 263242"/>
                <a:gd name="connsiteY98" fmla="*/ 973282 h 1011382"/>
                <a:gd name="connsiteX99" fmla="*/ 197433 w 263242"/>
                <a:gd name="connsiteY99" fmla="*/ 945573 h 1011382"/>
                <a:gd name="connsiteX100" fmla="*/ 190506 w 263242"/>
                <a:gd name="connsiteY100" fmla="*/ 935182 h 1011382"/>
                <a:gd name="connsiteX101" fmla="*/ 183578 w 263242"/>
                <a:gd name="connsiteY101" fmla="*/ 907473 h 1011382"/>
                <a:gd name="connsiteX102" fmla="*/ 190506 w 263242"/>
                <a:gd name="connsiteY102" fmla="*/ 900546 h 1011382"/>
                <a:gd name="connsiteX103" fmla="*/ 238996 w 263242"/>
                <a:gd name="connsiteY103" fmla="*/ 907473 h 1011382"/>
                <a:gd name="connsiteX104" fmla="*/ 228606 w 263242"/>
                <a:gd name="connsiteY104" fmla="*/ 883227 h 1011382"/>
                <a:gd name="connsiteX105" fmla="*/ 218215 w 263242"/>
                <a:gd name="connsiteY105" fmla="*/ 879764 h 1011382"/>
                <a:gd name="connsiteX106" fmla="*/ 211287 w 263242"/>
                <a:gd name="connsiteY106" fmla="*/ 872836 h 1011382"/>
                <a:gd name="connsiteX107" fmla="*/ 204360 w 263242"/>
                <a:gd name="connsiteY107" fmla="*/ 862446 h 1011382"/>
                <a:gd name="connsiteX108" fmla="*/ 193969 w 263242"/>
                <a:gd name="connsiteY108" fmla="*/ 855518 h 1011382"/>
                <a:gd name="connsiteX109" fmla="*/ 190506 w 263242"/>
                <a:gd name="connsiteY109" fmla="*/ 845127 h 1011382"/>
                <a:gd name="connsiteX110" fmla="*/ 183578 w 263242"/>
                <a:gd name="connsiteY110" fmla="*/ 838200 h 1011382"/>
                <a:gd name="connsiteX111" fmla="*/ 193969 w 263242"/>
                <a:gd name="connsiteY111" fmla="*/ 834736 h 1011382"/>
                <a:gd name="connsiteX112" fmla="*/ 242460 w 263242"/>
                <a:gd name="connsiteY112" fmla="*/ 831273 h 1011382"/>
                <a:gd name="connsiteX113" fmla="*/ 259778 w 263242"/>
                <a:gd name="connsiteY113" fmla="*/ 817418 h 1011382"/>
                <a:gd name="connsiteX114" fmla="*/ 256315 w 263242"/>
                <a:gd name="connsiteY114" fmla="*/ 796636 h 1011382"/>
                <a:gd name="connsiteX115" fmla="*/ 238996 w 263242"/>
                <a:gd name="connsiteY115" fmla="*/ 782782 h 1011382"/>
                <a:gd name="connsiteX116" fmla="*/ 235533 w 263242"/>
                <a:gd name="connsiteY116" fmla="*/ 772391 h 1011382"/>
                <a:gd name="connsiteX117" fmla="*/ 225142 w 263242"/>
                <a:gd name="connsiteY117" fmla="*/ 765464 h 1011382"/>
                <a:gd name="connsiteX118" fmla="*/ 218215 w 263242"/>
                <a:gd name="connsiteY118" fmla="*/ 758536 h 1011382"/>
                <a:gd name="connsiteX119" fmla="*/ 197433 w 263242"/>
                <a:gd name="connsiteY119" fmla="*/ 741218 h 1011382"/>
                <a:gd name="connsiteX120" fmla="*/ 193969 w 263242"/>
                <a:gd name="connsiteY120" fmla="*/ 730827 h 1011382"/>
                <a:gd name="connsiteX121" fmla="*/ 173187 w 263242"/>
                <a:gd name="connsiteY121" fmla="*/ 706582 h 1011382"/>
                <a:gd name="connsiteX122" fmla="*/ 159333 w 263242"/>
                <a:gd name="connsiteY122" fmla="*/ 682336 h 1011382"/>
                <a:gd name="connsiteX123" fmla="*/ 166260 w 263242"/>
                <a:gd name="connsiteY123" fmla="*/ 651164 h 1011382"/>
                <a:gd name="connsiteX124" fmla="*/ 173187 w 263242"/>
                <a:gd name="connsiteY124" fmla="*/ 640773 h 1011382"/>
                <a:gd name="connsiteX125" fmla="*/ 204360 w 263242"/>
                <a:gd name="connsiteY125" fmla="*/ 644236 h 1011382"/>
                <a:gd name="connsiteX126" fmla="*/ 214751 w 263242"/>
                <a:gd name="connsiteY126" fmla="*/ 651164 h 1011382"/>
                <a:gd name="connsiteX127" fmla="*/ 225142 w 263242"/>
                <a:gd name="connsiteY127" fmla="*/ 654627 h 1011382"/>
                <a:gd name="connsiteX128" fmla="*/ 232069 w 263242"/>
                <a:gd name="connsiteY128" fmla="*/ 661555 h 1011382"/>
                <a:gd name="connsiteX129" fmla="*/ 235533 w 263242"/>
                <a:gd name="connsiteY129" fmla="*/ 644236 h 1011382"/>
                <a:gd name="connsiteX130" fmla="*/ 225142 w 263242"/>
                <a:gd name="connsiteY130" fmla="*/ 633846 h 1011382"/>
                <a:gd name="connsiteX131" fmla="*/ 204360 w 263242"/>
                <a:gd name="connsiteY131" fmla="*/ 619991 h 1011382"/>
                <a:gd name="connsiteX132" fmla="*/ 197433 w 263242"/>
                <a:gd name="connsiteY132" fmla="*/ 609600 h 1011382"/>
                <a:gd name="connsiteX133" fmla="*/ 187042 w 263242"/>
                <a:gd name="connsiteY133" fmla="*/ 606136 h 1011382"/>
                <a:gd name="connsiteX134" fmla="*/ 176651 w 263242"/>
                <a:gd name="connsiteY134" fmla="*/ 595746 h 1011382"/>
                <a:gd name="connsiteX135" fmla="*/ 183578 w 263242"/>
                <a:gd name="connsiteY135" fmla="*/ 588818 h 1011382"/>
                <a:gd name="connsiteX136" fmla="*/ 190506 w 263242"/>
                <a:gd name="connsiteY136" fmla="*/ 595746 h 1011382"/>
                <a:gd name="connsiteX137" fmla="*/ 211287 w 263242"/>
                <a:gd name="connsiteY137" fmla="*/ 599209 h 1011382"/>
                <a:gd name="connsiteX138" fmla="*/ 232069 w 263242"/>
                <a:gd name="connsiteY138" fmla="*/ 595746 h 1011382"/>
                <a:gd name="connsiteX139" fmla="*/ 232069 w 263242"/>
                <a:gd name="connsiteY139" fmla="*/ 568036 h 1011382"/>
                <a:gd name="connsiteX140" fmla="*/ 200896 w 263242"/>
                <a:gd name="connsiteY140" fmla="*/ 547255 h 1011382"/>
                <a:gd name="connsiteX141" fmla="*/ 190506 w 263242"/>
                <a:gd name="connsiteY141" fmla="*/ 543791 h 1011382"/>
                <a:gd name="connsiteX142" fmla="*/ 187042 w 263242"/>
                <a:gd name="connsiteY142" fmla="*/ 526473 h 1011382"/>
                <a:gd name="connsiteX143" fmla="*/ 183578 w 263242"/>
                <a:gd name="connsiteY143" fmla="*/ 516082 h 1011382"/>
                <a:gd name="connsiteX144" fmla="*/ 176651 w 263242"/>
                <a:gd name="connsiteY144" fmla="*/ 491836 h 1011382"/>
                <a:gd name="connsiteX145" fmla="*/ 173187 w 263242"/>
                <a:gd name="connsiteY145" fmla="*/ 467591 h 1011382"/>
                <a:gd name="connsiteX146" fmla="*/ 187042 w 263242"/>
                <a:gd name="connsiteY146" fmla="*/ 443346 h 1011382"/>
                <a:gd name="connsiteX147" fmla="*/ 221678 w 263242"/>
                <a:gd name="connsiteY147" fmla="*/ 446809 h 1011382"/>
                <a:gd name="connsiteX148" fmla="*/ 259778 w 263242"/>
                <a:gd name="connsiteY148" fmla="*/ 443346 h 1011382"/>
                <a:gd name="connsiteX149" fmla="*/ 249387 w 263242"/>
                <a:gd name="connsiteY149" fmla="*/ 436418 h 1011382"/>
                <a:gd name="connsiteX150" fmla="*/ 238996 w 263242"/>
                <a:gd name="connsiteY150" fmla="*/ 432955 h 1011382"/>
                <a:gd name="connsiteX151" fmla="*/ 207824 w 263242"/>
                <a:gd name="connsiteY151" fmla="*/ 412173 h 1011382"/>
                <a:gd name="connsiteX152" fmla="*/ 183578 w 263242"/>
                <a:gd name="connsiteY152" fmla="*/ 391391 h 1011382"/>
                <a:gd name="connsiteX153" fmla="*/ 169724 w 263242"/>
                <a:gd name="connsiteY153" fmla="*/ 370609 h 1011382"/>
                <a:gd name="connsiteX154" fmla="*/ 162796 w 263242"/>
                <a:gd name="connsiteY154" fmla="*/ 346364 h 1011382"/>
                <a:gd name="connsiteX155" fmla="*/ 159333 w 263242"/>
                <a:gd name="connsiteY155" fmla="*/ 335973 h 1011382"/>
                <a:gd name="connsiteX156" fmla="*/ 155869 w 263242"/>
                <a:gd name="connsiteY156" fmla="*/ 311727 h 1011382"/>
                <a:gd name="connsiteX157" fmla="*/ 159333 w 263242"/>
                <a:gd name="connsiteY157" fmla="*/ 290946 h 1011382"/>
                <a:gd name="connsiteX158" fmla="*/ 162796 w 263242"/>
                <a:gd name="connsiteY158" fmla="*/ 280555 h 1011382"/>
                <a:gd name="connsiteX159" fmla="*/ 193969 w 263242"/>
                <a:gd name="connsiteY159" fmla="*/ 284018 h 1011382"/>
                <a:gd name="connsiteX160" fmla="*/ 242460 w 263242"/>
                <a:gd name="connsiteY160" fmla="*/ 294409 h 1011382"/>
                <a:gd name="connsiteX161" fmla="*/ 252851 w 263242"/>
                <a:gd name="connsiteY161" fmla="*/ 322118 h 1011382"/>
                <a:gd name="connsiteX162" fmla="*/ 256315 w 263242"/>
                <a:gd name="connsiteY162" fmla="*/ 311727 h 1011382"/>
                <a:gd name="connsiteX163" fmla="*/ 242460 w 263242"/>
                <a:gd name="connsiteY163" fmla="*/ 290946 h 1011382"/>
                <a:gd name="connsiteX164" fmla="*/ 235533 w 263242"/>
                <a:gd name="connsiteY164" fmla="*/ 284018 h 1011382"/>
                <a:gd name="connsiteX165" fmla="*/ 228606 w 263242"/>
                <a:gd name="connsiteY165" fmla="*/ 273627 h 1011382"/>
                <a:gd name="connsiteX166" fmla="*/ 207824 w 263242"/>
                <a:gd name="connsiteY166" fmla="*/ 256309 h 1011382"/>
                <a:gd name="connsiteX167" fmla="*/ 204360 w 263242"/>
                <a:gd name="connsiteY167" fmla="*/ 245918 h 1011382"/>
                <a:gd name="connsiteX168" fmla="*/ 193969 w 263242"/>
                <a:gd name="connsiteY168" fmla="*/ 235527 h 1011382"/>
                <a:gd name="connsiteX169" fmla="*/ 197433 w 263242"/>
                <a:gd name="connsiteY169" fmla="*/ 225136 h 1011382"/>
                <a:gd name="connsiteX170" fmla="*/ 232069 w 263242"/>
                <a:gd name="connsiteY170" fmla="*/ 228600 h 1011382"/>
                <a:gd name="connsiteX171" fmla="*/ 228606 w 263242"/>
                <a:gd name="connsiteY171" fmla="*/ 204355 h 1011382"/>
                <a:gd name="connsiteX172" fmla="*/ 207824 w 263242"/>
                <a:gd name="connsiteY172" fmla="*/ 187036 h 1011382"/>
                <a:gd name="connsiteX173" fmla="*/ 187042 w 263242"/>
                <a:gd name="connsiteY173" fmla="*/ 176646 h 1011382"/>
                <a:gd name="connsiteX174" fmla="*/ 176651 w 263242"/>
                <a:gd name="connsiteY174" fmla="*/ 148936 h 1011382"/>
                <a:gd name="connsiteX175" fmla="*/ 180115 w 263242"/>
                <a:gd name="connsiteY175" fmla="*/ 131618 h 1011382"/>
                <a:gd name="connsiteX176" fmla="*/ 214751 w 263242"/>
                <a:gd name="connsiteY176" fmla="*/ 128155 h 1011382"/>
                <a:gd name="connsiteX177" fmla="*/ 245924 w 263242"/>
                <a:gd name="connsiteY177" fmla="*/ 124691 h 1011382"/>
                <a:gd name="connsiteX178" fmla="*/ 249387 w 263242"/>
                <a:gd name="connsiteY178" fmla="*/ 114300 h 1011382"/>
                <a:gd name="connsiteX179" fmla="*/ 252851 w 263242"/>
                <a:gd name="connsiteY179" fmla="*/ 90055 h 1011382"/>
                <a:gd name="connsiteX180" fmla="*/ 263242 w 263242"/>
                <a:gd name="connsiteY180" fmla="*/ 86591 h 1011382"/>
                <a:gd name="connsiteX181" fmla="*/ 259778 w 263242"/>
                <a:gd name="connsiteY181" fmla="*/ 72736 h 1011382"/>
                <a:gd name="connsiteX182" fmla="*/ 249387 w 263242"/>
                <a:gd name="connsiteY182" fmla="*/ 65809 h 1011382"/>
                <a:gd name="connsiteX183" fmla="*/ 232069 w 263242"/>
                <a:gd name="connsiteY183" fmla="*/ 17318 h 101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263242" h="1011382">
                  <a:moveTo>
                    <a:pt x="232069" y="17318"/>
                  </a:moveTo>
                  <a:lnTo>
                    <a:pt x="232069" y="17318"/>
                  </a:lnTo>
                  <a:cubicBezTo>
                    <a:pt x="215633" y="66627"/>
                    <a:pt x="232672" y="60947"/>
                    <a:pt x="193969" y="55418"/>
                  </a:cubicBezTo>
                  <a:cubicBezTo>
                    <a:pt x="190505" y="54264"/>
                    <a:pt x="186709" y="53833"/>
                    <a:pt x="183578" y="51955"/>
                  </a:cubicBezTo>
                  <a:cubicBezTo>
                    <a:pt x="159806" y="37692"/>
                    <a:pt x="195695" y="51374"/>
                    <a:pt x="166260" y="41564"/>
                  </a:cubicBezTo>
                  <a:cubicBezTo>
                    <a:pt x="168569" y="39255"/>
                    <a:pt x="170387" y="36316"/>
                    <a:pt x="173187" y="34636"/>
                  </a:cubicBezTo>
                  <a:cubicBezTo>
                    <a:pt x="195675" y="21143"/>
                    <a:pt x="172947" y="41802"/>
                    <a:pt x="190506" y="24246"/>
                  </a:cubicBezTo>
                  <a:cubicBezTo>
                    <a:pt x="174372" y="8112"/>
                    <a:pt x="195258" y="26621"/>
                    <a:pt x="169724" y="13855"/>
                  </a:cubicBezTo>
                  <a:cubicBezTo>
                    <a:pt x="127777" y="-7118"/>
                    <a:pt x="177265" y="10597"/>
                    <a:pt x="145478" y="0"/>
                  </a:cubicBezTo>
                  <a:cubicBezTo>
                    <a:pt x="142014" y="3464"/>
                    <a:pt x="136275" y="5639"/>
                    <a:pt x="135087" y="10391"/>
                  </a:cubicBezTo>
                  <a:cubicBezTo>
                    <a:pt x="131608" y="24308"/>
                    <a:pt x="139140" y="29735"/>
                    <a:pt x="148942" y="34636"/>
                  </a:cubicBezTo>
                  <a:cubicBezTo>
                    <a:pt x="152208" y="36269"/>
                    <a:pt x="155869" y="36945"/>
                    <a:pt x="159333" y="38100"/>
                  </a:cubicBezTo>
                  <a:cubicBezTo>
                    <a:pt x="160487" y="55418"/>
                    <a:pt x="160879" y="72804"/>
                    <a:pt x="162796" y="90055"/>
                  </a:cubicBezTo>
                  <a:cubicBezTo>
                    <a:pt x="164612" y="106397"/>
                    <a:pt x="174303" y="98213"/>
                    <a:pt x="162796" y="121227"/>
                  </a:cubicBezTo>
                  <a:cubicBezTo>
                    <a:pt x="160109" y="126601"/>
                    <a:pt x="146935" y="129978"/>
                    <a:pt x="142015" y="131618"/>
                  </a:cubicBezTo>
                  <a:cubicBezTo>
                    <a:pt x="139706" y="133927"/>
                    <a:pt x="135087" y="135280"/>
                    <a:pt x="135087" y="138546"/>
                  </a:cubicBezTo>
                  <a:cubicBezTo>
                    <a:pt x="135087" y="144885"/>
                    <a:pt x="149549" y="147984"/>
                    <a:pt x="152406" y="148936"/>
                  </a:cubicBezTo>
                  <a:cubicBezTo>
                    <a:pt x="154715" y="151245"/>
                    <a:pt x="158796" y="152643"/>
                    <a:pt x="159333" y="155864"/>
                  </a:cubicBezTo>
                  <a:cubicBezTo>
                    <a:pt x="160615" y="163560"/>
                    <a:pt x="155435" y="172750"/>
                    <a:pt x="148942" y="176646"/>
                  </a:cubicBezTo>
                  <a:cubicBezTo>
                    <a:pt x="145811" y="178524"/>
                    <a:pt x="142015" y="178955"/>
                    <a:pt x="138551" y="180109"/>
                  </a:cubicBezTo>
                  <a:cubicBezTo>
                    <a:pt x="137093" y="182297"/>
                    <a:pt x="126368" y="196410"/>
                    <a:pt x="128160" y="200891"/>
                  </a:cubicBezTo>
                  <a:cubicBezTo>
                    <a:pt x="129706" y="204756"/>
                    <a:pt x="135087" y="205509"/>
                    <a:pt x="138551" y="207818"/>
                  </a:cubicBezTo>
                  <a:cubicBezTo>
                    <a:pt x="140860" y="211282"/>
                    <a:pt x="142534" y="215265"/>
                    <a:pt x="145478" y="218209"/>
                  </a:cubicBezTo>
                  <a:cubicBezTo>
                    <a:pt x="148422" y="221153"/>
                    <a:pt x="153268" y="221885"/>
                    <a:pt x="155869" y="225136"/>
                  </a:cubicBezTo>
                  <a:cubicBezTo>
                    <a:pt x="158150" y="227987"/>
                    <a:pt x="158178" y="232063"/>
                    <a:pt x="159333" y="235527"/>
                  </a:cubicBezTo>
                  <a:cubicBezTo>
                    <a:pt x="158178" y="241300"/>
                    <a:pt x="158502" y="247580"/>
                    <a:pt x="155869" y="252846"/>
                  </a:cubicBezTo>
                  <a:cubicBezTo>
                    <a:pt x="150681" y="263223"/>
                    <a:pt x="144322" y="263621"/>
                    <a:pt x="135087" y="266700"/>
                  </a:cubicBezTo>
                  <a:cubicBezTo>
                    <a:pt x="132843" y="270066"/>
                    <a:pt x="123593" y="281968"/>
                    <a:pt x="124696" y="287482"/>
                  </a:cubicBezTo>
                  <a:cubicBezTo>
                    <a:pt x="125455" y="291278"/>
                    <a:pt x="140523" y="300341"/>
                    <a:pt x="142015" y="301336"/>
                  </a:cubicBezTo>
                  <a:cubicBezTo>
                    <a:pt x="143169" y="304800"/>
                    <a:pt x="145881" y="308098"/>
                    <a:pt x="145478" y="311727"/>
                  </a:cubicBezTo>
                  <a:cubicBezTo>
                    <a:pt x="142422" y="339232"/>
                    <a:pt x="142966" y="328570"/>
                    <a:pt x="128160" y="335973"/>
                  </a:cubicBezTo>
                  <a:cubicBezTo>
                    <a:pt x="101302" y="349402"/>
                    <a:pt x="133496" y="337657"/>
                    <a:pt x="107378" y="346364"/>
                  </a:cubicBezTo>
                  <a:cubicBezTo>
                    <a:pt x="103914" y="349828"/>
                    <a:pt x="101509" y="354871"/>
                    <a:pt x="96987" y="356755"/>
                  </a:cubicBezTo>
                  <a:cubicBezTo>
                    <a:pt x="87162" y="360849"/>
                    <a:pt x="74476" y="357495"/>
                    <a:pt x="65815" y="363682"/>
                  </a:cubicBezTo>
                  <a:cubicBezTo>
                    <a:pt x="62428" y="366102"/>
                    <a:pt x="69212" y="371867"/>
                    <a:pt x="72742" y="374073"/>
                  </a:cubicBezTo>
                  <a:cubicBezTo>
                    <a:pt x="78934" y="377943"/>
                    <a:pt x="86597" y="378691"/>
                    <a:pt x="93524" y="381000"/>
                  </a:cubicBezTo>
                  <a:lnTo>
                    <a:pt x="114306" y="387927"/>
                  </a:lnTo>
                  <a:lnTo>
                    <a:pt x="128160" y="391391"/>
                  </a:lnTo>
                  <a:cubicBezTo>
                    <a:pt x="127005" y="401782"/>
                    <a:pt x="127232" y="412421"/>
                    <a:pt x="124696" y="422564"/>
                  </a:cubicBezTo>
                  <a:cubicBezTo>
                    <a:pt x="123686" y="426602"/>
                    <a:pt x="119630" y="429232"/>
                    <a:pt x="117769" y="432955"/>
                  </a:cubicBezTo>
                  <a:cubicBezTo>
                    <a:pt x="116136" y="436221"/>
                    <a:pt x="115460" y="439882"/>
                    <a:pt x="114306" y="443346"/>
                  </a:cubicBezTo>
                  <a:cubicBezTo>
                    <a:pt x="117769" y="444500"/>
                    <a:pt x="121658" y="444784"/>
                    <a:pt x="124696" y="446809"/>
                  </a:cubicBezTo>
                  <a:cubicBezTo>
                    <a:pt x="132696" y="452142"/>
                    <a:pt x="136904" y="459925"/>
                    <a:pt x="142015" y="467591"/>
                  </a:cubicBezTo>
                  <a:cubicBezTo>
                    <a:pt x="143169" y="471055"/>
                    <a:pt x="145478" y="474331"/>
                    <a:pt x="145478" y="477982"/>
                  </a:cubicBezTo>
                  <a:cubicBezTo>
                    <a:pt x="145478" y="481633"/>
                    <a:pt x="143018" y="484863"/>
                    <a:pt x="142015" y="488373"/>
                  </a:cubicBezTo>
                  <a:cubicBezTo>
                    <a:pt x="139096" y="498590"/>
                    <a:pt x="140999" y="503530"/>
                    <a:pt x="131624" y="509155"/>
                  </a:cubicBezTo>
                  <a:cubicBezTo>
                    <a:pt x="128493" y="511033"/>
                    <a:pt x="124697" y="511464"/>
                    <a:pt x="121233" y="512618"/>
                  </a:cubicBezTo>
                  <a:cubicBezTo>
                    <a:pt x="122387" y="524164"/>
                    <a:pt x="122932" y="535787"/>
                    <a:pt x="124696" y="547255"/>
                  </a:cubicBezTo>
                  <a:cubicBezTo>
                    <a:pt x="127646" y="566431"/>
                    <a:pt x="138237" y="554748"/>
                    <a:pt x="121233" y="585355"/>
                  </a:cubicBezTo>
                  <a:cubicBezTo>
                    <a:pt x="119460" y="588546"/>
                    <a:pt x="114306" y="587664"/>
                    <a:pt x="110842" y="588818"/>
                  </a:cubicBezTo>
                  <a:cubicBezTo>
                    <a:pt x="106457" y="593203"/>
                    <a:pt x="94510" y="606962"/>
                    <a:pt x="86596" y="609600"/>
                  </a:cubicBezTo>
                  <a:cubicBezTo>
                    <a:pt x="79934" y="611821"/>
                    <a:pt x="72701" y="611687"/>
                    <a:pt x="65815" y="613064"/>
                  </a:cubicBezTo>
                  <a:cubicBezTo>
                    <a:pt x="52718" y="615683"/>
                    <a:pt x="44446" y="619032"/>
                    <a:pt x="31178" y="623455"/>
                  </a:cubicBezTo>
                  <a:cubicBezTo>
                    <a:pt x="27229" y="624771"/>
                    <a:pt x="24251" y="628073"/>
                    <a:pt x="20787" y="630382"/>
                  </a:cubicBezTo>
                  <a:cubicBezTo>
                    <a:pt x="19633" y="633846"/>
                    <a:pt x="15968" y="637383"/>
                    <a:pt x="17324" y="640773"/>
                  </a:cubicBezTo>
                  <a:cubicBezTo>
                    <a:pt x="19806" y="646976"/>
                    <a:pt x="33368" y="648795"/>
                    <a:pt x="38106" y="651164"/>
                  </a:cubicBezTo>
                  <a:cubicBezTo>
                    <a:pt x="41829" y="653026"/>
                    <a:pt x="44692" y="656400"/>
                    <a:pt x="48496" y="658091"/>
                  </a:cubicBezTo>
                  <a:cubicBezTo>
                    <a:pt x="68962" y="667187"/>
                    <a:pt x="76675" y="665840"/>
                    <a:pt x="100451" y="668482"/>
                  </a:cubicBezTo>
                  <a:cubicBezTo>
                    <a:pt x="98142" y="671946"/>
                    <a:pt x="96125" y="675622"/>
                    <a:pt x="93524" y="678873"/>
                  </a:cubicBezTo>
                  <a:cubicBezTo>
                    <a:pt x="87791" y="686038"/>
                    <a:pt x="79154" y="687191"/>
                    <a:pt x="90060" y="699655"/>
                  </a:cubicBezTo>
                  <a:cubicBezTo>
                    <a:pt x="95542" y="705921"/>
                    <a:pt x="110842" y="713509"/>
                    <a:pt x="110842" y="713509"/>
                  </a:cubicBezTo>
                  <a:cubicBezTo>
                    <a:pt x="118008" y="724258"/>
                    <a:pt x="122865" y="726238"/>
                    <a:pt x="114306" y="741218"/>
                  </a:cubicBezTo>
                  <a:cubicBezTo>
                    <a:pt x="112241" y="744832"/>
                    <a:pt x="107379" y="745837"/>
                    <a:pt x="103915" y="748146"/>
                  </a:cubicBezTo>
                  <a:cubicBezTo>
                    <a:pt x="92236" y="765661"/>
                    <a:pt x="103327" y="753634"/>
                    <a:pt x="86596" y="762000"/>
                  </a:cubicBezTo>
                  <a:cubicBezTo>
                    <a:pt x="82873" y="763862"/>
                    <a:pt x="79456" y="766327"/>
                    <a:pt x="76206" y="768927"/>
                  </a:cubicBezTo>
                  <a:cubicBezTo>
                    <a:pt x="73656" y="770967"/>
                    <a:pt x="72079" y="774175"/>
                    <a:pt x="69278" y="775855"/>
                  </a:cubicBezTo>
                  <a:cubicBezTo>
                    <a:pt x="66147" y="777733"/>
                    <a:pt x="62351" y="778164"/>
                    <a:pt x="58887" y="779318"/>
                  </a:cubicBezTo>
                  <a:cubicBezTo>
                    <a:pt x="56578" y="781627"/>
                    <a:pt x="54760" y="784566"/>
                    <a:pt x="51960" y="786246"/>
                  </a:cubicBezTo>
                  <a:cubicBezTo>
                    <a:pt x="48829" y="788124"/>
                    <a:pt x="44420" y="787428"/>
                    <a:pt x="41569" y="789709"/>
                  </a:cubicBezTo>
                  <a:cubicBezTo>
                    <a:pt x="33299" y="796325"/>
                    <a:pt x="35360" y="802126"/>
                    <a:pt x="31178" y="810491"/>
                  </a:cubicBezTo>
                  <a:cubicBezTo>
                    <a:pt x="29316" y="814214"/>
                    <a:pt x="25942" y="817078"/>
                    <a:pt x="24251" y="820882"/>
                  </a:cubicBezTo>
                  <a:cubicBezTo>
                    <a:pt x="7767" y="857974"/>
                    <a:pt x="26073" y="828542"/>
                    <a:pt x="10396" y="852055"/>
                  </a:cubicBezTo>
                  <a:cubicBezTo>
                    <a:pt x="9242" y="856673"/>
                    <a:pt x="8301" y="861350"/>
                    <a:pt x="6933" y="865909"/>
                  </a:cubicBezTo>
                  <a:cubicBezTo>
                    <a:pt x="-2241" y="896492"/>
                    <a:pt x="-8767" y="887666"/>
                    <a:pt x="31178" y="883227"/>
                  </a:cubicBezTo>
                  <a:cubicBezTo>
                    <a:pt x="35796" y="880918"/>
                    <a:pt x="41066" y="879605"/>
                    <a:pt x="45033" y="876300"/>
                  </a:cubicBezTo>
                  <a:cubicBezTo>
                    <a:pt x="48231" y="873635"/>
                    <a:pt x="49016" y="868853"/>
                    <a:pt x="51960" y="865909"/>
                  </a:cubicBezTo>
                  <a:cubicBezTo>
                    <a:pt x="62445" y="855424"/>
                    <a:pt x="64317" y="856017"/>
                    <a:pt x="76206" y="852055"/>
                  </a:cubicBezTo>
                  <a:cubicBezTo>
                    <a:pt x="78379" y="848795"/>
                    <a:pt x="86733" y="833378"/>
                    <a:pt x="93524" y="834736"/>
                  </a:cubicBezTo>
                  <a:cubicBezTo>
                    <a:pt x="97606" y="835552"/>
                    <a:pt x="98142" y="841663"/>
                    <a:pt x="100451" y="845127"/>
                  </a:cubicBezTo>
                  <a:cubicBezTo>
                    <a:pt x="92404" y="877312"/>
                    <a:pt x="102017" y="837296"/>
                    <a:pt x="93524" y="879764"/>
                  </a:cubicBezTo>
                  <a:cubicBezTo>
                    <a:pt x="92590" y="884432"/>
                    <a:pt x="93674" y="890520"/>
                    <a:pt x="90060" y="893618"/>
                  </a:cubicBezTo>
                  <a:cubicBezTo>
                    <a:pt x="84516" y="898370"/>
                    <a:pt x="75354" y="896496"/>
                    <a:pt x="69278" y="900546"/>
                  </a:cubicBezTo>
                  <a:cubicBezTo>
                    <a:pt x="45458" y="916425"/>
                    <a:pt x="56394" y="911767"/>
                    <a:pt x="38106" y="917864"/>
                  </a:cubicBezTo>
                  <a:cubicBezTo>
                    <a:pt x="30976" y="924993"/>
                    <a:pt x="26278" y="929037"/>
                    <a:pt x="20787" y="938646"/>
                  </a:cubicBezTo>
                  <a:cubicBezTo>
                    <a:pt x="18976" y="941816"/>
                    <a:pt x="18478" y="945573"/>
                    <a:pt x="17324" y="949036"/>
                  </a:cubicBezTo>
                  <a:cubicBezTo>
                    <a:pt x="21942" y="950191"/>
                    <a:pt x="26418" y="952500"/>
                    <a:pt x="31178" y="952500"/>
                  </a:cubicBezTo>
                  <a:cubicBezTo>
                    <a:pt x="54798" y="952500"/>
                    <a:pt x="61021" y="950234"/>
                    <a:pt x="79669" y="945573"/>
                  </a:cubicBezTo>
                  <a:cubicBezTo>
                    <a:pt x="85442" y="947882"/>
                    <a:pt x="91305" y="949975"/>
                    <a:pt x="96987" y="952500"/>
                  </a:cubicBezTo>
                  <a:cubicBezTo>
                    <a:pt x="101705" y="954597"/>
                    <a:pt x="105731" y="958697"/>
                    <a:pt x="110842" y="959427"/>
                  </a:cubicBezTo>
                  <a:cubicBezTo>
                    <a:pt x="114456" y="959943"/>
                    <a:pt x="117769" y="957118"/>
                    <a:pt x="121233" y="955964"/>
                  </a:cubicBezTo>
                  <a:cubicBezTo>
                    <a:pt x="127006" y="958273"/>
                    <a:pt x="132730" y="960708"/>
                    <a:pt x="138551" y="962891"/>
                  </a:cubicBezTo>
                  <a:cubicBezTo>
                    <a:pt x="141970" y="964173"/>
                    <a:pt x="145676" y="964722"/>
                    <a:pt x="148942" y="966355"/>
                  </a:cubicBezTo>
                  <a:cubicBezTo>
                    <a:pt x="152665" y="968217"/>
                    <a:pt x="155694" y="971260"/>
                    <a:pt x="159333" y="973282"/>
                  </a:cubicBezTo>
                  <a:cubicBezTo>
                    <a:pt x="166103" y="977043"/>
                    <a:pt x="173474" y="979688"/>
                    <a:pt x="180115" y="983673"/>
                  </a:cubicBezTo>
                  <a:cubicBezTo>
                    <a:pt x="185065" y="986643"/>
                    <a:pt x="189074" y="991005"/>
                    <a:pt x="193969" y="994064"/>
                  </a:cubicBezTo>
                  <a:cubicBezTo>
                    <a:pt x="198348" y="996801"/>
                    <a:pt x="203341" y="998429"/>
                    <a:pt x="207824" y="1000991"/>
                  </a:cubicBezTo>
                  <a:cubicBezTo>
                    <a:pt x="226626" y="1011734"/>
                    <a:pt x="209553" y="1005030"/>
                    <a:pt x="228606" y="1011382"/>
                  </a:cubicBezTo>
                  <a:cubicBezTo>
                    <a:pt x="224996" y="1000554"/>
                    <a:pt x="221495" y="987014"/>
                    <a:pt x="211287" y="980209"/>
                  </a:cubicBezTo>
                  <a:lnTo>
                    <a:pt x="200896" y="973282"/>
                  </a:lnTo>
                  <a:cubicBezTo>
                    <a:pt x="199742" y="964046"/>
                    <a:pt x="199882" y="954553"/>
                    <a:pt x="197433" y="945573"/>
                  </a:cubicBezTo>
                  <a:cubicBezTo>
                    <a:pt x="196338" y="941557"/>
                    <a:pt x="192368" y="938905"/>
                    <a:pt x="190506" y="935182"/>
                  </a:cubicBezTo>
                  <a:cubicBezTo>
                    <a:pt x="186955" y="928081"/>
                    <a:pt x="184896" y="914062"/>
                    <a:pt x="183578" y="907473"/>
                  </a:cubicBezTo>
                  <a:cubicBezTo>
                    <a:pt x="185887" y="905164"/>
                    <a:pt x="187250" y="900796"/>
                    <a:pt x="190506" y="900546"/>
                  </a:cubicBezTo>
                  <a:cubicBezTo>
                    <a:pt x="215172" y="898648"/>
                    <a:pt x="221395" y="901605"/>
                    <a:pt x="238996" y="907473"/>
                  </a:cubicBezTo>
                  <a:cubicBezTo>
                    <a:pt x="236710" y="896042"/>
                    <a:pt x="238687" y="889276"/>
                    <a:pt x="228606" y="883227"/>
                  </a:cubicBezTo>
                  <a:cubicBezTo>
                    <a:pt x="225475" y="881349"/>
                    <a:pt x="221679" y="880918"/>
                    <a:pt x="218215" y="879764"/>
                  </a:cubicBezTo>
                  <a:cubicBezTo>
                    <a:pt x="215906" y="877455"/>
                    <a:pt x="213327" y="875386"/>
                    <a:pt x="211287" y="872836"/>
                  </a:cubicBezTo>
                  <a:cubicBezTo>
                    <a:pt x="208687" y="869586"/>
                    <a:pt x="207303" y="865389"/>
                    <a:pt x="204360" y="862446"/>
                  </a:cubicBezTo>
                  <a:cubicBezTo>
                    <a:pt x="201416" y="859502"/>
                    <a:pt x="197433" y="857827"/>
                    <a:pt x="193969" y="855518"/>
                  </a:cubicBezTo>
                  <a:cubicBezTo>
                    <a:pt x="192815" y="852054"/>
                    <a:pt x="192384" y="848258"/>
                    <a:pt x="190506" y="845127"/>
                  </a:cubicBezTo>
                  <a:cubicBezTo>
                    <a:pt x="188826" y="842327"/>
                    <a:pt x="182545" y="841298"/>
                    <a:pt x="183578" y="838200"/>
                  </a:cubicBezTo>
                  <a:cubicBezTo>
                    <a:pt x="184732" y="834736"/>
                    <a:pt x="190343" y="835163"/>
                    <a:pt x="193969" y="834736"/>
                  </a:cubicBezTo>
                  <a:cubicBezTo>
                    <a:pt x="210063" y="832843"/>
                    <a:pt x="226296" y="832427"/>
                    <a:pt x="242460" y="831273"/>
                  </a:cubicBezTo>
                  <a:cubicBezTo>
                    <a:pt x="243559" y="830541"/>
                    <a:pt x="259329" y="821009"/>
                    <a:pt x="259778" y="817418"/>
                  </a:cubicBezTo>
                  <a:cubicBezTo>
                    <a:pt x="260649" y="810449"/>
                    <a:pt x="258781" y="803212"/>
                    <a:pt x="256315" y="796636"/>
                  </a:cubicBezTo>
                  <a:cubicBezTo>
                    <a:pt x="254670" y="792250"/>
                    <a:pt x="241617" y="784529"/>
                    <a:pt x="238996" y="782782"/>
                  </a:cubicBezTo>
                  <a:cubicBezTo>
                    <a:pt x="237842" y="779318"/>
                    <a:pt x="237814" y="775242"/>
                    <a:pt x="235533" y="772391"/>
                  </a:cubicBezTo>
                  <a:cubicBezTo>
                    <a:pt x="232933" y="769140"/>
                    <a:pt x="228393" y="768065"/>
                    <a:pt x="225142" y="765464"/>
                  </a:cubicBezTo>
                  <a:cubicBezTo>
                    <a:pt x="222592" y="763424"/>
                    <a:pt x="220765" y="760576"/>
                    <a:pt x="218215" y="758536"/>
                  </a:cubicBezTo>
                  <a:cubicBezTo>
                    <a:pt x="194097" y="739241"/>
                    <a:pt x="222124" y="765909"/>
                    <a:pt x="197433" y="741218"/>
                  </a:cubicBezTo>
                  <a:cubicBezTo>
                    <a:pt x="196278" y="737754"/>
                    <a:pt x="195781" y="733997"/>
                    <a:pt x="193969" y="730827"/>
                  </a:cubicBezTo>
                  <a:cubicBezTo>
                    <a:pt x="184535" y="714318"/>
                    <a:pt x="184354" y="719983"/>
                    <a:pt x="173187" y="706582"/>
                  </a:cubicBezTo>
                  <a:cubicBezTo>
                    <a:pt x="167068" y="699239"/>
                    <a:pt x="163567" y="690805"/>
                    <a:pt x="159333" y="682336"/>
                  </a:cubicBezTo>
                  <a:cubicBezTo>
                    <a:pt x="160664" y="674349"/>
                    <a:pt x="161996" y="659693"/>
                    <a:pt x="166260" y="651164"/>
                  </a:cubicBezTo>
                  <a:cubicBezTo>
                    <a:pt x="168122" y="647441"/>
                    <a:pt x="170878" y="644237"/>
                    <a:pt x="173187" y="640773"/>
                  </a:cubicBezTo>
                  <a:cubicBezTo>
                    <a:pt x="183578" y="641927"/>
                    <a:pt x="194217" y="641700"/>
                    <a:pt x="204360" y="644236"/>
                  </a:cubicBezTo>
                  <a:cubicBezTo>
                    <a:pt x="208399" y="645246"/>
                    <a:pt x="211028" y="649302"/>
                    <a:pt x="214751" y="651164"/>
                  </a:cubicBezTo>
                  <a:cubicBezTo>
                    <a:pt x="218017" y="652797"/>
                    <a:pt x="221678" y="653473"/>
                    <a:pt x="225142" y="654627"/>
                  </a:cubicBezTo>
                  <a:cubicBezTo>
                    <a:pt x="227451" y="656936"/>
                    <a:pt x="228803" y="661555"/>
                    <a:pt x="232069" y="661555"/>
                  </a:cubicBezTo>
                  <a:cubicBezTo>
                    <a:pt x="243895" y="661555"/>
                    <a:pt x="237438" y="647093"/>
                    <a:pt x="235533" y="644236"/>
                  </a:cubicBezTo>
                  <a:cubicBezTo>
                    <a:pt x="232816" y="640161"/>
                    <a:pt x="229008" y="636853"/>
                    <a:pt x="225142" y="633846"/>
                  </a:cubicBezTo>
                  <a:cubicBezTo>
                    <a:pt x="218570" y="628735"/>
                    <a:pt x="204360" y="619991"/>
                    <a:pt x="204360" y="619991"/>
                  </a:cubicBezTo>
                  <a:cubicBezTo>
                    <a:pt x="202051" y="616527"/>
                    <a:pt x="200684" y="612201"/>
                    <a:pt x="197433" y="609600"/>
                  </a:cubicBezTo>
                  <a:cubicBezTo>
                    <a:pt x="194582" y="607319"/>
                    <a:pt x="190080" y="608161"/>
                    <a:pt x="187042" y="606136"/>
                  </a:cubicBezTo>
                  <a:cubicBezTo>
                    <a:pt x="182966" y="603419"/>
                    <a:pt x="180115" y="599209"/>
                    <a:pt x="176651" y="595746"/>
                  </a:cubicBezTo>
                  <a:cubicBezTo>
                    <a:pt x="178960" y="593437"/>
                    <a:pt x="180312" y="588818"/>
                    <a:pt x="183578" y="588818"/>
                  </a:cubicBezTo>
                  <a:cubicBezTo>
                    <a:pt x="186844" y="588818"/>
                    <a:pt x="187448" y="594599"/>
                    <a:pt x="190506" y="595746"/>
                  </a:cubicBezTo>
                  <a:cubicBezTo>
                    <a:pt x="197081" y="598212"/>
                    <a:pt x="204360" y="598055"/>
                    <a:pt x="211287" y="599209"/>
                  </a:cubicBezTo>
                  <a:cubicBezTo>
                    <a:pt x="218214" y="598055"/>
                    <a:pt x="225971" y="599230"/>
                    <a:pt x="232069" y="595746"/>
                  </a:cubicBezTo>
                  <a:cubicBezTo>
                    <a:pt x="239452" y="591527"/>
                    <a:pt x="232931" y="569976"/>
                    <a:pt x="232069" y="568036"/>
                  </a:cubicBezTo>
                  <a:cubicBezTo>
                    <a:pt x="224362" y="550695"/>
                    <a:pt x="218217" y="553029"/>
                    <a:pt x="200896" y="547255"/>
                  </a:cubicBezTo>
                  <a:lnTo>
                    <a:pt x="190506" y="543791"/>
                  </a:lnTo>
                  <a:cubicBezTo>
                    <a:pt x="189351" y="538018"/>
                    <a:pt x="188470" y="532184"/>
                    <a:pt x="187042" y="526473"/>
                  </a:cubicBezTo>
                  <a:cubicBezTo>
                    <a:pt x="186156" y="522931"/>
                    <a:pt x="184627" y="519579"/>
                    <a:pt x="183578" y="516082"/>
                  </a:cubicBezTo>
                  <a:cubicBezTo>
                    <a:pt x="181163" y="508031"/>
                    <a:pt x="178412" y="500055"/>
                    <a:pt x="176651" y="491836"/>
                  </a:cubicBezTo>
                  <a:cubicBezTo>
                    <a:pt x="174940" y="483853"/>
                    <a:pt x="174342" y="475673"/>
                    <a:pt x="173187" y="467591"/>
                  </a:cubicBezTo>
                  <a:cubicBezTo>
                    <a:pt x="188264" y="399751"/>
                    <a:pt x="170306" y="439162"/>
                    <a:pt x="187042" y="443346"/>
                  </a:cubicBezTo>
                  <a:cubicBezTo>
                    <a:pt x="198298" y="446160"/>
                    <a:pt x="210133" y="445655"/>
                    <a:pt x="221678" y="446809"/>
                  </a:cubicBezTo>
                  <a:cubicBezTo>
                    <a:pt x="234378" y="445655"/>
                    <a:pt x="247838" y="447824"/>
                    <a:pt x="259778" y="443346"/>
                  </a:cubicBezTo>
                  <a:cubicBezTo>
                    <a:pt x="263676" y="441884"/>
                    <a:pt x="253110" y="438280"/>
                    <a:pt x="249387" y="436418"/>
                  </a:cubicBezTo>
                  <a:cubicBezTo>
                    <a:pt x="246121" y="434785"/>
                    <a:pt x="242460" y="434109"/>
                    <a:pt x="238996" y="432955"/>
                  </a:cubicBezTo>
                  <a:cubicBezTo>
                    <a:pt x="218312" y="412270"/>
                    <a:pt x="229598" y="417616"/>
                    <a:pt x="207824" y="412173"/>
                  </a:cubicBezTo>
                  <a:cubicBezTo>
                    <a:pt x="191999" y="401623"/>
                    <a:pt x="200377" y="408190"/>
                    <a:pt x="183578" y="391391"/>
                  </a:cubicBezTo>
                  <a:cubicBezTo>
                    <a:pt x="177691" y="385504"/>
                    <a:pt x="169724" y="370609"/>
                    <a:pt x="169724" y="370609"/>
                  </a:cubicBezTo>
                  <a:cubicBezTo>
                    <a:pt x="167415" y="362527"/>
                    <a:pt x="165211" y="354415"/>
                    <a:pt x="162796" y="346364"/>
                  </a:cubicBezTo>
                  <a:cubicBezTo>
                    <a:pt x="161747" y="342867"/>
                    <a:pt x="160049" y="339553"/>
                    <a:pt x="159333" y="335973"/>
                  </a:cubicBezTo>
                  <a:cubicBezTo>
                    <a:pt x="157732" y="327967"/>
                    <a:pt x="157024" y="319809"/>
                    <a:pt x="155869" y="311727"/>
                  </a:cubicBezTo>
                  <a:cubicBezTo>
                    <a:pt x="157024" y="304800"/>
                    <a:pt x="157810" y="297801"/>
                    <a:pt x="159333" y="290946"/>
                  </a:cubicBezTo>
                  <a:cubicBezTo>
                    <a:pt x="160125" y="287382"/>
                    <a:pt x="159216" y="281271"/>
                    <a:pt x="162796" y="280555"/>
                  </a:cubicBezTo>
                  <a:cubicBezTo>
                    <a:pt x="173048" y="278504"/>
                    <a:pt x="183630" y="282467"/>
                    <a:pt x="193969" y="284018"/>
                  </a:cubicBezTo>
                  <a:cubicBezTo>
                    <a:pt x="228419" y="289185"/>
                    <a:pt x="221871" y="287547"/>
                    <a:pt x="242460" y="294409"/>
                  </a:cubicBezTo>
                  <a:cubicBezTo>
                    <a:pt x="243381" y="298091"/>
                    <a:pt x="247912" y="320472"/>
                    <a:pt x="252851" y="322118"/>
                  </a:cubicBezTo>
                  <a:cubicBezTo>
                    <a:pt x="256315" y="323272"/>
                    <a:pt x="255160" y="315191"/>
                    <a:pt x="256315" y="311727"/>
                  </a:cubicBezTo>
                  <a:cubicBezTo>
                    <a:pt x="251697" y="304800"/>
                    <a:pt x="248347" y="296833"/>
                    <a:pt x="242460" y="290946"/>
                  </a:cubicBezTo>
                  <a:cubicBezTo>
                    <a:pt x="240151" y="288637"/>
                    <a:pt x="237573" y="286568"/>
                    <a:pt x="235533" y="284018"/>
                  </a:cubicBezTo>
                  <a:cubicBezTo>
                    <a:pt x="232933" y="280767"/>
                    <a:pt x="231271" y="276825"/>
                    <a:pt x="228606" y="273627"/>
                  </a:cubicBezTo>
                  <a:cubicBezTo>
                    <a:pt x="220272" y="263626"/>
                    <a:pt x="218041" y="263120"/>
                    <a:pt x="207824" y="256309"/>
                  </a:cubicBezTo>
                  <a:cubicBezTo>
                    <a:pt x="206669" y="252845"/>
                    <a:pt x="206385" y="248956"/>
                    <a:pt x="204360" y="245918"/>
                  </a:cubicBezTo>
                  <a:cubicBezTo>
                    <a:pt x="201643" y="241842"/>
                    <a:pt x="195518" y="240174"/>
                    <a:pt x="193969" y="235527"/>
                  </a:cubicBezTo>
                  <a:lnTo>
                    <a:pt x="197433" y="225136"/>
                  </a:lnTo>
                  <a:cubicBezTo>
                    <a:pt x="222731" y="233569"/>
                    <a:pt x="211131" y="233835"/>
                    <a:pt x="232069" y="228600"/>
                  </a:cubicBezTo>
                  <a:cubicBezTo>
                    <a:pt x="230915" y="220518"/>
                    <a:pt x="231396" y="212027"/>
                    <a:pt x="228606" y="204355"/>
                  </a:cubicBezTo>
                  <a:cubicBezTo>
                    <a:pt x="222088" y="186430"/>
                    <a:pt x="219857" y="193052"/>
                    <a:pt x="207824" y="187036"/>
                  </a:cubicBezTo>
                  <a:cubicBezTo>
                    <a:pt x="180974" y="173611"/>
                    <a:pt x="213153" y="185348"/>
                    <a:pt x="187042" y="176646"/>
                  </a:cubicBezTo>
                  <a:cubicBezTo>
                    <a:pt x="179876" y="165896"/>
                    <a:pt x="176651" y="163916"/>
                    <a:pt x="176651" y="148936"/>
                  </a:cubicBezTo>
                  <a:cubicBezTo>
                    <a:pt x="176651" y="143049"/>
                    <a:pt x="174947" y="134437"/>
                    <a:pt x="180115" y="131618"/>
                  </a:cubicBezTo>
                  <a:cubicBezTo>
                    <a:pt x="190301" y="126062"/>
                    <a:pt x="203212" y="129370"/>
                    <a:pt x="214751" y="128155"/>
                  </a:cubicBezTo>
                  <a:lnTo>
                    <a:pt x="245924" y="124691"/>
                  </a:lnTo>
                  <a:cubicBezTo>
                    <a:pt x="247078" y="121227"/>
                    <a:pt x="248671" y="117880"/>
                    <a:pt x="249387" y="114300"/>
                  </a:cubicBezTo>
                  <a:cubicBezTo>
                    <a:pt x="250988" y="106295"/>
                    <a:pt x="249200" y="97357"/>
                    <a:pt x="252851" y="90055"/>
                  </a:cubicBezTo>
                  <a:cubicBezTo>
                    <a:pt x="254484" y="86789"/>
                    <a:pt x="259778" y="87746"/>
                    <a:pt x="263242" y="86591"/>
                  </a:cubicBezTo>
                  <a:cubicBezTo>
                    <a:pt x="262087" y="81973"/>
                    <a:pt x="262419" y="76697"/>
                    <a:pt x="259778" y="72736"/>
                  </a:cubicBezTo>
                  <a:cubicBezTo>
                    <a:pt x="257469" y="69272"/>
                    <a:pt x="252128" y="68942"/>
                    <a:pt x="249387" y="65809"/>
                  </a:cubicBezTo>
                  <a:cubicBezTo>
                    <a:pt x="240473" y="55622"/>
                    <a:pt x="234955" y="25400"/>
                    <a:pt x="232069" y="17318"/>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4" name="Freeform 163">
              <a:extLst>
                <a:ext uri="{FF2B5EF4-FFF2-40B4-BE49-F238E27FC236}">
                  <a16:creationId xmlns:a16="http://schemas.microsoft.com/office/drawing/2014/main" id="{6BD84F6B-1C85-90CC-F297-667481D86E5B}"/>
                </a:ext>
              </a:extLst>
            </p:cNvPr>
            <p:cNvSpPr/>
            <p:nvPr/>
          </p:nvSpPr>
          <p:spPr>
            <a:xfrm>
              <a:off x="8298791" y="4696691"/>
              <a:ext cx="153277" cy="907473"/>
            </a:xfrm>
            <a:custGeom>
              <a:avLst/>
              <a:gdLst>
                <a:gd name="connsiteX0" fmla="*/ 76282 w 153277"/>
                <a:gd name="connsiteY0" fmla="*/ 0 h 907473"/>
                <a:gd name="connsiteX1" fmla="*/ 76282 w 153277"/>
                <a:gd name="connsiteY1" fmla="*/ 0 h 907473"/>
                <a:gd name="connsiteX2" fmla="*/ 79745 w 153277"/>
                <a:gd name="connsiteY2" fmla="*/ 34636 h 907473"/>
                <a:gd name="connsiteX3" fmla="*/ 83209 w 153277"/>
                <a:gd name="connsiteY3" fmla="*/ 45027 h 907473"/>
                <a:gd name="connsiteX4" fmla="*/ 86673 w 153277"/>
                <a:gd name="connsiteY4" fmla="*/ 62345 h 907473"/>
                <a:gd name="connsiteX5" fmla="*/ 79745 w 153277"/>
                <a:gd name="connsiteY5" fmla="*/ 86591 h 907473"/>
                <a:gd name="connsiteX6" fmla="*/ 58964 w 153277"/>
                <a:gd name="connsiteY6" fmla="*/ 100445 h 907473"/>
                <a:gd name="connsiteX7" fmla="*/ 45109 w 153277"/>
                <a:gd name="connsiteY7" fmla="*/ 114300 h 907473"/>
                <a:gd name="connsiteX8" fmla="*/ 41645 w 153277"/>
                <a:gd name="connsiteY8" fmla="*/ 124691 h 907473"/>
                <a:gd name="connsiteX9" fmla="*/ 27791 w 153277"/>
                <a:gd name="connsiteY9" fmla="*/ 145473 h 907473"/>
                <a:gd name="connsiteX10" fmla="*/ 65891 w 153277"/>
                <a:gd name="connsiteY10" fmla="*/ 148936 h 907473"/>
                <a:gd name="connsiteX11" fmla="*/ 62427 w 153277"/>
                <a:gd name="connsiteY11" fmla="*/ 162791 h 907473"/>
                <a:gd name="connsiteX12" fmla="*/ 52036 w 153277"/>
                <a:gd name="connsiteY12" fmla="*/ 183573 h 907473"/>
                <a:gd name="connsiteX13" fmla="*/ 48573 w 153277"/>
                <a:gd name="connsiteY13" fmla="*/ 193964 h 907473"/>
                <a:gd name="connsiteX14" fmla="*/ 45109 w 153277"/>
                <a:gd name="connsiteY14" fmla="*/ 238991 h 907473"/>
                <a:gd name="connsiteX15" fmla="*/ 24327 w 153277"/>
                <a:gd name="connsiteY15" fmla="*/ 249382 h 907473"/>
                <a:gd name="connsiteX16" fmla="*/ 58964 w 153277"/>
                <a:gd name="connsiteY16" fmla="*/ 263236 h 907473"/>
                <a:gd name="connsiteX17" fmla="*/ 69354 w 153277"/>
                <a:gd name="connsiteY17" fmla="*/ 266700 h 907473"/>
                <a:gd name="connsiteX18" fmla="*/ 69354 w 153277"/>
                <a:gd name="connsiteY18" fmla="*/ 335973 h 907473"/>
                <a:gd name="connsiteX19" fmla="*/ 65891 w 153277"/>
                <a:gd name="connsiteY19" fmla="*/ 346364 h 907473"/>
                <a:gd name="connsiteX20" fmla="*/ 45109 w 153277"/>
                <a:gd name="connsiteY20" fmla="*/ 353291 h 907473"/>
                <a:gd name="connsiteX21" fmla="*/ 34718 w 153277"/>
                <a:gd name="connsiteY21" fmla="*/ 356754 h 907473"/>
                <a:gd name="connsiteX22" fmla="*/ 31254 w 153277"/>
                <a:gd name="connsiteY22" fmla="*/ 384464 h 907473"/>
                <a:gd name="connsiteX23" fmla="*/ 52036 w 153277"/>
                <a:gd name="connsiteY23" fmla="*/ 391391 h 907473"/>
                <a:gd name="connsiteX24" fmla="*/ 58964 w 153277"/>
                <a:gd name="connsiteY24" fmla="*/ 398318 h 907473"/>
                <a:gd name="connsiteX25" fmla="*/ 41645 w 153277"/>
                <a:gd name="connsiteY25" fmla="*/ 419100 h 907473"/>
                <a:gd name="connsiteX26" fmla="*/ 17400 w 153277"/>
                <a:gd name="connsiteY26" fmla="*/ 426027 h 907473"/>
                <a:gd name="connsiteX27" fmla="*/ 7009 w 153277"/>
                <a:gd name="connsiteY27" fmla="*/ 429491 h 907473"/>
                <a:gd name="connsiteX28" fmla="*/ 82 w 153277"/>
                <a:gd name="connsiteY28" fmla="*/ 439882 h 907473"/>
                <a:gd name="connsiteX29" fmla="*/ 10473 w 153277"/>
                <a:gd name="connsiteY29" fmla="*/ 446809 h 907473"/>
                <a:gd name="connsiteX30" fmla="*/ 31254 w 153277"/>
                <a:gd name="connsiteY30" fmla="*/ 453736 h 907473"/>
                <a:gd name="connsiteX31" fmla="*/ 38182 w 153277"/>
                <a:gd name="connsiteY31" fmla="*/ 460664 h 907473"/>
                <a:gd name="connsiteX32" fmla="*/ 31254 w 153277"/>
                <a:gd name="connsiteY32" fmla="*/ 491836 h 907473"/>
                <a:gd name="connsiteX33" fmla="*/ 34718 w 153277"/>
                <a:gd name="connsiteY33" fmla="*/ 509154 h 907473"/>
                <a:gd name="connsiteX34" fmla="*/ 17400 w 153277"/>
                <a:gd name="connsiteY34" fmla="*/ 523009 h 907473"/>
                <a:gd name="connsiteX35" fmla="*/ 13936 w 153277"/>
                <a:gd name="connsiteY35" fmla="*/ 536864 h 907473"/>
                <a:gd name="connsiteX36" fmla="*/ 17400 w 153277"/>
                <a:gd name="connsiteY36" fmla="*/ 550718 h 907473"/>
                <a:gd name="connsiteX37" fmla="*/ 38182 w 153277"/>
                <a:gd name="connsiteY37" fmla="*/ 561109 h 907473"/>
                <a:gd name="connsiteX38" fmla="*/ 31254 w 153277"/>
                <a:gd name="connsiteY38" fmla="*/ 571500 h 907473"/>
                <a:gd name="connsiteX39" fmla="*/ 20864 w 153277"/>
                <a:gd name="connsiteY39" fmla="*/ 581891 h 907473"/>
                <a:gd name="connsiteX40" fmla="*/ 31254 w 153277"/>
                <a:gd name="connsiteY40" fmla="*/ 588818 h 907473"/>
                <a:gd name="connsiteX41" fmla="*/ 45109 w 153277"/>
                <a:gd name="connsiteY41" fmla="*/ 595745 h 907473"/>
                <a:gd name="connsiteX42" fmla="*/ 48573 w 153277"/>
                <a:gd name="connsiteY42" fmla="*/ 606136 h 907473"/>
                <a:gd name="connsiteX43" fmla="*/ 45109 w 153277"/>
                <a:gd name="connsiteY43" fmla="*/ 619991 h 907473"/>
                <a:gd name="connsiteX44" fmla="*/ 34718 w 153277"/>
                <a:gd name="connsiteY44" fmla="*/ 640773 h 907473"/>
                <a:gd name="connsiteX45" fmla="*/ 24327 w 153277"/>
                <a:gd name="connsiteY45" fmla="*/ 647700 h 907473"/>
                <a:gd name="connsiteX46" fmla="*/ 24327 w 153277"/>
                <a:gd name="connsiteY46" fmla="*/ 668482 h 907473"/>
                <a:gd name="connsiteX47" fmla="*/ 34718 w 153277"/>
                <a:gd name="connsiteY47" fmla="*/ 671945 h 907473"/>
                <a:gd name="connsiteX48" fmla="*/ 41645 w 153277"/>
                <a:gd name="connsiteY48" fmla="*/ 682336 h 907473"/>
                <a:gd name="connsiteX49" fmla="*/ 48573 w 153277"/>
                <a:gd name="connsiteY49" fmla="*/ 689264 h 907473"/>
                <a:gd name="connsiteX50" fmla="*/ 38182 w 153277"/>
                <a:gd name="connsiteY50" fmla="*/ 716973 h 907473"/>
                <a:gd name="connsiteX51" fmla="*/ 31254 w 153277"/>
                <a:gd name="connsiteY51" fmla="*/ 727364 h 907473"/>
                <a:gd name="connsiteX52" fmla="*/ 20864 w 153277"/>
                <a:gd name="connsiteY52" fmla="*/ 762000 h 907473"/>
                <a:gd name="connsiteX53" fmla="*/ 13936 w 153277"/>
                <a:gd name="connsiteY53" fmla="*/ 772391 h 907473"/>
                <a:gd name="connsiteX54" fmla="*/ 10473 w 153277"/>
                <a:gd name="connsiteY54" fmla="*/ 782782 h 907473"/>
                <a:gd name="connsiteX55" fmla="*/ 7009 w 153277"/>
                <a:gd name="connsiteY55" fmla="*/ 800100 h 907473"/>
                <a:gd name="connsiteX56" fmla="*/ 17400 w 153277"/>
                <a:gd name="connsiteY56" fmla="*/ 803564 h 907473"/>
                <a:gd name="connsiteX57" fmla="*/ 20864 w 153277"/>
                <a:gd name="connsiteY57" fmla="*/ 817418 h 907473"/>
                <a:gd name="connsiteX58" fmla="*/ 10473 w 153277"/>
                <a:gd name="connsiteY58" fmla="*/ 841664 h 907473"/>
                <a:gd name="connsiteX59" fmla="*/ 38182 w 153277"/>
                <a:gd name="connsiteY59" fmla="*/ 855518 h 907473"/>
                <a:gd name="connsiteX60" fmla="*/ 58964 w 153277"/>
                <a:gd name="connsiteY60" fmla="*/ 862445 h 907473"/>
                <a:gd name="connsiteX61" fmla="*/ 62427 w 153277"/>
                <a:gd name="connsiteY61" fmla="*/ 872836 h 907473"/>
                <a:gd name="connsiteX62" fmla="*/ 69354 w 153277"/>
                <a:gd name="connsiteY62" fmla="*/ 879764 h 907473"/>
                <a:gd name="connsiteX63" fmla="*/ 83209 w 153277"/>
                <a:gd name="connsiteY63" fmla="*/ 907473 h 907473"/>
                <a:gd name="connsiteX64" fmla="*/ 97064 w 153277"/>
                <a:gd name="connsiteY64" fmla="*/ 904009 h 907473"/>
                <a:gd name="connsiteX65" fmla="*/ 83209 w 153277"/>
                <a:gd name="connsiteY65" fmla="*/ 872836 h 907473"/>
                <a:gd name="connsiteX66" fmla="*/ 72818 w 153277"/>
                <a:gd name="connsiteY66" fmla="*/ 852054 h 907473"/>
                <a:gd name="connsiteX67" fmla="*/ 62427 w 153277"/>
                <a:gd name="connsiteY67" fmla="*/ 834736 h 907473"/>
                <a:gd name="connsiteX68" fmla="*/ 65891 w 153277"/>
                <a:gd name="connsiteY68" fmla="*/ 824345 h 907473"/>
                <a:gd name="connsiteX69" fmla="*/ 86673 w 153277"/>
                <a:gd name="connsiteY69" fmla="*/ 817418 h 907473"/>
                <a:gd name="connsiteX70" fmla="*/ 93600 w 153277"/>
                <a:gd name="connsiteY70" fmla="*/ 807027 h 907473"/>
                <a:gd name="connsiteX71" fmla="*/ 90136 w 153277"/>
                <a:gd name="connsiteY71" fmla="*/ 793173 h 907473"/>
                <a:gd name="connsiteX72" fmla="*/ 86673 w 153277"/>
                <a:gd name="connsiteY72" fmla="*/ 782782 h 907473"/>
                <a:gd name="connsiteX73" fmla="*/ 79745 w 153277"/>
                <a:gd name="connsiteY73" fmla="*/ 775854 h 907473"/>
                <a:gd name="connsiteX74" fmla="*/ 72818 w 153277"/>
                <a:gd name="connsiteY74" fmla="*/ 765464 h 907473"/>
                <a:gd name="connsiteX75" fmla="*/ 65891 w 153277"/>
                <a:gd name="connsiteY75" fmla="*/ 741218 h 907473"/>
                <a:gd name="connsiteX76" fmla="*/ 90136 w 153277"/>
                <a:gd name="connsiteY76" fmla="*/ 723900 h 907473"/>
                <a:gd name="connsiteX77" fmla="*/ 83209 w 153277"/>
                <a:gd name="connsiteY77" fmla="*/ 699654 h 907473"/>
                <a:gd name="connsiteX78" fmla="*/ 72818 w 153277"/>
                <a:gd name="connsiteY78" fmla="*/ 692727 h 907473"/>
                <a:gd name="connsiteX79" fmla="*/ 69354 w 153277"/>
                <a:gd name="connsiteY79" fmla="*/ 678873 h 907473"/>
                <a:gd name="connsiteX80" fmla="*/ 65891 w 153277"/>
                <a:gd name="connsiteY80" fmla="*/ 668482 h 907473"/>
                <a:gd name="connsiteX81" fmla="*/ 69354 w 153277"/>
                <a:gd name="connsiteY81" fmla="*/ 658091 h 907473"/>
                <a:gd name="connsiteX82" fmla="*/ 86673 w 153277"/>
                <a:gd name="connsiteY82" fmla="*/ 647700 h 907473"/>
                <a:gd name="connsiteX83" fmla="*/ 107454 w 153277"/>
                <a:gd name="connsiteY83" fmla="*/ 644236 h 907473"/>
                <a:gd name="connsiteX84" fmla="*/ 114382 w 153277"/>
                <a:gd name="connsiteY84" fmla="*/ 637309 h 907473"/>
                <a:gd name="connsiteX85" fmla="*/ 124773 w 153277"/>
                <a:gd name="connsiteY85" fmla="*/ 633845 h 907473"/>
                <a:gd name="connsiteX86" fmla="*/ 135164 w 153277"/>
                <a:gd name="connsiteY86" fmla="*/ 613064 h 907473"/>
                <a:gd name="connsiteX87" fmla="*/ 124773 w 153277"/>
                <a:gd name="connsiteY87" fmla="*/ 609600 h 907473"/>
                <a:gd name="connsiteX88" fmla="*/ 97064 w 153277"/>
                <a:gd name="connsiteY88" fmla="*/ 606136 h 907473"/>
                <a:gd name="connsiteX89" fmla="*/ 90136 w 153277"/>
                <a:gd name="connsiteY89" fmla="*/ 599209 h 907473"/>
                <a:gd name="connsiteX90" fmla="*/ 79745 w 153277"/>
                <a:gd name="connsiteY90" fmla="*/ 592282 h 907473"/>
                <a:gd name="connsiteX91" fmla="*/ 76282 w 153277"/>
                <a:gd name="connsiteY91" fmla="*/ 523009 h 907473"/>
                <a:gd name="connsiteX92" fmla="*/ 79745 w 153277"/>
                <a:gd name="connsiteY92" fmla="*/ 505691 h 907473"/>
                <a:gd name="connsiteX93" fmla="*/ 107454 w 153277"/>
                <a:gd name="connsiteY93" fmla="*/ 512618 h 907473"/>
                <a:gd name="connsiteX94" fmla="*/ 114382 w 153277"/>
                <a:gd name="connsiteY94" fmla="*/ 505691 h 907473"/>
                <a:gd name="connsiteX95" fmla="*/ 107454 w 153277"/>
                <a:gd name="connsiteY95" fmla="*/ 495300 h 907473"/>
                <a:gd name="connsiteX96" fmla="*/ 86673 w 153277"/>
                <a:gd name="connsiteY96" fmla="*/ 481445 h 907473"/>
                <a:gd name="connsiteX97" fmla="*/ 79745 w 153277"/>
                <a:gd name="connsiteY97" fmla="*/ 474518 h 907473"/>
                <a:gd name="connsiteX98" fmla="*/ 107454 w 153277"/>
                <a:gd name="connsiteY98" fmla="*/ 464127 h 907473"/>
                <a:gd name="connsiteX99" fmla="*/ 110918 w 153277"/>
                <a:gd name="connsiteY99" fmla="*/ 453736 h 907473"/>
                <a:gd name="connsiteX100" fmla="*/ 107454 w 153277"/>
                <a:gd name="connsiteY100" fmla="*/ 439882 h 907473"/>
                <a:gd name="connsiteX101" fmla="*/ 90136 w 153277"/>
                <a:gd name="connsiteY101" fmla="*/ 426027 h 907473"/>
                <a:gd name="connsiteX102" fmla="*/ 79745 w 153277"/>
                <a:gd name="connsiteY102" fmla="*/ 412173 h 907473"/>
                <a:gd name="connsiteX103" fmla="*/ 72818 w 153277"/>
                <a:gd name="connsiteY103" fmla="*/ 384464 h 907473"/>
                <a:gd name="connsiteX104" fmla="*/ 65891 w 153277"/>
                <a:gd name="connsiteY104" fmla="*/ 360218 h 907473"/>
                <a:gd name="connsiteX105" fmla="*/ 76282 w 153277"/>
                <a:gd name="connsiteY105" fmla="*/ 342900 h 907473"/>
                <a:gd name="connsiteX106" fmla="*/ 97064 w 153277"/>
                <a:gd name="connsiteY106" fmla="*/ 335973 h 907473"/>
                <a:gd name="connsiteX107" fmla="*/ 152482 w 153277"/>
                <a:gd name="connsiteY107" fmla="*/ 335973 h 907473"/>
                <a:gd name="connsiteX108" fmla="*/ 142091 w 153277"/>
                <a:gd name="connsiteY108" fmla="*/ 322118 h 907473"/>
                <a:gd name="connsiteX109" fmla="*/ 131700 w 153277"/>
                <a:gd name="connsiteY109" fmla="*/ 318654 h 907473"/>
                <a:gd name="connsiteX110" fmla="*/ 128236 w 153277"/>
                <a:gd name="connsiteY110" fmla="*/ 308264 h 907473"/>
                <a:gd name="connsiteX111" fmla="*/ 121309 w 153277"/>
                <a:gd name="connsiteY111" fmla="*/ 301336 h 907473"/>
                <a:gd name="connsiteX112" fmla="*/ 107454 w 153277"/>
                <a:gd name="connsiteY112" fmla="*/ 284018 h 907473"/>
                <a:gd name="connsiteX113" fmla="*/ 97064 w 153277"/>
                <a:gd name="connsiteY113" fmla="*/ 245918 h 907473"/>
                <a:gd name="connsiteX114" fmla="*/ 100527 w 153277"/>
                <a:gd name="connsiteY114" fmla="*/ 193964 h 907473"/>
                <a:gd name="connsiteX115" fmla="*/ 107454 w 153277"/>
                <a:gd name="connsiteY115" fmla="*/ 152400 h 907473"/>
                <a:gd name="connsiteX116" fmla="*/ 117845 w 153277"/>
                <a:gd name="connsiteY116" fmla="*/ 155864 h 907473"/>
                <a:gd name="connsiteX117" fmla="*/ 124773 w 153277"/>
                <a:gd name="connsiteY117" fmla="*/ 162791 h 907473"/>
                <a:gd name="connsiteX118" fmla="*/ 135164 w 153277"/>
                <a:gd name="connsiteY118" fmla="*/ 169718 h 907473"/>
                <a:gd name="connsiteX119" fmla="*/ 142091 w 153277"/>
                <a:gd name="connsiteY119" fmla="*/ 180109 h 907473"/>
                <a:gd name="connsiteX120" fmla="*/ 138627 w 153277"/>
                <a:gd name="connsiteY120" fmla="*/ 169718 h 907473"/>
                <a:gd name="connsiteX121" fmla="*/ 124773 w 153277"/>
                <a:gd name="connsiteY121" fmla="*/ 148936 h 907473"/>
                <a:gd name="connsiteX122" fmla="*/ 114382 w 153277"/>
                <a:gd name="connsiteY122" fmla="*/ 142009 h 907473"/>
                <a:gd name="connsiteX123" fmla="*/ 100527 w 153277"/>
                <a:gd name="connsiteY123" fmla="*/ 124691 h 907473"/>
                <a:gd name="connsiteX124" fmla="*/ 93600 w 153277"/>
                <a:gd name="connsiteY124" fmla="*/ 103909 h 907473"/>
                <a:gd name="connsiteX125" fmla="*/ 90136 w 153277"/>
                <a:gd name="connsiteY125" fmla="*/ 58882 h 907473"/>
                <a:gd name="connsiteX126" fmla="*/ 76282 w 153277"/>
                <a:gd name="connsiteY126" fmla="*/ 0 h 90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3277" h="907473">
                  <a:moveTo>
                    <a:pt x="76282" y="0"/>
                  </a:moveTo>
                  <a:lnTo>
                    <a:pt x="76282" y="0"/>
                  </a:lnTo>
                  <a:cubicBezTo>
                    <a:pt x="77436" y="11545"/>
                    <a:pt x="77981" y="23168"/>
                    <a:pt x="79745" y="34636"/>
                  </a:cubicBezTo>
                  <a:cubicBezTo>
                    <a:pt x="80300" y="38245"/>
                    <a:pt x="82323" y="41485"/>
                    <a:pt x="83209" y="45027"/>
                  </a:cubicBezTo>
                  <a:cubicBezTo>
                    <a:pt x="84637" y="50738"/>
                    <a:pt x="85518" y="56572"/>
                    <a:pt x="86673" y="62345"/>
                  </a:cubicBezTo>
                  <a:cubicBezTo>
                    <a:pt x="86643" y="62465"/>
                    <a:pt x="81402" y="84934"/>
                    <a:pt x="79745" y="86591"/>
                  </a:cubicBezTo>
                  <a:cubicBezTo>
                    <a:pt x="73858" y="92478"/>
                    <a:pt x="58964" y="100445"/>
                    <a:pt x="58964" y="100445"/>
                  </a:cubicBezTo>
                  <a:cubicBezTo>
                    <a:pt x="49727" y="128154"/>
                    <a:pt x="63582" y="95827"/>
                    <a:pt x="45109" y="114300"/>
                  </a:cubicBezTo>
                  <a:cubicBezTo>
                    <a:pt x="42527" y="116882"/>
                    <a:pt x="43418" y="121499"/>
                    <a:pt x="41645" y="124691"/>
                  </a:cubicBezTo>
                  <a:cubicBezTo>
                    <a:pt x="37602" y="131969"/>
                    <a:pt x="27791" y="145473"/>
                    <a:pt x="27791" y="145473"/>
                  </a:cubicBezTo>
                  <a:lnTo>
                    <a:pt x="65891" y="148936"/>
                  </a:lnTo>
                  <a:cubicBezTo>
                    <a:pt x="70149" y="151065"/>
                    <a:pt x="63735" y="158214"/>
                    <a:pt x="62427" y="162791"/>
                  </a:cubicBezTo>
                  <a:cubicBezTo>
                    <a:pt x="58842" y="175341"/>
                    <a:pt x="59628" y="172186"/>
                    <a:pt x="52036" y="183573"/>
                  </a:cubicBezTo>
                  <a:cubicBezTo>
                    <a:pt x="50882" y="187037"/>
                    <a:pt x="49026" y="190341"/>
                    <a:pt x="48573" y="193964"/>
                  </a:cubicBezTo>
                  <a:cubicBezTo>
                    <a:pt x="46706" y="208901"/>
                    <a:pt x="48988" y="224446"/>
                    <a:pt x="45109" y="238991"/>
                  </a:cubicBezTo>
                  <a:cubicBezTo>
                    <a:pt x="43799" y="243903"/>
                    <a:pt x="28038" y="248145"/>
                    <a:pt x="24327" y="249382"/>
                  </a:cubicBezTo>
                  <a:cubicBezTo>
                    <a:pt x="44716" y="259576"/>
                    <a:pt x="33279" y="254674"/>
                    <a:pt x="58964" y="263236"/>
                  </a:cubicBezTo>
                  <a:lnTo>
                    <a:pt x="69354" y="266700"/>
                  </a:lnTo>
                  <a:cubicBezTo>
                    <a:pt x="75662" y="298237"/>
                    <a:pt x="74862" y="286403"/>
                    <a:pt x="69354" y="335973"/>
                  </a:cubicBezTo>
                  <a:cubicBezTo>
                    <a:pt x="68951" y="339602"/>
                    <a:pt x="68862" y="344242"/>
                    <a:pt x="65891" y="346364"/>
                  </a:cubicBezTo>
                  <a:cubicBezTo>
                    <a:pt x="59949" y="350608"/>
                    <a:pt x="52036" y="350982"/>
                    <a:pt x="45109" y="353291"/>
                  </a:cubicBezTo>
                  <a:lnTo>
                    <a:pt x="34718" y="356754"/>
                  </a:lnTo>
                  <a:cubicBezTo>
                    <a:pt x="23891" y="363973"/>
                    <a:pt x="13118" y="366328"/>
                    <a:pt x="31254" y="384464"/>
                  </a:cubicBezTo>
                  <a:cubicBezTo>
                    <a:pt x="36417" y="389627"/>
                    <a:pt x="52036" y="391391"/>
                    <a:pt x="52036" y="391391"/>
                  </a:cubicBezTo>
                  <a:cubicBezTo>
                    <a:pt x="54345" y="393700"/>
                    <a:pt x="58427" y="395097"/>
                    <a:pt x="58964" y="398318"/>
                  </a:cubicBezTo>
                  <a:cubicBezTo>
                    <a:pt x="61399" y="412925"/>
                    <a:pt x="52002" y="414662"/>
                    <a:pt x="41645" y="419100"/>
                  </a:cubicBezTo>
                  <a:cubicBezTo>
                    <a:pt x="33334" y="422662"/>
                    <a:pt x="26197" y="423513"/>
                    <a:pt x="17400" y="426027"/>
                  </a:cubicBezTo>
                  <a:cubicBezTo>
                    <a:pt x="13889" y="427030"/>
                    <a:pt x="10473" y="428336"/>
                    <a:pt x="7009" y="429491"/>
                  </a:cubicBezTo>
                  <a:cubicBezTo>
                    <a:pt x="4700" y="432955"/>
                    <a:pt x="-734" y="435800"/>
                    <a:pt x="82" y="439882"/>
                  </a:cubicBezTo>
                  <a:cubicBezTo>
                    <a:pt x="898" y="443964"/>
                    <a:pt x="6669" y="445118"/>
                    <a:pt x="10473" y="446809"/>
                  </a:cubicBezTo>
                  <a:cubicBezTo>
                    <a:pt x="17145" y="449774"/>
                    <a:pt x="31254" y="453736"/>
                    <a:pt x="31254" y="453736"/>
                  </a:cubicBezTo>
                  <a:cubicBezTo>
                    <a:pt x="33563" y="456045"/>
                    <a:pt x="37720" y="457431"/>
                    <a:pt x="38182" y="460664"/>
                  </a:cubicBezTo>
                  <a:cubicBezTo>
                    <a:pt x="38582" y="463463"/>
                    <a:pt x="32267" y="487785"/>
                    <a:pt x="31254" y="491836"/>
                  </a:cubicBezTo>
                  <a:cubicBezTo>
                    <a:pt x="32409" y="497609"/>
                    <a:pt x="35550" y="503326"/>
                    <a:pt x="34718" y="509154"/>
                  </a:cubicBezTo>
                  <a:cubicBezTo>
                    <a:pt x="34198" y="512792"/>
                    <a:pt x="18589" y="522216"/>
                    <a:pt x="17400" y="523009"/>
                  </a:cubicBezTo>
                  <a:cubicBezTo>
                    <a:pt x="16245" y="527627"/>
                    <a:pt x="13936" y="532104"/>
                    <a:pt x="13936" y="536864"/>
                  </a:cubicBezTo>
                  <a:cubicBezTo>
                    <a:pt x="13936" y="541624"/>
                    <a:pt x="14759" y="546757"/>
                    <a:pt x="17400" y="550718"/>
                  </a:cubicBezTo>
                  <a:cubicBezTo>
                    <a:pt x="21237" y="556472"/>
                    <a:pt x="32255" y="559133"/>
                    <a:pt x="38182" y="561109"/>
                  </a:cubicBezTo>
                  <a:cubicBezTo>
                    <a:pt x="35873" y="564573"/>
                    <a:pt x="33919" y="568302"/>
                    <a:pt x="31254" y="571500"/>
                  </a:cubicBezTo>
                  <a:cubicBezTo>
                    <a:pt x="28118" y="575263"/>
                    <a:pt x="20864" y="576993"/>
                    <a:pt x="20864" y="581891"/>
                  </a:cubicBezTo>
                  <a:cubicBezTo>
                    <a:pt x="20864" y="586053"/>
                    <a:pt x="27640" y="586753"/>
                    <a:pt x="31254" y="588818"/>
                  </a:cubicBezTo>
                  <a:cubicBezTo>
                    <a:pt x="35737" y="591380"/>
                    <a:pt x="40491" y="593436"/>
                    <a:pt x="45109" y="595745"/>
                  </a:cubicBezTo>
                  <a:cubicBezTo>
                    <a:pt x="46264" y="599209"/>
                    <a:pt x="48573" y="602485"/>
                    <a:pt x="48573" y="606136"/>
                  </a:cubicBezTo>
                  <a:cubicBezTo>
                    <a:pt x="48573" y="610896"/>
                    <a:pt x="46417" y="615414"/>
                    <a:pt x="45109" y="619991"/>
                  </a:cubicBezTo>
                  <a:cubicBezTo>
                    <a:pt x="42855" y="627878"/>
                    <a:pt x="40789" y="634702"/>
                    <a:pt x="34718" y="640773"/>
                  </a:cubicBezTo>
                  <a:cubicBezTo>
                    <a:pt x="31774" y="643717"/>
                    <a:pt x="27791" y="645391"/>
                    <a:pt x="24327" y="647700"/>
                  </a:cubicBezTo>
                  <a:cubicBezTo>
                    <a:pt x="22019" y="654626"/>
                    <a:pt x="17401" y="661556"/>
                    <a:pt x="24327" y="668482"/>
                  </a:cubicBezTo>
                  <a:cubicBezTo>
                    <a:pt x="26909" y="671064"/>
                    <a:pt x="31254" y="670791"/>
                    <a:pt x="34718" y="671945"/>
                  </a:cubicBezTo>
                  <a:cubicBezTo>
                    <a:pt x="37027" y="675409"/>
                    <a:pt x="39045" y="679085"/>
                    <a:pt x="41645" y="682336"/>
                  </a:cubicBezTo>
                  <a:cubicBezTo>
                    <a:pt x="43685" y="684886"/>
                    <a:pt x="48168" y="686023"/>
                    <a:pt x="48573" y="689264"/>
                  </a:cubicBezTo>
                  <a:cubicBezTo>
                    <a:pt x="51318" y="711224"/>
                    <a:pt x="46937" y="706029"/>
                    <a:pt x="38182" y="716973"/>
                  </a:cubicBezTo>
                  <a:cubicBezTo>
                    <a:pt x="35581" y="720224"/>
                    <a:pt x="33563" y="723900"/>
                    <a:pt x="31254" y="727364"/>
                  </a:cubicBezTo>
                  <a:cubicBezTo>
                    <a:pt x="29318" y="735109"/>
                    <a:pt x="24237" y="756940"/>
                    <a:pt x="20864" y="762000"/>
                  </a:cubicBezTo>
                  <a:lnTo>
                    <a:pt x="13936" y="772391"/>
                  </a:lnTo>
                  <a:cubicBezTo>
                    <a:pt x="12782" y="775855"/>
                    <a:pt x="12351" y="779651"/>
                    <a:pt x="10473" y="782782"/>
                  </a:cubicBezTo>
                  <a:cubicBezTo>
                    <a:pt x="6357" y="789642"/>
                    <a:pt x="-3518" y="789573"/>
                    <a:pt x="7009" y="800100"/>
                  </a:cubicBezTo>
                  <a:cubicBezTo>
                    <a:pt x="9591" y="802682"/>
                    <a:pt x="13936" y="802409"/>
                    <a:pt x="17400" y="803564"/>
                  </a:cubicBezTo>
                  <a:cubicBezTo>
                    <a:pt x="18555" y="808182"/>
                    <a:pt x="20864" y="812658"/>
                    <a:pt x="20864" y="817418"/>
                  </a:cubicBezTo>
                  <a:cubicBezTo>
                    <a:pt x="20864" y="828601"/>
                    <a:pt x="16129" y="833180"/>
                    <a:pt x="10473" y="841664"/>
                  </a:cubicBezTo>
                  <a:cubicBezTo>
                    <a:pt x="24335" y="850905"/>
                    <a:pt x="19541" y="848740"/>
                    <a:pt x="38182" y="855518"/>
                  </a:cubicBezTo>
                  <a:cubicBezTo>
                    <a:pt x="45044" y="858013"/>
                    <a:pt x="58964" y="862445"/>
                    <a:pt x="58964" y="862445"/>
                  </a:cubicBezTo>
                  <a:cubicBezTo>
                    <a:pt x="60118" y="865909"/>
                    <a:pt x="60549" y="869705"/>
                    <a:pt x="62427" y="872836"/>
                  </a:cubicBezTo>
                  <a:cubicBezTo>
                    <a:pt x="64107" y="875636"/>
                    <a:pt x="67894" y="876843"/>
                    <a:pt x="69354" y="879764"/>
                  </a:cubicBezTo>
                  <a:cubicBezTo>
                    <a:pt x="85275" y="911604"/>
                    <a:pt x="67559" y="891821"/>
                    <a:pt x="83209" y="907473"/>
                  </a:cubicBezTo>
                  <a:cubicBezTo>
                    <a:pt x="87827" y="906318"/>
                    <a:pt x="94935" y="908267"/>
                    <a:pt x="97064" y="904009"/>
                  </a:cubicBezTo>
                  <a:cubicBezTo>
                    <a:pt x="102119" y="893899"/>
                    <a:pt x="87668" y="878781"/>
                    <a:pt x="83209" y="872836"/>
                  </a:cubicBezTo>
                  <a:cubicBezTo>
                    <a:pt x="74503" y="846721"/>
                    <a:pt x="86246" y="878908"/>
                    <a:pt x="72818" y="852054"/>
                  </a:cubicBezTo>
                  <a:cubicBezTo>
                    <a:pt x="63825" y="834070"/>
                    <a:pt x="75957" y="848268"/>
                    <a:pt x="62427" y="834736"/>
                  </a:cubicBezTo>
                  <a:cubicBezTo>
                    <a:pt x="63582" y="831272"/>
                    <a:pt x="62920" y="826467"/>
                    <a:pt x="65891" y="824345"/>
                  </a:cubicBezTo>
                  <a:cubicBezTo>
                    <a:pt x="71833" y="820101"/>
                    <a:pt x="86673" y="817418"/>
                    <a:pt x="86673" y="817418"/>
                  </a:cubicBezTo>
                  <a:cubicBezTo>
                    <a:pt x="88982" y="813954"/>
                    <a:pt x="93011" y="811148"/>
                    <a:pt x="93600" y="807027"/>
                  </a:cubicBezTo>
                  <a:cubicBezTo>
                    <a:pt x="94273" y="802315"/>
                    <a:pt x="91444" y="797750"/>
                    <a:pt x="90136" y="793173"/>
                  </a:cubicBezTo>
                  <a:cubicBezTo>
                    <a:pt x="89133" y="789663"/>
                    <a:pt x="88551" y="785913"/>
                    <a:pt x="86673" y="782782"/>
                  </a:cubicBezTo>
                  <a:cubicBezTo>
                    <a:pt x="84993" y="779981"/>
                    <a:pt x="81785" y="778404"/>
                    <a:pt x="79745" y="775854"/>
                  </a:cubicBezTo>
                  <a:cubicBezTo>
                    <a:pt x="77145" y="772604"/>
                    <a:pt x="74680" y="769187"/>
                    <a:pt x="72818" y="765464"/>
                  </a:cubicBezTo>
                  <a:cubicBezTo>
                    <a:pt x="70332" y="760491"/>
                    <a:pt x="67002" y="745662"/>
                    <a:pt x="65891" y="741218"/>
                  </a:cubicBezTo>
                  <a:cubicBezTo>
                    <a:pt x="90137" y="733137"/>
                    <a:pt x="84364" y="741218"/>
                    <a:pt x="90136" y="723900"/>
                  </a:cubicBezTo>
                  <a:cubicBezTo>
                    <a:pt x="89909" y="722992"/>
                    <a:pt x="85018" y="701915"/>
                    <a:pt x="83209" y="699654"/>
                  </a:cubicBezTo>
                  <a:cubicBezTo>
                    <a:pt x="80608" y="696403"/>
                    <a:pt x="76282" y="695036"/>
                    <a:pt x="72818" y="692727"/>
                  </a:cubicBezTo>
                  <a:cubicBezTo>
                    <a:pt x="71663" y="688109"/>
                    <a:pt x="70662" y="683450"/>
                    <a:pt x="69354" y="678873"/>
                  </a:cubicBezTo>
                  <a:cubicBezTo>
                    <a:pt x="68351" y="675363"/>
                    <a:pt x="65891" y="672133"/>
                    <a:pt x="65891" y="668482"/>
                  </a:cubicBezTo>
                  <a:cubicBezTo>
                    <a:pt x="65891" y="664831"/>
                    <a:pt x="67476" y="661222"/>
                    <a:pt x="69354" y="658091"/>
                  </a:cubicBezTo>
                  <a:cubicBezTo>
                    <a:pt x="73546" y="651105"/>
                    <a:pt x="79130" y="649376"/>
                    <a:pt x="86673" y="647700"/>
                  </a:cubicBezTo>
                  <a:cubicBezTo>
                    <a:pt x="93528" y="646176"/>
                    <a:pt x="100527" y="645391"/>
                    <a:pt x="107454" y="644236"/>
                  </a:cubicBezTo>
                  <a:cubicBezTo>
                    <a:pt x="109763" y="641927"/>
                    <a:pt x="111582" y="638989"/>
                    <a:pt x="114382" y="637309"/>
                  </a:cubicBezTo>
                  <a:cubicBezTo>
                    <a:pt x="117513" y="635431"/>
                    <a:pt x="121922" y="636126"/>
                    <a:pt x="124773" y="633845"/>
                  </a:cubicBezTo>
                  <a:cubicBezTo>
                    <a:pt x="130876" y="628963"/>
                    <a:pt x="132882" y="619908"/>
                    <a:pt x="135164" y="613064"/>
                  </a:cubicBezTo>
                  <a:cubicBezTo>
                    <a:pt x="131700" y="611909"/>
                    <a:pt x="128365" y="610253"/>
                    <a:pt x="124773" y="609600"/>
                  </a:cubicBezTo>
                  <a:cubicBezTo>
                    <a:pt x="115615" y="607935"/>
                    <a:pt x="105980" y="608811"/>
                    <a:pt x="97064" y="606136"/>
                  </a:cubicBezTo>
                  <a:cubicBezTo>
                    <a:pt x="93936" y="605198"/>
                    <a:pt x="92686" y="601249"/>
                    <a:pt x="90136" y="599209"/>
                  </a:cubicBezTo>
                  <a:cubicBezTo>
                    <a:pt x="86885" y="596609"/>
                    <a:pt x="83209" y="594591"/>
                    <a:pt x="79745" y="592282"/>
                  </a:cubicBezTo>
                  <a:cubicBezTo>
                    <a:pt x="78591" y="569191"/>
                    <a:pt x="76282" y="546129"/>
                    <a:pt x="76282" y="523009"/>
                  </a:cubicBezTo>
                  <a:cubicBezTo>
                    <a:pt x="76282" y="517122"/>
                    <a:pt x="74847" y="508957"/>
                    <a:pt x="79745" y="505691"/>
                  </a:cubicBezTo>
                  <a:cubicBezTo>
                    <a:pt x="82534" y="503832"/>
                    <a:pt x="102709" y="511036"/>
                    <a:pt x="107454" y="512618"/>
                  </a:cubicBezTo>
                  <a:cubicBezTo>
                    <a:pt x="109763" y="510309"/>
                    <a:pt x="114382" y="508957"/>
                    <a:pt x="114382" y="505691"/>
                  </a:cubicBezTo>
                  <a:cubicBezTo>
                    <a:pt x="114382" y="501528"/>
                    <a:pt x="110587" y="498041"/>
                    <a:pt x="107454" y="495300"/>
                  </a:cubicBezTo>
                  <a:cubicBezTo>
                    <a:pt x="101189" y="489818"/>
                    <a:pt x="93600" y="486063"/>
                    <a:pt x="86673" y="481445"/>
                  </a:cubicBezTo>
                  <a:cubicBezTo>
                    <a:pt x="83956" y="479633"/>
                    <a:pt x="82054" y="476827"/>
                    <a:pt x="79745" y="474518"/>
                  </a:cubicBezTo>
                  <a:cubicBezTo>
                    <a:pt x="102185" y="452081"/>
                    <a:pt x="60774" y="490803"/>
                    <a:pt x="107454" y="464127"/>
                  </a:cubicBezTo>
                  <a:cubicBezTo>
                    <a:pt x="110624" y="462315"/>
                    <a:pt x="109763" y="457200"/>
                    <a:pt x="110918" y="453736"/>
                  </a:cubicBezTo>
                  <a:cubicBezTo>
                    <a:pt x="109763" y="449118"/>
                    <a:pt x="109583" y="444140"/>
                    <a:pt x="107454" y="439882"/>
                  </a:cubicBezTo>
                  <a:cubicBezTo>
                    <a:pt x="104985" y="434944"/>
                    <a:pt x="93810" y="428476"/>
                    <a:pt x="90136" y="426027"/>
                  </a:cubicBezTo>
                  <a:cubicBezTo>
                    <a:pt x="86672" y="421409"/>
                    <a:pt x="82609" y="417185"/>
                    <a:pt x="79745" y="412173"/>
                  </a:cubicBezTo>
                  <a:cubicBezTo>
                    <a:pt x="76371" y="406268"/>
                    <a:pt x="73853" y="389122"/>
                    <a:pt x="72818" y="384464"/>
                  </a:cubicBezTo>
                  <a:cubicBezTo>
                    <a:pt x="69919" y="371419"/>
                    <a:pt x="69747" y="371788"/>
                    <a:pt x="65891" y="360218"/>
                  </a:cubicBezTo>
                  <a:cubicBezTo>
                    <a:pt x="68261" y="353106"/>
                    <a:pt x="68673" y="346704"/>
                    <a:pt x="76282" y="342900"/>
                  </a:cubicBezTo>
                  <a:cubicBezTo>
                    <a:pt x="82813" y="339635"/>
                    <a:pt x="97064" y="335973"/>
                    <a:pt x="97064" y="335973"/>
                  </a:cubicBezTo>
                  <a:cubicBezTo>
                    <a:pt x="100313" y="336334"/>
                    <a:pt x="146028" y="344041"/>
                    <a:pt x="152482" y="335973"/>
                  </a:cubicBezTo>
                  <a:cubicBezTo>
                    <a:pt x="156088" y="331465"/>
                    <a:pt x="146526" y="325814"/>
                    <a:pt x="142091" y="322118"/>
                  </a:cubicBezTo>
                  <a:cubicBezTo>
                    <a:pt x="139286" y="319781"/>
                    <a:pt x="135164" y="319809"/>
                    <a:pt x="131700" y="318654"/>
                  </a:cubicBezTo>
                  <a:cubicBezTo>
                    <a:pt x="130545" y="315191"/>
                    <a:pt x="130114" y="311394"/>
                    <a:pt x="128236" y="308264"/>
                  </a:cubicBezTo>
                  <a:cubicBezTo>
                    <a:pt x="126556" y="305464"/>
                    <a:pt x="123349" y="303886"/>
                    <a:pt x="121309" y="301336"/>
                  </a:cubicBezTo>
                  <a:cubicBezTo>
                    <a:pt x="103842" y="279501"/>
                    <a:pt x="124173" y="300735"/>
                    <a:pt x="107454" y="284018"/>
                  </a:cubicBezTo>
                  <a:cubicBezTo>
                    <a:pt x="103827" y="273135"/>
                    <a:pt x="97455" y="254899"/>
                    <a:pt x="97064" y="245918"/>
                  </a:cubicBezTo>
                  <a:cubicBezTo>
                    <a:pt x="96310" y="228578"/>
                    <a:pt x="99086" y="211260"/>
                    <a:pt x="100527" y="193964"/>
                  </a:cubicBezTo>
                  <a:cubicBezTo>
                    <a:pt x="103105" y="163032"/>
                    <a:pt x="101136" y="171358"/>
                    <a:pt x="107454" y="152400"/>
                  </a:cubicBezTo>
                  <a:cubicBezTo>
                    <a:pt x="110918" y="153555"/>
                    <a:pt x="114714" y="153986"/>
                    <a:pt x="117845" y="155864"/>
                  </a:cubicBezTo>
                  <a:cubicBezTo>
                    <a:pt x="120645" y="157544"/>
                    <a:pt x="122223" y="160751"/>
                    <a:pt x="124773" y="162791"/>
                  </a:cubicBezTo>
                  <a:cubicBezTo>
                    <a:pt x="128024" y="165391"/>
                    <a:pt x="131700" y="167409"/>
                    <a:pt x="135164" y="169718"/>
                  </a:cubicBezTo>
                  <a:cubicBezTo>
                    <a:pt x="137473" y="173182"/>
                    <a:pt x="137928" y="180109"/>
                    <a:pt x="142091" y="180109"/>
                  </a:cubicBezTo>
                  <a:cubicBezTo>
                    <a:pt x="145742" y="180109"/>
                    <a:pt x="140400" y="172910"/>
                    <a:pt x="138627" y="169718"/>
                  </a:cubicBezTo>
                  <a:cubicBezTo>
                    <a:pt x="134584" y="162440"/>
                    <a:pt x="129391" y="155863"/>
                    <a:pt x="124773" y="148936"/>
                  </a:cubicBezTo>
                  <a:cubicBezTo>
                    <a:pt x="122464" y="145472"/>
                    <a:pt x="117633" y="144609"/>
                    <a:pt x="114382" y="142009"/>
                  </a:cubicBezTo>
                  <a:cubicBezTo>
                    <a:pt x="107329" y="136367"/>
                    <a:pt x="105672" y="132409"/>
                    <a:pt x="100527" y="124691"/>
                  </a:cubicBezTo>
                  <a:lnTo>
                    <a:pt x="93600" y="103909"/>
                  </a:lnTo>
                  <a:cubicBezTo>
                    <a:pt x="86485" y="82563"/>
                    <a:pt x="90136" y="97176"/>
                    <a:pt x="90136" y="58882"/>
                  </a:cubicBezTo>
                  <a:lnTo>
                    <a:pt x="76282"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46" name="Group 145">
              <a:extLst>
                <a:ext uri="{FF2B5EF4-FFF2-40B4-BE49-F238E27FC236}">
                  <a16:creationId xmlns:a16="http://schemas.microsoft.com/office/drawing/2014/main" id="{7F419E6B-4746-DD6F-96A9-B28C4CA70C30}"/>
                </a:ext>
              </a:extLst>
            </p:cNvPr>
            <p:cNvGrpSpPr/>
            <p:nvPr/>
          </p:nvGrpSpPr>
          <p:grpSpPr>
            <a:xfrm>
              <a:off x="4982817" y="4121426"/>
              <a:ext cx="284922" cy="1884318"/>
              <a:chOff x="4982817" y="4121426"/>
              <a:chExt cx="284922" cy="1884318"/>
            </a:xfrm>
          </p:grpSpPr>
          <p:sp>
            <p:nvSpPr>
              <p:cNvPr id="166" name="Freeform 165">
                <a:extLst>
                  <a:ext uri="{FF2B5EF4-FFF2-40B4-BE49-F238E27FC236}">
                    <a16:creationId xmlns:a16="http://schemas.microsoft.com/office/drawing/2014/main" id="{FFDEB330-E2ED-BB04-583B-2EE7301863C8}"/>
                  </a:ext>
                </a:extLst>
              </p:cNvPr>
              <p:cNvSpPr/>
              <p:nvPr/>
            </p:nvSpPr>
            <p:spPr>
              <a:xfrm>
                <a:off x="5007006" y="4869402"/>
                <a:ext cx="186431" cy="1136342"/>
              </a:xfrm>
              <a:custGeom>
                <a:avLst/>
                <a:gdLst>
                  <a:gd name="connsiteX0" fmla="*/ 97654 w 186431"/>
                  <a:gd name="connsiteY0" fmla="*/ 44388 h 1136342"/>
                  <a:gd name="connsiteX1" fmla="*/ 93215 w 186431"/>
                  <a:gd name="connsiteY1" fmla="*/ 261891 h 1136342"/>
                  <a:gd name="connsiteX2" fmla="*/ 48827 w 186431"/>
                  <a:gd name="connsiteY2" fmla="*/ 315157 h 1136342"/>
                  <a:gd name="connsiteX3" fmla="*/ 93215 w 186431"/>
                  <a:gd name="connsiteY3" fmla="*/ 297402 h 1136342"/>
                  <a:gd name="connsiteX4" fmla="*/ 88777 w 186431"/>
                  <a:gd name="connsiteY4" fmla="*/ 395056 h 1136342"/>
                  <a:gd name="connsiteX5" fmla="*/ 35511 w 186431"/>
                  <a:gd name="connsiteY5" fmla="*/ 417250 h 1136342"/>
                  <a:gd name="connsiteX6" fmla="*/ 93215 w 186431"/>
                  <a:gd name="connsiteY6" fmla="*/ 426128 h 1136342"/>
                  <a:gd name="connsiteX7" fmla="*/ 97654 w 186431"/>
                  <a:gd name="connsiteY7" fmla="*/ 501588 h 1136342"/>
                  <a:gd name="connsiteX8" fmla="*/ 0 w 186431"/>
                  <a:gd name="connsiteY8" fmla="*/ 545977 h 1136342"/>
                  <a:gd name="connsiteX9" fmla="*/ 84338 w 186431"/>
                  <a:gd name="connsiteY9" fmla="*/ 523782 h 1136342"/>
                  <a:gd name="connsiteX10" fmla="*/ 62144 w 186431"/>
                  <a:gd name="connsiteY10" fmla="*/ 1131903 h 1136342"/>
                  <a:gd name="connsiteX11" fmla="*/ 137604 w 186431"/>
                  <a:gd name="connsiteY11" fmla="*/ 1136342 h 1136342"/>
                  <a:gd name="connsiteX12" fmla="*/ 124287 w 186431"/>
                  <a:gd name="connsiteY12" fmla="*/ 208625 h 1136342"/>
                  <a:gd name="connsiteX13" fmla="*/ 186431 w 186431"/>
                  <a:gd name="connsiteY13" fmla="*/ 235258 h 1136342"/>
                  <a:gd name="connsiteX14" fmla="*/ 133165 w 186431"/>
                  <a:gd name="connsiteY14" fmla="*/ 199748 h 1136342"/>
                  <a:gd name="connsiteX15" fmla="*/ 142043 w 186431"/>
                  <a:gd name="connsiteY15" fmla="*/ 0 h 1136342"/>
                  <a:gd name="connsiteX16" fmla="*/ 97654 w 186431"/>
                  <a:gd name="connsiteY16" fmla="*/ 44388 h 113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431" h="1136342">
                    <a:moveTo>
                      <a:pt x="97654" y="44388"/>
                    </a:moveTo>
                    <a:cubicBezTo>
                      <a:pt x="96174" y="116889"/>
                      <a:pt x="94695" y="189390"/>
                      <a:pt x="93215" y="261891"/>
                    </a:cubicBezTo>
                    <a:lnTo>
                      <a:pt x="48827" y="315157"/>
                    </a:lnTo>
                    <a:lnTo>
                      <a:pt x="93215" y="297402"/>
                    </a:lnTo>
                    <a:lnTo>
                      <a:pt x="88777" y="395056"/>
                    </a:lnTo>
                    <a:lnTo>
                      <a:pt x="35511" y="417250"/>
                    </a:lnTo>
                    <a:lnTo>
                      <a:pt x="93215" y="426128"/>
                    </a:lnTo>
                    <a:lnTo>
                      <a:pt x="97654" y="501588"/>
                    </a:lnTo>
                    <a:lnTo>
                      <a:pt x="0" y="545977"/>
                    </a:lnTo>
                    <a:lnTo>
                      <a:pt x="84338" y="523782"/>
                    </a:lnTo>
                    <a:lnTo>
                      <a:pt x="62144" y="1131903"/>
                    </a:lnTo>
                    <a:lnTo>
                      <a:pt x="137604" y="1136342"/>
                    </a:lnTo>
                    <a:lnTo>
                      <a:pt x="124287" y="208625"/>
                    </a:lnTo>
                    <a:lnTo>
                      <a:pt x="186431" y="235258"/>
                    </a:lnTo>
                    <a:lnTo>
                      <a:pt x="133165" y="199748"/>
                    </a:lnTo>
                    <a:lnTo>
                      <a:pt x="142043" y="0"/>
                    </a:lnTo>
                    <a:lnTo>
                      <a:pt x="97654" y="44388"/>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7" name="Freeform 106">
                <a:extLst>
                  <a:ext uri="{FF2B5EF4-FFF2-40B4-BE49-F238E27FC236}">
                    <a16:creationId xmlns:a16="http://schemas.microsoft.com/office/drawing/2014/main" id="{538AAEC0-103B-E056-0168-2F39044F8781}"/>
                  </a:ext>
                </a:extLst>
              </p:cNvPr>
              <p:cNvSpPr/>
              <p:nvPr/>
            </p:nvSpPr>
            <p:spPr>
              <a:xfrm>
                <a:off x="4982817" y="4121426"/>
                <a:ext cx="284922" cy="921026"/>
              </a:xfrm>
              <a:custGeom>
                <a:avLst/>
                <a:gdLst>
                  <a:gd name="connsiteX0" fmla="*/ 168966 w 284922"/>
                  <a:gd name="connsiteY0" fmla="*/ 0 h 921026"/>
                  <a:gd name="connsiteX1" fmla="*/ 168966 w 284922"/>
                  <a:gd name="connsiteY1" fmla="*/ 0 h 921026"/>
                  <a:gd name="connsiteX2" fmla="*/ 168966 w 284922"/>
                  <a:gd name="connsiteY2" fmla="*/ 69574 h 921026"/>
                  <a:gd name="connsiteX3" fmla="*/ 165653 w 284922"/>
                  <a:gd name="connsiteY3" fmla="*/ 86139 h 921026"/>
                  <a:gd name="connsiteX4" fmla="*/ 145774 w 284922"/>
                  <a:gd name="connsiteY4" fmla="*/ 99391 h 921026"/>
                  <a:gd name="connsiteX5" fmla="*/ 142461 w 284922"/>
                  <a:gd name="connsiteY5" fmla="*/ 109331 h 921026"/>
                  <a:gd name="connsiteX6" fmla="*/ 125896 w 284922"/>
                  <a:gd name="connsiteY6" fmla="*/ 132522 h 921026"/>
                  <a:gd name="connsiteX7" fmla="*/ 119270 w 284922"/>
                  <a:gd name="connsiteY7" fmla="*/ 152400 h 921026"/>
                  <a:gd name="connsiteX8" fmla="*/ 112644 w 284922"/>
                  <a:gd name="connsiteY8" fmla="*/ 172278 h 921026"/>
                  <a:gd name="connsiteX9" fmla="*/ 102705 w 284922"/>
                  <a:gd name="connsiteY9" fmla="*/ 175591 h 921026"/>
                  <a:gd name="connsiteX10" fmla="*/ 132522 w 284922"/>
                  <a:gd name="connsiteY10" fmla="*/ 192157 h 921026"/>
                  <a:gd name="connsiteX11" fmla="*/ 142461 w 284922"/>
                  <a:gd name="connsiteY11" fmla="*/ 195470 h 921026"/>
                  <a:gd name="connsiteX12" fmla="*/ 152400 w 284922"/>
                  <a:gd name="connsiteY12" fmla="*/ 198783 h 921026"/>
                  <a:gd name="connsiteX13" fmla="*/ 142461 w 284922"/>
                  <a:gd name="connsiteY13" fmla="*/ 218661 h 921026"/>
                  <a:gd name="connsiteX14" fmla="*/ 129209 w 284922"/>
                  <a:gd name="connsiteY14" fmla="*/ 228600 h 921026"/>
                  <a:gd name="connsiteX15" fmla="*/ 112644 w 284922"/>
                  <a:gd name="connsiteY15" fmla="*/ 245165 h 921026"/>
                  <a:gd name="connsiteX16" fmla="*/ 99392 w 284922"/>
                  <a:gd name="connsiteY16" fmla="*/ 261731 h 921026"/>
                  <a:gd name="connsiteX17" fmla="*/ 92766 w 284922"/>
                  <a:gd name="connsiteY17" fmla="*/ 271670 h 921026"/>
                  <a:gd name="connsiteX18" fmla="*/ 82826 w 284922"/>
                  <a:gd name="connsiteY18" fmla="*/ 274983 h 921026"/>
                  <a:gd name="connsiteX19" fmla="*/ 66261 w 284922"/>
                  <a:gd name="connsiteY19" fmla="*/ 291548 h 921026"/>
                  <a:gd name="connsiteX20" fmla="*/ 56322 w 284922"/>
                  <a:gd name="connsiteY20" fmla="*/ 298174 h 921026"/>
                  <a:gd name="connsiteX21" fmla="*/ 46383 w 284922"/>
                  <a:gd name="connsiteY21" fmla="*/ 308113 h 921026"/>
                  <a:gd name="connsiteX22" fmla="*/ 49696 w 284922"/>
                  <a:gd name="connsiteY22" fmla="*/ 318052 h 921026"/>
                  <a:gd name="connsiteX23" fmla="*/ 59635 w 284922"/>
                  <a:gd name="connsiteY23" fmla="*/ 321365 h 921026"/>
                  <a:gd name="connsiteX24" fmla="*/ 89453 w 284922"/>
                  <a:gd name="connsiteY24" fmla="*/ 318052 h 921026"/>
                  <a:gd name="connsiteX25" fmla="*/ 129209 w 284922"/>
                  <a:gd name="connsiteY25" fmla="*/ 284922 h 921026"/>
                  <a:gd name="connsiteX26" fmla="*/ 165653 w 284922"/>
                  <a:gd name="connsiteY26" fmla="*/ 281609 h 921026"/>
                  <a:gd name="connsiteX27" fmla="*/ 149087 w 284922"/>
                  <a:gd name="connsiteY27" fmla="*/ 298174 h 921026"/>
                  <a:gd name="connsiteX28" fmla="*/ 135835 w 284922"/>
                  <a:gd name="connsiteY28" fmla="*/ 311426 h 921026"/>
                  <a:gd name="connsiteX29" fmla="*/ 102705 w 284922"/>
                  <a:gd name="connsiteY29" fmla="*/ 331304 h 921026"/>
                  <a:gd name="connsiteX30" fmla="*/ 99392 w 284922"/>
                  <a:gd name="connsiteY30" fmla="*/ 341244 h 921026"/>
                  <a:gd name="connsiteX31" fmla="*/ 86140 w 284922"/>
                  <a:gd name="connsiteY31" fmla="*/ 344557 h 921026"/>
                  <a:gd name="connsiteX32" fmla="*/ 76200 w 284922"/>
                  <a:gd name="connsiteY32" fmla="*/ 347870 h 921026"/>
                  <a:gd name="connsiteX33" fmla="*/ 66261 w 284922"/>
                  <a:gd name="connsiteY33" fmla="*/ 354496 h 921026"/>
                  <a:gd name="connsiteX34" fmla="*/ 46383 w 284922"/>
                  <a:gd name="connsiteY34" fmla="*/ 381000 h 921026"/>
                  <a:gd name="connsiteX35" fmla="*/ 3313 w 284922"/>
                  <a:gd name="connsiteY35" fmla="*/ 410817 h 921026"/>
                  <a:gd name="connsiteX36" fmla="*/ 19879 w 284922"/>
                  <a:gd name="connsiteY36" fmla="*/ 414131 h 921026"/>
                  <a:gd name="connsiteX37" fmla="*/ 66261 w 284922"/>
                  <a:gd name="connsiteY37" fmla="*/ 400878 h 921026"/>
                  <a:gd name="connsiteX38" fmla="*/ 76200 w 284922"/>
                  <a:gd name="connsiteY38" fmla="*/ 390939 h 921026"/>
                  <a:gd name="connsiteX39" fmla="*/ 86140 w 284922"/>
                  <a:gd name="connsiteY39" fmla="*/ 387626 h 921026"/>
                  <a:gd name="connsiteX40" fmla="*/ 109331 w 284922"/>
                  <a:gd name="connsiteY40" fmla="*/ 381000 h 921026"/>
                  <a:gd name="connsiteX41" fmla="*/ 122583 w 284922"/>
                  <a:gd name="connsiteY41" fmla="*/ 384313 h 921026"/>
                  <a:gd name="connsiteX42" fmla="*/ 112644 w 284922"/>
                  <a:gd name="connsiteY42" fmla="*/ 424070 h 921026"/>
                  <a:gd name="connsiteX43" fmla="*/ 99392 w 284922"/>
                  <a:gd name="connsiteY43" fmla="*/ 427383 h 921026"/>
                  <a:gd name="connsiteX44" fmla="*/ 89453 w 284922"/>
                  <a:gd name="connsiteY44" fmla="*/ 437322 h 921026"/>
                  <a:gd name="connsiteX45" fmla="*/ 79513 w 284922"/>
                  <a:gd name="connsiteY45" fmla="*/ 440635 h 921026"/>
                  <a:gd name="connsiteX46" fmla="*/ 66261 w 284922"/>
                  <a:gd name="connsiteY46" fmla="*/ 460513 h 921026"/>
                  <a:gd name="connsiteX47" fmla="*/ 56322 w 284922"/>
                  <a:gd name="connsiteY47" fmla="*/ 480391 h 921026"/>
                  <a:gd name="connsiteX48" fmla="*/ 33131 w 284922"/>
                  <a:gd name="connsiteY48" fmla="*/ 496957 h 921026"/>
                  <a:gd name="connsiteX49" fmla="*/ 26505 w 284922"/>
                  <a:gd name="connsiteY49" fmla="*/ 506896 h 921026"/>
                  <a:gd name="connsiteX50" fmla="*/ 33131 w 284922"/>
                  <a:gd name="connsiteY50" fmla="*/ 516835 h 921026"/>
                  <a:gd name="connsiteX51" fmla="*/ 76200 w 284922"/>
                  <a:gd name="connsiteY51" fmla="*/ 513522 h 921026"/>
                  <a:gd name="connsiteX52" fmla="*/ 106018 w 284922"/>
                  <a:gd name="connsiteY52" fmla="*/ 500270 h 921026"/>
                  <a:gd name="connsiteX53" fmla="*/ 89453 w 284922"/>
                  <a:gd name="connsiteY53" fmla="*/ 533400 h 921026"/>
                  <a:gd name="connsiteX54" fmla="*/ 72887 w 284922"/>
                  <a:gd name="connsiteY54" fmla="*/ 549965 h 921026"/>
                  <a:gd name="connsiteX55" fmla="*/ 66261 w 284922"/>
                  <a:gd name="connsiteY55" fmla="*/ 576470 h 921026"/>
                  <a:gd name="connsiteX56" fmla="*/ 76200 w 284922"/>
                  <a:gd name="connsiteY56" fmla="*/ 579783 h 921026"/>
                  <a:gd name="connsiteX57" fmla="*/ 109331 w 284922"/>
                  <a:gd name="connsiteY57" fmla="*/ 576470 h 921026"/>
                  <a:gd name="connsiteX58" fmla="*/ 119270 w 284922"/>
                  <a:gd name="connsiteY58" fmla="*/ 569844 h 921026"/>
                  <a:gd name="connsiteX59" fmla="*/ 112644 w 284922"/>
                  <a:gd name="connsiteY59" fmla="*/ 579783 h 921026"/>
                  <a:gd name="connsiteX60" fmla="*/ 82826 w 284922"/>
                  <a:gd name="connsiteY60" fmla="*/ 609600 h 921026"/>
                  <a:gd name="connsiteX61" fmla="*/ 59635 w 284922"/>
                  <a:gd name="connsiteY61" fmla="*/ 626165 h 921026"/>
                  <a:gd name="connsiteX62" fmla="*/ 39757 w 284922"/>
                  <a:gd name="connsiteY62" fmla="*/ 649357 h 921026"/>
                  <a:gd name="connsiteX63" fmla="*/ 29818 w 284922"/>
                  <a:gd name="connsiteY63" fmla="*/ 659296 h 921026"/>
                  <a:gd name="connsiteX64" fmla="*/ 16566 w 284922"/>
                  <a:gd name="connsiteY64" fmla="*/ 682487 h 921026"/>
                  <a:gd name="connsiteX65" fmla="*/ 26505 w 284922"/>
                  <a:gd name="connsiteY65" fmla="*/ 689113 h 921026"/>
                  <a:gd name="connsiteX66" fmla="*/ 46383 w 284922"/>
                  <a:gd name="connsiteY66" fmla="*/ 675861 h 921026"/>
                  <a:gd name="connsiteX67" fmla="*/ 59635 w 284922"/>
                  <a:gd name="connsiteY67" fmla="*/ 672548 h 921026"/>
                  <a:gd name="connsiteX68" fmla="*/ 89453 w 284922"/>
                  <a:gd name="connsiteY68" fmla="*/ 665922 h 921026"/>
                  <a:gd name="connsiteX69" fmla="*/ 79513 w 284922"/>
                  <a:gd name="connsiteY69" fmla="*/ 675861 h 921026"/>
                  <a:gd name="connsiteX70" fmla="*/ 76200 w 284922"/>
                  <a:gd name="connsiteY70" fmla="*/ 699052 h 921026"/>
                  <a:gd name="connsiteX71" fmla="*/ 62948 w 284922"/>
                  <a:gd name="connsiteY71" fmla="*/ 718931 h 921026"/>
                  <a:gd name="connsiteX72" fmla="*/ 59635 w 284922"/>
                  <a:gd name="connsiteY72" fmla="*/ 732183 h 921026"/>
                  <a:gd name="connsiteX73" fmla="*/ 46383 w 284922"/>
                  <a:gd name="connsiteY73" fmla="*/ 752061 h 921026"/>
                  <a:gd name="connsiteX74" fmla="*/ 43070 w 284922"/>
                  <a:gd name="connsiteY74" fmla="*/ 771939 h 921026"/>
                  <a:gd name="connsiteX75" fmla="*/ 59635 w 284922"/>
                  <a:gd name="connsiteY75" fmla="*/ 768626 h 921026"/>
                  <a:gd name="connsiteX76" fmla="*/ 82826 w 284922"/>
                  <a:gd name="connsiteY76" fmla="*/ 755374 h 921026"/>
                  <a:gd name="connsiteX77" fmla="*/ 89453 w 284922"/>
                  <a:gd name="connsiteY77" fmla="*/ 745435 h 921026"/>
                  <a:gd name="connsiteX78" fmla="*/ 109331 w 284922"/>
                  <a:gd name="connsiteY78" fmla="*/ 738809 h 921026"/>
                  <a:gd name="connsiteX79" fmla="*/ 119270 w 284922"/>
                  <a:gd name="connsiteY79" fmla="*/ 732183 h 921026"/>
                  <a:gd name="connsiteX80" fmla="*/ 92766 w 284922"/>
                  <a:gd name="connsiteY80" fmla="*/ 755374 h 921026"/>
                  <a:gd name="connsiteX81" fmla="*/ 79513 w 284922"/>
                  <a:gd name="connsiteY81" fmla="*/ 778565 h 921026"/>
                  <a:gd name="connsiteX82" fmla="*/ 62948 w 284922"/>
                  <a:gd name="connsiteY82" fmla="*/ 795131 h 921026"/>
                  <a:gd name="connsiteX83" fmla="*/ 46383 w 284922"/>
                  <a:gd name="connsiteY83" fmla="*/ 818322 h 921026"/>
                  <a:gd name="connsiteX84" fmla="*/ 43070 w 284922"/>
                  <a:gd name="connsiteY84" fmla="*/ 828261 h 921026"/>
                  <a:gd name="connsiteX85" fmla="*/ 23192 w 284922"/>
                  <a:gd name="connsiteY85" fmla="*/ 844826 h 921026"/>
                  <a:gd name="connsiteX86" fmla="*/ 6626 w 284922"/>
                  <a:gd name="connsiteY86" fmla="*/ 861391 h 921026"/>
                  <a:gd name="connsiteX87" fmla="*/ 0 w 284922"/>
                  <a:gd name="connsiteY87" fmla="*/ 871331 h 921026"/>
                  <a:gd name="connsiteX88" fmla="*/ 56322 w 284922"/>
                  <a:gd name="connsiteY88" fmla="*/ 868017 h 921026"/>
                  <a:gd name="connsiteX89" fmla="*/ 76200 w 284922"/>
                  <a:gd name="connsiteY89" fmla="*/ 854765 h 921026"/>
                  <a:gd name="connsiteX90" fmla="*/ 99392 w 284922"/>
                  <a:gd name="connsiteY90" fmla="*/ 848139 h 921026"/>
                  <a:gd name="connsiteX91" fmla="*/ 109331 w 284922"/>
                  <a:gd name="connsiteY91" fmla="*/ 844826 h 921026"/>
                  <a:gd name="connsiteX92" fmla="*/ 119270 w 284922"/>
                  <a:gd name="connsiteY92" fmla="*/ 848139 h 921026"/>
                  <a:gd name="connsiteX93" fmla="*/ 132522 w 284922"/>
                  <a:gd name="connsiteY93" fmla="*/ 864704 h 921026"/>
                  <a:gd name="connsiteX94" fmla="*/ 139148 w 284922"/>
                  <a:gd name="connsiteY94" fmla="*/ 871331 h 921026"/>
                  <a:gd name="connsiteX95" fmla="*/ 145774 w 284922"/>
                  <a:gd name="connsiteY95" fmla="*/ 881270 h 921026"/>
                  <a:gd name="connsiteX96" fmla="*/ 159026 w 284922"/>
                  <a:gd name="connsiteY96" fmla="*/ 891209 h 921026"/>
                  <a:gd name="connsiteX97" fmla="*/ 165653 w 284922"/>
                  <a:gd name="connsiteY97" fmla="*/ 901148 h 921026"/>
                  <a:gd name="connsiteX98" fmla="*/ 185531 w 284922"/>
                  <a:gd name="connsiteY98" fmla="*/ 921026 h 921026"/>
                  <a:gd name="connsiteX99" fmla="*/ 205409 w 284922"/>
                  <a:gd name="connsiteY99" fmla="*/ 917713 h 921026"/>
                  <a:gd name="connsiteX100" fmla="*/ 198783 w 284922"/>
                  <a:gd name="connsiteY100" fmla="*/ 907774 h 921026"/>
                  <a:gd name="connsiteX101" fmla="*/ 195470 w 284922"/>
                  <a:gd name="connsiteY101" fmla="*/ 897835 h 921026"/>
                  <a:gd name="connsiteX102" fmla="*/ 192157 w 284922"/>
                  <a:gd name="connsiteY102" fmla="*/ 884583 h 921026"/>
                  <a:gd name="connsiteX103" fmla="*/ 188844 w 284922"/>
                  <a:gd name="connsiteY103" fmla="*/ 874644 h 921026"/>
                  <a:gd name="connsiteX104" fmla="*/ 185531 w 284922"/>
                  <a:gd name="connsiteY104" fmla="*/ 861391 h 921026"/>
                  <a:gd name="connsiteX105" fmla="*/ 175592 w 284922"/>
                  <a:gd name="connsiteY105" fmla="*/ 844826 h 921026"/>
                  <a:gd name="connsiteX106" fmla="*/ 165653 w 284922"/>
                  <a:gd name="connsiteY106" fmla="*/ 821635 h 921026"/>
                  <a:gd name="connsiteX107" fmla="*/ 168966 w 284922"/>
                  <a:gd name="connsiteY107" fmla="*/ 785191 h 921026"/>
                  <a:gd name="connsiteX108" fmla="*/ 178905 w 284922"/>
                  <a:gd name="connsiteY108" fmla="*/ 791817 h 921026"/>
                  <a:gd name="connsiteX109" fmla="*/ 188844 w 284922"/>
                  <a:gd name="connsiteY109" fmla="*/ 795131 h 921026"/>
                  <a:gd name="connsiteX110" fmla="*/ 202096 w 284922"/>
                  <a:gd name="connsiteY110" fmla="*/ 801757 h 921026"/>
                  <a:gd name="connsiteX111" fmla="*/ 235226 w 284922"/>
                  <a:gd name="connsiteY111" fmla="*/ 788504 h 921026"/>
                  <a:gd name="connsiteX112" fmla="*/ 228600 w 284922"/>
                  <a:gd name="connsiteY112" fmla="*/ 778565 h 921026"/>
                  <a:gd name="connsiteX113" fmla="*/ 205409 w 284922"/>
                  <a:gd name="connsiteY113" fmla="*/ 755374 h 921026"/>
                  <a:gd name="connsiteX114" fmla="*/ 195470 w 284922"/>
                  <a:gd name="connsiteY114" fmla="*/ 735496 h 921026"/>
                  <a:gd name="connsiteX115" fmla="*/ 192157 w 284922"/>
                  <a:gd name="connsiteY115" fmla="*/ 725557 h 921026"/>
                  <a:gd name="connsiteX116" fmla="*/ 195470 w 284922"/>
                  <a:gd name="connsiteY116" fmla="*/ 695739 h 921026"/>
                  <a:gd name="connsiteX117" fmla="*/ 198783 w 284922"/>
                  <a:gd name="connsiteY117" fmla="*/ 682487 h 921026"/>
                  <a:gd name="connsiteX118" fmla="*/ 218661 w 284922"/>
                  <a:gd name="connsiteY118" fmla="*/ 685800 h 921026"/>
                  <a:gd name="connsiteX119" fmla="*/ 261731 w 284922"/>
                  <a:gd name="connsiteY119" fmla="*/ 689113 h 921026"/>
                  <a:gd name="connsiteX120" fmla="*/ 258418 w 284922"/>
                  <a:gd name="connsiteY120" fmla="*/ 675861 h 921026"/>
                  <a:gd name="connsiteX121" fmla="*/ 238540 w 284922"/>
                  <a:gd name="connsiteY121" fmla="*/ 652670 h 921026"/>
                  <a:gd name="connsiteX122" fmla="*/ 231913 w 284922"/>
                  <a:gd name="connsiteY122" fmla="*/ 632791 h 921026"/>
                  <a:gd name="connsiteX123" fmla="*/ 225287 w 284922"/>
                  <a:gd name="connsiteY123" fmla="*/ 619539 h 921026"/>
                  <a:gd name="connsiteX124" fmla="*/ 218661 w 284922"/>
                  <a:gd name="connsiteY124" fmla="*/ 593035 h 921026"/>
                  <a:gd name="connsiteX125" fmla="*/ 215348 w 284922"/>
                  <a:gd name="connsiteY125" fmla="*/ 579783 h 921026"/>
                  <a:gd name="connsiteX126" fmla="*/ 208722 w 284922"/>
                  <a:gd name="connsiteY126" fmla="*/ 559904 h 921026"/>
                  <a:gd name="connsiteX127" fmla="*/ 238540 w 284922"/>
                  <a:gd name="connsiteY127" fmla="*/ 579783 h 921026"/>
                  <a:gd name="connsiteX128" fmla="*/ 258418 w 284922"/>
                  <a:gd name="connsiteY128" fmla="*/ 593035 h 921026"/>
                  <a:gd name="connsiteX129" fmla="*/ 268357 w 284922"/>
                  <a:gd name="connsiteY129" fmla="*/ 596348 h 921026"/>
                  <a:gd name="connsiteX130" fmla="*/ 265044 w 284922"/>
                  <a:gd name="connsiteY130" fmla="*/ 563217 h 921026"/>
                  <a:gd name="connsiteX131" fmla="*/ 255105 w 284922"/>
                  <a:gd name="connsiteY131" fmla="*/ 549965 h 921026"/>
                  <a:gd name="connsiteX132" fmla="*/ 251792 w 284922"/>
                  <a:gd name="connsiteY132" fmla="*/ 536713 h 921026"/>
                  <a:gd name="connsiteX133" fmla="*/ 245166 w 284922"/>
                  <a:gd name="connsiteY133" fmla="*/ 526774 h 921026"/>
                  <a:gd name="connsiteX134" fmla="*/ 235226 w 284922"/>
                  <a:gd name="connsiteY134" fmla="*/ 510209 h 921026"/>
                  <a:gd name="connsiteX135" fmla="*/ 228600 w 284922"/>
                  <a:gd name="connsiteY135" fmla="*/ 490331 h 921026"/>
                  <a:gd name="connsiteX136" fmla="*/ 218661 w 284922"/>
                  <a:gd name="connsiteY136" fmla="*/ 460513 h 921026"/>
                  <a:gd name="connsiteX137" fmla="*/ 215348 w 284922"/>
                  <a:gd name="connsiteY137" fmla="*/ 450574 h 921026"/>
                  <a:gd name="connsiteX138" fmla="*/ 212035 w 284922"/>
                  <a:gd name="connsiteY138" fmla="*/ 440635 h 921026"/>
                  <a:gd name="connsiteX139" fmla="*/ 215348 w 284922"/>
                  <a:gd name="connsiteY139" fmla="*/ 424070 h 921026"/>
                  <a:gd name="connsiteX140" fmla="*/ 225287 w 284922"/>
                  <a:gd name="connsiteY140" fmla="*/ 430696 h 921026"/>
                  <a:gd name="connsiteX141" fmla="*/ 235226 w 284922"/>
                  <a:gd name="connsiteY141" fmla="*/ 434009 h 921026"/>
                  <a:gd name="connsiteX142" fmla="*/ 238540 w 284922"/>
                  <a:gd name="connsiteY142" fmla="*/ 407504 h 921026"/>
                  <a:gd name="connsiteX143" fmla="*/ 231913 w 284922"/>
                  <a:gd name="connsiteY143" fmla="*/ 400878 h 921026"/>
                  <a:gd name="connsiteX144" fmla="*/ 221974 w 284922"/>
                  <a:gd name="connsiteY144" fmla="*/ 387626 h 921026"/>
                  <a:gd name="connsiteX145" fmla="*/ 212035 w 284922"/>
                  <a:gd name="connsiteY145" fmla="*/ 364435 h 921026"/>
                  <a:gd name="connsiteX146" fmla="*/ 192157 w 284922"/>
                  <a:gd name="connsiteY146" fmla="*/ 327991 h 921026"/>
                  <a:gd name="connsiteX147" fmla="*/ 182218 w 284922"/>
                  <a:gd name="connsiteY147" fmla="*/ 298174 h 921026"/>
                  <a:gd name="connsiteX148" fmla="*/ 178905 w 284922"/>
                  <a:gd name="connsiteY148" fmla="*/ 288235 h 921026"/>
                  <a:gd name="connsiteX149" fmla="*/ 208722 w 284922"/>
                  <a:gd name="connsiteY149" fmla="*/ 284922 h 921026"/>
                  <a:gd name="connsiteX150" fmla="*/ 215348 w 284922"/>
                  <a:gd name="connsiteY150" fmla="*/ 274983 h 921026"/>
                  <a:gd name="connsiteX151" fmla="*/ 225287 w 284922"/>
                  <a:gd name="connsiteY151" fmla="*/ 271670 h 921026"/>
                  <a:gd name="connsiteX152" fmla="*/ 202096 w 284922"/>
                  <a:gd name="connsiteY152" fmla="*/ 258417 h 921026"/>
                  <a:gd name="connsiteX153" fmla="*/ 198783 w 284922"/>
                  <a:gd name="connsiteY153" fmla="*/ 248478 h 921026"/>
                  <a:gd name="connsiteX154" fmla="*/ 215348 w 284922"/>
                  <a:gd name="connsiteY154" fmla="*/ 251791 h 921026"/>
                  <a:gd name="connsiteX155" fmla="*/ 225287 w 284922"/>
                  <a:gd name="connsiteY155" fmla="*/ 255104 h 921026"/>
                  <a:gd name="connsiteX156" fmla="*/ 255105 w 284922"/>
                  <a:gd name="connsiteY156" fmla="*/ 258417 h 921026"/>
                  <a:gd name="connsiteX157" fmla="*/ 248479 w 284922"/>
                  <a:gd name="connsiteY157" fmla="*/ 248478 h 921026"/>
                  <a:gd name="connsiteX158" fmla="*/ 231913 w 284922"/>
                  <a:gd name="connsiteY158" fmla="*/ 231913 h 921026"/>
                  <a:gd name="connsiteX159" fmla="*/ 221974 w 284922"/>
                  <a:gd name="connsiteY159" fmla="*/ 208722 h 921026"/>
                  <a:gd name="connsiteX160" fmla="*/ 212035 w 284922"/>
                  <a:gd name="connsiteY160" fmla="*/ 172278 h 921026"/>
                  <a:gd name="connsiteX161" fmla="*/ 205409 w 284922"/>
                  <a:gd name="connsiteY161" fmla="*/ 152400 h 921026"/>
                  <a:gd name="connsiteX162" fmla="*/ 202096 w 284922"/>
                  <a:gd name="connsiteY162" fmla="*/ 122583 h 921026"/>
                  <a:gd name="connsiteX163" fmla="*/ 241853 w 284922"/>
                  <a:gd name="connsiteY163" fmla="*/ 135835 h 921026"/>
                  <a:gd name="connsiteX164" fmla="*/ 251792 w 284922"/>
                  <a:gd name="connsiteY164" fmla="*/ 139148 h 921026"/>
                  <a:gd name="connsiteX165" fmla="*/ 274983 w 284922"/>
                  <a:gd name="connsiteY165" fmla="*/ 155713 h 921026"/>
                  <a:gd name="connsiteX166" fmla="*/ 284922 w 284922"/>
                  <a:gd name="connsiteY166" fmla="*/ 168965 h 921026"/>
                  <a:gd name="connsiteX167" fmla="*/ 271670 w 284922"/>
                  <a:gd name="connsiteY167" fmla="*/ 152400 h 921026"/>
                  <a:gd name="connsiteX168" fmla="*/ 251792 w 284922"/>
                  <a:gd name="connsiteY168" fmla="*/ 132522 h 921026"/>
                  <a:gd name="connsiteX169" fmla="*/ 241853 w 284922"/>
                  <a:gd name="connsiteY169" fmla="*/ 112644 h 921026"/>
                  <a:gd name="connsiteX170" fmla="*/ 235226 w 284922"/>
                  <a:gd name="connsiteY170" fmla="*/ 106017 h 921026"/>
                  <a:gd name="connsiteX171" fmla="*/ 228600 w 284922"/>
                  <a:gd name="connsiteY171" fmla="*/ 96078 h 921026"/>
                  <a:gd name="connsiteX172" fmla="*/ 218661 w 284922"/>
                  <a:gd name="connsiteY172" fmla="*/ 89452 h 921026"/>
                  <a:gd name="connsiteX173" fmla="*/ 188844 w 284922"/>
                  <a:gd name="connsiteY173" fmla="*/ 66261 h 921026"/>
                  <a:gd name="connsiteX174" fmla="*/ 168966 w 284922"/>
                  <a:gd name="connsiteY174" fmla="*/ 49696 h 921026"/>
                  <a:gd name="connsiteX175" fmla="*/ 152400 w 284922"/>
                  <a:gd name="connsiteY175" fmla="*/ 39757 h 921026"/>
                  <a:gd name="connsiteX176" fmla="*/ 125896 w 284922"/>
                  <a:gd name="connsiteY176" fmla="*/ 23191 h 921026"/>
                  <a:gd name="connsiteX177" fmla="*/ 129209 w 284922"/>
                  <a:gd name="connsiteY177" fmla="*/ 13252 h 921026"/>
                  <a:gd name="connsiteX178" fmla="*/ 139148 w 284922"/>
                  <a:gd name="connsiteY178" fmla="*/ 6626 h 921026"/>
                  <a:gd name="connsiteX179" fmla="*/ 165653 w 284922"/>
                  <a:gd name="connsiteY179" fmla="*/ 13252 h 921026"/>
                  <a:gd name="connsiteX180" fmla="*/ 168966 w 284922"/>
                  <a:gd name="connsiteY180" fmla="*/ 0 h 92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284922" h="921026">
                    <a:moveTo>
                      <a:pt x="168966" y="0"/>
                    </a:moveTo>
                    <a:lnTo>
                      <a:pt x="168966" y="0"/>
                    </a:lnTo>
                    <a:cubicBezTo>
                      <a:pt x="173124" y="37425"/>
                      <a:pt x="173938" y="27310"/>
                      <a:pt x="168966" y="69574"/>
                    </a:cubicBezTo>
                    <a:cubicBezTo>
                      <a:pt x="168308" y="75166"/>
                      <a:pt x="169110" y="81694"/>
                      <a:pt x="165653" y="86139"/>
                    </a:cubicBezTo>
                    <a:cubicBezTo>
                      <a:pt x="160764" y="92425"/>
                      <a:pt x="145774" y="99391"/>
                      <a:pt x="145774" y="99391"/>
                    </a:cubicBezTo>
                    <a:cubicBezTo>
                      <a:pt x="144670" y="102704"/>
                      <a:pt x="144194" y="106299"/>
                      <a:pt x="142461" y="109331"/>
                    </a:cubicBezTo>
                    <a:cubicBezTo>
                      <a:pt x="140013" y="113615"/>
                      <a:pt x="128460" y="126753"/>
                      <a:pt x="125896" y="132522"/>
                    </a:cubicBezTo>
                    <a:cubicBezTo>
                      <a:pt x="123059" y="138904"/>
                      <a:pt x="121479" y="145774"/>
                      <a:pt x="119270" y="152400"/>
                    </a:cubicBezTo>
                    <a:lnTo>
                      <a:pt x="112644" y="172278"/>
                    </a:lnTo>
                    <a:cubicBezTo>
                      <a:pt x="111540" y="175591"/>
                      <a:pt x="106018" y="174487"/>
                      <a:pt x="102705" y="175591"/>
                    </a:cubicBezTo>
                    <a:cubicBezTo>
                      <a:pt x="117582" y="190470"/>
                      <a:pt x="108199" y="184049"/>
                      <a:pt x="132522" y="192157"/>
                    </a:cubicBezTo>
                    <a:lnTo>
                      <a:pt x="142461" y="195470"/>
                    </a:lnTo>
                    <a:lnTo>
                      <a:pt x="152400" y="198783"/>
                    </a:lnTo>
                    <a:cubicBezTo>
                      <a:pt x="149705" y="206867"/>
                      <a:pt x="148883" y="212239"/>
                      <a:pt x="142461" y="218661"/>
                    </a:cubicBezTo>
                    <a:cubicBezTo>
                      <a:pt x="138557" y="222565"/>
                      <a:pt x="133113" y="224696"/>
                      <a:pt x="129209" y="228600"/>
                    </a:cubicBezTo>
                    <a:cubicBezTo>
                      <a:pt x="107122" y="250687"/>
                      <a:pt x="139148" y="227496"/>
                      <a:pt x="112644" y="245165"/>
                    </a:cubicBezTo>
                    <a:cubicBezTo>
                      <a:pt x="92251" y="275755"/>
                      <a:pt x="118275" y="238126"/>
                      <a:pt x="99392" y="261731"/>
                    </a:cubicBezTo>
                    <a:cubicBezTo>
                      <a:pt x="96905" y="264840"/>
                      <a:pt x="95875" y="269183"/>
                      <a:pt x="92766" y="271670"/>
                    </a:cubicBezTo>
                    <a:cubicBezTo>
                      <a:pt x="90039" y="273852"/>
                      <a:pt x="86139" y="273879"/>
                      <a:pt x="82826" y="274983"/>
                    </a:cubicBezTo>
                    <a:cubicBezTo>
                      <a:pt x="56322" y="292652"/>
                      <a:pt x="88348" y="269461"/>
                      <a:pt x="66261" y="291548"/>
                    </a:cubicBezTo>
                    <a:cubicBezTo>
                      <a:pt x="63445" y="294364"/>
                      <a:pt x="59381" y="295625"/>
                      <a:pt x="56322" y="298174"/>
                    </a:cubicBezTo>
                    <a:cubicBezTo>
                      <a:pt x="52723" y="301173"/>
                      <a:pt x="49696" y="304800"/>
                      <a:pt x="46383" y="308113"/>
                    </a:cubicBezTo>
                    <a:cubicBezTo>
                      <a:pt x="47487" y="311426"/>
                      <a:pt x="47227" y="315583"/>
                      <a:pt x="49696" y="318052"/>
                    </a:cubicBezTo>
                    <a:cubicBezTo>
                      <a:pt x="52165" y="320521"/>
                      <a:pt x="56143" y="321365"/>
                      <a:pt x="59635" y="321365"/>
                    </a:cubicBezTo>
                    <a:cubicBezTo>
                      <a:pt x="69635" y="321365"/>
                      <a:pt x="79514" y="319156"/>
                      <a:pt x="89453" y="318052"/>
                    </a:cubicBezTo>
                    <a:cubicBezTo>
                      <a:pt x="117128" y="299602"/>
                      <a:pt x="103700" y="310431"/>
                      <a:pt x="129209" y="284922"/>
                    </a:cubicBezTo>
                    <a:cubicBezTo>
                      <a:pt x="137834" y="276297"/>
                      <a:pt x="153505" y="282713"/>
                      <a:pt x="165653" y="281609"/>
                    </a:cubicBezTo>
                    <a:lnTo>
                      <a:pt x="149087" y="298174"/>
                    </a:lnTo>
                    <a:cubicBezTo>
                      <a:pt x="144670" y="302591"/>
                      <a:pt x="141423" y="308632"/>
                      <a:pt x="135835" y="311426"/>
                    </a:cubicBezTo>
                    <a:cubicBezTo>
                      <a:pt x="111018" y="323834"/>
                      <a:pt x="121883" y="316920"/>
                      <a:pt x="102705" y="331304"/>
                    </a:cubicBezTo>
                    <a:cubicBezTo>
                      <a:pt x="101601" y="334617"/>
                      <a:pt x="102119" y="339062"/>
                      <a:pt x="99392" y="341244"/>
                    </a:cubicBezTo>
                    <a:cubicBezTo>
                      <a:pt x="95837" y="344089"/>
                      <a:pt x="90518" y="343306"/>
                      <a:pt x="86140" y="344557"/>
                    </a:cubicBezTo>
                    <a:cubicBezTo>
                      <a:pt x="82782" y="345516"/>
                      <a:pt x="79513" y="346766"/>
                      <a:pt x="76200" y="347870"/>
                    </a:cubicBezTo>
                    <a:cubicBezTo>
                      <a:pt x="72887" y="350079"/>
                      <a:pt x="68925" y="351536"/>
                      <a:pt x="66261" y="354496"/>
                    </a:cubicBezTo>
                    <a:cubicBezTo>
                      <a:pt x="58873" y="362704"/>
                      <a:pt x="55853" y="375318"/>
                      <a:pt x="46383" y="381000"/>
                    </a:cubicBezTo>
                    <a:cubicBezTo>
                      <a:pt x="9235" y="403289"/>
                      <a:pt x="22360" y="391772"/>
                      <a:pt x="3313" y="410817"/>
                    </a:cubicBezTo>
                    <a:cubicBezTo>
                      <a:pt x="8835" y="411922"/>
                      <a:pt x="14248" y="414131"/>
                      <a:pt x="19879" y="414131"/>
                    </a:cubicBezTo>
                    <a:cubicBezTo>
                      <a:pt x="35778" y="414131"/>
                      <a:pt x="51875" y="406633"/>
                      <a:pt x="66261" y="400878"/>
                    </a:cubicBezTo>
                    <a:cubicBezTo>
                      <a:pt x="69574" y="397565"/>
                      <a:pt x="72302" y="393538"/>
                      <a:pt x="76200" y="390939"/>
                    </a:cubicBezTo>
                    <a:cubicBezTo>
                      <a:pt x="79106" y="389002"/>
                      <a:pt x="82782" y="388585"/>
                      <a:pt x="86140" y="387626"/>
                    </a:cubicBezTo>
                    <a:cubicBezTo>
                      <a:pt x="115252" y="379309"/>
                      <a:pt x="85506" y="388942"/>
                      <a:pt x="109331" y="381000"/>
                    </a:cubicBezTo>
                    <a:cubicBezTo>
                      <a:pt x="113748" y="382104"/>
                      <a:pt x="121275" y="379952"/>
                      <a:pt x="122583" y="384313"/>
                    </a:cubicBezTo>
                    <a:cubicBezTo>
                      <a:pt x="124032" y="389142"/>
                      <a:pt x="122746" y="417335"/>
                      <a:pt x="112644" y="424070"/>
                    </a:cubicBezTo>
                    <a:cubicBezTo>
                      <a:pt x="108855" y="426596"/>
                      <a:pt x="103809" y="426279"/>
                      <a:pt x="99392" y="427383"/>
                    </a:cubicBezTo>
                    <a:cubicBezTo>
                      <a:pt x="96079" y="430696"/>
                      <a:pt x="93351" y="434723"/>
                      <a:pt x="89453" y="437322"/>
                    </a:cubicBezTo>
                    <a:cubicBezTo>
                      <a:pt x="86547" y="439259"/>
                      <a:pt x="81983" y="438165"/>
                      <a:pt x="79513" y="440635"/>
                    </a:cubicBezTo>
                    <a:cubicBezTo>
                      <a:pt x="73882" y="446266"/>
                      <a:pt x="68779" y="452958"/>
                      <a:pt x="66261" y="460513"/>
                    </a:cubicBezTo>
                    <a:cubicBezTo>
                      <a:pt x="63566" y="468597"/>
                      <a:pt x="62745" y="473968"/>
                      <a:pt x="56322" y="480391"/>
                    </a:cubicBezTo>
                    <a:cubicBezTo>
                      <a:pt x="52210" y="484504"/>
                      <a:pt x="38777" y="493193"/>
                      <a:pt x="33131" y="496957"/>
                    </a:cubicBezTo>
                    <a:cubicBezTo>
                      <a:pt x="30922" y="500270"/>
                      <a:pt x="26505" y="502914"/>
                      <a:pt x="26505" y="506896"/>
                    </a:cubicBezTo>
                    <a:cubicBezTo>
                      <a:pt x="26505" y="510878"/>
                      <a:pt x="29184" y="516309"/>
                      <a:pt x="33131" y="516835"/>
                    </a:cubicBezTo>
                    <a:cubicBezTo>
                      <a:pt x="47403" y="518738"/>
                      <a:pt x="61844" y="514626"/>
                      <a:pt x="76200" y="513522"/>
                    </a:cubicBezTo>
                    <a:cubicBezTo>
                      <a:pt x="99856" y="505637"/>
                      <a:pt x="90267" y="510770"/>
                      <a:pt x="106018" y="500270"/>
                    </a:cubicBezTo>
                    <a:cubicBezTo>
                      <a:pt x="100774" y="521248"/>
                      <a:pt x="105231" y="509733"/>
                      <a:pt x="89453" y="533400"/>
                    </a:cubicBezTo>
                    <a:cubicBezTo>
                      <a:pt x="85121" y="539898"/>
                      <a:pt x="72887" y="549965"/>
                      <a:pt x="72887" y="549965"/>
                    </a:cubicBezTo>
                    <a:cubicBezTo>
                      <a:pt x="71099" y="555329"/>
                      <a:pt x="64928" y="572471"/>
                      <a:pt x="66261" y="576470"/>
                    </a:cubicBezTo>
                    <a:cubicBezTo>
                      <a:pt x="67365" y="579783"/>
                      <a:pt x="72887" y="578679"/>
                      <a:pt x="76200" y="579783"/>
                    </a:cubicBezTo>
                    <a:cubicBezTo>
                      <a:pt x="87244" y="578679"/>
                      <a:pt x="98516" y="578966"/>
                      <a:pt x="109331" y="576470"/>
                    </a:cubicBezTo>
                    <a:cubicBezTo>
                      <a:pt x="113211" y="575575"/>
                      <a:pt x="116454" y="567028"/>
                      <a:pt x="119270" y="569844"/>
                    </a:cubicBezTo>
                    <a:cubicBezTo>
                      <a:pt x="122086" y="572660"/>
                      <a:pt x="115308" y="576823"/>
                      <a:pt x="112644" y="579783"/>
                    </a:cubicBezTo>
                    <a:cubicBezTo>
                      <a:pt x="112589" y="579844"/>
                      <a:pt x="89942" y="602485"/>
                      <a:pt x="82826" y="609600"/>
                    </a:cubicBezTo>
                    <a:cubicBezTo>
                      <a:pt x="52840" y="639584"/>
                      <a:pt x="94528" y="599995"/>
                      <a:pt x="59635" y="626165"/>
                    </a:cubicBezTo>
                    <a:cubicBezTo>
                      <a:pt x="41937" y="639439"/>
                      <a:pt x="50887" y="636000"/>
                      <a:pt x="39757" y="649357"/>
                    </a:cubicBezTo>
                    <a:cubicBezTo>
                      <a:pt x="36758" y="652956"/>
                      <a:pt x="32817" y="655697"/>
                      <a:pt x="29818" y="659296"/>
                    </a:cubicBezTo>
                    <a:cubicBezTo>
                      <a:pt x="23965" y="666320"/>
                      <a:pt x="20617" y="674386"/>
                      <a:pt x="16566" y="682487"/>
                    </a:cubicBezTo>
                    <a:cubicBezTo>
                      <a:pt x="19879" y="684696"/>
                      <a:pt x="22618" y="689977"/>
                      <a:pt x="26505" y="689113"/>
                    </a:cubicBezTo>
                    <a:cubicBezTo>
                      <a:pt x="34279" y="687385"/>
                      <a:pt x="39757" y="680278"/>
                      <a:pt x="46383" y="675861"/>
                    </a:cubicBezTo>
                    <a:cubicBezTo>
                      <a:pt x="50172" y="673335"/>
                      <a:pt x="55218" y="673652"/>
                      <a:pt x="59635" y="672548"/>
                    </a:cubicBezTo>
                    <a:cubicBezTo>
                      <a:pt x="65780" y="666403"/>
                      <a:pt x="77203" y="649588"/>
                      <a:pt x="89453" y="665922"/>
                    </a:cubicBezTo>
                    <a:cubicBezTo>
                      <a:pt x="92264" y="669670"/>
                      <a:pt x="82826" y="672548"/>
                      <a:pt x="79513" y="675861"/>
                    </a:cubicBezTo>
                    <a:cubicBezTo>
                      <a:pt x="78409" y="683591"/>
                      <a:pt x="79003" y="691764"/>
                      <a:pt x="76200" y="699052"/>
                    </a:cubicBezTo>
                    <a:cubicBezTo>
                      <a:pt x="73341" y="706485"/>
                      <a:pt x="62948" y="718931"/>
                      <a:pt x="62948" y="718931"/>
                    </a:cubicBezTo>
                    <a:cubicBezTo>
                      <a:pt x="61844" y="723348"/>
                      <a:pt x="61671" y="728110"/>
                      <a:pt x="59635" y="732183"/>
                    </a:cubicBezTo>
                    <a:cubicBezTo>
                      <a:pt x="56074" y="739306"/>
                      <a:pt x="46383" y="752061"/>
                      <a:pt x="46383" y="752061"/>
                    </a:cubicBezTo>
                    <a:cubicBezTo>
                      <a:pt x="45279" y="758687"/>
                      <a:pt x="38874" y="766694"/>
                      <a:pt x="43070" y="771939"/>
                    </a:cubicBezTo>
                    <a:cubicBezTo>
                      <a:pt x="46588" y="776336"/>
                      <a:pt x="54598" y="771144"/>
                      <a:pt x="59635" y="768626"/>
                    </a:cubicBezTo>
                    <a:cubicBezTo>
                      <a:pt x="99111" y="748888"/>
                      <a:pt x="39453" y="766217"/>
                      <a:pt x="82826" y="755374"/>
                    </a:cubicBezTo>
                    <a:cubicBezTo>
                      <a:pt x="85035" y="752061"/>
                      <a:pt x="86076" y="747545"/>
                      <a:pt x="89453" y="745435"/>
                    </a:cubicBezTo>
                    <a:cubicBezTo>
                      <a:pt x="95376" y="741733"/>
                      <a:pt x="109331" y="738809"/>
                      <a:pt x="109331" y="738809"/>
                    </a:cubicBezTo>
                    <a:cubicBezTo>
                      <a:pt x="112644" y="736600"/>
                      <a:pt x="122086" y="729367"/>
                      <a:pt x="119270" y="732183"/>
                    </a:cubicBezTo>
                    <a:cubicBezTo>
                      <a:pt x="102497" y="748956"/>
                      <a:pt x="108251" y="734727"/>
                      <a:pt x="92766" y="755374"/>
                    </a:cubicBezTo>
                    <a:cubicBezTo>
                      <a:pt x="76705" y="776788"/>
                      <a:pt x="95051" y="760807"/>
                      <a:pt x="79513" y="778565"/>
                    </a:cubicBezTo>
                    <a:cubicBezTo>
                      <a:pt x="74371" y="784442"/>
                      <a:pt x="67280" y="788633"/>
                      <a:pt x="62948" y="795131"/>
                    </a:cubicBezTo>
                    <a:cubicBezTo>
                      <a:pt x="53259" y="809664"/>
                      <a:pt x="58711" y="801885"/>
                      <a:pt x="46383" y="818322"/>
                    </a:cubicBezTo>
                    <a:cubicBezTo>
                      <a:pt x="45279" y="821635"/>
                      <a:pt x="45007" y="825355"/>
                      <a:pt x="43070" y="828261"/>
                    </a:cubicBezTo>
                    <a:cubicBezTo>
                      <a:pt x="37968" y="835914"/>
                      <a:pt x="30526" y="839937"/>
                      <a:pt x="23192" y="844826"/>
                    </a:cubicBezTo>
                    <a:cubicBezTo>
                      <a:pt x="5521" y="871333"/>
                      <a:pt x="28716" y="839301"/>
                      <a:pt x="6626" y="861391"/>
                    </a:cubicBezTo>
                    <a:cubicBezTo>
                      <a:pt x="3810" y="864207"/>
                      <a:pt x="2209" y="868018"/>
                      <a:pt x="0" y="871331"/>
                    </a:cubicBezTo>
                    <a:cubicBezTo>
                      <a:pt x="21991" y="878661"/>
                      <a:pt x="18849" y="879260"/>
                      <a:pt x="56322" y="868017"/>
                    </a:cubicBezTo>
                    <a:cubicBezTo>
                      <a:pt x="63950" y="865729"/>
                      <a:pt x="68645" y="857283"/>
                      <a:pt x="76200" y="854765"/>
                    </a:cubicBezTo>
                    <a:cubicBezTo>
                      <a:pt x="100039" y="846819"/>
                      <a:pt x="70263" y="856462"/>
                      <a:pt x="99392" y="848139"/>
                    </a:cubicBezTo>
                    <a:cubicBezTo>
                      <a:pt x="102750" y="847180"/>
                      <a:pt x="106018" y="845930"/>
                      <a:pt x="109331" y="844826"/>
                    </a:cubicBezTo>
                    <a:cubicBezTo>
                      <a:pt x="112644" y="845930"/>
                      <a:pt x="116619" y="845866"/>
                      <a:pt x="119270" y="848139"/>
                    </a:cubicBezTo>
                    <a:cubicBezTo>
                      <a:pt x="124639" y="852741"/>
                      <a:pt x="127920" y="859335"/>
                      <a:pt x="132522" y="864704"/>
                    </a:cubicBezTo>
                    <a:cubicBezTo>
                      <a:pt x="134555" y="867076"/>
                      <a:pt x="137197" y="868892"/>
                      <a:pt x="139148" y="871331"/>
                    </a:cubicBezTo>
                    <a:cubicBezTo>
                      <a:pt x="141635" y="874440"/>
                      <a:pt x="142958" y="878454"/>
                      <a:pt x="145774" y="881270"/>
                    </a:cubicBezTo>
                    <a:cubicBezTo>
                      <a:pt x="149678" y="885174"/>
                      <a:pt x="155121" y="887305"/>
                      <a:pt x="159026" y="891209"/>
                    </a:cubicBezTo>
                    <a:cubicBezTo>
                      <a:pt x="161842" y="894025"/>
                      <a:pt x="163008" y="898172"/>
                      <a:pt x="165653" y="901148"/>
                    </a:cubicBezTo>
                    <a:cubicBezTo>
                      <a:pt x="171879" y="908152"/>
                      <a:pt x="185531" y="921026"/>
                      <a:pt x="185531" y="921026"/>
                    </a:cubicBezTo>
                    <a:cubicBezTo>
                      <a:pt x="192157" y="919922"/>
                      <a:pt x="200659" y="922463"/>
                      <a:pt x="205409" y="917713"/>
                    </a:cubicBezTo>
                    <a:cubicBezTo>
                      <a:pt x="208225" y="914897"/>
                      <a:pt x="200564" y="911335"/>
                      <a:pt x="198783" y="907774"/>
                    </a:cubicBezTo>
                    <a:cubicBezTo>
                      <a:pt x="197221" y="904650"/>
                      <a:pt x="196429" y="901193"/>
                      <a:pt x="195470" y="897835"/>
                    </a:cubicBezTo>
                    <a:cubicBezTo>
                      <a:pt x="194219" y="893457"/>
                      <a:pt x="193408" y="888961"/>
                      <a:pt x="192157" y="884583"/>
                    </a:cubicBezTo>
                    <a:cubicBezTo>
                      <a:pt x="191198" y="881225"/>
                      <a:pt x="189803" y="878002"/>
                      <a:pt x="188844" y="874644"/>
                    </a:cubicBezTo>
                    <a:cubicBezTo>
                      <a:pt x="187593" y="870266"/>
                      <a:pt x="187380" y="865552"/>
                      <a:pt x="185531" y="861391"/>
                    </a:cubicBezTo>
                    <a:cubicBezTo>
                      <a:pt x="182916" y="855507"/>
                      <a:pt x="178719" y="850455"/>
                      <a:pt x="175592" y="844826"/>
                    </a:cubicBezTo>
                    <a:cubicBezTo>
                      <a:pt x="168769" y="832544"/>
                      <a:pt x="169563" y="833364"/>
                      <a:pt x="165653" y="821635"/>
                    </a:cubicBezTo>
                    <a:cubicBezTo>
                      <a:pt x="166757" y="809487"/>
                      <a:pt x="164012" y="796338"/>
                      <a:pt x="168966" y="785191"/>
                    </a:cubicBezTo>
                    <a:cubicBezTo>
                      <a:pt x="170583" y="781552"/>
                      <a:pt x="175344" y="790036"/>
                      <a:pt x="178905" y="791817"/>
                    </a:cubicBezTo>
                    <a:cubicBezTo>
                      <a:pt x="182029" y="793379"/>
                      <a:pt x="185634" y="793755"/>
                      <a:pt x="188844" y="795131"/>
                    </a:cubicBezTo>
                    <a:cubicBezTo>
                      <a:pt x="193383" y="797077"/>
                      <a:pt x="197679" y="799548"/>
                      <a:pt x="202096" y="801757"/>
                    </a:cubicBezTo>
                    <a:cubicBezTo>
                      <a:pt x="208079" y="801092"/>
                      <a:pt x="238287" y="806872"/>
                      <a:pt x="235226" y="788504"/>
                    </a:cubicBezTo>
                    <a:cubicBezTo>
                      <a:pt x="234571" y="784576"/>
                      <a:pt x="231264" y="781525"/>
                      <a:pt x="228600" y="778565"/>
                    </a:cubicBezTo>
                    <a:cubicBezTo>
                      <a:pt x="221287" y="770439"/>
                      <a:pt x="205409" y="755374"/>
                      <a:pt x="205409" y="755374"/>
                    </a:cubicBezTo>
                    <a:cubicBezTo>
                      <a:pt x="197082" y="730392"/>
                      <a:pt x="208315" y="761185"/>
                      <a:pt x="195470" y="735496"/>
                    </a:cubicBezTo>
                    <a:cubicBezTo>
                      <a:pt x="193908" y="732372"/>
                      <a:pt x="193261" y="728870"/>
                      <a:pt x="192157" y="725557"/>
                    </a:cubicBezTo>
                    <a:cubicBezTo>
                      <a:pt x="193261" y="715618"/>
                      <a:pt x="193949" y="705623"/>
                      <a:pt x="195470" y="695739"/>
                    </a:cubicBezTo>
                    <a:cubicBezTo>
                      <a:pt x="196162" y="691239"/>
                      <a:pt x="194598" y="684281"/>
                      <a:pt x="198783" y="682487"/>
                    </a:cubicBezTo>
                    <a:cubicBezTo>
                      <a:pt x="204957" y="679841"/>
                      <a:pt x="212035" y="684696"/>
                      <a:pt x="218661" y="685800"/>
                    </a:cubicBezTo>
                    <a:cubicBezTo>
                      <a:pt x="232875" y="695276"/>
                      <a:pt x="238463" y="702039"/>
                      <a:pt x="261731" y="689113"/>
                    </a:cubicBezTo>
                    <a:cubicBezTo>
                      <a:pt x="265711" y="686902"/>
                      <a:pt x="260454" y="679934"/>
                      <a:pt x="258418" y="675861"/>
                    </a:cubicBezTo>
                    <a:cubicBezTo>
                      <a:pt x="254168" y="667361"/>
                      <a:pt x="245171" y="659301"/>
                      <a:pt x="238540" y="652670"/>
                    </a:cubicBezTo>
                    <a:cubicBezTo>
                      <a:pt x="236331" y="646044"/>
                      <a:pt x="235037" y="639038"/>
                      <a:pt x="231913" y="632791"/>
                    </a:cubicBezTo>
                    <a:cubicBezTo>
                      <a:pt x="229704" y="628374"/>
                      <a:pt x="226849" y="624224"/>
                      <a:pt x="225287" y="619539"/>
                    </a:cubicBezTo>
                    <a:cubicBezTo>
                      <a:pt x="222407" y="610900"/>
                      <a:pt x="220870" y="601870"/>
                      <a:pt x="218661" y="593035"/>
                    </a:cubicBezTo>
                    <a:cubicBezTo>
                      <a:pt x="217557" y="588618"/>
                      <a:pt x="216788" y="584103"/>
                      <a:pt x="215348" y="579783"/>
                    </a:cubicBezTo>
                    <a:cubicBezTo>
                      <a:pt x="213139" y="573157"/>
                      <a:pt x="202910" y="556029"/>
                      <a:pt x="208722" y="559904"/>
                    </a:cubicBezTo>
                    <a:lnTo>
                      <a:pt x="238540" y="579783"/>
                    </a:lnTo>
                    <a:lnTo>
                      <a:pt x="258418" y="593035"/>
                    </a:lnTo>
                    <a:cubicBezTo>
                      <a:pt x="261324" y="594972"/>
                      <a:pt x="265044" y="595244"/>
                      <a:pt x="268357" y="596348"/>
                    </a:cubicBezTo>
                    <a:cubicBezTo>
                      <a:pt x="267253" y="585304"/>
                      <a:pt x="268093" y="573889"/>
                      <a:pt x="265044" y="563217"/>
                    </a:cubicBezTo>
                    <a:cubicBezTo>
                      <a:pt x="263527" y="557908"/>
                      <a:pt x="257574" y="554904"/>
                      <a:pt x="255105" y="549965"/>
                    </a:cubicBezTo>
                    <a:cubicBezTo>
                      <a:pt x="253069" y="545892"/>
                      <a:pt x="253586" y="540898"/>
                      <a:pt x="251792" y="536713"/>
                    </a:cubicBezTo>
                    <a:cubicBezTo>
                      <a:pt x="250224" y="533053"/>
                      <a:pt x="247276" y="530150"/>
                      <a:pt x="245166" y="526774"/>
                    </a:cubicBezTo>
                    <a:cubicBezTo>
                      <a:pt x="241753" y="521313"/>
                      <a:pt x="237891" y="516071"/>
                      <a:pt x="235226" y="510209"/>
                    </a:cubicBezTo>
                    <a:cubicBezTo>
                      <a:pt x="232336" y="503851"/>
                      <a:pt x="230809" y="496957"/>
                      <a:pt x="228600" y="490331"/>
                    </a:cubicBezTo>
                    <a:lnTo>
                      <a:pt x="218661" y="460513"/>
                    </a:lnTo>
                    <a:lnTo>
                      <a:pt x="215348" y="450574"/>
                    </a:lnTo>
                    <a:lnTo>
                      <a:pt x="212035" y="440635"/>
                    </a:lnTo>
                    <a:cubicBezTo>
                      <a:pt x="213139" y="435113"/>
                      <a:pt x="210843" y="427449"/>
                      <a:pt x="215348" y="424070"/>
                    </a:cubicBezTo>
                    <a:cubicBezTo>
                      <a:pt x="218533" y="421681"/>
                      <a:pt x="221726" y="428915"/>
                      <a:pt x="225287" y="430696"/>
                    </a:cubicBezTo>
                    <a:cubicBezTo>
                      <a:pt x="228411" y="432258"/>
                      <a:pt x="231913" y="432905"/>
                      <a:pt x="235226" y="434009"/>
                    </a:cubicBezTo>
                    <a:cubicBezTo>
                      <a:pt x="251199" y="428685"/>
                      <a:pt x="249797" y="432831"/>
                      <a:pt x="238540" y="407504"/>
                    </a:cubicBezTo>
                    <a:cubicBezTo>
                      <a:pt x="237271" y="404649"/>
                      <a:pt x="233913" y="403278"/>
                      <a:pt x="231913" y="400878"/>
                    </a:cubicBezTo>
                    <a:cubicBezTo>
                      <a:pt x="228378" y="396636"/>
                      <a:pt x="224900" y="392308"/>
                      <a:pt x="221974" y="387626"/>
                    </a:cubicBezTo>
                    <a:cubicBezTo>
                      <a:pt x="211985" y="371644"/>
                      <a:pt x="218183" y="378781"/>
                      <a:pt x="212035" y="364435"/>
                    </a:cubicBezTo>
                    <a:cubicBezTo>
                      <a:pt x="205504" y="349196"/>
                      <a:pt x="200509" y="344696"/>
                      <a:pt x="192157" y="327991"/>
                    </a:cubicBezTo>
                    <a:cubicBezTo>
                      <a:pt x="184542" y="312760"/>
                      <a:pt x="186436" y="312937"/>
                      <a:pt x="182218" y="298174"/>
                    </a:cubicBezTo>
                    <a:cubicBezTo>
                      <a:pt x="181259" y="294816"/>
                      <a:pt x="180009" y="291548"/>
                      <a:pt x="178905" y="288235"/>
                    </a:cubicBezTo>
                    <a:cubicBezTo>
                      <a:pt x="188844" y="287131"/>
                      <a:pt x="199324" y="288339"/>
                      <a:pt x="208722" y="284922"/>
                    </a:cubicBezTo>
                    <a:cubicBezTo>
                      <a:pt x="212464" y="283561"/>
                      <a:pt x="212239" y="277470"/>
                      <a:pt x="215348" y="274983"/>
                    </a:cubicBezTo>
                    <a:cubicBezTo>
                      <a:pt x="218075" y="272801"/>
                      <a:pt x="221974" y="272774"/>
                      <a:pt x="225287" y="271670"/>
                    </a:cubicBezTo>
                    <a:cubicBezTo>
                      <a:pt x="207432" y="244887"/>
                      <a:pt x="234029" y="279707"/>
                      <a:pt x="202096" y="258417"/>
                    </a:cubicBezTo>
                    <a:cubicBezTo>
                      <a:pt x="199190" y="256480"/>
                      <a:pt x="195659" y="250040"/>
                      <a:pt x="198783" y="248478"/>
                    </a:cubicBezTo>
                    <a:cubicBezTo>
                      <a:pt x="203820" y="245960"/>
                      <a:pt x="209885" y="250425"/>
                      <a:pt x="215348" y="251791"/>
                    </a:cubicBezTo>
                    <a:cubicBezTo>
                      <a:pt x="218736" y="252638"/>
                      <a:pt x="221974" y="254000"/>
                      <a:pt x="225287" y="255104"/>
                    </a:cubicBezTo>
                    <a:cubicBezTo>
                      <a:pt x="233597" y="263415"/>
                      <a:pt x="238415" y="271769"/>
                      <a:pt x="255105" y="258417"/>
                    </a:cubicBezTo>
                    <a:cubicBezTo>
                      <a:pt x="258214" y="255930"/>
                      <a:pt x="251101" y="251475"/>
                      <a:pt x="248479" y="248478"/>
                    </a:cubicBezTo>
                    <a:cubicBezTo>
                      <a:pt x="243337" y="242601"/>
                      <a:pt x="231913" y="231913"/>
                      <a:pt x="231913" y="231913"/>
                    </a:cubicBezTo>
                    <a:cubicBezTo>
                      <a:pt x="223149" y="196858"/>
                      <a:pt x="235048" y="238138"/>
                      <a:pt x="221974" y="208722"/>
                    </a:cubicBezTo>
                    <a:cubicBezTo>
                      <a:pt x="212551" y="187520"/>
                      <a:pt x="217537" y="192453"/>
                      <a:pt x="212035" y="172278"/>
                    </a:cubicBezTo>
                    <a:cubicBezTo>
                      <a:pt x="210197" y="165540"/>
                      <a:pt x="205409" y="152400"/>
                      <a:pt x="205409" y="152400"/>
                    </a:cubicBezTo>
                    <a:cubicBezTo>
                      <a:pt x="204305" y="142461"/>
                      <a:pt x="195025" y="129654"/>
                      <a:pt x="202096" y="122583"/>
                    </a:cubicBezTo>
                    <a:cubicBezTo>
                      <a:pt x="207980" y="116699"/>
                      <a:pt x="234237" y="132571"/>
                      <a:pt x="241853" y="135835"/>
                    </a:cubicBezTo>
                    <a:cubicBezTo>
                      <a:pt x="245063" y="137211"/>
                      <a:pt x="248479" y="138044"/>
                      <a:pt x="251792" y="139148"/>
                    </a:cubicBezTo>
                    <a:cubicBezTo>
                      <a:pt x="257435" y="142910"/>
                      <a:pt x="270874" y="151604"/>
                      <a:pt x="274983" y="155713"/>
                    </a:cubicBezTo>
                    <a:cubicBezTo>
                      <a:pt x="278887" y="159617"/>
                      <a:pt x="281609" y="164548"/>
                      <a:pt x="284922" y="168965"/>
                    </a:cubicBezTo>
                    <a:cubicBezTo>
                      <a:pt x="279164" y="151691"/>
                      <a:pt x="285867" y="165019"/>
                      <a:pt x="271670" y="152400"/>
                    </a:cubicBezTo>
                    <a:cubicBezTo>
                      <a:pt x="264666" y="146175"/>
                      <a:pt x="251792" y="132522"/>
                      <a:pt x="251792" y="132522"/>
                    </a:cubicBezTo>
                    <a:cubicBezTo>
                      <a:pt x="248293" y="122025"/>
                      <a:pt x="249193" y="121819"/>
                      <a:pt x="241853" y="112644"/>
                    </a:cubicBezTo>
                    <a:cubicBezTo>
                      <a:pt x="239901" y="110205"/>
                      <a:pt x="237178" y="108456"/>
                      <a:pt x="235226" y="106017"/>
                    </a:cubicBezTo>
                    <a:cubicBezTo>
                      <a:pt x="232739" y="102908"/>
                      <a:pt x="231416" y="98894"/>
                      <a:pt x="228600" y="96078"/>
                    </a:cubicBezTo>
                    <a:cubicBezTo>
                      <a:pt x="225784" y="93262"/>
                      <a:pt x="221846" y="91841"/>
                      <a:pt x="218661" y="89452"/>
                    </a:cubicBezTo>
                    <a:cubicBezTo>
                      <a:pt x="208588" y="81897"/>
                      <a:pt x="198676" y="74127"/>
                      <a:pt x="188844" y="66261"/>
                    </a:cubicBezTo>
                    <a:cubicBezTo>
                      <a:pt x="182109" y="60873"/>
                      <a:pt x="176362" y="54133"/>
                      <a:pt x="168966" y="49696"/>
                    </a:cubicBezTo>
                    <a:cubicBezTo>
                      <a:pt x="163444" y="46383"/>
                      <a:pt x="157676" y="43450"/>
                      <a:pt x="152400" y="39757"/>
                    </a:cubicBezTo>
                    <a:cubicBezTo>
                      <a:pt x="127844" y="22568"/>
                      <a:pt x="145143" y="29607"/>
                      <a:pt x="125896" y="23191"/>
                    </a:cubicBezTo>
                    <a:cubicBezTo>
                      <a:pt x="127000" y="19878"/>
                      <a:pt x="127027" y="15979"/>
                      <a:pt x="129209" y="13252"/>
                    </a:cubicBezTo>
                    <a:cubicBezTo>
                      <a:pt x="131696" y="10143"/>
                      <a:pt x="135197" y="7120"/>
                      <a:pt x="139148" y="6626"/>
                    </a:cubicBezTo>
                    <a:cubicBezTo>
                      <a:pt x="144962" y="5899"/>
                      <a:pt x="159163" y="11089"/>
                      <a:pt x="165653" y="13252"/>
                    </a:cubicBezTo>
                    <a:cubicBezTo>
                      <a:pt x="180672" y="24516"/>
                      <a:pt x="168414" y="2209"/>
                      <a:pt x="168966"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20" name="Group 219">
              <a:extLst>
                <a:ext uri="{FF2B5EF4-FFF2-40B4-BE49-F238E27FC236}">
                  <a16:creationId xmlns:a16="http://schemas.microsoft.com/office/drawing/2014/main" id="{3EB30125-F9CE-69BF-9D05-2B91DB5A4B96}"/>
                </a:ext>
              </a:extLst>
            </p:cNvPr>
            <p:cNvGrpSpPr/>
            <p:nvPr/>
          </p:nvGrpSpPr>
          <p:grpSpPr>
            <a:xfrm>
              <a:off x="6926398" y="3830715"/>
              <a:ext cx="312710" cy="2179468"/>
              <a:chOff x="6926398" y="3830715"/>
              <a:chExt cx="312710" cy="2179468"/>
            </a:xfrm>
          </p:grpSpPr>
          <p:sp>
            <p:nvSpPr>
              <p:cNvPr id="186" name="Freeform 185">
                <a:extLst>
                  <a:ext uri="{FF2B5EF4-FFF2-40B4-BE49-F238E27FC236}">
                    <a16:creationId xmlns:a16="http://schemas.microsoft.com/office/drawing/2014/main" id="{E61FBCE6-9A16-0B7F-F166-85BA2B896609}"/>
                  </a:ext>
                </a:extLst>
              </p:cNvPr>
              <p:cNvSpPr/>
              <p:nvPr/>
            </p:nvSpPr>
            <p:spPr>
              <a:xfrm>
                <a:off x="7026676" y="3830715"/>
                <a:ext cx="124287" cy="2179468"/>
              </a:xfrm>
              <a:custGeom>
                <a:avLst/>
                <a:gdLst>
                  <a:gd name="connsiteX0" fmla="*/ 0 w 124287"/>
                  <a:gd name="connsiteY0" fmla="*/ 0 h 2179468"/>
                  <a:gd name="connsiteX1" fmla="*/ 35510 w 124287"/>
                  <a:gd name="connsiteY1" fmla="*/ 2179468 h 2179468"/>
                  <a:gd name="connsiteX2" fmla="*/ 124287 w 124287"/>
                  <a:gd name="connsiteY2" fmla="*/ 2179468 h 2179468"/>
                  <a:gd name="connsiteX3" fmla="*/ 0 w 124287"/>
                  <a:gd name="connsiteY3" fmla="*/ 0 h 2179468"/>
                </a:gdLst>
                <a:ahLst/>
                <a:cxnLst>
                  <a:cxn ang="0">
                    <a:pos x="connsiteX0" y="connsiteY0"/>
                  </a:cxn>
                  <a:cxn ang="0">
                    <a:pos x="connsiteX1" y="connsiteY1"/>
                  </a:cxn>
                  <a:cxn ang="0">
                    <a:pos x="connsiteX2" y="connsiteY2"/>
                  </a:cxn>
                  <a:cxn ang="0">
                    <a:pos x="connsiteX3" y="connsiteY3"/>
                  </a:cxn>
                </a:cxnLst>
                <a:rect l="l" t="t" r="r" b="b"/>
                <a:pathLst>
                  <a:path w="124287" h="2179468">
                    <a:moveTo>
                      <a:pt x="0" y="0"/>
                    </a:moveTo>
                    <a:lnTo>
                      <a:pt x="35510" y="2179468"/>
                    </a:lnTo>
                    <a:lnTo>
                      <a:pt x="124287" y="2179468"/>
                    </a:lnTo>
                    <a:lnTo>
                      <a:pt x="0"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8" name="Freeform 157">
                <a:extLst>
                  <a:ext uri="{FF2B5EF4-FFF2-40B4-BE49-F238E27FC236}">
                    <a16:creationId xmlns:a16="http://schemas.microsoft.com/office/drawing/2014/main" id="{35F0CE37-9D5F-C37B-79CE-1AF4295485B2}"/>
                  </a:ext>
                </a:extLst>
              </p:cNvPr>
              <p:cNvSpPr/>
              <p:nvPr/>
            </p:nvSpPr>
            <p:spPr>
              <a:xfrm>
                <a:off x="6926398" y="4007166"/>
                <a:ext cx="312710" cy="1130241"/>
              </a:xfrm>
              <a:custGeom>
                <a:avLst/>
                <a:gdLst>
                  <a:gd name="connsiteX0" fmla="*/ 115175 w 312710"/>
                  <a:gd name="connsiteY0" fmla="*/ 3725 h 1130241"/>
                  <a:gd name="connsiteX1" fmla="*/ 115175 w 312710"/>
                  <a:gd name="connsiteY1" fmla="*/ 3725 h 1130241"/>
                  <a:gd name="connsiteX2" fmla="*/ 187911 w 312710"/>
                  <a:gd name="connsiteY2" fmla="*/ 3725 h 1130241"/>
                  <a:gd name="connsiteX3" fmla="*/ 191375 w 312710"/>
                  <a:gd name="connsiteY3" fmla="*/ 21043 h 1130241"/>
                  <a:gd name="connsiteX4" fmla="*/ 212157 w 312710"/>
                  <a:gd name="connsiteY4" fmla="*/ 38361 h 1130241"/>
                  <a:gd name="connsiteX5" fmla="*/ 232938 w 312710"/>
                  <a:gd name="connsiteY5" fmla="*/ 45289 h 1130241"/>
                  <a:gd name="connsiteX6" fmla="*/ 239866 w 312710"/>
                  <a:gd name="connsiteY6" fmla="*/ 55679 h 1130241"/>
                  <a:gd name="connsiteX7" fmla="*/ 260647 w 312710"/>
                  <a:gd name="connsiteY7" fmla="*/ 62607 h 1130241"/>
                  <a:gd name="connsiteX8" fmla="*/ 267575 w 312710"/>
                  <a:gd name="connsiteY8" fmla="*/ 69534 h 1130241"/>
                  <a:gd name="connsiteX9" fmla="*/ 295284 w 312710"/>
                  <a:gd name="connsiteY9" fmla="*/ 76461 h 1130241"/>
                  <a:gd name="connsiteX10" fmla="*/ 302211 w 312710"/>
                  <a:gd name="connsiteY10" fmla="*/ 83389 h 1130241"/>
                  <a:gd name="connsiteX11" fmla="*/ 312602 w 312710"/>
                  <a:gd name="connsiteY11" fmla="*/ 86852 h 1130241"/>
                  <a:gd name="connsiteX12" fmla="*/ 298747 w 312710"/>
                  <a:gd name="connsiteY12" fmla="*/ 93779 h 1130241"/>
                  <a:gd name="connsiteX13" fmla="*/ 281429 w 312710"/>
                  <a:gd name="connsiteY13" fmla="*/ 97243 h 1130241"/>
                  <a:gd name="connsiteX14" fmla="*/ 271038 w 312710"/>
                  <a:gd name="connsiteY14" fmla="*/ 100707 h 1130241"/>
                  <a:gd name="connsiteX15" fmla="*/ 246793 w 312710"/>
                  <a:gd name="connsiteY15" fmla="*/ 97243 h 1130241"/>
                  <a:gd name="connsiteX16" fmla="*/ 226011 w 312710"/>
                  <a:gd name="connsiteY16" fmla="*/ 83389 h 1130241"/>
                  <a:gd name="connsiteX17" fmla="*/ 198302 w 312710"/>
                  <a:gd name="connsiteY17" fmla="*/ 72998 h 1130241"/>
                  <a:gd name="connsiteX18" fmla="*/ 191375 w 312710"/>
                  <a:gd name="connsiteY18" fmla="*/ 83389 h 1130241"/>
                  <a:gd name="connsiteX19" fmla="*/ 187911 w 312710"/>
                  <a:gd name="connsiteY19" fmla="*/ 100707 h 1130241"/>
                  <a:gd name="connsiteX20" fmla="*/ 174057 w 312710"/>
                  <a:gd name="connsiteY20" fmla="*/ 97243 h 1130241"/>
                  <a:gd name="connsiteX21" fmla="*/ 163666 w 312710"/>
                  <a:gd name="connsiteY21" fmla="*/ 79925 h 1130241"/>
                  <a:gd name="connsiteX22" fmla="*/ 156738 w 312710"/>
                  <a:gd name="connsiteY22" fmla="*/ 69534 h 1130241"/>
                  <a:gd name="connsiteX23" fmla="*/ 153275 w 312710"/>
                  <a:gd name="connsiteY23" fmla="*/ 48752 h 1130241"/>
                  <a:gd name="connsiteX24" fmla="*/ 146347 w 312710"/>
                  <a:gd name="connsiteY24" fmla="*/ 38361 h 1130241"/>
                  <a:gd name="connsiteX25" fmla="*/ 142884 w 312710"/>
                  <a:gd name="connsiteY25" fmla="*/ 48752 h 1130241"/>
                  <a:gd name="connsiteX26" fmla="*/ 139420 w 312710"/>
                  <a:gd name="connsiteY26" fmla="*/ 79925 h 1130241"/>
                  <a:gd name="connsiteX27" fmla="*/ 142884 w 312710"/>
                  <a:gd name="connsiteY27" fmla="*/ 114561 h 1130241"/>
                  <a:gd name="connsiteX28" fmla="*/ 180984 w 312710"/>
                  <a:gd name="connsiteY28" fmla="*/ 131879 h 1130241"/>
                  <a:gd name="connsiteX29" fmla="*/ 187911 w 312710"/>
                  <a:gd name="connsiteY29" fmla="*/ 138807 h 1130241"/>
                  <a:gd name="connsiteX30" fmla="*/ 198302 w 312710"/>
                  <a:gd name="connsiteY30" fmla="*/ 142270 h 1130241"/>
                  <a:gd name="connsiteX31" fmla="*/ 253720 w 312710"/>
                  <a:gd name="connsiteY31" fmla="*/ 145734 h 1130241"/>
                  <a:gd name="connsiteX32" fmla="*/ 257184 w 312710"/>
                  <a:gd name="connsiteY32" fmla="*/ 156125 h 1130241"/>
                  <a:gd name="connsiteX33" fmla="*/ 253720 w 312710"/>
                  <a:gd name="connsiteY33" fmla="*/ 169979 h 1130241"/>
                  <a:gd name="connsiteX34" fmla="*/ 250257 w 312710"/>
                  <a:gd name="connsiteY34" fmla="*/ 194225 h 1130241"/>
                  <a:gd name="connsiteX35" fmla="*/ 222547 w 312710"/>
                  <a:gd name="connsiteY35" fmla="*/ 180370 h 1130241"/>
                  <a:gd name="connsiteX36" fmla="*/ 201766 w 312710"/>
                  <a:gd name="connsiteY36" fmla="*/ 173443 h 1130241"/>
                  <a:gd name="connsiteX37" fmla="*/ 191375 w 312710"/>
                  <a:gd name="connsiteY37" fmla="*/ 169979 h 1130241"/>
                  <a:gd name="connsiteX38" fmla="*/ 184447 w 312710"/>
                  <a:gd name="connsiteY38" fmla="*/ 163052 h 1130241"/>
                  <a:gd name="connsiteX39" fmla="*/ 160202 w 312710"/>
                  <a:gd name="connsiteY39" fmla="*/ 159589 h 1130241"/>
                  <a:gd name="connsiteX40" fmla="*/ 149811 w 312710"/>
                  <a:gd name="connsiteY40" fmla="*/ 156125 h 1130241"/>
                  <a:gd name="connsiteX41" fmla="*/ 146347 w 312710"/>
                  <a:gd name="connsiteY41" fmla="*/ 180370 h 1130241"/>
                  <a:gd name="connsiteX42" fmla="*/ 142884 w 312710"/>
                  <a:gd name="connsiteY42" fmla="*/ 201152 h 1130241"/>
                  <a:gd name="connsiteX43" fmla="*/ 139420 w 312710"/>
                  <a:gd name="connsiteY43" fmla="*/ 232325 h 1130241"/>
                  <a:gd name="connsiteX44" fmla="*/ 149811 w 312710"/>
                  <a:gd name="connsiteY44" fmla="*/ 239252 h 1130241"/>
                  <a:gd name="connsiteX45" fmla="*/ 205229 w 312710"/>
                  <a:gd name="connsiteY45" fmla="*/ 246179 h 1130241"/>
                  <a:gd name="connsiteX46" fmla="*/ 212157 w 312710"/>
                  <a:gd name="connsiteY46" fmla="*/ 260034 h 1130241"/>
                  <a:gd name="connsiteX47" fmla="*/ 232938 w 312710"/>
                  <a:gd name="connsiteY47" fmla="*/ 270425 h 1130241"/>
                  <a:gd name="connsiteX48" fmla="*/ 232938 w 312710"/>
                  <a:gd name="connsiteY48" fmla="*/ 332770 h 1130241"/>
                  <a:gd name="connsiteX49" fmla="*/ 208693 w 312710"/>
                  <a:gd name="connsiteY49" fmla="*/ 318916 h 1130241"/>
                  <a:gd name="connsiteX50" fmla="*/ 184447 w 312710"/>
                  <a:gd name="connsiteY50" fmla="*/ 311989 h 1130241"/>
                  <a:gd name="connsiteX51" fmla="*/ 163666 w 312710"/>
                  <a:gd name="connsiteY51" fmla="*/ 305061 h 1130241"/>
                  <a:gd name="connsiteX52" fmla="*/ 149811 w 312710"/>
                  <a:gd name="connsiteY52" fmla="*/ 308525 h 1130241"/>
                  <a:gd name="connsiteX53" fmla="*/ 153275 w 312710"/>
                  <a:gd name="connsiteY53" fmla="*/ 332770 h 1130241"/>
                  <a:gd name="connsiteX54" fmla="*/ 163666 w 312710"/>
                  <a:gd name="connsiteY54" fmla="*/ 336234 h 1130241"/>
                  <a:gd name="connsiteX55" fmla="*/ 180984 w 312710"/>
                  <a:gd name="connsiteY55" fmla="*/ 357016 h 1130241"/>
                  <a:gd name="connsiteX56" fmla="*/ 184447 w 312710"/>
                  <a:gd name="connsiteY56" fmla="*/ 367407 h 1130241"/>
                  <a:gd name="connsiteX57" fmla="*/ 187911 w 312710"/>
                  <a:gd name="connsiteY57" fmla="*/ 384725 h 1130241"/>
                  <a:gd name="connsiteX58" fmla="*/ 226011 w 312710"/>
                  <a:gd name="connsiteY58" fmla="*/ 395116 h 1130241"/>
                  <a:gd name="connsiteX59" fmla="*/ 236402 w 312710"/>
                  <a:gd name="connsiteY59" fmla="*/ 408970 h 1130241"/>
                  <a:gd name="connsiteX60" fmla="*/ 212157 w 312710"/>
                  <a:gd name="connsiteY60" fmla="*/ 412434 h 1130241"/>
                  <a:gd name="connsiteX61" fmla="*/ 180984 w 312710"/>
                  <a:gd name="connsiteY61" fmla="*/ 408970 h 1130241"/>
                  <a:gd name="connsiteX62" fmla="*/ 156738 w 312710"/>
                  <a:gd name="connsiteY62" fmla="*/ 412434 h 1130241"/>
                  <a:gd name="connsiteX63" fmla="*/ 149811 w 312710"/>
                  <a:gd name="connsiteY63" fmla="*/ 422825 h 1130241"/>
                  <a:gd name="connsiteX64" fmla="*/ 153275 w 312710"/>
                  <a:gd name="connsiteY64" fmla="*/ 488634 h 1130241"/>
                  <a:gd name="connsiteX65" fmla="*/ 156738 w 312710"/>
                  <a:gd name="connsiteY65" fmla="*/ 512879 h 1130241"/>
                  <a:gd name="connsiteX66" fmla="*/ 167129 w 312710"/>
                  <a:gd name="connsiteY66" fmla="*/ 519807 h 1130241"/>
                  <a:gd name="connsiteX67" fmla="*/ 177520 w 312710"/>
                  <a:gd name="connsiteY67" fmla="*/ 523270 h 1130241"/>
                  <a:gd name="connsiteX68" fmla="*/ 205229 w 312710"/>
                  <a:gd name="connsiteY68" fmla="*/ 530198 h 1130241"/>
                  <a:gd name="connsiteX69" fmla="*/ 212157 w 312710"/>
                  <a:gd name="connsiteY69" fmla="*/ 537125 h 1130241"/>
                  <a:gd name="connsiteX70" fmla="*/ 222547 w 312710"/>
                  <a:gd name="connsiteY70" fmla="*/ 540589 h 1130241"/>
                  <a:gd name="connsiteX71" fmla="*/ 229475 w 312710"/>
                  <a:gd name="connsiteY71" fmla="*/ 550979 h 1130241"/>
                  <a:gd name="connsiteX72" fmla="*/ 236402 w 312710"/>
                  <a:gd name="connsiteY72" fmla="*/ 557907 h 1130241"/>
                  <a:gd name="connsiteX73" fmla="*/ 187911 w 312710"/>
                  <a:gd name="connsiteY73" fmla="*/ 564834 h 1130241"/>
                  <a:gd name="connsiteX74" fmla="*/ 184447 w 312710"/>
                  <a:gd name="connsiteY74" fmla="*/ 575225 h 1130241"/>
                  <a:gd name="connsiteX75" fmla="*/ 167129 w 312710"/>
                  <a:gd name="connsiteY75" fmla="*/ 592543 h 1130241"/>
                  <a:gd name="connsiteX76" fmla="*/ 160202 w 312710"/>
                  <a:gd name="connsiteY76" fmla="*/ 602934 h 1130241"/>
                  <a:gd name="connsiteX77" fmla="*/ 160202 w 312710"/>
                  <a:gd name="connsiteY77" fmla="*/ 637570 h 1130241"/>
                  <a:gd name="connsiteX78" fmla="*/ 180984 w 312710"/>
                  <a:gd name="connsiteY78" fmla="*/ 644498 h 1130241"/>
                  <a:gd name="connsiteX79" fmla="*/ 191375 w 312710"/>
                  <a:gd name="connsiteY79" fmla="*/ 647961 h 1130241"/>
                  <a:gd name="connsiteX80" fmla="*/ 201766 w 312710"/>
                  <a:gd name="connsiteY80" fmla="*/ 665279 h 1130241"/>
                  <a:gd name="connsiteX81" fmla="*/ 191375 w 312710"/>
                  <a:gd name="connsiteY81" fmla="*/ 661816 h 1130241"/>
                  <a:gd name="connsiteX82" fmla="*/ 146347 w 312710"/>
                  <a:gd name="connsiteY82" fmla="*/ 658352 h 1130241"/>
                  <a:gd name="connsiteX83" fmla="*/ 139420 w 312710"/>
                  <a:gd name="connsiteY83" fmla="*/ 672207 h 1130241"/>
                  <a:gd name="connsiteX84" fmla="*/ 135957 w 312710"/>
                  <a:gd name="connsiteY84" fmla="*/ 686061 h 1130241"/>
                  <a:gd name="connsiteX85" fmla="*/ 135957 w 312710"/>
                  <a:gd name="connsiteY85" fmla="*/ 717234 h 1130241"/>
                  <a:gd name="connsiteX86" fmla="*/ 146347 w 312710"/>
                  <a:gd name="connsiteY86" fmla="*/ 720698 h 1130241"/>
                  <a:gd name="connsiteX87" fmla="*/ 163666 w 312710"/>
                  <a:gd name="connsiteY87" fmla="*/ 724161 h 1130241"/>
                  <a:gd name="connsiteX88" fmla="*/ 170593 w 312710"/>
                  <a:gd name="connsiteY88" fmla="*/ 731089 h 1130241"/>
                  <a:gd name="connsiteX89" fmla="*/ 180984 w 312710"/>
                  <a:gd name="connsiteY89" fmla="*/ 734552 h 1130241"/>
                  <a:gd name="connsiteX90" fmla="*/ 205229 w 312710"/>
                  <a:gd name="connsiteY90" fmla="*/ 769189 h 1130241"/>
                  <a:gd name="connsiteX91" fmla="*/ 219084 w 312710"/>
                  <a:gd name="connsiteY91" fmla="*/ 783043 h 1130241"/>
                  <a:gd name="connsiteX92" fmla="*/ 239866 w 312710"/>
                  <a:gd name="connsiteY92" fmla="*/ 807289 h 1130241"/>
                  <a:gd name="connsiteX93" fmla="*/ 236402 w 312710"/>
                  <a:gd name="connsiteY93" fmla="*/ 828070 h 1130241"/>
                  <a:gd name="connsiteX94" fmla="*/ 232938 w 312710"/>
                  <a:gd name="connsiteY94" fmla="*/ 841925 h 1130241"/>
                  <a:gd name="connsiteX95" fmla="*/ 222547 w 312710"/>
                  <a:gd name="connsiteY95" fmla="*/ 838461 h 1130241"/>
                  <a:gd name="connsiteX96" fmla="*/ 208693 w 312710"/>
                  <a:gd name="connsiteY96" fmla="*/ 810752 h 1130241"/>
                  <a:gd name="connsiteX97" fmla="*/ 205229 w 312710"/>
                  <a:gd name="connsiteY97" fmla="*/ 796898 h 1130241"/>
                  <a:gd name="connsiteX98" fmla="*/ 198302 w 312710"/>
                  <a:gd name="connsiteY98" fmla="*/ 786507 h 1130241"/>
                  <a:gd name="connsiteX99" fmla="*/ 191375 w 312710"/>
                  <a:gd name="connsiteY99" fmla="*/ 765725 h 1130241"/>
                  <a:gd name="connsiteX100" fmla="*/ 187911 w 312710"/>
                  <a:gd name="connsiteY100" fmla="*/ 731089 h 1130241"/>
                  <a:gd name="connsiteX101" fmla="*/ 174057 w 312710"/>
                  <a:gd name="connsiteY101" fmla="*/ 734552 h 1130241"/>
                  <a:gd name="connsiteX102" fmla="*/ 170593 w 312710"/>
                  <a:gd name="connsiteY102" fmla="*/ 751870 h 1130241"/>
                  <a:gd name="connsiteX103" fmla="*/ 160202 w 312710"/>
                  <a:gd name="connsiteY103" fmla="*/ 786507 h 1130241"/>
                  <a:gd name="connsiteX104" fmla="*/ 153275 w 312710"/>
                  <a:gd name="connsiteY104" fmla="*/ 897343 h 1130241"/>
                  <a:gd name="connsiteX105" fmla="*/ 156738 w 312710"/>
                  <a:gd name="connsiteY105" fmla="*/ 914661 h 1130241"/>
                  <a:gd name="connsiteX106" fmla="*/ 170593 w 312710"/>
                  <a:gd name="connsiteY106" fmla="*/ 911198 h 1130241"/>
                  <a:gd name="connsiteX107" fmla="*/ 180984 w 312710"/>
                  <a:gd name="connsiteY107" fmla="*/ 907734 h 1130241"/>
                  <a:gd name="connsiteX108" fmla="*/ 194838 w 312710"/>
                  <a:gd name="connsiteY108" fmla="*/ 911198 h 1130241"/>
                  <a:gd name="connsiteX109" fmla="*/ 201766 w 312710"/>
                  <a:gd name="connsiteY109" fmla="*/ 921589 h 1130241"/>
                  <a:gd name="connsiteX110" fmla="*/ 205229 w 312710"/>
                  <a:gd name="connsiteY110" fmla="*/ 931979 h 1130241"/>
                  <a:gd name="connsiteX111" fmla="*/ 212157 w 312710"/>
                  <a:gd name="connsiteY111" fmla="*/ 938907 h 1130241"/>
                  <a:gd name="connsiteX112" fmla="*/ 222547 w 312710"/>
                  <a:gd name="connsiteY112" fmla="*/ 952761 h 1130241"/>
                  <a:gd name="connsiteX113" fmla="*/ 226011 w 312710"/>
                  <a:gd name="connsiteY113" fmla="*/ 970079 h 1130241"/>
                  <a:gd name="connsiteX114" fmla="*/ 243329 w 312710"/>
                  <a:gd name="connsiteY114" fmla="*/ 997789 h 1130241"/>
                  <a:gd name="connsiteX115" fmla="*/ 250257 w 312710"/>
                  <a:gd name="connsiteY115" fmla="*/ 1011643 h 1130241"/>
                  <a:gd name="connsiteX116" fmla="*/ 260647 w 312710"/>
                  <a:gd name="connsiteY116" fmla="*/ 1053207 h 1130241"/>
                  <a:gd name="connsiteX117" fmla="*/ 267575 w 312710"/>
                  <a:gd name="connsiteY117" fmla="*/ 1084379 h 1130241"/>
                  <a:gd name="connsiteX118" fmla="*/ 271038 w 312710"/>
                  <a:gd name="connsiteY118" fmla="*/ 1122479 h 1130241"/>
                  <a:gd name="connsiteX119" fmla="*/ 277966 w 312710"/>
                  <a:gd name="connsiteY119" fmla="*/ 1129407 h 1130241"/>
                  <a:gd name="connsiteX120" fmla="*/ 274502 w 312710"/>
                  <a:gd name="connsiteY120" fmla="*/ 1098234 h 1130241"/>
                  <a:gd name="connsiteX121" fmla="*/ 271038 w 312710"/>
                  <a:gd name="connsiteY121" fmla="*/ 1084379 h 1130241"/>
                  <a:gd name="connsiteX122" fmla="*/ 260647 w 312710"/>
                  <a:gd name="connsiteY122" fmla="*/ 1080916 h 1130241"/>
                  <a:gd name="connsiteX123" fmla="*/ 250257 w 312710"/>
                  <a:gd name="connsiteY123" fmla="*/ 1060134 h 1130241"/>
                  <a:gd name="connsiteX124" fmla="*/ 239866 w 312710"/>
                  <a:gd name="connsiteY124" fmla="*/ 1035889 h 1130241"/>
                  <a:gd name="connsiteX125" fmla="*/ 226011 w 312710"/>
                  <a:gd name="connsiteY125" fmla="*/ 1011643 h 1130241"/>
                  <a:gd name="connsiteX126" fmla="*/ 215620 w 312710"/>
                  <a:gd name="connsiteY126" fmla="*/ 990861 h 1130241"/>
                  <a:gd name="connsiteX127" fmla="*/ 205229 w 312710"/>
                  <a:gd name="connsiteY127" fmla="*/ 987398 h 1130241"/>
                  <a:gd name="connsiteX128" fmla="*/ 191375 w 312710"/>
                  <a:gd name="connsiteY128" fmla="*/ 963152 h 1130241"/>
                  <a:gd name="connsiteX129" fmla="*/ 184447 w 312710"/>
                  <a:gd name="connsiteY129" fmla="*/ 956225 h 1130241"/>
                  <a:gd name="connsiteX130" fmla="*/ 174057 w 312710"/>
                  <a:gd name="connsiteY130" fmla="*/ 935443 h 1130241"/>
                  <a:gd name="connsiteX131" fmla="*/ 163666 w 312710"/>
                  <a:gd name="connsiteY131" fmla="*/ 911198 h 1130241"/>
                  <a:gd name="connsiteX132" fmla="*/ 153275 w 312710"/>
                  <a:gd name="connsiteY132" fmla="*/ 907734 h 1130241"/>
                  <a:gd name="connsiteX133" fmla="*/ 135957 w 312710"/>
                  <a:gd name="connsiteY133" fmla="*/ 880025 h 1130241"/>
                  <a:gd name="connsiteX134" fmla="*/ 125566 w 312710"/>
                  <a:gd name="connsiteY134" fmla="*/ 862707 h 1130241"/>
                  <a:gd name="connsiteX135" fmla="*/ 111711 w 312710"/>
                  <a:gd name="connsiteY135" fmla="*/ 841925 h 1130241"/>
                  <a:gd name="connsiteX136" fmla="*/ 115175 w 312710"/>
                  <a:gd name="connsiteY136" fmla="*/ 810752 h 1130241"/>
                  <a:gd name="connsiteX137" fmla="*/ 111711 w 312710"/>
                  <a:gd name="connsiteY137" fmla="*/ 821143 h 1130241"/>
                  <a:gd name="connsiteX138" fmla="*/ 104784 w 312710"/>
                  <a:gd name="connsiteY138" fmla="*/ 834998 h 1130241"/>
                  <a:gd name="connsiteX139" fmla="*/ 90929 w 312710"/>
                  <a:gd name="connsiteY139" fmla="*/ 855779 h 1130241"/>
                  <a:gd name="connsiteX140" fmla="*/ 87466 w 312710"/>
                  <a:gd name="connsiteY140" fmla="*/ 866170 h 1130241"/>
                  <a:gd name="connsiteX141" fmla="*/ 45902 w 312710"/>
                  <a:gd name="connsiteY141" fmla="*/ 859243 h 1130241"/>
                  <a:gd name="connsiteX142" fmla="*/ 63220 w 312710"/>
                  <a:gd name="connsiteY142" fmla="*/ 831534 h 1130241"/>
                  <a:gd name="connsiteX143" fmla="*/ 70147 w 312710"/>
                  <a:gd name="connsiteY143" fmla="*/ 821143 h 1130241"/>
                  <a:gd name="connsiteX144" fmla="*/ 73611 w 312710"/>
                  <a:gd name="connsiteY144" fmla="*/ 810752 h 1130241"/>
                  <a:gd name="connsiteX145" fmla="*/ 84002 w 312710"/>
                  <a:gd name="connsiteY145" fmla="*/ 803825 h 1130241"/>
                  <a:gd name="connsiteX146" fmla="*/ 87466 w 312710"/>
                  <a:gd name="connsiteY146" fmla="*/ 789970 h 1130241"/>
                  <a:gd name="connsiteX147" fmla="*/ 90929 w 312710"/>
                  <a:gd name="connsiteY147" fmla="*/ 779579 h 1130241"/>
                  <a:gd name="connsiteX148" fmla="*/ 94393 w 312710"/>
                  <a:gd name="connsiteY148" fmla="*/ 755334 h 1130241"/>
                  <a:gd name="connsiteX149" fmla="*/ 97857 w 312710"/>
                  <a:gd name="connsiteY149" fmla="*/ 744943 h 1130241"/>
                  <a:gd name="connsiteX150" fmla="*/ 66684 w 312710"/>
                  <a:gd name="connsiteY150" fmla="*/ 765725 h 1130241"/>
                  <a:gd name="connsiteX151" fmla="*/ 45902 w 312710"/>
                  <a:gd name="connsiteY151" fmla="*/ 783043 h 1130241"/>
                  <a:gd name="connsiteX152" fmla="*/ 18193 w 312710"/>
                  <a:gd name="connsiteY152" fmla="*/ 789970 h 1130241"/>
                  <a:gd name="connsiteX153" fmla="*/ 875 w 312710"/>
                  <a:gd name="connsiteY153" fmla="*/ 783043 h 1130241"/>
                  <a:gd name="connsiteX154" fmla="*/ 4338 w 312710"/>
                  <a:gd name="connsiteY154" fmla="*/ 769189 h 1130241"/>
                  <a:gd name="connsiteX155" fmla="*/ 21657 w 312710"/>
                  <a:gd name="connsiteY155" fmla="*/ 758798 h 1130241"/>
                  <a:gd name="connsiteX156" fmla="*/ 28584 w 312710"/>
                  <a:gd name="connsiteY156" fmla="*/ 751870 h 1130241"/>
                  <a:gd name="connsiteX157" fmla="*/ 49366 w 312710"/>
                  <a:gd name="connsiteY157" fmla="*/ 738016 h 1130241"/>
                  <a:gd name="connsiteX158" fmla="*/ 56293 w 312710"/>
                  <a:gd name="connsiteY158" fmla="*/ 727625 h 1130241"/>
                  <a:gd name="connsiteX159" fmla="*/ 66684 w 312710"/>
                  <a:gd name="connsiteY159" fmla="*/ 717234 h 1130241"/>
                  <a:gd name="connsiteX160" fmla="*/ 70147 w 312710"/>
                  <a:gd name="connsiteY160" fmla="*/ 706843 h 1130241"/>
                  <a:gd name="connsiteX161" fmla="*/ 77075 w 312710"/>
                  <a:gd name="connsiteY161" fmla="*/ 696452 h 1130241"/>
                  <a:gd name="connsiteX162" fmla="*/ 80538 w 312710"/>
                  <a:gd name="connsiteY162" fmla="*/ 686061 h 1130241"/>
                  <a:gd name="connsiteX163" fmla="*/ 90929 w 312710"/>
                  <a:gd name="connsiteY163" fmla="*/ 682598 h 1130241"/>
                  <a:gd name="connsiteX164" fmla="*/ 97857 w 312710"/>
                  <a:gd name="connsiteY164" fmla="*/ 675670 h 1130241"/>
                  <a:gd name="connsiteX165" fmla="*/ 90929 w 312710"/>
                  <a:gd name="connsiteY165" fmla="*/ 668743 h 1130241"/>
                  <a:gd name="connsiteX166" fmla="*/ 56293 w 312710"/>
                  <a:gd name="connsiteY166" fmla="*/ 661816 h 1130241"/>
                  <a:gd name="connsiteX167" fmla="*/ 49366 w 312710"/>
                  <a:gd name="connsiteY167" fmla="*/ 651425 h 1130241"/>
                  <a:gd name="connsiteX168" fmla="*/ 38975 w 312710"/>
                  <a:gd name="connsiteY168" fmla="*/ 644498 h 1130241"/>
                  <a:gd name="connsiteX169" fmla="*/ 42438 w 312710"/>
                  <a:gd name="connsiteY169" fmla="*/ 634107 h 1130241"/>
                  <a:gd name="connsiteX170" fmla="*/ 59757 w 312710"/>
                  <a:gd name="connsiteY170" fmla="*/ 623716 h 1130241"/>
                  <a:gd name="connsiteX171" fmla="*/ 73611 w 312710"/>
                  <a:gd name="connsiteY171" fmla="*/ 602934 h 1130241"/>
                  <a:gd name="connsiteX172" fmla="*/ 80538 w 312710"/>
                  <a:gd name="connsiteY172" fmla="*/ 582152 h 1130241"/>
                  <a:gd name="connsiteX173" fmla="*/ 77075 w 312710"/>
                  <a:gd name="connsiteY173" fmla="*/ 537125 h 1130241"/>
                  <a:gd name="connsiteX174" fmla="*/ 59757 w 312710"/>
                  <a:gd name="connsiteY174" fmla="*/ 516343 h 1130241"/>
                  <a:gd name="connsiteX175" fmla="*/ 52829 w 312710"/>
                  <a:gd name="connsiteY175" fmla="*/ 505952 h 1130241"/>
                  <a:gd name="connsiteX176" fmla="*/ 52829 w 312710"/>
                  <a:gd name="connsiteY176" fmla="*/ 485170 h 1130241"/>
                  <a:gd name="connsiteX177" fmla="*/ 66684 w 312710"/>
                  <a:gd name="connsiteY177" fmla="*/ 481707 h 1130241"/>
                  <a:gd name="connsiteX178" fmla="*/ 66684 w 312710"/>
                  <a:gd name="connsiteY178" fmla="*/ 433216 h 1130241"/>
                  <a:gd name="connsiteX179" fmla="*/ 38975 w 312710"/>
                  <a:gd name="connsiteY179" fmla="*/ 422825 h 1130241"/>
                  <a:gd name="connsiteX180" fmla="*/ 11266 w 312710"/>
                  <a:gd name="connsiteY180" fmla="*/ 426289 h 1130241"/>
                  <a:gd name="connsiteX181" fmla="*/ 25120 w 312710"/>
                  <a:gd name="connsiteY181" fmla="*/ 398579 h 1130241"/>
                  <a:gd name="connsiteX182" fmla="*/ 28584 w 312710"/>
                  <a:gd name="connsiteY182" fmla="*/ 388189 h 1130241"/>
                  <a:gd name="connsiteX183" fmla="*/ 49366 w 312710"/>
                  <a:gd name="connsiteY183" fmla="*/ 367407 h 1130241"/>
                  <a:gd name="connsiteX184" fmla="*/ 56293 w 312710"/>
                  <a:gd name="connsiteY184" fmla="*/ 360479 h 1130241"/>
                  <a:gd name="connsiteX185" fmla="*/ 70147 w 312710"/>
                  <a:gd name="connsiteY185" fmla="*/ 336234 h 1130241"/>
                  <a:gd name="connsiteX186" fmla="*/ 90929 w 312710"/>
                  <a:gd name="connsiteY186" fmla="*/ 325843 h 1130241"/>
                  <a:gd name="connsiteX187" fmla="*/ 94393 w 312710"/>
                  <a:gd name="connsiteY187" fmla="*/ 260034 h 1130241"/>
                  <a:gd name="connsiteX188" fmla="*/ 97857 w 312710"/>
                  <a:gd name="connsiteY188" fmla="*/ 246179 h 1130241"/>
                  <a:gd name="connsiteX189" fmla="*/ 87466 w 312710"/>
                  <a:gd name="connsiteY189" fmla="*/ 221934 h 1130241"/>
                  <a:gd name="connsiteX190" fmla="*/ 63220 w 312710"/>
                  <a:gd name="connsiteY190" fmla="*/ 211543 h 1130241"/>
                  <a:gd name="connsiteX191" fmla="*/ 38975 w 312710"/>
                  <a:gd name="connsiteY191" fmla="*/ 201152 h 1130241"/>
                  <a:gd name="connsiteX192" fmla="*/ 14729 w 312710"/>
                  <a:gd name="connsiteY192" fmla="*/ 211543 h 1130241"/>
                  <a:gd name="connsiteX193" fmla="*/ 875 w 312710"/>
                  <a:gd name="connsiteY193" fmla="*/ 228861 h 1130241"/>
                  <a:gd name="connsiteX194" fmla="*/ 4338 w 312710"/>
                  <a:gd name="connsiteY194" fmla="*/ 208079 h 1130241"/>
                  <a:gd name="connsiteX195" fmla="*/ 14729 w 312710"/>
                  <a:gd name="connsiteY195" fmla="*/ 197689 h 1130241"/>
                  <a:gd name="connsiteX196" fmla="*/ 45902 w 312710"/>
                  <a:gd name="connsiteY196" fmla="*/ 176907 h 1130241"/>
                  <a:gd name="connsiteX197" fmla="*/ 59757 w 312710"/>
                  <a:gd name="connsiteY197" fmla="*/ 173443 h 1130241"/>
                  <a:gd name="connsiteX198" fmla="*/ 70147 w 312710"/>
                  <a:gd name="connsiteY198" fmla="*/ 166516 h 1130241"/>
                  <a:gd name="connsiteX199" fmla="*/ 77075 w 312710"/>
                  <a:gd name="connsiteY199" fmla="*/ 159589 h 1130241"/>
                  <a:gd name="connsiteX200" fmla="*/ 94393 w 312710"/>
                  <a:gd name="connsiteY200" fmla="*/ 156125 h 1130241"/>
                  <a:gd name="connsiteX201" fmla="*/ 97857 w 312710"/>
                  <a:gd name="connsiteY201" fmla="*/ 145734 h 1130241"/>
                  <a:gd name="connsiteX202" fmla="*/ 111711 w 312710"/>
                  <a:gd name="connsiteY202" fmla="*/ 131879 h 1130241"/>
                  <a:gd name="connsiteX203" fmla="*/ 108247 w 312710"/>
                  <a:gd name="connsiteY203" fmla="*/ 121489 h 1130241"/>
                  <a:gd name="connsiteX204" fmla="*/ 101320 w 312710"/>
                  <a:gd name="connsiteY204" fmla="*/ 114561 h 1130241"/>
                  <a:gd name="connsiteX205" fmla="*/ 77075 w 312710"/>
                  <a:gd name="connsiteY205" fmla="*/ 100707 h 1130241"/>
                  <a:gd name="connsiteX206" fmla="*/ 66684 w 312710"/>
                  <a:gd name="connsiteY206" fmla="*/ 97243 h 1130241"/>
                  <a:gd name="connsiteX207" fmla="*/ 45902 w 312710"/>
                  <a:gd name="connsiteY207" fmla="*/ 100707 h 1130241"/>
                  <a:gd name="connsiteX208" fmla="*/ 56293 w 312710"/>
                  <a:gd name="connsiteY208" fmla="*/ 97243 h 1130241"/>
                  <a:gd name="connsiteX209" fmla="*/ 84002 w 312710"/>
                  <a:gd name="connsiteY209" fmla="*/ 93779 h 1130241"/>
                  <a:gd name="connsiteX210" fmla="*/ 101320 w 312710"/>
                  <a:gd name="connsiteY210" fmla="*/ 90316 h 1130241"/>
                  <a:gd name="connsiteX211" fmla="*/ 111711 w 312710"/>
                  <a:gd name="connsiteY211" fmla="*/ 79925 h 1130241"/>
                  <a:gd name="connsiteX212" fmla="*/ 118638 w 312710"/>
                  <a:gd name="connsiteY212" fmla="*/ 59143 h 1130241"/>
                  <a:gd name="connsiteX213" fmla="*/ 115175 w 312710"/>
                  <a:gd name="connsiteY213" fmla="*/ 41825 h 1130241"/>
                  <a:gd name="connsiteX214" fmla="*/ 111711 w 312710"/>
                  <a:gd name="connsiteY214" fmla="*/ 31434 h 1130241"/>
                  <a:gd name="connsiteX215" fmla="*/ 115175 w 312710"/>
                  <a:gd name="connsiteY215" fmla="*/ 21043 h 1130241"/>
                  <a:gd name="connsiteX216" fmla="*/ 115175 w 312710"/>
                  <a:gd name="connsiteY216" fmla="*/ 3725 h 113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312710" h="1130241">
                    <a:moveTo>
                      <a:pt x="115175" y="3725"/>
                    </a:moveTo>
                    <a:lnTo>
                      <a:pt x="115175" y="3725"/>
                    </a:lnTo>
                    <a:cubicBezTo>
                      <a:pt x="128422" y="2521"/>
                      <a:pt x="173712" y="-4020"/>
                      <a:pt x="187911" y="3725"/>
                    </a:cubicBezTo>
                    <a:cubicBezTo>
                      <a:pt x="193079" y="6544"/>
                      <a:pt x="188742" y="15778"/>
                      <a:pt x="191375" y="21043"/>
                    </a:cubicBezTo>
                    <a:cubicBezTo>
                      <a:pt x="193706" y="25705"/>
                      <a:pt x="207041" y="36087"/>
                      <a:pt x="212157" y="38361"/>
                    </a:cubicBezTo>
                    <a:cubicBezTo>
                      <a:pt x="218829" y="41327"/>
                      <a:pt x="232938" y="45289"/>
                      <a:pt x="232938" y="45289"/>
                    </a:cubicBezTo>
                    <a:cubicBezTo>
                      <a:pt x="235247" y="48752"/>
                      <a:pt x="236336" y="53473"/>
                      <a:pt x="239866" y="55679"/>
                    </a:cubicBezTo>
                    <a:cubicBezTo>
                      <a:pt x="246058" y="59549"/>
                      <a:pt x="260647" y="62607"/>
                      <a:pt x="260647" y="62607"/>
                    </a:cubicBezTo>
                    <a:cubicBezTo>
                      <a:pt x="262956" y="64916"/>
                      <a:pt x="264543" y="68321"/>
                      <a:pt x="267575" y="69534"/>
                    </a:cubicBezTo>
                    <a:cubicBezTo>
                      <a:pt x="276415" y="73070"/>
                      <a:pt x="295284" y="76461"/>
                      <a:pt x="295284" y="76461"/>
                    </a:cubicBezTo>
                    <a:cubicBezTo>
                      <a:pt x="297593" y="78770"/>
                      <a:pt x="299411" y="81709"/>
                      <a:pt x="302211" y="83389"/>
                    </a:cubicBezTo>
                    <a:cubicBezTo>
                      <a:pt x="305342" y="85267"/>
                      <a:pt x="313757" y="83388"/>
                      <a:pt x="312602" y="86852"/>
                    </a:cubicBezTo>
                    <a:cubicBezTo>
                      <a:pt x="310969" y="91750"/>
                      <a:pt x="303645" y="92146"/>
                      <a:pt x="298747" y="93779"/>
                    </a:cubicBezTo>
                    <a:cubicBezTo>
                      <a:pt x="293162" y="95641"/>
                      <a:pt x="287140" y="95815"/>
                      <a:pt x="281429" y="97243"/>
                    </a:cubicBezTo>
                    <a:cubicBezTo>
                      <a:pt x="277887" y="98129"/>
                      <a:pt x="274502" y="99552"/>
                      <a:pt x="271038" y="100707"/>
                    </a:cubicBezTo>
                    <a:cubicBezTo>
                      <a:pt x="262956" y="99552"/>
                      <a:pt x="254413" y="100174"/>
                      <a:pt x="246793" y="97243"/>
                    </a:cubicBezTo>
                    <a:cubicBezTo>
                      <a:pt x="239022" y="94254"/>
                      <a:pt x="233457" y="87113"/>
                      <a:pt x="226011" y="83389"/>
                    </a:cubicBezTo>
                    <a:cubicBezTo>
                      <a:pt x="207899" y="74332"/>
                      <a:pt x="217166" y="77713"/>
                      <a:pt x="198302" y="72998"/>
                    </a:cubicBezTo>
                    <a:cubicBezTo>
                      <a:pt x="195993" y="76462"/>
                      <a:pt x="192059" y="79283"/>
                      <a:pt x="191375" y="83389"/>
                    </a:cubicBezTo>
                    <a:cubicBezTo>
                      <a:pt x="187777" y="104971"/>
                      <a:pt x="204659" y="83957"/>
                      <a:pt x="187911" y="100707"/>
                    </a:cubicBezTo>
                    <a:cubicBezTo>
                      <a:pt x="183293" y="99552"/>
                      <a:pt x="178315" y="99372"/>
                      <a:pt x="174057" y="97243"/>
                    </a:cubicBezTo>
                    <a:cubicBezTo>
                      <a:pt x="165034" y="92731"/>
                      <a:pt x="167617" y="87828"/>
                      <a:pt x="163666" y="79925"/>
                    </a:cubicBezTo>
                    <a:cubicBezTo>
                      <a:pt x="161804" y="76202"/>
                      <a:pt x="159047" y="72998"/>
                      <a:pt x="156738" y="69534"/>
                    </a:cubicBezTo>
                    <a:cubicBezTo>
                      <a:pt x="155584" y="62607"/>
                      <a:pt x="155496" y="55414"/>
                      <a:pt x="153275" y="48752"/>
                    </a:cubicBezTo>
                    <a:cubicBezTo>
                      <a:pt x="151959" y="44803"/>
                      <a:pt x="150510" y="38361"/>
                      <a:pt x="146347" y="38361"/>
                    </a:cubicBezTo>
                    <a:cubicBezTo>
                      <a:pt x="142696" y="38361"/>
                      <a:pt x="144038" y="45288"/>
                      <a:pt x="142884" y="48752"/>
                    </a:cubicBezTo>
                    <a:cubicBezTo>
                      <a:pt x="141729" y="59143"/>
                      <a:pt x="140898" y="69575"/>
                      <a:pt x="139420" y="79925"/>
                    </a:cubicBezTo>
                    <a:cubicBezTo>
                      <a:pt x="137670" y="92172"/>
                      <a:pt x="130674" y="103571"/>
                      <a:pt x="142884" y="114561"/>
                    </a:cubicBezTo>
                    <a:cubicBezTo>
                      <a:pt x="151997" y="122763"/>
                      <a:pt x="168525" y="127727"/>
                      <a:pt x="180984" y="131879"/>
                    </a:cubicBezTo>
                    <a:cubicBezTo>
                      <a:pt x="183293" y="134188"/>
                      <a:pt x="185111" y="137127"/>
                      <a:pt x="187911" y="138807"/>
                    </a:cubicBezTo>
                    <a:cubicBezTo>
                      <a:pt x="191042" y="140685"/>
                      <a:pt x="194671" y="141888"/>
                      <a:pt x="198302" y="142270"/>
                    </a:cubicBezTo>
                    <a:cubicBezTo>
                      <a:pt x="216709" y="144208"/>
                      <a:pt x="235247" y="144579"/>
                      <a:pt x="253720" y="145734"/>
                    </a:cubicBezTo>
                    <a:cubicBezTo>
                      <a:pt x="254875" y="149198"/>
                      <a:pt x="257184" y="152474"/>
                      <a:pt x="257184" y="156125"/>
                    </a:cubicBezTo>
                    <a:cubicBezTo>
                      <a:pt x="257184" y="160885"/>
                      <a:pt x="254571" y="165296"/>
                      <a:pt x="253720" y="169979"/>
                    </a:cubicBezTo>
                    <a:cubicBezTo>
                      <a:pt x="252260" y="178011"/>
                      <a:pt x="251411" y="186143"/>
                      <a:pt x="250257" y="194225"/>
                    </a:cubicBezTo>
                    <a:cubicBezTo>
                      <a:pt x="206269" y="185427"/>
                      <a:pt x="255293" y="198563"/>
                      <a:pt x="222547" y="180370"/>
                    </a:cubicBezTo>
                    <a:cubicBezTo>
                      <a:pt x="216164" y="176824"/>
                      <a:pt x="208693" y="175752"/>
                      <a:pt x="201766" y="173443"/>
                    </a:cubicBezTo>
                    <a:lnTo>
                      <a:pt x="191375" y="169979"/>
                    </a:lnTo>
                    <a:cubicBezTo>
                      <a:pt x="189066" y="167670"/>
                      <a:pt x="187545" y="164085"/>
                      <a:pt x="184447" y="163052"/>
                    </a:cubicBezTo>
                    <a:cubicBezTo>
                      <a:pt x="176702" y="160471"/>
                      <a:pt x="168207" y="161190"/>
                      <a:pt x="160202" y="159589"/>
                    </a:cubicBezTo>
                    <a:cubicBezTo>
                      <a:pt x="156622" y="158873"/>
                      <a:pt x="153275" y="157280"/>
                      <a:pt x="149811" y="156125"/>
                    </a:cubicBezTo>
                    <a:cubicBezTo>
                      <a:pt x="136332" y="176344"/>
                      <a:pt x="146347" y="155768"/>
                      <a:pt x="146347" y="180370"/>
                    </a:cubicBezTo>
                    <a:cubicBezTo>
                      <a:pt x="146347" y="187393"/>
                      <a:pt x="143812" y="194191"/>
                      <a:pt x="142884" y="201152"/>
                    </a:cubicBezTo>
                    <a:cubicBezTo>
                      <a:pt x="141502" y="211515"/>
                      <a:pt x="140575" y="221934"/>
                      <a:pt x="139420" y="232325"/>
                    </a:cubicBezTo>
                    <a:cubicBezTo>
                      <a:pt x="142884" y="234634"/>
                      <a:pt x="146088" y="237390"/>
                      <a:pt x="149811" y="239252"/>
                    </a:cubicBezTo>
                    <a:cubicBezTo>
                      <a:pt x="164766" y="246729"/>
                      <a:pt x="196625" y="245517"/>
                      <a:pt x="205229" y="246179"/>
                    </a:cubicBezTo>
                    <a:cubicBezTo>
                      <a:pt x="207538" y="250797"/>
                      <a:pt x="208851" y="256067"/>
                      <a:pt x="212157" y="260034"/>
                    </a:cubicBezTo>
                    <a:cubicBezTo>
                      <a:pt x="217322" y="266232"/>
                      <a:pt x="225846" y="268061"/>
                      <a:pt x="232938" y="270425"/>
                    </a:cubicBezTo>
                    <a:cubicBezTo>
                      <a:pt x="240165" y="292103"/>
                      <a:pt x="244852" y="301793"/>
                      <a:pt x="232938" y="332770"/>
                    </a:cubicBezTo>
                    <a:cubicBezTo>
                      <a:pt x="231959" y="335316"/>
                      <a:pt x="209998" y="319568"/>
                      <a:pt x="208693" y="318916"/>
                    </a:cubicBezTo>
                    <a:cubicBezTo>
                      <a:pt x="202867" y="316003"/>
                      <a:pt x="190004" y="313656"/>
                      <a:pt x="184447" y="311989"/>
                    </a:cubicBezTo>
                    <a:cubicBezTo>
                      <a:pt x="177453" y="309891"/>
                      <a:pt x="163666" y="305061"/>
                      <a:pt x="163666" y="305061"/>
                    </a:cubicBezTo>
                    <a:cubicBezTo>
                      <a:pt x="159048" y="306216"/>
                      <a:pt x="153528" y="305551"/>
                      <a:pt x="149811" y="308525"/>
                    </a:cubicBezTo>
                    <a:cubicBezTo>
                      <a:pt x="141848" y="314896"/>
                      <a:pt x="148768" y="328263"/>
                      <a:pt x="153275" y="332770"/>
                    </a:cubicBezTo>
                    <a:cubicBezTo>
                      <a:pt x="155857" y="335352"/>
                      <a:pt x="160202" y="335079"/>
                      <a:pt x="163666" y="336234"/>
                    </a:cubicBezTo>
                    <a:cubicBezTo>
                      <a:pt x="171326" y="343894"/>
                      <a:pt x="176162" y="347372"/>
                      <a:pt x="180984" y="357016"/>
                    </a:cubicBezTo>
                    <a:cubicBezTo>
                      <a:pt x="182617" y="360282"/>
                      <a:pt x="183562" y="363865"/>
                      <a:pt x="184447" y="367407"/>
                    </a:cubicBezTo>
                    <a:cubicBezTo>
                      <a:pt x="185875" y="373118"/>
                      <a:pt x="183748" y="380562"/>
                      <a:pt x="187911" y="384725"/>
                    </a:cubicBezTo>
                    <a:cubicBezTo>
                      <a:pt x="192305" y="389118"/>
                      <a:pt x="219248" y="393763"/>
                      <a:pt x="226011" y="395116"/>
                    </a:cubicBezTo>
                    <a:cubicBezTo>
                      <a:pt x="229475" y="399734"/>
                      <a:pt x="236402" y="403197"/>
                      <a:pt x="236402" y="408970"/>
                    </a:cubicBezTo>
                    <a:cubicBezTo>
                      <a:pt x="236402" y="422252"/>
                      <a:pt x="213639" y="412662"/>
                      <a:pt x="212157" y="412434"/>
                    </a:cubicBezTo>
                    <a:cubicBezTo>
                      <a:pt x="201824" y="410844"/>
                      <a:pt x="191375" y="410125"/>
                      <a:pt x="180984" y="408970"/>
                    </a:cubicBezTo>
                    <a:cubicBezTo>
                      <a:pt x="172902" y="410125"/>
                      <a:pt x="164198" y="409118"/>
                      <a:pt x="156738" y="412434"/>
                    </a:cubicBezTo>
                    <a:cubicBezTo>
                      <a:pt x="152934" y="414125"/>
                      <a:pt x="150000" y="418667"/>
                      <a:pt x="149811" y="422825"/>
                    </a:cubicBezTo>
                    <a:cubicBezTo>
                      <a:pt x="148814" y="444769"/>
                      <a:pt x="151590" y="466732"/>
                      <a:pt x="153275" y="488634"/>
                    </a:cubicBezTo>
                    <a:cubicBezTo>
                      <a:pt x="153901" y="496774"/>
                      <a:pt x="153423" y="505419"/>
                      <a:pt x="156738" y="512879"/>
                    </a:cubicBezTo>
                    <a:cubicBezTo>
                      <a:pt x="158429" y="516683"/>
                      <a:pt x="163406" y="517945"/>
                      <a:pt x="167129" y="519807"/>
                    </a:cubicBezTo>
                    <a:cubicBezTo>
                      <a:pt x="170395" y="521440"/>
                      <a:pt x="173998" y="522309"/>
                      <a:pt x="177520" y="523270"/>
                    </a:cubicBezTo>
                    <a:cubicBezTo>
                      <a:pt x="186705" y="525775"/>
                      <a:pt x="195993" y="527889"/>
                      <a:pt x="205229" y="530198"/>
                    </a:cubicBezTo>
                    <a:cubicBezTo>
                      <a:pt x="207538" y="532507"/>
                      <a:pt x="209357" y="535445"/>
                      <a:pt x="212157" y="537125"/>
                    </a:cubicBezTo>
                    <a:cubicBezTo>
                      <a:pt x="215287" y="539003"/>
                      <a:pt x="219696" y="538308"/>
                      <a:pt x="222547" y="540589"/>
                    </a:cubicBezTo>
                    <a:cubicBezTo>
                      <a:pt x="225798" y="543189"/>
                      <a:pt x="226875" y="547729"/>
                      <a:pt x="229475" y="550979"/>
                    </a:cubicBezTo>
                    <a:cubicBezTo>
                      <a:pt x="231515" y="553529"/>
                      <a:pt x="234093" y="555598"/>
                      <a:pt x="236402" y="557907"/>
                    </a:cubicBezTo>
                    <a:cubicBezTo>
                      <a:pt x="220238" y="560216"/>
                      <a:pt x="203401" y="559671"/>
                      <a:pt x="187911" y="564834"/>
                    </a:cubicBezTo>
                    <a:cubicBezTo>
                      <a:pt x="184447" y="565989"/>
                      <a:pt x="186080" y="571959"/>
                      <a:pt x="184447" y="575225"/>
                    </a:cubicBezTo>
                    <a:cubicBezTo>
                      <a:pt x="178674" y="586771"/>
                      <a:pt x="177521" y="585616"/>
                      <a:pt x="167129" y="592543"/>
                    </a:cubicBezTo>
                    <a:cubicBezTo>
                      <a:pt x="164820" y="596007"/>
                      <a:pt x="162064" y="599211"/>
                      <a:pt x="160202" y="602934"/>
                    </a:cubicBezTo>
                    <a:cubicBezTo>
                      <a:pt x="155412" y="612514"/>
                      <a:pt x="153413" y="628842"/>
                      <a:pt x="160202" y="637570"/>
                    </a:cubicBezTo>
                    <a:cubicBezTo>
                      <a:pt x="164685" y="643334"/>
                      <a:pt x="174057" y="642189"/>
                      <a:pt x="180984" y="644498"/>
                    </a:cubicBezTo>
                    <a:lnTo>
                      <a:pt x="191375" y="647961"/>
                    </a:lnTo>
                    <a:cubicBezTo>
                      <a:pt x="192840" y="649426"/>
                      <a:pt x="206261" y="660784"/>
                      <a:pt x="201766" y="665279"/>
                    </a:cubicBezTo>
                    <a:cubicBezTo>
                      <a:pt x="199184" y="667861"/>
                      <a:pt x="194839" y="662970"/>
                      <a:pt x="191375" y="661816"/>
                    </a:cubicBezTo>
                    <a:cubicBezTo>
                      <a:pt x="177676" y="648119"/>
                      <a:pt x="178926" y="645822"/>
                      <a:pt x="146347" y="658352"/>
                    </a:cubicBezTo>
                    <a:cubicBezTo>
                      <a:pt x="141528" y="660206"/>
                      <a:pt x="141729" y="667589"/>
                      <a:pt x="139420" y="672207"/>
                    </a:cubicBezTo>
                    <a:cubicBezTo>
                      <a:pt x="138266" y="676825"/>
                      <a:pt x="137265" y="681484"/>
                      <a:pt x="135957" y="686061"/>
                    </a:cubicBezTo>
                    <a:cubicBezTo>
                      <a:pt x="132524" y="698077"/>
                      <a:pt x="127561" y="702540"/>
                      <a:pt x="135957" y="717234"/>
                    </a:cubicBezTo>
                    <a:cubicBezTo>
                      <a:pt x="137768" y="720404"/>
                      <a:pt x="142805" y="719813"/>
                      <a:pt x="146347" y="720698"/>
                    </a:cubicBezTo>
                    <a:cubicBezTo>
                      <a:pt x="152059" y="722126"/>
                      <a:pt x="157893" y="723007"/>
                      <a:pt x="163666" y="724161"/>
                    </a:cubicBezTo>
                    <a:cubicBezTo>
                      <a:pt x="165975" y="726470"/>
                      <a:pt x="167793" y="729409"/>
                      <a:pt x="170593" y="731089"/>
                    </a:cubicBezTo>
                    <a:cubicBezTo>
                      <a:pt x="173724" y="732967"/>
                      <a:pt x="178179" y="732215"/>
                      <a:pt x="180984" y="734552"/>
                    </a:cubicBezTo>
                    <a:cubicBezTo>
                      <a:pt x="185003" y="737901"/>
                      <a:pt x="204566" y="768360"/>
                      <a:pt x="205229" y="769189"/>
                    </a:cubicBezTo>
                    <a:cubicBezTo>
                      <a:pt x="209309" y="774289"/>
                      <a:pt x="214745" y="778162"/>
                      <a:pt x="219084" y="783043"/>
                    </a:cubicBezTo>
                    <a:cubicBezTo>
                      <a:pt x="250883" y="818816"/>
                      <a:pt x="220684" y="788107"/>
                      <a:pt x="239866" y="807289"/>
                    </a:cubicBezTo>
                    <a:cubicBezTo>
                      <a:pt x="238711" y="814216"/>
                      <a:pt x="237779" y="821184"/>
                      <a:pt x="236402" y="828070"/>
                    </a:cubicBezTo>
                    <a:cubicBezTo>
                      <a:pt x="235468" y="832738"/>
                      <a:pt x="236746" y="839069"/>
                      <a:pt x="232938" y="841925"/>
                    </a:cubicBezTo>
                    <a:cubicBezTo>
                      <a:pt x="230017" y="844116"/>
                      <a:pt x="226011" y="839616"/>
                      <a:pt x="222547" y="838461"/>
                    </a:cubicBezTo>
                    <a:cubicBezTo>
                      <a:pt x="214062" y="825733"/>
                      <a:pt x="214342" y="827699"/>
                      <a:pt x="208693" y="810752"/>
                    </a:cubicBezTo>
                    <a:cubicBezTo>
                      <a:pt x="207188" y="806236"/>
                      <a:pt x="207104" y="801273"/>
                      <a:pt x="205229" y="796898"/>
                    </a:cubicBezTo>
                    <a:cubicBezTo>
                      <a:pt x="203589" y="793072"/>
                      <a:pt x="199993" y="790311"/>
                      <a:pt x="198302" y="786507"/>
                    </a:cubicBezTo>
                    <a:cubicBezTo>
                      <a:pt x="195336" y="779834"/>
                      <a:pt x="191375" y="765725"/>
                      <a:pt x="191375" y="765725"/>
                    </a:cubicBezTo>
                    <a:cubicBezTo>
                      <a:pt x="190220" y="754180"/>
                      <a:pt x="193546" y="741232"/>
                      <a:pt x="187911" y="731089"/>
                    </a:cubicBezTo>
                    <a:cubicBezTo>
                      <a:pt x="185599" y="726928"/>
                      <a:pt x="177104" y="730895"/>
                      <a:pt x="174057" y="734552"/>
                    </a:cubicBezTo>
                    <a:cubicBezTo>
                      <a:pt x="170288" y="739074"/>
                      <a:pt x="171561" y="746063"/>
                      <a:pt x="170593" y="751870"/>
                    </a:cubicBezTo>
                    <a:cubicBezTo>
                      <a:pt x="165640" y="781588"/>
                      <a:pt x="172117" y="768634"/>
                      <a:pt x="160202" y="786507"/>
                    </a:cubicBezTo>
                    <a:cubicBezTo>
                      <a:pt x="157318" y="821117"/>
                      <a:pt x="153275" y="864064"/>
                      <a:pt x="153275" y="897343"/>
                    </a:cubicBezTo>
                    <a:cubicBezTo>
                      <a:pt x="153275" y="903230"/>
                      <a:pt x="155584" y="908888"/>
                      <a:pt x="156738" y="914661"/>
                    </a:cubicBezTo>
                    <a:cubicBezTo>
                      <a:pt x="161356" y="913507"/>
                      <a:pt x="166016" y="912506"/>
                      <a:pt x="170593" y="911198"/>
                    </a:cubicBezTo>
                    <a:cubicBezTo>
                      <a:pt x="174104" y="910195"/>
                      <a:pt x="177333" y="907734"/>
                      <a:pt x="180984" y="907734"/>
                    </a:cubicBezTo>
                    <a:cubicBezTo>
                      <a:pt x="185744" y="907734"/>
                      <a:pt x="190220" y="910043"/>
                      <a:pt x="194838" y="911198"/>
                    </a:cubicBezTo>
                    <a:cubicBezTo>
                      <a:pt x="197147" y="914662"/>
                      <a:pt x="199904" y="917866"/>
                      <a:pt x="201766" y="921589"/>
                    </a:cubicBezTo>
                    <a:cubicBezTo>
                      <a:pt x="203399" y="924854"/>
                      <a:pt x="203351" y="928849"/>
                      <a:pt x="205229" y="931979"/>
                    </a:cubicBezTo>
                    <a:cubicBezTo>
                      <a:pt x="206909" y="934779"/>
                      <a:pt x="210066" y="936398"/>
                      <a:pt x="212157" y="938907"/>
                    </a:cubicBezTo>
                    <a:cubicBezTo>
                      <a:pt x="215852" y="943342"/>
                      <a:pt x="219084" y="948143"/>
                      <a:pt x="222547" y="952761"/>
                    </a:cubicBezTo>
                    <a:cubicBezTo>
                      <a:pt x="223702" y="958534"/>
                      <a:pt x="224149" y="964494"/>
                      <a:pt x="226011" y="970079"/>
                    </a:cubicBezTo>
                    <a:cubicBezTo>
                      <a:pt x="231026" y="985124"/>
                      <a:pt x="234864" y="984246"/>
                      <a:pt x="243329" y="997789"/>
                    </a:cubicBezTo>
                    <a:cubicBezTo>
                      <a:pt x="246066" y="1002167"/>
                      <a:pt x="247948" y="1007025"/>
                      <a:pt x="250257" y="1011643"/>
                    </a:cubicBezTo>
                    <a:cubicBezTo>
                      <a:pt x="253720" y="1025498"/>
                      <a:pt x="257846" y="1039203"/>
                      <a:pt x="260647" y="1053207"/>
                    </a:cubicBezTo>
                    <a:cubicBezTo>
                      <a:pt x="265045" y="1075193"/>
                      <a:pt x="262683" y="1064814"/>
                      <a:pt x="267575" y="1084379"/>
                    </a:cubicBezTo>
                    <a:cubicBezTo>
                      <a:pt x="268729" y="1097079"/>
                      <a:pt x="268171" y="1110053"/>
                      <a:pt x="271038" y="1122479"/>
                    </a:cubicBezTo>
                    <a:cubicBezTo>
                      <a:pt x="271772" y="1125661"/>
                      <a:pt x="277504" y="1132640"/>
                      <a:pt x="277966" y="1129407"/>
                    </a:cubicBezTo>
                    <a:cubicBezTo>
                      <a:pt x="279445" y="1119057"/>
                      <a:pt x="276092" y="1108567"/>
                      <a:pt x="274502" y="1098234"/>
                    </a:cubicBezTo>
                    <a:cubicBezTo>
                      <a:pt x="273778" y="1093529"/>
                      <a:pt x="274012" y="1088096"/>
                      <a:pt x="271038" y="1084379"/>
                    </a:cubicBezTo>
                    <a:cubicBezTo>
                      <a:pt x="268757" y="1081528"/>
                      <a:pt x="264111" y="1082070"/>
                      <a:pt x="260647" y="1080916"/>
                    </a:cubicBezTo>
                    <a:cubicBezTo>
                      <a:pt x="254299" y="1061868"/>
                      <a:pt x="260998" y="1078931"/>
                      <a:pt x="250257" y="1060134"/>
                    </a:cubicBezTo>
                    <a:cubicBezTo>
                      <a:pt x="237121" y="1037147"/>
                      <a:pt x="248196" y="1055325"/>
                      <a:pt x="239866" y="1035889"/>
                    </a:cubicBezTo>
                    <a:cubicBezTo>
                      <a:pt x="221651" y="993389"/>
                      <a:pt x="243400" y="1046422"/>
                      <a:pt x="226011" y="1011643"/>
                    </a:cubicBezTo>
                    <a:cubicBezTo>
                      <a:pt x="221829" y="1003278"/>
                      <a:pt x="223890" y="997477"/>
                      <a:pt x="215620" y="990861"/>
                    </a:cubicBezTo>
                    <a:cubicBezTo>
                      <a:pt x="212769" y="988580"/>
                      <a:pt x="208693" y="988552"/>
                      <a:pt x="205229" y="987398"/>
                    </a:cubicBezTo>
                    <a:cubicBezTo>
                      <a:pt x="200490" y="977919"/>
                      <a:pt x="197902" y="971310"/>
                      <a:pt x="191375" y="963152"/>
                    </a:cubicBezTo>
                    <a:cubicBezTo>
                      <a:pt x="189335" y="960602"/>
                      <a:pt x="186756" y="958534"/>
                      <a:pt x="184447" y="956225"/>
                    </a:cubicBezTo>
                    <a:cubicBezTo>
                      <a:pt x="175745" y="930114"/>
                      <a:pt x="187482" y="962293"/>
                      <a:pt x="174057" y="935443"/>
                    </a:cubicBezTo>
                    <a:cubicBezTo>
                      <a:pt x="169918" y="927165"/>
                      <a:pt x="170872" y="918404"/>
                      <a:pt x="163666" y="911198"/>
                    </a:cubicBezTo>
                    <a:cubicBezTo>
                      <a:pt x="161084" y="908616"/>
                      <a:pt x="156739" y="908889"/>
                      <a:pt x="153275" y="907734"/>
                    </a:cubicBezTo>
                    <a:cubicBezTo>
                      <a:pt x="146567" y="887613"/>
                      <a:pt x="153925" y="905694"/>
                      <a:pt x="135957" y="880025"/>
                    </a:cubicBezTo>
                    <a:cubicBezTo>
                      <a:pt x="132096" y="874510"/>
                      <a:pt x="129479" y="868185"/>
                      <a:pt x="125566" y="862707"/>
                    </a:cubicBezTo>
                    <a:cubicBezTo>
                      <a:pt x="107936" y="838025"/>
                      <a:pt x="131246" y="880996"/>
                      <a:pt x="111711" y="841925"/>
                    </a:cubicBezTo>
                    <a:cubicBezTo>
                      <a:pt x="112866" y="831534"/>
                      <a:pt x="115175" y="821207"/>
                      <a:pt x="115175" y="810752"/>
                    </a:cubicBezTo>
                    <a:cubicBezTo>
                      <a:pt x="115175" y="807101"/>
                      <a:pt x="113149" y="817787"/>
                      <a:pt x="111711" y="821143"/>
                    </a:cubicBezTo>
                    <a:cubicBezTo>
                      <a:pt x="109677" y="825889"/>
                      <a:pt x="107441" y="830570"/>
                      <a:pt x="104784" y="834998"/>
                    </a:cubicBezTo>
                    <a:cubicBezTo>
                      <a:pt x="100501" y="842137"/>
                      <a:pt x="90929" y="855779"/>
                      <a:pt x="90929" y="855779"/>
                    </a:cubicBezTo>
                    <a:cubicBezTo>
                      <a:pt x="89775" y="859243"/>
                      <a:pt x="90048" y="863588"/>
                      <a:pt x="87466" y="866170"/>
                    </a:cubicBezTo>
                    <a:cubicBezTo>
                      <a:pt x="77075" y="876562"/>
                      <a:pt x="49366" y="860398"/>
                      <a:pt x="45902" y="859243"/>
                    </a:cubicBezTo>
                    <a:cubicBezTo>
                      <a:pt x="52103" y="840643"/>
                      <a:pt x="46278" y="854124"/>
                      <a:pt x="63220" y="831534"/>
                    </a:cubicBezTo>
                    <a:cubicBezTo>
                      <a:pt x="65718" y="828204"/>
                      <a:pt x="68285" y="824866"/>
                      <a:pt x="70147" y="821143"/>
                    </a:cubicBezTo>
                    <a:cubicBezTo>
                      <a:pt x="71780" y="817877"/>
                      <a:pt x="71330" y="813603"/>
                      <a:pt x="73611" y="810752"/>
                    </a:cubicBezTo>
                    <a:cubicBezTo>
                      <a:pt x="76212" y="807501"/>
                      <a:pt x="80538" y="806134"/>
                      <a:pt x="84002" y="803825"/>
                    </a:cubicBezTo>
                    <a:cubicBezTo>
                      <a:pt x="85157" y="799207"/>
                      <a:pt x="86158" y="794547"/>
                      <a:pt x="87466" y="789970"/>
                    </a:cubicBezTo>
                    <a:cubicBezTo>
                      <a:pt x="88469" y="786460"/>
                      <a:pt x="90213" y="783159"/>
                      <a:pt x="90929" y="779579"/>
                    </a:cubicBezTo>
                    <a:cubicBezTo>
                      <a:pt x="92530" y="771574"/>
                      <a:pt x="92792" y="763339"/>
                      <a:pt x="94393" y="755334"/>
                    </a:cubicBezTo>
                    <a:cubicBezTo>
                      <a:pt x="95109" y="751754"/>
                      <a:pt x="101276" y="743661"/>
                      <a:pt x="97857" y="744943"/>
                    </a:cubicBezTo>
                    <a:cubicBezTo>
                      <a:pt x="86164" y="749328"/>
                      <a:pt x="77075" y="758798"/>
                      <a:pt x="66684" y="765725"/>
                    </a:cubicBezTo>
                    <a:cubicBezTo>
                      <a:pt x="43700" y="781047"/>
                      <a:pt x="68569" y="771710"/>
                      <a:pt x="45902" y="783043"/>
                    </a:cubicBezTo>
                    <a:cubicBezTo>
                      <a:pt x="38799" y="786595"/>
                      <a:pt x="24785" y="788652"/>
                      <a:pt x="18193" y="789970"/>
                    </a:cubicBezTo>
                    <a:cubicBezTo>
                      <a:pt x="12420" y="787661"/>
                      <a:pt x="4324" y="788216"/>
                      <a:pt x="875" y="783043"/>
                    </a:cubicBezTo>
                    <a:cubicBezTo>
                      <a:pt x="-1766" y="779082"/>
                      <a:pt x="2209" y="773447"/>
                      <a:pt x="4338" y="769189"/>
                    </a:cubicBezTo>
                    <a:cubicBezTo>
                      <a:pt x="8142" y="761581"/>
                      <a:pt x="14546" y="761168"/>
                      <a:pt x="21657" y="758798"/>
                    </a:cubicBezTo>
                    <a:cubicBezTo>
                      <a:pt x="23966" y="756489"/>
                      <a:pt x="25971" y="753829"/>
                      <a:pt x="28584" y="751870"/>
                    </a:cubicBezTo>
                    <a:cubicBezTo>
                      <a:pt x="35244" y="746875"/>
                      <a:pt x="49366" y="738016"/>
                      <a:pt x="49366" y="738016"/>
                    </a:cubicBezTo>
                    <a:cubicBezTo>
                      <a:pt x="51675" y="734552"/>
                      <a:pt x="53628" y="730823"/>
                      <a:pt x="56293" y="727625"/>
                    </a:cubicBezTo>
                    <a:cubicBezTo>
                      <a:pt x="59429" y="723862"/>
                      <a:pt x="63967" y="721310"/>
                      <a:pt x="66684" y="717234"/>
                    </a:cubicBezTo>
                    <a:cubicBezTo>
                      <a:pt x="68709" y="714196"/>
                      <a:pt x="68514" y="710109"/>
                      <a:pt x="70147" y="706843"/>
                    </a:cubicBezTo>
                    <a:cubicBezTo>
                      <a:pt x="72009" y="703120"/>
                      <a:pt x="74766" y="699916"/>
                      <a:pt x="77075" y="696452"/>
                    </a:cubicBezTo>
                    <a:cubicBezTo>
                      <a:pt x="78229" y="692988"/>
                      <a:pt x="77956" y="688643"/>
                      <a:pt x="80538" y="686061"/>
                    </a:cubicBezTo>
                    <a:cubicBezTo>
                      <a:pt x="83120" y="683479"/>
                      <a:pt x="87798" y="684476"/>
                      <a:pt x="90929" y="682598"/>
                    </a:cubicBezTo>
                    <a:cubicBezTo>
                      <a:pt x="93730" y="680918"/>
                      <a:pt x="95548" y="677979"/>
                      <a:pt x="97857" y="675670"/>
                    </a:cubicBezTo>
                    <a:cubicBezTo>
                      <a:pt x="95548" y="673361"/>
                      <a:pt x="93850" y="670203"/>
                      <a:pt x="90929" y="668743"/>
                    </a:cubicBezTo>
                    <a:cubicBezTo>
                      <a:pt x="85758" y="666158"/>
                      <a:pt x="58908" y="662252"/>
                      <a:pt x="56293" y="661816"/>
                    </a:cubicBezTo>
                    <a:cubicBezTo>
                      <a:pt x="53984" y="658352"/>
                      <a:pt x="52310" y="654369"/>
                      <a:pt x="49366" y="651425"/>
                    </a:cubicBezTo>
                    <a:cubicBezTo>
                      <a:pt x="46422" y="648481"/>
                      <a:pt x="40521" y="648363"/>
                      <a:pt x="38975" y="644498"/>
                    </a:cubicBezTo>
                    <a:cubicBezTo>
                      <a:pt x="37619" y="641108"/>
                      <a:pt x="40560" y="637238"/>
                      <a:pt x="42438" y="634107"/>
                    </a:cubicBezTo>
                    <a:cubicBezTo>
                      <a:pt x="47193" y="626182"/>
                      <a:pt x="51583" y="626440"/>
                      <a:pt x="59757" y="623716"/>
                    </a:cubicBezTo>
                    <a:cubicBezTo>
                      <a:pt x="71212" y="589344"/>
                      <a:pt x="51994" y="641846"/>
                      <a:pt x="73611" y="602934"/>
                    </a:cubicBezTo>
                    <a:cubicBezTo>
                      <a:pt x="77157" y="596551"/>
                      <a:pt x="80538" y="582152"/>
                      <a:pt x="80538" y="582152"/>
                    </a:cubicBezTo>
                    <a:cubicBezTo>
                      <a:pt x="79384" y="567143"/>
                      <a:pt x="79849" y="551920"/>
                      <a:pt x="77075" y="537125"/>
                    </a:cubicBezTo>
                    <a:cubicBezTo>
                      <a:pt x="75827" y="530470"/>
                      <a:pt x="63210" y="520487"/>
                      <a:pt x="59757" y="516343"/>
                    </a:cubicBezTo>
                    <a:cubicBezTo>
                      <a:pt x="57092" y="513145"/>
                      <a:pt x="55138" y="509416"/>
                      <a:pt x="52829" y="505952"/>
                    </a:cubicBezTo>
                    <a:cubicBezTo>
                      <a:pt x="50885" y="500119"/>
                      <a:pt x="45538" y="491003"/>
                      <a:pt x="52829" y="485170"/>
                    </a:cubicBezTo>
                    <a:cubicBezTo>
                      <a:pt x="56546" y="482196"/>
                      <a:pt x="62066" y="482861"/>
                      <a:pt x="66684" y="481707"/>
                    </a:cubicBezTo>
                    <a:cubicBezTo>
                      <a:pt x="70807" y="465212"/>
                      <a:pt x="75870" y="451588"/>
                      <a:pt x="66684" y="433216"/>
                    </a:cubicBezTo>
                    <a:cubicBezTo>
                      <a:pt x="65856" y="431560"/>
                      <a:pt x="43590" y="424363"/>
                      <a:pt x="38975" y="422825"/>
                    </a:cubicBezTo>
                    <a:lnTo>
                      <a:pt x="11266" y="426289"/>
                    </a:lnTo>
                    <a:cubicBezTo>
                      <a:pt x="18150" y="398746"/>
                      <a:pt x="9421" y="426050"/>
                      <a:pt x="25120" y="398579"/>
                    </a:cubicBezTo>
                    <a:cubicBezTo>
                      <a:pt x="26931" y="395409"/>
                      <a:pt x="26343" y="391071"/>
                      <a:pt x="28584" y="388189"/>
                    </a:cubicBezTo>
                    <a:cubicBezTo>
                      <a:pt x="34599" y="380456"/>
                      <a:pt x="42439" y="374334"/>
                      <a:pt x="49366" y="367407"/>
                    </a:cubicBezTo>
                    <a:cubicBezTo>
                      <a:pt x="51675" y="365098"/>
                      <a:pt x="54833" y="363400"/>
                      <a:pt x="56293" y="360479"/>
                    </a:cubicBezTo>
                    <a:cubicBezTo>
                      <a:pt x="59009" y="355047"/>
                      <a:pt x="65252" y="341129"/>
                      <a:pt x="70147" y="336234"/>
                    </a:cubicBezTo>
                    <a:cubicBezTo>
                      <a:pt x="76860" y="329521"/>
                      <a:pt x="82479" y="328660"/>
                      <a:pt x="90929" y="325843"/>
                    </a:cubicBezTo>
                    <a:cubicBezTo>
                      <a:pt x="112368" y="304407"/>
                      <a:pt x="94393" y="325831"/>
                      <a:pt x="94393" y="260034"/>
                    </a:cubicBezTo>
                    <a:cubicBezTo>
                      <a:pt x="94393" y="255274"/>
                      <a:pt x="96702" y="250797"/>
                      <a:pt x="97857" y="246179"/>
                    </a:cubicBezTo>
                    <a:cubicBezTo>
                      <a:pt x="94393" y="238097"/>
                      <a:pt x="93683" y="228151"/>
                      <a:pt x="87466" y="221934"/>
                    </a:cubicBezTo>
                    <a:cubicBezTo>
                      <a:pt x="81248" y="215717"/>
                      <a:pt x="71225" y="215182"/>
                      <a:pt x="63220" y="211543"/>
                    </a:cubicBezTo>
                    <a:cubicBezTo>
                      <a:pt x="39678" y="200842"/>
                      <a:pt x="58806" y="207763"/>
                      <a:pt x="38975" y="201152"/>
                    </a:cubicBezTo>
                    <a:cubicBezTo>
                      <a:pt x="32024" y="202890"/>
                      <a:pt x="19512" y="204368"/>
                      <a:pt x="14729" y="211543"/>
                    </a:cubicBezTo>
                    <a:cubicBezTo>
                      <a:pt x="1061" y="232046"/>
                      <a:pt x="22930" y="221511"/>
                      <a:pt x="875" y="228861"/>
                    </a:cubicBezTo>
                    <a:cubicBezTo>
                      <a:pt x="2029" y="221934"/>
                      <a:pt x="1486" y="214497"/>
                      <a:pt x="4338" y="208079"/>
                    </a:cubicBezTo>
                    <a:cubicBezTo>
                      <a:pt x="6327" y="203603"/>
                      <a:pt x="10863" y="200696"/>
                      <a:pt x="14729" y="197689"/>
                    </a:cubicBezTo>
                    <a:cubicBezTo>
                      <a:pt x="14739" y="197681"/>
                      <a:pt x="40701" y="180374"/>
                      <a:pt x="45902" y="176907"/>
                    </a:cubicBezTo>
                    <a:cubicBezTo>
                      <a:pt x="49863" y="174266"/>
                      <a:pt x="55139" y="174598"/>
                      <a:pt x="59757" y="173443"/>
                    </a:cubicBezTo>
                    <a:cubicBezTo>
                      <a:pt x="63220" y="171134"/>
                      <a:pt x="66897" y="169116"/>
                      <a:pt x="70147" y="166516"/>
                    </a:cubicBezTo>
                    <a:cubicBezTo>
                      <a:pt x="72697" y="164476"/>
                      <a:pt x="74073" y="160875"/>
                      <a:pt x="77075" y="159589"/>
                    </a:cubicBezTo>
                    <a:cubicBezTo>
                      <a:pt x="82486" y="157270"/>
                      <a:pt x="88620" y="157280"/>
                      <a:pt x="94393" y="156125"/>
                    </a:cubicBezTo>
                    <a:cubicBezTo>
                      <a:pt x="95548" y="152661"/>
                      <a:pt x="95275" y="148316"/>
                      <a:pt x="97857" y="145734"/>
                    </a:cubicBezTo>
                    <a:cubicBezTo>
                      <a:pt x="116329" y="127260"/>
                      <a:pt x="102473" y="159590"/>
                      <a:pt x="111711" y="131879"/>
                    </a:cubicBezTo>
                    <a:cubicBezTo>
                      <a:pt x="110556" y="128416"/>
                      <a:pt x="110125" y="124619"/>
                      <a:pt x="108247" y="121489"/>
                    </a:cubicBezTo>
                    <a:cubicBezTo>
                      <a:pt x="106567" y="118689"/>
                      <a:pt x="103870" y="116601"/>
                      <a:pt x="101320" y="114561"/>
                    </a:cubicBezTo>
                    <a:cubicBezTo>
                      <a:pt x="94632" y="109211"/>
                      <a:pt x="84731" y="103988"/>
                      <a:pt x="77075" y="100707"/>
                    </a:cubicBezTo>
                    <a:cubicBezTo>
                      <a:pt x="73719" y="99269"/>
                      <a:pt x="70148" y="98398"/>
                      <a:pt x="66684" y="97243"/>
                    </a:cubicBezTo>
                    <a:cubicBezTo>
                      <a:pt x="59757" y="98398"/>
                      <a:pt x="52925" y="100707"/>
                      <a:pt x="45902" y="100707"/>
                    </a:cubicBezTo>
                    <a:cubicBezTo>
                      <a:pt x="42251" y="100707"/>
                      <a:pt x="52701" y="97896"/>
                      <a:pt x="56293" y="97243"/>
                    </a:cubicBezTo>
                    <a:cubicBezTo>
                      <a:pt x="65451" y="95578"/>
                      <a:pt x="74802" y="95194"/>
                      <a:pt x="84002" y="93779"/>
                    </a:cubicBezTo>
                    <a:cubicBezTo>
                      <a:pt x="89820" y="92884"/>
                      <a:pt x="95547" y="91470"/>
                      <a:pt x="101320" y="90316"/>
                    </a:cubicBezTo>
                    <a:cubicBezTo>
                      <a:pt x="104784" y="86852"/>
                      <a:pt x="109332" y="84207"/>
                      <a:pt x="111711" y="79925"/>
                    </a:cubicBezTo>
                    <a:cubicBezTo>
                      <a:pt x="115257" y="73542"/>
                      <a:pt x="118638" y="59143"/>
                      <a:pt x="118638" y="59143"/>
                    </a:cubicBezTo>
                    <a:cubicBezTo>
                      <a:pt x="117484" y="53370"/>
                      <a:pt x="116603" y="47536"/>
                      <a:pt x="115175" y="41825"/>
                    </a:cubicBezTo>
                    <a:cubicBezTo>
                      <a:pt x="114290" y="38283"/>
                      <a:pt x="111711" y="35085"/>
                      <a:pt x="111711" y="31434"/>
                    </a:cubicBezTo>
                    <a:cubicBezTo>
                      <a:pt x="111711" y="27783"/>
                      <a:pt x="114872" y="24681"/>
                      <a:pt x="115175" y="21043"/>
                    </a:cubicBezTo>
                    <a:cubicBezTo>
                      <a:pt x="116038" y="10688"/>
                      <a:pt x="115175" y="6611"/>
                      <a:pt x="115175" y="3725"/>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17" name="Group 216">
              <a:extLst>
                <a:ext uri="{FF2B5EF4-FFF2-40B4-BE49-F238E27FC236}">
                  <a16:creationId xmlns:a16="http://schemas.microsoft.com/office/drawing/2014/main" id="{4BC7BFD6-168B-E63A-DFAB-C2DF28CDCCF9}"/>
                </a:ext>
              </a:extLst>
            </p:cNvPr>
            <p:cNvGrpSpPr/>
            <p:nvPr/>
          </p:nvGrpSpPr>
          <p:grpSpPr>
            <a:xfrm>
              <a:off x="7432964" y="4369827"/>
              <a:ext cx="187081" cy="1634583"/>
              <a:chOff x="7432964" y="4381500"/>
              <a:chExt cx="187081" cy="1634583"/>
            </a:xfrm>
          </p:grpSpPr>
          <p:sp>
            <p:nvSpPr>
              <p:cNvPr id="208" name="Freeform 207">
                <a:extLst>
                  <a:ext uri="{FF2B5EF4-FFF2-40B4-BE49-F238E27FC236}">
                    <a16:creationId xmlns:a16="http://schemas.microsoft.com/office/drawing/2014/main" id="{B7A5A523-E326-01DF-47CD-BE02A5892528}"/>
                  </a:ext>
                </a:extLst>
              </p:cNvPr>
              <p:cNvSpPr/>
              <p:nvPr/>
            </p:nvSpPr>
            <p:spPr>
              <a:xfrm>
                <a:off x="7515922" y="4800600"/>
                <a:ext cx="86422" cy="1215483"/>
              </a:xfrm>
              <a:custGeom>
                <a:avLst/>
                <a:gdLst>
                  <a:gd name="connsiteX0" fmla="*/ 30666 w 86422"/>
                  <a:gd name="connsiteY0" fmla="*/ 0 h 1215483"/>
                  <a:gd name="connsiteX1" fmla="*/ 0 w 86422"/>
                  <a:gd name="connsiteY1" fmla="*/ 1215483 h 1215483"/>
                  <a:gd name="connsiteX2" fmla="*/ 86422 w 86422"/>
                  <a:gd name="connsiteY2" fmla="*/ 1198756 h 1215483"/>
                  <a:gd name="connsiteX3" fmla="*/ 78058 w 86422"/>
                  <a:gd name="connsiteY3" fmla="*/ 1159727 h 1215483"/>
                  <a:gd name="connsiteX4" fmla="*/ 30666 w 86422"/>
                  <a:gd name="connsiteY4" fmla="*/ 0 h 1215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22" h="1215483">
                    <a:moveTo>
                      <a:pt x="30666" y="0"/>
                    </a:moveTo>
                    <a:lnTo>
                      <a:pt x="0" y="1215483"/>
                    </a:lnTo>
                    <a:lnTo>
                      <a:pt x="86422" y="1198756"/>
                    </a:lnTo>
                    <a:lnTo>
                      <a:pt x="78058" y="1159727"/>
                    </a:lnTo>
                    <a:lnTo>
                      <a:pt x="30666" y="0"/>
                    </a:lnTo>
                    <a:close/>
                  </a:path>
                </a:pathLst>
              </a:cu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5" name="Freeform 154">
                <a:extLst>
                  <a:ext uri="{FF2B5EF4-FFF2-40B4-BE49-F238E27FC236}">
                    <a16:creationId xmlns:a16="http://schemas.microsoft.com/office/drawing/2014/main" id="{6DFD1187-AA61-F3B8-CDA1-D9F3566B8F5D}"/>
                  </a:ext>
                </a:extLst>
              </p:cNvPr>
              <p:cNvSpPr/>
              <p:nvPr/>
            </p:nvSpPr>
            <p:spPr>
              <a:xfrm>
                <a:off x="7432964" y="4381500"/>
                <a:ext cx="187081" cy="488444"/>
              </a:xfrm>
              <a:custGeom>
                <a:avLst/>
                <a:gdLst>
                  <a:gd name="connsiteX0" fmla="*/ 145472 w 187081"/>
                  <a:gd name="connsiteY0" fmla="*/ 0 h 488444"/>
                  <a:gd name="connsiteX1" fmla="*/ 145472 w 187081"/>
                  <a:gd name="connsiteY1" fmla="*/ 0 h 488444"/>
                  <a:gd name="connsiteX2" fmla="*/ 100445 w 187081"/>
                  <a:gd name="connsiteY2" fmla="*/ 34636 h 488444"/>
                  <a:gd name="connsiteX3" fmla="*/ 90054 w 187081"/>
                  <a:gd name="connsiteY3" fmla="*/ 38100 h 488444"/>
                  <a:gd name="connsiteX4" fmla="*/ 79663 w 187081"/>
                  <a:gd name="connsiteY4" fmla="*/ 55418 h 488444"/>
                  <a:gd name="connsiteX5" fmla="*/ 76200 w 187081"/>
                  <a:gd name="connsiteY5" fmla="*/ 65809 h 488444"/>
                  <a:gd name="connsiteX6" fmla="*/ 69272 w 187081"/>
                  <a:gd name="connsiteY6" fmla="*/ 76200 h 488444"/>
                  <a:gd name="connsiteX7" fmla="*/ 58881 w 187081"/>
                  <a:gd name="connsiteY7" fmla="*/ 93518 h 488444"/>
                  <a:gd name="connsiteX8" fmla="*/ 51954 w 187081"/>
                  <a:gd name="connsiteY8" fmla="*/ 103909 h 488444"/>
                  <a:gd name="connsiteX9" fmla="*/ 31172 w 187081"/>
                  <a:gd name="connsiteY9" fmla="*/ 110836 h 488444"/>
                  <a:gd name="connsiteX10" fmla="*/ 38100 w 187081"/>
                  <a:gd name="connsiteY10" fmla="*/ 117764 h 488444"/>
                  <a:gd name="connsiteX11" fmla="*/ 51954 w 187081"/>
                  <a:gd name="connsiteY11" fmla="*/ 114300 h 488444"/>
                  <a:gd name="connsiteX12" fmla="*/ 72736 w 187081"/>
                  <a:gd name="connsiteY12" fmla="*/ 110836 h 488444"/>
                  <a:gd name="connsiteX13" fmla="*/ 86591 w 187081"/>
                  <a:gd name="connsiteY13" fmla="*/ 103909 h 488444"/>
                  <a:gd name="connsiteX14" fmla="*/ 96981 w 187081"/>
                  <a:gd name="connsiteY14" fmla="*/ 96982 h 488444"/>
                  <a:gd name="connsiteX15" fmla="*/ 117763 w 187081"/>
                  <a:gd name="connsiteY15" fmla="*/ 90055 h 488444"/>
                  <a:gd name="connsiteX16" fmla="*/ 124691 w 187081"/>
                  <a:gd name="connsiteY16" fmla="*/ 83127 h 488444"/>
                  <a:gd name="connsiteX17" fmla="*/ 131618 w 187081"/>
                  <a:gd name="connsiteY17" fmla="*/ 90055 h 488444"/>
                  <a:gd name="connsiteX18" fmla="*/ 128154 w 187081"/>
                  <a:gd name="connsiteY18" fmla="*/ 110836 h 488444"/>
                  <a:gd name="connsiteX19" fmla="*/ 128154 w 187081"/>
                  <a:gd name="connsiteY19" fmla="*/ 166255 h 488444"/>
                  <a:gd name="connsiteX20" fmla="*/ 124691 w 187081"/>
                  <a:gd name="connsiteY20" fmla="*/ 176645 h 488444"/>
                  <a:gd name="connsiteX21" fmla="*/ 110836 w 187081"/>
                  <a:gd name="connsiteY21" fmla="*/ 183573 h 488444"/>
                  <a:gd name="connsiteX22" fmla="*/ 90054 w 187081"/>
                  <a:gd name="connsiteY22" fmla="*/ 197427 h 488444"/>
                  <a:gd name="connsiteX23" fmla="*/ 79663 w 187081"/>
                  <a:gd name="connsiteY23" fmla="*/ 200891 h 488444"/>
                  <a:gd name="connsiteX24" fmla="*/ 65809 w 187081"/>
                  <a:gd name="connsiteY24" fmla="*/ 207818 h 488444"/>
                  <a:gd name="connsiteX25" fmla="*/ 55418 w 187081"/>
                  <a:gd name="connsiteY25" fmla="*/ 211282 h 488444"/>
                  <a:gd name="connsiteX26" fmla="*/ 34636 w 187081"/>
                  <a:gd name="connsiteY26" fmla="*/ 228600 h 488444"/>
                  <a:gd name="connsiteX27" fmla="*/ 20781 w 187081"/>
                  <a:gd name="connsiteY27" fmla="*/ 245918 h 488444"/>
                  <a:gd name="connsiteX28" fmla="*/ 13854 w 187081"/>
                  <a:gd name="connsiteY28" fmla="*/ 259773 h 488444"/>
                  <a:gd name="connsiteX29" fmla="*/ 0 w 187081"/>
                  <a:gd name="connsiteY29" fmla="*/ 277091 h 488444"/>
                  <a:gd name="connsiteX30" fmla="*/ 48491 w 187081"/>
                  <a:gd name="connsiteY30" fmla="*/ 273627 h 488444"/>
                  <a:gd name="connsiteX31" fmla="*/ 58881 w 187081"/>
                  <a:gd name="connsiteY31" fmla="*/ 270164 h 488444"/>
                  <a:gd name="connsiteX32" fmla="*/ 72736 w 187081"/>
                  <a:gd name="connsiteY32" fmla="*/ 266700 h 488444"/>
                  <a:gd name="connsiteX33" fmla="*/ 83127 w 187081"/>
                  <a:gd name="connsiteY33" fmla="*/ 263236 h 488444"/>
                  <a:gd name="connsiteX34" fmla="*/ 110836 w 187081"/>
                  <a:gd name="connsiteY34" fmla="*/ 256309 h 488444"/>
                  <a:gd name="connsiteX35" fmla="*/ 121227 w 187081"/>
                  <a:gd name="connsiteY35" fmla="*/ 263236 h 488444"/>
                  <a:gd name="connsiteX36" fmla="*/ 114300 w 187081"/>
                  <a:gd name="connsiteY36" fmla="*/ 273627 h 488444"/>
                  <a:gd name="connsiteX37" fmla="*/ 110836 w 187081"/>
                  <a:gd name="connsiteY37" fmla="*/ 287482 h 488444"/>
                  <a:gd name="connsiteX38" fmla="*/ 103909 w 187081"/>
                  <a:gd name="connsiteY38" fmla="*/ 308264 h 488444"/>
                  <a:gd name="connsiteX39" fmla="*/ 100445 w 187081"/>
                  <a:gd name="connsiteY39" fmla="*/ 318655 h 488444"/>
                  <a:gd name="connsiteX40" fmla="*/ 79663 w 187081"/>
                  <a:gd name="connsiteY40" fmla="*/ 329045 h 488444"/>
                  <a:gd name="connsiteX41" fmla="*/ 72736 w 187081"/>
                  <a:gd name="connsiteY41" fmla="*/ 335973 h 488444"/>
                  <a:gd name="connsiteX42" fmla="*/ 62345 w 187081"/>
                  <a:gd name="connsiteY42" fmla="*/ 342900 h 488444"/>
                  <a:gd name="connsiteX43" fmla="*/ 45027 w 187081"/>
                  <a:gd name="connsiteY43" fmla="*/ 374073 h 488444"/>
                  <a:gd name="connsiteX44" fmla="*/ 48491 w 187081"/>
                  <a:gd name="connsiteY44" fmla="*/ 384464 h 488444"/>
                  <a:gd name="connsiteX45" fmla="*/ 83127 w 187081"/>
                  <a:gd name="connsiteY45" fmla="*/ 387927 h 488444"/>
                  <a:gd name="connsiteX46" fmla="*/ 90054 w 187081"/>
                  <a:gd name="connsiteY46" fmla="*/ 377536 h 488444"/>
                  <a:gd name="connsiteX47" fmla="*/ 110836 w 187081"/>
                  <a:gd name="connsiteY47" fmla="*/ 367145 h 488444"/>
                  <a:gd name="connsiteX48" fmla="*/ 107372 w 187081"/>
                  <a:gd name="connsiteY48" fmla="*/ 377536 h 488444"/>
                  <a:gd name="connsiteX49" fmla="*/ 100445 w 187081"/>
                  <a:gd name="connsiteY49" fmla="*/ 405245 h 488444"/>
                  <a:gd name="connsiteX50" fmla="*/ 93518 w 187081"/>
                  <a:gd name="connsiteY50" fmla="*/ 415636 h 488444"/>
                  <a:gd name="connsiteX51" fmla="*/ 83127 w 187081"/>
                  <a:gd name="connsiteY51" fmla="*/ 439882 h 488444"/>
                  <a:gd name="connsiteX52" fmla="*/ 79663 w 187081"/>
                  <a:gd name="connsiteY52" fmla="*/ 453736 h 488444"/>
                  <a:gd name="connsiteX53" fmla="*/ 72736 w 187081"/>
                  <a:gd name="connsiteY53" fmla="*/ 481445 h 488444"/>
                  <a:gd name="connsiteX54" fmla="*/ 83127 w 187081"/>
                  <a:gd name="connsiteY54" fmla="*/ 488373 h 488444"/>
                  <a:gd name="connsiteX55" fmla="*/ 103909 w 187081"/>
                  <a:gd name="connsiteY55" fmla="*/ 477982 h 488444"/>
                  <a:gd name="connsiteX56" fmla="*/ 110836 w 187081"/>
                  <a:gd name="connsiteY56" fmla="*/ 464127 h 488444"/>
                  <a:gd name="connsiteX57" fmla="*/ 131618 w 187081"/>
                  <a:gd name="connsiteY57" fmla="*/ 453736 h 488444"/>
                  <a:gd name="connsiteX58" fmla="*/ 138545 w 187081"/>
                  <a:gd name="connsiteY58" fmla="*/ 443345 h 488444"/>
                  <a:gd name="connsiteX59" fmla="*/ 148936 w 187081"/>
                  <a:gd name="connsiteY59" fmla="*/ 408709 h 488444"/>
                  <a:gd name="connsiteX60" fmla="*/ 145472 w 187081"/>
                  <a:gd name="connsiteY60" fmla="*/ 391391 h 488444"/>
                  <a:gd name="connsiteX61" fmla="*/ 138545 w 187081"/>
                  <a:gd name="connsiteY61" fmla="*/ 381000 h 488444"/>
                  <a:gd name="connsiteX62" fmla="*/ 135081 w 187081"/>
                  <a:gd name="connsiteY62" fmla="*/ 370609 h 488444"/>
                  <a:gd name="connsiteX63" fmla="*/ 162791 w 187081"/>
                  <a:gd name="connsiteY63" fmla="*/ 356755 h 488444"/>
                  <a:gd name="connsiteX64" fmla="*/ 169718 w 187081"/>
                  <a:gd name="connsiteY64" fmla="*/ 346364 h 488444"/>
                  <a:gd name="connsiteX65" fmla="*/ 180109 w 187081"/>
                  <a:gd name="connsiteY65" fmla="*/ 342900 h 488444"/>
                  <a:gd name="connsiteX66" fmla="*/ 173181 w 187081"/>
                  <a:gd name="connsiteY66" fmla="*/ 315191 h 488444"/>
                  <a:gd name="connsiteX67" fmla="*/ 166254 w 187081"/>
                  <a:gd name="connsiteY67" fmla="*/ 304800 h 488444"/>
                  <a:gd name="connsiteX68" fmla="*/ 169718 w 187081"/>
                  <a:gd name="connsiteY68" fmla="*/ 277091 h 488444"/>
                  <a:gd name="connsiteX69" fmla="*/ 180109 w 187081"/>
                  <a:gd name="connsiteY69" fmla="*/ 270164 h 488444"/>
                  <a:gd name="connsiteX70" fmla="*/ 176645 w 187081"/>
                  <a:gd name="connsiteY70" fmla="*/ 221673 h 488444"/>
                  <a:gd name="connsiteX71" fmla="*/ 183572 w 187081"/>
                  <a:gd name="connsiteY71" fmla="*/ 166255 h 488444"/>
                  <a:gd name="connsiteX72" fmla="*/ 180109 w 187081"/>
                  <a:gd name="connsiteY72" fmla="*/ 152400 h 488444"/>
                  <a:gd name="connsiteX73" fmla="*/ 173181 w 187081"/>
                  <a:gd name="connsiteY73" fmla="*/ 103909 h 488444"/>
                  <a:gd name="connsiteX74" fmla="*/ 176645 w 187081"/>
                  <a:gd name="connsiteY74" fmla="*/ 83127 h 488444"/>
                  <a:gd name="connsiteX75" fmla="*/ 180109 w 187081"/>
                  <a:gd name="connsiteY75" fmla="*/ 72736 h 488444"/>
                  <a:gd name="connsiteX76" fmla="*/ 176645 w 187081"/>
                  <a:gd name="connsiteY76" fmla="*/ 58882 h 488444"/>
                  <a:gd name="connsiteX77" fmla="*/ 166254 w 187081"/>
                  <a:gd name="connsiteY77" fmla="*/ 38100 h 488444"/>
                  <a:gd name="connsiteX78" fmla="*/ 145472 w 187081"/>
                  <a:gd name="connsiteY78" fmla="*/ 27709 h 488444"/>
                  <a:gd name="connsiteX79" fmla="*/ 145472 w 187081"/>
                  <a:gd name="connsiteY79" fmla="*/ 0 h 48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87081" h="488444">
                    <a:moveTo>
                      <a:pt x="145472" y="0"/>
                    </a:moveTo>
                    <a:lnTo>
                      <a:pt x="145472" y="0"/>
                    </a:lnTo>
                    <a:cubicBezTo>
                      <a:pt x="114906" y="26200"/>
                      <a:pt x="130084" y="14878"/>
                      <a:pt x="100445" y="34636"/>
                    </a:cubicBezTo>
                    <a:cubicBezTo>
                      <a:pt x="97407" y="36661"/>
                      <a:pt x="93518" y="36945"/>
                      <a:pt x="90054" y="38100"/>
                    </a:cubicBezTo>
                    <a:cubicBezTo>
                      <a:pt x="80244" y="67535"/>
                      <a:pt x="93926" y="31646"/>
                      <a:pt x="79663" y="55418"/>
                    </a:cubicBezTo>
                    <a:cubicBezTo>
                      <a:pt x="77785" y="58549"/>
                      <a:pt x="77833" y="62543"/>
                      <a:pt x="76200" y="65809"/>
                    </a:cubicBezTo>
                    <a:cubicBezTo>
                      <a:pt x="74338" y="69532"/>
                      <a:pt x="71581" y="72736"/>
                      <a:pt x="69272" y="76200"/>
                    </a:cubicBezTo>
                    <a:cubicBezTo>
                      <a:pt x="63258" y="94247"/>
                      <a:pt x="69749" y="79933"/>
                      <a:pt x="58881" y="93518"/>
                    </a:cubicBezTo>
                    <a:cubicBezTo>
                      <a:pt x="56280" y="96769"/>
                      <a:pt x="55484" y="101703"/>
                      <a:pt x="51954" y="103909"/>
                    </a:cubicBezTo>
                    <a:cubicBezTo>
                      <a:pt x="45762" y="107779"/>
                      <a:pt x="31172" y="110836"/>
                      <a:pt x="31172" y="110836"/>
                    </a:cubicBezTo>
                    <a:cubicBezTo>
                      <a:pt x="33481" y="113145"/>
                      <a:pt x="34879" y="117227"/>
                      <a:pt x="38100" y="117764"/>
                    </a:cubicBezTo>
                    <a:cubicBezTo>
                      <a:pt x="42795" y="118547"/>
                      <a:pt x="47286" y="115234"/>
                      <a:pt x="51954" y="114300"/>
                    </a:cubicBezTo>
                    <a:cubicBezTo>
                      <a:pt x="58840" y="112923"/>
                      <a:pt x="65809" y="111991"/>
                      <a:pt x="72736" y="110836"/>
                    </a:cubicBezTo>
                    <a:cubicBezTo>
                      <a:pt x="77354" y="108527"/>
                      <a:pt x="82108" y="106471"/>
                      <a:pt x="86591" y="103909"/>
                    </a:cubicBezTo>
                    <a:cubicBezTo>
                      <a:pt x="90205" y="101844"/>
                      <a:pt x="93177" y="98673"/>
                      <a:pt x="96981" y="96982"/>
                    </a:cubicBezTo>
                    <a:cubicBezTo>
                      <a:pt x="103654" y="94016"/>
                      <a:pt x="117763" y="90055"/>
                      <a:pt x="117763" y="90055"/>
                    </a:cubicBezTo>
                    <a:cubicBezTo>
                      <a:pt x="120072" y="87746"/>
                      <a:pt x="121425" y="83127"/>
                      <a:pt x="124691" y="83127"/>
                    </a:cubicBezTo>
                    <a:cubicBezTo>
                      <a:pt x="127957" y="83127"/>
                      <a:pt x="131213" y="86815"/>
                      <a:pt x="131618" y="90055"/>
                    </a:cubicBezTo>
                    <a:cubicBezTo>
                      <a:pt x="132489" y="97023"/>
                      <a:pt x="129309" y="103909"/>
                      <a:pt x="128154" y="110836"/>
                    </a:cubicBezTo>
                    <a:cubicBezTo>
                      <a:pt x="131370" y="149422"/>
                      <a:pt x="135211" y="141557"/>
                      <a:pt x="128154" y="166255"/>
                    </a:cubicBezTo>
                    <a:cubicBezTo>
                      <a:pt x="127151" y="169765"/>
                      <a:pt x="127272" y="174064"/>
                      <a:pt x="124691" y="176645"/>
                    </a:cubicBezTo>
                    <a:cubicBezTo>
                      <a:pt x="121040" y="180296"/>
                      <a:pt x="115264" y="180916"/>
                      <a:pt x="110836" y="183573"/>
                    </a:cubicBezTo>
                    <a:cubicBezTo>
                      <a:pt x="103697" y="187856"/>
                      <a:pt x="96981" y="192809"/>
                      <a:pt x="90054" y="197427"/>
                    </a:cubicBezTo>
                    <a:cubicBezTo>
                      <a:pt x="87016" y="199452"/>
                      <a:pt x="83019" y="199453"/>
                      <a:pt x="79663" y="200891"/>
                    </a:cubicBezTo>
                    <a:cubicBezTo>
                      <a:pt x="74917" y="202925"/>
                      <a:pt x="70555" y="205784"/>
                      <a:pt x="65809" y="207818"/>
                    </a:cubicBezTo>
                    <a:cubicBezTo>
                      <a:pt x="62453" y="209256"/>
                      <a:pt x="58684" y="209649"/>
                      <a:pt x="55418" y="211282"/>
                    </a:cubicBezTo>
                    <a:cubicBezTo>
                      <a:pt x="47633" y="215175"/>
                      <a:pt x="40108" y="222033"/>
                      <a:pt x="34636" y="228600"/>
                    </a:cubicBezTo>
                    <a:cubicBezTo>
                      <a:pt x="12799" y="254805"/>
                      <a:pt x="40929" y="225773"/>
                      <a:pt x="20781" y="245918"/>
                    </a:cubicBezTo>
                    <a:cubicBezTo>
                      <a:pt x="18472" y="250536"/>
                      <a:pt x="17159" y="255806"/>
                      <a:pt x="13854" y="259773"/>
                    </a:cubicBezTo>
                    <a:cubicBezTo>
                      <a:pt x="-3553" y="280662"/>
                      <a:pt x="8268" y="252282"/>
                      <a:pt x="0" y="277091"/>
                    </a:cubicBezTo>
                    <a:cubicBezTo>
                      <a:pt x="21938" y="284404"/>
                      <a:pt x="9270" y="282032"/>
                      <a:pt x="48491" y="273627"/>
                    </a:cubicBezTo>
                    <a:cubicBezTo>
                      <a:pt x="52061" y="272862"/>
                      <a:pt x="55371" y="271167"/>
                      <a:pt x="58881" y="270164"/>
                    </a:cubicBezTo>
                    <a:cubicBezTo>
                      <a:pt x="63458" y="268856"/>
                      <a:pt x="68159" y="268008"/>
                      <a:pt x="72736" y="266700"/>
                    </a:cubicBezTo>
                    <a:cubicBezTo>
                      <a:pt x="76247" y="265697"/>
                      <a:pt x="79585" y="264121"/>
                      <a:pt x="83127" y="263236"/>
                    </a:cubicBezTo>
                    <a:lnTo>
                      <a:pt x="110836" y="256309"/>
                    </a:lnTo>
                    <a:cubicBezTo>
                      <a:pt x="114300" y="258618"/>
                      <a:pt x="120411" y="259154"/>
                      <a:pt x="121227" y="263236"/>
                    </a:cubicBezTo>
                    <a:cubicBezTo>
                      <a:pt x="122043" y="267318"/>
                      <a:pt x="115940" y="269801"/>
                      <a:pt x="114300" y="273627"/>
                    </a:cubicBezTo>
                    <a:cubicBezTo>
                      <a:pt x="112425" y="278003"/>
                      <a:pt x="112204" y="282922"/>
                      <a:pt x="110836" y="287482"/>
                    </a:cubicBezTo>
                    <a:cubicBezTo>
                      <a:pt x="108738" y="294476"/>
                      <a:pt x="106218" y="301337"/>
                      <a:pt x="103909" y="308264"/>
                    </a:cubicBezTo>
                    <a:cubicBezTo>
                      <a:pt x="102754" y="311728"/>
                      <a:pt x="103483" y="316630"/>
                      <a:pt x="100445" y="318655"/>
                    </a:cubicBezTo>
                    <a:cubicBezTo>
                      <a:pt x="87016" y="327607"/>
                      <a:pt x="94003" y="324266"/>
                      <a:pt x="79663" y="329045"/>
                    </a:cubicBezTo>
                    <a:cubicBezTo>
                      <a:pt x="77354" y="331354"/>
                      <a:pt x="75286" y="333933"/>
                      <a:pt x="72736" y="335973"/>
                    </a:cubicBezTo>
                    <a:cubicBezTo>
                      <a:pt x="69485" y="338574"/>
                      <a:pt x="65086" y="339767"/>
                      <a:pt x="62345" y="342900"/>
                    </a:cubicBezTo>
                    <a:cubicBezTo>
                      <a:pt x="49520" y="357557"/>
                      <a:pt x="49784" y="359802"/>
                      <a:pt x="45027" y="374073"/>
                    </a:cubicBezTo>
                    <a:cubicBezTo>
                      <a:pt x="46182" y="377537"/>
                      <a:pt x="46210" y="381613"/>
                      <a:pt x="48491" y="384464"/>
                    </a:cubicBezTo>
                    <a:cubicBezTo>
                      <a:pt x="58478" y="396948"/>
                      <a:pt x="68874" y="389963"/>
                      <a:pt x="83127" y="387927"/>
                    </a:cubicBezTo>
                    <a:cubicBezTo>
                      <a:pt x="85436" y="384463"/>
                      <a:pt x="87110" y="380480"/>
                      <a:pt x="90054" y="377536"/>
                    </a:cubicBezTo>
                    <a:cubicBezTo>
                      <a:pt x="96767" y="370823"/>
                      <a:pt x="102386" y="369962"/>
                      <a:pt x="110836" y="367145"/>
                    </a:cubicBezTo>
                    <a:cubicBezTo>
                      <a:pt x="109681" y="370609"/>
                      <a:pt x="108257" y="373994"/>
                      <a:pt x="107372" y="377536"/>
                    </a:cubicBezTo>
                    <a:cubicBezTo>
                      <a:pt x="105394" y="385449"/>
                      <a:pt x="104406" y="397323"/>
                      <a:pt x="100445" y="405245"/>
                    </a:cubicBezTo>
                    <a:cubicBezTo>
                      <a:pt x="98583" y="408968"/>
                      <a:pt x="95827" y="412172"/>
                      <a:pt x="93518" y="415636"/>
                    </a:cubicBezTo>
                    <a:cubicBezTo>
                      <a:pt x="83574" y="455410"/>
                      <a:pt x="97478" y="406397"/>
                      <a:pt x="83127" y="439882"/>
                    </a:cubicBezTo>
                    <a:cubicBezTo>
                      <a:pt x="81252" y="444257"/>
                      <a:pt x="80696" y="449089"/>
                      <a:pt x="79663" y="453736"/>
                    </a:cubicBezTo>
                    <a:cubicBezTo>
                      <a:pt x="74089" y="478819"/>
                      <a:pt x="78927" y="462876"/>
                      <a:pt x="72736" y="481445"/>
                    </a:cubicBezTo>
                    <a:cubicBezTo>
                      <a:pt x="76200" y="483754"/>
                      <a:pt x="79021" y="487689"/>
                      <a:pt x="83127" y="488373"/>
                    </a:cubicBezTo>
                    <a:cubicBezTo>
                      <a:pt x="88862" y="489329"/>
                      <a:pt x="100291" y="480394"/>
                      <a:pt x="103909" y="477982"/>
                    </a:cubicBezTo>
                    <a:cubicBezTo>
                      <a:pt x="106218" y="473364"/>
                      <a:pt x="107531" y="468094"/>
                      <a:pt x="110836" y="464127"/>
                    </a:cubicBezTo>
                    <a:cubicBezTo>
                      <a:pt x="116000" y="457930"/>
                      <a:pt x="124527" y="456100"/>
                      <a:pt x="131618" y="453736"/>
                    </a:cubicBezTo>
                    <a:cubicBezTo>
                      <a:pt x="133927" y="450272"/>
                      <a:pt x="136854" y="447149"/>
                      <a:pt x="138545" y="443345"/>
                    </a:cubicBezTo>
                    <a:cubicBezTo>
                      <a:pt x="143363" y="432504"/>
                      <a:pt x="146057" y="420222"/>
                      <a:pt x="148936" y="408709"/>
                    </a:cubicBezTo>
                    <a:cubicBezTo>
                      <a:pt x="147781" y="402936"/>
                      <a:pt x="147539" y="396903"/>
                      <a:pt x="145472" y="391391"/>
                    </a:cubicBezTo>
                    <a:cubicBezTo>
                      <a:pt x="144010" y="387493"/>
                      <a:pt x="140407" y="384723"/>
                      <a:pt x="138545" y="381000"/>
                    </a:cubicBezTo>
                    <a:cubicBezTo>
                      <a:pt x="136912" y="377734"/>
                      <a:pt x="136236" y="374073"/>
                      <a:pt x="135081" y="370609"/>
                    </a:cubicBezTo>
                    <a:cubicBezTo>
                      <a:pt x="142597" y="348062"/>
                      <a:pt x="131642" y="370598"/>
                      <a:pt x="162791" y="356755"/>
                    </a:cubicBezTo>
                    <a:cubicBezTo>
                      <a:pt x="166595" y="355064"/>
                      <a:pt x="166467" y="348965"/>
                      <a:pt x="169718" y="346364"/>
                    </a:cubicBezTo>
                    <a:cubicBezTo>
                      <a:pt x="172569" y="344083"/>
                      <a:pt x="176645" y="344055"/>
                      <a:pt x="180109" y="342900"/>
                    </a:cubicBezTo>
                    <a:cubicBezTo>
                      <a:pt x="178791" y="336311"/>
                      <a:pt x="176732" y="322292"/>
                      <a:pt x="173181" y="315191"/>
                    </a:cubicBezTo>
                    <a:cubicBezTo>
                      <a:pt x="171319" y="311468"/>
                      <a:pt x="168563" y="308264"/>
                      <a:pt x="166254" y="304800"/>
                    </a:cubicBezTo>
                    <a:cubicBezTo>
                      <a:pt x="167409" y="295564"/>
                      <a:pt x="166261" y="285733"/>
                      <a:pt x="169718" y="277091"/>
                    </a:cubicBezTo>
                    <a:cubicBezTo>
                      <a:pt x="171264" y="273226"/>
                      <a:pt x="179593" y="274295"/>
                      <a:pt x="180109" y="270164"/>
                    </a:cubicBezTo>
                    <a:cubicBezTo>
                      <a:pt x="182119" y="254084"/>
                      <a:pt x="177800" y="237837"/>
                      <a:pt x="176645" y="221673"/>
                    </a:cubicBezTo>
                    <a:cubicBezTo>
                      <a:pt x="188432" y="186313"/>
                      <a:pt x="189469" y="198691"/>
                      <a:pt x="183572" y="166255"/>
                    </a:cubicBezTo>
                    <a:cubicBezTo>
                      <a:pt x="182720" y="161571"/>
                      <a:pt x="180892" y="157096"/>
                      <a:pt x="180109" y="152400"/>
                    </a:cubicBezTo>
                    <a:cubicBezTo>
                      <a:pt x="177425" y="136294"/>
                      <a:pt x="173181" y="103909"/>
                      <a:pt x="173181" y="103909"/>
                    </a:cubicBezTo>
                    <a:cubicBezTo>
                      <a:pt x="174336" y="96982"/>
                      <a:pt x="175121" y="89983"/>
                      <a:pt x="176645" y="83127"/>
                    </a:cubicBezTo>
                    <a:cubicBezTo>
                      <a:pt x="177437" y="79563"/>
                      <a:pt x="180109" y="76387"/>
                      <a:pt x="180109" y="72736"/>
                    </a:cubicBezTo>
                    <a:cubicBezTo>
                      <a:pt x="180109" y="67976"/>
                      <a:pt x="177953" y="63459"/>
                      <a:pt x="176645" y="58882"/>
                    </a:cubicBezTo>
                    <a:cubicBezTo>
                      <a:pt x="174391" y="50995"/>
                      <a:pt x="172325" y="44171"/>
                      <a:pt x="166254" y="38100"/>
                    </a:cubicBezTo>
                    <a:cubicBezTo>
                      <a:pt x="156330" y="28176"/>
                      <a:pt x="156738" y="33342"/>
                      <a:pt x="145472" y="27709"/>
                    </a:cubicBezTo>
                    <a:cubicBezTo>
                      <a:pt x="130337" y="20142"/>
                      <a:pt x="145472" y="4618"/>
                      <a:pt x="145472"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09" name="Freeform 208">
              <a:extLst>
                <a:ext uri="{FF2B5EF4-FFF2-40B4-BE49-F238E27FC236}">
                  <a16:creationId xmlns:a16="http://schemas.microsoft.com/office/drawing/2014/main" id="{0B69F416-79DF-514D-5E33-242FAAC764CD}"/>
                </a:ext>
              </a:extLst>
            </p:cNvPr>
            <p:cNvSpPr/>
            <p:nvPr/>
          </p:nvSpPr>
          <p:spPr>
            <a:xfrm>
              <a:off x="7633010" y="4979020"/>
              <a:ext cx="61332" cy="1028700"/>
            </a:xfrm>
            <a:custGeom>
              <a:avLst/>
              <a:gdLst>
                <a:gd name="connsiteX0" fmla="*/ 61332 w 61332"/>
                <a:gd name="connsiteY0" fmla="*/ 0 h 1028700"/>
                <a:gd name="connsiteX1" fmla="*/ 0 w 61332"/>
                <a:gd name="connsiteY1" fmla="*/ 1028700 h 1028700"/>
                <a:gd name="connsiteX2" fmla="*/ 44605 w 61332"/>
                <a:gd name="connsiteY2" fmla="*/ 1028700 h 1028700"/>
                <a:gd name="connsiteX3" fmla="*/ 36242 w 61332"/>
                <a:gd name="connsiteY3" fmla="*/ 1003609 h 1028700"/>
                <a:gd name="connsiteX4" fmla="*/ 33454 w 61332"/>
                <a:gd name="connsiteY4" fmla="*/ 992458 h 1028700"/>
                <a:gd name="connsiteX5" fmla="*/ 61332 w 61332"/>
                <a:gd name="connsiteY5" fmla="*/ 0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32" h="1028700">
                  <a:moveTo>
                    <a:pt x="61332" y="0"/>
                  </a:moveTo>
                  <a:lnTo>
                    <a:pt x="0" y="1028700"/>
                  </a:lnTo>
                  <a:lnTo>
                    <a:pt x="44605" y="1028700"/>
                  </a:lnTo>
                  <a:cubicBezTo>
                    <a:pt x="41817" y="1020336"/>
                    <a:pt x="38835" y="1012035"/>
                    <a:pt x="36242" y="1003609"/>
                  </a:cubicBezTo>
                  <a:cubicBezTo>
                    <a:pt x="35115" y="999947"/>
                    <a:pt x="33454" y="992458"/>
                    <a:pt x="33454" y="992458"/>
                  </a:cubicBezTo>
                  <a:lnTo>
                    <a:pt x="61332" y="0"/>
                  </a:lnTo>
                  <a:close/>
                </a:path>
              </a:pathLst>
            </a:cu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13" name="Straight Connector 212">
              <a:extLst>
                <a:ext uri="{FF2B5EF4-FFF2-40B4-BE49-F238E27FC236}">
                  <a16:creationId xmlns:a16="http://schemas.microsoft.com/office/drawing/2014/main" id="{76AA70F0-0195-EFCC-55FB-49A3B4820E18}"/>
                </a:ext>
              </a:extLst>
            </p:cNvPr>
            <p:cNvCxnSpPr/>
            <p:nvPr/>
          </p:nvCxnSpPr>
          <p:spPr>
            <a:xfrm flipV="1">
              <a:off x="8186980" y="5441865"/>
              <a:ext cx="0" cy="572269"/>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sp>
          <p:nvSpPr>
            <p:cNvPr id="154" name="Freeform 153">
              <a:extLst>
                <a:ext uri="{FF2B5EF4-FFF2-40B4-BE49-F238E27FC236}">
                  <a16:creationId xmlns:a16="http://schemas.microsoft.com/office/drawing/2014/main" id="{E8F13EED-87B4-3858-1C92-7F8C4463827D}"/>
                </a:ext>
              </a:extLst>
            </p:cNvPr>
            <p:cNvSpPr/>
            <p:nvPr/>
          </p:nvSpPr>
          <p:spPr>
            <a:xfrm>
              <a:off x="8024516" y="4485409"/>
              <a:ext cx="302146" cy="1126097"/>
            </a:xfrm>
            <a:custGeom>
              <a:avLst/>
              <a:gdLst>
                <a:gd name="connsiteX0" fmla="*/ 191229 w 302146"/>
                <a:gd name="connsiteY0" fmla="*/ 0 h 1126097"/>
                <a:gd name="connsiteX1" fmla="*/ 191229 w 302146"/>
                <a:gd name="connsiteY1" fmla="*/ 0 h 1126097"/>
                <a:gd name="connsiteX2" fmla="*/ 180839 w 302146"/>
                <a:gd name="connsiteY2" fmla="*/ 27709 h 1126097"/>
                <a:gd name="connsiteX3" fmla="*/ 173911 w 302146"/>
                <a:gd name="connsiteY3" fmla="*/ 38100 h 1126097"/>
                <a:gd name="connsiteX4" fmla="*/ 160057 w 302146"/>
                <a:gd name="connsiteY4" fmla="*/ 76200 h 1126097"/>
                <a:gd name="connsiteX5" fmla="*/ 153129 w 302146"/>
                <a:gd name="connsiteY5" fmla="*/ 83127 h 1126097"/>
                <a:gd name="connsiteX6" fmla="*/ 149666 w 302146"/>
                <a:gd name="connsiteY6" fmla="*/ 93518 h 1126097"/>
                <a:gd name="connsiteX7" fmla="*/ 128884 w 302146"/>
                <a:gd name="connsiteY7" fmla="*/ 117764 h 1126097"/>
                <a:gd name="connsiteX8" fmla="*/ 121957 w 302146"/>
                <a:gd name="connsiteY8" fmla="*/ 138546 h 1126097"/>
                <a:gd name="connsiteX9" fmla="*/ 115029 w 302146"/>
                <a:gd name="connsiteY9" fmla="*/ 159327 h 1126097"/>
                <a:gd name="connsiteX10" fmla="*/ 104639 w 302146"/>
                <a:gd name="connsiteY10" fmla="*/ 176646 h 1126097"/>
                <a:gd name="connsiteX11" fmla="*/ 94248 w 302146"/>
                <a:gd name="connsiteY11" fmla="*/ 180109 h 1126097"/>
                <a:gd name="connsiteX12" fmla="*/ 76929 w 302146"/>
                <a:gd name="connsiteY12" fmla="*/ 204355 h 1126097"/>
                <a:gd name="connsiteX13" fmla="*/ 87320 w 302146"/>
                <a:gd name="connsiteY13" fmla="*/ 207818 h 1126097"/>
                <a:gd name="connsiteX14" fmla="*/ 97711 w 302146"/>
                <a:gd name="connsiteY14" fmla="*/ 204355 h 1126097"/>
                <a:gd name="connsiteX15" fmla="*/ 111566 w 302146"/>
                <a:gd name="connsiteY15" fmla="*/ 200891 h 1126097"/>
                <a:gd name="connsiteX16" fmla="*/ 132348 w 302146"/>
                <a:gd name="connsiteY16" fmla="*/ 193964 h 1126097"/>
                <a:gd name="connsiteX17" fmla="*/ 142739 w 302146"/>
                <a:gd name="connsiteY17" fmla="*/ 190500 h 1126097"/>
                <a:gd name="connsiteX18" fmla="*/ 163520 w 302146"/>
                <a:gd name="connsiteY18" fmla="*/ 193964 h 1126097"/>
                <a:gd name="connsiteX19" fmla="*/ 166984 w 302146"/>
                <a:gd name="connsiteY19" fmla="*/ 218209 h 1126097"/>
                <a:gd name="connsiteX20" fmla="*/ 160057 w 302146"/>
                <a:gd name="connsiteY20" fmla="*/ 228600 h 1126097"/>
                <a:gd name="connsiteX21" fmla="*/ 156593 w 302146"/>
                <a:gd name="connsiteY21" fmla="*/ 238991 h 1126097"/>
                <a:gd name="connsiteX22" fmla="*/ 135811 w 302146"/>
                <a:gd name="connsiteY22" fmla="*/ 249382 h 1126097"/>
                <a:gd name="connsiteX23" fmla="*/ 125420 w 302146"/>
                <a:gd name="connsiteY23" fmla="*/ 256309 h 1126097"/>
                <a:gd name="connsiteX24" fmla="*/ 108102 w 302146"/>
                <a:gd name="connsiteY24" fmla="*/ 280555 h 1126097"/>
                <a:gd name="connsiteX25" fmla="*/ 97711 w 302146"/>
                <a:gd name="connsiteY25" fmla="*/ 290946 h 1126097"/>
                <a:gd name="connsiteX26" fmla="*/ 94248 w 302146"/>
                <a:gd name="connsiteY26" fmla="*/ 301336 h 1126097"/>
                <a:gd name="connsiteX27" fmla="*/ 97711 w 302146"/>
                <a:gd name="connsiteY27" fmla="*/ 315191 h 1126097"/>
                <a:gd name="connsiteX28" fmla="*/ 118493 w 302146"/>
                <a:gd name="connsiteY28" fmla="*/ 311727 h 1126097"/>
                <a:gd name="connsiteX29" fmla="*/ 128884 w 302146"/>
                <a:gd name="connsiteY29" fmla="*/ 308264 h 1126097"/>
                <a:gd name="connsiteX30" fmla="*/ 139275 w 302146"/>
                <a:gd name="connsiteY30" fmla="*/ 311727 h 1126097"/>
                <a:gd name="connsiteX31" fmla="*/ 128884 w 302146"/>
                <a:gd name="connsiteY31" fmla="*/ 322118 h 1126097"/>
                <a:gd name="connsiteX32" fmla="*/ 115029 w 302146"/>
                <a:gd name="connsiteY32" fmla="*/ 329046 h 1126097"/>
                <a:gd name="connsiteX33" fmla="*/ 97711 w 302146"/>
                <a:gd name="connsiteY33" fmla="*/ 342900 h 1126097"/>
                <a:gd name="connsiteX34" fmla="*/ 80393 w 302146"/>
                <a:gd name="connsiteY34" fmla="*/ 377536 h 1126097"/>
                <a:gd name="connsiteX35" fmla="*/ 87320 w 302146"/>
                <a:gd name="connsiteY35" fmla="*/ 384464 h 1126097"/>
                <a:gd name="connsiteX36" fmla="*/ 146202 w 302146"/>
                <a:gd name="connsiteY36" fmla="*/ 374073 h 1126097"/>
                <a:gd name="connsiteX37" fmla="*/ 149666 w 302146"/>
                <a:gd name="connsiteY37" fmla="*/ 384464 h 1126097"/>
                <a:gd name="connsiteX38" fmla="*/ 135811 w 302146"/>
                <a:gd name="connsiteY38" fmla="*/ 405246 h 1126097"/>
                <a:gd name="connsiteX39" fmla="*/ 128884 w 302146"/>
                <a:gd name="connsiteY39" fmla="*/ 419100 h 1126097"/>
                <a:gd name="connsiteX40" fmla="*/ 118493 w 302146"/>
                <a:gd name="connsiteY40" fmla="*/ 432955 h 1126097"/>
                <a:gd name="connsiteX41" fmla="*/ 115029 w 302146"/>
                <a:gd name="connsiteY41" fmla="*/ 443346 h 1126097"/>
                <a:gd name="connsiteX42" fmla="*/ 108102 w 302146"/>
                <a:gd name="connsiteY42" fmla="*/ 457200 h 1126097"/>
                <a:gd name="connsiteX43" fmla="*/ 121957 w 302146"/>
                <a:gd name="connsiteY43" fmla="*/ 464127 h 1126097"/>
                <a:gd name="connsiteX44" fmla="*/ 153129 w 302146"/>
                <a:gd name="connsiteY44" fmla="*/ 467591 h 1126097"/>
                <a:gd name="connsiteX45" fmla="*/ 142739 w 302146"/>
                <a:gd name="connsiteY45" fmla="*/ 495300 h 1126097"/>
                <a:gd name="connsiteX46" fmla="*/ 139275 w 302146"/>
                <a:gd name="connsiteY46" fmla="*/ 505691 h 1126097"/>
                <a:gd name="connsiteX47" fmla="*/ 132348 w 302146"/>
                <a:gd name="connsiteY47" fmla="*/ 519546 h 1126097"/>
                <a:gd name="connsiteX48" fmla="*/ 118493 w 302146"/>
                <a:gd name="connsiteY48" fmla="*/ 536864 h 1126097"/>
                <a:gd name="connsiteX49" fmla="*/ 108102 w 302146"/>
                <a:gd name="connsiteY49" fmla="*/ 543791 h 1126097"/>
                <a:gd name="connsiteX50" fmla="*/ 76929 w 302146"/>
                <a:gd name="connsiteY50" fmla="*/ 568036 h 1126097"/>
                <a:gd name="connsiteX51" fmla="*/ 70002 w 302146"/>
                <a:gd name="connsiteY51" fmla="*/ 574964 h 1126097"/>
                <a:gd name="connsiteX52" fmla="*/ 66539 w 302146"/>
                <a:gd name="connsiteY52" fmla="*/ 588818 h 1126097"/>
                <a:gd name="connsiteX53" fmla="*/ 73466 w 302146"/>
                <a:gd name="connsiteY53" fmla="*/ 595746 h 1126097"/>
                <a:gd name="connsiteX54" fmla="*/ 101175 w 302146"/>
                <a:gd name="connsiteY54" fmla="*/ 592282 h 1126097"/>
                <a:gd name="connsiteX55" fmla="*/ 128884 w 302146"/>
                <a:gd name="connsiteY55" fmla="*/ 595746 h 1126097"/>
                <a:gd name="connsiteX56" fmla="*/ 118493 w 302146"/>
                <a:gd name="connsiteY56" fmla="*/ 619991 h 1126097"/>
                <a:gd name="connsiteX57" fmla="*/ 108102 w 302146"/>
                <a:gd name="connsiteY57" fmla="*/ 623455 h 1126097"/>
                <a:gd name="connsiteX58" fmla="*/ 149666 w 302146"/>
                <a:gd name="connsiteY58" fmla="*/ 637309 h 1126097"/>
                <a:gd name="connsiteX59" fmla="*/ 146202 w 302146"/>
                <a:gd name="connsiteY59" fmla="*/ 671946 h 1126097"/>
                <a:gd name="connsiteX60" fmla="*/ 139275 w 302146"/>
                <a:gd name="connsiteY60" fmla="*/ 682336 h 1126097"/>
                <a:gd name="connsiteX61" fmla="*/ 132348 w 302146"/>
                <a:gd name="connsiteY61" fmla="*/ 696191 h 1126097"/>
                <a:gd name="connsiteX62" fmla="*/ 111566 w 302146"/>
                <a:gd name="connsiteY62" fmla="*/ 706582 h 1126097"/>
                <a:gd name="connsiteX63" fmla="*/ 101175 w 302146"/>
                <a:gd name="connsiteY63" fmla="*/ 710046 h 1126097"/>
                <a:gd name="connsiteX64" fmla="*/ 73466 w 302146"/>
                <a:gd name="connsiteY64" fmla="*/ 730827 h 1126097"/>
                <a:gd name="connsiteX65" fmla="*/ 63075 w 302146"/>
                <a:gd name="connsiteY65" fmla="*/ 741218 h 1126097"/>
                <a:gd name="connsiteX66" fmla="*/ 52684 w 302146"/>
                <a:gd name="connsiteY66" fmla="*/ 748146 h 1126097"/>
                <a:gd name="connsiteX67" fmla="*/ 49220 w 302146"/>
                <a:gd name="connsiteY67" fmla="*/ 758536 h 1126097"/>
                <a:gd name="connsiteX68" fmla="*/ 128884 w 302146"/>
                <a:gd name="connsiteY68" fmla="*/ 751609 h 1126097"/>
                <a:gd name="connsiteX69" fmla="*/ 139275 w 302146"/>
                <a:gd name="connsiteY69" fmla="*/ 758536 h 1126097"/>
                <a:gd name="connsiteX70" fmla="*/ 121957 w 302146"/>
                <a:gd name="connsiteY70" fmla="*/ 803564 h 1126097"/>
                <a:gd name="connsiteX71" fmla="*/ 118493 w 302146"/>
                <a:gd name="connsiteY71" fmla="*/ 813955 h 1126097"/>
                <a:gd name="connsiteX72" fmla="*/ 108102 w 302146"/>
                <a:gd name="connsiteY72" fmla="*/ 817418 h 1126097"/>
                <a:gd name="connsiteX73" fmla="*/ 104639 w 302146"/>
                <a:gd name="connsiteY73" fmla="*/ 838200 h 1126097"/>
                <a:gd name="connsiteX74" fmla="*/ 90784 w 302146"/>
                <a:gd name="connsiteY74" fmla="*/ 852055 h 1126097"/>
                <a:gd name="connsiteX75" fmla="*/ 80393 w 302146"/>
                <a:gd name="connsiteY75" fmla="*/ 862446 h 1126097"/>
                <a:gd name="connsiteX76" fmla="*/ 70002 w 302146"/>
                <a:gd name="connsiteY76" fmla="*/ 900546 h 1126097"/>
                <a:gd name="connsiteX77" fmla="*/ 97711 w 302146"/>
                <a:gd name="connsiteY77" fmla="*/ 893618 h 1126097"/>
                <a:gd name="connsiteX78" fmla="*/ 128884 w 302146"/>
                <a:gd name="connsiteY78" fmla="*/ 879764 h 1126097"/>
                <a:gd name="connsiteX79" fmla="*/ 128884 w 302146"/>
                <a:gd name="connsiteY79" fmla="*/ 900546 h 1126097"/>
                <a:gd name="connsiteX80" fmla="*/ 118493 w 302146"/>
                <a:gd name="connsiteY80" fmla="*/ 904009 h 1126097"/>
                <a:gd name="connsiteX81" fmla="*/ 108102 w 302146"/>
                <a:gd name="connsiteY81" fmla="*/ 910936 h 1126097"/>
                <a:gd name="connsiteX82" fmla="*/ 90784 w 302146"/>
                <a:gd name="connsiteY82" fmla="*/ 924791 h 1126097"/>
                <a:gd name="connsiteX83" fmla="*/ 83857 w 302146"/>
                <a:gd name="connsiteY83" fmla="*/ 935182 h 1126097"/>
                <a:gd name="connsiteX84" fmla="*/ 66539 w 302146"/>
                <a:gd name="connsiteY84" fmla="*/ 949036 h 1126097"/>
                <a:gd name="connsiteX85" fmla="*/ 70002 w 302146"/>
                <a:gd name="connsiteY85" fmla="*/ 959427 h 1126097"/>
                <a:gd name="connsiteX86" fmla="*/ 104639 w 302146"/>
                <a:gd name="connsiteY86" fmla="*/ 952500 h 1126097"/>
                <a:gd name="connsiteX87" fmla="*/ 111566 w 302146"/>
                <a:gd name="connsiteY87" fmla="*/ 942109 h 1126097"/>
                <a:gd name="connsiteX88" fmla="*/ 139275 w 302146"/>
                <a:gd name="connsiteY88" fmla="*/ 942109 h 1126097"/>
                <a:gd name="connsiteX89" fmla="*/ 135811 w 302146"/>
                <a:gd name="connsiteY89" fmla="*/ 955964 h 1126097"/>
                <a:gd name="connsiteX90" fmla="*/ 128884 w 302146"/>
                <a:gd name="connsiteY90" fmla="*/ 983673 h 1126097"/>
                <a:gd name="connsiteX91" fmla="*/ 115029 w 302146"/>
                <a:gd name="connsiteY91" fmla="*/ 1004455 h 1126097"/>
                <a:gd name="connsiteX92" fmla="*/ 104639 w 302146"/>
                <a:gd name="connsiteY92" fmla="*/ 1011382 h 1126097"/>
                <a:gd name="connsiteX93" fmla="*/ 90784 w 302146"/>
                <a:gd name="connsiteY93" fmla="*/ 1028700 h 1126097"/>
                <a:gd name="connsiteX94" fmla="*/ 83857 w 302146"/>
                <a:gd name="connsiteY94" fmla="*/ 1039091 h 1126097"/>
                <a:gd name="connsiteX95" fmla="*/ 56148 w 302146"/>
                <a:gd name="connsiteY95" fmla="*/ 1056409 h 1126097"/>
                <a:gd name="connsiteX96" fmla="*/ 45757 w 302146"/>
                <a:gd name="connsiteY96" fmla="*/ 1070264 h 1126097"/>
                <a:gd name="connsiteX97" fmla="*/ 35366 w 302146"/>
                <a:gd name="connsiteY97" fmla="*/ 1080655 h 1126097"/>
                <a:gd name="connsiteX98" fmla="*/ 28439 w 302146"/>
                <a:gd name="connsiteY98" fmla="*/ 1094509 h 1126097"/>
                <a:gd name="connsiteX99" fmla="*/ 14584 w 302146"/>
                <a:gd name="connsiteY99" fmla="*/ 1108364 h 1126097"/>
                <a:gd name="connsiteX100" fmla="*/ 7657 w 302146"/>
                <a:gd name="connsiteY100" fmla="*/ 1118755 h 1126097"/>
                <a:gd name="connsiteX101" fmla="*/ 729 w 302146"/>
                <a:gd name="connsiteY101" fmla="*/ 1125682 h 1126097"/>
                <a:gd name="connsiteX102" fmla="*/ 21511 w 302146"/>
                <a:gd name="connsiteY102" fmla="*/ 1122218 h 1126097"/>
                <a:gd name="connsiteX103" fmla="*/ 31902 w 302146"/>
                <a:gd name="connsiteY103" fmla="*/ 1097973 h 1126097"/>
                <a:gd name="connsiteX104" fmla="*/ 45757 w 302146"/>
                <a:gd name="connsiteY104" fmla="*/ 1080655 h 1126097"/>
                <a:gd name="connsiteX105" fmla="*/ 56148 w 302146"/>
                <a:gd name="connsiteY105" fmla="*/ 1077191 h 1126097"/>
                <a:gd name="connsiteX106" fmla="*/ 83857 w 302146"/>
                <a:gd name="connsiteY106" fmla="*/ 1066800 h 1126097"/>
                <a:gd name="connsiteX107" fmla="*/ 111566 w 302146"/>
                <a:gd name="connsiteY107" fmla="*/ 1056409 h 1126097"/>
                <a:gd name="connsiteX108" fmla="*/ 121957 w 302146"/>
                <a:gd name="connsiteY108" fmla="*/ 1049482 h 1126097"/>
                <a:gd name="connsiteX109" fmla="*/ 132348 w 302146"/>
                <a:gd name="connsiteY109" fmla="*/ 1046018 h 1126097"/>
                <a:gd name="connsiteX110" fmla="*/ 184302 w 302146"/>
                <a:gd name="connsiteY110" fmla="*/ 1049482 h 1126097"/>
                <a:gd name="connsiteX111" fmla="*/ 208548 w 302146"/>
                <a:gd name="connsiteY111" fmla="*/ 1059873 h 1126097"/>
                <a:gd name="connsiteX112" fmla="*/ 225866 w 302146"/>
                <a:gd name="connsiteY112" fmla="*/ 1066800 h 1126097"/>
                <a:gd name="connsiteX113" fmla="*/ 236257 w 302146"/>
                <a:gd name="connsiteY113" fmla="*/ 1070264 h 1126097"/>
                <a:gd name="connsiteX114" fmla="*/ 260502 w 302146"/>
                <a:gd name="connsiteY114" fmla="*/ 1080655 h 1126097"/>
                <a:gd name="connsiteX115" fmla="*/ 257039 w 302146"/>
                <a:gd name="connsiteY115" fmla="*/ 1070264 h 1126097"/>
                <a:gd name="connsiteX116" fmla="*/ 243184 w 302146"/>
                <a:gd name="connsiteY116" fmla="*/ 1042555 h 1126097"/>
                <a:gd name="connsiteX117" fmla="*/ 225866 w 302146"/>
                <a:gd name="connsiteY117" fmla="*/ 1014846 h 1126097"/>
                <a:gd name="connsiteX118" fmla="*/ 222402 w 302146"/>
                <a:gd name="connsiteY118" fmla="*/ 983673 h 1126097"/>
                <a:gd name="connsiteX119" fmla="*/ 208548 w 302146"/>
                <a:gd name="connsiteY119" fmla="*/ 949036 h 1126097"/>
                <a:gd name="connsiteX120" fmla="*/ 205084 w 302146"/>
                <a:gd name="connsiteY120" fmla="*/ 931718 h 1126097"/>
                <a:gd name="connsiteX121" fmla="*/ 243184 w 302146"/>
                <a:gd name="connsiteY121" fmla="*/ 921327 h 1126097"/>
                <a:gd name="connsiteX122" fmla="*/ 239720 w 302146"/>
                <a:gd name="connsiteY122" fmla="*/ 910936 h 1126097"/>
                <a:gd name="connsiteX123" fmla="*/ 225866 w 302146"/>
                <a:gd name="connsiteY123" fmla="*/ 893618 h 1126097"/>
                <a:gd name="connsiteX124" fmla="*/ 215475 w 302146"/>
                <a:gd name="connsiteY124" fmla="*/ 872836 h 1126097"/>
                <a:gd name="connsiteX125" fmla="*/ 205084 w 302146"/>
                <a:gd name="connsiteY125" fmla="*/ 855518 h 1126097"/>
                <a:gd name="connsiteX126" fmla="*/ 201620 w 302146"/>
                <a:gd name="connsiteY126" fmla="*/ 824346 h 1126097"/>
                <a:gd name="connsiteX127" fmla="*/ 205084 w 302146"/>
                <a:gd name="connsiteY127" fmla="*/ 813955 h 1126097"/>
                <a:gd name="connsiteX128" fmla="*/ 239720 w 302146"/>
                <a:gd name="connsiteY128" fmla="*/ 810491 h 1126097"/>
                <a:gd name="connsiteX129" fmla="*/ 229329 w 302146"/>
                <a:gd name="connsiteY129" fmla="*/ 772391 h 1126097"/>
                <a:gd name="connsiteX130" fmla="*/ 222402 w 302146"/>
                <a:gd name="connsiteY130" fmla="*/ 758536 h 1126097"/>
                <a:gd name="connsiteX131" fmla="*/ 232793 w 302146"/>
                <a:gd name="connsiteY131" fmla="*/ 751609 h 1126097"/>
                <a:gd name="connsiteX132" fmla="*/ 243184 w 302146"/>
                <a:gd name="connsiteY132" fmla="*/ 748146 h 1126097"/>
                <a:gd name="connsiteX133" fmla="*/ 236257 w 302146"/>
                <a:gd name="connsiteY133" fmla="*/ 713509 h 1126097"/>
                <a:gd name="connsiteX134" fmla="*/ 232793 w 302146"/>
                <a:gd name="connsiteY134" fmla="*/ 640773 h 1126097"/>
                <a:gd name="connsiteX135" fmla="*/ 229329 w 302146"/>
                <a:gd name="connsiteY135" fmla="*/ 626918 h 1126097"/>
                <a:gd name="connsiteX136" fmla="*/ 225866 w 302146"/>
                <a:gd name="connsiteY136" fmla="*/ 609600 h 1126097"/>
                <a:gd name="connsiteX137" fmla="*/ 222402 w 302146"/>
                <a:gd name="connsiteY137" fmla="*/ 561109 h 1126097"/>
                <a:gd name="connsiteX138" fmla="*/ 218939 w 302146"/>
                <a:gd name="connsiteY138" fmla="*/ 550718 h 1126097"/>
                <a:gd name="connsiteX139" fmla="*/ 215475 w 302146"/>
                <a:gd name="connsiteY139" fmla="*/ 526473 h 1126097"/>
                <a:gd name="connsiteX140" fmla="*/ 212011 w 302146"/>
                <a:gd name="connsiteY140" fmla="*/ 516082 h 1126097"/>
                <a:gd name="connsiteX141" fmla="*/ 222402 w 302146"/>
                <a:gd name="connsiteY141" fmla="*/ 519546 h 1126097"/>
                <a:gd name="connsiteX142" fmla="*/ 236257 w 302146"/>
                <a:gd name="connsiteY142" fmla="*/ 529936 h 1126097"/>
                <a:gd name="connsiteX143" fmla="*/ 250111 w 302146"/>
                <a:gd name="connsiteY143" fmla="*/ 533400 h 1126097"/>
                <a:gd name="connsiteX144" fmla="*/ 257039 w 302146"/>
                <a:gd name="connsiteY144" fmla="*/ 543791 h 1126097"/>
                <a:gd name="connsiteX145" fmla="*/ 267429 w 302146"/>
                <a:gd name="connsiteY145" fmla="*/ 547255 h 1126097"/>
                <a:gd name="connsiteX146" fmla="*/ 277820 w 302146"/>
                <a:gd name="connsiteY146" fmla="*/ 554182 h 1126097"/>
                <a:gd name="connsiteX147" fmla="*/ 257039 w 302146"/>
                <a:gd name="connsiteY147" fmla="*/ 519546 h 1126097"/>
                <a:gd name="connsiteX148" fmla="*/ 243184 w 302146"/>
                <a:gd name="connsiteY148" fmla="*/ 495300 h 1126097"/>
                <a:gd name="connsiteX149" fmla="*/ 222402 w 302146"/>
                <a:gd name="connsiteY149" fmla="*/ 481446 h 1126097"/>
                <a:gd name="connsiteX150" fmla="*/ 212011 w 302146"/>
                <a:gd name="connsiteY150" fmla="*/ 457200 h 1126097"/>
                <a:gd name="connsiteX151" fmla="*/ 198157 w 302146"/>
                <a:gd name="connsiteY151" fmla="*/ 422564 h 1126097"/>
                <a:gd name="connsiteX152" fmla="*/ 208548 w 302146"/>
                <a:gd name="connsiteY152" fmla="*/ 426027 h 1126097"/>
                <a:gd name="connsiteX153" fmla="*/ 250111 w 302146"/>
                <a:gd name="connsiteY153" fmla="*/ 436418 h 1126097"/>
                <a:gd name="connsiteX154" fmla="*/ 281284 w 302146"/>
                <a:gd name="connsiteY154" fmla="*/ 450273 h 1126097"/>
                <a:gd name="connsiteX155" fmla="*/ 291675 w 302146"/>
                <a:gd name="connsiteY155" fmla="*/ 453736 h 1126097"/>
                <a:gd name="connsiteX156" fmla="*/ 302066 w 302146"/>
                <a:gd name="connsiteY156" fmla="*/ 457200 h 1126097"/>
                <a:gd name="connsiteX157" fmla="*/ 295139 w 302146"/>
                <a:gd name="connsiteY157" fmla="*/ 446809 h 1126097"/>
                <a:gd name="connsiteX158" fmla="*/ 284748 w 302146"/>
                <a:gd name="connsiteY158" fmla="*/ 439882 h 1126097"/>
                <a:gd name="connsiteX159" fmla="*/ 277820 w 302146"/>
                <a:gd name="connsiteY159" fmla="*/ 432955 h 1126097"/>
                <a:gd name="connsiteX160" fmla="*/ 253575 w 302146"/>
                <a:gd name="connsiteY160" fmla="*/ 419100 h 1126097"/>
                <a:gd name="connsiteX161" fmla="*/ 243184 w 302146"/>
                <a:gd name="connsiteY161" fmla="*/ 412173 h 1126097"/>
                <a:gd name="connsiteX162" fmla="*/ 239720 w 302146"/>
                <a:gd name="connsiteY162" fmla="*/ 401782 h 1126097"/>
                <a:gd name="connsiteX163" fmla="*/ 229329 w 302146"/>
                <a:gd name="connsiteY163" fmla="*/ 391391 h 1126097"/>
                <a:gd name="connsiteX164" fmla="*/ 222402 w 302146"/>
                <a:gd name="connsiteY164" fmla="*/ 381000 h 1126097"/>
                <a:gd name="connsiteX165" fmla="*/ 218939 w 302146"/>
                <a:gd name="connsiteY165" fmla="*/ 370609 h 1126097"/>
                <a:gd name="connsiteX166" fmla="*/ 212011 w 302146"/>
                <a:gd name="connsiteY166" fmla="*/ 363682 h 1126097"/>
                <a:gd name="connsiteX167" fmla="*/ 208548 w 302146"/>
                <a:gd name="connsiteY167" fmla="*/ 349827 h 1126097"/>
                <a:gd name="connsiteX168" fmla="*/ 205084 w 302146"/>
                <a:gd name="connsiteY168" fmla="*/ 339436 h 1126097"/>
                <a:gd name="connsiteX169" fmla="*/ 208548 w 302146"/>
                <a:gd name="connsiteY169" fmla="*/ 322118 h 1126097"/>
                <a:gd name="connsiteX170" fmla="*/ 201620 w 302146"/>
                <a:gd name="connsiteY170" fmla="*/ 290946 h 1126097"/>
                <a:gd name="connsiteX171" fmla="*/ 198157 w 302146"/>
                <a:gd name="connsiteY171" fmla="*/ 273627 h 1126097"/>
                <a:gd name="connsiteX172" fmla="*/ 201620 w 302146"/>
                <a:gd name="connsiteY172" fmla="*/ 252846 h 1126097"/>
                <a:gd name="connsiteX173" fmla="*/ 225866 w 302146"/>
                <a:gd name="connsiteY173" fmla="*/ 256309 h 1126097"/>
                <a:gd name="connsiteX174" fmla="*/ 236257 w 302146"/>
                <a:gd name="connsiteY174" fmla="*/ 266700 h 1126097"/>
                <a:gd name="connsiteX175" fmla="*/ 246648 w 302146"/>
                <a:gd name="connsiteY175" fmla="*/ 270164 h 1126097"/>
                <a:gd name="connsiteX176" fmla="*/ 267429 w 302146"/>
                <a:gd name="connsiteY176" fmla="*/ 284018 h 1126097"/>
                <a:gd name="connsiteX177" fmla="*/ 288211 w 302146"/>
                <a:gd name="connsiteY177" fmla="*/ 290946 h 1126097"/>
                <a:gd name="connsiteX178" fmla="*/ 298602 w 302146"/>
                <a:gd name="connsiteY178" fmla="*/ 294409 h 1126097"/>
                <a:gd name="connsiteX179" fmla="*/ 302066 w 302146"/>
                <a:gd name="connsiteY179" fmla="*/ 284018 h 1126097"/>
                <a:gd name="connsiteX180" fmla="*/ 295139 w 302146"/>
                <a:gd name="connsiteY180" fmla="*/ 273627 h 1126097"/>
                <a:gd name="connsiteX181" fmla="*/ 267429 w 302146"/>
                <a:gd name="connsiteY181" fmla="*/ 252846 h 1126097"/>
                <a:gd name="connsiteX182" fmla="*/ 260502 w 302146"/>
                <a:gd name="connsiteY182" fmla="*/ 245918 h 1126097"/>
                <a:gd name="connsiteX183" fmla="*/ 257039 w 302146"/>
                <a:gd name="connsiteY183" fmla="*/ 235527 h 1126097"/>
                <a:gd name="connsiteX184" fmla="*/ 239720 w 302146"/>
                <a:gd name="connsiteY184" fmla="*/ 221673 h 1126097"/>
                <a:gd name="connsiteX185" fmla="*/ 232793 w 302146"/>
                <a:gd name="connsiteY185" fmla="*/ 200891 h 1126097"/>
                <a:gd name="connsiteX186" fmla="*/ 229329 w 302146"/>
                <a:gd name="connsiteY186" fmla="*/ 173182 h 1126097"/>
                <a:gd name="connsiteX187" fmla="*/ 218939 w 302146"/>
                <a:gd name="connsiteY187" fmla="*/ 166255 h 1126097"/>
                <a:gd name="connsiteX188" fmla="*/ 212011 w 302146"/>
                <a:gd name="connsiteY188" fmla="*/ 155864 h 1126097"/>
                <a:gd name="connsiteX189" fmla="*/ 205084 w 302146"/>
                <a:gd name="connsiteY189" fmla="*/ 128155 h 1126097"/>
                <a:gd name="connsiteX190" fmla="*/ 205084 w 302146"/>
                <a:gd name="connsiteY190" fmla="*/ 10391 h 1126097"/>
                <a:gd name="connsiteX191" fmla="*/ 191229 w 302146"/>
                <a:gd name="connsiteY191" fmla="*/ 0 h 1126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02146" h="1126097">
                  <a:moveTo>
                    <a:pt x="191229" y="0"/>
                  </a:moveTo>
                  <a:lnTo>
                    <a:pt x="191229" y="0"/>
                  </a:lnTo>
                  <a:cubicBezTo>
                    <a:pt x="187766" y="9236"/>
                    <a:pt x="184921" y="18729"/>
                    <a:pt x="180839" y="27709"/>
                  </a:cubicBezTo>
                  <a:cubicBezTo>
                    <a:pt x="179116" y="31499"/>
                    <a:pt x="175334" y="34188"/>
                    <a:pt x="173911" y="38100"/>
                  </a:cubicBezTo>
                  <a:cubicBezTo>
                    <a:pt x="164015" y="65313"/>
                    <a:pt x="173122" y="59870"/>
                    <a:pt x="160057" y="76200"/>
                  </a:cubicBezTo>
                  <a:cubicBezTo>
                    <a:pt x="158017" y="78750"/>
                    <a:pt x="155438" y="80818"/>
                    <a:pt x="153129" y="83127"/>
                  </a:cubicBezTo>
                  <a:cubicBezTo>
                    <a:pt x="151975" y="86591"/>
                    <a:pt x="151788" y="90547"/>
                    <a:pt x="149666" y="93518"/>
                  </a:cubicBezTo>
                  <a:cubicBezTo>
                    <a:pt x="139567" y="107657"/>
                    <a:pt x="135164" y="103633"/>
                    <a:pt x="128884" y="117764"/>
                  </a:cubicBezTo>
                  <a:cubicBezTo>
                    <a:pt x="125918" y="124437"/>
                    <a:pt x="124266" y="131619"/>
                    <a:pt x="121957" y="138546"/>
                  </a:cubicBezTo>
                  <a:lnTo>
                    <a:pt x="115029" y="159327"/>
                  </a:lnTo>
                  <a:cubicBezTo>
                    <a:pt x="112305" y="167500"/>
                    <a:pt x="112563" y="171892"/>
                    <a:pt x="104639" y="176646"/>
                  </a:cubicBezTo>
                  <a:cubicBezTo>
                    <a:pt x="101508" y="178524"/>
                    <a:pt x="97712" y="178955"/>
                    <a:pt x="94248" y="180109"/>
                  </a:cubicBezTo>
                  <a:cubicBezTo>
                    <a:pt x="77811" y="196546"/>
                    <a:pt x="82459" y="187768"/>
                    <a:pt x="76929" y="204355"/>
                  </a:cubicBezTo>
                  <a:cubicBezTo>
                    <a:pt x="80393" y="205509"/>
                    <a:pt x="83669" y="207818"/>
                    <a:pt x="87320" y="207818"/>
                  </a:cubicBezTo>
                  <a:cubicBezTo>
                    <a:pt x="90971" y="207818"/>
                    <a:pt x="94201" y="205358"/>
                    <a:pt x="97711" y="204355"/>
                  </a:cubicBezTo>
                  <a:cubicBezTo>
                    <a:pt x="102288" y="203047"/>
                    <a:pt x="107006" y="202259"/>
                    <a:pt x="111566" y="200891"/>
                  </a:cubicBezTo>
                  <a:cubicBezTo>
                    <a:pt x="118560" y="198793"/>
                    <a:pt x="125421" y="196273"/>
                    <a:pt x="132348" y="193964"/>
                  </a:cubicBezTo>
                  <a:lnTo>
                    <a:pt x="142739" y="190500"/>
                  </a:lnTo>
                  <a:cubicBezTo>
                    <a:pt x="149666" y="191655"/>
                    <a:pt x="156945" y="191498"/>
                    <a:pt x="163520" y="193964"/>
                  </a:cubicBezTo>
                  <a:cubicBezTo>
                    <a:pt x="175143" y="198323"/>
                    <a:pt x="170129" y="209822"/>
                    <a:pt x="166984" y="218209"/>
                  </a:cubicBezTo>
                  <a:cubicBezTo>
                    <a:pt x="165522" y="222107"/>
                    <a:pt x="161919" y="224877"/>
                    <a:pt x="160057" y="228600"/>
                  </a:cubicBezTo>
                  <a:cubicBezTo>
                    <a:pt x="158424" y="231866"/>
                    <a:pt x="158874" y="236140"/>
                    <a:pt x="156593" y="238991"/>
                  </a:cubicBezTo>
                  <a:cubicBezTo>
                    <a:pt x="149976" y="247262"/>
                    <a:pt x="144176" y="245199"/>
                    <a:pt x="135811" y="249382"/>
                  </a:cubicBezTo>
                  <a:cubicBezTo>
                    <a:pt x="132088" y="251244"/>
                    <a:pt x="128884" y="254000"/>
                    <a:pt x="125420" y="256309"/>
                  </a:cubicBezTo>
                  <a:cubicBezTo>
                    <a:pt x="119892" y="272896"/>
                    <a:pt x="124539" y="264118"/>
                    <a:pt x="108102" y="280555"/>
                  </a:cubicBezTo>
                  <a:lnTo>
                    <a:pt x="97711" y="290946"/>
                  </a:lnTo>
                  <a:cubicBezTo>
                    <a:pt x="96557" y="294409"/>
                    <a:pt x="96126" y="298206"/>
                    <a:pt x="94248" y="301336"/>
                  </a:cubicBezTo>
                  <a:cubicBezTo>
                    <a:pt x="87197" y="313088"/>
                    <a:pt x="81008" y="304056"/>
                    <a:pt x="97711" y="315191"/>
                  </a:cubicBezTo>
                  <a:cubicBezTo>
                    <a:pt x="104638" y="314036"/>
                    <a:pt x="111637" y="313250"/>
                    <a:pt x="118493" y="311727"/>
                  </a:cubicBezTo>
                  <a:cubicBezTo>
                    <a:pt x="122057" y="310935"/>
                    <a:pt x="125233" y="308264"/>
                    <a:pt x="128884" y="308264"/>
                  </a:cubicBezTo>
                  <a:cubicBezTo>
                    <a:pt x="132535" y="308264"/>
                    <a:pt x="135811" y="310573"/>
                    <a:pt x="139275" y="311727"/>
                  </a:cubicBezTo>
                  <a:cubicBezTo>
                    <a:pt x="135811" y="315191"/>
                    <a:pt x="132870" y="319271"/>
                    <a:pt x="128884" y="322118"/>
                  </a:cubicBezTo>
                  <a:cubicBezTo>
                    <a:pt x="124682" y="325119"/>
                    <a:pt x="118996" y="325740"/>
                    <a:pt x="115029" y="329046"/>
                  </a:cubicBezTo>
                  <a:cubicBezTo>
                    <a:pt x="94140" y="346453"/>
                    <a:pt x="122521" y="334629"/>
                    <a:pt x="97711" y="342900"/>
                  </a:cubicBezTo>
                  <a:cubicBezTo>
                    <a:pt x="81217" y="367643"/>
                    <a:pt x="85877" y="355605"/>
                    <a:pt x="80393" y="377536"/>
                  </a:cubicBezTo>
                  <a:cubicBezTo>
                    <a:pt x="82702" y="379845"/>
                    <a:pt x="84054" y="384464"/>
                    <a:pt x="87320" y="384464"/>
                  </a:cubicBezTo>
                  <a:cubicBezTo>
                    <a:pt x="117088" y="384464"/>
                    <a:pt x="125316" y="381034"/>
                    <a:pt x="146202" y="374073"/>
                  </a:cubicBezTo>
                  <a:cubicBezTo>
                    <a:pt x="147357" y="377537"/>
                    <a:pt x="149666" y="380813"/>
                    <a:pt x="149666" y="384464"/>
                  </a:cubicBezTo>
                  <a:cubicBezTo>
                    <a:pt x="149666" y="396351"/>
                    <a:pt x="142058" y="396500"/>
                    <a:pt x="135811" y="405246"/>
                  </a:cubicBezTo>
                  <a:cubicBezTo>
                    <a:pt x="132810" y="409447"/>
                    <a:pt x="131620" y="414722"/>
                    <a:pt x="128884" y="419100"/>
                  </a:cubicBezTo>
                  <a:cubicBezTo>
                    <a:pt x="125824" y="423995"/>
                    <a:pt x="121957" y="428337"/>
                    <a:pt x="118493" y="432955"/>
                  </a:cubicBezTo>
                  <a:cubicBezTo>
                    <a:pt x="117338" y="436419"/>
                    <a:pt x="116467" y="439990"/>
                    <a:pt x="115029" y="443346"/>
                  </a:cubicBezTo>
                  <a:cubicBezTo>
                    <a:pt x="112995" y="448092"/>
                    <a:pt x="106469" y="452302"/>
                    <a:pt x="108102" y="457200"/>
                  </a:cubicBezTo>
                  <a:cubicBezTo>
                    <a:pt x="109735" y="462098"/>
                    <a:pt x="116926" y="462966"/>
                    <a:pt x="121957" y="464127"/>
                  </a:cubicBezTo>
                  <a:cubicBezTo>
                    <a:pt x="132144" y="466478"/>
                    <a:pt x="142738" y="466436"/>
                    <a:pt x="153129" y="467591"/>
                  </a:cubicBezTo>
                  <a:cubicBezTo>
                    <a:pt x="146448" y="501000"/>
                    <a:pt x="154629" y="471519"/>
                    <a:pt x="142739" y="495300"/>
                  </a:cubicBezTo>
                  <a:cubicBezTo>
                    <a:pt x="141106" y="498566"/>
                    <a:pt x="140713" y="502335"/>
                    <a:pt x="139275" y="505691"/>
                  </a:cubicBezTo>
                  <a:cubicBezTo>
                    <a:pt x="137241" y="510437"/>
                    <a:pt x="134910" y="515063"/>
                    <a:pt x="132348" y="519546"/>
                  </a:cubicBezTo>
                  <a:cubicBezTo>
                    <a:pt x="128561" y="526173"/>
                    <a:pt x="124478" y="532076"/>
                    <a:pt x="118493" y="536864"/>
                  </a:cubicBezTo>
                  <a:cubicBezTo>
                    <a:pt x="115242" y="539465"/>
                    <a:pt x="111716" y="541726"/>
                    <a:pt x="108102" y="543791"/>
                  </a:cubicBezTo>
                  <a:cubicBezTo>
                    <a:pt x="83422" y="557893"/>
                    <a:pt x="103471" y="541494"/>
                    <a:pt x="76929" y="568036"/>
                  </a:cubicBezTo>
                  <a:lnTo>
                    <a:pt x="70002" y="574964"/>
                  </a:lnTo>
                  <a:cubicBezTo>
                    <a:pt x="68848" y="579582"/>
                    <a:pt x="65756" y="584123"/>
                    <a:pt x="66539" y="588818"/>
                  </a:cubicBezTo>
                  <a:cubicBezTo>
                    <a:pt x="67076" y="592039"/>
                    <a:pt x="70217" y="595421"/>
                    <a:pt x="73466" y="595746"/>
                  </a:cubicBezTo>
                  <a:cubicBezTo>
                    <a:pt x="82728" y="596672"/>
                    <a:pt x="91939" y="593437"/>
                    <a:pt x="101175" y="592282"/>
                  </a:cubicBezTo>
                  <a:cubicBezTo>
                    <a:pt x="125906" y="584039"/>
                    <a:pt x="117907" y="579279"/>
                    <a:pt x="128884" y="595746"/>
                  </a:cubicBezTo>
                  <a:cubicBezTo>
                    <a:pt x="126804" y="604065"/>
                    <a:pt x="125967" y="614012"/>
                    <a:pt x="118493" y="619991"/>
                  </a:cubicBezTo>
                  <a:cubicBezTo>
                    <a:pt x="115642" y="622272"/>
                    <a:pt x="111566" y="622300"/>
                    <a:pt x="108102" y="623455"/>
                  </a:cubicBezTo>
                  <a:cubicBezTo>
                    <a:pt x="87721" y="654028"/>
                    <a:pt x="114406" y="607473"/>
                    <a:pt x="149666" y="637309"/>
                  </a:cubicBezTo>
                  <a:cubicBezTo>
                    <a:pt x="158524" y="644804"/>
                    <a:pt x="148811" y="660640"/>
                    <a:pt x="146202" y="671946"/>
                  </a:cubicBezTo>
                  <a:cubicBezTo>
                    <a:pt x="145266" y="676002"/>
                    <a:pt x="141340" y="678722"/>
                    <a:pt x="139275" y="682336"/>
                  </a:cubicBezTo>
                  <a:cubicBezTo>
                    <a:pt x="136713" y="686819"/>
                    <a:pt x="135212" y="691895"/>
                    <a:pt x="132348" y="696191"/>
                  </a:cubicBezTo>
                  <a:cubicBezTo>
                    <a:pt x="125950" y="705787"/>
                    <a:pt x="122908" y="703341"/>
                    <a:pt x="111566" y="706582"/>
                  </a:cubicBezTo>
                  <a:cubicBezTo>
                    <a:pt x="108055" y="707585"/>
                    <a:pt x="104639" y="708891"/>
                    <a:pt x="101175" y="710046"/>
                  </a:cubicBezTo>
                  <a:cubicBezTo>
                    <a:pt x="64978" y="746241"/>
                    <a:pt x="107938" y="706204"/>
                    <a:pt x="73466" y="730827"/>
                  </a:cubicBezTo>
                  <a:cubicBezTo>
                    <a:pt x="69480" y="733674"/>
                    <a:pt x="66838" y="738082"/>
                    <a:pt x="63075" y="741218"/>
                  </a:cubicBezTo>
                  <a:cubicBezTo>
                    <a:pt x="59877" y="743883"/>
                    <a:pt x="56148" y="745837"/>
                    <a:pt x="52684" y="748146"/>
                  </a:cubicBezTo>
                  <a:cubicBezTo>
                    <a:pt x="51529" y="751609"/>
                    <a:pt x="45573" y="758370"/>
                    <a:pt x="49220" y="758536"/>
                  </a:cubicBezTo>
                  <a:cubicBezTo>
                    <a:pt x="75847" y="759746"/>
                    <a:pt x="128884" y="751609"/>
                    <a:pt x="128884" y="751609"/>
                  </a:cubicBezTo>
                  <a:cubicBezTo>
                    <a:pt x="132348" y="753918"/>
                    <a:pt x="138591" y="754430"/>
                    <a:pt x="139275" y="758536"/>
                  </a:cubicBezTo>
                  <a:cubicBezTo>
                    <a:pt x="144808" y="791738"/>
                    <a:pt x="140331" y="789782"/>
                    <a:pt x="121957" y="803564"/>
                  </a:cubicBezTo>
                  <a:cubicBezTo>
                    <a:pt x="120802" y="807028"/>
                    <a:pt x="121075" y="811373"/>
                    <a:pt x="118493" y="813955"/>
                  </a:cubicBezTo>
                  <a:cubicBezTo>
                    <a:pt x="115911" y="816537"/>
                    <a:pt x="109913" y="814248"/>
                    <a:pt x="108102" y="817418"/>
                  </a:cubicBezTo>
                  <a:cubicBezTo>
                    <a:pt x="104618" y="823516"/>
                    <a:pt x="107780" y="831919"/>
                    <a:pt x="104639" y="838200"/>
                  </a:cubicBezTo>
                  <a:cubicBezTo>
                    <a:pt x="101718" y="844042"/>
                    <a:pt x="95402" y="847437"/>
                    <a:pt x="90784" y="852055"/>
                  </a:cubicBezTo>
                  <a:lnTo>
                    <a:pt x="80393" y="862446"/>
                  </a:lnTo>
                  <a:cubicBezTo>
                    <a:pt x="75497" y="886924"/>
                    <a:pt x="78791" y="874179"/>
                    <a:pt x="70002" y="900546"/>
                  </a:cubicBezTo>
                  <a:cubicBezTo>
                    <a:pt x="66991" y="909578"/>
                    <a:pt x="88475" y="895927"/>
                    <a:pt x="97711" y="893618"/>
                  </a:cubicBezTo>
                  <a:cubicBezTo>
                    <a:pt x="117498" y="888671"/>
                    <a:pt x="115236" y="888862"/>
                    <a:pt x="128884" y="879764"/>
                  </a:cubicBezTo>
                  <a:cubicBezTo>
                    <a:pt x="131193" y="886691"/>
                    <a:pt x="135812" y="893619"/>
                    <a:pt x="128884" y="900546"/>
                  </a:cubicBezTo>
                  <a:cubicBezTo>
                    <a:pt x="126302" y="903128"/>
                    <a:pt x="121957" y="902855"/>
                    <a:pt x="118493" y="904009"/>
                  </a:cubicBezTo>
                  <a:cubicBezTo>
                    <a:pt x="115029" y="906318"/>
                    <a:pt x="111353" y="908335"/>
                    <a:pt x="108102" y="910936"/>
                  </a:cubicBezTo>
                  <a:cubicBezTo>
                    <a:pt x="83426" y="930678"/>
                    <a:pt x="122766" y="903471"/>
                    <a:pt x="90784" y="924791"/>
                  </a:cubicBezTo>
                  <a:cubicBezTo>
                    <a:pt x="88475" y="928255"/>
                    <a:pt x="86458" y="931931"/>
                    <a:pt x="83857" y="935182"/>
                  </a:cubicBezTo>
                  <a:cubicBezTo>
                    <a:pt x="78218" y="942230"/>
                    <a:pt x="74251" y="943894"/>
                    <a:pt x="66539" y="949036"/>
                  </a:cubicBezTo>
                  <a:cubicBezTo>
                    <a:pt x="67693" y="952500"/>
                    <a:pt x="66460" y="958541"/>
                    <a:pt x="70002" y="959427"/>
                  </a:cubicBezTo>
                  <a:cubicBezTo>
                    <a:pt x="79101" y="961702"/>
                    <a:pt x="94893" y="955749"/>
                    <a:pt x="104639" y="952500"/>
                  </a:cubicBezTo>
                  <a:cubicBezTo>
                    <a:pt x="106948" y="949036"/>
                    <a:pt x="108102" y="944418"/>
                    <a:pt x="111566" y="942109"/>
                  </a:cubicBezTo>
                  <a:cubicBezTo>
                    <a:pt x="121641" y="935393"/>
                    <a:pt x="129200" y="939591"/>
                    <a:pt x="139275" y="942109"/>
                  </a:cubicBezTo>
                  <a:cubicBezTo>
                    <a:pt x="138120" y="946727"/>
                    <a:pt x="136844" y="951317"/>
                    <a:pt x="135811" y="955964"/>
                  </a:cubicBezTo>
                  <a:cubicBezTo>
                    <a:pt x="134673" y="961086"/>
                    <a:pt x="132324" y="977481"/>
                    <a:pt x="128884" y="983673"/>
                  </a:cubicBezTo>
                  <a:cubicBezTo>
                    <a:pt x="124841" y="990951"/>
                    <a:pt x="119647" y="997528"/>
                    <a:pt x="115029" y="1004455"/>
                  </a:cubicBezTo>
                  <a:cubicBezTo>
                    <a:pt x="112720" y="1007918"/>
                    <a:pt x="108102" y="1009073"/>
                    <a:pt x="104639" y="1011382"/>
                  </a:cubicBezTo>
                  <a:cubicBezTo>
                    <a:pt x="97895" y="1031612"/>
                    <a:pt x="106452" y="1013032"/>
                    <a:pt x="90784" y="1028700"/>
                  </a:cubicBezTo>
                  <a:cubicBezTo>
                    <a:pt x="87840" y="1031644"/>
                    <a:pt x="86801" y="1036147"/>
                    <a:pt x="83857" y="1039091"/>
                  </a:cubicBezTo>
                  <a:cubicBezTo>
                    <a:pt x="74865" y="1048083"/>
                    <a:pt x="67122" y="1050922"/>
                    <a:pt x="56148" y="1056409"/>
                  </a:cubicBezTo>
                  <a:cubicBezTo>
                    <a:pt x="52684" y="1061027"/>
                    <a:pt x="49514" y="1065881"/>
                    <a:pt x="45757" y="1070264"/>
                  </a:cubicBezTo>
                  <a:cubicBezTo>
                    <a:pt x="42569" y="1073983"/>
                    <a:pt x="38213" y="1076669"/>
                    <a:pt x="35366" y="1080655"/>
                  </a:cubicBezTo>
                  <a:cubicBezTo>
                    <a:pt x="32365" y="1084856"/>
                    <a:pt x="31537" y="1090379"/>
                    <a:pt x="28439" y="1094509"/>
                  </a:cubicBezTo>
                  <a:cubicBezTo>
                    <a:pt x="24520" y="1099734"/>
                    <a:pt x="18207" y="1102930"/>
                    <a:pt x="14584" y="1108364"/>
                  </a:cubicBezTo>
                  <a:cubicBezTo>
                    <a:pt x="12275" y="1111828"/>
                    <a:pt x="10258" y="1115504"/>
                    <a:pt x="7657" y="1118755"/>
                  </a:cubicBezTo>
                  <a:cubicBezTo>
                    <a:pt x="5617" y="1121305"/>
                    <a:pt x="-2439" y="1124890"/>
                    <a:pt x="729" y="1125682"/>
                  </a:cubicBezTo>
                  <a:cubicBezTo>
                    <a:pt x="7542" y="1127385"/>
                    <a:pt x="14584" y="1123373"/>
                    <a:pt x="21511" y="1122218"/>
                  </a:cubicBezTo>
                  <a:cubicBezTo>
                    <a:pt x="38902" y="1096135"/>
                    <a:pt x="18485" y="1129280"/>
                    <a:pt x="31902" y="1097973"/>
                  </a:cubicBezTo>
                  <a:cubicBezTo>
                    <a:pt x="33537" y="1094159"/>
                    <a:pt x="41458" y="1083234"/>
                    <a:pt x="45757" y="1080655"/>
                  </a:cubicBezTo>
                  <a:cubicBezTo>
                    <a:pt x="48888" y="1078777"/>
                    <a:pt x="52882" y="1078824"/>
                    <a:pt x="56148" y="1077191"/>
                  </a:cubicBezTo>
                  <a:cubicBezTo>
                    <a:pt x="79930" y="1065300"/>
                    <a:pt x="50446" y="1073483"/>
                    <a:pt x="83857" y="1066800"/>
                  </a:cubicBezTo>
                  <a:cubicBezTo>
                    <a:pt x="108226" y="1050555"/>
                    <a:pt x="77326" y="1069249"/>
                    <a:pt x="111566" y="1056409"/>
                  </a:cubicBezTo>
                  <a:cubicBezTo>
                    <a:pt x="115464" y="1054947"/>
                    <a:pt x="118234" y="1051344"/>
                    <a:pt x="121957" y="1049482"/>
                  </a:cubicBezTo>
                  <a:cubicBezTo>
                    <a:pt x="125223" y="1047849"/>
                    <a:pt x="128884" y="1047173"/>
                    <a:pt x="132348" y="1046018"/>
                  </a:cubicBezTo>
                  <a:cubicBezTo>
                    <a:pt x="149666" y="1047173"/>
                    <a:pt x="167052" y="1047565"/>
                    <a:pt x="184302" y="1049482"/>
                  </a:cubicBezTo>
                  <a:cubicBezTo>
                    <a:pt x="191414" y="1050272"/>
                    <a:pt x="202992" y="1057404"/>
                    <a:pt x="208548" y="1059873"/>
                  </a:cubicBezTo>
                  <a:cubicBezTo>
                    <a:pt x="214230" y="1062398"/>
                    <a:pt x="220045" y="1064617"/>
                    <a:pt x="225866" y="1066800"/>
                  </a:cubicBezTo>
                  <a:cubicBezTo>
                    <a:pt x="229285" y="1068082"/>
                    <a:pt x="232901" y="1068826"/>
                    <a:pt x="236257" y="1070264"/>
                  </a:cubicBezTo>
                  <a:cubicBezTo>
                    <a:pt x="266217" y="1083104"/>
                    <a:pt x="236133" y="1072531"/>
                    <a:pt x="260502" y="1080655"/>
                  </a:cubicBezTo>
                  <a:cubicBezTo>
                    <a:pt x="259348" y="1077191"/>
                    <a:pt x="258550" y="1073588"/>
                    <a:pt x="257039" y="1070264"/>
                  </a:cubicBezTo>
                  <a:cubicBezTo>
                    <a:pt x="252766" y="1060863"/>
                    <a:pt x="247802" y="1051791"/>
                    <a:pt x="243184" y="1042555"/>
                  </a:cubicBezTo>
                  <a:cubicBezTo>
                    <a:pt x="239003" y="1034193"/>
                    <a:pt x="231364" y="1023093"/>
                    <a:pt x="225866" y="1014846"/>
                  </a:cubicBezTo>
                  <a:cubicBezTo>
                    <a:pt x="224711" y="1004455"/>
                    <a:pt x="224452" y="993925"/>
                    <a:pt x="222402" y="983673"/>
                  </a:cubicBezTo>
                  <a:cubicBezTo>
                    <a:pt x="219549" y="969406"/>
                    <a:pt x="214705" y="961352"/>
                    <a:pt x="208548" y="949036"/>
                  </a:cubicBezTo>
                  <a:cubicBezTo>
                    <a:pt x="207393" y="943263"/>
                    <a:pt x="202765" y="937129"/>
                    <a:pt x="205084" y="931718"/>
                  </a:cubicBezTo>
                  <a:cubicBezTo>
                    <a:pt x="208533" y="923670"/>
                    <a:pt x="241825" y="921521"/>
                    <a:pt x="243184" y="921327"/>
                  </a:cubicBezTo>
                  <a:cubicBezTo>
                    <a:pt x="242029" y="917863"/>
                    <a:pt x="241353" y="914202"/>
                    <a:pt x="239720" y="910936"/>
                  </a:cubicBezTo>
                  <a:cubicBezTo>
                    <a:pt x="235352" y="902200"/>
                    <a:pt x="232308" y="900060"/>
                    <a:pt x="225866" y="893618"/>
                  </a:cubicBezTo>
                  <a:cubicBezTo>
                    <a:pt x="217160" y="867503"/>
                    <a:pt x="228903" y="899690"/>
                    <a:pt x="215475" y="872836"/>
                  </a:cubicBezTo>
                  <a:cubicBezTo>
                    <a:pt x="206482" y="854852"/>
                    <a:pt x="218614" y="869050"/>
                    <a:pt x="205084" y="855518"/>
                  </a:cubicBezTo>
                  <a:cubicBezTo>
                    <a:pt x="203929" y="845127"/>
                    <a:pt x="201620" y="834801"/>
                    <a:pt x="201620" y="824346"/>
                  </a:cubicBezTo>
                  <a:cubicBezTo>
                    <a:pt x="201620" y="820695"/>
                    <a:pt x="201653" y="815203"/>
                    <a:pt x="205084" y="813955"/>
                  </a:cubicBezTo>
                  <a:cubicBezTo>
                    <a:pt x="215988" y="809990"/>
                    <a:pt x="228175" y="811646"/>
                    <a:pt x="239720" y="810491"/>
                  </a:cubicBezTo>
                  <a:cubicBezTo>
                    <a:pt x="238657" y="806241"/>
                    <a:pt x="233215" y="781459"/>
                    <a:pt x="229329" y="772391"/>
                  </a:cubicBezTo>
                  <a:cubicBezTo>
                    <a:pt x="227295" y="767645"/>
                    <a:pt x="224711" y="763154"/>
                    <a:pt x="222402" y="758536"/>
                  </a:cubicBezTo>
                  <a:cubicBezTo>
                    <a:pt x="225866" y="756227"/>
                    <a:pt x="229070" y="753470"/>
                    <a:pt x="232793" y="751609"/>
                  </a:cubicBezTo>
                  <a:cubicBezTo>
                    <a:pt x="236059" y="749976"/>
                    <a:pt x="242299" y="751688"/>
                    <a:pt x="243184" y="748146"/>
                  </a:cubicBezTo>
                  <a:cubicBezTo>
                    <a:pt x="245458" y="739051"/>
                    <a:pt x="239504" y="723253"/>
                    <a:pt x="236257" y="713509"/>
                  </a:cubicBezTo>
                  <a:cubicBezTo>
                    <a:pt x="235102" y="689264"/>
                    <a:pt x="234729" y="664968"/>
                    <a:pt x="232793" y="640773"/>
                  </a:cubicBezTo>
                  <a:cubicBezTo>
                    <a:pt x="232413" y="636028"/>
                    <a:pt x="230362" y="631565"/>
                    <a:pt x="229329" y="626918"/>
                  </a:cubicBezTo>
                  <a:cubicBezTo>
                    <a:pt x="228052" y="621171"/>
                    <a:pt x="227020" y="615373"/>
                    <a:pt x="225866" y="609600"/>
                  </a:cubicBezTo>
                  <a:cubicBezTo>
                    <a:pt x="224711" y="593436"/>
                    <a:pt x="224295" y="577203"/>
                    <a:pt x="222402" y="561109"/>
                  </a:cubicBezTo>
                  <a:cubicBezTo>
                    <a:pt x="221975" y="557483"/>
                    <a:pt x="219655" y="554298"/>
                    <a:pt x="218939" y="550718"/>
                  </a:cubicBezTo>
                  <a:cubicBezTo>
                    <a:pt x="217338" y="542713"/>
                    <a:pt x="217076" y="534478"/>
                    <a:pt x="215475" y="526473"/>
                  </a:cubicBezTo>
                  <a:cubicBezTo>
                    <a:pt x="214759" y="522893"/>
                    <a:pt x="209429" y="518664"/>
                    <a:pt x="212011" y="516082"/>
                  </a:cubicBezTo>
                  <a:cubicBezTo>
                    <a:pt x="214593" y="513500"/>
                    <a:pt x="218938" y="518391"/>
                    <a:pt x="222402" y="519546"/>
                  </a:cubicBezTo>
                  <a:cubicBezTo>
                    <a:pt x="227020" y="523009"/>
                    <a:pt x="231094" y="527354"/>
                    <a:pt x="236257" y="529936"/>
                  </a:cubicBezTo>
                  <a:cubicBezTo>
                    <a:pt x="240515" y="532065"/>
                    <a:pt x="246150" y="530759"/>
                    <a:pt x="250111" y="533400"/>
                  </a:cubicBezTo>
                  <a:cubicBezTo>
                    <a:pt x="253575" y="535709"/>
                    <a:pt x="253788" y="541190"/>
                    <a:pt x="257039" y="543791"/>
                  </a:cubicBezTo>
                  <a:cubicBezTo>
                    <a:pt x="259890" y="546072"/>
                    <a:pt x="264164" y="545622"/>
                    <a:pt x="267429" y="547255"/>
                  </a:cubicBezTo>
                  <a:cubicBezTo>
                    <a:pt x="271152" y="549117"/>
                    <a:pt x="274356" y="551873"/>
                    <a:pt x="277820" y="554182"/>
                  </a:cubicBezTo>
                  <a:cubicBezTo>
                    <a:pt x="267595" y="503050"/>
                    <a:pt x="285676" y="576817"/>
                    <a:pt x="257039" y="519546"/>
                  </a:cubicBezTo>
                  <a:cubicBezTo>
                    <a:pt x="254998" y="515465"/>
                    <a:pt x="247534" y="499106"/>
                    <a:pt x="243184" y="495300"/>
                  </a:cubicBezTo>
                  <a:cubicBezTo>
                    <a:pt x="236918" y="489818"/>
                    <a:pt x="222402" y="481446"/>
                    <a:pt x="222402" y="481446"/>
                  </a:cubicBezTo>
                  <a:cubicBezTo>
                    <a:pt x="199422" y="435482"/>
                    <a:pt x="227305" y="492885"/>
                    <a:pt x="212011" y="457200"/>
                  </a:cubicBezTo>
                  <a:cubicBezTo>
                    <a:pt x="196725" y="421533"/>
                    <a:pt x="213921" y="469857"/>
                    <a:pt x="198157" y="422564"/>
                  </a:cubicBezTo>
                  <a:cubicBezTo>
                    <a:pt x="197003" y="419100"/>
                    <a:pt x="205006" y="425141"/>
                    <a:pt x="208548" y="426027"/>
                  </a:cubicBezTo>
                  <a:cubicBezTo>
                    <a:pt x="254863" y="437606"/>
                    <a:pt x="225650" y="428266"/>
                    <a:pt x="250111" y="436418"/>
                  </a:cubicBezTo>
                  <a:cubicBezTo>
                    <a:pt x="266577" y="447396"/>
                    <a:pt x="256554" y="442030"/>
                    <a:pt x="281284" y="450273"/>
                  </a:cubicBezTo>
                  <a:lnTo>
                    <a:pt x="291675" y="453736"/>
                  </a:lnTo>
                  <a:lnTo>
                    <a:pt x="302066" y="457200"/>
                  </a:lnTo>
                  <a:cubicBezTo>
                    <a:pt x="299757" y="453736"/>
                    <a:pt x="298083" y="449753"/>
                    <a:pt x="295139" y="446809"/>
                  </a:cubicBezTo>
                  <a:cubicBezTo>
                    <a:pt x="292195" y="443865"/>
                    <a:pt x="287999" y="442482"/>
                    <a:pt x="284748" y="439882"/>
                  </a:cubicBezTo>
                  <a:cubicBezTo>
                    <a:pt x="282198" y="437842"/>
                    <a:pt x="280370" y="434995"/>
                    <a:pt x="277820" y="432955"/>
                  </a:cubicBezTo>
                  <a:cubicBezTo>
                    <a:pt x="267267" y="424513"/>
                    <a:pt x="266025" y="426214"/>
                    <a:pt x="253575" y="419100"/>
                  </a:cubicBezTo>
                  <a:cubicBezTo>
                    <a:pt x="249961" y="417035"/>
                    <a:pt x="246648" y="414482"/>
                    <a:pt x="243184" y="412173"/>
                  </a:cubicBezTo>
                  <a:cubicBezTo>
                    <a:pt x="242029" y="408709"/>
                    <a:pt x="241745" y="404820"/>
                    <a:pt x="239720" y="401782"/>
                  </a:cubicBezTo>
                  <a:cubicBezTo>
                    <a:pt x="237003" y="397706"/>
                    <a:pt x="232465" y="395154"/>
                    <a:pt x="229329" y="391391"/>
                  </a:cubicBezTo>
                  <a:cubicBezTo>
                    <a:pt x="226664" y="388193"/>
                    <a:pt x="224711" y="384464"/>
                    <a:pt x="222402" y="381000"/>
                  </a:cubicBezTo>
                  <a:cubicBezTo>
                    <a:pt x="221248" y="377536"/>
                    <a:pt x="220817" y="373740"/>
                    <a:pt x="218939" y="370609"/>
                  </a:cubicBezTo>
                  <a:cubicBezTo>
                    <a:pt x="217259" y="367809"/>
                    <a:pt x="213471" y="366603"/>
                    <a:pt x="212011" y="363682"/>
                  </a:cubicBezTo>
                  <a:cubicBezTo>
                    <a:pt x="209882" y="359424"/>
                    <a:pt x="209856" y="354404"/>
                    <a:pt x="208548" y="349827"/>
                  </a:cubicBezTo>
                  <a:cubicBezTo>
                    <a:pt x="207545" y="346316"/>
                    <a:pt x="206239" y="342900"/>
                    <a:pt x="205084" y="339436"/>
                  </a:cubicBezTo>
                  <a:cubicBezTo>
                    <a:pt x="206239" y="333663"/>
                    <a:pt x="208548" y="328005"/>
                    <a:pt x="208548" y="322118"/>
                  </a:cubicBezTo>
                  <a:cubicBezTo>
                    <a:pt x="208548" y="303048"/>
                    <a:pt x="205192" y="305236"/>
                    <a:pt x="201620" y="290946"/>
                  </a:cubicBezTo>
                  <a:cubicBezTo>
                    <a:pt x="200192" y="285234"/>
                    <a:pt x="199311" y="279400"/>
                    <a:pt x="198157" y="273627"/>
                  </a:cubicBezTo>
                  <a:cubicBezTo>
                    <a:pt x="199311" y="266700"/>
                    <a:pt x="195665" y="256568"/>
                    <a:pt x="201620" y="252846"/>
                  </a:cubicBezTo>
                  <a:cubicBezTo>
                    <a:pt x="208543" y="248519"/>
                    <a:pt x="218286" y="253277"/>
                    <a:pt x="225866" y="256309"/>
                  </a:cubicBezTo>
                  <a:cubicBezTo>
                    <a:pt x="230414" y="258128"/>
                    <a:pt x="232181" y="263983"/>
                    <a:pt x="236257" y="266700"/>
                  </a:cubicBezTo>
                  <a:cubicBezTo>
                    <a:pt x="239295" y="268725"/>
                    <a:pt x="243456" y="268391"/>
                    <a:pt x="246648" y="270164"/>
                  </a:cubicBezTo>
                  <a:cubicBezTo>
                    <a:pt x="253926" y="274207"/>
                    <a:pt x="259531" y="281385"/>
                    <a:pt x="267429" y="284018"/>
                  </a:cubicBezTo>
                  <a:lnTo>
                    <a:pt x="288211" y="290946"/>
                  </a:lnTo>
                  <a:lnTo>
                    <a:pt x="298602" y="294409"/>
                  </a:lnTo>
                  <a:cubicBezTo>
                    <a:pt x="299757" y="290945"/>
                    <a:pt x="302666" y="287619"/>
                    <a:pt x="302066" y="284018"/>
                  </a:cubicBezTo>
                  <a:cubicBezTo>
                    <a:pt x="301382" y="279912"/>
                    <a:pt x="297740" y="276878"/>
                    <a:pt x="295139" y="273627"/>
                  </a:cubicBezTo>
                  <a:cubicBezTo>
                    <a:pt x="287818" y="264476"/>
                    <a:pt x="276920" y="259173"/>
                    <a:pt x="267429" y="252846"/>
                  </a:cubicBezTo>
                  <a:cubicBezTo>
                    <a:pt x="264712" y="251035"/>
                    <a:pt x="262811" y="248227"/>
                    <a:pt x="260502" y="245918"/>
                  </a:cubicBezTo>
                  <a:cubicBezTo>
                    <a:pt x="259348" y="242454"/>
                    <a:pt x="258917" y="238658"/>
                    <a:pt x="257039" y="235527"/>
                  </a:cubicBezTo>
                  <a:cubicBezTo>
                    <a:pt x="253750" y="230045"/>
                    <a:pt x="244438" y="224818"/>
                    <a:pt x="239720" y="221673"/>
                  </a:cubicBezTo>
                  <a:lnTo>
                    <a:pt x="232793" y="200891"/>
                  </a:lnTo>
                  <a:cubicBezTo>
                    <a:pt x="229850" y="192060"/>
                    <a:pt x="232786" y="181825"/>
                    <a:pt x="229329" y="173182"/>
                  </a:cubicBezTo>
                  <a:cubicBezTo>
                    <a:pt x="227783" y="169317"/>
                    <a:pt x="222402" y="168564"/>
                    <a:pt x="218939" y="166255"/>
                  </a:cubicBezTo>
                  <a:cubicBezTo>
                    <a:pt x="216630" y="162791"/>
                    <a:pt x="213434" y="159776"/>
                    <a:pt x="212011" y="155864"/>
                  </a:cubicBezTo>
                  <a:cubicBezTo>
                    <a:pt x="208757" y="146917"/>
                    <a:pt x="205084" y="128155"/>
                    <a:pt x="205084" y="128155"/>
                  </a:cubicBezTo>
                  <a:cubicBezTo>
                    <a:pt x="209251" y="73982"/>
                    <a:pt x="211132" y="73886"/>
                    <a:pt x="205084" y="10391"/>
                  </a:cubicBezTo>
                  <a:cubicBezTo>
                    <a:pt x="204975" y="9242"/>
                    <a:pt x="193538" y="1732"/>
                    <a:pt x="191229"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Freeform 20">
              <a:extLst>
                <a:ext uri="{FF2B5EF4-FFF2-40B4-BE49-F238E27FC236}">
                  <a16:creationId xmlns:a16="http://schemas.microsoft.com/office/drawing/2014/main" id="{00AC9E9F-CC26-2640-2ED3-221B60C3DFA7}"/>
                </a:ext>
              </a:extLst>
            </p:cNvPr>
            <p:cNvSpPr/>
            <p:nvPr/>
          </p:nvSpPr>
          <p:spPr>
            <a:xfrm flipH="1">
              <a:off x="3559969" y="5648709"/>
              <a:ext cx="45719" cy="359385"/>
            </a:xfrm>
            <a:custGeom>
              <a:avLst/>
              <a:gdLst>
                <a:gd name="connsiteX0" fmla="*/ 0 w 71874"/>
                <a:gd name="connsiteY0" fmla="*/ 674820 h 674820"/>
                <a:gd name="connsiteX1" fmla="*/ 63888 w 71874"/>
                <a:gd name="connsiteY1" fmla="*/ 670827 h 674820"/>
                <a:gd name="connsiteX2" fmla="*/ 71874 w 71874"/>
                <a:gd name="connsiteY2" fmla="*/ 11980 h 674820"/>
                <a:gd name="connsiteX3" fmla="*/ 39930 w 71874"/>
                <a:gd name="connsiteY3" fmla="*/ 0 h 674820"/>
                <a:gd name="connsiteX4" fmla="*/ 0 w 71874"/>
                <a:gd name="connsiteY4" fmla="*/ 674820 h 674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74" h="674820">
                  <a:moveTo>
                    <a:pt x="0" y="674820"/>
                  </a:moveTo>
                  <a:lnTo>
                    <a:pt x="63888" y="670827"/>
                  </a:lnTo>
                  <a:lnTo>
                    <a:pt x="71874" y="11980"/>
                  </a:lnTo>
                  <a:lnTo>
                    <a:pt x="39930" y="0"/>
                  </a:lnTo>
                  <a:lnTo>
                    <a:pt x="0" y="674820"/>
                  </a:lnTo>
                  <a:close/>
                </a:path>
              </a:pathLst>
            </a:custGeom>
            <a:solidFill>
              <a:srgbClr val="993300"/>
            </a:solidFill>
            <a:ln w="9525">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Freeform 22">
              <a:extLst>
                <a:ext uri="{FF2B5EF4-FFF2-40B4-BE49-F238E27FC236}">
                  <a16:creationId xmlns:a16="http://schemas.microsoft.com/office/drawing/2014/main" id="{6D9FE98C-F95D-365D-7CB3-C26AB6ABFB4B}"/>
                </a:ext>
              </a:extLst>
            </p:cNvPr>
            <p:cNvSpPr/>
            <p:nvPr/>
          </p:nvSpPr>
          <p:spPr>
            <a:xfrm>
              <a:off x="4326283" y="5798982"/>
              <a:ext cx="56118" cy="198320"/>
            </a:xfrm>
            <a:custGeom>
              <a:avLst/>
              <a:gdLst>
                <a:gd name="connsiteX0" fmla="*/ 0 w 71874"/>
                <a:gd name="connsiteY0" fmla="*/ 547043 h 547043"/>
                <a:gd name="connsiteX1" fmla="*/ 0 w 71874"/>
                <a:gd name="connsiteY1" fmla="*/ 547043 h 547043"/>
                <a:gd name="connsiteX2" fmla="*/ 71874 w 71874"/>
                <a:gd name="connsiteY2" fmla="*/ 547043 h 547043"/>
                <a:gd name="connsiteX3" fmla="*/ 59895 w 71874"/>
                <a:gd name="connsiteY3" fmla="*/ 0 h 547043"/>
                <a:gd name="connsiteX4" fmla="*/ 27951 w 71874"/>
                <a:gd name="connsiteY4" fmla="*/ 31944 h 547043"/>
                <a:gd name="connsiteX5" fmla="*/ 3993 w 71874"/>
                <a:gd name="connsiteY5" fmla="*/ 19965 h 547043"/>
                <a:gd name="connsiteX6" fmla="*/ 11979 w 71874"/>
                <a:gd name="connsiteY6" fmla="*/ 55902 h 547043"/>
                <a:gd name="connsiteX7" fmla="*/ 19965 w 71874"/>
                <a:gd name="connsiteY7" fmla="*/ 71874 h 547043"/>
                <a:gd name="connsiteX8" fmla="*/ 23958 w 71874"/>
                <a:gd name="connsiteY8" fmla="*/ 107811 h 547043"/>
                <a:gd name="connsiteX9" fmla="*/ 0 w 71874"/>
                <a:gd name="connsiteY9" fmla="*/ 547043 h 54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547043">
                  <a:moveTo>
                    <a:pt x="0" y="547043"/>
                  </a:moveTo>
                  <a:lnTo>
                    <a:pt x="0" y="547043"/>
                  </a:lnTo>
                  <a:lnTo>
                    <a:pt x="71874" y="547043"/>
                  </a:lnTo>
                  <a:lnTo>
                    <a:pt x="59895" y="0"/>
                  </a:lnTo>
                  <a:lnTo>
                    <a:pt x="27951" y="31944"/>
                  </a:lnTo>
                  <a:lnTo>
                    <a:pt x="3993" y="19965"/>
                  </a:lnTo>
                  <a:cubicBezTo>
                    <a:pt x="6655" y="31944"/>
                    <a:pt x="8370" y="44173"/>
                    <a:pt x="11979" y="55902"/>
                  </a:cubicBezTo>
                  <a:cubicBezTo>
                    <a:pt x="13730" y="61591"/>
                    <a:pt x="18627" y="66074"/>
                    <a:pt x="19965" y="71874"/>
                  </a:cubicBezTo>
                  <a:cubicBezTo>
                    <a:pt x="22675" y="83618"/>
                    <a:pt x="23958" y="107811"/>
                    <a:pt x="23958" y="107811"/>
                  </a:cubicBezTo>
                  <a:lnTo>
                    <a:pt x="0" y="547043"/>
                  </a:lnTo>
                  <a:close/>
                </a:path>
              </a:pathLst>
            </a:custGeom>
            <a:solidFill>
              <a:srgbClr val="993300"/>
            </a:solidFill>
            <a:ln w="9525">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7" name="Freeform 206">
              <a:extLst>
                <a:ext uri="{FF2B5EF4-FFF2-40B4-BE49-F238E27FC236}">
                  <a16:creationId xmlns:a16="http://schemas.microsoft.com/office/drawing/2014/main" id="{FE033B95-7DB2-6D4F-E33B-F9FA44D12BB5}"/>
                </a:ext>
              </a:extLst>
            </p:cNvPr>
            <p:cNvSpPr/>
            <p:nvPr/>
          </p:nvSpPr>
          <p:spPr>
            <a:xfrm>
              <a:off x="2956060" y="4904912"/>
              <a:ext cx="134532" cy="1097149"/>
            </a:xfrm>
            <a:custGeom>
              <a:avLst/>
              <a:gdLst>
                <a:gd name="connsiteX0" fmla="*/ 62959 w 179882"/>
                <a:gd name="connsiteY0" fmla="*/ 0 h 1570970"/>
                <a:gd name="connsiteX1" fmla="*/ 62959 w 179882"/>
                <a:gd name="connsiteY1" fmla="*/ 194873 h 1570970"/>
                <a:gd name="connsiteX2" fmla="*/ 0 w 179882"/>
                <a:gd name="connsiteY2" fmla="*/ 263827 h 1570970"/>
                <a:gd name="connsiteX3" fmla="*/ 65957 w 179882"/>
                <a:gd name="connsiteY3" fmla="*/ 206865 h 1570970"/>
                <a:gd name="connsiteX4" fmla="*/ 65957 w 179882"/>
                <a:gd name="connsiteY4" fmla="*/ 314794 h 1570970"/>
                <a:gd name="connsiteX5" fmla="*/ 23985 w 179882"/>
                <a:gd name="connsiteY5" fmla="*/ 344774 h 1570970"/>
                <a:gd name="connsiteX6" fmla="*/ 65957 w 179882"/>
                <a:gd name="connsiteY6" fmla="*/ 335780 h 1570970"/>
                <a:gd name="connsiteX7" fmla="*/ 38975 w 179882"/>
                <a:gd name="connsiteY7" fmla="*/ 1570970 h 1570970"/>
                <a:gd name="connsiteX8" fmla="*/ 98935 w 179882"/>
                <a:gd name="connsiteY8" fmla="*/ 1567972 h 1570970"/>
                <a:gd name="connsiteX9" fmla="*/ 89941 w 179882"/>
                <a:gd name="connsiteY9" fmla="*/ 1543987 h 1570970"/>
                <a:gd name="connsiteX10" fmla="*/ 80947 w 179882"/>
                <a:gd name="connsiteY10" fmla="*/ 1525999 h 1570970"/>
                <a:gd name="connsiteX11" fmla="*/ 104931 w 179882"/>
                <a:gd name="connsiteY11" fmla="*/ 170888 h 1570970"/>
                <a:gd name="connsiteX12" fmla="*/ 173886 w 179882"/>
                <a:gd name="connsiteY12" fmla="*/ 167890 h 1570970"/>
                <a:gd name="connsiteX13" fmla="*/ 155898 w 179882"/>
                <a:gd name="connsiteY13" fmla="*/ 158896 h 1570970"/>
                <a:gd name="connsiteX14" fmla="*/ 179882 w 179882"/>
                <a:gd name="connsiteY14" fmla="*/ 128916 h 1570970"/>
                <a:gd name="connsiteX15" fmla="*/ 155898 w 179882"/>
                <a:gd name="connsiteY15" fmla="*/ 155898 h 1570970"/>
                <a:gd name="connsiteX16" fmla="*/ 86943 w 179882"/>
                <a:gd name="connsiteY16" fmla="*/ 161894 h 1570970"/>
                <a:gd name="connsiteX17" fmla="*/ 62959 w 179882"/>
                <a:gd name="connsiteY17" fmla="*/ 0 h 157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882" h="1570970">
                  <a:moveTo>
                    <a:pt x="62959" y="0"/>
                  </a:moveTo>
                  <a:lnTo>
                    <a:pt x="62959" y="194873"/>
                  </a:lnTo>
                  <a:lnTo>
                    <a:pt x="0" y="263827"/>
                  </a:lnTo>
                  <a:lnTo>
                    <a:pt x="65957" y="206865"/>
                  </a:lnTo>
                  <a:lnTo>
                    <a:pt x="65957" y="314794"/>
                  </a:lnTo>
                  <a:lnTo>
                    <a:pt x="23985" y="344774"/>
                  </a:lnTo>
                  <a:lnTo>
                    <a:pt x="65957" y="335780"/>
                  </a:lnTo>
                  <a:lnTo>
                    <a:pt x="38975" y="1570970"/>
                  </a:lnTo>
                  <a:lnTo>
                    <a:pt x="98935" y="1567972"/>
                  </a:lnTo>
                  <a:cubicBezTo>
                    <a:pt x="95937" y="1559977"/>
                    <a:pt x="93304" y="1551835"/>
                    <a:pt x="89941" y="1543987"/>
                  </a:cubicBezTo>
                  <a:cubicBezTo>
                    <a:pt x="87300" y="1537825"/>
                    <a:pt x="80947" y="1525999"/>
                    <a:pt x="80947" y="1525999"/>
                  </a:cubicBezTo>
                  <a:lnTo>
                    <a:pt x="104931" y="170888"/>
                  </a:lnTo>
                  <a:lnTo>
                    <a:pt x="173886" y="167890"/>
                  </a:lnTo>
                  <a:lnTo>
                    <a:pt x="155898" y="158896"/>
                  </a:lnTo>
                  <a:lnTo>
                    <a:pt x="179882" y="128916"/>
                  </a:lnTo>
                  <a:lnTo>
                    <a:pt x="155898" y="155898"/>
                  </a:lnTo>
                  <a:lnTo>
                    <a:pt x="86943" y="161894"/>
                  </a:lnTo>
                  <a:lnTo>
                    <a:pt x="62959" y="0"/>
                  </a:lnTo>
                  <a:close/>
                </a:path>
              </a:pathLst>
            </a:cu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21" name="Group 220">
              <a:extLst>
                <a:ext uri="{FF2B5EF4-FFF2-40B4-BE49-F238E27FC236}">
                  <a16:creationId xmlns:a16="http://schemas.microsoft.com/office/drawing/2014/main" id="{F2E34BD9-178F-B575-AAEC-AA1B8773FA87}"/>
                </a:ext>
              </a:extLst>
            </p:cNvPr>
            <p:cNvGrpSpPr/>
            <p:nvPr/>
          </p:nvGrpSpPr>
          <p:grpSpPr>
            <a:xfrm>
              <a:off x="5119043" y="3799609"/>
              <a:ext cx="3352865" cy="2215723"/>
              <a:chOff x="5119043" y="3799609"/>
              <a:chExt cx="3352865" cy="2215723"/>
            </a:xfrm>
          </p:grpSpPr>
          <p:sp>
            <p:nvSpPr>
              <p:cNvPr id="44" name="Freeform 43">
                <a:extLst>
                  <a:ext uri="{FF2B5EF4-FFF2-40B4-BE49-F238E27FC236}">
                    <a16:creationId xmlns:a16="http://schemas.microsoft.com/office/drawing/2014/main" id="{9925A1C4-092A-9120-5517-570D73568DCF}"/>
                  </a:ext>
                </a:extLst>
              </p:cNvPr>
              <p:cNvSpPr/>
              <p:nvPr/>
            </p:nvSpPr>
            <p:spPr>
              <a:xfrm>
                <a:off x="6891941" y="4863490"/>
                <a:ext cx="51909" cy="1145995"/>
              </a:xfrm>
              <a:custGeom>
                <a:avLst/>
                <a:gdLst>
                  <a:gd name="connsiteX0" fmla="*/ 0 w 51909"/>
                  <a:gd name="connsiteY0" fmla="*/ 1142002 h 1145995"/>
                  <a:gd name="connsiteX1" fmla="*/ 31944 w 51909"/>
                  <a:gd name="connsiteY1" fmla="*/ 1145995 h 1145995"/>
                  <a:gd name="connsiteX2" fmla="*/ 51909 w 51909"/>
                  <a:gd name="connsiteY2" fmla="*/ 43923 h 1145995"/>
                  <a:gd name="connsiteX3" fmla="*/ 15972 w 51909"/>
                  <a:gd name="connsiteY3" fmla="*/ 0 h 1145995"/>
                  <a:gd name="connsiteX4" fmla="*/ 0 w 51909"/>
                  <a:gd name="connsiteY4" fmla="*/ 1142002 h 1145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09" h="1145995">
                    <a:moveTo>
                      <a:pt x="0" y="1142002"/>
                    </a:moveTo>
                    <a:lnTo>
                      <a:pt x="31944" y="1145995"/>
                    </a:lnTo>
                    <a:lnTo>
                      <a:pt x="51909" y="43923"/>
                    </a:lnTo>
                    <a:lnTo>
                      <a:pt x="15972" y="0"/>
                    </a:lnTo>
                    <a:lnTo>
                      <a:pt x="0" y="1142002"/>
                    </a:lnTo>
                    <a:close/>
                  </a:path>
                </a:pathLst>
              </a:custGeom>
              <a:solidFill>
                <a:srgbClr val="993300"/>
              </a:solidFill>
              <a:ln w="9525">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Freeform 39">
                <a:extLst>
                  <a:ext uri="{FF2B5EF4-FFF2-40B4-BE49-F238E27FC236}">
                    <a16:creationId xmlns:a16="http://schemas.microsoft.com/office/drawing/2014/main" id="{CB8BC3AE-0D18-67B7-C765-015DAF85BA7A}"/>
                  </a:ext>
                </a:extLst>
              </p:cNvPr>
              <p:cNvSpPr/>
              <p:nvPr/>
            </p:nvSpPr>
            <p:spPr>
              <a:xfrm>
                <a:off x="7818319" y="3799609"/>
                <a:ext cx="56173" cy="2127387"/>
              </a:xfrm>
              <a:custGeom>
                <a:avLst/>
                <a:gdLst>
                  <a:gd name="connsiteX0" fmla="*/ 0 w 107811"/>
                  <a:gd name="connsiteY0" fmla="*/ 559022 h 563015"/>
                  <a:gd name="connsiteX1" fmla="*/ 107811 w 107811"/>
                  <a:gd name="connsiteY1" fmla="*/ 563015 h 563015"/>
                  <a:gd name="connsiteX2" fmla="*/ 107811 w 107811"/>
                  <a:gd name="connsiteY2" fmla="*/ 527078 h 563015"/>
                  <a:gd name="connsiteX3" fmla="*/ 99825 w 107811"/>
                  <a:gd name="connsiteY3" fmla="*/ 27951 h 563015"/>
                  <a:gd name="connsiteX4" fmla="*/ 55902 w 107811"/>
                  <a:gd name="connsiteY4" fmla="*/ 0 h 563015"/>
                  <a:gd name="connsiteX5" fmla="*/ 59895 w 107811"/>
                  <a:gd name="connsiteY5" fmla="*/ 71874 h 563015"/>
                  <a:gd name="connsiteX6" fmla="*/ 67881 w 107811"/>
                  <a:gd name="connsiteY6" fmla="*/ 139755 h 563015"/>
                  <a:gd name="connsiteX7" fmla="*/ 15972 w 107811"/>
                  <a:gd name="connsiteY7" fmla="*/ 167706 h 563015"/>
                  <a:gd name="connsiteX8" fmla="*/ 31944 w 107811"/>
                  <a:gd name="connsiteY8" fmla="*/ 343399 h 563015"/>
                  <a:gd name="connsiteX9" fmla="*/ 27951 w 107811"/>
                  <a:gd name="connsiteY9" fmla="*/ 391315 h 563015"/>
                  <a:gd name="connsiteX10" fmla="*/ 23958 w 107811"/>
                  <a:gd name="connsiteY10" fmla="*/ 403294 h 563015"/>
                  <a:gd name="connsiteX11" fmla="*/ 0 w 107811"/>
                  <a:gd name="connsiteY11" fmla="*/ 559022 h 56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811" h="563015">
                    <a:moveTo>
                      <a:pt x="0" y="559022"/>
                    </a:moveTo>
                    <a:lnTo>
                      <a:pt x="107811" y="563015"/>
                    </a:lnTo>
                    <a:lnTo>
                      <a:pt x="107811" y="527078"/>
                    </a:lnTo>
                    <a:lnTo>
                      <a:pt x="99825" y="27951"/>
                    </a:lnTo>
                    <a:lnTo>
                      <a:pt x="55902" y="0"/>
                    </a:lnTo>
                    <a:cubicBezTo>
                      <a:pt x="60558" y="55874"/>
                      <a:pt x="59895" y="31889"/>
                      <a:pt x="59895" y="71874"/>
                    </a:cubicBezTo>
                    <a:lnTo>
                      <a:pt x="67881" y="139755"/>
                    </a:lnTo>
                    <a:lnTo>
                      <a:pt x="15972" y="167706"/>
                    </a:lnTo>
                    <a:lnTo>
                      <a:pt x="31944" y="343399"/>
                    </a:lnTo>
                    <a:cubicBezTo>
                      <a:pt x="30613" y="359371"/>
                      <a:pt x="30069" y="375428"/>
                      <a:pt x="27951" y="391315"/>
                    </a:cubicBezTo>
                    <a:cubicBezTo>
                      <a:pt x="27395" y="395487"/>
                      <a:pt x="23958" y="403294"/>
                      <a:pt x="23958" y="403294"/>
                    </a:cubicBezTo>
                    <a:lnTo>
                      <a:pt x="0" y="559022"/>
                    </a:lnTo>
                    <a:close/>
                  </a:path>
                </a:pathLst>
              </a:custGeom>
              <a:solidFill>
                <a:srgbClr val="993300"/>
              </a:solidFill>
              <a:ln w="9525">
                <a:solidFill>
                  <a:srgbClr val="9933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Freeform 45">
                <a:extLst>
                  <a:ext uri="{FF2B5EF4-FFF2-40B4-BE49-F238E27FC236}">
                    <a16:creationId xmlns:a16="http://schemas.microsoft.com/office/drawing/2014/main" id="{AF5A3293-10A1-08AD-C186-B4143D0C31AE}"/>
                  </a:ext>
                </a:extLst>
              </p:cNvPr>
              <p:cNvSpPr/>
              <p:nvPr/>
            </p:nvSpPr>
            <p:spPr>
              <a:xfrm rot="2048965" flipV="1">
                <a:off x="8079228" y="5859036"/>
                <a:ext cx="392680" cy="45719"/>
              </a:xfrm>
              <a:custGeom>
                <a:avLst/>
                <a:gdLst>
                  <a:gd name="connsiteX0" fmla="*/ 0 w 539057"/>
                  <a:gd name="connsiteY0" fmla="*/ 0 h 83854"/>
                  <a:gd name="connsiteX1" fmla="*/ 31944 w 539057"/>
                  <a:gd name="connsiteY1" fmla="*/ 47917 h 83854"/>
                  <a:gd name="connsiteX2" fmla="*/ 35937 w 539057"/>
                  <a:gd name="connsiteY2" fmla="*/ 79861 h 83854"/>
                  <a:gd name="connsiteX3" fmla="*/ 539057 w 539057"/>
                  <a:gd name="connsiteY3" fmla="*/ 83854 h 83854"/>
                  <a:gd name="connsiteX4" fmla="*/ 539057 w 539057"/>
                  <a:gd name="connsiteY4" fmla="*/ 15972 h 83854"/>
                  <a:gd name="connsiteX5" fmla="*/ 483154 w 539057"/>
                  <a:gd name="connsiteY5" fmla="*/ 11979 h 83854"/>
                  <a:gd name="connsiteX6" fmla="*/ 455203 w 539057"/>
                  <a:gd name="connsiteY6" fmla="*/ 7986 h 83854"/>
                  <a:gd name="connsiteX7" fmla="*/ 211629 w 539057"/>
                  <a:gd name="connsiteY7" fmla="*/ 7986 h 83854"/>
                  <a:gd name="connsiteX8" fmla="*/ 163713 w 539057"/>
                  <a:gd name="connsiteY8" fmla="*/ 7986 h 83854"/>
                  <a:gd name="connsiteX9" fmla="*/ 0 w 539057"/>
                  <a:gd name="connsiteY9" fmla="*/ 0 h 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9057" h="83854">
                    <a:moveTo>
                      <a:pt x="0" y="0"/>
                    </a:moveTo>
                    <a:lnTo>
                      <a:pt x="31944" y="47917"/>
                    </a:lnTo>
                    <a:lnTo>
                      <a:pt x="35937" y="79861"/>
                    </a:lnTo>
                    <a:lnTo>
                      <a:pt x="539057" y="83854"/>
                    </a:lnTo>
                    <a:lnTo>
                      <a:pt x="539057" y="15972"/>
                    </a:lnTo>
                    <a:cubicBezTo>
                      <a:pt x="520423" y="14641"/>
                      <a:pt x="501722" y="14042"/>
                      <a:pt x="483154" y="11979"/>
                    </a:cubicBezTo>
                    <a:cubicBezTo>
                      <a:pt x="438500" y="7018"/>
                      <a:pt x="490720" y="7986"/>
                      <a:pt x="455203" y="7986"/>
                    </a:cubicBezTo>
                    <a:lnTo>
                      <a:pt x="211629" y="7986"/>
                    </a:lnTo>
                    <a:lnTo>
                      <a:pt x="163713" y="7986"/>
                    </a:lnTo>
                    <a:lnTo>
                      <a:pt x="0" y="0"/>
                    </a:lnTo>
                    <a:close/>
                  </a:path>
                </a:pathLst>
              </a:custGeom>
              <a:solidFill>
                <a:srgbClr val="993300"/>
              </a:solidFill>
              <a:ln w="9525">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Freeform 46">
                <a:extLst>
                  <a:ext uri="{FF2B5EF4-FFF2-40B4-BE49-F238E27FC236}">
                    <a16:creationId xmlns:a16="http://schemas.microsoft.com/office/drawing/2014/main" id="{5DE3A853-12F8-0C92-07ED-C61D9A66D3AC}"/>
                  </a:ext>
                </a:extLst>
              </p:cNvPr>
              <p:cNvSpPr/>
              <p:nvPr/>
            </p:nvSpPr>
            <p:spPr>
              <a:xfrm flipH="1">
                <a:off x="7905664" y="3966607"/>
                <a:ext cx="161889" cy="2044423"/>
              </a:xfrm>
              <a:custGeom>
                <a:avLst/>
                <a:gdLst>
                  <a:gd name="connsiteX0" fmla="*/ 59895 w 259545"/>
                  <a:gd name="connsiteY0" fmla="*/ 1685052 h 1689045"/>
                  <a:gd name="connsiteX1" fmla="*/ 135762 w 259545"/>
                  <a:gd name="connsiteY1" fmla="*/ 1689045 h 1689045"/>
                  <a:gd name="connsiteX2" fmla="*/ 123783 w 259545"/>
                  <a:gd name="connsiteY2" fmla="*/ 774645 h 1689045"/>
                  <a:gd name="connsiteX3" fmla="*/ 151734 w 259545"/>
                  <a:gd name="connsiteY3" fmla="*/ 251560 h 1689045"/>
                  <a:gd name="connsiteX4" fmla="*/ 259545 w 259545"/>
                  <a:gd name="connsiteY4" fmla="*/ 279511 h 1689045"/>
                  <a:gd name="connsiteX5" fmla="*/ 155727 w 259545"/>
                  <a:gd name="connsiteY5" fmla="*/ 239581 h 1689045"/>
                  <a:gd name="connsiteX6" fmla="*/ 143748 w 259545"/>
                  <a:gd name="connsiteY6" fmla="*/ 103818 h 1689045"/>
                  <a:gd name="connsiteX7" fmla="*/ 251559 w 259545"/>
                  <a:gd name="connsiteY7" fmla="*/ 135763 h 1689045"/>
                  <a:gd name="connsiteX8" fmla="*/ 219615 w 259545"/>
                  <a:gd name="connsiteY8" fmla="*/ 115798 h 1689045"/>
                  <a:gd name="connsiteX9" fmla="*/ 251559 w 259545"/>
                  <a:gd name="connsiteY9" fmla="*/ 59895 h 1689045"/>
                  <a:gd name="connsiteX10" fmla="*/ 199650 w 259545"/>
                  <a:gd name="connsiteY10" fmla="*/ 103818 h 1689045"/>
                  <a:gd name="connsiteX11" fmla="*/ 155727 w 259545"/>
                  <a:gd name="connsiteY11" fmla="*/ 91839 h 1689045"/>
                  <a:gd name="connsiteX12" fmla="*/ 163713 w 259545"/>
                  <a:gd name="connsiteY12" fmla="*/ 47916 h 1689045"/>
                  <a:gd name="connsiteX13" fmla="*/ 115797 w 259545"/>
                  <a:gd name="connsiteY13" fmla="*/ 0 h 1689045"/>
                  <a:gd name="connsiteX14" fmla="*/ 119790 w 259545"/>
                  <a:gd name="connsiteY14" fmla="*/ 191665 h 1689045"/>
                  <a:gd name="connsiteX15" fmla="*/ 35937 w 259545"/>
                  <a:gd name="connsiteY15" fmla="*/ 231595 h 1689045"/>
                  <a:gd name="connsiteX16" fmla="*/ 0 w 259545"/>
                  <a:gd name="connsiteY16" fmla="*/ 247567 h 1689045"/>
                  <a:gd name="connsiteX17" fmla="*/ 103818 w 259545"/>
                  <a:gd name="connsiteY17" fmla="*/ 215623 h 1689045"/>
                  <a:gd name="connsiteX18" fmla="*/ 111804 w 259545"/>
                  <a:gd name="connsiteY18" fmla="*/ 287497 h 1689045"/>
                  <a:gd name="connsiteX19" fmla="*/ 55902 w 259545"/>
                  <a:gd name="connsiteY19" fmla="*/ 323434 h 1689045"/>
                  <a:gd name="connsiteX20" fmla="*/ 103818 w 259545"/>
                  <a:gd name="connsiteY20" fmla="*/ 303469 h 1689045"/>
                  <a:gd name="connsiteX21" fmla="*/ 99825 w 259545"/>
                  <a:gd name="connsiteY21" fmla="*/ 934365 h 1689045"/>
                  <a:gd name="connsiteX22" fmla="*/ 71874 w 259545"/>
                  <a:gd name="connsiteY22" fmla="*/ 1297729 h 1689045"/>
                  <a:gd name="connsiteX23" fmla="*/ 83853 w 259545"/>
                  <a:gd name="connsiteY23" fmla="*/ 1373597 h 1689045"/>
                  <a:gd name="connsiteX24" fmla="*/ 59895 w 259545"/>
                  <a:gd name="connsiteY24" fmla="*/ 1685052 h 168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9545" h="1689045">
                    <a:moveTo>
                      <a:pt x="59895" y="1685052"/>
                    </a:moveTo>
                    <a:lnTo>
                      <a:pt x="135762" y="1689045"/>
                    </a:lnTo>
                    <a:lnTo>
                      <a:pt x="123783" y="774645"/>
                    </a:lnTo>
                    <a:lnTo>
                      <a:pt x="151734" y="251560"/>
                    </a:lnTo>
                    <a:lnTo>
                      <a:pt x="259545" y="279511"/>
                    </a:lnTo>
                    <a:lnTo>
                      <a:pt x="155727" y="239581"/>
                    </a:lnTo>
                    <a:lnTo>
                      <a:pt x="143748" y="103818"/>
                    </a:lnTo>
                    <a:lnTo>
                      <a:pt x="251559" y="135763"/>
                    </a:lnTo>
                    <a:lnTo>
                      <a:pt x="219615" y="115798"/>
                    </a:lnTo>
                    <a:lnTo>
                      <a:pt x="251559" y="59895"/>
                    </a:lnTo>
                    <a:lnTo>
                      <a:pt x="199650" y="103818"/>
                    </a:lnTo>
                    <a:lnTo>
                      <a:pt x="155727" y="91839"/>
                    </a:lnTo>
                    <a:lnTo>
                      <a:pt x="163713" y="47916"/>
                    </a:lnTo>
                    <a:lnTo>
                      <a:pt x="115797" y="0"/>
                    </a:lnTo>
                    <a:lnTo>
                      <a:pt x="119790" y="191665"/>
                    </a:lnTo>
                    <a:lnTo>
                      <a:pt x="35937" y="231595"/>
                    </a:lnTo>
                    <a:lnTo>
                      <a:pt x="0" y="247567"/>
                    </a:lnTo>
                    <a:lnTo>
                      <a:pt x="103818" y="215623"/>
                    </a:lnTo>
                    <a:lnTo>
                      <a:pt x="111804" y="287497"/>
                    </a:lnTo>
                    <a:lnTo>
                      <a:pt x="55902" y="323434"/>
                    </a:lnTo>
                    <a:lnTo>
                      <a:pt x="103818" y="303469"/>
                    </a:lnTo>
                    <a:lnTo>
                      <a:pt x="99825" y="934365"/>
                    </a:lnTo>
                    <a:lnTo>
                      <a:pt x="71874" y="1297729"/>
                    </a:lnTo>
                    <a:cubicBezTo>
                      <a:pt x="88994" y="1343382"/>
                      <a:pt x="83853" y="1318301"/>
                      <a:pt x="83853" y="1373597"/>
                    </a:cubicBezTo>
                    <a:lnTo>
                      <a:pt x="59895" y="1685052"/>
                    </a:lnTo>
                    <a:close/>
                  </a:path>
                </a:pathLst>
              </a:custGeom>
              <a:solidFill>
                <a:srgbClr val="993300"/>
              </a:solidFill>
              <a:ln w="9525">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Freeform 44">
                <a:extLst>
                  <a:ext uri="{FF2B5EF4-FFF2-40B4-BE49-F238E27FC236}">
                    <a16:creationId xmlns:a16="http://schemas.microsoft.com/office/drawing/2014/main" id="{DFA5E2DD-1385-B3F3-6FB1-10318B8A337E}"/>
                  </a:ext>
                </a:extLst>
              </p:cNvPr>
              <p:cNvSpPr/>
              <p:nvPr/>
            </p:nvSpPr>
            <p:spPr>
              <a:xfrm>
                <a:off x="7279263" y="5905665"/>
                <a:ext cx="1095480" cy="95833"/>
              </a:xfrm>
              <a:custGeom>
                <a:avLst/>
                <a:gdLst>
                  <a:gd name="connsiteX0" fmla="*/ 0 w 539057"/>
                  <a:gd name="connsiteY0" fmla="*/ 0 h 83854"/>
                  <a:gd name="connsiteX1" fmla="*/ 31944 w 539057"/>
                  <a:gd name="connsiteY1" fmla="*/ 47917 h 83854"/>
                  <a:gd name="connsiteX2" fmla="*/ 35937 w 539057"/>
                  <a:gd name="connsiteY2" fmla="*/ 79861 h 83854"/>
                  <a:gd name="connsiteX3" fmla="*/ 539057 w 539057"/>
                  <a:gd name="connsiteY3" fmla="*/ 83854 h 83854"/>
                  <a:gd name="connsiteX4" fmla="*/ 539057 w 539057"/>
                  <a:gd name="connsiteY4" fmla="*/ 15972 h 83854"/>
                  <a:gd name="connsiteX5" fmla="*/ 483154 w 539057"/>
                  <a:gd name="connsiteY5" fmla="*/ 11979 h 83854"/>
                  <a:gd name="connsiteX6" fmla="*/ 455203 w 539057"/>
                  <a:gd name="connsiteY6" fmla="*/ 7986 h 83854"/>
                  <a:gd name="connsiteX7" fmla="*/ 211629 w 539057"/>
                  <a:gd name="connsiteY7" fmla="*/ 7986 h 83854"/>
                  <a:gd name="connsiteX8" fmla="*/ 163713 w 539057"/>
                  <a:gd name="connsiteY8" fmla="*/ 7986 h 83854"/>
                  <a:gd name="connsiteX9" fmla="*/ 0 w 539057"/>
                  <a:gd name="connsiteY9" fmla="*/ 0 h 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9057" h="83854">
                    <a:moveTo>
                      <a:pt x="0" y="0"/>
                    </a:moveTo>
                    <a:lnTo>
                      <a:pt x="31944" y="47917"/>
                    </a:lnTo>
                    <a:lnTo>
                      <a:pt x="35937" y="79861"/>
                    </a:lnTo>
                    <a:lnTo>
                      <a:pt x="539057" y="83854"/>
                    </a:lnTo>
                    <a:lnTo>
                      <a:pt x="539057" y="15972"/>
                    </a:lnTo>
                    <a:cubicBezTo>
                      <a:pt x="520423" y="14641"/>
                      <a:pt x="501722" y="14042"/>
                      <a:pt x="483154" y="11979"/>
                    </a:cubicBezTo>
                    <a:cubicBezTo>
                      <a:pt x="438500" y="7018"/>
                      <a:pt x="490720" y="7986"/>
                      <a:pt x="455203" y="7986"/>
                    </a:cubicBezTo>
                    <a:lnTo>
                      <a:pt x="211629" y="7986"/>
                    </a:lnTo>
                    <a:lnTo>
                      <a:pt x="163713" y="7986"/>
                    </a:lnTo>
                    <a:lnTo>
                      <a:pt x="0" y="0"/>
                    </a:lnTo>
                    <a:close/>
                  </a:path>
                </a:pathLst>
              </a:custGeom>
              <a:solidFill>
                <a:srgbClr val="993300"/>
              </a:solidFill>
              <a:ln w="9525">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Freeform 32">
                <a:extLst>
                  <a:ext uri="{FF2B5EF4-FFF2-40B4-BE49-F238E27FC236}">
                    <a16:creationId xmlns:a16="http://schemas.microsoft.com/office/drawing/2014/main" id="{DD8CC642-25F7-4B41-BF33-420FC7EAF37E}"/>
                  </a:ext>
                </a:extLst>
              </p:cNvPr>
              <p:cNvSpPr/>
              <p:nvPr/>
            </p:nvSpPr>
            <p:spPr>
              <a:xfrm>
                <a:off x="5119043" y="5951786"/>
                <a:ext cx="539057" cy="45719"/>
              </a:xfrm>
              <a:custGeom>
                <a:avLst/>
                <a:gdLst>
                  <a:gd name="connsiteX0" fmla="*/ 0 w 539057"/>
                  <a:gd name="connsiteY0" fmla="*/ 0 h 83854"/>
                  <a:gd name="connsiteX1" fmla="*/ 31944 w 539057"/>
                  <a:gd name="connsiteY1" fmla="*/ 47917 h 83854"/>
                  <a:gd name="connsiteX2" fmla="*/ 35937 w 539057"/>
                  <a:gd name="connsiteY2" fmla="*/ 79861 h 83854"/>
                  <a:gd name="connsiteX3" fmla="*/ 539057 w 539057"/>
                  <a:gd name="connsiteY3" fmla="*/ 83854 h 83854"/>
                  <a:gd name="connsiteX4" fmla="*/ 539057 w 539057"/>
                  <a:gd name="connsiteY4" fmla="*/ 15972 h 83854"/>
                  <a:gd name="connsiteX5" fmla="*/ 483154 w 539057"/>
                  <a:gd name="connsiteY5" fmla="*/ 11979 h 83854"/>
                  <a:gd name="connsiteX6" fmla="*/ 455203 w 539057"/>
                  <a:gd name="connsiteY6" fmla="*/ 7986 h 83854"/>
                  <a:gd name="connsiteX7" fmla="*/ 211629 w 539057"/>
                  <a:gd name="connsiteY7" fmla="*/ 7986 h 83854"/>
                  <a:gd name="connsiteX8" fmla="*/ 163713 w 539057"/>
                  <a:gd name="connsiteY8" fmla="*/ 7986 h 83854"/>
                  <a:gd name="connsiteX9" fmla="*/ 0 w 539057"/>
                  <a:gd name="connsiteY9" fmla="*/ 0 h 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9057" h="83854">
                    <a:moveTo>
                      <a:pt x="0" y="0"/>
                    </a:moveTo>
                    <a:lnTo>
                      <a:pt x="31944" y="47917"/>
                    </a:lnTo>
                    <a:lnTo>
                      <a:pt x="35937" y="79861"/>
                    </a:lnTo>
                    <a:lnTo>
                      <a:pt x="539057" y="83854"/>
                    </a:lnTo>
                    <a:lnTo>
                      <a:pt x="539057" y="15972"/>
                    </a:lnTo>
                    <a:cubicBezTo>
                      <a:pt x="520423" y="14641"/>
                      <a:pt x="501722" y="14042"/>
                      <a:pt x="483154" y="11979"/>
                    </a:cubicBezTo>
                    <a:cubicBezTo>
                      <a:pt x="438500" y="7018"/>
                      <a:pt x="490720" y="7986"/>
                      <a:pt x="455203" y="7986"/>
                    </a:cubicBezTo>
                    <a:lnTo>
                      <a:pt x="211629" y="7986"/>
                    </a:lnTo>
                    <a:lnTo>
                      <a:pt x="163713" y="7986"/>
                    </a:lnTo>
                    <a:lnTo>
                      <a:pt x="0" y="0"/>
                    </a:lnTo>
                    <a:close/>
                  </a:path>
                </a:pathLst>
              </a:custGeom>
              <a:solidFill>
                <a:srgbClr val="993300"/>
              </a:solidFill>
              <a:ln w="9525">
                <a:solidFill>
                  <a:srgbClr val="9933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Freeform 33">
                <a:extLst>
                  <a:ext uri="{FF2B5EF4-FFF2-40B4-BE49-F238E27FC236}">
                    <a16:creationId xmlns:a16="http://schemas.microsoft.com/office/drawing/2014/main" id="{445DA1BA-B788-1E66-67BB-3E6CFC557DB0}"/>
                  </a:ext>
                </a:extLst>
              </p:cNvPr>
              <p:cNvSpPr/>
              <p:nvPr/>
            </p:nvSpPr>
            <p:spPr>
              <a:xfrm>
                <a:off x="5694037" y="5950226"/>
                <a:ext cx="95832" cy="47280"/>
              </a:xfrm>
              <a:custGeom>
                <a:avLst/>
                <a:gdLst>
                  <a:gd name="connsiteX0" fmla="*/ 0 w 95832"/>
                  <a:gd name="connsiteY0" fmla="*/ 0 h 79861"/>
                  <a:gd name="connsiteX1" fmla="*/ 0 w 95832"/>
                  <a:gd name="connsiteY1" fmla="*/ 0 h 79861"/>
                  <a:gd name="connsiteX2" fmla="*/ 19965 w 95832"/>
                  <a:gd name="connsiteY2" fmla="*/ 75868 h 79861"/>
                  <a:gd name="connsiteX3" fmla="*/ 95832 w 95832"/>
                  <a:gd name="connsiteY3" fmla="*/ 79861 h 79861"/>
                  <a:gd name="connsiteX4" fmla="*/ 95832 w 95832"/>
                  <a:gd name="connsiteY4" fmla="*/ 19965 h 79861"/>
                  <a:gd name="connsiteX5" fmla="*/ 0 w 95832"/>
                  <a:gd name="connsiteY5" fmla="*/ 0 h 7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832" h="79861">
                    <a:moveTo>
                      <a:pt x="0" y="0"/>
                    </a:moveTo>
                    <a:lnTo>
                      <a:pt x="0" y="0"/>
                    </a:lnTo>
                    <a:lnTo>
                      <a:pt x="19965" y="75868"/>
                    </a:lnTo>
                    <a:lnTo>
                      <a:pt x="95832" y="79861"/>
                    </a:lnTo>
                    <a:lnTo>
                      <a:pt x="95832" y="19965"/>
                    </a:lnTo>
                    <a:lnTo>
                      <a:pt x="0" y="0"/>
                    </a:lnTo>
                    <a:close/>
                  </a:path>
                </a:pathLst>
              </a:custGeom>
              <a:solidFill>
                <a:srgbClr val="993300"/>
              </a:solidFill>
              <a:ln w="9525">
                <a:solidFill>
                  <a:srgbClr val="CC66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Freeform 34">
                <a:extLst>
                  <a:ext uri="{FF2B5EF4-FFF2-40B4-BE49-F238E27FC236}">
                    <a16:creationId xmlns:a16="http://schemas.microsoft.com/office/drawing/2014/main" id="{95CA1CAB-5BC8-95D9-9346-25E33B447C71}"/>
                  </a:ext>
                </a:extLst>
              </p:cNvPr>
              <p:cNvSpPr/>
              <p:nvPr/>
            </p:nvSpPr>
            <p:spPr>
              <a:xfrm>
                <a:off x="5885701" y="5861743"/>
                <a:ext cx="379337" cy="139756"/>
              </a:xfrm>
              <a:custGeom>
                <a:avLst/>
                <a:gdLst>
                  <a:gd name="connsiteX0" fmla="*/ 0 w 379337"/>
                  <a:gd name="connsiteY0" fmla="*/ 79860 h 139756"/>
                  <a:gd name="connsiteX1" fmla="*/ 0 w 379337"/>
                  <a:gd name="connsiteY1" fmla="*/ 135763 h 139756"/>
                  <a:gd name="connsiteX2" fmla="*/ 379337 w 379337"/>
                  <a:gd name="connsiteY2" fmla="*/ 139756 h 139756"/>
                  <a:gd name="connsiteX3" fmla="*/ 351385 w 379337"/>
                  <a:gd name="connsiteY3" fmla="*/ 107812 h 139756"/>
                  <a:gd name="connsiteX4" fmla="*/ 251560 w 379337"/>
                  <a:gd name="connsiteY4" fmla="*/ 95833 h 139756"/>
                  <a:gd name="connsiteX5" fmla="*/ 223609 w 379337"/>
                  <a:gd name="connsiteY5" fmla="*/ 39930 h 139756"/>
                  <a:gd name="connsiteX6" fmla="*/ 243574 w 379337"/>
                  <a:gd name="connsiteY6" fmla="*/ 87847 h 139756"/>
                  <a:gd name="connsiteX7" fmla="*/ 143749 w 379337"/>
                  <a:gd name="connsiteY7" fmla="*/ 75867 h 139756"/>
                  <a:gd name="connsiteX8" fmla="*/ 103819 w 379337"/>
                  <a:gd name="connsiteY8" fmla="*/ 0 h 139756"/>
                  <a:gd name="connsiteX9" fmla="*/ 119791 w 379337"/>
                  <a:gd name="connsiteY9" fmla="*/ 71874 h 139756"/>
                  <a:gd name="connsiteX10" fmla="*/ 0 w 379337"/>
                  <a:gd name="connsiteY10" fmla="*/ 79860 h 13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337" h="139756">
                    <a:moveTo>
                      <a:pt x="0" y="79860"/>
                    </a:moveTo>
                    <a:lnTo>
                      <a:pt x="0" y="135763"/>
                    </a:lnTo>
                    <a:lnTo>
                      <a:pt x="379337" y="139756"/>
                    </a:lnTo>
                    <a:lnTo>
                      <a:pt x="351385" y="107812"/>
                    </a:lnTo>
                    <a:lnTo>
                      <a:pt x="251560" y="95833"/>
                    </a:lnTo>
                    <a:lnTo>
                      <a:pt x="223609" y="39930"/>
                    </a:lnTo>
                    <a:lnTo>
                      <a:pt x="243574" y="87847"/>
                    </a:lnTo>
                    <a:lnTo>
                      <a:pt x="143749" y="75867"/>
                    </a:lnTo>
                    <a:lnTo>
                      <a:pt x="103819" y="0"/>
                    </a:lnTo>
                    <a:lnTo>
                      <a:pt x="119791" y="71874"/>
                    </a:lnTo>
                    <a:lnTo>
                      <a:pt x="0" y="79860"/>
                    </a:lnTo>
                    <a:close/>
                  </a:path>
                </a:pathLst>
              </a:custGeom>
              <a:solidFill>
                <a:srgbClr val="993300"/>
              </a:solidFill>
              <a:ln w="9525">
                <a:solidFill>
                  <a:srgbClr val="9933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Freeform 36">
                <a:extLst>
                  <a:ext uri="{FF2B5EF4-FFF2-40B4-BE49-F238E27FC236}">
                    <a16:creationId xmlns:a16="http://schemas.microsoft.com/office/drawing/2014/main" id="{6983CE6F-5C64-328F-F366-C2B2032225CA}"/>
                  </a:ext>
                </a:extLst>
              </p:cNvPr>
              <p:cNvSpPr/>
              <p:nvPr/>
            </p:nvSpPr>
            <p:spPr>
              <a:xfrm>
                <a:off x="6476667" y="5925631"/>
                <a:ext cx="223609" cy="79861"/>
              </a:xfrm>
              <a:custGeom>
                <a:avLst/>
                <a:gdLst>
                  <a:gd name="connsiteX0" fmla="*/ 0 w 223609"/>
                  <a:gd name="connsiteY0" fmla="*/ 0 h 79861"/>
                  <a:gd name="connsiteX1" fmla="*/ 39930 w 223609"/>
                  <a:gd name="connsiteY1" fmla="*/ 47917 h 79861"/>
                  <a:gd name="connsiteX2" fmla="*/ 15972 w 223609"/>
                  <a:gd name="connsiteY2" fmla="*/ 79861 h 79861"/>
                  <a:gd name="connsiteX3" fmla="*/ 223609 w 223609"/>
                  <a:gd name="connsiteY3" fmla="*/ 71875 h 79861"/>
                  <a:gd name="connsiteX4" fmla="*/ 207637 w 223609"/>
                  <a:gd name="connsiteY4" fmla="*/ 0 h 79861"/>
                  <a:gd name="connsiteX5" fmla="*/ 0 w 223609"/>
                  <a:gd name="connsiteY5" fmla="*/ 0 h 7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609" h="79861">
                    <a:moveTo>
                      <a:pt x="0" y="0"/>
                    </a:moveTo>
                    <a:lnTo>
                      <a:pt x="39930" y="47917"/>
                    </a:lnTo>
                    <a:lnTo>
                      <a:pt x="15972" y="79861"/>
                    </a:lnTo>
                    <a:lnTo>
                      <a:pt x="223609" y="71875"/>
                    </a:lnTo>
                    <a:lnTo>
                      <a:pt x="207637" y="0"/>
                    </a:lnTo>
                    <a:lnTo>
                      <a:pt x="0" y="0"/>
                    </a:lnTo>
                    <a:close/>
                  </a:path>
                </a:pathLst>
              </a:custGeom>
              <a:solidFill>
                <a:srgbClr val="993300"/>
              </a:solidFill>
              <a:ln w="9525">
                <a:solidFill>
                  <a:srgbClr val="9933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Freeform 42">
                <a:extLst>
                  <a:ext uri="{FF2B5EF4-FFF2-40B4-BE49-F238E27FC236}">
                    <a16:creationId xmlns:a16="http://schemas.microsoft.com/office/drawing/2014/main" id="{375F975A-B1E0-B32D-4311-976F735343CE}"/>
                  </a:ext>
                </a:extLst>
              </p:cNvPr>
              <p:cNvSpPr/>
              <p:nvPr/>
            </p:nvSpPr>
            <p:spPr>
              <a:xfrm>
                <a:off x="5937610" y="4723734"/>
                <a:ext cx="131770" cy="1273772"/>
              </a:xfrm>
              <a:custGeom>
                <a:avLst/>
                <a:gdLst>
                  <a:gd name="connsiteX0" fmla="*/ 75868 w 131770"/>
                  <a:gd name="connsiteY0" fmla="*/ 0 h 1273772"/>
                  <a:gd name="connsiteX1" fmla="*/ 83854 w 131770"/>
                  <a:gd name="connsiteY1" fmla="*/ 151735 h 1273772"/>
                  <a:gd name="connsiteX2" fmla="*/ 115798 w 131770"/>
                  <a:gd name="connsiteY2" fmla="*/ 163714 h 1273772"/>
                  <a:gd name="connsiteX3" fmla="*/ 79861 w 131770"/>
                  <a:gd name="connsiteY3" fmla="*/ 151735 h 1273772"/>
                  <a:gd name="connsiteX4" fmla="*/ 47917 w 131770"/>
                  <a:gd name="connsiteY4" fmla="*/ 403295 h 1273772"/>
                  <a:gd name="connsiteX5" fmla="*/ 131770 w 131770"/>
                  <a:gd name="connsiteY5" fmla="*/ 419267 h 1273772"/>
                  <a:gd name="connsiteX6" fmla="*/ 55903 w 131770"/>
                  <a:gd name="connsiteY6" fmla="*/ 423260 h 1273772"/>
                  <a:gd name="connsiteX7" fmla="*/ 47917 w 131770"/>
                  <a:gd name="connsiteY7" fmla="*/ 826554 h 1273772"/>
                  <a:gd name="connsiteX8" fmla="*/ 47917 w 131770"/>
                  <a:gd name="connsiteY8" fmla="*/ 910407 h 1273772"/>
                  <a:gd name="connsiteX9" fmla="*/ 35938 w 131770"/>
                  <a:gd name="connsiteY9" fmla="*/ 1086100 h 1273772"/>
                  <a:gd name="connsiteX10" fmla="*/ 35938 w 131770"/>
                  <a:gd name="connsiteY10" fmla="*/ 1126030 h 1273772"/>
                  <a:gd name="connsiteX11" fmla="*/ 35938 w 131770"/>
                  <a:gd name="connsiteY11" fmla="*/ 1273772 h 1273772"/>
                  <a:gd name="connsiteX12" fmla="*/ 3993 w 131770"/>
                  <a:gd name="connsiteY12" fmla="*/ 1265786 h 1273772"/>
                  <a:gd name="connsiteX13" fmla="*/ 31945 w 131770"/>
                  <a:gd name="connsiteY13" fmla="*/ 1114051 h 1273772"/>
                  <a:gd name="connsiteX14" fmla="*/ 31945 w 131770"/>
                  <a:gd name="connsiteY14" fmla="*/ 830547 h 1273772"/>
                  <a:gd name="connsiteX15" fmla="*/ 39931 w 131770"/>
                  <a:gd name="connsiteY15" fmla="*/ 646869 h 1273772"/>
                  <a:gd name="connsiteX16" fmla="*/ 51910 w 131770"/>
                  <a:gd name="connsiteY16" fmla="*/ 299476 h 1273772"/>
                  <a:gd name="connsiteX17" fmla="*/ 0 w 131770"/>
                  <a:gd name="connsiteY17" fmla="*/ 359372 h 1273772"/>
                  <a:gd name="connsiteX18" fmla="*/ 0 w 131770"/>
                  <a:gd name="connsiteY18" fmla="*/ 359372 h 1273772"/>
                  <a:gd name="connsiteX19" fmla="*/ 55903 w 131770"/>
                  <a:gd name="connsiteY19" fmla="*/ 263539 h 1273772"/>
                  <a:gd name="connsiteX20" fmla="*/ 59896 w 131770"/>
                  <a:gd name="connsiteY20" fmla="*/ 163714 h 1273772"/>
                  <a:gd name="connsiteX21" fmla="*/ 59896 w 131770"/>
                  <a:gd name="connsiteY21" fmla="*/ 47917 h 12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770" h="1273772">
                    <a:moveTo>
                      <a:pt x="75868" y="0"/>
                    </a:moveTo>
                    <a:lnTo>
                      <a:pt x="83854" y="151735"/>
                    </a:lnTo>
                    <a:lnTo>
                      <a:pt x="115798" y="163714"/>
                    </a:lnTo>
                    <a:lnTo>
                      <a:pt x="79861" y="151735"/>
                    </a:lnTo>
                    <a:lnTo>
                      <a:pt x="47917" y="403295"/>
                    </a:lnTo>
                    <a:lnTo>
                      <a:pt x="131770" y="419267"/>
                    </a:lnTo>
                    <a:lnTo>
                      <a:pt x="55903" y="423260"/>
                    </a:lnTo>
                    <a:lnTo>
                      <a:pt x="47917" y="826554"/>
                    </a:lnTo>
                    <a:lnTo>
                      <a:pt x="47917" y="910407"/>
                    </a:lnTo>
                    <a:lnTo>
                      <a:pt x="35938" y="1086100"/>
                    </a:lnTo>
                    <a:lnTo>
                      <a:pt x="35938" y="1126030"/>
                    </a:lnTo>
                    <a:lnTo>
                      <a:pt x="35938" y="1273772"/>
                    </a:lnTo>
                    <a:lnTo>
                      <a:pt x="3993" y="1265786"/>
                    </a:lnTo>
                    <a:lnTo>
                      <a:pt x="31945" y="1114051"/>
                    </a:lnTo>
                    <a:lnTo>
                      <a:pt x="31945" y="830547"/>
                    </a:lnTo>
                    <a:lnTo>
                      <a:pt x="39931" y="646869"/>
                    </a:lnTo>
                    <a:lnTo>
                      <a:pt x="51910" y="299476"/>
                    </a:lnTo>
                    <a:lnTo>
                      <a:pt x="0" y="359372"/>
                    </a:lnTo>
                    <a:lnTo>
                      <a:pt x="0" y="359372"/>
                    </a:lnTo>
                    <a:lnTo>
                      <a:pt x="55903" y="263539"/>
                    </a:lnTo>
                    <a:lnTo>
                      <a:pt x="59896" y="163714"/>
                    </a:lnTo>
                    <a:lnTo>
                      <a:pt x="59896" y="47917"/>
                    </a:lnTo>
                  </a:path>
                </a:pathLst>
              </a:custGeom>
              <a:solidFill>
                <a:srgbClr val="993300"/>
              </a:solidFill>
              <a:ln w="9525">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Freeform 40">
                <a:extLst>
                  <a:ext uri="{FF2B5EF4-FFF2-40B4-BE49-F238E27FC236}">
                    <a16:creationId xmlns:a16="http://schemas.microsoft.com/office/drawing/2014/main" id="{75DB306E-5C39-5618-8B7B-069115AAF6F5}"/>
                  </a:ext>
                </a:extLst>
              </p:cNvPr>
              <p:cNvSpPr/>
              <p:nvPr/>
            </p:nvSpPr>
            <p:spPr>
              <a:xfrm>
                <a:off x="7442976" y="3961069"/>
                <a:ext cx="375344" cy="2048416"/>
              </a:xfrm>
              <a:custGeom>
                <a:avLst/>
                <a:gdLst>
                  <a:gd name="connsiteX0" fmla="*/ 0 w 375344"/>
                  <a:gd name="connsiteY0" fmla="*/ 2048416 h 2048416"/>
                  <a:gd name="connsiteX1" fmla="*/ 0 w 375344"/>
                  <a:gd name="connsiteY1" fmla="*/ 2048416 h 2048416"/>
                  <a:gd name="connsiteX2" fmla="*/ 103819 w 375344"/>
                  <a:gd name="connsiteY2" fmla="*/ 2048416 h 2048416"/>
                  <a:gd name="connsiteX3" fmla="*/ 199651 w 375344"/>
                  <a:gd name="connsiteY3" fmla="*/ 2048416 h 2048416"/>
                  <a:gd name="connsiteX4" fmla="*/ 211630 w 375344"/>
                  <a:gd name="connsiteY4" fmla="*/ 1142002 h 2048416"/>
                  <a:gd name="connsiteX5" fmla="*/ 211630 w 375344"/>
                  <a:gd name="connsiteY5" fmla="*/ 1086100 h 2048416"/>
                  <a:gd name="connsiteX6" fmla="*/ 267532 w 375344"/>
                  <a:gd name="connsiteY6" fmla="*/ 786624 h 2048416"/>
                  <a:gd name="connsiteX7" fmla="*/ 339407 w 375344"/>
                  <a:gd name="connsiteY7" fmla="*/ 794610 h 2048416"/>
                  <a:gd name="connsiteX8" fmla="*/ 255553 w 375344"/>
                  <a:gd name="connsiteY8" fmla="*/ 758672 h 2048416"/>
                  <a:gd name="connsiteX9" fmla="*/ 263539 w 375344"/>
                  <a:gd name="connsiteY9" fmla="*/ 463190 h 2048416"/>
                  <a:gd name="connsiteX10" fmla="*/ 327427 w 375344"/>
                  <a:gd name="connsiteY10" fmla="*/ 479162 h 2048416"/>
                  <a:gd name="connsiteX11" fmla="*/ 355379 w 375344"/>
                  <a:gd name="connsiteY11" fmla="*/ 523085 h 2048416"/>
                  <a:gd name="connsiteX12" fmla="*/ 355379 w 375344"/>
                  <a:gd name="connsiteY12" fmla="*/ 471176 h 2048416"/>
                  <a:gd name="connsiteX13" fmla="*/ 355379 w 375344"/>
                  <a:gd name="connsiteY13" fmla="*/ 471176 h 2048416"/>
                  <a:gd name="connsiteX14" fmla="*/ 319441 w 375344"/>
                  <a:gd name="connsiteY14" fmla="*/ 463190 h 2048416"/>
                  <a:gd name="connsiteX15" fmla="*/ 283504 w 375344"/>
                  <a:gd name="connsiteY15" fmla="*/ 447217 h 2048416"/>
                  <a:gd name="connsiteX16" fmla="*/ 291490 w 375344"/>
                  <a:gd name="connsiteY16" fmla="*/ 343399 h 2048416"/>
                  <a:gd name="connsiteX17" fmla="*/ 367358 w 375344"/>
                  <a:gd name="connsiteY17" fmla="*/ 363364 h 2048416"/>
                  <a:gd name="connsiteX18" fmla="*/ 355379 w 375344"/>
                  <a:gd name="connsiteY18" fmla="*/ 347392 h 2048416"/>
                  <a:gd name="connsiteX19" fmla="*/ 287497 w 375344"/>
                  <a:gd name="connsiteY19" fmla="*/ 343399 h 2048416"/>
                  <a:gd name="connsiteX20" fmla="*/ 287497 w 375344"/>
                  <a:gd name="connsiteY20" fmla="*/ 243574 h 2048416"/>
                  <a:gd name="connsiteX21" fmla="*/ 323434 w 375344"/>
                  <a:gd name="connsiteY21" fmla="*/ 251560 h 2048416"/>
                  <a:gd name="connsiteX22" fmla="*/ 295483 w 375344"/>
                  <a:gd name="connsiteY22" fmla="*/ 231595 h 2048416"/>
                  <a:gd name="connsiteX23" fmla="*/ 295483 w 375344"/>
                  <a:gd name="connsiteY23" fmla="*/ 191665 h 2048416"/>
                  <a:gd name="connsiteX24" fmla="*/ 335414 w 375344"/>
                  <a:gd name="connsiteY24" fmla="*/ 207637 h 2048416"/>
                  <a:gd name="connsiteX25" fmla="*/ 291490 w 375344"/>
                  <a:gd name="connsiteY25" fmla="*/ 183679 h 2048416"/>
                  <a:gd name="connsiteX26" fmla="*/ 319441 w 375344"/>
                  <a:gd name="connsiteY26" fmla="*/ 147741 h 2048416"/>
                  <a:gd name="connsiteX27" fmla="*/ 363365 w 375344"/>
                  <a:gd name="connsiteY27" fmla="*/ 199651 h 2048416"/>
                  <a:gd name="connsiteX28" fmla="*/ 343400 w 375344"/>
                  <a:gd name="connsiteY28" fmla="*/ 163714 h 2048416"/>
                  <a:gd name="connsiteX29" fmla="*/ 375344 w 375344"/>
                  <a:gd name="connsiteY29" fmla="*/ 135762 h 2048416"/>
                  <a:gd name="connsiteX30" fmla="*/ 323434 w 375344"/>
                  <a:gd name="connsiteY30" fmla="*/ 151734 h 2048416"/>
                  <a:gd name="connsiteX31" fmla="*/ 323434 w 375344"/>
                  <a:gd name="connsiteY31" fmla="*/ 151734 h 2048416"/>
                  <a:gd name="connsiteX32" fmla="*/ 315448 w 375344"/>
                  <a:gd name="connsiteY32" fmla="*/ 91839 h 2048416"/>
                  <a:gd name="connsiteX33" fmla="*/ 295483 w 375344"/>
                  <a:gd name="connsiteY33" fmla="*/ 0 h 2048416"/>
                  <a:gd name="connsiteX34" fmla="*/ 263539 w 375344"/>
                  <a:gd name="connsiteY34" fmla="*/ 23958 h 2048416"/>
                  <a:gd name="connsiteX35" fmla="*/ 271525 w 375344"/>
                  <a:gd name="connsiteY35" fmla="*/ 151734 h 2048416"/>
                  <a:gd name="connsiteX36" fmla="*/ 159721 w 375344"/>
                  <a:gd name="connsiteY36" fmla="*/ 215623 h 2048416"/>
                  <a:gd name="connsiteX37" fmla="*/ 255553 w 375344"/>
                  <a:gd name="connsiteY37" fmla="*/ 191665 h 2048416"/>
                  <a:gd name="connsiteX38" fmla="*/ 255553 w 375344"/>
                  <a:gd name="connsiteY38" fmla="*/ 191665 h 2048416"/>
                  <a:gd name="connsiteX39" fmla="*/ 163714 w 375344"/>
                  <a:gd name="connsiteY39" fmla="*/ 263539 h 2048416"/>
                  <a:gd name="connsiteX40" fmla="*/ 251560 w 375344"/>
                  <a:gd name="connsiteY40" fmla="*/ 243574 h 2048416"/>
                  <a:gd name="connsiteX41" fmla="*/ 247567 w 375344"/>
                  <a:gd name="connsiteY41" fmla="*/ 319441 h 2048416"/>
                  <a:gd name="connsiteX42" fmla="*/ 159721 w 375344"/>
                  <a:gd name="connsiteY42" fmla="*/ 367357 h 2048416"/>
                  <a:gd name="connsiteX43" fmla="*/ 115798 w 375344"/>
                  <a:gd name="connsiteY43" fmla="*/ 359371 h 2048416"/>
                  <a:gd name="connsiteX44" fmla="*/ 151735 w 375344"/>
                  <a:gd name="connsiteY44" fmla="*/ 371350 h 2048416"/>
                  <a:gd name="connsiteX45" fmla="*/ 95833 w 375344"/>
                  <a:gd name="connsiteY45" fmla="*/ 399301 h 2048416"/>
                  <a:gd name="connsiteX46" fmla="*/ 231595 w 375344"/>
                  <a:gd name="connsiteY46" fmla="*/ 347392 h 2048416"/>
                  <a:gd name="connsiteX47" fmla="*/ 231595 w 375344"/>
                  <a:gd name="connsiteY47" fmla="*/ 471176 h 2048416"/>
                  <a:gd name="connsiteX48" fmla="*/ 163714 w 375344"/>
                  <a:gd name="connsiteY48" fmla="*/ 519092 h 2048416"/>
                  <a:gd name="connsiteX49" fmla="*/ 223609 w 375344"/>
                  <a:gd name="connsiteY49" fmla="*/ 491141 h 2048416"/>
                  <a:gd name="connsiteX50" fmla="*/ 215623 w 375344"/>
                  <a:gd name="connsiteY50" fmla="*/ 571001 h 2048416"/>
                  <a:gd name="connsiteX51" fmla="*/ 171700 w 375344"/>
                  <a:gd name="connsiteY51" fmla="*/ 626903 h 2048416"/>
                  <a:gd name="connsiteX52" fmla="*/ 219616 w 375344"/>
                  <a:gd name="connsiteY52" fmla="*/ 594959 h 2048416"/>
                  <a:gd name="connsiteX53" fmla="*/ 159721 w 375344"/>
                  <a:gd name="connsiteY53" fmla="*/ 986274 h 2048416"/>
                  <a:gd name="connsiteX54" fmla="*/ 123784 w 375344"/>
                  <a:gd name="connsiteY54" fmla="*/ 1345645 h 2048416"/>
                  <a:gd name="connsiteX55" fmla="*/ 87847 w 375344"/>
                  <a:gd name="connsiteY55" fmla="*/ 1569254 h 2048416"/>
                  <a:gd name="connsiteX56" fmla="*/ 63889 w 375344"/>
                  <a:gd name="connsiteY56" fmla="*/ 1804842 h 2048416"/>
                  <a:gd name="connsiteX57" fmla="*/ 55903 w 375344"/>
                  <a:gd name="connsiteY57" fmla="*/ 1844772 h 2048416"/>
                  <a:gd name="connsiteX58" fmla="*/ 51910 w 375344"/>
                  <a:gd name="connsiteY58" fmla="*/ 1856751 h 2048416"/>
                  <a:gd name="connsiteX59" fmla="*/ 51910 w 375344"/>
                  <a:gd name="connsiteY59" fmla="*/ 1884702 h 2048416"/>
                  <a:gd name="connsiteX60" fmla="*/ 35938 w 375344"/>
                  <a:gd name="connsiteY60" fmla="*/ 1908660 h 2048416"/>
                  <a:gd name="connsiteX61" fmla="*/ 0 w 375344"/>
                  <a:gd name="connsiteY61" fmla="*/ 2048416 h 20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75344" h="2048416">
                    <a:moveTo>
                      <a:pt x="0" y="2048416"/>
                    </a:moveTo>
                    <a:lnTo>
                      <a:pt x="0" y="2048416"/>
                    </a:lnTo>
                    <a:lnTo>
                      <a:pt x="103819" y="2048416"/>
                    </a:lnTo>
                    <a:lnTo>
                      <a:pt x="199651" y="2048416"/>
                    </a:lnTo>
                    <a:lnTo>
                      <a:pt x="211630" y="1142002"/>
                    </a:lnTo>
                    <a:lnTo>
                      <a:pt x="211630" y="1086100"/>
                    </a:lnTo>
                    <a:lnTo>
                      <a:pt x="267532" y="786624"/>
                    </a:lnTo>
                    <a:lnTo>
                      <a:pt x="339407" y="794610"/>
                    </a:lnTo>
                    <a:lnTo>
                      <a:pt x="255553" y="758672"/>
                    </a:lnTo>
                    <a:lnTo>
                      <a:pt x="263539" y="463190"/>
                    </a:lnTo>
                    <a:lnTo>
                      <a:pt x="327427" y="479162"/>
                    </a:lnTo>
                    <a:lnTo>
                      <a:pt x="355379" y="523085"/>
                    </a:lnTo>
                    <a:lnTo>
                      <a:pt x="355379" y="471176"/>
                    </a:lnTo>
                    <a:lnTo>
                      <a:pt x="355379" y="471176"/>
                    </a:lnTo>
                    <a:lnTo>
                      <a:pt x="319441" y="463190"/>
                    </a:lnTo>
                    <a:lnTo>
                      <a:pt x="283504" y="447217"/>
                    </a:lnTo>
                    <a:lnTo>
                      <a:pt x="291490" y="343399"/>
                    </a:lnTo>
                    <a:lnTo>
                      <a:pt x="367358" y="363364"/>
                    </a:lnTo>
                    <a:lnTo>
                      <a:pt x="355379" y="347392"/>
                    </a:lnTo>
                    <a:lnTo>
                      <a:pt x="287497" y="343399"/>
                    </a:lnTo>
                    <a:lnTo>
                      <a:pt x="287497" y="243574"/>
                    </a:lnTo>
                    <a:lnTo>
                      <a:pt x="323434" y="251560"/>
                    </a:lnTo>
                    <a:lnTo>
                      <a:pt x="295483" y="231595"/>
                    </a:lnTo>
                    <a:lnTo>
                      <a:pt x="295483" y="191665"/>
                    </a:lnTo>
                    <a:lnTo>
                      <a:pt x="335414" y="207637"/>
                    </a:lnTo>
                    <a:lnTo>
                      <a:pt x="291490" y="183679"/>
                    </a:lnTo>
                    <a:lnTo>
                      <a:pt x="319441" y="147741"/>
                    </a:lnTo>
                    <a:lnTo>
                      <a:pt x="363365" y="199651"/>
                    </a:lnTo>
                    <a:lnTo>
                      <a:pt x="343400" y="163714"/>
                    </a:lnTo>
                    <a:lnTo>
                      <a:pt x="375344" y="135762"/>
                    </a:lnTo>
                    <a:lnTo>
                      <a:pt x="323434" y="151734"/>
                    </a:lnTo>
                    <a:lnTo>
                      <a:pt x="323434" y="151734"/>
                    </a:lnTo>
                    <a:lnTo>
                      <a:pt x="315448" y="91839"/>
                    </a:lnTo>
                    <a:lnTo>
                      <a:pt x="295483" y="0"/>
                    </a:lnTo>
                    <a:lnTo>
                      <a:pt x="263539" y="23958"/>
                    </a:lnTo>
                    <a:lnTo>
                      <a:pt x="271525" y="151734"/>
                    </a:lnTo>
                    <a:lnTo>
                      <a:pt x="159721" y="215623"/>
                    </a:lnTo>
                    <a:lnTo>
                      <a:pt x="255553" y="191665"/>
                    </a:lnTo>
                    <a:lnTo>
                      <a:pt x="255553" y="191665"/>
                    </a:lnTo>
                    <a:lnTo>
                      <a:pt x="163714" y="263539"/>
                    </a:lnTo>
                    <a:lnTo>
                      <a:pt x="251560" y="243574"/>
                    </a:lnTo>
                    <a:lnTo>
                      <a:pt x="247567" y="319441"/>
                    </a:lnTo>
                    <a:lnTo>
                      <a:pt x="159721" y="367357"/>
                    </a:lnTo>
                    <a:lnTo>
                      <a:pt x="115798" y="359371"/>
                    </a:lnTo>
                    <a:lnTo>
                      <a:pt x="151735" y="371350"/>
                    </a:lnTo>
                    <a:lnTo>
                      <a:pt x="95833" y="399301"/>
                    </a:lnTo>
                    <a:lnTo>
                      <a:pt x="231595" y="347392"/>
                    </a:lnTo>
                    <a:lnTo>
                      <a:pt x="231595" y="471176"/>
                    </a:lnTo>
                    <a:lnTo>
                      <a:pt x="163714" y="519092"/>
                    </a:lnTo>
                    <a:lnTo>
                      <a:pt x="223609" y="491141"/>
                    </a:lnTo>
                    <a:lnTo>
                      <a:pt x="215623" y="571001"/>
                    </a:lnTo>
                    <a:lnTo>
                      <a:pt x="171700" y="626903"/>
                    </a:lnTo>
                    <a:lnTo>
                      <a:pt x="219616" y="594959"/>
                    </a:lnTo>
                    <a:lnTo>
                      <a:pt x="159721" y="986274"/>
                    </a:lnTo>
                    <a:lnTo>
                      <a:pt x="123784" y="1345645"/>
                    </a:lnTo>
                    <a:lnTo>
                      <a:pt x="87847" y="1569254"/>
                    </a:lnTo>
                    <a:lnTo>
                      <a:pt x="63889" y="1804842"/>
                    </a:lnTo>
                    <a:cubicBezTo>
                      <a:pt x="61227" y="1818152"/>
                      <a:pt x="58955" y="1831546"/>
                      <a:pt x="55903" y="1844772"/>
                    </a:cubicBezTo>
                    <a:cubicBezTo>
                      <a:pt x="54957" y="1848873"/>
                      <a:pt x="52329" y="1852563"/>
                      <a:pt x="51910" y="1856751"/>
                    </a:cubicBezTo>
                    <a:cubicBezTo>
                      <a:pt x="50983" y="1866022"/>
                      <a:pt x="51910" y="1875385"/>
                      <a:pt x="51910" y="1884702"/>
                    </a:cubicBezTo>
                    <a:lnTo>
                      <a:pt x="35938" y="1908660"/>
                    </a:lnTo>
                    <a:lnTo>
                      <a:pt x="0" y="2048416"/>
                    </a:lnTo>
                    <a:close/>
                  </a:path>
                </a:pathLst>
              </a:custGeom>
              <a:solidFill>
                <a:srgbClr val="993300"/>
              </a:solidFill>
              <a:ln w="9525">
                <a:solidFill>
                  <a:srgbClr val="9933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 name="Freeform 214">
                <a:extLst>
                  <a:ext uri="{FF2B5EF4-FFF2-40B4-BE49-F238E27FC236}">
                    <a16:creationId xmlns:a16="http://schemas.microsoft.com/office/drawing/2014/main" id="{748381E5-7813-FCE6-F57F-3B2B8307A4CD}"/>
                  </a:ext>
                </a:extLst>
              </p:cNvPr>
              <p:cNvSpPr/>
              <p:nvPr/>
            </p:nvSpPr>
            <p:spPr>
              <a:xfrm flipH="1">
                <a:off x="8235348" y="5293286"/>
                <a:ext cx="91314" cy="722046"/>
              </a:xfrm>
              <a:custGeom>
                <a:avLst/>
                <a:gdLst>
                  <a:gd name="connsiteX0" fmla="*/ 0 w 107811"/>
                  <a:gd name="connsiteY0" fmla="*/ 559022 h 563015"/>
                  <a:gd name="connsiteX1" fmla="*/ 107811 w 107811"/>
                  <a:gd name="connsiteY1" fmla="*/ 563015 h 563015"/>
                  <a:gd name="connsiteX2" fmla="*/ 107811 w 107811"/>
                  <a:gd name="connsiteY2" fmla="*/ 527078 h 563015"/>
                  <a:gd name="connsiteX3" fmla="*/ 99825 w 107811"/>
                  <a:gd name="connsiteY3" fmla="*/ 27951 h 563015"/>
                  <a:gd name="connsiteX4" fmla="*/ 55902 w 107811"/>
                  <a:gd name="connsiteY4" fmla="*/ 0 h 563015"/>
                  <a:gd name="connsiteX5" fmla="*/ 59895 w 107811"/>
                  <a:gd name="connsiteY5" fmla="*/ 71874 h 563015"/>
                  <a:gd name="connsiteX6" fmla="*/ 67881 w 107811"/>
                  <a:gd name="connsiteY6" fmla="*/ 139755 h 563015"/>
                  <a:gd name="connsiteX7" fmla="*/ 15972 w 107811"/>
                  <a:gd name="connsiteY7" fmla="*/ 167706 h 563015"/>
                  <a:gd name="connsiteX8" fmla="*/ 31944 w 107811"/>
                  <a:gd name="connsiteY8" fmla="*/ 343399 h 563015"/>
                  <a:gd name="connsiteX9" fmla="*/ 27951 w 107811"/>
                  <a:gd name="connsiteY9" fmla="*/ 391315 h 563015"/>
                  <a:gd name="connsiteX10" fmla="*/ 23958 w 107811"/>
                  <a:gd name="connsiteY10" fmla="*/ 403294 h 563015"/>
                  <a:gd name="connsiteX11" fmla="*/ 0 w 107811"/>
                  <a:gd name="connsiteY11" fmla="*/ 559022 h 56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811" h="563015">
                    <a:moveTo>
                      <a:pt x="0" y="559022"/>
                    </a:moveTo>
                    <a:lnTo>
                      <a:pt x="107811" y="563015"/>
                    </a:lnTo>
                    <a:lnTo>
                      <a:pt x="107811" y="527078"/>
                    </a:lnTo>
                    <a:lnTo>
                      <a:pt x="99825" y="27951"/>
                    </a:lnTo>
                    <a:lnTo>
                      <a:pt x="55902" y="0"/>
                    </a:lnTo>
                    <a:cubicBezTo>
                      <a:pt x="60558" y="55874"/>
                      <a:pt x="59895" y="31889"/>
                      <a:pt x="59895" y="71874"/>
                    </a:cubicBezTo>
                    <a:lnTo>
                      <a:pt x="67881" y="139755"/>
                    </a:lnTo>
                    <a:lnTo>
                      <a:pt x="15972" y="167706"/>
                    </a:lnTo>
                    <a:lnTo>
                      <a:pt x="31944" y="343399"/>
                    </a:lnTo>
                    <a:cubicBezTo>
                      <a:pt x="30613" y="359371"/>
                      <a:pt x="30069" y="375428"/>
                      <a:pt x="27951" y="391315"/>
                    </a:cubicBezTo>
                    <a:cubicBezTo>
                      <a:pt x="27395" y="395487"/>
                      <a:pt x="23958" y="403294"/>
                      <a:pt x="23958" y="403294"/>
                    </a:cubicBezTo>
                    <a:lnTo>
                      <a:pt x="0" y="559022"/>
                    </a:lnTo>
                    <a:close/>
                  </a:path>
                </a:pathLst>
              </a:custGeom>
              <a:solidFill>
                <a:srgbClr val="993300"/>
              </a:solidFill>
              <a:ln w="9525">
                <a:solidFill>
                  <a:srgbClr val="9933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0" name="Group 69">
              <a:extLst>
                <a:ext uri="{FF2B5EF4-FFF2-40B4-BE49-F238E27FC236}">
                  <a16:creationId xmlns:a16="http://schemas.microsoft.com/office/drawing/2014/main" id="{2FB61797-E9CF-8A5B-FB1A-122F2223A87C}"/>
                </a:ext>
              </a:extLst>
            </p:cNvPr>
            <p:cNvGrpSpPr/>
            <p:nvPr/>
          </p:nvGrpSpPr>
          <p:grpSpPr>
            <a:xfrm>
              <a:off x="3147391" y="4678017"/>
              <a:ext cx="165652" cy="1338066"/>
              <a:chOff x="3147391" y="4678017"/>
              <a:chExt cx="165652" cy="1338066"/>
            </a:xfrm>
          </p:grpSpPr>
          <p:cxnSp>
            <p:nvCxnSpPr>
              <p:cNvPr id="145" name="Straight Connector 144">
                <a:extLst>
                  <a:ext uri="{FF2B5EF4-FFF2-40B4-BE49-F238E27FC236}">
                    <a16:creationId xmlns:a16="http://schemas.microsoft.com/office/drawing/2014/main" id="{D2AD21BE-3362-1A88-8B52-D7E561310A0F}"/>
                  </a:ext>
                </a:extLst>
              </p:cNvPr>
              <p:cNvCxnSpPr/>
              <p:nvPr/>
            </p:nvCxnSpPr>
            <p:spPr>
              <a:xfrm flipV="1">
                <a:off x="3232546" y="5011693"/>
                <a:ext cx="0" cy="1004390"/>
              </a:xfrm>
              <a:prstGeom prst="line">
                <a:avLst/>
              </a:prstGeom>
              <a:ln w="12700">
                <a:solidFill>
                  <a:srgbClr val="CC6600"/>
                </a:solidFill>
              </a:ln>
            </p:spPr>
            <p:style>
              <a:lnRef idx="1">
                <a:schemeClr val="accent1"/>
              </a:lnRef>
              <a:fillRef idx="0">
                <a:schemeClr val="accent1"/>
              </a:fillRef>
              <a:effectRef idx="0">
                <a:schemeClr val="accent1"/>
              </a:effectRef>
              <a:fontRef idx="minor">
                <a:schemeClr val="tx1"/>
              </a:fontRef>
            </p:style>
          </p:cxnSp>
          <p:sp>
            <p:nvSpPr>
              <p:cNvPr id="92" name="Freeform 91">
                <a:extLst>
                  <a:ext uri="{FF2B5EF4-FFF2-40B4-BE49-F238E27FC236}">
                    <a16:creationId xmlns:a16="http://schemas.microsoft.com/office/drawing/2014/main" id="{EC5730B1-EA2E-3A14-BD66-48A4D994C292}"/>
                  </a:ext>
                </a:extLst>
              </p:cNvPr>
              <p:cNvSpPr/>
              <p:nvPr/>
            </p:nvSpPr>
            <p:spPr>
              <a:xfrm>
                <a:off x="3147391" y="4678017"/>
                <a:ext cx="165652" cy="536713"/>
              </a:xfrm>
              <a:custGeom>
                <a:avLst/>
                <a:gdLst>
                  <a:gd name="connsiteX0" fmla="*/ 102705 w 165652"/>
                  <a:gd name="connsiteY0" fmla="*/ 0 h 536713"/>
                  <a:gd name="connsiteX1" fmla="*/ 102705 w 165652"/>
                  <a:gd name="connsiteY1" fmla="*/ 0 h 536713"/>
                  <a:gd name="connsiteX2" fmla="*/ 99392 w 165652"/>
                  <a:gd name="connsiteY2" fmla="*/ 46383 h 536713"/>
                  <a:gd name="connsiteX3" fmla="*/ 69574 w 165652"/>
                  <a:gd name="connsiteY3" fmla="*/ 79513 h 536713"/>
                  <a:gd name="connsiteX4" fmla="*/ 56322 w 165652"/>
                  <a:gd name="connsiteY4" fmla="*/ 99392 h 536713"/>
                  <a:gd name="connsiteX5" fmla="*/ 49696 w 165652"/>
                  <a:gd name="connsiteY5" fmla="*/ 119270 h 536713"/>
                  <a:gd name="connsiteX6" fmla="*/ 53009 w 165652"/>
                  <a:gd name="connsiteY6" fmla="*/ 132522 h 536713"/>
                  <a:gd name="connsiteX7" fmla="*/ 82826 w 165652"/>
                  <a:gd name="connsiteY7" fmla="*/ 132522 h 536713"/>
                  <a:gd name="connsiteX8" fmla="*/ 89452 w 165652"/>
                  <a:gd name="connsiteY8" fmla="*/ 139148 h 536713"/>
                  <a:gd name="connsiteX9" fmla="*/ 72887 w 165652"/>
                  <a:gd name="connsiteY9" fmla="*/ 152400 h 536713"/>
                  <a:gd name="connsiteX10" fmla="*/ 56322 w 165652"/>
                  <a:gd name="connsiteY10" fmla="*/ 165653 h 536713"/>
                  <a:gd name="connsiteX11" fmla="*/ 36444 w 165652"/>
                  <a:gd name="connsiteY11" fmla="*/ 178905 h 536713"/>
                  <a:gd name="connsiteX12" fmla="*/ 46383 w 165652"/>
                  <a:gd name="connsiteY12" fmla="*/ 195470 h 536713"/>
                  <a:gd name="connsiteX13" fmla="*/ 66261 w 165652"/>
                  <a:gd name="connsiteY13" fmla="*/ 198783 h 536713"/>
                  <a:gd name="connsiteX14" fmla="*/ 79513 w 165652"/>
                  <a:gd name="connsiteY14" fmla="*/ 202096 h 536713"/>
                  <a:gd name="connsiteX15" fmla="*/ 69574 w 165652"/>
                  <a:gd name="connsiteY15" fmla="*/ 231913 h 536713"/>
                  <a:gd name="connsiteX16" fmla="*/ 49696 w 165652"/>
                  <a:gd name="connsiteY16" fmla="*/ 245166 h 536713"/>
                  <a:gd name="connsiteX17" fmla="*/ 39757 w 165652"/>
                  <a:gd name="connsiteY17" fmla="*/ 251792 h 536713"/>
                  <a:gd name="connsiteX18" fmla="*/ 26505 w 165652"/>
                  <a:gd name="connsiteY18" fmla="*/ 271670 h 536713"/>
                  <a:gd name="connsiteX19" fmla="*/ 19879 w 165652"/>
                  <a:gd name="connsiteY19" fmla="*/ 281609 h 536713"/>
                  <a:gd name="connsiteX20" fmla="*/ 29818 w 165652"/>
                  <a:gd name="connsiteY20" fmla="*/ 288235 h 536713"/>
                  <a:gd name="connsiteX21" fmla="*/ 66261 w 165652"/>
                  <a:gd name="connsiteY21" fmla="*/ 298174 h 536713"/>
                  <a:gd name="connsiteX22" fmla="*/ 59635 w 165652"/>
                  <a:gd name="connsiteY22" fmla="*/ 314740 h 536713"/>
                  <a:gd name="connsiteX23" fmla="*/ 49696 w 165652"/>
                  <a:gd name="connsiteY23" fmla="*/ 337931 h 536713"/>
                  <a:gd name="connsiteX24" fmla="*/ 59635 w 165652"/>
                  <a:gd name="connsiteY24" fmla="*/ 341244 h 536713"/>
                  <a:gd name="connsiteX25" fmla="*/ 86139 w 165652"/>
                  <a:gd name="connsiteY25" fmla="*/ 344557 h 536713"/>
                  <a:gd name="connsiteX26" fmla="*/ 82826 w 165652"/>
                  <a:gd name="connsiteY26" fmla="*/ 354496 h 536713"/>
                  <a:gd name="connsiteX27" fmla="*/ 69574 w 165652"/>
                  <a:gd name="connsiteY27" fmla="*/ 374374 h 536713"/>
                  <a:gd name="connsiteX28" fmla="*/ 62948 w 165652"/>
                  <a:gd name="connsiteY28" fmla="*/ 384313 h 536713"/>
                  <a:gd name="connsiteX29" fmla="*/ 49696 w 165652"/>
                  <a:gd name="connsiteY29" fmla="*/ 400879 h 536713"/>
                  <a:gd name="connsiteX30" fmla="*/ 43070 w 165652"/>
                  <a:gd name="connsiteY30" fmla="*/ 420757 h 536713"/>
                  <a:gd name="connsiteX31" fmla="*/ 39757 w 165652"/>
                  <a:gd name="connsiteY31" fmla="*/ 430696 h 536713"/>
                  <a:gd name="connsiteX32" fmla="*/ 53009 w 165652"/>
                  <a:gd name="connsiteY32" fmla="*/ 434009 h 536713"/>
                  <a:gd name="connsiteX33" fmla="*/ 62948 w 165652"/>
                  <a:gd name="connsiteY33" fmla="*/ 437322 h 536713"/>
                  <a:gd name="connsiteX34" fmla="*/ 82826 w 165652"/>
                  <a:gd name="connsiteY34" fmla="*/ 440635 h 536713"/>
                  <a:gd name="connsiteX35" fmla="*/ 66261 w 165652"/>
                  <a:gd name="connsiteY35" fmla="*/ 453887 h 536713"/>
                  <a:gd name="connsiteX36" fmla="*/ 56322 w 165652"/>
                  <a:gd name="connsiteY36" fmla="*/ 457200 h 536713"/>
                  <a:gd name="connsiteX37" fmla="*/ 33131 w 165652"/>
                  <a:gd name="connsiteY37" fmla="*/ 490331 h 536713"/>
                  <a:gd name="connsiteX38" fmla="*/ 23192 w 165652"/>
                  <a:gd name="connsiteY38" fmla="*/ 500270 h 536713"/>
                  <a:gd name="connsiteX39" fmla="*/ 0 w 165652"/>
                  <a:gd name="connsiteY39" fmla="*/ 523461 h 536713"/>
                  <a:gd name="connsiteX40" fmla="*/ 3313 w 165652"/>
                  <a:gd name="connsiteY40" fmla="*/ 533400 h 536713"/>
                  <a:gd name="connsiteX41" fmla="*/ 13252 w 165652"/>
                  <a:gd name="connsiteY41" fmla="*/ 536713 h 536713"/>
                  <a:gd name="connsiteX42" fmla="*/ 59635 w 165652"/>
                  <a:gd name="connsiteY42" fmla="*/ 533400 h 536713"/>
                  <a:gd name="connsiteX43" fmla="*/ 82826 w 165652"/>
                  <a:gd name="connsiteY43" fmla="*/ 523461 h 536713"/>
                  <a:gd name="connsiteX44" fmla="*/ 86139 w 165652"/>
                  <a:gd name="connsiteY44" fmla="*/ 513522 h 536713"/>
                  <a:gd name="connsiteX45" fmla="*/ 92766 w 165652"/>
                  <a:gd name="connsiteY45" fmla="*/ 506896 h 536713"/>
                  <a:gd name="connsiteX46" fmla="*/ 99392 w 165652"/>
                  <a:gd name="connsiteY46" fmla="*/ 496957 h 536713"/>
                  <a:gd name="connsiteX47" fmla="*/ 112644 w 165652"/>
                  <a:gd name="connsiteY47" fmla="*/ 493644 h 536713"/>
                  <a:gd name="connsiteX48" fmla="*/ 122583 w 165652"/>
                  <a:gd name="connsiteY48" fmla="*/ 487018 h 536713"/>
                  <a:gd name="connsiteX49" fmla="*/ 149087 w 165652"/>
                  <a:gd name="connsiteY49" fmla="*/ 490331 h 536713"/>
                  <a:gd name="connsiteX50" fmla="*/ 155713 w 165652"/>
                  <a:gd name="connsiteY50" fmla="*/ 477079 h 536713"/>
                  <a:gd name="connsiteX51" fmla="*/ 152400 w 165652"/>
                  <a:gd name="connsiteY51" fmla="*/ 460513 h 536713"/>
                  <a:gd name="connsiteX52" fmla="*/ 132522 w 165652"/>
                  <a:gd name="connsiteY52" fmla="*/ 447261 h 536713"/>
                  <a:gd name="connsiteX53" fmla="*/ 125896 w 165652"/>
                  <a:gd name="connsiteY53" fmla="*/ 437322 h 536713"/>
                  <a:gd name="connsiteX54" fmla="*/ 125896 w 165652"/>
                  <a:gd name="connsiteY54" fmla="*/ 404192 h 536713"/>
                  <a:gd name="connsiteX55" fmla="*/ 135835 w 165652"/>
                  <a:gd name="connsiteY55" fmla="*/ 400879 h 536713"/>
                  <a:gd name="connsiteX56" fmla="*/ 145774 w 165652"/>
                  <a:gd name="connsiteY56" fmla="*/ 404192 h 536713"/>
                  <a:gd name="connsiteX57" fmla="*/ 132522 w 165652"/>
                  <a:gd name="connsiteY57" fmla="*/ 384313 h 536713"/>
                  <a:gd name="connsiteX58" fmla="*/ 125896 w 165652"/>
                  <a:gd name="connsiteY58" fmla="*/ 371061 h 536713"/>
                  <a:gd name="connsiteX59" fmla="*/ 115957 w 165652"/>
                  <a:gd name="connsiteY59" fmla="*/ 364435 h 536713"/>
                  <a:gd name="connsiteX60" fmla="*/ 155713 w 165652"/>
                  <a:gd name="connsiteY60" fmla="*/ 351183 h 536713"/>
                  <a:gd name="connsiteX61" fmla="*/ 152400 w 165652"/>
                  <a:gd name="connsiteY61" fmla="*/ 341244 h 536713"/>
                  <a:gd name="connsiteX62" fmla="*/ 142461 w 165652"/>
                  <a:gd name="connsiteY62" fmla="*/ 337931 h 536713"/>
                  <a:gd name="connsiteX63" fmla="*/ 132522 w 165652"/>
                  <a:gd name="connsiteY63" fmla="*/ 324679 h 536713"/>
                  <a:gd name="connsiteX64" fmla="*/ 125896 w 165652"/>
                  <a:gd name="connsiteY64" fmla="*/ 314740 h 536713"/>
                  <a:gd name="connsiteX65" fmla="*/ 115957 w 165652"/>
                  <a:gd name="connsiteY65" fmla="*/ 304800 h 536713"/>
                  <a:gd name="connsiteX66" fmla="*/ 125896 w 165652"/>
                  <a:gd name="connsiteY66" fmla="*/ 298174 h 536713"/>
                  <a:gd name="connsiteX67" fmla="*/ 139148 w 165652"/>
                  <a:gd name="connsiteY67" fmla="*/ 294861 h 536713"/>
                  <a:gd name="connsiteX68" fmla="*/ 135835 w 165652"/>
                  <a:gd name="connsiteY68" fmla="*/ 284922 h 536713"/>
                  <a:gd name="connsiteX69" fmla="*/ 129209 w 165652"/>
                  <a:gd name="connsiteY69" fmla="*/ 271670 h 536713"/>
                  <a:gd name="connsiteX70" fmla="*/ 115957 w 165652"/>
                  <a:gd name="connsiteY70" fmla="*/ 251792 h 536713"/>
                  <a:gd name="connsiteX71" fmla="*/ 145774 w 165652"/>
                  <a:gd name="connsiteY71" fmla="*/ 251792 h 536713"/>
                  <a:gd name="connsiteX72" fmla="*/ 155713 w 165652"/>
                  <a:gd name="connsiteY72" fmla="*/ 255105 h 536713"/>
                  <a:gd name="connsiteX73" fmla="*/ 165652 w 165652"/>
                  <a:gd name="connsiteY73" fmla="*/ 258418 h 536713"/>
                  <a:gd name="connsiteX74" fmla="*/ 145774 w 165652"/>
                  <a:gd name="connsiteY74" fmla="*/ 241853 h 536713"/>
                  <a:gd name="connsiteX75" fmla="*/ 135835 w 165652"/>
                  <a:gd name="connsiteY75" fmla="*/ 238540 h 536713"/>
                  <a:gd name="connsiteX76" fmla="*/ 112644 w 165652"/>
                  <a:gd name="connsiteY76" fmla="*/ 212035 h 536713"/>
                  <a:gd name="connsiteX77" fmla="*/ 102705 w 165652"/>
                  <a:gd name="connsiteY77" fmla="*/ 192157 h 536713"/>
                  <a:gd name="connsiteX78" fmla="*/ 96079 w 165652"/>
                  <a:gd name="connsiteY78" fmla="*/ 182218 h 536713"/>
                  <a:gd name="connsiteX79" fmla="*/ 106018 w 165652"/>
                  <a:gd name="connsiteY79" fmla="*/ 175592 h 536713"/>
                  <a:gd name="connsiteX80" fmla="*/ 142461 w 165652"/>
                  <a:gd name="connsiteY80" fmla="*/ 175592 h 536713"/>
                  <a:gd name="connsiteX81" fmla="*/ 122583 w 165652"/>
                  <a:gd name="connsiteY81" fmla="*/ 149087 h 536713"/>
                  <a:gd name="connsiteX82" fmla="*/ 109331 w 165652"/>
                  <a:gd name="connsiteY82" fmla="*/ 129209 h 536713"/>
                  <a:gd name="connsiteX83" fmla="*/ 102705 w 165652"/>
                  <a:gd name="connsiteY83" fmla="*/ 119270 h 536713"/>
                  <a:gd name="connsiteX84" fmla="*/ 99392 w 165652"/>
                  <a:gd name="connsiteY84" fmla="*/ 106018 h 536713"/>
                  <a:gd name="connsiteX85" fmla="*/ 86139 w 165652"/>
                  <a:gd name="connsiteY85" fmla="*/ 82826 h 536713"/>
                  <a:gd name="connsiteX86" fmla="*/ 102705 w 165652"/>
                  <a:gd name="connsiteY86" fmla="*/ 0 h 536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65652" h="536713">
                    <a:moveTo>
                      <a:pt x="102705" y="0"/>
                    </a:moveTo>
                    <a:lnTo>
                      <a:pt x="102705" y="0"/>
                    </a:lnTo>
                    <a:cubicBezTo>
                      <a:pt x="101601" y="15461"/>
                      <a:pt x="101203" y="30989"/>
                      <a:pt x="99392" y="46383"/>
                    </a:cubicBezTo>
                    <a:cubicBezTo>
                      <a:pt x="97510" y="62381"/>
                      <a:pt x="81731" y="71408"/>
                      <a:pt x="69574" y="79513"/>
                    </a:cubicBezTo>
                    <a:lnTo>
                      <a:pt x="56322" y="99392"/>
                    </a:lnTo>
                    <a:cubicBezTo>
                      <a:pt x="52448" y="105203"/>
                      <a:pt x="49696" y="119270"/>
                      <a:pt x="49696" y="119270"/>
                    </a:cubicBezTo>
                    <a:cubicBezTo>
                      <a:pt x="50800" y="123687"/>
                      <a:pt x="50165" y="128966"/>
                      <a:pt x="53009" y="132522"/>
                    </a:cubicBezTo>
                    <a:cubicBezTo>
                      <a:pt x="58766" y="139718"/>
                      <a:pt x="79806" y="133025"/>
                      <a:pt x="82826" y="132522"/>
                    </a:cubicBezTo>
                    <a:cubicBezTo>
                      <a:pt x="114316" y="138820"/>
                      <a:pt x="97602" y="132628"/>
                      <a:pt x="89452" y="139148"/>
                    </a:cubicBezTo>
                    <a:cubicBezTo>
                      <a:pt x="68042" y="156275"/>
                      <a:pt x="97871" y="144072"/>
                      <a:pt x="72887" y="152400"/>
                    </a:cubicBezTo>
                    <a:cubicBezTo>
                      <a:pt x="58069" y="174629"/>
                      <a:pt x="75524" y="152851"/>
                      <a:pt x="56322" y="165653"/>
                    </a:cubicBezTo>
                    <a:cubicBezTo>
                      <a:pt x="31505" y="182197"/>
                      <a:pt x="60077" y="171027"/>
                      <a:pt x="36444" y="178905"/>
                    </a:cubicBezTo>
                    <a:cubicBezTo>
                      <a:pt x="39757" y="184427"/>
                      <a:pt x="41025" y="191898"/>
                      <a:pt x="46383" y="195470"/>
                    </a:cubicBezTo>
                    <a:cubicBezTo>
                      <a:pt x="51972" y="199196"/>
                      <a:pt x="59674" y="197466"/>
                      <a:pt x="66261" y="198783"/>
                    </a:cubicBezTo>
                    <a:cubicBezTo>
                      <a:pt x="70726" y="199676"/>
                      <a:pt x="75096" y="200992"/>
                      <a:pt x="79513" y="202096"/>
                    </a:cubicBezTo>
                    <a:cubicBezTo>
                      <a:pt x="77675" y="213123"/>
                      <a:pt x="78664" y="223959"/>
                      <a:pt x="69574" y="231913"/>
                    </a:cubicBezTo>
                    <a:cubicBezTo>
                      <a:pt x="63581" y="237157"/>
                      <a:pt x="56322" y="240748"/>
                      <a:pt x="49696" y="245166"/>
                    </a:cubicBezTo>
                    <a:lnTo>
                      <a:pt x="39757" y="251792"/>
                    </a:lnTo>
                    <a:lnTo>
                      <a:pt x="26505" y="271670"/>
                    </a:lnTo>
                    <a:lnTo>
                      <a:pt x="19879" y="281609"/>
                    </a:lnTo>
                    <a:cubicBezTo>
                      <a:pt x="23192" y="283818"/>
                      <a:pt x="26179" y="286618"/>
                      <a:pt x="29818" y="288235"/>
                    </a:cubicBezTo>
                    <a:cubicBezTo>
                      <a:pt x="43574" y="294349"/>
                      <a:pt x="52090" y="295340"/>
                      <a:pt x="66261" y="298174"/>
                    </a:cubicBezTo>
                    <a:cubicBezTo>
                      <a:pt x="64052" y="303696"/>
                      <a:pt x="62050" y="309305"/>
                      <a:pt x="59635" y="314740"/>
                    </a:cubicBezTo>
                    <a:cubicBezTo>
                      <a:pt x="48717" y="339307"/>
                      <a:pt x="56501" y="317515"/>
                      <a:pt x="49696" y="337931"/>
                    </a:cubicBezTo>
                    <a:cubicBezTo>
                      <a:pt x="53009" y="339035"/>
                      <a:pt x="56199" y="340619"/>
                      <a:pt x="59635" y="341244"/>
                    </a:cubicBezTo>
                    <a:cubicBezTo>
                      <a:pt x="68395" y="342837"/>
                      <a:pt x="78409" y="340140"/>
                      <a:pt x="86139" y="344557"/>
                    </a:cubicBezTo>
                    <a:cubicBezTo>
                      <a:pt x="89171" y="346290"/>
                      <a:pt x="84522" y="351443"/>
                      <a:pt x="82826" y="354496"/>
                    </a:cubicBezTo>
                    <a:cubicBezTo>
                      <a:pt x="78959" y="361457"/>
                      <a:pt x="73991" y="367748"/>
                      <a:pt x="69574" y="374374"/>
                    </a:cubicBezTo>
                    <a:lnTo>
                      <a:pt x="62948" y="384313"/>
                    </a:lnTo>
                    <a:cubicBezTo>
                      <a:pt x="53772" y="398077"/>
                      <a:pt x="57717" y="382833"/>
                      <a:pt x="49696" y="400879"/>
                    </a:cubicBezTo>
                    <a:cubicBezTo>
                      <a:pt x="46859" y="407261"/>
                      <a:pt x="45279" y="414131"/>
                      <a:pt x="43070" y="420757"/>
                    </a:cubicBezTo>
                    <a:lnTo>
                      <a:pt x="39757" y="430696"/>
                    </a:lnTo>
                    <a:cubicBezTo>
                      <a:pt x="44174" y="431800"/>
                      <a:pt x="48631" y="432758"/>
                      <a:pt x="53009" y="434009"/>
                    </a:cubicBezTo>
                    <a:cubicBezTo>
                      <a:pt x="56367" y="434968"/>
                      <a:pt x="59539" y="436564"/>
                      <a:pt x="62948" y="437322"/>
                    </a:cubicBezTo>
                    <a:cubicBezTo>
                      <a:pt x="69505" y="438779"/>
                      <a:pt x="76200" y="439531"/>
                      <a:pt x="82826" y="440635"/>
                    </a:cubicBezTo>
                    <a:cubicBezTo>
                      <a:pt x="57844" y="448962"/>
                      <a:pt x="87669" y="436761"/>
                      <a:pt x="66261" y="453887"/>
                    </a:cubicBezTo>
                    <a:cubicBezTo>
                      <a:pt x="63534" y="456069"/>
                      <a:pt x="59635" y="456096"/>
                      <a:pt x="56322" y="457200"/>
                    </a:cubicBezTo>
                    <a:cubicBezTo>
                      <a:pt x="50618" y="465756"/>
                      <a:pt x="40491" y="481744"/>
                      <a:pt x="33131" y="490331"/>
                    </a:cubicBezTo>
                    <a:cubicBezTo>
                      <a:pt x="30082" y="493888"/>
                      <a:pt x="26277" y="496744"/>
                      <a:pt x="23192" y="500270"/>
                    </a:cubicBezTo>
                    <a:cubicBezTo>
                      <a:pt x="3911" y="522304"/>
                      <a:pt x="17816" y="511583"/>
                      <a:pt x="0" y="523461"/>
                    </a:cubicBezTo>
                    <a:cubicBezTo>
                      <a:pt x="1104" y="526774"/>
                      <a:pt x="844" y="530931"/>
                      <a:pt x="3313" y="533400"/>
                    </a:cubicBezTo>
                    <a:cubicBezTo>
                      <a:pt x="5782" y="535869"/>
                      <a:pt x="9760" y="536713"/>
                      <a:pt x="13252" y="536713"/>
                    </a:cubicBezTo>
                    <a:cubicBezTo>
                      <a:pt x="28752" y="536713"/>
                      <a:pt x="44174" y="534504"/>
                      <a:pt x="59635" y="533400"/>
                    </a:cubicBezTo>
                    <a:cubicBezTo>
                      <a:pt x="67593" y="531411"/>
                      <a:pt x="77106" y="530611"/>
                      <a:pt x="82826" y="523461"/>
                    </a:cubicBezTo>
                    <a:cubicBezTo>
                      <a:pt x="85008" y="520734"/>
                      <a:pt x="84342" y="516516"/>
                      <a:pt x="86139" y="513522"/>
                    </a:cubicBezTo>
                    <a:cubicBezTo>
                      <a:pt x="87746" y="510843"/>
                      <a:pt x="90815" y="509335"/>
                      <a:pt x="92766" y="506896"/>
                    </a:cubicBezTo>
                    <a:cubicBezTo>
                      <a:pt x="95253" y="503787"/>
                      <a:pt x="96079" y="499166"/>
                      <a:pt x="99392" y="496957"/>
                    </a:cubicBezTo>
                    <a:cubicBezTo>
                      <a:pt x="103181" y="494431"/>
                      <a:pt x="108227" y="494748"/>
                      <a:pt x="112644" y="493644"/>
                    </a:cubicBezTo>
                    <a:cubicBezTo>
                      <a:pt x="115957" y="491435"/>
                      <a:pt x="118618" y="487378"/>
                      <a:pt x="122583" y="487018"/>
                    </a:cubicBezTo>
                    <a:cubicBezTo>
                      <a:pt x="131450" y="486212"/>
                      <a:pt x="140559" y="492889"/>
                      <a:pt x="149087" y="490331"/>
                    </a:cubicBezTo>
                    <a:cubicBezTo>
                      <a:pt x="153817" y="488912"/>
                      <a:pt x="153504" y="481496"/>
                      <a:pt x="155713" y="477079"/>
                    </a:cubicBezTo>
                    <a:cubicBezTo>
                      <a:pt x="154609" y="471557"/>
                      <a:pt x="155857" y="464958"/>
                      <a:pt x="152400" y="460513"/>
                    </a:cubicBezTo>
                    <a:cubicBezTo>
                      <a:pt x="147511" y="454227"/>
                      <a:pt x="132522" y="447261"/>
                      <a:pt x="132522" y="447261"/>
                    </a:cubicBezTo>
                    <a:cubicBezTo>
                      <a:pt x="130313" y="443948"/>
                      <a:pt x="127464" y="440982"/>
                      <a:pt x="125896" y="437322"/>
                    </a:cubicBezTo>
                    <a:cubicBezTo>
                      <a:pt x="121802" y="427769"/>
                      <a:pt x="120583" y="413490"/>
                      <a:pt x="125896" y="404192"/>
                    </a:cubicBezTo>
                    <a:cubicBezTo>
                      <a:pt x="127629" y="401160"/>
                      <a:pt x="132522" y="401983"/>
                      <a:pt x="135835" y="400879"/>
                    </a:cubicBezTo>
                    <a:cubicBezTo>
                      <a:pt x="139148" y="401983"/>
                      <a:pt x="146459" y="407616"/>
                      <a:pt x="145774" y="404192"/>
                    </a:cubicBezTo>
                    <a:cubicBezTo>
                      <a:pt x="144212" y="396383"/>
                      <a:pt x="136939" y="390939"/>
                      <a:pt x="132522" y="384313"/>
                    </a:cubicBezTo>
                    <a:cubicBezTo>
                      <a:pt x="129783" y="380204"/>
                      <a:pt x="129058" y="374855"/>
                      <a:pt x="125896" y="371061"/>
                    </a:cubicBezTo>
                    <a:cubicBezTo>
                      <a:pt x="123347" y="368002"/>
                      <a:pt x="119270" y="366644"/>
                      <a:pt x="115957" y="364435"/>
                    </a:cubicBezTo>
                    <a:cubicBezTo>
                      <a:pt x="124486" y="338848"/>
                      <a:pt x="111046" y="369050"/>
                      <a:pt x="155713" y="351183"/>
                    </a:cubicBezTo>
                    <a:cubicBezTo>
                      <a:pt x="158955" y="349886"/>
                      <a:pt x="154869" y="343713"/>
                      <a:pt x="152400" y="341244"/>
                    </a:cubicBezTo>
                    <a:cubicBezTo>
                      <a:pt x="149931" y="338775"/>
                      <a:pt x="145774" y="339035"/>
                      <a:pt x="142461" y="337931"/>
                    </a:cubicBezTo>
                    <a:cubicBezTo>
                      <a:pt x="139148" y="333514"/>
                      <a:pt x="135731" y="329172"/>
                      <a:pt x="132522" y="324679"/>
                    </a:cubicBezTo>
                    <a:cubicBezTo>
                      <a:pt x="130208" y="321439"/>
                      <a:pt x="128445" y="317799"/>
                      <a:pt x="125896" y="314740"/>
                    </a:cubicBezTo>
                    <a:cubicBezTo>
                      <a:pt x="122896" y="311140"/>
                      <a:pt x="119270" y="308113"/>
                      <a:pt x="115957" y="304800"/>
                    </a:cubicBezTo>
                    <a:cubicBezTo>
                      <a:pt x="119270" y="302591"/>
                      <a:pt x="122236" y="299742"/>
                      <a:pt x="125896" y="298174"/>
                    </a:cubicBezTo>
                    <a:cubicBezTo>
                      <a:pt x="130081" y="296380"/>
                      <a:pt x="136416" y="298504"/>
                      <a:pt x="139148" y="294861"/>
                    </a:cubicBezTo>
                    <a:cubicBezTo>
                      <a:pt x="141243" y="292067"/>
                      <a:pt x="137211" y="288132"/>
                      <a:pt x="135835" y="284922"/>
                    </a:cubicBezTo>
                    <a:cubicBezTo>
                      <a:pt x="133890" y="280383"/>
                      <a:pt x="131750" y="275905"/>
                      <a:pt x="129209" y="271670"/>
                    </a:cubicBezTo>
                    <a:cubicBezTo>
                      <a:pt x="125112" y="264841"/>
                      <a:pt x="115957" y="251792"/>
                      <a:pt x="115957" y="251792"/>
                    </a:cubicBezTo>
                    <a:cubicBezTo>
                      <a:pt x="131707" y="241292"/>
                      <a:pt x="122119" y="243907"/>
                      <a:pt x="145774" y="251792"/>
                    </a:cubicBezTo>
                    <a:lnTo>
                      <a:pt x="155713" y="255105"/>
                    </a:lnTo>
                    <a:lnTo>
                      <a:pt x="165652" y="258418"/>
                    </a:lnTo>
                    <a:cubicBezTo>
                      <a:pt x="158325" y="251091"/>
                      <a:pt x="154999" y="246465"/>
                      <a:pt x="145774" y="241853"/>
                    </a:cubicBezTo>
                    <a:cubicBezTo>
                      <a:pt x="142650" y="240291"/>
                      <a:pt x="139148" y="239644"/>
                      <a:pt x="135835" y="238540"/>
                    </a:cubicBezTo>
                    <a:cubicBezTo>
                      <a:pt x="120374" y="215348"/>
                      <a:pt x="129209" y="223078"/>
                      <a:pt x="112644" y="212035"/>
                    </a:cubicBezTo>
                    <a:cubicBezTo>
                      <a:pt x="93655" y="183551"/>
                      <a:pt x="116421" y="219590"/>
                      <a:pt x="102705" y="192157"/>
                    </a:cubicBezTo>
                    <a:cubicBezTo>
                      <a:pt x="100924" y="188596"/>
                      <a:pt x="98288" y="185531"/>
                      <a:pt x="96079" y="182218"/>
                    </a:cubicBezTo>
                    <a:cubicBezTo>
                      <a:pt x="99392" y="180009"/>
                      <a:pt x="102053" y="175952"/>
                      <a:pt x="106018" y="175592"/>
                    </a:cubicBezTo>
                    <a:cubicBezTo>
                      <a:pt x="162679" y="170441"/>
                      <a:pt x="113606" y="185210"/>
                      <a:pt x="142461" y="175592"/>
                    </a:cubicBezTo>
                    <a:cubicBezTo>
                      <a:pt x="136679" y="158245"/>
                      <a:pt x="141617" y="168122"/>
                      <a:pt x="122583" y="149087"/>
                    </a:cubicBezTo>
                    <a:cubicBezTo>
                      <a:pt x="116952" y="143456"/>
                      <a:pt x="113748" y="135835"/>
                      <a:pt x="109331" y="129209"/>
                    </a:cubicBezTo>
                    <a:lnTo>
                      <a:pt x="102705" y="119270"/>
                    </a:lnTo>
                    <a:cubicBezTo>
                      <a:pt x="101601" y="114853"/>
                      <a:pt x="101428" y="110091"/>
                      <a:pt x="99392" y="106018"/>
                    </a:cubicBezTo>
                    <a:cubicBezTo>
                      <a:pt x="79336" y="65910"/>
                      <a:pt x="96271" y="113224"/>
                      <a:pt x="86139" y="82826"/>
                    </a:cubicBezTo>
                    <a:cubicBezTo>
                      <a:pt x="90274" y="49747"/>
                      <a:pt x="99944" y="13804"/>
                      <a:pt x="102705"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12" name="Freeform 111">
              <a:extLst>
                <a:ext uri="{FF2B5EF4-FFF2-40B4-BE49-F238E27FC236}">
                  <a16:creationId xmlns:a16="http://schemas.microsoft.com/office/drawing/2014/main" id="{C03ECE27-F9C1-761F-759F-140FEE305B4B}"/>
                </a:ext>
              </a:extLst>
            </p:cNvPr>
            <p:cNvSpPr/>
            <p:nvPr/>
          </p:nvSpPr>
          <p:spPr>
            <a:xfrm>
              <a:off x="6915358" y="5501861"/>
              <a:ext cx="103964" cy="431980"/>
            </a:xfrm>
            <a:custGeom>
              <a:avLst/>
              <a:gdLst>
                <a:gd name="connsiteX0" fmla="*/ 48659 w 103964"/>
                <a:gd name="connsiteY0" fmla="*/ 0 h 431980"/>
                <a:gd name="connsiteX1" fmla="*/ 48659 w 103964"/>
                <a:gd name="connsiteY1" fmla="*/ 0 h 431980"/>
                <a:gd name="connsiteX2" fmla="*/ 42033 w 103964"/>
                <a:gd name="connsiteY2" fmla="*/ 17669 h 431980"/>
                <a:gd name="connsiteX3" fmla="*/ 37616 w 103964"/>
                <a:gd name="connsiteY3" fmla="*/ 22087 h 431980"/>
                <a:gd name="connsiteX4" fmla="*/ 35407 w 103964"/>
                <a:gd name="connsiteY4" fmla="*/ 30922 h 431980"/>
                <a:gd name="connsiteX5" fmla="*/ 30990 w 103964"/>
                <a:gd name="connsiteY5" fmla="*/ 44174 h 431980"/>
                <a:gd name="connsiteX6" fmla="*/ 30990 w 103964"/>
                <a:gd name="connsiteY6" fmla="*/ 119269 h 431980"/>
                <a:gd name="connsiteX7" fmla="*/ 28781 w 103964"/>
                <a:gd name="connsiteY7" fmla="*/ 125896 h 431980"/>
                <a:gd name="connsiteX8" fmla="*/ 19946 w 103964"/>
                <a:gd name="connsiteY8" fmla="*/ 136939 h 431980"/>
                <a:gd name="connsiteX9" fmla="*/ 17738 w 103964"/>
                <a:gd name="connsiteY9" fmla="*/ 143565 h 431980"/>
                <a:gd name="connsiteX10" fmla="*/ 4485 w 103964"/>
                <a:gd name="connsiteY10" fmla="*/ 152400 h 431980"/>
                <a:gd name="connsiteX11" fmla="*/ 13320 w 103964"/>
                <a:gd name="connsiteY11" fmla="*/ 154609 h 431980"/>
                <a:gd name="connsiteX12" fmla="*/ 55285 w 103964"/>
                <a:gd name="connsiteY12" fmla="*/ 150191 h 431980"/>
                <a:gd name="connsiteX13" fmla="*/ 61912 w 103964"/>
                <a:gd name="connsiteY13" fmla="*/ 152400 h 431980"/>
                <a:gd name="connsiteX14" fmla="*/ 50868 w 103964"/>
                <a:gd name="connsiteY14" fmla="*/ 165652 h 431980"/>
                <a:gd name="connsiteX15" fmla="*/ 44242 w 103964"/>
                <a:gd name="connsiteY15" fmla="*/ 176696 h 431980"/>
                <a:gd name="connsiteX16" fmla="*/ 33199 w 103964"/>
                <a:gd name="connsiteY16" fmla="*/ 189948 h 431980"/>
                <a:gd name="connsiteX17" fmla="*/ 26572 w 103964"/>
                <a:gd name="connsiteY17" fmla="*/ 192156 h 431980"/>
                <a:gd name="connsiteX18" fmla="*/ 15529 w 103964"/>
                <a:gd name="connsiteY18" fmla="*/ 198782 h 431980"/>
                <a:gd name="connsiteX19" fmla="*/ 6694 w 103964"/>
                <a:gd name="connsiteY19" fmla="*/ 207617 h 431980"/>
                <a:gd name="connsiteX20" fmla="*/ 19946 w 103964"/>
                <a:gd name="connsiteY20" fmla="*/ 212035 h 431980"/>
                <a:gd name="connsiteX21" fmla="*/ 17738 w 103964"/>
                <a:gd name="connsiteY21" fmla="*/ 220869 h 431980"/>
                <a:gd name="connsiteX22" fmla="*/ 13320 w 103964"/>
                <a:gd name="connsiteY22" fmla="*/ 225287 h 431980"/>
                <a:gd name="connsiteX23" fmla="*/ 2277 w 103964"/>
                <a:gd name="connsiteY23" fmla="*/ 236330 h 431980"/>
                <a:gd name="connsiteX24" fmla="*/ 68 w 103964"/>
                <a:gd name="connsiteY24" fmla="*/ 242956 h 431980"/>
                <a:gd name="connsiteX25" fmla="*/ 4485 w 103964"/>
                <a:gd name="connsiteY25" fmla="*/ 247374 h 431980"/>
                <a:gd name="connsiteX26" fmla="*/ 22155 w 103964"/>
                <a:gd name="connsiteY26" fmla="*/ 254000 h 431980"/>
                <a:gd name="connsiteX27" fmla="*/ 39825 w 103964"/>
                <a:gd name="connsiteY27" fmla="*/ 258417 h 431980"/>
                <a:gd name="connsiteX28" fmla="*/ 50868 w 103964"/>
                <a:gd name="connsiteY28" fmla="*/ 267252 h 431980"/>
                <a:gd name="connsiteX29" fmla="*/ 57494 w 103964"/>
                <a:gd name="connsiteY29" fmla="*/ 273878 h 431980"/>
                <a:gd name="connsiteX30" fmla="*/ 53077 w 103964"/>
                <a:gd name="connsiteY30" fmla="*/ 280504 h 431980"/>
                <a:gd name="connsiteX31" fmla="*/ 44242 w 103964"/>
                <a:gd name="connsiteY31" fmla="*/ 282713 h 431980"/>
                <a:gd name="connsiteX32" fmla="*/ 26572 w 103964"/>
                <a:gd name="connsiteY32" fmla="*/ 287130 h 431980"/>
                <a:gd name="connsiteX33" fmla="*/ 28781 w 103964"/>
                <a:gd name="connsiteY33" fmla="*/ 293756 h 431980"/>
                <a:gd name="connsiteX34" fmla="*/ 42033 w 103964"/>
                <a:gd name="connsiteY34" fmla="*/ 298174 h 431980"/>
                <a:gd name="connsiteX35" fmla="*/ 35407 w 103964"/>
                <a:gd name="connsiteY35" fmla="*/ 311426 h 431980"/>
                <a:gd name="connsiteX36" fmla="*/ 33199 w 103964"/>
                <a:gd name="connsiteY36" fmla="*/ 318052 h 431980"/>
                <a:gd name="connsiteX37" fmla="*/ 26572 w 103964"/>
                <a:gd name="connsiteY37" fmla="*/ 331304 h 431980"/>
                <a:gd name="connsiteX38" fmla="*/ 35407 w 103964"/>
                <a:gd name="connsiteY38" fmla="*/ 342348 h 431980"/>
                <a:gd name="connsiteX39" fmla="*/ 37616 w 103964"/>
                <a:gd name="connsiteY39" fmla="*/ 351182 h 431980"/>
                <a:gd name="connsiteX40" fmla="*/ 30990 w 103964"/>
                <a:gd name="connsiteY40" fmla="*/ 366643 h 431980"/>
                <a:gd name="connsiteX41" fmla="*/ 19946 w 103964"/>
                <a:gd name="connsiteY41" fmla="*/ 384313 h 431980"/>
                <a:gd name="connsiteX42" fmla="*/ 17738 w 103964"/>
                <a:gd name="connsiteY42" fmla="*/ 390939 h 431980"/>
                <a:gd name="connsiteX43" fmla="*/ 13320 w 103964"/>
                <a:gd name="connsiteY43" fmla="*/ 395356 h 431980"/>
                <a:gd name="connsiteX44" fmla="*/ 4485 w 103964"/>
                <a:gd name="connsiteY44" fmla="*/ 413026 h 431980"/>
                <a:gd name="connsiteX45" fmla="*/ 26572 w 103964"/>
                <a:gd name="connsiteY45" fmla="*/ 419652 h 431980"/>
                <a:gd name="connsiteX46" fmla="*/ 44242 w 103964"/>
                <a:gd name="connsiteY46" fmla="*/ 424069 h 431980"/>
                <a:gd name="connsiteX47" fmla="*/ 92833 w 103964"/>
                <a:gd name="connsiteY47" fmla="*/ 426278 h 431980"/>
                <a:gd name="connsiteX48" fmla="*/ 103877 w 103964"/>
                <a:gd name="connsiteY48" fmla="*/ 428487 h 431980"/>
                <a:gd name="connsiteX49" fmla="*/ 92833 w 103964"/>
                <a:gd name="connsiteY49" fmla="*/ 421861 h 431980"/>
                <a:gd name="connsiteX50" fmla="*/ 81790 w 103964"/>
                <a:gd name="connsiteY50" fmla="*/ 410817 h 431980"/>
                <a:gd name="connsiteX51" fmla="*/ 75164 w 103964"/>
                <a:gd name="connsiteY51" fmla="*/ 397565 h 431980"/>
                <a:gd name="connsiteX52" fmla="*/ 72955 w 103964"/>
                <a:gd name="connsiteY52" fmla="*/ 390939 h 431980"/>
                <a:gd name="connsiteX53" fmla="*/ 75164 w 103964"/>
                <a:gd name="connsiteY53" fmla="*/ 384313 h 431980"/>
                <a:gd name="connsiteX54" fmla="*/ 70746 w 103964"/>
                <a:gd name="connsiteY54" fmla="*/ 366643 h 431980"/>
                <a:gd name="connsiteX55" fmla="*/ 68538 w 103964"/>
                <a:gd name="connsiteY55" fmla="*/ 357809 h 431980"/>
                <a:gd name="connsiteX56" fmla="*/ 66329 w 103964"/>
                <a:gd name="connsiteY56" fmla="*/ 335722 h 431980"/>
                <a:gd name="connsiteX57" fmla="*/ 79581 w 103964"/>
                <a:gd name="connsiteY57" fmla="*/ 331304 h 431980"/>
                <a:gd name="connsiteX58" fmla="*/ 75164 w 103964"/>
                <a:gd name="connsiteY58" fmla="*/ 298174 h 431980"/>
                <a:gd name="connsiteX59" fmla="*/ 70746 w 103964"/>
                <a:gd name="connsiteY59" fmla="*/ 284922 h 431980"/>
                <a:gd name="connsiteX60" fmla="*/ 68538 w 103964"/>
                <a:gd name="connsiteY60" fmla="*/ 278296 h 431980"/>
                <a:gd name="connsiteX61" fmla="*/ 75164 w 103964"/>
                <a:gd name="connsiteY61" fmla="*/ 260626 h 431980"/>
                <a:gd name="connsiteX62" fmla="*/ 81790 w 103964"/>
                <a:gd name="connsiteY62" fmla="*/ 258417 h 431980"/>
                <a:gd name="connsiteX63" fmla="*/ 79581 w 103964"/>
                <a:gd name="connsiteY63" fmla="*/ 251791 h 431980"/>
                <a:gd name="connsiteX64" fmla="*/ 77372 w 103964"/>
                <a:gd name="connsiteY64" fmla="*/ 242956 h 431980"/>
                <a:gd name="connsiteX65" fmla="*/ 72955 w 103964"/>
                <a:gd name="connsiteY65" fmla="*/ 225287 h 431980"/>
                <a:gd name="connsiteX66" fmla="*/ 68538 w 103964"/>
                <a:gd name="connsiteY66" fmla="*/ 220869 h 431980"/>
                <a:gd name="connsiteX67" fmla="*/ 64120 w 103964"/>
                <a:gd name="connsiteY67" fmla="*/ 203200 h 431980"/>
                <a:gd name="connsiteX68" fmla="*/ 66329 w 103964"/>
                <a:gd name="connsiteY68" fmla="*/ 183322 h 431980"/>
                <a:gd name="connsiteX69" fmla="*/ 68538 w 103964"/>
                <a:gd name="connsiteY69" fmla="*/ 176696 h 431980"/>
                <a:gd name="connsiteX70" fmla="*/ 72955 w 103964"/>
                <a:gd name="connsiteY70" fmla="*/ 172278 h 431980"/>
                <a:gd name="connsiteX71" fmla="*/ 86207 w 103964"/>
                <a:gd name="connsiteY71" fmla="*/ 174487 h 431980"/>
                <a:gd name="connsiteX72" fmla="*/ 92833 w 103964"/>
                <a:gd name="connsiteY72" fmla="*/ 176696 h 431980"/>
                <a:gd name="connsiteX73" fmla="*/ 95042 w 103964"/>
                <a:gd name="connsiteY73" fmla="*/ 170069 h 431980"/>
                <a:gd name="connsiteX74" fmla="*/ 90625 w 103964"/>
                <a:gd name="connsiteY74" fmla="*/ 161235 h 431980"/>
                <a:gd name="connsiteX75" fmla="*/ 88416 w 103964"/>
                <a:gd name="connsiteY75" fmla="*/ 154609 h 431980"/>
                <a:gd name="connsiteX76" fmla="*/ 83999 w 103964"/>
                <a:gd name="connsiteY76" fmla="*/ 147982 h 431980"/>
                <a:gd name="connsiteX77" fmla="*/ 77372 w 103964"/>
                <a:gd name="connsiteY77" fmla="*/ 136939 h 431980"/>
                <a:gd name="connsiteX78" fmla="*/ 72955 w 103964"/>
                <a:gd name="connsiteY78" fmla="*/ 128104 h 431980"/>
                <a:gd name="connsiteX79" fmla="*/ 68538 w 103964"/>
                <a:gd name="connsiteY79" fmla="*/ 121478 h 431980"/>
                <a:gd name="connsiteX80" fmla="*/ 66329 w 103964"/>
                <a:gd name="connsiteY80" fmla="*/ 114852 h 431980"/>
                <a:gd name="connsiteX81" fmla="*/ 61912 w 103964"/>
                <a:gd name="connsiteY81" fmla="*/ 97182 h 431980"/>
                <a:gd name="connsiteX82" fmla="*/ 59703 w 103964"/>
                <a:gd name="connsiteY82" fmla="*/ 88348 h 431980"/>
                <a:gd name="connsiteX83" fmla="*/ 57494 w 103964"/>
                <a:gd name="connsiteY83" fmla="*/ 81722 h 431980"/>
                <a:gd name="connsiteX84" fmla="*/ 53077 w 103964"/>
                <a:gd name="connsiteY84" fmla="*/ 55217 h 431980"/>
                <a:gd name="connsiteX85" fmla="*/ 50868 w 103964"/>
                <a:gd name="connsiteY85" fmla="*/ 41965 h 431980"/>
                <a:gd name="connsiteX86" fmla="*/ 42033 w 103964"/>
                <a:gd name="connsiteY86" fmla="*/ 19878 h 431980"/>
                <a:gd name="connsiteX87" fmla="*/ 48659 w 103964"/>
                <a:gd name="connsiteY87" fmla="*/ 0 h 43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3964" h="431980">
                  <a:moveTo>
                    <a:pt x="48659" y="0"/>
                  </a:moveTo>
                  <a:lnTo>
                    <a:pt x="48659" y="0"/>
                  </a:lnTo>
                  <a:cubicBezTo>
                    <a:pt x="46450" y="5890"/>
                    <a:pt x="44846" y="12043"/>
                    <a:pt x="42033" y="17669"/>
                  </a:cubicBezTo>
                  <a:cubicBezTo>
                    <a:pt x="41102" y="19532"/>
                    <a:pt x="38547" y="20224"/>
                    <a:pt x="37616" y="22087"/>
                  </a:cubicBezTo>
                  <a:cubicBezTo>
                    <a:pt x="36258" y="24802"/>
                    <a:pt x="36279" y="28014"/>
                    <a:pt x="35407" y="30922"/>
                  </a:cubicBezTo>
                  <a:cubicBezTo>
                    <a:pt x="34069" y="35382"/>
                    <a:pt x="30990" y="44174"/>
                    <a:pt x="30990" y="44174"/>
                  </a:cubicBezTo>
                  <a:cubicBezTo>
                    <a:pt x="32478" y="88813"/>
                    <a:pt x="38673" y="92382"/>
                    <a:pt x="30990" y="119269"/>
                  </a:cubicBezTo>
                  <a:cubicBezTo>
                    <a:pt x="30350" y="121508"/>
                    <a:pt x="29822" y="123813"/>
                    <a:pt x="28781" y="125896"/>
                  </a:cubicBezTo>
                  <a:cubicBezTo>
                    <a:pt x="25994" y="131470"/>
                    <a:pt x="24056" y="132830"/>
                    <a:pt x="19946" y="136939"/>
                  </a:cubicBezTo>
                  <a:cubicBezTo>
                    <a:pt x="19210" y="139148"/>
                    <a:pt x="19384" y="141919"/>
                    <a:pt x="17738" y="143565"/>
                  </a:cubicBezTo>
                  <a:cubicBezTo>
                    <a:pt x="13984" y="147319"/>
                    <a:pt x="4485" y="152400"/>
                    <a:pt x="4485" y="152400"/>
                  </a:cubicBezTo>
                  <a:cubicBezTo>
                    <a:pt x="7430" y="153136"/>
                    <a:pt x="10284" y="154609"/>
                    <a:pt x="13320" y="154609"/>
                  </a:cubicBezTo>
                  <a:cubicBezTo>
                    <a:pt x="31185" y="154609"/>
                    <a:pt x="39708" y="152788"/>
                    <a:pt x="55285" y="150191"/>
                  </a:cubicBezTo>
                  <a:cubicBezTo>
                    <a:pt x="57494" y="150927"/>
                    <a:pt x="61347" y="150141"/>
                    <a:pt x="61912" y="152400"/>
                  </a:cubicBezTo>
                  <a:cubicBezTo>
                    <a:pt x="62527" y="154859"/>
                    <a:pt x="51410" y="165110"/>
                    <a:pt x="50868" y="165652"/>
                  </a:cubicBezTo>
                  <a:cubicBezTo>
                    <a:pt x="47032" y="177159"/>
                    <a:pt x="51171" y="168033"/>
                    <a:pt x="44242" y="176696"/>
                  </a:cubicBezTo>
                  <a:cubicBezTo>
                    <a:pt x="39587" y="182515"/>
                    <a:pt x="39943" y="185453"/>
                    <a:pt x="33199" y="189948"/>
                  </a:cubicBezTo>
                  <a:cubicBezTo>
                    <a:pt x="31262" y="191239"/>
                    <a:pt x="28781" y="191420"/>
                    <a:pt x="26572" y="192156"/>
                  </a:cubicBezTo>
                  <a:cubicBezTo>
                    <a:pt x="10258" y="208474"/>
                    <a:pt x="35591" y="184453"/>
                    <a:pt x="15529" y="198782"/>
                  </a:cubicBezTo>
                  <a:cubicBezTo>
                    <a:pt x="12140" y="201203"/>
                    <a:pt x="6694" y="207617"/>
                    <a:pt x="6694" y="207617"/>
                  </a:cubicBezTo>
                  <a:cubicBezTo>
                    <a:pt x="11111" y="209090"/>
                    <a:pt x="21075" y="207518"/>
                    <a:pt x="19946" y="212035"/>
                  </a:cubicBezTo>
                  <a:cubicBezTo>
                    <a:pt x="19210" y="214980"/>
                    <a:pt x="19095" y="218154"/>
                    <a:pt x="17738" y="220869"/>
                  </a:cubicBezTo>
                  <a:cubicBezTo>
                    <a:pt x="16807" y="222732"/>
                    <a:pt x="14621" y="223661"/>
                    <a:pt x="13320" y="225287"/>
                  </a:cubicBezTo>
                  <a:cubicBezTo>
                    <a:pt x="4906" y="235805"/>
                    <a:pt x="13636" y="228758"/>
                    <a:pt x="2277" y="236330"/>
                  </a:cubicBezTo>
                  <a:cubicBezTo>
                    <a:pt x="1541" y="238539"/>
                    <a:pt x="-388" y="240673"/>
                    <a:pt x="68" y="242956"/>
                  </a:cubicBezTo>
                  <a:cubicBezTo>
                    <a:pt x="476" y="244998"/>
                    <a:pt x="2859" y="246073"/>
                    <a:pt x="4485" y="247374"/>
                  </a:cubicBezTo>
                  <a:cubicBezTo>
                    <a:pt x="12470" y="253762"/>
                    <a:pt x="11005" y="251427"/>
                    <a:pt x="22155" y="254000"/>
                  </a:cubicBezTo>
                  <a:cubicBezTo>
                    <a:pt x="28071" y="255365"/>
                    <a:pt x="39825" y="258417"/>
                    <a:pt x="39825" y="258417"/>
                  </a:cubicBezTo>
                  <a:cubicBezTo>
                    <a:pt x="52667" y="271262"/>
                    <a:pt x="34162" y="253331"/>
                    <a:pt x="50868" y="267252"/>
                  </a:cubicBezTo>
                  <a:cubicBezTo>
                    <a:pt x="53268" y="269252"/>
                    <a:pt x="55285" y="271669"/>
                    <a:pt x="57494" y="273878"/>
                  </a:cubicBezTo>
                  <a:cubicBezTo>
                    <a:pt x="56022" y="276087"/>
                    <a:pt x="55286" y="279032"/>
                    <a:pt x="53077" y="280504"/>
                  </a:cubicBezTo>
                  <a:cubicBezTo>
                    <a:pt x="50551" y="282188"/>
                    <a:pt x="47161" y="281879"/>
                    <a:pt x="44242" y="282713"/>
                  </a:cubicBezTo>
                  <a:cubicBezTo>
                    <a:pt x="28400" y="287240"/>
                    <a:pt x="49016" y="282643"/>
                    <a:pt x="26572" y="287130"/>
                  </a:cubicBezTo>
                  <a:cubicBezTo>
                    <a:pt x="27308" y="289339"/>
                    <a:pt x="26887" y="292403"/>
                    <a:pt x="28781" y="293756"/>
                  </a:cubicBezTo>
                  <a:cubicBezTo>
                    <a:pt x="32570" y="296463"/>
                    <a:pt x="42033" y="298174"/>
                    <a:pt x="42033" y="298174"/>
                  </a:cubicBezTo>
                  <a:cubicBezTo>
                    <a:pt x="36587" y="319966"/>
                    <a:pt x="43847" y="297360"/>
                    <a:pt x="35407" y="311426"/>
                  </a:cubicBezTo>
                  <a:cubicBezTo>
                    <a:pt x="34209" y="313422"/>
                    <a:pt x="34240" y="315970"/>
                    <a:pt x="33199" y="318052"/>
                  </a:cubicBezTo>
                  <a:cubicBezTo>
                    <a:pt x="24632" y="335186"/>
                    <a:pt x="32127" y="314643"/>
                    <a:pt x="26572" y="331304"/>
                  </a:cubicBezTo>
                  <a:cubicBezTo>
                    <a:pt x="33793" y="352964"/>
                    <a:pt x="22086" y="322368"/>
                    <a:pt x="35407" y="342348"/>
                  </a:cubicBezTo>
                  <a:cubicBezTo>
                    <a:pt x="37091" y="344874"/>
                    <a:pt x="36880" y="348237"/>
                    <a:pt x="37616" y="351182"/>
                  </a:cubicBezTo>
                  <a:cubicBezTo>
                    <a:pt x="31773" y="374553"/>
                    <a:pt x="39706" y="347032"/>
                    <a:pt x="30990" y="366643"/>
                  </a:cubicBezTo>
                  <a:cubicBezTo>
                    <a:pt x="23243" y="384074"/>
                    <a:pt x="31866" y="376367"/>
                    <a:pt x="19946" y="384313"/>
                  </a:cubicBezTo>
                  <a:cubicBezTo>
                    <a:pt x="19210" y="386522"/>
                    <a:pt x="18936" y="388943"/>
                    <a:pt x="17738" y="390939"/>
                  </a:cubicBezTo>
                  <a:cubicBezTo>
                    <a:pt x="16667" y="392725"/>
                    <a:pt x="14251" y="393493"/>
                    <a:pt x="13320" y="395356"/>
                  </a:cubicBezTo>
                  <a:cubicBezTo>
                    <a:pt x="3168" y="415660"/>
                    <a:pt x="14466" y="403047"/>
                    <a:pt x="4485" y="413026"/>
                  </a:cubicBezTo>
                  <a:cubicBezTo>
                    <a:pt x="17836" y="416364"/>
                    <a:pt x="10442" y="414276"/>
                    <a:pt x="26572" y="419652"/>
                  </a:cubicBezTo>
                  <a:cubicBezTo>
                    <a:pt x="32747" y="421710"/>
                    <a:pt x="37385" y="423561"/>
                    <a:pt x="44242" y="424069"/>
                  </a:cubicBezTo>
                  <a:cubicBezTo>
                    <a:pt x="60411" y="425267"/>
                    <a:pt x="76636" y="425542"/>
                    <a:pt x="92833" y="426278"/>
                  </a:cubicBezTo>
                  <a:cubicBezTo>
                    <a:pt x="93767" y="427212"/>
                    <a:pt x="101011" y="437090"/>
                    <a:pt x="103877" y="428487"/>
                  </a:cubicBezTo>
                  <a:cubicBezTo>
                    <a:pt x="105090" y="424848"/>
                    <a:pt x="93301" y="422017"/>
                    <a:pt x="92833" y="421861"/>
                  </a:cubicBezTo>
                  <a:cubicBezTo>
                    <a:pt x="89152" y="418180"/>
                    <a:pt x="83436" y="415756"/>
                    <a:pt x="81790" y="410817"/>
                  </a:cubicBezTo>
                  <a:cubicBezTo>
                    <a:pt x="76238" y="394162"/>
                    <a:pt x="83727" y="414691"/>
                    <a:pt x="75164" y="397565"/>
                  </a:cubicBezTo>
                  <a:cubicBezTo>
                    <a:pt x="74123" y="395483"/>
                    <a:pt x="73691" y="393148"/>
                    <a:pt x="72955" y="390939"/>
                  </a:cubicBezTo>
                  <a:cubicBezTo>
                    <a:pt x="73691" y="388730"/>
                    <a:pt x="75164" y="386641"/>
                    <a:pt x="75164" y="384313"/>
                  </a:cubicBezTo>
                  <a:cubicBezTo>
                    <a:pt x="75164" y="377575"/>
                    <a:pt x="72489" y="372745"/>
                    <a:pt x="70746" y="366643"/>
                  </a:cubicBezTo>
                  <a:cubicBezTo>
                    <a:pt x="69912" y="363725"/>
                    <a:pt x="69274" y="360754"/>
                    <a:pt x="68538" y="357809"/>
                  </a:cubicBezTo>
                  <a:cubicBezTo>
                    <a:pt x="67802" y="350447"/>
                    <a:pt x="63483" y="342552"/>
                    <a:pt x="66329" y="335722"/>
                  </a:cubicBezTo>
                  <a:cubicBezTo>
                    <a:pt x="68120" y="331424"/>
                    <a:pt x="79581" y="331304"/>
                    <a:pt x="79581" y="331304"/>
                  </a:cubicBezTo>
                  <a:cubicBezTo>
                    <a:pt x="78519" y="320681"/>
                    <a:pt x="78051" y="308761"/>
                    <a:pt x="75164" y="298174"/>
                  </a:cubicBezTo>
                  <a:cubicBezTo>
                    <a:pt x="73939" y="293682"/>
                    <a:pt x="72218" y="289339"/>
                    <a:pt x="70746" y="284922"/>
                  </a:cubicBezTo>
                  <a:lnTo>
                    <a:pt x="68538" y="278296"/>
                  </a:lnTo>
                  <a:cubicBezTo>
                    <a:pt x="69881" y="270235"/>
                    <a:pt x="68140" y="264840"/>
                    <a:pt x="75164" y="260626"/>
                  </a:cubicBezTo>
                  <a:cubicBezTo>
                    <a:pt x="77160" y="259428"/>
                    <a:pt x="79581" y="259153"/>
                    <a:pt x="81790" y="258417"/>
                  </a:cubicBezTo>
                  <a:cubicBezTo>
                    <a:pt x="81790" y="258417"/>
                    <a:pt x="80221" y="254030"/>
                    <a:pt x="79581" y="251791"/>
                  </a:cubicBezTo>
                  <a:cubicBezTo>
                    <a:pt x="78747" y="248872"/>
                    <a:pt x="78030" y="245919"/>
                    <a:pt x="77372" y="242956"/>
                  </a:cubicBezTo>
                  <a:cubicBezTo>
                    <a:pt x="76812" y="240436"/>
                    <a:pt x="75046" y="228772"/>
                    <a:pt x="72955" y="225287"/>
                  </a:cubicBezTo>
                  <a:cubicBezTo>
                    <a:pt x="71884" y="223501"/>
                    <a:pt x="70010" y="222342"/>
                    <a:pt x="68538" y="220869"/>
                  </a:cubicBezTo>
                  <a:cubicBezTo>
                    <a:pt x="66795" y="215641"/>
                    <a:pt x="64120" y="208530"/>
                    <a:pt x="64120" y="203200"/>
                  </a:cubicBezTo>
                  <a:cubicBezTo>
                    <a:pt x="64120" y="196533"/>
                    <a:pt x="65233" y="189898"/>
                    <a:pt x="66329" y="183322"/>
                  </a:cubicBezTo>
                  <a:cubicBezTo>
                    <a:pt x="66712" y="181026"/>
                    <a:pt x="67340" y="178692"/>
                    <a:pt x="68538" y="176696"/>
                  </a:cubicBezTo>
                  <a:cubicBezTo>
                    <a:pt x="69609" y="174910"/>
                    <a:pt x="71483" y="173751"/>
                    <a:pt x="72955" y="172278"/>
                  </a:cubicBezTo>
                  <a:cubicBezTo>
                    <a:pt x="77372" y="173014"/>
                    <a:pt x="81835" y="173515"/>
                    <a:pt x="86207" y="174487"/>
                  </a:cubicBezTo>
                  <a:cubicBezTo>
                    <a:pt x="88480" y="174992"/>
                    <a:pt x="90751" y="177737"/>
                    <a:pt x="92833" y="176696"/>
                  </a:cubicBezTo>
                  <a:cubicBezTo>
                    <a:pt x="94916" y="175655"/>
                    <a:pt x="94306" y="172278"/>
                    <a:pt x="95042" y="170069"/>
                  </a:cubicBezTo>
                  <a:cubicBezTo>
                    <a:pt x="93570" y="167124"/>
                    <a:pt x="91922" y="164261"/>
                    <a:pt x="90625" y="161235"/>
                  </a:cubicBezTo>
                  <a:cubicBezTo>
                    <a:pt x="89708" y="159095"/>
                    <a:pt x="89457" y="156691"/>
                    <a:pt x="88416" y="154609"/>
                  </a:cubicBezTo>
                  <a:cubicBezTo>
                    <a:pt x="87229" y="152235"/>
                    <a:pt x="85186" y="150356"/>
                    <a:pt x="83999" y="147982"/>
                  </a:cubicBezTo>
                  <a:cubicBezTo>
                    <a:pt x="78267" y="136516"/>
                    <a:pt x="85999" y="145564"/>
                    <a:pt x="77372" y="136939"/>
                  </a:cubicBezTo>
                  <a:cubicBezTo>
                    <a:pt x="75900" y="133994"/>
                    <a:pt x="74588" y="130963"/>
                    <a:pt x="72955" y="128104"/>
                  </a:cubicBezTo>
                  <a:cubicBezTo>
                    <a:pt x="71638" y="125799"/>
                    <a:pt x="69725" y="123852"/>
                    <a:pt x="68538" y="121478"/>
                  </a:cubicBezTo>
                  <a:cubicBezTo>
                    <a:pt x="67497" y="119396"/>
                    <a:pt x="66942" y="117098"/>
                    <a:pt x="66329" y="114852"/>
                  </a:cubicBezTo>
                  <a:cubicBezTo>
                    <a:pt x="64732" y="108995"/>
                    <a:pt x="63384" y="103072"/>
                    <a:pt x="61912" y="97182"/>
                  </a:cubicBezTo>
                  <a:cubicBezTo>
                    <a:pt x="61176" y="94237"/>
                    <a:pt x="60663" y="91228"/>
                    <a:pt x="59703" y="88348"/>
                  </a:cubicBezTo>
                  <a:cubicBezTo>
                    <a:pt x="58967" y="86139"/>
                    <a:pt x="58059" y="83981"/>
                    <a:pt x="57494" y="81722"/>
                  </a:cubicBezTo>
                  <a:cubicBezTo>
                    <a:pt x="55159" y="72384"/>
                    <a:pt x="54574" y="64950"/>
                    <a:pt x="53077" y="55217"/>
                  </a:cubicBezTo>
                  <a:cubicBezTo>
                    <a:pt x="52396" y="50791"/>
                    <a:pt x="52204" y="46239"/>
                    <a:pt x="50868" y="41965"/>
                  </a:cubicBezTo>
                  <a:cubicBezTo>
                    <a:pt x="48503" y="34396"/>
                    <a:pt x="42033" y="19878"/>
                    <a:pt x="42033" y="19878"/>
                  </a:cubicBezTo>
                  <a:cubicBezTo>
                    <a:pt x="39502" y="7220"/>
                    <a:pt x="47555" y="3313"/>
                    <a:pt x="48659"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19" name="Group 218">
              <a:extLst>
                <a:ext uri="{FF2B5EF4-FFF2-40B4-BE49-F238E27FC236}">
                  <a16:creationId xmlns:a16="http://schemas.microsoft.com/office/drawing/2014/main" id="{5403A7F6-662C-9A55-0BF6-7E8CF6D76659}"/>
                </a:ext>
              </a:extLst>
            </p:cNvPr>
            <p:cNvGrpSpPr/>
            <p:nvPr/>
          </p:nvGrpSpPr>
          <p:grpSpPr>
            <a:xfrm>
              <a:off x="7286487" y="5307496"/>
              <a:ext cx="145774" cy="711132"/>
              <a:chOff x="7286487" y="5307496"/>
              <a:chExt cx="145774" cy="711132"/>
            </a:xfrm>
          </p:grpSpPr>
          <p:cxnSp>
            <p:nvCxnSpPr>
              <p:cNvPr id="169" name="Straight Connector 168">
                <a:extLst>
                  <a:ext uri="{FF2B5EF4-FFF2-40B4-BE49-F238E27FC236}">
                    <a16:creationId xmlns:a16="http://schemas.microsoft.com/office/drawing/2014/main" id="{2011403A-193E-DE27-4DF8-9C12377A8CCC}"/>
                  </a:ext>
                </a:extLst>
              </p:cNvPr>
              <p:cNvCxnSpPr/>
              <p:nvPr/>
            </p:nvCxnSpPr>
            <p:spPr>
              <a:xfrm flipV="1">
                <a:off x="7377009" y="5803613"/>
                <a:ext cx="0" cy="215015"/>
              </a:xfrm>
              <a:prstGeom prst="line">
                <a:avLst/>
              </a:prstGeom>
              <a:ln w="19050">
                <a:solidFill>
                  <a:srgbClr val="CC6600"/>
                </a:solidFill>
              </a:ln>
            </p:spPr>
            <p:style>
              <a:lnRef idx="1">
                <a:schemeClr val="accent1"/>
              </a:lnRef>
              <a:fillRef idx="0">
                <a:schemeClr val="accent1"/>
              </a:fillRef>
              <a:effectRef idx="0">
                <a:schemeClr val="accent1"/>
              </a:effectRef>
              <a:fontRef idx="minor">
                <a:schemeClr val="tx1"/>
              </a:fontRef>
            </p:style>
          </p:cxnSp>
          <p:sp>
            <p:nvSpPr>
              <p:cNvPr id="113" name="Freeform 112">
                <a:extLst>
                  <a:ext uri="{FF2B5EF4-FFF2-40B4-BE49-F238E27FC236}">
                    <a16:creationId xmlns:a16="http://schemas.microsoft.com/office/drawing/2014/main" id="{F6C11BA4-B289-03C2-8608-022F014AF0BD}"/>
                  </a:ext>
                </a:extLst>
              </p:cNvPr>
              <p:cNvSpPr/>
              <p:nvPr/>
            </p:nvSpPr>
            <p:spPr>
              <a:xfrm>
                <a:off x="7286487" y="5307496"/>
                <a:ext cx="145774" cy="577141"/>
              </a:xfrm>
              <a:custGeom>
                <a:avLst/>
                <a:gdLst>
                  <a:gd name="connsiteX0" fmla="*/ 86139 w 145774"/>
                  <a:gd name="connsiteY0" fmla="*/ 0 h 577141"/>
                  <a:gd name="connsiteX1" fmla="*/ 86139 w 145774"/>
                  <a:gd name="connsiteY1" fmla="*/ 0 h 577141"/>
                  <a:gd name="connsiteX2" fmla="*/ 81722 w 145774"/>
                  <a:gd name="connsiteY2" fmla="*/ 59634 h 577141"/>
                  <a:gd name="connsiteX3" fmla="*/ 79513 w 145774"/>
                  <a:gd name="connsiteY3" fmla="*/ 66261 h 577141"/>
                  <a:gd name="connsiteX4" fmla="*/ 77304 w 145774"/>
                  <a:gd name="connsiteY4" fmla="*/ 75095 h 577141"/>
                  <a:gd name="connsiteX5" fmla="*/ 66261 w 145774"/>
                  <a:gd name="connsiteY5" fmla="*/ 83930 h 577141"/>
                  <a:gd name="connsiteX6" fmla="*/ 61843 w 145774"/>
                  <a:gd name="connsiteY6" fmla="*/ 97182 h 577141"/>
                  <a:gd name="connsiteX7" fmla="*/ 55217 w 145774"/>
                  <a:gd name="connsiteY7" fmla="*/ 130313 h 577141"/>
                  <a:gd name="connsiteX8" fmla="*/ 50800 w 145774"/>
                  <a:gd name="connsiteY8" fmla="*/ 145774 h 577141"/>
                  <a:gd name="connsiteX9" fmla="*/ 44174 w 145774"/>
                  <a:gd name="connsiteY9" fmla="*/ 167861 h 577141"/>
                  <a:gd name="connsiteX10" fmla="*/ 39756 w 145774"/>
                  <a:gd name="connsiteY10" fmla="*/ 172278 h 577141"/>
                  <a:gd name="connsiteX11" fmla="*/ 35339 w 145774"/>
                  <a:gd name="connsiteY11" fmla="*/ 185530 h 577141"/>
                  <a:gd name="connsiteX12" fmla="*/ 33130 w 145774"/>
                  <a:gd name="connsiteY12" fmla="*/ 192156 h 577141"/>
                  <a:gd name="connsiteX13" fmla="*/ 37548 w 145774"/>
                  <a:gd name="connsiteY13" fmla="*/ 216452 h 577141"/>
                  <a:gd name="connsiteX14" fmla="*/ 59635 w 145774"/>
                  <a:gd name="connsiteY14" fmla="*/ 218661 h 577141"/>
                  <a:gd name="connsiteX15" fmla="*/ 53009 w 145774"/>
                  <a:gd name="connsiteY15" fmla="*/ 254000 h 577141"/>
                  <a:gd name="connsiteX16" fmla="*/ 46383 w 145774"/>
                  <a:gd name="connsiteY16" fmla="*/ 269461 h 577141"/>
                  <a:gd name="connsiteX17" fmla="*/ 44174 w 145774"/>
                  <a:gd name="connsiteY17" fmla="*/ 276087 h 577141"/>
                  <a:gd name="connsiteX18" fmla="*/ 35339 w 145774"/>
                  <a:gd name="connsiteY18" fmla="*/ 282713 h 577141"/>
                  <a:gd name="connsiteX19" fmla="*/ 28713 w 145774"/>
                  <a:gd name="connsiteY19" fmla="*/ 289339 h 577141"/>
                  <a:gd name="connsiteX20" fmla="*/ 24296 w 145774"/>
                  <a:gd name="connsiteY20" fmla="*/ 302591 h 577141"/>
                  <a:gd name="connsiteX21" fmla="*/ 22087 w 145774"/>
                  <a:gd name="connsiteY21" fmla="*/ 309217 h 577141"/>
                  <a:gd name="connsiteX22" fmla="*/ 17670 w 145774"/>
                  <a:gd name="connsiteY22" fmla="*/ 315843 h 577141"/>
                  <a:gd name="connsiteX23" fmla="*/ 8835 w 145774"/>
                  <a:gd name="connsiteY23" fmla="*/ 331304 h 577141"/>
                  <a:gd name="connsiteX24" fmla="*/ 0 w 145774"/>
                  <a:gd name="connsiteY24" fmla="*/ 342347 h 577141"/>
                  <a:gd name="connsiteX25" fmla="*/ 13252 w 145774"/>
                  <a:gd name="connsiteY25" fmla="*/ 340139 h 577141"/>
                  <a:gd name="connsiteX26" fmla="*/ 26504 w 145774"/>
                  <a:gd name="connsiteY26" fmla="*/ 335721 h 577141"/>
                  <a:gd name="connsiteX27" fmla="*/ 41965 w 145774"/>
                  <a:gd name="connsiteY27" fmla="*/ 331304 h 577141"/>
                  <a:gd name="connsiteX28" fmla="*/ 48591 w 145774"/>
                  <a:gd name="connsiteY28" fmla="*/ 329095 h 577141"/>
                  <a:gd name="connsiteX29" fmla="*/ 50800 w 145774"/>
                  <a:gd name="connsiteY29" fmla="*/ 335721 h 577141"/>
                  <a:gd name="connsiteX30" fmla="*/ 48591 w 145774"/>
                  <a:gd name="connsiteY30" fmla="*/ 342347 h 577141"/>
                  <a:gd name="connsiteX31" fmla="*/ 46383 w 145774"/>
                  <a:gd name="connsiteY31" fmla="*/ 366643 h 577141"/>
                  <a:gd name="connsiteX32" fmla="*/ 41965 w 145774"/>
                  <a:gd name="connsiteY32" fmla="*/ 373269 h 577141"/>
                  <a:gd name="connsiteX33" fmla="*/ 39756 w 145774"/>
                  <a:gd name="connsiteY33" fmla="*/ 379895 h 577141"/>
                  <a:gd name="connsiteX34" fmla="*/ 37548 w 145774"/>
                  <a:gd name="connsiteY34" fmla="*/ 393147 h 577141"/>
                  <a:gd name="connsiteX35" fmla="*/ 33130 w 145774"/>
                  <a:gd name="connsiteY35" fmla="*/ 397565 h 577141"/>
                  <a:gd name="connsiteX36" fmla="*/ 30922 w 145774"/>
                  <a:gd name="connsiteY36" fmla="*/ 404191 h 577141"/>
                  <a:gd name="connsiteX37" fmla="*/ 26504 w 145774"/>
                  <a:gd name="connsiteY37" fmla="*/ 421861 h 577141"/>
                  <a:gd name="connsiteX38" fmla="*/ 28713 w 145774"/>
                  <a:gd name="connsiteY38" fmla="*/ 432904 h 577141"/>
                  <a:gd name="connsiteX39" fmla="*/ 57426 w 145774"/>
                  <a:gd name="connsiteY39" fmla="*/ 428487 h 577141"/>
                  <a:gd name="connsiteX40" fmla="*/ 61843 w 145774"/>
                  <a:gd name="connsiteY40" fmla="*/ 437321 h 577141"/>
                  <a:gd name="connsiteX41" fmla="*/ 59635 w 145774"/>
                  <a:gd name="connsiteY41" fmla="*/ 452782 h 577141"/>
                  <a:gd name="connsiteX42" fmla="*/ 57426 w 145774"/>
                  <a:gd name="connsiteY42" fmla="*/ 463826 h 577141"/>
                  <a:gd name="connsiteX43" fmla="*/ 44174 w 145774"/>
                  <a:gd name="connsiteY43" fmla="*/ 479287 h 577141"/>
                  <a:gd name="connsiteX44" fmla="*/ 33130 w 145774"/>
                  <a:gd name="connsiteY44" fmla="*/ 490330 h 577141"/>
                  <a:gd name="connsiteX45" fmla="*/ 28713 w 145774"/>
                  <a:gd name="connsiteY45" fmla="*/ 496956 h 577141"/>
                  <a:gd name="connsiteX46" fmla="*/ 19878 w 145774"/>
                  <a:gd name="connsiteY46" fmla="*/ 508000 h 577141"/>
                  <a:gd name="connsiteX47" fmla="*/ 22087 w 145774"/>
                  <a:gd name="connsiteY47" fmla="*/ 519043 h 577141"/>
                  <a:gd name="connsiteX48" fmla="*/ 48591 w 145774"/>
                  <a:gd name="connsiteY48" fmla="*/ 521252 h 577141"/>
                  <a:gd name="connsiteX49" fmla="*/ 37548 w 145774"/>
                  <a:gd name="connsiteY49" fmla="*/ 543339 h 577141"/>
                  <a:gd name="connsiteX50" fmla="*/ 33130 w 145774"/>
                  <a:gd name="connsiteY50" fmla="*/ 549965 h 577141"/>
                  <a:gd name="connsiteX51" fmla="*/ 30922 w 145774"/>
                  <a:gd name="connsiteY51" fmla="*/ 558800 h 577141"/>
                  <a:gd name="connsiteX52" fmla="*/ 24296 w 145774"/>
                  <a:gd name="connsiteY52" fmla="*/ 563217 h 577141"/>
                  <a:gd name="connsiteX53" fmla="*/ 17670 w 145774"/>
                  <a:gd name="connsiteY53" fmla="*/ 569843 h 577141"/>
                  <a:gd name="connsiteX54" fmla="*/ 13252 w 145774"/>
                  <a:gd name="connsiteY54" fmla="*/ 576469 h 577141"/>
                  <a:gd name="connsiteX55" fmla="*/ 22087 w 145774"/>
                  <a:gd name="connsiteY55" fmla="*/ 574261 h 577141"/>
                  <a:gd name="connsiteX56" fmla="*/ 30922 w 145774"/>
                  <a:gd name="connsiteY56" fmla="*/ 563217 h 577141"/>
                  <a:gd name="connsiteX57" fmla="*/ 33130 w 145774"/>
                  <a:gd name="connsiteY57" fmla="*/ 556591 h 577141"/>
                  <a:gd name="connsiteX58" fmla="*/ 46383 w 145774"/>
                  <a:gd name="connsiteY58" fmla="*/ 549965 h 577141"/>
                  <a:gd name="connsiteX59" fmla="*/ 64052 w 145774"/>
                  <a:gd name="connsiteY59" fmla="*/ 534504 h 577141"/>
                  <a:gd name="connsiteX60" fmla="*/ 83930 w 145774"/>
                  <a:gd name="connsiteY60" fmla="*/ 545547 h 577141"/>
                  <a:gd name="connsiteX61" fmla="*/ 88348 w 145774"/>
                  <a:gd name="connsiteY61" fmla="*/ 549965 h 577141"/>
                  <a:gd name="connsiteX62" fmla="*/ 97183 w 145774"/>
                  <a:gd name="connsiteY62" fmla="*/ 552174 h 577141"/>
                  <a:gd name="connsiteX63" fmla="*/ 103809 w 145774"/>
                  <a:gd name="connsiteY63" fmla="*/ 556591 h 577141"/>
                  <a:gd name="connsiteX64" fmla="*/ 130313 w 145774"/>
                  <a:gd name="connsiteY64" fmla="*/ 561008 h 577141"/>
                  <a:gd name="connsiteX65" fmla="*/ 136939 w 145774"/>
                  <a:gd name="connsiteY65" fmla="*/ 563217 h 577141"/>
                  <a:gd name="connsiteX66" fmla="*/ 134730 w 145774"/>
                  <a:gd name="connsiteY66" fmla="*/ 552174 h 577141"/>
                  <a:gd name="connsiteX67" fmla="*/ 130313 w 145774"/>
                  <a:gd name="connsiteY67" fmla="*/ 541130 h 577141"/>
                  <a:gd name="connsiteX68" fmla="*/ 121478 w 145774"/>
                  <a:gd name="connsiteY68" fmla="*/ 534504 h 577141"/>
                  <a:gd name="connsiteX69" fmla="*/ 117061 w 145774"/>
                  <a:gd name="connsiteY69" fmla="*/ 521252 h 577141"/>
                  <a:gd name="connsiteX70" fmla="*/ 112643 w 145774"/>
                  <a:gd name="connsiteY70" fmla="*/ 512417 h 577141"/>
                  <a:gd name="connsiteX71" fmla="*/ 108226 w 145774"/>
                  <a:gd name="connsiteY71" fmla="*/ 488121 h 577141"/>
                  <a:gd name="connsiteX72" fmla="*/ 106017 w 145774"/>
                  <a:gd name="connsiteY72" fmla="*/ 477078 h 577141"/>
                  <a:gd name="connsiteX73" fmla="*/ 128104 w 145774"/>
                  <a:gd name="connsiteY73" fmla="*/ 483704 h 577141"/>
                  <a:gd name="connsiteX74" fmla="*/ 134730 w 145774"/>
                  <a:gd name="connsiteY74" fmla="*/ 481495 h 577141"/>
                  <a:gd name="connsiteX75" fmla="*/ 125896 w 145774"/>
                  <a:gd name="connsiteY75" fmla="*/ 474869 h 577141"/>
                  <a:gd name="connsiteX76" fmla="*/ 108226 w 145774"/>
                  <a:gd name="connsiteY76" fmla="*/ 459408 h 577141"/>
                  <a:gd name="connsiteX77" fmla="*/ 106017 w 145774"/>
                  <a:gd name="connsiteY77" fmla="*/ 450574 h 577141"/>
                  <a:gd name="connsiteX78" fmla="*/ 94974 w 145774"/>
                  <a:gd name="connsiteY78" fmla="*/ 432904 h 577141"/>
                  <a:gd name="connsiteX79" fmla="*/ 128104 w 145774"/>
                  <a:gd name="connsiteY79" fmla="*/ 430695 h 577141"/>
                  <a:gd name="connsiteX80" fmla="*/ 132522 w 145774"/>
                  <a:gd name="connsiteY80" fmla="*/ 424069 h 577141"/>
                  <a:gd name="connsiteX81" fmla="*/ 128104 w 145774"/>
                  <a:gd name="connsiteY81" fmla="*/ 415234 h 577141"/>
                  <a:gd name="connsiteX82" fmla="*/ 125896 w 145774"/>
                  <a:gd name="connsiteY82" fmla="*/ 408608 h 577141"/>
                  <a:gd name="connsiteX83" fmla="*/ 110435 w 145774"/>
                  <a:gd name="connsiteY83" fmla="*/ 401982 h 577141"/>
                  <a:gd name="connsiteX84" fmla="*/ 103809 w 145774"/>
                  <a:gd name="connsiteY84" fmla="*/ 397565 h 577141"/>
                  <a:gd name="connsiteX85" fmla="*/ 99391 w 145774"/>
                  <a:gd name="connsiteY85" fmla="*/ 390939 h 577141"/>
                  <a:gd name="connsiteX86" fmla="*/ 92765 w 145774"/>
                  <a:gd name="connsiteY86" fmla="*/ 375478 h 577141"/>
                  <a:gd name="connsiteX87" fmla="*/ 86139 w 145774"/>
                  <a:gd name="connsiteY87" fmla="*/ 368852 h 577141"/>
                  <a:gd name="connsiteX88" fmla="*/ 81722 w 145774"/>
                  <a:gd name="connsiteY88" fmla="*/ 362226 h 577141"/>
                  <a:gd name="connsiteX89" fmla="*/ 83930 w 145774"/>
                  <a:gd name="connsiteY89" fmla="*/ 355600 h 577141"/>
                  <a:gd name="connsiteX90" fmla="*/ 101600 w 145774"/>
                  <a:gd name="connsiteY90" fmla="*/ 360017 h 577141"/>
                  <a:gd name="connsiteX91" fmla="*/ 114852 w 145774"/>
                  <a:gd name="connsiteY91" fmla="*/ 362226 h 577141"/>
                  <a:gd name="connsiteX92" fmla="*/ 123687 w 145774"/>
                  <a:gd name="connsiteY92" fmla="*/ 364434 h 577141"/>
                  <a:gd name="connsiteX93" fmla="*/ 141356 w 145774"/>
                  <a:gd name="connsiteY93" fmla="*/ 366643 h 577141"/>
                  <a:gd name="connsiteX94" fmla="*/ 145774 w 145774"/>
                  <a:gd name="connsiteY94" fmla="*/ 362226 h 577141"/>
                  <a:gd name="connsiteX95" fmla="*/ 141356 w 145774"/>
                  <a:gd name="connsiteY95" fmla="*/ 357808 h 577141"/>
                  <a:gd name="connsiteX96" fmla="*/ 130313 w 145774"/>
                  <a:gd name="connsiteY96" fmla="*/ 346765 h 577141"/>
                  <a:gd name="connsiteX97" fmla="*/ 121478 w 145774"/>
                  <a:gd name="connsiteY97" fmla="*/ 337930 h 577141"/>
                  <a:gd name="connsiteX98" fmla="*/ 108226 w 145774"/>
                  <a:gd name="connsiteY98" fmla="*/ 331304 h 577141"/>
                  <a:gd name="connsiteX99" fmla="*/ 103809 w 145774"/>
                  <a:gd name="connsiteY99" fmla="*/ 304800 h 577141"/>
                  <a:gd name="connsiteX100" fmla="*/ 108226 w 145774"/>
                  <a:gd name="connsiteY100" fmla="*/ 265043 h 577141"/>
                  <a:gd name="connsiteX101" fmla="*/ 117061 w 145774"/>
                  <a:gd name="connsiteY101" fmla="*/ 249582 h 577141"/>
                  <a:gd name="connsiteX102" fmla="*/ 119270 w 145774"/>
                  <a:gd name="connsiteY102" fmla="*/ 238539 h 577141"/>
                  <a:gd name="connsiteX103" fmla="*/ 128104 w 145774"/>
                  <a:gd name="connsiteY103" fmla="*/ 249582 h 577141"/>
                  <a:gd name="connsiteX104" fmla="*/ 141356 w 145774"/>
                  <a:gd name="connsiteY104" fmla="*/ 247374 h 577141"/>
                  <a:gd name="connsiteX105" fmla="*/ 143565 w 145774"/>
                  <a:gd name="connsiteY105" fmla="*/ 240747 h 577141"/>
                  <a:gd name="connsiteX106" fmla="*/ 132522 w 145774"/>
                  <a:gd name="connsiteY106" fmla="*/ 227495 h 577141"/>
                  <a:gd name="connsiteX107" fmla="*/ 128104 w 145774"/>
                  <a:gd name="connsiteY107" fmla="*/ 223078 h 577141"/>
                  <a:gd name="connsiteX108" fmla="*/ 121478 w 145774"/>
                  <a:gd name="connsiteY108" fmla="*/ 212034 h 577141"/>
                  <a:gd name="connsiteX109" fmla="*/ 119270 w 145774"/>
                  <a:gd name="connsiteY109" fmla="*/ 205408 h 577141"/>
                  <a:gd name="connsiteX110" fmla="*/ 117061 w 145774"/>
                  <a:gd name="connsiteY110" fmla="*/ 196574 h 577141"/>
                  <a:gd name="connsiteX111" fmla="*/ 114852 w 145774"/>
                  <a:gd name="connsiteY111" fmla="*/ 189947 h 577141"/>
                  <a:gd name="connsiteX112" fmla="*/ 112643 w 145774"/>
                  <a:gd name="connsiteY112" fmla="*/ 181113 h 577141"/>
                  <a:gd name="connsiteX113" fmla="*/ 106017 w 145774"/>
                  <a:gd name="connsiteY113" fmla="*/ 174487 h 577141"/>
                  <a:gd name="connsiteX114" fmla="*/ 117061 w 145774"/>
                  <a:gd name="connsiteY114" fmla="*/ 176695 h 577141"/>
                  <a:gd name="connsiteX115" fmla="*/ 130313 w 145774"/>
                  <a:gd name="connsiteY115" fmla="*/ 181113 h 577141"/>
                  <a:gd name="connsiteX116" fmla="*/ 125896 w 145774"/>
                  <a:gd name="connsiteY116" fmla="*/ 154608 h 577141"/>
                  <a:gd name="connsiteX117" fmla="*/ 121478 w 145774"/>
                  <a:gd name="connsiteY117" fmla="*/ 150191 h 577141"/>
                  <a:gd name="connsiteX118" fmla="*/ 114852 w 145774"/>
                  <a:gd name="connsiteY118" fmla="*/ 147982 h 577141"/>
                  <a:gd name="connsiteX119" fmla="*/ 108226 w 145774"/>
                  <a:gd name="connsiteY119" fmla="*/ 143565 h 577141"/>
                  <a:gd name="connsiteX120" fmla="*/ 106017 w 145774"/>
                  <a:gd name="connsiteY120" fmla="*/ 136939 h 577141"/>
                  <a:gd name="connsiteX121" fmla="*/ 97183 w 145774"/>
                  <a:gd name="connsiteY121" fmla="*/ 125895 h 577141"/>
                  <a:gd name="connsiteX122" fmla="*/ 92765 w 145774"/>
                  <a:gd name="connsiteY122" fmla="*/ 112643 h 577141"/>
                  <a:gd name="connsiteX123" fmla="*/ 90556 w 145774"/>
                  <a:gd name="connsiteY123" fmla="*/ 106017 h 577141"/>
                  <a:gd name="connsiteX124" fmla="*/ 88348 w 145774"/>
                  <a:gd name="connsiteY124" fmla="*/ 59634 h 577141"/>
                  <a:gd name="connsiteX125" fmla="*/ 86139 w 145774"/>
                  <a:gd name="connsiteY125" fmla="*/ 0 h 577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145774" h="577141">
                    <a:moveTo>
                      <a:pt x="86139" y="0"/>
                    </a:moveTo>
                    <a:lnTo>
                      <a:pt x="86139" y="0"/>
                    </a:lnTo>
                    <a:cubicBezTo>
                      <a:pt x="85390" y="13478"/>
                      <a:pt x="84476" y="43108"/>
                      <a:pt x="81722" y="59634"/>
                    </a:cubicBezTo>
                    <a:cubicBezTo>
                      <a:pt x="81339" y="61931"/>
                      <a:pt x="80153" y="64022"/>
                      <a:pt x="79513" y="66261"/>
                    </a:cubicBezTo>
                    <a:cubicBezTo>
                      <a:pt x="78679" y="69180"/>
                      <a:pt x="78661" y="72380"/>
                      <a:pt x="77304" y="75095"/>
                    </a:cubicBezTo>
                    <a:cubicBezTo>
                      <a:pt x="75729" y="78244"/>
                      <a:pt x="68604" y="82368"/>
                      <a:pt x="66261" y="83930"/>
                    </a:cubicBezTo>
                    <a:lnTo>
                      <a:pt x="61843" y="97182"/>
                    </a:lnTo>
                    <a:cubicBezTo>
                      <a:pt x="47629" y="139818"/>
                      <a:pt x="68993" y="116537"/>
                      <a:pt x="55217" y="130313"/>
                    </a:cubicBezTo>
                    <a:cubicBezTo>
                      <a:pt x="48329" y="157873"/>
                      <a:pt x="57126" y="123635"/>
                      <a:pt x="50800" y="145774"/>
                    </a:cubicBezTo>
                    <a:cubicBezTo>
                      <a:pt x="49599" y="149976"/>
                      <a:pt x="46271" y="165764"/>
                      <a:pt x="44174" y="167861"/>
                    </a:cubicBezTo>
                    <a:lnTo>
                      <a:pt x="39756" y="172278"/>
                    </a:lnTo>
                    <a:lnTo>
                      <a:pt x="35339" y="185530"/>
                    </a:lnTo>
                    <a:lnTo>
                      <a:pt x="33130" y="192156"/>
                    </a:lnTo>
                    <a:cubicBezTo>
                      <a:pt x="34603" y="200255"/>
                      <a:pt x="31727" y="210631"/>
                      <a:pt x="37548" y="216452"/>
                    </a:cubicBezTo>
                    <a:cubicBezTo>
                      <a:pt x="42780" y="221684"/>
                      <a:pt x="55634" y="212437"/>
                      <a:pt x="59635" y="218661"/>
                    </a:cubicBezTo>
                    <a:cubicBezTo>
                      <a:pt x="68713" y="232783"/>
                      <a:pt x="59573" y="244153"/>
                      <a:pt x="53009" y="254000"/>
                    </a:cubicBezTo>
                    <a:cubicBezTo>
                      <a:pt x="48412" y="272384"/>
                      <a:pt x="54009" y="254208"/>
                      <a:pt x="46383" y="269461"/>
                    </a:cubicBezTo>
                    <a:cubicBezTo>
                      <a:pt x="45342" y="271543"/>
                      <a:pt x="45665" y="274298"/>
                      <a:pt x="44174" y="276087"/>
                    </a:cubicBezTo>
                    <a:cubicBezTo>
                      <a:pt x="41817" y="278915"/>
                      <a:pt x="38134" y="280317"/>
                      <a:pt x="35339" y="282713"/>
                    </a:cubicBezTo>
                    <a:cubicBezTo>
                      <a:pt x="32967" y="284746"/>
                      <a:pt x="30922" y="287130"/>
                      <a:pt x="28713" y="289339"/>
                    </a:cubicBezTo>
                    <a:lnTo>
                      <a:pt x="24296" y="302591"/>
                    </a:lnTo>
                    <a:cubicBezTo>
                      <a:pt x="23560" y="304800"/>
                      <a:pt x="23378" y="307280"/>
                      <a:pt x="22087" y="309217"/>
                    </a:cubicBezTo>
                    <a:cubicBezTo>
                      <a:pt x="20615" y="311426"/>
                      <a:pt x="18987" y="313538"/>
                      <a:pt x="17670" y="315843"/>
                    </a:cubicBezTo>
                    <a:cubicBezTo>
                      <a:pt x="13140" y="323771"/>
                      <a:pt x="14212" y="324583"/>
                      <a:pt x="8835" y="331304"/>
                    </a:cubicBezTo>
                    <a:cubicBezTo>
                      <a:pt x="-3754" y="347039"/>
                      <a:pt x="13595" y="321954"/>
                      <a:pt x="0" y="342347"/>
                    </a:cubicBezTo>
                    <a:cubicBezTo>
                      <a:pt x="11289" y="346111"/>
                      <a:pt x="2243" y="345032"/>
                      <a:pt x="13252" y="340139"/>
                    </a:cubicBezTo>
                    <a:cubicBezTo>
                      <a:pt x="17507" y="338248"/>
                      <a:pt x="22087" y="337193"/>
                      <a:pt x="26504" y="335721"/>
                    </a:cubicBezTo>
                    <a:cubicBezTo>
                      <a:pt x="42377" y="330430"/>
                      <a:pt x="22569" y="336846"/>
                      <a:pt x="41965" y="331304"/>
                    </a:cubicBezTo>
                    <a:cubicBezTo>
                      <a:pt x="44204" y="330664"/>
                      <a:pt x="46382" y="329831"/>
                      <a:pt x="48591" y="329095"/>
                    </a:cubicBezTo>
                    <a:cubicBezTo>
                      <a:pt x="49327" y="331304"/>
                      <a:pt x="50800" y="333393"/>
                      <a:pt x="50800" y="335721"/>
                    </a:cubicBezTo>
                    <a:cubicBezTo>
                      <a:pt x="50800" y="338049"/>
                      <a:pt x="48920" y="340042"/>
                      <a:pt x="48591" y="342347"/>
                    </a:cubicBezTo>
                    <a:cubicBezTo>
                      <a:pt x="47441" y="350397"/>
                      <a:pt x="48087" y="358691"/>
                      <a:pt x="46383" y="366643"/>
                    </a:cubicBezTo>
                    <a:cubicBezTo>
                      <a:pt x="45827" y="369239"/>
                      <a:pt x="43152" y="370895"/>
                      <a:pt x="41965" y="373269"/>
                    </a:cubicBezTo>
                    <a:cubicBezTo>
                      <a:pt x="40924" y="375351"/>
                      <a:pt x="40492" y="377686"/>
                      <a:pt x="39756" y="379895"/>
                    </a:cubicBezTo>
                    <a:cubicBezTo>
                      <a:pt x="39020" y="384312"/>
                      <a:pt x="39120" y="388954"/>
                      <a:pt x="37548" y="393147"/>
                    </a:cubicBezTo>
                    <a:cubicBezTo>
                      <a:pt x="36817" y="395097"/>
                      <a:pt x="34201" y="395779"/>
                      <a:pt x="33130" y="397565"/>
                    </a:cubicBezTo>
                    <a:cubicBezTo>
                      <a:pt x="31932" y="399561"/>
                      <a:pt x="31535" y="401945"/>
                      <a:pt x="30922" y="404191"/>
                    </a:cubicBezTo>
                    <a:cubicBezTo>
                      <a:pt x="29325" y="410048"/>
                      <a:pt x="26504" y="421861"/>
                      <a:pt x="26504" y="421861"/>
                    </a:cubicBezTo>
                    <a:cubicBezTo>
                      <a:pt x="27240" y="425542"/>
                      <a:pt x="25185" y="431621"/>
                      <a:pt x="28713" y="432904"/>
                    </a:cubicBezTo>
                    <a:cubicBezTo>
                      <a:pt x="36880" y="435874"/>
                      <a:pt x="48889" y="431332"/>
                      <a:pt x="57426" y="428487"/>
                    </a:cubicBezTo>
                    <a:cubicBezTo>
                      <a:pt x="58898" y="431432"/>
                      <a:pt x="61545" y="434042"/>
                      <a:pt x="61843" y="437321"/>
                    </a:cubicBezTo>
                    <a:cubicBezTo>
                      <a:pt x="62314" y="442506"/>
                      <a:pt x="60491" y="447647"/>
                      <a:pt x="59635" y="452782"/>
                    </a:cubicBezTo>
                    <a:cubicBezTo>
                      <a:pt x="59018" y="456485"/>
                      <a:pt x="58744" y="460311"/>
                      <a:pt x="57426" y="463826"/>
                    </a:cubicBezTo>
                    <a:cubicBezTo>
                      <a:pt x="55408" y="469209"/>
                      <a:pt x="47498" y="475963"/>
                      <a:pt x="44174" y="479287"/>
                    </a:cubicBezTo>
                    <a:cubicBezTo>
                      <a:pt x="29453" y="494008"/>
                      <a:pt x="50795" y="478554"/>
                      <a:pt x="33130" y="490330"/>
                    </a:cubicBezTo>
                    <a:cubicBezTo>
                      <a:pt x="31658" y="492539"/>
                      <a:pt x="30371" y="494883"/>
                      <a:pt x="28713" y="496956"/>
                    </a:cubicBezTo>
                    <a:cubicBezTo>
                      <a:pt x="16117" y="512704"/>
                      <a:pt x="33485" y="487592"/>
                      <a:pt x="19878" y="508000"/>
                    </a:cubicBezTo>
                    <a:cubicBezTo>
                      <a:pt x="20614" y="511681"/>
                      <a:pt x="18559" y="517760"/>
                      <a:pt x="22087" y="519043"/>
                    </a:cubicBezTo>
                    <a:cubicBezTo>
                      <a:pt x="63840" y="534224"/>
                      <a:pt x="33991" y="506649"/>
                      <a:pt x="48591" y="521252"/>
                    </a:cubicBezTo>
                    <a:cubicBezTo>
                      <a:pt x="45096" y="535237"/>
                      <a:pt x="48067" y="527562"/>
                      <a:pt x="37548" y="543339"/>
                    </a:cubicBezTo>
                    <a:lnTo>
                      <a:pt x="33130" y="549965"/>
                    </a:lnTo>
                    <a:cubicBezTo>
                      <a:pt x="32394" y="552910"/>
                      <a:pt x="32606" y="556274"/>
                      <a:pt x="30922" y="558800"/>
                    </a:cubicBezTo>
                    <a:cubicBezTo>
                      <a:pt x="29450" y="561009"/>
                      <a:pt x="26335" y="561518"/>
                      <a:pt x="24296" y="563217"/>
                    </a:cubicBezTo>
                    <a:cubicBezTo>
                      <a:pt x="21896" y="565217"/>
                      <a:pt x="19670" y="567443"/>
                      <a:pt x="17670" y="569843"/>
                    </a:cubicBezTo>
                    <a:cubicBezTo>
                      <a:pt x="15970" y="571882"/>
                      <a:pt x="11375" y="574592"/>
                      <a:pt x="13252" y="576469"/>
                    </a:cubicBezTo>
                    <a:cubicBezTo>
                      <a:pt x="15398" y="578616"/>
                      <a:pt x="19142" y="574997"/>
                      <a:pt x="22087" y="574261"/>
                    </a:cubicBezTo>
                    <a:cubicBezTo>
                      <a:pt x="26193" y="570154"/>
                      <a:pt x="28137" y="568786"/>
                      <a:pt x="30922" y="563217"/>
                    </a:cubicBezTo>
                    <a:cubicBezTo>
                      <a:pt x="31963" y="561135"/>
                      <a:pt x="31676" y="558409"/>
                      <a:pt x="33130" y="556591"/>
                    </a:cubicBezTo>
                    <a:cubicBezTo>
                      <a:pt x="36243" y="552699"/>
                      <a:pt x="42019" y="551420"/>
                      <a:pt x="46383" y="549965"/>
                    </a:cubicBezTo>
                    <a:cubicBezTo>
                      <a:pt x="59303" y="537044"/>
                      <a:pt x="53094" y="541809"/>
                      <a:pt x="64052" y="534504"/>
                    </a:cubicBezTo>
                    <a:cubicBezTo>
                      <a:pt x="72383" y="537281"/>
                      <a:pt x="76337" y="537954"/>
                      <a:pt x="83930" y="545547"/>
                    </a:cubicBezTo>
                    <a:cubicBezTo>
                      <a:pt x="85403" y="547020"/>
                      <a:pt x="86485" y="549034"/>
                      <a:pt x="88348" y="549965"/>
                    </a:cubicBezTo>
                    <a:cubicBezTo>
                      <a:pt x="91063" y="551323"/>
                      <a:pt x="94238" y="551438"/>
                      <a:pt x="97183" y="552174"/>
                    </a:cubicBezTo>
                    <a:cubicBezTo>
                      <a:pt x="99392" y="553646"/>
                      <a:pt x="101369" y="555545"/>
                      <a:pt x="103809" y="556591"/>
                    </a:cubicBezTo>
                    <a:cubicBezTo>
                      <a:pt x="109821" y="559168"/>
                      <a:pt x="126410" y="560520"/>
                      <a:pt x="130313" y="561008"/>
                    </a:cubicBezTo>
                    <a:cubicBezTo>
                      <a:pt x="132522" y="561744"/>
                      <a:pt x="134857" y="564258"/>
                      <a:pt x="136939" y="563217"/>
                    </a:cubicBezTo>
                    <a:cubicBezTo>
                      <a:pt x="144586" y="559394"/>
                      <a:pt x="136519" y="553963"/>
                      <a:pt x="134730" y="552174"/>
                    </a:cubicBezTo>
                    <a:cubicBezTo>
                      <a:pt x="133258" y="548493"/>
                      <a:pt x="132692" y="544302"/>
                      <a:pt x="130313" y="541130"/>
                    </a:cubicBezTo>
                    <a:cubicBezTo>
                      <a:pt x="128104" y="538185"/>
                      <a:pt x="123520" y="537567"/>
                      <a:pt x="121478" y="534504"/>
                    </a:cubicBezTo>
                    <a:cubicBezTo>
                      <a:pt x="118895" y="530630"/>
                      <a:pt x="118790" y="525575"/>
                      <a:pt x="117061" y="521252"/>
                    </a:cubicBezTo>
                    <a:cubicBezTo>
                      <a:pt x="115838" y="518195"/>
                      <a:pt x="114116" y="515362"/>
                      <a:pt x="112643" y="512417"/>
                    </a:cubicBezTo>
                    <a:cubicBezTo>
                      <a:pt x="108403" y="495450"/>
                      <a:pt x="112185" y="511872"/>
                      <a:pt x="108226" y="488121"/>
                    </a:cubicBezTo>
                    <a:cubicBezTo>
                      <a:pt x="107609" y="484418"/>
                      <a:pt x="102659" y="478757"/>
                      <a:pt x="106017" y="477078"/>
                    </a:cubicBezTo>
                    <a:cubicBezTo>
                      <a:pt x="107030" y="476571"/>
                      <a:pt x="123641" y="482216"/>
                      <a:pt x="128104" y="483704"/>
                    </a:cubicBezTo>
                    <a:cubicBezTo>
                      <a:pt x="130313" y="482968"/>
                      <a:pt x="135294" y="483754"/>
                      <a:pt x="134730" y="481495"/>
                    </a:cubicBezTo>
                    <a:cubicBezTo>
                      <a:pt x="133838" y="477924"/>
                      <a:pt x="128666" y="477293"/>
                      <a:pt x="125896" y="474869"/>
                    </a:cubicBezTo>
                    <a:cubicBezTo>
                      <a:pt x="103029" y="454860"/>
                      <a:pt x="130495" y="476109"/>
                      <a:pt x="108226" y="459408"/>
                    </a:cubicBezTo>
                    <a:cubicBezTo>
                      <a:pt x="107490" y="456463"/>
                      <a:pt x="107491" y="453227"/>
                      <a:pt x="106017" y="450574"/>
                    </a:cubicBezTo>
                    <a:cubicBezTo>
                      <a:pt x="91012" y="423565"/>
                      <a:pt x="101003" y="450989"/>
                      <a:pt x="94974" y="432904"/>
                    </a:cubicBezTo>
                    <a:cubicBezTo>
                      <a:pt x="112746" y="421057"/>
                      <a:pt x="86366" y="436658"/>
                      <a:pt x="128104" y="430695"/>
                    </a:cubicBezTo>
                    <a:cubicBezTo>
                      <a:pt x="130732" y="430320"/>
                      <a:pt x="131049" y="426278"/>
                      <a:pt x="132522" y="424069"/>
                    </a:cubicBezTo>
                    <a:cubicBezTo>
                      <a:pt x="131049" y="421124"/>
                      <a:pt x="129401" y="418260"/>
                      <a:pt x="128104" y="415234"/>
                    </a:cubicBezTo>
                    <a:cubicBezTo>
                      <a:pt x="127187" y="413094"/>
                      <a:pt x="127542" y="410254"/>
                      <a:pt x="125896" y="408608"/>
                    </a:cubicBezTo>
                    <a:cubicBezTo>
                      <a:pt x="121303" y="404015"/>
                      <a:pt x="115713" y="404621"/>
                      <a:pt x="110435" y="401982"/>
                    </a:cubicBezTo>
                    <a:cubicBezTo>
                      <a:pt x="108061" y="400795"/>
                      <a:pt x="106018" y="399037"/>
                      <a:pt x="103809" y="397565"/>
                    </a:cubicBezTo>
                    <a:cubicBezTo>
                      <a:pt x="102336" y="395356"/>
                      <a:pt x="100578" y="393313"/>
                      <a:pt x="99391" y="390939"/>
                    </a:cubicBezTo>
                    <a:cubicBezTo>
                      <a:pt x="96883" y="385924"/>
                      <a:pt x="95650" y="380286"/>
                      <a:pt x="92765" y="375478"/>
                    </a:cubicBezTo>
                    <a:cubicBezTo>
                      <a:pt x="91158" y="372800"/>
                      <a:pt x="88139" y="371252"/>
                      <a:pt x="86139" y="368852"/>
                    </a:cubicBezTo>
                    <a:cubicBezTo>
                      <a:pt x="84440" y="366813"/>
                      <a:pt x="83194" y="364435"/>
                      <a:pt x="81722" y="362226"/>
                    </a:cubicBezTo>
                    <a:cubicBezTo>
                      <a:pt x="82458" y="360017"/>
                      <a:pt x="81616" y="355857"/>
                      <a:pt x="83930" y="355600"/>
                    </a:cubicBezTo>
                    <a:cubicBezTo>
                      <a:pt x="89964" y="354929"/>
                      <a:pt x="95611" y="359019"/>
                      <a:pt x="101600" y="360017"/>
                    </a:cubicBezTo>
                    <a:cubicBezTo>
                      <a:pt x="106017" y="360753"/>
                      <a:pt x="110461" y="361348"/>
                      <a:pt x="114852" y="362226"/>
                    </a:cubicBezTo>
                    <a:cubicBezTo>
                      <a:pt x="117829" y="362821"/>
                      <a:pt x="120693" y="363935"/>
                      <a:pt x="123687" y="364434"/>
                    </a:cubicBezTo>
                    <a:cubicBezTo>
                      <a:pt x="129542" y="365410"/>
                      <a:pt x="135466" y="365907"/>
                      <a:pt x="141356" y="366643"/>
                    </a:cubicBezTo>
                    <a:cubicBezTo>
                      <a:pt x="142829" y="365171"/>
                      <a:pt x="145774" y="364308"/>
                      <a:pt x="145774" y="362226"/>
                    </a:cubicBezTo>
                    <a:cubicBezTo>
                      <a:pt x="145774" y="360143"/>
                      <a:pt x="142657" y="359434"/>
                      <a:pt x="141356" y="357808"/>
                    </a:cubicBezTo>
                    <a:cubicBezTo>
                      <a:pt x="127434" y="340406"/>
                      <a:pt x="147180" y="361222"/>
                      <a:pt x="130313" y="346765"/>
                    </a:cubicBezTo>
                    <a:cubicBezTo>
                      <a:pt x="127151" y="344055"/>
                      <a:pt x="125429" y="339247"/>
                      <a:pt x="121478" y="337930"/>
                    </a:cubicBezTo>
                    <a:cubicBezTo>
                      <a:pt x="112334" y="334881"/>
                      <a:pt x="116789" y="337012"/>
                      <a:pt x="108226" y="331304"/>
                    </a:cubicBezTo>
                    <a:cubicBezTo>
                      <a:pt x="107103" y="325688"/>
                      <a:pt x="103626" y="309372"/>
                      <a:pt x="103809" y="304800"/>
                    </a:cubicBezTo>
                    <a:cubicBezTo>
                      <a:pt x="104342" y="291477"/>
                      <a:pt x="105841" y="278162"/>
                      <a:pt x="108226" y="265043"/>
                    </a:cubicBezTo>
                    <a:cubicBezTo>
                      <a:pt x="108927" y="261187"/>
                      <a:pt x="114770" y="253019"/>
                      <a:pt x="117061" y="249582"/>
                    </a:cubicBezTo>
                    <a:cubicBezTo>
                      <a:pt x="117797" y="245901"/>
                      <a:pt x="116267" y="240791"/>
                      <a:pt x="119270" y="238539"/>
                    </a:cubicBezTo>
                    <a:cubicBezTo>
                      <a:pt x="124599" y="234542"/>
                      <a:pt x="127893" y="248949"/>
                      <a:pt x="128104" y="249582"/>
                    </a:cubicBezTo>
                    <a:cubicBezTo>
                      <a:pt x="132521" y="248846"/>
                      <a:pt x="137468" y="249596"/>
                      <a:pt x="141356" y="247374"/>
                    </a:cubicBezTo>
                    <a:cubicBezTo>
                      <a:pt x="143378" y="246219"/>
                      <a:pt x="143565" y="243075"/>
                      <a:pt x="143565" y="240747"/>
                    </a:cubicBezTo>
                    <a:cubicBezTo>
                      <a:pt x="143565" y="232877"/>
                      <a:pt x="137885" y="231964"/>
                      <a:pt x="132522" y="227495"/>
                    </a:cubicBezTo>
                    <a:cubicBezTo>
                      <a:pt x="130922" y="226162"/>
                      <a:pt x="129577" y="224550"/>
                      <a:pt x="128104" y="223078"/>
                    </a:cubicBezTo>
                    <a:cubicBezTo>
                      <a:pt x="121850" y="204310"/>
                      <a:pt x="130573" y="227193"/>
                      <a:pt x="121478" y="212034"/>
                    </a:cubicBezTo>
                    <a:cubicBezTo>
                      <a:pt x="120280" y="210038"/>
                      <a:pt x="119910" y="207646"/>
                      <a:pt x="119270" y="205408"/>
                    </a:cubicBezTo>
                    <a:cubicBezTo>
                      <a:pt x="118436" y="202489"/>
                      <a:pt x="117895" y="199493"/>
                      <a:pt x="117061" y="196574"/>
                    </a:cubicBezTo>
                    <a:cubicBezTo>
                      <a:pt x="116421" y="194335"/>
                      <a:pt x="115492" y="192186"/>
                      <a:pt x="114852" y="189947"/>
                    </a:cubicBezTo>
                    <a:cubicBezTo>
                      <a:pt x="114018" y="187028"/>
                      <a:pt x="114149" y="183748"/>
                      <a:pt x="112643" y="181113"/>
                    </a:cubicBezTo>
                    <a:cubicBezTo>
                      <a:pt x="111093" y="178401"/>
                      <a:pt x="108226" y="176696"/>
                      <a:pt x="106017" y="174487"/>
                    </a:cubicBezTo>
                    <a:cubicBezTo>
                      <a:pt x="118685" y="170264"/>
                      <a:pt x="107360" y="171844"/>
                      <a:pt x="117061" y="176695"/>
                    </a:cubicBezTo>
                    <a:cubicBezTo>
                      <a:pt x="121226" y="178777"/>
                      <a:pt x="130313" y="181113"/>
                      <a:pt x="130313" y="181113"/>
                    </a:cubicBezTo>
                    <a:cubicBezTo>
                      <a:pt x="130096" y="179160"/>
                      <a:pt x="129426" y="160492"/>
                      <a:pt x="125896" y="154608"/>
                    </a:cubicBezTo>
                    <a:cubicBezTo>
                      <a:pt x="124825" y="152822"/>
                      <a:pt x="123264" y="151262"/>
                      <a:pt x="121478" y="150191"/>
                    </a:cubicBezTo>
                    <a:cubicBezTo>
                      <a:pt x="119482" y="148993"/>
                      <a:pt x="116934" y="149023"/>
                      <a:pt x="114852" y="147982"/>
                    </a:cubicBezTo>
                    <a:cubicBezTo>
                      <a:pt x="112478" y="146795"/>
                      <a:pt x="110435" y="145037"/>
                      <a:pt x="108226" y="143565"/>
                    </a:cubicBezTo>
                    <a:cubicBezTo>
                      <a:pt x="107490" y="141356"/>
                      <a:pt x="107058" y="139021"/>
                      <a:pt x="106017" y="136939"/>
                    </a:cubicBezTo>
                    <a:cubicBezTo>
                      <a:pt x="103231" y="131367"/>
                      <a:pt x="101291" y="130004"/>
                      <a:pt x="97183" y="125895"/>
                    </a:cubicBezTo>
                    <a:lnTo>
                      <a:pt x="92765" y="112643"/>
                    </a:lnTo>
                    <a:lnTo>
                      <a:pt x="90556" y="106017"/>
                    </a:lnTo>
                    <a:cubicBezTo>
                      <a:pt x="87373" y="77358"/>
                      <a:pt x="88348" y="92806"/>
                      <a:pt x="88348" y="59634"/>
                    </a:cubicBezTo>
                    <a:cubicBezTo>
                      <a:pt x="87612" y="39756"/>
                      <a:pt x="86875" y="19878"/>
                      <a:pt x="86139"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97" name="Group 196">
              <a:extLst>
                <a:ext uri="{FF2B5EF4-FFF2-40B4-BE49-F238E27FC236}">
                  <a16:creationId xmlns:a16="http://schemas.microsoft.com/office/drawing/2014/main" id="{95DABA4A-7B9C-CFB5-A666-1B5603A5CBE6}"/>
                </a:ext>
              </a:extLst>
            </p:cNvPr>
            <p:cNvGrpSpPr/>
            <p:nvPr/>
          </p:nvGrpSpPr>
          <p:grpSpPr>
            <a:xfrm>
              <a:off x="6140175" y="5799566"/>
              <a:ext cx="80099" cy="217870"/>
              <a:chOff x="6140175" y="5799566"/>
              <a:chExt cx="80099" cy="217870"/>
            </a:xfrm>
          </p:grpSpPr>
          <p:cxnSp>
            <p:nvCxnSpPr>
              <p:cNvPr id="177" name="Straight Connector 176">
                <a:extLst>
                  <a:ext uri="{FF2B5EF4-FFF2-40B4-BE49-F238E27FC236}">
                    <a16:creationId xmlns:a16="http://schemas.microsoft.com/office/drawing/2014/main" id="{47954230-87AC-5B63-BEA3-8EADEAC107A8}"/>
                  </a:ext>
                </a:extLst>
              </p:cNvPr>
              <p:cNvCxnSpPr/>
              <p:nvPr/>
            </p:nvCxnSpPr>
            <p:spPr>
              <a:xfrm flipV="1">
                <a:off x="6187005" y="5889729"/>
                <a:ext cx="1" cy="12770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110" name="Freeform 109">
                <a:extLst>
                  <a:ext uri="{FF2B5EF4-FFF2-40B4-BE49-F238E27FC236}">
                    <a16:creationId xmlns:a16="http://schemas.microsoft.com/office/drawing/2014/main" id="{7F2DEF39-8C5A-B149-209A-8641CC7135A4}"/>
                  </a:ext>
                </a:extLst>
              </p:cNvPr>
              <p:cNvSpPr/>
              <p:nvPr/>
            </p:nvSpPr>
            <p:spPr>
              <a:xfrm>
                <a:off x="6140175" y="5799566"/>
                <a:ext cx="80099" cy="150660"/>
              </a:xfrm>
              <a:custGeom>
                <a:avLst/>
                <a:gdLst>
                  <a:gd name="connsiteX0" fmla="*/ 35338 w 80099"/>
                  <a:gd name="connsiteY0" fmla="*/ 102069 h 150660"/>
                  <a:gd name="connsiteX1" fmla="*/ 35338 w 80099"/>
                  <a:gd name="connsiteY1" fmla="*/ 102069 h 150660"/>
                  <a:gd name="connsiteX2" fmla="*/ 24295 w 80099"/>
                  <a:gd name="connsiteY2" fmla="*/ 117530 h 150660"/>
                  <a:gd name="connsiteX3" fmla="*/ 17668 w 80099"/>
                  <a:gd name="connsiteY3" fmla="*/ 119738 h 150660"/>
                  <a:gd name="connsiteX4" fmla="*/ 15460 w 80099"/>
                  <a:gd name="connsiteY4" fmla="*/ 126364 h 150660"/>
                  <a:gd name="connsiteX5" fmla="*/ 4416 w 80099"/>
                  <a:gd name="connsiteY5" fmla="*/ 135199 h 150660"/>
                  <a:gd name="connsiteX6" fmla="*/ 24295 w 80099"/>
                  <a:gd name="connsiteY6" fmla="*/ 146243 h 150660"/>
                  <a:gd name="connsiteX7" fmla="*/ 30921 w 80099"/>
                  <a:gd name="connsiteY7" fmla="*/ 141825 h 150660"/>
                  <a:gd name="connsiteX8" fmla="*/ 48590 w 80099"/>
                  <a:gd name="connsiteY8" fmla="*/ 137408 h 150660"/>
                  <a:gd name="connsiteX9" fmla="*/ 55216 w 80099"/>
                  <a:gd name="connsiteY9" fmla="*/ 135199 h 150660"/>
                  <a:gd name="connsiteX10" fmla="*/ 61842 w 80099"/>
                  <a:gd name="connsiteY10" fmla="*/ 137408 h 150660"/>
                  <a:gd name="connsiteX11" fmla="*/ 64051 w 80099"/>
                  <a:gd name="connsiteY11" fmla="*/ 144034 h 150660"/>
                  <a:gd name="connsiteX12" fmla="*/ 72886 w 80099"/>
                  <a:gd name="connsiteY12" fmla="*/ 146243 h 150660"/>
                  <a:gd name="connsiteX13" fmla="*/ 79512 w 80099"/>
                  <a:gd name="connsiteY13" fmla="*/ 150660 h 150660"/>
                  <a:gd name="connsiteX14" fmla="*/ 66260 w 80099"/>
                  <a:gd name="connsiteY14" fmla="*/ 139617 h 150660"/>
                  <a:gd name="connsiteX15" fmla="*/ 59634 w 80099"/>
                  <a:gd name="connsiteY15" fmla="*/ 135199 h 150660"/>
                  <a:gd name="connsiteX16" fmla="*/ 44173 w 80099"/>
                  <a:gd name="connsiteY16" fmla="*/ 121947 h 150660"/>
                  <a:gd name="connsiteX17" fmla="*/ 44173 w 80099"/>
                  <a:gd name="connsiteY17" fmla="*/ 104277 h 150660"/>
                  <a:gd name="connsiteX18" fmla="*/ 50799 w 80099"/>
                  <a:gd name="connsiteY18" fmla="*/ 102069 h 150660"/>
                  <a:gd name="connsiteX19" fmla="*/ 57425 w 80099"/>
                  <a:gd name="connsiteY19" fmla="*/ 97651 h 150660"/>
                  <a:gd name="connsiteX20" fmla="*/ 70677 w 80099"/>
                  <a:gd name="connsiteY20" fmla="*/ 95443 h 150660"/>
                  <a:gd name="connsiteX21" fmla="*/ 64051 w 80099"/>
                  <a:gd name="connsiteY21" fmla="*/ 91025 h 150660"/>
                  <a:gd name="connsiteX22" fmla="*/ 48590 w 80099"/>
                  <a:gd name="connsiteY22" fmla="*/ 82191 h 150660"/>
                  <a:gd name="connsiteX23" fmla="*/ 44173 w 80099"/>
                  <a:gd name="connsiteY23" fmla="*/ 75564 h 150660"/>
                  <a:gd name="connsiteX24" fmla="*/ 41964 w 80099"/>
                  <a:gd name="connsiteY24" fmla="*/ 42434 h 150660"/>
                  <a:gd name="connsiteX25" fmla="*/ 46382 w 80099"/>
                  <a:gd name="connsiteY25" fmla="*/ 29182 h 150660"/>
                  <a:gd name="connsiteX26" fmla="*/ 44173 w 80099"/>
                  <a:gd name="connsiteY26" fmla="*/ 469 h 150660"/>
                  <a:gd name="connsiteX27" fmla="*/ 41964 w 80099"/>
                  <a:gd name="connsiteY27" fmla="*/ 7095 h 150660"/>
                  <a:gd name="connsiteX28" fmla="*/ 33129 w 80099"/>
                  <a:gd name="connsiteY28" fmla="*/ 29182 h 150660"/>
                  <a:gd name="connsiteX29" fmla="*/ 28712 w 80099"/>
                  <a:gd name="connsiteY29" fmla="*/ 53477 h 150660"/>
                  <a:gd name="connsiteX30" fmla="*/ 24295 w 80099"/>
                  <a:gd name="connsiteY30" fmla="*/ 57895 h 150660"/>
                  <a:gd name="connsiteX31" fmla="*/ 17668 w 80099"/>
                  <a:gd name="connsiteY31" fmla="*/ 68938 h 150660"/>
                  <a:gd name="connsiteX32" fmla="*/ 15460 w 80099"/>
                  <a:gd name="connsiteY32" fmla="*/ 75564 h 150660"/>
                  <a:gd name="connsiteX33" fmla="*/ 19877 w 80099"/>
                  <a:gd name="connsiteY33" fmla="*/ 79982 h 150660"/>
                  <a:gd name="connsiteX34" fmla="*/ 28712 w 80099"/>
                  <a:gd name="connsiteY34" fmla="*/ 82191 h 150660"/>
                  <a:gd name="connsiteX35" fmla="*/ 35338 w 80099"/>
                  <a:gd name="connsiteY35" fmla="*/ 84399 h 150660"/>
                  <a:gd name="connsiteX36" fmla="*/ 35338 w 80099"/>
                  <a:gd name="connsiteY36" fmla="*/ 102069 h 15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0099" h="150660">
                    <a:moveTo>
                      <a:pt x="35338" y="102069"/>
                    </a:moveTo>
                    <a:lnTo>
                      <a:pt x="35338" y="102069"/>
                    </a:lnTo>
                    <a:cubicBezTo>
                      <a:pt x="31657" y="107223"/>
                      <a:pt x="28773" y="113052"/>
                      <a:pt x="24295" y="117530"/>
                    </a:cubicBezTo>
                    <a:cubicBezTo>
                      <a:pt x="22649" y="119176"/>
                      <a:pt x="19315" y="118092"/>
                      <a:pt x="17668" y="119738"/>
                    </a:cubicBezTo>
                    <a:cubicBezTo>
                      <a:pt x="16022" y="121384"/>
                      <a:pt x="16658" y="124368"/>
                      <a:pt x="15460" y="126364"/>
                    </a:cubicBezTo>
                    <a:cubicBezTo>
                      <a:pt x="13362" y="129861"/>
                      <a:pt x="7426" y="133192"/>
                      <a:pt x="4416" y="135199"/>
                    </a:cubicBezTo>
                    <a:cubicBezTo>
                      <a:pt x="-2572" y="156166"/>
                      <a:pt x="-4638" y="148872"/>
                      <a:pt x="24295" y="146243"/>
                    </a:cubicBezTo>
                    <a:cubicBezTo>
                      <a:pt x="26504" y="144770"/>
                      <a:pt x="28547" y="143012"/>
                      <a:pt x="30921" y="141825"/>
                    </a:cubicBezTo>
                    <a:cubicBezTo>
                      <a:pt x="35965" y="139303"/>
                      <a:pt x="43558" y="138666"/>
                      <a:pt x="48590" y="137408"/>
                    </a:cubicBezTo>
                    <a:cubicBezTo>
                      <a:pt x="50849" y="136843"/>
                      <a:pt x="53007" y="135935"/>
                      <a:pt x="55216" y="135199"/>
                    </a:cubicBezTo>
                    <a:cubicBezTo>
                      <a:pt x="57425" y="135935"/>
                      <a:pt x="60196" y="135762"/>
                      <a:pt x="61842" y="137408"/>
                    </a:cubicBezTo>
                    <a:cubicBezTo>
                      <a:pt x="63488" y="139054"/>
                      <a:pt x="62233" y="142580"/>
                      <a:pt x="64051" y="144034"/>
                    </a:cubicBezTo>
                    <a:cubicBezTo>
                      <a:pt x="66421" y="145930"/>
                      <a:pt x="69941" y="145507"/>
                      <a:pt x="72886" y="146243"/>
                    </a:cubicBezTo>
                    <a:cubicBezTo>
                      <a:pt x="75095" y="147715"/>
                      <a:pt x="82166" y="150660"/>
                      <a:pt x="79512" y="150660"/>
                    </a:cubicBezTo>
                    <a:cubicBezTo>
                      <a:pt x="70034" y="150660"/>
                      <a:pt x="71107" y="144465"/>
                      <a:pt x="66260" y="139617"/>
                    </a:cubicBezTo>
                    <a:cubicBezTo>
                      <a:pt x="64383" y="137740"/>
                      <a:pt x="61649" y="136927"/>
                      <a:pt x="59634" y="135199"/>
                    </a:cubicBezTo>
                    <a:cubicBezTo>
                      <a:pt x="40895" y="119136"/>
                      <a:pt x="59381" y="132085"/>
                      <a:pt x="44173" y="121947"/>
                    </a:cubicBezTo>
                    <a:cubicBezTo>
                      <a:pt x="42062" y="115616"/>
                      <a:pt x="39434" y="111385"/>
                      <a:pt x="44173" y="104277"/>
                    </a:cubicBezTo>
                    <a:cubicBezTo>
                      <a:pt x="45464" y="102340"/>
                      <a:pt x="48590" y="102805"/>
                      <a:pt x="50799" y="102069"/>
                    </a:cubicBezTo>
                    <a:cubicBezTo>
                      <a:pt x="53008" y="100596"/>
                      <a:pt x="54907" y="98490"/>
                      <a:pt x="57425" y="97651"/>
                    </a:cubicBezTo>
                    <a:cubicBezTo>
                      <a:pt x="61673" y="96235"/>
                      <a:pt x="67510" y="98610"/>
                      <a:pt x="70677" y="95443"/>
                    </a:cubicBezTo>
                    <a:cubicBezTo>
                      <a:pt x="72554" y="93566"/>
                      <a:pt x="66356" y="92342"/>
                      <a:pt x="64051" y="91025"/>
                    </a:cubicBezTo>
                    <a:cubicBezTo>
                      <a:pt x="44422" y="79808"/>
                      <a:pt x="64744" y="92959"/>
                      <a:pt x="48590" y="82191"/>
                    </a:cubicBezTo>
                    <a:cubicBezTo>
                      <a:pt x="47118" y="79982"/>
                      <a:pt x="45831" y="77637"/>
                      <a:pt x="44173" y="75564"/>
                    </a:cubicBezTo>
                    <a:cubicBezTo>
                      <a:pt x="33788" y="62583"/>
                      <a:pt x="35808" y="81417"/>
                      <a:pt x="41964" y="42434"/>
                    </a:cubicBezTo>
                    <a:cubicBezTo>
                      <a:pt x="42690" y="37835"/>
                      <a:pt x="46382" y="29182"/>
                      <a:pt x="46382" y="29182"/>
                    </a:cubicBezTo>
                    <a:cubicBezTo>
                      <a:pt x="45646" y="19611"/>
                      <a:pt x="46056" y="9882"/>
                      <a:pt x="44173" y="469"/>
                    </a:cubicBezTo>
                    <a:cubicBezTo>
                      <a:pt x="43716" y="-1814"/>
                      <a:pt x="42577" y="4849"/>
                      <a:pt x="41964" y="7095"/>
                    </a:cubicBezTo>
                    <a:cubicBezTo>
                      <a:pt x="36426" y="27400"/>
                      <a:pt x="42051" y="20260"/>
                      <a:pt x="33129" y="29182"/>
                    </a:cubicBezTo>
                    <a:cubicBezTo>
                      <a:pt x="32824" y="31624"/>
                      <a:pt x="31939" y="48099"/>
                      <a:pt x="28712" y="53477"/>
                    </a:cubicBezTo>
                    <a:cubicBezTo>
                      <a:pt x="27641" y="55263"/>
                      <a:pt x="25767" y="56422"/>
                      <a:pt x="24295" y="57895"/>
                    </a:cubicBezTo>
                    <a:cubicBezTo>
                      <a:pt x="18035" y="76671"/>
                      <a:pt x="26766" y="53774"/>
                      <a:pt x="17668" y="68938"/>
                    </a:cubicBezTo>
                    <a:cubicBezTo>
                      <a:pt x="16470" y="70934"/>
                      <a:pt x="16196" y="73355"/>
                      <a:pt x="15460" y="75564"/>
                    </a:cubicBezTo>
                    <a:cubicBezTo>
                      <a:pt x="16932" y="77037"/>
                      <a:pt x="18014" y="79051"/>
                      <a:pt x="19877" y="79982"/>
                    </a:cubicBezTo>
                    <a:cubicBezTo>
                      <a:pt x="22592" y="81340"/>
                      <a:pt x="25793" y="81357"/>
                      <a:pt x="28712" y="82191"/>
                    </a:cubicBezTo>
                    <a:cubicBezTo>
                      <a:pt x="30951" y="82831"/>
                      <a:pt x="33129" y="83663"/>
                      <a:pt x="35338" y="84399"/>
                    </a:cubicBezTo>
                    <a:lnTo>
                      <a:pt x="35338" y="102069"/>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40" name="Group 139">
              <a:extLst>
                <a:ext uri="{FF2B5EF4-FFF2-40B4-BE49-F238E27FC236}">
                  <a16:creationId xmlns:a16="http://schemas.microsoft.com/office/drawing/2014/main" id="{D49AA237-B1AA-565C-886D-8B96348375DC}"/>
                </a:ext>
              </a:extLst>
            </p:cNvPr>
            <p:cNvGrpSpPr/>
            <p:nvPr/>
          </p:nvGrpSpPr>
          <p:grpSpPr>
            <a:xfrm>
              <a:off x="4813837" y="5476461"/>
              <a:ext cx="142984" cy="521045"/>
              <a:chOff x="4813837" y="5476461"/>
              <a:chExt cx="142984" cy="521045"/>
            </a:xfrm>
          </p:grpSpPr>
          <p:cxnSp>
            <p:nvCxnSpPr>
              <p:cNvPr id="178" name="Straight Connector 177">
                <a:extLst>
                  <a:ext uri="{FF2B5EF4-FFF2-40B4-BE49-F238E27FC236}">
                    <a16:creationId xmlns:a16="http://schemas.microsoft.com/office/drawing/2014/main" id="{E1317908-2061-B69E-A6CE-940D5566E28E}"/>
                  </a:ext>
                </a:extLst>
              </p:cNvPr>
              <p:cNvCxnSpPr/>
              <p:nvPr/>
            </p:nvCxnSpPr>
            <p:spPr>
              <a:xfrm flipV="1">
                <a:off x="4885329" y="5741438"/>
                <a:ext cx="0" cy="256068"/>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98" name="Freeform 97">
                <a:extLst>
                  <a:ext uri="{FF2B5EF4-FFF2-40B4-BE49-F238E27FC236}">
                    <a16:creationId xmlns:a16="http://schemas.microsoft.com/office/drawing/2014/main" id="{852E6A0F-23B1-F7D1-B663-9ED0EA424CE6}"/>
                  </a:ext>
                </a:extLst>
              </p:cNvPr>
              <p:cNvSpPr/>
              <p:nvPr/>
            </p:nvSpPr>
            <p:spPr>
              <a:xfrm>
                <a:off x="4813837" y="5476461"/>
                <a:ext cx="142984" cy="331304"/>
              </a:xfrm>
              <a:custGeom>
                <a:avLst/>
                <a:gdLst>
                  <a:gd name="connsiteX0" fmla="*/ 76215 w 142984"/>
                  <a:gd name="connsiteY0" fmla="*/ 0 h 331304"/>
                  <a:gd name="connsiteX1" fmla="*/ 76215 w 142984"/>
                  <a:gd name="connsiteY1" fmla="*/ 0 h 331304"/>
                  <a:gd name="connsiteX2" fmla="*/ 62963 w 142984"/>
                  <a:gd name="connsiteY2" fmla="*/ 39756 h 331304"/>
                  <a:gd name="connsiteX3" fmla="*/ 56337 w 142984"/>
                  <a:gd name="connsiteY3" fmla="*/ 49696 h 331304"/>
                  <a:gd name="connsiteX4" fmla="*/ 53024 w 142984"/>
                  <a:gd name="connsiteY4" fmla="*/ 59635 h 331304"/>
                  <a:gd name="connsiteX5" fmla="*/ 33146 w 142984"/>
                  <a:gd name="connsiteY5" fmla="*/ 89452 h 331304"/>
                  <a:gd name="connsiteX6" fmla="*/ 23206 w 142984"/>
                  <a:gd name="connsiteY6" fmla="*/ 106017 h 331304"/>
                  <a:gd name="connsiteX7" fmla="*/ 16580 w 142984"/>
                  <a:gd name="connsiteY7" fmla="*/ 132522 h 331304"/>
                  <a:gd name="connsiteX8" fmla="*/ 13267 w 142984"/>
                  <a:gd name="connsiteY8" fmla="*/ 142461 h 331304"/>
                  <a:gd name="connsiteX9" fmla="*/ 62963 w 142984"/>
                  <a:gd name="connsiteY9" fmla="*/ 159026 h 331304"/>
                  <a:gd name="connsiteX10" fmla="*/ 59650 w 142984"/>
                  <a:gd name="connsiteY10" fmla="*/ 168965 h 331304"/>
                  <a:gd name="connsiteX11" fmla="*/ 46398 w 142984"/>
                  <a:gd name="connsiteY11" fmla="*/ 188843 h 331304"/>
                  <a:gd name="connsiteX12" fmla="*/ 39772 w 142984"/>
                  <a:gd name="connsiteY12" fmla="*/ 198782 h 331304"/>
                  <a:gd name="connsiteX13" fmla="*/ 46398 w 142984"/>
                  <a:gd name="connsiteY13" fmla="*/ 205409 h 331304"/>
                  <a:gd name="connsiteX14" fmla="*/ 66276 w 142984"/>
                  <a:gd name="connsiteY14" fmla="*/ 202096 h 331304"/>
                  <a:gd name="connsiteX15" fmla="*/ 62963 w 142984"/>
                  <a:gd name="connsiteY15" fmla="*/ 215348 h 331304"/>
                  <a:gd name="connsiteX16" fmla="*/ 43085 w 142984"/>
                  <a:gd name="connsiteY16" fmla="*/ 225287 h 331304"/>
                  <a:gd name="connsiteX17" fmla="*/ 33146 w 142984"/>
                  <a:gd name="connsiteY17" fmla="*/ 235226 h 331304"/>
                  <a:gd name="connsiteX18" fmla="*/ 23206 w 142984"/>
                  <a:gd name="connsiteY18" fmla="*/ 238539 h 331304"/>
                  <a:gd name="connsiteX19" fmla="*/ 13267 w 142984"/>
                  <a:gd name="connsiteY19" fmla="*/ 245165 h 331304"/>
                  <a:gd name="connsiteX20" fmla="*/ 9954 w 142984"/>
                  <a:gd name="connsiteY20" fmla="*/ 261730 h 331304"/>
                  <a:gd name="connsiteX21" fmla="*/ 39772 w 142984"/>
                  <a:gd name="connsiteY21" fmla="*/ 274982 h 331304"/>
                  <a:gd name="connsiteX22" fmla="*/ 33146 w 142984"/>
                  <a:gd name="connsiteY22" fmla="*/ 284922 h 331304"/>
                  <a:gd name="connsiteX23" fmla="*/ 23206 w 142984"/>
                  <a:gd name="connsiteY23" fmla="*/ 301487 h 331304"/>
                  <a:gd name="connsiteX24" fmla="*/ 13267 w 142984"/>
                  <a:gd name="connsiteY24" fmla="*/ 304800 h 331304"/>
                  <a:gd name="connsiteX25" fmla="*/ 9954 w 142984"/>
                  <a:gd name="connsiteY25" fmla="*/ 314739 h 331304"/>
                  <a:gd name="connsiteX26" fmla="*/ 9954 w 142984"/>
                  <a:gd name="connsiteY26" fmla="*/ 331304 h 331304"/>
                  <a:gd name="connsiteX27" fmla="*/ 39772 w 142984"/>
                  <a:gd name="connsiteY27" fmla="*/ 324678 h 331304"/>
                  <a:gd name="connsiteX28" fmla="*/ 53024 w 142984"/>
                  <a:gd name="connsiteY28" fmla="*/ 321365 h 331304"/>
                  <a:gd name="connsiteX29" fmla="*/ 62963 w 142984"/>
                  <a:gd name="connsiteY29" fmla="*/ 324678 h 331304"/>
                  <a:gd name="connsiteX30" fmla="*/ 76215 w 142984"/>
                  <a:gd name="connsiteY30" fmla="*/ 304800 h 331304"/>
                  <a:gd name="connsiteX31" fmla="*/ 86154 w 142984"/>
                  <a:gd name="connsiteY31" fmla="*/ 301487 h 331304"/>
                  <a:gd name="connsiteX32" fmla="*/ 96093 w 142984"/>
                  <a:gd name="connsiteY32" fmla="*/ 294861 h 331304"/>
                  <a:gd name="connsiteX33" fmla="*/ 102720 w 142984"/>
                  <a:gd name="connsiteY33" fmla="*/ 288235 h 331304"/>
                  <a:gd name="connsiteX34" fmla="*/ 106033 w 142984"/>
                  <a:gd name="connsiteY34" fmla="*/ 298174 h 331304"/>
                  <a:gd name="connsiteX35" fmla="*/ 125911 w 142984"/>
                  <a:gd name="connsiteY35" fmla="*/ 294861 h 331304"/>
                  <a:gd name="connsiteX36" fmla="*/ 129224 w 142984"/>
                  <a:gd name="connsiteY36" fmla="*/ 284922 h 331304"/>
                  <a:gd name="connsiteX37" fmla="*/ 119285 w 142984"/>
                  <a:gd name="connsiteY37" fmla="*/ 258417 h 331304"/>
                  <a:gd name="connsiteX38" fmla="*/ 109346 w 142984"/>
                  <a:gd name="connsiteY38" fmla="*/ 228600 h 331304"/>
                  <a:gd name="connsiteX39" fmla="*/ 119285 w 142984"/>
                  <a:gd name="connsiteY39" fmla="*/ 235226 h 331304"/>
                  <a:gd name="connsiteX40" fmla="*/ 129224 w 142984"/>
                  <a:gd name="connsiteY40" fmla="*/ 238539 h 331304"/>
                  <a:gd name="connsiteX41" fmla="*/ 139163 w 142984"/>
                  <a:gd name="connsiteY41" fmla="*/ 231913 h 331304"/>
                  <a:gd name="connsiteX42" fmla="*/ 115972 w 142984"/>
                  <a:gd name="connsiteY42" fmla="*/ 185530 h 331304"/>
                  <a:gd name="connsiteX43" fmla="*/ 109346 w 142984"/>
                  <a:gd name="connsiteY43" fmla="*/ 175591 h 331304"/>
                  <a:gd name="connsiteX44" fmla="*/ 119285 w 142984"/>
                  <a:gd name="connsiteY44" fmla="*/ 168965 h 331304"/>
                  <a:gd name="connsiteX45" fmla="*/ 129224 w 142984"/>
                  <a:gd name="connsiteY45" fmla="*/ 175591 h 331304"/>
                  <a:gd name="connsiteX46" fmla="*/ 139163 w 142984"/>
                  <a:gd name="connsiteY46" fmla="*/ 178904 h 331304"/>
                  <a:gd name="connsiteX47" fmla="*/ 139163 w 142984"/>
                  <a:gd name="connsiteY47" fmla="*/ 152400 h 331304"/>
                  <a:gd name="connsiteX48" fmla="*/ 129224 w 142984"/>
                  <a:gd name="connsiteY48" fmla="*/ 142461 h 331304"/>
                  <a:gd name="connsiteX49" fmla="*/ 115972 w 142984"/>
                  <a:gd name="connsiteY49" fmla="*/ 122582 h 331304"/>
                  <a:gd name="connsiteX50" fmla="*/ 109346 w 142984"/>
                  <a:gd name="connsiteY50" fmla="*/ 102704 h 331304"/>
                  <a:gd name="connsiteX51" fmla="*/ 106033 w 142984"/>
                  <a:gd name="connsiteY51" fmla="*/ 92765 h 331304"/>
                  <a:gd name="connsiteX52" fmla="*/ 99406 w 142984"/>
                  <a:gd name="connsiteY52" fmla="*/ 82826 h 331304"/>
                  <a:gd name="connsiteX53" fmla="*/ 89467 w 142984"/>
                  <a:gd name="connsiteY53" fmla="*/ 79513 h 331304"/>
                  <a:gd name="connsiteX54" fmla="*/ 82841 w 142984"/>
                  <a:gd name="connsiteY54" fmla="*/ 69574 h 331304"/>
                  <a:gd name="connsiteX55" fmla="*/ 72902 w 142984"/>
                  <a:gd name="connsiteY55" fmla="*/ 62948 h 331304"/>
                  <a:gd name="connsiteX56" fmla="*/ 69589 w 142984"/>
                  <a:gd name="connsiteY56" fmla="*/ 53009 h 331304"/>
                  <a:gd name="connsiteX57" fmla="*/ 62963 w 142984"/>
                  <a:gd name="connsiteY57" fmla="*/ 46382 h 331304"/>
                  <a:gd name="connsiteX58" fmla="*/ 59650 w 142984"/>
                  <a:gd name="connsiteY58" fmla="*/ 36443 h 331304"/>
                  <a:gd name="connsiteX59" fmla="*/ 49711 w 142984"/>
                  <a:gd name="connsiteY59" fmla="*/ 13252 h 331304"/>
                  <a:gd name="connsiteX60" fmla="*/ 76215 w 142984"/>
                  <a:gd name="connsiteY60" fmla="*/ 0 h 33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42984" h="331304">
                    <a:moveTo>
                      <a:pt x="76215" y="0"/>
                    </a:moveTo>
                    <a:lnTo>
                      <a:pt x="76215" y="0"/>
                    </a:lnTo>
                    <a:lnTo>
                      <a:pt x="62963" y="39756"/>
                    </a:lnTo>
                    <a:cubicBezTo>
                      <a:pt x="61704" y="43534"/>
                      <a:pt x="58118" y="46134"/>
                      <a:pt x="56337" y="49696"/>
                    </a:cubicBezTo>
                    <a:cubicBezTo>
                      <a:pt x="54775" y="52820"/>
                      <a:pt x="54720" y="56582"/>
                      <a:pt x="53024" y="59635"/>
                    </a:cubicBezTo>
                    <a:lnTo>
                      <a:pt x="33146" y="89452"/>
                    </a:lnTo>
                    <a:cubicBezTo>
                      <a:pt x="15947" y="115251"/>
                      <a:pt x="43840" y="85386"/>
                      <a:pt x="23206" y="106017"/>
                    </a:cubicBezTo>
                    <a:cubicBezTo>
                      <a:pt x="15633" y="128736"/>
                      <a:pt x="24576" y="100538"/>
                      <a:pt x="16580" y="132522"/>
                    </a:cubicBezTo>
                    <a:cubicBezTo>
                      <a:pt x="15733" y="135910"/>
                      <a:pt x="14371" y="139148"/>
                      <a:pt x="13267" y="142461"/>
                    </a:cubicBezTo>
                    <a:cubicBezTo>
                      <a:pt x="28865" y="173657"/>
                      <a:pt x="7585" y="140567"/>
                      <a:pt x="62963" y="159026"/>
                    </a:cubicBezTo>
                    <a:cubicBezTo>
                      <a:pt x="66276" y="160130"/>
                      <a:pt x="61346" y="165912"/>
                      <a:pt x="59650" y="168965"/>
                    </a:cubicBezTo>
                    <a:cubicBezTo>
                      <a:pt x="55783" y="175926"/>
                      <a:pt x="50815" y="182217"/>
                      <a:pt x="46398" y="188843"/>
                    </a:cubicBezTo>
                    <a:lnTo>
                      <a:pt x="39772" y="198782"/>
                    </a:lnTo>
                    <a:cubicBezTo>
                      <a:pt x="41981" y="200991"/>
                      <a:pt x="43298" y="205021"/>
                      <a:pt x="46398" y="205409"/>
                    </a:cubicBezTo>
                    <a:cubicBezTo>
                      <a:pt x="53063" y="206242"/>
                      <a:pt x="60516" y="198640"/>
                      <a:pt x="66276" y="202096"/>
                    </a:cubicBezTo>
                    <a:cubicBezTo>
                      <a:pt x="70180" y="204439"/>
                      <a:pt x="65489" y="211559"/>
                      <a:pt x="62963" y="215348"/>
                    </a:cubicBezTo>
                    <a:cubicBezTo>
                      <a:pt x="59293" y="220853"/>
                      <a:pt x="48755" y="223397"/>
                      <a:pt x="43085" y="225287"/>
                    </a:cubicBezTo>
                    <a:cubicBezTo>
                      <a:pt x="39772" y="228600"/>
                      <a:pt x="37044" y="232627"/>
                      <a:pt x="33146" y="235226"/>
                    </a:cubicBezTo>
                    <a:cubicBezTo>
                      <a:pt x="30240" y="237163"/>
                      <a:pt x="26330" y="236977"/>
                      <a:pt x="23206" y="238539"/>
                    </a:cubicBezTo>
                    <a:cubicBezTo>
                      <a:pt x="19645" y="240320"/>
                      <a:pt x="16580" y="242956"/>
                      <a:pt x="13267" y="245165"/>
                    </a:cubicBezTo>
                    <a:cubicBezTo>
                      <a:pt x="12163" y="250687"/>
                      <a:pt x="11320" y="256267"/>
                      <a:pt x="9954" y="261730"/>
                    </a:cubicBezTo>
                    <a:cubicBezTo>
                      <a:pt x="4795" y="282365"/>
                      <a:pt x="-2123" y="270793"/>
                      <a:pt x="39772" y="274982"/>
                    </a:cubicBezTo>
                    <a:cubicBezTo>
                      <a:pt x="37563" y="278295"/>
                      <a:pt x="34927" y="281360"/>
                      <a:pt x="33146" y="284922"/>
                    </a:cubicBezTo>
                    <a:cubicBezTo>
                      <a:pt x="28678" y="293858"/>
                      <a:pt x="32452" y="295940"/>
                      <a:pt x="23206" y="301487"/>
                    </a:cubicBezTo>
                    <a:cubicBezTo>
                      <a:pt x="20211" y="303284"/>
                      <a:pt x="16580" y="303696"/>
                      <a:pt x="13267" y="304800"/>
                    </a:cubicBezTo>
                    <a:cubicBezTo>
                      <a:pt x="12163" y="308113"/>
                      <a:pt x="11891" y="311833"/>
                      <a:pt x="9954" y="314739"/>
                    </a:cubicBezTo>
                    <a:cubicBezTo>
                      <a:pt x="143" y="329456"/>
                      <a:pt x="-6385" y="320411"/>
                      <a:pt x="9954" y="331304"/>
                    </a:cubicBezTo>
                    <a:cubicBezTo>
                      <a:pt x="42272" y="323224"/>
                      <a:pt x="1917" y="333090"/>
                      <a:pt x="39772" y="324678"/>
                    </a:cubicBezTo>
                    <a:cubicBezTo>
                      <a:pt x="44217" y="323690"/>
                      <a:pt x="48607" y="322469"/>
                      <a:pt x="53024" y="321365"/>
                    </a:cubicBezTo>
                    <a:cubicBezTo>
                      <a:pt x="56337" y="322469"/>
                      <a:pt x="60121" y="326708"/>
                      <a:pt x="62963" y="324678"/>
                    </a:cubicBezTo>
                    <a:cubicBezTo>
                      <a:pt x="69443" y="320049"/>
                      <a:pt x="68660" y="307318"/>
                      <a:pt x="76215" y="304800"/>
                    </a:cubicBezTo>
                    <a:lnTo>
                      <a:pt x="86154" y="301487"/>
                    </a:lnTo>
                    <a:cubicBezTo>
                      <a:pt x="89467" y="299278"/>
                      <a:pt x="92984" y="297348"/>
                      <a:pt x="96093" y="294861"/>
                    </a:cubicBezTo>
                    <a:cubicBezTo>
                      <a:pt x="98532" y="292910"/>
                      <a:pt x="99757" y="287247"/>
                      <a:pt x="102720" y="288235"/>
                    </a:cubicBezTo>
                    <a:cubicBezTo>
                      <a:pt x="106033" y="289339"/>
                      <a:pt x="104929" y="294861"/>
                      <a:pt x="106033" y="298174"/>
                    </a:cubicBezTo>
                    <a:cubicBezTo>
                      <a:pt x="112659" y="297070"/>
                      <a:pt x="120079" y="298194"/>
                      <a:pt x="125911" y="294861"/>
                    </a:cubicBezTo>
                    <a:cubicBezTo>
                      <a:pt x="128943" y="293128"/>
                      <a:pt x="129224" y="288414"/>
                      <a:pt x="129224" y="284922"/>
                    </a:cubicBezTo>
                    <a:cubicBezTo>
                      <a:pt x="129224" y="263321"/>
                      <a:pt x="126140" y="273841"/>
                      <a:pt x="119285" y="258417"/>
                    </a:cubicBezTo>
                    <a:lnTo>
                      <a:pt x="109346" y="228600"/>
                    </a:lnTo>
                    <a:cubicBezTo>
                      <a:pt x="108087" y="224823"/>
                      <a:pt x="115724" y="233445"/>
                      <a:pt x="119285" y="235226"/>
                    </a:cubicBezTo>
                    <a:cubicBezTo>
                      <a:pt x="122409" y="236788"/>
                      <a:pt x="125911" y="237435"/>
                      <a:pt x="129224" y="238539"/>
                    </a:cubicBezTo>
                    <a:cubicBezTo>
                      <a:pt x="132537" y="236330"/>
                      <a:pt x="138382" y="235817"/>
                      <a:pt x="139163" y="231913"/>
                    </a:cubicBezTo>
                    <a:cubicBezTo>
                      <a:pt x="145551" y="199973"/>
                      <a:pt x="130712" y="207640"/>
                      <a:pt x="115972" y="185530"/>
                    </a:cubicBezTo>
                    <a:lnTo>
                      <a:pt x="109346" y="175591"/>
                    </a:lnTo>
                    <a:cubicBezTo>
                      <a:pt x="112659" y="173382"/>
                      <a:pt x="115303" y="168965"/>
                      <a:pt x="119285" y="168965"/>
                    </a:cubicBezTo>
                    <a:cubicBezTo>
                      <a:pt x="123267" y="168965"/>
                      <a:pt x="125663" y="173810"/>
                      <a:pt x="129224" y="175591"/>
                    </a:cubicBezTo>
                    <a:cubicBezTo>
                      <a:pt x="132348" y="177153"/>
                      <a:pt x="135850" y="177800"/>
                      <a:pt x="139163" y="178904"/>
                    </a:cubicBezTo>
                    <a:cubicBezTo>
                      <a:pt x="142769" y="168086"/>
                      <a:pt x="145560" y="165193"/>
                      <a:pt x="139163" y="152400"/>
                    </a:cubicBezTo>
                    <a:cubicBezTo>
                      <a:pt x="137068" y="148209"/>
                      <a:pt x="132537" y="145774"/>
                      <a:pt x="129224" y="142461"/>
                    </a:cubicBezTo>
                    <a:cubicBezTo>
                      <a:pt x="118264" y="109581"/>
                      <a:pt x="136652" y="159808"/>
                      <a:pt x="115972" y="122582"/>
                    </a:cubicBezTo>
                    <a:cubicBezTo>
                      <a:pt x="112580" y="116476"/>
                      <a:pt x="111555" y="109330"/>
                      <a:pt x="109346" y="102704"/>
                    </a:cubicBezTo>
                    <a:cubicBezTo>
                      <a:pt x="108242" y="99391"/>
                      <a:pt x="107970" y="95671"/>
                      <a:pt x="106033" y="92765"/>
                    </a:cubicBezTo>
                    <a:cubicBezTo>
                      <a:pt x="103824" y="89452"/>
                      <a:pt x="102515" y="85313"/>
                      <a:pt x="99406" y="82826"/>
                    </a:cubicBezTo>
                    <a:cubicBezTo>
                      <a:pt x="96679" y="80645"/>
                      <a:pt x="92780" y="80617"/>
                      <a:pt x="89467" y="79513"/>
                    </a:cubicBezTo>
                    <a:cubicBezTo>
                      <a:pt x="87258" y="76200"/>
                      <a:pt x="85657" y="72390"/>
                      <a:pt x="82841" y="69574"/>
                    </a:cubicBezTo>
                    <a:cubicBezTo>
                      <a:pt x="80025" y="66758"/>
                      <a:pt x="75389" y="66057"/>
                      <a:pt x="72902" y="62948"/>
                    </a:cubicBezTo>
                    <a:cubicBezTo>
                      <a:pt x="70720" y="60221"/>
                      <a:pt x="71386" y="56004"/>
                      <a:pt x="69589" y="53009"/>
                    </a:cubicBezTo>
                    <a:cubicBezTo>
                      <a:pt x="67982" y="50330"/>
                      <a:pt x="65172" y="48591"/>
                      <a:pt x="62963" y="46382"/>
                    </a:cubicBezTo>
                    <a:cubicBezTo>
                      <a:pt x="61859" y="43069"/>
                      <a:pt x="60609" y="39801"/>
                      <a:pt x="59650" y="36443"/>
                    </a:cubicBezTo>
                    <a:cubicBezTo>
                      <a:pt x="56609" y="25798"/>
                      <a:pt x="57781" y="21322"/>
                      <a:pt x="49711" y="13252"/>
                    </a:cubicBezTo>
                    <a:cubicBezTo>
                      <a:pt x="47965" y="11506"/>
                      <a:pt x="45294" y="11043"/>
                      <a:pt x="76215"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43" name="Group 142">
              <a:extLst>
                <a:ext uri="{FF2B5EF4-FFF2-40B4-BE49-F238E27FC236}">
                  <a16:creationId xmlns:a16="http://schemas.microsoft.com/office/drawing/2014/main" id="{2B34DA60-CF47-4F2F-8D9B-9D799F223A26}"/>
                </a:ext>
              </a:extLst>
            </p:cNvPr>
            <p:cNvGrpSpPr/>
            <p:nvPr/>
          </p:nvGrpSpPr>
          <p:grpSpPr>
            <a:xfrm>
              <a:off x="5002696" y="5744817"/>
              <a:ext cx="76259" cy="260020"/>
              <a:chOff x="5002696" y="5744817"/>
              <a:chExt cx="76259" cy="260020"/>
            </a:xfrm>
          </p:grpSpPr>
          <p:cxnSp>
            <p:nvCxnSpPr>
              <p:cNvPr id="175" name="Straight Connector 174">
                <a:extLst>
                  <a:ext uri="{FF2B5EF4-FFF2-40B4-BE49-F238E27FC236}">
                    <a16:creationId xmlns:a16="http://schemas.microsoft.com/office/drawing/2014/main" id="{EE1A926A-5E1B-BF54-8599-3A0762EF71C1}"/>
                  </a:ext>
                </a:extLst>
              </p:cNvPr>
              <p:cNvCxnSpPr/>
              <p:nvPr/>
            </p:nvCxnSpPr>
            <p:spPr>
              <a:xfrm flipV="1">
                <a:off x="5037313" y="5877130"/>
                <a:ext cx="1" cy="12770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99" name="Freeform 98">
                <a:extLst>
                  <a:ext uri="{FF2B5EF4-FFF2-40B4-BE49-F238E27FC236}">
                    <a16:creationId xmlns:a16="http://schemas.microsoft.com/office/drawing/2014/main" id="{917704C8-52A7-2AC5-C06A-D168958D110D}"/>
                  </a:ext>
                </a:extLst>
              </p:cNvPr>
              <p:cNvSpPr/>
              <p:nvPr/>
            </p:nvSpPr>
            <p:spPr>
              <a:xfrm>
                <a:off x="5002696" y="5744817"/>
                <a:ext cx="76259" cy="155713"/>
              </a:xfrm>
              <a:custGeom>
                <a:avLst/>
                <a:gdLst>
                  <a:gd name="connsiteX0" fmla="*/ 26504 w 76259"/>
                  <a:gd name="connsiteY0" fmla="*/ 0 h 155713"/>
                  <a:gd name="connsiteX1" fmla="*/ 26504 w 76259"/>
                  <a:gd name="connsiteY1" fmla="*/ 0 h 155713"/>
                  <a:gd name="connsiteX2" fmla="*/ 16565 w 76259"/>
                  <a:gd name="connsiteY2" fmla="*/ 72887 h 155713"/>
                  <a:gd name="connsiteX3" fmla="*/ 6626 w 76259"/>
                  <a:gd name="connsiteY3" fmla="*/ 102705 h 155713"/>
                  <a:gd name="connsiteX4" fmla="*/ 3313 w 76259"/>
                  <a:gd name="connsiteY4" fmla="*/ 112644 h 155713"/>
                  <a:gd name="connsiteX5" fmla="*/ 0 w 76259"/>
                  <a:gd name="connsiteY5" fmla="*/ 122583 h 155713"/>
                  <a:gd name="connsiteX6" fmla="*/ 3313 w 76259"/>
                  <a:gd name="connsiteY6" fmla="*/ 139148 h 155713"/>
                  <a:gd name="connsiteX7" fmla="*/ 6626 w 76259"/>
                  <a:gd name="connsiteY7" fmla="*/ 149087 h 155713"/>
                  <a:gd name="connsiteX8" fmla="*/ 36443 w 76259"/>
                  <a:gd name="connsiteY8" fmla="*/ 145774 h 155713"/>
                  <a:gd name="connsiteX9" fmla="*/ 53008 w 76259"/>
                  <a:gd name="connsiteY9" fmla="*/ 149087 h 155713"/>
                  <a:gd name="connsiteX10" fmla="*/ 72887 w 76259"/>
                  <a:gd name="connsiteY10" fmla="*/ 155713 h 155713"/>
                  <a:gd name="connsiteX11" fmla="*/ 76200 w 76259"/>
                  <a:gd name="connsiteY11" fmla="*/ 145774 h 155713"/>
                  <a:gd name="connsiteX12" fmla="*/ 62947 w 76259"/>
                  <a:gd name="connsiteY12" fmla="*/ 125896 h 155713"/>
                  <a:gd name="connsiteX13" fmla="*/ 59634 w 76259"/>
                  <a:gd name="connsiteY13" fmla="*/ 109331 h 155713"/>
                  <a:gd name="connsiteX14" fmla="*/ 53008 w 76259"/>
                  <a:gd name="connsiteY14" fmla="*/ 99392 h 155713"/>
                  <a:gd name="connsiteX15" fmla="*/ 39756 w 76259"/>
                  <a:gd name="connsiteY15" fmla="*/ 59635 h 155713"/>
                  <a:gd name="connsiteX16" fmla="*/ 26504 w 76259"/>
                  <a:gd name="connsiteY16" fmla="*/ 0 h 15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59" h="155713">
                    <a:moveTo>
                      <a:pt x="26504" y="0"/>
                    </a:moveTo>
                    <a:lnTo>
                      <a:pt x="26504" y="0"/>
                    </a:lnTo>
                    <a:cubicBezTo>
                      <a:pt x="22086" y="75099"/>
                      <a:pt x="30414" y="34800"/>
                      <a:pt x="16565" y="72887"/>
                    </a:cubicBezTo>
                    <a:cubicBezTo>
                      <a:pt x="12985" y="82733"/>
                      <a:pt x="9939" y="92766"/>
                      <a:pt x="6626" y="102705"/>
                    </a:cubicBezTo>
                    <a:lnTo>
                      <a:pt x="3313" y="112644"/>
                    </a:lnTo>
                    <a:lnTo>
                      <a:pt x="0" y="122583"/>
                    </a:lnTo>
                    <a:cubicBezTo>
                      <a:pt x="1104" y="128105"/>
                      <a:pt x="1947" y="133685"/>
                      <a:pt x="3313" y="139148"/>
                    </a:cubicBezTo>
                    <a:cubicBezTo>
                      <a:pt x="4160" y="142536"/>
                      <a:pt x="3202" y="148402"/>
                      <a:pt x="6626" y="149087"/>
                    </a:cubicBezTo>
                    <a:cubicBezTo>
                      <a:pt x="16432" y="151048"/>
                      <a:pt x="26504" y="146878"/>
                      <a:pt x="36443" y="145774"/>
                    </a:cubicBezTo>
                    <a:cubicBezTo>
                      <a:pt x="41965" y="146878"/>
                      <a:pt x="47575" y="147605"/>
                      <a:pt x="53008" y="149087"/>
                    </a:cubicBezTo>
                    <a:cubicBezTo>
                      <a:pt x="59747" y="150925"/>
                      <a:pt x="72887" y="155713"/>
                      <a:pt x="72887" y="155713"/>
                    </a:cubicBezTo>
                    <a:cubicBezTo>
                      <a:pt x="73991" y="152400"/>
                      <a:pt x="76694" y="149231"/>
                      <a:pt x="76200" y="145774"/>
                    </a:cubicBezTo>
                    <a:cubicBezTo>
                      <a:pt x="74863" y="136413"/>
                      <a:pt x="68838" y="131786"/>
                      <a:pt x="62947" y="125896"/>
                    </a:cubicBezTo>
                    <a:cubicBezTo>
                      <a:pt x="61843" y="120374"/>
                      <a:pt x="61611" y="114603"/>
                      <a:pt x="59634" y="109331"/>
                    </a:cubicBezTo>
                    <a:cubicBezTo>
                      <a:pt x="58236" y="105603"/>
                      <a:pt x="54369" y="103134"/>
                      <a:pt x="53008" y="99392"/>
                    </a:cubicBezTo>
                    <a:cubicBezTo>
                      <a:pt x="32145" y="42018"/>
                      <a:pt x="57526" y="95175"/>
                      <a:pt x="39756" y="59635"/>
                    </a:cubicBezTo>
                    <a:cubicBezTo>
                      <a:pt x="35843" y="16593"/>
                      <a:pt x="28713" y="9939"/>
                      <a:pt x="26504"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41" name="Group 140">
              <a:extLst>
                <a:ext uri="{FF2B5EF4-FFF2-40B4-BE49-F238E27FC236}">
                  <a16:creationId xmlns:a16="http://schemas.microsoft.com/office/drawing/2014/main" id="{FEF00F79-B225-99A5-59EF-C1D460507B77}"/>
                </a:ext>
              </a:extLst>
            </p:cNvPr>
            <p:cNvGrpSpPr/>
            <p:nvPr/>
          </p:nvGrpSpPr>
          <p:grpSpPr>
            <a:xfrm>
              <a:off x="4890052" y="5545326"/>
              <a:ext cx="69593" cy="458252"/>
              <a:chOff x="4890052" y="5545326"/>
              <a:chExt cx="69593" cy="458252"/>
            </a:xfrm>
          </p:grpSpPr>
          <p:cxnSp>
            <p:nvCxnSpPr>
              <p:cNvPr id="173" name="Straight Connector 172">
                <a:extLst>
                  <a:ext uri="{FF2B5EF4-FFF2-40B4-BE49-F238E27FC236}">
                    <a16:creationId xmlns:a16="http://schemas.microsoft.com/office/drawing/2014/main" id="{E8E113DF-3B7B-1FA5-58E8-95DB0248C393}"/>
                  </a:ext>
                </a:extLst>
              </p:cNvPr>
              <p:cNvCxnSpPr/>
              <p:nvPr/>
            </p:nvCxnSpPr>
            <p:spPr>
              <a:xfrm flipV="1">
                <a:off x="4919567" y="5875871"/>
                <a:ext cx="1" cy="12770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101" name="Freeform 100">
                <a:extLst>
                  <a:ext uri="{FF2B5EF4-FFF2-40B4-BE49-F238E27FC236}">
                    <a16:creationId xmlns:a16="http://schemas.microsoft.com/office/drawing/2014/main" id="{28AB1590-C716-B00C-7495-1FC90248F98B}"/>
                  </a:ext>
                </a:extLst>
              </p:cNvPr>
              <p:cNvSpPr/>
              <p:nvPr/>
            </p:nvSpPr>
            <p:spPr>
              <a:xfrm>
                <a:off x="4890052" y="5545326"/>
                <a:ext cx="69593" cy="335512"/>
              </a:xfrm>
              <a:custGeom>
                <a:avLst/>
                <a:gdLst>
                  <a:gd name="connsiteX0" fmla="*/ 0 w 69593"/>
                  <a:gd name="connsiteY0" fmla="*/ 328700 h 335512"/>
                  <a:gd name="connsiteX1" fmla="*/ 0 w 69593"/>
                  <a:gd name="connsiteY1" fmla="*/ 328700 h 335512"/>
                  <a:gd name="connsiteX2" fmla="*/ 49696 w 69593"/>
                  <a:gd name="connsiteY2" fmla="*/ 332013 h 335512"/>
                  <a:gd name="connsiteX3" fmla="*/ 69574 w 69593"/>
                  <a:gd name="connsiteY3" fmla="*/ 332013 h 335512"/>
                  <a:gd name="connsiteX4" fmla="*/ 59635 w 69593"/>
                  <a:gd name="connsiteY4" fmla="*/ 308822 h 335512"/>
                  <a:gd name="connsiteX5" fmla="*/ 49696 w 69593"/>
                  <a:gd name="connsiteY5" fmla="*/ 295570 h 335512"/>
                  <a:gd name="connsiteX6" fmla="*/ 43070 w 69593"/>
                  <a:gd name="connsiteY6" fmla="*/ 285631 h 335512"/>
                  <a:gd name="connsiteX7" fmla="*/ 46383 w 69593"/>
                  <a:gd name="connsiteY7" fmla="*/ 275691 h 335512"/>
                  <a:gd name="connsiteX8" fmla="*/ 59635 w 69593"/>
                  <a:gd name="connsiteY8" fmla="*/ 272378 h 335512"/>
                  <a:gd name="connsiteX9" fmla="*/ 53009 w 69593"/>
                  <a:gd name="connsiteY9" fmla="*/ 259126 h 335512"/>
                  <a:gd name="connsiteX10" fmla="*/ 49696 w 69593"/>
                  <a:gd name="connsiteY10" fmla="*/ 249187 h 335512"/>
                  <a:gd name="connsiteX11" fmla="*/ 53009 w 69593"/>
                  <a:gd name="connsiteY11" fmla="*/ 235935 h 335512"/>
                  <a:gd name="connsiteX12" fmla="*/ 49696 w 69593"/>
                  <a:gd name="connsiteY12" fmla="*/ 219370 h 335512"/>
                  <a:gd name="connsiteX13" fmla="*/ 39757 w 69593"/>
                  <a:gd name="connsiteY13" fmla="*/ 196178 h 335512"/>
                  <a:gd name="connsiteX14" fmla="*/ 66261 w 69593"/>
                  <a:gd name="connsiteY14" fmla="*/ 166361 h 335512"/>
                  <a:gd name="connsiteX15" fmla="*/ 62948 w 69593"/>
                  <a:gd name="connsiteY15" fmla="*/ 96787 h 335512"/>
                  <a:gd name="connsiteX16" fmla="*/ 59635 w 69593"/>
                  <a:gd name="connsiteY16" fmla="*/ 86848 h 335512"/>
                  <a:gd name="connsiteX17" fmla="*/ 46383 w 69593"/>
                  <a:gd name="connsiteY17" fmla="*/ 66970 h 335512"/>
                  <a:gd name="connsiteX18" fmla="*/ 49696 w 69593"/>
                  <a:gd name="connsiteY18" fmla="*/ 17274 h 335512"/>
                  <a:gd name="connsiteX19" fmla="*/ 46383 w 69593"/>
                  <a:gd name="connsiteY19" fmla="*/ 709 h 335512"/>
                  <a:gd name="connsiteX20" fmla="*/ 36444 w 69593"/>
                  <a:gd name="connsiteY20" fmla="*/ 4022 h 335512"/>
                  <a:gd name="connsiteX21" fmla="*/ 43070 w 69593"/>
                  <a:gd name="connsiteY21" fmla="*/ 103413 h 335512"/>
                  <a:gd name="connsiteX22" fmla="*/ 46383 w 69593"/>
                  <a:gd name="connsiteY22" fmla="*/ 113352 h 335512"/>
                  <a:gd name="connsiteX23" fmla="*/ 49696 w 69593"/>
                  <a:gd name="connsiteY23" fmla="*/ 153109 h 335512"/>
                  <a:gd name="connsiteX24" fmla="*/ 59635 w 69593"/>
                  <a:gd name="connsiteY24" fmla="*/ 186239 h 335512"/>
                  <a:gd name="connsiteX25" fmla="*/ 66261 w 69593"/>
                  <a:gd name="connsiteY25" fmla="*/ 219370 h 335512"/>
                  <a:gd name="connsiteX26" fmla="*/ 53009 w 69593"/>
                  <a:gd name="connsiteY26" fmla="*/ 249187 h 335512"/>
                  <a:gd name="connsiteX27" fmla="*/ 36444 w 69593"/>
                  <a:gd name="connsiteY27" fmla="*/ 265752 h 335512"/>
                  <a:gd name="connsiteX28" fmla="*/ 29818 w 69593"/>
                  <a:gd name="connsiteY28" fmla="*/ 275691 h 335512"/>
                  <a:gd name="connsiteX29" fmla="*/ 19878 w 69593"/>
                  <a:gd name="connsiteY29" fmla="*/ 295570 h 335512"/>
                  <a:gd name="connsiteX30" fmla="*/ 9939 w 69593"/>
                  <a:gd name="connsiteY30" fmla="*/ 302196 h 335512"/>
                  <a:gd name="connsiteX31" fmla="*/ 0 w 69593"/>
                  <a:gd name="connsiteY31" fmla="*/ 328700 h 3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9593" h="335512">
                    <a:moveTo>
                      <a:pt x="0" y="328700"/>
                    </a:moveTo>
                    <a:lnTo>
                      <a:pt x="0" y="328700"/>
                    </a:lnTo>
                    <a:cubicBezTo>
                      <a:pt x="16565" y="329804"/>
                      <a:pt x="33195" y="330180"/>
                      <a:pt x="49696" y="332013"/>
                    </a:cubicBezTo>
                    <a:cubicBezTo>
                      <a:pt x="69574" y="334222"/>
                      <a:pt x="49696" y="338639"/>
                      <a:pt x="69574" y="332013"/>
                    </a:cubicBezTo>
                    <a:cubicBezTo>
                      <a:pt x="66353" y="322351"/>
                      <a:pt x="65483" y="318179"/>
                      <a:pt x="59635" y="308822"/>
                    </a:cubicBezTo>
                    <a:cubicBezTo>
                      <a:pt x="56709" y="304140"/>
                      <a:pt x="52905" y="300063"/>
                      <a:pt x="49696" y="295570"/>
                    </a:cubicBezTo>
                    <a:cubicBezTo>
                      <a:pt x="47382" y="292330"/>
                      <a:pt x="45279" y="288944"/>
                      <a:pt x="43070" y="285631"/>
                    </a:cubicBezTo>
                    <a:cubicBezTo>
                      <a:pt x="44174" y="282318"/>
                      <a:pt x="43656" y="277873"/>
                      <a:pt x="46383" y="275691"/>
                    </a:cubicBezTo>
                    <a:cubicBezTo>
                      <a:pt x="49938" y="272846"/>
                      <a:pt x="57944" y="276606"/>
                      <a:pt x="59635" y="272378"/>
                    </a:cubicBezTo>
                    <a:cubicBezTo>
                      <a:pt x="61469" y="267793"/>
                      <a:pt x="54954" y="263665"/>
                      <a:pt x="53009" y="259126"/>
                    </a:cubicBezTo>
                    <a:cubicBezTo>
                      <a:pt x="51633" y="255916"/>
                      <a:pt x="50800" y="252500"/>
                      <a:pt x="49696" y="249187"/>
                    </a:cubicBezTo>
                    <a:cubicBezTo>
                      <a:pt x="50800" y="244770"/>
                      <a:pt x="53009" y="240488"/>
                      <a:pt x="53009" y="235935"/>
                    </a:cubicBezTo>
                    <a:cubicBezTo>
                      <a:pt x="53009" y="230304"/>
                      <a:pt x="51062" y="224833"/>
                      <a:pt x="49696" y="219370"/>
                    </a:cubicBezTo>
                    <a:cubicBezTo>
                      <a:pt x="47259" y="209621"/>
                      <a:pt x="44497" y="205659"/>
                      <a:pt x="39757" y="196178"/>
                    </a:cubicBezTo>
                    <a:cubicBezTo>
                      <a:pt x="64583" y="179627"/>
                      <a:pt x="56677" y="190320"/>
                      <a:pt x="66261" y="166361"/>
                    </a:cubicBezTo>
                    <a:cubicBezTo>
                      <a:pt x="70618" y="127148"/>
                      <a:pt x="71809" y="141091"/>
                      <a:pt x="62948" y="96787"/>
                    </a:cubicBezTo>
                    <a:cubicBezTo>
                      <a:pt x="62263" y="93363"/>
                      <a:pt x="61331" y="89901"/>
                      <a:pt x="59635" y="86848"/>
                    </a:cubicBezTo>
                    <a:cubicBezTo>
                      <a:pt x="55768" y="79887"/>
                      <a:pt x="46383" y="66970"/>
                      <a:pt x="46383" y="66970"/>
                    </a:cubicBezTo>
                    <a:cubicBezTo>
                      <a:pt x="47487" y="50405"/>
                      <a:pt x="49696" y="33876"/>
                      <a:pt x="49696" y="17274"/>
                    </a:cubicBezTo>
                    <a:cubicBezTo>
                      <a:pt x="49696" y="11643"/>
                      <a:pt x="50365" y="4691"/>
                      <a:pt x="46383" y="709"/>
                    </a:cubicBezTo>
                    <a:cubicBezTo>
                      <a:pt x="43914" y="-1760"/>
                      <a:pt x="39757" y="2918"/>
                      <a:pt x="36444" y="4022"/>
                    </a:cubicBezTo>
                    <a:cubicBezTo>
                      <a:pt x="37942" y="41467"/>
                      <a:pt x="34754" y="70149"/>
                      <a:pt x="43070" y="103413"/>
                    </a:cubicBezTo>
                    <a:cubicBezTo>
                      <a:pt x="43917" y="106801"/>
                      <a:pt x="45279" y="110039"/>
                      <a:pt x="46383" y="113352"/>
                    </a:cubicBezTo>
                    <a:cubicBezTo>
                      <a:pt x="47487" y="126604"/>
                      <a:pt x="48047" y="139913"/>
                      <a:pt x="49696" y="153109"/>
                    </a:cubicBezTo>
                    <a:cubicBezTo>
                      <a:pt x="52576" y="176152"/>
                      <a:pt x="54831" y="157417"/>
                      <a:pt x="59635" y="186239"/>
                    </a:cubicBezTo>
                    <a:cubicBezTo>
                      <a:pt x="63697" y="210609"/>
                      <a:pt x="61319" y="199600"/>
                      <a:pt x="66261" y="219370"/>
                    </a:cubicBezTo>
                    <a:cubicBezTo>
                      <a:pt x="59838" y="257909"/>
                      <a:pt x="69330" y="224705"/>
                      <a:pt x="53009" y="249187"/>
                    </a:cubicBezTo>
                    <a:cubicBezTo>
                      <a:pt x="40822" y="267467"/>
                      <a:pt x="63160" y="252394"/>
                      <a:pt x="36444" y="265752"/>
                    </a:cubicBezTo>
                    <a:cubicBezTo>
                      <a:pt x="34235" y="269065"/>
                      <a:pt x="31599" y="272130"/>
                      <a:pt x="29818" y="275691"/>
                    </a:cubicBezTo>
                    <a:cubicBezTo>
                      <a:pt x="24428" y="286472"/>
                      <a:pt x="29375" y="286073"/>
                      <a:pt x="19878" y="295570"/>
                    </a:cubicBezTo>
                    <a:cubicBezTo>
                      <a:pt x="17062" y="298385"/>
                      <a:pt x="13500" y="300415"/>
                      <a:pt x="9939" y="302196"/>
                    </a:cubicBezTo>
                    <a:cubicBezTo>
                      <a:pt x="6815" y="303758"/>
                      <a:pt x="1656" y="324283"/>
                      <a:pt x="0" y="32870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38" name="Group 137">
              <a:extLst>
                <a:ext uri="{FF2B5EF4-FFF2-40B4-BE49-F238E27FC236}">
                  <a16:creationId xmlns:a16="http://schemas.microsoft.com/office/drawing/2014/main" id="{AE6CB3C6-1FEB-FAC1-EC08-89A259DF7D02}"/>
                </a:ext>
              </a:extLst>
            </p:cNvPr>
            <p:cNvGrpSpPr/>
            <p:nvPr/>
          </p:nvGrpSpPr>
          <p:grpSpPr>
            <a:xfrm>
              <a:off x="4568687" y="5738191"/>
              <a:ext cx="115956" cy="257516"/>
              <a:chOff x="4568687" y="5738191"/>
              <a:chExt cx="115956" cy="257516"/>
            </a:xfrm>
          </p:grpSpPr>
          <p:cxnSp>
            <p:nvCxnSpPr>
              <p:cNvPr id="174" name="Straight Connector 173">
                <a:extLst>
                  <a:ext uri="{FF2B5EF4-FFF2-40B4-BE49-F238E27FC236}">
                    <a16:creationId xmlns:a16="http://schemas.microsoft.com/office/drawing/2014/main" id="{CBB038FB-0F8E-1622-5E3F-D1904D641B78}"/>
                  </a:ext>
                </a:extLst>
              </p:cNvPr>
              <p:cNvCxnSpPr/>
              <p:nvPr/>
            </p:nvCxnSpPr>
            <p:spPr>
              <a:xfrm flipV="1">
                <a:off x="4611680" y="5868000"/>
                <a:ext cx="1" cy="12770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97" name="Freeform 96">
                <a:extLst>
                  <a:ext uri="{FF2B5EF4-FFF2-40B4-BE49-F238E27FC236}">
                    <a16:creationId xmlns:a16="http://schemas.microsoft.com/office/drawing/2014/main" id="{515E1336-4929-A507-C1C9-C579FAA321E7}"/>
                  </a:ext>
                </a:extLst>
              </p:cNvPr>
              <p:cNvSpPr/>
              <p:nvPr/>
            </p:nvSpPr>
            <p:spPr>
              <a:xfrm>
                <a:off x="4568687" y="5738191"/>
                <a:ext cx="115956" cy="170263"/>
              </a:xfrm>
              <a:custGeom>
                <a:avLst/>
                <a:gdLst>
                  <a:gd name="connsiteX0" fmla="*/ 29817 w 115956"/>
                  <a:gd name="connsiteY0" fmla="*/ 0 h 170263"/>
                  <a:gd name="connsiteX1" fmla="*/ 29817 w 115956"/>
                  <a:gd name="connsiteY1" fmla="*/ 0 h 170263"/>
                  <a:gd name="connsiteX2" fmla="*/ 16565 w 115956"/>
                  <a:gd name="connsiteY2" fmla="*/ 49696 h 170263"/>
                  <a:gd name="connsiteX3" fmla="*/ 13252 w 115956"/>
                  <a:gd name="connsiteY3" fmla="*/ 59635 h 170263"/>
                  <a:gd name="connsiteX4" fmla="*/ 9939 w 115956"/>
                  <a:gd name="connsiteY4" fmla="*/ 69574 h 170263"/>
                  <a:gd name="connsiteX5" fmla="*/ 49696 w 115956"/>
                  <a:gd name="connsiteY5" fmla="*/ 82826 h 170263"/>
                  <a:gd name="connsiteX6" fmla="*/ 46383 w 115956"/>
                  <a:gd name="connsiteY6" fmla="*/ 92766 h 170263"/>
                  <a:gd name="connsiteX7" fmla="*/ 29817 w 115956"/>
                  <a:gd name="connsiteY7" fmla="*/ 109331 h 170263"/>
                  <a:gd name="connsiteX8" fmla="*/ 13252 w 115956"/>
                  <a:gd name="connsiteY8" fmla="*/ 129209 h 170263"/>
                  <a:gd name="connsiteX9" fmla="*/ 9939 w 115956"/>
                  <a:gd name="connsiteY9" fmla="*/ 139148 h 170263"/>
                  <a:gd name="connsiteX10" fmla="*/ 0 w 115956"/>
                  <a:gd name="connsiteY10" fmla="*/ 142461 h 170263"/>
                  <a:gd name="connsiteX11" fmla="*/ 3313 w 115956"/>
                  <a:gd name="connsiteY11" fmla="*/ 168966 h 170263"/>
                  <a:gd name="connsiteX12" fmla="*/ 16565 w 115956"/>
                  <a:gd name="connsiteY12" fmla="*/ 165652 h 170263"/>
                  <a:gd name="connsiteX13" fmla="*/ 26504 w 115956"/>
                  <a:gd name="connsiteY13" fmla="*/ 159026 h 170263"/>
                  <a:gd name="connsiteX14" fmla="*/ 39756 w 115956"/>
                  <a:gd name="connsiteY14" fmla="*/ 152400 h 170263"/>
                  <a:gd name="connsiteX15" fmla="*/ 46383 w 115956"/>
                  <a:gd name="connsiteY15" fmla="*/ 145774 h 170263"/>
                  <a:gd name="connsiteX16" fmla="*/ 79513 w 115956"/>
                  <a:gd name="connsiteY16" fmla="*/ 132522 h 170263"/>
                  <a:gd name="connsiteX17" fmla="*/ 106017 w 115956"/>
                  <a:gd name="connsiteY17" fmla="*/ 135835 h 170263"/>
                  <a:gd name="connsiteX18" fmla="*/ 109330 w 115956"/>
                  <a:gd name="connsiteY18" fmla="*/ 145774 h 170263"/>
                  <a:gd name="connsiteX19" fmla="*/ 106017 w 115956"/>
                  <a:gd name="connsiteY19" fmla="*/ 152400 h 170263"/>
                  <a:gd name="connsiteX20" fmla="*/ 99391 w 115956"/>
                  <a:gd name="connsiteY20" fmla="*/ 132522 h 170263"/>
                  <a:gd name="connsiteX21" fmla="*/ 96078 w 115956"/>
                  <a:gd name="connsiteY21" fmla="*/ 122583 h 170263"/>
                  <a:gd name="connsiteX22" fmla="*/ 89452 w 115956"/>
                  <a:gd name="connsiteY22" fmla="*/ 109331 h 170263"/>
                  <a:gd name="connsiteX23" fmla="*/ 86139 w 115956"/>
                  <a:gd name="connsiteY23" fmla="*/ 99392 h 170263"/>
                  <a:gd name="connsiteX24" fmla="*/ 76200 w 115956"/>
                  <a:gd name="connsiteY24" fmla="*/ 96079 h 170263"/>
                  <a:gd name="connsiteX25" fmla="*/ 62948 w 115956"/>
                  <a:gd name="connsiteY25" fmla="*/ 79513 h 170263"/>
                  <a:gd name="connsiteX26" fmla="*/ 56322 w 115956"/>
                  <a:gd name="connsiteY26" fmla="*/ 66261 h 170263"/>
                  <a:gd name="connsiteX27" fmla="*/ 49696 w 115956"/>
                  <a:gd name="connsiteY27" fmla="*/ 56322 h 170263"/>
                  <a:gd name="connsiteX28" fmla="*/ 36443 w 115956"/>
                  <a:gd name="connsiteY28" fmla="*/ 29818 h 170263"/>
                  <a:gd name="connsiteX29" fmla="*/ 29817 w 115956"/>
                  <a:gd name="connsiteY29" fmla="*/ 0 h 17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56" h="170263">
                    <a:moveTo>
                      <a:pt x="29817" y="0"/>
                    </a:moveTo>
                    <a:lnTo>
                      <a:pt x="29817" y="0"/>
                    </a:lnTo>
                    <a:cubicBezTo>
                      <a:pt x="21676" y="36636"/>
                      <a:pt x="26411" y="20159"/>
                      <a:pt x="16565" y="49696"/>
                    </a:cubicBezTo>
                    <a:lnTo>
                      <a:pt x="13252" y="59635"/>
                    </a:lnTo>
                    <a:lnTo>
                      <a:pt x="9939" y="69574"/>
                    </a:lnTo>
                    <a:cubicBezTo>
                      <a:pt x="18468" y="95162"/>
                      <a:pt x="5028" y="64958"/>
                      <a:pt x="49696" y="82826"/>
                    </a:cubicBezTo>
                    <a:cubicBezTo>
                      <a:pt x="52939" y="84123"/>
                      <a:pt x="48479" y="89972"/>
                      <a:pt x="46383" y="92766"/>
                    </a:cubicBezTo>
                    <a:cubicBezTo>
                      <a:pt x="41698" y="99013"/>
                      <a:pt x="35339" y="103809"/>
                      <a:pt x="29817" y="109331"/>
                    </a:cubicBezTo>
                    <a:cubicBezTo>
                      <a:pt x="22490" y="116657"/>
                      <a:pt x="17864" y="119985"/>
                      <a:pt x="13252" y="129209"/>
                    </a:cubicBezTo>
                    <a:cubicBezTo>
                      <a:pt x="11690" y="132333"/>
                      <a:pt x="12408" y="136679"/>
                      <a:pt x="9939" y="139148"/>
                    </a:cubicBezTo>
                    <a:cubicBezTo>
                      <a:pt x="7470" y="141617"/>
                      <a:pt x="3313" y="141357"/>
                      <a:pt x="0" y="142461"/>
                    </a:cubicBezTo>
                    <a:cubicBezTo>
                      <a:pt x="1104" y="151296"/>
                      <a:pt x="-1862" y="161721"/>
                      <a:pt x="3313" y="168966"/>
                    </a:cubicBezTo>
                    <a:cubicBezTo>
                      <a:pt x="5960" y="172671"/>
                      <a:pt x="12380" y="167446"/>
                      <a:pt x="16565" y="165652"/>
                    </a:cubicBezTo>
                    <a:cubicBezTo>
                      <a:pt x="20225" y="164083"/>
                      <a:pt x="23047" y="161001"/>
                      <a:pt x="26504" y="159026"/>
                    </a:cubicBezTo>
                    <a:cubicBezTo>
                      <a:pt x="30792" y="156576"/>
                      <a:pt x="35647" y="155139"/>
                      <a:pt x="39756" y="152400"/>
                    </a:cubicBezTo>
                    <a:cubicBezTo>
                      <a:pt x="42355" y="150667"/>
                      <a:pt x="43784" y="147507"/>
                      <a:pt x="46383" y="145774"/>
                    </a:cubicBezTo>
                    <a:cubicBezTo>
                      <a:pt x="56134" y="139274"/>
                      <a:pt x="68736" y="136114"/>
                      <a:pt x="79513" y="132522"/>
                    </a:cubicBezTo>
                    <a:cubicBezTo>
                      <a:pt x="88348" y="133626"/>
                      <a:pt x="97881" y="132219"/>
                      <a:pt x="106017" y="135835"/>
                    </a:cubicBezTo>
                    <a:cubicBezTo>
                      <a:pt x="109208" y="137253"/>
                      <a:pt x="107768" y="142650"/>
                      <a:pt x="109330" y="145774"/>
                    </a:cubicBezTo>
                    <a:cubicBezTo>
                      <a:pt x="115324" y="157762"/>
                      <a:pt x="121987" y="157723"/>
                      <a:pt x="106017" y="152400"/>
                    </a:cubicBezTo>
                    <a:lnTo>
                      <a:pt x="99391" y="132522"/>
                    </a:lnTo>
                    <a:cubicBezTo>
                      <a:pt x="98287" y="129209"/>
                      <a:pt x="97640" y="125707"/>
                      <a:pt x="96078" y="122583"/>
                    </a:cubicBezTo>
                    <a:cubicBezTo>
                      <a:pt x="93869" y="118166"/>
                      <a:pt x="91397" y="113870"/>
                      <a:pt x="89452" y="109331"/>
                    </a:cubicBezTo>
                    <a:cubicBezTo>
                      <a:pt x="88076" y="106121"/>
                      <a:pt x="88608" y="101861"/>
                      <a:pt x="86139" y="99392"/>
                    </a:cubicBezTo>
                    <a:cubicBezTo>
                      <a:pt x="83670" y="96923"/>
                      <a:pt x="79513" y="97183"/>
                      <a:pt x="76200" y="96079"/>
                    </a:cubicBezTo>
                    <a:cubicBezTo>
                      <a:pt x="68945" y="88823"/>
                      <a:pt x="68520" y="89264"/>
                      <a:pt x="62948" y="79513"/>
                    </a:cubicBezTo>
                    <a:cubicBezTo>
                      <a:pt x="60498" y="75225"/>
                      <a:pt x="58772" y="70549"/>
                      <a:pt x="56322" y="66261"/>
                    </a:cubicBezTo>
                    <a:cubicBezTo>
                      <a:pt x="54347" y="62804"/>
                      <a:pt x="51313" y="59961"/>
                      <a:pt x="49696" y="56322"/>
                    </a:cubicBezTo>
                    <a:cubicBezTo>
                      <a:pt x="37514" y="28913"/>
                      <a:pt x="50052" y="43425"/>
                      <a:pt x="36443" y="29818"/>
                    </a:cubicBezTo>
                    <a:cubicBezTo>
                      <a:pt x="31384" y="14641"/>
                      <a:pt x="30921" y="4970"/>
                      <a:pt x="29817"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22" name="Group 121">
              <a:extLst>
                <a:ext uri="{FF2B5EF4-FFF2-40B4-BE49-F238E27FC236}">
                  <a16:creationId xmlns:a16="http://schemas.microsoft.com/office/drawing/2014/main" id="{68A80C08-080A-D3FD-FE83-00756D90B282}"/>
                </a:ext>
              </a:extLst>
            </p:cNvPr>
            <p:cNvGrpSpPr/>
            <p:nvPr/>
          </p:nvGrpSpPr>
          <p:grpSpPr>
            <a:xfrm>
              <a:off x="4022035" y="4326835"/>
              <a:ext cx="241852" cy="1677239"/>
              <a:chOff x="4022035" y="4326835"/>
              <a:chExt cx="241852" cy="1677239"/>
            </a:xfrm>
          </p:grpSpPr>
          <p:cxnSp>
            <p:nvCxnSpPr>
              <p:cNvPr id="139" name="Straight Connector 138">
                <a:extLst>
                  <a:ext uri="{FF2B5EF4-FFF2-40B4-BE49-F238E27FC236}">
                    <a16:creationId xmlns:a16="http://schemas.microsoft.com/office/drawing/2014/main" id="{1BBFFC50-11CA-31D6-2E0C-E27F9D9C628B}"/>
                  </a:ext>
                </a:extLst>
              </p:cNvPr>
              <p:cNvCxnSpPr/>
              <p:nvPr/>
            </p:nvCxnSpPr>
            <p:spPr>
              <a:xfrm flipV="1">
                <a:off x="4120784" y="4960125"/>
                <a:ext cx="0" cy="1043949"/>
              </a:xfrm>
              <a:prstGeom prst="line">
                <a:avLst/>
              </a:prstGeom>
              <a:ln w="19050">
                <a:solidFill>
                  <a:srgbClr val="CC6600"/>
                </a:solidFill>
              </a:ln>
            </p:spPr>
            <p:style>
              <a:lnRef idx="1">
                <a:schemeClr val="accent1"/>
              </a:lnRef>
              <a:fillRef idx="0">
                <a:schemeClr val="accent1"/>
              </a:fillRef>
              <a:effectRef idx="0">
                <a:schemeClr val="accent1"/>
              </a:effectRef>
              <a:fontRef idx="minor">
                <a:schemeClr val="tx1"/>
              </a:fontRef>
            </p:style>
          </p:cxnSp>
          <p:sp>
            <p:nvSpPr>
              <p:cNvPr id="93" name="Freeform 92">
                <a:extLst>
                  <a:ext uri="{FF2B5EF4-FFF2-40B4-BE49-F238E27FC236}">
                    <a16:creationId xmlns:a16="http://schemas.microsoft.com/office/drawing/2014/main" id="{00938E83-1C18-D8C1-856E-FBAA95418349}"/>
                  </a:ext>
                </a:extLst>
              </p:cNvPr>
              <p:cNvSpPr/>
              <p:nvPr/>
            </p:nvSpPr>
            <p:spPr>
              <a:xfrm>
                <a:off x="4022035" y="4326835"/>
                <a:ext cx="241852" cy="865295"/>
              </a:xfrm>
              <a:custGeom>
                <a:avLst/>
                <a:gdLst>
                  <a:gd name="connsiteX0" fmla="*/ 109330 w 241852"/>
                  <a:gd name="connsiteY0" fmla="*/ 0 h 865295"/>
                  <a:gd name="connsiteX1" fmla="*/ 109330 w 241852"/>
                  <a:gd name="connsiteY1" fmla="*/ 0 h 865295"/>
                  <a:gd name="connsiteX2" fmla="*/ 99391 w 241852"/>
                  <a:gd name="connsiteY2" fmla="*/ 26504 h 865295"/>
                  <a:gd name="connsiteX3" fmla="*/ 96078 w 241852"/>
                  <a:gd name="connsiteY3" fmla="*/ 39756 h 865295"/>
                  <a:gd name="connsiteX4" fmla="*/ 89452 w 241852"/>
                  <a:gd name="connsiteY4" fmla="*/ 59635 h 865295"/>
                  <a:gd name="connsiteX5" fmla="*/ 82826 w 241852"/>
                  <a:gd name="connsiteY5" fmla="*/ 69574 h 865295"/>
                  <a:gd name="connsiteX6" fmla="*/ 79513 w 241852"/>
                  <a:gd name="connsiteY6" fmla="*/ 79513 h 865295"/>
                  <a:gd name="connsiteX7" fmla="*/ 66261 w 241852"/>
                  <a:gd name="connsiteY7" fmla="*/ 109330 h 865295"/>
                  <a:gd name="connsiteX8" fmla="*/ 62948 w 241852"/>
                  <a:gd name="connsiteY8" fmla="*/ 119269 h 865295"/>
                  <a:gd name="connsiteX9" fmla="*/ 59635 w 241852"/>
                  <a:gd name="connsiteY9" fmla="*/ 139148 h 865295"/>
                  <a:gd name="connsiteX10" fmla="*/ 62948 w 241852"/>
                  <a:gd name="connsiteY10" fmla="*/ 155713 h 865295"/>
                  <a:gd name="connsiteX11" fmla="*/ 46382 w 241852"/>
                  <a:gd name="connsiteY11" fmla="*/ 185530 h 865295"/>
                  <a:gd name="connsiteX12" fmla="*/ 36443 w 241852"/>
                  <a:gd name="connsiteY12" fmla="*/ 192156 h 865295"/>
                  <a:gd name="connsiteX13" fmla="*/ 33130 w 241852"/>
                  <a:gd name="connsiteY13" fmla="*/ 202095 h 865295"/>
                  <a:gd name="connsiteX14" fmla="*/ 23191 w 241852"/>
                  <a:gd name="connsiteY14" fmla="*/ 205408 h 865295"/>
                  <a:gd name="connsiteX15" fmla="*/ 19878 w 241852"/>
                  <a:gd name="connsiteY15" fmla="*/ 218661 h 865295"/>
                  <a:gd name="connsiteX16" fmla="*/ 23191 w 241852"/>
                  <a:gd name="connsiteY16" fmla="*/ 231913 h 865295"/>
                  <a:gd name="connsiteX17" fmla="*/ 39756 w 241852"/>
                  <a:gd name="connsiteY17" fmla="*/ 228600 h 865295"/>
                  <a:gd name="connsiteX18" fmla="*/ 53008 w 241852"/>
                  <a:gd name="connsiteY18" fmla="*/ 221974 h 865295"/>
                  <a:gd name="connsiteX19" fmla="*/ 72887 w 241852"/>
                  <a:gd name="connsiteY19" fmla="*/ 205408 h 865295"/>
                  <a:gd name="connsiteX20" fmla="*/ 92765 w 241852"/>
                  <a:gd name="connsiteY20" fmla="*/ 198782 h 865295"/>
                  <a:gd name="connsiteX21" fmla="*/ 102704 w 241852"/>
                  <a:gd name="connsiteY21" fmla="*/ 195469 h 865295"/>
                  <a:gd name="connsiteX22" fmla="*/ 109330 w 241852"/>
                  <a:gd name="connsiteY22" fmla="*/ 225287 h 865295"/>
                  <a:gd name="connsiteX23" fmla="*/ 89452 w 241852"/>
                  <a:gd name="connsiteY23" fmla="*/ 238539 h 865295"/>
                  <a:gd name="connsiteX24" fmla="*/ 79513 w 241852"/>
                  <a:gd name="connsiteY24" fmla="*/ 245165 h 865295"/>
                  <a:gd name="connsiteX25" fmla="*/ 69574 w 241852"/>
                  <a:gd name="connsiteY25" fmla="*/ 255104 h 865295"/>
                  <a:gd name="connsiteX26" fmla="*/ 59635 w 241852"/>
                  <a:gd name="connsiteY26" fmla="*/ 261730 h 865295"/>
                  <a:gd name="connsiteX27" fmla="*/ 53008 w 241852"/>
                  <a:gd name="connsiteY27" fmla="*/ 281608 h 865295"/>
                  <a:gd name="connsiteX28" fmla="*/ 49695 w 241852"/>
                  <a:gd name="connsiteY28" fmla="*/ 291548 h 865295"/>
                  <a:gd name="connsiteX29" fmla="*/ 62948 w 241852"/>
                  <a:gd name="connsiteY29" fmla="*/ 304800 h 865295"/>
                  <a:gd name="connsiteX30" fmla="*/ 69574 w 241852"/>
                  <a:gd name="connsiteY30" fmla="*/ 314739 h 865295"/>
                  <a:gd name="connsiteX31" fmla="*/ 56322 w 241852"/>
                  <a:gd name="connsiteY31" fmla="*/ 337930 h 865295"/>
                  <a:gd name="connsiteX32" fmla="*/ 49695 w 241852"/>
                  <a:gd name="connsiteY32" fmla="*/ 357808 h 865295"/>
                  <a:gd name="connsiteX33" fmla="*/ 46382 w 241852"/>
                  <a:gd name="connsiteY33" fmla="*/ 367748 h 865295"/>
                  <a:gd name="connsiteX34" fmla="*/ 43069 w 241852"/>
                  <a:gd name="connsiteY34" fmla="*/ 381000 h 865295"/>
                  <a:gd name="connsiteX35" fmla="*/ 36443 w 241852"/>
                  <a:gd name="connsiteY35" fmla="*/ 390939 h 865295"/>
                  <a:gd name="connsiteX36" fmla="*/ 33130 w 241852"/>
                  <a:gd name="connsiteY36" fmla="*/ 400878 h 865295"/>
                  <a:gd name="connsiteX37" fmla="*/ 29817 w 241852"/>
                  <a:gd name="connsiteY37" fmla="*/ 414130 h 865295"/>
                  <a:gd name="connsiteX38" fmla="*/ 19878 w 241852"/>
                  <a:gd name="connsiteY38" fmla="*/ 427382 h 865295"/>
                  <a:gd name="connsiteX39" fmla="*/ 29817 w 241852"/>
                  <a:gd name="connsiteY39" fmla="*/ 434008 h 865295"/>
                  <a:gd name="connsiteX40" fmla="*/ 59635 w 241852"/>
                  <a:gd name="connsiteY40" fmla="*/ 440635 h 865295"/>
                  <a:gd name="connsiteX41" fmla="*/ 49695 w 241852"/>
                  <a:gd name="connsiteY41" fmla="*/ 467139 h 865295"/>
                  <a:gd name="connsiteX42" fmla="*/ 29817 w 241852"/>
                  <a:gd name="connsiteY42" fmla="*/ 480391 h 865295"/>
                  <a:gd name="connsiteX43" fmla="*/ 26504 w 241852"/>
                  <a:gd name="connsiteY43" fmla="*/ 490330 h 865295"/>
                  <a:gd name="connsiteX44" fmla="*/ 19878 w 241852"/>
                  <a:gd name="connsiteY44" fmla="*/ 500269 h 865295"/>
                  <a:gd name="connsiteX45" fmla="*/ 16565 w 241852"/>
                  <a:gd name="connsiteY45" fmla="*/ 513522 h 865295"/>
                  <a:gd name="connsiteX46" fmla="*/ 19878 w 241852"/>
                  <a:gd name="connsiteY46" fmla="*/ 530087 h 865295"/>
                  <a:gd name="connsiteX47" fmla="*/ 33130 w 241852"/>
                  <a:gd name="connsiteY47" fmla="*/ 533400 h 865295"/>
                  <a:gd name="connsiteX48" fmla="*/ 66261 w 241852"/>
                  <a:gd name="connsiteY48" fmla="*/ 536713 h 865295"/>
                  <a:gd name="connsiteX49" fmla="*/ 62948 w 241852"/>
                  <a:gd name="connsiteY49" fmla="*/ 566530 h 865295"/>
                  <a:gd name="connsiteX50" fmla="*/ 59635 w 241852"/>
                  <a:gd name="connsiteY50" fmla="*/ 576469 h 865295"/>
                  <a:gd name="connsiteX51" fmla="*/ 46382 w 241852"/>
                  <a:gd name="connsiteY51" fmla="*/ 583095 h 865295"/>
                  <a:gd name="connsiteX52" fmla="*/ 26504 w 241852"/>
                  <a:gd name="connsiteY52" fmla="*/ 589722 h 865295"/>
                  <a:gd name="connsiteX53" fmla="*/ 19878 w 241852"/>
                  <a:gd name="connsiteY53" fmla="*/ 599661 h 865295"/>
                  <a:gd name="connsiteX54" fmla="*/ 13252 w 241852"/>
                  <a:gd name="connsiteY54" fmla="*/ 626165 h 865295"/>
                  <a:gd name="connsiteX55" fmla="*/ 19878 w 241852"/>
                  <a:gd name="connsiteY55" fmla="*/ 636104 h 865295"/>
                  <a:gd name="connsiteX56" fmla="*/ 43069 w 241852"/>
                  <a:gd name="connsiteY56" fmla="*/ 639417 h 865295"/>
                  <a:gd name="connsiteX57" fmla="*/ 39756 w 241852"/>
                  <a:gd name="connsiteY57" fmla="*/ 665922 h 865295"/>
                  <a:gd name="connsiteX58" fmla="*/ 33130 w 241852"/>
                  <a:gd name="connsiteY58" fmla="*/ 689113 h 865295"/>
                  <a:gd name="connsiteX59" fmla="*/ 23191 w 241852"/>
                  <a:gd name="connsiteY59" fmla="*/ 699052 h 865295"/>
                  <a:gd name="connsiteX60" fmla="*/ 13252 w 241852"/>
                  <a:gd name="connsiteY60" fmla="*/ 725556 h 865295"/>
                  <a:gd name="connsiteX61" fmla="*/ 3313 w 241852"/>
                  <a:gd name="connsiteY61" fmla="*/ 745435 h 865295"/>
                  <a:gd name="connsiteX62" fmla="*/ 6626 w 241852"/>
                  <a:gd name="connsiteY62" fmla="*/ 771939 h 865295"/>
                  <a:gd name="connsiteX63" fmla="*/ 16565 w 241852"/>
                  <a:gd name="connsiteY63" fmla="*/ 775252 h 865295"/>
                  <a:gd name="connsiteX64" fmla="*/ 26504 w 241852"/>
                  <a:gd name="connsiteY64" fmla="*/ 765313 h 865295"/>
                  <a:gd name="connsiteX65" fmla="*/ 39756 w 241852"/>
                  <a:gd name="connsiteY65" fmla="*/ 748748 h 865295"/>
                  <a:gd name="connsiteX66" fmla="*/ 56322 w 241852"/>
                  <a:gd name="connsiteY66" fmla="*/ 732182 h 865295"/>
                  <a:gd name="connsiteX67" fmla="*/ 66261 w 241852"/>
                  <a:gd name="connsiteY67" fmla="*/ 725556 h 865295"/>
                  <a:gd name="connsiteX68" fmla="*/ 59635 w 241852"/>
                  <a:gd name="connsiteY68" fmla="*/ 758687 h 865295"/>
                  <a:gd name="connsiteX69" fmla="*/ 53008 w 241852"/>
                  <a:gd name="connsiteY69" fmla="*/ 765313 h 865295"/>
                  <a:gd name="connsiteX70" fmla="*/ 29817 w 241852"/>
                  <a:gd name="connsiteY70" fmla="*/ 778565 h 865295"/>
                  <a:gd name="connsiteX71" fmla="*/ 23191 w 241852"/>
                  <a:gd name="connsiteY71" fmla="*/ 788504 h 865295"/>
                  <a:gd name="connsiteX72" fmla="*/ 19878 w 241852"/>
                  <a:gd name="connsiteY72" fmla="*/ 798443 h 865295"/>
                  <a:gd name="connsiteX73" fmla="*/ 13252 w 241852"/>
                  <a:gd name="connsiteY73" fmla="*/ 811695 h 865295"/>
                  <a:gd name="connsiteX74" fmla="*/ 9939 w 241852"/>
                  <a:gd name="connsiteY74" fmla="*/ 828261 h 865295"/>
                  <a:gd name="connsiteX75" fmla="*/ 3313 w 241852"/>
                  <a:gd name="connsiteY75" fmla="*/ 841513 h 865295"/>
                  <a:gd name="connsiteX76" fmla="*/ 0 w 241852"/>
                  <a:gd name="connsiteY76" fmla="*/ 854765 h 865295"/>
                  <a:gd name="connsiteX77" fmla="*/ 3313 w 241852"/>
                  <a:gd name="connsiteY77" fmla="*/ 864704 h 865295"/>
                  <a:gd name="connsiteX78" fmla="*/ 19878 w 241852"/>
                  <a:gd name="connsiteY78" fmla="*/ 861391 h 865295"/>
                  <a:gd name="connsiteX79" fmla="*/ 43069 w 241852"/>
                  <a:gd name="connsiteY79" fmla="*/ 834887 h 865295"/>
                  <a:gd name="connsiteX80" fmla="*/ 59635 w 241852"/>
                  <a:gd name="connsiteY80" fmla="*/ 808382 h 865295"/>
                  <a:gd name="connsiteX81" fmla="*/ 82826 w 241852"/>
                  <a:gd name="connsiteY81" fmla="*/ 775252 h 865295"/>
                  <a:gd name="connsiteX82" fmla="*/ 106017 w 241852"/>
                  <a:gd name="connsiteY82" fmla="*/ 762000 h 865295"/>
                  <a:gd name="connsiteX83" fmla="*/ 112643 w 241852"/>
                  <a:gd name="connsiteY83" fmla="*/ 752061 h 865295"/>
                  <a:gd name="connsiteX84" fmla="*/ 149087 w 241852"/>
                  <a:gd name="connsiteY84" fmla="*/ 758687 h 865295"/>
                  <a:gd name="connsiteX85" fmla="*/ 175591 w 241852"/>
                  <a:gd name="connsiteY85" fmla="*/ 765313 h 865295"/>
                  <a:gd name="connsiteX86" fmla="*/ 202095 w 241852"/>
                  <a:gd name="connsiteY86" fmla="*/ 775252 h 865295"/>
                  <a:gd name="connsiteX87" fmla="*/ 212035 w 241852"/>
                  <a:gd name="connsiteY87" fmla="*/ 781878 h 865295"/>
                  <a:gd name="connsiteX88" fmla="*/ 221974 w 241852"/>
                  <a:gd name="connsiteY88" fmla="*/ 785191 h 865295"/>
                  <a:gd name="connsiteX89" fmla="*/ 212035 w 241852"/>
                  <a:gd name="connsiteY89" fmla="*/ 778565 h 865295"/>
                  <a:gd name="connsiteX90" fmla="*/ 202095 w 241852"/>
                  <a:gd name="connsiteY90" fmla="*/ 775252 h 865295"/>
                  <a:gd name="connsiteX91" fmla="*/ 182217 w 241852"/>
                  <a:gd name="connsiteY91" fmla="*/ 762000 h 865295"/>
                  <a:gd name="connsiteX92" fmla="*/ 159026 w 241852"/>
                  <a:gd name="connsiteY92" fmla="*/ 745435 h 865295"/>
                  <a:gd name="connsiteX93" fmla="*/ 152400 w 241852"/>
                  <a:gd name="connsiteY93" fmla="*/ 725556 h 865295"/>
                  <a:gd name="connsiteX94" fmla="*/ 145774 w 241852"/>
                  <a:gd name="connsiteY94" fmla="*/ 702365 h 865295"/>
                  <a:gd name="connsiteX95" fmla="*/ 149087 w 241852"/>
                  <a:gd name="connsiteY95" fmla="*/ 692426 h 865295"/>
                  <a:gd name="connsiteX96" fmla="*/ 175591 w 241852"/>
                  <a:gd name="connsiteY96" fmla="*/ 699052 h 865295"/>
                  <a:gd name="connsiteX97" fmla="*/ 195469 w 241852"/>
                  <a:gd name="connsiteY97" fmla="*/ 708991 h 865295"/>
                  <a:gd name="connsiteX98" fmla="*/ 205408 w 241852"/>
                  <a:gd name="connsiteY98" fmla="*/ 705678 h 865295"/>
                  <a:gd name="connsiteX99" fmla="*/ 205408 w 241852"/>
                  <a:gd name="connsiteY99" fmla="*/ 675861 h 865295"/>
                  <a:gd name="connsiteX100" fmla="*/ 192156 w 241852"/>
                  <a:gd name="connsiteY100" fmla="*/ 662608 h 865295"/>
                  <a:gd name="connsiteX101" fmla="*/ 172278 w 241852"/>
                  <a:gd name="connsiteY101" fmla="*/ 649356 h 865295"/>
                  <a:gd name="connsiteX102" fmla="*/ 152400 w 241852"/>
                  <a:gd name="connsiteY102" fmla="*/ 636104 h 865295"/>
                  <a:gd name="connsiteX103" fmla="*/ 135835 w 241852"/>
                  <a:gd name="connsiteY103" fmla="*/ 622852 h 865295"/>
                  <a:gd name="connsiteX104" fmla="*/ 119269 w 241852"/>
                  <a:gd name="connsiteY104" fmla="*/ 586408 h 865295"/>
                  <a:gd name="connsiteX105" fmla="*/ 109330 w 241852"/>
                  <a:gd name="connsiteY105" fmla="*/ 583095 h 865295"/>
                  <a:gd name="connsiteX106" fmla="*/ 106017 w 241852"/>
                  <a:gd name="connsiteY106" fmla="*/ 569843 h 865295"/>
                  <a:gd name="connsiteX107" fmla="*/ 96078 w 241852"/>
                  <a:gd name="connsiteY107" fmla="*/ 559904 h 865295"/>
                  <a:gd name="connsiteX108" fmla="*/ 102704 w 241852"/>
                  <a:gd name="connsiteY108" fmla="*/ 546652 h 865295"/>
                  <a:gd name="connsiteX109" fmla="*/ 119269 w 241852"/>
                  <a:gd name="connsiteY109" fmla="*/ 536713 h 865295"/>
                  <a:gd name="connsiteX110" fmla="*/ 132522 w 241852"/>
                  <a:gd name="connsiteY110" fmla="*/ 526774 h 865295"/>
                  <a:gd name="connsiteX111" fmla="*/ 142461 w 241852"/>
                  <a:gd name="connsiteY111" fmla="*/ 520148 h 865295"/>
                  <a:gd name="connsiteX112" fmla="*/ 155713 w 241852"/>
                  <a:gd name="connsiteY112" fmla="*/ 523461 h 865295"/>
                  <a:gd name="connsiteX113" fmla="*/ 175591 w 241852"/>
                  <a:gd name="connsiteY113" fmla="*/ 530087 h 865295"/>
                  <a:gd name="connsiteX114" fmla="*/ 188843 w 241852"/>
                  <a:gd name="connsiteY114" fmla="*/ 540026 h 865295"/>
                  <a:gd name="connsiteX115" fmla="*/ 198782 w 241852"/>
                  <a:gd name="connsiteY115" fmla="*/ 543339 h 865295"/>
                  <a:gd name="connsiteX116" fmla="*/ 208722 w 241852"/>
                  <a:gd name="connsiteY116" fmla="*/ 549965 h 865295"/>
                  <a:gd name="connsiteX117" fmla="*/ 215348 w 241852"/>
                  <a:gd name="connsiteY117" fmla="*/ 559904 h 865295"/>
                  <a:gd name="connsiteX118" fmla="*/ 235226 w 241852"/>
                  <a:gd name="connsiteY118" fmla="*/ 566530 h 865295"/>
                  <a:gd name="connsiteX119" fmla="*/ 238539 w 241852"/>
                  <a:gd name="connsiteY119" fmla="*/ 553278 h 865295"/>
                  <a:gd name="connsiteX120" fmla="*/ 208722 w 241852"/>
                  <a:gd name="connsiteY120" fmla="*/ 530087 h 865295"/>
                  <a:gd name="connsiteX121" fmla="*/ 202095 w 241852"/>
                  <a:gd name="connsiteY121" fmla="*/ 520148 h 865295"/>
                  <a:gd name="connsiteX122" fmla="*/ 185530 w 241852"/>
                  <a:gd name="connsiteY122" fmla="*/ 506895 h 865295"/>
                  <a:gd name="connsiteX123" fmla="*/ 168965 w 241852"/>
                  <a:gd name="connsiteY123" fmla="*/ 487017 h 865295"/>
                  <a:gd name="connsiteX124" fmla="*/ 165652 w 241852"/>
                  <a:gd name="connsiteY124" fmla="*/ 477078 h 865295"/>
                  <a:gd name="connsiteX125" fmla="*/ 159026 w 241852"/>
                  <a:gd name="connsiteY125" fmla="*/ 467139 h 865295"/>
                  <a:gd name="connsiteX126" fmla="*/ 149087 w 241852"/>
                  <a:gd name="connsiteY126" fmla="*/ 437322 h 865295"/>
                  <a:gd name="connsiteX127" fmla="*/ 142461 w 241852"/>
                  <a:gd name="connsiteY127" fmla="*/ 424069 h 865295"/>
                  <a:gd name="connsiteX128" fmla="*/ 155713 w 241852"/>
                  <a:gd name="connsiteY128" fmla="*/ 417443 h 865295"/>
                  <a:gd name="connsiteX129" fmla="*/ 172278 w 241852"/>
                  <a:gd name="connsiteY129" fmla="*/ 424069 h 865295"/>
                  <a:gd name="connsiteX130" fmla="*/ 185530 w 241852"/>
                  <a:gd name="connsiteY130" fmla="*/ 427382 h 865295"/>
                  <a:gd name="connsiteX131" fmla="*/ 195469 w 241852"/>
                  <a:gd name="connsiteY131" fmla="*/ 430695 h 865295"/>
                  <a:gd name="connsiteX132" fmla="*/ 205408 w 241852"/>
                  <a:gd name="connsiteY132" fmla="*/ 427382 h 865295"/>
                  <a:gd name="connsiteX133" fmla="*/ 202095 w 241852"/>
                  <a:gd name="connsiteY133" fmla="*/ 414130 h 865295"/>
                  <a:gd name="connsiteX134" fmla="*/ 178904 w 241852"/>
                  <a:gd name="connsiteY134" fmla="*/ 394252 h 865295"/>
                  <a:gd name="connsiteX135" fmla="*/ 168965 w 241852"/>
                  <a:gd name="connsiteY135" fmla="*/ 381000 h 865295"/>
                  <a:gd name="connsiteX136" fmla="*/ 155713 w 241852"/>
                  <a:gd name="connsiteY136" fmla="*/ 357808 h 865295"/>
                  <a:gd name="connsiteX137" fmla="*/ 149087 w 241852"/>
                  <a:gd name="connsiteY137" fmla="*/ 334617 h 865295"/>
                  <a:gd name="connsiteX138" fmla="*/ 142461 w 241852"/>
                  <a:gd name="connsiteY138" fmla="*/ 314739 h 865295"/>
                  <a:gd name="connsiteX139" fmla="*/ 152400 w 241852"/>
                  <a:gd name="connsiteY139" fmla="*/ 308113 h 865295"/>
                  <a:gd name="connsiteX140" fmla="*/ 192156 w 241852"/>
                  <a:gd name="connsiteY140" fmla="*/ 311426 h 865295"/>
                  <a:gd name="connsiteX141" fmla="*/ 202095 w 241852"/>
                  <a:gd name="connsiteY141" fmla="*/ 318052 h 865295"/>
                  <a:gd name="connsiteX142" fmla="*/ 208722 w 241852"/>
                  <a:gd name="connsiteY142" fmla="*/ 324678 h 865295"/>
                  <a:gd name="connsiteX143" fmla="*/ 218661 w 241852"/>
                  <a:gd name="connsiteY143" fmla="*/ 327991 h 865295"/>
                  <a:gd name="connsiteX144" fmla="*/ 238539 w 241852"/>
                  <a:gd name="connsiteY144" fmla="*/ 344556 h 865295"/>
                  <a:gd name="connsiteX145" fmla="*/ 241852 w 241852"/>
                  <a:gd name="connsiteY145" fmla="*/ 331304 h 865295"/>
                  <a:gd name="connsiteX146" fmla="*/ 235226 w 241852"/>
                  <a:gd name="connsiteY146" fmla="*/ 321365 h 865295"/>
                  <a:gd name="connsiteX147" fmla="*/ 231913 w 241852"/>
                  <a:gd name="connsiteY147" fmla="*/ 311426 h 865295"/>
                  <a:gd name="connsiteX148" fmla="*/ 198782 w 241852"/>
                  <a:gd name="connsiteY148" fmla="*/ 291548 h 865295"/>
                  <a:gd name="connsiteX149" fmla="*/ 188843 w 241852"/>
                  <a:gd name="connsiteY149" fmla="*/ 278295 h 865295"/>
                  <a:gd name="connsiteX150" fmla="*/ 182217 w 241852"/>
                  <a:gd name="connsiteY150" fmla="*/ 258417 h 865295"/>
                  <a:gd name="connsiteX151" fmla="*/ 178904 w 241852"/>
                  <a:gd name="connsiteY151" fmla="*/ 248478 h 865295"/>
                  <a:gd name="connsiteX152" fmla="*/ 172278 w 241852"/>
                  <a:gd name="connsiteY152" fmla="*/ 238539 h 865295"/>
                  <a:gd name="connsiteX153" fmla="*/ 165652 w 241852"/>
                  <a:gd name="connsiteY153" fmla="*/ 218661 h 865295"/>
                  <a:gd name="connsiteX154" fmla="*/ 178904 w 241852"/>
                  <a:gd name="connsiteY154" fmla="*/ 212035 h 865295"/>
                  <a:gd name="connsiteX155" fmla="*/ 205408 w 241852"/>
                  <a:gd name="connsiteY155" fmla="*/ 208722 h 865295"/>
                  <a:gd name="connsiteX156" fmla="*/ 198782 w 241852"/>
                  <a:gd name="connsiteY156" fmla="*/ 202095 h 865295"/>
                  <a:gd name="connsiteX157" fmla="*/ 188843 w 241852"/>
                  <a:gd name="connsiteY157" fmla="*/ 195469 h 865295"/>
                  <a:gd name="connsiteX158" fmla="*/ 178904 w 241852"/>
                  <a:gd name="connsiteY158" fmla="*/ 165652 h 865295"/>
                  <a:gd name="connsiteX159" fmla="*/ 175591 w 241852"/>
                  <a:gd name="connsiteY159" fmla="*/ 152400 h 865295"/>
                  <a:gd name="connsiteX160" fmla="*/ 165652 w 241852"/>
                  <a:gd name="connsiteY160" fmla="*/ 145774 h 865295"/>
                  <a:gd name="connsiteX161" fmla="*/ 155713 w 241852"/>
                  <a:gd name="connsiteY161" fmla="*/ 132522 h 865295"/>
                  <a:gd name="connsiteX162" fmla="*/ 149087 w 241852"/>
                  <a:gd name="connsiteY162" fmla="*/ 119269 h 865295"/>
                  <a:gd name="connsiteX163" fmla="*/ 139148 w 241852"/>
                  <a:gd name="connsiteY163" fmla="*/ 112643 h 865295"/>
                  <a:gd name="connsiteX164" fmla="*/ 125895 w 241852"/>
                  <a:gd name="connsiteY164" fmla="*/ 86139 h 865295"/>
                  <a:gd name="connsiteX165" fmla="*/ 122582 w 241852"/>
                  <a:gd name="connsiteY165" fmla="*/ 76200 h 865295"/>
                  <a:gd name="connsiteX166" fmla="*/ 106017 w 241852"/>
                  <a:gd name="connsiteY166" fmla="*/ 53008 h 865295"/>
                  <a:gd name="connsiteX167" fmla="*/ 99391 w 241852"/>
                  <a:gd name="connsiteY167" fmla="*/ 29817 h 865295"/>
                  <a:gd name="connsiteX168" fmla="*/ 92765 w 241852"/>
                  <a:gd name="connsiteY168" fmla="*/ 13252 h 865295"/>
                  <a:gd name="connsiteX169" fmla="*/ 109330 w 241852"/>
                  <a:gd name="connsiteY169" fmla="*/ 0 h 86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241852" h="865295">
                    <a:moveTo>
                      <a:pt x="109330" y="0"/>
                    </a:moveTo>
                    <a:lnTo>
                      <a:pt x="109330" y="0"/>
                    </a:lnTo>
                    <a:cubicBezTo>
                      <a:pt x="106017" y="8835"/>
                      <a:pt x="102375" y="17553"/>
                      <a:pt x="99391" y="26504"/>
                    </a:cubicBezTo>
                    <a:cubicBezTo>
                      <a:pt x="97951" y="30824"/>
                      <a:pt x="97386" y="35395"/>
                      <a:pt x="96078" y="39756"/>
                    </a:cubicBezTo>
                    <a:cubicBezTo>
                      <a:pt x="94071" y="46446"/>
                      <a:pt x="91661" y="53009"/>
                      <a:pt x="89452" y="59635"/>
                    </a:cubicBezTo>
                    <a:cubicBezTo>
                      <a:pt x="88193" y="63412"/>
                      <a:pt x="84607" y="66013"/>
                      <a:pt x="82826" y="69574"/>
                    </a:cubicBezTo>
                    <a:cubicBezTo>
                      <a:pt x="81264" y="72698"/>
                      <a:pt x="81075" y="76389"/>
                      <a:pt x="79513" y="79513"/>
                    </a:cubicBezTo>
                    <a:cubicBezTo>
                      <a:pt x="63763" y="111014"/>
                      <a:pt x="83355" y="58047"/>
                      <a:pt x="66261" y="109330"/>
                    </a:cubicBezTo>
                    <a:lnTo>
                      <a:pt x="62948" y="119269"/>
                    </a:lnTo>
                    <a:cubicBezTo>
                      <a:pt x="61844" y="125895"/>
                      <a:pt x="59635" y="132430"/>
                      <a:pt x="59635" y="139148"/>
                    </a:cubicBezTo>
                    <a:cubicBezTo>
                      <a:pt x="59635" y="144779"/>
                      <a:pt x="63458" y="150105"/>
                      <a:pt x="62948" y="155713"/>
                    </a:cubicBezTo>
                    <a:cubicBezTo>
                      <a:pt x="61584" y="170722"/>
                      <a:pt x="56737" y="176901"/>
                      <a:pt x="46382" y="185530"/>
                    </a:cubicBezTo>
                    <a:cubicBezTo>
                      <a:pt x="43323" y="188079"/>
                      <a:pt x="39756" y="189947"/>
                      <a:pt x="36443" y="192156"/>
                    </a:cubicBezTo>
                    <a:cubicBezTo>
                      <a:pt x="35339" y="195469"/>
                      <a:pt x="35599" y="199626"/>
                      <a:pt x="33130" y="202095"/>
                    </a:cubicBezTo>
                    <a:cubicBezTo>
                      <a:pt x="30661" y="204564"/>
                      <a:pt x="25372" y="202681"/>
                      <a:pt x="23191" y="205408"/>
                    </a:cubicBezTo>
                    <a:cubicBezTo>
                      <a:pt x="20346" y="208964"/>
                      <a:pt x="20982" y="214243"/>
                      <a:pt x="19878" y="218661"/>
                    </a:cubicBezTo>
                    <a:cubicBezTo>
                      <a:pt x="20982" y="223078"/>
                      <a:pt x="19118" y="229877"/>
                      <a:pt x="23191" y="231913"/>
                    </a:cubicBezTo>
                    <a:cubicBezTo>
                      <a:pt x="28228" y="234431"/>
                      <a:pt x="34414" y="230381"/>
                      <a:pt x="39756" y="228600"/>
                    </a:cubicBezTo>
                    <a:cubicBezTo>
                      <a:pt x="44441" y="227038"/>
                      <a:pt x="48899" y="224713"/>
                      <a:pt x="53008" y="221974"/>
                    </a:cubicBezTo>
                    <a:cubicBezTo>
                      <a:pt x="71231" y="209826"/>
                      <a:pt x="43540" y="220082"/>
                      <a:pt x="72887" y="205408"/>
                    </a:cubicBezTo>
                    <a:cubicBezTo>
                      <a:pt x="79134" y="202284"/>
                      <a:pt x="86139" y="200991"/>
                      <a:pt x="92765" y="198782"/>
                    </a:cubicBezTo>
                    <a:lnTo>
                      <a:pt x="102704" y="195469"/>
                    </a:lnTo>
                    <a:cubicBezTo>
                      <a:pt x="116579" y="200094"/>
                      <a:pt x="124576" y="199150"/>
                      <a:pt x="109330" y="225287"/>
                    </a:cubicBezTo>
                    <a:cubicBezTo>
                      <a:pt x="105318" y="232166"/>
                      <a:pt x="96078" y="234122"/>
                      <a:pt x="89452" y="238539"/>
                    </a:cubicBezTo>
                    <a:lnTo>
                      <a:pt x="79513" y="245165"/>
                    </a:lnTo>
                    <a:cubicBezTo>
                      <a:pt x="75615" y="247764"/>
                      <a:pt x="73173" y="252105"/>
                      <a:pt x="69574" y="255104"/>
                    </a:cubicBezTo>
                    <a:cubicBezTo>
                      <a:pt x="66515" y="257653"/>
                      <a:pt x="62948" y="259521"/>
                      <a:pt x="59635" y="261730"/>
                    </a:cubicBezTo>
                    <a:lnTo>
                      <a:pt x="53008" y="281608"/>
                    </a:lnTo>
                    <a:lnTo>
                      <a:pt x="49695" y="291548"/>
                    </a:lnTo>
                    <a:cubicBezTo>
                      <a:pt x="56923" y="313233"/>
                      <a:pt x="46884" y="291949"/>
                      <a:pt x="62948" y="304800"/>
                    </a:cubicBezTo>
                    <a:cubicBezTo>
                      <a:pt x="66057" y="307287"/>
                      <a:pt x="67365" y="311426"/>
                      <a:pt x="69574" y="314739"/>
                    </a:cubicBezTo>
                    <a:cubicBezTo>
                      <a:pt x="63597" y="323705"/>
                      <a:pt x="60526" y="327420"/>
                      <a:pt x="56322" y="337930"/>
                    </a:cubicBezTo>
                    <a:cubicBezTo>
                      <a:pt x="53728" y="344415"/>
                      <a:pt x="51904" y="351182"/>
                      <a:pt x="49695" y="357808"/>
                    </a:cubicBezTo>
                    <a:cubicBezTo>
                      <a:pt x="48590" y="361121"/>
                      <a:pt x="47229" y="364360"/>
                      <a:pt x="46382" y="367748"/>
                    </a:cubicBezTo>
                    <a:cubicBezTo>
                      <a:pt x="45278" y="372165"/>
                      <a:pt x="44863" y="376815"/>
                      <a:pt x="43069" y="381000"/>
                    </a:cubicBezTo>
                    <a:cubicBezTo>
                      <a:pt x="41501" y="384660"/>
                      <a:pt x="38224" y="387378"/>
                      <a:pt x="36443" y="390939"/>
                    </a:cubicBezTo>
                    <a:cubicBezTo>
                      <a:pt x="34881" y="394063"/>
                      <a:pt x="34089" y="397520"/>
                      <a:pt x="33130" y="400878"/>
                    </a:cubicBezTo>
                    <a:cubicBezTo>
                      <a:pt x="31879" y="405256"/>
                      <a:pt x="31853" y="410057"/>
                      <a:pt x="29817" y="414130"/>
                    </a:cubicBezTo>
                    <a:cubicBezTo>
                      <a:pt x="27348" y="419069"/>
                      <a:pt x="23191" y="422965"/>
                      <a:pt x="19878" y="427382"/>
                    </a:cubicBezTo>
                    <a:cubicBezTo>
                      <a:pt x="23191" y="429591"/>
                      <a:pt x="26040" y="432749"/>
                      <a:pt x="29817" y="434008"/>
                    </a:cubicBezTo>
                    <a:cubicBezTo>
                      <a:pt x="39476" y="437228"/>
                      <a:pt x="52435" y="433435"/>
                      <a:pt x="59635" y="440635"/>
                    </a:cubicBezTo>
                    <a:cubicBezTo>
                      <a:pt x="67621" y="448621"/>
                      <a:pt x="55579" y="462726"/>
                      <a:pt x="49695" y="467139"/>
                    </a:cubicBezTo>
                    <a:cubicBezTo>
                      <a:pt x="43324" y="471917"/>
                      <a:pt x="29817" y="480391"/>
                      <a:pt x="29817" y="480391"/>
                    </a:cubicBezTo>
                    <a:cubicBezTo>
                      <a:pt x="28713" y="483704"/>
                      <a:pt x="28066" y="487206"/>
                      <a:pt x="26504" y="490330"/>
                    </a:cubicBezTo>
                    <a:cubicBezTo>
                      <a:pt x="24723" y="493891"/>
                      <a:pt x="21446" y="496609"/>
                      <a:pt x="19878" y="500269"/>
                    </a:cubicBezTo>
                    <a:cubicBezTo>
                      <a:pt x="18084" y="504454"/>
                      <a:pt x="17669" y="509104"/>
                      <a:pt x="16565" y="513522"/>
                    </a:cubicBezTo>
                    <a:cubicBezTo>
                      <a:pt x="17669" y="519044"/>
                      <a:pt x="16273" y="525761"/>
                      <a:pt x="19878" y="530087"/>
                    </a:cubicBezTo>
                    <a:cubicBezTo>
                      <a:pt x="22793" y="533585"/>
                      <a:pt x="28622" y="532756"/>
                      <a:pt x="33130" y="533400"/>
                    </a:cubicBezTo>
                    <a:cubicBezTo>
                      <a:pt x="44117" y="534970"/>
                      <a:pt x="55217" y="535609"/>
                      <a:pt x="66261" y="536713"/>
                    </a:cubicBezTo>
                    <a:cubicBezTo>
                      <a:pt x="65157" y="546652"/>
                      <a:pt x="64592" y="556666"/>
                      <a:pt x="62948" y="566530"/>
                    </a:cubicBezTo>
                    <a:cubicBezTo>
                      <a:pt x="62374" y="569975"/>
                      <a:pt x="62104" y="574000"/>
                      <a:pt x="59635" y="576469"/>
                    </a:cubicBezTo>
                    <a:cubicBezTo>
                      <a:pt x="56142" y="579961"/>
                      <a:pt x="50968" y="581261"/>
                      <a:pt x="46382" y="583095"/>
                    </a:cubicBezTo>
                    <a:cubicBezTo>
                      <a:pt x="39897" y="585689"/>
                      <a:pt x="26504" y="589722"/>
                      <a:pt x="26504" y="589722"/>
                    </a:cubicBezTo>
                    <a:cubicBezTo>
                      <a:pt x="24295" y="593035"/>
                      <a:pt x="21239" y="595919"/>
                      <a:pt x="19878" y="599661"/>
                    </a:cubicBezTo>
                    <a:cubicBezTo>
                      <a:pt x="16766" y="608219"/>
                      <a:pt x="13252" y="626165"/>
                      <a:pt x="13252" y="626165"/>
                    </a:cubicBezTo>
                    <a:cubicBezTo>
                      <a:pt x="15461" y="629478"/>
                      <a:pt x="16239" y="634487"/>
                      <a:pt x="19878" y="636104"/>
                    </a:cubicBezTo>
                    <a:cubicBezTo>
                      <a:pt x="27014" y="639275"/>
                      <a:pt x="38738" y="632920"/>
                      <a:pt x="43069" y="639417"/>
                    </a:cubicBezTo>
                    <a:cubicBezTo>
                      <a:pt x="48008" y="646825"/>
                      <a:pt x="41220" y="657139"/>
                      <a:pt x="39756" y="665922"/>
                    </a:cubicBezTo>
                    <a:cubicBezTo>
                      <a:pt x="39511" y="667395"/>
                      <a:pt x="34881" y="686487"/>
                      <a:pt x="33130" y="689113"/>
                    </a:cubicBezTo>
                    <a:cubicBezTo>
                      <a:pt x="30531" y="693011"/>
                      <a:pt x="26504" y="695739"/>
                      <a:pt x="23191" y="699052"/>
                    </a:cubicBezTo>
                    <a:cubicBezTo>
                      <a:pt x="14687" y="733068"/>
                      <a:pt x="26245" y="690907"/>
                      <a:pt x="13252" y="725556"/>
                    </a:cubicBezTo>
                    <a:cubicBezTo>
                      <a:pt x="5925" y="745096"/>
                      <a:pt x="15393" y="733353"/>
                      <a:pt x="3313" y="745435"/>
                    </a:cubicBezTo>
                    <a:cubicBezTo>
                      <a:pt x="4417" y="754270"/>
                      <a:pt x="3010" y="763803"/>
                      <a:pt x="6626" y="771939"/>
                    </a:cubicBezTo>
                    <a:cubicBezTo>
                      <a:pt x="8044" y="775130"/>
                      <a:pt x="13252" y="776356"/>
                      <a:pt x="16565" y="775252"/>
                    </a:cubicBezTo>
                    <a:cubicBezTo>
                      <a:pt x="21010" y="773770"/>
                      <a:pt x="23191" y="768626"/>
                      <a:pt x="26504" y="765313"/>
                    </a:cubicBezTo>
                    <a:cubicBezTo>
                      <a:pt x="34415" y="741581"/>
                      <a:pt x="23105" y="768730"/>
                      <a:pt x="39756" y="748748"/>
                    </a:cubicBezTo>
                    <a:cubicBezTo>
                      <a:pt x="55502" y="729852"/>
                      <a:pt x="36352" y="738838"/>
                      <a:pt x="56322" y="732182"/>
                    </a:cubicBezTo>
                    <a:cubicBezTo>
                      <a:pt x="59635" y="729973"/>
                      <a:pt x="64480" y="721995"/>
                      <a:pt x="66261" y="725556"/>
                    </a:cubicBezTo>
                    <a:cubicBezTo>
                      <a:pt x="66677" y="726388"/>
                      <a:pt x="61543" y="754872"/>
                      <a:pt x="59635" y="758687"/>
                    </a:cubicBezTo>
                    <a:cubicBezTo>
                      <a:pt x="58238" y="761481"/>
                      <a:pt x="55447" y="763362"/>
                      <a:pt x="53008" y="765313"/>
                    </a:cubicBezTo>
                    <a:cubicBezTo>
                      <a:pt x="45202" y="771557"/>
                      <a:pt x="38888" y="774030"/>
                      <a:pt x="29817" y="778565"/>
                    </a:cubicBezTo>
                    <a:cubicBezTo>
                      <a:pt x="27608" y="781878"/>
                      <a:pt x="24972" y="784943"/>
                      <a:pt x="23191" y="788504"/>
                    </a:cubicBezTo>
                    <a:cubicBezTo>
                      <a:pt x="21629" y="791628"/>
                      <a:pt x="21254" y="795233"/>
                      <a:pt x="19878" y="798443"/>
                    </a:cubicBezTo>
                    <a:cubicBezTo>
                      <a:pt x="17933" y="802982"/>
                      <a:pt x="15461" y="807278"/>
                      <a:pt x="13252" y="811695"/>
                    </a:cubicBezTo>
                    <a:cubicBezTo>
                      <a:pt x="12148" y="817217"/>
                      <a:pt x="11720" y="822919"/>
                      <a:pt x="9939" y="828261"/>
                    </a:cubicBezTo>
                    <a:cubicBezTo>
                      <a:pt x="8377" y="832946"/>
                      <a:pt x="5047" y="836889"/>
                      <a:pt x="3313" y="841513"/>
                    </a:cubicBezTo>
                    <a:cubicBezTo>
                      <a:pt x="1714" y="845776"/>
                      <a:pt x="1104" y="850348"/>
                      <a:pt x="0" y="854765"/>
                    </a:cubicBezTo>
                    <a:cubicBezTo>
                      <a:pt x="1104" y="858078"/>
                      <a:pt x="0" y="863600"/>
                      <a:pt x="3313" y="864704"/>
                    </a:cubicBezTo>
                    <a:cubicBezTo>
                      <a:pt x="8655" y="866485"/>
                      <a:pt x="14841" y="863909"/>
                      <a:pt x="19878" y="861391"/>
                    </a:cubicBezTo>
                    <a:cubicBezTo>
                      <a:pt x="24858" y="858901"/>
                      <a:pt x="41921" y="836322"/>
                      <a:pt x="43069" y="834887"/>
                    </a:cubicBezTo>
                    <a:cubicBezTo>
                      <a:pt x="48497" y="813173"/>
                      <a:pt x="42339" y="828149"/>
                      <a:pt x="59635" y="808382"/>
                    </a:cubicBezTo>
                    <a:cubicBezTo>
                      <a:pt x="66503" y="800533"/>
                      <a:pt x="77831" y="782744"/>
                      <a:pt x="82826" y="775252"/>
                    </a:cubicBezTo>
                    <a:cubicBezTo>
                      <a:pt x="85167" y="771740"/>
                      <a:pt x="103724" y="763146"/>
                      <a:pt x="106017" y="762000"/>
                    </a:cubicBezTo>
                    <a:cubicBezTo>
                      <a:pt x="108226" y="758687"/>
                      <a:pt x="108739" y="752842"/>
                      <a:pt x="112643" y="752061"/>
                    </a:cubicBezTo>
                    <a:cubicBezTo>
                      <a:pt x="129649" y="748660"/>
                      <a:pt x="135786" y="755362"/>
                      <a:pt x="149087" y="758687"/>
                    </a:cubicBezTo>
                    <a:lnTo>
                      <a:pt x="175591" y="765313"/>
                    </a:lnTo>
                    <a:cubicBezTo>
                      <a:pt x="198899" y="780851"/>
                      <a:pt x="169346" y="762971"/>
                      <a:pt x="202095" y="775252"/>
                    </a:cubicBezTo>
                    <a:cubicBezTo>
                      <a:pt x="205823" y="776650"/>
                      <a:pt x="208473" y="780097"/>
                      <a:pt x="212035" y="781878"/>
                    </a:cubicBezTo>
                    <a:cubicBezTo>
                      <a:pt x="215159" y="783440"/>
                      <a:pt x="218661" y="784087"/>
                      <a:pt x="221974" y="785191"/>
                    </a:cubicBezTo>
                    <a:cubicBezTo>
                      <a:pt x="218661" y="782982"/>
                      <a:pt x="215596" y="780346"/>
                      <a:pt x="212035" y="778565"/>
                    </a:cubicBezTo>
                    <a:cubicBezTo>
                      <a:pt x="208911" y="777003"/>
                      <a:pt x="205001" y="777189"/>
                      <a:pt x="202095" y="775252"/>
                    </a:cubicBezTo>
                    <a:cubicBezTo>
                      <a:pt x="177276" y="758707"/>
                      <a:pt x="205851" y="769878"/>
                      <a:pt x="182217" y="762000"/>
                    </a:cubicBezTo>
                    <a:cubicBezTo>
                      <a:pt x="178352" y="759423"/>
                      <a:pt x="160670" y="747901"/>
                      <a:pt x="159026" y="745435"/>
                    </a:cubicBezTo>
                    <a:cubicBezTo>
                      <a:pt x="155152" y="739623"/>
                      <a:pt x="154609" y="732182"/>
                      <a:pt x="152400" y="725556"/>
                    </a:cubicBezTo>
                    <a:cubicBezTo>
                      <a:pt x="147647" y="711295"/>
                      <a:pt x="149935" y="719007"/>
                      <a:pt x="145774" y="702365"/>
                    </a:cubicBezTo>
                    <a:cubicBezTo>
                      <a:pt x="146878" y="699052"/>
                      <a:pt x="145774" y="693530"/>
                      <a:pt x="149087" y="692426"/>
                    </a:cubicBezTo>
                    <a:cubicBezTo>
                      <a:pt x="153085" y="691093"/>
                      <a:pt x="170227" y="697264"/>
                      <a:pt x="175591" y="699052"/>
                    </a:cubicBezTo>
                    <a:cubicBezTo>
                      <a:pt x="180616" y="702402"/>
                      <a:pt x="188611" y="708991"/>
                      <a:pt x="195469" y="708991"/>
                    </a:cubicBezTo>
                    <a:cubicBezTo>
                      <a:pt x="198961" y="708991"/>
                      <a:pt x="202095" y="706782"/>
                      <a:pt x="205408" y="705678"/>
                    </a:cubicBezTo>
                    <a:cubicBezTo>
                      <a:pt x="213294" y="682022"/>
                      <a:pt x="215910" y="691611"/>
                      <a:pt x="205408" y="675861"/>
                    </a:cubicBezTo>
                    <a:cubicBezTo>
                      <a:pt x="199098" y="656930"/>
                      <a:pt x="207301" y="672705"/>
                      <a:pt x="192156" y="662608"/>
                    </a:cubicBezTo>
                    <a:cubicBezTo>
                      <a:pt x="167343" y="646065"/>
                      <a:pt x="195908" y="657233"/>
                      <a:pt x="172278" y="649356"/>
                    </a:cubicBezTo>
                    <a:cubicBezTo>
                      <a:pt x="165652" y="644939"/>
                      <a:pt x="156817" y="642730"/>
                      <a:pt x="152400" y="636104"/>
                    </a:cubicBezTo>
                    <a:cubicBezTo>
                      <a:pt x="143837" y="623259"/>
                      <a:pt x="149551" y="627424"/>
                      <a:pt x="135835" y="622852"/>
                    </a:cubicBezTo>
                    <a:cubicBezTo>
                      <a:pt x="132672" y="613362"/>
                      <a:pt x="124825" y="588260"/>
                      <a:pt x="119269" y="586408"/>
                    </a:cubicBezTo>
                    <a:lnTo>
                      <a:pt x="109330" y="583095"/>
                    </a:lnTo>
                    <a:cubicBezTo>
                      <a:pt x="108226" y="578678"/>
                      <a:pt x="108276" y="573796"/>
                      <a:pt x="106017" y="569843"/>
                    </a:cubicBezTo>
                    <a:cubicBezTo>
                      <a:pt x="103692" y="565775"/>
                      <a:pt x="96741" y="564542"/>
                      <a:pt x="96078" y="559904"/>
                    </a:cubicBezTo>
                    <a:cubicBezTo>
                      <a:pt x="95380" y="555015"/>
                      <a:pt x="99212" y="550144"/>
                      <a:pt x="102704" y="546652"/>
                    </a:cubicBezTo>
                    <a:cubicBezTo>
                      <a:pt x="107257" y="542099"/>
                      <a:pt x="113911" y="540285"/>
                      <a:pt x="119269" y="536713"/>
                    </a:cubicBezTo>
                    <a:cubicBezTo>
                      <a:pt x="123864" y="533650"/>
                      <a:pt x="128029" y="529983"/>
                      <a:pt x="132522" y="526774"/>
                    </a:cubicBezTo>
                    <a:cubicBezTo>
                      <a:pt x="135762" y="524460"/>
                      <a:pt x="139148" y="522357"/>
                      <a:pt x="142461" y="520148"/>
                    </a:cubicBezTo>
                    <a:cubicBezTo>
                      <a:pt x="146878" y="521252"/>
                      <a:pt x="151352" y="522153"/>
                      <a:pt x="155713" y="523461"/>
                    </a:cubicBezTo>
                    <a:cubicBezTo>
                      <a:pt x="162403" y="525468"/>
                      <a:pt x="175591" y="530087"/>
                      <a:pt x="175591" y="530087"/>
                    </a:cubicBezTo>
                    <a:cubicBezTo>
                      <a:pt x="180008" y="533400"/>
                      <a:pt x="184049" y="537286"/>
                      <a:pt x="188843" y="540026"/>
                    </a:cubicBezTo>
                    <a:cubicBezTo>
                      <a:pt x="191875" y="541759"/>
                      <a:pt x="195658" y="541777"/>
                      <a:pt x="198782" y="543339"/>
                    </a:cubicBezTo>
                    <a:cubicBezTo>
                      <a:pt x="202344" y="545120"/>
                      <a:pt x="205409" y="547756"/>
                      <a:pt x="208722" y="549965"/>
                    </a:cubicBezTo>
                    <a:cubicBezTo>
                      <a:pt x="210931" y="553278"/>
                      <a:pt x="211971" y="557794"/>
                      <a:pt x="215348" y="559904"/>
                    </a:cubicBezTo>
                    <a:cubicBezTo>
                      <a:pt x="221271" y="563606"/>
                      <a:pt x="235226" y="566530"/>
                      <a:pt x="235226" y="566530"/>
                    </a:cubicBezTo>
                    <a:cubicBezTo>
                      <a:pt x="236330" y="562113"/>
                      <a:pt x="240575" y="557351"/>
                      <a:pt x="238539" y="553278"/>
                    </a:cubicBezTo>
                    <a:cubicBezTo>
                      <a:pt x="229600" y="535400"/>
                      <a:pt x="222554" y="534698"/>
                      <a:pt x="208722" y="530087"/>
                    </a:cubicBezTo>
                    <a:cubicBezTo>
                      <a:pt x="206513" y="526774"/>
                      <a:pt x="204911" y="522964"/>
                      <a:pt x="202095" y="520148"/>
                    </a:cubicBezTo>
                    <a:cubicBezTo>
                      <a:pt x="184876" y="502930"/>
                      <a:pt x="198644" y="523288"/>
                      <a:pt x="185530" y="506895"/>
                    </a:cubicBezTo>
                    <a:cubicBezTo>
                      <a:pt x="167086" y="483838"/>
                      <a:pt x="192568" y="510620"/>
                      <a:pt x="168965" y="487017"/>
                    </a:cubicBezTo>
                    <a:cubicBezTo>
                      <a:pt x="167861" y="483704"/>
                      <a:pt x="167214" y="480202"/>
                      <a:pt x="165652" y="477078"/>
                    </a:cubicBezTo>
                    <a:cubicBezTo>
                      <a:pt x="163871" y="473517"/>
                      <a:pt x="160557" y="470814"/>
                      <a:pt x="159026" y="467139"/>
                    </a:cubicBezTo>
                    <a:cubicBezTo>
                      <a:pt x="154997" y="457468"/>
                      <a:pt x="153772" y="446693"/>
                      <a:pt x="149087" y="437322"/>
                    </a:cubicBezTo>
                    <a:lnTo>
                      <a:pt x="142461" y="424069"/>
                    </a:lnTo>
                    <a:cubicBezTo>
                      <a:pt x="146878" y="421860"/>
                      <a:pt x="150774" y="417443"/>
                      <a:pt x="155713" y="417443"/>
                    </a:cubicBezTo>
                    <a:cubicBezTo>
                      <a:pt x="161660" y="417443"/>
                      <a:pt x="166636" y="422188"/>
                      <a:pt x="172278" y="424069"/>
                    </a:cubicBezTo>
                    <a:cubicBezTo>
                      <a:pt x="176598" y="425509"/>
                      <a:pt x="181152" y="426131"/>
                      <a:pt x="185530" y="427382"/>
                    </a:cubicBezTo>
                    <a:cubicBezTo>
                      <a:pt x="188888" y="428341"/>
                      <a:pt x="192156" y="429591"/>
                      <a:pt x="195469" y="430695"/>
                    </a:cubicBezTo>
                    <a:cubicBezTo>
                      <a:pt x="198782" y="429591"/>
                      <a:pt x="204111" y="430624"/>
                      <a:pt x="205408" y="427382"/>
                    </a:cubicBezTo>
                    <a:cubicBezTo>
                      <a:pt x="207099" y="423154"/>
                      <a:pt x="204354" y="418083"/>
                      <a:pt x="202095" y="414130"/>
                    </a:cubicBezTo>
                    <a:cubicBezTo>
                      <a:pt x="197287" y="405715"/>
                      <a:pt x="185256" y="400604"/>
                      <a:pt x="178904" y="394252"/>
                    </a:cubicBezTo>
                    <a:cubicBezTo>
                      <a:pt x="175000" y="390348"/>
                      <a:pt x="172278" y="385417"/>
                      <a:pt x="168965" y="381000"/>
                    </a:cubicBezTo>
                    <a:cubicBezTo>
                      <a:pt x="161369" y="358212"/>
                      <a:pt x="171759" y="385889"/>
                      <a:pt x="155713" y="357808"/>
                    </a:cubicBezTo>
                    <a:cubicBezTo>
                      <a:pt x="153369" y="353706"/>
                      <a:pt x="150106" y="338015"/>
                      <a:pt x="149087" y="334617"/>
                    </a:cubicBezTo>
                    <a:cubicBezTo>
                      <a:pt x="147080" y="327927"/>
                      <a:pt x="142461" y="314739"/>
                      <a:pt x="142461" y="314739"/>
                    </a:cubicBezTo>
                    <a:cubicBezTo>
                      <a:pt x="145774" y="312530"/>
                      <a:pt x="148672" y="309511"/>
                      <a:pt x="152400" y="308113"/>
                    </a:cubicBezTo>
                    <a:cubicBezTo>
                      <a:pt x="170373" y="301373"/>
                      <a:pt x="172796" y="305895"/>
                      <a:pt x="192156" y="311426"/>
                    </a:cubicBezTo>
                    <a:cubicBezTo>
                      <a:pt x="195469" y="313635"/>
                      <a:pt x="198986" y="315565"/>
                      <a:pt x="202095" y="318052"/>
                    </a:cubicBezTo>
                    <a:cubicBezTo>
                      <a:pt x="204534" y="320003"/>
                      <a:pt x="206043" y="323071"/>
                      <a:pt x="208722" y="324678"/>
                    </a:cubicBezTo>
                    <a:cubicBezTo>
                      <a:pt x="211717" y="326475"/>
                      <a:pt x="215348" y="326887"/>
                      <a:pt x="218661" y="327991"/>
                    </a:cubicBezTo>
                    <a:cubicBezTo>
                      <a:pt x="218751" y="328081"/>
                      <a:pt x="235464" y="346093"/>
                      <a:pt x="238539" y="344556"/>
                    </a:cubicBezTo>
                    <a:cubicBezTo>
                      <a:pt x="242612" y="342520"/>
                      <a:pt x="240748" y="335721"/>
                      <a:pt x="241852" y="331304"/>
                    </a:cubicBezTo>
                    <a:cubicBezTo>
                      <a:pt x="239643" y="327991"/>
                      <a:pt x="237007" y="324926"/>
                      <a:pt x="235226" y="321365"/>
                    </a:cubicBezTo>
                    <a:cubicBezTo>
                      <a:pt x="233664" y="318241"/>
                      <a:pt x="233850" y="314332"/>
                      <a:pt x="231913" y="311426"/>
                    </a:cubicBezTo>
                    <a:cubicBezTo>
                      <a:pt x="223999" y="299555"/>
                      <a:pt x="211432" y="295764"/>
                      <a:pt x="198782" y="291548"/>
                    </a:cubicBezTo>
                    <a:cubicBezTo>
                      <a:pt x="195469" y="287130"/>
                      <a:pt x="191312" y="283234"/>
                      <a:pt x="188843" y="278295"/>
                    </a:cubicBezTo>
                    <a:cubicBezTo>
                      <a:pt x="185720" y="272048"/>
                      <a:pt x="184426" y="265043"/>
                      <a:pt x="182217" y="258417"/>
                    </a:cubicBezTo>
                    <a:cubicBezTo>
                      <a:pt x="181113" y="255104"/>
                      <a:pt x="180841" y="251384"/>
                      <a:pt x="178904" y="248478"/>
                    </a:cubicBezTo>
                    <a:cubicBezTo>
                      <a:pt x="176695" y="245165"/>
                      <a:pt x="173895" y="242178"/>
                      <a:pt x="172278" y="238539"/>
                    </a:cubicBezTo>
                    <a:cubicBezTo>
                      <a:pt x="169441" y="232157"/>
                      <a:pt x="165652" y="218661"/>
                      <a:pt x="165652" y="218661"/>
                    </a:cubicBezTo>
                    <a:cubicBezTo>
                      <a:pt x="170069" y="216452"/>
                      <a:pt x="174113" y="213233"/>
                      <a:pt x="178904" y="212035"/>
                    </a:cubicBezTo>
                    <a:cubicBezTo>
                      <a:pt x="187542" y="209876"/>
                      <a:pt x="197445" y="212704"/>
                      <a:pt x="205408" y="208722"/>
                    </a:cubicBezTo>
                    <a:cubicBezTo>
                      <a:pt x="208202" y="207325"/>
                      <a:pt x="201221" y="204046"/>
                      <a:pt x="198782" y="202095"/>
                    </a:cubicBezTo>
                    <a:cubicBezTo>
                      <a:pt x="195673" y="199608"/>
                      <a:pt x="192156" y="197678"/>
                      <a:pt x="188843" y="195469"/>
                    </a:cubicBezTo>
                    <a:lnTo>
                      <a:pt x="178904" y="165652"/>
                    </a:lnTo>
                    <a:cubicBezTo>
                      <a:pt x="177464" y="161332"/>
                      <a:pt x="178117" y="156189"/>
                      <a:pt x="175591" y="152400"/>
                    </a:cubicBezTo>
                    <a:cubicBezTo>
                      <a:pt x="173382" y="149087"/>
                      <a:pt x="168965" y="147983"/>
                      <a:pt x="165652" y="145774"/>
                    </a:cubicBezTo>
                    <a:cubicBezTo>
                      <a:pt x="162339" y="141357"/>
                      <a:pt x="158639" y="137204"/>
                      <a:pt x="155713" y="132522"/>
                    </a:cubicBezTo>
                    <a:cubicBezTo>
                      <a:pt x="153095" y="128334"/>
                      <a:pt x="152249" y="123063"/>
                      <a:pt x="149087" y="119269"/>
                    </a:cubicBezTo>
                    <a:cubicBezTo>
                      <a:pt x="146538" y="116210"/>
                      <a:pt x="142461" y="114852"/>
                      <a:pt x="139148" y="112643"/>
                    </a:cubicBezTo>
                    <a:cubicBezTo>
                      <a:pt x="131534" y="89802"/>
                      <a:pt x="137461" y="97703"/>
                      <a:pt x="125895" y="86139"/>
                    </a:cubicBezTo>
                    <a:cubicBezTo>
                      <a:pt x="124791" y="82826"/>
                      <a:pt x="124315" y="79232"/>
                      <a:pt x="122582" y="76200"/>
                    </a:cubicBezTo>
                    <a:cubicBezTo>
                      <a:pt x="116571" y="65681"/>
                      <a:pt x="111150" y="63274"/>
                      <a:pt x="106017" y="53008"/>
                    </a:cubicBezTo>
                    <a:cubicBezTo>
                      <a:pt x="102826" y="46626"/>
                      <a:pt x="101514" y="36187"/>
                      <a:pt x="99391" y="29817"/>
                    </a:cubicBezTo>
                    <a:cubicBezTo>
                      <a:pt x="97510" y="24175"/>
                      <a:pt x="95425" y="18571"/>
                      <a:pt x="92765" y="13252"/>
                    </a:cubicBezTo>
                    <a:cubicBezTo>
                      <a:pt x="90984" y="9691"/>
                      <a:pt x="106569" y="2209"/>
                      <a:pt x="109330"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86" name="Group 85">
              <a:extLst>
                <a:ext uri="{FF2B5EF4-FFF2-40B4-BE49-F238E27FC236}">
                  <a16:creationId xmlns:a16="http://schemas.microsoft.com/office/drawing/2014/main" id="{68CDF4D2-3920-DC09-C9CA-AE3CD41D7E35}"/>
                </a:ext>
              </a:extLst>
            </p:cNvPr>
            <p:cNvGrpSpPr/>
            <p:nvPr/>
          </p:nvGrpSpPr>
          <p:grpSpPr>
            <a:xfrm>
              <a:off x="3787486" y="4456043"/>
              <a:ext cx="181656" cy="1548517"/>
              <a:chOff x="3787486" y="4456043"/>
              <a:chExt cx="181656" cy="1548517"/>
            </a:xfrm>
          </p:grpSpPr>
          <p:cxnSp>
            <p:nvCxnSpPr>
              <p:cNvPr id="134" name="Straight Connector 133">
                <a:extLst>
                  <a:ext uri="{FF2B5EF4-FFF2-40B4-BE49-F238E27FC236}">
                    <a16:creationId xmlns:a16="http://schemas.microsoft.com/office/drawing/2014/main" id="{C92FC7A7-DA14-2E4F-B961-F22E4E20B32C}"/>
                  </a:ext>
                </a:extLst>
              </p:cNvPr>
              <p:cNvCxnSpPr/>
              <p:nvPr/>
            </p:nvCxnSpPr>
            <p:spPr>
              <a:xfrm flipV="1">
                <a:off x="3887836" y="5061611"/>
                <a:ext cx="0" cy="942949"/>
              </a:xfrm>
              <a:prstGeom prst="line">
                <a:avLst/>
              </a:prstGeom>
              <a:ln w="12700">
                <a:solidFill>
                  <a:srgbClr val="CC6600"/>
                </a:solidFill>
              </a:ln>
            </p:spPr>
            <p:style>
              <a:lnRef idx="1">
                <a:schemeClr val="accent1"/>
              </a:lnRef>
              <a:fillRef idx="0">
                <a:schemeClr val="accent1"/>
              </a:fillRef>
              <a:effectRef idx="0">
                <a:schemeClr val="accent1"/>
              </a:effectRef>
              <a:fontRef idx="minor">
                <a:schemeClr val="tx1"/>
              </a:fontRef>
            </p:style>
          </p:cxnSp>
          <p:sp>
            <p:nvSpPr>
              <p:cNvPr id="103" name="Freeform 102">
                <a:extLst>
                  <a:ext uri="{FF2B5EF4-FFF2-40B4-BE49-F238E27FC236}">
                    <a16:creationId xmlns:a16="http://schemas.microsoft.com/office/drawing/2014/main" id="{A28EED3B-5A58-3CE0-9F3A-C20C3F2931D6}"/>
                  </a:ext>
                </a:extLst>
              </p:cNvPr>
              <p:cNvSpPr/>
              <p:nvPr/>
            </p:nvSpPr>
            <p:spPr>
              <a:xfrm>
                <a:off x="3787486" y="4456043"/>
                <a:ext cx="181656" cy="818575"/>
              </a:xfrm>
              <a:custGeom>
                <a:avLst/>
                <a:gdLst>
                  <a:gd name="connsiteX0" fmla="*/ 111966 w 181656"/>
                  <a:gd name="connsiteY0" fmla="*/ 0 h 818575"/>
                  <a:gd name="connsiteX1" fmla="*/ 111966 w 181656"/>
                  <a:gd name="connsiteY1" fmla="*/ 0 h 818575"/>
                  <a:gd name="connsiteX2" fmla="*/ 108653 w 181656"/>
                  <a:gd name="connsiteY2" fmla="*/ 29818 h 818575"/>
                  <a:gd name="connsiteX3" fmla="*/ 95401 w 181656"/>
                  <a:gd name="connsiteY3" fmla="*/ 92766 h 818575"/>
                  <a:gd name="connsiteX4" fmla="*/ 85462 w 181656"/>
                  <a:gd name="connsiteY4" fmla="*/ 112644 h 818575"/>
                  <a:gd name="connsiteX5" fmla="*/ 95401 w 181656"/>
                  <a:gd name="connsiteY5" fmla="*/ 115957 h 818575"/>
                  <a:gd name="connsiteX6" fmla="*/ 98714 w 181656"/>
                  <a:gd name="connsiteY6" fmla="*/ 135835 h 818575"/>
                  <a:gd name="connsiteX7" fmla="*/ 88775 w 181656"/>
                  <a:gd name="connsiteY7" fmla="*/ 139148 h 818575"/>
                  <a:gd name="connsiteX8" fmla="*/ 72210 w 181656"/>
                  <a:gd name="connsiteY8" fmla="*/ 168966 h 818575"/>
                  <a:gd name="connsiteX9" fmla="*/ 85462 w 181656"/>
                  <a:gd name="connsiteY9" fmla="*/ 172279 h 818575"/>
                  <a:gd name="connsiteX10" fmla="*/ 95401 w 181656"/>
                  <a:gd name="connsiteY10" fmla="*/ 175592 h 818575"/>
                  <a:gd name="connsiteX11" fmla="*/ 105340 w 181656"/>
                  <a:gd name="connsiteY11" fmla="*/ 182218 h 818575"/>
                  <a:gd name="connsiteX12" fmla="*/ 105340 w 181656"/>
                  <a:gd name="connsiteY12" fmla="*/ 205409 h 818575"/>
                  <a:gd name="connsiteX13" fmla="*/ 92088 w 181656"/>
                  <a:gd name="connsiteY13" fmla="*/ 225287 h 818575"/>
                  <a:gd name="connsiteX14" fmla="*/ 78836 w 181656"/>
                  <a:gd name="connsiteY14" fmla="*/ 241853 h 818575"/>
                  <a:gd name="connsiteX15" fmla="*/ 75523 w 181656"/>
                  <a:gd name="connsiteY15" fmla="*/ 251792 h 818575"/>
                  <a:gd name="connsiteX16" fmla="*/ 78836 w 181656"/>
                  <a:gd name="connsiteY16" fmla="*/ 261731 h 818575"/>
                  <a:gd name="connsiteX17" fmla="*/ 98714 w 181656"/>
                  <a:gd name="connsiteY17" fmla="*/ 268357 h 818575"/>
                  <a:gd name="connsiteX18" fmla="*/ 95401 w 181656"/>
                  <a:gd name="connsiteY18" fmla="*/ 278296 h 818575"/>
                  <a:gd name="connsiteX19" fmla="*/ 88775 w 181656"/>
                  <a:gd name="connsiteY19" fmla="*/ 291548 h 818575"/>
                  <a:gd name="connsiteX20" fmla="*/ 85462 w 181656"/>
                  <a:gd name="connsiteY20" fmla="*/ 304800 h 818575"/>
                  <a:gd name="connsiteX21" fmla="*/ 82149 w 181656"/>
                  <a:gd name="connsiteY21" fmla="*/ 314740 h 818575"/>
                  <a:gd name="connsiteX22" fmla="*/ 98714 w 181656"/>
                  <a:gd name="connsiteY22" fmla="*/ 337931 h 818575"/>
                  <a:gd name="connsiteX23" fmla="*/ 92088 w 181656"/>
                  <a:gd name="connsiteY23" fmla="*/ 367748 h 818575"/>
                  <a:gd name="connsiteX24" fmla="*/ 88775 w 181656"/>
                  <a:gd name="connsiteY24" fmla="*/ 384314 h 818575"/>
                  <a:gd name="connsiteX25" fmla="*/ 82149 w 181656"/>
                  <a:gd name="connsiteY25" fmla="*/ 397566 h 818575"/>
                  <a:gd name="connsiteX26" fmla="*/ 78836 w 181656"/>
                  <a:gd name="connsiteY26" fmla="*/ 407505 h 818575"/>
                  <a:gd name="connsiteX27" fmla="*/ 85462 w 181656"/>
                  <a:gd name="connsiteY27" fmla="*/ 420757 h 818575"/>
                  <a:gd name="connsiteX28" fmla="*/ 95401 w 181656"/>
                  <a:gd name="connsiteY28" fmla="*/ 427383 h 818575"/>
                  <a:gd name="connsiteX29" fmla="*/ 102027 w 181656"/>
                  <a:gd name="connsiteY29" fmla="*/ 437322 h 818575"/>
                  <a:gd name="connsiteX30" fmla="*/ 98714 w 181656"/>
                  <a:gd name="connsiteY30" fmla="*/ 457200 h 818575"/>
                  <a:gd name="connsiteX31" fmla="*/ 85462 w 181656"/>
                  <a:gd name="connsiteY31" fmla="*/ 493644 h 818575"/>
                  <a:gd name="connsiteX32" fmla="*/ 68897 w 181656"/>
                  <a:gd name="connsiteY32" fmla="*/ 516835 h 818575"/>
                  <a:gd name="connsiteX33" fmla="*/ 55644 w 181656"/>
                  <a:gd name="connsiteY33" fmla="*/ 536714 h 818575"/>
                  <a:gd name="connsiteX34" fmla="*/ 42392 w 181656"/>
                  <a:gd name="connsiteY34" fmla="*/ 556592 h 818575"/>
                  <a:gd name="connsiteX35" fmla="*/ 22514 w 181656"/>
                  <a:gd name="connsiteY35" fmla="*/ 563218 h 818575"/>
                  <a:gd name="connsiteX36" fmla="*/ 15888 w 181656"/>
                  <a:gd name="connsiteY36" fmla="*/ 573157 h 818575"/>
                  <a:gd name="connsiteX37" fmla="*/ 15888 w 181656"/>
                  <a:gd name="connsiteY37" fmla="*/ 606287 h 818575"/>
                  <a:gd name="connsiteX38" fmla="*/ 35766 w 181656"/>
                  <a:gd name="connsiteY38" fmla="*/ 599661 h 818575"/>
                  <a:gd name="connsiteX39" fmla="*/ 42392 w 181656"/>
                  <a:gd name="connsiteY39" fmla="*/ 589722 h 818575"/>
                  <a:gd name="connsiteX40" fmla="*/ 45705 w 181656"/>
                  <a:gd name="connsiteY40" fmla="*/ 579783 h 818575"/>
                  <a:gd name="connsiteX41" fmla="*/ 65584 w 181656"/>
                  <a:gd name="connsiteY41" fmla="*/ 573157 h 818575"/>
                  <a:gd name="connsiteX42" fmla="*/ 72210 w 181656"/>
                  <a:gd name="connsiteY42" fmla="*/ 589722 h 818575"/>
                  <a:gd name="connsiteX43" fmla="*/ 62271 w 181656"/>
                  <a:gd name="connsiteY43" fmla="*/ 609600 h 818575"/>
                  <a:gd name="connsiteX44" fmla="*/ 45705 w 181656"/>
                  <a:gd name="connsiteY44" fmla="*/ 629479 h 818575"/>
                  <a:gd name="connsiteX45" fmla="*/ 39079 w 181656"/>
                  <a:gd name="connsiteY45" fmla="*/ 642731 h 818575"/>
                  <a:gd name="connsiteX46" fmla="*/ 29140 w 181656"/>
                  <a:gd name="connsiteY46" fmla="*/ 646044 h 818575"/>
                  <a:gd name="connsiteX47" fmla="*/ 25827 w 181656"/>
                  <a:gd name="connsiteY47" fmla="*/ 675861 h 818575"/>
                  <a:gd name="connsiteX48" fmla="*/ 55644 w 181656"/>
                  <a:gd name="connsiteY48" fmla="*/ 685800 h 818575"/>
                  <a:gd name="connsiteX49" fmla="*/ 49018 w 181656"/>
                  <a:gd name="connsiteY49" fmla="*/ 699053 h 818575"/>
                  <a:gd name="connsiteX50" fmla="*/ 39079 w 181656"/>
                  <a:gd name="connsiteY50" fmla="*/ 728870 h 818575"/>
                  <a:gd name="connsiteX51" fmla="*/ 32453 w 181656"/>
                  <a:gd name="connsiteY51" fmla="*/ 738809 h 818575"/>
                  <a:gd name="connsiteX52" fmla="*/ 25827 w 181656"/>
                  <a:gd name="connsiteY52" fmla="*/ 758687 h 818575"/>
                  <a:gd name="connsiteX53" fmla="*/ 15888 w 181656"/>
                  <a:gd name="connsiteY53" fmla="*/ 788505 h 818575"/>
                  <a:gd name="connsiteX54" fmla="*/ 2636 w 181656"/>
                  <a:gd name="connsiteY54" fmla="*/ 818322 h 818575"/>
                  <a:gd name="connsiteX55" fmla="*/ 12575 w 181656"/>
                  <a:gd name="connsiteY55" fmla="*/ 815009 h 818575"/>
                  <a:gd name="connsiteX56" fmla="*/ 19201 w 181656"/>
                  <a:gd name="connsiteY56" fmla="*/ 798444 h 818575"/>
                  <a:gd name="connsiteX57" fmla="*/ 22514 w 181656"/>
                  <a:gd name="connsiteY57" fmla="*/ 788505 h 818575"/>
                  <a:gd name="connsiteX58" fmla="*/ 35766 w 181656"/>
                  <a:gd name="connsiteY58" fmla="*/ 768627 h 818575"/>
                  <a:gd name="connsiteX59" fmla="*/ 45705 w 181656"/>
                  <a:gd name="connsiteY59" fmla="*/ 755374 h 818575"/>
                  <a:gd name="connsiteX60" fmla="*/ 55644 w 181656"/>
                  <a:gd name="connsiteY60" fmla="*/ 752061 h 818575"/>
                  <a:gd name="connsiteX61" fmla="*/ 75523 w 181656"/>
                  <a:gd name="connsiteY61" fmla="*/ 728870 h 818575"/>
                  <a:gd name="connsiteX62" fmla="*/ 85462 w 181656"/>
                  <a:gd name="connsiteY62" fmla="*/ 715618 h 818575"/>
                  <a:gd name="connsiteX63" fmla="*/ 98714 w 181656"/>
                  <a:gd name="connsiteY63" fmla="*/ 708992 h 818575"/>
                  <a:gd name="connsiteX64" fmla="*/ 108653 w 181656"/>
                  <a:gd name="connsiteY64" fmla="*/ 702366 h 818575"/>
                  <a:gd name="connsiteX65" fmla="*/ 128531 w 181656"/>
                  <a:gd name="connsiteY65" fmla="*/ 705679 h 818575"/>
                  <a:gd name="connsiteX66" fmla="*/ 135157 w 181656"/>
                  <a:gd name="connsiteY66" fmla="*/ 715618 h 818575"/>
                  <a:gd name="connsiteX67" fmla="*/ 141784 w 181656"/>
                  <a:gd name="connsiteY67" fmla="*/ 722244 h 818575"/>
                  <a:gd name="connsiteX68" fmla="*/ 141784 w 181656"/>
                  <a:gd name="connsiteY68" fmla="*/ 639418 h 818575"/>
                  <a:gd name="connsiteX69" fmla="*/ 161662 w 181656"/>
                  <a:gd name="connsiteY69" fmla="*/ 646044 h 818575"/>
                  <a:gd name="connsiteX70" fmla="*/ 141784 w 181656"/>
                  <a:gd name="connsiteY70" fmla="*/ 622853 h 818575"/>
                  <a:gd name="connsiteX71" fmla="*/ 131844 w 181656"/>
                  <a:gd name="connsiteY71" fmla="*/ 609600 h 818575"/>
                  <a:gd name="connsiteX72" fmla="*/ 128531 w 181656"/>
                  <a:gd name="connsiteY72" fmla="*/ 599661 h 818575"/>
                  <a:gd name="connsiteX73" fmla="*/ 115279 w 181656"/>
                  <a:gd name="connsiteY73" fmla="*/ 576470 h 818575"/>
                  <a:gd name="connsiteX74" fmla="*/ 111966 w 181656"/>
                  <a:gd name="connsiteY74" fmla="*/ 559905 h 818575"/>
                  <a:gd name="connsiteX75" fmla="*/ 128531 w 181656"/>
                  <a:gd name="connsiteY75" fmla="*/ 546653 h 818575"/>
                  <a:gd name="connsiteX76" fmla="*/ 151723 w 181656"/>
                  <a:gd name="connsiteY76" fmla="*/ 536714 h 818575"/>
                  <a:gd name="connsiteX77" fmla="*/ 145097 w 181656"/>
                  <a:gd name="connsiteY77" fmla="*/ 530087 h 818575"/>
                  <a:gd name="connsiteX78" fmla="*/ 131844 w 181656"/>
                  <a:gd name="connsiteY78" fmla="*/ 510209 h 818575"/>
                  <a:gd name="connsiteX79" fmla="*/ 131844 w 181656"/>
                  <a:gd name="connsiteY79" fmla="*/ 490331 h 818575"/>
                  <a:gd name="connsiteX80" fmla="*/ 141784 w 181656"/>
                  <a:gd name="connsiteY80" fmla="*/ 496957 h 818575"/>
                  <a:gd name="connsiteX81" fmla="*/ 151723 w 181656"/>
                  <a:gd name="connsiteY81" fmla="*/ 500270 h 818575"/>
                  <a:gd name="connsiteX82" fmla="*/ 161662 w 181656"/>
                  <a:gd name="connsiteY82" fmla="*/ 506896 h 818575"/>
                  <a:gd name="connsiteX83" fmla="*/ 168288 w 181656"/>
                  <a:gd name="connsiteY83" fmla="*/ 496957 h 818575"/>
                  <a:gd name="connsiteX84" fmla="*/ 158349 w 181656"/>
                  <a:gd name="connsiteY84" fmla="*/ 490331 h 818575"/>
                  <a:gd name="connsiteX85" fmla="*/ 135157 w 181656"/>
                  <a:gd name="connsiteY85" fmla="*/ 467140 h 818575"/>
                  <a:gd name="connsiteX86" fmla="*/ 125218 w 181656"/>
                  <a:gd name="connsiteY86" fmla="*/ 457200 h 818575"/>
                  <a:gd name="connsiteX87" fmla="*/ 118592 w 181656"/>
                  <a:gd name="connsiteY87" fmla="*/ 437322 h 818575"/>
                  <a:gd name="connsiteX88" fmla="*/ 111966 w 181656"/>
                  <a:gd name="connsiteY88" fmla="*/ 427383 h 818575"/>
                  <a:gd name="connsiteX89" fmla="*/ 151723 w 181656"/>
                  <a:gd name="connsiteY89" fmla="*/ 430696 h 818575"/>
                  <a:gd name="connsiteX90" fmla="*/ 178227 w 181656"/>
                  <a:gd name="connsiteY90" fmla="*/ 427383 h 818575"/>
                  <a:gd name="connsiteX91" fmla="*/ 168288 w 181656"/>
                  <a:gd name="connsiteY91" fmla="*/ 417444 h 818575"/>
                  <a:gd name="connsiteX92" fmla="*/ 158349 w 181656"/>
                  <a:gd name="connsiteY92" fmla="*/ 410818 h 818575"/>
                  <a:gd name="connsiteX93" fmla="*/ 138471 w 181656"/>
                  <a:gd name="connsiteY93" fmla="*/ 390940 h 818575"/>
                  <a:gd name="connsiteX94" fmla="*/ 135157 w 181656"/>
                  <a:gd name="connsiteY94" fmla="*/ 381000 h 818575"/>
                  <a:gd name="connsiteX95" fmla="*/ 131844 w 181656"/>
                  <a:gd name="connsiteY95" fmla="*/ 357809 h 818575"/>
                  <a:gd name="connsiteX96" fmla="*/ 125218 w 181656"/>
                  <a:gd name="connsiteY96" fmla="*/ 344557 h 818575"/>
                  <a:gd name="connsiteX97" fmla="*/ 145097 w 181656"/>
                  <a:gd name="connsiteY97" fmla="*/ 347870 h 818575"/>
                  <a:gd name="connsiteX98" fmla="*/ 174914 w 181656"/>
                  <a:gd name="connsiteY98" fmla="*/ 361122 h 818575"/>
                  <a:gd name="connsiteX99" fmla="*/ 181540 w 181656"/>
                  <a:gd name="connsiteY99" fmla="*/ 347870 h 818575"/>
                  <a:gd name="connsiteX100" fmla="*/ 168288 w 181656"/>
                  <a:gd name="connsiteY100" fmla="*/ 327992 h 818575"/>
                  <a:gd name="connsiteX101" fmla="*/ 158349 w 181656"/>
                  <a:gd name="connsiteY101" fmla="*/ 311427 h 818575"/>
                  <a:gd name="connsiteX102" fmla="*/ 148410 w 181656"/>
                  <a:gd name="connsiteY102" fmla="*/ 284922 h 818575"/>
                  <a:gd name="connsiteX103" fmla="*/ 141784 w 181656"/>
                  <a:gd name="connsiteY103" fmla="*/ 271670 h 818575"/>
                  <a:gd name="connsiteX104" fmla="*/ 145097 w 181656"/>
                  <a:gd name="connsiteY104" fmla="*/ 248479 h 818575"/>
                  <a:gd name="connsiteX105" fmla="*/ 155036 w 181656"/>
                  <a:gd name="connsiteY105" fmla="*/ 245166 h 818575"/>
                  <a:gd name="connsiteX106" fmla="*/ 174914 w 181656"/>
                  <a:gd name="connsiteY106" fmla="*/ 251792 h 818575"/>
                  <a:gd name="connsiteX107" fmla="*/ 171601 w 181656"/>
                  <a:gd name="connsiteY107" fmla="*/ 231914 h 818575"/>
                  <a:gd name="connsiteX108" fmla="*/ 158349 w 181656"/>
                  <a:gd name="connsiteY108" fmla="*/ 208722 h 818575"/>
                  <a:gd name="connsiteX109" fmla="*/ 145097 w 181656"/>
                  <a:gd name="connsiteY109" fmla="*/ 172279 h 818575"/>
                  <a:gd name="connsiteX110" fmla="*/ 138471 w 181656"/>
                  <a:gd name="connsiteY110" fmla="*/ 162340 h 818575"/>
                  <a:gd name="connsiteX111" fmla="*/ 135157 w 181656"/>
                  <a:gd name="connsiteY111" fmla="*/ 149087 h 818575"/>
                  <a:gd name="connsiteX112" fmla="*/ 131844 w 181656"/>
                  <a:gd name="connsiteY112" fmla="*/ 125896 h 818575"/>
                  <a:gd name="connsiteX113" fmla="*/ 128531 w 181656"/>
                  <a:gd name="connsiteY113" fmla="*/ 99392 h 818575"/>
                  <a:gd name="connsiteX114" fmla="*/ 125218 w 181656"/>
                  <a:gd name="connsiteY114" fmla="*/ 89453 h 818575"/>
                  <a:gd name="connsiteX115" fmla="*/ 121905 w 181656"/>
                  <a:gd name="connsiteY115" fmla="*/ 76200 h 818575"/>
                  <a:gd name="connsiteX116" fmla="*/ 111966 w 181656"/>
                  <a:gd name="connsiteY116" fmla="*/ 46383 h 818575"/>
                  <a:gd name="connsiteX117" fmla="*/ 111966 w 181656"/>
                  <a:gd name="connsiteY117" fmla="*/ 0 h 81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81656" h="818575">
                    <a:moveTo>
                      <a:pt x="111966" y="0"/>
                    </a:moveTo>
                    <a:lnTo>
                      <a:pt x="111966" y="0"/>
                    </a:lnTo>
                    <a:cubicBezTo>
                      <a:pt x="110862" y="9939"/>
                      <a:pt x="109420" y="19847"/>
                      <a:pt x="108653" y="29818"/>
                    </a:cubicBezTo>
                    <a:cubicBezTo>
                      <a:pt x="103956" y="90882"/>
                      <a:pt x="121231" y="75546"/>
                      <a:pt x="95401" y="92766"/>
                    </a:cubicBezTo>
                    <a:cubicBezTo>
                      <a:pt x="94285" y="94440"/>
                      <a:pt x="83503" y="108725"/>
                      <a:pt x="85462" y="112644"/>
                    </a:cubicBezTo>
                    <a:cubicBezTo>
                      <a:pt x="87024" y="115768"/>
                      <a:pt x="92088" y="114853"/>
                      <a:pt x="95401" y="115957"/>
                    </a:cubicBezTo>
                    <a:cubicBezTo>
                      <a:pt x="99794" y="122546"/>
                      <a:pt x="106944" y="127605"/>
                      <a:pt x="98714" y="135835"/>
                    </a:cubicBezTo>
                    <a:cubicBezTo>
                      <a:pt x="96245" y="138304"/>
                      <a:pt x="92088" y="138044"/>
                      <a:pt x="88775" y="139148"/>
                    </a:cubicBezTo>
                    <a:cubicBezTo>
                      <a:pt x="78245" y="146168"/>
                      <a:pt x="57412" y="151207"/>
                      <a:pt x="72210" y="168966"/>
                    </a:cubicBezTo>
                    <a:cubicBezTo>
                      <a:pt x="75125" y="172464"/>
                      <a:pt x="81084" y="171028"/>
                      <a:pt x="85462" y="172279"/>
                    </a:cubicBezTo>
                    <a:cubicBezTo>
                      <a:pt x="88820" y="173238"/>
                      <a:pt x="92088" y="174488"/>
                      <a:pt x="95401" y="175592"/>
                    </a:cubicBezTo>
                    <a:cubicBezTo>
                      <a:pt x="98714" y="177801"/>
                      <a:pt x="102853" y="179109"/>
                      <a:pt x="105340" y="182218"/>
                    </a:cubicBezTo>
                    <a:cubicBezTo>
                      <a:pt x="110689" y="188904"/>
                      <a:pt x="108723" y="198643"/>
                      <a:pt x="105340" y="205409"/>
                    </a:cubicBezTo>
                    <a:cubicBezTo>
                      <a:pt x="101779" y="212532"/>
                      <a:pt x="97719" y="219656"/>
                      <a:pt x="92088" y="225287"/>
                    </a:cubicBezTo>
                    <a:cubicBezTo>
                      <a:pt x="85926" y="231450"/>
                      <a:pt x="83015" y="233496"/>
                      <a:pt x="78836" y="241853"/>
                    </a:cubicBezTo>
                    <a:cubicBezTo>
                      <a:pt x="77274" y="244977"/>
                      <a:pt x="76627" y="248479"/>
                      <a:pt x="75523" y="251792"/>
                    </a:cubicBezTo>
                    <a:cubicBezTo>
                      <a:pt x="76627" y="255105"/>
                      <a:pt x="75994" y="259701"/>
                      <a:pt x="78836" y="261731"/>
                    </a:cubicBezTo>
                    <a:cubicBezTo>
                      <a:pt x="84519" y="265791"/>
                      <a:pt x="98714" y="268357"/>
                      <a:pt x="98714" y="268357"/>
                    </a:cubicBezTo>
                    <a:cubicBezTo>
                      <a:pt x="97610" y="271670"/>
                      <a:pt x="96777" y="275086"/>
                      <a:pt x="95401" y="278296"/>
                    </a:cubicBezTo>
                    <a:cubicBezTo>
                      <a:pt x="93456" y="282835"/>
                      <a:pt x="90509" y="286924"/>
                      <a:pt x="88775" y="291548"/>
                    </a:cubicBezTo>
                    <a:cubicBezTo>
                      <a:pt x="87176" y="295811"/>
                      <a:pt x="86713" y="300422"/>
                      <a:pt x="85462" y="304800"/>
                    </a:cubicBezTo>
                    <a:cubicBezTo>
                      <a:pt x="84503" y="308158"/>
                      <a:pt x="83253" y="311427"/>
                      <a:pt x="82149" y="314740"/>
                    </a:cubicBezTo>
                    <a:cubicBezTo>
                      <a:pt x="89879" y="337931"/>
                      <a:pt x="82149" y="332409"/>
                      <a:pt x="98714" y="337931"/>
                    </a:cubicBezTo>
                    <a:cubicBezTo>
                      <a:pt x="96505" y="347870"/>
                      <a:pt x="94221" y="357793"/>
                      <a:pt x="92088" y="367748"/>
                    </a:cubicBezTo>
                    <a:cubicBezTo>
                      <a:pt x="90908" y="373254"/>
                      <a:pt x="90556" y="378972"/>
                      <a:pt x="88775" y="384314"/>
                    </a:cubicBezTo>
                    <a:cubicBezTo>
                      <a:pt x="87213" y="388999"/>
                      <a:pt x="84094" y="393027"/>
                      <a:pt x="82149" y="397566"/>
                    </a:cubicBezTo>
                    <a:cubicBezTo>
                      <a:pt x="80773" y="400776"/>
                      <a:pt x="79940" y="404192"/>
                      <a:pt x="78836" y="407505"/>
                    </a:cubicBezTo>
                    <a:cubicBezTo>
                      <a:pt x="81045" y="411922"/>
                      <a:pt x="82300" y="416963"/>
                      <a:pt x="85462" y="420757"/>
                    </a:cubicBezTo>
                    <a:cubicBezTo>
                      <a:pt x="88011" y="423816"/>
                      <a:pt x="92585" y="424567"/>
                      <a:pt x="95401" y="427383"/>
                    </a:cubicBezTo>
                    <a:cubicBezTo>
                      <a:pt x="98217" y="430199"/>
                      <a:pt x="99818" y="434009"/>
                      <a:pt x="102027" y="437322"/>
                    </a:cubicBezTo>
                    <a:cubicBezTo>
                      <a:pt x="100923" y="443948"/>
                      <a:pt x="100343" y="450683"/>
                      <a:pt x="98714" y="457200"/>
                    </a:cubicBezTo>
                    <a:cubicBezTo>
                      <a:pt x="97167" y="463387"/>
                      <a:pt x="88756" y="487056"/>
                      <a:pt x="85462" y="493644"/>
                    </a:cubicBezTo>
                    <a:cubicBezTo>
                      <a:pt x="81958" y="500653"/>
                      <a:pt x="72649" y="510832"/>
                      <a:pt x="68897" y="516835"/>
                    </a:cubicBezTo>
                    <a:cubicBezTo>
                      <a:pt x="55525" y="538230"/>
                      <a:pt x="69147" y="523211"/>
                      <a:pt x="55644" y="536714"/>
                    </a:cubicBezTo>
                    <a:cubicBezTo>
                      <a:pt x="52531" y="546053"/>
                      <a:pt x="52544" y="550952"/>
                      <a:pt x="42392" y="556592"/>
                    </a:cubicBezTo>
                    <a:cubicBezTo>
                      <a:pt x="36287" y="559984"/>
                      <a:pt x="22514" y="563218"/>
                      <a:pt x="22514" y="563218"/>
                    </a:cubicBezTo>
                    <a:cubicBezTo>
                      <a:pt x="20305" y="566531"/>
                      <a:pt x="17669" y="569596"/>
                      <a:pt x="15888" y="573157"/>
                    </a:cubicBezTo>
                    <a:cubicBezTo>
                      <a:pt x="9463" y="586007"/>
                      <a:pt x="13518" y="589695"/>
                      <a:pt x="15888" y="606287"/>
                    </a:cubicBezTo>
                    <a:cubicBezTo>
                      <a:pt x="22514" y="604078"/>
                      <a:pt x="29843" y="603363"/>
                      <a:pt x="35766" y="599661"/>
                    </a:cubicBezTo>
                    <a:cubicBezTo>
                      <a:pt x="39143" y="597551"/>
                      <a:pt x="40611" y="593283"/>
                      <a:pt x="42392" y="589722"/>
                    </a:cubicBezTo>
                    <a:cubicBezTo>
                      <a:pt x="43954" y="586598"/>
                      <a:pt x="42863" y="581813"/>
                      <a:pt x="45705" y="579783"/>
                    </a:cubicBezTo>
                    <a:cubicBezTo>
                      <a:pt x="51389" y="575723"/>
                      <a:pt x="65584" y="573157"/>
                      <a:pt x="65584" y="573157"/>
                    </a:cubicBezTo>
                    <a:cubicBezTo>
                      <a:pt x="67793" y="578679"/>
                      <a:pt x="71472" y="583821"/>
                      <a:pt x="72210" y="589722"/>
                    </a:cubicBezTo>
                    <a:cubicBezTo>
                      <a:pt x="73043" y="596384"/>
                      <a:pt x="64672" y="604799"/>
                      <a:pt x="62271" y="609600"/>
                    </a:cubicBezTo>
                    <a:cubicBezTo>
                      <a:pt x="53164" y="627813"/>
                      <a:pt x="68149" y="612646"/>
                      <a:pt x="45705" y="629479"/>
                    </a:cubicBezTo>
                    <a:cubicBezTo>
                      <a:pt x="43496" y="633896"/>
                      <a:pt x="42571" y="639239"/>
                      <a:pt x="39079" y="642731"/>
                    </a:cubicBezTo>
                    <a:cubicBezTo>
                      <a:pt x="36610" y="645200"/>
                      <a:pt x="30437" y="642802"/>
                      <a:pt x="29140" y="646044"/>
                    </a:cubicBezTo>
                    <a:cubicBezTo>
                      <a:pt x="25426" y="655329"/>
                      <a:pt x="26931" y="665922"/>
                      <a:pt x="25827" y="675861"/>
                    </a:cubicBezTo>
                    <a:cubicBezTo>
                      <a:pt x="34132" y="709085"/>
                      <a:pt x="19082" y="667519"/>
                      <a:pt x="55644" y="685800"/>
                    </a:cubicBezTo>
                    <a:cubicBezTo>
                      <a:pt x="60062" y="688009"/>
                      <a:pt x="50852" y="694467"/>
                      <a:pt x="49018" y="699053"/>
                    </a:cubicBezTo>
                    <a:lnTo>
                      <a:pt x="39079" y="728870"/>
                    </a:lnTo>
                    <a:cubicBezTo>
                      <a:pt x="37820" y="732647"/>
                      <a:pt x="34070" y="735170"/>
                      <a:pt x="32453" y="738809"/>
                    </a:cubicBezTo>
                    <a:cubicBezTo>
                      <a:pt x="29616" y="745191"/>
                      <a:pt x="28036" y="752061"/>
                      <a:pt x="25827" y="758687"/>
                    </a:cubicBezTo>
                    <a:lnTo>
                      <a:pt x="15888" y="788505"/>
                    </a:lnTo>
                    <a:cubicBezTo>
                      <a:pt x="15789" y="788801"/>
                      <a:pt x="-7725" y="821776"/>
                      <a:pt x="2636" y="818322"/>
                    </a:cubicBezTo>
                    <a:lnTo>
                      <a:pt x="12575" y="815009"/>
                    </a:lnTo>
                    <a:cubicBezTo>
                      <a:pt x="14784" y="809487"/>
                      <a:pt x="17113" y="804012"/>
                      <a:pt x="19201" y="798444"/>
                    </a:cubicBezTo>
                    <a:cubicBezTo>
                      <a:pt x="20427" y="795174"/>
                      <a:pt x="20818" y="791558"/>
                      <a:pt x="22514" y="788505"/>
                    </a:cubicBezTo>
                    <a:cubicBezTo>
                      <a:pt x="26381" y="781544"/>
                      <a:pt x="31349" y="775253"/>
                      <a:pt x="35766" y="768627"/>
                    </a:cubicBezTo>
                    <a:cubicBezTo>
                      <a:pt x="38829" y="764032"/>
                      <a:pt x="41463" y="758909"/>
                      <a:pt x="45705" y="755374"/>
                    </a:cubicBezTo>
                    <a:cubicBezTo>
                      <a:pt x="48388" y="753138"/>
                      <a:pt x="52331" y="753165"/>
                      <a:pt x="55644" y="752061"/>
                    </a:cubicBezTo>
                    <a:cubicBezTo>
                      <a:pt x="84724" y="713292"/>
                      <a:pt x="47825" y="761185"/>
                      <a:pt x="75523" y="728870"/>
                    </a:cubicBezTo>
                    <a:cubicBezTo>
                      <a:pt x="79116" y="724678"/>
                      <a:pt x="81270" y="719211"/>
                      <a:pt x="85462" y="715618"/>
                    </a:cubicBezTo>
                    <a:cubicBezTo>
                      <a:pt x="89212" y="712404"/>
                      <a:pt x="94426" y="711442"/>
                      <a:pt x="98714" y="708992"/>
                    </a:cubicBezTo>
                    <a:cubicBezTo>
                      <a:pt x="102171" y="707017"/>
                      <a:pt x="105340" y="704575"/>
                      <a:pt x="108653" y="702366"/>
                    </a:cubicBezTo>
                    <a:cubicBezTo>
                      <a:pt x="115279" y="703470"/>
                      <a:pt x="122523" y="702675"/>
                      <a:pt x="128531" y="705679"/>
                    </a:cubicBezTo>
                    <a:cubicBezTo>
                      <a:pt x="132092" y="707460"/>
                      <a:pt x="132670" y="712509"/>
                      <a:pt x="135157" y="715618"/>
                    </a:cubicBezTo>
                    <a:cubicBezTo>
                      <a:pt x="137108" y="718057"/>
                      <a:pt x="139575" y="720035"/>
                      <a:pt x="141784" y="722244"/>
                    </a:cubicBezTo>
                    <a:cubicBezTo>
                      <a:pt x="132409" y="694120"/>
                      <a:pt x="126966" y="681755"/>
                      <a:pt x="141784" y="639418"/>
                    </a:cubicBezTo>
                    <a:cubicBezTo>
                      <a:pt x="144091" y="632826"/>
                      <a:pt x="161662" y="646044"/>
                      <a:pt x="161662" y="646044"/>
                    </a:cubicBezTo>
                    <a:cubicBezTo>
                      <a:pt x="147475" y="624763"/>
                      <a:pt x="164278" y="648560"/>
                      <a:pt x="141784" y="622853"/>
                    </a:cubicBezTo>
                    <a:cubicBezTo>
                      <a:pt x="138148" y="618697"/>
                      <a:pt x="135157" y="614018"/>
                      <a:pt x="131844" y="609600"/>
                    </a:cubicBezTo>
                    <a:cubicBezTo>
                      <a:pt x="130740" y="606287"/>
                      <a:pt x="129907" y="602871"/>
                      <a:pt x="128531" y="599661"/>
                    </a:cubicBezTo>
                    <a:cubicBezTo>
                      <a:pt x="123487" y="587892"/>
                      <a:pt x="121933" y="586452"/>
                      <a:pt x="115279" y="576470"/>
                    </a:cubicBezTo>
                    <a:cubicBezTo>
                      <a:pt x="114175" y="570948"/>
                      <a:pt x="111268" y="565493"/>
                      <a:pt x="111966" y="559905"/>
                    </a:cubicBezTo>
                    <a:cubicBezTo>
                      <a:pt x="113455" y="547991"/>
                      <a:pt x="121019" y="550409"/>
                      <a:pt x="128531" y="546653"/>
                    </a:cubicBezTo>
                    <a:cubicBezTo>
                      <a:pt x="151411" y="535214"/>
                      <a:pt x="124144" y="543609"/>
                      <a:pt x="151723" y="536714"/>
                    </a:cubicBezTo>
                    <a:cubicBezTo>
                      <a:pt x="149514" y="534505"/>
                      <a:pt x="146971" y="532586"/>
                      <a:pt x="145097" y="530087"/>
                    </a:cubicBezTo>
                    <a:cubicBezTo>
                      <a:pt x="140319" y="523716"/>
                      <a:pt x="131844" y="510209"/>
                      <a:pt x="131844" y="510209"/>
                    </a:cubicBezTo>
                    <a:cubicBezTo>
                      <a:pt x="131164" y="508170"/>
                      <a:pt x="123689" y="492370"/>
                      <a:pt x="131844" y="490331"/>
                    </a:cubicBezTo>
                    <a:cubicBezTo>
                      <a:pt x="135707" y="489365"/>
                      <a:pt x="138222" y="495176"/>
                      <a:pt x="141784" y="496957"/>
                    </a:cubicBezTo>
                    <a:cubicBezTo>
                      <a:pt x="144908" y="498519"/>
                      <a:pt x="148410" y="499166"/>
                      <a:pt x="151723" y="500270"/>
                    </a:cubicBezTo>
                    <a:cubicBezTo>
                      <a:pt x="155036" y="502479"/>
                      <a:pt x="157758" y="507677"/>
                      <a:pt x="161662" y="506896"/>
                    </a:cubicBezTo>
                    <a:cubicBezTo>
                      <a:pt x="165566" y="506115"/>
                      <a:pt x="169069" y="500861"/>
                      <a:pt x="168288" y="496957"/>
                    </a:cubicBezTo>
                    <a:cubicBezTo>
                      <a:pt x="167507" y="493053"/>
                      <a:pt x="161309" y="492995"/>
                      <a:pt x="158349" y="490331"/>
                    </a:cubicBezTo>
                    <a:cubicBezTo>
                      <a:pt x="150223" y="483018"/>
                      <a:pt x="142888" y="474871"/>
                      <a:pt x="135157" y="467140"/>
                    </a:cubicBezTo>
                    <a:lnTo>
                      <a:pt x="125218" y="457200"/>
                    </a:lnTo>
                    <a:cubicBezTo>
                      <a:pt x="123009" y="450574"/>
                      <a:pt x="122466" y="443133"/>
                      <a:pt x="118592" y="437322"/>
                    </a:cubicBezTo>
                    <a:cubicBezTo>
                      <a:pt x="116383" y="434009"/>
                      <a:pt x="108062" y="428164"/>
                      <a:pt x="111966" y="427383"/>
                    </a:cubicBezTo>
                    <a:cubicBezTo>
                      <a:pt x="125006" y="424775"/>
                      <a:pt x="138471" y="429592"/>
                      <a:pt x="151723" y="430696"/>
                    </a:cubicBezTo>
                    <a:cubicBezTo>
                      <a:pt x="175378" y="438581"/>
                      <a:pt x="167727" y="443133"/>
                      <a:pt x="178227" y="427383"/>
                    </a:cubicBezTo>
                    <a:cubicBezTo>
                      <a:pt x="174914" y="424070"/>
                      <a:pt x="171887" y="420443"/>
                      <a:pt x="168288" y="417444"/>
                    </a:cubicBezTo>
                    <a:cubicBezTo>
                      <a:pt x="165229" y="414895"/>
                      <a:pt x="161165" y="413634"/>
                      <a:pt x="158349" y="410818"/>
                    </a:cubicBezTo>
                    <a:cubicBezTo>
                      <a:pt x="133693" y="386162"/>
                      <a:pt x="161894" y="406555"/>
                      <a:pt x="138471" y="390940"/>
                    </a:cubicBezTo>
                    <a:cubicBezTo>
                      <a:pt x="137366" y="387627"/>
                      <a:pt x="135842" y="384425"/>
                      <a:pt x="135157" y="381000"/>
                    </a:cubicBezTo>
                    <a:cubicBezTo>
                      <a:pt x="133625" y="373343"/>
                      <a:pt x="133899" y="365343"/>
                      <a:pt x="131844" y="357809"/>
                    </a:cubicBezTo>
                    <a:cubicBezTo>
                      <a:pt x="130545" y="353044"/>
                      <a:pt x="121267" y="347520"/>
                      <a:pt x="125218" y="344557"/>
                    </a:cubicBezTo>
                    <a:cubicBezTo>
                      <a:pt x="130592" y="340527"/>
                      <a:pt x="138471" y="346766"/>
                      <a:pt x="145097" y="347870"/>
                    </a:cubicBezTo>
                    <a:cubicBezTo>
                      <a:pt x="168752" y="355755"/>
                      <a:pt x="159164" y="350622"/>
                      <a:pt x="174914" y="361122"/>
                    </a:cubicBezTo>
                    <a:cubicBezTo>
                      <a:pt x="177123" y="356705"/>
                      <a:pt x="180842" y="352759"/>
                      <a:pt x="181540" y="347870"/>
                    </a:cubicBezTo>
                    <a:cubicBezTo>
                      <a:pt x="182869" y="338568"/>
                      <a:pt x="172481" y="333582"/>
                      <a:pt x="168288" y="327992"/>
                    </a:cubicBezTo>
                    <a:cubicBezTo>
                      <a:pt x="164424" y="322841"/>
                      <a:pt x="161476" y="317056"/>
                      <a:pt x="158349" y="311427"/>
                    </a:cubicBezTo>
                    <a:cubicBezTo>
                      <a:pt x="144159" y="285883"/>
                      <a:pt x="158017" y="310542"/>
                      <a:pt x="148410" y="284922"/>
                    </a:cubicBezTo>
                    <a:cubicBezTo>
                      <a:pt x="146676" y="280298"/>
                      <a:pt x="143993" y="276087"/>
                      <a:pt x="141784" y="271670"/>
                    </a:cubicBezTo>
                    <a:cubicBezTo>
                      <a:pt x="142888" y="263940"/>
                      <a:pt x="141605" y="255463"/>
                      <a:pt x="145097" y="248479"/>
                    </a:cubicBezTo>
                    <a:cubicBezTo>
                      <a:pt x="146659" y="245355"/>
                      <a:pt x="151565" y="244780"/>
                      <a:pt x="155036" y="245166"/>
                    </a:cubicBezTo>
                    <a:cubicBezTo>
                      <a:pt x="161978" y="245937"/>
                      <a:pt x="174914" y="251792"/>
                      <a:pt x="174914" y="251792"/>
                    </a:cubicBezTo>
                    <a:cubicBezTo>
                      <a:pt x="180660" y="234555"/>
                      <a:pt x="178826" y="248773"/>
                      <a:pt x="171601" y="231914"/>
                    </a:cubicBezTo>
                    <a:cubicBezTo>
                      <a:pt x="161590" y="208554"/>
                      <a:pt x="177231" y="227604"/>
                      <a:pt x="158349" y="208722"/>
                    </a:cubicBezTo>
                    <a:cubicBezTo>
                      <a:pt x="155257" y="199445"/>
                      <a:pt x="149707" y="181499"/>
                      <a:pt x="145097" y="172279"/>
                    </a:cubicBezTo>
                    <a:cubicBezTo>
                      <a:pt x="143316" y="168718"/>
                      <a:pt x="140680" y="165653"/>
                      <a:pt x="138471" y="162340"/>
                    </a:cubicBezTo>
                    <a:cubicBezTo>
                      <a:pt x="137366" y="157922"/>
                      <a:pt x="135972" y="153567"/>
                      <a:pt x="135157" y="149087"/>
                    </a:cubicBezTo>
                    <a:cubicBezTo>
                      <a:pt x="133760" y="141404"/>
                      <a:pt x="132876" y="133636"/>
                      <a:pt x="131844" y="125896"/>
                    </a:cubicBezTo>
                    <a:cubicBezTo>
                      <a:pt x="130667" y="117071"/>
                      <a:pt x="130124" y="108152"/>
                      <a:pt x="128531" y="99392"/>
                    </a:cubicBezTo>
                    <a:cubicBezTo>
                      <a:pt x="127906" y="95956"/>
                      <a:pt x="126177" y="92811"/>
                      <a:pt x="125218" y="89453"/>
                    </a:cubicBezTo>
                    <a:cubicBezTo>
                      <a:pt x="123967" y="85075"/>
                      <a:pt x="123213" y="80562"/>
                      <a:pt x="121905" y="76200"/>
                    </a:cubicBezTo>
                    <a:lnTo>
                      <a:pt x="111966" y="46383"/>
                    </a:lnTo>
                    <a:cubicBezTo>
                      <a:pt x="110526" y="42063"/>
                      <a:pt x="111966" y="7730"/>
                      <a:pt x="111966"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26" name="Group 125">
              <a:extLst>
                <a:ext uri="{FF2B5EF4-FFF2-40B4-BE49-F238E27FC236}">
                  <a16:creationId xmlns:a16="http://schemas.microsoft.com/office/drawing/2014/main" id="{621E6A5A-D76C-8E5A-106F-1D51E2C1DDA5}"/>
                </a:ext>
              </a:extLst>
            </p:cNvPr>
            <p:cNvGrpSpPr/>
            <p:nvPr/>
          </p:nvGrpSpPr>
          <p:grpSpPr>
            <a:xfrm>
              <a:off x="4213089" y="4379843"/>
              <a:ext cx="226389" cy="1631187"/>
              <a:chOff x="4213089" y="4379843"/>
              <a:chExt cx="226389" cy="1631187"/>
            </a:xfrm>
          </p:grpSpPr>
          <p:cxnSp>
            <p:nvCxnSpPr>
              <p:cNvPr id="142" name="Straight Connector 141">
                <a:extLst>
                  <a:ext uri="{FF2B5EF4-FFF2-40B4-BE49-F238E27FC236}">
                    <a16:creationId xmlns:a16="http://schemas.microsoft.com/office/drawing/2014/main" id="{D8E26E2D-75D7-67E7-0B60-3CE8F349114B}"/>
                  </a:ext>
                </a:extLst>
              </p:cNvPr>
              <p:cNvCxnSpPr/>
              <p:nvPr/>
            </p:nvCxnSpPr>
            <p:spPr>
              <a:xfrm flipV="1">
                <a:off x="4263887" y="4893438"/>
                <a:ext cx="51290" cy="1117592"/>
              </a:xfrm>
              <a:prstGeom prst="line">
                <a:avLst/>
              </a:prstGeom>
              <a:ln w="19050">
                <a:solidFill>
                  <a:srgbClr val="CC6600"/>
                </a:solidFill>
              </a:ln>
            </p:spPr>
            <p:style>
              <a:lnRef idx="1">
                <a:schemeClr val="accent1"/>
              </a:lnRef>
              <a:fillRef idx="0">
                <a:schemeClr val="accent1"/>
              </a:fillRef>
              <a:effectRef idx="0">
                <a:schemeClr val="accent1"/>
              </a:effectRef>
              <a:fontRef idx="minor">
                <a:schemeClr val="tx1"/>
              </a:fontRef>
            </p:style>
          </p:cxnSp>
          <p:sp>
            <p:nvSpPr>
              <p:cNvPr id="104" name="Freeform 103">
                <a:extLst>
                  <a:ext uri="{FF2B5EF4-FFF2-40B4-BE49-F238E27FC236}">
                    <a16:creationId xmlns:a16="http://schemas.microsoft.com/office/drawing/2014/main" id="{67053128-C5DE-D803-625E-F4C21D644F99}"/>
                  </a:ext>
                </a:extLst>
              </p:cNvPr>
              <p:cNvSpPr/>
              <p:nvPr/>
            </p:nvSpPr>
            <p:spPr>
              <a:xfrm>
                <a:off x="4213089" y="4379843"/>
                <a:ext cx="226389" cy="672908"/>
              </a:xfrm>
              <a:custGeom>
                <a:avLst/>
                <a:gdLst>
                  <a:gd name="connsiteX0" fmla="*/ 107120 w 226389"/>
                  <a:gd name="connsiteY0" fmla="*/ 0 h 672908"/>
                  <a:gd name="connsiteX1" fmla="*/ 107120 w 226389"/>
                  <a:gd name="connsiteY1" fmla="*/ 0 h 672908"/>
                  <a:gd name="connsiteX2" fmla="*/ 97181 w 226389"/>
                  <a:gd name="connsiteY2" fmla="*/ 33131 h 672908"/>
                  <a:gd name="connsiteX3" fmla="*/ 90554 w 226389"/>
                  <a:gd name="connsiteY3" fmla="*/ 59635 h 672908"/>
                  <a:gd name="connsiteX4" fmla="*/ 87241 w 226389"/>
                  <a:gd name="connsiteY4" fmla="*/ 69574 h 672908"/>
                  <a:gd name="connsiteX5" fmla="*/ 80615 w 226389"/>
                  <a:gd name="connsiteY5" fmla="*/ 79514 h 672908"/>
                  <a:gd name="connsiteX6" fmla="*/ 73989 w 226389"/>
                  <a:gd name="connsiteY6" fmla="*/ 99392 h 672908"/>
                  <a:gd name="connsiteX7" fmla="*/ 64050 w 226389"/>
                  <a:gd name="connsiteY7" fmla="*/ 142461 h 672908"/>
                  <a:gd name="connsiteX8" fmla="*/ 54111 w 226389"/>
                  <a:gd name="connsiteY8" fmla="*/ 149087 h 672908"/>
                  <a:gd name="connsiteX9" fmla="*/ 47485 w 226389"/>
                  <a:gd name="connsiteY9" fmla="*/ 168966 h 672908"/>
                  <a:gd name="connsiteX10" fmla="*/ 77302 w 226389"/>
                  <a:gd name="connsiteY10" fmla="*/ 178905 h 672908"/>
                  <a:gd name="connsiteX11" fmla="*/ 87241 w 226389"/>
                  <a:gd name="connsiteY11" fmla="*/ 182218 h 672908"/>
                  <a:gd name="connsiteX12" fmla="*/ 83928 w 226389"/>
                  <a:gd name="connsiteY12" fmla="*/ 212035 h 672908"/>
                  <a:gd name="connsiteX13" fmla="*/ 80615 w 226389"/>
                  <a:gd name="connsiteY13" fmla="*/ 221974 h 672908"/>
                  <a:gd name="connsiteX14" fmla="*/ 70676 w 226389"/>
                  <a:gd name="connsiteY14" fmla="*/ 225287 h 672908"/>
                  <a:gd name="connsiteX15" fmla="*/ 57424 w 226389"/>
                  <a:gd name="connsiteY15" fmla="*/ 241853 h 672908"/>
                  <a:gd name="connsiteX16" fmla="*/ 67363 w 226389"/>
                  <a:gd name="connsiteY16" fmla="*/ 245166 h 672908"/>
                  <a:gd name="connsiteX17" fmla="*/ 77302 w 226389"/>
                  <a:gd name="connsiteY17" fmla="*/ 251792 h 672908"/>
                  <a:gd name="connsiteX18" fmla="*/ 90554 w 226389"/>
                  <a:gd name="connsiteY18" fmla="*/ 255105 h 672908"/>
                  <a:gd name="connsiteX19" fmla="*/ 87241 w 226389"/>
                  <a:gd name="connsiteY19" fmla="*/ 271670 h 672908"/>
                  <a:gd name="connsiteX20" fmla="*/ 73989 w 226389"/>
                  <a:gd name="connsiteY20" fmla="*/ 291548 h 672908"/>
                  <a:gd name="connsiteX21" fmla="*/ 70676 w 226389"/>
                  <a:gd name="connsiteY21" fmla="*/ 301487 h 672908"/>
                  <a:gd name="connsiteX22" fmla="*/ 54111 w 226389"/>
                  <a:gd name="connsiteY22" fmla="*/ 321366 h 672908"/>
                  <a:gd name="connsiteX23" fmla="*/ 47485 w 226389"/>
                  <a:gd name="connsiteY23" fmla="*/ 331305 h 672908"/>
                  <a:gd name="connsiteX24" fmla="*/ 50798 w 226389"/>
                  <a:gd name="connsiteY24" fmla="*/ 341244 h 672908"/>
                  <a:gd name="connsiteX25" fmla="*/ 70676 w 226389"/>
                  <a:gd name="connsiteY25" fmla="*/ 347870 h 672908"/>
                  <a:gd name="connsiteX26" fmla="*/ 93868 w 226389"/>
                  <a:gd name="connsiteY26" fmla="*/ 354496 h 672908"/>
                  <a:gd name="connsiteX27" fmla="*/ 83928 w 226389"/>
                  <a:gd name="connsiteY27" fmla="*/ 381000 h 672908"/>
                  <a:gd name="connsiteX28" fmla="*/ 70676 w 226389"/>
                  <a:gd name="connsiteY28" fmla="*/ 410818 h 672908"/>
                  <a:gd name="connsiteX29" fmla="*/ 50798 w 226389"/>
                  <a:gd name="connsiteY29" fmla="*/ 414131 h 672908"/>
                  <a:gd name="connsiteX30" fmla="*/ 30920 w 226389"/>
                  <a:gd name="connsiteY30" fmla="*/ 424070 h 672908"/>
                  <a:gd name="connsiteX31" fmla="*/ 20981 w 226389"/>
                  <a:gd name="connsiteY31" fmla="*/ 430696 h 672908"/>
                  <a:gd name="connsiteX32" fmla="*/ 11041 w 226389"/>
                  <a:gd name="connsiteY32" fmla="*/ 460514 h 672908"/>
                  <a:gd name="connsiteX33" fmla="*/ 4415 w 226389"/>
                  <a:gd name="connsiteY33" fmla="*/ 470453 h 672908"/>
                  <a:gd name="connsiteX34" fmla="*/ 1102 w 226389"/>
                  <a:gd name="connsiteY34" fmla="*/ 480392 h 672908"/>
                  <a:gd name="connsiteX35" fmla="*/ 14354 w 226389"/>
                  <a:gd name="connsiteY35" fmla="*/ 467140 h 672908"/>
                  <a:gd name="connsiteX36" fmla="*/ 24294 w 226389"/>
                  <a:gd name="connsiteY36" fmla="*/ 460514 h 672908"/>
                  <a:gd name="connsiteX37" fmla="*/ 60737 w 226389"/>
                  <a:gd name="connsiteY37" fmla="*/ 463827 h 672908"/>
                  <a:gd name="connsiteX38" fmla="*/ 47485 w 226389"/>
                  <a:gd name="connsiteY38" fmla="*/ 506896 h 672908"/>
                  <a:gd name="connsiteX39" fmla="*/ 44172 w 226389"/>
                  <a:gd name="connsiteY39" fmla="*/ 516835 h 672908"/>
                  <a:gd name="connsiteX40" fmla="*/ 50798 w 226389"/>
                  <a:gd name="connsiteY40" fmla="*/ 530087 h 672908"/>
                  <a:gd name="connsiteX41" fmla="*/ 54111 w 226389"/>
                  <a:gd name="connsiteY41" fmla="*/ 546653 h 672908"/>
                  <a:gd name="connsiteX42" fmla="*/ 34233 w 226389"/>
                  <a:gd name="connsiteY42" fmla="*/ 566531 h 672908"/>
                  <a:gd name="connsiteX43" fmla="*/ 47485 w 226389"/>
                  <a:gd name="connsiteY43" fmla="*/ 586409 h 672908"/>
                  <a:gd name="connsiteX44" fmla="*/ 67363 w 226389"/>
                  <a:gd name="connsiteY44" fmla="*/ 599661 h 672908"/>
                  <a:gd name="connsiteX45" fmla="*/ 113746 w 226389"/>
                  <a:gd name="connsiteY45" fmla="*/ 619540 h 672908"/>
                  <a:gd name="connsiteX46" fmla="*/ 126998 w 226389"/>
                  <a:gd name="connsiteY46" fmla="*/ 626166 h 672908"/>
                  <a:gd name="connsiteX47" fmla="*/ 136937 w 226389"/>
                  <a:gd name="connsiteY47" fmla="*/ 632792 h 672908"/>
                  <a:gd name="connsiteX48" fmla="*/ 156815 w 226389"/>
                  <a:gd name="connsiteY48" fmla="*/ 639418 h 672908"/>
                  <a:gd name="connsiteX49" fmla="*/ 166754 w 226389"/>
                  <a:gd name="connsiteY49" fmla="*/ 642731 h 672908"/>
                  <a:gd name="connsiteX50" fmla="*/ 180007 w 226389"/>
                  <a:gd name="connsiteY50" fmla="*/ 649357 h 672908"/>
                  <a:gd name="connsiteX51" fmla="*/ 189946 w 226389"/>
                  <a:gd name="connsiteY51" fmla="*/ 655983 h 672908"/>
                  <a:gd name="connsiteX52" fmla="*/ 199885 w 226389"/>
                  <a:gd name="connsiteY52" fmla="*/ 659296 h 672908"/>
                  <a:gd name="connsiteX53" fmla="*/ 219763 w 226389"/>
                  <a:gd name="connsiteY53" fmla="*/ 672548 h 672908"/>
                  <a:gd name="connsiteX54" fmla="*/ 226389 w 226389"/>
                  <a:gd name="connsiteY54" fmla="*/ 662609 h 672908"/>
                  <a:gd name="connsiteX55" fmla="*/ 209824 w 226389"/>
                  <a:gd name="connsiteY55" fmla="*/ 639418 h 672908"/>
                  <a:gd name="connsiteX56" fmla="*/ 203198 w 226389"/>
                  <a:gd name="connsiteY56" fmla="*/ 629479 h 672908"/>
                  <a:gd name="connsiteX57" fmla="*/ 176694 w 226389"/>
                  <a:gd name="connsiteY57" fmla="*/ 606287 h 672908"/>
                  <a:gd name="connsiteX58" fmla="*/ 170068 w 226389"/>
                  <a:gd name="connsiteY58" fmla="*/ 596348 h 672908"/>
                  <a:gd name="connsiteX59" fmla="*/ 153502 w 226389"/>
                  <a:gd name="connsiteY59" fmla="*/ 579783 h 672908"/>
                  <a:gd name="connsiteX60" fmla="*/ 143563 w 226389"/>
                  <a:gd name="connsiteY60" fmla="*/ 569844 h 672908"/>
                  <a:gd name="connsiteX61" fmla="*/ 136937 w 226389"/>
                  <a:gd name="connsiteY61" fmla="*/ 556592 h 672908"/>
                  <a:gd name="connsiteX62" fmla="*/ 130311 w 226389"/>
                  <a:gd name="connsiteY62" fmla="*/ 546653 h 672908"/>
                  <a:gd name="connsiteX63" fmla="*/ 126998 w 226389"/>
                  <a:gd name="connsiteY63" fmla="*/ 536714 h 672908"/>
                  <a:gd name="connsiteX64" fmla="*/ 113746 w 226389"/>
                  <a:gd name="connsiteY64" fmla="*/ 516835 h 672908"/>
                  <a:gd name="connsiteX65" fmla="*/ 117059 w 226389"/>
                  <a:gd name="connsiteY65" fmla="*/ 490331 h 672908"/>
                  <a:gd name="connsiteX66" fmla="*/ 126998 w 226389"/>
                  <a:gd name="connsiteY66" fmla="*/ 493644 h 672908"/>
                  <a:gd name="connsiteX67" fmla="*/ 156815 w 226389"/>
                  <a:gd name="connsiteY67" fmla="*/ 510209 h 672908"/>
                  <a:gd name="connsiteX68" fmla="*/ 166754 w 226389"/>
                  <a:gd name="connsiteY68" fmla="*/ 516835 h 672908"/>
                  <a:gd name="connsiteX69" fmla="*/ 176694 w 226389"/>
                  <a:gd name="connsiteY69" fmla="*/ 520148 h 672908"/>
                  <a:gd name="connsiteX70" fmla="*/ 183320 w 226389"/>
                  <a:gd name="connsiteY70" fmla="*/ 530087 h 672908"/>
                  <a:gd name="connsiteX71" fmla="*/ 196572 w 226389"/>
                  <a:gd name="connsiteY71" fmla="*/ 526774 h 672908"/>
                  <a:gd name="connsiteX72" fmla="*/ 193259 w 226389"/>
                  <a:gd name="connsiteY72" fmla="*/ 516835 h 672908"/>
                  <a:gd name="connsiteX73" fmla="*/ 173381 w 226389"/>
                  <a:gd name="connsiteY73" fmla="*/ 490331 h 672908"/>
                  <a:gd name="connsiteX74" fmla="*/ 166754 w 226389"/>
                  <a:gd name="connsiteY74" fmla="*/ 483705 h 672908"/>
                  <a:gd name="connsiteX75" fmla="*/ 153502 w 226389"/>
                  <a:gd name="connsiteY75" fmla="*/ 463827 h 672908"/>
                  <a:gd name="connsiteX76" fmla="*/ 146876 w 226389"/>
                  <a:gd name="connsiteY76" fmla="*/ 457200 h 672908"/>
                  <a:gd name="connsiteX77" fmla="*/ 133624 w 226389"/>
                  <a:gd name="connsiteY77" fmla="*/ 437322 h 672908"/>
                  <a:gd name="connsiteX78" fmla="*/ 123685 w 226389"/>
                  <a:gd name="connsiteY78" fmla="*/ 400879 h 672908"/>
                  <a:gd name="connsiteX79" fmla="*/ 120372 w 226389"/>
                  <a:gd name="connsiteY79" fmla="*/ 381000 h 672908"/>
                  <a:gd name="connsiteX80" fmla="*/ 123685 w 226389"/>
                  <a:gd name="connsiteY80" fmla="*/ 371061 h 672908"/>
                  <a:gd name="connsiteX81" fmla="*/ 143563 w 226389"/>
                  <a:gd name="connsiteY81" fmla="*/ 377687 h 672908"/>
                  <a:gd name="connsiteX82" fmla="*/ 150189 w 226389"/>
                  <a:gd name="connsiteY82" fmla="*/ 384314 h 672908"/>
                  <a:gd name="connsiteX83" fmla="*/ 170068 w 226389"/>
                  <a:gd name="connsiteY83" fmla="*/ 390940 h 672908"/>
                  <a:gd name="connsiteX84" fmla="*/ 196572 w 226389"/>
                  <a:gd name="connsiteY84" fmla="*/ 404192 h 672908"/>
                  <a:gd name="connsiteX85" fmla="*/ 216450 w 226389"/>
                  <a:gd name="connsiteY85" fmla="*/ 414131 h 672908"/>
                  <a:gd name="connsiteX86" fmla="*/ 189946 w 226389"/>
                  <a:gd name="connsiteY86" fmla="*/ 394253 h 672908"/>
                  <a:gd name="connsiteX87" fmla="*/ 163441 w 226389"/>
                  <a:gd name="connsiteY87" fmla="*/ 367748 h 672908"/>
                  <a:gd name="connsiteX88" fmla="*/ 146876 w 226389"/>
                  <a:gd name="connsiteY88" fmla="*/ 347870 h 672908"/>
                  <a:gd name="connsiteX89" fmla="*/ 143563 w 226389"/>
                  <a:gd name="connsiteY89" fmla="*/ 337931 h 672908"/>
                  <a:gd name="connsiteX90" fmla="*/ 126998 w 226389"/>
                  <a:gd name="connsiteY90" fmla="*/ 318053 h 672908"/>
                  <a:gd name="connsiteX91" fmla="*/ 117059 w 226389"/>
                  <a:gd name="connsiteY91" fmla="*/ 271670 h 672908"/>
                  <a:gd name="connsiteX92" fmla="*/ 120372 w 226389"/>
                  <a:gd name="connsiteY92" fmla="*/ 241853 h 672908"/>
                  <a:gd name="connsiteX93" fmla="*/ 146876 w 226389"/>
                  <a:gd name="connsiteY93" fmla="*/ 245166 h 672908"/>
                  <a:gd name="connsiteX94" fmla="*/ 173381 w 226389"/>
                  <a:gd name="connsiteY94" fmla="*/ 268357 h 672908"/>
                  <a:gd name="connsiteX95" fmla="*/ 193259 w 226389"/>
                  <a:gd name="connsiteY95" fmla="*/ 274983 h 672908"/>
                  <a:gd name="connsiteX96" fmla="*/ 203198 w 226389"/>
                  <a:gd name="connsiteY96" fmla="*/ 278296 h 672908"/>
                  <a:gd name="connsiteX97" fmla="*/ 199885 w 226389"/>
                  <a:gd name="connsiteY97" fmla="*/ 265044 h 672908"/>
                  <a:gd name="connsiteX98" fmla="*/ 186633 w 226389"/>
                  <a:gd name="connsiteY98" fmla="*/ 258418 h 672908"/>
                  <a:gd name="connsiteX99" fmla="*/ 173381 w 226389"/>
                  <a:gd name="connsiteY99" fmla="*/ 248479 h 672908"/>
                  <a:gd name="connsiteX100" fmla="*/ 170068 w 226389"/>
                  <a:gd name="connsiteY100" fmla="*/ 238540 h 672908"/>
                  <a:gd name="connsiteX101" fmla="*/ 150189 w 226389"/>
                  <a:gd name="connsiteY101" fmla="*/ 225287 h 672908"/>
                  <a:gd name="connsiteX102" fmla="*/ 136937 w 226389"/>
                  <a:gd name="connsiteY102" fmla="*/ 215348 h 672908"/>
                  <a:gd name="connsiteX103" fmla="*/ 130311 w 226389"/>
                  <a:gd name="connsiteY103" fmla="*/ 202096 h 672908"/>
                  <a:gd name="connsiteX104" fmla="*/ 117059 w 226389"/>
                  <a:gd name="connsiteY104" fmla="*/ 182218 h 672908"/>
                  <a:gd name="connsiteX105" fmla="*/ 130311 w 226389"/>
                  <a:gd name="connsiteY105" fmla="*/ 165653 h 672908"/>
                  <a:gd name="connsiteX106" fmla="*/ 146876 w 226389"/>
                  <a:gd name="connsiteY106" fmla="*/ 168966 h 672908"/>
                  <a:gd name="connsiteX107" fmla="*/ 166754 w 226389"/>
                  <a:gd name="connsiteY107" fmla="*/ 175592 h 672908"/>
                  <a:gd name="connsiteX108" fmla="*/ 166754 w 226389"/>
                  <a:gd name="connsiteY108" fmla="*/ 168966 h 672908"/>
                  <a:gd name="connsiteX109" fmla="*/ 163441 w 226389"/>
                  <a:gd name="connsiteY109" fmla="*/ 159027 h 672908"/>
                  <a:gd name="connsiteX110" fmla="*/ 213137 w 226389"/>
                  <a:gd name="connsiteY110" fmla="*/ 155714 h 672908"/>
                  <a:gd name="connsiteX111" fmla="*/ 203198 w 226389"/>
                  <a:gd name="connsiteY111" fmla="*/ 152400 h 672908"/>
                  <a:gd name="connsiteX112" fmla="*/ 183320 w 226389"/>
                  <a:gd name="connsiteY112" fmla="*/ 149087 h 672908"/>
                  <a:gd name="connsiteX113" fmla="*/ 160128 w 226389"/>
                  <a:gd name="connsiteY113" fmla="*/ 139148 h 672908"/>
                  <a:gd name="connsiteX114" fmla="*/ 150189 w 226389"/>
                  <a:gd name="connsiteY114" fmla="*/ 129209 h 672908"/>
                  <a:gd name="connsiteX115" fmla="*/ 140250 w 226389"/>
                  <a:gd name="connsiteY115" fmla="*/ 109331 h 672908"/>
                  <a:gd name="connsiteX116" fmla="*/ 136937 w 226389"/>
                  <a:gd name="connsiteY116" fmla="*/ 89453 h 672908"/>
                  <a:gd name="connsiteX117" fmla="*/ 130311 w 226389"/>
                  <a:gd name="connsiteY117" fmla="*/ 69574 h 672908"/>
                  <a:gd name="connsiteX118" fmla="*/ 123685 w 226389"/>
                  <a:gd name="connsiteY118" fmla="*/ 59635 h 672908"/>
                  <a:gd name="connsiteX119" fmla="*/ 120372 w 226389"/>
                  <a:gd name="connsiteY119" fmla="*/ 49696 h 672908"/>
                  <a:gd name="connsiteX120" fmla="*/ 113746 w 226389"/>
                  <a:gd name="connsiteY120" fmla="*/ 39757 h 672908"/>
                  <a:gd name="connsiteX121" fmla="*/ 107120 w 226389"/>
                  <a:gd name="connsiteY121" fmla="*/ 0 h 67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226389" h="672908">
                    <a:moveTo>
                      <a:pt x="107120" y="0"/>
                    </a:moveTo>
                    <a:lnTo>
                      <a:pt x="107120" y="0"/>
                    </a:lnTo>
                    <a:cubicBezTo>
                      <a:pt x="103807" y="11044"/>
                      <a:pt x="100267" y="22022"/>
                      <a:pt x="97181" y="33131"/>
                    </a:cubicBezTo>
                    <a:cubicBezTo>
                      <a:pt x="94744" y="41905"/>
                      <a:pt x="93434" y="50996"/>
                      <a:pt x="90554" y="59635"/>
                    </a:cubicBezTo>
                    <a:cubicBezTo>
                      <a:pt x="89450" y="62948"/>
                      <a:pt x="88803" y="66450"/>
                      <a:pt x="87241" y="69574"/>
                    </a:cubicBezTo>
                    <a:cubicBezTo>
                      <a:pt x="85460" y="73136"/>
                      <a:pt x="82232" y="75875"/>
                      <a:pt x="80615" y="79514"/>
                    </a:cubicBezTo>
                    <a:cubicBezTo>
                      <a:pt x="77778" y="85896"/>
                      <a:pt x="73989" y="99392"/>
                      <a:pt x="73989" y="99392"/>
                    </a:cubicBezTo>
                    <a:cubicBezTo>
                      <a:pt x="69688" y="129497"/>
                      <a:pt x="73145" y="115175"/>
                      <a:pt x="64050" y="142461"/>
                    </a:cubicBezTo>
                    <a:cubicBezTo>
                      <a:pt x="62791" y="146238"/>
                      <a:pt x="57424" y="146878"/>
                      <a:pt x="54111" y="149087"/>
                    </a:cubicBezTo>
                    <a:cubicBezTo>
                      <a:pt x="51902" y="155713"/>
                      <a:pt x="40859" y="166757"/>
                      <a:pt x="47485" y="168966"/>
                    </a:cubicBezTo>
                    <a:lnTo>
                      <a:pt x="77302" y="178905"/>
                    </a:lnTo>
                    <a:lnTo>
                      <a:pt x="87241" y="182218"/>
                    </a:lnTo>
                    <a:cubicBezTo>
                      <a:pt x="86137" y="192157"/>
                      <a:pt x="85572" y="202171"/>
                      <a:pt x="83928" y="212035"/>
                    </a:cubicBezTo>
                    <a:cubicBezTo>
                      <a:pt x="83354" y="215480"/>
                      <a:pt x="83084" y="219505"/>
                      <a:pt x="80615" y="221974"/>
                    </a:cubicBezTo>
                    <a:cubicBezTo>
                      <a:pt x="78146" y="224443"/>
                      <a:pt x="73989" y="224183"/>
                      <a:pt x="70676" y="225287"/>
                    </a:cubicBezTo>
                    <a:cubicBezTo>
                      <a:pt x="68448" y="227515"/>
                      <a:pt x="56588" y="238511"/>
                      <a:pt x="57424" y="241853"/>
                    </a:cubicBezTo>
                    <a:cubicBezTo>
                      <a:pt x="58271" y="245241"/>
                      <a:pt x="64050" y="244062"/>
                      <a:pt x="67363" y="245166"/>
                    </a:cubicBezTo>
                    <a:cubicBezTo>
                      <a:pt x="70676" y="247375"/>
                      <a:pt x="73642" y="250224"/>
                      <a:pt x="77302" y="251792"/>
                    </a:cubicBezTo>
                    <a:cubicBezTo>
                      <a:pt x="81487" y="253586"/>
                      <a:pt x="88518" y="251032"/>
                      <a:pt x="90554" y="255105"/>
                    </a:cubicBezTo>
                    <a:cubicBezTo>
                      <a:pt x="93072" y="260142"/>
                      <a:pt x="88607" y="266207"/>
                      <a:pt x="87241" y="271670"/>
                    </a:cubicBezTo>
                    <a:cubicBezTo>
                      <a:pt x="84045" y="284456"/>
                      <a:pt x="84253" y="281284"/>
                      <a:pt x="73989" y="291548"/>
                    </a:cubicBezTo>
                    <a:cubicBezTo>
                      <a:pt x="72885" y="294861"/>
                      <a:pt x="72238" y="298363"/>
                      <a:pt x="70676" y="301487"/>
                    </a:cubicBezTo>
                    <a:cubicBezTo>
                      <a:pt x="64506" y="313828"/>
                      <a:pt x="63272" y="310373"/>
                      <a:pt x="54111" y="321366"/>
                    </a:cubicBezTo>
                    <a:cubicBezTo>
                      <a:pt x="51562" y="324425"/>
                      <a:pt x="49694" y="327992"/>
                      <a:pt x="47485" y="331305"/>
                    </a:cubicBezTo>
                    <a:cubicBezTo>
                      <a:pt x="48589" y="334618"/>
                      <a:pt x="47956" y="339214"/>
                      <a:pt x="50798" y="341244"/>
                    </a:cubicBezTo>
                    <a:cubicBezTo>
                      <a:pt x="56481" y="345304"/>
                      <a:pt x="64050" y="345661"/>
                      <a:pt x="70676" y="347870"/>
                    </a:cubicBezTo>
                    <a:cubicBezTo>
                      <a:pt x="84935" y="352623"/>
                      <a:pt x="77227" y="350336"/>
                      <a:pt x="93868" y="354496"/>
                    </a:cubicBezTo>
                    <a:cubicBezTo>
                      <a:pt x="85461" y="396518"/>
                      <a:pt x="96727" y="351136"/>
                      <a:pt x="83928" y="381000"/>
                    </a:cubicBezTo>
                    <a:cubicBezTo>
                      <a:pt x="79389" y="391591"/>
                      <a:pt x="82483" y="402947"/>
                      <a:pt x="70676" y="410818"/>
                    </a:cubicBezTo>
                    <a:cubicBezTo>
                      <a:pt x="65087" y="414544"/>
                      <a:pt x="57424" y="413027"/>
                      <a:pt x="50798" y="414131"/>
                    </a:cubicBezTo>
                    <a:cubicBezTo>
                      <a:pt x="22314" y="433120"/>
                      <a:pt x="58353" y="410354"/>
                      <a:pt x="30920" y="424070"/>
                    </a:cubicBezTo>
                    <a:cubicBezTo>
                      <a:pt x="27359" y="425851"/>
                      <a:pt x="24294" y="428487"/>
                      <a:pt x="20981" y="430696"/>
                    </a:cubicBezTo>
                    <a:lnTo>
                      <a:pt x="11041" y="460514"/>
                    </a:lnTo>
                    <a:cubicBezTo>
                      <a:pt x="9782" y="464291"/>
                      <a:pt x="6196" y="466892"/>
                      <a:pt x="4415" y="470453"/>
                    </a:cubicBezTo>
                    <a:cubicBezTo>
                      <a:pt x="2853" y="473577"/>
                      <a:pt x="-2211" y="481496"/>
                      <a:pt x="1102" y="480392"/>
                    </a:cubicBezTo>
                    <a:cubicBezTo>
                      <a:pt x="7028" y="478417"/>
                      <a:pt x="9611" y="471205"/>
                      <a:pt x="14354" y="467140"/>
                    </a:cubicBezTo>
                    <a:cubicBezTo>
                      <a:pt x="17377" y="464549"/>
                      <a:pt x="20981" y="462723"/>
                      <a:pt x="24294" y="460514"/>
                    </a:cubicBezTo>
                    <a:cubicBezTo>
                      <a:pt x="36442" y="461618"/>
                      <a:pt x="53013" y="454386"/>
                      <a:pt x="60737" y="463827"/>
                    </a:cubicBezTo>
                    <a:cubicBezTo>
                      <a:pt x="73283" y="479161"/>
                      <a:pt x="53304" y="495259"/>
                      <a:pt x="47485" y="506896"/>
                    </a:cubicBezTo>
                    <a:cubicBezTo>
                      <a:pt x="45923" y="510020"/>
                      <a:pt x="45276" y="513522"/>
                      <a:pt x="44172" y="516835"/>
                    </a:cubicBezTo>
                    <a:cubicBezTo>
                      <a:pt x="46381" y="521252"/>
                      <a:pt x="48059" y="525978"/>
                      <a:pt x="50798" y="530087"/>
                    </a:cubicBezTo>
                    <a:cubicBezTo>
                      <a:pt x="55894" y="537731"/>
                      <a:pt x="62883" y="535375"/>
                      <a:pt x="54111" y="546653"/>
                    </a:cubicBezTo>
                    <a:cubicBezTo>
                      <a:pt x="48358" y="554050"/>
                      <a:pt x="34233" y="566531"/>
                      <a:pt x="34233" y="566531"/>
                    </a:cubicBezTo>
                    <a:cubicBezTo>
                      <a:pt x="38650" y="573157"/>
                      <a:pt x="41854" y="580778"/>
                      <a:pt x="47485" y="586409"/>
                    </a:cubicBezTo>
                    <a:cubicBezTo>
                      <a:pt x="53116" y="592040"/>
                      <a:pt x="60449" y="595710"/>
                      <a:pt x="67363" y="599661"/>
                    </a:cubicBezTo>
                    <a:cubicBezTo>
                      <a:pt x="102557" y="619772"/>
                      <a:pt x="82770" y="607150"/>
                      <a:pt x="113746" y="619540"/>
                    </a:cubicBezTo>
                    <a:cubicBezTo>
                      <a:pt x="118331" y="621374"/>
                      <a:pt x="122710" y="623716"/>
                      <a:pt x="126998" y="626166"/>
                    </a:cubicBezTo>
                    <a:cubicBezTo>
                      <a:pt x="130455" y="628141"/>
                      <a:pt x="133298" y="631175"/>
                      <a:pt x="136937" y="632792"/>
                    </a:cubicBezTo>
                    <a:cubicBezTo>
                      <a:pt x="143319" y="635629"/>
                      <a:pt x="150189" y="637209"/>
                      <a:pt x="156815" y="639418"/>
                    </a:cubicBezTo>
                    <a:cubicBezTo>
                      <a:pt x="160128" y="640522"/>
                      <a:pt x="163630" y="641169"/>
                      <a:pt x="166754" y="642731"/>
                    </a:cubicBezTo>
                    <a:cubicBezTo>
                      <a:pt x="171172" y="644940"/>
                      <a:pt x="175719" y="646907"/>
                      <a:pt x="180007" y="649357"/>
                    </a:cubicBezTo>
                    <a:cubicBezTo>
                      <a:pt x="183464" y="651332"/>
                      <a:pt x="186385" y="654202"/>
                      <a:pt x="189946" y="655983"/>
                    </a:cubicBezTo>
                    <a:cubicBezTo>
                      <a:pt x="193070" y="657545"/>
                      <a:pt x="196572" y="658192"/>
                      <a:pt x="199885" y="659296"/>
                    </a:cubicBezTo>
                    <a:cubicBezTo>
                      <a:pt x="202185" y="661596"/>
                      <a:pt x="212914" y="675288"/>
                      <a:pt x="219763" y="672548"/>
                    </a:cubicBezTo>
                    <a:cubicBezTo>
                      <a:pt x="223460" y="671069"/>
                      <a:pt x="224180" y="665922"/>
                      <a:pt x="226389" y="662609"/>
                    </a:cubicBezTo>
                    <a:cubicBezTo>
                      <a:pt x="214128" y="638087"/>
                      <a:pt x="226613" y="659565"/>
                      <a:pt x="209824" y="639418"/>
                    </a:cubicBezTo>
                    <a:cubicBezTo>
                      <a:pt x="207275" y="636359"/>
                      <a:pt x="206014" y="632295"/>
                      <a:pt x="203198" y="629479"/>
                    </a:cubicBezTo>
                    <a:cubicBezTo>
                      <a:pt x="185684" y="611965"/>
                      <a:pt x="198187" y="638526"/>
                      <a:pt x="176694" y="606287"/>
                    </a:cubicBezTo>
                    <a:cubicBezTo>
                      <a:pt x="174485" y="602974"/>
                      <a:pt x="172690" y="599345"/>
                      <a:pt x="170068" y="596348"/>
                    </a:cubicBezTo>
                    <a:cubicBezTo>
                      <a:pt x="164926" y="590471"/>
                      <a:pt x="159024" y="585305"/>
                      <a:pt x="153502" y="579783"/>
                    </a:cubicBezTo>
                    <a:cubicBezTo>
                      <a:pt x="150189" y="576470"/>
                      <a:pt x="145658" y="574035"/>
                      <a:pt x="143563" y="569844"/>
                    </a:cubicBezTo>
                    <a:cubicBezTo>
                      <a:pt x="141354" y="565427"/>
                      <a:pt x="139387" y="560880"/>
                      <a:pt x="136937" y="556592"/>
                    </a:cubicBezTo>
                    <a:cubicBezTo>
                      <a:pt x="134962" y="553135"/>
                      <a:pt x="132092" y="550214"/>
                      <a:pt x="130311" y="546653"/>
                    </a:cubicBezTo>
                    <a:cubicBezTo>
                      <a:pt x="128749" y="543529"/>
                      <a:pt x="128694" y="539767"/>
                      <a:pt x="126998" y="536714"/>
                    </a:cubicBezTo>
                    <a:cubicBezTo>
                      <a:pt x="123131" y="529752"/>
                      <a:pt x="113746" y="516835"/>
                      <a:pt x="113746" y="516835"/>
                    </a:cubicBezTo>
                    <a:cubicBezTo>
                      <a:pt x="114850" y="508000"/>
                      <a:pt x="112642" y="498061"/>
                      <a:pt x="117059" y="490331"/>
                    </a:cubicBezTo>
                    <a:cubicBezTo>
                      <a:pt x="118792" y="487299"/>
                      <a:pt x="123945" y="491948"/>
                      <a:pt x="126998" y="493644"/>
                    </a:cubicBezTo>
                    <a:cubicBezTo>
                      <a:pt x="161174" y="512630"/>
                      <a:pt x="134326" y="502713"/>
                      <a:pt x="156815" y="510209"/>
                    </a:cubicBezTo>
                    <a:cubicBezTo>
                      <a:pt x="160128" y="512418"/>
                      <a:pt x="163193" y="515054"/>
                      <a:pt x="166754" y="516835"/>
                    </a:cubicBezTo>
                    <a:cubicBezTo>
                      <a:pt x="169878" y="518397"/>
                      <a:pt x="173967" y="517966"/>
                      <a:pt x="176694" y="520148"/>
                    </a:cubicBezTo>
                    <a:cubicBezTo>
                      <a:pt x="179803" y="522635"/>
                      <a:pt x="181111" y="526774"/>
                      <a:pt x="183320" y="530087"/>
                    </a:cubicBezTo>
                    <a:cubicBezTo>
                      <a:pt x="187737" y="528983"/>
                      <a:pt x="193840" y="530417"/>
                      <a:pt x="196572" y="526774"/>
                    </a:cubicBezTo>
                    <a:cubicBezTo>
                      <a:pt x="198667" y="523980"/>
                      <a:pt x="195134" y="519781"/>
                      <a:pt x="193259" y="516835"/>
                    </a:cubicBezTo>
                    <a:cubicBezTo>
                      <a:pt x="187330" y="507518"/>
                      <a:pt x="181190" y="498139"/>
                      <a:pt x="173381" y="490331"/>
                    </a:cubicBezTo>
                    <a:cubicBezTo>
                      <a:pt x="171172" y="488122"/>
                      <a:pt x="168628" y="486204"/>
                      <a:pt x="166754" y="483705"/>
                    </a:cubicBezTo>
                    <a:cubicBezTo>
                      <a:pt x="161976" y="477334"/>
                      <a:pt x="159133" y="469458"/>
                      <a:pt x="153502" y="463827"/>
                    </a:cubicBezTo>
                    <a:cubicBezTo>
                      <a:pt x="151293" y="461618"/>
                      <a:pt x="148750" y="459699"/>
                      <a:pt x="146876" y="457200"/>
                    </a:cubicBezTo>
                    <a:cubicBezTo>
                      <a:pt x="142098" y="450829"/>
                      <a:pt x="133624" y="437322"/>
                      <a:pt x="133624" y="437322"/>
                    </a:cubicBezTo>
                    <a:cubicBezTo>
                      <a:pt x="126151" y="407430"/>
                      <a:pt x="129878" y="419457"/>
                      <a:pt x="123685" y="400879"/>
                    </a:cubicBezTo>
                    <a:cubicBezTo>
                      <a:pt x="122581" y="394253"/>
                      <a:pt x="120372" y="387718"/>
                      <a:pt x="120372" y="381000"/>
                    </a:cubicBezTo>
                    <a:cubicBezTo>
                      <a:pt x="120372" y="377508"/>
                      <a:pt x="120228" y="371555"/>
                      <a:pt x="123685" y="371061"/>
                    </a:cubicBezTo>
                    <a:cubicBezTo>
                      <a:pt x="130599" y="370073"/>
                      <a:pt x="136937" y="375478"/>
                      <a:pt x="143563" y="377687"/>
                    </a:cubicBezTo>
                    <a:cubicBezTo>
                      <a:pt x="145772" y="379896"/>
                      <a:pt x="147395" y="382917"/>
                      <a:pt x="150189" y="384314"/>
                    </a:cubicBezTo>
                    <a:cubicBezTo>
                      <a:pt x="156436" y="387438"/>
                      <a:pt x="170068" y="390940"/>
                      <a:pt x="170068" y="390940"/>
                    </a:cubicBezTo>
                    <a:cubicBezTo>
                      <a:pt x="193095" y="406291"/>
                      <a:pt x="164153" y="387982"/>
                      <a:pt x="196572" y="404192"/>
                    </a:cubicBezTo>
                    <a:cubicBezTo>
                      <a:pt x="222261" y="417037"/>
                      <a:pt x="191468" y="405804"/>
                      <a:pt x="216450" y="414131"/>
                    </a:cubicBezTo>
                    <a:cubicBezTo>
                      <a:pt x="177995" y="375676"/>
                      <a:pt x="243462" y="439536"/>
                      <a:pt x="189946" y="394253"/>
                    </a:cubicBezTo>
                    <a:cubicBezTo>
                      <a:pt x="180408" y="386182"/>
                      <a:pt x="170372" y="378144"/>
                      <a:pt x="163441" y="367748"/>
                    </a:cubicBezTo>
                    <a:cubicBezTo>
                      <a:pt x="154216" y="353911"/>
                      <a:pt x="159631" y="360625"/>
                      <a:pt x="146876" y="347870"/>
                    </a:cubicBezTo>
                    <a:cubicBezTo>
                      <a:pt x="145772" y="344557"/>
                      <a:pt x="145125" y="341055"/>
                      <a:pt x="143563" y="337931"/>
                    </a:cubicBezTo>
                    <a:cubicBezTo>
                      <a:pt x="138951" y="328706"/>
                      <a:pt x="134325" y="325380"/>
                      <a:pt x="126998" y="318053"/>
                    </a:cubicBezTo>
                    <a:cubicBezTo>
                      <a:pt x="118743" y="285031"/>
                      <a:pt x="121869" y="300531"/>
                      <a:pt x="117059" y="271670"/>
                    </a:cubicBezTo>
                    <a:cubicBezTo>
                      <a:pt x="118163" y="261731"/>
                      <a:pt x="112898" y="248497"/>
                      <a:pt x="120372" y="241853"/>
                    </a:cubicBezTo>
                    <a:cubicBezTo>
                      <a:pt x="127026" y="235938"/>
                      <a:pt x="138286" y="242823"/>
                      <a:pt x="146876" y="245166"/>
                    </a:cubicBezTo>
                    <a:cubicBezTo>
                      <a:pt x="154409" y="247220"/>
                      <a:pt x="171462" y="266438"/>
                      <a:pt x="173381" y="268357"/>
                    </a:cubicBezTo>
                    <a:cubicBezTo>
                      <a:pt x="178320" y="273296"/>
                      <a:pt x="186633" y="272774"/>
                      <a:pt x="193259" y="274983"/>
                    </a:cubicBezTo>
                    <a:lnTo>
                      <a:pt x="203198" y="278296"/>
                    </a:lnTo>
                    <a:cubicBezTo>
                      <a:pt x="202094" y="273879"/>
                      <a:pt x="202800" y="268542"/>
                      <a:pt x="199885" y="265044"/>
                    </a:cubicBezTo>
                    <a:cubicBezTo>
                      <a:pt x="196723" y="261250"/>
                      <a:pt x="190821" y="261036"/>
                      <a:pt x="186633" y="258418"/>
                    </a:cubicBezTo>
                    <a:cubicBezTo>
                      <a:pt x="181951" y="255492"/>
                      <a:pt x="177798" y="251792"/>
                      <a:pt x="173381" y="248479"/>
                    </a:cubicBezTo>
                    <a:cubicBezTo>
                      <a:pt x="172277" y="245166"/>
                      <a:pt x="172537" y="241009"/>
                      <a:pt x="170068" y="238540"/>
                    </a:cubicBezTo>
                    <a:cubicBezTo>
                      <a:pt x="164437" y="232909"/>
                      <a:pt x="156815" y="229705"/>
                      <a:pt x="150189" y="225287"/>
                    </a:cubicBezTo>
                    <a:cubicBezTo>
                      <a:pt x="145595" y="222224"/>
                      <a:pt x="141354" y="218661"/>
                      <a:pt x="136937" y="215348"/>
                    </a:cubicBezTo>
                    <a:cubicBezTo>
                      <a:pt x="134728" y="210931"/>
                      <a:pt x="132852" y="206331"/>
                      <a:pt x="130311" y="202096"/>
                    </a:cubicBezTo>
                    <a:cubicBezTo>
                      <a:pt x="126214" y="195267"/>
                      <a:pt x="117059" y="182218"/>
                      <a:pt x="117059" y="182218"/>
                    </a:cubicBezTo>
                    <a:cubicBezTo>
                      <a:pt x="119670" y="171775"/>
                      <a:pt x="117241" y="165653"/>
                      <a:pt x="130311" y="165653"/>
                    </a:cubicBezTo>
                    <a:cubicBezTo>
                      <a:pt x="135942" y="165653"/>
                      <a:pt x="141443" y="167484"/>
                      <a:pt x="146876" y="168966"/>
                    </a:cubicBezTo>
                    <a:cubicBezTo>
                      <a:pt x="153614" y="170804"/>
                      <a:pt x="166754" y="175592"/>
                      <a:pt x="166754" y="175592"/>
                    </a:cubicBezTo>
                    <a:cubicBezTo>
                      <a:pt x="186634" y="168966"/>
                      <a:pt x="173381" y="175592"/>
                      <a:pt x="166754" y="168966"/>
                    </a:cubicBezTo>
                    <a:cubicBezTo>
                      <a:pt x="164285" y="166497"/>
                      <a:pt x="164545" y="162340"/>
                      <a:pt x="163441" y="159027"/>
                    </a:cubicBezTo>
                    <a:cubicBezTo>
                      <a:pt x="186083" y="143932"/>
                      <a:pt x="163946" y="155714"/>
                      <a:pt x="213137" y="155714"/>
                    </a:cubicBezTo>
                    <a:cubicBezTo>
                      <a:pt x="216629" y="155714"/>
                      <a:pt x="206607" y="153158"/>
                      <a:pt x="203198" y="152400"/>
                    </a:cubicBezTo>
                    <a:cubicBezTo>
                      <a:pt x="196641" y="150943"/>
                      <a:pt x="189946" y="150191"/>
                      <a:pt x="183320" y="149087"/>
                    </a:cubicBezTo>
                    <a:cubicBezTo>
                      <a:pt x="175210" y="146384"/>
                      <a:pt x="167292" y="144265"/>
                      <a:pt x="160128" y="139148"/>
                    </a:cubicBezTo>
                    <a:cubicBezTo>
                      <a:pt x="156315" y="136425"/>
                      <a:pt x="153188" y="132808"/>
                      <a:pt x="150189" y="129209"/>
                    </a:cubicBezTo>
                    <a:cubicBezTo>
                      <a:pt x="144774" y="122711"/>
                      <a:pt x="142061" y="117481"/>
                      <a:pt x="140250" y="109331"/>
                    </a:cubicBezTo>
                    <a:cubicBezTo>
                      <a:pt x="138793" y="102774"/>
                      <a:pt x="138566" y="95970"/>
                      <a:pt x="136937" y="89453"/>
                    </a:cubicBezTo>
                    <a:cubicBezTo>
                      <a:pt x="135243" y="82677"/>
                      <a:pt x="132520" y="76200"/>
                      <a:pt x="130311" y="69574"/>
                    </a:cubicBezTo>
                    <a:cubicBezTo>
                      <a:pt x="129052" y="65797"/>
                      <a:pt x="125466" y="63196"/>
                      <a:pt x="123685" y="59635"/>
                    </a:cubicBezTo>
                    <a:cubicBezTo>
                      <a:pt x="122123" y="56511"/>
                      <a:pt x="121934" y="52820"/>
                      <a:pt x="120372" y="49696"/>
                    </a:cubicBezTo>
                    <a:cubicBezTo>
                      <a:pt x="118591" y="46135"/>
                      <a:pt x="115527" y="43318"/>
                      <a:pt x="113746" y="39757"/>
                    </a:cubicBezTo>
                    <a:cubicBezTo>
                      <a:pt x="112184" y="36633"/>
                      <a:pt x="108224" y="6626"/>
                      <a:pt x="107120"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85" name="Group 84">
              <a:extLst>
                <a:ext uri="{FF2B5EF4-FFF2-40B4-BE49-F238E27FC236}">
                  <a16:creationId xmlns:a16="http://schemas.microsoft.com/office/drawing/2014/main" id="{5C2BE857-5B51-2609-4D0D-DF3738898815}"/>
                </a:ext>
              </a:extLst>
            </p:cNvPr>
            <p:cNvGrpSpPr/>
            <p:nvPr/>
          </p:nvGrpSpPr>
          <p:grpSpPr>
            <a:xfrm>
              <a:off x="3720548" y="4442791"/>
              <a:ext cx="122583" cy="1577009"/>
              <a:chOff x="3720548" y="4442791"/>
              <a:chExt cx="122583" cy="1577009"/>
            </a:xfrm>
          </p:grpSpPr>
          <p:cxnSp>
            <p:nvCxnSpPr>
              <p:cNvPr id="136" name="Straight Connector 135">
                <a:extLst>
                  <a:ext uri="{FF2B5EF4-FFF2-40B4-BE49-F238E27FC236}">
                    <a16:creationId xmlns:a16="http://schemas.microsoft.com/office/drawing/2014/main" id="{75F27EB7-E2F4-A720-E935-02E944C09BD5}"/>
                  </a:ext>
                </a:extLst>
              </p:cNvPr>
              <p:cNvCxnSpPr/>
              <p:nvPr/>
            </p:nvCxnSpPr>
            <p:spPr>
              <a:xfrm flipH="1" flipV="1">
                <a:off x="3765916" y="4977792"/>
                <a:ext cx="21570" cy="1042008"/>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106" name="Freeform 105">
                <a:extLst>
                  <a:ext uri="{FF2B5EF4-FFF2-40B4-BE49-F238E27FC236}">
                    <a16:creationId xmlns:a16="http://schemas.microsoft.com/office/drawing/2014/main" id="{EDC5A328-EB53-D2CE-EAC5-92D532A8B974}"/>
                  </a:ext>
                </a:extLst>
              </p:cNvPr>
              <p:cNvSpPr/>
              <p:nvPr/>
            </p:nvSpPr>
            <p:spPr>
              <a:xfrm>
                <a:off x="3720548" y="4442791"/>
                <a:ext cx="122583" cy="580801"/>
              </a:xfrm>
              <a:custGeom>
                <a:avLst/>
                <a:gdLst>
                  <a:gd name="connsiteX0" fmla="*/ 72887 w 122583"/>
                  <a:gd name="connsiteY0" fmla="*/ 0 h 580801"/>
                  <a:gd name="connsiteX1" fmla="*/ 72887 w 122583"/>
                  <a:gd name="connsiteY1" fmla="*/ 0 h 580801"/>
                  <a:gd name="connsiteX2" fmla="*/ 66261 w 122583"/>
                  <a:gd name="connsiteY2" fmla="*/ 29818 h 580801"/>
                  <a:gd name="connsiteX3" fmla="*/ 62948 w 122583"/>
                  <a:gd name="connsiteY3" fmla="*/ 39757 h 580801"/>
                  <a:gd name="connsiteX4" fmla="*/ 56322 w 122583"/>
                  <a:gd name="connsiteY4" fmla="*/ 72887 h 580801"/>
                  <a:gd name="connsiteX5" fmla="*/ 49695 w 122583"/>
                  <a:gd name="connsiteY5" fmla="*/ 79513 h 580801"/>
                  <a:gd name="connsiteX6" fmla="*/ 46382 w 122583"/>
                  <a:gd name="connsiteY6" fmla="*/ 89452 h 580801"/>
                  <a:gd name="connsiteX7" fmla="*/ 43069 w 122583"/>
                  <a:gd name="connsiteY7" fmla="*/ 102705 h 580801"/>
                  <a:gd name="connsiteX8" fmla="*/ 36443 w 122583"/>
                  <a:gd name="connsiteY8" fmla="*/ 122583 h 580801"/>
                  <a:gd name="connsiteX9" fmla="*/ 59635 w 122583"/>
                  <a:gd name="connsiteY9" fmla="*/ 125896 h 580801"/>
                  <a:gd name="connsiteX10" fmla="*/ 66261 w 122583"/>
                  <a:gd name="connsiteY10" fmla="*/ 135835 h 580801"/>
                  <a:gd name="connsiteX11" fmla="*/ 46382 w 122583"/>
                  <a:gd name="connsiteY11" fmla="*/ 162339 h 580801"/>
                  <a:gd name="connsiteX12" fmla="*/ 36443 w 122583"/>
                  <a:gd name="connsiteY12" fmla="*/ 165652 h 580801"/>
                  <a:gd name="connsiteX13" fmla="*/ 33130 w 122583"/>
                  <a:gd name="connsiteY13" fmla="*/ 175592 h 580801"/>
                  <a:gd name="connsiteX14" fmla="*/ 23191 w 122583"/>
                  <a:gd name="connsiteY14" fmla="*/ 178905 h 580801"/>
                  <a:gd name="connsiteX15" fmla="*/ 19878 w 122583"/>
                  <a:gd name="connsiteY15" fmla="*/ 195470 h 580801"/>
                  <a:gd name="connsiteX16" fmla="*/ 16565 w 122583"/>
                  <a:gd name="connsiteY16" fmla="*/ 205409 h 580801"/>
                  <a:gd name="connsiteX17" fmla="*/ 19878 w 122583"/>
                  <a:gd name="connsiteY17" fmla="*/ 218661 h 580801"/>
                  <a:gd name="connsiteX18" fmla="*/ 49695 w 122583"/>
                  <a:gd name="connsiteY18" fmla="*/ 228600 h 580801"/>
                  <a:gd name="connsiteX19" fmla="*/ 69574 w 122583"/>
                  <a:gd name="connsiteY19" fmla="*/ 235226 h 580801"/>
                  <a:gd name="connsiteX20" fmla="*/ 66261 w 122583"/>
                  <a:gd name="connsiteY20" fmla="*/ 255105 h 580801"/>
                  <a:gd name="connsiteX21" fmla="*/ 49695 w 122583"/>
                  <a:gd name="connsiteY21" fmla="*/ 274983 h 580801"/>
                  <a:gd name="connsiteX22" fmla="*/ 46382 w 122583"/>
                  <a:gd name="connsiteY22" fmla="*/ 284922 h 580801"/>
                  <a:gd name="connsiteX23" fmla="*/ 29817 w 122583"/>
                  <a:gd name="connsiteY23" fmla="*/ 314739 h 580801"/>
                  <a:gd name="connsiteX24" fmla="*/ 53009 w 122583"/>
                  <a:gd name="connsiteY24" fmla="*/ 331305 h 580801"/>
                  <a:gd name="connsiteX25" fmla="*/ 62948 w 122583"/>
                  <a:gd name="connsiteY25" fmla="*/ 334618 h 580801"/>
                  <a:gd name="connsiteX26" fmla="*/ 43069 w 122583"/>
                  <a:gd name="connsiteY26" fmla="*/ 344557 h 580801"/>
                  <a:gd name="connsiteX27" fmla="*/ 33130 w 122583"/>
                  <a:gd name="connsiteY27" fmla="*/ 351183 h 580801"/>
                  <a:gd name="connsiteX28" fmla="*/ 19878 w 122583"/>
                  <a:gd name="connsiteY28" fmla="*/ 357809 h 580801"/>
                  <a:gd name="connsiteX29" fmla="*/ 6626 w 122583"/>
                  <a:gd name="connsiteY29" fmla="*/ 377687 h 580801"/>
                  <a:gd name="connsiteX30" fmla="*/ 0 w 122583"/>
                  <a:gd name="connsiteY30" fmla="*/ 387626 h 580801"/>
                  <a:gd name="connsiteX31" fmla="*/ 9939 w 122583"/>
                  <a:gd name="connsiteY31" fmla="*/ 410818 h 580801"/>
                  <a:gd name="connsiteX32" fmla="*/ 29817 w 122583"/>
                  <a:gd name="connsiteY32" fmla="*/ 430696 h 580801"/>
                  <a:gd name="connsiteX33" fmla="*/ 16565 w 122583"/>
                  <a:gd name="connsiteY33" fmla="*/ 477079 h 580801"/>
                  <a:gd name="connsiteX34" fmla="*/ 13252 w 122583"/>
                  <a:gd name="connsiteY34" fmla="*/ 490331 h 580801"/>
                  <a:gd name="connsiteX35" fmla="*/ 6626 w 122583"/>
                  <a:gd name="connsiteY35" fmla="*/ 510209 h 580801"/>
                  <a:gd name="connsiteX36" fmla="*/ 13252 w 122583"/>
                  <a:gd name="connsiteY36" fmla="*/ 553279 h 580801"/>
                  <a:gd name="connsiteX37" fmla="*/ 16565 w 122583"/>
                  <a:gd name="connsiteY37" fmla="*/ 576470 h 580801"/>
                  <a:gd name="connsiteX38" fmla="*/ 92765 w 122583"/>
                  <a:gd name="connsiteY38" fmla="*/ 579783 h 580801"/>
                  <a:gd name="connsiteX39" fmla="*/ 109330 w 122583"/>
                  <a:gd name="connsiteY39" fmla="*/ 576470 h 580801"/>
                  <a:gd name="connsiteX40" fmla="*/ 99391 w 122583"/>
                  <a:gd name="connsiteY40" fmla="*/ 569844 h 580801"/>
                  <a:gd name="connsiteX41" fmla="*/ 92765 w 122583"/>
                  <a:gd name="connsiteY41" fmla="*/ 559905 h 580801"/>
                  <a:gd name="connsiteX42" fmla="*/ 76200 w 122583"/>
                  <a:gd name="connsiteY42" fmla="*/ 540026 h 580801"/>
                  <a:gd name="connsiteX43" fmla="*/ 69574 w 122583"/>
                  <a:gd name="connsiteY43" fmla="*/ 520148 h 580801"/>
                  <a:gd name="connsiteX44" fmla="*/ 62948 w 122583"/>
                  <a:gd name="connsiteY44" fmla="*/ 490331 h 580801"/>
                  <a:gd name="connsiteX45" fmla="*/ 56322 w 122583"/>
                  <a:gd name="connsiteY45" fmla="*/ 480392 h 580801"/>
                  <a:gd name="connsiteX46" fmla="*/ 53009 w 122583"/>
                  <a:gd name="connsiteY46" fmla="*/ 470452 h 580801"/>
                  <a:gd name="connsiteX47" fmla="*/ 62948 w 122583"/>
                  <a:gd name="connsiteY47" fmla="*/ 467139 h 580801"/>
                  <a:gd name="connsiteX48" fmla="*/ 86139 w 122583"/>
                  <a:gd name="connsiteY48" fmla="*/ 477079 h 580801"/>
                  <a:gd name="connsiteX49" fmla="*/ 96078 w 122583"/>
                  <a:gd name="connsiteY49" fmla="*/ 480392 h 580801"/>
                  <a:gd name="connsiteX50" fmla="*/ 112643 w 122583"/>
                  <a:gd name="connsiteY50" fmla="*/ 477079 h 580801"/>
                  <a:gd name="connsiteX51" fmla="*/ 115956 w 122583"/>
                  <a:gd name="connsiteY51" fmla="*/ 443948 h 580801"/>
                  <a:gd name="connsiteX52" fmla="*/ 112643 w 122583"/>
                  <a:gd name="connsiteY52" fmla="*/ 434009 h 580801"/>
                  <a:gd name="connsiteX53" fmla="*/ 102704 w 122583"/>
                  <a:gd name="connsiteY53" fmla="*/ 430696 h 580801"/>
                  <a:gd name="connsiteX54" fmla="*/ 106017 w 122583"/>
                  <a:gd name="connsiteY54" fmla="*/ 394252 h 580801"/>
                  <a:gd name="connsiteX55" fmla="*/ 115956 w 122583"/>
                  <a:gd name="connsiteY55" fmla="*/ 390939 h 580801"/>
                  <a:gd name="connsiteX56" fmla="*/ 119269 w 122583"/>
                  <a:gd name="connsiteY56" fmla="*/ 361122 h 580801"/>
                  <a:gd name="connsiteX57" fmla="*/ 109330 w 122583"/>
                  <a:gd name="connsiteY57" fmla="*/ 347870 h 580801"/>
                  <a:gd name="connsiteX58" fmla="*/ 99391 w 122583"/>
                  <a:gd name="connsiteY58" fmla="*/ 327992 h 580801"/>
                  <a:gd name="connsiteX59" fmla="*/ 86139 w 122583"/>
                  <a:gd name="connsiteY59" fmla="*/ 301487 h 580801"/>
                  <a:gd name="connsiteX60" fmla="*/ 96078 w 122583"/>
                  <a:gd name="connsiteY60" fmla="*/ 294861 h 580801"/>
                  <a:gd name="connsiteX61" fmla="*/ 112643 w 122583"/>
                  <a:gd name="connsiteY61" fmla="*/ 291548 h 580801"/>
                  <a:gd name="connsiteX62" fmla="*/ 115956 w 122583"/>
                  <a:gd name="connsiteY62" fmla="*/ 281609 h 580801"/>
                  <a:gd name="connsiteX63" fmla="*/ 99391 w 122583"/>
                  <a:gd name="connsiteY63" fmla="*/ 261731 h 580801"/>
                  <a:gd name="connsiteX64" fmla="*/ 89452 w 122583"/>
                  <a:gd name="connsiteY64" fmla="*/ 258418 h 580801"/>
                  <a:gd name="connsiteX65" fmla="*/ 86139 w 122583"/>
                  <a:gd name="connsiteY65" fmla="*/ 248479 h 580801"/>
                  <a:gd name="connsiteX66" fmla="*/ 82826 w 122583"/>
                  <a:gd name="connsiteY66" fmla="*/ 235226 h 580801"/>
                  <a:gd name="connsiteX67" fmla="*/ 72887 w 122583"/>
                  <a:gd name="connsiteY67" fmla="*/ 225287 h 580801"/>
                  <a:gd name="connsiteX68" fmla="*/ 72887 w 122583"/>
                  <a:gd name="connsiteY68" fmla="*/ 185531 h 580801"/>
                  <a:gd name="connsiteX69" fmla="*/ 79513 w 122583"/>
                  <a:gd name="connsiteY69" fmla="*/ 165652 h 580801"/>
                  <a:gd name="connsiteX70" fmla="*/ 76200 w 122583"/>
                  <a:gd name="connsiteY70" fmla="*/ 152400 h 580801"/>
                  <a:gd name="connsiteX71" fmla="*/ 62948 w 122583"/>
                  <a:gd name="connsiteY71" fmla="*/ 132522 h 580801"/>
                  <a:gd name="connsiteX72" fmla="*/ 59635 w 122583"/>
                  <a:gd name="connsiteY72" fmla="*/ 112644 h 580801"/>
                  <a:gd name="connsiteX73" fmla="*/ 56322 w 122583"/>
                  <a:gd name="connsiteY73" fmla="*/ 96079 h 580801"/>
                  <a:gd name="connsiteX74" fmla="*/ 49695 w 122583"/>
                  <a:gd name="connsiteY74" fmla="*/ 62948 h 580801"/>
                  <a:gd name="connsiteX75" fmla="*/ 53009 w 122583"/>
                  <a:gd name="connsiteY75" fmla="*/ 43070 h 580801"/>
                  <a:gd name="connsiteX76" fmla="*/ 66261 w 122583"/>
                  <a:gd name="connsiteY76" fmla="*/ 26505 h 580801"/>
                  <a:gd name="connsiteX77" fmla="*/ 72887 w 122583"/>
                  <a:gd name="connsiteY77" fmla="*/ 0 h 580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22583" h="580801">
                    <a:moveTo>
                      <a:pt x="72887" y="0"/>
                    </a:moveTo>
                    <a:lnTo>
                      <a:pt x="72887" y="0"/>
                    </a:lnTo>
                    <a:cubicBezTo>
                      <a:pt x="70678" y="9939"/>
                      <a:pt x="68730" y="19940"/>
                      <a:pt x="66261" y="29818"/>
                    </a:cubicBezTo>
                    <a:cubicBezTo>
                      <a:pt x="65414" y="33206"/>
                      <a:pt x="63633" y="36333"/>
                      <a:pt x="62948" y="39757"/>
                    </a:cubicBezTo>
                    <a:cubicBezTo>
                      <a:pt x="62029" y="44350"/>
                      <a:pt x="60813" y="65403"/>
                      <a:pt x="56322" y="72887"/>
                    </a:cubicBezTo>
                    <a:cubicBezTo>
                      <a:pt x="54715" y="75566"/>
                      <a:pt x="51904" y="77304"/>
                      <a:pt x="49695" y="79513"/>
                    </a:cubicBezTo>
                    <a:cubicBezTo>
                      <a:pt x="48591" y="82826"/>
                      <a:pt x="47341" y="86094"/>
                      <a:pt x="46382" y="89452"/>
                    </a:cubicBezTo>
                    <a:cubicBezTo>
                      <a:pt x="45131" y="93830"/>
                      <a:pt x="44377" y="98343"/>
                      <a:pt x="43069" y="102705"/>
                    </a:cubicBezTo>
                    <a:cubicBezTo>
                      <a:pt x="41062" y="109395"/>
                      <a:pt x="36443" y="122583"/>
                      <a:pt x="36443" y="122583"/>
                    </a:cubicBezTo>
                    <a:cubicBezTo>
                      <a:pt x="44174" y="123687"/>
                      <a:pt x="52499" y="122724"/>
                      <a:pt x="59635" y="125896"/>
                    </a:cubicBezTo>
                    <a:cubicBezTo>
                      <a:pt x="63274" y="127513"/>
                      <a:pt x="67125" y="131948"/>
                      <a:pt x="66261" y="135835"/>
                    </a:cubicBezTo>
                    <a:cubicBezTo>
                      <a:pt x="66007" y="136977"/>
                      <a:pt x="52862" y="158451"/>
                      <a:pt x="46382" y="162339"/>
                    </a:cubicBezTo>
                    <a:cubicBezTo>
                      <a:pt x="43387" y="164136"/>
                      <a:pt x="39756" y="164548"/>
                      <a:pt x="36443" y="165652"/>
                    </a:cubicBezTo>
                    <a:cubicBezTo>
                      <a:pt x="35339" y="168965"/>
                      <a:pt x="35599" y="173122"/>
                      <a:pt x="33130" y="175592"/>
                    </a:cubicBezTo>
                    <a:cubicBezTo>
                      <a:pt x="30661" y="178061"/>
                      <a:pt x="25128" y="175999"/>
                      <a:pt x="23191" y="178905"/>
                    </a:cubicBezTo>
                    <a:cubicBezTo>
                      <a:pt x="20067" y="183590"/>
                      <a:pt x="21244" y="190007"/>
                      <a:pt x="19878" y="195470"/>
                    </a:cubicBezTo>
                    <a:cubicBezTo>
                      <a:pt x="19031" y="198858"/>
                      <a:pt x="17669" y="202096"/>
                      <a:pt x="16565" y="205409"/>
                    </a:cubicBezTo>
                    <a:cubicBezTo>
                      <a:pt x="17669" y="209826"/>
                      <a:pt x="17352" y="214872"/>
                      <a:pt x="19878" y="218661"/>
                    </a:cubicBezTo>
                    <a:cubicBezTo>
                      <a:pt x="25995" y="227836"/>
                      <a:pt x="41767" y="226618"/>
                      <a:pt x="49695" y="228600"/>
                    </a:cubicBezTo>
                    <a:cubicBezTo>
                      <a:pt x="56471" y="230294"/>
                      <a:pt x="69574" y="235226"/>
                      <a:pt x="69574" y="235226"/>
                    </a:cubicBezTo>
                    <a:cubicBezTo>
                      <a:pt x="68470" y="241852"/>
                      <a:pt x="68756" y="248868"/>
                      <a:pt x="66261" y="255105"/>
                    </a:cubicBezTo>
                    <a:cubicBezTo>
                      <a:pt x="63635" y="261670"/>
                      <a:pt x="55029" y="269650"/>
                      <a:pt x="49695" y="274983"/>
                    </a:cubicBezTo>
                    <a:cubicBezTo>
                      <a:pt x="48591" y="278296"/>
                      <a:pt x="48078" y="281869"/>
                      <a:pt x="46382" y="284922"/>
                    </a:cubicBezTo>
                    <a:cubicBezTo>
                      <a:pt x="27396" y="319098"/>
                      <a:pt x="37313" y="292250"/>
                      <a:pt x="29817" y="314739"/>
                    </a:cubicBezTo>
                    <a:cubicBezTo>
                      <a:pt x="35339" y="331305"/>
                      <a:pt x="29817" y="323574"/>
                      <a:pt x="53009" y="331305"/>
                    </a:cubicBezTo>
                    <a:lnTo>
                      <a:pt x="62948" y="334618"/>
                    </a:lnTo>
                    <a:cubicBezTo>
                      <a:pt x="34466" y="353606"/>
                      <a:pt x="70502" y="330841"/>
                      <a:pt x="43069" y="344557"/>
                    </a:cubicBezTo>
                    <a:cubicBezTo>
                      <a:pt x="39508" y="346338"/>
                      <a:pt x="36587" y="349208"/>
                      <a:pt x="33130" y="351183"/>
                    </a:cubicBezTo>
                    <a:cubicBezTo>
                      <a:pt x="28842" y="353633"/>
                      <a:pt x="24295" y="355600"/>
                      <a:pt x="19878" y="357809"/>
                    </a:cubicBezTo>
                    <a:lnTo>
                      <a:pt x="6626" y="377687"/>
                    </a:lnTo>
                    <a:lnTo>
                      <a:pt x="0" y="387626"/>
                    </a:lnTo>
                    <a:cubicBezTo>
                      <a:pt x="2534" y="397764"/>
                      <a:pt x="2312" y="403191"/>
                      <a:pt x="9939" y="410818"/>
                    </a:cubicBezTo>
                    <a:cubicBezTo>
                      <a:pt x="34595" y="435474"/>
                      <a:pt x="14202" y="407273"/>
                      <a:pt x="29817" y="430696"/>
                    </a:cubicBezTo>
                    <a:cubicBezTo>
                      <a:pt x="23175" y="497119"/>
                      <a:pt x="34546" y="441116"/>
                      <a:pt x="16565" y="477079"/>
                    </a:cubicBezTo>
                    <a:cubicBezTo>
                      <a:pt x="14529" y="481152"/>
                      <a:pt x="14560" y="485970"/>
                      <a:pt x="13252" y="490331"/>
                    </a:cubicBezTo>
                    <a:cubicBezTo>
                      <a:pt x="11245" y="497021"/>
                      <a:pt x="6626" y="510209"/>
                      <a:pt x="6626" y="510209"/>
                    </a:cubicBezTo>
                    <a:cubicBezTo>
                      <a:pt x="13763" y="531620"/>
                      <a:pt x="8593" y="513678"/>
                      <a:pt x="13252" y="553279"/>
                    </a:cubicBezTo>
                    <a:cubicBezTo>
                      <a:pt x="14164" y="561034"/>
                      <a:pt x="9157" y="574001"/>
                      <a:pt x="16565" y="576470"/>
                    </a:cubicBezTo>
                    <a:cubicBezTo>
                      <a:pt x="40684" y="584510"/>
                      <a:pt x="67365" y="578679"/>
                      <a:pt x="92765" y="579783"/>
                    </a:cubicBezTo>
                    <a:cubicBezTo>
                      <a:pt x="98287" y="578679"/>
                      <a:pt x="106206" y="581155"/>
                      <a:pt x="109330" y="576470"/>
                    </a:cubicBezTo>
                    <a:cubicBezTo>
                      <a:pt x="111539" y="573157"/>
                      <a:pt x="102207" y="572660"/>
                      <a:pt x="99391" y="569844"/>
                    </a:cubicBezTo>
                    <a:cubicBezTo>
                      <a:pt x="96575" y="567028"/>
                      <a:pt x="95314" y="562964"/>
                      <a:pt x="92765" y="559905"/>
                    </a:cubicBezTo>
                    <a:cubicBezTo>
                      <a:pt x="85333" y="550986"/>
                      <a:pt x="80901" y="550605"/>
                      <a:pt x="76200" y="540026"/>
                    </a:cubicBezTo>
                    <a:cubicBezTo>
                      <a:pt x="73363" y="533644"/>
                      <a:pt x="70722" y="527037"/>
                      <a:pt x="69574" y="520148"/>
                    </a:cubicBezTo>
                    <a:cubicBezTo>
                      <a:pt x="68302" y="512513"/>
                      <a:pt x="67026" y="498487"/>
                      <a:pt x="62948" y="490331"/>
                    </a:cubicBezTo>
                    <a:cubicBezTo>
                      <a:pt x="61167" y="486770"/>
                      <a:pt x="58531" y="483705"/>
                      <a:pt x="56322" y="480392"/>
                    </a:cubicBezTo>
                    <a:cubicBezTo>
                      <a:pt x="55218" y="477079"/>
                      <a:pt x="51447" y="473576"/>
                      <a:pt x="53009" y="470452"/>
                    </a:cubicBezTo>
                    <a:cubicBezTo>
                      <a:pt x="54571" y="467328"/>
                      <a:pt x="59524" y="466454"/>
                      <a:pt x="62948" y="467139"/>
                    </a:cubicBezTo>
                    <a:cubicBezTo>
                      <a:pt x="71195" y="468789"/>
                      <a:pt x="78330" y="473955"/>
                      <a:pt x="86139" y="477079"/>
                    </a:cubicBezTo>
                    <a:cubicBezTo>
                      <a:pt x="89381" y="478376"/>
                      <a:pt x="92765" y="479288"/>
                      <a:pt x="96078" y="480392"/>
                    </a:cubicBezTo>
                    <a:cubicBezTo>
                      <a:pt x="101600" y="479288"/>
                      <a:pt x="107754" y="479873"/>
                      <a:pt x="112643" y="477079"/>
                    </a:cubicBezTo>
                    <a:cubicBezTo>
                      <a:pt x="124717" y="470179"/>
                      <a:pt x="117642" y="452378"/>
                      <a:pt x="115956" y="443948"/>
                    </a:cubicBezTo>
                    <a:cubicBezTo>
                      <a:pt x="115271" y="440524"/>
                      <a:pt x="115112" y="436478"/>
                      <a:pt x="112643" y="434009"/>
                    </a:cubicBezTo>
                    <a:cubicBezTo>
                      <a:pt x="110174" y="431540"/>
                      <a:pt x="106017" y="431800"/>
                      <a:pt x="102704" y="430696"/>
                    </a:cubicBezTo>
                    <a:cubicBezTo>
                      <a:pt x="100873" y="414221"/>
                      <a:pt x="91750" y="402813"/>
                      <a:pt x="106017" y="394252"/>
                    </a:cubicBezTo>
                    <a:cubicBezTo>
                      <a:pt x="109011" y="392455"/>
                      <a:pt x="112643" y="392043"/>
                      <a:pt x="115956" y="390939"/>
                    </a:cubicBezTo>
                    <a:cubicBezTo>
                      <a:pt x="120780" y="376466"/>
                      <a:pt x="126244" y="373328"/>
                      <a:pt x="119269" y="361122"/>
                    </a:cubicBezTo>
                    <a:cubicBezTo>
                      <a:pt x="116529" y="356328"/>
                      <a:pt x="112643" y="352287"/>
                      <a:pt x="109330" y="347870"/>
                    </a:cubicBezTo>
                    <a:cubicBezTo>
                      <a:pt x="102612" y="327715"/>
                      <a:pt x="110401" y="348178"/>
                      <a:pt x="99391" y="327992"/>
                    </a:cubicBezTo>
                    <a:cubicBezTo>
                      <a:pt x="94661" y="319320"/>
                      <a:pt x="86139" y="301487"/>
                      <a:pt x="86139" y="301487"/>
                    </a:cubicBezTo>
                    <a:cubicBezTo>
                      <a:pt x="89452" y="299278"/>
                      <a:pt x="92350" y="296259"/>
                      <a:pt x="96078" y="294861"/>
                    </a:cubicBezTo>
                    <a:cubicBezTo>
                      <a:pt x="101350" y="292884"/>
                      <a:pt x="107958" y="294672"/>
                      <a:pt x="112643" y="291548"/>
                    </a:cubicBezTo>
                    <a:cubicBezTo>
                      <a:pt x="115549" y="289611"/>
                      <a:pt x="114852" y="284922"/>
                      <a:pt x="115956" y="281609"/>
                    </a:cubicBezTo>
                    <a:cubicBezTo>
                      <a:pt x="111067" y="274275"/>
                      <a:pt x="107044" y="266833"/>
                      <a:pt x="99391" y="261731"/>
                    </a:cubicBezTo>
                    <a:cubicBezTo>
                      <a:pt x="96485" y="259794"/>
                      <a:pt x="92765" y="259522"/>
                      <a:pt x="89452" y="258418"/>
                    </a:cubicBezTo>
                    <a:cubicBezTo>
                      <a:pt x="88348" y="255105"/>
                      <a:pt x="87098" y="251837"/>
                      <a:pt x="86139" y="248479"/>
                    </a:cubicBezTo>
                    <a:cubicBezTo>
                      <a:pt x="84888" y="244101"/>
                      <a:pt x="85085" y="239180"/>
                      <a:pt x="82826" y="235226"/>
                    </a:cubicBezTo>
                    <a:cubicBezTo>
                      <a:pt x="80502" y="231158"/>
                      <a:pt x="76200" y="228600"/>
                      <a:pt x="72887" y="225287"/>
                    </a:cubicBezTo>
                    <a:cubicBezTo>
                      <a:pt x="68177" y="206448"/>
                      <a:pt x="67518" y="210588"/>
                      <a:pt x="72887" y="185531"/>
                    </a:cubicBezTo>
                    <a:cubicBezTo>
                      <a:pt x="74350" y="178701"/>
                      <a:pt x="79513" y="165652"/>
                      <a:pt x="79513" y="165652"/>
                    </a:cubicBezTo>
                    <a:cubicBezTo>
                      <a:pt x="78409" y="161235"/>
                      <a:pt x="78236" y="156473"/>
                      <a:pt x="76200" y="152400"/>
                    </a:cubicBezTo>
                    <a:cubicBezTo>
                      <a:pt x="72639" y="145277"/>
                      <a:pt x="62948" y="132522"/>
                      <a:pt x="62948" y="132522"/>
                    </a:cubicBezTo>
                    <a:cubicBezTo>
                      <a:pt x="61844" y="125896"/>
                      <a:pt x="60837" y="119253"/>
                      <a:pt x="59635" y="112644"/>
                    </a:cubicBezTo>
                    <a:cubicBezTo>
                      <a:pt x="58628" y="107104"/>
                      <a:pt x="57248" y="101633"/>
                      <a:pt x="56322" y="96079"/>
                    </a:cubicBezTo>
                    <a:cubicBezTo>
                      <a:pt x="51246" y="65625"/>
                      <a:pt x="56047" y="81997"/>
                      <a:pt x="49695" y="62948"/>
                    </a:cubicBezTo>
                    <a:cubicBezTo>
                      <a:pt x="50800" y="56322"/>
                      <a:pt x="50005" y="49078"/>
                      <a:pt x="53009" y="43070"/>
                    </a:cubicBezTo>
                    <a:cubicBezTo>
                      <a:pt x="56173" y="36743"/>
                      <a:pt x="70179" y="38260"/>
                      <a:pt x="66261" y="26505"/>
                    </a:cubicBezTo>
                    <a:cubicBezTo>
                      <a:pt x="65563" y="24410"/>
                      <a:pt x="71783" y="4417"/>
                      <a:pt x="72887"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21" name="Group 120">
              <a:extLst>
                <a:ext uri="{FF2B5EF4-FFF2-40B4-BE49-F238E27FC236}">
                  <a16:creationId xmlns:a16="http://schemas.microsoft.com/office/drawing/2014/main" id="{536A9EFE-3BD4-08F6-B0FD-636B7C9F68A5}"/>
                </a:ext>
              </a:extLst>
            </p:cNvPr>
            <p:cNvGrpSpPr/>
            <p:nvPr/>
          </p:nvGrpSpPr>
          <p:grpSpPr>
            <a:xfrm>
              <a:off x="3876542" y="4208821"/>
              <a:ext cx="173819" cy="1803035"/>
              <a:chOff x="3876542" y="4208821"/>
              <a:chExt cx="173819" cy="1803035"/>
            </a:xfrm>
          </p:grpSpPr>
          <p:cxnSp>
            <p:nvCxnSpPr>
              <p:cNvPr id="135" name="Straight Connector 134">
                <a:extLst>
                  <a:ext uri="{FF2B5EF4-FFF2-40B4-BE49-F238E27FC236}">
                    <a16:creationId xmlns:a16="http://schemas.microsoft.com/office/drawing/2014/main" id="{21874FA9-05B3-E162-6DCD-76B820BB97E1}"/>
                  </a:ext>
                </a:extLst>
              </p:cNvPr>
              <p:cNvCxnSpPr/>
              <p:nvPr/>
            </p:nvCxnSpPr>
            <p:spPr>
              <a:xfrm flipV="1">
                <a:off x="3956416" y="5068907"/>
                <a:ext cx="0" cy="942949"/>
              </a:xfrm>
              <a:prstGeom prst="line">
                <a:avLst/>
              </a:prstGeom>
              <a:ln w="12700">
                <a:solidFill>
                  <a:srgbClr val="CC6600"/>
                </a:solidFill>
              </a:ln>
            </p:spPr>
            <p:style>
              <a:lnRef idx="1">
                <a:schemeClr val="accent1"/>
              </a:lnRef>
              <a:fillRef idx="0">
                <a:schemeClr val="accent1"/>
              </a:fillRef>
              <a:effectRef idx="0">
                <a:schemeClr val="accent1"/>
              </a:effectRef>
              <a:fontRef idx="minor">
                <a:schemeClr val="tx1"/>
              </a:fontRef>
            </p:style>
          </p:cxnSp>
          <p:sp>
            <p:nvSpPr>
              <p:cNvPr id="119" name="Freeform 118">
                <a:extLst>
                  <a:ext uri="{FF2B5EF4-FFF2-40B4-BE49-F238E27FC236}">
                    <a16:creationId xmlns:a16="http://schemas.microsoft.com/office/drawing/2014/main" id="{99D63DDF-E0D4-198C-F9EE-C3D69146AE25}"/>
                  </a:ext>
                </a:extLst>
              </p:cNvPr>
              <p:cNvSpPr/>
              <p:nvPr/>
            </p:nvSpPr>
            <p:spPr>
              <a:xfrm>
                <a:off x="3876542" y="4208821"/>
                <a:ext cx="173819" cy="1000856"/>
              </a:xfrm>
              <a:custGeom>
                <a:avLst/>
                <a:gdLst>
                  <a:gd name="connsiteX0" fmla="*/ 172278 w 292369"/>
                  <a:gd name="connsiteY0" fmla="*/ 0 h 1000856"/>
                  <a:gd name="connsiteX1" fmla="*/ 172278 w 292369"/>
                  <a:gd name="connsiteY1" fmla="*/ 0 h 1000856"/>
                  <a:gd name="connsiteX2" fmla="*/ 202095 w 292369"/>
                  <a:gd name="connsiteY2" fmla="*/ 23191 h 1000856"/>
                  <a:gd name="connsiteX3" fmla="*/ 231913 w 292369"/>
                  <a:gd name="connsiteY3" fmla="*/ 46382 h 1000856"/>
                  <a:gd name="connsiteX4" fmla="*/ 221974 w 292369"/>
                  <a:gd name="connsiteY4" fmla="*/ 53008 h 1000856"/>
                  <a:gd name="connsiteX5" fmla="*/ 202095 w 292369"/>
                  <a:gd name="connsiteY5" fmla="*/ 46382 h 1000856"/>
                  <a:gd name="connsiteX6" fmla="*/ 192156 w 292369"/>
                  <a:gd name="connsiteY6" fmla="*/ 39756 h 1000856"/>
                  <a:gd name="connsiteX7" fmla="*/ 188843 w 292369"/>
                  <a:gd name="connsiteY7" fmla="*/ 49695 h 1000856"/>
                  <a:gd name="connsiteX8" fmla="*/ 205408 w 292369"/>
                  <a:gd name="connsiteY8" fmla="*/ 79513 h 1000856"/>
                  <a:gd name="connsiteX9" fmla="*/ 208721 w 292369"/>
                  <a:gd name="connsiteY9" fmla="*/ 89452 h 1000856"/>
                  <a:gd name="connsiteX10" fmla="*/ 215348 w 292369"/>
                  <a:gd name="connsiteY10" fmla="*/ 96078 h 1000856"/>
                  <a:gd name="connsiteX11" fmla="*/ 205408 w 292369"/>
                  <a:gd name="connsiteY11" fmla="*/ 99391 h 1000856"/>
                  <a:gd name="connsiteX12" fmla="*/ 172278 w 292369"/>
                  <a:gd name="connsiteY12" fmla="*/ 102704 h 1000856"/>
                  <a:gd name="connsiteX13" fmla="*/ 165652 w 292369"/>
                  <a:gd name="connsiteY13" fmla="*/ 122582 h 1000856"/>
                  <a:gd name="connsiteX14" fmla="*/ 168965 w 292369"/>
                  <a:gd name="connsiteY14" fmla="*/ 139148 h 1000856"/>
                  <a:gd name="connsiteX15" fmla="*/ 182217 w 292369"/>
                  <a:gd name="connsiteY15" fmla="*/ 162339 h 1000856"/>
                  <a:gd name="connsiteX16" fmla="*/ 192156 w 292369"/>
                  <a:gd name="connsiteY16" fmla="*/ 175591 h 1000856"/>
                  <a:gd name="connsiteX17" fmla="*/ 202095 w 292369"/>
                  <a:gd name="connsiteY17" fmla="*/ 178904 h 1000856"/>
                  <a:gd name="connsiteX18" fmla="*/ 212034 w 292369"/>
                  <a:gd name="connsiteY18" fmla="*/ 198782 h 1000856"/>
                  <a:gd name="connsiteX19" fmla="*/ 215348 w 292369"/>
                  <a:gd name="connsiteY19" fmla="*/ 208721 h 1000856"/>
                  <a:gd name="connsiteX20" fmla="*/ 225287 w 292369"/>
                  <a:gd name="connsiteY20" fmla="*/ 215348 h 1000856"/>
                  <a:gd name="connsiteX21" fmla="*/ 238539 w 292369"/>
                  <a:gd name="connsiteY21" fmla="*/ 235226 h 1000856"/>
                  <a:gd name="connsiteX22" fmla="*/ 255104 w 292369"/>
                  <a:gd name="connsiteY22" fmla="*/ 255104 h 1000856"/>
                  <a:gd name="connsiteX23" fmla="*/ 261730 w 292369"/>
                  <a:gd name="connsiteY23" fmla="*/ 265043 h 1000856"/>
                  <a:gd name="connsiteX24" fmla="*/ 265043 w 292369"/>
                  <a:gd name="connsiteY24" fmla="*/ 278295 h 1000856"/>
                  <a:gd name="connsiteX25" fmla="*/ 274982 w 292369"/>
                  <a:gd name="connsiteY25" fmla="*/ 288235 h 1000856"/>
                  <a:gd name="connsiteX26" fmla="*/ 284921 w 292369"/>
                  <a:gd name="connsiteY26" fmla="*/ 301487 h 1000856"/>
                  <a:gd name="connsiteX27" fmla="*/ 291548 w 292369"/>
                  <a:gd name="connsiteY27" fmla="*/ 311426 h 1000856"/>
                  <a:gd name="connsiteX28" fmla="*/ 274982 w 292369"/>
                  <a:gd name="connsiteY28" fmla="*/ 308113 h 1000856"/>
                  <a:gd name="connsiteX29" fmla="*/ 241852 w 292369"/>
                  <a:gd name="connsiteY29" fmla="*/ 294861 h 1000856"/>
                  <a:gd name="connsiteX30" fmla="*/ 231913 w 292369"/>
                  <a:gd name="connsiteY30" fmla="*/ 291548 h 1000856"/>
                  <a:gd name="connsiteX31" fmla="*/ 215348 w 292369"/>
                  <a:gd name="connsiteY31" fmla="*/ 278295 h 1000856"/>
                  <a:gd name="connsiteX32" fmla="*/ 221974 w 292369"/>
                  <a:gd name="connsiteY32" fmla="*/ 301487 h 1000856"/>
                  <a:gd name="connsiteX33" fmla="*/ 245165 w 292369"/>
                  <a:gd name="connsiteY33" fmla="*/ 334617 h 1000856"/>
                  <a:gd name="connsiteX34" fmla="*/ 251791 w 292369"/>
                  <a:gd name="connsiteY34" fmla="*/ 351182 h 1000856"/>
                  <a:gd name="connsiteX35" fmla="*/ 265043 w 292369"/>
                  <a:gd name="connsiteY35" fmla="*/ 371061 h 1000856"/>
                  <a:gd name="connsiteX36" fmla="*/ 271669 w 292369"/>
                  <a:gd name="connsiteY36" fmla="*/ 394252 h 1000856"/>
                  <a:gd name="connsiteX37" fmla="*/ 251791 w 292369"/>
                  <a:gd name="connsiteY37" fmla="*/ 390939 h 1000856"/>
                  <a:gd name="connsiteX38" fmla="*/ 218661 w 292369"/>
                  <a:gd name="connsiteY38" fmla="*/ 381000 h 1000856"/>
                  <a:gd name="connsiteX39" fmla="*/ 208721 w 292369"/>
                  <a:gd name="connsiteY39" fmla="*/ 377687 h 1000856"/>
                  <a:gd name="connsiteX40" fmla="*/ 172278 w 292369"/>
                  <a:gd name="connsiteY40" fmla="*/ 371061 h 1000856"/>
                  <a:gd name="connsiteX41" fmla="*/ 162339 w 292369"/>
                  <a:gd name="connsiteY41" fmla="*/ 364435 h 1000856"/>
                  <a:gd name="connsiteX42" fmla="*/ 165652 w 292369"/>
                  <a:gd name="connsiteY42" fmla="*/ 374374 h 1000856"/>
                  <a:gd name="connsiteX43" fmla="*/ 175591 w 292369"/>
                  <a:gd name="connsiteY43" fmla="*/ 377687 h 1000856"/>
                  <a:gd name="connsiteX44" fmla="*/ 192156 w 292369"/>
                  <a:gd name="connsiteY44" fmla="*/ 397565 h 1000856"/>
                  <a:gd name="connsiteX45" fmla="*/ 198782 w 292369"/>
                  <a:gd name="connsiteY45" fmla="*/ 407504 h 1000856"/>
                  <a:gd name="connsiteX46" fmla="*/ 202095 w 292369"/>
                  <a:gd name="connsiteY46" fmla="*/ 417443 h 1000856"/>
                  <a:gd name="connsiteX47" fmla="*/ 231913 w 292369"/>
                  <a:gd name="connsiteY47" fmla="*/ 434008 h 1000856"/>
                  <a:gd name="connsiteX48" fmla="*/ 238539 w 292369"/>
                  <a:gd name="connsiteY48" fmla="*/ 443948 h 1000856"/>
                  <a:gd name="connsiteX49" fmla="*/ 241852 w 292369"/>
                  <a:gd name="connsiteY49" fmla="*/ 453887 h 1000856"/>
                  <a:gd name="connsiteX50" fmla="*/ 255104 w 292369"/>
                  <a:gd name="connsiteY50" fmla="*/ 473765 h 1000856"/>
                  <a:gd name="connsiteX51" fmla="*/ 228600 w 292369"/>
                  <a:gd name="connsiteY51" fmla="*/ 477078 h 1000856"/>
                  <a:gd name="connsiteX52" fmla="*/ 198782 w 292369"/>
                  <a:gd name="connsiteY52" fmla="*/ 480391 h 1000856"/>
                  <a:gd name="connsiteX53" fmla="*/ 205408 w 292369"/>
                  <a:gd name="connsiteY53" fmla="*/ 506895 h 1000856"/>
                  <a:gd name="connsiteX54" fmla="*/ 218661 w 292369"/>
                  <a:gd name="connsiteY54" fmla="*/ 523461 h 1000856"/>
                  <a:gd name="connsiteX55" fmla="*/ 228600 w 292369"/>
                  <a:gd name="connsiteY55" fmla="*/ 530087 h 1000856"/>
                  <a:gd name="connsiteX56" fmla="*/ 238539 w 292369"/>
                  <a:gd name="connsiteY56" fmla="*/ 540026 h 1000856"/>
                  <a:gd name="connsiteX57" fmla="*/ 245165 w 292369"/>
                  <a:gd name="connsiteY57" fmla="*/ 573156 h 1000856"/>
                  <a:gd name="connsiteX58" fmla="*/ 231913 w 292369"/>
                  <a:gd name="connsiteY58" fmla="*/ 576469 h 1000856"/>
                  <a:gd name="connsiteX59" fmla="*/ 212034 w 292369"/>
                  <a:gd name="connsiteY59" fmla="*/ 583095 h 1000856"/>
                  <a:gd name="connsiteX60" fmla="*/ 205408 w 292369"/>
                  <a:gd name="connsiteY60" fmla="*/ 593035 h 1000856"/>
                  <a:gd name="connsiteX61" fmla="*/ 215348 w 292369"/>
                  <a:gd name="connsiteY61" fmla="*/ 602974 h 1000856"/>
                  <a:gd name="connsiteX62" fmla="*/ 251791 w 292369"/>
                  <a:gd name="connsiteY62" fmla="*/ 619539 h 1000856"/>
                  <a:gd name="connsiteX63" fmla="*/ 251791 w 292369"/>
                  <a:gd name="connsiteY63" fmla="*/ 642730 h 1000856"/>
                  <a:gd name="connsiteX64" fmla="*/ 241852 w 292369"/>
                  <a:gd name="connsiteY64" fmla="*/ 646043 h 1000856"/>
                  <a:gd name="connsiteX65" fmla="*/ 205408 w 292369"/>
                  <a:gd name="connsiteY65" fmla="*/ 639417 h 1000856"/>
                  <a:gd name="connsiteX66" fmla="*/ 212034 w 292369"/>
                  <a:gd name="connsiteY66" fmla="*/ 652669 h 1000856"/>
                  <a:gd name="connsiteX67" fmla="*/ 215348 w 292369"/>
                  <a:gd name="connsiteY67" fmla="*/ 662608 h 1000856"/>
                  <a:gd name="connsiteX68" fmla="*/ 228600 w 292369"/>
                  <a:gd name="connsiteY68" fmla="*/ 669235 h 1000856"/>
                  <a:gd name="connsiteX69" fmla="*/ 241852 w 292369"/>
                  <a:gd name="connsiteY69" fmla="*/ 679174 h 1000856"/>
                  <a:gd name="connsiteX70" fmla="*/ 245165 w 292369"/>
                  <a:gd name="connsiteY70" fmla="*/ 689113 h 1000856"/>
                  <a:gd name="connsiteX71" fmla="*/ 255104 w 292369"/>
                  <a:gd name="connsiteY71" fmla="*/ 695739 h 1000856"/>
                  <a:gd name="connsiteX72" fmla="*/ 265043 w 292369"/>
                  <a:gd name="connsiteY72" fmla="*/ 705678 h 1000856"/>
                  <a:gd name="connsiteX73" fmla="*/ 202095 w 292369"/>
                  <a:gd name="connsiteY73" fmla="*/ 705678 h 1000856"/>
                  <a:gd name="connsiteX74" fmla="*/ 188843 w 292369"/>
                  <a:gd name="connsiteY74" fmla="*/ 699052 h 1000856"/>
                  <a:gd name="connsiteX75" fmla="*/ 208721 w 292369"/>
                  <a:gd name="connsiteY75" fmla="*/ 718930 h 1000856"/>
                  <a:gd name="connsiteX76" fmla="*/ 228600 w 292369"/>
                  <a:gd name="connsiteY76" fmla="*/ 745435 h 1000856"/>
                  <a:gd name="connsiteX77" fmla="*/ 235226 w 292369"/>
                  <a:gd name="connsiteY77" fmla="*/ 755374 h 1000856"/>
                  <a:gd name="connsiteX78" fmla="*/ 245165 w 292369"/>
                  <a:gd name="connsiteY78" fmla="*/ 762000 h 1000856"/>
                  <a:gd name="connsiteX79" fmla="*/ 231913 w 292369"/>
                  <a:gd name="connsiteY79" fmla="*/ 758687 h 1000856"/>
                  <a:gd name="connsiteX80" fmla="*/ 198782 w 292369"/>
                  <a:gd name="connsiteY80" fmla="*/ 752061 h 1000856"/>
                  <a:gd name="connsiteX81" fmla="*/ 185530 w 292369"/>
                  <a:gd name="connsiteY81" fmla="*/ 755374 h 1000856"/>
                  <a:gd name="connsiteX82" fmla="*/ 202095 w 292369"/>
                  <a:gd name="connsiteY82" fmla="*/ 771939 h 1000856"/>
                  <a:gd name="connsiteX83" fmla="*/ 215348 w 292369"/>
                  <a:gd name="connsiteY83" fmla="*/ 788504 h 1000856"/>
                  <a:gd name="connsiteX84" fmla="*/ 228600 w 292369"/>
                  <a:gd name="connsiteY84" fmla="*/ 808382 h 1000856"/>
                  <a:gd name="connsiteX85" fmla="*/ 215348 w 292369"/>
                  <a:gd name="connsiteY85" fmla="*/ 821635 h 1000856"/>
                  <a:gd name="connsiteX86" fmla="*/ 205408 w 292369"/>
                  <a:gd name="connsiteY86" fmla="*/ 824948 h 1000856"/>
                  <a:gd name="connsiteX87" fmla="*/ 198782 w 292369"/>
                  <a:gd name="connsiteY87" fmla="*/ 834887 h 1000856"/>
                  <a:gd name="connsiteX88" fmla="*/ 175591 w 292369"/>
                  <a:gd name="connsiteY88" fmla="*/ 838200 h 1000856"/>
                  <a:gd name="connsiteX89" fmla="*/ 185530 w 292369"/>
                  <a:gd name="connsiteY89" fmla="*/ 848139 h 1000856"/>
                  <a:gd name="connsiteX90" fmla="*/ 198782 w 292369"/>
                  <a:gd name="connsiteY90" fmla="*/ 868017 h 1000856"/>
                  <a:gd name="connsiteX91" fmla="*/ 205408 w 292369"/>
                  <a:gd name="connsiteY91" fmla="*/ 877956 h 1000856"/>
                  <a:gd name="connsiteX92" fmla="*/ 212034 w 292369"/>
                  <a:gd name="connsiteY92" fmla="*/ 907774 h 1000856"/>
                  <a:gd name="connsiteX93" fmla="*/ 202095 w 292369"/>
                  <a:gd name="connsiteY93" fmla="*/ 911087 h 1000856"/>
                  <a:gd name="connsiteX94" fmla="*/ 188843 w 292369"/>
                  <a:gd name="connsiteY94" fmla="*/ 921026 h 1000856"/>
                  <a:gd name="connsiteX95" fmla="*/ 185530 w 292369"/>
                  <a:gd name="connsiteY95" fmla="*/ 934278 h 1000856"/>
                  <a:gd name="connsiteX96" fmla="*/ 175591 w 292369"/>
                  <a:gd name="connsiteY96" fmla="*/ 937591 h 1000856"/>
                  <a:gd name="connsiteX97" fmla="*/ 145774 w 292369"/>
                  <a:gd name="connsiteY97" fmla="*/ 940904 h 1000856"/>
                  <a:gd name="connsiteX98" fmla="*/ 159026 w 292369"/>
                  <a:gd name="connsiteY98" fmla="*/ 960782 h 1000856"/>
                  <a:gd name="connsiteX99" fmla="*/ 168965 w 292369"/>
                  <a:gd name="connsiteY99" fmla="*/ 967408 h 1000856"/>
                  <a:gd name="connsiteX100" fmla="*/ 175591 w 292369"/>
                  <a:gd name="connsiteY100" fmla="*/ 987287 h 1000856"/>
                  <a:gd name="connsiteX101" fmla="*/ 165652 w 292369"/>
                  <a:gd name="connsiteY101" fmla="*/ 987287 h 1000856"/>
                  <a:gd name="connsiteX102" fmla="*/ 155713 w 292369"/>
                  <a:gd name="connsiteY102" fmla="*/ 983974 h 1000856"/>
                  <a:gd name="connsiteX103" fmla="*/ 145774 w 292369"/>
                  <a:gd name="connsiteY103" fmla="*/ 974035 h 1000856"/>
                  <a:gd name="connsiteX104" fmla="*/ 135834 w 292369"/>
                  <a:gd name="connsiteY104" fmla="*/ 970721 h 1000856"/>
                  <a:gd name="connsiteX105" fmla="*/ 115956 w 292369"/>
                  <a:gd name="connsiteY105" fmla="*/ 957469 h 1000856"/>
                  <a:gd name="connsiteX106" fmla="*/ 106017 w 292369"/>
                  <a:gd name="connsiteY106" fmla="*/ 950843 h 1000856"/>
                  <a:gd name="connsiteX107" fmla="*/ 96078 w 292369"/>
                  <a:gd name="connsiteY107" fmla="*/ 957469 h 1000856"/>
                  <a:gd name="connsiteX108" fmla="*/ 79513 w 292369"/>
                  <a:gd name="connsiteY108" fmla="*/ 990600 h 1000856"/>
                  <a:gd name="connsiteX109" fmla="*/ 19878 w 292369"/>
                  <a:gd name="connsiteY109" fmla="*/ 993913 h 1000856"/>
                  <a:gd name="connsiteX110" fmla="*/ 9939 w 292369"/>
                  <a:gd name="connsiteY110" fmla="*/ 1000539 h 1000856"/>
                  <a:gd name="connsiteX111" fmla="*/ 13252 w 292369"/>
                  <a:gd name="connsiteY111" fmla="*/ 990600 h 1000856"/>
                  <a:gd name="connsiteX112" fmla="*/ 16565 w 292369"/>
                  <a:gd name="connsiteY112" fmla="*/ 977348 h 1000856"/>
                  <a:gd name="connsiteX113" fmla="*/ 19878 w 292369"/>
                  <a:gd name="connsiteY113" fmla="*/ 960782 h 1000856"/>
                  <a:gd name="connsiteX114" fmla="*/ 29817 w 292369"/>
                  <a:gd name="connsiteY114" fmla="*/ 947530 h 1000856"/>
                  <a:gd name="connsiteX115" fmla="*/ 36443 w 292369"/>
                  <a:gd name="connsiteY115" fmla="*/ 937591 h 1000856"/>
                  <a:gd name="connsiteX116" fmla="*/ 56321 w 292369"/>
                  <a:gd name="connsiteY116" fmla="*/ 921026 h 1000856"/>
                  <a:gd name="connsiteX117" fmla="*/ 76200 w 292369"/>
                  <a:gd name="connsiteY117" fmla="*/ 914400 h 1000856"/>
                  <a:gd name="connsiteX118" fmla="*/ 86139 w 292369"/>
                  <a:gd name="connsiteY118" fmla="*/ 884582 h 1000856"/>
                  <a:gd name="connsiteX119" fmla="*/ 89452 w 292369"/>
                  <a:gd name="connsiteY119" fmla="*/ 874643 h 1000856"/>
                  <a:gd name="connsiteX120" fmla="*/ 53008 w 292369"/>
                  <a:gd name="connsiteY120" fmla="*/ 877956 h 1000856"/>
                  <a:gd name="connsiteX121" fmla="*/ 33130 w 292369"/>
                  <a:gd name="connsiteY121" fmla="*/ 884582 h 1000856"/>
                  <a:gd name="connsiteX122" fmla="*/ 9939 w 292369"/>
                  <a:gd name="connsiteY122" fmla="*/ 877956 h 1000856"/>
                  <a:gd name="connsiteX123" fmla="*/ 0 w 292369"/>
                  <a:gd name="connsiteY123" fmla="*/ 874643 h 1000856"/>
                  <a:gd name="connsiteX124" fmla="*/ 13252 w 292369"/>
                  <a:gd name="connsiteY124" fmla="*/ 861391 h 1000856"/>
                  <a:gd name="connsiteX125" fmla="*/ 19878 w 292369"/>
                  <a:gd name="connsiteY125" fmla="*/ 851452 h 1000856"/>
                  <a:gd name="connsiteX126" fmla="*/ 29817 w 292369"/>
                  <a:gd name="connsiteY126" fmla="*/ 844826 h 1000856"/>
                  <a:gd name="connsiteX127" fmla="*/ 39756 w 292369"/>
                  <a:gd name="connsiteY127" fmla="*/ 831574 h 1000856"/>
                  <a:gd name="connsiteX128" fmla="*/ 49695 w 292369"/>
                  <a:gd name="connsiteY128" fmla="*/ 821635 h 1000856"/>
                  <a:gd name="connsiteX129" fmla="*/ 56321 w 292369"/>
                  <a:gd name="connsiteY129" fmla="*/ 811695 h 1000856"/>
                  <a:gd name="connsiteX130" fmla="*/ 62948 w 292369"/>
                  <a:gd name="connsiteY130" fmla="*/ 805069 h 1000856"/>
                  <a:gd name="connsiteX131" fmla="*/ 72887 w 292369"/>
                  <a:gd name="connsiteY131" fmla="*/ 785191 h 1000856"/>
                  <a:gd name="connsiteX132" fmla="*/ 82826 w 292369"/>
                  <a:gd name="connsiteY132" fmla="*/ 775252 h 1000856"/>
                  <a:gd name="connsiteX133" fmla="*/ 72887 w 292369"/>
                  <a:gd name="connsiteY133" fmla="*/ 765313 h 1000856"/>
                  <a:gd name="connsiteX134" fmla="*/ 62948 w 292369"/>
                  <a:gd name="connsiteY134" fmla="*/ 762000 h 1000856"/>
                  <a:gd name="connsiteX135" fmla="*/ 76200 w 292369"/>
                  <a:gd name="connsiteY135" fmla="*/ 722243 h 1000856"/>
                  <a:gd name="connsiteX136" fmla="*/ 82826 w 292369"/>
                  <a:gd name="connsiteY136" fmla="*/ 695739 h 1000856"/>
                  <a:gd name="connsiteX137" fmla="*/ 89452 w 292369"/>
                  <a:gd name="connsiteY137" fmla="*/ 665921 h 1000856"/>
                  <a:gd name="connsiteX138" fmla="*/ 89452 w 292369"/>
                  <a:gd name="connsiteY138" fmla="*/ 612913 h 1000856"/>
                  <a:gd name="connsiteX139" fmla="*/ 96078 w 292369"/>
                  <a:gd name="connsiteY139" fmla="*/ 602974 h 1000856"/>
                  <a:gd name="connsiteX140" fmla="*/ 79513 w 292369"/>
                  <a:gd name="connsiteY140" fmla="*/ 606287 h 1000856"/>
                  <a:gd name="connsiteX141" fmla="*/ 53008 w 292369"/>
                  <a:gd name="connsiteY141" fmla="*/ 616226 h 1000856"/>
                  <a:gd name="connsiteX142" fmla="*/ 29817 w 292369"/>
                  <a:gd name="connsiteY142" fmla="*/ 619539 h 1000856"/>
                  <a:gd name="connsiteX143" fmla="*/ 36443 w 292369"/>
                  <a:gd name="connsiteY143" fmla="*/ 566530 h 1000856"/>
                  <a:gd name="connsiteX144" fmla="*/ 39756 w 292369"/>
                  <a:gd name="connsiteY144" fmla="*/ 553278 h 1000856"/>
                  <a:gd name="connsiteX145" fmla="*/ 53008 w 292369"/>
                  <a:gd name="connsiteY145" fmla="*/ 520148 h 1000856"/>
                  <a:gd name="connsiteX146" fmla="*/ 62948 w 292369"/>
                  <a:gd name="connsiteY146" fmla="*/ 493643 h 1000856"/>
                  <a:gd name="connsiteX147" fmla="*/ 72887 w 292369"/>
                  <a:gd name="connsiteY147" fmla="*/ 487017 h 1000856"/>
                  <a:gd name="connsiteX148" fmla="*/ 99391 w 292369"/>
                  <a:gd name="connsiteY148" fmla="*/ 447261 h 1000856"/>
                  <a:gd name="connsiteX149" fmla="*/ 106017 w 292369"/>
                  <a:gd name="connsiteY149" fmla="*/ 437321 h 1000856"/>
                  <a:gd name="connsiteX150" fmla="*/ 115956 w 292369"/>
                  <a:gd name="connsiteY150" fmla="*/ 414130 h 1000856"/>
                  <a:gd name="connsiteX151" fmla="*/ 119269 w 292369"/>
                  <a:gd name="connsiteY151" fmla="*/ 404191 h 1000856"/>
                  <a:gd name="connsiteX152" fmla="*/ 129208 w 292369"/>
                  <a:gd name="connsiteY152" fmla="*/ 400878 h 1000856"/>
                  <a:gd name="connsiteX153" fmla="*/ 125895 w 292369"/>
                  <a:gd name="connsiteY153" fmla="*/ 384313 h 1000856"/>
                  <a:gd name="connsiteX154" fmla="*/ 99391 w 292369"/>
                  <a:gd name="connsiteY154" fmla="*/ 381000 h 1000856"/>
                  <a:gd name="connsiteX155" fmla="*/ 102704 w 292369"/>
                  <a:gd name="connsiteY155" fmla="*/ 357808 h 1000856"/>
                  <a:gd name="connsiteX156" fmla="*/ 109330 w 292369"/>
                  <a:gd name="connsiteY156" fmla="*/ 337930 h 1000856"/>
                  <a:gd name="connsiteX157" fmla="*/ 112643 w 292369"/>
                  <a:gd name="connsiteY157" fmla="*/ 327991 h 1000856"/>
                  <a:gd name="connsiteX158" fmla="*/ 129208 w 292369"/>
                  <a:gd name="connsiteY158" fmla="*/ 304800 h 1000856"/>
                  <a:gd name="connsiteX159" fmla="*/ 132521 w 292369"/>
                  <a:gd name="connsiteY159" fmla="*/ 291548 h 1000856"/>
                  <a:gd name="connsiteX160" fmla="*/ 139148 w 292369"/>
                  <a:gd name="connsiteY160" fmla="*/ 261730 h 1000856"/>
                  <a:gd name="connsiteX161" fmla="*/ 142461 w 292369"/>
                  <a:gd name="connsiteY161" fmla="*/ 251791 h 1000856"/>
                  <a:gd name="connsiteX162" fmla="*/ 139148 w 292369"/>
                  <a:gd name="connsiteY162" fmla="*/ 225287 h 1000856"/>
                  <a:gd name="connsiteX163" fmla="*/ 135834 w 292369"/>
                  <a:gd name="connsiteY163" fmla="*/ 212035 h 1000856"/>
                  <a:gd name="connsiteX164" fmla="*/ 142461 w 292369"/>
                  <a:gd name="connsiteY164" fmla="*/ 162339 h 1000856"/>
                  <a:gd name="connsiteX165" fmla="*/ 145774 w 292369"/>
                  <a:gd name="connsiteY165" fmla="*/ 145774 h 1000856"/>
                  <a:gd name="connsiteX166" fmla="*/ 152400 w 292369"/>
                  <a:gd name="connsiteY166" fmla="*/ 132521 h 1000856"/>
                  <a:gd name="connsiteX167" fmla="*/ 159026 w 292369"/>
                  <a:gd name="connsiteY167" fmla="*/ 112643 h 1000856"/>
                  <a:gd name="connsiteX168" fmla="*/ 165652 w 292369"/>
                  <a:gd name="connsiteY168" fmla="*/ 99391 h 1000856"/>
                  <a:gd name="connsiteX169" fmla="*/ 172278 w 292369"/>
                  <a:gd name="connsiteY169" fmla="*/ 89452 h 1000856"/>
                  <a:gd name="connsiteX170" fmla="*/ 178904 w 292369"/>
                  <a:gd name="connsiteY170" fmla="*/ 69574 h 1000856"/>
                  <a:gd name="connsiteX171" fmla="*/ 182217 w 292369"/>
                  <a:gd name="connsiteY171" fmla="*/ 59635 h 1000856"/>
                  <a:gd name="connsiteX172" fmla="*/ 172278 w 292369"/>
                  <a:gd name="connsiteY172" fmla="*/ 0 h 100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292369" h="1000856">
                    <a:moveTo>
                      <a:pt x="172278" y="0"/>
                    </a:moveTo>
                    <a:lnTo>
                      <a:pt x="172278" y="0"/>
                    </a:lnTo>
                    <a:cubicBezTo>
                      <a:pt x="182217" y="7730"/>
                      <a:pt x="192535" y="14997"/>
                      <a:pt x="202095" y="23191"/>
                    </a:cubicBezTo>
                    <a:cubicBezTo>
                      <a:pt x="230175" y="47259"/>
                      <a:pt x="206603" y="33727"/>
                      <a:pt x="231913" y="46382"/>
                    </a:cubicBezTo>
                    <a:cubicBezTo>
                      <a:pt x="228600" y="48591"/>
                      <a:pt x="225956" y="53008"/>
                      <a:pt x="221974" y="53008"/>
                    </a:cubicBezTo>
                    <a:cubicBezTo>
                      <a:pt x="214989" y="53008"/>
                      <a:pt x="202095" y="46382"/>
                      <a:pt x="202095" y="46382"/>
                    </a:cubicBezTo>
                    <a:cubicBezTo>
                      <a:pt x="198782" y="44173"/>
                      <a:pt x="196019" y="38790"/>
                      <a:pt x="192156" y="39756"/>
                    </a:cubicBezTo>
                    <a:cubicBezTo>
                      <a:pt x="188768" y="40603"/>
                      <a:pt x="188457" y="46224"/>
                      <a:pt x="188843" y="49695"/>
                    </a:cubicBezTo>
                    <a:cubicBezTo>
                      <a:pt x="190870" y="67938"/>
                      <a:pt x="194609" y="68714"/>
                      <a:pt x="205408" y="79513"/>
                    </a:cubicBezTo>
                    <a:cubicBezTo>
                      <a:pt x="206512" y="82826"/>
                      <a:pt x="206924" y="86458"/>
                      <a:pt x="208721" y="89452"/>
                    </a:cubicBezTo>
                    <a:cubicBezTo>
                      <a:pt x="210328" y="92131"/>
                      <a:pt x="216336" y="93115"/>
                      <a:pt x="215348" y="96078"/>
                    </a:cubicBezTo>
                    <a:cubicBezTo>
                      <a:pt x="214244" y="99391"/>
                      <a:pt x="208860" y="98860"/>
                      <a:pt x="205408" y="99391"/>
                    </a:cubicBezTo>
                    <a:cubicBezTo>
                      <a:pt x="194439" y="101079"/>
                      <a:pt x="183321" y="101600"/>
                      <a:pt x="172278" y="102704"/>
                    </a:cubicBezTo>
                    <a:cubicBezTo>
                      <a:pt x="170069" y="109330"/>
                      <a:pt x="164282" y="115733"/>
                      <a:pt x="165652" y="122582"/>
                    </a:cubicBezTo>
                    <a:cubicBezTo>
                      <a:pt x="166756" y="128104"/>
                      <a:pt x="167184" y="133806"/>
                      <a:pt x="168965" y="139148"/>
                    </a:cubicBezTo>
                    <a:cubicBezTo>
                      <a:pt x="171391" y="146427"/>
                      <a:pt x="177673" y="155977"/>
                      <a:pt x="182217" y="162339"/>
                    </a:cubicBezTo>
                    <a:cubicBezTo>
                      <a:pt x="185426" y="166832"/>
                      <a:pt x="187914" y="172056"/>
                      <a:pt x="192156" y="175591"/>
                    </a:cubicBezTo>
                    <a:cubicBezTo>
                      <a:pt x="194839" y="177827"/>
                      <a:pt x="198782" y="177800"/>
                      <a:pt x="202095" y="178904"/>
                    </a:cubicBezTo>
                    <a:cubicBezTo>
                      <a:pt x="210420" y="203879"/>
                      <a:pt x="199192" y="173100"/>
                      <a:pt x="212034" y="198782"/>
                    </a:cubicBezTo>
                    <a:cubicBezTo>
                      <a:pt x="213596" y="201906"/>
                      <a:pt x="213166" y="205994"/>
                      <a:pt x="215348" y="208721"/>
                    </a:cubicBezTo>
                    <a:cubicBezTo>
                      <a:pt x="217836" y="211830"/>
                      <a:pt x="221974" y="213139"/>
                      <a:pt x="225287" y="215348"/>
                    </a:cubicBezTo>
                    <a:cubicBezTo>
                      <a:pt x="232394" y="236668"/>
                      <a:pt x="223029" y="213511"/>
                      <a:pt x="238539" y="235226"/>
                    </a:cubicBezTo>
                    <a:cubicBezTo>
                      <a:pt x="253824" y="256625"/>
                      <a:pt x="235510" y="242042"/>
                      <a:pt x="255104" y="255104"/>
                    </a:cubicBezTo>
                    <a:cubicBezTo>
                      <a:pt x="257313" y="258417"/>
                      <a:pt x="260162" y="261383"/>
                      <a:pt x="261730" y="265043"/>
                    </a:cubicBezTo>
                    <a:cubicBezTo>
                      <a:pt x="263524" y="269228"/>
                      <a:pt x="262784" y="274342"/>
                      <a:pt x="265043" y="278295"/>
                    </a:cubicBezTo>
                    <a:cubicBezTo>
                      <a:pt x="267368" y="282363"/>
                      <a:pt x="271933" y="284677"/>
                      <a:pt x="274982" y="288235"/>
                    </a:cubicBezTo>
                    <a:cubicBezTo>
                      <a:pt x="278575" y="292427"/>
                      <a:pt x="281711" y="296994"/>
                      <a:pt x="284921" y="301487"/>
                    </a:cubicBezTo>
                    <a:cubicBezTo>
                      <a:pt x="287236" y="304727"/>
                      <a:pt x="294861" y="309217"/>
                      <a:pt x="291548" y="311426"/>
                    </a:cubicBezTo>
                    <a:cubicBezTo>
                      <a:pt x="286862" y="314550"/>
                      <a:pt x="280504" y="309217"/>
                      <a:pt x="274982" y="308113"/>
                    </a:cubicBezTo>
                    <a:cubicBezTo>
                      <a:pt x="255483" y="298363"/>
                      <a:pt x="266415" y="303049"/>
                      <a:pt x="241852" y="294861"/>
                    </a:cubicBezTo>
                    <a:lnTo>
                      <a:pt x="231913" y="291548"/>
                    </a:lnTo>
                    <a:cubicBezTo>
                      <a:pt x="231761" y="291396"/>
                      <a:pt x="216045" y="274811"/>
                      <a:pt x="215348" y="278295"/>
                    </a:cubicBezTo>
                    <a:cubicBezTo>
                      <a:pt x="213771" y="286179"/>
                      <a:pt x="218605" y="294187"/>
                      <a:pt x="221974" y="301487"/>
                    </a:cubicBezTo>
                    <a:cubicBezTo>
                      <a:pt x="235638" y="331092"/>
                      <a:pt x="232286" y="311435"/>
                      <a:pt x="245165" y="334617"/>
                    </a:cubicBezTo>
                    <a:cubicBezTo>
                      <a:pt x="248053" y="339816"/>
                      <a:pt x="248943" y="345961"/>
                      <a:pt x="251791" y="351182"/>
                    </a:cubicBezTo>
                    <a:cubicBezTo>
                      <a:pt x="255604" y="358173"/>
                      <a:pt x="262525" y="363506"/>
                      <a:pt x="265043" y="371061"/>
                    </a:cubicBezTo>
                    <a:cubicBezTo>
                      <a:pt x="265719" y="373089"/>
                      <a:pt x="272825" y="393559"/>
                      <a:pt x="271669" y="394252"/>
                    </a:cubicBezTo>
                    <a:cubicBezTo>
                      <a:pt x="265909" y="397708"/>
                      <a:pt x="258417" y="392043"/>
                      <a:pt x="251791" y="390939"/>
                    </a:cubicBezTo>
                    <a:cubicBezTo>
                      <a:pt x="204566" y="375197"/>
                      <a:pt x="253701" y="391011"/>
                      <a:pt x="218661" y="381000"/>
                    </a:cubicBezTo>
                    <a:cubicBezTo>
                      <a:pt x="215303" y="380041"/>
                      <a:pt x="212109" y="378534"/>
                      <a:pt x="208721" y="377687"/>
                    </a:cubicBezTo>
                    <a:cubicBezTo>
                      <a:pt x="199459" y="375372"/>
                      <a:pt x="181140" y="372538"/>
                      <a:pt x="172278" y="371061"/>
                    </a:cubicBezTo>
                    <a:cubicBezTo>
                      <a:pt x="168965" y="368852"/>
                      <a:pt x="165900" y="362654"/>
                      <a:pt x="162339" y="364435"/>
                    </a:cubicBezTo>
                    <a:cubicBezTo>
                      <a:pt x="159215" y="365997"/>
                      <a:pt x="163183" y="371905"/>
                      <a:pt x="165652" y="374374"/>
                    </a:cubicBezTo>
                    <a:cubicBezTo>
                      <a:pt x="168121" y="376843"/>
                      <a:pt x="172278" y="376583"/>
                      <a:pt x="175591" y="377687"/>
                    </a:cubicBezTo>
                    <a:cubicBezTo>
                      <a:pt x="192042" y="402364"/>
                      <a:pt x="170898" y="372056"/>
                      <a:pt x="192156" y="397565"/>
                    </a:cubicBezTo>
                    <a:cubicBezTo>
                      <a:pt x="194705" y="400624"/>
                      <a:pt x="197001" y="403943"/>
                      <a:pt x="198782" y="407504"/>
                    </a:cubicBezTo>
                    <a:cubicBezTo>
                      <a:pt x="200344" y="410628"/>
                      <a:pt x="199626" y="414974"/>
                      <a:pt x="202095" y="417443"/>
                    </a:cubicBezTo>
                    <a:cubicBezTo>
                      <a:pt x="213487" y="428834"/>
                      <a:pt x="219415" y="429842"/>
                      <a:pt x="231913" y="434008"/>
                    </a:cubicBezTo>
                    <a:cubicBezTo>
                      <a:pt x="234122" y="437321"/>
                      <a:pt x="236758" y="440386"/>
                      <a:pt x="238539" y="443948"/>
                    </a:cubicBezTo>
                    <a:cubicBezTo>
                      <a:pt x="240101" y="447072"/>
                      <a:pt x="240156" y="450834"/>
                      <a:pt x="241852" y="453887"/>
                    </a:cubicBezTo>
                    <a:cubicBezTo>
                      <a:pt x="245719" y="460848"/>
                      <a:pt x="255104" y="473765"/>
                      <a:pt x="255104" y="473765"/>
                    </a:cubicBezTo>
                    <a:cubicBezTo>
                      <a:pt x="236137" y="486409"/>
                      <a:pt x="255210" y="477078"/>
                      <a:pt x="228600" y="477078"/>
                    </a:cubicBezTo>
                    <a:cubicBezTo>
                      <a:pt x="218600" y="477078"/>
                      <a:pt x="208721" y="479287"/>
                      <a:pt x="198782" y="480391"/>
                    </a:cubicBezTo>
                    <a:cubicBezTo>
                      <a:pt x="200042" y="486692"/>
                      <a:pt x="202012" y="500103"/>
                      <a:pt x="205408" y="506895"/>
                    </a:cubicBezTo>
                    <a:cubicBezTo>
                      <a:pt x="208280" y="512639"/>
                      <a:pt x="213522" y="519350"/>
                      <a:pt x="218661" y="523461"/>
                    </a:cubicBezTo>
                    <a:cubicBezTo>
                      <a:pt x="221770" y="525948"/>
                      <a:pt x="225541" y="527538"/>
                      <a:pt x="228600" y="530087"/>
                    </a:cubicBezTo>
                    <a:cubicBezTo>
                      <a:pt x="232199" y="533086"/>
                      <a:pt x="235226" y="536713"/>
                      <a:pt x="238539" y="540026"/>
                    </a:cubicBezTo>
                    <a:cubicBezTo>
                      <a:pt x="240748" y="551069"/>
                      <a:pt x="256091" y="570425"/>
                      <a:pt x="245165" y="573156"/>
                    </a:cubicBezTo>
                    <a:cubicBezTo>
                      <a:pt x="240748" y="574260"/>
                      <a:pt x="236274" y="575161"/>
                      <a:pt x="231913" y="576469"/>
                    </a:cubicBezTo>
                    <a:cubicBezTo>
                      <a:pt x="225223" y="578476"/>
                      <a:pt x="212034" y="583095"/>
                      <a:pt x="212034" y="583095"/>
                    </a:cubicBezTo>
                    <a:cubicBezTo>
                      <a:pt x="209825" y="586408"/>
                      <a:pt x="204753" y="589107"/>
                      <a:pt x="205408" y="593035"/>
                    </a:cubicBezTo>
                    <a:cubicBezTo>
                      <a:pt x="206178" y="597657"/>
                      <a:pt x="211649" y="600097"/>
                      <a:pt x="215348" y="602974"/>
                    </a:cubicBezTo>
                    <a:cubicBezTo>
                      <a:pt x="235188" y="618405"/>
                      <a:pt x="230757" y="615332"/>
                      <a:pt x="251791" y="619539"/>
                    </a:cubicBezTo>
                    <a:cubicBezTo>
                      <a:pt x="254479" y="627604"/>
                      <a:pt x="258643" y="634165"/>
                      <a:pt x="251791" y="642730"/>
                    </a:cubicBezTo>
                    <a:cubicBezTo>
                      <a:pt x="249609" y="645457"/>
                      <a:pt x="245165" y="644939"/>
                      <a:pt x="241852" y="646043"/>
                    </a:cubicBezTo>
                    <a:cubicBezTo>
                      <a:pt x="232277" y="638862"/>
                      <a:pt x="220030" y="624796"/>
                      <a:pt x="205408" y="639417"/>
                    </a:cubicBezTo>
                    <a:cubicBezTo>
                      <a:pt x="201916" y="642909"/>
                      <a:pt x="210088" y="648130"/>
                      <a:pt x="212034" y="652669"/>
                    </a:cubicBezTo>
                    <a:cubicBezTo>
                      <a:pt x="213410" y="655879"/>
                      <a:pt x="212879" y="660139"/>
                      <a:pt x="215348" y="662608"/>
                    </a:cubicBezTo>
                    <a:cubicBezTo>
                      <a:pt x="218840" y="666100"/>
                      <a:pt x="224412" y="666617"/>
                      <a:pt x="228600" y="669235"/>
                    </a:cubicBezTo>
                    <a:cubicBezTo>
                      <a:pt x="233282" y="672162"/>
                      <a:pt x="237435" y="675861"/>
                      <a:pt x="241852" y="679174"/>
                    </a:cubicBezTo>
                    <a:cubicBezTo>
                      <a:pt x="242956" y="682487"/>
                      <a:pt x="242983" y="686386"/>
                      <a:pt x="245165" y="689113"/>
                    </a:cubicBezTo>
                    <a:cubicBezTo>
                      <a:pt x="247652" y="692222"/>
                      <a:pt x="252045" y="693190"/>
                      <a:pt x="255104" y="695739"/>
                    </a:cubicBezTo>
                    <a:cubicBezTo>
                      <a:pt x="258703" y="698738"/>
                      <a:pt x="261730" y="702365"/>
                      <a:pt x="265043" y="705678"/>
                    </a:cubicBezTo>
                    <a:cubicBezTo>
                      <a:pt x="239012" y="712186"/>
                      <a:pt x="244203" y="712327"/>
                      <a:pt x="202095" y="705678"/>
                    </a:cubicBezTo>
                    <a:cubicBezTo>
                      <a:pt x="197217" y="704908"/>
                      <a:pt x="193260" y="701261"/>
                      <a:pt x="188843" y="699052"/>
                    </a:cubicBezTo>
                    <a:cubicBezTo>
                      <a:pt x="208903" y="729142"/>
                      <a:pt x="177901" y="685028"/>
                      <a:pt x="208721" y="718930"/>
                    </a:cubicBezTo>
                    <a:cubicBezTo>
                      <a:pt x="216150" y="727102"/>
                      <a:pt x="222474" y="736246"/>
                      <a:pt x="228600" y="745435"/>
                    </a:cubicBezTo>
                    <a:cubicBezTo>
                      <a:pt x="230809" y="748748"/>
                      <a:pt x="232410" y="752558"/>
                      <a:pt x="235226" y="755374"/>
                    </a:cubicBezTo>
                    <a:cubicBezTo>
                      <a:pt x="238042" y="758190"/>
                      <a:pt x="247981" y="759184"/>
                      <a:pt x="245165" y="762000"/>
                    </a:cubicBezTo>
                    <a:cubicBezTo>
                      <a:pt x="241945" y="765220"/>
                      <a:pt x="236365" y="759641"/>
                      <a:pt x="231913" y="758687"/>
                    </a:cubicBezTo>
                    <a:cubicBezTo>
                      <a:pt x="220901" y="756327"/>
                      <a:pt x="209826" y="754270"/>
                      <a:pt x="198782" y="752061"/>
                    </a:cubicBezTo>
                    <a:cubicBezTo>
                      <a:pt x="194365" y="753165"/>
                      <a:pt x="187221" y="751146"/>
                      <a:pt x="185530" y="755374"/>
                    </a:cubicBezTo>
                    <a:cubicBezTo>
                      <a:pt x="180714" y="767415"/>
                      <a:pt x="196666" y="770129"/>
                      <a:pt x="202095" y="771939"/>
                    </a:cubicBezTo>
                    <a:cubicBezTo>
                      <a:pt x="220458" y="784181"/>
                      <a:pt x="205935" y="771561"/>
                      <a:pt x="215348" y="788504"/>
                    </a:cubicBezTo>
                    <a:cubicBezTo>
                      <a:pt x="219216" y="795465"/>
                      <a:pt x="228600" y="808382"/>
                      <a:pt x="228600" y="808382"/>
                    </a:cubicBezTo>
                    <a:cubicBezTo>
                      <a:pt x="224183" y="812800"/>
                      <a:pt x="220432" y="818004"/>
                      <a:pt x="215348" y="821635"/>
                    </a:cubicBezTo>
                    <a:cubicBezTo>
                      <a:pt x="212506" y="823665"/>
                      <a:pt x="208135" y="822766"/>
                      <a:pt x="205408" y="824948"/>
                    </a:cubicBezTo>
                    <a:cubicBezTo>
                      <a:pt x="202299" y="827435"/>
                      <a:pt x="202421" y="833270"/>
                      <a:pt x="198782" y="834887"/>
                    </a:cubicBezTo>
                    <a:cubicBezTo>
                      <a:pt x="191646" y="838058"/>
                      <a:pt x="183321" y="837096"/>
                      <a:pt x="175591" y="838200"/>
                    </a:cubicBezTo>
                    <a:cubicBezTo>
                      <a:pt x="178904" y="841513"/>
                      <a:pt x="183205" y="844071"/>
                      <a:pt x="185530" y="848139"/>
                    </a:cubicBezTo>
                    <a:cubicBezTo>
                      <a:pt x="198695" y="871178"/>
                      <a:pt x="177283" y="853685"/>
                      <a:pt x="198782" y="868017"/>
                    </a:cubicBezTo>
                    <a:cubicBezTo>
                      <a:pt x="200991" y="871330"/>
                      <a:pt x="203627" y="874395"/>
                      <a:pt x="205408" y="877956"/>
                    </a:cubicBezTo>
                    <a:cubicBezTo>
                      <a:pt x="209486" y="886112"/>
                      <a:pt x="210762" y="900139"/>
                      <a:pt x="212034" y="907774"/>
                    </a:cubicBezTo>
                    <a:cubicBezTo>
                      <a:pt x="208721" y="908878"/>
                      <a:pt x="205587" y="911087"/>
                      <a:pt x="202095" y="911087"/>
                    </a:cubicBezTo>
                    <a:cubicBezTo>
                      <a:pt x="182117" y="911087"/>
                      <a:pt x="183314" y="898910"/>
                      <a:pt x="188843" y="921026"/>
                    </a:cubicBezTo>
                    <a:cubicBezTo>
                      <a:pt x="187739" y="925443"/>
                      <a:pt x="188374" y="930722"/>
                      <a:pt x="185530" y="934278"/>
                    </a:cubicBezTo>
                    <a:cubicBezTo>
                      <a:pt x="183348" y="937005"/>
                      <a:pt x="179036" y="937017"/>
                      <a:pt x="175591" y="937591"/>
                    </a:cubicBezTo>
                    <a:cubicBezTo>
                      <a:pt x="165727" y="939235"/>
                      <a:pt x="155713" y="939800"/>
                      <a:pt x="145774" y="940904"/>
                    </a:cubicBezTo>
                    <a:cubicBezTo>
                      <a:pt x="170726" y="957539"/>
                      <a:pt x="141911" y="935110"/>
                      <a:pt x="159026" y="960782"/>
                    </a:cubicBezTo>
                    <a:cubicBezTo>
                      <a:pt x="161235" y="964095"/>
                      <a:pt x="165652" y="965199"/>
                      <a:pt x="168965" y="967408"/>
                    </a:cubicBezTo>
                    <a:lnTo>
                      <a:pt x="175591" y="987287"/>
                    </a:lnTo>
                    <a:cubicBezTo>
                      <a:pt x="181396" y="1004703"/>
                      <a:pt x="180518" y="995782"/>
                      <a:pt x="165652" y="987287"/>
                    </a:cubicBezTo>
                    <a:cubicBezTo>
                      <a:pt x="162620" y="985554"/>
                      <a:pt x="159026" y="985078"/>
                      <a:pt x="155713" y="983974"/>
                    </a:cubicBezTo>
                    <a:cubicBezTo>
                      <a:pt x="152400" y="980661"/>
                      <a:pt x="149672" y="976634"/>
                      <a:pt x="145774" y="974035"/>
                    </a:cubicBezTo>
                    <a:cubicBezTo>
                      <a:pt x="142868" y="972098"/>
                      <a:pt x="138887" y="972417"/>
                      <a:pt x="135834" y="970721"/>
                    </a:cubicBezTo>
                    <a:cubicBezTo>
                      <a:pt x="128873" y="966854"/>
                      <a:pt x="122582" y="961886"/>
                      <a:pt x="115956" y="957469"/>
                    </a:cubicBezTo>
                    <a:lnTo>
                      <a:pt x="106017" y="950843"/>
                    </a:lnTo>
                    <a:cubicBezTo>
                      <a:pt x="102704" y="953052"/>
                      <a:pt x="97859" y="953908"/>
                      <a:pt x="96078" y="957469"/>
                    </a:cubicBezTo>
                    <a:cubicBezTo>
                      <a:pt x="91610" y="966405"/>
                      <a:pt x="95664" y="988293"/>
                      <a:pt x="79513" y="990600"/>
                    </a:cubicBezTo>
                    <a:cubicBezTo>
                      <a:pt x="59804" y="993416"/>
                      <a:pt x="39756" y="992809"/>
                      <a:pt x="19878" y="993913"/>
                    </a:cubicBezTo>
                    <a:cubicBezTo>
                      <a:pt x="16565" y="996122"/>
                      <a:pt x="13500" y="1002320"/>
                      <a:pt x="9939" y="1000539"/>
                    </a:cubicBezTo>
                    <a:cubicBezTo>
                      <a:pt x="6815" y="998977"/>
                      <a:pt x="12293" y="993958"/>
                      <a:pt x="13252" y="990600"/>
                    </a:cubicBezTo>
                    <a:cubicBezTo>
                      <a:pt x="14503" y="986222"/>
                      <a:pt x="15577" y="981793"/>
                      <a:pt x="16565" y="977348"/>
                    </a:cubicBezTo>
                    <a:cubicBezTo>
                      <a:pt x="17787" y="971851"/>
                      <a:pt x="17591" y="965928"/>
                      <a:pt x="19878" y="960782"/>
                    </a:cubicBezTo>
                    <a:cubicBezTo>
                      <a:pt x="22120" y="955736"/>
                      <a:pt x="26608" y="952023"/>
                      <a:pt x="29817" y="947530"/>
                    </a:cubicBezTo>
                    <a:cubicBezTo>
                      <a:pt x="32131" y="944290"/>
                      <a:pt x="33894" y="940650"/>
                      <a:pt x="36443" y="937591"/>
                    </a:cubicBezTo>
                    <a:cubicBezTo>
                      <a:pt x="41032" y="932084"/>
                      <a:pt x="49423" y="924092"/>
                      <a:pt x="56321" y="921026"/>
                    </a:cubicBezTo>
                    <a:cubicBezTo>
                      <a:pt x="62704" y="918189"/>
                      <a:pt x="69574" y="916609"/>
                      <a:pt x="76200" y="914400"/>
                    </a:cubicBezTo>
                    <a:cubicBezTo>
                      <a:pt x="87728" y="897108"/>
                      <a:pt x="80188" y="911364"/>
                      <a:pt x="86139" y="884582"/>
                    </a:cubicBezTo>
                    <a:cubicBezTo>
                      <a:pt x="86897" y="881173"/>
                      <a:pt x="92876" y="875328"/>
                      <a:pt x="89452" y="874643"/>
                    </a:cubicBezTo>
                    <a:cubicBezTo>
                      <a:pt x="77491" y="872251"/>
                      <a:pt x="65156" y="876852"/>
                      <a:pt x="53008" y="877956"/>
                    </a:cubicBezTo>
                    <a:cubicBezTo>
                      <a:pt x="46382" y="880165"/>
                      <a:pt x="39756" y="886791"/>
                      <a:pt x="33130" y="884582"/>
                    </a:cubicBezTo>
                    <a:cubicBezTo>
                      <a:pt x="9300" y="876639"/>
                      <a:pt x="39059" y="886276"/>
                      <a:pt x="9939" y="877956"/>
                    </a:cubicBezTo>
                    <a:cubicBezTo>
                      <a:pt x="6581" y="876997"/>
                      <a:pt x="3313" y="875747"/>
                      <a:pt x="0" y="874643"/>
                    </a:cubicBezTo>
                    <a:cubicBezTo>
                      <a:pt x="4417" y="870226"/>
                      <a:pt x="9186" y="866134"/>
                      <a:pt x="13252" y="861391"/>
                    </a:cubicBezTo>
                    <a:cubicBezTo>
                      <a:pt x="15843" y="858368"/>
                      <a:pt x="17062" y="854268"/>
                      <a:pt x="19878" y="851452"/>
                    </a:cubicBezTo>
                    <a:cubicBezTo>
                      <a:pt x="22694" y="848636"/>
                      <a:pt x="26504" y="847035"/>
                      <a:pt x="29817" y="844826"/>
                    </a:cubicBezTo>
                    <a:cubicBezTo>
                      <a:pt x="33130" y="840409"/>
                      <a:pt x="36163" y="835766"/>
                      <a:pt x="39756" y="831574"/>
                    </a:cubicBezTo>
                    <a:cubicBezTo>
                      <a:pt x="42805" y="828017"/>
                      <a:pt x="46696" y="825234"/>
                      <a:pt x="49695" y="821635"/>
                    </a:cubicBezTo>
                    <a:cubicBezTo>
                      <a:pt x="52244" y="818576"/>
                      <a:pt x="53833" y="814804"/>
                      <a:pt x="56321" y="811695"/>
                    </a:cubicBezTo>
                    <a:cubicBezTo>
                      <a:pt x="58272" y="809256"/>
                      <a:pt x="60997" y="807508"/>
                      <a:pt x="62948" y="805069"/>
                    </a:cubicBezTo>
                    <a:cubicBezTo>
                      <a:pt x="94214" y="765989"/>
                      <a:pt x="48403" y="821917"/>
                      <a:pt x="72887" y="785191"/>
                    </a:cubicBezTo>
                    <a:cubicBezTo>
                      <a:pt x="75486" y="781293"/>
                      <a:pt x="79513" y="778565"/>
                      <a:pt x="82826" y="775252"/>
                    </a:cubicBezTo>
                    <a:cubicBezTo>
                      <a:pt x="79513" y="771939"/>
                      <a:pt x="76785" y="767912"/>
                      <a:pt x="72887" y="765313"/>
                    </a:cubicBezTo>
                    <a:cubicBezTo>
                      <a:pt x="69981" y="763376"/>
                      <a:pt x="63295" y="765475"/>
                      <a:pt x="62948" y="762000"/>
                    </a:cubicBezTo>
                    <a:cubicBezTo>
                      <a:pt x="60994" y="742461"/>
                      <a:pt x="67619" y="735114"/>
                      <a:pt x="76200" y="722243"/>
                    </a:cubicBezTo>
                    <a:cubicBezTo>
                      <a:pt x="82936" y="688565"/>
                      <a:pt x="76034" y="719510"/>
                      <a:pt x="82826" y="695739"/>
                    </a:cubicBezTo>
                    <a:cubicBezTo>
                      <a:pt x="85946" y="684821"/>
                      <a:pt x="87175" y="677309"/>
                      <a:pt x="89452" y="665921"/>
                    </a:cubicBezTo>
                    <a:cubicBezTo>
                      <a:pt x="83897" y="643700"/>
                      <a:pt x="82890" y="645723"/>
                      <a:pt x="89452" y="612913"/>
                    </a:cubicBezTo>
                    <a:cubicBezTo>
                      <a:pt x="90233" y="609009"/>
                      <a:pt x="99391" y="605183"/>
                      <a:pt x="96078" y="602974"/>
                    </a:cubicBezTo>
                    <a:cubicBezTo>
                      <a:pt x="91393" y="599850"/>
                      <a:pt x="84907" y="604669"/>
                      <a:pt x="79513" y="606287"/>
                    </a:cubicBezTo>
                    <a:cubicBezTo>
                      <a:pt x="75266" y="607561"/>
                      <a:pt x="59451" y="614937"/>
                      <a:pt x="53008" y="616226"/>
                    </a:cubicBezTo>
                    <a:cubicBezTo>
                      <a:pt x="45351" y="617757"/>
                      <a:pt x="37547" y="618435"/>
                      <a:pt x="29817" y="619539"/>
                    </a:cubicBezTo>
                    <a:cubicBezTo>
                      <a:pt x="32689" y="587944"/>
                      <a:pt x="31177" y="590229"/>
                      <a:pt x="36443" y="566530"/>
                    </a:cubicBezTo>
                    <a:cubicBezTo>
                      <a:pt x="37431" y="562085"/>
                      <a:pt x="38225" y="557566"/>
                      <a:pt x="39756" y="553278"/>
                    </a:cubicBezTo>
                    <a:cubicBezTo>
                      <a:pt x="43756" y="542077"/>
                      <a:pt x="49247" y="531432"/>
                      <a:pt x="53008" y="520148"/>
                    </a:cubicBezTo>
                    <a:cubicBezTo>
                      <a:pt x="55004" y="514160"/>
                      <a:pt x="60469" y="497114"/>
                      <a:pt x="62948" y="493643"/>
                    </a:cubicBezTo>
                    <a:cubicBezTo>
                      <a:pt x="65262" y="490403"/>
                      <a:pt x="69574" y="489226"/>
                      <a:pt x="72887" y="487017"/>
                    </a:cubicBezTo>
                    <a:lnTo>
                      <a:pt x="99391" y="447261"/>
                    </a:lnTo>
                    <a:cubicBezTo>
                      <a:pt x="101600" y="443948"/>
                      <a:pt x="104758" y="441099"/>
                      <a:pt x="106017" y="437321"/>
                    </a:cubicBezTo>
                    <a:cubicBezTo>
                      <a:pt x="113787" y="414012"/>
                      <a:pt x="103674" y="442787"/>
                      <a:pt x="115956" y="414130"/>
                    </a:cubicBezTo>
                    <a:cubicBezTo>
                      <a:pt x="117332" y="410920"/>
                      <a:pt x="116800" y="406660"/>
                      <a:pt x="119269" y="404191"/>
                    </a:cubicBezTo>
                    <a:cubicBezTo>
                      <a:pt x="121738" y="401722"/>
                      <a:pt x="125895" y="401982"/>
                      <a:pt x="129208" y="400878"/>
                    </a:cubicBezTo>
                    <a:cubicBezTo>
                      <a:pt x="128104" y="395356"/>
                      <a:pt x="130580" y="387437"/>
                      <a:pt x="125895" y="384313"/>
                    </a:cubicBezTo>
                    <a:cubicBezTo>
                      <a:pt x="118487" y="379374"/>
                      <a:pt x="105254" y="387701"/>
                      <a:pt x="99391" y="381000"/>
                    </a:cubicBezTo>
                    <a:cubicBezTo>
                      <a:pt x="94249" y="375123"/>
                      <a:pt x="100948" y="365417"/>
                      <a:pt x="102704" y="357808"/>
                    </a:cubicBezTo>
                    <a:cubicBezTo>
                      <a:pt x="104274" y="351002"/>
                      <a:pt x="107121" y="344556"/>
                      <a:pt x="109330" y="337930"/>
                    </a:cubicBezTo>
                    <a:cubicBezTo>
                      <a:pt x="110434" y="334617"/>
                      <a:pt x="110548" y="330785"/>
                      <a:pt x="112643" y="327991"/>
                    </a:cubicBezTo>
                    <a:cubicBezTo>
                      <a:pt x="124971" y="311554"/>
                      <a:pt x="119519" y="319333"/>
                      <a:pt x="129208" y="304800"/>
                    </a:cubicBezTo>
                    <a:cubicBezTo>
                      <a:pt x="130312" y="300383"/>
                      <a:pt x="131533" y="295993"/>
                      <a:pt x="132521" y="291548"/>
                    </a:cubicBezTo>
                    <a:cubicBezTo>
                      <a:pt x="135941" y="276158"/>
                      <a:pt x="135103" y="275884"/>
                      <a:pt x="139148" y="261730"/>
                    </a:cubicBezTo>
                    <a:cubicBezTo>
                      <a:pt x="140108" y="258372"/>
                      <a:pt x="141357" y="255104"/>
                      <a:pt x="142461" y="251791"/>
                    </a:cubicBezTo>
                    <a:cubicBezTo>
                      <a:pt x="141357" y="242956"/>
                      <a:pt x="140612" y="234069"/>
                      <a:pt x="139148" y="225287"/>
                    </a:cubicBezTo>
                    <a:cubicBezTo>
                      <a:pt x="138399" y="220796"/>
                      <a:pt x="135834" y="216588"/>
                      <a:pt x="135834" y="212035"/>
                    </a:cubicBezTo>
                    <a:cubicBezTo>
                      <a:pt x="135834" y="179424"/>
                      <a:pt x="137580" y="184301"/>
                      <a:pt x="142461" y="162339"/>
                    </a:cubicBezTo>
                    <a:cubicBezTo>
                      <a:pt x="143683" y="156842"/>
                      <a:pt x="143993" y="151116"/>
                      <a:pt x="145774" y="145774"/>
                    </a:cubicBezTo>
                    <a:cubicBezTo>
                      <a:pt x="147336" y="141088"/>
                      <a:pt x="150566" y="137107"/>
                      <a:pt x="152400" y="132521"/>
                    </a:cubicBezTo>
                    <a:cubicBezTo>
                      <a:pt x="154994" y="126036"/>
                      <a:pt x="155902" y="118890"/>
                      <a:pt x="159026" y="112643"/>
                    </a:cubicBezTo>
                    <a:cubicBezTo>
                      <a:pt x="161235" y="108226"/>
                      <a:pt x="163202" y="103679"/>
                      <a:pt x="165652" y="99391"/>
                    </a:cubicBezTo>
                    <a:cubicBezTo>
                      <a:pt x="167627" y="95934"/>
                      <a:pt x="170661" y="93091"/>
                      <a:pt x="172278" y="89452"/>
                    </a:cubicBezTo>
                    <a:cubicBezTo>
                      <a:pt x="175115" y="83070"/>
                      <a:pt x="176695" y="76200"/>
                      <a:pt x="178904" y="69574"/>
                    </a:cubicBezTo>
                    <a:lnTo>
                      <a:pt x="182217" y="59635"/>
                    </a:lnTo>
                    <a:lnTo>
                      <a:pt x="172278"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68" name="Freeform 167">
              <a:extLst>
                <a:ext uri="{FF2B5EF4-FFF2-40B4-BE49-F238E27FC236}">
                  <a16:creationId xmlns:a16="http://schemas.microsoft.com/office/drawing/2014/main" id="{5C6C1E36-A8CA-3FF0-BB59-7087A8CFD1B5}"/>
                </a:ext>
              </a:extLst>
            </p:cNvPr>
            <p:cNvSpPr/>
            <p:nvPr/>
          </p:nvSpPr>
          <p:spPr>
            <a:xfrm>
              <a:off x="4696287" y="4971495"/>
              <a:ext cx="71022" cy="1029810"/>
            </a:xfrm>
            <a:custGeom>
              <a:avLst/>
              <a:gdLst>
                <a:gd name="connsiteX0" fmla="*/ 0 w 71022"/>
                <a:gd name="connsiteY0" fmla="*/ 1029810 h 1029810"/>
                <a:gd name="connsiteX1" fmla="*/ 71022 w 71022"/>
                <a:gd name="connsiteY1" fmla="*/ 1025371 h 1029810"/>
                <a:gd name="connsiteX2" fmla="*/ 39950 w 71022"/>
                <a:gd name="connsiteY2" fmla="*/ 927717 h 1029810"/>
                <a:gd name="connsiteX3" fmla="*/ 62144 w 71022"/>
                <a:gd name="connsiteY3" fmla="*/ 0 h 1029810"/>
                <a:gd name="connsiteX4" fmla="*/ 48828 w 71022"/>
                <a:gd name="connsiteY4" fmla="*/ 204187 h 1029810"/>
                <a:gd name="connsiteX5" fmla="*/ 0 w 71022"/>
                <a:gd name="connsiteY5" fmla="*/ 1029810 h 102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22" h="1029810">
                  <a:moveTo>
                    <a:pt x="0" y="1029810"/>
                  </a:moveTo>
                  <a:lnTo>
                    <a:pt x="71022" y="1025371"/>
                  </a:lnTo>
                  <a:lnTo>
                    <a:pt x="39950" y="927717"/>
                  </a:lnTo>
                  <a:lnTo>
                    <a:pt x="62144" y="0"/>
                  </a:lnTo>
                  <a:lnTo>
                    <a:pt x="48828" y="204187"/>
                  </a:lnTo>
                  <a:lnTo>
                    <a:pt x="0" y="102981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Freeform 107">
              <a:extLst>
                <a:ext uri="{FF2B5EF4-FFF2-40B4-BE49-F238E27FC236}">
                  <a16:creationId xmlns:a16="http://schemas.microsoft.com/office/drawing/2014/main" id="{5A693C3C-5AD0-BDFB-7F40-63C18BB79BCB}"/>
                </a:ext>
              </a:extLst>
            </p:cNvPr>
            <p:cNvSpPr/>
            <p:nvPr/>
          </p:nvSpPr>
          <p:spPr>
            <a:xfrm>
              <a:off x="4631635" y="4240696"/>
              <a:ext cx="272391" cy="967408"/>
            </a:xfrm>
            <a:custGeom>
              <a:avLst/>
              <a:gdLst>
                <a:gd name="connsiteX0" fmla="*/ 155713 w 272391"/>
                <a:gd name="connsiteY0" fmla="*/ 0 h 967408"/>
                <a:gd name="connsiteX1" fmla="*/ 155713 w 272391"/>
                <a:gd name="connsiteY1" fmla="*/ 0 h 967408"/>
                <a:gd name="connsiteX2" fmla="*/ 162339 w 272391"/>
                <a:gd name="connsiteY2" fmla="*/ 29817 h 967408"/>
                <a:gd name="connsiteX3" fmla="*/ 165652 w 272391"/>
                <a:gd name="connsiteY3" fmla="*/ 39756 h 967408"/>
                <a:gd name="connsiteX4" fmla="*/ 162339 w 272391"/>
                <a:gd name="connsiteY4" fmla="*/ 79513 h 967408"/>
                <a:gd name="connsiteX5" fmla="*/ 159026 w 272391"/>
                <a:gd name="connsiteY5" fmla="*/ 92765 h 967408"/>
                <a:gd name="connsiteX6" fmla="*/ 129208 w 272391"/>
                <a:gd name="connsiteY6" fmla="*/ 129208 h 967408"/>
                <a:gd name="connsiteX7" fmla="*/ 115956 w 272391"/>
                <a:gd name="connsiteY7" fmla="*/ 145774 h 967408"/>
                <a:gd name="connsiteX8" fmla="*/ 106017 w 272391"/>
                <a:gd name="connsiteY8" fmla="*/ 149087 h 967408"/>
                <a:gd name="connsiteX9" fmla="*/ 96078 w 272391"/>
                <a:gd name="connsiteY9" fmla="*/ 168965 h 967408"/>
                <a:gd name="connsiteX10" fmla="*/ 86139 w 272391"/>
                <a:gd name="connsiteY10" fmla="*/ 175591 h 967408"/>
                <a:gd name="connsiteX11" fmla="*/ 76200 w 272391"/>
                <a:gd name="connsiteY11" fmla="*/ 185530 h 967408"/>
                <a:gd name="connsiteX12" fmla="*/ 69574 w 272391"/>
                <a:gd name="connsiteY12" fmla="*/ 205408 h 967408"/>
                <a:gd name="connsiteX13" fmla="*/ 106017 w 272391"/>
                <a:gd name="connsiteY13" fmla="*/ 212034 h 967408"/>
                <a:gd name="connsiteX14" fmla="*/ 119269 w 272391"/>
                <a:gd name="connsiteY14" fmla="*/ 208721 h 967408"/>
                <a:gd name="connsiteX15" fmla="*/ 129208 w 272391"/>
                <a:gd name="connsiteY15" fmla="*/ 205408 h 967408"/>
                <a:gd name="connsiteX16" fmla="*/ 155713 w 272391"/>
                <a:gd name="connsiteY16" fmla="*/ 202095 h 967408"/>
                <a:gd name="connsiteX17" fmla="*/ 145774 w 272391"/>
                <a:gd name="connsiteY17" fmla="*/ 218661 h 967408"/>
                <a:gd name="connsiteX18" fmla="*/ 142461 w 272391"/>
                <a:gd name="connsiteY18" fmla="*/ 228600 h 967408"/>
                <a:gd name="connsiteX19" fmla="*/ 132522 w 272391"/>
                <a:gd name="connsiteY19" fmla="*/ 255104 h 967408"/>
                <a:gd name="connsiteX20" fmla="*/ 112643 w 272391"/>
                <a:gd name="connsiteY20" fmla="*/ 268356 h 967408"/>
                <a:gd name="connsiteX21" fmla="*/ 92765 w 272391"/>
                <a:gd name="connsiteY21" fmla="*/ 281608 h 967408"/>
                <a:gd name="connsiteX22" fmla="*/ 82826 w 272391"/>
                <a:gd name="connsiteY22" fmla="*/ 284921 h 967408"/>
                <a:gd name="connsiteX23" fmla="*/ 76200 w 272391"/>
                <a:gd name="connsiteY23" fmla="*/ 304800 h 967408"/>
                <a:gd name="connsiteX24" fmla="*/ 89452 w 272391"/>
                <a:gd name="connsiteY24" fmla="*/ 308113 h 967408"/>
                <a:gd name="connsiteX25" fmla="*/ 122582 w 272391"/>
                <a:gd name="connsiteY25" fmla="*/ 314739 h 967408"/>
                <a:gd name="connsiteX26" fmla="*/ 106017 w 272391"/>
                <a:gd name="connsiteY26" fmla="*/ 334617 h 967408"/>
                <a:gd name="connsiteX27" fmla="*/ 92765 w 272391"/>
                <a:gd name="connsiteY27" fmla="*/ 337930 h 967408"/>
                <a:gd name="connsiteX28" fmla="*/ 72887 w 272391"/>
                <a:gd name="connsiteY28" fmla="*/ 347869 h 967408"/>
                <a:gd name="connsiteX29" fmla="*/ 53008 w 272391"/>
                <a:gd name="connsiteY29" fmla="*/ 357808 h 967408"/>
                <a:gd name="connsiteX30" fmla="*/ 56322 w 272391"/>
                <a:gd name="connsiteY30" fmla="*/ 371061 h 967408"/>
                <a:gd name="connsiteX31" fmla="*/ 69574 w 272391"/>
                <a:gd name="connsiteY31" fmla="*/ 377687 h 967408"/>
                <a:gd name="connsiteX32" fmla="*/ 115956 w 272391"/>
                <a:gd name="connsiteY32" fmla="*/ 381000 h 967408"/>
                <a:gd name="connsiteX33" fmla="*/ 112643 w 272391"/>
                <a:gd name="connsiteY33" fmla="*/ 394252 h 967408"/>
                <a:gd name="connsiteX34" fmla="*/ 92765 w 272391"/>
                <a:gd name="connsiteY34" fmla="*/ 407504 h 967408"/>
                <a:gd name="connsiteX35" fmla="*/ 56322 w 272391"/>
                <a:gd name="connsiteY35" fmla="*/ 427382 h 967408"/>
                <a:gd name="connsiteX36" fmla="*/ 29817 w 272391"/>
                <a:gd name="connsiteY36" fmla="*/ 440634 h 967408"/>
                <a:gd name="connsiteX37" fmla="*/ 33130 w 272391"/>
                <a:gd name="connsiteY37" fmla="*/ 450574 h 967408"/>
                <a:gd name="connsiteX38" fmla="*/ 102704 w 272391"/>
                <a:gd name="connsiteY38" fmla="*/ 463826 h 967408"/>
                <a:gd name="connsiteX39" fmla="*/ 96078 w 272391"/>
                <a:gd name="connsiteY39" fmla="*/ 473765 h 967408"/>
                <a:gd name="connsiteX40" fmla="*/ 66261 w 272391"/>
                <a:gd name="connsiteY40" fmla="*/ 496956 h 967408"/>
                <a:gd name="connsiteX41" fmla="*/ 49695 w 272391"/>
                <a:gd name="connsiteY41" fmla="*/ 513521 h 967408"/>
                <a:gd name="connsiteX42" fmla="*/ 46382 w 272391"/>
                <a:gd name="connsiteY42" fmla="*/ 523461 h 967408"/>
                <a:gd name="connsiteX43" fmla="*/ 56322 w 272391"/>
                <a:gd name="connsiteY43" fmla="*/ 526774 h 967408"/>
                <a:gd name="connsiteX44" fmla="*/ 86139 w 272391"/>
                <a:gd name="connsiteY44" fmla="*/ 523461 h 967408"/>
                <a:gd name="connsiteX45" fmla="*/ 96078 w 272391"/>
                <a:gd name="connsiteY45" fmla="*/ 520147 h 967408"/>
                <a:gd name="connsiteX46" fmla="*/ 106017 w 272391"/>
                <a:gd name="connsiteY46" fmla="*/ 513521 h 967408"/>
                <a:gd name="connsiteX47" fmla="*/ 125895 w 272391"/>
                <a:gd name="connsiteY47" fmla="*/ 516834 h 967408"/>
                <a:gd name="connsiteX48" fmla="*/ 122582 w 272391"/>
                <a:gd name="connsiteY48" fmla="*/ 530087 h 967408"/>
                <a:gd name="connsiteX49" fmla="*/ 109330 w 272391"/>
                <a:gd name="connsiteY49" fmla="*/ 549965 h 967408"/>
                <a:gd name="connsiteX50" fmla="*/ 102704 w 272391"/>
                <a:gd name="connsiteY50" fmla="*/ 559904 h 967408"/>
                <a:gd name="connsiteX51" fmla="*/ 92765 w 272391"/>
                <a:gd name="connsiteY51" fmla="*/ 573156 h 967408"/>
                <a:gd name="connsiteX52" fmla="*/ 86139 w 272391"/>
                <a:gd name="connsiteY52" fmla="*/ 583095 h 967408"/>
                <a:gd name="connsiteX53" fmla="*/ 82826 w 272391"/>
                <a:gd name="connsiteY53" fmla="*/ 596347 h 967408"/>
                <a:gd name="connsiteX54" fmla="*/ 76200 w 272391"/>
                <a:gd name="connsiteY54" fmla="*/ 602974 h 967408"/>
                <a:gd name="connsiteX55" fmla="*/ 72887 w 272391"/>
                <a:gd name="connsiteY55" fmla="*/ 616226 h 967408"/>
                <a:gd name="connsiteX56" fmla="*/ 66261 w 272391"/>
                <a:gd name="connsiteY56" fmla="*/ 626165 h 967408"/>
                <a:gd name="connsiteX57" fmla="*/ 53008 w 272391"/>
                <a:gd name="connsiteY57" fmla="*/ 622852 h 967408"/>
                <a:gd name="connsiteX58" fmla="*/ 43069 w 272391"/>
                <a:gd name="connsiteY58" fmla="*/ 619539 h 967408"/>
                <a:gd name="connsiteX59" fmla="*/ 23191 w 272391"/>
                <a:gd name="connsiteY59" fmla="*/ 616226 h 967408"/>
                <a:gd name="connsiteX60" fmla="*/ 0 w 272391"/>
                <a:gd name="connsiteY60" fmla="*/ 619539 h 967408"/>
                <a:gd name="connsiteX61" fmla="*/ 6626 w 272391"/>
                <a:gd name="connsiteY61" fmla="*/ 636104 h 967408"/>
                <a:gd name="connsiteX62" fmla="*/ 3313 w 272391"/>
                <a:gd name="connsiteY62" fmla="*/ 655982 h 967408"/>
                <a:gd name="connsiteX63" fmla="*/ 23191 w 272391"/>
                <a:gd name="connsiteY63" fmla="*/ 642730 h 967408"/>
                <a:gd name="connsiteX64" fmla="*/ 29817 w 272391"/>
                <a:gd name="connsiteY64" fmla="*/ 632791 h 967408"/>
                <a:gd name="connsiteX65" fmla="*/ 59635 w 272391"/>
                <a:gd name="connsiteY65" fmla="*/ 626165 h 967408"/>
                <a:gd name="connsiteX66" fmla="*/ 96078 w 272391"/>
                <a:gd name="connsiteY66" fmla="*/ 629478 h 967408"/>
                <a:gd name="connsiteX67" fmla="*/ 89452 w 272391"/>
                <a:gd name="connsiteY67" fmla="*/ 675861 h 967408"/>
                <a:gd name="connsiteX68" fmla="*/ 82826 w 272391"/>
                <a:gd name="connsiteY68" fmla="*/ 685800 h 967408"/>
                <a:gd name="connsiteX69" fmla="*/ 76200 w 272391"/>
                <a:gd name="connsiteY69" fmla="*/ 699052 h 967408"/>
                <a:gd name="connsiteX70" fmla="*/ 49695 w 272391"/>
                <a:gd name="connsiteY70" fmla="*/ 702365 h 967408"/>
                <a:gd name="connsiteX71" fmla="*/ 59635 w 272391"/>
                <a:gd name="connsiteY71" fmla="*/ 708991 h 967408"/>
                <a:gd name="connsiteX72" fmla="*/ 89452 w 272391"/>
                <a:gd name="connsiteY72" fmla="*/ 712304 h 967408"/>
                <a:gd name="connsiteX73" fmla="*/ 82826 w 272391"/>
                <a:gd name="connsiteY73" fmla="*/ 722243 h 967408"/>
                <a:gd name="connsiteX74" fmla="*/ 79513 w 272391"/>
                <a:gd name="connsiteY74" fmla="*/ 732182 h 967408"/>
                <a:gd name="connsiteX75" fmla="*/ 69574 w 272391"/>
                <a:gd name="connsiteY75" fmla="*/ 742121 h 967408"/>
                <a:gd name="connsiteX76" fmla="*/ 62948 w 272391"/>
                <a:gd name="connsiteY76" fmla="*/ 752061 h 967408"/>
                <a:gd name="connsiteX77" fmla="*/ 46382 w 272391"/>
                <a:gd name="connsiteY77" fmla="*/ 775252 h 967408"/>
                <a:gd name="connsiteX78" fmla="*/ 39756 w 272391"/>
                <a:gd name="connsiteY78" fmla="*/ 795130 h 967408"/>
                <a:gd name="connsiteX79" fmla="*/ 102704 w 272391"/>
                <a:gd name="connsiteY79" fmla="*/ 791817 h 967408"/>
                <a:gd name="connsiteX80" fmla="*/ 115956 w 272391"/>
                <a:gd name="connsiteY80" fmla="*/ 788504 h 967408"/>
                <a:gd name="connsiteX81" fmla="*/ 112643 w 272391"/>
                <a:gd name="connsiteY81" fmla="*/ 798443 h 967408"/>
                <a:gd name="connsiteX82" fmla="*/ 96078 w 272391"/>
                <a:gd name="connsiteY82" fmla="*/ 824947 h 967408"/>
                <a:gd name="connsiteX83" fmla="*/ 82826 w 272391"/>
                <a:gd name="connsiteY83" fmla="*/ 841513 h 967408"/>
                <a:gd name="connsiteX84" fmla="*/ 69574 w 272391"/>
                <a:gd name="connsiteY84" fmla="*/ 854765 h 967408"/>
                <a:gd name="connsiteX85" fmla="*/ 53008 w 272391"/>
                <a:gd name="connsiteY85" fmla="*/ 868017 h 967408"/>
                <a:gd name="connsiteX86" fmla="*/ 46382 w 272391"/>
                <a:gd name="connsiteY86" fmla="*/ 877956 h 967408"/>
                <a:gd name="connsiteX87" fmla="*/ 99391 w 272391"/>
                <a:gd name="connsiteY87" fmla="*/ 887895 h 967408"/>
                <a:gd name="connsiteX88" fmla="*/ 122582 w 272391"/>
                <a:gd name="connsiteY88" fmla="*/ 891208 h 967408"/>
                <a:gd name="connsiteX89" fmla="*/ 99391 w 272391"/>
                <a:gd name="connsiteY89" fmla="*/ 917713 h 967408"/>
                <a:gd name="connsiteX90" fmla="*/ 86139 w 272391"/>
                <a:gd name="connsiteY90" fmla="*/ 924339 h 967408"/>
                <a:gd name="connsiteX91" fmla="*/ 79513 w 272391"/>
                <a:gd name="connsiteY91" fmla="*/ 934278 h 967408"/>
                <a:gd name="connsiteX92" fmla="*/ 66261 w 272391"/>
                <a:gd name="connsiteY92" fmla="*/ 940904 h 967408"/>
                <a:gd name="connsiteX93" fmla="*/ 49695 w 272391"/>
                <a:gd name="connsiteY93" fmla="*/ 954156 h 967408"/>
                <a:gd name="connsiteX94" fmla="*/ 59635 w 272391"/>
                <a:gd name="connsiteY94" fmla="*/ 960782 h 967408"/>
                <a:gd name="connsiteX95" fmla="*/ 135835 w 272391"/>
                <a:gd name="connsiteY95" fmla="*/ 967408 h 967408"/>
                <a:gd name="connsiteX96" fmla="*/ 155713 w 272391"/>
                <a:gd name="connsiteY96" fmla="*/ 964095 h 967408"/>
                <a:gd name="connsiteX97" fmla="*/ 162339 w 272391"/>
                <a:gd name="connsiteY97" fmla="*/ 944217 h 967408"/>
                <a:gd name="connsiteX98" fmla="*/ 172278 w 272391"/>
                <a:gd name="connsiteY98" fmla="*/ 940904 h 967408"/>
                <a:gd name="connsiteX99" fmla="*/ 195469 w 272391"/>
                <a:gd name="connsiteY99" fmla="*/ 940904 h 967408"/>
                <a:gd name="connsiteX100" fmla="*/ 192156 w 272391"/>
                <a:gd name="connsiteY100" fmla="*/ 924339 h 967408"/>
                <a:gd name="connsiteX101" fmla="*/ 175591 w 272391"/>
                <a:gd name="connsiteY101" fmla="*/ 907774 h 967408"/>
                <a:gd name="connsiteX102" fmla="*/ 162339 w 272391"/>
                <a:gd name="connsiteY102" fmla="*/ 891208 h 967408"/>
                <a:gd name="connsiteX103" fmla="*/ 155713 w 272391"/>
                <a:gd name="connsiteY103" fmla="*/ 844826 h 967408"/>
                <a:gd name="connsiteX104" fmla="*/ 159026 w 272391"/>
                <a:gd name="connsiteY104" fmla="*/ 815008 h 967408"/>
                <a:gd name="connsiteX105" fmla="*/ 162339 w 272391"/>
                <a:gd name="connsiteY105" fmla="*/ 771939 h 967408"/>
                <a:gd name="connsiteX106" fmla="*/ 178904 w 272391"/>
                <a:gd name="connsiteY106" fmla="*/ 781878 h 967408"/>
                <a:gd name="connsiteX107" fmla="*/ 192156 w 272391"/>
                <a:gd name="connsiteY107" fmla="*/ 785191 h 967408"/>
                <a:gd name="connsiteX108" fmla="*/ 208722 w 272391"/>
                <a:gd name="connsiteY108" fmla="*/ 801756 h 967408"/>
                <a:gd name="connsiteX109" fmla="*/ 212035 w 272391"/>
                <a:gd name="connsiteY109" fmla="*/ 791817 h 967408"/>
                <a:gd name="connsiteX110" fmla="*/ 195469 w 272391"/>
                <a:gd name="connsiteY110" fmla="*/ 768626 h 967408"/>
                <a:gd name="connsiteX111" fmla="*/ 188843 w 272391"/>
                <a:gd name="connsiteY111" fmla="*/ 738808 h 967408"/>
                <a:gd name="connsiteX112" fmla="*/ 182217 w 272391"/>
                <a:gd name="connsiteY112" fmla="*/ 728869 h 967408"/>
                <a:gd name="connsiteX113" fmla="*/ 175591 w 272391"/>
                <a:gd name="connsiteY113" fmla="*/ 708991 h 967408"/>
                <a:gd name="connsiteX114" fmla="*/ 168965 w 272391"/>
                <a:gd name="connsiteY114" fmla="*/ 689113 h 967408"/>
                <a:gd name="connsiteX115" fmla="*/ 162339 w 272391"/>
                <a:gd name="connsiteY115" fmla="*/ 652669 h 967408"/>
                <a:gd name="connsiteX116" fmla="*/ 172278 w 272391"/>
                <a:gd name="connsiteY116" fmla="*/ 612913 h 967408"/>
                <a:gd name="connsiteX117" fmla="*/ 192156 w 272391"/>
                <a:gd name="connsiteY117" fmla="*/ 619539 h 967408"/>
                <a:gd name="connsiteX118" fmla="*/ 202095 w 272391"/>
                <a:gd name="connsiteY118" fmla="*/ 626165 h 967408"/>
                <a:gd name="connsiteX119" fmla="*/ 215348 w 272391"/>
                <a:gd name="connsiteY119" fmla="*/ 636104 h 967408"/>
                <a:gd name="connsiteX120" fmla="*/ 225287 w 272391"/>
                <a:gd name="connsiteY120" fmla="*/ 639417 h 967408"/>
                <a:gd name="connsiteX121" fmla="*/ 248478 w 272391"/>
                <a:gd name="connsiteY121" fmla="*/ 642730 h 967408"/>
                <a:gd name="connsiteX122" fmla="*/ 255104 w 272391"/>
                <a:gd name="connsiteY122" fmla="*/ 622852 h 967408"/>
                <a:gd name="connsiteX123" fmla="*/ 241852 w 272391"/>
                <a:gd name="connsiteY123" fmla="*/ 593034 h 967408"/>
                <a:gd name="connsiteX124" fmla="*/ 231913 w 272391"/>
                <a:gd name="connsiteY124" fmla="*/ 596347 h 967408"/>
                <a:gd name="connsiteX125" fmla="*/ 212035 w 272391"/>
                <a:gd name="connsiteY125" fmla="*/ 606287 h 967408"/>
                <a:gd name="connsiteX126" fmla="*/ 198782 w 272391"/>
                <a:gd name="connsiteY126" fmla="*/ 602974 h 967408"/>
                <a:gd name="connsiteX127" fmla="*/ 175591 w 272391"/>
                <a:gd name="connsiteY127" fmla="*/ 586408 h 967408"/>
                <a:gd name="connsiteX128" fmla="*/ 159026 w 272391"/>
                <a:gd name="connsiteY128" fmla="*/ 563217 h 967408"/>
                <a:gd name="connsiteX129" fmla="*/ 149087 w 272391"/>
                <a:gd name="connsiteY129" fmla="*/ 553278 h 967408"/>
                <a:gd name="connsiteX130" fmla="*/ 162339 w 272391"/>
                <a:gd name="connsiteY130" fmla="*/ 523461 h 967408"/>
                <a:gd name="connsiteX131" fmla="*/ 175591 w 272391"/>
                <a:gd name="connsiteY131" fmla="*/ 520147 h 967408"/>
                <a:gd name="connsiteX132" fmla="*/ 185530 w 272391"/>
                <a:gd name="connsiteY132" fmla="*/ 523461 h 967408"/>
                <a:gd name="connsiteX133" fmla="*/ 195469 w 272391"/>
                <a:gd name="connsiteY133" fmla="*/ 520147 h 967408"/>
                <a:gd name="connsiteX134" fmla="*/ 182217 w 272391"/>
                <a:gd name="connsiteY134" fmla="*/ 490330 h 967408"/>
                <a:gd name="connsiteX135" fmla="*/ 172278 w 272391"/>
                <a:gd name="connsiteY135" fmla="*/ 487017 h 967408"/>
                <a:gd name="connsiteX136" fmla="*/ 168965 w 272391"/>
                <a:gd name="connsiteY136" fmla="*/ 427382 h 967408"/>
                <a:gd name="connsiteX137" fmla="*/ 182217 w 272391"/>
                <a:gd name="connsiteY137" fmla="*/ 424069 h 967408"/>
                <a:gd name="connsiteX138" fmla="*/ 202095 w 272391"/>
                <a:gd name="connsiteY138" fmla="*/ 437321 h 967408"/>
                <a:gd name="connsiteX139" fmla="*/ 251791 w 272391"/>
                <a:gd name="connsiteY139" fmla="*/ 447261 h 967408"/>
                <a:gd name="connsiteX140" fmla="*/ 235226 w 272391"/>
                <a:gd name="connsiteY140" fmla="*/ 440634 h 967408"/>
                <a:gd name="connsiteX141" fmla="*/ 228600 w 272391"/>
                <a:gd name="connsiteY141" fmla="*/ 430695 h 967408"/>
                <a:gd name="connsiteX142" fmla="*/ 218661 w 272391"/>
                <a:gd name="connsiteY142" fmla="*/ 424069 h 967408"/>
                <a:gd name="connsiteX143" fmla="*/ 212035 w 272391"/>
                <a:gd name="connsiteY143" fmla="*/ 410817 h 967408"/>
                <a:gd name="connsiteX144" fmla="*/ 205408 w 272391"/>
                <a:gd name="connsiteY144" fmla="*/ 390939 h 967408"/>
                <a:gd name="connsiteX145" fmla="*/ 195469 w 272391"/>
                <a:gd name="connsiteY145" fmla="*/ 381000 h 967408"/>
                <a:gd name="connsiteX146" fmla="*/ 192156 w 272391"/>
                <a:gd name="connsiteY146" fmla="*/ 361121 h 967408"/>
                <a:gd name="connsiteX147" fmla="*/ 182217 w 272391"/>
                <a:gd name="connsiteY147" fmla="*/ 337930 h 967408"/>
                <a:gd name="connsiteX148" fmla="*/ 185530 w 272391"/>
                <a:gd name="connsiteY148" fmla="*/ 327991 h 967408"/>
                <a:gd name="connsiteX149" fmla="*/ 195469 w 272391"/>
                <a:gd name="connsiteY149" fmla="*/ 331304 h 967408"/>
                <a:gd name="connsiteX150" fmla="*/ 231913 w 272391"/>
                <a:gd name="connsiteY150" fmla="*/ 341243 h 967408"/>
                <a:gd name="connsiteX151" fmla="*/ 241852 w 272391"/>
                <a:gd name="connsiteY151" fmla="*/ 344556 h 967408"/>
                <a:gd name="connsiteX152" fmla="*/ 235226 w 272391"/>
                <a:gd name="connsiteY152" fmla="*/ 327991 h 967408"/>
                <a:gd name="connsiteX153" fmla="*/ 212035 w 272391"/>
                <a:gd name="connsiteY153" fmla="*/ 314739 h 967408"/>
                <a:gd name="connsiteX154" fmla="*/ 188843 w 272391"/>
                <a:gd name="connsiteY154" fmla="*/ 304800 h 967408"/>
                <a:gd name="connsiteX155" fmla="*/ 178904 w 272391"/>
                <a:gd name="connsiteY155" fmla="*/ 291547 h 967408"/>
                <a:gd name="connsiteX156" fmla="*/ 172278 w 272391"/>
                <a:gd name="connsiteY156" fmla="*/ 271669 h 967408"/>
                <a:gd name="connsiteX157" fmla="*/ 182217 w 272391"/>
                <a:gd name="connsiteY157" fmla="*/ 268356 h 967408"/>
                <a:gd name="connsiteX158" fmla="*/ 185530 w 272391"/>
                <a:gd name="connsiteY158" fmla="*/ 258417 h 967408"/>
                <a:gd name="connsiteX159" fmla="*/ 188843 w 272391"/>
                <a:gd name="connsiteY159" fmla="*/ 218661 h 967408"/>
                <a:gd name="connsiteX160" fmla="*/ 185530 w 272391"/>
                <a:gd name="connsiteY160" fmla="*/ 178904 h 967408"/>
                <a:gd name="connsiteX161" fmla="*/ 188843 w 272391"/>
                <a:gd name="connsiteY161" fmla="*/ 92765 h 967408"/>
                <a:gd name="connsiteX162" fmla="*/ 225287 w 272391"/>
                <a:gd name="connsiteY162" fmla="*/ 99391 h 967408"/>
                <a:gd name="connsiteX163" fmla="*/ 238539 w 272391"/>
                <a:gd name="connsiteY163" fmla="*/ 102704 h 967408"/>
                <a:gd name="connsiteX164" fmla="*/ 248478 w 272391"/>
                <a:gd name="connsiteY164" fmla="*/ 109330 h 967408"/>
                <a:gd name="connsiteX165" fmla="*/ 271669 w 272391"/>
                <a:gd name="connsiteY165" fmla="*/ 115956 h 967408"/>
                <a:gd name="connsiteX166" fmla="*/ 261730 w 272391"/>
                <a:gd name="connsiteY166" fmla="*/ 112643 h 967408"/>
                <a:gd name="connsiteX167" fmla="*/ 258417 w 272391"/>
                <a:gd name="connsiteY167" fmla="*/ 102704 h 967408"/>
                <a:gd name="connsiteX168" fmla="*/ 248478 w 272391"/>
                <a:gd name="connsiteY168" fmla="*/ 96078 h 967408"/>
                <a:gd name="connsiteX169" fmla="*/ 221974 w 272391"/>
                <a:gd name="connsiteY169" fmla="*/ 79513 h 967408"/>
                <a:gd name="connsiteX170" fmla="*/ 212035 w 272391"/>
                <a:gd name="connsiteY170" fmla="*/ 62947 h 967408"/>
                <a:gd name="connsiteX171" fmla="*/ 208722 w 272391"/>
                <a:gd name="connsiteY171" fmla="*/ 53008 h 967408"/>
                <a:gd name="connsiteX172" fmla="*/ 198782 w 272391"/>
                <a:gd name="connsiteY172" fmla="*/ 49695 h 967408"/>
                <a:gd name="connsiteX173" fmla="*/ 182217 w 272391"/>
                <a:gd name="connsiteY173" fmla="*/ 33130 h 967408"/>
                <a:gd name="connsiteX174" fmla="*/ 175591 w 272391"/>
                <a:gd name="connsiteY174" fmla="*/ 23191 h 967408"/>
                <a:gd name="connsiteX175" fmla="*/ 155713 w 272391"/>
                <a:gd name="connsiteY175" fmla="*/ 0 h 96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272391" h="967408">
                  <a:moveTo>
                    <a:pt x="155713" y="0"/>
                  </a:moveTo>
                  <a:lnTo>
                    <a:pt x="155713" y="0"/>
                  </a:lnTo>
                  <a:cubicBezTo>
                    <a:pt x="157922" y="9939"/>
                    <a:pt x="159870" y="19940"/>
                    <a:pt x="162339" y="29817"/>
                  </a:cubicBezTo>
                  <a:cubicBezTo>
                    <a:pt x="163186" y="33205"/>
                    <a:pt x="165652" y="36264"/>
                    <a:pt x="165652" y="39756"/>
                  </a:cubicBezTo>
                  <a:cubicBezTo>
                    <a:pt x="165652" y="53054"/>
                    <a:pt x="163988" y="66317"/>
                    <a:pt x="162339" y="79513"/>
                  </a:cubicBezTo>
                  <a:cubicBezTo>
                    <a:pt x="161774" y="84031"/>
                    <a:pt x="161062" y="88692"/>
                    <a:pt x="159026" y="92765"/>
                  </a:cubicBezTo>
                  <a:cubicBezTo>
                    <a:pt x="136387" y="138043"/>
                    <a:pt x="156362" y="88477"/>
                    <a:pt x="129208" y="129208"/>
                  </a:cubicBezTo>
                  <a:cubicBezTo>
                    <a:pt x="126199" y="133721"/>
                    <a:pt x="121200" y="142627"/>
                    <a:pt x="115956" y="145774"/>
                  </a:cubicBezTo>
                  <a:cubicBezTo>
                    <a:pt x="112962" y="147571"/>
                    <a:pt x="109330" y="147983"/>
                    <a:pt x="106017" y="149087"/>
                  </a:cubicBezTo>
                  <a:cubicBezTo>
                    <a:pt x="103322" y="157171"/>
                    <a:pt x="102500" y="162543"/>
                    <a:pt x="96078" y="168965"/>
                  </a:cubicBezTo>
                  <a:cubicBezTo>
                    <a:pt x="93262" y="171781"/>
                    <a:pt x="89198" y="173042"/>
                    <a:pt x="86139" y="175591"/>
                  </a:cubicBezTo>
                  <a:cubicBezTo>
                    <a:pt x="82540" y="178590"/>
                    <a:pt x="79513" y="182217"/>
                    <a:pt x="76200" y="185530"/>
                  </a:cubicBezTo>
                  <a:lnTo>
                    <a:pt x="69574" y="205408"/>
                  </a:lnTo>
                  <a:cubicBezTo>
                    <a:pt x="62056" y="227963"/>
                    <a:pt x="62781" y="215637"/>
                    <a:pt x="106017" y="212034"/>
                  </a:cubicBezTo>
                  <a:cubicBezTo>
                    <a:pt x="110434" y="210930"/>
                    <a:pt x="114891" y="209972"/>
                    <a:pt x="119269" y="208721"/>
                  </a:cubicBezTo>
                  <a:cubicBezTo>
                    <a:pt x="122627" y="207762"/>
                    <a:pt x="125772" y="206033"/>
                    <a:pt x="129208" y="205408"/>
                  </a:cubicBezTo>
                  <a:cubicBezTo>
                    <a:pt x="137968" y="203815"/>
                    <a:pt x="146878" y="203199"/>
                    <a:pt x="155713" y="202095"/>
                  </a:cubicBezTo>
                  <a:cubicBezTo>
                    <a:pt x="146328" y="230249"/>
                    <a:pt x="159417" y="195922"/>
                    <a:pt x="145774" y="218661"/>
                  </a:cubicBezTo>
                  <a:cubicBezTo>
                    <a:pt x="143977" y="221656"/>
                    <a:pt x="143420" y="225242"/>
                    <a:pt x="142461" y="228600"/>
                  </a:cubicBezTo>
                  <a:cubicBezTo>
                    <a:pt x="140243" y="236364"/>
                    <a:pt x="138698" y="248928"/>
                    <a:pt x="132522" y="255104"/>
                  </a:cubicBezTo>
                  <a:cubicBezTo>
                    <a:pt x="126891" y="260735"/>
                    <a:pt x="119269" y="263939"/>
                    <a:pt x="112643" y="268356"/>
                  </a:cubicBezTo>
                  <a:lnTo>
                    <a:pt x="92765" y="281608"/>
                  </a:lnTo>
                  <a:cubicBezTo>
                    <a:pt x="89859" y="283545"/>
                    <a:pt x="86139" y="283817"/>
                    <a:pt x="82826" y="284921"/>
                  </a:cubicBezTo>
                  <a:lnTo>
                    <a:pt x="76200" y="304800"/>
                  </a:lnTo>
                  <a:cubicBezTo>
                    <a:pt x="74760" y="309120"/>
                    <a:pt x="85000" y="307159"/>
                    <a:pt x="89452" y="308113"/>
                  </a:cubicBezTo>
                  <a:cubicBezTo>
                    <a:pt x="100464" y="310473"/>
                    <a:pt x="122582" y="314739"/>
                    <a:pt x="122582" y="314739"/>
                  </a:cubicBezTo>
                  <a:cubicBezTo>
                    <a:pt x="118360" y="321072"/>
                    <a:pt x="112885" y="330693"/>
                    <a:pt x="106017" y="334617"/>
                  </a:cubicBezTo>
                  <a:cubicBezTo>
                    <a:pt x="102064" y="336876"/>
                    <a:pt x="97182" y="336826"/>
                    <a:pt x="92765" y="337930"/>
                  </a:cubicBezTo>
                  <a:cubicBezTo>
                    <a:pt x="64281" y="356919"/>
                    <a:pt x="100320" y="334153"/>
                    <a:pt x="72887" y="347869"/>
                  </a:cubicBezTo>
                  <a:cubicBezTo>
                    <a:pt x="47200" y="360713"/>
                    <a:pt x="77990" y="349482"/>
                    <a:pt x="53008" y="357808"/>
                  </a:cubicBezTo>
                  <a:cubicBezTo>
                    <a:pt x="54113" y="362226"/>
                    <a:pt x="53407" y="367563"/>
                    <a:pt x="56322" y="371061"/>
                  </a:cubicBezTo>
                  <a:cubicBezTo>
                    <a:pt x="59484" y="374855"/>
                    <a:pt x="64702" y="376875"/>
                    <a:pt x="69574" y="377687"/>
                  </a:cubicBezTo>
                  <a:cubicBezTo>
                    <a:pt x="84863" y="380235"/>
                    <a:pt x="100495" y="379896"/>
                    <a:pt x="115956" y="381000"/>
                  </a:cubicBezTo>
                  <a:cubicBezTo>
                    <a:pt x="114852" y="385417"/>
                    <a:pt x="114902" y="390299"/>
                    <a:pt x="112643" y="394252"/>
                  </a:cubicBezTo>
                  <a:cubicBezTo>
                    <a:pt x="106804" y="404471"/>
                    <a:pt x="102253" y="404341"/>
                    <a:pt x="92765" y="407504"/>
                  </a:cubicBezTo>
                  <a:cubicBezTo>
                    <a:pt x="74607" y="419609"/>
                    <a:pt x="86387" y="412349"/>
                    <a:pt x="56322" y="427382"/>
                  </a:cubicBezTo>
                  <a:cubicBezTo>
                    <a:pt x="23898" y="443594"/>
                    <a:pt x="52846" y="425281"/>
                    <a:pt x="29817" y="440634"/>
                  </a:cubicBezTo>
                  <a:cubicBezTo>
                    <a:pt x="30921" y="443947"/>
                    <a:pt x="29699" y="449920"/>
                    <a:pt x="33130" y="450574"/>
                  </a:cubicBezTo>
                  <a:cubicBezTo>
                    <a:pt x="106367" y="464525"/>
                    <a:pt x="91847" y="431255"/>
                    <a:pt x="102704" y="463826"/>
                  </a:cubicBezTo>
                  <a:cubicBezTo>
                    <a:pt x="100495" y="467139"/>
                    <a:pt x="99075" y="471143"/>
                    <a:pt x="96078" y="473765"/>
                  </a:cubicBezTo>
                  <a:cubicBezTo>
                    <a:pt x="83030" y="485182"/>
                    <a:pt x="75519" y="483994"/>
                    <a:pt x="66261" y="496956"/>
                  </a:cubicBezTo>
                  <a:cubicBezTo>
                    <a:pt x="53468" y="514867"/>
                    <a:pt x="67577" y="507561"/>
                    <a:pt x="49695" y="513521"/>
                  </a:cubicBezTo>
                  <a:cubicBezTo>
                    <a:pt x="48591" y="516834"/>
                    <a:pt x="44820" y="520337"/>
                    <a:pt x="46382" y="523461"/>
                  </a:cubicBezTo>
                  <a:cubicBezTo>
                    <a:pt x="47944" y="526585"/>
                    <a:pt x="52829" y="526774"/>
                    <a:pt x="56322" y="526774"/>
                  </a:cubicBezTo>
                  <a:cubicBezTo>
                    <a:pt x="66322" y="526774"/>
                    <a:pt x="76200" y="524565"/>
                    <a:pt x="86139" y="523461"/>
                  </a:cubicBezTo>
                  <a:cubicBezTo>
                    <a:pt x="89452" y="522356"/>
                    <a:pt x="92954" y="521709"/>
                    <a:pt x="96078" y="520147"/>
                  </a:cubicBezTo>
                  <a:cubicBezTo>
                    <a:pt x="99639" y="518366"/>
                    <a:pt x="102060" y="513961"/>
                    <a:pt x="106017" y="513521"/>
                  </a:cubicBezTo>
                  <a:cubicBezTo>
                    <a:pt x="112693" y="512779"/>
                    <a:pt x="119269" y="515730"/>
                    <a:pt x="125895" y="516834"/>
                  </a:cubicBezTo>
                  <a:cubicBezTo>
                    <a:pt x="124791" y="521252"/>
                    <a:pt x="124618" y="526014"/>
                    <a:pt x="122582" y="530087"/>
                  </a:cubicBezTo>
                  <a:cubicBezTo>
                    <a:pt x="119021" y="537210"/>
                    <a:pt x="113747" y="543339"/>
                    <a:pt x="109330" y="549965"/>
                  </a:cubicBezTo>
                  <a:lnTo>
                    <a:pt x="102704" y="559904"/>
                  </a:lnTo>
                  <a:cubicBezTo>
                    <a:pt x="99641" y="564498"/>
                    <a:pt x="95974" y="568663"/>
                    <a:pt x="92765" y="573156"/>
                  </a:cubicBezTo>
                  <a:cubicBezTo>
                    <a:pt x="90451" y="576396"/>
                    <a:pt x="88348" y="579782"/>
                    <a:pt x="86139" y="583095"/>
                  </a:cubicBezTo>
                  <a:cubicBezTo>
                    <a:pt x="85035" y="587512"/>
                    <a:pt x="84862" y="592274"/>
                    <a:pt x="82826" y="596347"/>
                  </a:cubicBezTo>
                  <a:cubicBezTo>
                    <a:pt x="81429" y="599141"/>
                    <a:pt x="77597" y="600180"/>
                    <a:pt x="76200" y="602974"/>
                  </a:cubicBezTo>
                  <a:cubicBezTo>
                    <a:pt x="74164" y="607047"/>
                    <a:pt x="74681" y="612041"/>
                    <a:pt x="72887" y="616226"/>
                  </a:cubicBezTo>
                  <a:cubicBezTo>
                    <a:pt x="71319" y="619886"/>
                    <a:pt x="68470" y="622852"/>
                    <a:pt x="66261" y="626165"/>
                  </a:cubicBezTo>
                  <a:cubicBezTo>
                    <a:pt x="61843" y="625061"/>
                    <a:pt x="57386" y="624103"/>
                    <a:pt x="53008" y="622852"/>
                  </a:cubicBezTo>
                  <a:cubicBezTo>
                    <a:pt x="49650" y="621893"/>
                    <a:pt x="46478" y="620297"/>
                    <a:pt x="43069" y="619539"/>
                  </a:cubicBezTo>
                  <a:cubicBezTo>
                    <a:pt x="36512" y="618082"/>
                    <a:pt x="29817" y="617330"/>
                    <a:pt x="23191" y="616226"/>
                  </a:cubicBezTo>
                  <a:cubicBezTo>
                    <a:pt x="0" y="608496"/>
                    <a:pt x="5522" y="602974"/>
                    <a:pt x="0" y="619539"/>
                  </a:cubicBezTo>
                  <a:cubicBezTo>
                    <a:pt x="2209" y="625061"/>
                    <a:pt x="6088" y="630181"/>
                    <a:pt x="6626" y="636104"/>
                  </a:cubicBezTo>
                  <a:cubicBezTo>
                    <a:pt x="7234" y="642794"/>
                    <a:pt x="-2924" y="653487"/>
                    <a:pt x="3313" y="655982"/>
                  </a:cubicBezTo>
                  <a:cubicBezTo>
                    <a:pt x="10707" y="658940"/>
                    <a:pt x="23191" y="642730"/>
                    <a:pt x="23191" y="642730"/>
                  </a:cubicBezTo>
                  <a:cubicBezTo>
                    <a:pt x="25400" y="639417"/>
                    <a:pt x="26708" y="635278"/>
                    <a:pt x="29817" y="632791"/>
                  </a:cubicBezTo>
                  <a:cubicBezTo>
                    <a:pt x="34110" y="629357"/>
                    <a:pt x="59432" y="626199"/>
                    <a:pt x="59635" y="626165"/>
                  </a:cubicBezTo>
                  <a:cubicBezTo>
                    <a:pt x="71783" y="627269"/>
                    <a:pt x="87453" y="620853"/>
                    <a:pt x="96078" y="629478"/>
                  </a:cubicBezTo>
                  <a:cubicBezTo>
                    <a:pt x="96914" y="630314"/>
                    <a:pt x="92040" y="668961"/>
                    <a:pt x="89452" y="675861"/>
                  </a:cubicBezTo>
                  <a:cubicBezTo>
                    <a:pt x="88054" y="679589"/>
                    <a:pt x="84801" y="682343"/>
                    <a:pt x="82826" y="685800"/>
                  </a:cubicBezTo>
                  <a:cubicBezTo>
                    <a:pt x="80376" y="690088"/>
                    <a:pt x="80617" y="696843"/>
                    <a:pt x="76200" y="699052"/>
                  </a:cubicBezTo>
                  <a:cubicBezTo>
                    <a:pt x="68236" y="703034"/>
                    <a:pt x="58530" y="701261"/>
                    <a:pt x="49695" y="702365"/>
                  </a:cubicBezTo>
                  <a:cubicBezTo>
                    <a:pt x="53008" y="704574"/>
                    <a:pt x="55772" y="708025"/>
                    <a:pt x="59635" y="708991"/>
                  </a:cubicBezTo>
                  <a:cubicBezTo>
                    <a:pt x="69337" y="711416"/>
                    <a:pt x="80769" y="707343"/>
                    <a:pt x="89452" y="712304"/>
                  </a:cubicBezTo>
                  <a:cubicBezTo>
                    <a:pt x="92909" y="714279"/>
                    <a:pt x="84607" y="718682"/>
                    <a:pt x="82826" y="722243"/>
                  </a:cubicBezTo>
                  <a:cubicBezTo>
                    <a:pt x="81264" y="725367"/>
                    <a:pt x="81450" y="729276"/>
                    <a:pt x="79513" y="732182"/>
                  </a:cubicBezTo>
                  <a:cubicBezTo>
                    <a:pt x="76914" y="736080"/>
                    <a:pt x="72573" y="738522"/>
                    <a:pt x="69574" y="742121"/>
                  </a:cubicBezTo>
                  <a:cubicBezTo>
                    <a:pt x="67025" y="745180"/>
                    <a:pt x="65263" y="748821"/>
                    <a:pt x="62948" y="752061"/>
                  </a:cubicBezTo>
                  <a:cubicBezTo>
                    <a:pt x="61506" y="754080"/>
                    <a:pt x="48221" y="771115"/>
                    <a:pt x="46382" y="775252"/>
                  </a:cubicBezTo>
                  <a:cubicBezTo>
                    <a:pt x="43545" y="781634"/>
                    <a:pt x="32781" y="795497"/>
                    <a:pt x="39756" y="795130"/>
                  </a:cubicBezTo>
                  <a:lnTo>
                    <a:pt x="102704" y="791817"/>
                  </a:lnTo>
                  <a:cubicBezTo>
                    <a:pt x="107121" y="790713"/>
                    <a:pt x="112167" y="785978"/>
                    <a:pt x="115956" y="788504"/>
                  </a:cubicBezTo>
                  <a:cubicBezTo>
                    <a:pt x="118862" y="790441"/>
                    <a:pt x="113869" y="795173"/>
                    <a:pt x="112643" y="798443"/>
                  </a:cubicBezTo>
                  <a:cubicBezTo>
                    <a:pt x="105114" y="818522"/>
                    <a:pt x="109563" y="811462"/>
                    <a:pt x="96078" y="824947"/>
                  </a:cubicBezTo>
                  <a:cubicBezTo>
                    <a:pt x="87751" y="849930"/>
                    <a:pt x="99952" y="820106"/>
                    <a:pt x="82826" y="841513"/>
                  </a:cubicBezTo>
                  <a:cubicBezTo>
                    <a:pt x="69976" y="857576"/>
                    <a:pt x="91259" y="847537"/>
                    <a:pt x="69574" y="854765"/>
                  </a:cubicBezTo>
                  <a:cubicBezTo>
                    <a:pt x="62196" y="859683"/>
                    <a:pt x="58402" y="861275"/>
                    <a:pt x="53008" y="868017"/>
                  </a:cubicBezTo>
                  <a:cubicBezTo>
                    <a:pt x="50521" y="871126"/>
                    <a:pt x="48591" y="874643"/>
                    <a:pt x="46382" y="877956"/>
                  </a:cubicBezTo>
                  <a:cubicBezTo>
                    <a:pt x="68833" y="892922"/>
                    <a:pt x="50436" y="882999"/>
                    <a:pt x="99391" y="887895"/>
                  </a:cubicBezTo>
                  <a:cubicBezTo>
                    <a:pt x="107161" y="888672"/>
                    <a:pt x="114852" y="890104"/>
                    <a:pt x="122582" y="891208"/>
                  </a:cubicBezTo>
                  <a:cubicBezTo>
                    <a:pt x="110519" y="909303"/>
                    <a:pt x="114257" y="909218"/>
                    <a:pt x="99391" y="917713"/>
                  </a:cubicBezTo>
                  <a:cubicBezTo>
                    <a:pt x="95103" y="920163"/>
                    <a:pt x="90556" y="922130"/>
                    <a:pt x="86139" y="924339"/>
                  </a:cubicBezTo>
                  <a:cubicBezTo>
                    <a:pt x="83930" y="927652"/>
                    <a:pt x="82572" y="931729"/>
                    <a:pt x="79513" y="934278"/>
                  </a:cubicBezTo>
                  <a:cubicBezTo>
                    <a:pt x="75719" y="937440"/>
                    <a:pt x="70549" y="938454"/>
                    <a:pt x="66261" y="940904"/>
                  </a:cubicBezTo>
                  <a:cubicBezTo>
                    <a:pt x="56510" y="946476"/>
                    <a:pt x="56951" y="946901"/>
                    <a:pt x="49695" y="954156"/>
                  </a:cubicBezTo>
                  <a:cubicBezTo>
                    <a:pt x="53008" y="956365"/>
                    <a:pt x="55690" y="960244"/>
                    <a:pt x="59635" y="960782"/>
                  </a:cubicBezTo>
                  <a:cubicBezTo>
                    <a:pt x="176868" y="976768"/>
                    <a:pt x="91418" y="956305"/>
                    <a:pt x="135835" y="967408"/>
                  </a:cubicBezTo>
                  <a:cubicBezTo>
                    <a:pt x="142461" y="966304"/>
                    <a:pt x="150658" y="968518"/>
                    <a:pt x="155713" y="964095"/>
                  </a:cubicBezTo>
                  <a:cubicBezTo>
                    <a:pt x="160969" y="959496"/>
                    <a:pt x="155713" y="946426"/>
                    <a:pt x="162339" y="944217"/>
                  </a:cubicBezTo>
                  <a:lnTo>
                    <a:pt x="172278" y="940904"/>
                  </a:lnTo>
                  <a:cubicBezTo>
                    <a:pt x="176965" y="942466"/>
                    <a:pt x="191309" y="949224"/>
                    <a:pt x="195469" y="940904"/>
                  </a:cubicBezTo>
                  <a:cubicBezTo>
                    <a:pt x="197987" y="935867"/>
                    <a:pt x="194133" y="929611"/>
                    <a:pt x="192156" y="924339"/>
                  </a:cubicBezTo>
                  <a:cubicBezTo>
                    <a:pt x="187896" y="912979"/>
                    <a:pt x="184268" y="914716"/>
                    <a:pt x="175591" y="907774"/>
                  </a:cubicBezTo>
                  <a:cubicBezTo>
                    <a:pt x="168849" y="902380"/>
                    <a:pt x="167257" y="898586"/>
                    <a:pt x="162339" y="891208"/>
                  </a:cubicBezTo>
                  <a:cubicBezTo>
                    <a:pt x="159280" y="875915"/>
                    <a:pt x="155713" y="860565"/>
                    <a:pt x="155713" y="844826"/>
                  </a:cubicBezTo>
                  <a:cubicBezTo>
                    <a:pt x="155713" y="834826"/>
                    <a:pt x="158121" y="824967"/>
                    <a:pt x="159026" y="815008"/>
                  </a:cubicBezTo>
                  <a:cubicBezTo>
                    <a:pt x="160330" y="800668"/>
                    <a:pt x="161235" y="786295"/>
                    <a:pt x="162339" y="771939"/>
                  </a:cubicBezTo>
                  <a:cubicBezTo>
                    <a:pt x="167861" y="775252"/>
                    <a:pt x="173020" y="779263"/>
                    <a:pt x="178904" y="781878"/>
                  </a:cubicBezTo>
                  <a:cubicBezTo>
                    <a:pt x="183065" y="783727"/>
                    <a:pt x="188367" y="782665"/>
                    <a:pt x="192156" y="785191"/>
                  </a:cubicBezTo>
                  <a:cubicBezTo>
                    <a:pt x="198654" y="789523"/>
                    <a:pt x="208722" y="801756"/>
                    <a:pt x="208722" y="801756"/>
                  </a:cubicBezTo>
                  <a:cubicBezTo>
                    <a:pt x="209826" y="798443"/>
                    <a:pt x="212529" y="795274"/>
                    <a:pt x="212035" y="791817"/>
                  </a:cubicBezTo>
                  <a:cubicBezTo>
                    <a:pt x="210581" y="781643"/>
                    <a:pt x="202005" y="775162"/>
                    <a:pt x="195469" y="768626"/>
                  </a:cubicBezTo>
                  <a:cubicBezTo>
                    <a:pt x="194197" y="760991"/>
                    <a:pt x="192921" y="746964"/>
                    <a:pt x="188843" y="738808"/>
                  </a:cubicBezTo>
                  <a:cubicBezTo>
                    <a:pt x="187062" y="735247"/>
                    <a:pt x="183834" y="732508"/>
                    <a:pt x="182217" y="728869"/>
                  </a:cubicBezTo>
                  <a:cubicBezTo>
                    <a:pt x="179380" y="722487"/>
                    <a:pt x="177800" y="715617"/>
                    <a:pt x="175591" y="708991"/>
                  </a:cubicBezTo>
                  <a:lnTo>
                    <a:pt x="168965" y="689113"/>
                  </a:lnTo>
                  <a:cubicBezTo>
                    <a:pt x="167422" y="684484"/>
                    <a:pt x="162895" y="656005"/>
                    <a:pt x="162339" y="652669"/>
                  </a:cubicBezTo>
                  <a:cubicBezTo>
                    <a:pt x="158048" y="592600"/>
                    <a:pt x="145362" y="602146"/>
                    <a:pt x="172278" y="612913"/>
                  </a:cubicBezTo>
                  <a:cubicBezTo>
                    <a:pt x="178763" y="615507"/>
                    <a:pt x="185530" y="617330"/>
                    <a:pt x="192156" y="619539"/>
                  </a:cubicBezTo>
                  <a:cubicBezTo>
                    <a:pt x="195469" y="621748"/>
                    <a:pt x="198855" y="623851"/>
                    <a:pt x="202095" y="626165"/>
                  </a:cubicBezTo>
                  <a:cubicBezTo>
                    <a:pt x="206588" y="629374"/>
                    <a:pt x="210554" y="633364"/>
                    <a:pt x="215348" y="636104"/>
                  </a:cubicBezTo>
                  <a:cubicBezTo>
                    <a:pt x="218380" y="637837"/>
                    <a:pt x="221974" y="638313"/>
                    <a:pt x="225287" y="639417"/>
                  </a:cubicBezTo>
                  <a:cubicBezTo>
                    <a:pt x="233720" y="645742"/>
                    <a:pt x="239717" y="656748"/>
                    <a:pt x="248478" y="642730"/>
                  </a:cubicBezTo>
                  <a:cubicBezTo>
                    <a:pt x="252180" y="636807"/>
                    <a:pt x="255104" y="622852"/>
                    <a:pt x="255104" y="622852"/>
                  </a:cubicBezTo>
                  <a:cubicBezTo>
                    <a:pt x="253311" y="608507"/>
                    <a:pt x="259472" y="593034"/>
                    <a:pt x="241852" y="593034"/>
                  </a:cubicBezTo>
                  <a:cubicBezTo>
                    <a:pt x="238360" y="593034"/>
                    <a:pt x="235226" y="595243"/>
                    <a:pt x="231913" y="596347"/>
                  </a:cubicBezTo>
                  <a:cubicBezTo>
                    <a:pt x="226887" y="599698"/>
                    <a:pt x="218894" y="606287"/>
                    <a:pt x="212035" y="606287"/>
                  </a:cubicBezTo>
                  <a:cubicBezTo>
                    <a:pt x="207481" y="606287"/>
                    <a:pt x="203200" y="604078"/>
                    <a:pt x="198782" y="602974"/>
                  </a:cubicBezTo>
                  <a:cubicBezTo>
                    <a:pt x="190684" y="578677"/>
                    <a:pt x="203935" y="609599"/>
                    <a:pt x="175591" y="586408"/>
                  </a:cubicBezTo>
                  <a:cubicBezTo>
                    <a:pt x="168239" y="580392"/>
                    <a:pt x="164960" y="570635"/>
                    <a:pt x="159026" y="563217"/>
                  </a:cubicBezTo>
                  <a:cubicBezTo>
                    <a:pt x="156099" y="559558"/>
                    <a:pt x="152400" y="556591"/>
                    <a:pt x="149087" y="553278"/>
                  </a:cubicBezTo>
                  <a:cubicBezTo>
                    <a:pt x="156972" y="529623"/>
                    <a:pt x="151839" y="539211"/>
                    <a:pt x="162339" y="523461"/>
                  </a:cubicBezTo>
                  <a:cubicBezTo>
                    <a:pt x="167702" y="502009"/>
                    <a:pt x="161492" y="510747"/>
                    <a:pt x="175591" y="520147"/>
                  </a:cubicBezTo>
                  <a:cubicBezTo>
                    <a:pt x="178497" y="522084"/>
                    <a:pt x="182217" y="522356"/>
                    <a:pt x="185530" y="523461"/>
                  </a:cubicBezTo>
                  <a:cubicBezTo>
                    <a:pt x="188843" y="522356"/>
                    <a:pt x="194622" y="523535"/>
                    <a:pt x="195469" y="520147"/>
                  </a:cubicBezTo>
                  <a:cubicBezTo>
                    <a:pt x="199874" y="502527"/>
                    <a:pt x="194431" y="496437"/>
                    <a:pt x="182217" y="490330"/>
                  </a:cubicBezTo>
                  <a:cubicBezTo>
                    <a:pt x="179093" y="488768"/>
                    <a:pt x="175591" y="488121"/>
                    <a:pt x="172278" y="487017"/>
                  </a:cubicBezTo>
                  <a:cubicBezTo>
                    <a:pt x="164879" y="464820"/>
                    <a:pt x="158537" y="454495"/>
                    <a:pt x="168965" y="427382"/>
                  </a:cubicBezTo>
                  <a:cubicBezTo>
                    <a:pt x="170600" y="423132"/>
                    <a:pt x="177800" y="425173"/>
                    <a:pt x="182217" y="424069"/>
                  </a:cubicBezTo>
                  <a:lnTo>
                    <a:pt x="202095" y="437321"/>
                  </a:lnTo>
                  <a:cubicBezTo>
                    <a:pt x="213839" y="445151"/>
                    <a:pt x="240261" y="445980"/>
                    <a:pt x="251791" y="447261"/>
                  </a:cubicBezTo>
                  <a:cubicBezTo>
                    <a:pt x="246269" y="445052"/>
                    <a:pt x="240065" y="444091"/>
                    <a:pt x="235226" y="440634"/>
                  </a:cubicBezTo>
                  <a:cubicBezTo>
                    <a:pt x="231986" y="438320"/>
                    <a:pt x="231416" y="433511"/>
                    <a:pt x="228600" y="430695"/>
                  </a:cubicBezTo>
                  <a:cubicBezTo>
                    <a:pt x="225784" y="427879"/>
                    <a:pt x="221974" y="426278"/>
                    <a:pt x="218661" y="424069"/>
                  </a:cubicBezTo>
                  <a:cubicBezTo>
                    <a:pt x="216452" y="419652"/>
                    <a:pt x="213869" y="415402"/>
                    <a:pt x="212035" y="410817"/>
                  </a:cubicBezTo>
                  <a:cubicBezTo>
                    <a:pt x="209441" y="404332"/>
                    <a:pt x="210347" y="395878"/>
                    <a:pt x="205408" y="390939"/>
                  </a:cubicBezTo>
                  <a:lnTo>
                    <a:pt x="195469" y="381000"/>
                  </a:lnTo>
                  <a:cubicBezTo>
                    <a:pt x="194365" y="374374"/>
                    <a:pt x="193613" y="367679"/>
                    <a:pt x="192156" y="361121"/>
                  </a:cubicBezTo>
                  <a:cubicBezTo>
                    <a:pt x="190206" y="352347"/>
                    <a:pt x="186268" y="346032"/>
                    <a:pt x="182217" y="337930"/>
                  </a:cubicBezTo>
                  <a:cubicBezTo>
                    <a:pt x="183321" y="334617"/>
                    <a:pt x="182406" y="329553"/>
                    <a:pt x="185530" y="327991"/>
                  </a:cubicBezTo>
                  <a:cubicBezTo>
                    <a:pt x="188654" y="326429"/>
                    <a:pt x="192081" y="330457"/>
                    <a:pt x="195469" y="331304"/>
                  </a:cubicBezTo>
                  <a:cubicBezTo>
                    <a:pt x="232932" y="340669"/>
                    <a:pt x="189269" y="327028"/>
                    <a:pt x="231913" y="341243"/>
                  </a:cubicBezTo>
                  <a:lnTo>
                    <a:pt x="241852" y="344556"/>
                  </a:lnTo>
                  <a:cubicBezTo>
                    <a:pt x="239643" y="339034"/>
                    <a:pt x="238378" y="333034"/>
                    <a:pt x="235226" y="327991"/>
                  </a:cubicBezTo>
                  <a:cubicBezTo>
                    <a:pt x="227577" y="315753"/>
                    <a:pt x="224478" y="318294"/>
                    <a:pt x="212035" y="314739"/>
                  </a:cubicBezTo>
                  <a:cubicBezTo>
                    <a:pt x="200658" y="311489"/>
                    <a:pt x="200625" y="310691"/>
                    <a:pt x="188843" y="304800"/>
                  </a:cubicBezTo>
                  <a:cubicBezTo>
                    <a:pt x="185530" y="300382"/>
                    <a:pt x="181373" y="296486"/>
                    <a:pt x="178904" y="291547"/>
                  </a:cubicBezTo>
                  <a:cubicBezTo>
                    <a:pt x="175781" y="285300"/>
                    <a:pt x="172278" y="271669"/>
                    <a:pt x="172278" y="271669"/>
                  </a:cubicBezTo>
                  <a:cubicBezTo>
                    <a:pt x="175591" y="270565"/>
                    <a:pt x="179748" y="270825"/>
                    <a:pt x="182217" y="268356"/>
                  </a:cubicBezTo>
                  <a:cubicBezTo>
                    <a:pt x="184686" y="265887"/>
                    <a:pt x="185068" y="261879"/>
                    <a:pt x="185530" y="258417"/>
                  </a:cubicBezTo>
                  <a:cubicBezTo>
                    <a:pt x="187288" y="245236"/>
                    <a:pt x="187739" y="231913"/>
                    <a:pt x="188843" y="218661"/>
                  </a:cubicBezTo>
                  <a:cubicBezTo>
                    <a:pt x="187739" y="205409"/>
                    <a:pt x="186289" y="192181"/>
                    <a:pt x="185530" y="178904"/>
                  </a:cubicBezTo>
                  <a:cubicBezTo>
                    <a:pt x="181035" y="100240"/>
                    <a:pt x="168272" y="123621"/>
                    <a:pt x="188843" y="92765"/>
                  </a:cubicBezTo>
                  <a:lnTo>
                    <a:pt x="225287" y="99391"/>
                  </a:lnTo>
                  <a:cubicBezTo>
                    <a:pt x="229752" y="100284"/>
                    <a:pt x="234354" y="100910"/>
                    <a:pt x="238539" y="102704"/>
                  </a:cubicBezTo>
                  <a:cubicBezTo>
                    <a:pt x="242199" y="104272"/>
                    <a:pt x="244917" y="107549"/>
                    <a:pt x="248478" y="109330"/>
                  </a:cubicBezTo>
                  <a:cubicBezTo>
                    <a:pt x="251603" y="110892"/>
                    <a:pt x="269546" y="115956"/>
                    <a:pt x="271669" y="115956"/>
                  </a:cubicBezTo>
                  <a:cubicBezTo>
                    <a:pt x="275161" y="115956"/>
                    <a:pt x="265043" y="113747"/>
                    <a:pt x="261730" y="112643"/>
                  </a:cubicBezTo>
                  <a:cubicBezTo>
                    <a:pt x="260626" y="109330"/>
                    <a:pt x="260599" y="105431"/>
                    <a:pt x="258417" y="102704"/>
                  </a:cubicBezTo>
                  <a:cubicBezTo>
                    <a:pt x="255930" y="99595"/>
                    <a:pt x="251663" y="98467"/>
                    <a:pt x="248478" y="96078"/>
                  </a:cubicBezTo>
                  <a:cubicBezTo>
                    <a:pt x="226871" y="79873"/>
                    <a:pt x="239765" y="85443"/>
                    <a:pt x="221974" y="79513"/>
                  </a:cubicBezTo>
                  <a:cubicBezTo>
                    <a:pt x="212589" y="51359"/>
                    <a:pt x="225678" y="85686"/>
                    <a:pt x="212035" y="62947"/>
                  </a:cubicBezTo>
                  <a:cubicBezTo>
                    <a:pt x="210238" y="59952"/>
                    <a:pt x="211191" y="55477"/>
                    <a:pt x="208722" y="53008"/>
                  </a:cubicBezTo>
                  <a:cubicBezTo>
                    <a:pt x="206252" y="50539"/>
                    <a:pt x="202095" y="50799"/>
                    <a:pt x="198782" y="49695"/>
                  </a:cubicBezTo>
                  <a:cubicBezTo>
                    <a:pt x="182551" y="17234"/>
                    <a:pt x="202529" y="49379"/>
                    <a:pt x="182217" y="33130"/>
                  </a:cubicBezTo>
                  <a:cubicBezTo>
                    <a:pt x="179108" y="30643"/>
                    <a:pt x="178407" y="26007"/>
                    <a:pt x="175591" y="23191"/>
                  </a:cubicBezTo>
                  <a:cubicBezTo>
                    <a:pt x="167740" y="15340"/>
                    <a:pt x="159026" y="3865"/>
                    <a:pt x="155713"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28" name="Group 127">
              <a:extLst>
                <a:ext uri="{FF2B5EF4-FFF2-40B4-BE49-F238E27FC236}">
                  <a16:creationId xmlns:a16="http://schemas.microsoft.com/office/drawing/2014/main" id="{E66C2E1D-5998-23E6-AF67-316026ADF29C}"/>
                </a:ext>
              </a:extLst>
            </p:cNvPr>
            <p:cNvGrpSpPr/>
            <p:nvPr/>
          </p:nvGrpSpPr>
          <p:grpSpPr>
            <a:xfrm>
              <a:off x="4382401" y="4303643"/>
              <a:ext cx="206164" cy="1688784"/>
              <a:chOff x="4382401" y="4303643"/>
              <a:chExt cx="206164" cy="1688784"/>
            </a:xfrm>
          </p:grpSpPr>
          <p:sp>
            <p:nvSpPr>
              <p:cNvPr id="167" name="Freeform 166">
                <a:extLst>
                  <a:ext uri="{FF2B5EF4-FFF2-40B4-BE49-F238E27FC236}">
                    <a16:creationId xmlns:a16="http://schemas.microsoft.com/office/drawing/2014/main" id="{973D33D7-C840-CBA8-8E5B-A2A21DE53113}"/>
                  </a:ext>
                </a:extLst>
              </p:cNvPr>
              <p:cNvSpPr/>
              <p:nvPr/>
            </p:nvSpPr>
            <p:spPr>
              <a:xfrm>
                <a:off x="4450820" y="4904913"/>
                <a:ext cx="45719" cy="1087514"/>
              </a:xfrm>
              <a:custGeom>
                <a:avLst/>
                <a:gdLst>
                  <a:gd name="connsiteX0" fmla="*/ 0 w 62144"/>
                  <a:gd name="connsiteY0" fmla="*/ 1087514 h 1087514"/>
                  <a:gd name="connsiteX1" fmla="*/ 62144 w 62144"/>
                  <a:gd name="connsiteY1" fmla="*/ 1087514 h 1087514"/>
                  <a:gd name="connsiteX2" fmla="*/ 57705 w 62144"/>
                  <a:gd name="connsiteY2" fmla="*/ 0 h 1087514"/>
                  <a:gd name="connsiteX3" fmla="*/ 35511 w 62144"/>
                  <a:gd name="connsiteY3" fmla="*/ 31071 h 1087514"/>
                  <a:gd name="connsiteX4" fmla="*/ 0 w 62144"/>
                  <a:gd name="connsiteY4" fmla="*/ 1087514 h 108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44" h="1087514">
                    <a:moveTo>
                      <a:pt x="0" y="1087514"/>
                    </a:moveTo>
                    <a:lnTo>
                      <a:pt x="62144" y="1087514"/>
                    </a:lnTo>
                    <a:cubicBezTo>
                      <a:pt x="60664" y="725009"/>
                      <a:pt x="59185" y="362505"/>
                      <a:pt x="57705" y="0"/>
                    </a:cubicBezTo>
                    <a:lnTo>
                      <a:pt x="35511" y="31071"/>
                    </a:lnTo>
                    <a:lnTo>
                      <a:pt x="0" y="1087514"/>
                    </a:lnTo>
                    <a:close/>
                  </a:path>
                </a:pathLst>
              </a:custGeom>
              <a:solidFill>
                <a:srgbClr val="CC6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Freeform 94">
                <a:extLst>
                  <a:ext uri="{FF2B5EF4-FFF2-40B4-BE49-F238E27FC236}">
                    <a16:creationId xmlns:a16="http://schemas.microsoft.com/office/drawing/2014/main" id="{E6DB0C37-52F4-494E-4ADA-E6E6F0AE4D18}"/>
                  </a:ext>
                </a:extLst>
              </p:cNvPr>
              <p:cNvSpPr/>
              <p:nvPr/>
            </p:nvSpPr>
            <p:spPr>
              <a:xfrm>
                <a:off x="4382401" y="4303643"/>
                <a:ext cx="206164" cy="745435"/>
              </a:xfrm>
              <a:custGeom>
                <a:avLst/>
                <a:gdLst>
                  <a:gd name="connsiteX0" fmla="*/ 123338 w 206164"/>
                  <a:gd name="connsiteY0" fmla="*/ 0 h 745435"/>
                  <a:gd name="connsiteX1" fmla="*/ 123338 w 206164"/>
                  <a:gd name="connsiteY1" fmla="*/ 0 h 745435"/>
                  <a:gd name="connsiteX2" fmla="*/ 116712 w 206164"/>
                  <a:gd name="connsiteY2" fmla="*/ 29818 h 745435"/>
                  <a:gd name="connsiteX3" fmla="*/ 113399 w 206164"/>
                  <a:gd name="connsiteY3" fmla="*/ 39757 h 745435"/>
                  <a:gd name="connsiteX4" fmla="*/ 106773 w 206164"/>
                  <a:gd name="connsiteY4" fmla="*/ 62948 h 745435"/>
                  <a:gd name="connsiteX5" fmla="*/ 100147 w 206164"/>
                  <a:gd name="connsiteY5" fmla="*/ 72887 h 745435"/>
                  <a:gd name="connsiteX6" fmla="*/ 96834 w 206164"/>
                  <a:gd name="connsiteY6" fmla="*/ 82827 h 745435"/>
                  <a:gd name="connsiteX7" fmla="*/ 76956 w 206164"/>
                  <a:gd name="connsiteY7" fmla="*/ 92766 h 745435"/>
                  <a:gd name="connsiteX8" fmla="*/ 57077 w 206164"/>
                  <a:gd name="connsiteY8" fmla="*/ 106018 h 745435"/>
                  <a:gd name="connsiteX9" fmla="*/ 47138 w 206164"/>
                  <a:gd name="connsiteY9" fmla="*/ 112644 h 745435"/>
                  <a:gd name="connsiteX10" fmla="*/ 40512 w 206164"/>
                  <a:gd name="connsiteY10" fmla="*/ 122583 h 745435"/>
                  <a:gd name="connsiteX11" fmla="*/ 37199 w 206164"/>
                  <a:gd name="connsiteY11" fmla="*/ 132522 h 745435"/>
                  <a:gd name="connsiteX12" fmla="*/ 27260 w 206164"/>
                  <a:gd name="connsiteY12" fmla="*/ 145774 h 745435"/>
                  <a:gd name="connsiteX13" fmla="*/ 30573 w 206164"/>
                  <a:gd name="connsiteY13" fmla="*/ 155714 h 745435"/>
                  <a:gd name="connsiteX14" fmla="*/ 43825 w 206164"/>
                  <a:gd name="connsiteY14" fmla="*/ 162340 h 745435"/>
                  <a:gd name="connsiteX15" fmla="*/ 100147 w 206164"/>
                  <a:gd name="connsiteY15" fmla="*/ 168966 h 745435"/>
                  <a:gd name="connsiteX16" fmla="*/ 83582 w 206164"/>
                  <a:gd name="connsiteY16" fmla="*/ 195470 h 745435"/>
                  <a:gd name="connsiteX17" fmla="*/ 80269 w 206164"/>
                  <a:gd name="connsiteY17" fmla="*/ 274983 h 745435"/>
                  <a:gd name="connsiteX18" fmla="*/ 76956 w 206164"/>
                  <a:gd name="connsiteY18" fmla="*/ 284922 h 745435"/>
                  <a:gd name="connsiteX19" fmla="*/ 67016 w 206164"/>
                  <a:gd name="connsiteY19" fmla="*/ 291548 h 745435"/>
                  <a:gd name="connsiteX20" fmla="*/ 73642 w 206164"/>
                  <a:gd name="connsiteY20" fmla="*/ 318053 h 745435"/>
                  <a:gd name="connsiteX21" fmla="*/ 113399 w 206164"/>
                  <a:gd name="connsiteY21" fmla="*/ 314740 h 745435"/>
                  <a:gd name="connsiteX22" fmla="*/ 123338 w 206164"/>
                  <a:gd name="connsiteY22" fmla="*/ 318053 h 745435"/>
                  <a:gd name="connsiteX23" fmla="*/ 110086 w 206164"/>
                  <a:gd name="connsiteY23" fmla="*/ 341244 h 745435"/>
                  <a:gd name="connsiteX24" fmla="*/ 103460 w 206164"/>
                  <a:gd name="connsiteY24" fmla="*/ 351183 h 745435"/>
                  <a:gd name="connsiteX25" fmla="*/ 83582 w 206164"/>
                  <a:gd name="connsiteY25" fmla="*/ 364435 h 745435"/>
                  <a:gd name="connsiteX26" fmla="*/ 53764 w 206164"/>
                  <a:gd name="connsiteY26" fmla="*/ 390940 h 745435"/>
                  <a:gd name="connsiteX27" fmla="*/ 50451 w 206164"/>
                  <a:gd name="connsiteY27" fmla="*/ 400879 h 745435"/>
                  <a:gd name="connsiteX28" fmla="*/ 47138 w 206164"/>
                  <a:gd name="connsiteY28" fmla="*/ 420757 h 745435"/>
                  <a:gd name="connsiteX29" fmla="*/ 57077 w 206164"/>
                  <a:gd name="connsiteY29" fmla="*/ 424070 h 745435"/>
                  <a:gd name="connsiteX30" fmla="*/ 80269 w 206164"/>
                  <a:gd name="connsiteY30" fmla="*/ 427383 h 745435"/>
                  <a:gd name="connsiteX31" fmla="*/ 67016 w 206164"/>
                  <a:gd name="connsiteY31" fmla="*/ 450574 h 745435"/>
                  <a:gd name="connsiteX32" fmla="*/ 60390 w 206164"/>
                  <a:gd name="connsiteY32" fmla="*/ 460514 h 745435"/>
                  <a:gd name="connsiteX33" fmla="*/ 50451 w 206164"/>
                  <a:gd name="connsiteY33" fmla="*/ 477079 h 745435"/>
                  <a:gd name="connsiteX34" fmla="*/ 30573 w 206164"/>
                  <a:gd name="connsiteY34" fmla="*/ 496957 h 745435"/>
                  <a:gd name="connsiteX35" fmla="*/ 27260 w 206164"/>
                  <a:gd name="connsiteY35" fmla="*/ 510209 h 745435"/>
                  <a:gd name="connsiteX36" fmla="*/ 23947 w 206164"/>
                  <a:gd name="connsiteY36" fmla="*/ 520148 h 745435"/>
                  <a:gd name="connsiteX37" fmla="*/ 37199 w 206164"/>
                  <a:gd name="connsiteY37" fmla="*/ 523461 h 745435"/>
                  <a:gd name="connsiteX38" fmla="*/ 50451 w 206164"/>
                  <a:gd name="connsiteY38" fmla="*/ 520148 h 745435"/>
                  <a:gd name="connsiteX39" fmla="*/ 70329 w 206164"/>
                  <a:gd name="connsiteY39" fmla="*/ 506896 h 745435"/>
                  <a:gd name="connsiteX40" fmla="*/ 76956 w 206164"/>
                  <a:gd name="connsiteY40" fmla="*/ 513522 h 745435"/>
                  <a:gd name="connsiteX41" fmla="*/ 70329 w 206164"/>
                  <a:gd name="connsiteY41" fmla="*/ 549966 h 745435"/>
                  <a:gd name="connsiteX42" fmla="*/ 63703 w 206164"/>
                  <a:gd name="connsiteY42" fmla="*/ 559905 h 745435"/>
                  <a:gd name="connsiteX43" fmla="*/ 53764 w 206164"/>
                  <a:gd name="connsiteY43" fmla="*/ 579783 h 745435"/>
                  <a:gd name="connsiteX44" fmla="*/ 50451 w 206164"/>
                  <a:gd name="connsiteY44" fmla="*/ 596348 h 745435"/>
                  <a:gd name="connsiteX45" fmla="*/ 40512 w 206164"/>
                  <a:gd name="connsiteY45" fmla="*/ 622853 h 745435"/>
                  <a:gd name="connsiteX46" fmla="*/ 37199 w 206164"/>
                  <a:gd name="connsiteY46" fmla="*/ 632792 h 745435"/>
                  <a:gd name="connsiteX47" fmla="*/ 30573 w 206164"/>
                  <a:gd name="connsiteY47" fmla="*/ 642731 h 745435"/>
                  <a:gd name="connsiteX48" fmla="*/ 23947 w 206164"/>
                  <a:gd name="connsiteY48" fmla="*/ 659296 h 745435"/>
                  <a:gd name="connsiteX49" fmla="*/ 17321 w 206164"/>
                  <a:gd name="connsiteY49" fmla="*/ 669235 h 745435"/>
                  <a:gd name="connsiteX50" fmla="*/ 4069 w 206164"/>
                  <a:gd name="connsiteY50" fmla="*/ 689114 h 745435"/>
                  <a:gd name="connsiteX51" fmla="*/ 4069 w 206164"/>
                  <a:gd name="connsiteY51" fmla="*/ 712305 h 745435"/>
                  <a:gd name="connsiteX52" fmla="*/ 14008 w 206164"/>
                  <a:gd name="connsiteY52" fmla="*/ 705679 h 745435"/>
                  <a:gd name="connsiteX53" fmla="*/ 20634 w 206164"/>
                  <a:gd name="connsiteY53" fmla="*/ 679174 h 745435"/>
                  <a:gd name="connsiteX54" fmla="*/ 33886 w 206164"/>
                  <a:gd name="connsiteY54" fmla="*/ 669235 h 745435"/>
                  <a:gd name="connsiteX55" fmla="*/ 53764 w 206164"/>
                  <a:gd name="connsiteY55" fmla="*/ 659296 h 745435"/>
                  <a:gd name="connsiteX56" fmla="*/ 90208 w 206164"/>
                  <a:gd name="connsiteY56" fmla="*/ 649357 h 745435"/>
                  <a:gd name="connsiteX57" fmla="*/ 100147 w 206164"/>
                  <a:gd name="connsiteY57" fmla="*/ 662609 h 745435"/>
                  <a:gd name="connsiteX58" fmla="*/ 126651 w 206164"/>
                  <a:gd name="connsiteY58" fmla="*/ 689114 h 745435"/>
                  <a:gd name="connsiteX59" fmla="*/ 146529 w 206164"/>
                  <a:gd name="connsiteY59" fmla="*/ 718931 h 745435"/>
                  <a:gd name="connsiteX60" fmla="*/ 153156 w 206164"/>
                  <a:gd name="connsiteY60" fmla="*/ 728870 h 745435"/>
                  <a:gd name="connsiteX61" fmla="*/ 166408 w 206164"/>
                  <a:gd name="connsiteY61" fmla="*/ 735496 h 745435"/>
                  <a:gd name="connsiteX62" fmla="*/ 173034 w 206164"/>
                  <a:gd name="connsiteY62" fmla="*/ 745435 h 745435"/>
                  <a:gd name="connsiteX63" fmla="*/ 176347 w 206164"/>
                  <a:gd name="connsiteY63" fmla="*/ 735496 h 745435"/>
                  <a:gd name="connsiteX64" fmla="*/ 169721 w 206164"/>
                  <a:gd name="connsiteY64" fmla="*/ 708992 h 745435"/>
                  <a:gd name="connsiteX65" fmla="*/ 159782 w 206164"/>
                  <a:gd name="connsiteY65" fmla="*/ 669235 h 745435"/>
                  <a:gd name="connsiteX66" fmla="*/ 149842 w 206164"/>
                  <a:gd name="connsiteY66" fmla="*/ 652670 h 745435"/>
                  <a:gd name="connsiteX67" fmla="*/ 129964 w 206164"/>
                  <a:gd name="connsiteY67" fmla="*/ 616227 h 745435"/>
                  <a:gd name="connsiteX68" fmla="*/ 133277 w 206164"/>
                  <a:gd name="connsiteY68" fmla="*/ 606287 h 745435"/>
                  <a:gd name="connsiteX69" fmla="*/ 156469 w 206164"/>
                  <a:gd name="connsiteY69" fmla="*/ 612914 h 745435"/>
                  <a:gd name="connsiteX70" fmla="*/ 173034 w 206164"/>
                  <a:gd name="connsiteY70" fmla="*/ 609600 h 745435"/>
                  <a:gd name="connsiteX71" fmla="*/ 169721 w 206164"/>
                  <a:gd name="connsiteY71" fmla="*/ 599661 h 745435"/>
                  <a:gd name="connsiteX72" fmla="*/ 159782 w 206164"/>
                  <a:gd name="connsiteY72" fmla="*/ 589722 h 745435"/>
                  <a:gd name="connsiteX73" fmla="*/ 149842 w 206164"/>
                  <a:gd name="connsiteY73" fmla="*/ 573157 h 745435"/>
                  <a:gd name="connsiteX74" fmla="*/ 143216 w 206164"/>
                  <a:gd name="connsiteY74" fmla="*/ 546653 h 745435"/>
                  <a:gd name="connsiteX75" fmla="*/ 136590 w 206164"/>
                  <a:gd name="connsiteY75" fmla="*/ 536714 h 745435"/>
                  <a:gd name="connsiteX76" fmla="*/ 129964 w 206164"/>
                  <a:gd name="connsiteY76" fmla="*/ 523461 h 745435"/>
                  <a:gd name="connsiteX77" fmla="*/ 143216 w 206164"/>
                  <a:gd name="connsiteY77" fmla="*/ 520148 h 745435"/>
                  <a:gd name="connsiteX78" fmla="*/ 176347 w 206164"/>
                  <a:gd name="connsiteY78" fmla="*/ 520148 h 745435"/>
                  <a:gd name="connsiteX79" fmla="*/ 173034 w 206164"/>
                  <a:gd name="connsiteY79" fmla="*/ 510209 h 745435"/>
                  <a:gd name="connsiteX80" fmla="*/ 166408 w 206164"/>
                  <a:gd name="connsiteY80" fmla="*/ 500270 h 745435"/>
                  <a:gd name="connsiteX81" fmla="*/ 163095 w 206164"/>
                  <a:gd name="connsiteY81" fmla="*/ 487018 h 745435"/>
                  <a:gd name="connsiteX82" fmla="*/ 156469 w 206164"/>
                  <a:gd name="connsiteY82" fmla="*/ 477079 h 745435"/>
                  <a:gd name="connsiteX83" fmla="*/ 143216 w 206164"/>
                  <a:gd name="connsiteY83" fmla="*/ 457200 h 745435"/>
                  <a:gd name="connsiteX84" fmla="*/ 139903 w 206164"/>
                  <a:gd name="connsiteY84" fmla="*/ 447261 h 745435"/>
                  <a:gd name="connsiteX85" fmla="*/ 133277 w 206164"/>
                  <a:gd name="connsiteY85" fmla="*/ 437322 h 745435"/>
                  <a:gd name="connsiteX86" fmla="*/ 136590 w 206164"/>
                  <a:gd name="connsiteY86" fmla="*/ 427383 h 745435"/>
                  <a:gd name="connsiteX87" fmla="*/ 153156 w 206164"/>
                  <a:gd name="connsiteY87" fmla="*/ 434009 h 745435"/>
                  <a:gd name="connsiteX88" fmla="*/ 166408 w 206164"/>
                  <a:gd name="connsiteY88" fmla="*/ 440635 h 745435"/>
                  <a:gd name="connsiteX89" fmla="*/ 186286 w 206164"/>
                  <a:gd name="connsiteY89" fmla="*/ 447261 h 745435"/>
                  <a:gd name="connsiteX90" fmla="*/ 182973 w 206164"/>
                  <a:gd name="connsiteY90" fmla="*/ 427383 h 745435"/>
                  <a:gd name="connsiteX91" fmla="*/ 173034 w 206164"/>
                  <a:gd name="connsiteY91" fmla="*/ 414131 h 745435"/>
                  <a:gd name="connsiteX92" fmla="*/ 166408 w 206164"/>
                  <a:gd name="connsiteY92" fmla="*/ 400879 h 745435"/>
                  <a:gd name="connsiteX93" fmla="*/ 159782 w 206164"/>
                  <a:gd name="connsiteY93" fmla="*/ 377687 h 745435"/>
                  <a:gd name="connsiteX94" fmla="*/ 146529 w 206164"/>
                  <a:gd name="connsiteY94" fmla="*/ 344557 h 745435"/>
                  <a:gd name="connsiteX95" fmla="*/ 153156 w 206164"/>
                  <a:gd name="connsiteY95" fmla="*/ 351183 h 745435"/>
                  <a:gd name="connsiteX96" fmla="*/ 163095 w 206164"/>
                  <a:gd name="connsiteY96" fmla="*/ 354496 h 745435"/>
                  <a:gd name="connsiteX97" fmla="*/ 149842 w 206164"/>
                  <a:gd name="connsiteY97" fmla="*/ 331305 h 745435"/>
                  <a:gd name="connsiteX98" fmla="*/ 146529 w 206164"/>
                  <a:gd name="connsiteY98" fmla="*/ 321366 h 745435"/>
                  <a:gd name="connsiteX99" fmla="*/ 143216 w 206164"/>
                  <a:gd name="connsiteY99" fmla="*/ 308114 h 745435"/>
                  <a:gd name="connsiteX100" fmla="*/ 139903 w 206164"/>
                  <a:gd name="connsiteY100" fmla="*/ 284922 h 745435"/>
                  <a:gd name="connsiteX101" fmla="*/ 133277 w 206164"/>
                  <a:gd name="connsiteY101" fmla="*/ 271670 h 745435"/>
                  <a:gd name="connsiteX102" fmla="*/ 129964 w 206164"/>
                  <a:gd name="connsiteY102" fmla="*/ 225287 h 745435"/>
                  <a:gd name="connsiteX103" fmla="*/ 133277 w 206164"/>
                  <a:gd name="connsiteY103" fmla="*/ 198783 h 745435"/>
                  <a:gd name="connsiteX104" fmla="*/ 143216 w 206164"/>
                  <a:gd name="connsiteY104" fmla="*/ 212035 h 745435"/>
                  <a:gd name="connsiteX105" fmla="*/ 156469 w 206164"/>
                  <a:gd name="connsiteY105" fmla="*/ 221974 h 745435"/>
                  <a:gd name="connsiteX106" fmla="*/ 189599 w 206164"/>
                  <a:gd name="connsiteY106" fmla="*/ 241853 h 745435"/>
                  <a:gd name="connsiteX107" fmla="*/ 202851 w 206164"/>
                  <a:gd name="connsiteY107" fmla="*/ 251792 h 745435"/>
                  <a:gd name="connsiteX108" fmla="*/ 206164 w 206164"/>
                  <a:gd name="connsiteY108" fmla="*/ 261731 h 745435"/>
                  <a:gd name="connsiteX109" fmla="*/ 199538 w 206164"/>
                  <a:gd name="connsiteY109" fmla="*/ 238540 h 745435"/>
                  <a:gd name="connsiteX110" fmla="*/ 189599 w 206164"/>
                  <a:gd name="connsiteY110" fmla="*/ 231914 h 745435"/>
                  <a:gd name="connsiteX111" fmla="*/ 179660 w 206164"/>
                  <a:gd name="connsiteY111" fmla="*/ 212035 h 745435"/>
                  <a:gd name="connsiteX112" fmla="*/ 169721 w 206164"/>
                  <a:gd name="connsiteY112" fmla="*/ 205409 h 745435"/>
                  <a:gd name="connsiteX113" fmla="*/ 156469 w 206164"/>
                  <a:gd name="connsiteY113" fmla="*/ 172279 h 745435"/>
                  <a:gd name="connsiteX114" fmla="*/ 149842 w 206164"/>
                  <a:gd name="connsiteY114" fmla="*/ 162340 h 745435"/>
                  <a:gd name="connsiteX115" fmla="*/ 146529 w 206164"/>
                  <a:gd name="connsiteY115" fmla="*/ 145774 h 745435"/>
                  <a:gd name="connsiteX116" fmla="*/ 156469 w 206164"/>
                  <a:gd name="connsiteY116" fmla="*/ 152400 h 745435"/>
                  <a:gd name="connsiteX117" fmla="*/ 166408 w 206164"/>
                  <a:gd name="connsiteY117" fmla="*/ 155714 h 745435"/>
                  <a:gd name="connsiteX118" fmla="*/ 156469 w 206164"/>
                  <a:gd name="connsiteY118" fmla="*/ 132522 h 745435"/>
                  <a:gd name="connsiteX119" fmla="*/ 149842 w 206164"/>
                  <a:gd name="connsiteY119" fmla="*/ 102705 h 745435"/>
                  <a:gd name="connsiteX120" fmla="*/ 146529 w 206164"/>
                  <a:gd name="connsiteY120" fmla="*/ 59635 h 745435"/>
                  <a:gd name="connsiteX121" fmla="*/ 143216 w 206164"/>
                  <a:gd name="connsiteY121" fmla="*/ 49696 h 745435"/>
                  <a:gd name="connsiteX122" fmla="*/ 123338 w 206164"/>
                  <a:gd name="connsiteY122" fmla="*/ 0 h 74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06164" h="745435">
                    <a:moveTo>
                      <a:pt x="123338" y="0"/>
                    </a:moveTo>
                    <a:lnTo>
                      <a:pt x="123338" y="0"/>
                    </a:lnTo>
                    <a:cubicBezTo>
                      <a:pt x="121129" y="9939"/>
                      <a:pt x="119181" y="19940"/>
                      <a:pt x="116712" y="29818"/>
                    </a:cubicBezTo>
                    <a:cubicBezTo>
                      <a:pt x="115865" y="33206"/>
                      <a:pt x="114358" y="36399"/>
                      <a:pt x="113399" y="39757"/>
                    </a:cubicBezTo>
                    <a:cubicBezTo>
                      <a:pt x="111984" y="44711"/>
                      <a:pt x="109421" y="57652"/>
                      <a:pt x="106773" y="62948"/>
                    </a:cubicBezTo>
                    <a:cubicBezTo>
                      <a:pt x="104992" y="66509"/>
                      <a:pt x="102356" y="69574"/>
                      <a:pt x="100147" y="72887"/>
                    </a:cubicBezTo>
                    <a:cubicBezTo>
                      <a:pt x="99043" y="76200"/>
                      <a:pt x="99016" y="80100"/>
                      <a:pt x="96834" y="82827"/>
                    </a:cubicBezTo>
                    <a:cubicBezTo>
                      <a:pt x="89775" y="91651"/>
                      <a:pt x="85598" y="87965"/>
                      <a:pt x="76956" y="92766"/>
                    </a:cubicBezTo>
                    <a:cubicBezTo>
                      <a:pt x="69994" y="96633"/>
                      <a:pt x="63703" y="101601"/>
                      <a:pt x="57077" y="106018"/>
                    </a:cubicBezTo>
                    <a:lnTo>
                      <a:pt x="47138" y="112644"/>
                    </a:lnTo>
                    <a:cubicBezTo>
                      <a:pt x="44929" y="115957"/>
                      <a:pt x="42293" y="119022"/>
                      <a:pt x="40512" y="122583"/>
                    </a:cubicBezTo>
                    <a:cubicBezTo>
                      <a:pt x="38950" y="125707"/>
                      <a:pt x="38932" y="129490"/>
                      <a:pt x="37199" y="132522"/>
                    </a:cubicBezTo>
                    <a:cubicBezTo>
                      <a:pt x="34459" y="137316"/>
                      <a:pt x="30573" y="141357"/>
                      <a:pt x="27260" y="145774"/>
                    </a:cubicBezTo>
                    <a:cubicBezTo>
                      <a:pt x="28364" y="149087"/>
                      <a:pt x="28103" y="153244"/>
                      <a:pt x="30573" y="155714"/>
                    </a:cubicBezTo>
                    <a:cubicBezTo>
                      <a:pt x="34065" y="159206"/>
                      <a:pt x="39286" y="160395"/>
                      <a:pt x="43825" y="162340"/>
                    </a:cubicBezTo>
                    <a:cubicBezTo>
                      <a:pt x="61897" y="170085"/>
                      <a:pt x="79450" y="167488"/>
                      <a:pt x="100147" y="168966"/>
                    </a:cubicBezTo>
                    <a:cubicBezTo>
                      <a:pt x="92262" y="192621"/>
                      <a:pt x="99332" y="184970"/>
                      <a:pt x="83582" y="195470"/>
                    </a:cubicBezTo>
                    <a:cubicBezTo>
                      <a:pt x="82478" y="221974"/>
                      <a:pt x="82229" y="248528"/>
                      <a:pt x="80269" y="274983"/>
                    </a:cubicBezTo>
                    <a:cubicBezTo>
                      <a:pt x="80011" y="278466"/>
                      <a:pt x="79138" y="282195"/>
                      <a:pt x="76956" y="284922"/>
                    </a:cubicBezTo>
                    <a:cubicBezTo>
                      <a:pt x="74468" y="288031"/>
                      <a:pt x="70329" y="289339"/>
                      <a:pt x="67016" y="291548"/>
                    </a:cubicBezTo>
                    <a:cubicBezTo>
                      <a:pt x="58828" y="316112"/>
                      <a:pt x="54143" y="308303"/>
                      <a:pt x="73642" y="318053"/>
                    </a:cubicBezTo>
                    <a:cubicBezTo>
                      <a:pt x="86894" y="316949"/>
                      <a:pt x="100101" y="314740"/>
                      <a:pt x="113399" y="314740"/>
                    </a:cubicBezTo>
                    <a:cubicBezTo>
                      <a:pt x="116891" y="314740"/>
                      <a:pt x="122041" y="314811"/>
                      <a:pt x="123338" y="318053"/>
                    </a:cubicBezTo>
                    <a:cubicBezTo>
                      <a:pt x="127396" y="328199"/>
                      <a:pt x="114490" y="335959"/>
                      <a:pt x="110086" y="341244"/>
                    </a:cubicBezTo>
                    <a:cubicBezTo>
                      <a:pt x="107537" y="344303"/>
                      <a:pt x="106457" y="348561"/>
                      <a:pt x="103460" y="351183"/>
                    </a:cubicBezTo>
                    <a:cubicBezTo>
                      <a:pt x="97467" y="356427"/>
                      <a:pt x="89213" y="358804"/>
                      <a:pt x="83582" y="364435"/>
                    </a:cubicBezTo>
                    <a:cubicBezTo>
                      <a:pt x="60887" y="387130"/>
                      <a:pt x="71500" y="379116"/>
                      <a:pt x="53764" y="390940"/>
                    </a:cubicBezTo>
                    <a:cubicBezTo>
                      <a:pt x="52660" y="394253"/>
                      <a:pt x="51209" y="397470"/>
                      <a:pt x="50451" y="400879"/>
                    </a:cubicBezTo>
                    <a:cubicBezTo>
                      <a:pt x="48994" y="407436"/>
                      <a:pt x="45293" y="414298"/>
                      <a:pt x="47138" y="420757"/>
                    </a:cubicBezTo>
                    <a:cubicBezTo>
                      <a:pt x="48097" y="424115"/>
                      <a:pt x="53653" y="423385"/>
                      <a:pt x="57077" y="424070"/>
                    </a:cubicBezTo>
                    <a:cubicBezTo>
                      <a:pt x="64735" y="425601"/>
                      <a:pt x="72538" y="426279"/>
                      <a:pt x="80269" y="427383"/>
                    </a:cubicBezTo>
                    <a:cubicBezTo>
                      <a:pt x="64134" y="451581"/>
                      <a:pt x="83817" y="421171"/>
                      <a:pt x="67016" y="450574"/>
                    </a:cubicBezTo>
                    <a:cubicBezTo>
                      <a:pt x="65040" y="454031"/>
                      <a:pt x="62500" y="457137"/>
                      <a:pt x="60390" y="460514"/>
                    </a:cubicBezTo>
                    <a:cubicBezTo>
                      <a:pt x="56977" y="465975"/>
                      <a:pt x="54691" y="472233"/>
                      <a:pt x="50451" y="477079"/>
                    </a:cubicBezTo>
                    <a:cubicBezTo>
                      <a:pt x="15932" y="516529"/>
                      <a:pt x="53300" y="462866"/>
                      <a:pt x="30573" y="496957"/>
                    </a:cubicBezTo>
                    <a:cubicBezTo>
                      <a:pt x="29469" y="501374"/>
                      <a:pt x="28511" y="505831"/>
                      <a:pt x="27260" y="510209"/>
                    </a:cubicBezTo>
                    <a:cubicBezTo>
                      <a:pt x="26301" y="513567"/>
                      <a:pt x="21852" y="517354"/>
                      <a:pt x="23947" y="520148"/>
                    </a:cubicBezTo>
                    <a:cubicBezTo>
                      <a:pt x="26679" y="523791"/>
                      <a:pt x="32782" y="522357"/>
                      <a:pt x="37199" y="523461"/>
                    </a:cubicBezTo>
                    <a:cubicBezTo>
                      <a:pt x="41616" y="522357"/>
                      <a:pt x="46378" y="522184"/>
                      <a:pt x="50451" y="520148"/>
                    </a:cubicBezTo>
                    <a:cubicBezTo>
                      <a:pt x="57574" y="516587"/>
                      <a:pt x="70329" y="506896"/>
                      <a:pt x="70329" y="506896"/>
                    </a:cubicBezTo>
                    <a:cubicBezTo>
                      <a:pt x="72538" y="509105"/>
                      <a:pt x="76645" y="510414"/>
                      <a:pt x="76956" y="513522"/>
                    </a:cubicBezTo>
                    <a:cubicBezTo>
                      <a:pt x="77527" y="519230"/>
                      <a:pt x="74764" y="541096"/>
                      <a:pt x="70329" y="549966"/>
                    </a:cubicBezTo>
                    <a:cubicBezTo>
                      <a:pt x="68548" y="553527"/>
                      <a:pt x="65484" y="556344"/>
                      <a:pt x="63703" y="559905"/>
                    </a:cubicBezTo>
                    <a:cubicBezTo>
                      <a:pt x="49987" y="587338"/>
                      <a:pt x="72753" y="551299"/>
                      <a:pt x="53764" y="579783"/>
                    </a:cubicBezTo>
                    <a:cubicBezTo>
                      <a:pt x="52660" y="585305"/>
                      <a:pt x="51817" y="590885"/>
                      <a:pt x="50451" y="596348"/>
                    </a:cubicBezTo>
                    <a:cubicBezTo>
                      <a:pt x="48571" y="603866"/>
                      <a:pt x="42791" y="616776"/>
                      <a:pt x="40512" y="622853"/>
                    </a:cubicBezTo>
                    <a:cubicBezTo>
                      <a:pt x="39286" y="626123"/>
                      <a:pt x="38761" y="629668"/>
                      <a:pt x="37199" y="632792"/>
                    </a:cubicBezTo>
                    <a:cubicBezTo>
                      <a:pt x="35418" y="636353"/>
                      <a:pt x="32354" y="639170"/>
                      <a:pt x="30573" y="642731"/>
                    </a:cubicBezTo>
                    <a:cubicBezTo>
                      <a:pt x="27913" y="648050"/>
                      <a:pt x="26607" y="653977"/>
                      <a:pt x="23947" y="659296"/>
                    </a:cubicBezTo>
                    <a:cubicBezTo>
                      <a:pt x="22166" y="662857"/>
                      <a:pt x="19296" y="665778"/>
                      <a:pt x="17321" y="669235"/>
                    </a:cubicBezTo>
                    <a:cubicBezTo>
                      <a:pt x="6623" y="687956"/>
                      <a:pt x="15879" y="677302"/>
                      <a:pt x="4069" y="689114"/>
                    </a:cubicBezTo>
                    <a:cubicBezTo>
                      <a:pt x="2507" y="693801"/>
                      <a:pt x="-4251" y="708145"/>
                      <a:pt x="4069" y="712305"/>
                    </a:cubicBezTo>
                    <a:cubicBezTo>
                      <a:pt x="7630" y="714086"/>
                      <a:pt x="10695" y="707888"/>
                      <a:pt x="14008" y="705679"/>
                    </a:cubicBezTo>
                    <a:cubicBezTo>
                      <a:pt x="14115" y="705142"/>
                      <a:pt x="17954" y="682391"/>
                      <a:pt x="20634" y="679174"/>
                    </a:cubicBezTo>
                    <a:cubicBezTo>
                      <a:pt x="24169" y="674932"/>
                      <a:pt x="29393" y="672444"/>
                      <a:pt x="33886" y="669235"/>
                    </a:cubicBezTo>
                    <a:cubicBezTo>
                      <a:pt x="45125" y="661207"/>
                      <a:pt x="41456" y="663399"/>
                      <a:pt x="53764" y="659296"/>
                    </a:cubicBezTo>
                    <a:cubicBezTo>
                      <a:pt x="78328" y="642920"/>
                      <a:pt x="65833" y="644482"/>
                      <a:pt x="90208" y="649357"/>
                    </a:cubicBezTo>
                    <a:cubicBezTo>
                      <a:pt x="93521" y="653774"/>
                      <a:pt x="96416" y="658539"/>
                      <a:pt x="100147" y="662609"/>
                    </a:cubicBezTo>
                    <a:cubicBezTo>
                      <a:pt x="108590" y="671819"/>
                      <a:pt x="121063" y="677939"/>
                      <a:pt x="126651" y="689114"/>
                    </a:cubicBezTo>
                    <a:cubicBezTo>
                      <a:pt x="137864" y="711541"/>
                      <a:pt x="128151" y="694429"/>
                      <a:pt x="146529" y="718931"/>
                    </a:cubicBezTo>
                    <a:cubicBezTo>
                      <a:pt x="148918" y="722116"/>
                      <a:pt x="150097" y="726321"/>
                      <a:pt x="153156" y="728870"/>
                    </a:cubicBezTo>
                    <a:cubicBezTo>
                      <a:pt x="156950" y="732032"/>
                      <a:pt x="161991" y="733287"/>
                      <a:pt x="166408" y="735496"/>
                    </a:cubicBezTo>
                    <a:cubicBezTo>
                      <a:pt x="168617" y="738809"/>
                      <a:pt x="169052" y="745435"/>
                      <a:pt x="173034" y="745435"/>
                    </a:cubicBezTo>
                    <a:cubicBezTo>
                      <a:pt x="176526" y="745435"/>
                      <a:pt x="176347" y="738988"/>
                      <a:pt x="176347" y="735496"/>
                    </a:cubicBezTo>
                    <a:cubicBezTo>
                      <a:pt x="176347" y="727500"/>
                      <a:pt x="172335" y="716835"/>
                      <a:pt x="169721" y="708992"/>
                    </a:cubicBezTo>
                    <a:cubicBezTo>
                      <a:pt x="164671" y="668587"/>
                      <a:pt x="171014" y="695443"/>
                      <a:pt x="159782" y="669235"/>
                    </a:cubicBezTo>
                    <a:cubicBezTo>
                      <a:pt x="153331" y="654183"/>
                      <a:pt x="160862" y="663688"/>
                      <a:pt x="149842" y="652670"/>
                    </a:cubicBezTo>
                    <a:cubicBezTo>
                      <a:pt x="134809" y="622605"/>
                      <a:pt x="142069" y="634385"/>
                      <a:pt x="129964" y="616227"/>
                    </a:cubicBezTo>
                    <a:cubicBezTo>
                      <a:pt x="131068" y="612914"/>
                      <a:pt x="130034" y="607584"/>
                      <a:pt x="133277" y="606287"/>
                    </a:cubicBezTo>
                    <a:cubicBezTo>
                      <a:pt x="135169" y="605530"/>
                      <a:pt x="153522" y="611932"/>
                      <a:pt x="156469" y="612914"/>
                    </a:cubicBezTo>
                    <a:cubicBezTo>
                      <a:pt x="161991" y="611809"/>
                      <a:pt x="169052" y="613582"/>
                      <a:pt x="173034" y="609600"/>
                    </a:cubicBezTo>
                    <a:cubicBezTo>
                      <a:pt x="175503" y="607131"/>
                      <a:pt x="171658" y="602567"/>
                      <a:pt x="169721" y="599661"/>
                    </a:cubicBezTo>
                    <a:cubicBezTo>
                      <a:pt x="167122" y="595763"/>
                      <a:pt x="162593" y="593470"/>
                      <a:pt x="159782" y="589722"/>
                    </a:cubicBezTo>
                    <a:cubicBezTo>
                      <a:pt x="155918" y="584571"/>
                      <a:pt x="153155" y="578679"/>
                      <a:pt x="149842" y="573157"/>
                    </a:cubicBezTo>
                    <a:lnTo>
                      <a:pt x="143216" y="546653"/>
                    </a:lnTo>
                    <a:cubicBezTo>
                      <a:pt x="142250" y="542790"/>
                      <a:pt x="138565" y="540171"/>
                      <a:pt x="136590" y="536714"/>
                    </a:cubicBezTo>
                    <a:cubicBezTo>
                      <a:pt x="134140" y="532426"/>
                      <a:pt x="132173" y="527879"/>
                      <a:pt x="129964" y="523461"/>
                    </a:cubicBezTo>
                    <a:cubicBezTo>
                      <a:pt x="134381" y="522357"/>
                      <a:pt x="138663" y="520148"/>
                      <a:pt x="143216" y="520148"/>
                    </a:cubicBezTo>
                    <a:cubicBezTo>
                      <a:pt x="183832" y="520148"/>
                      <a:pt x="145566" y="527843"/>
                      <a:pt x="176347" y="520148"/>
                    </a:cubicBezTo>
                    <a:cubicBezTo>
                      <a:pt x="175243" y="516835"/>
                      <a:pt x="174596" y="513333"/>
                      <a:pt x="173034" y="510209"/>
                    </a:cubicBezTo>
                    <a:cubicBezTo>
                      <a:pt x="171253" y="506648"/>
                      <a:pt x="167976" y="503930"/>
                      <a:pt x="166408" y="500270"/>
                    </a:cubicBezTo>
                    <a:cubicBezTo>
                      <a:pt x="164614" y="496085"/>
                      <a:pt x="164889" y="491203"/>
                      <a:pt x="163095" y="487018"/>
                    </a:cubicBezTo>
                    <a:cubicBezTo>
                      <a:pt x="161527" y="483358"/>
                      <a:pt x="158250" y="480640"/>
                      <a:pt x="156469" y="477079"/>
                    </a:cubicBezTo>
                    <a:cubicBezTo>
                      <a:pt x="146879" y="457900"/>
                      <a:pt x="162059" y="476043"/>
                      <a:pt x="143216" y="457200"/>
                    </a:cubicBezTo>
                    <a:cubicBezTo>
                      <a:pt x="142112" y="453887"/>
                      <a:pt x="141465" y="450385"/>
                      <a:pt x="139903" y="447261"/>
                    </a:cubicBezTo>
                    <a:cubicBezTo>
                      <a:pt x="138122" y="443700"/>
                      <a:pt x="133932" y="441250"/>
                      <a:pt x="133277" y="437322"/>
                    </a:cubicBezTo>
                    <a:cubicBezTo>
                      <a:pt x="132703" y="433877"/>
                      <a:pt x="135486" y="430696"/>
                      <a:pt x="136590" y="427383"/>
                    </a:cubicBezTo>
                    <a:cubicBezTo>
                      <a:pt x="142112" y="429592"/>
                      <a:pt x="147721" y="431594"/>
                      <a:pt x="153156" y="434009"/>
                    </a:cubicBezTo>
                    <a:cubicBezTo>
                      <a:pt x="157669" y="436015"/>
                      <a:pt x="161823" y="438801"/>
                      <a:pt x="166408" y="440635"/>
                    </a:cubicBezTo>
                    <a:cubicBezTo>
                      <a:pt x="172893" y="443229"/>
                      <a:pt x="186286" y="447261"/>
                      <a:pt x="186286" y="447261"/>
                    </a:cubicBezTo>
                    <a:cubicBezTo>
                      <a:pt x="185182" y="440635"/>
                      <a:pt x="185468" y="433620"/>
                      <a:pt x="182973" y="427383"/>
                    </a:cubicBezTo>
                    <a:cubicBezTo>
                      <a:pt x="180922" y="422256"/>
                      <a:pt x="175960" y="418813"/>
                      <a:pt x="173034" y="414131"/>
                    </a:cubicBezTo>
                    <a:cubicBezTo>
                      <a:pt x="170416" y="409943"/>
                      <a:pt x="168142" y="405503"/>
                      <a:pt x="166408" y="400879"/>
                    </a:cubicBezTo>
                    <a:cubicBezTo>
                      <a:pt x="158003" y="378465"/>
                      <a:pt x="167791" y="396376"/>
                      <a:pt x="159782" y="377687"/>
                    </a:cubicBezTo>
                    <a:cubicBezTo>
                      <a:pt x="145152" y="343549"/>
                      <a:pt x="161620" y="389823"/>
                      <a:pt x="146529" y="344557"/>
                    </a:cubicBezTo>
                    <a:cubicBezTo>
                      <a:pt x="145541" y="341594"/>
                      <a:pt x="150477" y="349576"/>
                      <a:pt x="153156" y="351183"/>
                    </a:cubicBezTo>
                    <a:cubicBezTo>
                      <a:pt x="156151" y="352980"/>
                      <a:pt x="159782" y="353392"/>
                      <a:pt x="163095" y="354496"/>
                    </a:cubicBezTo>
                    <a:cubicBezTo>
                      <a:pt x="156088" y="326468"/>
                      <a:pt x="165634" y="354991"/>
                      <a:pt x="149842" y="331305"/>
                    </a:cubicBezTo>
                    <a:cubicBezTo>
                      <a:pt x="147905" y="328399"/>
                      <a:pt x="147488" y="324724"/>
                      <a:pt x="146529" y="321366"/>
                    </a:cubicBezTo>
                    <a:cubicBezTo>
                      <a:pt x="145278" y="316988"/>
                      <a:pt x="144030" y="312594"/>
                      <a:pt x="143216" y="308114"/>
                    </a:cubicBezTo>
                    <a:cubicBezTo>
                      <a:pt x="141819" y="300431"/>
                      <a:pt x="141958" y="292456"/>
                      <a:pt x="139903" y="284922"/>
                    </a:cubicBezTo>
                    <a:cubicBezTo>
                      <a:pt x="138604" y="280157"/>
                      <a:pt x="135486" y="276087"/>
                      <a:pt x="133277" y="271670"/>
                    </a:cubicBezTo>
                    <a:cubicBezTo>
                      <a:pt x="132173" y="256209"/>
                      <a:pt x="129964" y="240787"/>
                      <a:pt x="129964" y="225287"/>
                    </a:cubicBezTo>
                    <a:cubicBezTo>
                      <a:pt x="129964" y="216384"/>
                      <a:pt x="126981" y="205079"/>
                      <a:pt x="133277" y="198783"/>
                    </a:cubicBezTo>
                    <a:cubicBezTo>
                      <a:pt x="137181" y="194879"/>
                      <a:pt x="139312" y="208131"/>
                      <a:pt x="143216" y="212035"/>
                    </a:cubicBezTo>
                    <a:cubicBezTo>
                      <a:pt x="147121" y="215940"/>
                      <a:pt x="151945" y="218807"/>
                      <a:pt x="156469" y="221974"/>
                    </a:cubicBezTo>
                    <a:cubicBezTo>
                      <a:pt x="224560" y="269638"/>
                      <a:pt x="141873" y="212024"/>
                      <a:pt x="189599" y="241853"/>
                    </a:cubicBezTo>
                    <a:cubicBezTo>
                      <a:pt x="194281" y="244779"/>
                      <a:pt x="198434" y="248479"/>
                      <a:pt x="202851" y="251792"/>
                    </a:cubicBezTo>
                    <a:cubicBezTo>
                      <a:pt x="203955" y="255105"/>
                      <a:pt x="206164" y="265223"/>
                      <a:pt x="206164" y="261731"/>
                    </a:cubicBezTo>
                    <a:cubicBezTo>
                      <a:pt x="206164" y="261136"/>
                      <a:pt x="201100" y="240493"/>
                      <a:pt x="199538" y="238540"/>
                    </a:cubicBezTo>
                    <a:cubicBezTo>
                      <a:pt x="197051" y="235431"/>
                      <a:pt x="192912" y="234123"/>
                      <a:pt x="189599" y="231914"/>
                    </a:cubicBezTo>
                    <a:cubicBezTo>
                      <a:pt x="186904" y="223830"/>
                      <a:pt x="186083" y="218458"/>
                      <a:pt x="179660" y="212035"/>
                    </a:cubicBezTo>
                    <a:cubicBezTo>
                      <a:pt x="176844" y="209219"/>
                      <a:pt x="173034" y="207618"/>
                      <a:pt x="169721" y="205409"/>
                    </a:cubicBezTo>
                    <a:cubicBezTo>
                      <a:pt x="159971" y="185910"/>
                      <a:pt x="164657" y="196842"/>
                      <a:pt x="156469" y="172279"/>
                    </a:cubicBezTo>
                    <a:cubicBezTo>
                      <a:pt x="155210" y="168501"/>
                      <a:pt x="152051" y="165653"/>
                      <a:pt x="149842" y="162340"/>
                    </a:cubicBezTo>
                    <a:cubicBezTo>
                      <a:pt x="148738" y="156818"/>
                      <a:pt x="143405" y="150459"/>
                      <a:pt x="146529" y="145774"/>
                    </a:cubicBezTo>
                    <a:cubicBezTo>
                      <a:pt x="148738" y="142461"/>
                      <a:pt x="152907" y="150619"/>
                      <a:pt x="156469" y="152400"/>
                    </a:cubicBezTo>
                    <a:cubicBezTo>
                      <a:pt x="159593" y="153962"/>
                      <a:pt x="166408" y="155714"/>
                      <a:pt x="166408" y="155714"/>
                    </a:cubicBezTo>
                    <a:cubicBezTo>
                      <a:pt x="159513" y="128133"/>
                      <a:pt x="167909" y="155401"/>
                      <a:pt x="156469" y="132522"/>
                    </a:cubicBezTo>
                    <a:cubicBezTo>
                      <a:pt x="152392" y="124367"/>
                      <a:pt x="151114" y="110337"/>
                      <a:pt x="149842" y="102705"/>
                    </a:cubicBezTo>
                    <a:cubicBezTo>
                      <a:pt x="148738" y="88348"/>
                      <a:pt x="148315" y="73923"/>
                      <a:pt x="146529" y="59635"/>
                    </a:cubicBezTo>
                    <a:cubicBezTo>
                      <a:pt x="146096" y="56170"/>
                      <a:pt x="145153" y="52602"/>
                      <a:pt x="143216" y="49696"/>
                    </a:cubicBezTo>
                    <a:cubicBezTo>
                      <a:pt x="119846" y="14641"/>
                      <a:pt x="126651" y="8283"/>
                      <a:pt x="123338"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7" name="Group 76">
              <a:extLst>
                <a:ext uri="{FF2B5EF4-FFF2-40B4-BE49-F238E27FC236}">
                  <a16:creationId xmlns:a16="http://schemas.microsoft.com/office/drawing/2014/main" id="{6C06F358-9B1F-496A-836B-D2136DC0D86F}"/>
                </a:ext>
              </a:extLst>
            </p:cNvPr>
            <p:cNvGrpSpPr/>
            <p:nvPr/>
          </p:nvGrpSpPr>
          <p:grpSpPr>
            <a:xfrm>
              <a:off x="3611217" y="4485861"/>
              <a:ext cx="188844" cy="1518699"/>
              <a:chOff x="3611217" y="4485861"/>
              <a:chExt cx="188844" cy="1518699"/>
            </a:xfrm>
          </p:grpSpPr>
          <p:cxnSp>
            <p:nvCxnSpPr>
              <p:cNvPr id="130" name="Straight Connector 129">
                <a:extLst>
                  <a:ext uri="{FF2B5EF4-FFF2-40B4-BE49-F238E27FC236}">
                    <a16:creationId xmlns:a16="http://schemas.microsoft.com/office/drawing/2014/main" id="{B02550AB-3EA6-8137-5278-FE4CFE7D96FF}"/>
                  </a:ext>
                </a:extLst>
              </p:cNvPr>
              <p:cNvCxnSpPr/>
              <p:nvPr/>
            </p:nvCxnSpPr>
            <p:spPr>
              <a:xfrm flipV="1">
                <a:off x="3712576" y="5061611"/>
                <a:ext cx="0" cy="942949"/>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96" name="Freeform 95">
                <a:extLst>
                  <a:ext uri="{FF2B5EF4-FFF2-40B4-BE49-F238E27FC236}">
                    <a16:creationId xmlns:a16="http://schemas.microsoft.com/office/drawing/2014/main" id="{FF90BCBE-09B5-5491-7537-A84D99F61C4B}"/>
                  </a:ext>
                </a:extLst>
              </p:cNvPr>
              <p:cNvSpPr/>
              <p:nvPr/>
            </p:nvSpPr>
            <p:spPr>
              <a:xfrm>
                <a:off x="3611217" y="4485861"/>
                <a:ext cx="188844" cy="696795"/>
              </a:xfrm>
              <a:custGeom>
                <a:avLst/>
                <a:gdLst>
                  <a:gd name="connsiteX0" fmla="*/ 99392 w 188844"/>
                  <a:gd name="connsiteY0" fmla="*/ 0 h 696795"/>
                  <a:gd name="connsiteX1" fmla="*/ 99392 w 188844"/>
                  <a:gd name="connsiteY1" fmla="*/ 0 h 696795"/>
                  <a:gd name="connsiteX2" fmla="*/ 96079 w 188844"/>
                  <a:gd name="connsiteY2" fmla="*/ 72887 h 696795"/>
                  <a:gd name="connsiteX3" fmla="*/ 92766 w 188844"/>
                  <a:gd name="connsiteY3" fmla="*/ 99391 h 696795"/>
                  <a:gd name="connsiteX4" fmla="*/ 82826 w 188844"/>
                  <a:gd name="connsiteY4" fmla="*/ 109330 h 696795"/>
                  <a:gd name="connsiteX5" fmla="*/ 76200 w 188844"/>
                  <a:gd name="connsiteY5" fmla="*/ 119269 h 696795"/>
                  <a:gd name="connsiteX6" fmla="*/ 72887 w 188844"/>
                  <a:gd name="connsiteY6" fmla="*/ 129209 h 696795"/>
                  <a:gd name="connsiteX7" fmla="*/ 82826 w 188844"/>
                  <a:gd name="connsiteY7" fmla="*/ 135835 h 696795"/>
                  <a:gd name="connsiteX8" fmla="*/ 112644 w 188844"/>
                  <a:gd name="connsiteY8" fmla="*/ 139148 h 696795"/>
                  <a:gd name="connsiteX9" fmla="*/ 92766 w 188844"/>
                  <a:gd name="connsiteY9" fmla="*/ 149087 h 696795"/>
                  <a:gd name="connsiteX10" fmla="*/ 79513 w 188844"/>
                  <a:gd name="connsiteY10" fmla="*/ 165652 h 696795"/>
                  <a:gd name="connsiteX11" fmla="*/ 69574 w 188844"/>
                  <a:gd name="connsiteY11" fmla="*/ 168965 h 696795"/>
                  <a:gd name="connsiteX12" fmla="*/ 66261 w 188844"/>
                  <a:gd name="connsiteY12" fmla="*/ 178904 h 696795"/>
                  <a:gd name="connsiteX13" fmla="*/ 46383 w 188844"/>
                  <a:gd name="connsiteY13" fmla="*/ 185530 h 696795"/>
                  <a:gd name="connsiteX14" fmla="*/ 26505 w 188844"/>
                  <a:gd name="connsiteY14" fmla="*/ 212035 h 696795"/>
                  <a:gd name="connsiteX15" fmla="*/ 29818 w 188844"/>
                  <a:gd name="connsiteY15" fmla="*/ 221974 h 696795"/>
                  <a:gd name="connsiteX16" fmla="*/ 79513 w 188844"/>
                  <a:gd name="connsiteY16" fmla="*/ 231913 h 696795"/>
                  <a:gd name="connsiteX17" fmla="*/ 96079 w 188844"/>
                  <a:gd name="connsiteY17" fmla="*/ 235226 h 696795"/>
                  <a:gd name="connsiteX18" fmla="*/ 82826 w 188844"/>
                  <a:gd name="connsiteY18" fmla="*/ 251791 h 696795"/>
                  <a:gd name="connsiteX19" fmla="*/ 69574 w 188844"/>
                  <a:gd name="connsiteY19" fmla="*/ 258417 h 696795"/>
                  <a:gd name="connsiteX20" fmla="*/ 59635 w 188844"/>
                  <a:gd name="connsiteY20" fmla="*/ 268356 h 696795"/>
                  <a:gd name="connsiteX21" fmla="*/ 39757 w 188844"/>
                  <a:gd name="connsiteY21" fmla="*/ 278296 h 696795"/>
                  <a:gd name="connsiteX22" fmla="*/ 36444 w 188844"/>
                  <a:gd name="connsiteY22" fmla="*/ 308113 h 696795"/>
                  <a:gd name="connsiteX23" fmla="*/ 46383 w 188844"/>
                  <a:gd name="connsiteY23" fmla="*/ 314739 h 696795"/>
                  <a:gd name="connsiteX24" fmla="*/ 43070 w 188844"/>
                  <a:gd name="connsiteY24" fmla="*/ 344556 h 696795"/>
                  <a:gd name="connsiteX25" fmla="*/ 33131 w 188844"/>
                  <a:gd name="connsiteY25" fmla="*/ 347869 h 696795"/>
                  <a:gd name="connsiteX26" fmla="*/ 56322 w 188844"/>
                  <a:gd name="connsiteY26" fmla="*/ 361122 h 696795"/>
                  <a:gd name="connsiteX27" fmla="*/ 82826 w 188844"/>
                  <a:gd name="connsiteY27" fmla="*/ 374374 h 696795"/>
                  <a:gd name="connsiteX28" fmla="*/ 86140 w 188844"/>
                  <a:gd name="connsiteY28" fmla="*/ 387626 h 696795"/>
                  <a:gd name="connsiteX29" fmla="*/ 72887 w 188844"/>
                  <a:gd name="connsiteY29" fmla="*/ 427382 h 696795"/>
                  <a:gd name="connsiteX30" fmla="*/ 53009 w 188844"/>
                  <a:gd name="connsiteY30" fmla="*/ 440635 h 696795"/>
                  <a:gd name="connsiteX31" fmla="*/ 43070 w 188844"/>
                  <a:gd name="connsiteY31" fmla="*/ 450574 h 696795"/>
                  <a:gd name="connsiteX32" fmla="*/ 36444 w 188844"/>
                  <a:gd name="connsiteY32" fmla="*/ 460513 h 696795"/>
                  <a:gd name="connsiteX33" fmla="*/ 26505 w 188844"/>
                  <a:gd name="connsiteY33" fmla="*/ 467139 h 696795"/>
                  <a:gd name="connsiteX34" fmla="*/ 49696 w 188844"/>
                  <a:gd name="connsiteY34" fmla="*/ 506896 h 696795"/>
                  <a:gd name="connsiteX35" fmla="*/ 72887 w 188844"/>
                  <a:gd name="connsiteY35" fmla="*/ 510209 h 696795"/>
                  <a:gd name="connsiteX36" fmla="*/ 72887 w 188844"/>
                  <a:gd name="connsiteY36" fmla="*/ 533400 h 696795"/>
                  <a:gd name="connsiteX37" fmla="*/ 59635 w 188844"/>
                  <a:gd name="connsiteY37" fmla="*/ 536713 h 696795"/>
                  <a:gd name="connsiteX38" fmla="*/ 39757 w 188844"/>
                  <a:gd name="connsiteY38" fmla="*/ 549965 h 696795"/>
                  <a:gd name="connsiteX39" fmla="*/ 19879 w 188844"/>
                  <a:gd name="connsiteY39" fmla="*/ 563217 h 696795"/>
                  <a:gd name="connsiteX40" fmla="*/ 0 w 188844"/>
                  <a:gd name="connsiteY40" fmla="*/ 569843 h 696795"/>
                  <a:gd name="connsiteX41" fmla="*/ 3313 w 188844"/>
                  <a:gd name="connsiteY41" fmla="*/ 579782 h 696795"/>
                  <a:gd name="connsiteX42" fmla="*/ 23192 w 188844"/>
                  <a:gd name="connsiteY42" fmla="*/ 576469 h 696795"/>
                  <a:gd name="connsiteX43" fmla="*/ 49696 w 188844"/>
                  <a:gd name="connsiteY43" fmla="*/ 573156 h 696795"/>
                  <a:gd name="connsiteX44" fmla="*/ 59635 w 188844"/>
                  <a:gd name="connsiteY44" fmla="*/ 566530 h 696795"/>
                  <a:gd name="connsiteX45" fmla="*/ 56322 w 188844"/>
                  <a:gd name="connsiteY45" fmla="*/ 586409 h 696795"/>
                  <a:gd name="connsiteX46" fmla="*/ 53009 w 188844"/>
                  <a:gd name="connsiteY46" fmla="*/ 596348 h 696795"/>
                  <a:gd name="connsiteX47" fmla="*/ 43070 w 188844"/>
                  <a:gd name="connsiteY47" fmla="*/ 599661 h 696795"/>
                  <a:gd name="connsiteX48" fmla="*/ 29818 w 188844"/>
                  <a:gd name="connsiteY48" fmla="*/ 629478 h 696795"/>
                  <a:gd name="connsiteX49" fmla="*/ 26505 w 188844"/>
                  <a:gd name="connsiteY49" fmla="*/ 639417 h 696795"/>
                  <a:gd name="connsiteX50" fmla="*/ 36444 w 188844"/>
                  <a:gd name="connsiteY50" fmla="*/ 642730 h 696795"/>
                  <a:gd name="connsiteX51" fmla="*/ 69574 w 188844"/>
                  <a:gd name="connsiteY51" fmla="*/ 636104 h 696795"/>
                  <a:gd name="connsiteX52" fmla="*/ 62948 w 188844"/>
                  <a:gd name="connsiteY52" fmla="*/ 646043 h 696795"/>
                  <a:gd name="connsiteX53" fmla="*/ 53009 w 188844"/>
                  <a:gd name="connsiteY53" fmla="*/ 652669 h 696795"/>
                  <a:gd name="connsiteX54" fmla="*/ 49696 w 188844"/>
                  <a:gd name="connsiteY54" fmla="*/ 662609 h 696795"/>
                  <a:gd name="connsiteX55" fmla="*/ 43070 w 188844"/>
                  <a:gd name="connsiteY55" fmla="*/ 672548 h 696795"/>
                  <a:gd name="connsiteX56" fmla="*/ 72887 w 188844"/>
                  <a:gd name="connsiteY56" fmla="*/ 672548 h 696795"/>
                  <a:gd name="connsiteX57" fmla="*/ 82826 w 188844"/>
                  <a:gd name="connsiteY57" fmla="*/ 669235 h 696795"/>
                  <a:gd name="connsiteX58" fmla="*/ 96079 w 188844"/>
                  <a:gd name="connsiteY58" fmla="*/ 672548 h 696795"/>
                  <a:gd name="connsiteX59" fmla="*/ 106018 w 188844"/>
                  <a:gd name="connsiteY59" fmla="*/ 675861 h 696795"/>
                  <a:gd name="connsiteX60" fmla="*/ 142461 w 188844"/>
                  <a:gd name="connsiteY60" fmla="*/ 685800 h 696795"/>
                  <a:gd name="connsiteX61" fmla="*/ 152400 w 188844"/>
                  <a:gd name="connsiteY61" fmla="*/ 689113 h 696795"/>
                  <a:gd name="connsiteX62" fmla="*/ 162340 w 188844"/>
                  <a:gd name="connsiteY62" fmla="*/ 695739 h 696795"/>
                  <a:gd name="connsiteX63" fmla="*/ 139148 w 188844"/>
                  <a:gd name="connsiteY63" fmla="*/ 669235 h 696795"/>
                  <a:gd name="connsiteX64" fmla="*/ 125896 w 188844"/>
                  <a:gd name="connsiteY64" fmla="*/ 639417 h 696795"/>
                  <a:gd name="connsiteX65" fmla="*/ 122583 w 188844"/>
                  <a:gd name="connsiteY65" fmla="*/ 619539 h 696795"/>
                  <a:gd name="connsiteX66" fmla="*/ 119270 w 188844"/>
                  <a:gd name="connsiteY66" fmla="*/ 586409 h 696795"/>
                  <a:gd name="connsiteX67" fmla="*/ 112644 w 188844"/>
                  <a:gd name="connsiteY67" fmla="*/ 559904 h 696795"/>
                  <a:gd name="connsiteX68" fmla="*/ 122583 w 188844"/>
                  <a:gd name="connsiteY68" fmla="*/ 566530 h 696795"/>
                  <a:gd name="connsiteX69" fmla="*/ 135835 w 188844"/>
                  <a:gd name="connsiteY69" fmla="*/ 576469 h 696795"/>
                  <a:gd name="connsiteX70" fmla="*/ 162340 w 188844"/>
                  <a:gd name="connsiteY70" fmla="*/ 593035 h 696795"/>
                  <a:gd name="connsiteX71" fmla="*/ 172279 w 188844"/>
                  <a:gd name="connsiteY71" fmla="*/ 599661 h 696795"/>
                  <a:gd name="connsiteX72" fmla="*/ 185531 w 188844"/>
                  <a:gd name="connsiteY72" fmla="*/ 609600 h 696795"/>
                  <a:gd name="connsiteX73" fmla="*/ 172279 w 188844"/>
                  <a:gd name="connsiteY73" fmla="*/ 589722 h 696795"/>
                  <a:gd name="connsiteX74" fmla="*/ 159026 w 188844"/>
                  <a:gd name="connsiteY74" fmla="*/ 573156 h 696795"/>
                  <a:gd name="connsiteX75" fmla="*/ 152400 w 188844"/>
                  <a:gd name="connsiteY75" fmla="*/ 559904 h 696795"/>
                  <a:gd name="connsiteX76" fmla="*/ 142461 w 188844"/>
                  <a:gd name="connsiteY76" fmla="*/ 546652 h 696795"/>
                  <a:gd name="connsiteX77" fmla="*/ 132522 w 188844"/>
                  <a:gd name="connsiteY77" fmla="*/ 526774 h 696795"/>
                  <a:gd name="connsiteX78" fmla="*/ 119270 w 188844"/>
                  <a:gd name="connsiteY78" fmla="*/ 516835 h 696795"/>
                  <a:gd name="connsiteX79" fmla="*/ 102705 w 188844"/>
                  <a:gd name="connsiteY79" fmla="*/ 493643 h 696795"/>
                  <a:gd name="connsiteX80" fmla="*/ 96079 w 188844"/>
                  <a:gd name="connsiteY80" fmla="*/ 470452 h 696795"/>
                  <a:gd name="connsiteX81" fmla="*/ 119270 w 188844"/>
                  <a:gd name="connsiteY81" fmla="*/ 473765 h 696795"/>
                  <a:gd name="connsiteX82" fmla="*/ 129209 w 188844"/>
                  <a:gd name="connsiteY82" fmla="*/ 483704 h 696795"/>
                  <a:gd name="connsiteX83" fmla="*/ 142461 w 188844"/>
                  <a:gd name="connsiteY83" fmla="*/ 487017 h 696795"/>
                  <a:gd name="connsiteX84" fmla="*/ 152400 w 188844"/>
                  <a:gd name="connsiteY84" fmla="*/ 490330 h 696795"/>
                  <a:gd name="connsiteX85" fmla="*/ 162340 w 188844"/>
                  <a:gd name="connsiteY85" fmla="*/ 487017 h 696795"/>
                  <a:gd name="connsiteX86" fmla="*/ 145774 w 188844"/>
                  <a:gd name="connsiteY86" fmla="*/ 463826 h 696795"/>
                  <a:gd name="connsiteX87" fmla="*/ 125896 w 188844"/>
                  <a:gd name="connsiteY87" fmla="*/ 447261 h 696795"/>
                  <a:gd name="connsiteX88" fmla="*/ 102705 w 188844"/>
                  <a:gd name="connsiteY88" fmla="*/ 424069 h 696795"/>
                  <a:gd name="connsiteX89" fmla="*/ 82826 w 188844"/>
                  <a:gd name="connsiteY89" fmla="*/ 397565 h 696795"/>
                  <a:gd name="connsiteX90" fmla="*/ 79513 w 188844"/>
                  <a:gd name="connsiteY90" fmla="*/ 381000 h 696795"/>
                  <a:gd name="connsiteX91" fmla="*/ 76200 w 188844"/>
                  <a:gd name="connsiteY91" fmla="*/ 367748 h 696795"/>
                  <a:gd name="connsiteX92" fmla="*/ 72887 w 188844"/>
                  <a:gd name="connsiteY92" fmla="*/ 347869 h 696795"/>
                  <a:gd name="connsiteX93" fmla="*/ 76200 w 188844"/>
                  <a:gd name="connsiteY93" fmla="*/ 334617 h 696795"/>
                  <a:gd name="connsiteX94" fmla="*/ 159026 w 188844"/>
                  <a:gd name="connsiteY94" fmla="*/ 341243 h 696795"/>
                  <a:gd name="connsiteX95" fmla="*/ 188844 w 188844"/>
                  <a:gd name="connsiteY95" fmla="*/ 354496 h 696795"/>
                  <a:gd name="connsiteX96" fmla="*/ 178905 w 188844"/>
                  <a:gd name="connsiteY96" fmla="*/ 351182 h 696795"/>
                  <a:gd name="connsiteX97" fmla="*/ 168966 w 188844"/>
                  <a:gd name="connsiteY97" fmla="*/ 344556 h 696795"/>
                  <a:gd name="connsiteX98" fmla="*/ 162340 w 188844"/>
                  <a:gd name="connsiteY98" fmla="*/ 331304 h 696795"/>
                  <a:gd name="connsiteX99" fmla="*/ 155713 w 188844"/>
                  <a:gd name="connsiteY99" fmla="*/ 324678 h 696795"/>
                  <a:gd name="connsiteX100" fmla="*/ 149087 w 188844"/>
                  <a:gd name="connsiteY100" fmla="*/ 304800 h 696795"/>
                  <a:gd name="connsiteX101" fmla="*/ 145774 w 188844"/>
                  <a:gd name="connsiteY101" fmla="*/ 294861 h 696795"/>
                  <a:gd name="connsiteX102" fmla="*/ 132522 w 188844"/>
                  <a:gd name="connsiteY102" fmla="*/ 274982 h 696795"/>
                  <a:gd name="connsiteX103" fmla="*/ 125896 w 188844"/>
                  <a:gd name="connsiteY103" fmla="*/ 265043 h 696795"/>
                  <a:gd name="connsiteX104" fmla="*/ 122583 w 188844"/>
                  <a:gd name="connsiteY104" fmla="*/ 248478 h 696795"/>
                  <a:gd name="connsiteX105" fmla="*/ 132522 w 188844"/>
                  <a:gd name="connsiteY105" fmla="*/ 245165 h 696795"/>
                  <a:gd name="connsiteX106" fmla="*/ 142461 w 188844"/>
                  <a:gd name="connsiteY106" fmla="*/ 255104 h 696795"/>
                  <a:gd name="connsiteX107" fmla="*/ 165653 w 188844"/>
                  <a:gd name="connsiteY107" fmla="*/ 251791 h 696795"/>
                  <a:gd name="connsiteX108" fmla="*/ 159026 w 188844"/>
                  <a:gd name="connsiteY108" fmla="*/ 245165 h 696795"/>
                  <a:gd name="connsiteX109" fmla="*/ 155713 w 188844"/>
                  <a:gd name="connsiteY109" fmla="*/ 235226 h 696795"/>
                  <a:gd name="connsiteX110" fmla="*/ 139148 w 188844"/>
                  <a:gd name="connsiteY110" fmla="*/ 218661 h 696795"/>
                  <a:gd name="connsiteX111" fmla="*/ 129209 w 188844"/>
                  <a:gd name="connsiteY111" fmla="*/ 195469 h 696795"/>
                  <a:gd name="connsiteX112" fmla="*/ 139148 w 188844"/>
                  <a:gd name="connsiteY112" fmla="*/ 192156 h 696795"/>
                  <a:gd name="connsiteX113" fmla="*/ 142461 w 188844"/>
                  <a:gd name="connsiteY113" fmla="*/ 182217 h 696795"/>
                  <a:gd name="connsiteX114" fmla="*/ 139148 w 188844"/>
                  <a:gd name="connsiteY114" fmla="*/ 129209 h 696795"/>
                  <a:gd name="connsiteX115" fmla="*/ 132522 w 188844"/>
                  <a:gd name="connsiteY115" fmla="*/ 69574 h 696795"/>
                  <a:gd name="connsiteX116" fmla="*/ 125896 w 188844"/>
                  <a:gd name="connsiteY116" fmla="*/ 59635 h 696795"/>
                  <a:gd name="connsiteX117" fmla="*/ 115957 w 188844"/>
                  <a:gd name="connsiteY117" fmla="*/ 43069 h 696795"/>
                  <a:gd name="connsiteX118" fmla="*/ 112644 w 188844"/>
                  <a:gd name="connsiteY118" fmla="*/ 33130 h 696795"/>
                  <a:gd name="connsiteX119" fmla="*/ 99392 w 188844"/>
                  <a:gd name="connsiteY119" fmla="*/ 0 h 69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88844" h="696795">
                    <a:moveTo>
                      <a:pt x="99392" y="0"/>
                    </a:moveTo>
                    <a:lnTo>
                      <a:pt x="99392" y="0"/>
                    </a:lnTo>
                    <a:cubicBezTo>
                      <a:pt x="98288" y="24296"/>
                      <a:pt x="97697" y="48620"/>
                      <a:pt x="96079" y="72887"/>
                    </a:cubicBezTo>
                    <a:cubicBezTo>
                      <a:pt x="95487" y="81771"/>
                      <a:pt x="95809" y="91024"/>
                      <a:pt x="92766" y="99391"/>
                    </a:cubicBezTo>
                    <a:cubicBezTo>
                      <a:pt x="91165" y="103794"/>
                      <a:pt x="85826" y="105731"/>
                      <a:pt x="82826" y="109330"/>
                    </a:cubicBezTo>
                    <a:cubicBezTo>
                      <a:pt x="80277" y="112389"/>
                      <a:pt x="78409" y="115956"/>
                      <a:pt x="76200" y="119269"/>
                    </a:cubicBezTo>
                    <a:cubicBezTo>
                      <a:pt x="75096" y="122582"/>
                      <a:pt x="71590" y="125966"/>
                      <a:pt x="72887" y="129209"/>
                    </a:cubicBezTo>
                    <a:cubicBezTo>
                      <a:pt x="74366" y="132906"/>
                      <a:pt x="78963" y="134869"/>
                      <a:pt x="82826" y="135835"/>
                    </a:cubicBezTo>
                    <a:cubicBezTo>
                      <a:pt x="92528" y="138260"/>
                      <a:pt x="102705" y="138044"/>
                      <a:pt x="112644" y="139148"/>
                    </a:cubicBezTo>
                    <a:cubicBezTo>
                      <a:pt x="104560" y="141843"/>
                      <a:pt x="99188" y="142665"/>
                      <a:pt x="92766" y="149087"/>
                    </a:cubicBezTo>
                    <a:cubicBezTo>
                      <a:pt x="85991" y="155862"/>
                      <a:pt x="87713" y="160732"/>
                      <a:pt x="79513" y="165652"/>
                    </a:cubicBezTo>
                    <a:cubicBezTo>
                      <a:pt x="76518" y="167449"/>
                      <a:pt x="72887" y="167861"/>
                      <a:pt x="69574" y="168965"/>
                    </a:cubicBezTo>
                    <a:cubicBezTo>
                      <a:pt x="68470" y="172278"/>
                      <a:pt x="69103" y="176874"/>
                      <a:pt x="66261" y="178904"/>
                    </a:cubicBezTo>
                    <a:cubicBezTo>
                      <a:pt x="60578" y="182964"/>
                      <a:pt x="46383" y="185530"/>
                      <a:pt x="46383" y="185530"/>
                    </a:cubicBezTo>
                    <a:cubicBezTo>
                      <a:pt x="27349" y="204565"/>
                      <a:pt x="32287" y="194688"/>
                      <a:pt x="26505" y="212035"/>
                    </a:cubicBezTo>
                    <a:cubicBezTo>
                      <a:pt x="27609" y="215348"/>
                      <a:pt x="27636" y="219247"/>
                      <a:pt x="29818" y="221974"/>
                    </a:cubicBezTo>
                    <a:cubicBezTo>
                      <a:pt x="40320" y="235101"/>
                      <a:pt x="70862" y="231192"/>
                      <a:pt x="79513" y="231913"/>
                    </a:cubicBezTo>
                    <a:cubicBezTo>
                      <a:pt x="85035" y="233017"/>
                      <a:pt x="92097" y="231244"/>
                      <a:pt x="96079" y="235226"/>
                    </a:cubicBezTo>
                    <a:cubicBezTo>
                      <a:pt x="102463" y="241610"/>
                      <a:pt x="83179" y="251589"/>
                      <a:pt x="82826" y="251791"/>
                    </a:cubicBezTo>
                    <a:cubicBezTo>
                      <a:pt x="78538" y="254241"/>
                      <a:pt x="73593" y="255546"/>
                      <a:pt x="69574" y="258417"/>
                    </a:cubicBezTo>
                    <a:cubicBezTo>
                      <a:pt x="65761" y="261140"/>
                      <a:pt x="63234" y="265357"/>
                      <a:pt x="59635" y="268356"/>
                    </a:cubicBezTo>
                    <a:cubicBezTo>
                      <a:pt x="51073" y="275491"/>
                      <a:pt x="49717" y="274975"/>
                      <a:pt x="39757" y="278296"/>
                    </a:cubicBezTo>
                    <a:cubicBezTo>
                      <a:pt x="32093" y="289793"/>
                      <a:pt x="27942" y="291109"/>
                      <a:pt x="36444" y="308113"/>
                    </a:cubicBezTo>
                    <a:cubicBezTo>
                      <a:pt x="38225" y="311674"/>
                      <a:pt x="43070" y="312530"/>
                      <a:pt x="46383" y="314739"/>
                    </a:cubicBezTo>
                    <a:cubicBezTo>
                      <a:pt x="48813" y="322028"/>
                      <a:pt x="56985" y="339918"/>
                      <a:pt x="43070" y="344556"/>
                    </a:cubicBezTo>
                    <a:lnTo>
                      <a:pt x="33131" y="347869"/>
                    </a:lnTo>
                    <a:cubicBezTo>
                      <a:pt x="26337" y="368252"/>
                      <a:pt x="28049" y="352287"/>
                      <a:pt x="56322" y="361122"/>
                    </a:cubicBezTo>
                    <a:cubicBezTo>
                      <a:pt x="65750" y="364068"/>
                      <a:pt x="82826" y="374374"/>
                      <a:pt x="82826" y="374374"/>
                    </a:cubicBezTo>
                    <a:cubicBezTo>
                      <a:pt x="83931" y="378791"/>
                      <a:pt x="86140" y="383073"/>
                      <a:pt x="86140" y="387626"/>
                    </a:cubicBezTo>
                    <a:cubicBezTo>
                      <a:pt x="86140" y="405104"/>
                      <a:pt x="85688" y="416003"/>
                      <a:pt x="72887" y="427382"/>
                    </a:cubicBezTo>
                    <a:cubicBezTo>
                      <a:pt x="66935" y="432673"/>
                      <a:pt x="58640" y="435004"/>
                      <a:pt x="53009" y="440635"/>
                    </a:cubicBezTo>
                    <a:cubicBezTo>
                      <a:pt x="49696" y="443948"/>
                      <a:pt x="46069" y="446975"/>
                      <a:pt x="43070" y="450574"/>
                    </a:cubicBezTo>
                    <a:cubicBezTo>
                      <a:pt x="40521" y="453633"/>
                      <a:pt x="39260" y="457697"/>
                      <a:pt x="36444" y="460513"/>
                    </a:cubicBezTo>
                    <a:cubicBezTo>
                      <a:pt x="33628" y="463329"/>
                      <a:pt x="29818" y="464930"/>
                      <a:pt x="26505" y="467139"/>
                    </a:cubicBezTo>
                    <a:cubicBezTo>
                      <a:pt x="31270" y="529082"/>
                      <a:pt x="15178" y="506896"/>
                      <a:pt x="49696" y="506896"/>
                    </a:cubicBezTo>
                    <a:cubicBezTo>
                      <a:pt x="57505" y="506896"/>
                      <a:pt x="65157" y="509105"/>
                      <a:pt x="72887" y="510209"/>
                    </a:cubicBezTo>
                    <a:cubicBezTo>
                      <a:pt x="74207" y="515488"/>
                      <a:pt x="79818" y="527855"/>
                      <a:pt x="72887" y="533400"/>
                    </a:cubicBezTo>
                    <a:cubicBezTo>
                      <a:pt x="69331" y="536244"/>
                      <a:pt x="64052" y="535609"/>
                      <a:pt x="59635" y="536713"/>
                    </a:cubicBezTo>
                    <a:cubicBezTo>
                      <a:pt x="37578" y="558770"/>
                      <a:pt x="61333" y="537978"/>
                      <a:pt x="39757" y="549965"/>
                    </a:cubicBezTo>
                    <a:cubicBezTo>
                      <a:pt x="32796" y="553832"/>
                      <a:pt x="27434" y="560699"/>
                      <a:pt x="19879" y="563217"/>
                    </a:cubicBezTo>
                    <a:lnTo>
                      <a:pt x="0" y="569843"/>
                    </a:lnTo>
                    <a:cubicBezTo>
                      <a:pt x="1104" y="573156"/>
                      <a:pt x="-45" y="578823"/>
                      <a:pt x="3313" y="579782"/>
                    </a:cubicBezTo>
                    <a:cubicBezTo>
                      <a:pt x="9772" y="581627"/>
                      <a:pt x="16542" y="577419"/>
                      <a:pt x="23192" y="576469"/>
                    </a:cubicBezTo>
                    <a:cubicBezTo>
                      <a:pt x="32006" y="575210"/>
                      <a:pt x="40861" y="574260"/>
                      <a:pt x="49696" y="573156"/>
                    </a:cubicBezTo>
                    <a:cubicBezTo>
                      <a:pt x="53009" y="570947"/>
                      <a:pt x="57854" y="562969"/>
                      <a:pt x="59635" y="566530"/>
                    </a:cubicBezTo>
                    <a:cubicBezTo>
                      <a:pt x="62639" y="572539"/>
                      <a:pt x="57779" y="579851"/>
                      <a:pt x="56322" y="586409"/>
                    </a:cubicBezTo>
                    <a:cubicBezTo>
                      <a:pt x="55564" y="589818"/>
                      <a:pt x="55478" y="593879"/>
                      <a:pt x="53009" y="596348"/>
                    </a:cubicBezTo>
                    <a:cubicBezTo>
                      <a:pt x="50540" y="598817"/>
                      <a:pt x="46383" y="598557"/>
                      <a:pt x="43070" y="599661"/>
                    </a:cubicBezTo>
                    <a:cubicBezTo>
                      <a:pt x="32570" y="615411"/>
                      <a:pt x="37703" y="605823"/>
                      <a:pt x="29818" y="629478"/>
                    </a:cubicBezTo>
                    <a:lnTo>
                      <a:pt x="26505" y="639417"/>
                    </a:lnTo>
                    <a:cubicBezTo>
                      <a:pt x="29818" y="640521"/>
                      <a:pt x="32952" y="642730"/>
                      <a:pt x="36444" y="642730"/>
                    </a:cubicBezTo>
                    <a:cubicBezTo>
                      <a:pt x="51671" y="642730"/>
                      <a:pt x="57334" y="640184"/>
                      <a:pt x="69574" y="636104"/>
                    </a:cubicBezTo>
                    <a:cubicBezTo>
                      <a:pt x="67365" y="639417"/>
                      <a:pt x="65764" y="643227"/>
                      <a:pt x="62948" y="646043"/>
                    </a:cubicBezTo>
                    <a:cubicBezTo>
                      <a:pt x="60132" y="648859"/>
                      <a:pt x="55496" y="649560"/>
                      <a:pt x="53009" y="652669"/>
                    </a:cubicBezTo>
                    <a:cubicBezTo>
                      <a:pt x="50827" y="655396"/>
                      <a:pt x="51258" y="659485"/>
                      <a:pt x="49696" y="662609"/>
                    </a:cubicBezTo>
                    <a:cubicBezTo>
                      <a:pt x="47915" y="666170"/>
                      <a:pt x="45279" y="669235"/>
                      <a:pt x="43070" y="672548"/>
                    </a:cubicBezTo>
                    <a:cubicBezTo>
                      <a:pt x="58820" y="683048"/>
                      <a:pt x="49232" y="680433"/>
                      <a:pt x="72887" y="672548"/>
                    </a:cubicBezTo>
                    <a:lnTo>
                      <a:pt x="82826" y="669235"/>
                    </a:lnTo>
                    <a:cubicBezTo>
                      <a:pt x="87244" y="670339"/>
                      <a:pt x="91701" y="671297"/>
                      <a:pt x="96079" y="672548"/>
                    </a:cubicBezTo>
                    <a:cubicBezTo>
                      <a:pt x="99437" y="673507"/>
                      <a:pt x="102630" y="675014"/>
                      <a:pt x="106018" y="675861"/>
                    </a:cubicBezTo>
                    <a:cubicBezTo>
                      <a:pt x="143480" y="685227"/>
                      <a:pt x="99816" y="671585"/>
                      <a:pt x="142461" y="685800"/>
                    </a:cubicBezTo>
                    <a:cubicBezTo>
                      <a:pt x="145774" y="686904"/>
                      <a:pt x="149494" y="687176"/>
                      <a:pt x="152400" y="689113"/>
                    </a:cubicBezTo>
                    <a:cubicBezTo>
                      <a:pt x="155713" y="691322"/>
                      <a:pt x="162340" y="699721"/>
                      <a:pt x="162340" y="695739"/>
                    </a:cubicBezTo>
                    <a:cubicBezTo>
                      <a:pt x="162340" y="691178"/>
                      <a:pt x="140818" y="670905"/>
                      <a:pt x="139148" y="669235"/>
                    </a:cubicBezTo>
                    <a:cubicBezTo>
                      <a:pt x="131263" y="645579"/>
                      <a:pt x="136396" y="655168"/>
                      <a:pt x="125896" y="639417"/>
                    </a:cubicBezTo>
                    <a:cubicBezTo>
                      <a:pt x="124792" y="632791"/>
                      <a:pt x="123416" y="626205"/>
                      <a:pt x="122583" y="619539"/>
                    </a:cubicBezTo>
                    <a:cubicBezTo>
                      <a:pt x="121206" y="608526"/>
                      <a:pt x="121095" y="597356"/>
                      <a:pt x="119270" y="586409"/>
                    </a:cubicBezTo>
                    <a:cubicBezTo>
                      <a:pt x="117773" y="577426"/>
                      <a:pt x="105067" y="554852"/>
                      <a:pt x="112644" y="559904"/>
                    </a:cubicBezTo>
                    <a:cubicBezTo>
                      <a:pt x="115957" y="562113"/>
                      <a:pt x="119343" y="564216"/>
                      <a:pt x="122583" y="566530"/>
                    </a:cubicBezTo>
                    <a:cubicBezTo>
                      <a:pt x="127076" y="569739"/>
                      <a:pt x="131153" y="573542"/>
                      <a:pt x="135835" y="576469"/>
                    </a:cubicBezTo>
                    <a:cubicBezTo>
                      <a:pt x="185660" y="607612"/>
                      <a:pt x="109767" y="555484"/>
                      <a:pt x="162340" y="593035"/>
                    </a:cubicBezTo>
                    <a:cubicBezTo>
                      <a:pt x="165580" y="595349"/>
                      <a:pt x="169039" y="597347"/>
                      <a:pt x="172279" y="599661"/>
                    </a:cubicBezTo>
                    <a:cubicBezTo>
                      <a:pt x="176772" y="602870"/>
                      <a:pt x="185531" y="615122"/>
                      <a:pt x="185531" y="609600"/>
                    </a:cubicBezTo>
                    <a:cubicBezTo>
                      <a:pt x="185531" y="601637"/>
                      <a:pt x="176696" y="596348"/>
                      <a:pt x="172279" y="589722"/>
                    </a:cubicBezTo>
                    <a:cubicBezTo>
                      <a:pt x="163919" y="577181"/>
                      <a:pt x="168470" y="582599"/>
                      <a:pt x="159026" y="573156"/>
                    </a:cubicBezTo>
                    <a:cubicBezTo>
                      <a:pt x="156817" y="568739"/>
                      <a:pt x="155018" y="564092"/>
                      <a:pt x="152400" y="559904"/>
                    </a:cubicBezTo>
                    <a:cubicBezTo>
                      <a:pt x="149474" y="555222"/>
                      <a:pt x="145201" y="551446"/>
                      <a:pt x="142461" y="546652"/>
                    </a:cubicBezTo>
                    <a:cubicBezTo>
                      <a:pt x="135276" y="534077"/>
                      <a:pt x="144065" y="538317"/>
                      <a:pt x="132522" y="526774"/>
                    </a:cubicBezTo>
                    <a:cubicBezTo>
                      <a:pt x="128618" y="522870"/>
                      <a:pt x="123174" y="520739"/>
                      <a:pt x="119270" y="516835"/>
                    </a:cubicBezTo>
                    <a:cubicBezTo>
                      <a:pt x="117771" y="515336"/>
                      <a:pt x="104586" y="497404"/>
                      <a:pt x="102705" y="493643"/>
                    </a:cubicBezTo>
                    <a:cubicBezTo>
                      <a:pt x="101794" y="491821"/>
                      <a:pt x="95230" y="470877"/>
                      <a:pt x="96079" y="470452"/>
                    </a:cubicBezTo>
                    <a:cubicBezTo>
                      <a:pt x="103063" y="466960"/>
                      <a:pt x="111540" y="472661"/>
                      <a:pt x="119270" y="473765"/>
                    </a:cubicBezTo>
                    <a:cubicBezTo>
                      <a:pt x="122583" y="477078"/>
                      <a:pt x="125141" y="481379"/>
                      <a:pt x="129209" y="483704"/>
                    </a:cubicBezTo>
                    <a:cubicBezTo>
                      <a:pt x="133162" y="485963"/>
                      <a:pt x="138083" y="485766"/>
                      <a:pt x="142461" y="487017"/>
                    </a:cubicBezTo>
                    <a:cubicBezTo>
                      <a:pt x="145819" y="487976"/>
                      <a:pt x="149087" y="489226"/>
                      <a:pt x="152400" y="490330"/>
                    </a:cubicBezTo>
                    <a:cubicBezTo>
                      <a:pt x="155713" y="489226"/>
                      <a:pt x="161766" y="490462"/>
                      <a:pt x="162340" y="487017"/>
                    </a:cubicBezTo>
                    <a:cubicBezTo>
                      <a:pt x="164569" y="473645"/>
                      <a:pt x="153742" y="469138"/>
                      <a:pt x="145774" y="463826"/>
                    </a:cubicBezTo>
                    <a:cubicBezTo>
                      <a:pt x="130082" y="440288"/>
                      <a:pt x="150557" y="467439"/>
                      <a:pt x="125896" y="447261"/>
                    </a:cubicBezTo>
                    <a:cubicBezTo>
                      <a:pt x="117435" y="440338"/>
                      <a:pt x="110435" y="431800"/>
                      <a:pt x="102705" y="424069"/>
                    </a:cubicBezTo>
                    <a:cubicBezTo>
                      <a:pt x="85960" y="407324"/>
                      <a:pt x="92247" y="416405"/>
                      <a:pt x="82826" y="397565"/>
                    </a:cubicBezTo>
                    <a:cubicBezTo>
                      <a:pt x="81722" y="392043"/>
                      <a:pt x="80735" y="386497"/>
                      <a:pt x="79513" y="381000"/>
                    </a:cubicBezTo>
                    <a:cubicBezTo>
                      <a:pt x="78525" y="376555"/>
                      <a:pt x="77093" y="372213"/>
                      <a:pt x="76200" y="367748"/>
                    </a:cubicBezTo>
                    <a:cubicBezTo>
                      <a:pt x="74883" y="361161"/>
                      <a:pt x="73991" y="354495"/>
                      <a:pt x="72887" y="347869"/>
                    </a:cubicBezTo>
                    <a:cubicBezTo>
                      <a:pt x="73991" y="343452"/>
                      <a:pt x="71688" y="335232"/>
                      <a:pt x="76200" y="334617"/>
                    </a:cubicBezTo>
                    <a:cubicBezTo>
                      <a:pt x="115026" y="329323"/>
                      <a:pt x="130172" y="334029"/>
                      <a:pt x="159026" y="341243"/>
                    </a:cubicBezTo>
                    <a:cubicBezTo>
                      <a:pt x="174776" y="351742"/>
                      <a:pt x="165192" y="346612"/>
                      <a:pt x="188844" y="354496"/>
                    </a:cubicBezTo>
                    <a:lnTo>
                      <a:pt x="178905" y="351182"/>
                    </a:lnTo>
                    <a:cubicBezTo>
                      <a:pt x="175128" y="349923"/>
                      <a:pt x="172279" y="346765"/>
                      <a:pt x="168966" y="344556"/>
                    </a:cubicBezTo>
                    <a:cubicBezTo>
                      <a:pt x="166757" y="340139"/>
                      <a:pt x="165080" y="335413"/>
                      <a:pt x="162340" y="331304"/>
                    </a:cubicBezTo>
                    <a:cubicBezTo>
                      <a:pt x="160607" y="328705"/>
                      <a:pt x="157110" y="327472"/>
                      <a:pt x="155713" y="324678"/>
                    </a:cubicBezTo>
                    <a:cubicBezTo>
                      <a:pt x="152589" y="318431"/>
                      <a:pt x="151296" y="311426"/>
                      <a:pt x="149087" y="304800"/>
                    </a:cubicBezTo>
                    <a:cubicBezTo>
                      <a:pt x="147983" y="301487"/>
                      <a:pt x="147711" y="297767"/>
                      <a:pt x="145774" y="294861"/>
                    </a:cubicBezTo>
                    <a:lnTo>
                      <a:pt x="132522" y="274982"/>
                    </a:lnTo>
                    <a:lnTo>
                      <a:pt x="125896" y="265043"/>
                    </a:lnTo>
                    <a:cubicBezTo>
                      <a:pt x="124792" y="259521"/>
                      <a:pt x="120802" y="253820"/>
                      <a:pt x="122583" y="248478"/>
                    </a:cubicBezTo>
                    <a:cubicBezTo>
                      <a:pt x="123687" y="245165"/>
                      <a:pt x="129209" y="244061"/>
                      <a:pt x="132522" y="245165"/>
                    </a:cubicBezTo>
                    <a:cubicBezTo>
                      <a:pt x="136967" y="246647"/>
                      <a:pt x="139148" y="251791"/>
                      <a:pt x="142461" y="255104"/>
                    </a:cubicBezTo>
                    <a:cubicBezTo>
                      <a:pt x="150192" y="254000"/>
                      <a:pt x="158957" y="255809"/>
                      <a:pt x="165653" y="251791"/>
                    </a:cubicBezTo>
                    <a:cubicBezTo>
                      <a:pt x="168332" y="250184"/>
                      <a:pt x="160633" y="247844"/>
                      <a:pt x="159026" y="245165"/>
                    </a:cubicBezTo>
                    <a:cubicBezTo>
                      <a:pt x="157229" y="242171"/>
                      <a:pt x="157808" y="238020"/>
                      <a:pt x="155713" y="235226"/>
                    </a:cubicBezTo>
                    <a:cubicBezTo>
                      <a:pt x="151028" y="228979"/>
                      <a:pt x="143942" y="224825"/>
                      <a:pt x="139148" y="218661"/>
                    </a:cubicBezTo>
                    <a:cubicBezTo>
                      <a:pt x="134371" y="212519"/>
                      <a:pt x="131671" y="202857"/>
                      <a:pt x="129209" y="195469"/>
                    </a:cubicBezTo>
                    <a:cubicBezTo>
                      <a:pt x="132522" y="194365"/>
                      <a:pt x="136679" y="194625"/>
                      <a:pt x="139148" y="192156"/>
                    </a:cubicBezTo>
                    <a:cubicBezTo>
                      <a:pt x="141617" y="189687"/>
                      <a:pt x="142461" y="185709"/>
                      <a:pt x="142461" y="182217"/>
                    </a:cubicBezTo>
                    <a:cubicBezTo>
                      <a:pt x="142461" y="164513"/>
                      <a:pt x="140409" y="146868"/>
                      <a:pt x="139148" y="129209"/>
                    </a:cubicBezTo>
                    <a:cubicBezTo>
                      <a:pt x="138950" y="126436"/>
                      <a:pt x="136166" y="80506"/>
                      <a:pt x="132522" y="69574"/>
                    </a:cubicBezTo>
                    <a:cubicBezTo>
                      <a:pt x="131263" y="65797"/>
                      <a:pt x="127677" y="63196"/>
                      <a:pt x="125896" y="59635"/>
                    </a:cubicBezTo>
                    <a:cubicBezTo>
                      <a:pt x="117294" y="42430"/>
                      <a:pt x="128900" y="56014"/>
                      <a:pt x="115957" y="43069"/>
                    </a:cubicBezTo>
                    <a:cubicBezTo>
                      <a:pt x="114853" y="39756"/>
                      <a:pt x="114206" y="36254"/>
                      <a:pt x="112644" y="33130"/>
                    </a:cubicBezTo>
                    <a:cubicBezTo>
                      <a:pt x="108898" y="25638"/>
                      <a:pt x="101601" y="5522"/>
                      <a:pt x="99392"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54" name="Group 53">
              <a:extLst>
                <a:ext uri="{FF2B5EF4-FFF2-40B4-BE49-F238E27FC236}">
                  <a16:creationId xmlns:a16="http://schemas.microsoft.com/office/drawing/2014/main" id="{D4ED6049-1AB0-8407-5F16-4CE858FACBBD}"/>
                </a:ext>
              </a:extLst>
            </p:cNvPr>
            <p:cNvGrpSpPr/>
            <p:nvPr/>
          </p:nvGrpSpPr>
          <p:grpSpPr>
            <a:xfrm>
              <a:off x="2143539" y="5071846"/>
              <a:ext cx="182218" cy="934195"/>
              <a:chOff x="2143539" y="5071846"/>
              <a:chExt cx="182218" cy="934195"/>
            </a:xfrm>
          </p:grpSpPr>
          <p:cxnSp>
            <p:nvCxnSpPr>
              <p:cNvPr id="189" name="Straight Connector 188">
                <a:extLst>
                  <a:ext uri="{FF2B5EF4-FFF2-40B4-BE49-F238E27FC236}">
                    <a16:creationId xmlns:a16="http://schemas.microsoft.com/office/drawing/2014/main" id="{50B4E044-E36D-398A-4782-2ABC73A85F4B}"/>
                  </a:ext>
                </a:extLst>
              </p:cNvPr>
              <p:cNvCxnSpPr/>
              <p:nvPr/>
            </p:nvCxnSpPr>
            <p:spPr>
              <a:xfrm flipV="1">
                <a:off x="2224816" y="5544105"/>
                <a:ext cx="0" cy="461936"/>
              </a:xfrm>
              <a:prstGeom prst="line">
                <a:avLst/>
              </a:prstGeom>
              <a:ln w="12700">
                <a:solidFill>
                  <a:srgbClr val="CC6600"/>
                </a:solidFill>
              </a:ln>
            </p:spPr>
            <p:style>
              <a:lnRef idx="1">
                <a:schemeClr val="accent1"/>
              </a:lnRef>
              <a:fillRef idx="0">
                <a:schemeClr val="accent1"/>
              </a:fillRef>
              <a:effectRef idx="0">
                <a:schemeClr val="accent1"/>
              </a:effectRef>
              <a:fontRef idx="minor">
                <a:schemeClr val="tx1"/>
              </a:fontRef>
            </p:style>
          </p:cxnSp>
          <p:sp>
            <p:nvSpPr>
              <p:cNvPr id="89" name="Freeform 88">
                <a:extLst>
                  <a:ext uri="{FF2B5EF4-FFF2-40B4-BE49-F238E27FC236}">
                    <a16:creationId xmlns:a16="http://schemas.microsoft.com/office/drawing/2014/main" id="{37F366E9-0ADC-77F5-C56E-14492F25C17D}"/>
                  </a:ext>
                </a:extLst>
              </p:cNvPr>
              <p:cNvSpPr/>
              <p:nvPr/>
            </p:nvSpPr>
            <p:spPr>
              <a:xfrm>
                <a:off x="2143539" y="5071846"/>
                <a:ext cx="182218" cy="593458"/>
              </a:xfrm>
              <a:custGeom>
                <a:avLst/>
                <a:gdLst>
                  <a:gd name="connsiteX0" fmla="*/ 182218 w 182218"/>
                  <a:gd name="connsiteY0" fmla="*/ 593458 h 593458"/>
                  <a:gd name="connsiteX1" fmla="*/ 182218 w 182218"/>
                  <a:gd name="connsiteY1" fmla="*/ 593458 h 593458"/>
                  <a:gd name="connsiteX2" fmla="*/ 155713 w 182218"/>
                  <a:gd name="connsiteY2" fmla="*/ 583519 h 593458"/>
                  <a:gd name="connsiteX3" fmla="*/ 145774 w 182218"/>
                  <a:gd name="connsiteY3" fmla="*/ 573580 h 593458"/>
                  <a:gd name="connsiteX4" fmla="*/ 119270 w 182218"/>
                  <a:gd name="connsiteY4" fmla="*/ 563641 h 593458"/>
                  <a:gd name="connsiteX5" fmla="*/ 109331 w 182218"/>
                  <a:gd name="connsiteY5" fmla="*/ 583519 h 593458"/>
                  <a:gd name="connsiteX6" fmla="*/ 99391 w 182218"/>
                  <a:gd name="connsiteY6" fmla="*/ 586832 h 593458"/>
                  <a:gd name="connsiteX7" fmla="*/ 96078 w 182218"/>
                  <a:gd name="connsiteY7" fmla="*/ 573580 h 593458"/>
                  <a:gd name="connsiteX8" fmla="*/ 82826 w 182218"/>
                  <a:gd name="connsiteY8" fmla="*/ 570267 h 593458"/>
                  <a:gd name="connsiteX9" fmla="*/ 72887 w 182218"/>
                  <a:gd name="connsiteY9" fmla="*/ 566954 h 593458"/>
                  <a:gd name="connsiteX10" fmla="*/ 53009 w 182218"/>
                  <a:gd name="connsiteY10" fmla="*/ 580206 h 593458"/>
                  <a:gd name="connsiteX11" fmla="*/ 39757 w 182218"/>
                  <a:gd name="connsiteY11" fmla="*/ 560328 h 593458"/>
                  <a:gd name="connsiteX12" fmla="*/ 36444 w 182218"/>
                  <a:gd name="connsiteY12" fmla="*/ 527197 h 593458"/>
                  <a:gd name="connsiteX13" fmla="*/ 19878 w 182218"/>
                  <a:gd name="connsiteY13" fmla="*/ 533824 h 593458"/>
                  <a:gd name="connsiteX14" fmla="*/ 0 w 182218"/>
                  <a:gd name="connsiteY14" fmla="*/ 543763 h 593458"/>
                  <a:gd name="connsiteX15" fmla="*/ 13252 w 182218"/>
                  <a:gd name="connsiteY15" fmla="*/ 530511 h 593458"/>
                  <a:gd name="connsiteX16" fmla="*/ 26504 w 182218"/>
                  <a:gd name="connsiteY16" fmla="*/ 513945 h 593458"/>
                  <a:gd name="connsiteX17" fmla="*/ 33131 w 182218"/>
                  <a:gd name="connsiteY17" fmla="*/ 507319 h 593458"/>
                  <a:gd name="connsiteX18" fmla="*/ 49696 w 182218"/>
                  <a:gd name="connsiteY18" fmla="*/ 477502 h 593458"/>
                  <a:gd name="connsiteX19" fmla="*/ 59635 w 182218"/>
                  <a:gd name="connsiteY19" fmla="*/ 470876 h 593458"/>
                  <a:gd name="connsiteX20" fmla="*/ 56322 w 182218"/>
                  <a:gd name="connsiteY20" fmla="*/ 454311 h 593458"/>
                  <a:gd name="connsiteX21" fmla="*/ 46383 w 182218"/>
                  <a:gd name="connsiteY21" fmla="*/ 450997 h 593458"/>
                  <a:gd name="connsiteX22" fmla="*/ 23191 w 182218"/>
                  <a:gd name="connsiteY22" fmla="*/ 447684 h 593458"/>
                  <a:gd name="connsiteX23" fmla="*/ 36444 w 182218"/>
                  <a:gd name="connsiteY23" fmla="*/ 421180 h 593458"/>
                  <a:gd name="connsiteX24" fmla="*/ 43070 w 182218"/>
                  <a:gd name="connsiteY24" fmla="*/ 411241 h 593458"/>
                  <a:gd name="connsiteX25" fmla="*/ 53009 w 182218"/>
                  <a:gd name="connsiteY25" fmla="*/ 391363 h 593458"/>
                  <a:gd name="connsiteX26" fmla="*/ 49696 w 182218"/>
                  <a:gd name="connsiteY26" fmla="*/ 381424 h 593458"/>
                  <a:gd name="connsiteX27" fmla="*/ 43070 w 182218"/>
                  <a:gd name="connsiteY27" fmla="*/ 374797 h 593458"/>
                  <a:gd name="connsiteX28" fmla="*/ 46383 w 182218"/>
                  <a:gd name="connsiteY28" fmla="*/ 358232 h 593458"/>
                  <a:gd name="connsiteX29" fmla="*/ 59635 w 182218"/>
                  <a:gd name="connsiteY29" fmla="*/ 328415 h 593458"/>
                  <a:gd name="connsiteX30" fmla="*/ 49696 w 182218"/>
                  <a:gd name="connsiteY30" fmla="*/ 318476 h 593458"/>
                  <a:gd name="connsiteX31" fmla="*/ 39757 w 182218"/>
                  <a:gd name="connsiteY31" fmla="*/ 315163 h 593458"/>
                  <a:gd name="connsiteX32" fmla="*/ 46383 w 182218"/>
                  <a:gd name="connsiteY32" fmla="*/ 295284 h 593458"/>
                  <a:gd name="connsiteX33" fmla="*/ 56322 w 182218"/>
                  <a:gd name="connsiteY33" fmla="*/ 272093 h 593458"/>
                  <a:gd name="connsiteX34" fmla="*/ 49696 w 182218"/>
                  <a:gd name="connsiteY34" fmla="*/ 262154 h 593458"/>
                  <a:gd name="connsiteX35" fmla="*/ 39757 w 182218"/>
                  <a:gd name="connsiteY35" fmla="*/ 255528 h 593458"/>
                  <a:gd name="connsiteX36" fmla="*/ 53009 w 182218"/>
                  <a:gd name="connsiteY36" fmla="*/ 235650 h 593458"/>
                  <a:gd name="connsiteX37" fmla="*/ 66261 w 182218"/>
                  <a:gd name="connsiteY37" fmla="*/ 219084 h 593458"/>
                  <a:gd name="connsiteX38" fmla="*/ 72887 w 182218"/>
                  <a:gd name="connsiteY38" fmla="*/ 209145 h 593458"/>
                  <a:gd name="connsiteX39" fmla="*/ 59635 w 182218"/>
                  <a:gd name="connsiteY39" fmla="*/ 202519 h 593458"/>
                  <a:gd name="connsiteX40" fmla="*/ 62948 w 182218"/>
                  <a:gd name="connsiteY40" fmla="*/ 192580 h 593458"/>
                  <a:gd name="connsiteX41" fmla="*/ 72887 w 182218"/>
                  <a:gd name="connsiteY41" fmla="*/ 162763 h 593458"/>
                  <a:gd name="connsiteX42" fmla="*/ 82826 w 182218"/>
                  <a:gd name="connsiteY42" fmla="*/ 159450 h 593458"/>
                  <a:gd name="connsiteX43" fmla="*/ 72887 w 182218"/>
                  <a:gd name="connsiteY43" fmla="*/ 146197 h 593458"/>
                  <a:gd name="connsiteX44" fmla="*/ 79513 w 182218"/>
                  <a:gd name="connsiteY44" fmla="*/ 123006 h 593458"/>
                  <a:gd name="connsiteX45" fmla="*/ 89452 w 182218"/>
                  <a:gd name="connsiteY45" fmla="*/ 116380 h 593458"/>
                  <a:gd name="connsiteX46" fmla="*/ 102704 w 182218"/>
                  <a:gd name="connsiteY46" fmla="*/ 96502 h 593458"/>
                  <a:gd name="connsiteX47" fmla="*/ 109331 w 182218"/>
                  <a:gd name="connsiteY47" fmla="*/ 86563 h 593458"/>
                  <a:gd name="connsiteX48" fmla="*/ 99391 w 182218"/>
                  <a:gd name="connsiteY48" fmla="*/ 83250 h 593458"/>
                  <a:gd name="connsiteX49" fmla="*/ 99391 w 182218"/>
                  <a:gd name="connsiteY49" fmla="*/ 60058 h 593458"/>
                  <a:gd name="connsiteX50" fmla="*/ 102704 w 182218"/>
                  <a:gd name="connsiteY50" fmla="*/ 50119 h 593458"/>
                  <a:gd name="connsiteX51" fmla="*/ 109331 w 182218"/>
                  <a:gd name="connsiteY51" fmla="*/ 43493 h 593458"/>
                  <a:gd name="connsiteX52" fmla="*/ 106018 w 182218"/>
                  <a:gd name="connsiteY52" fmla="*/ 10363 h 593458"/>
                  <a:gd name="connsiteX53" fmla="*/ 102704 w 182218"/>
                  <a:gd name="connsiteY53" fmla="*/ 424 h 593458"/>
                  <a:gd name="connsiteX54" fmla="*/ 115957 w 182218"/>
                  <a:gd name="connsiteY54" fmla="*/ 20302 h 593458"/>
                  <a:gd name="connsiteX55" fmla="*/ 119270 w 182218"/>
                  <a:gd name="connsiteY55" fmla="*/ 46806 h 593458"/>
                  <a:gd name="connsiteX56" fmla="*/ 129209 w 182218"/>
                  <a:gd name="connsiteY56" fmla="*/ 73311 h 593458"/>
                  <a:gd name="connsiteX57" fmla="*/ 135835 w 182218"/>
                  <a:gd name="connsiteY57" fmla="*/ 103128 h 593458"/>
                  <a:gd name="connsiteX58" fmla="*/ 132522 w 182218"/>
                  <a:gd name="connsiteY58" fmla="*/ 136258 h 593458"/>
                  <a:gd name="connsiteX59" fmla="*/ 129209 w 182218"/>
                  <a:gd name="connsiteY59" fmla="*/ 149511 h 593458"/>
                  <a:gd name="connsiteX60" fmla="*/ 139148 w 182218"/>
                  <a:gd name="connsiteY60" fmla="*/ 172702 h 593458"/>
                  <a:gd name="connsiteX61" fmla="*/ 149087 w 182218"/>
                  <a:gd name="connsiteY61" fmla="*/ 176015 h 593458"/>
                  <a:gd name="connsiteX62" fmla="*/ 162339 w 182218"/>
                  <a:gd name="connsiteY62" fmla="*/ 205832 h 593458"/>
                  <a:gd name="connsiteX63" fmla="*/ 175591 w 182218"/>
                  <a:gd name="connsiteY63" fmla="*/ 229024 h 593458"/>
                  <a:gd name="connsiteX64" fmla="*/ 182218 w 182218"/>
                  <a:gd name="connsiteY64" fmla="*/ 235650 h 593458"/>
                  <a:gd name="connsiteX65" fmla="*/ 168965 w 182218"/>
                  <a:gd name="connsiteY65" fmla="*/ 268780 h 593458"/>
                  <a:gd name="connsiteX66" fmla="*/ 159026 w 182218"/>
                  <a:gd name="connsiteY66" fmla="*/ 272093 h 593458"/>
                  <a:gd name="connsiteX67" fmla="*/ 142461 w 182218"/>
                  <a:gd name="connsiteY67" fmla="*/ 291971 h 593458"/>
                  <a:gd name="connsiteX68" fmla="*/ 145774 w 182218"/>
                  <a:gd name="connsiteY68" fmla="*/ 301911 h 593458"/>
                  <a:gd name="connsiteX69" fmla="*/ 155713 w 182218"/>
                  <a:gd name="connsiteY69" fmla="*/ 308537 h 593458"/>
                  <a:gd name="connsiteX70" fmla="*/ 162339 w 182218"/>
                  <a:gd name="connsiteY70" fmla="*/ 318476 h 593458"/>
                  <a:gd name="connsiteX71" fmla="*/ 165652 w 182218"/>
                  <a:gd name="connsiteY71" fmla="*/ 338354 h 593458"/>
                  <a:gd name="connsiteX72" fmla="*/ 178904 w 182218"/>
                  <a:gd name="connsiteY72" fmla="*/ 341667 h 593458"/>
                  <a:gd name="connsiteX73" fmla="*/ 182218 w 182218"/>
                  <a:gd name="connsiteY73" fmla="*/ 351606 h 593458"/>
                  <a:gd name="connsiteX74" fmla="*/ 165652 w 182218"/>
                  <a:gd name="connsiteY74" fmla="*/ 371484 h 593458"/>
                  <a:gd name="connsiteX75" fmla="*/ 159026 w 182218"/>
                  <a:gd name="connsiteY75" fmla="*/ 391363 h 593458"/>
                  <a:gd name="connsiteX76" fmla="*/ 155713 w 182218"/>
                  <a:gd name="connsiteY76" fmla="*/ 401302 h 593458"/>
                  <a:gd name="connsiteX77" fmla="*/ 159026 w 182218"/>
                  <a:gd name="connsiteY77" fmla="*/ 414554 h 593458"/>
                  <a:gd name="connsiteX78" fmla="*/ 178904 w 182218"/>
                  <a:gd name="connsiteY78" fmla="*/ 424493 h 593458"/>
                  <a:gd name="connsiteX79" fmla="*/ 168965 w 182218"/>
                  <a:gd name="connsiteY79" fmla="*/ 447684 h 593458"/>
                  <a:gd name="connsiteX80" fmla="*/ 162339 w 182218"/>
                  <a:gd name="connsiteY80" fmla="*/ 454311 h 593458"/>
                  <a:gd name="connsiteX81" fmla="*/ 155713 w 182218"/>
                  <a:gd name="connsiteY81" fmla="*/ 464250 h 593458"/>
                  <a:gd name="connsiteX82" fmla="*/ 159026 w 182218"/>
                  <a:gd name="connsiteY82" fmla="*/ 507319 h 593458"/>
                  <a:gd name="connsiteX83" fmla="*/ 149087 w 182218"/>
                  <a:gd name="connsiteY83" fmla="*/ 513945 h 593458"/>
                  <a:gd name="connsiteX84" fmla="*/ 145774 w 182218"/>
                  <a:gd name="connsiteY84" fmla="*/ 523884 h 593458"/>
                  <a:gd name="connsiteX85" fmla="*/ 159026 w 182218"/>
                  <a:gd name="connsiteY85" fmla="*/ 553702 h 593458"/>
                  <a:gd name="connsiteX86" fmla="*/ 182218 w 182218"/>
                  <a:gd name="connsiteY86" fmla="*/ 593458 h 59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82218" h="593458">
                    <a:moveTo>
                      <a:pt x="182218" y="593458"/>
                    </a:moveTo>
                    <a:lnTo>
                      <a:pt x="182218" y="593458"/>
                    </a:lnTo>
                    <a:cubicBezTo>
                      <a:pt x="173383" y="590145"/>
                      <a:pt x="163997" y="588037"/>
                      <a:pt x="155713" y="583519"/>
                    </a:cubicBezTo>
                    <a:cubicBezTo>
                      <a:pt x="151600" y="581275"/>
                      <a:pt x="149747" y="576063"/>
                      <a:pt x="145774" y="573580"/>
                    </a:cubicBezTo>
                    <a:cubicBezTo>
                      <a:pt x="141247" y="570750"/>
                      <a:pt x="125878" y="565844"/>
                      <a:pt x="119270" y="563641"/>
                    </a:cubicBezTo>
                    <a:cubicBezTo>
                      <a:pt x="117088" y="570188"/>
                      <a:pt x="115169" y="578849"/>
                      <a:pt x="109331" y="583519"/>
                    </a:cubicBezTo>
                    <a:cubicBezTo>
                      <a:pt x="106604" y="585701"/>
                      <a:pt x="102704" y="585728"/>
                      <a:pt x="99391" y="586832"/>
                    </a:cubicBezTo>
                    <a:cubicBezTo>
                      <a:pt x="98287" y="582415"/>
                      <a:pt x="99298" y="576800"/>
                      <a:pt x="96078" y="573580"/>
                    </a:cubicBezTo>
                    <a:cubicBezTo>
                      <a:pt x="92858" y="570360"/>
                      <a:pt x="87204" y="571518"/>
                      <a:pt x="82826" y="570267"/>
                    </a:cubicBezTo>
                    <a:cubicBezTo>
                      <a:pt x="79468" y="569308"/>
                      <a:pt x="76200" y="568058"/>
                      <a:pt x="72887" y="566954"/>
                    </a:cubicBezTo>
                    <a:lnTo>
                      <a:pt x="53009" y="580206"/>
                    </a:lnTo>
                    <a:cubicBezTo>
                      <a:pt x="46383" y="584623"/>
                      <a:pt x="39757" y="560328"/>
                      <a:pt x="39757" y="560328"/>
                    </a:cubicBezTo>
                    <a:cubicBezTo>
                      <a:pt x="38653" y="549284"/>
                      <a:pt x="43103" y="536076"/>
                      <a:pt x="36444" y="527197"/>
                    </a:cubicBezTo>
                    <a:cubicBezTo>
                      <a:pt x="32875" y="522439"/>
                      <a:pt x="25198" y="531164"/>
                      <a:pt x="19878" y="533824"/>
                    </a:cubicBezTo>
                    <a:cubicBezTo>
                      <a:pt x="-5808" y="546668"/>
                      <a:pt x="24979" y="535437"/>
                      <a:pt x="0" y="543763"/>
                    </a:cubicBezTo>
                    <a:cubicBezTo>
                      <a:pt x="5890" y="526093"/>
                      <a:pt x="-1473" y="539347"/>
                      <a:pt x="13252" y="530511"/>
                    </a:cubicBezTo>
                    <a:cubicBezTo>
                      <a:pt x="19404" y="526819"/>
                      <a:pt x="22338" y="519153"/>
                      <a:pt x="26504" y="513945"/>
                    </a:cubicBezTo>
                    <a:cubicBezTo>
                      <a:pt x="28455" y="511506"/>
                      <a:pt x="30922" y="509528"/>
                      <a:pt x="33131" y="507319"/>
                    </a:cubicBezTo>
                    <a:cubicBezTo>
                      <a:pt x="38962" y="489825"/>
                      <a:pt x="34507" y="500286"/>
                      <a:pt x="49696" y="477502"/>
                    </a:cubicBezTo>
                    <a:cubicBezTo>
                      <a:pt x="51905" y="474189"/>
                      <a:pt x="56322" y="473085"/>
                      <a:pt x="59635" y="470876"/>
                    </a:cubicBezTo>
                    <a:cubicBezTo>
                      <a:pt x="58531" y="465354"/>
                      <a:pt x="59445" y="458996"/>
                      <a:pt x="56322" y="454311"/>
                    </a:cubicBezTo>
                    <a:cubicBezTo>
                      <a:pt x="54385" y="451405"/>
                      <a:pt x="49807" y="451682"/>
                      <a:pt x="46383" y="450997"/>
                    </a:cubicBezTo>
                    <a:cubicBezTo>
                      <a:pt x="38726" y="449465"/>
                      <a:pt x="30922" y="448788"/>
                      <a:pt x="23191" y="447684"/>
                    </a:cubicBezTo>
                    <a:cubicBezTo>
                      <a:pt x="34757" y="436120"/>
                      <a:pt x="28830" y="444021"/>
                      <a:pt x="36444" y="421180"/>
                    </a:cubicBezTo>
                    <a:cubicBezTo>
                      <a:pt x="37703" y="417403"/>
                      <a:pt x="41289" y="414802"/>
                      <a:pt x="43070" y="411241"/>
                    </a:cubicBezTo>
                    <a:cubicBezTo>
                      <a:pt x="56786" y="383808"/>
                      <a:pt x="34020" y="419847"/>
                      <a:pt x="53009" y="391363"/>
                    </a:cubicBezTo>
                    <a:cubicBezTo>
                      <a:pt x="51905" y="388050"/>
                      <a:pt x="51493" y="384419"/>
                      <a:pt x="49696" y="381424"/>
                    </a:cubicBezTo>
                    <a:cubicBezTo>
                      <a:pt x="48089" y="378745"/>
                      <a:pt x="43512" y="377889"/>
                      <a:pt x="43070" y="374797"/>
                    </a:cubicBezTo>
                    <a:cubicBezTo>
                      <a:pt x="42274" y="369223"/>
                      <a:pt x="44901" y="363665"/>
                      <a:pt x="46383" y="358232"/>
                    </a:cubicBezTo>
                    <a:cubicBezTo>
                      <a:pt x="51842" y="338216"/>
                      <a:pt x="50518" y="342091"/>
                      <a:pt x="59635" y="328415"/>
                    </a:cubicBezTo>
                    <a:cubicBezTo>
                      <a:pt x="56322" y="325102"/>
                      <a:pt x="53594" y="321075"/>
                      <a:pt x="49696" y="318476"/>
                    </a:cubicBezTo>
                    <a:cubicBezTo>
                      <a:pt x="46790" y="316539"/>
                      <a:pt x="40251" y="318620"/>
                      <a:pt x="39757" y="315163"/>
                    </a:cubicBezTo>
                    <a:cubicBezTo>
                      <a:pt x="38769" y="308248"/>
                      <a:pt x="44376" y="301974"/>
                      <a:pt x="46383" y="295284"/>
                    </a:cubicBezTo>
                    <a:cubicBezTo>
                      <a:pt x="52217" y="275836"/>
                      <a:pt x="45810" y="287861"/>
                      <a:pt x="56322" y="272093"/>
                    </a:cubicBezTo>
                    <a:cubicBezTo>
                      <a:pt x="54113" y="268780"/>
                      <a:pt x="52512" y="264970"/>
                      <a:pt x="49696" y="262154"/>
                    </a:cubicBezTo>
                    <a:cubicBezTo>
                      <a:pt x="46880" y="259338"/>
                      <a:pt x="39263" y="259479"/>
                      <a:pt x="39757" y="255528"/>
                    </a:cubicBezTo>
                    <a:cubicBezTo>
                      <a:pt x="40745" y="247626"/>
                      <a:pt x="48592" y="242276"/>
                      <a:pt x="53009" y="235650"/>
                    </a:cubicBezTo>
                    <a:cubicBezTo>
                      <a:pt x="73402" y="205060"/>
                      <a:pt x="47378" y="242689"/>
                      <a:pt x="66261" y="219084"/>
                    </a:cubicBezTo>
                    <a:cubicBezTo>
                      <a:pt x="68748" y="215975"/>
                      <a:pt x="70678" y="212458"/>
                      <a:pt x="72887" y="209145"/>
                    </a:cubicBezTo>
                    <a:cubicBezTo>
                      <a:pt x="68470" y="206936"/>
                      <a:pt x="62176" y="206754"/>
                      <a:pt x="59635" y="202519"/>
                    </a:cubicBezTo>
                    <a:cubicBezTo>
                      <a:pt x="57838" y="199524"/>
                      <a:pt x="62190" y="195989"/>
                      <a:pt x="62948" y="192580"/>
                    </a:cubicBezTo>
                    <a:cubicBezTo>
                      <a:pt x="65220" y="182356"/>
                      <a:pt x="63540" y="170241"/>
                      <a:pt x="72887" y="162763"/>
                    </a:cubicBezTo>
                    <a:cubicBezTo>
                      <a:pt x="75614" y="160581"/>
                      <a:pt x="79513" y="160554"/>
                      <a:pt x="82826" y="159450"/>
                    </a:cubicBezTo>
                    <a:cubicBezTo>
                      <a:pt x="79513" y="155032"/>
                      <a:pt x="74226" y="151554"/>
                      <a:pt x="72887" y="146197"/>
                    </a:cubicBezTo>
                    <a:cubicBezTo>
                      <a:pt x="72774" y="145743"/>
                      <a:pt x="78038" y="124850"/>
                      <a:pt x="79513" y="123006"/>
                    </a:cubicBezTo>
                    <a:cubicBezTo>
                      <a:pt x="82000" y="119897"/>
                      <a:pt x="86139" y="118589"/>
                      <a:pt x="89452" y="116380"/>
                    </a:cubicBezTo>
                    <a:lnTo>
                      <a:pt x="102704" y="96502"/>
                    </a:lnTo>
                    <a:lnTo>
                      <a:pt x="109331" y="86563"/>
                    </a:lnTo>
                    <a:cubicBezTo>
                      <a:pt x="106018" y="85459"/>
                      <a:pt x="101861" y="85719"/>
                      <a:pt x="99391" y="83250"/>
                    </a:cubicBezTo>
                    <a:cubicBezTo>
                      <a:pt x="92880" y="76740"/>
                      <a:pt x="97523" y="66595"/>
                      <a:pt x="99391" y="60058"/>
                    </a:cubicBezTo>
                    <a:cubicBezTo>
                      <a:pt x="100350" y="56700"/>
                      <a:pt x="100907" y="53113"/>
                      <a:pt x="102704" y="50119"/>
                    </a:cubicBezTo>
                    <a:cubicBezTo>
                      <a:pt x="104311" y="47440"/>
                      <a:pt x="107122" y="45702"/>
                      <a:pt x="109331" y="43493"/>
                    </a:cubicBezTo>
                    <a:cubicBezTo>
                      <a:pt x="108227" y="32450"/>
                      <a:pt x="107706" y="21332"/>
                      <a:pt x="106018" y="10363"/>
                    </a:cubicBezTo>
                    <a:cubicBezTo>
                      <a:pt x="105487" y="6911"/>
                      <a:pt x="100235" y="-2045"/>
                      <a:pt x="102704" y="424"/>
                    </a:cubicBezTo>
                    <a:cubicBezTo>
                      <a:pt x="108335" y="6055"/>
                      <a:pt x="115957" y="20302"/>
                      <a:pt x="115957" y="20302"/>
                    </a:cubicBezTo>
                    <a:cubicBezTo>
                      <a:pt x="117061" y="29137"/>
                      <a:pt x="117677" y="38046"/>
                      <a:pt x="119270" y="46806"/>
                    </a:cubicBezTo>
                    <a:cubicBezTo>
                      <a:pt x="120200" y="51922"/>
                      <a:pt x="128547" y="71325"/>
                      <a:pt x="129209" y="73311"/>
                    </a:cubicBezTo>
                    <a:cubicBezTo>
                      <a:pt x="131548" y="80330"/>
                      <a:pt x="134522" y="96563"/>
                      <a:pt x="135835" y="103128"/>
                    </a:cubicBezTo>
                    <a:cubicBezTo>
                      <a:pt x="134731" y="114171"/>
                      <a:pt x="134092" y="125271"/>
                      <a:pt x="132522" y="136258"/>
                    </a:cubicBezTo>
                    <a:cubicBezTo>
                      <a:pt x="131878" y="140766"/>
                      <a:pt x="129209" y="144957"/>
                      <a:pt x="129209" y="149511"/>
                    </a:cubicBezTo>
                    <a:cubicBezTo>
                      <a:pt x="129209" y="155877"/>
                      <a:pt x="133738" y="168374"/>
                      <a:pt x="139148" y="172702"/>
                    </a:cubicBezTo>
                    <a:cubicBezTo>
                      <a:pt x="141875" y="174884"/>
                      <a:pt x="145774" y="174911"/>
                      <a:pt x="149087" y="176015"/>
                    </a:cubicBezTo>
                    <a:cubicBezTo>
                      <a:pt x="159587" y="191765"/>
                      <a:pt x="154454" y="182177"/>
                      <a:pt x="162339" y="205832"/>
                    </a:cubicBezTo>
                    <a:cubicBezTo>
                      <a:pt x="164282" y="211660"/>
                      <a:pt x="171438" y="223832"/>
                      <a:pt x="175591" y="229024"/>
                    </a:cubicBezTo>
                    <a:cubicBezTo>
                      <a:pt x="177542" y="231463"/>
                      <a:pt x="180009" y="233441"/>
                      <a:pt x="182218" y="235650"/>
                    </a:cubicBezTo>
                    <a:cubicBezTo>
                      <a:pt x="179598" y="253985"/>
                      <a:pt x="183612" y="259016"/>
                      <a:pt x="168965" y="268780"/>
                    </a:cubicBezTo>
                    <a:cubicBezTo>
                      <a:pt x="166059" y="270717"/>
                      <a:pt x="162339" y="270989"/>
                      <a:pt x="159026" y="272093"/>
                    </a:cubicBezTo>
                    <a:cubicBezTo>
                      <a:pt x="156041" y="275078"/>
                      <a:pt x="143383" y="286436"/>
                      <a:pt x="142461" y="291971"/>
                    </a:cubicBezTo>
                    <a:cubicBezTo>
                      <a:pt x="141887" y="295416"/>
                      <a:pt x="143592" y="299184"/>
                      <a:pt x="145774" y="301911"/>
                    </a:cubicBezTo>
                    <a:cubicBezTo>
                      <a:pt x="148261" y="305020"/>
                      <a:pt x="152400" y="306328"/>
                      <a:pt x="155713" y="308537"/>
                    </a:cubicBezTo>
                    <a:cubicBezTo>
                      <a:pt x="157922" y="311850"/>
                      <a:pt x="161684" y="314548"/>
                      <a:pt x="162339" y="318476"/>
                    </a:cubicBezTo>
                    <a:cubicBezTo>
                      <a:pt x="164309" y="330295"/>
                      <a:pt x="149630" y="327673"/>
                      <a:pt x="165652" y="338354"/>
                    </a:cubicBezTo>
                    <a:cubicBezTo>
                      <a:pt x="169441" y="340880"/>
                      <a:pt x="174487" y="340563"/>
                      <a:pt x="178904" y="341667"/>
                    </a:cubicBezTo>
                    <a:cubicBezTo>
                      <a:pt x="180009" y="344980"/>
                      <a:pt x="182218" y="348114"/>
                      <a:pt x="182218" y="351606"/>
                    </a:cubicBezTo>
                    <a:cubicBezTo>
                      <a:pt x="182218" y="362988"/>
                      <a:pt x="173697" y="365451"/>
                      <a:pt x="165652" y="371484"/>
                    </a:cubicBezTo>
                    <a:lnTo>
                      <a:pt x="159026" y="391363"/>
                    </a:lnTo>
                    <a:lnTo>
                      <a:pt x="155713" y="401302"/>
                    </a:lnTo>
                    <a:cubicBezTo>
                      <a:pt x="156817" y="405719"/>
                      <a:pt x="156500" y="410765"/>
                      <a:pt x="159026" y="414554"/>
                    </a:cubicBezTo>
                    <a:cubicBezTo>
                      <a:pt x="162696" y="420059"/>
                      <a:pt x="173234" y="422603"/>
                      <a:pt x="178904" y="424493"/>
                    </a:cubicBezTo>
                    <a:cubicBezTo>
                      <a:pt x="175959" y="433328"/>
                      <a:pt x="174424" y="439495"/>
                      <a:pt x="168965" y="447684"/>
                    </a:cubicBezTo>
                    <a:cubicBezTo>
                      <a:pt x="167232" y="450283"/>
                      <a:pt x="164290" y="451872"/>
                      <a:pt x="162339" y="454311"/>
                    </a:cubicBezTo>
                    <a:cubicBezTo>
                      <a:pt x="159852" y="457420"/>
                      <a:pt x="157922" y="460937"/>
                      <a:pt x="155713" y="464250"/>
                    </a:cubicBezTo>
                    <a:cubicBezTo>
                      <a:pt x="166425" y="480318"/>
                      <a:pt x="168505" y="478882"/>
                      <a:pt x="159026" y="507319"/>
                    </a:cubicBezTo>
                    <a:cubicBezTo>
                      <a:pt x="157767" y="511096"/>
                      <a:pt x="152400" y="511736"/>
                      <a:pt x="149087" y="513945"/>
                    </a:cubicBezTo>
                    <a:cubicBezTo>
                      <a:pt x="147983" y="517258"/>
                      <a:pt x="145388" y="520413"/>
                      <a:pt x="145774" y="523884"/>
                    </a:cubicBezTo>
                    <a:cubicBezTo>
                      <a:pt x="147351" y="538078"/>
                      <a:pt x="152121" y="543345"/>
                      <a:pt x="159026" y="553702"/>
                    </a:cubicBezTo>
                    <a:lnTo>
                      <a:pt x="182218" y="593458"/>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22" name="Group 221">
              <a:extLst>
                <a:ext uri="{FF2B5EF4-FFF2-40B4-BE49-F238E27FC236}">
                  <a16:creationId xmlns:a16="http://schemas.microsoft.com/office/drawing/2014/main" id="{40582A3E-2266-3304-99FB-ED14A3D1636A}"/>
                </a:ext>
              </a:extLst>
            </p:cNvPr>
            <p:cNvGrpSpPr/>
            <p:nvPr/>
          </p:nvGrpSpPr>
          <p:grpSpPr>
            <a:xfrm>
              <a:off x="1082107" y="3830370"/>
              <a:ext cx="1808834" cy="2168513"/>
              <a:chOff x="1082107" y="3830370"/>
              <a:chExt cx="1808834" cy="2168513"/>
            </a:xfrm>
          </p:grpSpPr>
          <p:sp>
            <p:nvSpPr>
              <p:cNvPr id="2" name="Freeform 1">
                <a:extLst>
                  <a:ext uri="{FF2B5EF4-FFF2-40B4-BE49-F238E27FC236}">
                    <a16:creationId xmlns:a16="http://schemas.microsoft.com/office/drawing/2014/main" id="{12646B19-3968-B0B9-BC19-255DC7D83E7F}"/>
                  </a:ext>
                </a:extLst>
              </p:cNvPr>
              <p:cNvSpPr/>
              <p:nvPr/>
            </p:nvSpPr>
            <p:spPr>
              <a:xfrm>
                <a:off x="2569527" y="5548926"/>
                <a:ext cx="81524" cy="446567"/>
              </a:xfrm>
              <a:custGeom>
                <a:avLst/>
                <a:gdLst>
                  <a:gd name="connsiteX0" fmla="*/ 92149 w 102781"/>
                  <a:gd name="connsiteY0" fmla="*/ 0 h 446567"/>
                  <a:gd name="connsiteX1" fmla="*/ 46074 w 102781"/>
                  <a:gd name="connsiteY1" fmla="*/ 46074 h 446567"/>
                  <a:gd name="connsiteX2" fmla="*/ 46074 w 102781"/>
                  <a:gd name="connsiteY2" fmla="*/ 124046 h 446567"/>
                  <a:gd name="connsiteX3" fmla="*/ 0 w 102781"/>
                  <a:gd name="connsiteY3" fmla="*/ 205563 h 446567"/>
                  <a:gd name="connsiteX4" fmla="*/ 28353 w 102781"/>
                  <a:gd name="connsiteY4" fmla="*/ 202018 h 446567"/>
                  <a:gd name="connsiteX5" fmla="*/ 21265 w 102781"/>
                  <a:gd name="connsiteY5" fmla="*/ 446567 h 446567"/>
                  <a:gd name="connsiteX6" fmla="*/ 88604 w 102781"/>
                  <a:gd name="connsiteY6" fmla="*/ 443023 h 446567"/>
                  <a:gd name="connsiteX7" fmla="*/ 99237 w 102781"/>
                  <a:gd name="connsiteY7" fmla="*/ 311888 h 446567"/>
                  <a:gd name="connsiteX8" fmla="*/ 102781 w 102781"/>
                  <a:gd name="connsiteY8" fmla="*/ 173665 h 446567"/>
                  <a:gd name="connsiteX9" fmla="*/ 92149 w 102781"/>
                  <a:gd name="connsiteY9" fmla="*/ 0 h 446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781" h="446567">
                    <a:moveTo>
                      <a:pt x="92149" y="0"/>
                    </a:moveTo>
                    <a:lnTo>
                      <a:pt x="46074" y="46074"/>
                    </a:lnTo>
                    <a:lnTo>
                      <a:pt x="46074" y="124046"/>
                    </a:lnTo>
                    <a:lnTo>
                      <a:pt x="0" y="205563"/>
                    </a:lnTo>
                    <a:lnTo>
                      <a:pt x="28353" y="202018"/>
                    </a:lnTo>
                    <a:lnTo>
                      <a:pt x="21265" y="446567"/>
                    </a:lnTo>
                    <a:lnTo>
                      <a:pt x="88604" y="443023"/>
                    </a:lnTo>
                    <a:lnTo>
                      <a:pt x="99237" y="311888"/>
                    </a:lnTo>
                    <a:cubicBezTo>
                      <a:pt x="100418" y="265814"/>
                      <a:pt x="101600" y="219739"/>
                      <a:pt x="102781" y="173665"/>
                    </a:cubicBezTo>
                    <a:lnTo>
                      <a:pt x="92149" y="0"/>
                    </a:lnTo>
                    <a:close/>
                  </a:path>
                </a:pathLst>
              </a:cu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a:extLst>
                  <a:ext uri="{FF2B5EF4-FFF2-40B4-BE49-F238E27FC236}">
                    <a16:creationId xmlns:a16="http://schemas.microsoft.com/office/drawing/2014/main" id="{D4E59BE9-AF6A-868C-B8F2-F2636CAB5B40}"/>
                  </a:ext>
                </a:extLst>
              </p:cNvPr>
              <p:cNvSpPr/>
              <p:nvPr/>
            </p:nvSpPr>
            <p:spPr>
              <a:xfrm>
                <a:off x="1082107" y="3830370"/>
                <a:ext cx="211629" cy="2168207"/>
              </a:xfrm>
              <a:custGeom>
                <a:avLst/>
                <a:gdLst>
                  <a:gd name="connsiteX0" fmla="*/ 0 w 211629"/>
                  <a:gd name="connsiteY0" fmla="*/ 2168207 h 2168207"/>
                  <a:gd name="connsiteX1" fmla="*/ 99825 w 211629"/>
                  <a:gd name="connsiteY1" fmla="*/ 2164214 h 2168207"/>
                  <a:gd name="connsiteX2" fmla="*/ 103818 w 211629"/>
                  <a:gd name="connsiteY2" fmla="*/ 1441478 h 2168207"/>
                  <a:gd name="connsiteX3" fmla="*/ 103818 w 211629"/>
                  <a:gd name="connsiteY3" fmla="*/ 1138009 h 2168207"/>
                  <a:gd name="connsiteX4" fmla="*/ 103818 w 211629"/>
                  <a:gd name="connsiteY4" fmla="*/ 1138009 h 2168207"/>
                  <a:gd name="connsiteX5" fmla="*/ 103818 w 211629"/>
                  <a:gd name="connsiteY5" fmla="*/ 1138009 h 2168207"/>
                  <a:gd name="connsiteX6" fmla="*/ 99825 w 211629"/>
                  <a:gd name="connsiteY6" fmla="*/ 798603 h 2168207"/>
                  <a:gd name="connsiteX7" fmla="*/ 167706 w 211629"/>
                  <a:gd name="connsiteY7" fmla="*/ 798603 h 2168207"/>
                  <a:gd name="connsiteX8" fmla="*/ 103818 w 211629"/>
                  <a:gd name="connsiteY8" fmla="*/ 794610 h 2168207"/>
                  <a:gd name="connsiteX9" fmla="*/ 95832 w 211629"/>
                  <a:gd name="connsiteY9" fmla="*/ 654855 h 2168207"/>
                  <a:gd name="connsiteX10" fmla="*/ 167706 w 211629"/>
                  <a:gd name="connsiteY10" fmla="*/ 706764 h 2168207"/>
                  <a:gd name="connsiteX11" fmla="*/ 87846 w 211629"/>
                  <a:gd name="connsiteY11" fmla="*/ 646869 h 2168207"/>
                  <a:gd name="connsiteX12" fmla="*/ 95832 w 211629"/>
                  <a:gd name="connsiteY12" fmla="*/ 471176 h 2168207"/>
                  <a:gd name="connsiteX13" fmla="*/ 187671 w 211629"/>
                  <a:gd name="connsiteY13" fmla="*/ 519092 h 2168207"/>
                  <a:gd name="connsiteX14" fmla="*/ 107811 w 211629"/>
                  <a:gd name="connsiteY14" fmla="*/ 455204 h 2168207"/>
                  <a:gd name="connsiteX15" fmla="*/ 103818 w 211629"/>
                  <a:gd name="connsiteY15" fmla="*/ 295483 h 2168207"/>
                  <a:gd name="connsiteX16" fmla="*/ 203643 w 211629"/>
                  <a:gd name="connsiteY16" fmla="*/ 339407 h 2168207"/>
                  <a:gd name="connsiteX17" fmla="*/ 95832 w 211629"/>
                  <a:gd name="connsiteY17" fmla="*/ 279511 h 2168207"/>
                  <a:gd name="connsiteX18" fmla="*/ 95832 w 211629"/>
                  <a:gd name="connsiteY18" fmla="*/ 203644 h 2168207"/>
                  <a:gd name="connsiteX19" fmla="*/ 131769 w 211629"/>
                  <a:gd name="connsiteY19" fmla="*/ 215623 h 2168207"/>
                  <a:gd name="connsiteX20" fmla="*/ 107811 w 211629"/>
                  <a:gd name="connsiteY20" fmla="*/ 207637 h 2168207"/>
                  <a:gd name="connsiteX21" fmla="*/ 103818 w 211629"/>
                  <a:gd name="connsiteY21" fmla="*/ 75868 h 2168207"/>
                  <a:gd name="connsiteX22" fmla="*/ 151734 w 211629"/>
                  <a:gd name="connsiteY22" fmla="*/ 83854 h 2168207"/>
                  <a:gd name="connsiteX23" fmla="*/ 195657 w 211629"/>
                  <a:gd name="connsiteY23" fmla="*/ 107812 h 2168207"/>
                  <a:gd name="connsiteX24" fmla="*/ 159720 w 211629"/>
                  <a:gd name="connsiteY24" fmla="*/ 87847 h 2168207"/>
                  <a:gd name="connsiteX25" fmla="*/ 211629 w 211629"/>
                  <a:gd name="connsiteY25" fmla="*/ 59896 h 2168207"/>
                  <a:gd name="connsiteX26" fmla="*/ 155727 w 211629"/>
                  <a:gd name="connsiteY26" fmla="*/ 83854 h 2168207"/>
                  <a:gd name="connsiteX27" fmla="*/ 103818 w 211629"/>
                  <a:gd name="connsiteY27" fmla="*/ 79861 h 2168207"/>
                  <a:gd name="connsiteX28" fmla="*/ 91839 w 211629"/>
                  <a:gd name="connsiteY28" fmla="*/ 0 h 2168207"/>
                  <a:gd name="connsiteX29" fmla="*/ 91839 w 211629"/>
                  <a:gd name="connsiteY29" fmla="*/ 131770 h 2168207"/>
                  <a:gd name="connsiteX30" fmla="*/ 31944 w 211629"/>
                  <a:gd name="connsiteY30" fmla="*/ 151735 h 2168207"/>
                  <a:gd name="connsiteX31" fmla="*/ 83853 w 211629"/>
                  <a:gd name="connsiteY31" fmla="*/ 139756 h 2168207"/>
                  <a:gd name="connsiteX32" fmla="*/ 83853 w 211629"/>
                  <a:gd name="connsiteY32" fmla="*/ 415274 h 2168207"/>
                  <a:gd name="connsiteX33" fmla="*/ 11979 w 211629"/>
                  <a:gd name="connsiteY33" fmla="*/ 463190 h 2168207"/>
                  <a:gd name="connsiteX34" fmla="*/ 87846 w 211629"/>
                  <a:gd name="connsiteY34" fmla="*/ 423260 h 2168207"/>
                  <a:gd name="connsiteX35" fmla="*/ 75867 w 211629"/>
                  <a:gd name="connsiteY35" fmla="*/ 598952 h 2168207"/>
                  <a:gd name="connsiteX36" fmla="*/ 0 w 211629"/>
                  <a:gd name="connsiteY36" fmla="*/ 646869 h 2168207"/>
                  <a:gd name="connsiteX37" fmla="*/ 79860 w 211629"/>
                  <a:gd name="connsiteY37" fmla="*/ 610932 h 2168207"/>
                  <a:gd name="connsiteX38" fmla="*/ 47916 w 211629"/>
                  <a:gd name="connsiteY38" fmla="*/ 978289 h 2168207"/>
                  <a:gd name="connsiteX39" fmla="*/ 47916 w 211629"/>
                  <a:gd name="connsiteY39" fmla="*/ 978289 h 2168207"/>
                  <a:gd name="connsiteX40" fmla="*/ 63888 w 211629"/>
                  <a:gd name="connsiteY40" fmla="*/ 990268 h 2168207"/>
                  <a:gd name="connsiteX41" fmla="*/ 0 w 211629"/>
                  <a:gd name="connsiteY41" fmla="*/ 2168207 h 216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11629" h="2168207">
                    <a:moveTo>
                      <a:pt x="0" y="2168207"/>
                    </a:moveTo>
                    <a:lnTo>
                      <a:pt x="99825" y="2164214"/>
                    </a:lnTo>
                    <a:lnTo>
                      <a:pt x="103818" y="1441478"/>
                    </a:lnTo>
                    <a:lnTo>
                      <a:pt x="103818" y="1138009"/>
                    </a:lnTo>
                    <a:lnTo>
                      <a:pt x="103818" y="1138009"/>
                    </a:lnTo>
                    <a:lnTo>
                      <a:pt x="103818" y="1138009"/>
                    </a:lnTo>
                    <a:lnTo>
                      <a:pt x="99825" y="798603"/>
                    </a:lnTo>
                    <a:lnTo>
                      <a:pt x="167706" y="798603"/>
                    </a:lnTo>
                    <a:lnTo>
                      <a:pt x="103818" y="794610"/>
                    </a:lnTo>
                    <a:lnTo>
                      <a:pt x="95832" y="654855"/>
                    </a:lnTo>
                    <a:lnTo>
                      <a:pt x="167706" y="706764"/>
                    </a:lnTo>
                    <a:lnTo>
                      <a:pt x="87846" y="646869"/>
                    </a:lnTo>
                    <a:lnTo>
                      <a:pt x="95832" y="471176"/>
                    </a:lnTo>
                    <a:lnTo>
                      <a:pt x="187671" y="519092"/>
                    </a:lnTo>
                    <a:lnTo>
                      <a:pt x="107811" y="455204"/>
                    </a:lnTo>
                    <a:lnTo>
                      <a:pt x="103818" y="295483"/>
                    </a:lnTo>
                    <a:lnTo>
                      <a:pt x="203643" y="339407"/>
                    </a:lnTo>
                    <a:lnTo>
                      <a:pt x="95832" y="279511"/>
                    </a:lnTo>
                    <a:lnTo>
                      <a:pt x="95832" y="203644"/>
                    </a:lnTo>
                    <a:lnTo>
                      <a:pt x="131769" y="215623"/>
                    </a:lnTo>
                    <a:lnTo>
                      <a:pt x="107811" y="207637"/>
                    </a:lnTo>
                    <a:lnTo>
                      <a:pt x="103818" y="75868"/>
                    </a:lnTo>
                    <a:lnTo>
                      <a:pt x="151734" y="83854"/>
                    </a:lnTo>
                    <a:lnTo>
                      <a:pt x="195657" y="107812"/>
                    </a:lnTo>
                    <a:lnTo>
                      <a:pt x="159720" y="87847"/>
                    </a:lnTo>
                    <a:lnTo>
                      <a:pt x="211629" y="59896"/>
                    </a:lnTo>
                    <a:lnTo>
                      <a:pt x="155727" y="83854"/>
                    </a:lnTo>
                    <a:lnTo>
                      <a:pt x="103818" y="79861"/>
                    </a:lnTo>
                    <a:lnTo>
                      <a:pt x="91839" y="0"/>
                    </a:lnTo>
                    <a:lnTo>
                      <a:pt x="91839" y="131770"/>
                    </a:lnTo>
                    <a:lnTo>
                      <a:pt x="31944" y="151735"/>
                    </a:lnTo>
                    <a:lnTo>
                      <a:pt x="83853" y="139756"/>
                    </a:lnTo>
                    <a:lnTo>
                      <a:pt x="83853" y="415274"/>
                    </a:lnTo>
                    <a:lnTo>
                      <a:pt x="11979" y="463190"/>
                    </a:lnTo>
                    <a:lnTo>
                      <a:pt x="87846" y="423260"/>
                    </a:lnTo>
                    <a:lnTo>
                      <a:pt x="75867" y="598952"/>
                    </a:lnTo>
                    <a:lnTo>
                      <a:pt x="0" y="646869"/>
                    </a:lnTo>
                    <a:lnTo>
                      <a:pt x="79860" y="610932"/>
                    </a:lnTo>
                    <a:lnTo>
                      <a:pt x="47916" y="978289"/>
                    </a:lnTo>
                    <a:lnTo>
                      <a:pt x="47916" y="978289"/>
                    </a:lnTo>
                    <a:lnTo>
                      <a:pt x="63888" y="990268"/>
                    </a:lnTo>
                    <a:lnTo>
                      <a:pt x="0" y="2168207"/>
                    </a:lnTo>
                    <a:close/>
                  </a:path>
                </a:pathLst>
              </a:cu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Freeform 8">
                <a:extLst>
                  <a:ext uri="{FF2B5EF4-FFF2-40B4-BE49-F238E27FC236}">
                    <a16:creationId xmlns:a16="http://schemas.microsoft.com/office/drawing/2014/main" id="{4C6E5C90-5B91-803E-AD5B-425B38BA9668}"/>
                  </a:ext>
                </a:extLst>
              </p:cNvPr>
              <p:cNvSpPr/>
              <p:nvPr/>
            </p:nvSpPr>
            <p:spPr>
              <a:xfrm>
                <a:off x="1285750" y="4134044"/>
                <a:ext cx="91840" cy="1864737"/>
              </a:xfrm>
              <a:custGeom>
                <a:avLst/>
                <a:gdLst>
                  <a:gd name="connsiteX0" fmla="*/ 11979 w 91840"/>
                  <a:gd name="connsiteY0" fmla="*/ 1864737 h 1864737"/>
                  <a:gd name="connsiteX1" fmla="*/ 63888 w 91840"/>
                  <a:gd name="connsiteY1" fmla="*/ 1860744 h 1864737"/>
                  <a:gd name="connsiteX2" fmla="*/ 91840 w 91840"/>
                  <a:gd name="connsiteY2" fmla="*/ 0 h 1864737"/>
                  <a:gd name="connsiteX3" fmla="*/ 83853 w 91840"/>
                  <a:gd name="connsiteY3" fmla="*/ 223608 h 1864737"/>
                  <a:gd name="connsiteX4" fmla="*/ 0 w 91840"/>
                  <a:gd name="connsiteY4" fmla="*/ 283503 h 1864737"/>
                  <a:gd name="connsiteX5" fmla="*/ 71874 w 91840"/>
                  <a:gd name="connsiteY5" fmla="*/ 247566 h 1864737"/>
                  <a:gd name="connsiteX6" fmla="*/ 11979 w 91840"/>
                  <a:gd name="connsiteY6" fmla="*/ 1864737 h 1864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40" h="1864737">
                    <a:moveTo>
                      <a:pt x="11979" y="1864737"/>
                    </a:moveTo>
                    <a:lnTo>
                      <a:pt x="63888" y="1860744"/>
                    </a:lnTo>
                    <a:lnTo>
                      <a:pt x="91840" y="0"/>
                    </a:lnTo>
                    <a:lnTo>
                      <a:pt x="83853" y="223608"/>
                    </a:lnTo>
                    <a:lnTo>
                      <a:pt x="0" y="283503"/>
                    </a:lnTo>
                    <a:lnTo>
                      <a:pt x="71874" y="247566"/>
                    </a:lnTo>
                    <a:lnTo>
                      <a:pt x="11979" y="1864737"/>
                    </a:lnTo>
                    <a:close/>
                  </a:path>
                </a:pathLst>
              </a:cu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Freeform 13">
                <a:extLst>
                  <a:ext uri="{FF2B5EF4-FFF2-40B4-BE49-F238E27FC236}">
                    <a16:creationId xmlns:a16="http://schemas.microsoft.com/office/drawing/2014/main" id="{21174D31-CCB3-5B38-4D6E-12C24C62C3C3}"/>
                  </a:ext>
                </a:extLst>
              </p:cNvPr>
              <p:cNvSpPr/>
              <p:nvPr/>
            </p:nvSpPr>
            <p:spPr>
              <a:xfrm>
                <a:off x="1477415" y="4752961"/>
                <a:ext cx="119790" cy="1245820"/>
              </a:xfrm>
              <a:custGeom>
                <a:avLst/>
                <a:gdLst>
                  <a:gd name="connsiteX0" fmla="*/ 0 w 119790"/>
                  <a:gd name="connsiteY0" fmla="*/ 1245820 h 1245820"/>
                  <a:gd name="connsiteX1" fmla="*/ 51909 w 119790"/>
                  <a:gd name="connsiteY1" fmla="*/ 1241827 h 1245820"/>
                  <a:gd name="connsiteX2" fmla="*/ 43923 w 119790"/>
                  <a:gd name="connsiteY2" fmla="*/ 1046169 h 1245820"/>
                  <a:gd name="connsiteX3" fmla="*/ 43923 w 119790"/>
                  <a:gd name="connsiteY3" fmla="*/ 43923 h 1245820"/>
                  <a:gd name="connsiteX4" fmla="*/ 87846 w 119790"/>
                  <a:gd name="connsiteY4" fmla="*/ 19965 h 1245820"/>
                  <a:gd name="connsiteX5" fmla="*/ 119790 w 119790"/>
                  <a:gd name="connsiteY5" fmla="*/ 15972 h 1245820"/>
                  <a:gd name="connsiteX6" fmla="*/ 99825 w 119790"/>
                  <a:gd name="connsiteY6" fmla="*/ 15972 h 1245820"/>
                  <a:gd name="connsiteX7" fmla="*/ 99825 w 119790"/>
                  <a:gd name="connsiteY7" fmla="*/ 15972 h 1245820"/>
                  <a:gd name="connsiteX8" fmla="*/ 63888 w 119790"/>
                  <a:gd name="connsiteY8" fmla="*/ 35937 h 1245820"/>
                  <a:gd name="connsiteX9" fmla="*/ 47916 w 119790"/>
                  <a:gd name="connsiteY9" fmla="*/ 0 h 1245820"/>
                  <a:gd name="connsiteX10" fmla="*/ 0 w 119790"/>
                  <a:gd name="connsiteY10" fmla="*/ 1245820 h 124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790" h="1245820">
                    <a:moveTo>
                      <a:pt x="0" y="1245820"/>
                    </a:moveTo>
                    <a:lnTo>
                      <a:pt x="51909" y="1241827"/>
                    </a:lnTo>
                    <a:lnTo>
                      <a:pt x="43923" y="1046169"/>
                    </a:lnTo>
                    <a:lnTo>
                      <a:pt x="43923" y="43923"/>
                    </a:lnTo>
                    <a:lnTo>
                      <a:pt x="87846" y="19965"/>
                    </a:lnTo>
                    <a:lnTo>
                      <a:pt x="119790" y="15972"/>
                    </a:lnTo>
                    <a:lnTo>
                      <a:pt x="99825" y="15972"/>
                    </a:lnTo>
                    <a:lnTo>
                      <a:pt x="99825" y="15972"/>
                    </a:lnTo>
                    <a:lnTo>
                      <a:pt x="63888" y="35937"/>
                    </a:lnTo>
                    <a:lnTo>
                      <a:pt x="47916" y="0"/>
                    </a:lnTo>
                    <a:lnTo>
                      <a:pt x="0" y="1245820"/>
                    </a:lnTo>
                    <a:close/>
                  </a:path>
                </a:pathLst>
              </a:cu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Freeform 14">
                <a:extLst>
                  <a:ext uri="{FF2B5EF4-FFF2-40B4-BE49-F238E27FC236}">
                    <a16:creationId xmlns:a16="http://schemas.microsoft.com/office/drawing/2014/main" id="{92A49A89-1572-4F57-E2A5-E38E496EC2CB}"/>
                  </a:ext>
                </a:extLst>
              </p:cNvPr>
              <p:cNvSpPr/>
              <p:nvPr/>
            </p:nvSpPr>
            <p:spPr>
              <a:xfrm>
                <a:off x="1713003" y="4661223"/>
                <a:ext cx="151734" cy="1337660"/>
              </a:xfrm>
              <a:custGeom>
                <a:avLst/>
                <a:gdLst>
                  <a:gd name="connsiteX0" fmla="*/ 0 w 151734"/>
                  <a:gd name="connsiteY0" fmla="*/ 1333667 h 1337660"/>
                  <a:gd name="connsiteX1" fmla="*/ 83853 w 151734"/>
                  <a:gd name="connsiteY1" fmla="*/ 1337660 h 1337660"/>
                  <a:gd name="connsiteX2" fmla="*/ 79860 w 151734"/>
                  <a:gd name="connsiteY2" fmla="*/ 543050 h 1337660"/>
                  <a:gd name="connsiteX3" fmla="*/ 127776 w 151734"/>
                  <a:gd name="connsiteY3" fmla="*/ 559022 h 1337660"/>
                  <a:gd name="connsiteX4" fmla="*/ 83853 w 151734"/>
                  <a:gd name="connsiteY4" fmla="*/ 531071 h 1337660"/>
                  <a:gd name="connsiteX5" fmla="*/ 87846 w 151734"/>
                  <a:gd name="connsiteY5" fmla="*/ 331420 h 1337660"/>
                  <a:gd name="connsiteX6" fmla="*/ 139755 w 151734"/>
                  <a:gd name="connsiteY6" fmla="*/ 351385 h 1337660"/>
                  <a:gd name="connsiteX7" fmla="*/ 91839 w 151734"/>
                  <a:gd name="connsiteY7" fmla="*/ 327427 h 1337660"/>
                  <a:gd name="connsiteX8" fmla="*/ 83853 w 151734"/>
                  <a:gd name="connsiteY8" fmla="*/ 147742 h 1337660"/>
                  <a:gd name="connsiteX9" fmla="*/ 151734 w 151734"/>
                  <a:gd name="connsiteY9" fmla="*/ 143749 h 1337660"/>
                  <a:gd name="connsiteX10" fmla="*/ 83853 w 151734"/>
                  <a:gd name="connsiteY10" fmla="*/ 139756 h 1337660"/>
                  <a:gd name="connsiteX11" fmla="*/ 95832 w 151734"/>
                  <a:gd name="connsiteY11" fmla="*/ 0 h 1337660"/>
                  <a:gd name="connsiteX12" fmla="*/ 55902 w 151734"/>
                  <a:gd name="connsiteY12" fmla="*/ 47916 h 1337660"/>
                  <a:gd name="connsiteX13" fmla="*/ 43923 w 151734"/>
                  <a:gd name="connsiteY13" fmla="*/ 87847 h 1337660"/>
                  <a:gd name="connsiteX14" fmla="*/ 35937 w 151734"/>
                  <a:gd name="connsiteY14" fmla="*/ 219616 h 1337660"/>
                  <a:gd name="connsiteX15" fmla="*/ 35937 w 151734"/>
                  <a:gd name="connsiteY15" fmla="*/ 219616 h 1337660"/>
                  <a:gd name="connsiteX16" fmla="*/ 35937 w 151734"/>
                  <a:gd name="connsiteY16" fmla="*/ 219616 h 1337660"/>
                  <a:gd name="connsiteX17" fmla="*/ 31944 w 151734"/>
                  <a:gd name="connsiteY17" fmla="*/ 567008 h 1337660"/>
                  <a:gd name="connsiteX18" fmla="*/ 7986 w 151734"/>
                  <a:gd name="connsiteY18" fmla="*/ 606938 h 1337660"/>
                  <a:gd name="connsiteX19" fmla="*/ 35937 w 151734"/>
                  <a:gd name="connsiteY19" fmla="*/ 598952 h 1337660"/>
                  <a:gd name="connsiteX20" fmla="*/ 47916 w 151734"/>
                  <a:gd name="connsiteY20" fmla="*/ 750687 h 1337660"/>
                  <a:gd name="connsiteX21" fmla="*/ 0 w 151734"/>
                  <a:gd name="connsiteY21" fmla="*/ 1333667 h 133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734" h="1337660">
                    <a:moveTo>
                      <a:pt x="0" y="1333667"/>
                    </a:moveTo>
                    <a:lnTo>
                      <a:pt x="83853" y="1337660"/>
                    </a:lnTo>
                    <a:lnTo>
                      <a:pt x="79860" y="543050"/>
                    </a:lnTo>
                    <a:lnTo>
                      <a:pt x="127776" y="559022"/>
                    </a:lnTo>
                    <a:lnTo>
                      <a:pt x="83853" y="531071"/>
                    </a:lnTo>
                    <a:lnTo>
                      <a:pt x="87846" y="331420"/>
                    </a:lnTo>
                    <a:lnTo>
                      <a:pt x="139755" y="351385"/>
                    </a:lnTo>
                    <a:lnTo>
                      <a:pt x="91839" y="327427"/>
                    </a:lnTo>
                    <a:lnTo>
                      <a:pt x="83853" y="147742"/>
                    </a:lnTo>
                    <a:lnTo>
                      <a:pt x="151734" y="143749"/>
                    </a:lnTo>
                    <a:lnTo>
                      <a:pt x="83853" y="139756"/>
                    </a:lnTo>
                    <a:lnTo>
                      <a:pt x="95832" y="0"/>
                    </a:lnTo>
                    <a:lnTo>
                      <a:pt x="55902" y="47916"/>
                    </a:lnTo>
                    <a:lnTo>
                      <a:pt x="43923" y="87847"/>
                    </a:lnTo>
                    <a:lnTo>
                      <a:pt x="35937" y="219616"/>
                    </a:lnTo>
                    <a:lnTo>
                      <a:pt x="35937" y="219616"/>
                    </a:lnTo>
                    <a:lnTo>
                      <a:pt x="35937" y="219616"/>
                    </a:lnTo>
                    <a:lnTo>
                      <a:pt x="31944" y="567008"/>
                    </a:lnTo>
                    <a:lnTo>
                      <a:pt x="7986" y="606938"/>
                    </a:lnTo>
                    <a:lnTo>
                      <a:pt x="35937" y="598952"/>
                    </a:lnTo>
                    <a:lnTo>
                      <a:pt x="47916" y="750687"/>
                    </a:lnTo>
                    <a:lnTo>
                      <a:pt x="0" y="1333667"/>
                    </a:lnTo>
                    <a:close/>
                  </a:path>
                </a:pathLst>
              </a:cu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Freeform 15">
                <a:extLst>
                  <a:ext uri="{FF2B5EF4-FFF2-40B4-BE49-F238E27FC236}">
                    <a16:creationId xmlns:a16="http://schemas.microsoft.com/office/drawing/2014/main" id="{6778E308-4E1D-8EBD-A556-421D5BC17378}"/>
                  </a:ext>
                </a:extLst>
              </p:cNvPr>
              <p:cNvSpPr/>
              <p:nvPr/>
            </p:nvSpPr>
            <p:spPr>
              <a:xfrm>
                <a:off x="2124283" y="5671456"/>
                <a:ext cx="103818" cy="319441"/>
              </a:xfrm>
              <a:custGeom>
                <a:avLst/>
                <a:gdLst>
                  <a:gd name="connsiteX0" fmla="*/ 0 w 103818"/>
                  <a:gd name="connsiteY0" fmla="*/ 319441 h 319441"/>
                  <a:gd name="connsiteX1" fmla="*/ 0 w 103818"/>
                  <a:gd name="connsiteY1" fmla="*/ 75867 h 319441"/>
                  <a:gd name="connsiteX2" fmla="*/ 23958 w 103818"/>
                  <a:gd name="connsiteY2" fmla="*/ 11979 h 319441"/>
                  <a:gd name="connsiteX3" fmla="*/ 63888 w 103818"/>
                  <a:gd name="connsiteY3" fmla="*/ 0 h 319441"/>
                  <a:gd name="connsiteX4" fmla="*/ 83853 w 103818"/>
                  <a:gd name="connsiteY4" fmla="*/ 83853 h 319441"/>
                  <a:gd name="connsiteX5" fmla="*/ 103818 w 103818"/>
                  <a:gd name="connsiteY5" fmla="*/ 131769 h 319441"/>
                  <a:gd name="connsiteX6" fmla="*/ 87846 w 103818"/>
                  <a:gd name="connsiteY6" fmla="*/ 315448 h 319441"/>
                  <a:gd name="connsiteX7" fmla="*/ 0 w 103818"/>
                  <a:gd name="connsiteY7" fmla="*/ 319441 h 31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18" h="319441">
                    <a:moveTo>
                      <a:pt x="0" y="319441"/>
                    </a:moveTo>
                    <a:lnTo>
                      <a:pt x="0" y="75867"/>
                    </a:lnTo>
                    <a:lnTo>
                      <a:pt x="23958" y="11979"/>
                    </a:lnTo>
                    <a:lnTo>
                      <a:pt x="63888" y="0"/>
                    </a:lnTo>
                    <a:lnTo>
                      <a:pt x="83853" y="83853"/>
                    </a:lnTo>
                    <a:lnTo>
                      <a:pt x="103818" y="131769"/>
                    </a:lnTo>
                    <a:lnTo>
                      <a:pt x="87846" y="315448"/>
                    </a:lnTo>
                    <a:lnTo>
                      <a:pt x="0" y="319441"/>
                    </a:lnTo>
                    <a:close/>
                  </a:path>
                </a:pathLst>
              </a:cu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Freeform 17">
                <a:extLst>
                  <a:ext uri="{FF2B5EF4-FFF2-40B4-BE49-F238E27FC236}">
                    <a16:creationId xmlns:a16="http://schemas.microsoft.com/office/drawing/2014/main" id="{DF3D2E99-8420-DB3C-1485-E27DF8C7E997}"/>
                  </a:ext>
                </a:extLst>
              </p:cNvPr>
              <p:cNvSpPr/>
              <p:nvPr/>
            </p:nvSpPr>
            <p:spPr>
              <a:xfrm>
                <a:off x="2839032" y="5796356"/>
                <a:ext cx="51909" cy="198534"/>
              </a:xfrm>
              <a:custGeom>
                <a:avLst/>
                <a:gdLst>
                  <a:gd name="connsiteX0" fmla="*/ 0 w 51909"/>
                  <a:gd name="connsiteY0" fmla="*/ 323434 h 327427"/>
                  <a:gd name="connsiteX1" fmla="*/ 51909 w 51909"/>
                  <a:gd name="connsiteY1" fmla="*/ 327427 h 327427"/>
                  <a:gd name="connsiteX2" fmla="*/ 43923 w 51909"/>
                  <a:gd name="connsiteY2" fmla="*/ 127776 h 327427"/>
                  <a:gd name="connsiteX3" fmla="*/ 43923 w 51909"/>
                  <a:gd name="connsiteY3" fmla="*/ 0 h 327427"/>
                  <a:gd name="connsiteX4" fmla="*/ 15972 w 51909"/>
                  <a:gd name="connsiteY4" fmla="*/ 87846 h 327427"/>
                  <a:gd name="connsiteX5" fmla="*/ 15972 w 51909"/>
                  <a:gd name="connsiteY5" fmla="*/ 127776 h 327427"/>
                  <a:gd name="connsiteX6" fmla="*/ 0 w 51909"/>
                  <a:gd name="connsiteY6" fmla="*/ 323434 h 3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09" h="327427">
                    <a:moveTo>
                      <a:pt x="0" y="323434"/>
                    </a:moveTo>
                    <a:lnTo>
                      <a:pt x="51909" y="327427"/>
                    </a:lnTo>
                    <a:lnTo>
                      <a:pt x="43923" y="127776"/>
                    </a:lnTo>
                    <a:lnTo>
                      <a:pt x="43923" y="0"/>
                    </a:lnTo>
                    <a:lnTo>
                      <a:pt x="15972" y="87846"/>
                    </a:lnTo>
                    <a:lnTo>
                      <a:pt x="15972" y="127776"/>
                    </a:lnTo>
                    <a:lnTo>
                      <a:pt x="0" y="323434"/>
                    </a:ln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16">
                <a:extLst>
                  <a:ext uri="{FF2B5EF4-FFF2-40B4-BE49-F238E27FC236}">
                    <a16:creationId xmlns:a16="http://schemas.microsoft.com/office/drawing/2014/main" id="{14D9FACF-967C-4248-BD94-5D236F905075}"/>
                  </a:ext>
                </a:extLst>
              </p:cNvPr>
              <p:cNvSpPr/>
              <p:nvPr/>
            </p:nvSpPr>
            <p:spPr>
              <a:xfrm>
                <a:off x="2096332" y="5934994"/>
                <a:ext cx="435238" cy="63889"/>
              </a:xfrm>
              <a:custGeom>
                <a:avLst/>
                <a:gdLst>
                  <a:gd name="connsiteX0" fmla="*/ 435238 w 435238"/>
                  <a:gd name="connsiteY0" fmla="*/ 0 h 63889"/>
                  <a:gd name="connsiteX1" fmla="*/ 435238 w 435238"/>
                  <a:gd name="connsiteY1" fmla="*/ 63889 h 63889"/>
                  <a:gd name="connsiteX2" fmla="*/ 331420 w 435238"/>
                  <a:gd name="connsiteY2" fmla="*/ 63889 h 63889"/>
                  <a:gd name="connsiteX3" fmla="*/ 11979 w 435238"/>
                  <a:gd name="connsiteY3" fmla="*/ 63889 h 63889"/>
                  <a:gd name="connsiteX4" fmla="*/ 0 w 435238"/>
                  <a:gd name="connsiteY4" fmla="*/ 19966 h 63889"/>
                  <a:gd name="connsiteX5" fmla="*/ 39930 w 435238"/>
                  <a:gd name="connsiteY5" fmla="*/ 23959 h 63889"/>
                  <a:gd name="connsiteX6" fmla="*/ 435238 w 435238"/>
                  <a:gd name="connsiteY6" fmla="*/ 0 h 63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238" h="63889">
                    <a:moveTo>
                      <a:pt x="435238" y="0"/>
                    </a:moveTo>
                    <a:lnTo>
                      <a:pt x="435238" y="63889"/>
                    </a:lnTo>
                    <a:lnTo>
                      <a:pt x="331420" y="63889"/>
                    </a:lnTo>
                    <a:lnTo>
                      <a:pt x="11979" y="63889"/>
                    </a:lnTo>
                    <a:lnTo>
                      <a:pt x="0" y="19966"/>
                    </a:lnTo>
                    <a:lnTo>
                      <a:pt x="39930" y="23959"/>
                    </a:lnTo>
                    <a:lnTo>
                      <a:pt x="435238" y="0"/>
                    </a:lnTo>
                    <a:close/>
                  </a:path>
                </a:pathLst>
              </a:cu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23" name="Group 222">
              <a:extLst>
                <a:ext uri="{FF2B5EF4-FFF2-40B4-BE49-F238E27FC236}">
                  <a16:creationId xmlns:a16="http://schemas.microsoft.com/office/drawing/2014/main" id="{B6822ED5-5534-4732-5EF0-74E687E083C4}"/>
                </a:ext>
              </a:extLst>
            </p:cNvPr>
            <p:cNvGrpSpPr/>
            <p:nvPr/>
          </p:nvGrpSpPr>
          <p:grpSpPr>
            <a:xfrm>
              <a:off x="1193369" y="3692471"/>
              <a:ext cx="1232735" cy="2309028"/>
              <a:chOff x="1193369" y="3692471"/>
              <a:chExt cx="1232735" cy="2309028"/>
            </a:xfrm>
          </p:grpSpPr>
          <p:grpSp>
            <p:nvGrpSpPr>
              <p:cNvPr id="27" name="Group 26">
                <a:extLst>
                  <a:ext uri="{FF2B5EF4-FFF2-40B4-BE49-F238E27FC236}">
                    <a16:creationId xmlns:a16="http://schemas.microsoft.com/office/drawing/2014/main" id="{D1D41BC4-7B98-326B-AF8F-9E6B03AEA375}"/>
                  </a:ext>
                </a:extLst>
              </p:cNvPr>
              <p:cNvGrpSpPr/>
              <p:nvPr/>
            </p:nvGrpSpPr>
            <p:grpSpPr>
              <a:xfrm>
                <a:off x="1314788" y="3772075"/>
                <a:ext cx="346282" cy="2223778"/>
                <a:chOff x="1314788" y="3760402"/>
                <a:chExt cx="346282" cy="2223778"/>
              </a:xfrm>
            </p:grpSpPr>
            <p:sp>
              <p:nvSpPr>
                <p:cNvPr id="29" name="Freeform 28">
                  <a:extLst>
                    <a:ext uri="{FF2B5EF4-FFF2-40B4-BE49-F238E27FC236}">
                      <a16:creationId xmlns:a16="http://schemas.microsoft.com/office/drawing/2014/main" id="{BCEF6B24-D826-5EDD-01C1-5CAF9846BFEA}"/>
                    </a:ext>
                  </a:extLst>
                </p:cNvPr>
                <p:cNvSpPr/>
                <p:nvPr/>
              </p:nvSpPr>
              <p:spPr>
                <a:xfrm>
                  <a:off x="1379716" y="3782045"/>
                  <a:ext cx="97392" cy="2202135"/>
                </a:xfrm>
                <a:custGeom>
                  <a:avLst/>
                  <a:gdLst>
                    <a:gd name="connsiteX0" fmla="*/ 0 w 97392"/>
                    <a:gd name="connsiteY0" fmla="*/ 2202135 h 2202135"/>
                    <a:gd name="connsiteX1" fmla="*/ 70338 w 97392"/>
                    <a:gd name="connsiteY1" fmla="*/ 2196724 h 2202135"/>
                    <a:gd name="connsiteX2" fmla="*/ 97392 w 97392"/>
                    <a:gd name="connsiteY2" fmla="*/ 0 h 2202135"/>
                    <a:gd name="connsiteX3" fmla="*/ 0 w 97392"/>
                    <a:gd name="connsiteY3" fmla="*/ 2202135 h 2202135"/>
                  </a:gdLst>
                  <a:ahLst/>
                  <a:cxnLst>
                    <a:cxn ang="0">
                      <a:pos x="connsiteX0" y="connsiteY0"/>
                    </a:cxn>
                    <a:cxn ang="0">
                      <a:pos x="connsiteX1" y="connsiteY1"/>
                    </a:cxn>
                    <a:cxn ang="0">
                      <a:pos x="connsiteX2" y="connsiteY2"/>
                    </a:cxn>
                    <a:cxn ang="0">
                      <a:pos x="connsiteX3" y="connsiteY3"/>
                    </a:cxn>
                  </a:cxnLst>
                  <a:rect l="l" t="t" r="r" b="b"/>
                  <a:pathLst>
                    <a:path w="97392" h="2202135">
                      <a:moveTo>
                        <a:pt x="0" y="2202135"/>
                      </a:moveTo>
                      <a:lnTo>
                        <a:pt x="70338" y="2196724"/>
                      </a:lnTo>
                      <a:lnTo>
                        <a:pt x="97392" y="0"/>
                      </a:lnTo>
                      <a:lnTo>
                        <a:pt x="0" y="2202135"/>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Freeform 35">
                  <a:extLst>
                    <a:ext uri="{FF2B5EF4-FFF2-40B4-BE49-F238E27FC236}">
                      <a16:creationId xmlns:a16="http://schemas.microsoft.com/office/drawing/2014/main" id="{2DE831B1-FFE0-0EC7-736E-257BB256DBA6}"/>
                    </a:ext>
                  </a:extLst>
                </p:cNvPr>
                <p:cNvSpPr/>
                <p:nvPr/>
              </p:nvSpPr>
              <p:spPr>
                <a:xfrm>
                  <a:off x="1314788" y="3760402"/>
                  <a:ext cx="346282" cy="822419"/>
                </a:xfrm>
                <a:custGeom>
                  <a:avLst/>
                  <a:gdLst>
                    <a:gd name="connsiteX0" fmla="*/ 167730 w 346282"/>
                    <a:gd name="connsiteY0" fmla="*/ 0 h 822419"/>
                    <a:gd name="connsiteX1" fmla="*/ 167730 w 346282"/>
                    <a:gd name="connsiteY1" fmla="*/ 0 h 822419"/>
                    <a:gd name="connsiteX2" fmla="*/ 270533 w 346282"/>
                    <a:gd name="connsiteY2" fmla="*/ 86571 h 822419"/>
                    <a:gd name="connsiteX3" fmla="*/ 167730 w 346282"/>
                    <a:gd name="connsiteY3" fmla="*/ 70339 h 822419"/>
                    <a:gd name="connsiteX4" fmla="*/ 205605 w 346282"/>
                    <a:gd name="connsiteY4" fmla="*/ 124445 h 822419"/>
                    <a:gd name="connsiteX5" fmla="*/ 254301 w 346282"/>
                    <a:gd name="connsiteY5" fmla="*/ 151499 h 822419"/>
                    <a:gd name="connsiteX6" fmla="*/ 254301 w 346282"/>
                    <a:gd name="connsiteY6" fmla="*/ 151499 h 822419"/>
                    <a:gd name="connsiteX7" fmla="*/ 254301 w 346282"/>
                    <a:gd name="connsiteY7" fmla="*/ 151499 h 822419"/>
                    <a:gd name="connsiteX8" fmla="*/ 281354 w 346282"/>
                    <a:gd name="connsiteY8" fmla="*/ 221837 h 822419"/>
                    <a:gd name="connsiteX9" fmla="*/ 200194 w 346282"/>
                    <a:gd name="connsiteY9" fmla="*/ 232658 h 822419"/>
                    <a:gd name="connsiteX10" fmla="*/ 286765 w 346282"/>
                    <a:gd name="connsiteY10" fmla="*/ 302997 h 822419"/>
                    <a:gd name="connsiteX11" fmla="*/ 265122 w 346282"/>
                    <a:gd name="connsiteY11" fmla="*/ 351693 h 822419"/>
                    <a:gd name="connsiteX12" fmla="*/ 248890 w 346282"/>
                    <a:gd name="connsiteY12" fmla="*/ 416620 h 822419"/>
                    <a:gd name="connsiteX13" fmla="*/ 275943 w 346282"/>
                    <a:gd name="connsiteY13" fmla="*/ 438263 h 822419"/>
                    <a:gd name="connsiteX14" fmla="*/ 292175 w 346282"/>
                    <a:gd name="connsiteY14" fmla="*/ 514012 h 822419"/>
                    <a:gd name="connsiteX15" fmla="*/ 286765 w 346282"/>
                    <a:gd name="connsiteY15" fmla="*/ 595172 h 822419"/>
                    <a:gd name="connsiteX16" fmla="*/ 178552 w 346282"/>
                    <a:gd name="connsiteY16" fmla="*/ 546476 h 822419"/>
                    <a:gd name="connsiteX17" fmla="*/ 211016 w 346282"/>
                    <a:gd name="connsiteY17" fmla="*/ 584351 h 822419"/>
                    <a:gd name="connsiteX18" fmla="*/ 308407 w 346282"/>
                    <a:gd name="connsiteY18" fmla="*/ 676332 h 822419"/>
                    <a:gd name="connsiteX19" fmla="*/ 200194 w 346282"/>
                    <a:gd name="connsiteY19" fmla="*/ 687153 h 822419"/>
                    <a:gd name="connsiteX20" fmla="*/ 346282 w 346282"/>
                    <a:gd name="connsiteY20" fmla="*/ 795366 h 822419"/>
                    <a:gd name="connsiteX21" fmla="*/ 292175 w 346282"/>
                    <a:gd name="connsiteY21" fmla="*/ 795366 h 822419"/>
                    <a:gd name="connsiteX22" fmla="*/ 183962 w 346282"/>
                    <a:gd name="connsiteY22" fmla="*/ 811598 h 822419"/>
                    <a:gd name="connsiteX23" fmla="*/ 70339 w 346282"/>
                    <a:gd name="connsiteY23" fmla="*/ 822419 h 822419"/>
                    <a:gd name="connsiteX24" fmla="*/ 129856 w 346282"/>
                    <a:gd name="connsiteY24" fmla="*/ 746670 h 822419"/>
                    <a:gd name="connsiteX25" fmla="*/ 86571 w 346282"/>
                    <a:gd name="connsiteY25" fmla="*/ 697974 h 822419"/>
                    <a:gd name="connsiteX26" fmla="*/ 102803 w 346282"/>
                    <a:gd name="connsiteY26" fmla="*/ 654689 h 822419"/>
                    <a:gd name="connsiteX27" fmla="*/ 102803 w 346282"/>
                    <a:gd name="connsiteY27" fmla="*/ 654689 h 822419"/>
                    <a:gd name="connsiteX28" fmla="*/ 102803 w 346282"/>
                    <a:gd name="connsiteY28" fmla="*/ 605993 h 822419"/>
                    <a:gd name="connsiteX29" fmla="*/ 113624 w 346282"/>
                    <a:gd name="connsiteY29" fmla="*/ 503191 h 822419"/>
                    <a:gd name="connsiteX30" fmla="*/ 86571 w 346282"/>
                    <a:gd name="connsiteY30" fmla="*/ 492370 h 822419"/>
                    <a:gd name="connsiteX31" fmla="*/ 129856 w 346282"/>
                    <a:gd name="connsiteY31" fmla="*/ 384157 h 822419"/>
                    <a:gd name="connsiteX32" fmla="*/ 86571 w 346282"/>
                    <a:gd name="connsiteY32" fmla="*/ 422031 h 822419"/>
                    <a:gd name="connsiteX33" fmla="*/ 70339 w 346282"/>
                    <a:gd name="connsiteY33" fmla="*/ 427442 h 822419"/>
                    <a:gd name="connsiteX34" fmla="*/ 54107 w 346282"/>
                    <a:gd name="connsiteY34" fmla="*/ 443674 h 822419"/>
                    <a:gd name="connsiteX35" fmla="*/ 21643 w 346282"/>
                    <a:gd name="connsiteY35" fmla="*/ 454495 h 822419"/>
                    <a:gd name="connsiteX36" fmla="*/ 81160 w 346282"/>
                    <a:gd name="connsiteY36" fmla="*/ 357103 h 822419"/>
                    <a:gd name="connsiteX37" fmla="*/ 0 w 346282"/>
                    <a:gd name="connsiteY37" fmla="*/ 362514 h 822419"/>
                    <a:gd name="connsiteX38" fmla="*/ 43285 w 346282"/>
                    <a:gd name="connsiteY38" fmla="*/ 335461 h 822419"/>
                    <a:gd name="connsiteX39" fmla="*/ 108213 w 346282"/>
                    <a:gd name="connsiteY39" fmla="*/ 270533 h 822419"/>
                    <a:gd name="connsiteX40" fmla="*/ 27053 w 346282"/>
                    <a:gd name="connsiteY40" fmla="*/ 265122 h 822419"/>
                    <a:gd name="connsiteX41" fmla="*/ 124445 w 346282"/>
                    <a:gd name="connsiteY41" fmla="*/ 156909 h 822419"/>
                    <a:gd name="connsiteX42" fmla="*/ 37875 w 346282"/>
                    <a:gd name="connsiteY42" fmla="*/ 162320 h 822419"/>
                    <a:gd name="connsiteX43" fmla="*/ 129856 w 346282"/>
                    <a:gd name="connsiteY43" fmla="*/ 102803 h 822419"/>
                    <a:gd name="connsiteX44" fmla="*/ 167730 w 346282"/>
                    <a:gd name="connsiteY44" fmla="*/ 0 h 82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46282" h="822419">
                      <a:moveTo>
                        <a:pt x="167730" y="0"/>
                      </a:moveTo>
                      <a:lnTo>
                        <a:pt x="167730" y="0"/>
                      </a:lnTo>
                      <a:lnTo>
                        <a:pt x="270533" y="86571"/>
                      </a:lnTo>
                      <a:lnTo>
                        <a:pt x="167730" y="70339"/>
                      </a:lnTo>
                      <a:lnTo>
                        <a:pt x="205605" y="124445"/>
                      </a:lnTo>
                      <a:lnTo>
                        <a:pt x="254301" y="151499"/>
                      </a:lnTo>
                      <a:lnTo>
                        <a:pt x="254301" y="151499"/>
                      </a:lnTo>
                      <a:lnTo>
                        <a:pt x="254301" y="151499"/>
                      </a:lnTo>
                      <a:lnTo>
                        <a:pt x="281354" y="221837"/>
                      </a:lnTo>
                      <a:lnTo>
                        <a:pt x="200194" y="232658"/>
                      </a:lnTo>
                      <a:lnTo>
                        <a:pt x="286765" y="302997"/>
                      </a:lnTo>
                      <a:lnTo>
                        <a:pt x="265122" y="351693"/>
                      </a:lnTo>
                      <a:lnTo>
                        <a:pt x="248890" y="416620"/>
                      </a:lnTo>
                      <a:lnTo>
                        <a:pt x="275943" y="438263"/>
                      </a:lnTo>
                      <a:lnTo>
                        <a:pt x="292175" y="514012"/>
                      </a:lnTo>
                      <a:lnTo>
                        <a:pt x="286765" y="595172"/>
                      </a:lnTo>
                      <a:lnTo>
                        <a:pt x="178552" y="546476"/>
                      </a:lnTo>
                      <a:lnTo>
                        <a:pt x="211016" y="584351"/>
                      </a:lnTo>
                      <a:lnTo>
                        <a:pt x="308407" y="676332"/>
                      </a:lnTo>
                      <a:lnTo>
                        <a:pt x="200194" y="687153"/>
                      </a:lnTo>
                      <a:lnTo>
                        <a:pt x="346282" y="795366"/>
                      </a:lnTo>
                      <a:lnTo>
                        <a:pt x="292175" y="795366"/>
                      </a:lnTo>
                      <a:lnTo>
                        <a:pt x="183962" y="811598"/>
                      </a:lnTo>
                      <a:lnTo>
                        <a:pt x="70339" y="822419"/>
                      </a:lnTo>
                      <a:lnTo>
                        <a:pt x="129856" y="746670"/>
                      </a:lnTo>
                      <a:cubicBezTo>
                        <a:pt x="89129" y="705944"/>
                        <a:pt x="99964" y="724766"/>
                        <a:pt x="86571" y="697974"/>
                      </a:cubicBezTo>
                      <a:lnTo>
                        <a:pt x="102803" y="654689"/>
                      </a:lnTo>
                      <a:lnTo>
                        <a:pt x="102803" y="654689"/>
                      </a:lnTo>
                      <a:lnTo>
                        <a:pt x="102803" y="605993"/>
                      </a:lnTo>
                      <a:lnTo>
                        <a:pt x="113624" y="503191"/>
                      </a:lnTo>
                      <a:lnTo>
                        <a:pt x="86571" y="492370"/>
                      </a:lnTo>
                      <a:lnTo>
                        <a:pt x="129856" y="384157"/>
                      </a:lnTo>
                      <a:cubicBezTo>
                        <a:pt x="115428" y="396782"/>
                        <a:pt x="102076" y="410755"/>
                        <a:pt x="86571" y="422031"/>
                      </a:cubicBezTo>
                      <a:cubicBezTo>
                        <a:pt x="81958" y="425386"/>
                        <a:pt x="75084" y="424278"/>
                        <a:pt x="70339" y="427442"/>
                      </a:cubicBezTo>
                      <a:cubicBezTo>
                        <a:pt x="63972" y="431687"/>
                        <a:pt x="54107" y="443674"/>
                        <a:pt x="54107" y="443674"/>
                      </a:cubicBezTo>
                      <a:lnTo>
                        <a:pt x="21643" y="454495"/>
                      </a:lnTo>
                      <a:lnTo>
                        <a:pt x="81160" y="357103"/>
                      </a:lnTo>
                      <a:lnTo>
                        <a:pt x="0" y="362514"/>
                      </a:lnTo>
                      <a:lnTo>
                        <a:pt x="43285" y="335461"/>
                      </a:lnTo>
                      <a:lnTo>
                        <a:pt x="108213" y="270533"/>
                      </a:lnTo>
                      <a:lnTo>
                        <a:pt x="27053" y="265122"/>
                      </a:lnTo>
                      <a:lnTo>
                        <a:pt x="124445" y="156909"/>
                      </a:lnTo>
                      <a:lnTo>
                        <a:pt x="37875" y="162320"/>
                      </a:lnTo>
                      <a:lnTo>
                        <a:pt x="129856" y="102803"/>
                      </a:lnTo>
                      <a:lnTo>
                        <a:pt x="167730"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57" name="Freeform 56">
                <a:extLst>
                  <a:ext uri="{FF2B5EF4-FFF2-40B4-BE49-F238E27FC236}">
                    <a16:creationId xmlns:a16="http://schemas.microsoft.com/office/drawing/2014/main" id="{F9160909-838C-EDD6-B66D-2568B916E114}"/>
                  </a:ext>
                </a:extLst>
              </p:cNvPr>
              <p:cNvSpPr/>
              <p:nvPr/>
            </p:nvSpPr>
            <p:spPr>
              <a:xfrm>
                <a:off x="1992223" y="3692471"/>
                <a:ext cx="51681" cy="2305035"/>
              </a:xfrm>
              <a:custGeom>
                <a:avLst/>
                <a:gdLst>
                  <a:gd name="connsiteX0" fmla="*/ 0 w 97392"/>
                  <a:gd name="connsiteY0" fmla="*/ 2202135 h 2202135"/>
                  <a:gd name="connsiteX1" fmla="*/ 70338 w 97392"/>
                  <a:gd name="connsiteY1" fmla="*/ 2196724 h 2202135"/>
                  <a:gd name="connsiteX2" fmla="*/ 97392 w 97392"/>
                  <a:gd name="connsiteY2" fmla="*/ 0 h 2202135"/>
                  <a:gd name="connsiteX3" fmla="*/ 0 w 97392"/>
                  <a:gd name="connsiteY3" fmla="*/ 2202135 h 2202135"/>
                </a:gdLst>
                <a:ahLst/>
                <a:cxnLst>
                  <a:cxn ang="0">
                    <a:pos x="connsiteX0" y="connsiteY0"/>
                  </a:cxn>
                  <a:cxn ang="0">
                    <a:pos x="connsiteX1" y="connsiteY1"/>
                  </a:cxn>
                  <a:cxn ang="0">
                    <a:pos x="connsiteX2" y="connsiteY2"/>
                  </a:cxn>
                  <a:cxn ang="0">
                    <a:pos x="connsiteX3" y="connsiteY3"/>
                  </a:cxn>
                </a:cxnLst>
                <a:rect l="l" t="t" r="r" b="b"/>
                <a:pathLst>
                  <a:path w="97392" h="2202135">
                    <a:moveTo>
                      <a:pt x="0" y="2202135"/>
                    </a:moveTo>
                    <a:lnTo>
                      <a:pt x="70338" y="2196724"/>
                    </a:lnTo>
                    <a:lnTo>
                      <a:pt x="97392" y="0"/>
                    </a:lnTo>
                    <a:lnTo>
                      <a:pt x="0" y="2202135"/>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Freeform 48">
                <a:extLst>
                  <a:ext uri="{FF2B5EF4-FFF2-40B4-BE49-F238E27FC236}">
                    <a16:creationId xmlns:a16="http://schemas.microsoft.com/office/drawing/2014/main" id="{45CA0C79-1619-03F3-F458-64FACC38E2C9}"/>
                  </a:ext>
                </a:extLst>
              </p:cNvPr>
              <p:cNvSpPr/>
              <p:nvPr/>
            </p:nvSpPr>
            <p:spPr>
              <a:xfrm>
                <a:off x="1832675" y="3692471"/>
                <a:ext cx="391332" cy="1290234"/>
              </a:xfrm>
              <a:custGeom>
                <a:avLst/>
                <a:gdLst>
                  <a:gd name="connsiteX0" fmla="*/ 201478 w 391332"/>
                  <a:gd name="connsiteY0" fmla="*/ 0 h 1290234"/>
                  <a:gd name="connsiteX1" fmla="*/ 201478 w 391332"/>
                  <a:gd name="connsiteY1" fmla="*/ 0 h 1290234"/>
                  <a:gd name="connsiteX2" fmla="*/ 189854 w 391332"/>
                  <a:gd name="connsiteY2" fmla="*/ 96865 h 1290234"/>
                  <a:gd name="connsiteX3" fmla="*/ 42620 w 391332"/>
                  <a:gd name="connsiteY3" fmla="*/ 178231 h 1290234"/>
                  <a:gd name="connsiteX4" fmla="*/ 143359 w 391332"/>
                  <a:gd name="connsiteY4" fmla="*/ 170482 h 1290234"/>
                  <a:gd name="connsiteX5" fmla="*/ 116237 w 391332"/>
                  <a:gd name="connsiteY5" fmla="*/ 189854 h 1290234"/>
                  <a:gd name="connsiteX6" fmla="*/ 116237 w 391332"/>
                  <a:gd name="connsiteY6" fmla="*/ 197604 h 1290234"/>
                  <a:gd name="connsiteX7" fmla="*/ 151108 w 391332"/>
                  <a:gd name="connsiteY7" fmla="*/ 201478 h 1290234"/>
                  <a:gd name="connsiteX8" fmla="*/ 143359 w 391332"/>
                  <a:gd name="connsiteY8" fmla="*/ 220851 h 1290234"/>
                  <a:gd name="connsiteX9" fmla="*/ 108488 w 391332"/>
                  <a:gd name="connsiteY9" fmla="*/ 259597 h 1290234"/>
                  <a:gd name="connsiteX10" fmla="*/ 100739 w 391332"/>
                  <a:gd name="connsiteY10" fmla="*/ 263471 h 1290234"/>
                  <a:gd name="connsiteX11" fmla="*/ 92989 w 391332"/>
                  <a:gd name="connsiteY11" fmla="*/ 294468 h 1290234"/>
                  <a:gd name="connsiteX12" fmla="*/ 139484 w 391332"/>
                  <a:gd name="connsiteY12" fmla="*/ 317715 h 1290234"/>
                  <a:gd name="connsiteX13" fmla="*/ 116237 w 391332"/>
                  <a:gd name="connsiteY13" fmla="*/ 364210 h 1290234"/>
                  <a:gd name="connsiteX14" fmla="*/ 104613 w 391332"/>
                  <a:gd name="connsiteY14" fmla="*/ 371960 h 1290234"/>
                  <a:gd name="connsiteX15" fmla="*/ 104613 w 391332"/>
                  <a:gd name="connsiteY15" fmla="*/ 383583 h 1290234"/>
                  <a:gd name="connsiteX16" fmla="*/ 92989 w 391332"/>
                  <a:gd name="connsiteY16" fmla="*/ 414580 h 1290234"/>
                  <a:gd name="connsiteX17" fmla="*/ 89115 w 391332"/>
                  <a:gd name="connsiteY17" fmla="*/ 430078 h 1290234"/>
                  <a:gd name="connsiteX18" fmla="*/ 61993 w 391332"/>
                  <a:gd name="connsiteY18" fmla="*/ 445576 h 1290234"/>
                  <a:gd name="connsiteX19" fmla="*/ 89115 w 391332"/>
                  <a:gd name="connsiteY19" fmla="*/ 472698 h 1290234"/>
                  <a:gd name="connsiteX20" fmla="*/ 42620 w 391332"/>
                  <a:gd name="connsiteY20" fmla="*/ 519193 h 1290234"/>
                  <a:gd name="connsiteX21" fmla="*/ 30996 w 391332"/>
                  <a:gd name="connsiteY21" fmla="*/ 550190 h 1290234"/>
                  <a:gd name="connsiteX22" fmla="*/ 23247 w 391332"/>
                  <a:gd name="connsiteY22" fmla="*/ 565688 h 1290234"/>
                  <a:gd name="connsiteX23" fmla="*/ 0 w 391332"/>
                  <a:gd name="connsiteY23" fmla="*/ 604434 h 1290234"/>
                  <a:gd name="connsiteX24" fmla="*/ 34871 w 391332"/>
                  <a:gd name="connsiteY24" fmla="*/ 596685 h 1290234"/>
                  <a:gd name="connsiteX25" fmla="*/ 46494 w 391332"/>
                  <a:gd name="connsiteY25" fmla="*/ 569563 h 1290234"/>
                  <a:gd name="connsiteX26" fmla="*/ 50369 w 391332"/>
                  <a:gd name="connsiteY26" fmla="*/ 569563 h 1290234"/>
                  <a:gd name="connsiteX27" fmla="*/ 170481 w 391332"/>
                  <a:gd name="connsiteY27" fmla="*/ 484322 h 1290234"/>
                  <a:gd name="connsiteX28" fmla="*/ 189854 w 391332"/>
                  <a:gd name="connsiteY28" fmla="*/ 565688 h 1290234"/>
                  <a:gd name="connsiteX29" fmla="*/ 162732 w 391332"/>
                  <a:gd name="connsiteY29" fmla="*/ 596685 h 1290234"/>
                  <a:gd name="connsiteX30" fmla="*/ 23247 w 391332"/>
                  <a:gd name="connsiteY30" fmla="*/ 662553 h 1290234"/>
                  <a:gd name="connsiteX31" fmla="*/ 73617 w 391332"/>
                  <a:gd name="connsiteY31" fmla="*/ 701298 h 1290234"/>
                  <a:gd name="connsiteX32" fmla="*/ 182105 w 391332"/>
                  <a:gd name="connsiteY32" fmla="*/ 701298 h 1290234"/>
                  <a:gd name="connsiteX33" fmla="*/ 185979 w 391332"/>
                  <a:gd name="connsiteY33" fmla="*/ 755543 h 1290234"/>
                  <a:gd name="connsiteX34" fmla="*/ 135610 w 391332"/>
                  <a:gd name="connsiteY34" fmla="*/ 767166 h 1290234"/>
                  <a:gd name="connsiteX35" fmla="*/ 104613 w 391332"/>
                  <a:gd name="connsiteY35" fmla="*/ 774915 h 1290234"/>
                  <a:gd name="connsiteX36" fmla="*/ 61993 w 391332"/>
                  <a:gd name="connsiteY36" fmla="*/ 790414 h 1290234"/>
                  <a:gd name="connsiteX37" fmla="*/ 50369 w 391332"/>
                  <a:gd name="connsiteY37" fmla="*/ 802037 h 1290234"/>
                  <a:gd name="connsiteX38" fmla="*/ 174356 w 391332"/>
                  <a:gd name="connsiteY38" fmla="*/ 802037 h 1290234"/>
                  <a:gd name="connsiteX39" fmla="*/ 104613 w 391332"/>
                  <a:gd name="connsiteY39" fmla="*/ 871780 h 1290234"/>
                  <a:gd name="connsiteX40" fmla="*/ 151108 w 391332"/>
                  <a:gd name="connsiteY40" fmla="*/ 883404 h 1290234"/>
                  <a:gd name="connsiteX41" fmla="*/ 34871 w 391332"/>
                  <a:gd name="connsiteY41" fmla="*/ 1038387 h 1290234"/>
                  <a:gd name="connsiteX42" fmla="*/ 131735 w 391332"/>
                  <a:gd name="connsiteY42" fmla="*/ 1026763 h 1290234"/>
                  <a:gd name="connsiteX43" fmla="*/ 100739 w 391332"/>
                  <a:gd name="connsiteY43" fmla="*/ 1053885 h 1290234"/>
                  <a:gd name="connsiteX44" fmla="*/ 131735 w 391332"/>
                  <a:gd name="connsiteY44" fmla="*/ 1065509 h 1290234"/>
                  <a:gd name="connsiteX45" fmla="*/ 147233 w 391332"/>
                  <a:gd name="connsiteY45" fmla="*/ 1069383 h 1290234"/>
                  <a:gd name="connsiteX46" fmla="*/ 154983 w 391332"/>
                  <a:gd name="connsiteY46" fmla="*/ 1077132 h 1290234"/>
                  <a:gd name="connsiteX47" fmla="*/ 127861 w 391332"/>
                  <a:gd name="connsiteY47" fmla="*/ 1131376 h 1290234"/>
                  <a:gd name="connsiteX48" fmla="*/ 123986 w 391332"/>
                  <a:gd name="connsiteY48" fmla="*/ 1143000 h 1290234"/>
                  <a:gd name="connsiteX49" fmla="*/ 112362 w 391332"/>
                  <a:gd name="connsiteY49" fmla="*/ 1154624 h 1290234"/>
                  <a:gd name="connsiteX50" fmla="*/ 104613 w 391332"/>
                  <a:gd name="connsiteY50" fmla="*/ 1166248 h 1290234"/>
                  <a:gd name="connsiteX51" fmla="*/ 81366 w 391332"/>
                  <a:gd name="connsiteY51" fmla="*/ 1181746 h 1290234"/>
                  <a:gd name="connsiteX52" fmla="*/ 69742 w 391332"/>
                  <a:gd name="connsiteY52" fmla="*/ 1266987 h 1290234"/>
                  <a:gd name="connsiteX53" fmla="*/ 170481 w 391332"/>
                  <a:gd name="connsiteY53" fmla="*/ 1139126 h 1290234"/>
                  <a:gd name="connsiteX54" fmla="*/ 368084 w 391332"/>
                  <a:gd name="connsiteY54" fmla="*/ 1290234 h 1290234"/>
                  <a:gd name="connsiteX55" fmla="*/ 247972 w 391332"/>
                  <a:gd name="connsiteY55" fmla="*/ 1065509 h 1290234"/>
                  <a:gd name="connsiteX56" fmla="*/ 298342 w 391332"/>
                  <a:gd name="connsiteY56" fmla="*/ 972519 h 1290234"/>
                  <a:gd name="connsiteX57" fmla="*/ 224725 w 391332"/>
                  <a:gd name="connsiteY57" fmla="*/ 914400 h 1290234"/>
                  <a:gd name="connsiteX58" fmla="*/ 224725 w 391332"/>
                  <a:gd name="connsiteY58" fmla="*/ 829160 h 1290234"/>
                  <a:gd name="connsiteX59" fmla="*/ 232474 w 391332"/>
                  <a:gd name="connsiteY59" fmla="*/ 790414 h 1290234"/>
                  <a:gd name="connsiteX60" fmla="*/ 267345 w 391332"/>
                  <a:gd name="connsiteY60" fmla="*/ 720671 h 1290234"/>
                  <a:gd name="connsiteX61" fmla="*/ 352586 w 391332"/>
                  <a:gd name="connsiteY61" fmla="*/ 747793 h 1290234"/>
                  <a:gd name="connsiteX62" fmla="*/ 306091 w 391332"/>
                  <a:gd name="connsiteY62" fmla="*/ 689675 h 1290234"/>
                  <a:gd name="connsiteX63" fmla="*/ 294467 w 391332"/>
                  <a:gd name="connsiteY63" fmla="*/ 678051 h 1290234"/>
                  <a:gd name="connsiteX64" fmla="*/ 286718 w 391332"/>
                  <a:gd name="connsiteY64" fmla="*/ 662553 h 1290234"/>
                  <a:gd name="connsiteX65" fmla="*/ 251847 w 391332"/>
                  <a:gd name="connsiteY65" fmla="*/ 585061 h 1290234"/>
                  <a:gd name="connsiteX66" fmla="*/ 325464 w 391332"/>
                  <a:gd name="connsiteY66" fmla="*/ 577312 h 1290234"/>
                  <a:gd name="connsiteX67" fmla="*/ 278969 w 391332"/>
                  <a:gd name="connsiteY67" fmla="*/ 523068 h 1290234"/>
                  <a:gd name="connsiteX68" fmla="*/ 321589 w 391332"/>
                  <a:gd name="connsiteY68" fmla="*/ 519193 h 1290234"/>
                  <a:gd name="connsiteX69" fmla="*/ 333213 w 391332"/>
                  <a:gd name="connsiteY69" fmla="*/ 523068 h 1290234"/>
                  <a:gd name="connsiteX70" fmla="*/ 360335 w 391332"/>
                  <a:gd name="connsiteY70" fmla="*/ 526943 h 1290234"/>
                  <a:gd name="connsiteX71" fmla="*/ 371959 w 391332"/>
                  <a:gd name="connsiteY71" fmla="*/ 530817 h 1290234"/>
                  <a:gd name="connsiteX72" fmla="*/ 391332 w 391332"/>
                  <a:gd name="connsiteY72" fmla="*/ 534692 h 1290234"/>
                  <a:gd name="connsiteX73" fmla="*/ 391332 w 391332"/>
                  <a:gd name="connsiteY73" fmla="*/ 534692 h 1290234"/>
                  <a:gd name="connsiteX74" fmla="*/ 360335 w 391332"/>
                  <a:gd name="connsiteY74" fmla="*/ 523068 h 1290234"/>
                  <a:gd name="connsiteX75" fmla="*/ 337088 w 391332"/>
                  <a:gd name="connsiteY75" fmla="*/ 511444 h 1290234"/>
                  <a:gd name="connsiteX76" fmla="*/ 244098 w 391332"/>
                  <a:gd name="connsiteY76" fmla="*/ 399082 h 1290234"/>
                  <a:gd name="connsiteX77" fmla="*/ 286718 w 391332"/>
                  <a:gd name="connsiteY77" fmla="*/ 406831 h 1290234"/>
                  <a:gd name="connsiteX78" fmla="*/ 360335 w 391332"/>
                  <a:gd name="connsiteY78" fmla="*/ 410705 h 1290234"/>
                  <a:gd name="connsiteX79" fmla="*/ 325464 w 391332"/>
                  <a:gd name="connsiteY79" fmla="*/ 375834 h 1290234"/>
                  <a:gd name="connsiteX80" fmla="*/ 244098 w 391332"/>
                  <a:gd name="connsiteY80" fmla="*/ 294468 h 1290234"/>
                  <a:gd name="connsiteX81" fmla="*/ 344837 w 391332"/>
                  <a:gd name="connsiteY81" fmla="*/ 286719 h 1290234"/>
                  <a:gd name="connsiteX82" fmla="*/ 298342 w 391332"/>
                  <a:gd name="connsiteY82" fmla="*/ 267346 h 1290234"/>
                  <a:gd name="connsiteX83" fmla="*/ 240223 w 391332"/>
                  <a:gd name="connsiteY83" fmla="*/ 185980 h 1290234"/>
                  <a:gd name="connsiteX84" fmla="*/ 313840 w 391332"/>
                  <a:gd name="connsiteY84" fmla="*/ 182105 h 1290234"/>
                  <a:gd name="connsiteX85" fmla="*/ 282844 w 391332"/>
                  <a:gd name="connsiteY85" fmla="*/ 166607 h 1290234"/>
                  <a:gd name="connsiteX86" fmla="*/ 275094 w 391332"/>
                  <a:gd name="connsiteY86" fmla="*/ 158858 h 1290234"/>
                  <a:gd name="connsiteX87" fmla="*/ 201478 w 391332"/>
                  <a:gd name="connsiteY87" fmla="*/ 0 h 129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91332" h="1290234">
                    <a:moveTo>
                      <a:pt x="201478" y="0"/>
                    </a:moveTo>
                    <a:lnTo>
                      <a:pt x="201478" y="0"/>
                    </a:lnTo>
                    <a:lnTo>
                      <a:pt x="189854" y="96865"/>
                    </a:lnTo>
                    <a:lnTo>
                      <a:pt x="42620" y="178231"/>
                    </a:lnTo>
                    <a:lnTo>
                      <a:pt x="143359" y="170482"/>
                    </a:lnTo>
                    <a:lnTo>
                      <a:pt x="116237" y="189854"/>
                    </a:lnTo>
                    <a:lnTo>
                      <a:pt x="116237" y="197604"/>
                    </a:lnTo>
                    <a:lnTo>
                      <a:pt x="151108" y="201478"/>
                    </a:lnTo>
                    <a:lnTo>
                      <a:pt x="143359" y="220851"/>
                    </a:lnTo>
                    <a:cubicBezTo>
                      <a:pt x="140313" y="224404"/>
                      <a:pt x="117593" y="252313"/>
                      <a:pt x="108488" y="259597"/>
                    </a:cubicBezTo>
                    <a:cubicBezTo>
                      <a:pt x="106233" y="261401"/>
                      <a:pt x="103322" y="262180"/>
                      <a:pt x="100739" y="263471"/>
                    </a:cubicBezTo>
                    <a:lnTo>
                      <a:pt x="92989" y="294468"/>
                    </a:lnTo>
                    <a:lnTo>
                      <a:pt x="139484" y="317715"/>
                    </a:lnTo>
                    <a:cubicBezTo>
                      <a:pt x="131735" y="333213"/>
                      <a:pt x="128489" y="351957"/>
                      <a:pt x="116237" y="364210"/>
                    </a:cubicBezTo>
                    <a:cubicBezTo>
                      <a:pt x="107575" y="372873"/>
                      <a:pt x="112141" y="371960"/>
                      <a:pt x="104613" y="371960"/>
                    </a:cubicBezTo>
                    <a:lnTo>
                      <a:pt x="104613" y="383583"/>
                    </a:lnTo>
                    <a:cubicBezTo>
                      <a:pt x="100738" y="393915"/>
                      <a:pt x="96760" y="404209"/>
                      <a:pt x="92989" y="414580"/>
                    </a:cubicBezTo>
                    <a:cubicBezTo>
                      <a:pt x="88707" y="426357"/>
                      <a:pt x="89115" y="422459"/>
                      <a:pt x="89115" y="430078"/>
                    </a:cubicBezTo>
                    <a:lnTo>
                      <a:pt x="61993" y="445576"/>
                    </a:lnTo>
                    <a:lnTo>
                      <a:pt x="89115" y="472698"/>
                    </a:lnTo>
                    <a:lnTo>
                      <a:pt x="42620" y="519193"/>
                    </a:lnTo>
                    <a:cubicBezTo>
                      <a:pt x="38745" y="529525"/>
                      <a:pt x="35240" y="540004"/>
                      <a:pt x="30996" y="550190"/>
                    </a:cubicBezTo>
                    <a:cubicBezTo>
                      <a:pt x="28775" y="555521"/>
                      <a:pt x="23247" y="565688"/>
                      <a:pt x="23247" y="565688"/>
                    </a:cubicBezTo>
                    <a:lnTo>
                      <a:pt x="0" y="604434"/>
                    </a:lnTo>
                    <a:cubicBezTo>
                      <a:pt x="11624" y="601851"/>
                      <a:pt x="24418" y="602387"/>
                      <a:pt x="34871" y="596685"/>
                    </a:cubicBezTo>
                    <a:cubicBezTo>
                      <a:pt x="42527" y="592509"/>
                      <a:pt x="42151" y="576077"/>
                      <a:pt x="46494" y="569563"/>
                    </a:cubicBezTo>
                    <a:cubicBezTo>
                      <a:pt x="47210" y="568488"/>
                      <a:pt x="49077" y="569563"/>
                      <a:pt x="50369" y="569563"/>
                    </a:cubicBezTo>
                    <a:lnTo>
                      <a:pt x="170481" y="484322"/>
                    </a:lnTo>
                    <a:lnTo>
                      <a:pt x="189854" y="565688"/>
                    </a:lnTo>
                    <a:lnTo>
                      <a:pt x="162732" y="596685"/>
                    </a:lnTo>
                    <a:lnTo>
                      <a:pt x="23247" y="662553"/>
                    </a:lnTo>
                    <a:lnTo>
                      <a:pt x="73617" y="701298"/>
                    </a:lnTo>
                    <a:lnTo>
                      <a:pt x="182105" y="701298"/>
                    </a:lnTo>
                    <a:lnTo>
                      <a:pt x="185979" y="755543"/>
                    </a:lnTo>
                    <a:cubicBezTo>
                      <a:pt x="148936" y="769433"/>
                      <a:pt x="166018" y="767166"/>
                      <a:pt x="135610" y="767166"/>
                    </a:cubicBezTo>
                    <a:lnTo>
                      <a:pt x="104613" y="774915"/>
                    </a:lnTo>
                    <a:cubicBezTo>
                      <a:pt x="90406" y="780081"/>
                      <a:pt x="75888" y="784459"/>
                      <a:pt x="61993" y="790414"/>
                    </a:cubicBezTo>
                    <a:cubicBezTo>
                      <a:pt x="49295" y="795856"/>
                      <a:pt x="50369" y="794345"/>
                      <a:pt x="50369" y="802037"/>
                    </a:cubicBezTo>
                    <a:lnTo>
                      <a:pt x="174356" y="802037"/>
                    </a:lnTo>
                    <a:lnTo>
                      <a:pt x="104613" y="871780"/>
                    </a:lnTo>
                    <a:lnTo>
                      <a:pt x="151108" y="883404"/>
                    </a:lnTo>
                    <a:lnTo>
                      <a:pt x="34871" y="1038387"/>
                    </a:lnTo>
                    <a:lnTo>
                      <a:pt x="131735" y="1026763"/>
                    </a:lnTo>
                    <a:lnTo>
                      <a:pt x="100739" y="1053885"/>
                    </a:lnTo>
                    <a:cubicBezTo>
                      <a:pt x="111071" y="1057760"/>
                      <a:pt x="121267" y="1062020"/>
                      <a:pt x="131735" y="1065509"/>
                    </a:cubicBezTo>
                    <a:cubicBezTo>
                      <a:pt x="136787" y="1067193"/>
                      <a:pt x="147233" y="1069383"/>
                      <a:pt x="147233" y="1069383"/>
                    </a:cubicBezTo>
                    <a:lnTo>
                      <a:pt x="154983" y="1077132"/>
                    </a:lnTo>
                    <a:lnTo>
                      <a:pt x="127861" y="1131376"/>
                    </a:lnTo>
                    <a:cubicBezTo>
                      <a:pt x="126034" y="1135029"/>
                      <a:pt x="126252" y="1139602"/>
                      <a:pt x="123986" y="1143000"/>
                    </a:cubicBezTo>
                    <a:cubicBezTo>
                      <a:pt x="120946" y="1147559"/>
                      <a:pt x="115870" y="1150414"/>
                      <a:pt x="112362" y="1154624"/>
                    </a:cubicBezTo>
                    <a:cubicBezTo>
                      <a:pt x="109381" y="1158201"/>
                      <a:pt x="107906" y="1162955"/>
                      <a:pt x="104613" y="1166248"/>
                    </a:cubicBezTo>
                    <a:cubicBezTo>
                      <a:pt x="95711" y="1175150"/>
                      <a:pt x="90907" y="1176975"/>
                      <a:pt x="81366" y="1181746"/>
                    </a:cubicBezTo>
                    <a:lnTo>
                      <a:pt x="69742" y="1266987"/>
                    </a:lnTo>
                    <a:lnTo>
                      <a:pt x="170481" y="1139126"/>
                    </a:lnTo>
                    <a:lnTo>
                      <a:pt x="368084" y="1290234"/>
                    </a:lnTo>
                    <a:lnTo>
                      <a:pt x="247972" y="1065509"/>
                    </a:lnTo>
                    <a:lnTo>
                      <a:pt x="298342" y="972519"/>
                    </a:lnTo>
                    <a:lnTo>
                      <a:pt x="224725" y="914400"/>
                    </a:lnTo>
                    <a:lnTo>
                      <a:pt x="224725" y="829160"/>
                    </a:lnTo>
                    <a:lnTo>
                      <a:pt x="232474" y="790414"/>
                    </a:lnTo>
                    <a:lnTo>
                      <a:pt x="267345" y="720671"/>
                    </a:lnTo>
                    <a:lnTo>
                      <a:pt x="352586" y="747793"/>
                    </a:lnTo>
                    <a:cubicBezTo>
                      <a:pt x="320934" y="710865"/>
                      <a:pt x="336483" y="730197"/>
                      <a:pt x="306091" y="689675"/>
                    </a:cubicBezTo>
                    <a:cubicBezTo>
                      <a:pt x="302803" y="685291"/>
                      <a:pt x="297652" y="682510"/>
                      <a:pt x="294467" y="678051"/>
                    </a:cubicBezTo>
                    <a:cubicBezTo>
                      <a:pt x="291110" y="673351"/>
                      <a:pt x="286718" y="662553"/>
                      <a:pt x="286718" y="662553"/>
                    </a:cubicBezTo>
                    <a:lnTo>
                      <a:pt x="251847" y="585061"/>
                    </a:lnTo>
                    <a:lnTo>
                      <a:pt x="325464" y="577312"/>
                    </a:lnTo>
                    <a:lnTo>
                      <a:pt x="278969" y="523068"/>
                    </a:lnTo>
                    <a:cubicBezTo>
                      <a:pt x="293176" y="521776"/>
                      <a:pt x="307324" y="519193"/>
                      <a:pt x="321589" y="519193"/>
                    </a:cubicBezTo>
                    <a:cubicBezTo>
                      <a:pt x="325673" y="519193"/>
                      <a:pt x="329208" y="522267"/>
                      <a:pt x="333213" y="523068"/>
                    </a:cubicBezTo>
                    <a:cubicBezTo>
                      <a:pt x="342168" y="524859"/>
                      <a:pt x="351294" y="525651"/>
                      <a:pt x="360335" y="526943"/>
                    </a:cubicBezTo>
                    <a:cubicBezTo>
                      <a:pt x="364210" y="528234"/>
                      <a:pt x="367997" y="529826"/>
                      <a:pt x="371959" y="530817"/>
                    </a:cubicBezTo>
                    <a:cubicBezTo>
                      <a:pt x="378348" y="532414"/>
                      <a:pt x="391332" y="534692"/>
                      <a:pt x="391332" y="534692"/>
                    </a:cubicBezTo>
                    <a:lnTo>
                      <a:pt x="391332" y="534692"/>
                    </a:lnTo>
                    <a:cubicBezTo>
                      <a:pt x="381000" y="530817"/>
                      <a:pt x="370521" y="527312"/>
                      <a:pt x="360335" y="523068"/>
                    </a:cubicBezTo>
                    <a:cubicBezTo>
                      <a:pt x="360321" y="523062"/>
                      <a:pt x="340969" y="513385"/>
                      <a:pt x="337088" y="511444"/>
                    </a:cubicBezTo>
                    <a:lnTo>
                      <a:pt x="244098" y="399082"/>
                    </a:lnTo>
                    <a:cubicBezTo>
                      <a:pt x="281490" y="407391"/>
                      <a:pt x="267062" y="406831"/>
                      <a:pt x="286718" y="406831"/>
                    </a:cubicBezTo>
                    <a:lnTo>
                      <a:pt x="360335" y="410705"/>
                    </a:lnTo>
                    <a:lnTo>
                      <a:pt x="325464" y="375834"/>
                    </a:lnTo>
                    <a:lnTo>
                      <a:pt x="244098" y="294468"/>
                    </a:lnTo>
                    <a:lnTo>
                      <a:pt x="344837" y="286719"/>
                    </a:lnTo>
                    <a:cubicBezTo>
                      <a:pt x="302592" y="274045"/>
                      <a:pt x="315626" y="284630"/>
                      <a:pt x="298342" y="267346"/>
                    </a:cubicBezTo>
                    <a:lnTo>
                      <a:pt x="240223" y="185980"/>
                    </a:lnTo>
                    <a:lnTo>
                      <a:pt x="313840" y="182105"/>
                    </a:lnTo>
                    <a:cubicBezTo>
                      <a:pt x="303508" y="176939"/>
                      <a:pt x="292749" y="172550"/>
                      <a:pt x="282844" y="166607"/>
                    </a:cubicBezTo>
                    <a:cubicBezTo>
                      <a:pt x="279711" y="164728"/>
                      <a:pt x="275094" y="158858"/>
                      <a:pt x="275094" y="158858"/>
                    </a:cubicBezTo>
                    <a:lnTo>
                      <a:pt x="201478"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6" name="Group 25">
                <a:extLst>
                  <a:ext uri="{FF2B5EF4-FFF2-40B4-BE49-F238E27FC236}">
                    <a16:creationId xmlns:a16="http://schemas.microsoft.com/office/drawing/2014/main" id="{EF24496A-11A1-D95B-246C-33F95B83D83D}"/>
                  </a:ext>
                </a:extLst>
              </p:cNvPr>
              <p:cNvGrpSpPr/>
              <p:nvPr/>
            </p:nvGrpSpPr>
            <p:grpSpPr>
              <a:xfrm>
                <a:off x="1193369" y="5850659"/>
                <a:ext cx="77492" cy="145194"/>
                <a:chOff x="1193369" y="5846768"/>
                <a:chExt cx="77492" cy="145194"/>
              </a:xfrm>
            </p:grpSpPr>
            <p:cxnSp>
              <p:nvCxnSpPr>
                <p:cNvPr id="59" name="Straight Connector 58">
                  <a:extLst>
                    <a:ext uri="{FF2B5EF4-FFF2-40B4-BE49-F238E27FC236}">
                      <a16:creationId xmlns:a16="http://schemas.microsoft.com/office/drawing/2014/main" id="{18336C49-C1F9-E0BA-EB1A-374F8E92A2BC}"/>
                    </a:ext>
                  </a:extLst>
                </p:cNvPr>
                <p:cNvCxnSpPr>
                  <a:endCxn id="39" idx="2"/>
                </p:cNvCxnSpPr>
                <p:nvPr/>
              </p:nvCxnSpPr>
              <p:spPr>
                <a:xfrm flipV="1">
                  <a:off x="1232115" y="5939758"/>
                  <a:ext cx="7749" cy="52204"/>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39" name="Freeform 38">
                  <a:extLst>
                    <a:ext uri="{FF2B5EF4-FFF2-40B4-BE49-F238E27FC236}">
                      <a16:creationId xmlns:a16="http://schemas.microsoft.com/office/drawing/2014/main" id="{AB883AF7-4679-B94F-F43C-AE29FFB7C2B8}"/>
                    </a:ext>
                  </a:extLst>
                </p:cNvPr>
                <p:cNvSpPr/>
                <p:nvPr/>
              </p:nvSpPr>
              <p:spPr>
                <a:xfrm>
                  <a:off x="1193369" y="5846768"/>
                  <a:ext cx="77492" cy="100739"/>
                </a:xfrm>
                <a:custGeom>
                  <a:avLst/>
                  <a:gdLst>
                    <a:gd name="connsiteX0" fmla="*/ 38746 w 77492"/>
                    <a:gd name="connsiteY0" fmla="*/ 0 h 100739"/>
                    <a:gd name="connsiteX1" fmla="*/ 0 w 77492"/>
                    <a:gd name="connsiteY1" fmla="*/ 81367 h 100739"/>
                    <a:gd name="connsiteX2" fmla="*/ 46495 w 77492"/>
                    <a:gd name="connsiteY2" fmla="*/ 92990 h 100739"/>
                    <a:gd name="connsiteX3" fmla="*/ 77492 w 77492"/>
                    <a:gd name="connsiteY3" fmla="*/ 100739 h 100739"/>
                    <a:gd name="connsiteX4" fmla="*/ 38746 w 77492"/>
                    <a:gd name="connsiteY4" fmla="*/ 0 h 100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92" h="100739">
                      <a:moveTo>
                        <a:pt x="38746" y="0"/>
                      </a:moveTo>
                      <a:lnTo>
                        <a:pt x="0" y="81367"/>
                      </a:lnTo>
                      <a:lnTo>
                        <a:pt x="46495" y="92990"/>
                      </a:lnTo>
                      <a:lnTo>
                        <a:pt x="77492" y="100739"/>
                      </a:lnTo>
                      <a:lnTo>
                        <a:pt x="38746"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9" name="Freeform 78">
                <a:extLst>
                  <a:ext uri="{FF2B5EF4-FFF2-40B4-BE49-F238E27FC236}">
                    <a16:creationId xmlns:a16="http://schemas.microsoft.com/office/drawing/2014/main" id="{0CFAE7D6-60B0-AFE6-F47D-33F46F67D23B}"/>
                  </a:ext>
                </a:extLst>
              </p:cNvPr>
              <p:cNvSpPr/>
              <p:nvPr/>
            </p:nvSpPr>
            <p:spPr>
              <a:xfrm>
                <a:off x="1527313" y="5691809"/>
                <a:ext cx="112644" cy="198782"/>
              </a:xfrm>
              <a:custGeom>
                <a:avLst/>
                <a:gdLst>
                  <a:gd name="connsiteX0" fmla="*/ 0 w 112644"/>
                  <a:gd name="connsiteY0" fmla="*/ 198782 h 198782"/>
                  <a:gd name="connsiteX1" fmla="*/ 43070 w 112644"/>
                  <a:gd name="connsiteY1" fmla="*/ 185530 h 198782"/>
                  <a:gd name="connsiteX2" fmla="*/ 112644 w 112644"/>
                  <a:gd name="connsiteY2" fmla="*/ 195469 h 198782"/>
                  <a:gd name="connsiteX3" fmla="*/ 86139 w 112644"/>
                  <a:gd name="connsiteY3" fmla="*/ 165652 h 198782"/>
                  <a:gd name="connsiteX4" fmla="*/ 99391 w 112644"/>
                  <a:gd name="connsiteY4" fmla="*/ 162339 h 198782"/>
                  <a:gd name="connsiteX5" fmla="*/ 66261 w 112644"/>
                  <a:gd name="connsiteY5" fmla="*/ 122582 h 198782"/>
                  <a:gd name="connsiteX6" fmla="*/ 79513 w 112644"/>
                  <a:gd name="connsiteY6" fmla="*/ 109330 h 198782"/>
                  <a:gd name="connsiteX7" fmla="*/ 49696 w 112644"/>
                  <a:gd name="connsiteY7" fmla="*/ 0 h 198782"/>
                  <a:gd name="connsiteX8" fmla="*/ 43070 w 112644"/>
                  <a:gd name="connsiteY8" fmla="*/ 49695 h 198782"/>
                  <a:gd name="connsiteX9" fmla="*/ 43070 w 112644"/>
                  <a:gd name="connsiteY9" fmla="*/ 49695 h 198782"/>
                  <a:gd name="connsiteX10" fmla="*/ 39757 w 112644"/>
                  <a:gd name="connsiteY10" fmla="*/ 99391 h 198782"/>
                  <a:gd name="connsiteX11" fmla="*/ 6626 w 112644"/>
                  <a:gd name="connsiteY11" fmla="*/ 125895 h 198782"/>
                  <a:gd name="connsiteX12" fmla="*/ 33130 w 112644"/>
                  <a:gd name="connsiteY12" fmla="*/ 135834 h 198782"/>
                  <a:gd name="connsiteX13" fmla="*/ 33130 w 112644"/>
                  <a:gd name="connsiteY13" fmla="*/ 135834 h 198782"/>
                  <a:gd name="connsiteX14" fmla="*/ 0 w 112644"/>
                  <a:gd name="connsiteY14" fmla="*/ 198782 h 19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2644" h="198782">
                    <a:moveTo>
                      <a:pt x="0" y="198782"/>
                    </a:moveTo>
                    <a:lnTo>
                      <a:pt x="43070" y="185530"/>
                    </a:lnTo>
                    <a:lnTo>
                      <a:pt x="112644" y="195469"/>
                    </a:lnTo>
                    <a:lnTo>
                      <a:pt x="86139" y="165652"/>
                    </a:lnTo>
                    <a:lnTo>
                      <a:pt x="99391" y="162339"/>
                    </a:lnTo>
                    <a:lnTo>
                      <a:pt x="66261" y="122582"/>
                    </a:lnTo>
                    <a:lnTo>
                      <a:pt x="79513" y="109330"/>
                    </a:lnTo>
                    <a:lnTo>
                      <a:pt x="49696" y="0"/>
                    </a:lnTo>
                    <a:lnTo>
                      <a:pt x="43070" y="49695"/>
                    </a:lnTo>
                    <a:lnTo>
                      <a:pt x="43070" y="49695"/>
                    </a:lnTo>
                    <a:lnTo>
                      <a:pt x="39757" y="99391"/>
                    </a:lnTo>
                    <a:lnTo>
                      <a:pt x="6626" y="125895"/>
                    </a:lnTo>
                    <a:lnTo>
                      <a:pt x="33130" y="135834"/>
                    </a:lnTo>
                    <a:lnTo>
                      <a:pt x="33130" y="135834"/>
                    </a:lnTo>
                    <a:lnTo>
                      <a:pt x="0" y="198782"/>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8" name="Group 27">
                <a:extLst>
                  <a:ext uri="{FF2B5EF4-FFF2-40B4-BE49-F238E27FC236}">
                    <a16:creationId xmlns:a16="http://schemas.microsoft.com/office/drawing/2014/main" id="{63902950-6ADA-8D21-5517-675BE5E33ADE}"/>
                  </a:ext>
                </a:extLst>
              </p:cNvPr>
              <p:cNvGrpSpPr/>
              <p:nvPr/>
            </p:nvGrpSpPr>
            <p:grpSpPr>
              <a:xfrm>
                <a:off x="1621857" y="5630870"/>
                <a:ext cx="131287" cy="370628"/>
                <a:chOff x="1621857" y="5630870"/>
                <a:chExt cx="131287" cy="370628"/>
              </a:xfrm>
            </p:grpSpPr>
            <p:cxnSp>
              <p:nvCxnSpPr>
                <p:cNvPr id="63" name="Straight Connector 62">
                  <a:extLst>
                    <a:ext uri="{FF2B5EF4-FFF2-40B4-BE49-F238E27FC236}">
                      <a16:creationId xmlns:a16="http://schemas.microsoft.com/office/drawing/2014/main" id="{9EABF27B-51B0-AC9D-14D5-E063E7DCD0BE}"/>
                    </a:ext>
                  </a:extLst>
                </p:cNvPr>
                <p:cNvCxnSpPr/>
                <p:nvPr/>
              </p:nvCxnSpPr>
              <p:spPr>
                <a:xfrm flipV="1">
                  <a:off x="1687503" y="5752762"/>
                  <a:ext cx="0" cy="248736"/>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80" name="Freeform 79">
                  <a:extLst>
                    <a:ext uri="{FF2B5EF4-FFF2-40B4-BE49-F238E27FC236}">
                      <a16:creationId xmlns:a16="http://schemas.microsoft.com/office/drawing/2014/main" id="{DC474227-88AD-2270-5F69-9FE74A5FB66C}"/>
                    </a:ext>
                  </a:extLst>
                </p:cNvPr>
                <p:cNvSpPr/>
                <p:nvPr/>
              </p:nvSpPr>
              <p:spPr>
                <a:xfrm flipH="1">
                  <a:off x="1621857" y="5630870"/>
                  <a:ext cx="131287" cy="234936"/>
                </a:xfrm>
                <a:custGeom>
                  <a:avLst/>
                  <a:gdLst>
                    <a:gd name="connsiteX0" fmla="*/ 0 w 112644"/>
                    <a:gd name="connsiteY0" fmla="*/ 198782 h 198782"/>
                    <a:gd name="connsiteX1" fmla="*/ 43070 w 112644"/>
                    <a:gd name="connsiteY1" fmla="*/ 185530 h 198782"/>
                    <a:gd name="connsiteX2" fmla="*/ 112644 w 112644"/>
                    <a:gd name="connsiteY2" fmla="*/ 195469 h 198782"/>
                    <a:gd name="connsiteX3" fmla="*/ 86139 w 112644"/>
                    <a:gd name="connsiteY3" fmla="*/ 165652 h 198782"/>
                    <a:gd name="connsiteX4" fmla="*/ 99391 w 112644"/>
                    <a:gd name="connsiteY4" fmla="*/ 162339 h 198782"/>
                    <a:gd name="connsiteX5" fmla="*/ 66261 w 112644"/>
                    <a:gd name="connsiteY5" fmla="*/ 122582 h 198782"/>
                    <a:gd name="connsiteX6" fmla="*/ 79513 w 112644"/>
                    <a:gd name="connsiteY6" fmla="*/ 109330 h 198782"/>
                    <a:gd name="connsiteX7" fmla="*/ 49696 w 112644"/>
                    <a:gd name="connsiteY7" fmla="*/ 0 h 198782"/>
                    <a:gd name="connsiteX8" fmla="*/ 43070 w 112644"/>
                    <a:gd name="connsiteY8" fmla="*/ 49695 h 198782"/>
                    <a:gd name="connsiteX9" fmla="*/ 43070 w 112644"/>
                    <a:gd name="connsiteY9" fmla="*/ 49695 h 198782"/>
                    <a:gd name="connsiteX10" fmla="*/ 39757 w 112644"/>
                    <a:gd name="connsiteY10" fmla="*/ 99391 h 198782"/>
                    <a:gd name="connsiteX11" fmla="*/ 6626 w 112644"/>
                    <a:gd name="connsiteY11" fmla="*/ 125895 h 198782"/>
                    <a:gd name="connsiteX12" fmla="*/ 33130 w 112644"/>
                    <a:gd name="connsiteY12" fmla="*/ 135834 h 198782"/>
                    <a:gd name="connsiteX13" fmla="*/ 33130 w 112644"/>
                    <a:gd name="connsiteY13" fmla="*/ 135834 h 198782"/>
                    <a:gd name="connsiteX14" fmla="*/ 0 w 112644"/>
                    <a:gd name="connsiteY14" fmla="*/ 198782 h 19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2644" h="198782">
                      <a:moveTo>
                        <a:pt x="0" y="198782"/>
                      </a:moveTo>
                      <a:lnTo>
                        <a:pt x="43070" y="185530"/>
                      </a:lnTo>
                      <a:lnTo>
                        <a:pt x="112644" y="195469"/>
                      </a:lnTo>
                      <a:lnTo>
                        <a:pt x="86139" y="165652"/>
                      </a:lnTo>
                      <a:lnTo>
                        <a:pt x="99391" y="162339"/>
                      </a:lnTo>
                      <a:lnTo>
                        <a:pt x="66261" y="122582"/>
                      </a:lnTo>
                      <a:lnTo>
                        <a:pt x="79513" y="109330"/>
                      </a:lnTo>
                      <a:lnTo>
                        <a:pt x="49696" y="0"/>
                      </a:lnTo>
                      <a:lnTo>
                        <a:pt x="43070" y="49695"/>
                      </a:lnTo>
                      <a:lnTo>
                        <a:pt x="43070" y="49695"/>
                      </a:lnTo>
                      <a:lnTo>
                        <a:pt x="39757" y="99391"/>
                      </a:lnTo>
                      <a:lnTo>
                        <a:pt x="6626" y="125895"/>
                      </a:lnTo>
                      <a:lnTo>
                        <a:pt x="33130" y="135834"/>
                      </a:lnTo>
                      <a:lnTo>
                        <a:pt x="33130" y="135834"/>
                      </a:lnTo>
                      <a:lnTo>
                        <a:pt x="0" y="198782"/>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29">
                <a:extLst>
                  <a:ext uri="{FF2B5EF4-FFF2-40B4-BE49-F238E27FC236}">
                    <a16:creationId xmlns:a16="http://schemas.microsoft.com/office/drawing/2014/main" id="{F784A425-5ED9-4841-28A3-5BFDC661DBB3}"/>
                  </a:ext>
                </a:extLst>
              </p:cNvPr>
              <p:cNvGrpSpPr/>
              <p:nvPr/>
            </p:nvGrpSpPr>
            <p:grpSpPr>
              <a:xfrm>
                <a:off x="1795670" y="5489290"/>
                <a:ext cx="89452" cy="508801"/>
                <a:chOff x="1795670" y="5469835"/>
                <a:chExt cx="89452" cy="508801"/>
              </a:xfrm>
            </p:grpSpPr>
            <p:cxnSp>
              <p:nvCxnSpPr>
                <p:cNvPr id="66" name="Straight Connector 65">
                  <a:extLst>
                    <a:ext uri="{FF2B5EF4-FFF2-40B4-BE49-F238E27FC236}">
                      <a16:creationId xmlns:a16="http://schemas.microsoft.com/office/drawing/2014/main" id="{E15D7CE2-869A-615A-21ED-29B75C350325}"/>
                    </a:ext>
                  </a:extLst>
                </p:cNvPr>
                <p:cNvCxnSpPr/>
                <p:nvPr/>
              </p:nvCxnSpPr>
              <p:spPr>
                <a:xfrm flipV="1">
                  <a:off x="1832674" y="5595350"/>
                  <a:ext cx="1" cy="383286"/>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82" name="Freeform 81">
                  <a:extLst>
                    <a:ext uri="{FF2B5EF4-FFF2-40B4-BE49-F238E27FC236}">
                      <a16:creationId xmlns:a16="http://schemas.microsoft.com/office/drawing/2014/main" id="{C7CA352D-2208-AF71-7137-616AA7E54F45}"/>
                    </a:ext>
                  </a:extLst>
                </p:cNvPr>
                <p:cNvSpPr/>
                <p:nvPr/>
              </p:nvSpPr>
              <p:spPr>
                <a:xfrm>
                  <a:off x="1795670" y="5469835"/>
                  <a:ext cx="89452" cy="308113"/>
                </a:xfrm>
                <a:custGeom>
                  <a:avLst/>
                  <a:gdLst>
                    <a:gd name="connsiteX0" fmla="*/ 3313 w 89452"/>
                    <a:gd name="connsiteY0" fmla="*/ 308113 h 308113"/>
                    <a:gd name="connsiteX1" fmla="*/ 62947 w 89452"/>
                    <a:gd name="connsiteY1" fmla="*/ 284922 h 308113"/>
                    <a:gd name="connsiteX2" fmla="*/ 62947 w 89452"/>
                    <a:gd name="connsiteY2" fmla="*/ 284922 h 308113"/>
                    <a:gd name="connsiteX3" fmla="*/ 49695 w 89452"/>
                    <a:gd name="connsiteY3" fmla="*/ 238539 h 308113"/>
                    <a:gd name="connsiteX4" fmla="*/ 76200 w 89452"/>
                    <a:gd name="connsiteY4" fmla="*/ 208722 h 308113"/>
                    <a:gd name="connsiteX5" fmla="*/ 79513 w 89452"/>
                    <a:gd name="connsiteY5" fmla="*/ 165652 h 308113"/>
                    <a:gd name="connsiteX6" fmla="*/ 79513 w 89452"/>
                    <a:gd name="connsiteY6" fmla="*/ 165652 h 308113"/>
                    <a:gd name="connsiteX7" fmla="*/ 66260 w 89452"/>
                    <a:gd name="connsiteY7" fmla="*/ 119269 h 308113"/>
                    <a:gd name="connsiteX8" fmla="*/ 89452 w 89452"/>
                    <a:gd name="connsiteY8" fmla="*/ 79513 h 308113"/>
                    <a:gd name="connsiteX9" fmla="*/ 33130 w 89452"/>
                    <a:gd name="connsiteY9" fmla="*/ 0 h 308113"/>
                    <a:gd name="connsiteX10" fmla="*/ 29817 w 89452"/>
                    <a:gd name="connsiteY10" fmla="*/ 76200 h 308113"/>
                    <a:gd name="connsiteX11" fmla="*/ 6626 w 89452"/>
                    <a:gd name="connsiteY11" fmla="*/ 106017 h 308113"/>
                    <a:gd name="connsiteX12" fmla="*/ 39756 w 89452"/>
                    <a:gd name="connsiteY12" fmla="*/ 115956 h 308113"/>
                    <a:gd name="connsiteX13" fmla="*/ 3313 w 89452"/>
                    <a:gd name="connsiteY13" fmla="*/ 159026 h 308113"/>
                    <a:gd name="connsiteX14" fmla="*/ 49695 w 89452"/>
                    <a:gd name="connsiteY14" fmla="*/ 192156 h 308113"/>
                    <a:gd name="connsiteX15" fmla="*/ 0 w 89452"/>
                    <a:gd name="connsiteY15" fmla="*/ 228600 h 308113"/>
                    <a:gd name="connsiteX16" fmla="*/ 3313 w 89452"/>
                    <a:gd name="connsiteY16" fmla="*/ 308113 h 30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452" h="308113">
                      <a:moveTo>
                        <a:pt x="3313" y="308113"/>
                      </a:moveTo>
                      <a:lnTo>
                        <a:pt x="62947" y="284922"/>
                      </a:lnTo>
                      <a:lnTo>
                        <a:pt x="62947" y="284922"/>
                      </a:lnTo>
                      <a:lnTo>
                        <a:pt x="49695" y="238539"/>
                      </a:lnTo>
                      <a:lnTo>
                        <a:pt x="76200" y="208722"/>
                      </a:lnTo>
                      <a:lnTo>
                        <a:pt x="79513" y="165652"/>
                      </a:lnTo>
                      <a:lnTo>
                        <a:pt x="79513" y="165652"/>
                      </a:lnTo>
                      <a:lnTo>
                        <a:pt x="66260" y="119269"/>
                      </a:lnTo>
                      <a:lnTo>
                        <a:pt x="89452" y="79513"/>
                      </a:lnTo>
                      <a:lnTo>
                        <a:pt x="33130" y="0"/>
                      </a:lnTo>
                      <a:lnTo>
                        <a:pt x="29817" y="76200"/>
                      </a:lnTo>
                      <a:lnTo>
                        <a:pt x="6626" y="106017"/>
                      </a:lnTo>
                      <a:lnTo>
                        <a:pt x="39756" y="115956"/>
                      </a:lnTo>
                      <a:lnTo>
                        <a:pt x="3313" y="159026"/>
                      </a:lnTo>
                      <a:lnTo>
                        <a:pt x="49695" y="192156"/>
                      </a:lnTo>
                      <a:lnTo>
                        <a:pt x="0" y="228600"/>
                      </a:lnTo>
                      <a:lnTo>
                        <a:pt x="3313" y="308113"/>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8" name="Group 47">
                <a:extLst>
                  <a:ext uri="{FF2B5EF4-FFF2-40B4-BE49-F238E27FC236}">
                    <a16:creationId xmlns:a16="http://schemas.microsoft.com/office/drawing/2014/main" id="{7248B273-D391-ACF9-07E1-97C2FEE56EF9}"/>
                  </a:ext>
                </a:extLst>
              </p:cNvPr>
              <p:cNvGrpSpPr/>
              <p:nvPr/>
            </p:nvGrpSpPr>
            <p:grpSpPr>
              <a:xfrm>
                <a:off x="1845365" y="5416826"/>
                <a:ext cx="155713" cy="582057"/>
                <a:chOff x="1845365" y="5416826"/>
                <a:chExt cx="155713" cy="582057"/>
              </a:xfrm>
            </p:grpSpPr>
            <p:cxnSp>
              <p:nvCxnSpPr>
                <p:cNvPr id="68" name="Straight Connector 67">
                  <a:extLst>
                    <a:ext uri="{FF2B5EF4-FFF2-40B4-BE49-F238E27FC236}">
                      <a16:creationId xmlns:a16="http://schemas.microsoft.com/office/drawing/2014/main" id="{FC845D8F-C177-37F4-9212-3E43CF12F584}"/>
                    </a:ext>
                  </a:extLst>
                </p:cNvPr>
                <p:cNvCxnSpPr>
                  <a:endCxn id="84" idx="1"/>
                </p:cNvCxnSpPr>
                <p:nvPr/>
              </p:nvCxnSpPr>
              <p:spPr>
                <a:xfrm flipV="1">
                  <a:off x="1908549" y="5731565"/>
                  <a:ext cx="6390" cy="267318"/>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84" name="Freeform 83">
                  <a:extLst>
                    <a:ext uri="{FF2B5EF4-FFF2-40B4-BE49-F238E27FC236}">
                      <a16:creationId xmlns:a16="http://schemas.microsoft.com/office/drawing/2014/main" id="{58761B61-7BD4-B01C-0FBC-42F9F91F526B}"/>
                    </a:ext>
                  </a:extLst>
                </p:cNvPr>
                <p:cNvSpPr/>
                <p:nvPr/>
              </p:nvSpPr>
              <p:spPr>
                <a:xfrm>
                  <a:off x="1845365" y="5416826"/>
                  <a:ext cx="155713" cy="351183"/>
                </a:xfrm>
                <a:custGeom>
                  <a:avLst/>
                  <a:gdLst>
                    <a:gd name="connsiteX0" fmla="*/ 155713 w 155713"/>
                    <a:gd name="connsiteY0" fmla="*/ 351183 h 351183"/>
                    <a:gd name="connsiteX1" fmla="*/ 69574 w 155713"/>
                    <a:gd name="connsiteY1" fmla="*/ 314739 h 351183"/>
                    <a:gd name="connsiteX2" fmla="*/ 0 w 155713"/>
                    <a:gd name="connsiteY2" fmla="*/ 337931 h 351183"/>
                    <a:gd name="connsiteX3" fmla="*/ 26505 w 155713"/>
                    <a:gd name="connsiteY3" fmla="*/ 278296 h 351183"/>
                    <a:gd name="connsiteX4" fmla="*/ 72887 w 155713"/>
                    <a:gd name="connsiteY4" fmla="*/ 251791 h 351183"/>
                    <a:gd name="connsiteX5" fmla="*/ 56322 w 155713"/>
                    <a:gd name="connsiteY5" fmla="*/ 228600 h 351183"/>
                    <a:gd name="connsiteX6" fmla="*/ 66261 w 155713"/>
                    <a:gd name="connsiteY6" fmla="*/ 208722 h 351183"/>
                    <a:gd name="connsiteX7" fmla="*/ 29818 w 155713"/>
                    <a:gd name="connsiteY7" fmla="*/ 185531 h 351183"/>
                    <a:gd name="connsiteX8" fmla="*/ 59635 w 155713"/>
                    <a:gd name="connsiteY8" fmla="*/ 175591 h 351183"/>
                    <a:gd name="connsiteX9" fmla="*/ 69574 w 155713"/>
                    <a:gd name="connsiteY9" fmla="*/ 139148 h 351183"/>
                    <a:gd name="connsiteX10" fmla="*/ 46383 w 155713"/>
                    <a:gd name="connsiteY10" fmla="*/ 112644 h 351183"/>
                    <a:gd name="connsiteX11" fmla="*/ 56322 w 155713"/>
                    <a:gd name="connsiteY11" fmla="*/ 82826 h 351183"/>
                    <a:gd name="connsiteX12" fmla="*/ 39757 w 155713"/>
                    <a:gd name="connsiteY12" fmla="*/ 56322 h 351183"/>
                    <a:gd name="connsiteX13" fmla="*/ 72887 w 155713"/>
                    <a:gd name="connsiteY13" fmla="*/ 0 h 351183"/>
                    <a:gd name="connsiteX14" fmla="*/ 86139 w 155713"/>
                    <a:gd name="connsiteY14" fmla="*/ 29817 h 351183"/>
                    <a:gd name="connsiteX15" fmla="*/ 86139 w 155713"/>
                    <a:gd name="connsiteY15" fmla="*/ 29817 h 351183"/>
                    <a:gd name="connsiteX16" fmla="*/ 82826 w 155713"/>
                    <a:gd name="connsiteY16" fmla="*/ 72887 h 351183"/>
                    <a:gd name="connsiteX17" fmla="*/ 82826 w 155713"/>
                    <a:gd name="connsiteY17" fmla="*/ 115957 h 351183"/>
                    <a:gd name="connsiteX18" fmla="*/ 129209 w 155713"/>
                    <a:gd name="connsiteY18" fmla="*/ 86139 h 351183"/>
                    <a:gd name="connsiteX19" fmla="*/ 102705 w 155713"/>
                    <a:gd name="connsiteY19" fmla="*/ 135835 h 351183"/>
                    <a:gd name="connsiteX20" fmla="*/ 132522 w 155713"/>
                    <a:gd name="connsiteY20" fmla="*/ 165652 h 351183"/>
                    <a:gd name="connsiteX21" fmla="*/ 102705 w 155713"/>
                    <a:gd name="connsiteY21" fmla="*/ 198783 h 351183"/>
                    <a:gd name="connsiteX22" fmla="*/ 139148 w 155713"/>
                    <a:gd name="connsiteY22" fmla="*/ 255104 h 351183"/>
                    <a:gd name="connsiteX23" fmla="*/ 109331 w 155713"/>
                    <a:gd name="connsiteY23" fmla="*/ 274983 h 351183"/>
                    <a:gd name="connsiteX24" fmla="*/ 155713 w 155713"/>
                    <a:gd name="connsiteY24" fmla="*/ 351183 h 3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5713" h="351183">
                      <a:moveTo>
                        <a:pt x="155713" y="351183"/>
                      </a:moveTo>
                      <a:lnTo>
                        <a:pt x="69574" y="314739"/>
                      </a:lnTo>
                      <a:lnTo>
                        <a:pt x="0" y="337931"/>
                      </a:lnTo>
                      <a:lnTo>
                        <a:pt x="26505" y="278296"/>
                      </a:lnTo>
                      <a:lnTo>
                        <a:pt x="72887" y="251791"/>
                      </a:lnTo>
                      <a:lnTo>
                        <a:pt x="56322" y="228600"/>
                      </a:lnTo>
                      <a:lnTo>
                        <a:pt x="66261" y="208722"/>
                      </a:lnTo>
                      <a:lnTo>
                        <a:pt x="29818" y="185531"/>
                      </a:lnTo>
                      <a:lnTo>
                        <a:pt x="59635" y="175591"/>
                      </a:lnTo>
                      <a:lnTo>
                        <a:pt x="69574" y="139148"/>
                      </a:lnTo>
                      <a:lnTo>
                        <a:pt x="46383" y="112644"/>
                      </a:lnTo>
                      <a:lnTo>
                        <a:pt x="56322" y="82826"/>
                      </a:lnTo>
                      <a:lnTo>
                        <a:pt x="39757" y="56322"/>
                      </a:lnTo>
                      <a:lnTo>
                        <a:pt x="72887" y="0"/>
                      </a:lnTo>
                      <a:cubicBezTo>
                        <a:pt x="83374" y="27966"/>
                        <a:pt x="76154" y="19832"/>
                        <a:pt x="86139" y="29817"/>
                      </a:cubicBezTo>
                      <a:lnTo>
                        <a:pt x="86139" y="29817"/>
                      </a:lnTo>
                      <a:lnTo>
                        <a:pt x="82826" y="72887"/>
                      </a:lnTo>
                      <a:lnTo>
                        <a:pt x="82826" y="115957"/>
                      </a:lnTo>
                      <a:lnTo>
                        <a:pt x="129209" y="86139"/>
                      </a:lnTo>
                      <a:lnTo>
                        <a:pt x="102705" y="135835"/>
                      </a:lnTo>
                      <a:lnTo>
                        <a:pt x="132522" y="165652"/>
                      </a:lnTo>
                      <a:lnTo>
                        <a:pt x="102705" y="198783"/>
                      </a:lnTo>
                      <a:lnTo>
                        <a:pt x="139148" y="255104"/>
                      </a:lnTo>
                      <a:lnTo>
                        <a:pt x="109331" y="274983"/>
                      </a:lnTo>
                      <a:lnTo>
                        <a:pt x="155713" y="351183"/>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52" name="Group 51">
                <a:extLst>
                  <a:ext uri="{FF2B5EF4-FFF2-40B4-BE49-F238E27FC236}">
                    <a16:creationId xmlns:a16="http://schemas.microsoft.com/office/drawing/2014/main" id="{0955008E-44ED-855D-D4CB-5214E27253C2}"/>
                  </a:ext>
                </a:extLst>
              </p:cNvPr>
              <p:cNvGrpSpPr/>
              <p:nvPr/>
            </p:nvGrpSpPr>
            <p:grpSpPr>
              <a:xfrm>
                <a:off x="2170042" y="4314548"/>
                <a:ext cx="256062" cy="1677879"/>
                <a:chOff x="2170042" y="4314548"/>
                <a:chExt cx="256062" cy="1677879"/>
              </a:xfrm>
            </p:grpSpPr>
            <p:sp>
              <p:nvSpPr>
                <p:cNvPr id="180" name="Freeform 179">
                  <a:extLst>
                    <a:ext uri="{FF2B5EF4-FFF2-40B4-BE49-F238E27FC236}">
                      <a16:creationId xmlns:a16="http://schemas.microsoft.com/office/drawing/2014/main" id="{668E515A-469F-D379-9E2D-3C0609007231}"/>
                    </a:ext>
                  </a:extLst>
                </p:cNvPr>
                <p:cNvSpPr/>
                <p:nvPr/>
              </p:nvSpPr>
              <p:spPr>
                <a:xfrm>
                  <a:off x="2201662" y="4314548"/>
                  <a:ext cx="93216" cy="1677879"/>
                </a:xfrm>
                <a:custGeom>
                  <a:avLst/>
                  <a:gdLst>
                    <a:gd name="connsiteX0" fmla="*/ 75460 w 93216"/>
                    <a:gd name="connsiteY0" fmla="*/ 452761 h 1677879"/>
                    <a:gd name="connsiteX1" fmla="*/ 26633 w 93216"/>
                    <a:gd name="connsiteY1" fmla="*/ 1677879 h 1677879"/>
                    <a:gd name="connsiteX2" fmla="*/ 66583 w 93216"/>
                    <a:gd name="connsiteY2" fmla="*/ 1677879 h 1677879"/>
                    <a:gd name="connsiteX3" fmla="*/ 84338 w 93216"/>
                    <a:gd name="connsiteY3" fmla="*/ 0 h 1677879"/>
                    <a:gd name="connsiteX4" fmla="*/ 79899 w 93216"/>
                    <a:gd name="connsiteY4" fmla="*/ 88776 h 1677879"/>
                    <a:gd name="connsiteX5" fmla="*/ 0 w 93216"/>
                    <a:gd name="connsiteY5" fmla="*/ 155359 h 1677879"/>
                    <a:gd name="connsiteX6" fmla="*/ 93216 w 93216"/>
                    <a:gd name="connsiteY6" fmla="*/ 124287 h 1677879"/>
                    <a:gd name="connsiteX7" fmla="*/ 75460 w 93216"/>
                    <a:gd name="connsiteY7" fmla="*/ 452761 h 167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16" h="1677879">
                      <a:moveTo>
                        <a:pt x="75460" y="452761"/>
                      </a:moveTo>
                      <a:lnTo>
                        <a:pt x="26633" y="1677879"/>
                      </a:lnTo>
                      <a:lnTo>
                        <a:pt x="66583" y="1677879"/>
                      </a:lnTo>
                      <a:lnTo>
                        <a:pt x="84338" y="0"/>
                      </a:lnTo>
                      <a:lnTo>
                        <a:pt x="79899" y="88776"/>
                      </a:lnTo>
                      <a:lnTo>
                        <a:pt x="0" y="155359"/>
                      </a:lnTo>
                      <a:lnTo>
                        <a:pt x="93216" y="124287"/>
                      </a:lnTo>
                      <a:lnTo>
                        <a:pt x="75460" y="452761"/>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 name="Freeform 87">
                  <a:extLst>
                    <a:ext uri="{FF2B5EF4-FFF2-40B4-BE49-F238E27FC236}">
                      <a16:creationId xmlns:a16="http://schemas.microsoft.com/office/drawing/2014/main" id="{8DEE2CE7-6A45-4CE4-58B3-126183CC7131}"/>
                    </a:ext>
                  </a:extLst>
                </p:cNvPr>
                <p:cNvSpPr/>
                <p:nvPr/>
              </p:nvSpPr>
              <p:spPr>
                <a:xfrm>
                  <a:off x="2170042" y="4429539"/>
                  <a:ext cx="256062" cy="407504"/>
                </a:xfrm>
                <a:custGeom>
                  <a:avLst/>
                  <a:gdLst>
                    <a:gd name="connsiteX0" fmla="*/ 112645 w 256062"/>
                    <a:gd name="connsiteY0" fmla="*/ 26504 h 407504"/>
                    <a:gd name="connsiteX1" fmla="*/ 112645 w 256062"/>
                    <a:gd name="connsiteY1" fmla="*/ 26504 h 407504"/>
                    <a:gd name="connsiteX2" fmla="*/ 96080 w 256062"/>
                    <a:gd name="connsiteY2" fmla="*/ 49696 h 407504"/>
                    <a:gd name="connsiteX3" fmla="*/ 92767 w 256062"/>
                    <a:gd name="connsiteY3" fmla="*/ 59635 h 407504"/>
                    <a:gd name="connsiteX4" fmla="*/ 72888 w 256062"/>
                    <a:gd name="connsiteY4" fmla="*/ 66261 h 407504"/>
                    <a:gd name="connsiteX5" fmla="*/ 96080 w 256062"/>
                    <a:gd name="connsiteY5" fmla="*/ 82826 h 407504"/>
                    <a:gd name="connsiteX6" fmla="*/ 106019 w 256062"/>
                    <a:gd name="connsiteY6" fmla="*/ 86139 h 407504"/>
                    <a:gd name="connsiteX7" fmla="*/ 99393 w 256062"/>
                    <a:gd name="connsiteY7" fmla="*/ 106018 h 407504"/>
                    <a:gd name="connsiteX8" fmla="*/ 96080 w 256062"/>
                    <a:gd name="connsiteY8" fmla="*/ 115957 h 407504"/>
                    <a:gd name="connsiteX9" fmla="*/ 76201 w 256062"/>
                    <a:gd name="connsiteY9" fmla="*/ 129209 h 407504"/>
                    <a:gd name="connsiteX10" fmla="*/ 66262 w 256062"/>
                    <a:gd name="connsiteY10" fmla="*/ 135835 h 407504"/>
                    <a:gd name="connsiteX11" fmla="*/ 33132 w 256062"/>
                    <a:gd name="connsiteY11" fmla="*/ 125896 h 407504"/>
                    <a:gd name="connsiteX12" fmla="*/ 13254 w 256062"/>
                    <a:gd name="connsiteY12" fmla="*/ 122583 h 407504"/>
                    <a:gd name="connsiteX13" fmla="*/ 3315 w 256062"/>
                    <a:gd name="connsiteY13" fmla="*/ 125896 h 407504"/>
                    <a:gd name="connsiteX14" fmla="*/ 3315 w 256062"/>
                    <a:gd name="connsiteY14" fmla="*/ 149087 h 407504"/>
                    <a:gd name="connsiteX15" fmla="*/ 33132 w 256062"/>
                    <a:gd name="connsiteY15" fmla="*/ 162339 h 407504"/>
                    <a:gd name="connsiteX16" fmla="*/ 43071 w 256062"/>
                    <a:gd name="connsiteY16" fmla="*/ 165652 h 407504"/>
                    <a:gd name="connsiteX17" fmla="*/ 53010 w 256062"/>
                    <a:gd name="connsiteY17" fmla="*/ 168965 h 407504"/>
                    <a:gd name="connsiteX18" fmla="*/ 56323 w 256062"/>
                    <a:gd name="connsiteY18" fmla="*/ 178904 h 407504"/>
                    <a:gd name="connsiteX19" fmla="*/ 62949 w 256062"/>
                    <a:gd name="connsiteY19" fmla="*/ 202096 h 407504"/>
                    <a:gd name="connsiteX20" fmla="*/ 82828 w 256062"/>
                    <a:gd name="connsiteY20" fmla="*/ 192157 h 407504"/>
                    <a:gd name="connsiteX21" fmla="*/ 92767 w 256062"/>
                    <a:gd name="connsiteY21" fmla="*/ 185531 h 407504"/>
                    <a:gd name="connsiteX22" fmla="*/ 109332 w 256062"/>
                    <a:gd name="connsiteY22" fmla="*/ 188844 h 407504"/>
                    <a:gd name="connsiteX23" fmla="*/ 109332 w 256062"/>
                    <a:gd name="connsiteY23" fmla="*/ 212035 h 407504"/>
                    <a:gd name="connsiteX24" fmla="*/ 106019 w 256062"/>
                    <a:gd name="connsiteY24" fmla="*/ 221974 h 407504"/>
                    <a:gd name="connsiteX25" fmla="*/ 82828 w 256062"/>
                    <a:gd name="connsiteY25" fmla="*/ 231913 h 407504"/>
                    <a:gd name="connsiteX26" fmla="*/ 72888 w 256062"/>
                    <a:gd name="connsiteY26" fmla="*/ 235226 h 407504"/>
                    <a:gd name="connsiteX27" fmla="*/ 56323 w 256062"/>
                    <a:gd name="connsiteY27" fmla="*/ 258418 h 407504"/>
                    <a:gd name="connsiteX28" fmla="*/ 16567 w 256062"/>
                    <a:gd name="connsiteY28" fmla="*/ 288235 h 407504"/>
                    <a:gd name="connsiteX29" fmla="*/ 9941 w 256062"/>
                    <a:gd name="connsiteY29" fmla="*/ 298174 h 407504"/>
                    <a:gd name="connsiteX30" fmla="*/ 19880 w 256062"/>
                    <a:gd name="connsiteY30" fmla="*/ 304800 h 407504"/>
                    <a:gd name="connsiteX31" fmla="*/ 36445 w 256062"/>
                    <a:gd name="connsiteY31" fmla="*/ 301487 h 407504"/>
                    <a:gd name="connsiteX32" fmla="*/ 56323 w 256062"/>
                    <a:gd name="connsiteY32" fmla="*/ 298174 h 407504"/>
                    <a:gd name="connsiteX33" fmla="*/ 92767 w 256062"/>
                    <a:gd name="connsiteY33" fmla="*/ 308113 h 407504"/>
                    <a:gd name="connsiteX34" fmla="*/ 99393 w 256062"/>
                    <a:gd name="connsiteY34" fmla="*/ 327991 h 407504"/>
                    <a:gd name="connsiteX35" fmla="*/ 96080 w 256062"/>
                    <a:gd name="connsiteY35" fmla="*/ 344557 h 407504"/>
                    <a:gd name="connsiteX36" fmla="*/ 89454 w 256062"/>
                    <a:gd name="connsiteY36" fmla="*/ 354496 h 407504"/>
                    <a:gd name="connsiteX37" fmla="*/ 102706 w 256062"/>
                    <a:gd name="connsiteY37" fmla="*/ 361122 h 407504"/>
                    <a:gd name="connsiteX38" fmla="*/ 69575 w 256062"/>
                    <a:gd name="connsiteY38" fmla="*/ 367748 h 407504"/>
                    <a:gd name="connsiteX39" fmla="*/ 59636 w 256062"/>
                    <a:gd name="connsiteY39" fmla="*/ 374374 h 407504"/>
                    <a:gd name="connsiteX40" fmla="*/ 56323 w 256062"/>
                    <a:gd name="connsiteY40" fmla="*/ 390939 h 407504"/>
                    <a:gd name="connsiteX41" fmla="*/ 49697 w 256062"/>
                    <a:gd name="connsiteY41" fmla="*/ 400878 h 407504"/>
                    <a:gd name="connsiteX42" fmla="*/ 59636 w 256062"/>
                    <a:gd name="connsiteY42" fmla="*/ 407504 h 407504"/>
                    <a:gd name="connsiteX43" fmla="*/ 72888 w 256062"/>
                    <a:gd name="connsiteY43" fmla="*/ 400878 h 407504"/>
                    <a:gd name="connsiteX44" fmla="*/ 99393 w 256062"/>
                    <a:gd name="connsiteY44" fmla="*/ 377687 h 407504"/>
                    <a:gd name="connsiteX45" fmla="*/ 115958 w 256062"/>
                    <a:gd name="connsiteY45" fmla="*/ 374374 h 407504"/>
                    <a:gd name="connsiteX46" fmla="*/ 195471 w 256062"/>
                    <a:gd name="connsiteY46" fmla="*/ 384313 h 407504"/>
                    <a:gd name="connsiteX47" fmla="*/ 231915 w 256062"/>
                    <a:gd name="connsiteY47" fmla="*/ 394252 h 407504"/>
                    <a:gd name="connsiteX48" fmla="*/ 255106 w 256062"/>
                    <a:gd name="connsiteY48" fmla="*/ 390939 h 407504"/>
                    <a:gd name="connsiteX49" fmla="*/ 248480 w 256062"/>
                    <a:gd name="connsiteY49" fmla="*/ 377687 h 407504"/>
                    <a:gd name="connsiteX50" fmla="*/ 238541 w 256062"/>
                    <a:gd name="connsiteY50" fmla="*/ 371061 h 407504"/>
                    <a:gd name="connsiteX51" fmla="*/ 218662 w 256062"/>
                    <a:gd name="connsiteY51" fmla="*/ 364435 h 407504"/>
                    <a:gd name="connsiteX52" fmla="*/ 208723 w 256062"/>
                    <a:gd name="connsiteY52" fmla="*/ 357809 h 407504"/>
                    <a:gd name="connsiteX53" fmla="*/ 192158 w 256062"/>
                    <a:gd name="connsiteY53" fmla="*/ 337931 h 407504"/>
                    <a:gd name="connsiteX54" fmla="*/ 172280 w 256062"/>
                    <a:gd name="connsiteY54" fmla="*/ 324678 h 407504"/>
                    <a:gd name="connsiteX55" fmla="*/ 162341 w 256062"/>
                    <a:gd name="connsiteY55" fmla="*/ 318052 h 407504"/>
                    <a:gd name="connsiteX56" fmla="*/ 165654 w 256062"/>
                    <a:gd name="connsiteY56" fmla="*/ 308113 h 407504"/>
                    <a:gd name="connsiteX57" fmla="*/ 159028 w 256062"/>
                    <a:gd name="connsiteY57" fmla="*/ 298174 h 407504"/>
                    <a:gd name="connsiteX58" fmla="*/ 139149 w 256062"/>
                    <a:gd name="connsiteY58" fmla="*/ 268357 h 407504"/>
                    <a:gd name="connsiteX59" fmla="*/ 125897 w 256062"/>
                    <a:gd name="connsiteY59" fmla="*/ 241852 h 407504"/>
                    <a:gd name="connsiteX60" fmla="*/ 129210 w 256062"/>
                    <a:gd name="connsiteY60" fmla="*/ 228600 h 407504"/>
                    <a:gd name="connsiteX61" fmla="*/ 132523 w 256062"/>
                    <a:gd name="connsiteY61" fmla="*/ 218661 h 407504"/>
                    <a:gd name="connsiteX62" fmla="*/ 129210 w 256062"/>
                    <a:gd name="connsiteY62" fmla="*/ 195470 h 407504"/>
                    <a:gd name="connsiteX63" fmla="*/ 139149 w 256062"/>
                    <a:gd name="connsiteY63" fmla="*/ 198783 h 407504"/>
                    <a:gd name="connsiteX64" fmla="*/ 152401 w 256062"/>
                    <a:gd name="connsiteY64" fmla="*/ 202096 h 407504"/>
                    <a:gd name="connsiteX65" fmla="*/ 162341 w 256062"/>
                    <a:gd name="connsiteY65" fmla="*/ 205409 h 407504"/>
                    <a:gd name="connsiteX66" fmla="*/ 195471 w 256062"/>
                    <a:gd name="connsiteY66" fmla="*/ 212035 h 407504"/>
                    <a:gd name="connsiteX67" fmla="*/ 208723 w 256062"/>
                    <a:gd name="connsiteY67" fmla="*/ 215348 h 407504"/>
                    <a:gd name="connsiteX68" fmla="*/ 205410 w 256062"/>
                    <a:gd name="connsiteY68" fmla="*/ 205409 h 407504"/>
                    <a:gd name="connsiteX69" fmla="*/ 188845 w 256062"/>
                    <a:gd name="connsiteY69" fmla="*/ 188844 h 407504"/>
                    <a:gd name="connsiteX70" fmla="*/ 168967 w 256062"/>
                    <a:gd name="connsiteY70" fmla="*/ 182218 h 407504"/>
                    <a:gd name="connsiteX71" fmla="*/ 145775 w 256062"/>
                    <a:gd name="connsiteY71" fmla="*/ 155713 h 407504"/>
                    <a:gd name="connsiteX72" fmla="*/ 135836 w 256062"/>
                    <a:gd name="connsiteY72" fmla="*/ 125896 h 407504"/>
                    <a:gd name="connsiteX73" fmla="*/ 132523 w 256062"/>
                    <a:gd name="connsiteY73" fmla="*/ 112644 h 407504"/>
                    <a:gd name="connsiteX74" fmla="*/ 125897 w 256062"/>
                    <a:gd name="connsiteY74" fmla="*/ 102704 h 407504"/>
                    <a:gd name="connsiteX75" fmla="*/ 122584 w 256062"/>
                    <a:gd name="connsiteY75" fmla="*/ 92765 h 407504"/>
                    <a:gd name="connsiteX76" fmla="*/ 142462 w 256062"/>
                    <a:gd name="connsiteY76" fmla="*/ 23191 h 407504"/>
                    <a:gd name="connsiteX77" fmla="*/ 162341 w 256062"/>
                    <a:gd name="connsiteY77" fmla="*/ 26504 h 407504"/>
                    <a:gd name="connsiteX78" fmla="*/ 182219 w 256062"/>
                    <a:gd name="connsiteY78" fmla="*/ 26504 h 407504"/>
                    <a:gd name="connsiteX79" fmla="*/ 185532 w 256062"/>
                    <a:gd name="connsiteY79" fmla="*/ 16565 h 407504"/>
                    <a:gd name="connsiteX80" fmla="*/ 168967 w 256062"/>
                    <a:gd name="connsiteY80" fmla="*/ 3313 h 407504"/>
                    <a:gd name="connsiteX81" fmla="*/ 159028 w 256062"/>
                    <a:gd name="connsiteY81" fmla="*/ 0 h 407504"/>
                    <a:gd name="connsiteX82" fmla="*/ 139149 w 256062"/>
                    <a:gd name="connsiteY82" fmla="*/ 3313 h 407504"/>
                    <a:gd name="connsiteX83" fmla="*/ 132523 w 256062"/>
                    <a:gd name="connsiteY83" fmla="*/ 13252 h 407504"/>
                    <a:gd name="connsiteX84" fmla="*/ 89454 w 256062"/>
                    <a:gd name="connsiteY84" fmla="*/ 16565 h 407504"/>
                    <a:gd name="connsiteX85" fmla="*/ 112645 w 256062"/>
                    <a:gd name="connsiteY85" fmla="*/ 26504 h 40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56062" h="407504">
                      <a:moveTo>
                        <a:pt x="112645" y="26504"/>
                      </a:moveTo>
                      <a:lnTo>
                        <a:pt x="112645" y="26504"/>
                      </a:lnTo>
                      <a:cubicBezTo>
                        <a:pt x="107123" y="34235"/>
                        <a:pt x="100968" y="41550"/>
                        <a:pt x="96080" y="49696"/>
                      </a:cubicBezTo>
                      <a:cubicBezTo>
                        <a:pt x="94283" y="52691"/>
                        <a:pt x="95609" y="57605"/>
                        <a:pt x="92767" y="59635"/>
                      </a:cubicBezTo>
                      <a:cubicBezTo>
                        <a:pt x="87083" y="63695"/>
                        <a:pt x="72888" y="66261"/>
                        <a:pt x="72888" y="66261"/>
                      </a:cubicBezTo>
                      <a:cubicBezTo>
                        <a:pt x="78410" y="82826"/>
                        <a:pt x="72888" y="75096"/>
                        <a:pt x="96080" y="82826"/>
                      </a:cubicBezTo>
                      <a:lnTo>
                        <a:pt x="106019" y="86139"/>
                      </a:lnTo>
                      <a:lnTo>
                        <a:pt x="99393" y="106018"/>
                      </a:lnTo>
                      <a:cubicBezTo>
                        <a:pt x="98289" y="109331"/>
                        <a:pt x="98986" y="114020"/>
                        <a:pt x="96080" y="115957"/>
                      </a:cubicBezTo>
                      <a:lnTo>
                        <a:pt x="76201" y="129209"/>
                      </a:lnTo>
                      <a:lnTo>
                        <a:pt x="66262" y="135835"/>
                      </a:lnTo>
                      <a:cubicBezTo>
                        <a:pt x="46234" y="130828"/>
                        <a:pt x="57330" y="133962"/>
                        <a:pt x="33132" y="125896"/>
                      </a:cubicBezTo>
                      <a:cubicBezTo>
                        <a:pt x="26759" y="123772"/>
                        <a:pt x="19880" y="123687"/>
                        <a:pt x="13254" y="122583"/>
                      </a:cubicBezTo>
                      <a:cubicBezTo>
                        <a:pt x="9941" y="123687"/>
                        <a:pt x="5784" y="123427"/>
                        <a:pt x="3315" y="125896"/>
                      </a:cubicBezTo>
                      <a:cubicBezTo>
                        <a:pt x="-2051" y="131262"/>
                        <a:pt x="-49" y="144042"/>
                        <a:pt x="3315" y="149087"/>
                      </a:cubicBezTo>
                      <a:cubicBezTo>
                        <a:pt x="7816" y="155837"/>
                        <a:pt x="29210" y="161032"/>
                        <a:pt x="33132" y="162339"/>
                      </a:cubicBezTo>
                      <a:lnTo>
                        <a:pt x="43071" y="165652"/>
                      </a:lnTo>
                      <a:lnTo>
                        <a:pt x="53010" y="168965"/>
                      </a:lnTo>
                      <a:cubicBezTo>
                        <a:pt x="54114" y="172278"/>
                        <a:pt x="55364" y="175546"/>
                        <a:pt x="56323" y="178904"/>
                      </a:cubicBezTo>
                      <a:cubicBezTo>
                        <a:pt x="64643" y="208025"/>
                        <a:pt x="55006" y="178266"/>
                        <a:pt x="62949" y="202096"/>
                      </a:cubicBezTo>
                      <a:cubicBezTo>
                        <a:pt x="91431" y="183108"/>
                        <a:pt x="55395" y="205873"/>
                        <a:pt x="82828" y="192157"/>
                      </a:cubicBezTo>
                      <a:cubicBezTo>
                        <a:pt x="86389" y="190376"/>
                        <a:pt x="89454" y="187740"/>
                        <a:pt x="92767" y="185531"/>
                      </a:cubicBezTo>
                      <a:cubicBezTo>
                        <a:pt x="98289" y="186635"/>
                        <a:pt x="104647" y="185720"/>
                        <a:pt x="109332" y="188844"/>
                      </a:cubicBezTo>
                      <a:cubicBezTo>
                        <a:pt x="116364" y="193532"/>
                        <a:pt x="110521" y="207874"/>
                        <a:pt x="109332" y="212035"/>
                      </a:cubicBezTo>
                      <a:cubicBezTo>
                        <a:pt x="108373" y="215393"/>
                        <a:pt x="108201" y="219247"/>
                        <a:pt x="106019" y="221974"/>
                      </a:cubicBezTo>
                      <a:cubicBezTo>
                        <a:pt x="100042" y="229446"/>
                        <a:pt x="91080" y="229555"/>
                        <a:pt x="82828" y="231913"/>
                      </a:cubicBezTo>
                      <a:cubicBezTo>
                        <a:pt x="79470" y="232872"/>
                        <a:pt x="76201" y="234122"/>
                        <a:pt x="72888" y="235226"/>
                      </a:cubicBezTo>
                      <a:cubicBezTo>
                        <a:pt x="69582" y="240184"/>
                        <a:pt x="59798" y="255259"/>
                        <a:pt x="56323" y="258418"/>
                      </a:cubicBezTo>
                      <a:lnTo>
                        <a:pt x="16567" y="288235"/>
                      </a:lnTo>
                      <a:cubicBezTo>
                        <a:pt x="13382" y="290624"/>
                        <a:pt x="12150" y="294861"/>
                        <a:pt x="9941" y="298174"/>
                      </a:cubicBezTo>
                      <a:cubicBezTo>
                        <a:pt x="13254" y="300383"/>
                        <a:pt x="15929" y="304306"/>
                        <a:pt x="19880" y="304800"/>
                      </a:cubicBezTo>
                      <a:cubicBezTo>
                        <a:pt x="25468" y="305498"/>
                        <a:pt x="30905" y="302494"/>
                        <a:pt x="36445" y="301487"/>
                      </a:cubicBezTo>
                      <a:cubicBezTo>
                        <a:pt x="43054" y="300285"/>
                        <a:pt x="49697" y="299278"/>
                        <a:pt x="56323" y="298174"/>
                      </a:cubicBezTo>
                      <a:cubicBezTo>
                        <a:pt x="62233" y="298913"/>
                        <a:pt x="86396" y="297920"/>
                        <a:pt x="92767" y="308113"/>
                      </a:cubicBezTo>
                      <a:cubicBezTo>
                        <a:pt x="96469" y="314036"/>
                        <a:pt x="99393" y="327991"/>
                        <a:pt x="99393" y="327991"/>
                      </a:cubicBezTo>
                      <a:cubicBezTo>
                        <a:pt x="98289" y="333513"/>
                        <a:pt x="98057" y="339284"/>
                        <a:pt x="96080" y="344557"/>
                      </a:cubicBezTo>
                      <a:cubicBezTo>
                        <a:pt x="94682" y="348285"/>
                        <a:pt x="87975" y="350799"/>
                        <a:pt x="89454" y="354496"/>
                      </a:cubicBezTo>
                      <a:cubicBezTo>
                        <a:pt x="91288" y="359081"/>
                        <a:pt x="98289" y="358913"/>
                        <a:pt x="102706" y="361122"/>
                      </a:cubicBezTo>
                      <a:cubicBezTo>
                        <a:pt x="94161" y="362343"/>
                        <a:pt x="78826" y="363123"/>
                        <a:pt x="69575" y="367748"/>
                      </a:cubicBezTo>
                      <a:cubicBezTo>
                        <a:pt x="66014" y="369529"/>
                        <a:pt x="62949" y="372165"/>
                        <a:pt x="59636" y="374374"/>
                      </a:cubicBezTo>
                      <a:cubicBezTo>
                        <a:pt x="58532" y="379896"/>
                        <a:pt x="58300" y="385667"/>
                        <a:pt x="56323" y="390939"/>
                      </a:cubicBezTo>
                      <a:cubicBezTo>
                        <a:pt x="54925" y="394667"/>
                        <a:pt x="48916" y="396974"/>
                        <a:pt x="49697" y="400878"/>
                      </a:cubicBezTo>
                      <a:cubicBezTo>
                        <a:pt x="50478" y="404782"/>
                        <a:pt x="56323" y="405295"/>
                        <a:pt x="59636" y="407504"/>
                      </a:cubicBezTo>
                      <a:cubicBezTo>
                        <a:pt x="64053" y="405295"/>
                        <a:pt x="68990" y="403910"/>
                        <a:pt x="72888" y="400878"/>
                      </a:cubicBezTo>
                      <a:cubicBezTo>
                        <a:pt x="79617" y="395644"/>
                        <a:pt x="89408" y="381431"/>
                        <a:pt x="99393" y="377687"/>
                      </a:cubicBezTo>
                      <a:cubicBezTo>
                        <a:pt x="104665" y="375710"/>
                        <a:pt x="110436" y="375478"/>
                        <a:pt x="115958" y="374374"/>
                      </a:cubicBezTo>
                      <a:cubicBezTo>
                        <a:pt x="242450" y="386421"/>
                        <a:pt x="155420" y="372870"/>
                        <a:pt x="195471" y="384313"/>
                      </a:cubicBezTo>
                      <a:cubicBezTo>
                        <a:pt x="207578" y="387772"/>
                        <a:pt x="219767" y="390939"/>
                        <a:pt x="231915" y="394252"/>
                      </a:cubicBezTo>
                      <a:cubicBezTo>
                        <a:pt x="239645" y="393148"/>
                        <a:pt x="249584" y="396461"/>
                        <a:pt x="255106" y="390939"/>
                      </a:cubicBezTo>
                      <a:cubicBezTo>
                        <a:pt x="258598" y="387447"/>
                        <a:pt x="251642" y="381481"/>
                        <a:pt x="248480" y="377687"/>
                      </a:cubicBezTo>
                      <a:cubicBezTo>
                        <a:pt x="245931" y="374628"/>
                        <a:pt x="242180" y="372678"/>
                        <a:pt x="238541" y="371061"/>
                      </a:cubicBezTo>
                      <a:cubicBezTo>
                        <a:pt x="232158" y="368224"/>
                        <a:pt x="218662" y="364435"/>
                        <a:pt x="218662" y="364435"/>
                      </a:cubicBezTo>
                      <a:cubicBezTo>
                        <a:pt x="215349" y="362226"/>
                        <a:pt x="211539" y="360625"/>
                        <a:pt x="208723" y="357809"/>
                      </a:cubicBezTo>
                      <a:cubicBezTo>
                        <a:pt x="189578" y="338664"/>
                        <a:pt x="216585" y="356931"/>
                        <a:pt x="192158" y="337931"/>
                      </a:cubicBezTo>
                      <a:cubicBezTo>
                        <a:pt x="185872" y="333042"/>
                        <a:pt x="178906" y="329096"/>
                        <a:pt x="172280" y="324678"/>
                      </a:cubicBezTo>
                      <a:lnTo>
                        <a:pt x="162341" y="318052"/>
                      </a:lnTo>
                      <a:cubicBezTo>
                        <a:pt x="163445" y="314739"/>
                        <a:pt x="166228" y="311558"/>
                        <a:pt x="165654" y="308113"/>
                      </a:cubicBezTo>
                      <a:cubicBezTo>
                        <a:pt x="164999" y="304185"/>
                        <a:pt x="161342" y="301414"/>
                        <a:pt x="159028" y="298174"/>
                      </a:cubicBezTo>
                      <a:cubicBezTo>
                        <a:pt x="147776" y="282422"/>
                        <a:pt x="148953" y="286565"/>
                        <a:pt x="139149" y="268357"/>
                      </a:cubicBezTo>
                      <a:cubicBezTo>
                        <a:pt x="134466" y="259660"/>
                        <a:pt x="125897" y="241852"/>
                        <a:pt x="125897" y="241852"/>
                      </a:cubicBezTo>
                      <a:cubicBezTo>
                        <a:pt x="127001" y="237435"/>
                        <a:pt x="127959" y="232978"/>
                        <a:pt x="129210" y="228600"/>
                      </a:cubicBezTo>
                      <a:cubicBezTo>
                        <a:pt x="130169" y="225242"/>
                        <a:pt x="132523" y="222153"/>
                        <a:pt x="132523" y="218661"/>
                      </a:cubicBezTo>
                      <a:cubicBezTo>
                        <a:pt x="132523" y="210852"/>
                        <a:pt x="126741" y="202878"/>
                        <a:pt x="129210" y="195470"/>
                      </a:cubicBezTo>
                      <a:cubicBezTo>
                        <a:pt x="130314" y="192157"/>
                        <a:pt x="135791" y="197824"/>
                        <a:pt x="139149" y="198783"/>
                      </a:cubicBezTo>
                      <a:cubicBezTo>
                        <a:pt x="143527" y="200034"/>
                        <a:pt x="148023" y="200845"/>
                        <a:pt x="152401" y="202096"/>
                      </a:cubicBezTo>
                      <a:cubicBezTo>
                        <a:pt x="155759" y="203055"/>
                        <a:pt x="158938" y="204624"/>
                        <a:pt x="162341" y="205409"/>
                      </a:cubicBezTo>
                      <a:cubicBezTo>
                        <a:pt x="173315" y="207941"/>
                        <a:pt x="184545" y="209304"/>
                        <a:pt x="195471" y="212035"/>
                      </a:cubicBezTo>
                      <a:lnTo>
                        <a:pt x="208723" y="215348"/>
                      </a:lnTo>
                      <a:cubicBezTo>
                        <a:pt x="207619" y="212035"/>
                        <a:pt x="206972" y="208533"/>
                        <a:pt x="205410" y="205409"/>
                      </a:cubicBezTo>
                      <a:cubicBezTo>
                        <a:pt x="201308" y="197205"/>
                        <a:pt x="197364" y="192630"/>
                        <a:pt x="188845" y="188844"/>
                      </a:cubicBezTo>
                      <a:cubicBezTo>
                        <a:pt x="182463" y="186007"/>
                        <a:pt x="168967" y="182218"/>
                        <a:pt x="168967" y="182218"/>
                      </a:cubicBezTo>
                      <a:cubicBezTo>
                        <a:pt x="149585" y="162836"/>
                        <a:pt x="156733" y="172150"/>
                        <a:pt x="145775" y="155713"/>
                      </a:cubicBezTo>
                      <a:cubicBezTo>
                        <a:pt x="138515" y="119411"/>
                        <a:pt x="147593" y="157248"/>
                        <a:pt x="135836" y="125896"/>
                      </a:cubicBezTo>
                      <a:cubicBezTo>
                        <a:pt x="134237" y="121633"/>
                        <a:pt x="134317" y="116829"/>
                        <a:pt x="132523" y="112644"/>
                      </a:cubicBezTo>
                      <a:cubicBezTo>
                        <a:pt x="130954" y="108984"/>
                        <a:pt x="127678" y="106266"/>
                        <a:pt x="125897" y="102704"/>
                      </a:cubicBezTo>
                      <a:cubicBezTo>
                        <a:pt x="124335" y="99580"/>
                        <a:pt x="123688" y="96078"/>
                        <a:pt x="122584" y="92765"/>
                      </a:cubicBezTo>
                      <a:cubicBezTo>
                        <a:pt x="124676" y="50924"/>
                        <a:pt x="104594" y="23191"/>
                        <a:pt x="142462" y="23191"/>
                      </a:cubicBezTo>
                      <a:cubicBezTo>
                        <a:pt x="149180" y="23191"/>
                        <a:pt x="155715" y="25400"/>
                        <a:pt x="162341" y="26504"/>
                      </a:cubicBezTo>
                      <a:cubicBezTo>
                        <a:pt x="168968" y="28714"/>
                        <a:pt x="175592" y="33132"/>
                        <a:pt x="182219" y="26504"/>
                      </a:cubicBezTo>
                      <a:cubicBezTo>
                        <a:pt x="184688" y="24035"/>
                        <a:pt x="184428" y="19878"/>
                        <a:pt x="185532" y="16565"/>
                      </a:cubicBezTo>
                      <a:cubicBezTo>
                        <a:pt x="160550" y="8238"/>
                        <a:pt x="190375" y="20439"/>
                        <a:pt x="168967" y="3313"/>
                      </a:cubicBezTo>
                      <a:cubicBezTo>
                        <a:pt x="166240" y="1131"/>
                        <a:pt x="162341" y="1104"/>
                        <a:pt x="159028" y="0"/>
                      </a:cubicBezTo>
                      <a:cubicBezTo>
                        <a:pt x="152402" y="1104"/>
                        <a:pt x="145158" y="309"/>
                        <a:pt x="139149" y="3313"/>
                      </a:cubicBezTo>
                      <a:cubicBezTo>
                        <a:pt x="135588" y="5094"/>
                        <a:pt x="136370" y="12226"/>
                        <a:pt x="132523" y="13252"/>
                      </a:cubicBezTo>
                      <a:cubicBezTo>
                        <a:pt x="118610" y="16962"/>
                        <a:pt x="103810" y="15461"/>
                        <a:pt x="89454" y="16565"/>
                      </a:cubicBezTo>
                      <a:cubicBezTo>
                        <a:pt x="77420" y="20576"/>
                        <a:pt x="108780" y="24848"/>
                        <a:pt x="112645" y="26504"/>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50" name="Group 49">
                <a:extLst>
                  <a:ext uri="{FF2B5EF4-FFF2-40B4-BE49-F238E27FC236}">
                    <a16:creationId xmlns:a16="http://schemas.microsoft.com/office/drawing/2014/main" id="{85FA01E9-5243-1656-2C0A-D2C1468FA368}"/>
                  </a:ext>
                </a:extLst>
              </p:cNvPr>
              <p:cNvGrpSpPr/>
              <p:nvPr/>
            </p:nvGrpSpPr>
            <p:grpSpPr>
              <a:xfrm>
                <a:off x="2040835" y="5088835"/>
                <a:ext cx="145774" cy="912664"/>
                <a:chOff x="2040835" y="5088835"/>
                <a:chExt cx="145774" cy="912664"/>
              </a:xfrm>
            </p:grpSpPr>
            <p:cxnSp>
              <p:nvCxnSpPr>
                <p:cNvPr id="69" name="Straight Connector 68">
                  <a:extLst>
                    <a:ext uri="{FF2B5EF4-FFF2-40B4-BE49-F238E27FC236}">
                      <a16:creationId xmlns:a16="http://schemas.microsoft.com/office/drawing/2014/main" id="{D4B2B1B3-9189-9ECB-1911-B7A7FCA2944E}"/>
                    </a:ext>
                  </a:extLst>
                </p:cNvPr>
                <p:cNvCxnSpPr/>
                <p:nvPr/>
              </p:nvCxnSpPr>
              <p:spPr>
                <a:xfrm flipV="1">
                  <a:off x="2107435" y="5539563"/>
                  <a:ext cx="0" cy="461936"/>
                </a:xfrm>
                <a:prstGeom prst="line">
                  <a:avLst/>
                </a:prstGeom>
                <a:ln w="12700">
                  <a:solidFill>
                    <a:srgbClr val="CC6600"/>
                  </a:solidFill>
                </a:ln>
              </p:spPr>
              <p:style>
                <a:lnRef idx="1">
                  <a:schemeClr val="accent1"/>
                </a:lnRef>
                <a:fillRef idx="0">
                  <a:schemeClr val="accent1"/>
                </a:fillRef>
                <a:effectRef idx="0">
                  <a:schemeClr val="accent1"/>
                </a:effectRef>
                <a:fontRef idx="minor">
                  <a:schemeClr val="tx1"/>
                </a:fontRef>
              </p:style>
            </p:cxnSp>
            <p:sp>
              <p:nvSpPr>
                <p:cNvPr id="83" name="Freeform 82">
                  <a:extLst>
                    <a:ext uri="{FF2B5EF4-FFF2-40B4-BE49-F238E27FC236}">
                      <a16:creationId xmlns:a16="http://schemas.microsoft.com/office/drawing/2014/main" id="{44553B37-4B96-3659-BEFE-F2FED334BF05}"/>
                    </a:ext>
                  </a:extLst>
                </p:cNvPr>
                <p:cNvSpPr/>
                <p:nvPr/>
              </p:nvSpPr>
              <p:spPr>
                <a:xfrm>
                  <a:off x="2040835" y="5088835"/>
                  <a:ext cx="145774" cy="563217"/>
                </a:xfrm>
                <a:custGeom>
                  <a:avLst/>
                  <a:gdLst>
                    <a:gd name="connsiteX0" fmla="*/ 16565 w 145774"/>
                    <a:gd name="connsiteY0" fmla="*/ 563217 h 563217"/>
                    <a:gd name="connsiteX1" fmla="*/ 69574 w 145774"/>
                    <a:gd name="connsiteY1" fmla="*/ 520148 h 563217"/>
                    <a:gd name="connsiteX2" fmla="*/ 102704 w 145774"/>
                    <a:gd name="connsiteY2" fmla="*/ 533400 h 563217"/>
                    <a:gd name="connsiteX3" fmla="*/ 142461 w 145774"/>
                    <a:gd name="connsiteY3" fmla="*/ 540026 h 563217"/>
                    <a:gd name="connsiteX4" fmla="*/ 96078 w 145774"/>
                    <a:gd name="connsiteY4" fmla="*/ 430695 h 563217"/>
                    <a:gd name="connsiteX5" fmla="*/ 96078 w 145774"/>
                    <a:gd name="connsiteY5" fmla="*/ 430695 h 563217"/>
                    <a:gd name="connsiteX6" fmla="*/ 102704 w 145774"/>
                    <a:gd name="connsiteY6" fmla="*/ 327991 h 563217"/>
                    <a:gd name="connsiteX7" fmla="*/ 145774 w 145774"/>
                    <a:gd name="connsiteY7" fmla="*/ 311426 h 563217"/>
                    <a:gd name="connsiteX8" fmla="*/ 102704 w 145774"/>
                    <a:gd name="connsiteY8" fmla="*/ 195469 h 563217"/>
                    <a:gd name="connsiteX9" fmla="*/ 135835 w 145774"/>
                    <a:gd name="connsiteY9" fmla="*/ 198782 h 563217"/>
                    <a:gd name="connsiteX10" fmla="*/ 86139 w 145774"/>
                    <a:gd name="connsiteY10" fmla="*/ 106017 h 563217"/>
                    <a:gd name="connsiteX11" fmla="*/ 86139 w 145774"/>
                    <a:gd name="connsiteY11" fmla="*/ 0 h 563217"/>
                    <a:gd name="connsiteX12" fmla="*/ 59635 w 145774"/>
                    <a:gd name="connsiteY12" fmla="*/ 96078 h 563217"/>
                    <a:gd name="connsiteX13" fmla="*/ 36443 w 145774"/>
                    <a:gd name="connsiteY13" fmla="*/ 155713 h 563217"/>
                    <a:gd name="connsiteX14" fmla="*/ 72887 w 145774"/>
                    <a:gd name="connsiteY14" fmla="*/ 172278 h 563217"/>
                    <a:gd name="connsiteX15" fmla="*/ 6626 w 145774"/>
                    <a:gd name="connsiteY15" fmla="*/ 218661 h 563217"/>
                    <a:gd name="connsiteX16" fmla="*/ 33130 w 145774"/>
                    <a:gd name="connsiteY16" fmla="*/ 231913 h 563217"/>
                    <a:gd name="connsiteX17" fmla="*/ 49695 w 145774"/>
                    <a:gd name="connsiteY17" fmla="*/ 238539 h 563217"/>
                    <a:gd name="connsiteX18" fmla="*/ 0 w 145774"/>
                    <a:gd name="connsiteY18" fmla="*/ 324678 h 563217"/>
                    <a:gd name="connsiteX19" fmla="*/ 39756 w 145774"/>
                    <a:gd name="connsiteY19" fmla="*/ 334617 h 563217"/>
                    <a:gd name="connsiteX20" fmla="*/ 9939 w 145774"/>
                    <a:gd name="connsiteY20" fmla="*/ 407504 h 563217"/>
                    <a:gd name="connsiteX21" fmla="*/ 33130 w 145774"/>
                    <a:gd name="connsiteY21" fmla="*/ 417443 h 563217"/>
                    <a:gd name="connsiteX22" fmla="*/ 26504 w 145774"/>
                    <a:gd name="connsiteY22" fmla="*/ 496956 h 563217"/>
                    <a:gd name="connsiteX23" fmla="*/ 16565 w 145774"/>
                    <a:gd name="connsiteY23" fmla="*/ 563217 h 56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74" h="563217">
                      <a:moveTo>
                        <a:pt x="16565" y="563217"/>
                      </a:moveTo>
                      <a:lnTo>
                        <a:pt x="69574" y="520148"/>
                      </a:lnTo>
                      <a:cubicBezTo>
                        <a:pt x="98390" y="530954"/>
                        <a:pt x="87639" y="525867"/>
                        <a:pt x="102704" y="533400"/>
                      </a:cubicBezTo>
                      <a:lnTo>
                        <a:pt x="142461" y="540026"/>
                      </a:lnTo>
                      <a:lnTo>
                        <a:pt x="96078" y="430695"/>
                      </a:lnTo>
                      <a:lnTo>
                        <a:pt x="96078" y="430695"/>
                      </a:lnTo>
                      <a:lnTo>
                        <a:pt x="102704" y="327991"/>
                      </a:lnTo>
                      <a:lnTo>
                        <a:pt x="145774" y="311426"/>
                      </a:lnTo>
                      <a:lnTo>
                        <a:pt x="102704" y="195469"/>
                      </a:lnTo>
                      <a:lnTo>
                        <a:pt x="135835" y="198782"/>
                      </a:lnTo>
                      <a:lnTo>
                        <a:pt x="86139" y="106017"/>
                      </a:lnTo>
                      <a:lnTo>
                        <a:pt x="86139" y="0"/>
                      </a:lnTo>
                      <a:lnTo>
                        <a:pt x="59635" y="96078"/>
                      </a:lnTo>
                      <a:lnTo>
                        <a:pt x="36443" y="155713"/>
                      </a:lnTo>
                      <a:lnTo>
                        <a:pt x="72887" y="172278"/>
                      </a:lnTo>
                      <a:lnTo>
                        <a:pt x="6626" y="218661"/>
                      </a:lnTo>
                      <a:lnTo>
                        <a:pt x="33130" y="231913"/>
                      </a:lnTo>
                      <a:lnTo>
                        <a:pt x="49695" y="238539"/>
                      </a:lnTo>
                      <a:lnTo>
                        <a:pt x="0" y="324678"/>
                      </a:lnTo>
                      <a:lnTo>
                        <a:pt x="39756" y="334617"/>
                      </a:lnTo>
                      <a:lnTo>
                        <a:pt x="9939" y="407504"/>
                      </a:lnTo>
                      <a:lnTo>
                        <a:pt x="33130" y="417443"/>
                      </a:lnTo>
                      <a:lnTo>
                        <a:pt x="26504" y="496956"/>
                      </a:lnTo>
                      <a:lnTo>
                        <a:pt x="16565" y="563217"/>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grpSp>
          <p:nvGrpSpPr>
            <p:cNvPr id="137" name="Group 136">
              <a:extLst>
                <a:ext uri="{FF2B5EF4-FFF2-40B4-BE49-F238E27FC236}">
                  <a16:creationId xmlns:a16="http://schemas.microsoft.com/office/drawing/2014/main" id="{1D15F757-C2DA-EA13-4118-275C32EDEBD3}"/>
                </a:ext>
              </a:extLst>
            </p:cNvPr>
            <p:cNvGrpSpPr/>
            <p:nvPr/>
          </p:nvGrpSpPr>
          <p:grpSpPr>
            <a:xfrm>
              <a:off x="4494619" y="4215951"/>
              <a:ext cx="241147" cy="1791770"/>
              <a:chOff x="4494619" y="4215951"/>
              <a:chExt cx="241147" cy="1791770"/>
            </a:xfrm>
          </p:grpSpPr>
          <p:cxnSp>
            <p:nvCxnSpPr>
              <p:cNvPr id="193" name="Straight Connector 192">
                <a:extLst>
                  <a:ext uri="{FF2B5EF4-FFF2-40B4-BE49-F238E27FC236}">
                    <a16:creationId xmlns:a16="http://schemas.microsoft.com/office/drawing/2014/main" id="{F8768B98-D268-CD0A-553C-074D1CC8C309}"/>
                  </a:ext>
                </a:extLst>
              </p:cNvPr>
              <p:cNvCxnSpPr/>
              <p:nvPr/>
            </p:nvCxnSpPr>
            <p:spPr>
              <a:xfrm flipV="1">
                <a:off x="4584251" y="4825551"/>
                <a:ext cx="5036" cy="1182170"/>
              </a:xfrm>
              <a:prstGeom prst="line">
                <a:avLst/>
              </a:prstGeom>
              <a:ln w="19050">
                <a:solidFill>
                  <a:srgbClr val="CC6600"/>
                </a:solidFill>
              </a:ln>
            </p:spPr>
            <p:style>
              <a:lnRef idx="1">
                <a:schemeClr val="accent1"/>
              </a:lnRef>
              <a:fillRef idx="0">
                <a:schemeClr val="accent1"/>
              </a:fillRef>
              <a:effectRef idx="0">
                <a:schemeClr val="accent1"/>
              </a:effectRef>
              <a:fontRef idx="minor">
                <a:schemeClr val="tx1"/>
              </a:fontRef>
            </p:style>
          </p:cxnSp>
          <p:sp>
            <p:nvSpPr>
              <p:cNvPr id="120" name="Freeform 119">
                <a:extLst>
                  <a:ext uri="{FF2B5EF4-FFF2-40B4-BE49-F238E27FC236}">
                    <a16:creationId xmlns:a16="http://schemas.microsoft.com/office/drawing/2014/main" id="{317C1829-755D-181A-560B-FE6C27AD4AEE}"/>
                  </a:ext>
                </a:extLst>
              </p:cNvPr>
              <p:cNvSpPr/>
              <p:nvPr/>
            </p:nvSpPr>
            <p:spPr>
              <a:xfrm flipH="1">
                <a:off x="4494619" y="4215951"/>
                <a:ext cx="241147" cy="940295"/>
              </a:xfrm>
              <a:custGeom>
                <a:avLst/>
                <a:gdLst>
                  <a:gd name="connsiteX0" fmla="*/ 88348 w 177494"/>
                  <a:gd name="connsiteY0" fmla="*/ 0 h 940295"/>
                  <a:gd name="connsiteX1" fmla="*/ 88348 w 177494"/>
                  <a:gd name="connsiteY1" fmla="*/ 0 h 940295"/>
                  <a:gd name="connsiteX2" fmla="*/ 86139 w 177494"/>
                  <a:gd name="connsiteY2" fmla="*/ 19879 h 940295"/>
                  <a:gd name="connsiteX3" fmla="*/ 79513 w 177494"/>
                  <a:gd name="connsiteY3" fmla="*/ 41966 h 940295"/>
                  <a:gd name="connsiteX4" fmla="*/ 75096 w 177494"/>
                  <a:gd name="connsiteY4" fmla="*/ 48592 h 940295"/>
                  <a:gd name="connsiteX5" fmla="*/ 70679 w 177494"/>
                  <a:gd name="connsiteY5" fmla="*/ 61844 h 940295"/>
                  <a:gd name="connsiteX6" fmla="*/ 68470 w 177494"/>
                  <a:gd name="connsiteY6" fmla="*/ 83931 h 940295"/>
                  <a:gd name="connsiteX7" fmla="*/ 70679 w 177494"/>
                  <a:gd name="connsiteY7" fmla="*/ 90557 h 940295"/>
                  <a:gd name="connsiteX8" fmla="*/ 88348 w 177494"/>
                  <a:gd name="connsiteY8" fmla="*/ 92766 h 940295"/>
                  <a:gd name="connsiteX9" fmla="*/ 83931 w 177494"/>
                  <a:gd name="connsiteY9" fmla="*/ 106018 h 940295"/>
                  <a:gd name="connsiteX10" fmla="*/ 81722 w 177494"/>
                  <a:gd name="connsiteY10" fmla="*/ 112644 h 940295"/>
                  <a:gd name="connsiteX11" fmla="*/ 79513 w 177494"/>
                  <a:gd name="connsiteY11" fmla="*/ 132522 h 940295"/>
                  <a:gd name="connsiteX12" fmla="*/ 75096 w 177494"/>
                  <a:gd name="connsiteY12" fmla="*/ 139148 h 940295"/>
                  <a:gd name="connsiteX13" fmla="*/ 59635 w 177494"/>
                  <a:gd name="connsiteY13" fmla="*/ 150192 h 940295"/>
                  <a:gd name="connsiteX14" fmla="*/ 53009 w 177494"/>
                  <a:gd name="connsiteY14" fmla="*/ 156818 h 940295"/>
                  <a:gd name="connsiteX15" fmla="*/ 41966 w 177494"/>
                  <a:gd name="connsiteY15" fmla="*/ 163444 h 940295"/>
                  <a:gd name="connsiteX16" fmla="*/ 39757 w 177494"/>
                  <a:gd name="connsiteY16" fmla="*/ 183322 h 940295"/>
                  <a:gd name="connsiteX17" fmla="*/ 44174 w 177494"/>
                  <a:gd name="connsiteY17" fmla="*/ 189948 h 940295"/>
                  <a:gd name="connsiteX18" fmla="*/ 53009 w 177494"/>
                  <a:gd name="connsiteY18" fmla="*/ 192157 h 940295"/>
                  <a:gd name="connsiteX19" fmla="*/ 72887 w 177494"/>
                  <a:gd name="connsiteY19" fmla="*/ 189948 h 940295"/>
                  <a:gd name="connsiteX20" fmla="*/ 79513 w 177494"/>
                  <a:gd name="connsiteY20" fmla="*/ 187739 h 940295"/>
                  <a:gd name="connsiteX21" fmla="*/ 81722 w 177494"/>
                  <a:gd name="connsiteY21" fmla="*/ 194366 h 940295"/>
                  <a:gd name="connsiteX22" fmla="*/ 83931 w 177494"/>
                  <a:gd name="connsiteY22" fmla="*/ 223079 h 940295"/>
                  <a:gd name="connsiteX23" fmla="*/ 86139 w 177494"/>
                  <a:gd name="connsiteY23" fmla="*/ 242957 h 940295"/>
                  <a:gd name="connsiteX24" fmla="*/ 77305 w 177494"/>
                  <a:gd name="connsiteY24" fmla="*/ 249583 h 940295"/>
                  <a:gd name="connsiteX25" fmla="*/ 55218 w 177494"/>
                  <a:gd name="connsiteY25" fmla="*/ 254000 h 940295"/>
                  <a:gd name="connsiteX26" fmla="*/ 50800 w 177494"/>
                  <a:gd name="connsiteY26" fmla="*/ 258418 h 940295"/>
                  <a:gd name="connsiteX27" fmla="*/ 41966 w 177494"/>
                  <a:gd name="connsiteY27" fmla="*/ 271670 h 940295"/>
                  <a:gd name="connsiteX28" fmla="*/ 46383 w 177494"/>
                  <a:gd name="connsiteY28" fmla="*/ 278296 h 940295"/>
                  <a:gd name="connsiteX29" fmla="*/ 53009 w 177494"/>
                  <a:gd name="connsiteY29" fmla="*/ 280505 h 940295"/>
                  <a:gd name="connsiteX30" fmla="*/ 81722 w 177494"/>
                  <a:gd name="connsiteY30" fmla="*/ 282713 h 940295"/>
                  <a:gd name="connsiteX31" fmla="*/ 77305 w 177494"/>
                  <a:gd name="connsiteY31" fmla="*/ 291548 h 940295"/>
                  <a:gd name="connsiteX32" fmla="*/ 68470 w 177494"/>
                  <a:gd name="connsiteY32" fmla="*/ 300383 h 940295"/>
                  <a:gd name="connsiteX33" fmla="*/ 61844 w 177494"/>
                  <a:gd name="connsiteY33" fmla="*/ 307009 h 940295"/>
                  <a:gd name="connsiteX34" fmla="*/ 61844 w 177494"/>
                  <a:gd name="connsiteY34" fmla="*/ 335722 h 940295"/>
                  <a:gd name="connsiteX35" fmla="*/ 68470 w 177494"/>
                  <a:gd name="connsiteY35" fmla="*/ 340139 h 940295"/>
                  <a:gd name="connsiteX36" fmla="*/ 70679 w 177494"/>
                  <a:gd name="connsiteY36" fmla="*/ 346766 h 940295"/>
                  <a:gd name="connsiteX37" fmla="*/ 64053 w 177494"/>
                  <a:gd name="connsiteY37" fmla="*/ 351183 h 940295"/>
                  <a:gd name="connsiteX38" fmla="*/ 53009 w 177494"/>
                  <a:gd name="connsiteY38" fmla="*/ 357809 h 940295"/>
                  <a:gd name="connsiteX39" fmla="*/ 44174 w 177494"/>
                  <a:gd name="connsiteY39" fmla="*/ 364435 h 940295"/>
                  <a:gd name="connsiteX40" fmla="*/ 37548 w 177494"/>
                  <a:gd name="connsiteY40" fmla="*/ 366644 h 940295"/>
                  <a:gd name="connsiteX41" fmla="*/ 30922 w 177494"/>
                  <a:gd name="connsiteY41" fmla="*/ 373270 h 940295"/>
                  <a:gd name="connsiteX42" fmla="*/ 24296 w 177494"/>
                  <a:gd name="connsiteY42" fmla="*/ 377687 h 940295"/>
                  <a:gd name="connsiteX43" fmla="*/ 19879 w 177494"/>
                  <a:gd name="connsiteY43" fmla="*/ 384313 h 940295"/>
                  <a:gd name="connsiteX44" fmla="*/ 13253 w 177494"/>
                  <a:gd name="connsiteY44" fmla="*/ 397566 h 940295"/>
                  <a:gd name="connsiteX45" fmla="*/ 11044 w 177494"/>
                  <a:gd name="connsiteY45" fmla="*/ 404192 h 940295"/>
                  <a:gd name="connsiteX46" fmla="*/ 8835 w 177494"/>
                  <a:gd name="connsiteY46" fmla="*/ 437322 h 940295"/>
                  <a:gd name="connsiteX47" fmla="*/ 15461 w 177494"/>
                  <a:gd name="connsiteY47" fmla="*/ 435113 h 940295"/>
                  <a:gd name="connsiteX48" fmla="*/ 22087 w 177494"/>
                  <a:gd name="connsiteY48" fmla="*/ 430696 h 940295"/>
                  <a:gd name="connsiteX49" fmla="*/ 30922 w 177494"/>
                  <a:gd name="connsiteY49" fmla="*/ 426279 h 940295"/>
                  <a:gd name="connsiteX50" fmla="*/ 44174 w 177494"/>
                  <a:gd name="connsiteY50" fmla="*/ 419653 h 940295"/>
                  <a:gd name="connsiteX51" fmla="*/ 61844 w 177494"/>
                  <a:gd name="connsiteY51" fmla="*/ 406400 h 940295"/>
                  <a:gd name="connsiteX52" fmla="*/ 68470 w 177494"/>
                  <a:gd name="connsiteY52" fmla="*/ 401983 h 940295"/>
                  <a:gd name="connsiteX53" fmla="*/ 79513 w 177494"/>
                  <a:gd name="connsiteY53" fmla="*/ 417444 h 940295"/>
                  <a:gd name="connsiteX54" fmla="*/ 70679 w 177494"/>
                  <a:gd name="connsiteY54" fmla="*/ 421861 h 940295"/>
                  <a:gd name="connsiteX55" fmla="*/ 64053 w 177494"/>
                  <a:gd name="connsiteY55" fmla="*/ 426279 h 940295"/>
                  <a:gd name="connsiteX56" fmla="*/ 53009 w 177494"/>
                  <a:gd name="connsiteY56" fmla="*/ 437322 h 940295"/>
                  <a:gd name="connsiteX57" fmla="*/ 48592 w 177494"/>
                  <a:gd name="connsiteY57" fmla="*/ 446157 h 940295"/>
                  <a:gd name="connsiteX58" fmla="*/ 44174 w 177494"/>
                  <a:gd name="connsiteY58" fmla="*/ 459409 h 940295"/>
                  <a:gd name="connsiteX59" fmla="*/ 35339 w 177494"/>
                  <a:gd name="connsiteY59" fmla="*/ 474870 h 940295"/>
                  <a:gd name="connsiteX60" fmla="*/ 33131 w 177494"/>
                  <a:gd name="connsiteY60" fmla="*/ 481496 h 940295"/>
                  <a:gd name="connsiteX61" fmla="*/ 28713 w 177494"/>
                  <a:gd name="connsiteY61" fmla="*/ 485913 h 940295"/>
                  <a:gd name="connsiteX62" fmla="*/ 24296 w 177494"/>
                  <a:gd name="connsiteY62" fmla="*/ 492539 h 940295"/>
                  <a:gd name="connsiteX63" fmla="*/ 33131 w 177494"/>
                  <a:gd name="connsiteY63" fmla="*/ 494748 h 940295"/>
                  <a:gd name="connsiteX64" fmla="*/ 59635 w 177494"/>
                  <a:gd name="connsiteY64" fmla="*/ 496957 h 940295"/>
                  <a:gd name="connsiteX65" fmla="*/ 57426 w 177494"/>
                  <a:gd name="connsiteY65" fmla="*/ 503583 h 940295"/>
                  <a:gd name="connsiteX66" fmla="*/ 41966 w 177494"/>
                  <a:gd name="connsiteY66" fmla="*/ 519044 h 940295"/>
                  <a:gd name="connsiteX67" fmla="*/ 30922 w 177494"/>
                  <a:gd name="connsiteY67" fmla="*/ 530087 h 940295"/>
                  <a:gd name="connsiteX68" fmla="*/ 19879 w 177494"/>
                  <a:gd name="connsiteY68" fmla="*/ 541131 h 940295"/>
                  <a:gd name="connsiteX69" fmla="*/ 15461 w 177494"/>
                  <a:gd name="connsiteY69" fmla="*/ 545548 h 940295"/>
                  <a:gd name="connsiteX70" fmla="*/ 13253 w 177494"/>
                  <a:gd name="connsiteY70" fmla="*/ 552174 h 940295"/>
                  <a:gd name="connsiteX71" fmla="*/ 8835 w 177494"/>
                  <a:gd name="connsiteY71" fmla="*/ 556592 h 940295"/>
                  <a:gd name="connsiteX72" fmla="*/ 0 w 177494"/>
                  <a:gd name="connsiteY72" fmla="*/ 567635 h 940295"/>
                  <a:gd name="connsiteX73" fmla="*/ 2209 w 177494"/>
                  <a:gd name="connsiteY73" fmla="*/ 576470 h 940295"/>
                  <a:gd name="connsiteX74" fmla="*/ 8835 w 177494"/>
                  <a:gd name="connsiteY74" fmla="*/ 578679 h 940295"/>
                  <a:gd name="connsiteX75" fmla="*/ 35339 w 177494"/>
                  <a:gd name="connsiteY75" fmla="*/ 574261 h 940295"/>
                  <a:gd name="connsiteX76" fmla="*/ 48592 w 177494"/>
                  <a:gd name="connsiteY76" fmla="*/ 563218 h 940295"/>
                  <a:gd name="connsiteX77" fmla="*/ 53009 w 177494"/>
                  <a:gd name="connsiteY77" fmla="*/ 558800 h 940295"/>
                  <a:gd name="connsiteX78" fmla="*/ 72887 w 177494"/>
                  <a:gd name="connsiteY78" fmla="*/ 554383 h 940295"/>
                  <a:gd name="connsiteX79" fmla="*/ 92766 w 177494"/>
                  <a:gd name="connsiteY79" fmla="*/ 556592 h 940295"/>
                  <a:gd name="connsiteX80" fmla="*/ 81722 w 177494"/>
                  <a:gd name="connsiteY80" fmla="*/ 567635 h 940295"/>
                  <a:gd name="connsiteX81" fmla="*/ 77305 w 177494"/>
                  <a:gd name="connsiteY81" fmla="*/ 574261 h 940295"/>
                  <a:gd name="connsiteX82" fmla="*/ 66261 w 177494"/>
                  <a:gd name="connsiteY82" fmla="*/ 583096 h 940295"/>
                  <a:gd name="connsiteX83" fmla="*/ 59635 w 177494"/>
                  <a:gd name="connsiteY83" fmla="*/ 585305 h 940295"/>
                  <a:gd name="connsiteX84" fmla="*/ 50800 w 177494"/>
                  <a:gd name="connsiteY84" fmla="*/ 591931 h 940295"/>
                  <a:gd name="connsiteX85" fmla="*/ 41966 w 177494"/>
                  <a:gd name="connsiteY85" fmla="*/ 605183 h 940295"/>
                  <a:gd name="connsiteX86" fmla="*/ 37548 w 177494"/>
                  <a:gd name="connsiteY86" fmla="*/ 609600 h 940295"/>
                  <a:gd name="connsiteX87" fmla="*/ 33131 w 177494"/>
                  <a:gd name="connsiteY87" fmla="*/ 622853 h 940295"/>
                  <a:gd name="connsiteX88" fmla="*/ 28713 w 177494"/>
                  <a:gd name="connsiteY88" fmla="*/ 631687 h 940295"/>
                  <a:gd name="connsiteX89" fmla="*/ 24296 w 177494"/>
                  <a:gd name="connsiteY89" fmla="*/ 644939 h 940295"/>
                  <a:gd name="connsiteX90" fmla="*/ 22087 w 177494"/>
                  <a:gd name="connsiteY90" fmla="*/ 651566 h 940295"/>
                  <a:gd name="connsiteX91" fmla="*/ 30922 w 177494"/>
                  <a:gd name="connsiteY91" fmla="*/ 653774 h 940295"/>
                  <a:gd name="connsiteX92" fmla="*/ 44174 w 177494"/>
                  <a:gd name="connsiteY92" fmla="*/ 647148 h 940295"/>
                  <a:gd name="connsiteX93" fmla="*/ 59635 w 177494"/>
                  <a:gd name="connsiteY93" fmla="*/ 642731 h 940295"/>
                  <a:gd name="connsiteX94" fmla="*/ 66261 w 177494"/>
                  <a:gd name="connsiteY94" fmla="*/ 644939 h 940295"/>
                  <a:gd name="connsiteX95" fmla="*/ 66261 w 177494"/>
                  <a:gd name="connsiteY95" fmla="*/ 664818 h 940295"/>
                  <a:gd name="connsiteX96" fmla="*/ 55218 w 177494"/>
                  <a:gd name="connsiteY96" fmla="*/ 667026 h 940295"/>
                  <a:gd name="connsiteX97" fmla="*/ 50800 w 177494"/>
                  <a:gd name="connsiteY97" fmla="*/ 671444 h 940295"/>
                  <a:gd name="connsiteX98" fmla="*/ 50800 w 177494"/>
                  <a:gd name="connsiteY98" fmla="*/ 689113 h 940295"/>
                  <a:gd name="connsiteX99" fmla="*/ 57426 w 177494"/>
                  <a:gd name="connsiteY99" fmla="*/ 691322 h 940295"/>
                  <a:gd name="connsiteX100" fmla="*/ 68470 w 177494"/>
                  <a:gd name="connsiteY100" fmla="*/ 695739 h 940295"/>
                  <a:gd name="connsiteX101" fmla="*/ 64053 w 177494"/>
                  <a:gd name="connsiteY101" fmla="*/ 711200 h 940295"/>
                  <a:gd name="connsiteX102" fmla="*/ 59635 w 177494"/>
                  <a:gd name="connsiteY102" fmla="*/ 724453 h 940295"/>
                  <a:gd name="connsiteX103" fmla="*/ 48592 w 177494"/>
                  <a:gd name="connsiteY103" fmla="*/ 728870 h 940295"/>
                  <a:gd name="connsiteX104" fmla="*/ 44174 w 177494"/>
                  <a:gd name="connsiteY104" fmla="*/ 744331 h 940295"/>
                  <a:gd name="connsiteX105" fmla="*/ 39757 w 177494"/>
                  <a:gd name="connsiteY105" fmla="*/ 750957 h 940295"/>
                  <a:gd name="connsiteX106" fmla="*/ 37548 w 177494"/>
                  <a:gd name="connsiteY106" fmla="*/ 757583 h 940295"/>
                  <a:gd name="connsiteX107" fmla="*/ 30922 w 177494"/>
                  <a:gd name="connsiteY107" fmla="*/ 759792 h 940295"/>
                  <a:gd name="connsiteX108" fmla="*/ 22087 w 177494"/>
                  <a:gd name="connsiteY108" fmla="*/ 779670 h 940295"/>
                  <a:gd name="connsiteX109" fmla="*/ 28713 w 177494"/>
                  <a:gd name="connsiteY109" fmla="*/ 786296 h 940295"/>
                  <a:gd name="connsiteX110" fmla="*/ 35339 w 177494"/>
                  <a:gd name="connsiteY110" fmla="*/ 788505 h 940295"/>
                  <a:gd name="connsiteX111" fmla="*/ 70679 w 177494"/>
                  <a:gd name="connsiteY111" fmla="*/ 790713 h 940295"/>
                  <a:gd name="connsiteX112" fmla="*/ 68470 w 177494"/>
                  <a:gd name="connsiteY112" fmla="*/ 797339 h 940295"/>
                  <a:gd name="connsiteX113" fmla="*/ 64053 w 177494"/>
                  <a:gd name="connsiteY113" fmla="*/ 806174 h 940295"/>
                  <a:gd name="connsiteX114" fmla="*/ 61844 w 177494"/>
                  <a:gd name="connsiteY114" fmla="*/ 817218 h 940295"/>
                  <a:gd name="connsiteX115" fmla="*/ 57426 w 177494"/>
                  <a:gd name="connsiteY115" fmla="*/ 832679 h 940295"/>
                  <a:gd name="connsiteX116" fmla="*/ 53009 w 177494"/>
                  <a:gd name="connsiteY116" fmla="*/ 854766 h 940295"/>
                  <a:gd name="connsiteX117" fmla="*/ 48592 w 177494"/>
                  <a:gd name="connsiteY117" fmla="*/ 861392 h 940295"/>
                  <a:gd name="connsiteX118" fmla="*/ 41966 w 177494"/>
                  <a:gd name="connsiteY118" fmla="*/ 883479 h 940295"/>
                  <a:gd name="connsiteX119" fmla="*/ 37548 w 177494"/>
                  <a:gd name="connsiteY119" fmla="*/ 887896 h 940295"/>
                  <a:gd name="connsiteX120" fmla="*/ 35339 w 177494"/>
                  <a:gd name="connsiteY120" fmla="*/ 903357 h 940295"/>
                  <a:gd name="connsiteX121" fmla="*/ 30922 w 177494"/>
                  <a:gd name="connsiteY121" fmla="*/ 909983 h 940295"/>
                  <a:gd name="connsiteX122" fmla="*/ 24296 w 177494"/>
                  <a:gd name="connsiteY122" fmla="*/ 923235 h 940295"/>
                  <a:gd name="connsiteX123" fmla="*/ 22087 w 177494"/>
                  <a:gd name="connsiteY123" fmla="*/ 932070 h 940295"/>
                  <a:gd name="connsiteX124" fmla="*/ 48592 w 177494"/>
                  <a:gd name="connsiteY124" fmla="*/ 936487 h 940295"/>
                  <a:gd name="connsiteX125" fmla="*/ 55218 w 177494"/>
                  <a:gd name="connsiteY125" fmla="*/ 929861 h 940295"/>
                  <a:gd name="connsiteX126" fmla="*/ 57426 w 177494"/>
                  <a:gd name="connsiteY126" fmla="*/ 921026 h 940295"/>
                  <a:gd name="connsiteX127" fmla="*/ 61844 w 177494"/>
                  <a:gd name="connsiteY127" fmla="*/ 914400 h 940295"/>
                  <a:gd name="connsiteX128" fmla="*/ 64053 w 177494"/>
                  <a:gd name="connsiteY128" fmla="*/ 907774 h 940295"/>
                  <a:gd name="connsiteX129" fmla="*/ 72887 w 177494"/>
                  <a:gd name="connsiteY129" fmla="*/ 898939 h 940295"/>
                  <a:gd name="connsiteX130" fmla="*/ 77305 w 177494"/>
                  <a:gd name="connsiteY130" fmla="*/ 892313 h 940295"/>
                  <a:gd name="connsiteX131" fmla="*/ 86139 w 177494"/>
                  <a:gd name="connsiteY131" fmla="*/ 885687 h 940295"/>
                  <a:gd name="connsiteX132" fmla="*/ 92766 w 177494"/>
                  <a:gd name="connsiteY132" fmla="*/ 876853 h 940295"/>
                  <a:gd name="connsiteX133" fmla="*/ 99392 w 177494"/>
                  <a:gd name="connsiteY133" fmla="*/ 870226 h 940295"/>
                  <a:gd name="connsiteX134" fmla="*/ 108226 w 177494"/>
                  <a:gd name="connsiteY134" fmla="*/ 856974 h 940295"/>
                  <a:gd name="connsiteX135" fmla="*/ 119270 w 177494"/>
                  <a:gd name="connsiteY135" fmla="*/ 845931 h 940295"/>
                  <a:gd name="connsiteX136" fmla="*/ 128105 w 177494"/>
                  <a:gd name="connsiteY136" fmla="*/ 843722 h 940295"/>
                  <a:gd name="connsiteX137" fmla="*/ 141357 w 177494"/>
                  <a:gd name="connsiteY137" fmla="*/ 848139 h 940295"/>
                  <a:gd name="connsiteX138" fmla="*/ 147983 w 177494"/>
                  <a:gd name="connsiteY138" fmla="*/ 852557 h 940295"/>
                  <a:gd name="connsiteX139" fmla="*/ 132522 w 177494"/>
                  <a:gd name="connsiteY139" fmla="*/ 843722 h 940295"/>
                  <a:gd name="connsiteX140" fmla="*/ 125896 w 177494"/>
                  <a:gd name="connsiteY140" fmla="*/ 839305 h 940295"/>
                  <a:gd name="connsiteX141" fmla="*/ 106018 w 177494"/>
                  <a:gd name="connsiteY141" fmla="*/ 821635 h 940295"/>
                  <a:gd name="connsiteX142" fmla="*/ 97183 w 177494"/>
                  <a:gd name="connsiteY142" fmla="*/ 806174 h 940295"/>
                  <a:gd name="connsiteX143" fmla="*/ 90557 w 177494"/>
                  <a:gd name="connsiteY143" fmla="*/ 792922 h 940295"/>
                  <a:gd name="connsiteX144" fmla="*/ 97183 w 177494"/>
                  <a:gd name="connsiteY144" fmla="*/ 779670 h 940295"/>
                  <a:gd name="connsiteX145" fmla="*/ 108226 w 177494"/>
                  <a:gd name="connsiteY145" fmla="*/ 775253 h 940295"/>
                  <a:gd name="connsiteX146" fmla="*/ 114853 w 177494"/>
                  <a:gd name="connsiteY146" fmla="*/ 777461 h 940295"/>
                  <a:gd name="connsiteX147" fmla="*/ 128105 w 177494"/>
                  <a:gd name="connsiteY147" fmla="*/ 768626 h 940295"/>
                  <a:gd name="connsiteX148" fmla="*/ 150192 w 177494"/>
                  <a:gd name="connsiteY148" fmla="*/ 764209 h 940295"/>
                  <a:gd name="connsiteX149" fmla="*/ 156818 w 177494"/>
                  <a:gd name="connsiteY149" fmla="*/ 762000 h 940295"/>
                  <a:gd name="connsiteX150" fmla="*/ 152400 w 177494"/>
                  <a:gd name="connsiteY150" fmla="*/ 750957 h 940295"/>
                  <a:gd name="connsiteX151" fmla="*/ 139148 w 177494"/>
                  <a:gd name="connsiteY151" fmla="*/ 728870 h 940295"/>
                  <a:gd name="connsiteX152" fmla="*/ 136939 w 177494"/>
                  <a:gd name="connsiteY152" fmla="*/ 722244 h 940295"/>
                  <a:gd name="connsiteX153" fmla="*/ 139148 w 177494"/>
                  <a:gd name="connsiteY153" fmla="*/ 708992 h 940295"/>
                  <a:gd name="connsiteX154" fmla="*/ 145774 w 177494"/>
                  <a:gd name="connsiteY154" fmla="*/ 711200 h 940295"/>
                  <a:gd name="connsiteX155" fmla="*/ 165653 w 177494"/>
                  <a:gd name="connsiteY155" fmla="*/ 708992 h 940295"/>
                  <a:gd name="connsiteX156" fmla="*/ 167861 w 177494"/>
                  <a:gd name="connsiteY156" fmla="*/ 697948 h 940295"/>
                  <a:gd name="connsiteX157" fmla="*/ 159026 w 177494"/>
                  <a:gd name="connsiteY157" fmla="*/ 678070 h 940295"/>
                  <a:gd name="connsiteX158" fmla="*/ 154609 w 177494"/>
                  <a:gd name="connsiteY158" fmla="*/ 669235 h 940295"/>
                  <a:gd name="connsiteX159" fmla="*/ 150192 w 177494"/>
                  <a:gd name="connsiteY159" fmla="*/ 655983 h 940295"/>
                  <a:gd name="connsiteX160" fmla="*/ 147983 w 177494"/>
                  <a:gd name="connsiteY160" fmla="*/ 649357 h 940295"/>
                  <a:gd name="connsiteX161" fmla="*/ 143566 w 177494"/>
                  <a:gd name="connsiteY161" fmla="*/ 644939 h 940295"/>
                  <a:gd name="connsiteX162" fmla="*/ 130313 w 177494"/>
                  <a:gd name="connsiteY162" fmla="*/ 636105 h 940295"/>
                  <a:gd name="connsiteX163" fmla="*/ 125896 w 177494"/>
                  <a:gd name="connsiteY163" fmla="*/ 620644 h 940295"/>
                  <a:gd name="connsiteX164" fmla="*/ 123687 w 177494"/>
                  <a:gd name="connsiteY164" fmla="*/ 614018 h 940295"/>
                  <a:gd name="connsiteX165" fmla="*/ 119270 w 177494"/>
                  <a:gd name="connsiteY165" fmla="*/ 609600 h 940295"/>
                  <a:gd name="connsiteX166" fmla="*/ 119270 w 177494"/>
                  <a:gd name="connsiteY166" fmla="*/ 561009 h 940295"/>
                  <a:gd name="connsiteX167" fmla="*/ 125896 w 177494"/>
                  <a:gd name="connsiteY167" fmla="*/ 565426 h 940295"/>
                  <a:gd name="connsiteX168" fmla="*/ 132522 w 177494"/>
                  <a:gd name="connsiteY168" fmla="*/ 567635 h 940295"/>
                  <a:gd name="connsiteX169" fmla="*/ 141357 w 177494"/>
                  <a:gd name="connsiteY169" fmla="*/ 572053 h 940295"/>
                  <a:gd name="connsiteX170" fmla="*/ 147983 w 177494"/>
                  <a:gd name="connsiteY170" fmla="*/ 578679 h 940295"/>
                  <a:gd name="connsiteX171" fmla="*/ 156818 w 177494"/>
                  <a:gd name="connsiteY171" fmla="*/ 585305 h 940295"/>
                  <a:gd name="connsiteX172" fmla="*/ 170070 w 177494"/>
                  <a:gd name="connsiteY172" fmla="*/ 594139 h 940295"/>
                  <a:gd name="connsiteX173" fmla="*/ 174487 w 177494"/>
                  <a:gd name="connsiteY173" fmla="*/ 578679 h 940295"/>
                  <a:gd name="connsiteX174" fmla="*/ 167861 w 177494"/>
                  <a:gd name="connsiteY174" fmla="*/ 567635 h 940295"/>
                  <a:gd name="connsiteX175" fmla="*/ 161235 w 177494"/>
                  <a:gd name="connsiteY175" fmla="*/ 565426 h 940295"/>
                  <a:gd name="connsiteX176" fmla="*/ 147983 w 177494"/>
                  <a:gd name="connsiteY176" fmla="*/ 554383 h 940295"/>
                  <a:gd name="connsiteX177" fmla="*/ 143566 w 177494"/>
                  <a:gd name="connsiteY177" fmla="*/ 545548 h 940295"/>
                  <a:gd name="connsiteX178" fmla="*/ 136939 w 177494"/>
                  <a:gd name="connsiteY178" fmla="*/ 541131 h 940295"/>
                  <a:gd name="connsiteX179" fmla="*/ 134731 w 177494"/>
                  <a:gd name="connsiteY179" fmla="*/ 534505 h 940295"/>
                  <a:gd name="connsiteX180" fmla="*/ 130313 w 177494"/>
                  <a:gd name="connsiteY180" fmla="*/ 523461 h 940295"/>
                  <a:gd name="connsiteX181" fmla="*/ 128105 w 177494"/>
                  <a:gd name="connsiteY181" fmla="*/ 514626 h 940295"/>
                  <a:gd name="connsiteX182" fmla="*/ 123687 w 177494"/>
                  <a:gd name="connsiteY182" fmla="*/ 508000 h 940295"/>
                  <a:gd name="connsiteX183" fmla="*/ 121479 w 177494"/>
                  <a:gd name="connsiteY183" fmla="*/ 477079 h 940295"/>
                  <a:gd name="connsiteX184" fmla="*/ 117061 w 177494"/>
                  <a:gd name="connsiteY184" fmla="*/ 450574 h 940295"/>
                  <a:gd name="connsiteX185" fmla="*/ 130313 w 177494"/>
                  <a:gd name="connsiteY185" fmla="*/ 448366 h 940295"/>
                  <a:gd name="connsiteX186" fmla="*/ 136939 w 177494"/>
                  <a:gd name="connsiteY186" fmla="*/ 446157 h 940295"/>
                  <a:gd name="connsiteX187" fmla="*/ 141357 w 177494"/>
                  <a:gd name="connsiteY187" fmla="*/ 450574 h 940295"/>
                  <a:gd name="connsiteX188" fmla="*/ 147983 w 177494"/>
                  <a:gd name="connsiteY188" fmla="*/ 452783 h 940295"/>
                  <a:gd name="connsiteX189" fmla="*/ 156818 w 177494"/>
                  <a:gd name="connsiteY189" fmla="*/ 450574 h 940295"/>
                  <a:gd name="connsiteX190" fmla="*/ 147983 w 177494"/>
                  <a:gd name="connsiteY190" fmla="*/ 435113 h 940295"/>
                  <a:gd name="connsiteX191" fmla="*/ 139148 w 177494"/>
                  <a:gd name="connsiteY191" fmla="*/ 430696 h 940295"/>
                  <a:gd name="connsiteX192" fmla="*/ 134731 w 177494"/>
                  <a:gd name="connsiteY192" fmla="*/ 421861 h 940295"/>
                  <a:gd name="connsiteX193" fmla="*/ 130313 w 177494"/>
                  <a:gd name="connsiteY193" fmla="*/ 415235 h 940295"/>
                  <a:gd name="connsiteX194" fmla="*/ 125896 w 177494"/>
                  <a:gd name="connsiteY194" fmla="*/ 399774 h 940295"/>
                  <a:gd name="connsiteX195" fmla="*/ 121479 w 177494"/>
                  <a:gd name="connsiteY195" fmla="*/ 393148 h 940295"/>
                  <a:gd name="connsiteX196" fmla="*/ 117061 w 177494"/>
                  <a:gd name="connsiteY196" fmla="*/ 379896 h 940295"/>
                  <a:gd name="connsiteX197" fmla="*/ 110435 w 177494"/>
                  <a:gd name="connsiteY197" fmla="*/ 364435 h 940295"/>
                  <a:gd name="connsiteX198" fmla="*/ 106018 w 177494"/>
                  <a:gd name="connsiteY198" fmla="*/ 355600 h 940295"/>
                  <a:gd name="connsiteX199" fmla="*/ 103809 w 177494"/>
                  <a:gd name="connsiteY199" fmla="*/ 324679 h 940295"/>
                  <a:gd name="connsiteX200" fmla="*/ 106018 w 177494"/>
                  <a:gd name="connsiteY200" fmla="*/ 309218 h 940295"/>
                  <a:gd name="connsiteX201" fmla="*/ 119270 w 177494"/>
                  <a:gd name="connsiteY201" fmla="*/ 315844 h 940295"/>
                  <a:gd name="connsiteX202" fmla="*/ 125896 w 177494"/>
                  <a:gd name="connsiteY202" fmla="*/ 331305 h 940295"/>
                  <a:gd name="connsiteX203" fmla="*/ 136939 w 177494"/>
                  <a:gd name="connsiteY203" fmla="*/ 344557 h 940295"/>
                  <a:gd name="connsiteX204" fmla="*/ 139148 w 177494"/>
                  <a:gd name="connsiteY204" fmla="*/ 351183 h 940295"/>
                  <a:gd name="connsiteX205" fmla="*/ 152400 w 177494"/>
                  <a:gd name="connsiteY205" fmla="*/ 357809 h 940295"/>
                  <a:gd name="connsiteX206" fmla="*/ 159026 w 177494"/>
                  <a:gd name="connsiteY206" fmla="*/ 362226 h 940295"/>
                  <a:gd name="connsiteX207" fmla="*/ 163444 w 177494"/>
                  <a:gd name="connsiteY207" fmla="*/ 366644 h 940295"/>
                  <a:gd name="connsiteX208" fmla="*/ 167861 w 177494"/>
                  <a:gd name="connsiteY208" fmla="*/ 362226 h 940295"/>
                  <a:gd name="connsiteX209" fmla="*/ 165653 w 177494"/>
                  <a:gd name="connsiteY209" fmla="*/ 346766 h 940295"/>
                  <a:gd name="connsiteX210" fmla="*/ 161235 w 177494"/>
                  <a:gd name="connsiteY210" fmla="*/ 342348 h 940295"/>
                  <a:gd name="connsiteX211" fmla="*/ 152400 w 177494"/>
                  <a:gd name="connsiteY211" fmla="*/ 329096 h 940295"/>
                  <a:gd name="connsiteX212" fmla="*/ 141357 w 177494"/>
                  <a:gd name="connsiteY212" fmla="*/ 304800 h 940295"/>
                  <a:gd name="connsiteX213" fmla="*/ 139148 w 177494"/>
                  <a:gd name="connsiteY213" fmla="*/ 289339 h 940295"/>
                  <a:gd name="connsiteX214" fmla="*/ 134731 w 177494"/>
                  <a:gd name="connsiteY214" fmla="*/ 269461 h 940295"/>
                  <a:gd name="connsiteX215" fmla="*/ 132522 w 177494"/>
                  <a:gd name="connsiteY215" fmla="*/ 262835 h 940295"/>
                  <a:gd name="connsiteX216" fmla="*/ 130313 w 177494"/>
                  <a:gd name="connsiteY216" fmla="*/ 245166 h 940295"/>
                  <a:gd name="connsiteX217" fmla="*/ 119270 w 177494"/>
                  <a:gd name="connsiteY217" fmla="*/ 234122 h 940295"/>
                  <a:gd name="connsiteX218" fmla="*/ 110435 w 177494"/>
                  <a:gd name="connsiteY218" fmla="*/ 225287 h 940295"/>
                  <a:gd name="connsiteX219" fmla="*/ 110435 w 177494"/>
                  <a:gd name="connsiteY219" fmla="*/ 200992 h 940295"/>
                  <a:gd name="connsiteX220" fmla="*/ 112644 w 177494"/>
                  <a:gd name="connsiteY220" fmla="*/ 187739 h 940295"/>
                  <a:gd name="connsiteX221" fmla="*/ 119270 w 177494"/>
                  <a:gd name="connsiteY221" fmla="*/ 185531 h 940295"/>
                  <a:gd name="connsiteX222" fmla="*/ 128105 w 177494"/>
                  <a:gd name="connsiteY222" fmla="*/ 187739 h 940295"/>
                  <a:gd name="connsiteX223" fmla="*/ 134731 w 177494"/>
                  <a:gd name="connsiteY223" fmla="*/ 192157 h 940295"/>
                  <a:gd name="connsiteX224" fmla="*/ 141357 w 177494"/>
                  <a:gd name="connsiteY224" fmla="*/ 194366 h 940295"/>
                  <a:gd name="connsiteX225" fmla="*/ 154609 w 177494"/>
                  <a:gd name="connsiteY225" fmla="*/ 203200 h 940295"/>
                  <a:gd name="connsiteX226" fmla="*/ 152400 w 177494"/>
                  <a:gd name="connsiteY226" fmla="*/ 194366 h 940295"/>
                  <a:gd name="connsiteX227" fmla="*/ 141357 w 177494"/>
                  <a:gd name="connsiteY227" fmla="*/ 187739 h 940295"/>
                  <a:gd name="connsiteX228" fmla="*/ 136939 w 177494"/>
                  <a:gd name="connsiteY228" fmla="*/ 183322 h 940295"/>
                  <a:gd name="connsiteX229" fmla="*/ 130313 w 177494"/>
                  <a:gd name="connsiteY229" fmla="*/ 178905 h 940295"/>
                  <a:gd name="connsiteX230" fmla="*/ 128105 w 177494"/>
                  <a:gd name="connsiteY230" fmla="*/ 172279 h 940295"/>
                  <a:gd name="connsiteX231" fmla="*/ 123687 w 177494"/>
                  <a:gd name="connsiteY231" fmla="*/ 167861 h 940295"/>
                  <a:gd name="connsiteX232" fmla="*/ 119270 w 177494"/>
                  <a:gd name="connsiteY232" fmla="*/ 161235 h 940295"/>
                  <a:gd name="connsiteX233" fmla="*/ 117061 w 177494"/>
                  <a:gd name="connsiteY233" fmla="*/ 154609 h 940295"/>
                  <a:gd name="connsiteX234" fmla="*/ 103809 w 177494"/>
                  <a:gd name="connsiteY234" fmla="*/ 130313 h 940295"/>
                  <a:gd name="connsiteX235" fmla="*/ 101600 w 177494"/>
                  <a:gd name="connsiteY235" fmla="*/ 97183 h 940295"/>
                  <a:gd name="connsiteX236" fmla="*/ 99392 w 177494"/>
                  <a:gd name="connsiteY236" fmla="*/ 88348 h 940295"/>
                  <a:gd name="connsiteX237" fmla="*/ 106018 w 177494"/>
                  <a:gd name="connsiteY237" fmla="*/ 83931 h 940295"/>
                  <a:gd name="connsiteX238" fmla="*/ 117061 w 177494"/>
                  <a:gd name="connsiteY238" fmla="*/ 86139 h 940295"/>
                  <a:gd name="connsiteX239" fmla="*/ 121479 w 177494"/>
                  <a:gd name="connsiteY239" fmla="*/ 81722 h 940295"/>
                  <a:gd name="connsiteX240" fmla="*/ 106018 w 177494"/>
                  <a:gd name="connsiteY240" fmla="*/ 68470 h 940295"/>
                  <a:gd name="connsiteX241" fmla="*/ 97183 w 177494"/>
                  <a:gd name="connsiteY241" fmla="*/ 53009 h 940295"/>
                  <a:gd name="connsiteX242" fmla="*/ 92766 w 177494"/>
                  <a:gd name="connsiteY242" fmla="*/ 39757 h 940295"/>
                  <a:gd name="connsiteX243" fmla="*/ 88348 w 177494"/>
                  <a:gd name="connsiteY243" fmla="*/ 0 h 94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Lst>
                <a:rect l="l" t="t" r="r" b="b"/>
                <a:pathLst>
                  <a:path w="177494" h="940295">
                    <a:moveTo>
                      <a:pt x="88348" y="0"/>
                    </a:moveTo>
                    <a:lnTo>
                      <a:pt x="88348" y="0"/>
                    </a:lnTo>
                    <a:cubicBezTo>
                      <a:pt x="87612" y="6626"/>
                      <a:pt x="87153" y="13289"/>
                      <a:pt x="86139" y="19879"/>
                    </a:cubicBezTo>
                    <a:cubicBezTo>
                      <a:pt x="85185" y="26083"/>
                      <a:pt x="81235" y="36800"/>
                      <a:pt x="79513" y="41966"/>
                    </a:cubicBezTo>
                    <a:cubicBezTo>
                      <a:pt x="78674" y="44484"/>
                      <a:pt x="76174" y="46166"/>
                      <a:pt x="75096" y="48592"/>
                    </a:cubicBezTo>
                    <a:cubicBezTo>
                      <a:pt x="73205" y="52847"/>
                      <a:pt x="70679" y="61844"/>
                      <a:pt x="70679" y="61844"/>
                    </a:cubicBezTo>
                    <a:cubicBezTo>
                      <a:pt x="69943" y="69206"/>
                      <a:pt x="68470" y="76532"/>
                      <a:pt x="68470" y="83931"/>
                    </a:cubicBezTo>
                    <a:cubicBezTo>
                      <a:pt x="68470" y="86259"/>
                      <a:pt x="68552" y="89611"/>
                      <a:pt x="70679" y="90557"/>
                    </a:cubicBezTo>
                    <a:cubicBezTo>
                      <a:pt x="76103" y="92968"/>
                      <a:pt x="82458" y="92030"/>
                      <a:pt x="88348" y="92766"/>
                    </a:cubicBezTo>
                    <a:lnTo>
                      <a:pt x="83931" y="106018"/>
                    </a:lnTo>
                    <a:lnTo>
                      <a:pt x="81722" y="112644"/>
                    </a:lnTo>
                    <a:cubicBezTo>
                      <a:pt x="80986" y="119270"/>
                      <a:pt x="81130" y="126054"/>
                      <a:pt x="79513" y="132522"/>
                    </a:cubicBezTo>
                    <a:cubicBezTo>
                      <a:pt x="78869" y="135097"/>
                      <a:pt x="76823" y="137133"/>
                      <a:pt x="75096" y="139148"/>
                    </a:cubicBezTo>
                    <a:cubicBezTo>
                      <a:pt x="66711" y="148930"/>
                      <a:pt x="69040" y="147057"/>
                      <a:pt x="59635" y="150192"/>
                    </a:cubicBezTo>
                    <a:cubicBezTo>
                      <a:pt x="57426" y="152401"/>
                      <a:pt x="55608" y="155085"/>
                      <a:pt x="53009" y="156818"/>
                    </a:cubicBezTo>
                    <a:cubicBezTo>
                      <a:pt x="35812" y="168282"/>
                      <a:pt x="55718" y="149689"/>
                      <a:pt x="41966" y="163444"/>
                    </a:cubicBezTo>
                    <a:cubicBezTo>
                      <a:pt x="38284" y="174489"/>
                      <a:pt x="35339" y="174487"/>
                      <a:pt x="39757" y="183322"/>
                    </a:cubicBezTo>
                    <a:cubicBezTo>
                      <a:pt x="40944" y="185696"/>
                      <a:pt x="41965" y="188476"/>
                      <a:pt x="44174" y="189948"/>
                    </a:cubicBezTo>
                    <a:cubicBezTo>
                      <a:pt x="46700" y="191632"/>
                      <a:pt x="50064" y="191421"/>
                      <a:pt x="53009" y="192157"/>
                    </a:cubicBezTo>
                    <a:cubicBezTo>
                      <a:pt x="59635" y="191421"/>
                      <a:pt x="66311" y="191044"/>
                      <a:pt x="72887" y="189948"/>
                    </a:cubicBezTo>
                    <a:cubicBezTo>
                      <a:pt x="75183" y="189565"/>
                      <a:pt x="77431" y="186698"/>
                      <a:pt x="79513" y="187739"/>
                    </a:cubicBezTo>
                    <a:cubicBezTo>
                      <a:pt x="81596" y="188780"/>
                      <a:pt x="80986" y="192157"/>
                      <a:pt x="81722" y="194366"/>
                    </a:cubicBezTo>
                    <a:cubicBezTo>
                      <a:pt x="82458" y="203937"/>
                      <a:pt x="82162" y="213644"/>
                      <a:pt x="83931" y="223079"/>
                    </a:cubicBezTo>
                    <a:cubicBezTo>
                      <a:pt x="86201" y="235184"/>
                      <a:pt x="96598" y="224130"/>
                      <a:pt x="86139" y="242957"/>
                    </a:cubicBezTo>
                    <a:cubicBezTo>
                      <a:pt x="84351" y="246175"/>
                      <a:pt x="80501" y="247757"/>
                      <a:pt x="77305" y="249583"/>
                    </a:cubicBezTo>
                    <a:cubicBezTo>
                      <a:pt x="72164" y="252521"/>
                      <a:pt x="58621" y="253514"/>
                      <a:pt x="55218" y="254000"/>
                    </a:cubicBezTo>
                    <a:cubicBezTo>
                      <a:pt x="53745" y="255473"/>
                      <a:pt x="52050" y="256752"/>
                      <a:pt x="50800" y="258418"/>
                    </a:cubicBezTo>
                    <a:cubicBezTo>
                      <a:pt x="47615" y="262665"/>
                      <a:pt x="41966" y="271670"/>
                      <a:pt x="41966" y="271670"/>
                    </a:cubicBezTo>
                    <a:cubicBezTo>
                      <a:pt x="43438" y="273879"/>
                      <a:pt x="44310" y="276638"/>
                      <a:pt x="46383" y="278296"/>
                    </a:cubicBezTo>
                    <a:cubicBezTo>
                      <a:pt x="48201" y="279750"/>
                      <a:pt x="50699" y="280216"/>
                      <a:pt x="53009" y="280505"/>
                    </a:cubicBezTo>
                    <a:cubicBezTo>
                      <a:pt x="62534" y="281696"/>
                      <a:pt x="72151" y="281977"/>
                      <a:pt x="81722" y="282713"/>
                    </a:cubicBezTo>
                    <a:cubicBezTo>
                      <a:pt x="86140" y="295965"/>
                      <a:pt x="84667" y="284186"/>
                      <a:pt x="77305" y="291548"/>
                    </a:cubicBezTo>
                    <a:cubicBezTo>
                      <a:pt x="65525" y="303328"/>
                      <a:pt x="86139" y="294492"/>
                      <a:pt x="68470" y="300383"/>
                    </a:cubicBezTo>
                    <a:cubicBezTo>
                      <a:pt x="66261" y="302592"/>
                      <a:pt x="63577" y="304410"/>
                      <a:pt x="61844" y="307009"/>
                    </a:cubicBezTo>
                    <a:cubicBezTo>
                      <a:pt x="56973" y="314315"/>
                      <a:pt x="60425" y="331466"/>
                      <a:pt x="61844" y="335722"/>
                    </a:cubicBezTo>
                    <a:cubicBezTo>
                      <a:pt x="62683" y="338240"/>
                      <a:pt x="66261" y="338667"/>
                      <a:pt x="68470" y="340139"/>
                    </a:cubicBezTo>
                    <a:cubicBezTo>
                      <a:pt x="69206" y="342348"/>
                      <a:pt x="71544" y="344604"/>
                      <a:pt x="70679" y="346766"/>
                    </a:cubicBezTo>
                    <a:cubicBezTo>
                      <a:pt x="69693" y="349231"/>
                      <a:pt x="66126" y="349525"/>
                      <a:pt x="64053" y="351183"/>
                    </a:cubicBezTo>
                    <a:cubicBezTo>
                      <a:pt x="55390" y="358112"/>
                      <a:pt x="64516" y="353973"/>
                      <a:pt x="53009" y="357809"/>
                    </a:cubicBezTo>
                    <a:cubicBezTo>
                      <a:pt x="50064" y="360018"/>
                      <a:pt x="47370" y="362609"/>
                      <a:pt x="44174" y="364435"/>
                    </a:cubicBezTo>
                    <a:cubicBezTo>
                      <a:pt x="42153" y="365590"/>
                      <a:pt x="39485" y="365353"/>
                      <a:pt x="37548" y="366644"/>
                    </a:cubicBezTo>
                    <a:cubicBezTo>
                      <a:pt x="34949" y="368377"/>
                      <a:pt x="33322" y="371270"/>
                      <a:pt x="30922" y="373270"/>
                    </a:cubicBezTo>
                    <a:cubicBezTo>
                      <a:pt x="28883" y="374969"/>
                      <a:pt x="26505" y="376215"/>
                      <a:pt x="24296" y="377687"/>
                    </a:cubicBezTo>
                    <a:cubicBezTo>
                      <a:pt x="22824" y="379896"/>
                      <a:pt x="20925" y="381873"/>
                      <a:pt x="19879" y="384313"/>
                    </a:cubicBezTo>
                    <a:cubicBezTo>
                      <a:pt x="13773" y="398561"/>
                      <a:pt x="22143" y="388674"/>
                      <a:pt x="13253" y="397566"/>
                    </a:cubicBezTo>
                    <a:cubicBezTo>
                      <a:pt x="12517" y="399775"/>
                      <a:pt x="11301" y="401878"/>
                      <a:pt x="11044" y="404192"/>
                    </a:cubicBezTo>
                    <a:cubicBezTo>
                      <a:pt x="9822" y="415192"/>
                      <a:pt x="7270" y="426365"/>
                      <a:pt x="8835" y="437322"/>
                    </a:cubicBezTo>
                    <a:cubicBezTo>
                      <a:pt x="9164" y="439627"/>
                      <a:pt x="13379" y="436154"/>
                      <a:pt x="15461" y="435113"/>
                    </a:cubicBezTo>
                    <a:cubicBezTo>
                      <a:pt x="17835" y="433926"/>
                      <a:pt x="19782" y="432013"/>
                      <a:pt x="22087" y="430696"/>
                    </a:cubicBezTo>
                    <a:cubicBezTo>
                      <a:pt x="24946" y="429063"/>
                      <a:pt x="28063" y="427913"/>
                      <a:pt x="30922" y="426279"/>
                    </a:cubicBezTo>
                    <a:cubicBezTo>
                      <a:pt x="42912" y="419428"/>
                      <a:pt x="32024" y="423702"/>
                      <a:pt x="44174" y="419653"/>
                    </a:cubicBezTo>
                    <a:cubicBezTo>
                      <a:pt x="52346" y="411481"/>
                      <a:pt x="46860" y="416389"/>
                      <a:pt x="61844" y="406400"/>
                    </a:cubicBezTo>
                    <a:lnTo>
                      <a:pt x="68470" y="401983"/>
                    </a:lnTo>
                    <a:cubicBezTo>
                      <a:pt x="78806" y="403706"/>
                      <a:pt x="89792" y="400997"/>
                      <a:pt x="79513" y="417444"/>
                    </a:cubicBezTo>
                    <a:cubicBezTo>
                      <a:pt x="77768" y="420236"/>
                      <a:pt x="73537" y="420227"/>
                      <a:pt x="70679" y="421861"/>
                    </a:cubicBezTo>
                    <a:cubicBezTo>
                      <a:pt x="68374" y="423178"/>
                      <a:pt x="66051" y="424531"/>
                      <a:pt x="64053" y="426279"/>
                    </a:cubicBezTo>
                    <a:cubicBezTo>
                      <a:pt x="60135" y="429707"/>
                      <a:pt x="53009" y="437322"/>
                      <a:pt x="53009" y="437322"/>
                    </a:cubicBezTo>
                    <a:cubicBezTo>
                      <a:pt x="51537" y="440267"/>
                      <a:pt x="49815" y="443100"/>
                      <a:pt x="48592" y="446157"/>
                    </a:cubicBezTo>
                    <a:cubicBezTo>
                      <a:pt x="46863" y="450480"/>
                      <a:pt x="46256" y="455244"/>
                      <a:pt x="44174" y="459409"/>
                    </a:cubicBezTo>
                    <a:cubicBezTo>
                      <a:pt x="38570" y="470618"/>
                      <a:pt x="41584" y="465505"/>
                      <a:pt x="35339" y="474870"/>
                    </a:cubicBezTo>
                    <a:cubicBezTo>
                      <a:pt x="34603" y="477079"/>
                      <a:pt x="34329" y="479500"/>
                      <a:pt x="33131" y="481496"/>
                    </a:cubicBezTo>
                    <a:cubicBezTo>
                      <a:pt x="32060" y="483282"/>
                      <a:pt x="30014" y="484287"/>
                      <a:pt x="28713" y="485913"/>
                    </a:cubicBezTo>
                    <a:cubicBezTo>
                      <a:pt x="27055" y="487986"/>
                      <a:pt x="25768" y="490330"/>
                      <a:pt x="24296" y="492539"/>
                    </a:cubicBezTo>
                    <a:cubicBezTo>
                      <a:pt x="27241" y="493275"/>
                      <a:pt x="30119" y="494371"/>
                      <a:pt x="33131" y="494748"/>
                    </a:cubicBezTo>
                    <a:cubicBezTo>
                      <a:pt x="41928" y="495848"/>
                      <a:pt x="51304" y="493927"/>
                      <a:pt x="59635" y="496957"/>
                    </a:cubicBezTo>
                    <a:cubicBezTo>
                      <a:pt x="61823" y="497753"/>
                      <a:pt x="58467" y="501501"/>
                      <a:pt x="57426" y="503583"/>
                    </a:cubicBezTo>
                    <a:cubicBezTo>
                      <a:pt x="53324" y="511788"/>
                      <a:pt x="49879" y="512713"/>
                      <a:pt x="41966" y="519044"/>
                    </a:cubicBezTo>
                    <a:cubicBezTo>
                      <a:pt x="31908" y="539158"/>
                      <a:pt x="43923" y="520336"/>
                      <a:pt x="30922" y="530087"/>
                    </a:cubicBezTo>
                    <a:cubicBezTo>
                      <a:pt x="26757" y="533211"/>
                      <a:pt x="23560" y="537450"/>
                      <a:pt x="19879" y="541131"/>
                    </a:cubicBezTo>
                    <a:lnTo>
                      <a:pt x="15461" y="545548"/>
                    </a:lnTo>
                    <a:cubicBezTo>
                      <a:pt x="14725" y="547757"/>
                      <a:pt x="14451" y="550178"/>
                      <a:pt x="13253" y="552174"/>
                    </a:cubicBezTo>
                    <a:cubicBezTo>
                      <a:pt x="12182" y="553960"/>
                      <a:pt x="10136" y="554966"/>
                      <a:pt x="8835" y="556592"/>
                    </a:cubicBezTo>
                    <a:cubicBezTo>
                      <a:pt x="-2305" y="570518"/>
                      <a:pt x="10664" y="556974"/>
                      <a:pt x="0" y="567635"/>
                    </a:cubicBezTo>
                    <a:cubicBezTo>
                      <a:pt x="736" y="570580"/>
                      <a:pt x="313" y="574100"/>
                      <a:pt x="2209" y="576470"/>
                    </a:cubicBezTo>
                    <a:cubicBezTo>
                      <a:pt x="3663" y="578288"/>
                      <a:pt x="6512" y="578834"/>
                      <a:pt x="8835" y="578679"/>
                    </a:cubicBezTo>
                    <a:cubicBezTo>
                      <a:pt x="17772" y="578083"/>
                      <a:pt x="26504" y="575734"/>
                      <a:pt x="35339" y="574261"/>
                    </a:cubicBezTo>
                    <a:cubicBezTo>
                      <a:pt x="51094" y="558509"/>
                      <a:pt x="33206" y="575528"/>
                      <a:pt x="48592" y="563218"/>
                    </a:cubicBezTo>
                    <a:cubicBezTo>
                      <a:pt x="50218" y="561917"/>
                      <a:pt x="51146" y="559731"/>
                      <a:pt x="53009" y="558800"/>
                    </a:cubicBezTo>
                    <a:cubicBezTo>
                      <a:pt x="55084" y="557763"/>
                      <a:pt x="71731" y="554614"/>
                      <a:pt x="72887" y="554383"/>
                    </a:cubicBezTo>
                    <a:cubicBezTo>
                      <a:pt x="79513" y="555119"/>
                      <a:pt x="89068" y="551045"/>
                      <a:pt x="92766" y="556592"/>
                    </a:cubicBezTo>
                    <a:cubicBezTo>
                      <a:pt x="95654" y="560924"/>
                      <a:pt x="84610" y="563303"/>
                      <a:pt x="81722" y="567635"/>
                    </a:cubicBezTo>
                    <a:cubicBezTo>
                      <a:pt x="80250" y="569844"/>
                      <a:pt x="78963" y="572188"/>
                      <a:pt x="77305" y="574261"/>
                    </a:cubicBezTo>
                    <a:cubicBezTo>
                      <a:pt x="74565" y="577686"/>
                      <a:pt x="70088" y="581182"/>
                      <a:pt x="66261" y="583096"/>
                    </a:cubicBezTo>
                    <a:cubicBezTo>
                      <a:pt x="64179" y="584137"/>
                      <a:pt x="61844" y="584569"/>
                      <a:pt x="59635" y="585305"/>
                    </a:cubicBezTo>
                    <a:cubicBezTo>
                      <a:pt x="56690" y="587514"/>
                      <a:pt x="53246" y="589180"/>
                      <a:pt x="50800" y="591931"/>
                    </a:cubicBezTo>
                    <a:cubicBezTo>
                      <a:pt x="47273" y="595899"/>
                      <a:pt x="45720" y="601430"/>
                      <a:pt x="41966" y="605183"/>
                    </a:cubicBezTo>
                    <a:lnTo>
                      <a:pt x="37548" y="609600"/>
                    </a:lnTo>
                    <a:cubicBezTo>
                      <a:pt x="36076" y="614018"/>
                      <a:pt x="35214" y="618688"/>
                      <a:pt x="33131" y="622853"/>
                    </a:cubicBezTo>
                    <a:cubicBezTo>
                      <a:pt x="31658" y="625798"/>
                      <a:pt x="29936" y="628630"/>
                      <a:pt x="28713" y="631687"/>
                    </a:cubicBezTo>
                    <a:cubicBezTo>
                      <a:pt x="26984" y="636010"/>
                      <a:pt x="25768" y="640522"/>
                      <a:pt x="24296" y="644939"/>
                    </a:cubicBezTo>
                    <a:lnTo>
                      <a:pt x="22087" y="651566"/>
                    </a:lnTo>
                    <a:cubicBezTo>
                      <a:pt x="25032" y="652302"/>
                      <a:pt x="27886" y="653774"/>
                      <a:pt x="30922" y="653774"/>
                    </a:cubicBezTo>
                    <a:cubicBezTo>
                      <a:pt x="43636" y="653774"/>
                      <a:pt x="36336" y="651852"/>
                      <a:pt x="44174" y="647148"/>
                    </a:cubicBezTo>
                    <a:cubicBezTo>
                      <a:pt x="46440" y="645788"/>
                      <a:pt x="57981" y="643144"/>
                      <a:pt x="59635" y="642731"/>
                    </a:cubicBezTo>
                    <a:cubicBezTo>
                      <a:pt x="61844" y="643467"/>
                      <a:pt x="65106" y="642918"/>
                      <a:pt x="66261" y="644939"/>
                    </a:cubicBezTo>
                    <a:cubicBezTo>
                      <a:pt x="66678" y="645668"/>
                      <a:pt x="71017" y="661647"/>
                      <a:pt x="66261" y="664818"/>
                    </a:cubicBezTo>
                    <a:cubicBezTo>
                      <a:pt x="63138" y="666900"/>
                      <a:pt x="58899" y="666290"/>
                      <a:pt x="55218" y="667026"/>
                    </a:cubicBezTo>
                    <a:cubicBezTo>
                      <a:pt x="53745" y="668499"/>
                      <a:pt x="51731" y="669581"/>
                      <a:pt x="50800" y="671444"/>
                    </a:cubicBezTo>
                    <a:cubicBezTo>
                      <a:pt x="48535" y="675973"/>
                      <a:pt x="47177" y="684584"/>
                      <a:pt x="50800" y="689113"/>
                    </a:cubicBezTo>
                    <a:cubicBezTo>
                      <a:pt x="52254" y="690931"/>
                      <a:pt x="55246" y="690505"/>
                      <a:pt x="57426" y="691322"/>
                    </a:cubicBezTo>
                    <a:cubicBezTo>
                      <a:pt x="61138" y="692714"/>
                      <a:pt x="64789" y="694267"/>
                      <a:pt x="68470" y="695739"/>
                    </a:cubicBezTo>
                    <a:cubicBezTo>
                      <a:pt x="61042" y="718022"/>
                      <a:pt x="72377" y="683452"/>
                      <a:pt x="64053" y="711200"/>
                    </a:cubicBezTo>
                    <a:cubicBezTo>
                      <a:pt x="62715" y="715660"/>
                      <a:pt x="63959" y="722724"/>
                      <a:pt x="59635" y="724453"/>
                    </a:cubicBezTo>
                    <a:lnTo>
                      <a:pt x="48592" y="728870"/>
                    </a:lnTo>
                    <a:cubicBezTo>
                      <a:pt x="47884" y="731702"/>
                      <a:pt x="45759" y="741161"/>
                      <a:pt x="44174" y="744331"/>
                    </a:cubicBezTo>
                    <a:cubicBezTo>
                      <a:pt x="42987" y="746705"/>
                      <a:pt x="40944" y="748583"/>
                      <a:pt x="39757" y="750957"/>
                    </a:cubicBezTo>
                    <a:cubicBezTo>
                      <a:pt x="38716" y="753039"/>
                      <a:pt x="39194" y="755937"/>
                      <a:pt x="37548" y="757583"/>
                    </a:cubicBezTo>
                    <a:cubicBezTo>
                      <a:pt x="35902" y="759229"/>
                      <a:pt x="33131" y="759056"/>
                      <a:pt x="30922" y="759792"/>
                    </a:cubicBezTo>
                    <a:cubicBezTo>
                      <a:pt x="25666" y="775562"/>
                      <a:pt x="29088" y="769170"/>
                      <a:pt x="22087" y="779670"/>
                    </a:cubicBezTo>
                    <a:cubicBezTo>
                      <a:pt x="24296" y="781879"/>
                      <a:pt x="26114" y="784563"/>
                      <a:pt x="28713" y="786296"/>
                    </a:cubicBezTo>
                    <a:cubicBezTo>
                      <a:pt x="30650" y="787587"/>
                      <a:pt x="33024" y="788261"/>
                      <a:pt x="35339" y="788505"/>
                    </a:cubicBezTo>
                    <a:cubicBezTo>
                      <a:pt x="47077" y="789740"/>
                      <a:pt x="58899" y="789977"/>
                      <a:pt x="70679" y="790713"/>
                    </a:cubicBezTo>
                    <a:cubicBezTo>
                      <a:pt x="69943" y="792922"/>
                      <a:pt x="69387" y="795199"/>
                      <a:pt x="68470" y="797339"/>
                    </a:cubicBezTo>
                    <a:cubicBezTo>
                      <a:pt x="67173" y="800365"/>
                      <a:pt x="65094" y="803050"/>
                      <a:pt x="64053" y="806174"/>
                    </a:cubicBezTo>
                    <a:cubicBezTo>
                      <a:pt x="62866" y="809736"/>
                      <a:pt x="62755" y="813576"/>
                      <a:pt x="61844" y="817218"/>
                    </a:cubicBezTo>
                    <a:cubicBezTo>
                      <a:pt x="58691" y="829830"/>
                      <a:pt x="60179" y="817535"/>
                      <a:pt x="57426" y="832679"/>
                    </a:cubicBezTo>
                    <a:cubicBezTo>
                      <a:pt x="56262" y="839079"/>
                      <a:pt x="56250" y="848284"/>
                      <a:pt x="53009" y="854766"/>
                    </a:cubicBezTo>
                    <a:cubicBezTo>
                      <a:pt x="51822" y="857140"/>
                      <a:pt x="50064" y="859183"/>
                      <a:pt x="48592" y="861392"/>
                    </a:cubicBezTo>
                    <a:cubicBezTo>
                      <a:pt x="47591" y="865394"/>
                      <a:pt x="43756" y="881689"/>
                      <a:pt x="41966" y="883479"/>
                    </a:cubicBezTo>
                    <a:lnTo>
                      <a:pt x="37548" y="887896"/>
                    </a:lnTo>
                    <a:cubicBezTo>
                      <a:pt x="36812" y="893050"/>
                      <a:pt x="36835" y="898371"/>
                      <a:pt x="35339" y="903357"/>
                    </a:cubicBezTo>
                    <a:cubicBezTo>
                      <a:pt x="34576" y="905899"/>
                      <a:pt x="32109" y="907609"/>
                      <a:pt x="30922" y="909983"/>
                    </a:cubicBezTo>
                    <a:cubicBezTo>
                      <a:pt x="21778" y="928271"/>
                      <a:pt x="36954" y="904246"/>
                      <a:pt x="24296" y="923235"/>
                    </a:cubicBezTo>
                    <a:cubicBezTo>
                      <a:pt x="23560" y="926180"/>
                      <a:pt x="22087" y="929034"/>
                      <a:pt x="22087" y="932070"/>
                    </a:cubicBezTo>
                    <a:cubicBezTo>
                      <a:pt x="22087" y="946845"/>
                      <a:pt x="38677" y="937389"/>
                      <a:pt x="48592" y="936487"/>
                    </a:cubicBezTo>
                    <a:cubicBezTo>
                      <a:pt x="50801" y="934278"/>
                      <a:pt x="53668" y="932573"/>
                      <a:pt x="55218" y="929861"/>
                    </a:cubicBezTo>
                    <a:cubicBezTo>
                      <a:pt x="56724" y="927225"/>
                      <a:pt x="56230" y="923816"/>
                      <a:pt x="57426" y="921026"/>
                    </a:cubicBezTo>
                    <a:cubicBezTo>
                      <a:pt x="58472" y="918586"/>
                      <a:pt x="60657" y="916774"/>
                      <a:pt x="61844" y="914400"/>
                    </a:cubicBezTo>
                    <a:cubicBezTo>
                      <a:pt x="62885" y="912318"/>
                      <a:pt x="62700" y="909669"/>
                      <a:pt x="64053" y="907774"/>
                    </a:cubicBezTo>
                    <a:cubicBezTo>
                      <a:pt x="66474" y="904385"/>
                      <a:pt x="70177" y="902101"/>
                      <a:pt x="72887" y="898939"/>
                    </a:cubicBezTo>
                    <a:cubicBezTo>
                      <a:pt x="74615" y="896923"/>
                      <a:pt x="75428" y="894190"/>
                      <a:pt x="77305" y="892313"/>
                    </a:cubicBezTo>
                    <a:cubicBezTo>
                      <a:pt x="79908" y="889710"/>
                      <a:pt x="83536" y="888290"/>
                      <a:pt x="86139" y="885687"/>
                    </a:cubicBezTo>
                    <a:cubicBezTo>
                      <a:pt x="88742" y="883084"/>
                      <a:pt x="90370" y="879648"/>
                      <a:pt x="92766" y="876853"/>
                    </a:cubicBezTo>
                    <a:cubicBezTo>
                      <a:pt x="94799" y="874481"/>
                      <a:pt x="97474" y="872692"/>
                      <a:pt x="99392" y="870226"/>
                    </a:cubicBezTo>
                    <a:cubicBezTo>
                      <a:pt x="102651" y="866035"/>
                      <a:pt x="105281" y="861391"/>
                      <a:pt x="108226" y="856974"/>
                    </a:cubicBezTo>
                    <a:cubicBezTo>
                      <a:pt x="112152" y="851085"/>
                      <a:pt x="112399" y="848875"/>
                      <a:pt x="119270" y="845931"/>
                    </a:cubicBezTo>
                    <a:cubicBezTo>
                      <a:pt x="122060" y="844735"/>
                      <a:pt x="125160" y="844458"/>
                      <a:pt x="128105" y="843722"/>
                    </a:cubicBezTo>
                    <a:lnTo>
                      <a:pt x="141357" y="848139"/>
                    </a:lnTo>
                    <a:cubicBezTo>
                      <a:pt x="143875" y="848978"/>
                      <a:pt x="150357" y="853744"/>
                      <a:pt x="147983" y="852557"/>
                    </a:cubicBezTo>
                    <a:cubicBezTo>
                      <a:pt x="142674" y="849903"/>
                      <a:pt x="137612" y="846776"/>
                      <a:pt x="132522" y="843722"/>
                    </a:cubicBezTo>
                    <a:cubicBezTo>
                      <a:pt x="130246" y="842356"/>
                      <a:pt x="127773" y="841182"/>
                      <a:pt x="125896" y="839305"/>
                    </a:cubicBezTo>
                    <a:cubicBezTo>
                      <a:pt x="107436" y="820845"/>
                      <a:pt x="120350" y="826413"/>
                      <a:pt x="106018" y="821635"/>
                    </a:cubicBezTo>
                    <a:cubicBezTo>
                      <a:pt x="101579" y="814978"/>
                      <a:pt x="100547" y="814024"/>
                      <a:pt x="97183" y="806174"/>
                    </a:cubicBezTo>
                    <a:cubicBezTo>
                      <a:pt x="91697" y="793374"/>
                      <a:pt x="99044" y="805654"/>
                      <a:pt x="90557" y="792922"/>
                    </a:cubicBezTo>
                    <a:cubicBezTo>
                      <a:pt x="91884" y="788942"/>
                      <a:pt x="93438" y="782345"/>
                      <a:pt x="97183" y="779670"/>
                    </a:cubicBezTo>
                    <a:cubicBezTo>
                      <a:pt x="100409" y="777366"/>
                      <a:pt x="104545" y="776725"/>
                      <a:pt x="108226" y="775253"/>
                    </a:cubicBezTo>
                    <a:cubicBezTo>
                      <a:pt x="110435" y="775989"/>
                      <a:pt x="112644" y="778197"/>
                      <a:pt x="114853" y="777461"/>
                    </a:cubicBezTo>
                    <a:cubicBezTo>
                      <a:pt x="119890" y="775782"/>
                      <a:pt x="123068" y="770304"/>
                      <a:pt x="128105" y="768626"/>
                    </a:cubicBezTo>
                    <a:cubicBezTo>
                      <a:pt x="139670" y="764772"/>
                      <a:pt x="132426" y="766747"/>
                      <a:pt x="150192" y="764209"/>
                    </a:cubicBezTo>
                    <a:cubicBezTo>
                      <a:pt x="152401" y="763473"/>
                      <a:pt x="156435" y="764297"/>
                      <a:pt x="156818" y="762000"/>
                    </a:cubicBezTo>
                    <a:cubicBezTo>
                      <a:pt x="157470" y="758089"/>
                      <a:pt x="154010" y="754580"/>
                      <a:pt x="152400" y="750957"/>
                    </a:cubicBezTo>
                    <a:cubicBezTo>
                      <a:pt x="147870" y="740765"/>
                      <a:pt x="146164" y="739393"/>
                      <a:pt x="139148" y="728870"/>
                    </a:cubicBezTo>
                    <a:cubicBezTo>
                      <a:pt x="137857" y="726933"/>
                      <a:pt x="137675" y="724453"/>
                      <a:pt x="136939" y="722244"/>
                    </a:cubicBezTo>
                    <a:cubicBezTo>
                      <a:pt x="137675" y="717827"/>
                      <a:pt x="136350" y="712489"/>
                      <a:pt x="139148" y="708992"/>
                    </a:cubicBezTo>
                    <a:cubicBezTo>
                      <a:pt x="140602" y="707174"/>
                      <a:pt x="143446" y="711200"/>
                      <a:pt x="145774" y="711200"/>
                    </a:cubicBezTo>
                    <a:cubicBezTo>
                      <a:pt x="152441" y="711200"/>
                      <a:pt x="159027" y="709728"/>
                      <a:pt x="165653" y="708992"/>
                    </a:cubicBezTo>
                    <a:cubicBezTo>
                      <a:pt x="166389" y="705311"/>
                      <a:pt x="168201" y="701687"/>
                      <a:pt x="167861" y="697948"/>
                    </a:cubicBezTo>
                    <a:cubicBezTo>
                      <a:pt x="166818" y="686479"/>
                      <a:pt x="163625" y="686118"/>
                      <a:pt x="159026" y="678070"/>
                    </a:cubicBezTo>
                    <a:cubicBezTo>
                      <a:pt x="157392" y="675211"/>
                      <a:pt x="155832" y="672292"/>
                      <a:pt x="154609" y="669235"/>
                    </a:cubicBezTo>
                    <a:cubicBezTo>
                      <a:pt x="152880" y="664912"/>
                      <a:pt x="151664" y="660400"/>
                      <a:pt x="150192" y="655983"/>
                    </a:cubicBezTo>
                    <a:lnTo>
                      <a:pt x="147983" y="649357"/>
                    </a:lnTo>
                    <a:cubicBezTo>
                      <a:pt x="147324" y="647381"/>
                      <a:pt x="145232" y="646188"/>
                      <a:pt x="143566" y="644939"/>
                    </a:cubicBezTo>
                    <a:cubicBezTo>
                      <a:pt x="139319" y="641754"/>
                      <a:pt x="130313" y="636105"/>
                      <a:pt x="130313" y="636105"/>
                    </a:cubicBezTo>
                    <a:cubicBezTo>
                      <a:pt x="125012" y="620198"/>
                      <a:pt x="131451" y="640084"/>
                      <a:pt x="125896" y="620644"/>
                    </a:cubicBezTo>
                    <a:cubicBezTo>
                      <a:pt x="125256" y="618405"/>
                      <a:pt x="124885" y="616014"/>
                      <a:pt x="123687" y="614018"/>
                    </a:cubicBezTo>
                    <a:cubicBezTo>
                      <a:pt x="122616" y="612232"/>
                      <a:pt x="120742" y="611073"/>
                      <a:pt x="119270" y="609600"/>
                    </a:cubicBezTo>
                    <a:cubicBezTo>
                      <a:pt x="117649" y="595012"/>
                      <a:pt x="114177" y="575016"/>
                      <a:pt x="119270" y="561009"/>
                    </a:cubicBezTo>
                    <a:cubicBezTo>
                      <a:pt x="120177" y="558514"/>
                      <a:pt x="123522" y="564239"/>
                      <a:pt x="125896" y="565426"/>
                    </a:cubicBezTo>
                    <a:cubicBezTo>
                      <a:pt x="127978" y="566467"/>
                      <a:pt x="130382" y="566718"/>
                      <a:pt x="132522" y="567635"/>
                    </a:cubicBezTo>
                    <a:cubicBezTo>
                      <a:pt x="135548" y="568932"/>
                      <a:pt x="138678" y="570139"/>
                      <a:pt x="141357" y="572053"/>
                    </a:cubicBezTo>
                    <a:cubicBezTo>
                      <a:pt x="143899" y="573869"/>
                      <a:pt x="145611" y="576646"/>
                      <a:pt x="147983" y="578679"/>
                    </a:cubicBezTo>
                    <a:cubicBezTo>
                      <a:pt x="150778" y="581075"/>
                      <a:pt x="153802" y="583194"/>
                      <a:pt x="156818" y="585305"/>
                    </a:cubicBezTo>
                    <a:cubicBezTo>
                      <a:pt x="161167" y="588349"/>
                      <a:pt x="170070" y="594139"/>
                      <a:pt x="170070" y="594139"/>
                    </a:cubicBezTo>
                    <a:cubicBezTo>
                      <a:pt x="180527" y="590654"/>
                      <a:pt x="177882" y="593960"/>
                      <a:pt x="174487" y="578679"/>
                    </a:cubicBezTo>
                    <a:cubicBezTo>
                      <a:pt x="173418" y="573867"/>
                      <a:pt x="172318" y="570309"/>
                      <a:pt x="167861" y="567635"/>
                    </a:cubicBezTo>
                    <a:cubicBezTo>
                      <a:pt x="165865" y="566437"/>
                      <a:pt x="163317" y="566467"/>
                      <a:pt x="161235" y="565426"/>
                    </a:cubicBezTo>
                    <a:cubicBezTo>
                      <a:pt x="155084" y="562351"/>
                      <a:pt x="152869" y="559269"/>
                      <a:pt x="147983" y="554383"/>
                    </a:cubicBezTo>
                    <a:cubicBezTo>
                      <a:pt x="146511" y="551438"/>
                      <a:pt x="145674" y="548077"/>
                      <a:pt x="143566" y="545548"/>
                    </a:cubicBezTo>
                    <a:cubicBezTo>
                      <a:pt x="141866" y="543509"/>
                      <a:pt x="138597" y="543204"/>
                      <a:pt x="136939" y="541131"/>
                    </a:cubicBezTo>
                    <a:cubicBezTo>
                      <a:pt x="135485" y="539313"/>
                      <a:pt x="135548" y="536685"/>
                      <a:pt x="134731" y="534505"/>
                    </a:cubicBezTo>
                    <a:cubicBezTo>
                      <a:pt x="133339" y="530792"/>
                      <a:pt x="131567" y="527223"/>
                      <a:pt x="130313" y="523461"/>
                    </a:cubicBezTo>
                    <a:cubicBezTo>
                      <a:pt x="129353" y="520581"/>
                      <a:pt x="129301" y="517416"/>
                      <a:pt x="128105" y="514626"/>
                    </a:cubicBezTo>
                    <a:cubicBezTo>
                      <a:pt x="127059" y="512186"/>
                      <a:pt x="125160" y="510209"/>
                      <a:pt x="123687" y="508000"/>
                    </a:cubicBezTo>
                    <a:cubicBezTo>
                      <a:pt x="122951" y="497693"/>
                      <a:pt x="122374" y="487373"/>
                      <a:pt x="121479" y="477079"/>
                    </a:cubicBezTo>
                    <a:cubicBezTo>
                      <a:pt x="119739" y="457063"/>
                      <a:pt x="121125" y="462765"/>
                      <a:pt x="117061" y="450574"/>
                    </a:cubicBezTo>
                    <a:cubicBezTo>
                      <a:pt x="121478" y="449838"/>
                      <a:pt x="125941" y="449337"/>
                      <a:pt x="130313" y="448366"/>
                    </a:cubicBezTo>
                    <a:cubicBezTo>
                      <a:pt x="132586" y="447861"/>
                      <a:pt x="134656" y="445701"/>
                      <a:pt x="136939" y="446157"/>
                    </a:cubicBezTo>
                    <a:cubicBezTo>
                      <a:pt x="138981" y="446565"/>
                      <a:pt x="139571" y="449503"/>
                      <a:pt x="141357" y="450574"/>
                    </a:cubicBezTo>
                    <a:cubicBezTo>
                      <a:pt x="143353" y="451772"/>
                      <a:pt x="145774" y="452047"/>
                      <a:pt x="147983" y="452783"/>
                    </a:cubicBezTo>
                    <a:cubicBezTo>
                      <a:pt x="150928" y="452047"/>
                      <a:pt x="155622" y="453364"/>
                      <a:pt x="156818" y="450574"/>
                    </a:cubicBezTo>
                    <a:cubicBezTo>
                      <a:pt x="162766" y="436695"/>
                      <a:pt x="154418" y="437871"/>
                      <a:pt x="147983" y="435113"/>
                    </a:cubicBezTo>
                    <a:cubicBezTo>
                      <a:pt x="144957" y="433816"/>
                      <a:pt x="142093" y="432168"/>
                      <a:pt x="139148" y="430696"/>
                    </a:cubicBezTo>
                    <a:cubicBezTo>
                      <a:pt x="137676" y="427751"/>
                      <a:pt x="136365" y="424720"/>
                      <a:pt x="134731" y="421861"/>
                    </a:cubicBezTo>
                    <a:cubicBezTo>
                      <a:pt x="133414" y="419556"/>
                      <a:pt x="131500" y="417609"/>
                      <a:pt x="130313" y="415235"/>
                    </a:cubicBezTo>
                    <a:cubicBezTo>
                      <a:pt x="126025" y="406658"/>
                      <a:pt x="130131" y="409656"/>
                      <a:pt x="125896" y="399774"/>
                    </a:cubicBezTo>
                    <a:cubicBezTo>
                      <a:pt x="124850" y="397334"/>
                      <a:pt x="122557" y="395574"/>
                      <a:pt x="121479" y="393148"/>
                    </a:cubicBezTo>
                    <a:cubicBezTo>
                      <a:pt x="119588" y="388893"/>
                      <a:pt x="119143" y="384061"/>
                      <a:pt x="117061" y="379896"/>
                    </a:cubicBezTo>
                    <a:cubicBezTo>
                      <a:pt x="102412" y="350594"/>
                      <a:pt x="120185" y="387184"/>
                      <a:pt x="110435" y="364435"/>
                    </a:cubicBezTo>
                    <a:cubicBezTo>
                      <a:pt x="109138" y="361409"/>
                      <a:pt x="107490" y="358545"/>
                      <a:pt x="106018" y="355600"/>
                    </a:cubicBezTo>
                    <a:cubicBezTo>
                      <a:pt x="105282" y="345293"/>
                      <a:pt x="103809" y="335012"/>
                      <a:pt x="103809" y="324679"/>
                    </a:cubicBezTo>
                    <a:cubicBezTo>
                      <a:pt x="103809" y="319473"/>
                      <a:pt x="101498" y="311801"/>
                      <a:pt x="106018" y="309218"/>
                    </a:cubicBezTo>
                    <a:cubicBezTo>
                      <a:pt x="110306" y="306768"/>
                      <a:pt x="114853" y="313635"/>
                      <a:pt x="119270" y="315844"/>
                    </a:cubicBezTo>
                    <a:cubicBezTo>
                      <a:pt x="121417" y="322283"/>
                      <a:pt x="121999" y="325069"/>
                      <a:pt x="125896" y="331305"/>
                    </a:cubicBezTo>
                    <a:cubicBezTo>
                      <a:pt x="130269" y="338301"/>
                      <a:pt x="131901" y="339518"/>
                      <a:pt x="136939" y="344557"/>
                    </a:cubicBezTo>
                    <a:cubicBezTo>
                      <a:pt x="137675" y="346766"/>
                      <a:pt x="137950" y="349187"/>
                      <a:pt x="139148" y="351183"/>
                    </a:cubicBezTo>
                    <a:cubicBezTo>
                      <a:pt x="142623" y="356973"/>
                      <a:pt x="146049" y="356221"/>
                      <a:pt x="152400" y="357809"/>
                    </a:cubicBezTo>
                    <a:cubicBezTo>
                      <a:pt x="154609" y="359281"/>
                      <a:pt x="156953" y="360568"/>
                      <a:pt x="159026" y="362226"/>
                    </a:cubicBezTo>
                    <a:cubicBezTo>
                      <a:pt x="160652" y="363527"/>
                      <a:pt x="161361" y="366644"/>
                      <a:pt x="163444" y="366644"/>
                    </a:cubicBezTo>
                    <a:cubicBezTo>
                      <a:pt x="165526" y="366644"/>
                      <a:pt x="166389" y="363699"/>
                      <a:pt x="167861" y="362226"/>
                    </a:cubicBezTo>
                    <a:cubicBezTo>
                      <a:pt x="167125" y="357073"/>
                      <a:pt x="167299" y="351704"/>
                      <a:pt x="165653" y="346766"/>
                    </a:cubicBezTo>
                    <a:cubicBezTo>
                      <a:pt x="164994" y="344790"/>
                      <a:pt x="162485" y="344014"/>
                      <a:pt x="161235" y="342348"/>
                    </a:cubicBezTo>
                    <a:cubicBezTo>
                      <a:pt x="158050" y="338101"/>
                      <a:pt x="155345" y="333513"/>
                      <a:pt x="152400" y="329096"/>
                    </a:cubicBezTo>
                    <a:cubicBezTo>
                      <a:pt x="145819" y="319225"/>
                      <a:pt x="144484" y="314179"/>
                      <a:pt x="141357" y="304800"/>
                    </a:cubicBezTo>
                    <a:cubicBezTo>
                      <a:pt x="140621" y="299646"/>
                      <a:pt x="140004" y="294474"/>
                      <a:pt x="139148" y="289339"/>
                    </a:cubicBezTo>
                    <a:cubicBezTo>
                      <a:pt x="138239" y="283886"/>
                      <a:pt x="136316" y="275010"/>
                      <a:pt x="134731" y="269461"/>
                    </a:cubicBezTo>
                    <a:cubicBezTo>
                      <a:pt x="134091" y="267222"/>
                      <a:pt x="133258" y="265044"/>
                      <a:pt x="132522" y="262835"/>
                    </a:cubicBezTo>
                    <a:cubicBezTo>
                      <a:pt x="131786" y="256945"/>
                      <a:pt x="131875" y="250892"/>
                      <a:pt x="130313" y="245166"/>
                    </a:cubicBezTo>
                    <a:cubicBezTo>
                      <a:pt x="128366" y="238026"/>
                      <a:pt x="124163" y="238316"/>
                      <a:pt x="119270" y="234122"/>
                    </a:cubicBezTo>
                    <a:cubicBezTo>
                      <a:pt x="116108" y="231412"/>
                      <a:pt x="113380" y="228232"/>
                      <a:pt x="110435" y="225287"/>
                    </a:cubicBezTo>
                    <a:cubicBezTo>
                      <a:pt x="106447" y="213324"/>
                      <a:pt x="107687" y="220222"/>
                      <a:pt x="110435" y="200992"/>
                    </a:cubicBezTo>
                    <a:cubicBezTo>
                      <a:pt x="111068" y="196558"/>
                      <a:pt x="110422" y="191628"/>
                      <a:pt x="112644" y="187739"/>
                    </a:cubicBezTo>
                    <a:cubicBezTo>
                      <a:pt x="113799" y="185718"/>
                      <a:pt x="117061" y="186267"/>
                      <a:pt x="119270" y="185531"/>
                    </a:cubicBezTo>
                    <a:cubicBezTo>
                      <a:pt x="122215" y="186267"/>
                      <a:pt x="125315" y="186543"/>
                      <a:pt x="128105" y="187739"/>
                    </a:cubicBezTo>
                    <a:cubicBezTo>
                      <a:pt x="130545" y="188785"/>
                      <a:pt x="132357" y="190970"/>
                      <a:pt x="134731" y="192157"/>
                    </a:cubicBezTo>
                    <a:cubicBezTo>
                      <a:pt x="136813" y="193198"/>
                      <a:pt x="139148" y="193630"/>
                      <a:pt x="141357" y="194366"/>
                    </a:cubicBezTo>
                    <a:cubicBezTo>
                      <a:pt x="142659" y="198272"/>
                      <a:pt x="144659" y="210663"/>
                      <a:pt x="154609" y="203200"/>
                    </a:cubicBezTo>
                    <a:cubicBezTo>
                      <a:pt x="157037" y="201379"/>
                      <a:pt x="153757" y="197081"/>
                      <a:pt x="152400" y="194366"/>
                    </a:cubicBezTo>
                    <a:cubicBezTo>
                      <a:pt x="149974" y="189514"/>
                      <a:pt x="145892" y="189251"/>
                      <a:pt x="141357" y="187739"/>
                    </a:cubicBezTo>
                    <a:cubicBezTo>
                      <a:pt x="139884" y="186267"/>
                      <a:pt x="138565" y="184623"/>
                      <a:pt x="136939" y="183322"/>
                    </a:cubicBezTo>
                    <a:cubicBezTo>
                      <a:pt x="134866" y="181664"/>
                      <a:pt x="131971" y="180978"/>
                      <a:pt x="130313" y="178905"/>
                    </a:cubicBezTo>
                    <a:cubicBezTo>
                      <a:pt x="128859" y="177087"/>
                      <a:pt x="129303" y="174275"/>
                      <a:pt x="128105" y="172279"/>
                    </a:cubicBezTo>
                    <a:cubicBezTo>
                      <a:pt x="127034" y="170493"/>
                      <a:pt x="124988" y="169487"/>
                      <a:pt x="123687" y="167861"/>
                    </a:cubicBezTo>
                    <a:cubicBezTo>
                      <a:pt x="122029" y="165788"/>
                      <a:pt x="120457" y="163609"/>
                      <a:pt x="119270" y="161235"/>
                    </a:cubicBezTo>
                    <a:cubicBezTo>
                      <a:pt x="118229" y="159153"/>
                      <a:pt x="118176" y="156653"/>
                      <a:pt x="117061" y="154609"/>
                    </a:cubicBezTo>
                    <a:cubicBezTo>
                      <a:pt x="102328" y="127598"/>
                      <a:pt x="109038" y="145997"/>
                      <a:pt x="103809" y="130313"/>
                    </a:cubicBezTo>
                    <a:cubicBezTo>
                      <a:pt x="103073" y="119270"/>
                      <a:pt x="102759" y="108190"/>
                      <a:pt x="101600" y="97183"/>
                    </a:cubicBezTo>
                    <a:cubicBezTo>
                      <a:pt x="101282" y="94164"/>
                      <a:pt x="98432" y="91228"/>
                      <a:pt x="99392" y="88348"/>
                    </a:cubicBezTo>
                    <a:cubicBezTo>
                      <a:pt x="100232" y="85830"/>
                      <a:pt x="103809" y="85403"/>
                      <a:pt x="106018" y="83931"/>
                    </a:cubicBezTo>
                    <a:cubicBezTo>
                      <a:pt x="109699" y="84667"/>
                      <a:pt x="113345" y="86670"/>
                      <a:pt x="117061" y="86139"/>
                    </a:cubicBezTo>
                    <a:cubicBezTo>
                      <a:pt x="119122" y="85844"/>
                      <a:pt x="122137" y="83698"/>
                      <a:pt x="121479" y="81722"/>
                    </a:cubicBezTo>
                    <a:cubicBezTo>
                      <a:pt x="119949" y="77131"/>
                      <a:pt x="110258" y="71296"/>
                      <a:pt x="106018" y="68470"/>
                    </a:cubicBezTo>
                    <a:cubicBezTo>
                      <a:pt x="99260" y="48199"/>
                      <a:pt x="110558" y="79760"/>
                      <a:pt x="97183" y="53009"/>
                    </a:cubicBezTo>
                    <a:cubicBezTo>
                      <a:pt x="95101" y="48844"/>
                      <a:pt x="92766" y="39757"/>
                      <a:pt x="92766" y="39757"/>
                    </a:cubicBezTo>
                    <a:cubicBezTo>
                      <a:pt x="90466" y="21357"/>
                      <a:pt x="89084" y="6626"/>
                      <a:pt x="88348"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06" name="Group 205">
              <a:extLst>
                <a:ext uri="{FF2B5EF4-FFF2-40B4-BE49-F238E27FC236}">
                  <a16:creationId xmlns:a16="http://schemas.microsoft.com/office/drawing/2014/main" id="{3250240D-64F4-39DB-5118-D980341C9700}"/>
                </a:ext>
              </a:extLst>
            </p:cNvPr>
            <p:cNvGrpSpPr/>
            <p:nvPr/>
          </p:nvGrpSpPr>
          <p:grpSpPr>
            <a:xfrm>
              <a:off x="5582210" y="4864704"/>
              <a:ext cx="292369" cy="1137131"/>
              <a:chOff x="5582210" y="4864704"/>
              <a:chExt cx="292369" cy="1137131"/>
            </a:xfrm>
          </p:grpSpPr>
          <p:sp>
            <p:nvSpPr>
              <p:cNvPr id="212" name="Freeform 211">
                <a:extLst>
                  <a:ext uri="{FF2B5EF4-FFF2-40B4-BE49-F238E27FC236}">
                    <a16:creationId xmlns:a16="http://schemas.microsoft.com/office/drawing/2014/main" id="{6F78F1FA-F2F4-4BEF-E1A5-2D3ECB59A101}"/>
                  </a:ext>
                </a:extLst>
              </p:cNvPr>
              <p:cNvSpPr/>
              <p:nvPr/>
            </p:nvSpPr>
            <p:spPr>
              <a:xfrm>
                <a:off x="5662528" y="5803515"/>
                <a:ext cx="56118" cy="198320"/>
              </a:xfrm>
              <a:custGeom>
                <a:avLst/>
                <a:gdLst>
                  <a:gd name="connsiteX0" fmla="*/ 0 w 71874"/>
                  <a:gd name="connsiteY0" fmla="*/ 547043 h 547043"/>
                  <a:gd name="connsiteX1" fmla="*/ 0 w 71874"/>
                  <a:gd name="connsiteY1" fmla="*/ 547043 h 547043"/>
                  <a:gd name="connsiteX2" fmla="*/ 71874 w 71874"/>
                  <a:gd name="connsiteY2" fmla="*/ 547043 h 547043"/>
                  <a:gd name="connsiteX3" fmla="*/ 59895 w 71874"/>
                  <a:gd name="connsiteY3" fmla="*/ 0 h 547043"/>
                  <a:gd name="connsiteX4" fmla="*/ 27951 w 71874"/>
                  <a:gd name="connsiteY4" fmla="*/ 31944 h 547043"/>
                  <a:gd name="connsiteX5" fmla="*/ 3993 w 71874"/>
                  <a:gd name="connsiteY5" fmla="*/ 19965 h 547043"/>
                  <a:gd name="connsiteX6" fmla="*/ 11979 w 71874"/>
                  <a:gd name="connsiteY6" fmla="*/ 55902 h 547043"/>
                  <a:gd name="connsiteX7" fmla="*/ 19965 w 71874"/>
                  <a:gd name="connsiteY7" fmla="*/ 71874 h 547043"/>
                  <a:gd name="connsiteX8" fmla="*/ 23958 w 71874"/>
                  <a:gd name="connsiteY8" fmla="*/ 107811 h 547043"/>
                  <a:gd name="connsiteX9" fmla="*/ 0 w 71874"/>
                  <a:gd name="connsiteY9" fmla="*/ 547043 h 54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547043">
                    <a:moveTo>
                      <a:pt x="0" y="547043"/>
                    </a:moveTo>
                    <a:lnTo>
                      <a:pt x="0" y="547043"/>
                    </a:lnTo>
                    <a:lnTo>
                      <a:pt x="71874" y="547043"/>
                    </a:lnTo>
                    <a:lnTo>
                      <a:pt x="59895" y="0"/>
                    </a:lnTo>
                    <a:lnTo>
                      <a:pt x="27951" y="31944"/>
                    </a:lnTo>
                    <a:lnTo>
                      <a:pt x="3993" y="19965"/>
                    </a:lnTo>
                    <a:cubicBezTo>
                      <a:pt x="6655" y="31944"/>
                      <a:pt x="8370" y="44173"/>
                      <a:pt x="11979" y="55902"/>
                    </a:cubicBezTo>
                    <a:cubicBezTo>
                      <a:pt x="13730" y="61591"/>
                      <a:pt x="18627" y="66074"/>
                      <a:pt x="19965" y="71874"/>
                    </a:cubicBezTo>
                    <a:cubicBezTo>
                      <a:pt x="22675" y="83618"/>
                      <a:pt x="23958" y="107811"/>
                      <a:pt x="23958" y="107811"/>
                    </a:cubicBezTo>
                    <a:lnTo>
                      <a:pt x="0" y="547043"/>
                    </a:lnTo>
                    <a:close/>
                  </a:path>
                </a:pathLst>
              </a:custGeom>
              <a:solidFill>
                <a:srgbClr val="CC6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 name="Freeform 101">
                <a:extLst>
                  <a:ext uri="{FF2B5EF4-FFF2-40B4-BE49-F238E27FC236}">
                    <a16:creationId xmlns:a16="http://schemas.microsoft.com/office/drawing/2014/main" id="{20A5A09C-A3D9-B2B8-2AE3-B27B4F3C84E6}"/>
                  </a:ext>
                </a:extLst>
              </p:cNvPr>
              <p:cNvSpPr/>
              <p:nvPr/>
            </p:nvSpPr>
            <p:spPr>
              <a:xfrm>
                <a:off x="5582210" y="4864704"/>
                <a:ext cx="292369" cy="1000856"/>
              </a:xfrm>
              <a:custGeom>
                <a:avLst/>
                <a:gdLst>
                  <a:gd name="connsiteX0" fmla="*/ 172278 w 292369"/>
                  <a:gd name="connsiteY0" fmla="*/ 0 h 1000856"/>
                  <a:gd name="connsiteX1" fmla="*/ 172278 w 292369"/>
                  <a:gd name="connsiteY1" fmla="*/ 0 h 1000856"/>
                  <a:gd name="connsiteX2" fmla="*/ 202095 w 292369"/>
                  <a:gd name="connsiteY2" fmla="*/ 23191 h 1000856"/>
                  <a:gd name="connsiteX3" fmla="*/ 231913 w 292369"/>
                  <a:gd name="connsiteY3" fmla="*/ 46382 h 1000856"/>
                  <a:gd name="connsiteX4" fmla="*/ 221974 w 292369"/>
                  <a:gd name="connsiteY4" fmla="*/ 53008 h 1000856"/>
                  <a:gd name="connsiteX5" fmla="*/ 202095 w 292369"/>
                  <a:gd name="connsiteY5" fmla="*/ 46382 h 1000856"/>
                  <a:gd name="connsiteX6" fmla="*/ 192156 w 292369"/>
                  <a:gd name="connsiteY6" fmla="*/ 39756 h 1000856"/>
                  <a:gd name="connsiteX7" fmla="*/ 188843 w 292369"/>
                  <a:gd name="connsiteY7" fmla="*/ 49695 h 1000856"/>
                  <a:gd name="connsiteX8" fmla="*/ 205408 w 292369"/>
                  <a:gd name="connsiteY8" fmla="*/ 79513 h 1000856"/>
                  <a:gd name="connsiteX9" fmla="*/ 208721 w 292369"/>
                  <a:gd name="connsiteY9" fmla="*/ 89452 h 1000856"/>
                  <a:gd name="connsiteX10" fmla="*/ 215348 w 292369"/>
                  <a:gd name="connsiteY10" fmla="*/ 96078 h 1000856"/>
                  <a:gd name="connsiteX11" fmla="*/ 205408 w 292369"/>
                  <a:gd name="connsiteY11" fmla="*/ 99391 h 1000856"/>
                  <a:gd name="connsiteX12" fmla="*/ 172278 w 292369"/>
                  <a:gd name="connsiteY12" fmla="*/ 102704 h 1000856"/>
                  <a:gd name="connsiteX13" fmla="*/ 165652 w 292369"/>
                  <a:gd name="connsiteY13" fmla="*/ 122582 h 1000856"/>
                  <a:gd name="connsiteX14" fmla="*/ 168965 w 292369"/>
                  <a:gd name="connsiteY14" fmla="*/ 139148 h 1000856"/>
                  <a:gd name="connsiteX15" fmla="*/ 182217 w 292369"/>
                  <a:gd name="connsiteY15" fmla="*/ 162339 h 1000856"/>
                  <a:gd name="connsiteX16" fmla="*/ 192156 w 292369"/>
                  <a:gd name="connsiteY16" fmla="*/ 175591 h 1000856"/>
                  <a:gd name="connsiteX17" fmla="*/ 202095 w 292369"/>
                  <a:gd name="connsiteY17" fmla="*/ 178904 h 1000856"/>
                  <a:gd name="connsiteX18" fmla="*/ 212034 w 292369"/>
                  <a:gd name="connsiteY18" fmla="*/ 198782 h 1000856"/>
                  <a:gd name="connsiteX19" fmla="*/ 215348 w 292369"/>
                  <a:gd name="connsiteY19" fmla="*/ 208721 h 1000856"/>
                  <a:gd name="connsiteX20" fmla="*/ 225287 w 292369"/>
                  <a:gd name="connsiteY20" fmla="*/ 215348 h 1000856"/>
                  <a:gd name="connsiteX21" fmla="*/ 238539 w 292369"/>
                  <a:gd name="connsiteY21" fmla="*/ 235226 h 1000856"/>
                  <a:gd name="connsiteX22" fmla="*/ 255104 w 292369"/>
                  <a:gd name="connsiteY22" fmla="*/ 255104 h 1000856"/>
                  <a:gd name="connsiteX23" fmla="*/ 261730 w 292369"/>
                  <a:gd name="connsiteY23" fmla="*/ 265043 h 1000856"/>
                  <a:gd name="connsiteX24" fmla="*/ 265043 w 292369"/>
                  <a:gd name="connsiteY24" fmla="*/ 278295 h 1000856"/>
                  <a:gd name="connsiteX25" fmla="*/ 274982 w 292369"/>
                  <a:gd name="connsiteY25" fmla="*/ 288235 h 1000856"/>
                  <a:gd name="connsiteX26" fmla="*/ 284921 w 292369"/>
                  <a:gd name="connsiteY26" fmla="*/ 301487 h 1000856"/>
                  <a:gd name="connsiteX27" fmla="*/ 291548 w 292369"/>
                  <a:gd name="connsiteY27" fmla="*/ 311426 h 1000856"/>
                  <a:gd name="connsiteX28" fmla="*/ 274982 w 292369"/>
                  <a:gd name="connsiteY28" fmla="*/ 308113 h 1000856"/>
                  <a:gd name="connsiteX29" fmla="*/ 241852 w 292369"/>
                  <a:gd name="connsiteY29" fmla="*/ 294861 h 1000856"/>
                  <a:gd name="connsiteX30" fmla="*/ 231913 w 292369"/>
                  <a:gd name="connsiteY30" fmla="*/ 291548 h 1000856"/>
                  <a:gd name="connsiteX31" fmla="*/ 215348 w 292369"/>
                  <a:gd name="connsiteY31" fmla="*/ 278295 h 1000856"/>
                  <a:gd name="connsiteX32" fmla="*/ 221974 w 292369"/>
                  <a:gd name="connsiteY32" fmla="*/ 301487 h 1000856"/>
                  <a:gd name="connsiteX33" fmla="*/ 245165 w 292369"/>
                  <a:gd name="connsiteY33" fmla="*/ 334617 h 1000856"/>
                  <a:gd name="connsiteX34" fmla="*/ 251791 w 292369"/>
                  <a:gd name="connsiteY34" fmla="*/ 351182 h 1000856"/>
                  <a:gd name="connsiteX35" fmla="*/ 265043 w 292369"/>
                  <a:gd name="connsiteY35" fmla="*/ 371061 h 1000856"/>
                  <a:gd name="connsiteX36" fmla="*/ 271669 w 292369"/>
                  <a:gd name="connsiteY36" fmla="*/ 394252 h 1000856"/>
                  <a:gd name="connsiteX37" fmla="*/ 251791 w 292369"/>
                  <a:gd name="connsiteY37" fmla="*/ 390939 h 1000856"/>
                  <a:gd name="connsiteX38" fmla="*/ 218661 w 292369"/>
                  <a:gd name="connsiteY38" fmla="*/ 381000 h 1000856"/>
                  <a:gd name="connsiteX39" fmla="*/ 208721 w 292369"/>
                  <a:gd name="connsiteY39" fmla="*/ 377687 h 1000856"/>
                  <a:gd name="connsiteX40" fmla="*/ 172278 w 292369"/>
                  <a:gd name="connsiteY40" fmla="*/ 371061 h 1000856"/>
                  <a:gd name="connsiteX41" fmla="*/ 162339 w 292369"/>
                  <a:gd name="connsiteY41" fmla="*/ 364435 h 1000856"/>
                  <a:gd name="connsiteX42" fmla="*/ 165652 w 292369"/>
                  <a:gd name="connsiteY42" fmla="*/ 374374 h 1000856"/>
                  <a:gd name="connsiteX43" fmla="*/ 175591 w 292369"/>
                  <a:gd name="connsiteY43" fmla="*/ 377687 h 1000856"/>
                  <a:gd name="connsiteX44" fmla="*/ 192156 w 292369"/>
                  <a:gd name="connsiteY44" fmla="*/ 397565 h 1000856"/>
                  <a:gd name="connsiteX45" fmla="*/ 198782 w 292369"/>
                  <a:gd name="connsiteY45" fmla="*/ 407504 h 1000856"/>
                  <a:gd name="connsiteX46" fmla="*/ 202095 w 292369"/>
                  <a:gd name="connsiteY46" fmla="*/ 417443 h 1000856"/>
                  <a:gd name="connsiteX47" fmla="*/ 231913 w 292369"/>
                  <a:gd name="connsiteY47" fmla="*/ 434008 h 1000856"/>
                  <a:gd name="connsiteX48" fmla="*/ 238539 w 292369"/>
                  <a:gd name="connsiteY48" fmla="*/ 443948 h 1000856"/>
                  <a:gd name="connsiteX49" fmla="*/ 241852 w 292369"/>
                  <a:gd name="connsiteY49" fmla="*/ 453887 h 1000856"/>
                  <a:gd name="connsiteX50" fmla="*/ 255104 w 292369"/>
                  <a:gd name="connsiteY50" fmla="*/ 473765 h 1000856"/>
                  <a:gd name="connsiteX51" fmla="*/ 228600 w 292369"/>
                  <a:gd name="connsiteY51" fmla="*/ 477078 h 1000856"/>
                  <a:gd name="connsiteX52" fmla="*/ 198782 w 292369"/>
                  <a:gd name="connsiteY52" fmla="*/ 480391 h 1000856"/>
                  <a:gd name="connsiteX53" fmla="*/ 205408 w 292369"/>
                  <a:gd name="connsiteY53" fmla="*/ 506895 h 1000856"/>
                  <a:gd name="connsiteX54" fmla="*/ 218661 w 292369"/>
                  <a:gd name="connsiteY54" fmla="*/ 523461 h 1000856"/>
                  <a:gd name="connsiteX55" fmla="*/ 228600 w 292369"/>
                  <a:gd name="connsiteY55" fmla="*/ 530087 h 1000856"/>
                  <a:gd name="connsiteX56" fmla="*/ 238539 w 292369"/>
                  <a:gd name="connsiteY56" fmla="*/ 540026 h 1000856"/>
                  <a:gd name="connsiteX57" fmla="*/ 245165 w 292369"/>
                  <a:gd name="connsiteY57" fmla="*/ 573156 h 1000856"/>
                  <a:gd name="connsiteX58" fmla="*/ 231913 w 292369"/>
                  <a:gd name="connsiteY58" fmla="*/ 576469 h 1000856"/>
                  <a:gd name="connsiteX59" fmla="*/ 212034 w 292369"/>
                  <a:gd name="connsiteY59" fmla="*/ 583095 h 1000856"/>
                  <a:gd name="connsiteX60" fmla="*/ 205408 w 292369"/>
                  <a:gd name="connsiteY60" fmla="*/ 593035 h 1000856"/>
                  <a:gd name="connsiteX61" fmla="*/ 215348 w 292369"/>
                  <a:gd name="connsiteY61" fmla="*/ 602974 h 1000856"/>
                  <a:gd name="connsiteX62" fmla="*/ 251791 w 292369"/>
                  <a:gd name="connsiteY62" fmla="*/ 619539 h 1000856"/>
                  <a:gd name="connsiteX63" fmla="*/ 251791 w 292369"/>
                  <a:gd name="connsiteY63" fmla="*/ 642730 h 1000856"/>
                  <a:gd name="connsiteX64" fmla="*/ 241852 w 292369"/>
                  <a:gd name="connsiteY64" fmla="*/ 646043 h 1000856"/>
                  <a:gd name="connsiteX65" fmla="*/ 205408 w 292369"/>
                  <a:gd name="connsiteY65" fmla="*/ 639417 h 1000856"/>
                  <a:gd name="connsiteX66" fmla="*/ 212034 w 292369"/>
                  <a:gd name="connsiteY66" fmla="*/ 652669 h 1000856"/>
                  <a:gd name="connsiteX67" fmla="*/ 215348 w 292369"/>
                  <a:gd name="connsiteY67" fmla="*/ 662608 h 1000856"/>
                  <a:gd name="connsiteX68" fmla="*/ 228600 w 292369"/>
                  <a:gd name="connsiteY68" fmla="*/ 669235 h 1000856"/>
                  <a:gd name="connsiteX69" fmla="*/ 241852 w 292369"/>
                  <a:gd name="connsiteY69" fmla="*/ 679174 h 1000856"/>
                  <a:gd name="connsiteX70" fmla="*/ 245165 w 292369"/>
                  <a:gd name="connsiteY70" fmla="*/ 689113 h 1000856"/>
                  <a:gd name="connsiteX71" fmla="*/ 255104 w 292369"/>
                  <a:gd name="connsiteY71" fmla="*/ 695739 h 1000856"/>
                  <a:gd name="connsiteX72" fmla="*/ 265043 w 292369"/>
                  <a:gd name="connsiteY72" fmla="*/ 705678 h 1000856"/>
                  <a:gd name="connsiteX73" fmla="*/ 202095 w 292369"/>
                  <a:gd name="connsiteY73" fmla="*/ 705678 h 1000856"/>
                  <a:gd name="connsiteX74" fmla="*/ 188843 w 292369"/>
                  <a:gd name="connsiteY74" fmla="*/ 699052 h 1000856"/>
                  <a:gd name="connsiteX75" fmla="*/ 208721 w 292369"/>
                  <a:gd name="connsiteY75" fmla="*/ 718930 h 1000856"/>
                  <a:gd name="connsiteX76" fmla="*/ 228600 w 292369"/>
                  <a:gd name="connsiteY76" fmla="*/ 745435 h 1000856"/>
                  <a:gd name="connsiteX77" fmla="*/ 235226 w 292369"/>
                  <a:gd name="connsiteY77" fmla="*/ 755374 h 1000856"/>
                  <a:gd name="connsiteX78" fmla="*/ 245165 w 292369"/>
                  <a:gd name="connsiteY78" fmla="*/ 762000 h 1000856"/>
                  <a:gd name="connsiteX79" fmla="*/ 231913 w 292369"/>
                  <a:gd name="connsiteY79" fmla="*/ 758687 h 1000856"/>
                  <a:gd name="connsiteX80" fmla="*/ 198782 w 292369"/>
                  <a:gd name="connsiteY80" fmla="*/ 752061 h 1000856"/>
                  <a:gd name="connsiteX81" fmla="*/ 185530 w 292369"/>
                  <a:gd name="connsiteY81" fmla="*/ 755374 h 1000856"/>
                  <a:gd name="connsiteX82" fmla="*/ 202095 w 292369"/>
                  <a:gd name="connsiteY82" fmla="*/ 771939 h 1000856"/>
                  <a:gd name="connsiteX83" fmla="*/ 215348 w 292369"/>
                  <a:gd name="connsiteY83" fmla="*/ 788504 h 1000856"/>
                  <a:gd name="connsiteX84" fmla="*/ 228600 w 292369"/>
                  <a:gd name="connsiteY84" fmla="*/ 808382 h 1000856"/>
                  <a:gd name="connsiteX85" fmla="*/ 215348 w 292369"/>
                  <a:gd name="connsiteY85" fmla="*/ 821635 h 1000856"/>
                  <a:gd name="connsiteX86" fmla="*/ 205408 w 292369"/>
                  <a:gd name="connsiteY86" fmla="*/ 824948 h 1000856"/>
                  <a:gd name="connsiteX87" fmla="*/ 198782 w 292369"/>
                  <a:gd name="connsiteY87" fmla="*/ 834887 h 1000856"/>
                  <a:gd name="connsiteX88" fmla="*/ 175591 w 292369"/>
                  <a:gd name="connsiteY88" fmla="*/ 838200 h 1000856"/>
                  <a:gd name="connsiteX89" fmla="*/ 185530 w 292369"/>
                  <a:gd name="connsiteY89" fmla="*/ 848139 h 1000856"/>
                  <a:gd name="connsiteX90" fmla="*/ 198782 w 292369"/>
                  <a:gd name="connsiteY90" fmla="*/ 868017 h 1000856"/>
                  <a:gd name="connsiteX91" fmla="*/ 205408 w 292369"/>
                  <a:gd name="connsiteY91" fmla="*/ 877956 h 1000856"/>
                  <a:gd name="connsiteX92" fmla="*/ 212034 w 292369"/>
                  <a:gd name="connsiteY92" fmla="*/ 907774 h 1000856"/>
                  <a:gd name="connsiteX93" fmla="*/ 202095 w 292369"/>
                  <a:gd name="connsiteY93" fmla="*/ 911087 h 1000856"/>
                  <a:gd name="connsiteX94" fmla="*/ 188843 w 292369"/>
                  <a:gd name="connsiteY94" fmla="*/ 921026 h 1000856"/>
                  <a:gd name="connsiteX95" fmla="*/ 185530 w 292369"/>
                  <a:gd name="connsiteY95" fmla="*/ 934278 h 1000856"/>
                  <a:gd name="connsiteX96" fmla="*/ 175591 w 292369"/>
                  <a:gd name="connsiteY96" fmla="*/ 937591 h 1000856"/>
                  <a:gd name="connsiteX97" fmla="*/ 145774 w 292369"/>
                  <a:gd name="connsiteY97" fmla="*/ 940904 h 1000856"/>
                  <a:gd name="connsiteX98" fmla="*/ 159026 w 292369"/>
                  <a:gd name="connsiteY98" fmla="*/ 960782 h 1000856"/>
                  <a:gd name="connsiteX99" fmla="*/ 168965 w 292369"/>
                  <a:gd name="connsiteY99" fmla="*/ 967408 h 1000856"/>
                  <a:gd name="connsiteX100" fmla="*/ 175591 w 292369"/>
                  <a:gd name="connsiteY100" fmla="*/ 987287 h 1000856"/>
                  <a:gd name="connsiteX101" fmla="*/ 165652 w 292369"/>
                  <a:gd name="connsiteY101" fmla="*/ 987287 h 1000856"/>
                  <a:gd name="connsiteX102" fmla="*/ 155713 w 292369"/>
                  <a:gd name="connsiteY102" fmla="*/ 983974 h 1000856"/>
                  <a:gd name="connsiteX103" fmla="*/ 145774 w 292369"/>
                  <a:gd name="connsiteY103" fmla="*/ 974035 h 1000856"/>
                  <a:gd name="connsiteX104" fmla="*/ 135834 w 292369"/>
                  <a:gd name="connsiteY104" fmla="*/ 970721 h 1000856"/>
                  <a:gd name="connsiteX105" fmla="*/ 115956 w 292369"/>
                  <a:gd name="connsiteY105" fmla="*/ 957469 h 1000856"/>
                  <a:gd name="connsiteX106" fmla="*/ 106017 w 292369"/>
                  <a:gd name="connsiteY106" fmla="*/ 950843 h 1000856"/>
                  <a:gd name="connsiteX107" fmla="*/ 96078 w 292369"/>
                  <a:gd name="connsiteY107" fmla="*/ 957469 h 1000856"/>
                  <a:gd name="connsiteX108" fmla="*/ 79513 w 292369"/>
                  <a:gd name="connsiteY108" fmla="*/ 990600 h 1000856"/>
                  <a:gd name="connsiteX109" fmla="*/ 19878 w 292369"/>
                  <a:gd name="connsiteY109" fmla="*/ 993913 h 1000856"/>
                  <a:gd name="connsiteX110" fmla="*/ 9939 w 292369"/>
                  <a:gd name="connsiteY110" fmla="*/ 1000539 h 1000856"/>
                  <a:gd name="connsiteX111" fmla="*/ 13252 w 292369"/>
                  <a:gd name="connsiteY111" fmla="*/ 990600 h 1000856"/>
                  <a:gd name="connsiteX112" fmla="*/ 16565 w 292369"/>
                  <a:gd name="connsiteY112" fmla="*/ 977348 h 1000856"/>
                  <a:gd name="connsiteX113" fmla="*/ 19878 w 292369"/>
                  <a:gd name="connsiteY113" fmla="*/ 960782 h 1000856"/>
                  <a:gd name="connsiteX114" fmla="*/ 29817 w 292369"/>
                  <a:gd name="connsiteY114" fmla="*/ 947530 h 1000856"/>
                  <a:gd name="connsiteX115" fmla="*/ 36443 w 292369"/>
                  <a:gd name="connsiteY115" fmla="*/ 937591 h 1000856"/>
                  <a:gd name="connsiteX116" fmla="*/ 56321 w 292369"/>
                  <a:gd name="connsiteY116" fmla="*/ 921026 h 1000856"/>
                  <a:gd name="connsiteX117" fmla="*/ 76200 w 292369"/>
                  <a:gd name="connsiteY117" fmla="*/ 914400 h 1000856"/>
                  <a:gd name="connsiteX118" fmla="*/ 86139 w 292369"/>
                  <a:gd name="connsiteY118" fmla="*/ 884582 h 1000856"/>
                  <a:gd name="connsiteX119" fmla="*/ 89452 w 292369"/>
                  <a:gd name="connsiteY119" fmla="*/ 874643 h 1000856"/>
                  <a:gd name="connsiteX120" fmla="*/ 53008 w 292369"/>
                  <a:gd name="connsiteY120" fmla="*/ 877956 h 1000856"/>
                  <a:gd name="connsiteX121" fmla="*/ 33130 w 292369"/>
                  <a:gd name="connsiteY121" fmla="*/ 884582 h 1000856"/>
                  <a:gd name="connsiteX122" fmla="*/ 9939 w 292369"/>
                  <a:gd name="connsiteY122" fmla="*/ 877956 h 1000856"/>
                  <a:gd name="connsiteX123" fmla="*/ 0 w 292369"/>
                  <a:gd name="connsiteY123" fmla="*/ 874643 h 1000856"/>
                  <a:gd name="connsiteX124" fmla="*/ 13252 w 292369"/>
                  <a:gd name="connsiteY124" fmla="*/ 861391 h 1000856"/>
                  <a:gd name="connsiteX125" fmla="*/ 19878 w 292369"/>
                  <a:gd name="connsiteY125" fmla="*/ 851452 h 1000856"/>
                  <a:gd name="connsiteX126" fmla="*/ 29817 w 292369"/>
                  <a:gd name="connsiteY126" fmla="*/ 844826 h 1000856"/>
                  <a:gd name="connsiteX127" fmla="*/ 39756 w 292369"/>
                  <a:gd name="connsiteY127" fmla="*/ 831574 h 1000856"/>
                  <a:gd name="connsiteX128" fmla="*/ 49695 w 292369"/>
                  <a:gd name="connsiteY128" fmla="*/ 821635 h 1000856"/>
                  <a:gd name="connsiteX129" fmla="*/ 56321 w 292369"/>
                  <a:gd name="connsiteY129" fmla="*/ 811695 h 1000856"/>
                  <a:gd name="connsiteX130" fmla="*/ 62948 w 292369"/>
                  <a:gd name="connsiteY130" fmla="*/ 805069 h 1000856"/>
                  <a:gd name="connsiteX131" fmla="*/ 72887 w 292369"/>
                  <a:gd name="connsiteY131" fmla="*/ 785191 h 1000856"/>
                  <a:gd name="connsiteX132" fmla="*/ 82826 w 292369"/>
                  <a:gd name="connsiteY132" fmla="*/ 775252 h 1000856"/>
                  <a:gd name="connsiteX133" fmla="*/ 72887 w 292369"/>
                  <a:gd name="connsiteY133" fmla="*/ 765313 h 1000856"/>
                  <a:gd name="connsiteX134" fmla="*/ 62948 w 292369"/>
                  <a:gd name="connsiteY134" fmla="*/ 762000 h 1000856"/>
                  <a:gd name="connsiteX135" fmla="*/ 76200 w 292369"/>
                  <a:gd name="connsiteY135" fmla="*/ 722243 h 1000856"/>
                  <a:gd name="connsiteX136" fmla="*/ 82826 w 292369"/>
                  <a:gd name="connsiteY136" fmla="*/ 695739 h 1000856"/>
                  <a:gd name="connsiteX137" fmla="*/ 89452 w 292369"/>
                  <a:gd name="connsiteY137" fmla="*/ 665921 h 1000856"/>
                  <a:gd name="connsiteX138" fmla="*/ 89452 w 292369"/>
                  <a:gd name="connsiteY138" fmla="*/ 612913 h 1000856"/>
                  <a:gd name="connsiteX139" fmla="*/ 96078 w 292369"/>
                  <a:gd name="connsiteY139" fmla="*/ 602974 h 1000856"/>
                  <a:gd name="connsiteX140" fmla="*/ 79513 w 292369"/>
                  <a:gd name="connsiteY140" fmla="*/ 606287 h 1000856"/>
                  <a:gd name="connsiteX141" fmla="*/ 53008 w 292369"/>
                  <a:gd name="connsiteY141" fmla="*/ 616226 h 1000856"/>
                  <a:gd name="connsiteX142" fmla="*/ 29817 w 292369"/>
                  <a:gd name="connsiteY142" fmla="*/ 619539 h 1000856"/>
                  <a:gd name="connsiteX143" fmla="*/ 36443 w 292369"/>
                  <a:gd name="connsiteY143" fmla="*/ 566530 h 1000856"/>
                  <a:gd name="connsiteX144" fmla="*/ 39756 w 292369"/>
                  <a:gd name="connsiteY144" fmla="*/ 553278 h 1000856"/>
                  <a:gd name="connsiteX145" fmla="*/ 53008 w 292369"/>
                  <a:gd name="connsiteY145" fmla="*/ 520148 h 1000856"/>
                  <a:gd name="connsiteX146" fmla="*/ 62948 w 292369"/>
                  <a:gd name="connsiteY146" fmla="*/ 493643 h 1000856"/>
                  <a:gd name="connsiteX147" fmla="*/ 72887 w 292369"/>
                  <a:gd name="connsiteY147" fmla="*/ 487017 h 1000856"/>
                  <a:gd name="connsiteX148" fmla="*/ 99391 w 292369"/>
                  <a:gd name="connsiteY148" fmla="*/ 447261 h 1000856"/>
                  <a:gd name="connsiteX149" fmla="*/ 106017 w 292369"/>
                  <a:gd name="connsiteY149" fmla="*/ 437321 h 1000856"/>
                  <a:gd name="connsiteX150" fmla="*/ 115956 w 292369"/>
                  <a:gd name="connsiteY150" fmla="*/ 414130 h 1000856"/>
                  <a:gd name="connsiteX151" fmla="*/ 119269 w 292369"/>
                  <a:gd name="connsiteY151" fmla="*/ 404191 h 1000856"/>
                  <a:gd name="connsiteX152" fmla="*/ 129208 w 292369"/>
                  <a:gd name="connsiteY152" fmla="*/ 400878 h 1000856"/>
                  <a:gd name="connsiteX153" fmla="*/ 125895 w 292369"/>
                  <a:gd name="connsiteY153" fmla="*/ 384313 h 1000856"/>
                  <a:gd name="connsiteX154" fmla="*/ 99391 w 292369"/>
                  <a:gd name="connsiteY154" fmla="*/ 381000 h 1000856"/>
                  <a:gd name="connsiteX155" fmla="*/ 102704 w 292369"/>
                  <a:gd name="connsiteY155" fmla="*/ 357808 h 1000856"/>
                  <a:gd name="connsiteX156" fmla="*/ 109330 w 292369"/>
                  <a:gd name="connsiteY156" fmla="*/ 337930 h 1000856"/>
                  <a:gd name="connsiteX157" fmla="*/ 112643 w 292369"/>
                  <a:gd name="connsiteY157" fmla="*/ 327991 h 1000856"/>
                  <a:gd name="connsiteX158" fmla="*/ 129208 w 292369"/>
                  <a:gd name="connsiteY158" fmla="*/ 304800 h 1000856"/>
                  <a:gd name="connsiteX159" fmla="*/ 132521 w 292369"/>
                  <a:gd name="connsiteY159" fmla="*/ 291548 h 1000856"/>
                  <a:gd name="connsiteX160" fmla="*/ 139148 w 292369"/>
                  <a:gd name="connsiteY160" fmla="*/ 261730 h 1000856"/>
                  <a:gd name="connsiteX161" fmla="*/ 142461 w 292369"/>
                  <a:gd name="connsiteY161" fmla="*/ 251791 h 1000856"/>
                  <a:gd name="connsiteX162" fmla="*/ 139148 w 292369"/>
                  <a:gd name="connsiteY162" fmla="*/ 225287 h 1000856"/>
                  <a:gd name="connsiteX163" fmla="*/ 135834 w 292369"/>
                  <a:gd name="connsiteY163" fmla="*/ 212035 h 1000856"/>
                  <a:gd name="connsiteX164" fmla="*/ 142461 w 292369"/>
                  <a:gd name="connsiteY164" fmla="*/ 162339 h 1000856"/>
                  <a:gd name="connsiteX165" fmla="*/ 145774 w 292369"/>
                  <a:gd name="connsiteY165" fmla="*/ 145774 h 1000856"/>
                  <a:gd name="connsiteX166" fmla="*/ 152400 w 292369"/>
                  <a:gd name="connsiteY166" fmla="*/ 132521 h 1000856"/>
                  <a:gd name="connsiteX167" fmla="*/ 159026 w 292369"/>
                  <a:gd name="connsiteY167" fmla="*/ 112643 h 1000856"/>
                  <a:gd name="connsiteX168" fmla="*/ 165652 w 292369"/>
                  <a:gd name="connsiteY168" fmla="*/ 99391 h 1000856"/>
                  <a:gd name="connsiteX169" fmla="*/ 172278 w 292369"/>
                  <a:gd name="connsiteY169" fmla="*/ 89452 h 1000856"/>
                  <a:gd name="connsiteX170" fmla="*/ 178904 w 292369"/>
                  <a:gd name="connsiteY170" fmla="*/ 69574 h 1000856"/>
                  <a:gd name="connsiteX171" fmla="*/ 182217 w 292369"/>
                  <a:gd name="connsiteY171" fmla="*/ 59635 h 1000856"/>
                  <a:gd name="connsiteX172" fmla="*/ 172278 w 292369"/>
                  <a:gd name="connsiteY172" fmla="*/ 0 h 100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292369" h="1000856">
                    <a:moveTo>
                      <a:pt x="172278" y="0"/>
                    </a:moveTo>
                    <a:lnTo>
                      <a:pt x="172278" y="0"/>
                    </a:lnTo>
                    <a:cubicBezTo>
                      <a:pt x="182217" y="7730"/>
                      <a:pt x="192535" y="14997"/>
                      <a:pt x="202095" y="23191"/>
                    </a:cubicBezTo>
                    <a:cubicBezTo>
                      <a:pt x="230175" y="47259"/>
                      <a:pt x="206603" y="33727"/>
                      <a:pt x="231913" y="46382"/>
                    </a:cubicBezTo>
                    <a:cubicBezTo>
                      <a:pt x="228600" y="48591"/>
                      <a:pt x="225956" y="53008"/>
                      <a:pt x="221974" y="53008"/>
                    </a:cubicBezTo>
                    <a:cubicBezTo>
                      <a:pt x="214989" y="53008"/>
                      <a:pt x="202095" y="46382"/>
                      <a:pt x="202095" y="46382"/>
                    </a:cubicBezTo>
                    <a:cubicBezTo>
                      <a:pt x="198782" y="44173"/>
                      <a:pt x="196019" y="38790"/>
                      <a:pt x="192156" y="39756"/>
                    </a:cubicBezTo>
                    <a:cubicBezTo>
                      <a:pt x="188768" y="40603"/>
                      <a:pt x="188457" y="46224"/>
                      <a:pt x="188843" y="49695"/>
                    </a:cubicBezTo>
                    <a:cubicBezTo>
                      <a:pt x="190870" y="67938"/>
                      <a:pt x="194609" y="68714"/>
                      <a:pt x="205408" y="79513"/>
                    </a:cubicBezTo>
                    <a:cubicBezTo>
                      <a:pt x="206512" y="82826"/>
                      <a:pt x="206924" y="86458"/>
                      <a:pt x="208721" y="89452"/>
                    </a:cubicBezTo>
                    <a:cubicBezTo>
                      <a:pt x="210328" y="92131"/>
                      <a:pt x="216336" y="93115"/>
                      <a:pt x="215348" y="96078"/>
                    </a:cubicBezTo>
                    <a:cubicBezTo>
                      <a:pt x="214244" y="99391"/>
                      <a:pt x="208860" y="98860"/>
                      <a:pt x="205408" y="99391"/>
                    </a:cubicBezTo>
                    <a:cubicBezTo>
                      <a:pt x="194439" y="101079"/>
                      <a:pt x="183321" y="101600"/>
                      <a:pt x="172278" y="102704"/>
                    </a:cubicBezTo>
                    <a:cubicBezTo>
                      <a:pt x="170069" y="109330"/>
                      <a:pt x="164282" y="115733"/>
                      <a:pt x="165652" y="122582"/>
                    </a:cubicBezTo>
                    <a:cubicBezTo>
                      <a:pt x="166756" y="128104"/>
                      <a:pt x="167184" y="133806"/>
                      <a:pt x="168965" y="139148"/>
                    </a:cubicBezTo>
                    <a:cubicBezTo>
                      <a:pt x="171391" y="146427"/>
                      <a:pt x="177673" y="155977"/>
                      <a:pt x="182217" y="162339"/>
                    </a:cubicBezTo>
                    <a:cubicBezTo>
                      <a:pt x="185426" y="166832"/>
                      <a:pt x="187914" y="172056"/>
                      <a:pt x="192156" y="175591"/>
                    </a:cubicBezTo>
                    <a:cubicBezTo>
                      <a:pt x="194839" y="177827"/>
                      <a:pt x="198782" y="177800"/>
                      <a:pt x="202095" y="178904"/>
                    </a:cubicBezTo>
                    <a:cubicBezTo>
                      <a:pt x="210420" y="203879"/>
                      <a:pt x="199192" y="173100"/>
                      <a:pt x="212034" y="198782"/>
                    </a:cubicBezTo>
                    <a:cubicBezTo>
                      <a:pt x="213596" y="201906"/>
                      <a:pt x="213166" y="205994"/>
                      <a:pt x="215348" y="208721"/>
                    </a:cubicBezTo>
                    <a:cubicBezTo>
                      <a:pt x="217836" y="211830"/>
                      <a:pt x="221974" y="213139"/>
                      <a:pt x="225287" y="215348"/>
                    </a:cubicBezTo>
                    <a:cubicBezTo>
                      <a:pt x="232394" y="236668"/>
                      <a:pt x="223029" y="213511"/>
                      <a:pt x="238539" y="235226"/>
                    </a:cubicBezTo>
                    <a:cubicBezTo>
                      <a:pt x="253824" y="256625"/>
                      <a:pt x="235510" y="242042"/>
                      <a:pt x="255104" y="255104"/>
                    </a:cubicBezTo>
                    <a:cubicBezTo>
                      <a:pt x="257313" y="258417"/>
                      <a:pt x="260162" y="261383"/>
                      <a:pt x="261730" y="265043"/>
                    </a:cubicBezTo>
                    <a:cubicBezTo>
                      <a:pt x="263524" y="269228"/>
                      <a:pt x="262784" y="274342"/>
                      <a:pt x="265043" y="278295"/>
                    </a:cubicBezTo>
                    <a:cubicBezTo>
                      <a:pt x="267368" y="282363"/>
                      <a:pt x="271933" y="284677"/>
                      <a:pt x="274982" y="288235"/>
                    </a:cubicBezTo>
                    <a:cubicBezTo>
                      <a:pt x="278575" y="292427"/>
                      <a:pt x="281711" y="296994"/>
                      <a:pt x="284921" y="301487"/>
                    </a:cubicBezTo>
                    <a:cubicBezTo>
                      <a:pt x="287236" y="304727"/>
                      <a:pt x="294861" y="309217"/>
                      <a:pt x="291548" y="311426"/>
                    </a:cubicBezTo>
                    <a:cubicBezTo>
                      <a:pt x="286862" y="314550"/>
                      <a:pt x="280504" y="309217"/>
                      <a:pt x="274982" y="308113"/>
                    </a:cubicBezTo>
                    <a:cubicBezTo>
                      <a:pt x="255483" y="298363"/>
                      <a:pt x="266415" y="303049"/>
                      <a:pt x="241852" y="294861"/>
                    </a:cubicBezTo>
                    <a:lnTo>
                      <a:pt x="231913" y="291548"/>
                    </a:lnTo>
                    <a:cubicBezTo>
                      <a:pt x="231761" y="291396"/>
                      <a:pt x="216045" y="274811"/>
                      <a:pt x="215348" y="278295"/>
                    </a:cubicBezTo>
                    <a:cubicBezTo>
                      <a:pt x="213771" y="286179"/>
                      <a:pt x="218605" y="294187"/>
                      <a:pt x="221974" y="301487"/>
                    </a:cubicBezTo>
                    <a:cubicBezTo>
                      <a:pt x="235638" y="331092"/>
                      <a:pt x="232286" y="311435"/>
                      <a:pt x="245165" y="334617"/>
                    </a:cubicBezTo>
                    <a:cubicBezTo>
                      <a:pt x="248053" y="339816"/>
                      <a:pt x="248943" y="345961"/>
                      <a:pt x="251791" y="351182"/>
                    </a:cubicBezTo>
                    <a:cubicBezTo>
                      <a:pt x="255604" y="358173"/>
                      <a:pt x="262525" y="363506"/>
                      <a:pt x="265043" y="371061"/>
                    </a:cubicBezTo>
                    <a:cubicBezTo>
                      <a:pt x="265719" y="373089"/>
                      <a:pt x="272825" y="393559"/>
                      <a:pt x="271669" y="394252"/>
                    </a:cubicBezTo>
                    <a:cubicBezTo>
                      <a:pt x="265909" y="397708"/>
                      <a:pt x="258417" y="392043"/>
                      <a:pt x="251791" y="390939"/>
                    </a:cubicBezTo>
                    <a:cubicBezTo>
                      <a:pt x="204566" y="375197"/>
                      <a:pt x="253701" y="391011"/>
                      <a:pt x="218661" y="381000"/>
                    </a:cubicBezTo>
                    <a:cubicBezTo>
                      <a:pt x="215303" y="380041"/>
                      <a:pt x="212109" y="378534"/>
                      <a:pt x="208721" y="377687"/>
                    </a:cubicBezTo>
                    <a:cubicBezTo>
                      <a:pt x="199459" y="375372"/>
                      <a:pt x="181140" y="372538"/>
                      <a:pt x="172278" y="371061"/>
                    </a:cubicBezTo>
                    <a:cubicBezTo>
                      <a:pt x="168965" y="368852"/>
                      <a:pt x="165900" y="362654"/>
                      <a:pt x="162339" y="364435"/>
                    </a:cubicBezTo>
                    <a:cubicBezTo>
                      <a:pt x="159215" y="365997"/>
                      <a:pt x="163183" y="371905"/>
                      <a:pt x="165652" y="374374"/>
                    </a:cubicBezTo>
                    <a:cubicBezTo>
                      <a:pt x="168121" y="376843"/>
                      <a:pt x="172278" y="376583"/>
                      <a:pt x="175591" y="377687"/>
                    </a:cubicBezTo>
                    <a:cubicBezTo>
                      <a:pt x="192042" y="402364"/>
                      <a:pt x="170898" y="372056"/>
                      <a:pt x="192156" y="397565"/>
                    </a:cubicBezTo>
                    <a:cubicBezTo>
                      <a:pt x="194705" y="400624"/>
                      <a:pt x="197001" y="403943"/>
                      <a:pt x="198782" y="407504"/>
                    </a:cubicBezTo>
                    <a:cubicBezTo>
                      <a:pt x="200344" y="410628"/>
                      <a:pt x="199626" y="414974"/>
                      <a:pt x="202095" y="417443"/>
                    </a:cubicBezTo>
                    <a:cubicBezTo>
                      <a:pt x="213487" y="428834"/>
                      <a:pt x="219415" y="429842"/>
                      <a:pt x="231913" y="434008"/>
                    </a:cubicBezTo>
                    <a:cubicBezTo>
                      <a:pt x="234122" y="437321"/>
                      <a:pt x="236758" y="440386"/>
                      <a:pt x="238539" y="443948"/>
                    </a:cubicBezTo>
                    <a:cubicBezTo>
                      <a:pt x="240101" y="447072"/>
                      <a:pt x="240156" y="450834"/>
                      <a:pt x="241852" y="453887"/>
                    </a:cubicBezTo>
                    <a:cubicBezTo>
                      <a:pt x="245719" y="460848"/>
                      <a:pt x="255104" y="473765"/>
                      <a:pt x="255104" y="473765"/>
                    </a:cubicBezTo>
                    <a:cubicBezTo>
                      <a:pt x="236137" y="486409"/>
                      <a:pt x="255210" y="477078"/>
                      <a:pt x="228600" y="477078"/>
                    </a:cubicBezTo>
                    <a:cubicBezTo>
                      <a:pt x="218600" y="477078"/>
                      <a:pt x="208721" y="479287"/>
                      <a:pt x="198782" y="480391"/>
                    </a:cubicBezTo>
                    <a:cubicBezTo>
                      <a:pt x="200042" y="486692"/>
                      <a:pt x="202012" y="500103"/>
                      <a:pt x="205408" y="506895"/>
                    </a:cubicBezTo>
                    <a:cubicBezTo>
                      <a:pt x="208280" y="512639"/>
                      <a:pt x="213522" y="519350"/>
                      <a:pt x="218661" y="523461"/>
                    </a:cubicBezTo>
                    <a:cubicBezTo>
                      <a:pt x="221770" y="525948"/>
                      <a:pt x="225541" y="527538"/>
                      <a:pt x="228600" y="530087"/>
                    </a:cubicBezTo>
                    <a:cubicBezTo>
                      <a:pt x="232199" y="533086"/>
                      <a:pt x="235226" y="536713"/>
                      <a:pt x="238539" y="540026"/>
                    </a:cubicBezTo>
                    <a:cubicBezTo>
                      <a:pt x="240748" y="551069"/>
                      <a:pt x="256091" y="570425"/>
                      <a:pt x="245165" y="573156"/>
                    </a:cubicBezTo>
                    <a:cubicBezTo>
                      <a:pt x="240748" y="574260"/>
                      <a:pt x="236274" y="575161"/>
                      <a:pt x="231913" y="576469"/>
                    </a:cubicBezTo>
                    <a:cubicBezTo>
                      <a:pt x="225223" y="578476"/>
                      <a:pt x="212034" y="583095"/>
                      <a:pt x="212034" y="583095"/>
                    </a:cubicBezTo>
                    <a:cubicBezTo>
                      <a:pt x="209825" y="586408"/>
                      <a:pt x="204753" y="589107"/>
                      <a:pt x="205408" y="593035"/>
                    </a:cubicBezTo>
                    <a:cubicBezTo>
                      <a:pt x="206178" y="597657"/>
                      <a:pt x="211649" y="600097"/>
                      <a:pt x="215348" y="602974"/>
                    </a:cubicBezTo>
                    <a:cubicBezTo>
                      <a:pt x="235188" y="618405"/>
                      <a:pt x="230757" y="615332"/>
                      <a:pt x="251791" y="619539"/>
                    </a:cubicBezTo>
                    <a:cubicBezTo>
                      <a:pt x="254479" y="627604"/>
                      <a:pt x="258643" y="634165"/>
                      <a:pt x="251791" y="642730"/>
                    </a:cubicBezTo>
                    <a:cubicBezTo>
                      <a:pt x="249609" y="645457"/>
                      <a:pt x="245165" y="644939"/>
                      <a:pt x="241852" y="646043"/>
                    </a:cubicBezTo>
                    <a:cubicBezTo>
                      <a:pt x="232277" y="638862"/>
                      <a:pt x="220030" y="624796"/>
                      <a:pt x="205408" y="639417"/>
                    </a:cubicBezTo>
                    <a:cubicBezTo>
                      <a:pt x="201916" y="642909"/>
                      <a:pt x="210088" y="648130"/>
                      <a:pt x="212034" y="652669"/>
                    </a:cubicBezTo>
                    <a:cubicBezTo>
                      <a:pt x="213410" y="655879"/>
                      <a:pt x="212879" y="660139"/>
                      <a:pt x="215348" y="662608"/>
                    </a:cubicBezTo>
                    <a:cubicBezTo>
                      <a:pt x="218840" y="666100"/>
                      <a:pt x="224412" y="666617"/>
                      <a:pt x="228600" y="669235"/>
                    </a:cubicBezTo>
                    <a:cubicBezTo>
                      <a:pt x="233282" y="672162"/>
                      <a:pt x="237435" y="675861"/>
                      <a:pt x="241852" y="679174"/>
                    </a:cubicBezTo>
                    <a:cubicBezTo>
                      <a:pt x="242956" y="682487"/>
                      <a:pt x="242983" y="686386"/>
                      <a:pt x="245165" y="689113"/>
                    </a:cubicBezTo>
                    <a:cubicBezTo>
                      <a:pt x="247652" y="692222"/>
                      <a:pt x="252045" y="693190"/>
                      <a:pt x="255104" y="695739"/>
                    </a:cubicBezTo>
                    <a:cubicBezTo>
                      <a:pt x="258703" y="698738"/>
                      <a:pt x="261730" y="702365"/>
                      <a:pt x="265043" y="705678"/>
                    </a:cubicBezTo>
                    <a:cubicBezTo>
                      <a:pt x="239012" y="712186"/>
                      <a:pt x="244203" y="712327"/>
                      <a:pt x="202095" y="705678"/>
                    </a:cubicBezTo>
                    <a:cubicBezTo>
                      <a:pt x="197217" y="704908"/>
                      <a:pt x="193260" y="701261"/>
                      <a:pt x="188843" y="699052"/>
                    </a:cubicBezTo>
                    <a:cubicBezTo>
                      <a:pt x="208903" y="729142"/>
                      <a:pt x="177901" y="685028"/>
                      <a:pt x="208721" y="718930"/>
                    </a:cubicBezTo>
                    <a:cubicBezTo>
                      <a:pt x="216150" y="727102"/>
                      <a:pt x="222474" y="736246"/>
                      <a:pt x="228600" y="745435"/>
                    </a:cubicBezTo>
                    <a:cubicBezTo>
                      <a:pt x="230809" y="748748"/>
                      <a:pt x="232410" y="752558"/>
                      <a:pt x="235226" y="755374"/>
                    </a:cubicBezTo>
                    <a:cubicBezTo>
                      <a:pt x="238042" y="758190"/>
                      <a:pt x="247981" y="759184"/>
                      <a:pt x="245165" y="762000"/>
                    </a:cubicBezTo>
                    <a:cubicBezTo>
                      <a:pt x="241945" y="765220"/>
                      <a:pt x="236365" y="759641"/>
                      <a:pt x="231913" y="758687"/>
                    </a:cubicBezTo>
                    <a:cubicBezTo>
                      <a:pt x="220901" y="756327"/>
                      <a:pt x="209826" y="754270"/>
                      <a:pt x="198782" y="752061"/>
                    </a:cubicBezTo>
                    <a:cubicBezTo>
                      <a:pt x="194365" y="753165"/>
                      <a:pt x="187221" y="751146"/>
                      <a:pt x="185530" y="755374"/>
                    </a:cubicBezTo>
                    <a:cubicBezTo>
                      <a:pt x="180714" y="767415"/>
                      <a:pt x="196666" y="770129"/>
                      <a:pt x="202095" y="771939"/>
                    </a:cubicBezTo>
                    <a:cubicBezTo>
                      <a:pt x="220458" y="784181"/>
                      <a:pt x="205935" y="771561"/>
                      <a:pt x="215348" y="788504"/>
                    </a:cubicBezTo>
                    <a:cubicBezTo>
                      <a:pt x="219216" y="795465"/>
                      <a:pt x="228600" y="808382"/>
                      <a:pt x="228600" y="808382"/>
                    </a:cubicBezTo>
                    <a:cubicBezTo>
                      <a:pt x="224183" y="812800"/>
                      <a:pt x="220432" y="818004"/>
                      <a:pt x="215348" y="821635"/>
                    </a:cubicBezTo>
                    <a:cubicBezTo>
                      <a:pt x="212506" y="823665"/>
                      <a:pt x="208135" y="822766"/>
                      <a:pt x="205408" y="824948"/>
                    </a:cubicBezTo>
                    <a:cubicBezTo>
                      <a:pt x="202299" y="827435"/>
                      <a:pt x="202421" y="833270"/>
                      <a:pt x="198782" y="834887"/>
                    </a:cubicBezTo>
                    <a:cubicBezTo>
                      <a:pt x="191646" y="838058"/>
                      <a:pt x="183321" y="837096"/>
                      <a:pt x="175591" y="838200"/>
                    </a:cubicBezTo>
                    <a:cubicBezTo>
                      <a:pt x="178904" y="841513"/>
                      <a:pt x="183205" y="844071"/>
                      <a:pt x="185530" y="848139"/>
                    </a:cubicBezTo>
                    <a:cubicBezTo>
                      <a:pt x="198695" y="871178"/>
                      <a:pt x="177283" y="853685"/>
                      <a:pt x="198782" y="868017"/>
                    </a:cubicBezTo>
                    <a:cubicBezTo>
                      <a:pt x="200991" y="871330"/>
                      <a:pt x="203627" y="874395"/>
                      <a:pt x="205408" y="877956"/>
                    </a:cubicBezTo>
                    <a:cubicBezTo>
                      <a:pt x="209486" y="886112"/>
                      <a:pt x="210762" y="900139"/>
                      <a:pt x="212034" y="907774"/>
                    </a:cubicBezTo>
                    <a:cubicBezTo>
                      <a:pt x="208721" y="908878"/>
                      <a:pt x="205587" y="911087"/>
                      <a:pt x="202095" y="911087"/>
                    </a:cubicBezTo>
                    <a:cubicBezTo>
                      <a:pt x="182117" y="911087"/>
                      <a:pt x="183314" y="898910"/>
                      <a:pt x="188843" y="921026"/>
                    </a:cubicBezTo>
                    <a:cubicBezTo>
                      <a:pt x="187739" y="925443"/>
                      <a:pt x="188374" y="930722"/>
                      <a:pt x="185530" y="934278"/>
                    </a:cubicBezTo>
                    <a:cubicBezTo>
                      <a:pt x="183348" y="937005"/>
                      <a:pt x="179036" y="937017"/>
                      <a:pt x="175591" y="937591"/>
                    </a:cubicBezTo>
                    <a:cubicBezTo>
                      <a:pt x="165727" y="939235"/>
                      <a:pt x="155713" y="939800"/>
                      <a:pt x="145774" y="940904"/>
                    </a:cubicBezTo>
                    <a:cubicBezTo>
                      <a:pt x="170726" y="957539"/>
                      <a:pt x="141911" y="935110"/>
                      <a:pt x="159026" y="960782"/>
                    </a:cubicBezTo>
                    <a:cubicBezTo>
                      <a:pt x="161235" y="964095"/>
                      <a:pt x="165652" y="965199"/>
                      <a:pt x="168965" y="967408"/>
                    </a:cubicBezTo>
                    <a:lnTo>
                      <a:pt x="175591" y="987287"/>
                    </a:lnTo>
                    <a:cubicBezTo>
                      <a:pt x="181396" y="1004703"/>
                      <a:pt x="180518" y="995782"/>
                      <a:pt x="165652" y="987287"/>
                    </a:cubicBezTo>
                    <a:cubicBezTo>
                      <a:pt x="162620" y="985554"/>
                      <a:pt x="159026" y="985078"/>
                      <a:pt x="155713" y="983974"/>
                    </a:cubicBezTo>
                    <a:cubicBezTo>
                      <a:pt x="152400" y="980661"/>
                      <a:pt x="149672" y="976634"/>
                      <a:pt x="145774" y="974035"/>
                    </a:cubicBezTo>
                    <a:cubicBezTo>
                      <a:pt x="142868" y="972098"/>
                      <a:pt x="138887" y="972417"/>
                      <a:pt x="135834" y="970721"/>
                    </a:cubicBezTo>
                    <a:cubicBezTo>
                      <a:pt x="128873" y="966854"/>
                      <a:pt x="122582" y="961886"/>
                      <a:pt x="115956" y="957469"/>
                    </a:cubicBezTo>
                    <a:lnTo>
                      <a:pt x="106017" y="950843"/>
                    </a:lnTo>
                    <a:cubicBezTo>
                      <a:pt x="102704" y="953052"/>
                      <a:pt x="97859" y="953908"/>
                      <a:pt x="96078" y="957469"/>
                    </a:cubicBezTo>
                    <a:cubicBezTo>
                      <a:pt x="91610" y="966405"/>
                      <a:pt x="95664" y="988293"/>
                      <a:pt x="79513" y="990600"/>
                    </a:cubicBezTo>
                    <a:cubicBezTo>
                      <a:pt x="59804" y="993416"/>
                      <a:pt x="39756" y="992809"/>
                      <a:pt x="19878" y="993913"/>
                    </a:cubicBezTo>
                    <a:cubicBezTo>
                      <a:pt x="16565" y="996122"/>
                      <a:pt x="13500" y="1002320"/>
                      <a:pt x="9939" y="1000539"/>
                    </a:cubicBezTo>
                    <a:cubicBezTo>
                      <a:pt x="6815" y="998977"/>
                      <a:pt x="12293" y="993958"/>
                      <a:pt x="13252" y="990600"/>
                    </a:cubicBezTo>
                    <a:cubicBezTo>
                      <a:pt x="14503" y="986222"/>
                      <a:pt x="15577" y="981793"/>
                      <a:pt x="16565" y="977348"/>
                    </a:cubicBezTo>
                    <a:cubicBezTo>
                      <a:pt x="17787" y="971851"/>
                      <a:pt x="17591" y="965928"/>
                      <a:pt x="19878" y="960782"/>
                    </a:cubicBezTo>
                    <a:cubicBezTo>
                      <a:pt x="22120" y="955736"/>
                      <a:pt x="26608" y="952023"/>
                      <a:pt x="29817" y="947530"/>
                    </a:cubicBezTo>
                    <a:cubicBezTo>
                      <a:pt x="32131" y="944290"/>
                      <a:pt x="33894" y="940650"/>
                      <a:pt x="36443" y="937591"/>
                    </a:cubicBezTo>
                    <a:cubicBezTo>
                      <a:pt x="41032" y="932084"/>
                      <a:pt x="49423" y="924092"/>
                      <a:pt x="56321" y="921026"/>
                    </a:cubicBezTo>
                    <a:cubicBezTo>
                      <a:pt x="62704" y="918189"/>
                      <a:pt x="69574" y="916609"/>
                      <a:pt x="76200" y="914400"/>
                    </a:cubicBezTo>
                    <a:cubicBezTo>
                      <a:pt x="87728" y="897108"/>
                      <a:pt x="80188" y="911364"/>
                      <a:pt x="86139" y="884582"/>
                    </a:cubicBezTo>
                    <a:cubicBezTo>
                      <a:pt x="86897" y="881173"/>
                      <a:pt x="92876" y="875328"/>
                      <a:pt x="89452" y="874643"/>
                    </a:cubicBezTo>
                    <a:cubicBezTo>
                      <a:pt x="77491" y="872251"/>
                      <a:pt x="65156" y="876852"/>
                      <a:pt x="53008" y="877956"/>
                    </a:cubicBezTo>
                    <a:cubicBezTo>
                      <a:pt x="46382" y="880165"/>
                      <a:pt x="39756" y="886791"/>
                      <a:pt x="33130" y="884582"/>
                    </a:cubicBezTo>
                    <a:cubicBezTo>
                      <a:pt x="9300" y="876639"/>
                      <a:pt x="39059" y="886276"/>
                      <a:pt x="9939" y="877956"/>
                    </a:cubicBezTo>
                    <a:cubicBezTo>
                      <a:pt x="6581" y="876997"/>
                      <a:pt x="3313" y="875747"/>
                      <a:pt x="0" y="874643"/>
                    </a:cubicBezTo>
                    <a:cubicBezTo>
                      <a:pt x="4417" y="870226"/>
                      <a:pt x="9186" y="866134"/>
                      <a:pt x="13252" y="861391"/>
                    </a:cubicBezTo>
                    <a:cubicBezTo>
                      <a:pt x="15843" y="858368"/>
                      <a:pt x="17062" y="854268"/>
                      <a:pt x="19878" y="851452"/>
                    </a:cubicBezTo>
                    <a:cubicBezTo>
                      <a:pt x="22694" y="848636"/>
                      <a:pt x="26504" y="847035"/>
                      <a:pt x="29817" y="844826"/>
                    </a:cubicBezTo>
                    <a:cubicBezTo>
                      <a:pt x="33130" y="840409"/>
                      <a:pt x="36163" y="835766"/>
                      <a:pt x="39756" y="831574"/>
                    </a:cubicBezTo>
                    <a:cubicBezTo>
                      <a:pt x="42805" y="828017"/>
                      <a:pt x="46696" y="825234"/>
                      <a:pt x="49695" y="821635"/>
                    </a:cubicBezTo>
                    <a:cubicBezTo>
                      <a:pt x="52244" y="818576"/>
                      <a:pt x="53833" y="814804"/>
                      <a:pt x="56321" y="811695"/>
                    </a:cubicBezTo>
                    <a:cubicBezTo>
                      <a:pt x="58272" y="809256"/>
                      <a:pt x="60997" y="807508"/>
                      <a:pt x="62948" y="805069"/>
                    </a:cubicBezTo>
                    <a:cubicBezTo>
                      <a:pt x="94214" y="765989"/>
                      <a:pt x="48403" y="821917"/>
                      <a:pt x="72887" y="785191"/>
                    </a:cubicBezTo>
                    <a:cubicBezTo>
                      <a:pt x="75486" y="781293"/>
                      <a:pt x="79513" y="778565"/>
                      <a:pt x="82826" y="775252"/>
                    </a:cubicBezTo>
                    <a:cubicBezTo>
                      <a:pt x="79513" y="771939"/>
                      <a:pt x="76785" y="767912"/>
                      <a:pt x="72887" y="765313"/>
                    </a:cubicBezTo>
                    <a:cubicBezTo>
                      <a:pt x="69981" y="763376"/>
                      <a:pt x="63295" y="765475"/>
                      <a:pt x="62948" y="762000"/>
                    </a:cubicBezTo>
                    <a:cubicBezTo>
                      <a:pt x="60994" y="742461"/>
                      <a:pt x="67619" y="735114"/>
                      <a:pt x="76200" y="722243"/>
                    </a:cubicBezTo>
                    <a:cubicBezTo>
                      <a:pt x="82936" y="688565"/>
                      <a:pt x="76034" y="719510"/>
                      <a:pt x="82826" y="695739"/>
                    </a:cubicBezTo>
                    <a:cubicBezTo>
                      <a:pt x="85946" y="684821"/>
                      <a:pt x="87175" y="677309"/>
                      <a:pt x="89452" y="665921"/>
                    </a:cubicBezTo>
                    <a:cubicBezTo>
                      <a:pt x="83897" y="643700"/>
                      <a:pt x="82890" y="645723"/>
                      <a:pt x="89452" y="612913"/>
                    </a:cubicBezTo>
                    <a:cubicBezTo>
                      <a:pt x="90233" y="609009"/>
                      <a:pt x="99391" y="605183"/>
                      <a:pt x="96078" y="602974"/>
                    </a:cubicBezTo>
                    <a:cubicBezTo>
                      <a:pt x="91393" y="599850"/>
                      <a:pt x="84907" y="604669"/>
                      <a:pt x="79513" y="606287"/>
                    </a:cubicBezTo>
                    <a:cubicBezTo>
                      <a:pt x="75266" y="607561"/>
                      <a:pt x="59451" y="614937"/>
                      <a:pt x="53008" y="616226"/>
                    </a:cubicBezTo>
                    <a:cubicBezTo>
                      <a:pt x="45351" y="617757"/>
                      <a:pt x="37547" y="618435"/>
                      <a:pt x="29817" y="619539"/>
                    </a:cubicBezTo>
                    <a:cubicBezTo>
                      <a:pt x="32689" y="587944"/>
                      <a:pt x="31177" y="590229"/>
                      <a:pt x="36443" y="566530"/>
                    </a:cubicBezTo>
                    <a:cubicBezTo>
                      <a:pt x="37431" y="562085"/>
                      <a:pt x="38225" y="557566"/>
                      <a:pt x="39756" y="553278"/>
                    </a:cubicBezTo>
                    <a:cubicBezTo>
                      <a:pt x="43756" y="542077"/>
                      <a:pt x="49247" y="531432"/>
                      <a:pt x="53008" y="520148"/>
                    </a:cubicBezTo>
                    <a:cubicBezTo>
                      <a:pt x="55004" y="514160"/>
                      <a:pt x="60469" y="497114"/>
                      <a:pt x="62948" y="493643"/>
                    </a:cubicBezTo>
                    <a:cubicBezTo>
                      <a:pt x="65262" y="490403"/>
                      <a:pt x="69574" y="489226"/>
                      <a:pt x="72887" y="487017"/>
                    </a:cubicBezTo>
                    <a:lnTo>
                      <a:pt x="99391" y="447261"/>
                    </a:lnTo>
                    <a:cubicBezTo>
                      <a:pt x="101600" y="443948"/>
                      <a:pt x="104758" y="441099"/>
                      <a:pt x="106017" y="437321"/>
                    </a:cubicBezTo>
                    <a:cubicBezTo>
                      <a:pt x="113787" y="414012"/>
                      <a:pt x="103674" y="442787"/>
                      <a:pt x="115956" y="414130"/>
                    </a:cubicBezTo>
                    <a:cubicBezTo>
                      <a:pt x="117332" y="410920"/>
                      <a:pt x="116800" y="406660"/>
                      <a:pt x="119269" y="404191"/>
                    </a:cubicBezTo>
                    <a:cubicBezTo>
                      <a:pt x="121738" y="401722"/>
                      <a:pt x="125895" y="401982"/>
                      <a:pt x="129208" y="400878"/>
                    </a:cubicBezTo>
                    <a:cubicBezTo>
                      <a:pt x="128104" y="395356"/>
                      <a:pt x="130580" y="387437"/>
                      <a:pt x="125895" y="384313"/>
                    </a:cubicBezTo>
                    <a:cubicBezTo>
                      <a:pt x="118487" y="379374"/>
                      <a:pt x="105254" y="387701"/>
                      <a:pt x="99391" y="381000"/>
                    </a:cubicBezTo>
                    <a:cubicBezTo>
                      <a:pt x="94249" y="375123"/>
                      <a:pt x="100948" y="365417"/>
                      <a:pt x="102704" y="357808"/>
                    </a:cubicBezTo>
                    <a:cubicBezTo>
                      <a:pt x="104274" y="351002"/>
                      <a:pt x="107121" y="344556"/>
                      <a:pt x="109330" y="337930"/>
                    </a:cubicBezTo>
                    <a:cubicBezTo>
                      <a:pt x="110434" y="334617"/>
                      <a:pt x="110548" y="330785"/>
                      <a:pt x="112643" y="327991"/>
                    </a:cubicBezTo>
                    <a:cubicBezTo>
                      <a:pt x="124971" y="311554"/>
                      <a:pt x="119519" y="319333"/>
                      <a:pt x="129208" y="304800"/>
                    </a:cubicBezTo>
                    <a:cubicBezTo>
                      <a:pt x="130312" y="300383"/>
                      <a:pt x="131533" y="295993"/>
                      <a:pt x="132521" y="291548"/>
                    </a:cubicBezTo>
                    <a:cubicBezTo>
                      <a:pt x="135941" y="276158"/>
                      <a:pt x="135103" y="275884"/>
                      <a:pt x="139148" y="261730"/>
                    </a:cubicBezTo>
                    <a:cubicBezTo>
                      <a:pt x="140108" y="258372"/>
                      <a:pt x="141357" y="255104"/>
                      <a:pt x="142461" y="251791"/>
                    </a:cubicBezTo>
                    <a:cubicBezTo>
                      <a:pt x="141357" y="242956"/>
                      <a:pt x="140612" y="234069"/>
                      <a:pt x="139148" y="225287"/>
                    </a:cubicBezTo>
                    <a:cubicBezTo>
                      <a:pt x="138399" y="220796"/>
                      <a:pt x="135834" y="216588"/>
                      <a:pt x="135834" y="212035"/>
                    </a:cubicBezTo>
                    <a:cubicBezTo>
                      <a:pt x="135834" y="179424"/>
                      <a:pt x="137580" y="184301"/>
                      <a:pt x="142461" y="162339"/>
                    </a:cubicBezTo>
                    <a:cubicBezTo>
                      <a:pt x="143683" y="156842"/>
                      <a:pt x="143993" y="151116"/>
                      <a:pt x="145774" y="145774"/>
                    </a:cubicBezTo>
                    <a:cubicBezTo>
                      <a:pt x="147336" y="141088"/>
                      <a:pt x="150566" y="137107"/>
                      <a:pt x="152400" y="132521"/>
                    </a:cubicBezTo>
                    <a:cubicBezTo>
                      <a:pt x="154994" y="126036"/>
                      <a:pt x="155902" y="118890"/>
                      <a:pt x="159026" y="112643"/>
                    </a:cubicBezTo>
                    <a:cubicBezTo>
                      <a:pt x="161235" y="108226"/>
                      <a:pt x="163202" y="103679"/>
                      <a:pt x="165652" y="99391"/>
                    </a:cubicBezTo>
                    <a:cubicBezTo>
                      <a:pt x="167627" y="95934"/>
                      <a:pt x="170661" y="93091"/>
                      <a:pt x="172278" y="89452"/>
                    </a:cubicBezTo>
                    <a:cubicBezTo>
                      <a:pt x="175115" y="83070"/>
                      <a:pt x="176695" y="76200"/>
                      <a:pt x="178904" y="69574"/>
                    </a:cubicBezTo>
                    <a:lnTo>
                      <a:pt x="182217" y="59635"/>
                    </a:lnTo>
                    <a:lnTo>
                      <a:pt x="172278"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79" name="Rectangle 178">
              <a:extLst>
                <a:ext uri="{FF2B5EF4-FFF2-40B4-BE49-F238E27FC236}">
                  <a16:creationId xmlns:a16="http://schemas.microsoft.com/office/drawing/2014/main" id="{17DEB286-1AFA-05D3-3F01-7C0079841866}"/>
                </a:ext>
              </a:extLst>
            </p:cNvPr>
            <p:cNvSpPr/>
            <p:nvPr/>
          </p:nvSpPr>
          <p:spPr>
            <a:xfrm>
              <a:off x="1012131" y="5994574"/>
              <a:ext cx="7661605" cy="27432"/>
            </a:xfrm>
            <a:prstGeom prst="rect">
              <a:avLst/>
            </a:prstGeom>
            <a:gradFill flip="none" rotWithShape="1">
              <a:gsLst>
                <a:gs pos="0">
                  <a:srgbClr val="00CC00"/>
                </a:gs>
                <a:gs pos="27000">
                  <a:srgbClr val="008000"/>
                </a:gs>
                <a:gs pos="100000">
                  <a:srgbClr val="5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8435" name="Group 228">
            <a:extLst>
              <a:ext uri="{FF2B5EF4-FFF2-40B4-BE49-F238E27FC236}">
                <a16:creationId xmlns:a16="http://schemas.microsoft.com/office/drawing/2014/main" id="{3CD3AB09-BA74-E9E7-1789-872C8228D603}"/>
              </a:ext>
            </a:extLst>
          </p:cNvPr>
          <p:cNvGrpSpPr>
            <a:grpSpLocks/>
          </p:cNvGrpSpPr>
          <p:nvPr/>
        </p:nvGrpSpPr>
        <p:grpSpPr bwMode="auto">
          <a:xfrm>
            <a:off x="182563" y="482600"/>
            <a:ext cx="8677275" cy="6375400"/>
            <a:chOff x="182452" y="482687"/>
            <a:chExt cx="8677587" cy="6375313"/>
          </a:xfrm>
        </p:grpSpPr>
        <p:sp>
          <p:nvSpPr>
            <p:cNvPr id="230" name="Rectangle 229">
              <a:extLst>
                <a:ext uri="{FF2B5EF4-FFF2-40B4-BE49-F238E27FC236}">
                  <a16:creationId xmlns:a16="http://schemas.microsoft.com/office/drawing/2014/main" id="{A39AB2B2-685C-0DB4-CEE6-D7A64DEE8C1B}"/>
                </a:ext>
              </a:extLst>
            </p:cNvPr>
            <p:cNvSpPr>
              <a:spLocks noChangeArrowheads="1"/>
            </p:cNvSpPr>
            <p:nvPr/>
          </p:nvSpPr>
          <p:spPr bwMode="auto">
            <a:xfrm>
              <a:off x="782396" y="609600"/>
              <a:ext cx="8001000" cy="5722952"/>
            </a:xfrm>
            <a:prstGeom prst="rect">
              <a:avLst/>
            </a:prstGeom>
            <a:noFill/>
            <a:ln w="25400">
              <a:solidFill>
                <a:schemeClr val="bg1"/>
              </a:solidFill>
              <a:miter lim="800000"/>
              <a:headEnd/>
              <a:tailEnd/>
            </a:ln>
            <a:effectLst>
              <a:outerShdw blurRad="317500" dist="127001"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dirty="0">
                <a:solidFill>
                  <a:schemeClr val="bg1"/>
                </a:solidFill>
                <a:latin typeface="Arial" panose="020B0604020202020204" pitchFamily="34" charset="0"/>
                <a:ea typeface="+mn-ea"/>
                <a:cs typeface="Arial" panose="020B0604020202020204" pitchFamily="34" charset="0"/>
              </a:endParaRPr>
            </a:p>
          </p:txBody>
        </p:sp>
        <p:sp>
          <p:nvSpPr>
            <p:cNvPr id="18444" name="TextBox 230">
              <a:extLst>
                <a:ext uri="{FF2B5EF4-FFF2-40B4-BE49-F238E27FC236}">
                  <a16:creationId xmlns:a16="http://schemas.microsoft.com/office/drawing/2014/main" id="{7AEBB781-99C6-217E-E5DD-19C42D559F3B}"/>
                </a:ext>
              </a:extLst>
            </p:cNvPr>
            <p:cNvSpPr txBox="1">
              <a:spLocks noChangeArrowheads="1"/>
            </p:cNvSpPr>
            <p:nvPr/>
          </p:nvSpPr>
          <p:spPr bwMode="auto">
            <a:xfrm rot="-5400000">
              <a:off x="-1677031" y="3229155"/>
              <a:ext cx="421140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sz="2600">
                  <a:solidFill>
                    <a:schemeClr val="bg1"/>
                  </a:solidFill>
                  <a:latin typeface="Arial" panose="020B0604020202020204" pitchFamily="34" charset="0"/>
                  <a:cs typeface="Arial" panose="020B0604020202020204" pitchFamily="34" charset="0"/>
                </a:rPr>
                <a:t>Old-Growth Structure Index</a:t>
              </a:r>
            </a:p>
          </p:txBody>
        </p:sp>
        <p:sp>
          <p:nvSpPr>
            <p:cNvPr id="18445" name="TextBox 231">
              <a:extLst>
                <a:ext uri="{FF2B5EF4-FFF2-40B4-BE49-F238E27FC236}">
                  <a16:creationId xmlns:a16="http://schemas.microsoft.com/office/drawing/2014/main" id="{3B8303D3-14FE-24D0-626A-8151AF3BE55C}"/>
                </a:ext>
              </a:extLst>
            </p:cNvPr>
            <p:cNvSpPr txBox="1">
              <a:spLocks noChangeArrowheads="1"/>
            </p:cNvSpPr>
            <p:nvPr/>
          </p:nvSpPr>
          <p:spPr bwMode="auto">
            <a:xfrm>
              <a:off x="3886200" y="6365557"/>
              <a:ext cx="170912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sz="2600">
                  <a:solidFill>
                    <a:schemeClr val="bg1"/>
                  </a:solidFill>
                  <a:latin typeface="Arial" panose="020B0604020202020204" pitchFamily="34" charset="0"/>
                  <a:cs typeface="Arial" panose="020B0604020202020204" pitchFamily="34" charset="0"/>
                </a:rPr>
                <a:t>Stand age</a:t>
              </a:r>
            </a:p>
          </p:txBody>
        </p:sp>
        <p:sp>
          <p:nvSpPr>
            <p:cNvPr id="18446" name="TextBox 232">
              <a:extLst>
                <a:ext uri="{FF2B5EF4-FFF2-40B4-BE49-F238E27FC236}">
                  <a16:creationId xmlns:a16="http://schemas.microsoft.com/office/drawing/2014/main" id="{43DFFEE9-0580-9758-44EF-4829262BD415}"/>
                </a:ext>
              </a:extLst>
            </p:cNvPr>
            <p:cNvSpPr txBox="1">
              <a:spLocks noChangeArrowheads="1"/>
            </p:cNvSpPr>
            <p:nvPr/>
          </p:nvSpPr>
          <p:spPr bwMode="auto">
            <a:xfrm>
              <a:off x="722100" y="6365557"/>
              <a:ext cx="10182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a:solidFill>
                    <a:schemeClr val="bg1"/>
                  </a:solidFill>
                  <a:latin typeface="Arial" panose="020B0604020202020204" pitchFamily="34" charset="0"/>
                  <a:cs typeface="Arial" panose="020B0604020202020204" pitchFamily="34" charset="0"/>
                </a:rPr>
                <a:t>younger</a:t>
              </a:r>
            </a:p>
          </p:txBody>
        </p:sp>
        <p:sp>
          <p:nvSpPr>
            <p:cNvPr id="18447" name="TextBox 233">
              <a:extLst>
                <a:ext uri="{FF2B5EF4-FFF2-40B4-BE49-F238E27FC236}">
                  <a16:creationId xmlns:a16="http://schemas.microsoft.com/office/drawing/2014/main" id="{2AEFADA4-BAA7-6914-A6D4-E465CAC2F22A}"/>
                </a:ext>
              </a:extLst>
            </p:cNvPr>
            <p:cNvSpPr txBox="1">
              <a:spLocks noChangeArrowheads="1"/>
            </p:cNvSpPr>
            <p:nvPr/>
          </p:nvSpPr>
          <p:spPr bwMode="auto">
            <a:xfrm>
              <a:off x="8162412" y="6365557"/>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a:solidFill>
                    <a:schemeClr val="bg1"/>
                  </a:solidFill>
                  <a:latin typeface="Arial" panose="020B0604020202020204" pitchFamily="34" charset="0"/>
                  <a:cs typeface="Arial" panose="020B0604020202020204" pitchFamily="34" charset="0"/>
                </a:rPr>
                <a:t>older</a:t>
              </a:r>
            </a:p>
          </p:txBody>
        </p:sp>
        <p:sp>
          <p:nvSpPr>
            <p:cNvPr id="18448" name="TextBox 234">
              <a:extLst>
                <a:ext uri="{FF2B5EF4-FFF2-40B4-BE49-F238E27FC236}">
                  <a16:creationId xmlns:a16="http://schemas.microsoft.com/office/drawing/2014/main" id="{9A5EA741-AD63-A99D-8D66-4096B4F7867D}"/>
                </a:ext>
              </a:extLst>
            </p:cNvPr>
            <p:cNvSpPr txBox="1">
              <a:spLocks noChangeArrowheads="1"/>
            </p:cNvSpPr>
            <p:nvPr/>
          </p:nvSpPr>
          <p:spPr bwMode="auto">
            <a:xfrm>
              <a:off x="228600" y="482687"/>
              <a:ext cx="569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a:solidFill>
                    <a:schemeClr val="bg1"/>
                  </a:solidFill>
                  <a:latin typeface="Arial" panose="020B0604020202020204" pitchFamily="34" charset="0"/>
                  <a:cs typeface="Arial" panose="020B0604020202020204" pitchFamily="34" charset="0"/>
                </a:rPr>
                <a:t>100</a:t>
              </a:r>
            </a:p>
          </p:txBody>
        </p:sp>
        <p:sp>
          <p:nvSpPr>
            <p:cNvPr id="18449" name="TextBox 235">
              <a:extLst>
                <a:ext uri="{FF2B5EF4-FFF2-40B4-BE49-F238E27FC236}">
                  <a16:creationId xmlns:a16="http://schemas.microsoft.com/office/drawing/2014/main" id="{1A4BC320-A20D-1AE0-0D7C-2D077F284BEB}"/>
                </a:ext>
              </a:extLst>
            </p:cNvPr>
            <p:cNvSpPr txBox="1">
              <a:spLocks noChangeArrowheads="1"/>
            </p:cNvSpPr>
            <p:nvPr/>
          </p:nvSpPr>
          <p:spPr bwMode="auto">
            <a:xfrm>
              <a:off x="496579" y="609873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a:solidFill>
                    <a:schemeClr val="bg1"/>
                  </a:solidFill>
                  <a:latin typeface="Arial" panose="020B0604020202020204" pitchFamily="34" charset="0"/>
                  <a:cs typeface="Arial" panose="020B0604020202020204" pitchFamily="34" charset="0"/>
                </a:rPr>
                <a:t>0</a:t>
              </a:r>
            </a:p>
          </p:txBody>
        </p:sp>
      </p:grpSp>
      <p:sp>
        <p:nvSpPr>
          <p:cNvPr id="240" name="TextBox 239">
            <a:extLst>
              <a:ext uri="{FF2B5EF4-FFF2-40B4-BE49-F238E27FC236}">
                <a16:creationId xmlns:a16="http://schemas.microsoft.com/office/drawing/2014/main" id="{C862B11C-E78F-0D2B-4A8B-9B33564B4AC6}"/>
              </a:ext>
            </a:extLst>
          </p:cNvPr>
          <p:cNvSpPr txBox="1"/>
          <p:nvPr/>
        </p:nvSpPr>
        <p:spPr>
          <a:xfrm>
            <a:off x="813036" y="1606000"/>
            <a:ext cx="2351926" cy="307777"/>
          </a:xfrm>
          <a:prstGeom prst="rect">
            <a:avLst/>
          </a:prstGeom>
          <a:noFill/>
        </p:spPr>
        <p:txBody>
          <a:bodyPr wrap="none">
            <a:spAutoFit/>
          </a:bodyPr>
          <a:lstStyle/>
          <a:p>
            <a:pPr fontAlgn="auto">
              <a:spcBef>
                <a:spcPts val="0"/>
              </a:spcBef>
              <a:spcAft>
                <a:spcPts val="0"/>
              </a:spcAft>
              <a:defRPr/>
            </a:pPr>
            <a:r>
              <a:rPr lang="en-US" sz="1400" dirty="0">
                <a:solidFill>
                  <a:srgbClr val="FF0000"/>
                </a:solidFill>
                <a:effectLst>
                  <a:glow rad="76200">
                    <a:schemeClr val="tx1"/>
                  </a:glow>
                </a:effectLst>
                <a:latin typeface="Arial" panose="020B0604020202020204" pitchFamily="34" charset="0"/>
                <a:ea typeface="+mn-ea"/>
                <a:cs typeface="Arial" panose="020B0604020202020204" pitchFamily="34" charset="0"/>
              </a:rPr>
              <a:t>mapping threshold at 200yr</a:t>
            </a:r>
          </a:p>
        </p:txBody>
      </p:sp>
      <p:sp>
        <p:nvSpPr>
          <p:cNvPr id="241" name="Rectangle 240">
            <a:extLst>
              <a:ext uri="{FF2B5EF4-FFF2-40B4-BE49-F238E27FC236}">
                <a16:creationId xmlns:a16="http://schemas.microsoft.com/office/drawing/2014/main" id="{6D22FCA8-BE3D-5D06-D654-4ED9C4E99196}"/>
              </a:ext>
            </a:extLst>
          </p:cNvPr>
          <p:cNvSpPr/>
          <p:nvPr/>
        </p:nvSpPr>
        <p:spPr>
          <a:xfrm>
            <a:off x="4942390" y="3233659"/>
            <a:ext cx="3792631" cy="369332"/>
          </a:xfrm>
          <a:prstGeom prst="rect">
            <a:avLst/>
          </a:prstGeom>
        </p:spPr>
        <p:txBody>
          <a:bodyPr>
            <a:spAutoFit/>
          </a:bodyPr>
          <a:lstStyle/>
          <a:p>
            <a:pPr algn="ctr" fontAlgn="auto">
              <a:spcBef>
                <a:spcPts val="0"/>
              </a:spcBef>
              <a:spcAft>
                <a:spcPts val="0"/>
              </a:spcAft>
              <a:defRPr/>
            </a:pPr>
            <a:r>
              <a:rPr lang="en-US" dirty="0">
                <a:solidFill>
                  <a:srgbClr val="FF0000"/>
                </a:solidFill>
                <a:effectLst>
                  <a:glow rad="76200">
                    <a:schemeClr val="tx1"/>
                  </a:glow>
                </a:effectLst>
                <a:latin typeface="Arial" panose="020B0604020202020204" pitchFamily="34" charset="0"/>
                <a:ea typeface="+mn-ea"/>
                <a:cs typeface="Arial" panose="020B0604020202020204" pitchFamily="34" charset="0"/>
              </a:rPr>
              <a:t>OGSI 200</a:t>
            </a:r>
          </a:p>
        </p:txBody>
      </p:sp>
      <p:sp>
        <p:nvSpPr>
          <p:cNvPr id="242" name="Freeform 241">
            <a:extLst>
              <a:ext uri="{FF2B5EF4-FFF2-40B4-BE49-F238E27FC236}">
                <a16:creationId xmlns:a16="http://schemas.microsoft.com/office/drawing/2014/main" id="{BD59A4B6-3967-A004-BAF5-AAF523745A5F}"/>
              </a:ext>
            </a:extLst>
          </p:cNvPr>
          <p:cNvSpPr/>
          <p:nvPr/>
        </p:nvSpPr>
        <p:spPr>
          <a:xfrm>
            <a:off x="803275" y="1920875"/>
            <a:ext cx="4151313" cy="4086225"/>
          </a:xfrm>
          <a:custGeom>
            <a:avLst/>
            <a:gdLst>
              <a:gd name="connsiteX0" fmla="*/ 0 w 2906752"/>
              <a:gd name="connsiteY0" fmla="*/ 0 h 2750634"/>
              <a:gd name="connsiteX1" fmla="*/ 2906752 w 2906752"/>
              <a:gd name="connsiteY1" fmla="*/ 7434 h 2750634"/>
              <a:gd name="connsiteX2" fmla="*/ 2877015 w 2906752"/>
              <a:gd name="connsiteY2" fmla="*/ 2750634 h 2750634"/>
            </a:gdLst>
            <a:ahLst/>
            <a:cxnLst>
              <a:cxn ang="0">
                <a:pos x="connsiteX0" y="connsiteY0"/>
              </a:cxn>
              <a:cxn ang="0">
                <a:pos x="connsiteX1" y="connsiteY1"/>
              </a:cxn>
              <a:cxn ang="0">
                <a:pos x="connsiteX2" y="connsiteY2"/>
              </a:cxn>
            </a:cxnLst>
            <a:rect l="l" t="t" r="r" b="b"/>
            <a:pathLst>
              <a:path w="2906752" h="2750634">
                <a:moveTo>
                  <a:pt x="0" y="0"/>
                </a:moveTo>
                <a:lnTo>
                  <a:pt x="2906752" y="7434"/>
                </a:lnTo>
                <a:lnTo>
                  <a:pt x="2877015" y="2750634"/>
                </a:lnTo>
              </a:path>
            </a:pathLst>
          </a:custGeom>
          <a:noFill/>
          <a:ln w="28575">
            <a:solidFill>
              <a:srgbClr val="FF0000"/>
            </a:solidFill>
            <a:prstDash val="sysDash"/>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latin typeface="Arial" panose="020B0604020202020204" pitchFamily="34" charset="0"/>
              <a:cs typeface="Arial" panose="020B0604020202020204" pitchFamily="34" charset="0"/>
            </a:endParaRPr>
          </a:p>
        </p:txBody>
      </p:sp>
      <p:sp>
        <p:nvSpPr>
          <p:cNvPr id="243" name="Rounded Rectangle 242">
            <a:extLst>
              <a:ext uri="{FF2B5EF4-FFF2-40B4-BE49-F238E27FC236}">
                <a16:creationId xmlns:a16="http://schemas.microsoft.com/office/drawing/2014/main" id="{15FB15F6-004F-D960-DFD1-0667D07CF9FF}"/>
              </a:ext>
            </a:extLst>
          </p:cNvPr>
          <p:cNvSpPr/>
          <p:nvPr/>
        </p:nvSpPr>
        <p:spPr>
          <a:xfrm rot="5400000">
            <a:off x="5623719" y="2896394"/>
            <a:ext cx="2406650" cy="3814762"/>
          </a:xfrm>
          <a:prstGeom prst="roundRect">
            <a:avLst/>
          </a:prstGeom>
          <a:solidFill>
            <a:schemeClr val="accent3">
              <a:lumMod val="60000"/>
              <a:lumOff val="40000"/>
              <a:alpha val="1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0000"/>
              </a:solidFill>
            </a:endParaRPr>
          </a:p>
        </p:txBody>
      </p:sp>
      <p:grpSp>
        <p:nvGrpSpPr>
          <p:cNvPr id="224" name="Group 223">
            <a:extLst>
              <a:ext uri="{FF2B5EF4-FFF2-40B4-BE49-F238E27FC236}">
                <a16:creationId xmlns:a16="http://schemas.microsoft.com/office/drawing/2014/main" id="{7F53A291-84AA-D451-B35E-0D2DAAC097EE}"/>
              </a:ext>
            </a:extLst>
          </p:cNvPr>
          <p:cNvGrpSpPr/>
          <p:nvPr/>
        </p:nvGrpSpPr>
        <p:grpSpPr>
          <a:xfrm>
            <a:off x="955288" y="1148903"/>
            <a:ext cx="7615306" cy="4771241"/>
            <a:chOff x="955288" y="1148903"/>
            <a:chExt cx="7615306" cy="4771241"/>
          </a:xfrm>
          <a:effectLst>
            <a:outerShdw blurRad="50800" dist="38100" dir="2700000" algn="tl" rotWithShape="0">
              <a:prstClr val="black">
                <a:alpha val="40000"/>
              </a:prstClr>
            </a:outerShdw>
          </a:effectLst>
        </p:grpSpPr>
        <p:sp>
          <p:nvSpPr>
            <p:cNvPr id="226" name="Freeform 225">
              <a:extLst>
                <a:ext uri="{FF2B5EF4-FFF2-40B4-BE49-F238E27FC236}">
                  <a16:creationId xmlns:a16="http://schemas.microsoft.com/office/drawing/2014/main" id="{DDA47901-FA8A-57A3-58A9-A76FA3568923}"/>
                </a:ext>
              </a:extLst>
            </p:cNvPr>
            <p:cNvSpPr/>
            <p:nvPr/>
          </p:nvSpPr>
          <p:spPr>
            <a:xfrm>
              <a:off x="955288" y="4507383"/>
              <a:ext cx="1791629" cy="1412761"/>
            </a:xfrm>
            <a:custGeom>
              <a:avLst/>
              <a:gdLst>
                <a:gd name="connsiteX0" fmla="*/ 1791629 w 1791629"/>
                <a:gd name="connsiteY0" fmla="*/ 0 h 1241502"/>
                <a:gd name="connsiteX1" fmla="*/ 1576039 w 1791629"/>
                <a:gd name="connsiteY1" fmla="*/ 223024 h 1241502"/>
                <a:gd name="connsiteX2" fmla="*/ 1442224 w 1791629"/>
                <a:gd name="connsiteY2" fmla="*/ 349405 h 1241502"/>
                <a:gd name="connsiteX3" fmla="*/ 1300975 w 1791629"/>
                <a:gd name="connsiteY3" fmla="*/ 490654 h 1241502"/>
                <a:gd name="connsiteX4" fmla="*/ 1144858 w 1791629"/>
                <a:gd name="connsiteY4" fmla="*/ 646771 h 1241502"/>
                <a:gd name="connsiteX5" fmla="*/ 1018478 w 1791629"/>
                <a:gd name="connsiteY5" fmla="*/ 750849 h 1241502"/>
                <a:gd name="connsiteX6" fmla="*/ 862361 w 1791629"/>
                <a:gd name="connsiteY6" fmla="*/ 862361 h 1241502"/>
                <a:gd name="connsiteX7" fmla="*/ 639336 w 1791629"/>
                <a:gd name="connsiteY7" fmla="*/ 996176 h 1241502"/>
                <a:gd name="connsiteX8" fmla="*/ 490653 w 1791629"/>
                <a:gd name="connsiteY8" fmla="*/ 1063083 h 1241502"/>
                <a:gd name="connsiteX9" fmla="*/ 327102 w 1791629"/>
                <a:gd name="connsiteY9" fmla="*/ 1129990 h 1241502"/>
                <a:gd name="connsiteX10" fmla="*/ 193288 w 1791629"/>
                <a:gd name="connsiteY10" fmla="*/ 1174595 h 1241502"/>
                <a:gd name="connsiteX11" fmla="*/ 89210 w 1791629"/>
                <a:gd name="connsiteY11" fmla="*/ 1219200 h 1241502"/>
                <a:gd name="connsiteX12" fmla="*/ 0 w 1791629"/>
                <a:gd name="connsiteY12" fmla="*/ 1241502 h 12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1629" h="1241502">
                  <a:moveTo>
                    <a:pt x="1791629" y="0"/>
                  </a:moveTo>
                  <a:cubicBezTo>
                    <a:pt x="1712951" y="82395"/>
                    <a:pt x="1634273" y="164790"/>
                    <a:pt x="1576039" y="223024"/>
                  </a:cubicBezTo>
                  <a:cubicBezTo>
                    <a:pt x="1517805" y="281258"/>
                    <a:pt x="1488068" y="304800"/>
                    <a:pt x="1442224" y="349405"/>
                  </a:cubicBezTo>
                  <a:cubicBezTo>
                    <a:pt x="1396380" y="394010"/>
                    <a:pt x="1300975" y="490654"/>
                    <a:pt x="1300975" y="490654"/>
                  </a:cubicBezTo>
                  <a:cubicBezTo>
                    <a:pt x="1251414" y="540215"/>
                    <a:pt x="1191941" y="603405"/>
                    <a:pt x="1144858" y="646771"/>
                  </a:cubicBezTo>
                  <a:cubicBezTo>
                    <a:pt x="1097775" y="690137"/>
                    <a:pt x="1065561" y="714917"/>
                    <a:pt x="1018478" y="750849"/>
                  </a:cubicBezTo>
                  <a:cubicBezTo>
                    <a:pt x="971395" y="786781"/>
                    <a:pt x="925551" y="821473"/>
                    <a:pt x="862361" y="862361"/>
                  </a:cubicBezTo>
                  <a:cubicBezTo>
                    <a:pt x="799171" y="903249"/>
                    <a:pt x="701287" y="962722"/>
                    <a:pt x="639336" y="996176"/>
                  </a:cubicBezTo>
                  <a:cubicBezTo>
                    <a:pt x="577385" y="1029630"/>
                    <a:pt x="542692" y="1040781"/>
                    <a:pt x="490653" y="1063083"/>
                  </a:cubicBezTo>
                  <a:cubicBezTo>
                    <a:pt x="438614" y="1085385"/>
                    <a:pt x="376663" y="1111405"/>
                    <a:pt x="327102" y="1129990"/>
                  </a:cubicBezTo>
                  <a:cubicBezTo>
                    <a:pt x="277541" y="1148575"/>
                    <a:pt x="232937" y="1159727"/>
                    <a:pt x="193288" y="1174595"/>
                  </a:cubicBezTo>
                  <a:cubicBezTo>
                    <a:pt x="153639" y="1189463"/>
                    <a:pt x="121425" y="1208049"/>
                    <a:pt x="89210" y="1219200"/>
                  </a:cubicBezTo>
                  <a:cubicBezTo>
                    <a:pt x="56995" y="1230351"/>
                    <a:pt x="28497" y="1235926"/>
                    <a:pt x="0" y="1241502"/>
                  </a:cubicBezTo>
                </a:path>
              </a:pathLst>
            </a:custGeom>
            <a:ln w="38100">
              <a:solidFill>
                <a:srgbClr val="0000FF"/>
              </a:solidFill>
              <a:prstDash val="dash"/>
            </a:ln>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28" name="Freeform 227">
              <a:extLst>
                <a:ext uri="{FF2B5EF4-FFF2-40B4-BE49-F238E27FC236}">
                  <a16:creationId xmlns:a16="http://schemas.microsoft.com/office/drawing/2014/main" id="{6B8CEEBE-63D8-55EA-52E5-92C2219E67D4}"/>
                </a:ext>
              </a:extLst>
            </p:cNvPr>
            <p:cNvSpPr/>
            <p:nvPr/>
          </p:nvSpPr>
          <p:spPr>
            <a:xfrm>
              <a:off x="995199" y="1148903"/>
              <a:ext cx="7575395" cy="3878658"/>
            </a:xfrm>
            <a:custGeom>
              <a:avLst/>
              <a:gdLst>
                <a:gd name="connsiteX0" fmla="*/ 0 w 7575395"/>
                <a:gd name="connsiteY0" fmla="*/ 2304585 h 3408476"/>
                <a:gd name="connsiteX1" fmla="*/ 52039 w 7575395"/>
                <a:gd name="connsiteY1" fmla="*/ 2579649 h 3408476"/>
                <a:gd name="connsiteX2" fmla="*/ 148683 w 7575395"/>
                <a:gd name="connsiteY2" fmla="*/ 2854712 h 3408476"/>
                <a:gd name="connsiteX3" fmla="*/ 282497 w 7575395"/>
                <a:gd name="connsiteY3" fmla="*/ 3077736 h 3408476"/>
                <a:gd name="connsiteX4" fmla="*/ 423746 w 7575395"/>
                <a:gd name="connsiteY4" fmla="*/ 3241288 h 3408476"/>
                <a:gd name="connsiteX5" fmla="*/ 557561 w 7575395"/>
                <a:gd name="connsiteY5" fmla="*/ 3330497 h 3408476"/>
                <a:gd name="connsiteX6" fmla="*/ 743415 w 7575395"/>
                <a:gd name="connsiteY6" fmla="*/ 3397405 h 3408476"/>
                <a:gd name="connsiteX7" fmla="*/ 914400 w 7575395"/>
                <a:gd name="connsiteY7" fmla="*/ 3404839 h 3408476"/>
                <a:gd name="connsiteX8" fmla="*/ 1115122 w 7575395"/>
                <a:gd name="connsiteY8" fmla="*/ 3360234 h 3408476"/>
                <a:gd name="connsiteX9" fmla="*/ 1360449 w 7575395"/>
                <a:gd name="connsiteY9" fmla="*/ 3256156 h 3408476"/>
                <a:gd name="connsiteX10" fmla="*/ 1501697 w 7575395"/>
                <a:gd name="connsiteY10" fmla="*/ 3159512 h 3408476"/>
                <a:gd name="connsiteX11" fmla="*/ 1657815 w 7575395"/>
                <a:gd name="connsiteY11" fmla="*/ 3033132 h 3408476"/>
                <a:gd name="connsiteX12" fmla="*/ 1836234 w 7575395"/>
                <a:gd name="connsiteY12" fmla="*/ 2854712 h 3408476"/>
                <a:gd name="connsiteX13" fmla="*/ 2036956 w 7575395"/>
                <a:gd name="connsiteY13" fmla="*/ 2616819 h 3408476"/>
                <a:gd name="connsiteX14" fmla="*/ 2215375 w 7575395"/>
                <a:gd name="connsiteY14" fmla="*/ 2393795 h 3408476"/>
                <a:gd name="connsiteX15" fmla="*/ 2341756 w 7575395"/>
                <a:gd name="connsiteY15" fmla="*/ 2237678 h 3408476"/>
                <a:gd name="connsiteX16" fmla="*/ 2527610 w 7575395"/>
                <a:gd name="connsiteY16" fmla="*/ 2014653 h 3408476"/>
                <a:gd name="connsiteX17" fmla="*/ 2698595 w 7575395"/>
                <a:gd name="connsiteY17" fmla="*/ 1799063 h 3408476"/>
                <a:gd name="connsiteX18" fmla="*/ 2847278 w 7575395"/>
                <a:gd name="connsiteY18" fmla="*/ 1635512 h 3408476"/>
                <a:gd name="connsiteX19" fmla="*/ 3040566 w 7575395"/>
                <a:gd name="connsiteY19" fmla="*/ 1442224 h 3408476"/>
                <a:gd name="connsiteX20" fmla="*/ 3241288 w 7575395"/>
                <a:gd name="connsiteY20" fmla="*/ 1234068 h 3408476"/>
                <a:gd name="connsiteX21" fmla="*/ 3434575 w 7575395"/>
                <a:gd name="connsiteY21" fmla="*/ 1048214 h 3408476"/>
                <a:gd name="connsiteX22" fmla="*/ 3546088 w 7575395"/>
                <a:gd name="connsiteY22" fmla="*/ 959005 h 3408476"/>
                <a:gd name="connsiteX23" fmla="*/ 3679902 w 7575395"/>
                <a:gd name="connsiteY23" fmla="*/ 847493 h 3408476"/>
                <a:gd name="connsiteX24" fmla="*/ 3865756 w 7575395"/>
                <a:gd name="connsiteY24" fmla="*/ 706244 h 3408476"/>
                <a:gd name="connsiteX25" fmla="*/ 4059044 w 7575395"/>
                <a:gd name="connsiteY25" fmla="*/ 572429 h 3408476"/>
                <a:gd name="connsiteX26" fmla="*/ 4192858 w 7575395"/>
                <a:gd name="connsiteY26" fmla="*/ 490653 h 3408476"/>
                <a:gd name="connsiteX27" fmla="*/ 4408449 w 7575395"/>
                <a:gd name="connsiteY27" fmla="*/ 364273 h 3408476"/>
                <a:gd name="connsiteX28" fmla="*/ 4683512 w 7575395"/>
                <a:gd name="connsiteY28" fmla="*/ 237893 h 3408476"/>
                <a:gd name="connsiteX29" fmla="*/ 4980878 w 7575395"/>
                <a:gd name="connsiteY29" fmla="*/ 111512 h 3408476"/>
                <a:gd name="connsiteX30" fmla="*/ 5151863 w 7575395"/>
                <a:gd name="connsiteY30" fmla="*/ 74341 h 3408476"/>
                <a:gd name="connsiteX31" fmla="*/ 5382322 w 7575395"/>
                <a:gd name="connsiteY31" fmla="*/ 14868 h 3408476"/>
                <a:gd name="connsiteX32" fmla="*/ 5716858 w 7575395"/>
                <a:gd name="connsiteY32" fmla="*/ 0 h 3408476"/>
                <a:gd name="connsiteX33" fmla="*/ 6036527 w 7575395"/>
                <a:gd name="connsiteY33" fmla="*/ 14868 h 3408476"/>
                <a:gd name="connsiteX34" fmla="*/ 6348761 w 7575395"/>
                <a:gd name="connsiteY34" fmla="*/ 44605 h 3408476"/>
                <a:gd name="connsiteX35" fmla="*/ 6623824 w 7575395"/>
                <a:gd name="connsiteY35" fmla="*/ 104078 h 3408476"/>
                <a:gd name="connsiteX36" fmla="*/ 6936058 w 7575395"/>
                <a:gd name="connsiteY36" fmla="*/ 178419 h 3408476"/>
                <a:gd name="connsiteX37" fmla="*/ 7218556 w 7575395"/>
                <a:gd name="connsiteY37" fmla="*/ 245327 h 3408476"/>
                <a:gd name="connsiteX38" fmla="*/ 7575395 w 7575395"/>
                <a:gd name="connsiteY38" fmla="*/ 371707 h 3408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575395" h="3408476">
                  <a:moveTo>
                    <a:pt x="0" y="2304585"/>
                  </a:moveTo>
                  <a:cubicBezTo>
                    <a:pt x="13629" y="2396273"/>
                    <a:pt x="27259" y="2487961"/>
                    <a:pt x="52039" y="2579649"/>
                  </a:cubicBezTo>
                  <a:cubicBezTo>
                    <a:pt x="76820" y="2671337"/>
                    <a:pt x="110273" y="2771698"/>
                    <a:pt x="148683" y="2854712"/>
                  </a:cubicBezTo>
                  <a:cubicBezTo>
                    <a:pt x="187093" y="2937727"/>
                    <a:pt x="236653" y="3013307"/>
                    <a:pt x="282497" y="3077736"/>
                  </a:cubicBezTo>
                  <a:cubicBezTo>
                    <a:pt x="328341" y="3142165"/>
                    <a:pt x="377902" y="3199161"/>
                    <a:pt x="423746" y="3241288"/>
                  </a:cubicBezTo>
                  <a:cubicBezTo>
                    <a:pt x="469590" y="3283415"/>
                    <a:pt x="504283" y="3304478"/>
                    <a:pt x="557561" y="3330497"/>
                  </a:cubicBezTo>
                  <a:cubicBezTo>
                    <a:pt x="610839" y="3356517"/>
                    <a:pt x="683942" y="3385015"/>
                    <a:pt x="743415" y="3397405"/>
                  </a:cubicBezTo>
                  <a:cubicBezTo>
                    <a:pt x="802888" y="3409795"/>
                    <a:pt x="852449" y="3411034"/>
                    <a:pt x="914400" y="3404839"/>
                  </a:cubicBezTo>
                  <a:cubicBezTo>
                    <a:pt x="976351" y="3398644"/>
                    <a:pt x="1040780" y="3385015"/>
                    <a:pt x="1115122" y="3360234"/>
                  </a:cubicBezTo>
                  <a:cubicBezTo>
                    <a:pt x="1189464" y="3335453"/>
                    <a:pt x="1296020" y="3289610"/>
                    <a:pt x="1360449" y="3256156"/>
                  </a:cubicBezTo>
                  <a:cubicBezTo>
                    <a:pt x="1424878" y="3222702"/>
                    <a:pt x="1452136" y="3196683"/>
                    <a:pt x="1501697" y="3159512"/>
                  </a:cubicBezTo>
                  <a:cubicBezTo>
                    <a:pt x="1551258" y="3122341"/>
                    <a:pt x="1602059" y="3083932"/>
                    <a:pt x="1657815" y="3033132"/>
                  </a:cubicBezTo>
                  <a:cubicBezTo>
                    <a:pt x="1713571" y="2982332"/>
                    <a:pt x="1773044" y="2924098"/>
                    <a:pt x="1836234" y="2854712"/>
                  </a:cubicBezTo>
                  <a:cubicBezTo>
                    <a:pt x="1899424" y="2785327"/>
                    <a:pt x="1973766" y="2693638"/>
                    <a:pt x="2036956" y="2616819"/>
                  </a:cubicBezTo>
                  <a:cubicBezTo>
                    <a:pt x="2100146" y="2540000"/>
                    <a:pt x="2215375" y="2393795"/>
                    <a:pt x="2215375" y="2393795"/>
                  </a:cubicBezTo>
                  <a:cubicBezTo>
                    <a:pt x="2266175" y="2330605"/>
                    <a:pt x="2289717" y="2300868"/>
                    <a:pt x="2341756" y="2237678"/>
                  </a:cubicBezTo>
                  <a:cubicBezTo>
                    <a:pt x="2393795" y="2174488"/>
                    <a:pt x="2468137" y="2087755"/>
                    <a:pt x="2527610" y="2014653"/>
                  </a:cubicBezTo>
                  <a:cubicBezTo>
                    <a:pt x="2587083" y="1941550"/>
                    <a:pt x="2645317" y="1862253"/>
                    <a:pt x="2698595" y="1799063"/>
                  </a:cubicBezTo>
                  <a:cubicBezTo>
                    <a:pt x="2751873" y="1735873"/>
                    <a:pt x="2790283" y="1694985"/>
                    <a:pt x="2847278" y="1635512"/>
                  </a:cubicBezTo>
                  <a:cubicBezTo>
                    <a:pt x="2904273" y="1576039"/>
                    <a:pt x="2974898" y="1509131"/>
                    <a:pt x="3040566" y="1442224"/>
                  </a:cubicBezTo>
                  <a:cubicBezTo>
                    <a:pt x="3106234" y="1375317"/>
                    <a:pt x="3175620" y="1299736"/>
                    <a:pt x="3241288" y="1234068"/>
                  </a:cubicBezTo>
                  <a:cubicBezTo>
                    <a:pt x="3306956" y="1168400"/>
                    <a:pt x="3383775" y="1094058"/>
                    <a:pt x="3434575" y="1048214"/>
                  </a:cubicBezTo>
                  <a:cubicBezTo>
                    <a:pt x="3485375" y="1002370"/>
                    <a:pt x="3505200" y="992458"/>
                    <a:pt x="3546088" y="959005"/>
                  </a:cubicBezTo>
                  <a:cubicBezTo>
                    <a:pt x="3586976" y="925552"/>
                    <a:pt x="3626624" y="889620"/>
                    <a:pt x="3679902" y="847493"/>
                  </a:cubicBezTo>
                  <a:cubicBezTo>
                    <a:pt x="3733180" y="805366"/>
                    <a:pt x="3802566" y="752088"/>
                    <a:pt x="3865756" y="706244"/>
                  </a:cubicBezTo>
                  <a:cubicBezTo>
                    <a:pt x="3928946" y="660400"/>
                    <a:pt x="4004527" y="608361"/>
                    <a:pt x="4059044" y="572429"/>
                  </a:cubicBezTo>
                  <a:cubicBezTo>
                    <a:pt x="4113561" y="536497"/>
                    <a:pt x="4192858" y="490653"/>
                    <a:pt x="4192858" y="490653"/>
                  </a:cubicBezTo>
                  <a:cubicBezTo>
                    <a:pt x="4251092" y="455960"/>
                    <a:pt x="4326673" y="406400"/>
                    <a:pt x="4408449" y="364273"/>
                  </a:cubicBezTo>
                  <a:cubicBezTo>
                    <a:pt x="4490225" y="322146"/>
                    <a:pt x="4588107" y="280020"/>
                    <a:pt x="4683512" y="237893"/>
                  </a:cubicBezTo>
                  <a:cubicBezTo>
                    <a:pt x="4778917" y="195766"/>
                    <a:pt x="4902819" y="138771"/>
                    <a:pt x="4980878" y="111512"/>
                  </a:cubicBezTo>
                  <a:cubicBezTo>
                    <a:pt x="5058937" y="84253"/>
                    <a:pt x="5084956" y="90448"/>
                    <a:pt x="5151863" y="74341"/>
                  </a:cubicBezTo>
                  <a:cubicBezTo>
                    <a:pt x="5218770" y="58234"/>
                    <a:pt x="5288156" y="27258"/>
                    <a:pt x="5382322" y="14868"/>
                  </a:cubicBezTo>
                  <a:cubicBezTo>
                    <a:pt x="5476488" y="2478"/>
                    <a:pt x="5607824" y="0"/>
                    <a:pt x="5716858" y="0"/>
                  </a:cubicBezTo>
                  <a:cubicBezTo>
                    <a:pt x="5825892" y="0"/>
                    <a:pt x="5931210" y="7434"/>
                    <a:pt x="6036527" y="14868"/>
                  </a:cubicBezTo>
                  <a:cubicBezTo>
                    <a:pt x="6141844" y="22302"/>
                    <a:pt x="6250878" y="29737"/>
                    <a:pt x="6348761" y="44605"/>
                  </a:cubicBezTo>
                  <a:cubicBezTo>
                    <a:pt x="6446644" y="59473"/>
                    <a:pt x="6525941" y="81776"/>
                    <a:pt x="6623824" y="104078"/>
                  </a:cubicBezTo>
                  <a:cubicBezTo>
                    <a:pt x="6721707" y="126380"/>
                    <a:pt x="6936058" y="178419"/>
                    <a:pt x="6936058" y="178419"/>
                  </a:cubicBezTo>
                  <a:cubicBezTo>
                    <a:pt x="7035180" y="201960"/>
                    <a:pt x="7112000" y="213112"/>
                    <a:pt x="7218556" y="245327"/>
                  </a:cubicBezTo>
                  <a:cubicBezTo>
                    <a:pt x="7325112" y="277542"/>
                    <a:pt x="7450253" y="324624"/>
                    <a:pt x="7575395" y="371707"/>
                  </a:cubicBezTo>
                </a:path>
              </a:pathLst>
            </a:custGeom>
            <a:ln>
              <a:solidFill>
                <a:srgbClr val="0000FF"/>
              </a:solidFill>
            </a:ln>
            <a:effectLst/>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grpSp>
      <p:sp>
        <p:nvSpPr>
          <p:cNvPr id="248" name="TextBox 247">
            <a:extLst>
              <a:ext uri="{FF2B5EF4-FFF2-40B4-BE49-F238E27FC236}">
                <a16:creationId xmlns:a16="http://schemas.microsoft.com/office/drawing/2014/main" id="{D0A95626-7BAE-81ED-37A6-48844E32957A}"/>
              </a:ext>
            </a:extLst>
          </p:cNvPr>
          <p:cNvSpPr txBox="1"/>
          <p:nvPr/>
        </p:nvSpPr>
        <p:spPr>
          <a:xfrm>
            <a:off x="4588361" y="6035863"/>
            <a:ext cx="631904" cy="307777"/>
          </a:xfrm>
          <a:prstGeom prst="rect">
            <a:avLst/>
          </a:prstGeom>
          <a:noFill/>
          <a:ln>
            <a:noFill/>
          </a:ln>
        </p:spPr>
        <p:txBody>
          <a:bodyPr wrap="none">
            <a:spAutoFit/>
          </a:bodyPr>
          <a:lstStyle/>
          <a:p>
            <a:pPr fontAlgn="auto">
              <a:spcBef>
                <a:spcPts val="0"/>
              </a:spcBef>
              <a:spcAft>
                <a:spcPts val="0"/>
              </a:spcAft>
              <a:defRPr/>
            </a:pPr>
            <a:r>
              <a:rPr lang="en-US" sz="1400" dirty="0">
                <a:solidFill>
                  <a:srgbClr val="FF0000"/>
                </a:solidFill>
                <a:effectLst>
                  <a:glow rad="76200">
                    <a:schemeClr val="tx1"/>
                  </a:glow>
                </a:effectLst>
                <a:latin typeface="Arial" panose="020B0604020202020204" pitchFamily="34" charset="0"/>
                <a:ea typeface="+mn-ea"/>
                <a:cs typeface="Arial" panose="020B0604020202020204" pitchFamily="34" charset="0"/>
              </a:rPr>
              <a:t>200yr</a:t>
            </a:r>
          </a:p>
        </p:txBody>
      </p:sp>
      <p:sp>
        <p:nvSpPr>
          <p:cNvPr id="18442" name="TextBox 248">
            <a:extLst>
              <a:ext uri="{FF2B5EF4-FFF2-40B4-BE49-F238E27FC236}">
                <a16:creationId xmlns:a16="http://schemas.microsoft.com/office/drawing/2014/main" id="{59A35E2D-7D73-8F6F-7D94-41A2ED2773F8}"/>
              </a:ext>
            </a:extLst>
          </p:cNvPr>
          <p:cNvSpPr txBox="1">
            <a:spLocks noChangeArrowheads="1"/>
          </p:cNvSpPr>
          <p:nvPr/>
        </p:nvSpPr>
        <p:spPr bwMode="auto">
          <a:xfrm>
            <a:off x="0" y="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3200" b="1">
                <a:solidFill>
                  <a:schemeClr val="bg1"/>
                </a:solidFill>
                <a:latin typeface="Arial" panose="020B0604020202020204" pitchFamily="34" charset="0"/>
                <a:cs typeface="Arial" panose="020B0604020202020204" pitchFamily="34" charset="0"/>
              </a:rPr>
              <a:t>Selecting Mapping Thresholds</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D862ED-6FF0-55EC-0F05-B3EDEA7A8B88}"/>
              </a:ext>
            </a:extLst>
          </p:cNvPr>
          <p:cNvSpPr/>
          <p:nvPr/>
        </p:nvSpPr>
        <p:spPr>
          <a:xfrm>
            <a:off x="0" y="92075"/>
            <a:ext cx="9144000" cy="9382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6" name="Picture 2">
            <a:extLst>
              <a:ext uri="{FF2B5EF4-FFF2-40B4-BE49-F238E27FC236}">
                <a16:creationId xmlns:a16="http://schemas.microsoft.com/office/drawing/2014/main" id="{04BB78E3-3CAC-F0C0-067A-8CBF3846DA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1349375"/>
            <a:ext cx="8824913" cy="4910138"/>
          </a:xfrm>
          <a:prstGeom prst="rect">
            <a:avLst/>
          </a:prstGeom>
          <a:noFill/>
          <a:ln w="9525">
            <a:solidFill>
              <a:srgbClr val="333300"/>
            </a:solidFill>
            <a:miter lim="800000"/>
            <a:headEnd/>
            <a:tailEnd/>
          </a:ln>
          <a:effectLst>
            <a:outerShdw blurRad="292100" dist="139700" dir="2700000" algn="tl" rotWithShape="0">
              <a:srgbClr val="333333">
                <a:alpha val="64999"/>
              </a:srgbClr>
            </a:outerShdw>
          </a:effectLst>
          <a:extLst>
            <a:ext uri="{909E8E84-426E-40DD-AFC4-6F175D3DCCD1}">
              <a14:hiddenFill xmlns:a14="http://schemas.microsoft.com/office/drawing/2010/main">
                <a:solidFill>
                  <a:schemeClr val="accent1"/>
                </a:solidFill>
              </a14:hiddenFill>
            </a:ext>
          </a:extLst>
        </p:spPr>
      </p:pic>
      <p:sp>
        <p:nvSpPr>
          <p:cNvPr id="19459" name="TextBox 9">
            <a:extLst>
              <a:ext uri="{FF2B5EF4-FFF2-40B4-BE49-F238E27FC236}">
                <a16:creationId xmlns:a16="http://schemas.microsoft.com/office/drawing/2014/main" id="{4C105D12-43D8-5D9A-BCF1-24C28D6A821C}"/>
              </a:ext>
            </a:extLst>
          </p:cNvPr>
          <p:cNvSpPr txBox="1">
            <a:spLocks noChangeArrowheads="1"/>
          </p:cNvSpPr>
          <p:nvPr/>
        </p:nvSpPr>
        <p:spPr bwMode="auto">
          <a:xfrm>
            <a:off x="0" y="157163"/>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2400" b="1">
                <a:solidFill>
                  <a:schemeClr val="bg1"/>
                </a:solidFill>
                <a:latin typeface="Arial" panose="020B0604020202020204" pitchFamily="34" charset="0"/>
                <a:cs typeface="Arial" panose="020B0604020202020204" pitchFamily="34" charset="0"/>
              </a:rPr>
              <a:t>Assigned plots and remotely sensed data to a position</a:t>
            </a:r>
          </a:p>
          <a:p>
            <a:pPr algn="ctr"/>
            <a:r>
              <a:rPr lang="en-US" altLang="en-US" sz="2400" b="1">
                <a:solidFill>
                  <a:schemeClr val="bg1"/>
                </a:solidFill>
                <a:latin typeface="Arial" panose="020B0604020202020204" pitchFamily="34" charset="0"/>
                <a:cs typeface="Arial" panose="020B0604020202020204" pitchFamily="34" charset="0"/>
              </a:rPr>
              <a:t>along a continuum of old forest structure and composition</a:t>
            </a:r>
          </a:p>
        </p:txBody>
      </p:sp>
      <p:sp>
        <p:nvSpPr>
          <p:cNvPr id="19460" name="TextBox 11">
            <a:extLst>
              <a:ext uri="{FF2B5EF4-FFF2-40B4-BE49-F238E27FC236}">
                <a16:creationId xmlns:a16="http://schemas.microsoft.com/office/drawing/2014/main" id="{E769A4C7-7468-B621-2B2A-254030114418}"/>
              </a:ext>
            </a:extLst>
          </p:cNvPr>
          <p:cNvSpPr txBox="1">
            <a:spLocks noChangeArrowheads="1"/>
          </p:cNvSpPr>
          <p:nvPr/>
        </p:nvSpPr>
        <p:spPr bwMode="auto">
          <a:xfrm>
            <a:off x="139700" y="6384925"/>
            <a:ext cx="8824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a:solidFill>
                  <a:srgbClr val="333300"/>
                </a:solidFill>
                <a:latin typeface="Arial" panose="020B0604020202020204" pitchFamily="34" charset="0"/>
                <a:cs typeface="Arial" panose="020B0604020202020204" pitchFamily="34" charset="0"/>
              </a:rPr>
              <a:t>Older forests on federally managed lands in 1993</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CCE45-A4C4-E3F0-C824-2094D5FC0D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318" y="0"/>
            <a:ext cx="5299364" cy="6858000"/>
          </a:xfrm>
          <a:prstGeom prst="rect">
            <a:avLst/>
          </a:prstGeom>
          <a:ln>
            <a:noFill/>
          </a:ln>
          <a:effectLst>
            <a:softEdge rad="112500"/>
          </a:effectLst>
        </p:spPr>
      </p:pic>
      <p:pic>
        <p:nvPicPr>
          <p:cNvPr id="2050" name="Picture 2" descr="Old-growth ponderosa pine forest.">
            <a:extLst>
              <a:ext uri="{FF2B5EF4-FFF2-40B4-BE49-F238E27FC236}">
                <a16:creationId xmlns:a16="http://schemas.microsoft.com/office/drawing/2014/main" id="{59C14ACB-694A-1F76-2158-5A9925B124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360" t="1" r="18533" b="-1"/>
          <a:stretch/>
        </p:blipFill>
        <p:spPr bwMode="auto">
          <a:xfrm>
            <a:off x="7246002" y="2750820"/>
            <a:ext cx="1896846" cy="174991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52" name="Picture 4" descr="http://www.tarleton.edu/Departments/range/Ram%20Pictures/04121old%20growth%20cascade.jpg">
            <a:extLst>
              <a:ext uri="{FF2B5EF4-FFF2-40B4-BE49-F238E27FC236}">
                <a16:creationId xmlns:a16="http://schemas.microsoft.com/office/drawing/2014/main" id="{BD2CC182-A951-BBEA-EC6B-5DB68C97E4E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654" t="2530" r="2925"/>
          <a:stretch/>
        </p:blipFill>
        <p:spPr bwMode="auto">
          <a:xfrm>
            <a:off x="0" y="2572871"/>
            <a:ext cx="1910576" cy="183324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54" name="Picture 6" descr="http://www.redwoodhikes.com/Home1.jpg">
            <a:extLst>
              <a:ext uri="{FF2B5EF4-FFF2-40B4-BE49-F238E27FC236}">
                <a16:creationId xmlns:a16="http://schemas.microsoft.com/office/drawing/2014/main" id="{1D16E3DA-0544-2F2D-3A55-31764EF13BB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447" r="17780"/>
          <a:stretch/>
        </p:blipFill>
        <p:spPr bwMode="auto">
          <a:xfrm>
            <a:off x="22392" y="4811622"/>
            <a:ext cx="1954782" cy="175057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56" name="Picture 8" descr="Oak woodland in Arcadia, California.">
            <a:hlinkClick r:id="rId6"/>
            <a:extLst>
              <a:ext uri="{FF2B5EF4-FFF2-40B4-BE49-F238E27FC236}">
                <a16:creationId xmlns:a16="http://schemas.microsoft.com/office/drawing/2014/main" id="{20BFFC8D-8E79-1A14-3CAA-B5D1C9F8D5CD}"/>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308" r="19085"/>
          <a:stretch/>
        </p:blipFill>
        <p:spPr bwMode="auto">
          <a:xfrm>
            <a:off x="7303821" y="4937760"/>
            <a:ext cx="1839027" cy="168855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57" name="Picture 9">
            <a:extLst>
              <a:ext uri="{FF2B5EF4-FFF2-40B4-BE49-F238E27FC236}">
                <a16:creationId xmlns:a16="http://schemas.microsoft.com/office/drawing/2014/main" id="{F8C70014-CB70-C9D2-2111-50E4B6837458}"/>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0151"/>
          <a:stretch/>
        </p:blipFill>
        <p:spPr bwMode="auto">
          <a:xfrm>
            <a:off x="22392" y="252805"/>
            <a:ext cx="1899926" cy="1809884"/>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61" name="Picture 13" descr="http://www.siskiyous.edu/shasta/map/mp/pvssf2.jpg">
            <a:extLst>
              <a:ext uri="{FF2B5EF4-FFF2-40B4-BE49-F238E27FC236}">
                <a16:creationId xmlns:a16="http://schemas.microsoft.com/office/drawing/2014/main" id="{0673F6A0-EBC2-873E-A086-972F283ADE3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6448" r="4387"/>
          <a:stretch/>
        </p:blipFill>
        <p:spPr bwMode="auto">
          <a:xfrm>
            <a:off x="7221682" y="318487"/>
            <a:ext cx="1922318" cy="183999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3D8517-A33D-E89D-3213-682697284DFD}"/>
              </a:ext>
            </a:extLst>
          </p:cNvPr>
          <p:cNvSpPr/>
          <p:nvPr/>
        </p:nvSpPr>
        <p:spPr>
          <a:xfrm>
            <a:off x="0" y="92075"/>
            <a:ext cx="9144000" cy="9382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06" name="TextBox 4">
            <a:extLst>
              <a:ext uri="{FF2B5EF4-FFF2-40B4-BE49-F238E27FC236}">
                <a16:creationId xmlns:a16="http://schemas.microsoft.com/office/drawing/2014/main" id="{6A9F574A-18CE-E2BA-1B84-E9A8B6580B97}"/>
              </a:ext>
            </a:extLst>
          </p:cNvPr>
          <p:cNvSpPr txBox="1">
            <a:spLocks noChangeArrowheads="1"/>
          </p:cNvSpPr>
          <p:nvPr/>
        </p:nvSpPr>
        <p:spPr bwMode="auto">
          <a:xfrm>
            <a:off x="0" y="157163"/>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2400" b="1">
                <a:solidFill>
                  <a:schemeClr val="bg1"/>
                </a:solidFill>
                <a:latin typeface="Arial" panose="020B0604020202020204" pitchFamily="34" charset="0"/>
                <a:cs typeface="Arial" panose="020B0604020202020204" pitchFamily="34" charset="0"/>
              </a:rPr>
              <a:t>Scatter Graph of Western Hemlock Plots</a:t>
            </a:r>
          </a:p>
          <a:p>
            <a:pPr algn="ctr"/>
            <a:r>
              <a:rPr lang="en-US" altLang="en-US" sz="2400" b="1">
                <a:solidFill>
                  <a:schemeClr val="bg1"/>
                </a:solidFill>
                <a:latin typeface="Arial" panose="020B0604020202020204" pitchFamily="34" charset="0"/>
                <a:cs typeface="Arial" panose="020B0604020202020204" pitchFamily="34" charset="0"/>
              </a:rPr>
              <a:t>OGSI vs Stand Age</a:t>
            </a:r>
          </a:p>
        </p:txBody>
      </p:sp>
      <p:grpSp>
        <p:nvGrpSpPr>
          <p:cNvPr id="21507" name="Group 5">
            <a:extLst>
              <a:ext uri="{FF2B5EF4-FFF2-40B4-BE49-F238E27FC236}">
                <a16:creationId xmlns:a16="http://schemas.microsoft.com/office/drawing/2014/main" id="{7687FBD6-0D8F-BE98-0A1C-2742A72D6A9F}"/>
              </a:ext>
            </a:extLst>
          </p:cNvPr>
          <p:cNvGrpSpPr>
            <a:grpSpLocks/>
          </p:cNvGrpSpPr>
          <p:nvPr/>
        </p:nvGrpSpPr>
        <p:grpSpPr bwMode="auto">
          <a:xfrm>
            <a:off x="754063" y="1425575"/>
            <a:ext cx="7685087" cy="4903788"/>
            <a:chOff x="753442" y="1426035"/>
            <a:chExt cx="7684967" cy="4903741"/>
          </a:xfrm>
        </p:grpSpPr>
        <p:pic>
          <p:nvPicPr>
            <p:cNvPr id="5122" name="Picture 2">
              <a:extLst>
                <a:ext uri="{FF2B5EF4-FFF2-40B4-BE49-F238E27FC236}">
                  <a16:creationId xmlns:a16="http://schemas.microsoft.com/office/drawing/2014/main" id="{7548D7A9-2690-4B25-0F52-7054BB56C1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442" y="1426035"/>
              <a:ext cx="7684967" cy="4903741"/>
            </a:xfrm>
            <a:prstGeom prst="rect">
              <a:avLst/>
            </a:prstGeom>
            <a:noFill/>
            <a:ln w="38100">
              <a:solidFill>
                <a:srgbClr val="4F5E3C"/>
              </a:solidFill>
              <a:miter lim="800000"/>
              <a:headEnd/>
              <a:tailEnd/>
            </a:ln>
            <a:effectLst>
              <a:outerShdw blurRad="292100" dist="139700" dir="2700000" algn="tl" rotWithShape="0">
                <a:srgbClr val="333333">
                  <a:alpha val="64999"/>
                </a:srgbClr>
              </a:outerShdw>
            </a:effectLst>
            <a:extLst>
              <a:ext uri="{909E8E84-426E-40DD-AFC4-6F175D3DCCD1}">
                <a14:hiddenFill xmlns:a14="http://schemas.microsoft.com/office/drawing/2010/main">
                  <a:solidFill>
                    <a:schemeClr val="accent1"/>
                  </a:solidFill>
                </a14:hiddenFill>
              </a:ext>
            </a:extLst>
          </p:spPr>
        </p:pic>
        <p:sp>
          <p:nvSpPr>
            <p:cNvPr id="2" name="Rectangle 1">
              <a:extLst>
                <a:ext uri="{FF2B5EF4-FFF2-40B4-BE49-F238E27FC236}">
                  <a16:creationId xmlns:a16="http://schemas.microsoft.com/office/drawing/2014/main" id="{1F3F5C3E-1DFF-A618-F485-DB44B8387CB3}"/>
                </a:ext>
              </a:extLst>
            </p:cNvPr>
            <p:cNvSpPr/>
            <p:nvPr/>
          </p:nvSpPr>
          <p:spPr>
            <a:xfrm>
              <a:off x="1802763" y="1686383"/>
              <a:ext cx="568316" cy="5238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9C45D7-3F86-B567-4E18-5A4DE09A6745}"/>
              </a:ext>
            </a:extLst>
          </p:cNvPr>
          <p:cNvSpPr/>
          <p:nvPr/>
        </p:nvSpPr>
        <p:spPr>
          <a:xfrm>
            <a:off x="0" y="92075"/>
            <a:ext cx="9144000" cy="9382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98" name="Rectangle 2">
            <a:extLst>
              <a:ext uri="{FF2B5EF4-FFF2-40B4-BE49-F238E27FC236}">
                <a16:creationId xmlns:a16="http://schemas.microsoft.com/office/drawing/2014/main" id="{65F8622B-43A0-37CB-F954-E6A4EB41427E}"/>
              </a:ext>
            </a:extLst>
          </p:cNvPr>
          <p:cNvSpPr>
            <a:spLocks noChangeArrowheads="1"/>
          </p:cNvSpPr>
          <p:nvPr/>
        </p:nvSpPr>
        <p:spPr bwMode="auto">
          <a:xfrm>
            <a:off x="168275" y="1196975"/>
            <a:ext cx="871855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buFont typeface="Arial" panose="020B0604020202020204" pitchFamily="34" charset="0"/>
              <a:buChar char="•"/>
            </a:pPr>
            <a:r>
              <a:rPr lang="en-US" altLang="en-US" sz="2000" b="1" i="1">
                <a:solidFill>
                  <a:srgbClr val="0000FF"/>
                </a:solidFill>
                <a:latin typeface="Arial" panose="020B0604020202020204" pitchFamily="34" charset="0"/>
                <a:cs typeface="Arial" panose="020B0604020202020204" pitchFamily="34" charset="0"/>
              </a:rPr>
              <a:t>Early 1900s </a:t>
            </a:r>
            <a:r>
              <a:rPr lang="en-US" altLang="en-US" sz="2000" b="1" i="1">
                <a:solidFill>
                  <a:schemeClr val="bg2"/>
                </a:solidFill>
                <a:latin typeface="Arial" panose="020B0604020202020204" pitchFamily="34" charset="0"/>
                <a:cs typeface="Arial" panose="020B0604020202020204" pitchFamily="34" charset="0"/>
              </a:rPr>
              <a:t>– Relative terms like “old-growth, large second growth, and second growth”. Differentiated slower growing older forests from the faster growing younger forests. A general sense of stand age, but largely based on diameter at breast height (DBH) of the largest dominant and co-dominant live trees.</a:t>
            </a:r>
          </a:p>
          <a:p>
            <a:pPr>
              <a:buFont typeface="Arial" panose="020B0604020202020204" pitchFamily="34" charset="0"/>
              <a:buChar char="•"/>
            </a:pPr>
            <a:endParaRPr lang="en-US" altLang="en-US" sz="2000" b="1" i="1">
              <a:solidFill>
                <a:schemeClr val="bg2"/>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altLang="en-US" sz="2000" b="1" i="1">
                <a:solidFill>
                  <a:srgbClr val="0000FF"/>
                </a:solidFill>
                <a:latin typeface="Arial" panose="020B0604020202020204" pitchFamily="34" charset="0"/>
                <a:cs typeface="Arial" panose="020B0604020202020204" pitchFamily="34" charset="0"/>
              </a:rPr>
              <a:t>1980s </a:t>
            </a:r>
            <a:r>
              <a:rPr lang="en-US" altLang="en-US" sz="2000" b="1" i="1">
                <a:solidFill>
                  <a:schemeClr val="bg2"/>
                </a:solidFill>
                <a:latin typeface="Arial" panose="020B0604020202020204" pitchFamily="34" charset="0"/>
                <a:cs typeface="Arial" panose="020B0604020202020204" pitchFamily="34" charset="0"/>
              </a:rPr>
              <a:t>– Old-growth is best perceived as, “a stage of forest development characterized by more diversity of structure and function than that found in younger successional stages.”</a:t>
            </a:r>
          </a:p>
          <a:p>
            <a:pPr>
              <a:buFont typeface="Arial" panose="020B0604020202020204" pitchFamily="34" charset="0"/>
              <a:buChar char="•"/>
            </a:pPr>
            <a:endParaRPr lang="en-US" altLang="en-US" sz="2000" b="1" i="1">
              <a:solidFill>
                <a:schemeClr val="bg2"/>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altLang="en-US" sz="2000" b="1" i="1">
                <a:solidFill>
                  <a:srgbClr val="0000FF"/>
                </a:solidFill>
                <a:latin typeface="Arial" panose="020B0604020202020204" pitchFamily="34" charset="0"/>
                <a:cs typeface="Arial" panose="020B0604020202020204" pitchFamily="34" charset="0"/>
              </a:rPr>
              <a:t>Chief’s Memo (1989) </a:t>
            </a:r>
            <a:r>
              <a:rPr lang="en-US" altLang="en-US" sz="2000" b="1" i="1">
                <a:solidFill>
                  <a:schemeClr val="bg2"/>
                </a:solidFill>
                <a:latin typeface="Arial" panose="020B0604020202020204" pitchFamily="34" charset="0"/>
                <a:cs typeface="Arial" panose="020B0604020202020204" pitchFamily="34" charset="0"/>
              </a:rPr>
              <a:t>– Old-growth is usually distinguished by the presence of larger, older trees and structural attributes such as multiple canopy layers, decadence in the form of standing dead trees (snags), and accumulations of fallen trees (down wood).</a:t>
            </a:r>
          </a:p>
          <a:p>
            <a:pPr>
              <a:buFont typeface="Arial" panose="020B0604020202020204" pitchFamily="34" charset="0"/>
              <a:buChar char="•"/>
            </a:pPr>
            <a:endParaRPr lang="en-US" altLang="en-US" sz="2000" b="1" i="1">
              <a:solidFill>
                <a:schemeClr val="bg2"/>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altLang="en-US" sz="2000" b="1" i="1">
                <a:solidFill>
                  <a:srgbClr val="0000FF"/>
                </a:solidFill>
                <a:latin typeface="Arial" panose="020B0604020202020204" pitchFamily="34" charset="0"/>
                <a:cs typeface="Arial" panose="020B0604020202020204" pitchFamily="34" charset="0"/>
              </a:rPr>
              <a:t>Interim Definitions (1992, 1993)</a:t>
            </a:r>
            <a:r>
              <a:rPr lang="en-US" altLang="en-US" sz="2000" b="1" i="1">
                <a:solidFill>
                  <a:schemeClr val="bg2"/>
                </a:solidFill>
                <a:latin typeface="Arial" panose="020B0604020202020204" pitchFamily="34" charset="0"/>
                <a:cs typeface="Arial" panose="020B0604020202020204" pitchFamily="34" charset="0"/>
              </a:rPr>
              <a:t> - Provided discrete classifications based on minimum amounts of old-growth elements such as snags and logs. Related these things to stand age (usu. 150 to 240 years).</a:t>
            </a:r>
          </a:p>
        </p:txBody>
      </p:sp>
      <p:sp>
        <p:nvSpPr>
          <p:cNvPr id="4099" name="Rectangle 3">
            <a:extLst>
              <a:ext uri="{FF2B5EF4-FFF2-40B4-BE49-F238E27FC236}">
                <a16:creationId xmlns:a16="http://schemas.microsoft.com/office/drawing/2014/main" id="{5BAD0F23-F4ED-0B0F-041A-716B86BE982E}"/>
              </a:ext>
            </a:extLst>
          </p:cNvPr>
          <p:cNvSpPr>
            <a:spLocks noChangeArrowheads="1"/>
          </p:cNvSpPr>
          <p:nvPr/>
        </p:nvSpPr>
        <p:spPr bwMode="auto">
          <a:xfrm>
            <a:off x="0" y="223838"/>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4000" b="1">
                <a:solidFill>
                  <a:schemeClr val="bg1"/>
                </a:solidFill>
                <a:latin typeface="Arial" panose="020B0604020202020204" pitchFamily="34" charset="0"/>
                <a:cs typeface="Arial" panose="020B0604020202020204" pitchFamily="34" charset="0"/>
              </a:rPr>
              <a:t>Defining Older Forests - History</a:t>
            </a:r>
            <a:endParaRPr lang="en-US" altLang="en-US" sz="4000"/>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0F6785-49AB-0F1F-9E30-4C9687595FB4}"/>
              </a:ext>
            </a:extLst>
          </p:cNvPr>
          <p:cNvSpPr/>
          <p:nvPr/>
        </p:nvSpPr>
        <p:spPr>
          <a:xfrm>
            <a:off x="0" y="92075"/>
            <a:ext cx="9144000" cy="9382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30" name="TextBox 4">
            <a:extLst>
              <a:ext uri="{FF2B5EF4-FFF2-40B4-BE49-F238E27FC236}">
                <a16:creationId xmlns:a16="http://schemas.microsoft.com/office/drawing/2014/main" id="{A4FD6231-5938-4B4D-7C20-D149CE0971C8}"/>
              </a:ext>
            </a:extLst>
          </p:cNvPr>
          <p:cNvSpPr txBox="1">
            <a:spLocks noChangeArrowheads="1"/>
          </p:cNvSpPr>
          <p:nvPr/>
        </p:nvSpPr>
        <p:spPr bwMode="auto">
          <a:xfrm>
            <a:off x="0" y="157163"/>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2400" b="1">
                <a:solidFill>
                  <a:schemeClr val="bg1"/>
                </a:solidFill>
                <a:latin typeface="Arial" panose="020B0604020202020204" pitchFamily="34" charset="0"/>
                <a:cs typeface="Arial" panose="020B0604020202020204" pitchFamily="34" charset="0"/>
              </a:rPr>
              <a:t>Scatter Graph of Western Hemlock Plots</a:t>
            </a:r>
          </a:p>
          <a:p>
            <a:pPr algn="ctr"/>
            <a:r>
              <a:rPr lang="en-US" altLang="en-US" sz="2400" b="1">
                <a:solidFill>
                  <a:schemeClr val="bg1"/>
                </a:solidFill>
                <a:latin typeface="Arial" panose="020B0604020202020204" pitchFamily="34" charset="0"/>
                <a:cs typeface="Arial" panose="020B0604020202020204" pitchFamily="34" charset="0"/>
              </a:rPr>
              <a:t>OGSI vs Stand Age</a:t>
            </a:r>
          </a:p>
        </p:txBody>
      </p:sp>
      <p:grpSp>
        <p:nvGrpSpPr>
          <p:cNvPr id="22531" name="Group 5">
            <a:extLst>
              <a:ext uri="{FF2B5EF4-FFF2-40B4-BE49-F238E27FC236}">
                <a16:creationId xmlns:a16="http://schemas.microsoft.com/office/drawing/2014/main" id="{3BC099DC-60AF-9E89-DA2D-0DBBFAF27AE3}"/>
              </a:ext>
            </a:extLst>
          </p:cNvPr>
          <p:cNvGrpSpPr>
            <a:grpSpLocks/>
          </p:cNvGrpSpPr>
          <p:nvPr/>
        </p:nvGrpSpPr>
        <p:grpSpPr bwMode="auto">
          <a:xfrm>
            <a:off x="754063" y="1425575"/>
            <a:ext cx="7685087" cy="4903788"/>
            <a:chOff x="753442" y="1426035"/>
            <a:chExt cx="7684967" cy="4903741"/>
          </a:xfrm>
        </p:grpSpPr>
        <p:pic>
          <p:nvPicPr>
            <p:cNvPr id="5122" name="Picture 2">
              <a:extLst>
                <a:ext uri="{FF2B5EF4-FFF2-40B4-BE49-F238E27FC236}">
                  <a16:creationId xmlns:a16="http://schemas.microsoft.com/office/drawing/2014/main" id="{A764BA2B-0716-BE41-37C2-5B60A6883F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442" y="1426035"/>
              <a:ext cx="7684967" cy="4903741"/>
            </a:xfrm>
            <a:prstGeom prst="rect">
              <a:avLst/>
            </a:prstGeom>
            <a:noFill/>
            <a:ln w="38100">
              <a:solidFill>
                <a:srgbClr val="4F5E3C"/>
              </a:solidFill>
              <a:miter lim="800000"/>
              <a:headEnd/>
              <a:tailEnd/>
            </a:ln>
            <a:effectLst>
              <a:outerShdw blurRad="292100" dist="139700" dir="2700000" algn="tl" rotWithShape="0">
                <a:srgbClr val="333333">
                  <a:alpha val="64999"/>
                </a:srgbClr>
              </a:outerShdw>
            </a:effectLst>
            <a:extLst>
              <a:ext uri="{909E8E84-426E-40DD-AFC4-6F175D3DCCD1}">
                <a14:hiddenFill xmlns:a14="http://schemas.microsoft.com/office/drawing/2010/main">
                  <a:solidFill>
                    <a:schemeClr val="accent1"/>
                  </a:solidFill>
                </a14:hiddenFill>
              </a:ext>
            </a:extLst>
          </p:spPr>
        </p:pic>
        <p:sp>
          <p:nvSpPr>
            <p:cNvPr id="2" name="Rectangle 1">
              <a:extLst>
                <a:ext uri="{FF2B5EF4-FFF2-40B4-BE49-F238E27FC236}">
                  <a16:creationId xmlns:a16="http://schemas.microsoft.com/office/drawing/2014/main" id="{376F9816-B51D-FEB9-FD89-C9B046CE41D3}"/>
                </a:ext>
              </a:extLst>
            </p:cNvPr>
            <p:cNvSpPr/>
            <p:nvPr/>
          </p:nvSpPr>
          <p:spPr>
            <a:xfrm>
              <a:off x="1802763" y="1686383"/>
              <a:ext cx="568316" cy="5238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 name="Rounded Rectangle 2">
            <a:extLst>
              <a:ext uri="{FF2B5EF4-FFF2-40B4-BE49-F238E27FC236}">
                <a16:creationId xmlns:a16="http://schemas.microsoft.com/office/drawing/2014/main" id="{C96F2174-6D1F-CC99-6E86-ACBCC581A49D}"/>
              </a:ext>
            </a:extLst>
          </p:cNvPr>
          <p:cNvSpPr/>
          <p:nvPr/>
        </p:nvSpPr>
        <p:spPr>
          <a:xfrm>
            <a:off x="1989138" y="2822575"/>
            <a:ext cx="966787" cy="1731963"/>
          </a:xfrm>
          <a:prstGeom prst="roundRect">
            <a:avLst/>
          </a:prstGeom>
          <a:solidFill>
            <a:srgbClr val="A6D0DF">
              <a:alpha val="30196"/>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33" name="TextBox 6">
            <a:extLst>
              <a:ext uri="{FF2B5EF4-FFF2-40B4-BE49-F238E27FC236}">
                <a16:creationId xmlns:a16="http://schemas.microsoft.com/office/drawing/2014/main" id="{A367C7F8-1E8A-9A94-8BAE-5CC80C75E46E}"/>
              </a:ext>
            </a:extLst>
          </p:cNvPr>
          <p:cNvSpPr txBox="1">
            <a:spLocks noChangeArrowheads="1"/>
          </p:cNvSpPr>
          <p:nvPr/>
        </p:nvSpPr>
        <p:spPr bwMode="auto">
          <a:xfrm>
            <a:off x="1997075" y="2876550"/>
            <a:ext cx="957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sz="1200" b="1">
                <a:solidFill>
                  <a:srgbClr val="0000FF"/>
                </a:solidFill>
                <a:latin typeface="Arial" panose="020B0604020202020204" pitchFamily="34" charset="0"/>
                <a:cs typeface="Arial" panose="020B0604020202020204" pitchFamily="34" charset="0"/>
              </a:rPr>
              <a:t>&lt;80yr with</a:t>
            </a:r>
          </a:p>
          <a:p>
            <a:r>
              <a:rPr lang="en-US" altLang="en-US" sz="1200" b="1">
                <a:solidFill>
                  <a:srgbClr val="0000FF"/>
                </a:solidFill>
                <a:latin typeface="Arial" panose="020B0604020202020204" pitchFamily="34" charset="0"/>
                <a:cs typeface="Arial" panose="020B0604020202020204" pitchFamily="34" charset="0"/>
              </a:rPr>
              <a:t>high OGSI</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1297CA-DFEA-24BE-A7B7-0502BF6A7AC8}"/>
              </a:ext>
            </a:extLst>
          </p:cNvPr>
          <p:cNvSpPr/>
          <p:nvPr/>
        </p:nvSpPr>
        <p:spPr>
          <a:xfrm>
            <a:off x="0" y="92075"/>
            <a:ext cx="9144000" cy="9382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54" name="TextBox 4">
            <a:extLst>
              <a:ext uri="{FF2B5EF4-FFF2-40B4-BE49-F238E27FC236}">
                <a16:creationId xmlns:a16="http://schemas.microsoft.com/office/drawing/2014/main" id="{4D5D15F3-A4B0-124F-5F6F-6F766A355706}"/>
              </a:ext>
            </a:extLst>
          </p:cNvPr>
          <p:cNvSpPr txBox="1">
            <a:spLocks noChangeArrowheads="1"/>
          </p:cNvSpPr>
          <p:nvPr/>
        </p:nvSpPr>
        <p:spPr bwMode="auto">
          <a:xfrm>
            <a:off x="0" y="157163"/>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2400" b="1">
                <a:solidFill>
                  <a:schemeClr val="bg1"/>
                </a:solidFill>
                <a:latin typeface="Arial" panose="020B0604020202020204" pitchFamily="34" charset="0"/>
                <a:cs typeface="Arial" panose="020B0604020202020204" pitchFamily="34" charset="0"/>
              </a:rPr>
              <a:t>Scatter Graph of Western Hemlock Plots</a:t>
            </a:r>
          </a:p>
          <a:p>
            <a:pPr algn="ctr"/>
            <a:r>
              <a:rPr lang="en-US" altLang="en-US" sz="2400" b="1">
                <a:solidFill>
                  <a:schemeClr val="bg1"/>
                </a:solidFill>
                <a:latin typeface="Arial" panose="020B0604020202020204" pitchFamily="34" charset="0"/>
                <a:cs typeface="Arial" panose="020B0604020202020204" pitchFamily="34" charset="0"/>
              </a:rPr>
              <a:t>OGSI vs Stand Age</a:t>
            </a:r>
          </a:p>
        </p:txBody>
      </p:sp>
      <p:grpSp>
        <p:nvGrpSpPr>
          <p:cNvPr id="23555" name="Group 5">
            <a:extLst>
              <a:ext uri="{FF2B5EF4-FFF2-40B4-BE49-F238E27FC236}">
                <a16:creationId xmlns:a16="http://schemas.microsoft.com/office/drawing/2014/main" id="{36E9F942-71F7-6552-9807-D200AB6EEC51}"/>
              </a:ext>
            </a:extLst>
          </p:cNvPr>
          <p:cNvGrpSpPr>
            <a:grpSpLocks/>
          </p:cNvGrpSpPr>
          <p:nvPr/>
        </p:nvGrpSpPr>
        <p:grpSpPr bwMode="auto">
          <a:xfrm>
            <a:off x="754063" y="1425575"/>
            <a:ext cx="7685087" cy="4903788"/>
            <a:chOff x="753442" y="1426035"/>
            <a:chExt cx="7684967" cy="4903741"/>
          </a:xfrm>
        </p:grpSpPr>
        <p:pic>
          <p:nvPicPr>
            <p:cNvPr id="5122" name="Picture 2">
              <a:extLst>
                <a:ext uri="{FF2B5EF4-FFF2-40B4-BE49-F238E27FC236}">
                  <a16:creationId xmlns:a16="http://schemas.microsoft.com/office/drawing/2014/main" id="{9DD288A3-6EC9-8C1B-96A0-FEE9AE4F3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442" y="1426035"/>
              <a:ext cx="7684967" cy="4903741"/>
            </a:xfrm>
            <a:prstGeom prst="rect">
              <a:avLst/>
            </a:prstGeom>
            <a:noFill/>
            <a:ln w="38100">
              <a:solidFill>
                <a:srgbClr val="4F5E3C"/>
              </a:solidFill>
              <a:miter lim="800000"/>
              <a:headEnd/>
              <a:tailEnd/>
            </a:ln>
            <a:effectLst>
              <a:outerShdw blurRad="292100" dist="139700" dir="2700000" algn="tl" rotWithShape="0">
                <a:srgbClr val="333333">
                  <a:alpha val="64999"/>
                </a:srgbClr>
              </a:outerShdw>
            </a:effectLst>
            <a:extLst>
              <a:ext uri="{909E8E84-426E-40DD-AFC4-6F175D3DCCD1}">
                <a14:hiddenFill xmlns:a14="http://schemas.microsoft.com/office/drawing/2010/main">
                  <a:solidFill>
                    <a:schemeClr val="accent1"/>
                  </a:solidFill>
                </a14:hiddenFill>
              </a:ext>
            </a:extLst>
          </p:spPr>
        </p:pic>
        <p:sp>
          <p:nvSpPr>
            <p:cNvPr id="2" name="Rectangle 1">
              <a:extLst>
                <a:ext uri="{FF2B5EF4-FFF2-40B4-BE49-F238E27FC236}">
                  <a16:creationId xmlns:a16="http://schemas.microsoft.com/office/drawing/2014/main" id="{50B795BB-861B-4BC7-206E-61AE82A8078C}"/>
                </a:ext>
              </a:extLst>
            </p:cNvPr>
            <p:cNvSpPr/>
            <p:nvPr/>
          </p:nvSpPr>
          <p:spPr>
            <a:xfrm>
              <a:off x="1802763" y="1686383"/>
              <a:ext cx="568316" cy="5238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 name="Rounded Rectangle 2">
            <a:extLst>
              <a:ext uri="{FF2B5EF4-FFF2-40B4-BE49-F238E27FC236}">
                <a16:creationId xmlns:a16="http://schemas.microsoft.com/office/drawing/2014/main" id="{EE137BEF-5393-0ADA-2B51-8C3B5B1445FA}"/>
              </a:ext>
            </a:extLst>
          </p:cNvPr>
          <p:cNvSpPr/>
          <p:nvPr/>
        </p:nvSpPr>
        <p:spPr>
          <a:xfrm>
            <a:off x="1989138" y="2822575"/>
            <a:ext cx="966787" cy="1731963"/>
          </a:xfrm>
          <a:prstGeom prst="roundRect">
            <a:avLst/>
          </a:prstGeom>
          <a:solidFill>
            <a:srgbClr val="A6D0DF">
              <a:alpha val="30196"/>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57" name="TextBox 6">
            <a:extLst>
              <a:ext uri="{FF2B5EF4-FFF2-40B4-BE49-F238E27FC236}">
                <a16:creationId xmlns:a16="http://schemas.microsoft.com/office/drawing/2014/main" id="{1EC3ABF7-A0B2-6129-0AD2-8CA5AE910101}"/>
              </a:ext>
            </a:extLst>
          </p:cNvPr>
          <p:cNvSpPr txBox="1">
            <a:spLocks noChangeArrowheads="1"/>
          </p:cNvSpPr>
          <p:nvPr/>
        </p:nvSpPr>
        <p:spPr bwMode="auto">
          <a:xfrm>
            <a:off x="1997075" y="2876550"/>
            <a:ext cx="957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sz="1200" b="1">
                <a:solidFill>
                  <a:srgbClr val="0000FF"/>
                </a:solidFill>
                <a:latin typeface="Arial" panose="020B0604020202020204" pitchFamily="34" charset="0"/>
                <a:cs typeface="Arial" panose="020B0604020202020204" pitchFamily="34" charset="0"/>
              </a:rPr>
              <a:t>&lt;80yr with</a:t>
            </a:r>
          </a:p>
          <a:p>
            <a:r>
              <a:rPr lang="en-US" altLang="en-US" sz="1200" b="1">
                <a:solidFill>
                  <a:srgbClr val="0000FF"/>
                </a:solidFill>
                <a:latin typeface="Arial" panose="020B0604020202020204" pitchFamily="34" charset="0"/>
                <a:cs typeface="Arial" panose="020B0604020202020204" pitchFamily="34" charset="0"/>
              </a:rPr>
              <a:t>high OGSI</a:t>
            </a:r>
          </a:p>
        </p:txBody>
      </p:sp>
      <p:sp>
        <p:nvSpPr>
          <p:cNvPr id="9" name="Rounded Rectangle 8">
            <a:extLst>
              <a:ext uri="{FF2B5EF4-FFF2-40B4-BE49-F238E27FC236}">
                <a16:creationId xmlns:a16="http://schemas.microsoft.com/office/drawing/2014/main" id="{4F0F8A06-8A3A-BBAC-49CD-8DD7405241DF}"/>
              </a:ext>
            </a:extLst>
          </p:cNvPr>
          <p:cNvSpPr/>
          <p:nvPr/>
        </p:nvSpPr>
        <p:spPr>
          <a:xfrm>
            <a:off x="2957513" y="4554538"/>
            <a:ext cx="5227637" cy="1074737"/>
          </a:xfrm>
          <a:prstGeom prst="roundRect">
            <a:avLst/>
          </a:prstGeom>
          <a:solidFill>
            <a:srgbClr val="A6D0DF">
              <a:alpha val="40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59" name="TextBox 9">
            <a:extLst>
              <a:ext uri="{FF2B5EF4-FFF2-40B4-BE49-F238E27FC236}">
                <a16:creationId xmlns:a16="http://schemas.microsoft.com/office/drawing/2014/main" id="{A489E843-6A84-0511-B43D-682F9F765615}"/>
              </a:ext>
            </a:extLst>
          </p:cNvPr>
          <p:cNvSpPr txBox="1">
            <a:spLocks noChangeArrowheads="1"/>
          </p:cNvSpPr>
          <p:nvPr/>
        </p:nvSpPr>
        <p:spPr bwMode="auto">
          <a:xfrm>
            <a:off x="5549900" y="4892675"/>
            <a:ext cx="957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sz="1200" b="1">
                <a:solidFill>
                  <a:srgbClr val="0000FF"/>
                </a:solidFill>
                <a:latin typeface="Arial" panose="020B0604020202020204" pitchFamily="34" charset="0"/>
                <a:cs typeface="Arial" panose="020B0604020202020204" pitchFamily="34" charset="0"/>
              </a:rPr>
              <a:t>&gt;80yr with</a:t>
            </a:r>
          </a:p>
          <a:p>
            <a:r>
              <a:rPr lang="en-US" altLang="en-US" sz="1200" b="1">
                <a:solidFill>
                  <a:srgbClr val="0000FF"/>
                </a:solidFill>
                <a:latin typeface="Arial" panose="020B0604020202020204" pitchFamily="34" charset="0"/>
                <a:cs typeface="Arial" panose="020B0604020202020204" pitchFamily="34" charset="0"/>
              </a:rPr>
              <a:t>low OGSI</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a:extLst>
              <a:ext uri="{FF2B5EF4-FFF2-40B4-BE49-F238E27FC236}">
                <a16:creationId xmlns:a16="http://schemas.microsoft.com/office/drawing/2014/main" id="{05015AD3-8F68-2F93-C13E-30E5D4C503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8" y="971550"/>
            <a:ext cx="8450262" cy="507047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1" name="TextBox 210">
            <a:extLst>
              <a:ext uri="{FF2B5EF4-FFF2-40B4-BE49-F238E27FC236}">
                <a16:creationId xmlns:a16="http://schemas.microsoft.com/office/drawing/2014/main" id="{EEFA9CE1-50C4-F6F4-CD79-E460F007F537}"/>
              </a:ext>
            </a:extLst>
          </p:cNvPr>
          <p:cNvSpPr txBox="1"/>
          <p:nvPr/>
        </p:nvSpPr>
        <p:spPr>
          <a:xfrm>
            <a:off x="8048625" y="3278188"/>
            <a:ext cx="406400" cy="400050"/>
          </a:xfrm>
          <a:prstGeom prst="rect">
            <a:avLst/>
          </a:prstGeom>
          <a:noFill/>
        </p:spPr>
        <p:txBody>
          <a:bodyPr wrap="none">
            <a:spAutoFit/>
          </a:bodyPr>
          <a:lstStyle/>
          <a:p>
            <a:pPr fontAlgn="auto">
              <a:spcBef>
                <a:spcPts val="0"/>
              </a:spcBef>
              <a:spcAft>
                <a:spcPts val="0"/>
              </a:spcAft>
              <a:defRPr/>
            </a:pPr>
            <a:r>
              <a:rPr lang="en-US" sz="1000" b="1" dirty="0">
                <a:solidFill>
                  <a:schemeClr val="bg1">
                    <a:lumMod val="95000"/>
                    <a:lumOff val="5000"/>
                  </a:schemeClr>
                </a:solidFill>
                <a:latin typeface="Arial" panose="020B0604020202020204" pitchFamily="34" charset="0"/>
                <a:ea typeface="+mn-ea"/>
                <a:cs typeface="Arial" panose="020B0604020202020204" pitchFamily="34" charset="0"/>
              </a:rPr>
              <a:t>25</a:t>
            </a:r>
            <a:r>
              <a:rPr lang="en-US" sz="1000" b="1" baseline="30000" dirty="0">
                <a:solidFill>
                  <a:schemeClr val="bg1">
                    <a:lumMod val="95000"/>
                    <a:lumOff val="5000"/>
                  </a:schemeClr>
                </a:solidFill>
                <a:latin typeface="Arial" panose="020B0604020202020204" pitchFamily="34" charset="0"/>
                <a:ea typeface="+mn-ea"/>
                <a:cs typeface="Arial" panose="020B0604020202020204" pitchFamily="34" charset="0"/>
              </a:rPr>
              <a:t>th</a:t>
            </a:r>
            <a:endParaRPr lang="en-US" sz="1000" b="1" dirty="0">
              <a:solidFill>
                <a:schemeClr val="bg1">
                  <a:lumMod val="95000"/>
                  <a:lumOff val="5000"/>
                </a:schemeClr>
              </a:solidFill>
              <a:latin typeface="Arial" panose="020B0604020202020204" pitchFamily="34" charset="0"/>
              <a:ea typeface="+mn-ea"/>
              <a:cs typeface="Arial" panose="020B0604020202020204" pitchFamily="34" charset="0"/>
            </a:endParaRPr>
          </a:p>
          <a:p>
            <a:pPr fontAlgn="auto">
              <a:spcBef>
                <a:spcPts val="0"/>
              </a:spcBef>
              <a:spcAft>
                <a:spcPts val="0"/>
              </a:spcAft>
              <a:defRPr/>
            </a:pPr>
            <a:endParaRPr lang="en-US" sz="1000" b="1" dirty="0">
              <a:solidFill>
                <a:schemeClr val="bg1">
                  <a:lumMod val="95000"/>
                  <a:lumOff val="5000"/>
                </a:schemeClr>
              </a:solidFill>
              <a:latin typeface="Arial" panose="020B0604020202020204" pitchFamily="34" charset="0"/>
              <a:ea typeface="+mn-ea"/>
              <a:cs typeface="Arial" panose="020B0604020202020204" pitchFamily="34" charset="0"/>
            </a:endParaRPr>
          </a:p>
        </p:txBody>
      </p:sp>
      <p:sp>
        <p:nvSpPr>
          <p:cNvPr id="213" name="TextBox 212">
            <a:extLst>
              <a:ext uri="{FF2B5EF4-FFF2-40B4-BE49-F238E27FC236}">
                <a16:creationId xmlns:a16="http://schemas.microsoft.com/office/drawing/2014/main" id="{90180517-4C4B-A6E0-BFB5-30B379FBD490}"/>
              </a:ext>
            </a:extLst>
          </p:cNvPr>
          <p:cNvSpPr txBox="1"/>
          <p:nvPr/>
        </p:nvSpPr>
        <p:spPr>
          <a:xfrm>
            <a:off x="8048625" y="2212975"/>
            <a:ext cx="495300" cy="400050"/>
          </a:xfrm>
          <a:prstGeom prst="rect">
            <a:avLst/>
          </a:prstGeom>
          <a:noFill/>
        </p:spPr>
        <p:txBody>
          <a:bodyPr>
            <a:spAutoFit/>
          </a:bodyPr>
          <a:lstStyle/>
          <a:p>
            <a:pPr fontAlgn="auto">
              <a:spcBef>
                <a:spcPts val="0"/>
              </a:spcBef>
              <a:spcAft>
                <a:spcPts val="0"/>
              </a:spcAft>
              <a:defRPr/>
            </a:pPr>
            <a:r>
              <a:rPr lang="en-US" sz="1000" b="1" dirty="0">
                <a:solidFill>
                  <a:schemeClr val="bg1">
                    <a:lumMod val="95000"/>
                    <a:lumOff val="5000"/>
                  </a:schemeClr>
                </a:solidFill>
                <a:latin typeface="Arial" panose="020B0604020202020204" pitchFamily="34" charset="0"/>
                <a:ea typeface="+mn-ea"/>
                <a:cs typeface="Arial" panose="020B0604020202020204" pitchFamily="34" charset="0"/>
              </a:rPr>
              <a:t>75</a:t>
            </a:r>
            <a:r>
              <a:rPr lang="en-US" sz="1000" b="1" baseline="30000" dirty="0">
                <a:solidFill>
                  <a:schemeClr val="bg1">
                    <a:lumMod val="95000"/>
                    <a:lumOff val="5000"/>
                  </a:schemeClr>
                </a:solidFill>
                <a:latin typeface="Arial" panose="020B0604020202020204" pitchFamily="34" charset="0"/>
                <a:ea typeface="+mn-ea"/>
                <a:cs typeface="Arial" panose="020B0604020202020204" pitchFamily="34" charset="0"/>
              </a:rPr>
              <a:t>th</a:t>
            </a:r>
            <a:endParaRPr lang="en-US" sz="1000" b="1" dirty="0">
              <a:solidFill>
                <a:schemeClr val="bg1">
                  <a:lumMod val="95000"/>
                  <a:lumOff val="5000"/>
                </a:schemeClr>
              </a:solidFill>
              <a:latin typeface="Arial" panose="020B0604020202020204" pitchFamily="34" charset="0"/>
              <a:ea typeface="+mn-ea"/>
              <a:cs typeface="Arial" panose="020B0604020202020204" pitchFamily="34" charset="0"/>
            </a:endParaRPr>
          </a:p>
          <a:p>
            <a:pPr fontAlgn="auto">
              <a:spcBef>
                <a:spcPts val="0"/>
              </a:spcBef>
              <a:spcAft>
                <a:spcPts val="0"/>
              </a:spcAft>
              <a:defRPr/>
            </a:pPr>
            <a:endParaRPr lang="en-US" sz="1000" b="1" dirty="0">
              <a:solidFill>
                <a:schemeClr val="bg1">
                  <a:lumMod val="95000"/>
                  <a:lumOff val="5000"/>
                </a:schemeClr>
              </a:solidFill>
              <a:latin typeface="Arial" panose="020B0604020202020204" pitchFamily="34" charset="0"/>
              <a:ea typeface="+mn-ea"/>
              <a:cs typeface="Arial" panose="020B0604020202020204" pitchFamily="34" charset="0"/>
            </a:endParaRPr>
          </a:p>
        </p:txBody>
      </p:sp>
      <p:sp>
        <p:nvSpPr>
          <p:cNvPr id="214" name="TextBox 213">
            <a:extLst>
              <a:ext uri="{FF2B5EF4-FFF2-40B4-BE49-F238E27FC236}">
                <a16:creationId xmlns:a16="http://schemas.microsoft.com/office/drawing/2014/main" id="{964A6BA5-BF40-3239-5795-6620A289F668}"/>
              </a:ext>
            </a:extLst>
          </p:cNvPr>
          <p:cNvSpPr txBox="1"/>
          <p:nvPr/>
        </p:nvSpPr>
        <p:spPr>
          <a:xfrm>
            <a:off x="8048625" y="3881438"/>
            <a:ext cx="336550" cy="400050"/>
          </a:xfrm>
          <a:prstGeom prst="rect">
            <a:avLst/>
          </a:prstGeom>
          <a:noFill/>
        </p:spPr>
        <p:txBody>
          <a:bodyPr wrap="none">
            <a:spAutoFit/>
          </a:bodyPr>
          <a:lstStyle/>
          <a:p>
            <a:pPr fontAlgn="auto">
              <a:spcBef>
                <a:spcPts val="0"/>
              </a:spcBef>
              <a:spcAft>
                <a:spcPts val="0"/>
              </a:spcAft>
              <a:defRPr/>
            </a:pPr>
            <a:r>
              <a:rPr lang="en-US" sz="1000" b="1" dirty="0">
                <a:solidFill>
                  <a:schemeClr val="bg1">
                    <a:lumMod val="95000"/>
                    <a:lumOff val="5000"/>
                  </a:schemeClr>
                </a:solidFill>
                <a:latin typeface="Arial" panose="020B0604020202020204" pitchFamily="34" charset="0"/>
                <a:ea typeface="+mn-ea"/>
                <a:cs typeface="Arial" panose="020B0604020202020204" pitchFamily="34" charset="0"/>
              </a:rPr>
              <a:t>5</a:t>
            </a:r>
            <a:r>
              <a:rPr lang="en-US" sz="1000" b="1" baseline="30000" dirty="0">
                <a:solidFill>
                  <a:schemeClr val="bg1">
                    <a:lumMod val="95000"/>
                    <a:lumOff val="5000"/>
                  </a:schemeClr>
                </a:solidFill>
                <a:latin typeface="Arial" panose="020B0604020202020204" pitchFamily="34" charset="0"/>
                <a:ea typeface="+mn-ea"/>
                <a:cs typeface="Arial" panose="020B0604020202020204" pitchFamily="34" charset="0"/>
              </a:rPr>
              <a:t>th</a:t>
            </a:r>
            <a:endParaRPr lang="en-US" sz="1000" b="1" dirty="0">
              <a:solidFill>
                <a:schemeClr val="bg1">
                  <a:lumMod val="95000"/>
                  <a:lumOff val="5000"/>
                </a:schemeClr>
              </a:solidFill>
              <a:latin typeface="Arial" panose="020B0604020202020204" pitchFamily="34" charset="0"/>
              <a:ea typeface="+mn-ea"/>
              <a:cs typeface="Arial" panose="020B0604020202020204" pitchFamily="34" charset="0"/>
            </a:endParaRPr>
          </a:p>
          <a:p>
            <a:pPr fontAlgn="auto">
              <a:spcBef>
                <a:spcPts val="0"/>
              </a:spcBef>
              <a:spcAft>
                <a:spcPts val="0"/>
              </a:spcAft>
              <a:defRPr/>
            </a:pPr>
            <a:endParaRPr lang="en-US" sz="1000" b="1" dirty="0">
              <a:solidFill>
                <a:schemeClr val="bg1">
                  <a:lumMod val="95000"/>
                  <a:lumOff val="5000"/>
                </a:schemeClr>
              </a:solidFill>
              <a:latin typeface="Arial" panose="020B0604020202020204" pitchFamily="34" charset="0"/>
              <a:ea typeface="+mn-ea"/>
              <a:cs typeface="Arial" panose="020B0604020202020204" pitchFamily="34" charset="0"/>
            </a:endParaRPr>
          </a:p>
        </p:txBody>
      </p:sp>
      <p:sp>
        <p:nvSpPr>
          <p:cNvPr id="215" name="TextBox 214">
            <a:extLst>
              <a:ext uri="{FF2B5EF4-FFF2-40B4-BE49-F238E27FC236}">
                <a16:creationId xmlns:a16="http://schemas.microsoft.com/office/drawing/2014/main" id="{6D58605B-F685-3C39-5AF1-CC17AFD8F207}"/>
              </a:ext>
            </a:extLst>
          </p:cNvPr>
          <p:cNvSpPr txBox="1"/>
          <p:nvPr/>
        </p:nvSpPr>
        <p:spPr>
          <a:xfrm>
            <a:off x="8048625" y="2665413"/>
            <a:ext cx="406400" cy="400050"/>
          </a:xfrm>
          <a:prstGeom prst="rect">
            <a:avLst/>
          </a:prstGeom>
          <a:noFill/>
        </p:spPr>
        <p:txBody>
          <a:bodyPr wrap="none">
            <a:spAutoFit/>
          </a:bodyPr>
          <a:lstStyle/>
          <a:p>
            <a:pPr fontAlgn="auto">
              <a:spcBef>
                <a:spcPts val="0"/>
              </a:spcBef>
              <a:spcAft>
                <a:spcPts val="0"/>
              </a:spcAft>
              <a:defRPr/>
            </a:pPr>
            <a:r>
              <a:rPr lang="en-US" sz="1000" b="1" dirty="0">
                <a:solidFill>
                  <a:schemeClr val="bg1">
                    <a:lumMod val="95000"/>
                    <a:lumOff val="5000"/>
                  </a:schemeClr>
                </a:solidFill>
                <a:latin typeface="Arial" panose="020B0604020202020204" pitchFamily="34" charset="0"/>
                <a:ea typeface="+mn-ea"/>
                <a:cs typeface="Arial" panose="020B0604020202020204" pitchFamily="34" charset="0"/>
              </a:rPr>
              <a:t>50</a:t>
            </a:r>
            <a:r>
              <a:rPr lang="en-US" sz="1000" b="1" baseline="30000" dirty="0">
                <a:solidFill>
                  <a:schemeClr val="bg1">
                    <a:lumMod val="95000"/>
                    <a:lumOff val="5000"/>
                  </a:schemeClr>
                </a:solidFill>
                <a:latin typeface="Arial" panose="020B0604020202020204" pitchFamily="34" charset="0"/>
                <a:ea typeface="+mn-ea"/>
                <a:cs typeface="Arial" panose="020B0604020202020204" pitchFamily="34" charset="0"/>
              </a:rPr>
              <a:t>th</a:t>
            </a:r>
            <a:endParaRPr lang="en-US" sz="1000" b="1" dirty="0">
              <a:solidFill>
                <a:schemeClr val="bg1">
                  <a:lumMod val="95000"/>
                  <a:lumOff val="5000"/>
                </a:schemeClr>
              </a:solidFill>
              <a:latin typeface="Arial" panose="020B0604020202020204" pitchFamily="34" charset="0"/>
              <a:ea typeface="+mn-ea"/>
              <a:cs typeface="Arial" panose="020B0604020202020204" pitchFamily="34" charset="0"/>
            </a:endParaRPr>
          </a:p>
          <a:p>
            <a:pPr fontAlgn="auto">
              <a:spcBef>
                <a:spcPts val="0"/>
              </a:spcBef>
              <a:spcAft>
                <a:spcPts val="0"/>
              </a:spcAft>
              <a:defRPr/>
            </a:pPr>
            <a:endParaRPr lang="en-US" sz="1000" b="1" dirty="0">
              <a:solidFill>
                <a:schemeClr val="bg1">
                  <a:lumMod val="95000"/>
                  <a:lumOff val="5000"/>
                </a:schemeClr>
              </a:solidFill>
              <a:latin typeface="Arial" panose="020B0604020202020204" pitchFamily="34" charset="0"/>
              <a:ea typeface="+mn-ea"/>
              <a:cs typeface="Arial" panose="020B0604020202020204" pitchFamily="34" charset="0"/>
            </a:endParaRPr>
          </a:p>
        </p:txBody>
      </p:sp>
      <p:sp>
        <p:nvSpPr>
          <p:cNvPr id="216" name="TextBox 215">
            <a:extLst>
              <a:ext uri="{FF2B5EF4-FFF2-40B4-BE49-F238E27FC236}">
                <a16:creationId xmlns:a16="http://schemas.microsoft.com/office/drawing/2014/main" id="{AE5E2A9B-2923-BE9D-53E7-830F89CE0331}"/>
              </a:ext>
            </a:extLst>
          </p:cNvPr>
          <p:cNvSpPr txBox="1"/>
          <p:nvPr/>
        </p:nvSpPr>
        <p:spPr>
          <a:xfrm>
            <a:off x="8048625" y="1901825"/>
            <a:ext cx="406400" cy="400050"/>
          </a:xfrm>
          <a:prstGeom prst="rect">
            <a:avLst/>
          </a:prstGeom>
          <a:noFill/>
        </p:spPr>
        <p:txBody>
          <a:bodyPr wrap="none">
            <a:spAutoFit/>
          </a:bodyPr>
          <a:lstStyle/>
          <a:p>
            <a:pPr fontAlgn="auto">
              <a:spcBef>
                <a:spcPts val="0"/>
              </a:spcBef>
              <a:spcAft>
                <a:spcPts val="0"/>
              </a:spcAft>
              <a:defRPr/>
            </a:pPr>
            <a:r>
              <a:rPr lang="en-US" sz="1000" b="1" dirty="0">
                <a:solidFill>
                  <a:schemeClr val="bg1">
                    <a:lumMod val="95000"/>
                    <a:lumOff val="5000"/>
                  </a:schemeClr>
                </a:solidFill>
                <a:latin typeface="Arial" panose="020B0604020202020204" pitchFamily="34" charset="0"/>
                <a:ea typeface="+mn-ea"/>
                <a:cs typeface="Arial" panose="020B0604020202020204" pitchFamily="34" charset="0"/>
              </a:rPr>
              <a:t>95</a:t>
            </a:r>
            <a:r>
              <a:rPr lang="en-US" sz="1000" b="1" baseline="30000" dirty="0">
                <a:solidFill>
                  <a:schemeClr val="bg1">
                    <a:lumMod val="95000"/>
                    <a:lumOff val="5000"/>
                  </a:schemeClr>
                </a:solidFill>
                <a:latin typeface="Arial" panose="020B0604020202020204" pitchFamily="34" charset="0"/>
                <a:ea typeface="+mn-ea"/>
                <a:cs typeface="Arial" panose="020B0604020202020204" pitchFamily="34" charset="0"/>
              </a:rPr>
              <a:t>th</a:t>
            </a:r>
            <a:endParaRPr lang="en-US" sz="1000" b="1" dirty="0">
              <a:solidFill>
                <a:schemeClr val="bg1">
                  <a:lumMod val="95000"/>
                  <a:lumOff val="5000"/>
                </a:schemeClr>
              </a:solidFill>
              <a:latin typeface="Arial" panose="020B0604020202020204" pitchFamily="34" charset="0"/>
              <a:ea typeface="+mn-ea"/>
              <a:cs typeface="Arial" panose="020B0604020202020204" pitchFamily="34" charset="0"/>
            </a:endParaRPr>
          </a:p>
          <a:p>
            <a:pPr fontAlgn="auto">
              <a:spcBef>
                <a:spcPts val="0"/>
              </a:spcBef>
              <a:spcAft>
                <a:spcPts val="0"/>
              </a:spcAft>
              <a:defRPr/>
            </a:pPr>
            <a:endParaRPr lang="en-US" sz="1000" b="1" dirty="0">
              <a:solidFill>
                <a:schemeClr val="bg1">
                  <a:lumMod val="95000"/>
                  <a:lumOff val="5000"/>
                </a:schemeClr>
              </a:solidFill>
              <a:latin typeface="Arial" panose="020B0604020202020204" pitchFamily="34" charset="0"/>
              <a:ea typeface="+mn-ea"/>
              <a:cs typeface="Arial" panose="020B0604020202020204" pitchFamily="34" charset="0"/>
            </a:endParaRPr>
          </a:p>
        </p:txBody>
      </p:sp>
      <p:sp>
        <p:nvSpPr>
          <p:cNvPr id="9" name="Freeform 8">
            <a:extLst>
              <a:ext uri="{FF2B5EF4-FFF2-40B4-BE49-F238E27FC236}">
                <a16:creationId xmlns:a16="http://schemas.microsoft.com/office/drawing/2014/main" id="{D6B26682-0D1A-9259-A734-58705E9A4D5D}"/>
              </a:ext>
            </a:extLst>
          </p:cNvPr>
          <p:cNvSpPr/>
          <p:nvPr/>
        </p:nvSpPr>
        <p:spPr>
          <a:xfrm>
            <a:off x="1635125" y="2333625"/>
            <a:ext cx="6430963" cy="3006725"/>
          </a:xfrm>
          <a:custGeom>
            <a:avLst/>
            <a:gdLst>
              <a:gd name="connsiteX0" fmla="*/ 0 w 6430108"/>
              <a:gd name="connsiteY0" fmla="*/ 2678723 h 3006970"/>
              <a:gd name="connsiteX1" fmla="*/ 5862 w 6430108"/>
              <a:gd name="connsiteY1" fmla="*/ 3006970 h 3006970"/>
              <a:gd name="connsiteX2" fmla="*/ 252046 w 6430108"/>
              <a:gd name="connsiteY2" fmla="*/ 2883877 h 3006970"/>
              <a:gd name="connsiteX3" fmla="*/ 480646 w 6430108"/>
              <a:gd name="connsiteY3" fmla="*/ 2784231 h 3006970"/>
              <a:gd name="connsiteX4" fmla="*/ 656493 w 6430108"/>
              <a:gd name="connsiteY4" fmla="*/ 2713893 h 3006970"/>
              <a:gd name="connsiteX5" fmla="*/ 890954 w 6430108"/>
              <a:gd name="connsiteY5" fmla="*/ 2620108 h 3006970"/>
              <a:gd name="connsiteX6" fmla="*/ 1113693 w 6430108"/>
              <a:gd name="connsiteY6" fmla="*/ 2543908 h 3006970"/>
              <a:gd name="connsiteX7" fmla="*/ 1260231 w 6430108"/>
              <a:gd name="connsiteY7" fmla="*/ 2479431 h 3006970"/>
              <a:gd name="connsiteX8" fmla="*/ 1447800 w 6430108"/>
              <a:gd name="connsiteY8" fmla="*/ 2450123 h 3006970"/>
              <a:gd name="connsiteX9" fmla="*/ 1699846 w 6430108"/>
              <a:gd name="connsiteY9" fmla="*/ 2391508 h 3006970"/>
              <a:gd name="connsiteX10" fmla="*/ 1893277 w 6430108"/>
              <a:gd name="connsiteY10" fmla="*/ 2344616 h 3006970"/>
              <a:gd name="connsiteX11" fmla="*/ 2092569 w 6430108"/>
              <a:gd name="connsiteY11" fmla="*/ 2268416 h 3006970"/>
              <a:gd name="connsiteX12" fmla="*/ 2244969 w 6430108"/>
              <a:gd name="connsiteY12" fmla="*/ 2227385 h 3006970"/>
              <a:gd name="connsiteX13" fmla="*/ 2491154 w 6430108"/>
              <a:gd name="connsiteY13" fmla="*/ 2198077 h 3006970"/>
              <a:gd name="connsiteX14" fmla="*/ 2772508 w 6430108"/>
              <a:gd name="connsiteY14" fmla="*/ 2139462 h 3006970"/>
              <a:gd name="connsiteX15" fmla="*/ 3042139 w 6430108"/>
              <a:gd name="connsiteY15" fmla="*/ 2069123 h 3006970"/>
              <a:gd name="connsiteX16" fmla="*/ 3352800 w 6430108"/>
              <a:gd name="connsiteY16" fmla="*/ 1987062 h 3006970"/>
              <a:gd name="connsiteX17" fmla="*/ 3581400 w 6430108"/>
              <a:gd name="connsiteY17" fmla="*/ 1922585 h 3006970"/>
              <a:gd name="connsiteX18" fmla="*/ 3757246 w 6430108"/>
              <a:gd name="connsiteY18" fmla="*/ 1863970 h 3006970"/>
              <a:gd name="connsiteX19" fmla="*/ 3886200 w 6430108"/>
              <a:gd name="connsiteY19" fmla="*/ 1805354 h 3006970"/>
              <a:gd name="connsiteX20" fmla="*/ 4026877 w 6430108"/>
              <a:gd name="connsiteY20" fmla="*/ 1717431 h 3006970"/>
              <a:gd name="connsiteX21" fmla="*/ 4191000 w 6430108"/>
              <a:gd name="connsiteY21" fmla="*/ 1629508 h 3006970"/>
              <a:gd name="connsiteX22" fmla="*/ 4349262 w 6430108"/>
              <a:gd name="connsiteY22" fmla="*/ 1565031 h 3006970"/>
              <a:gd name="connsiteX23" fmla="*/ 4501662 w 6430108"/>
              <a:gd name="connsiteY23" fmla="*/ 1500554 h 3006970"/>
              <a:gd name="connsiteX24" fmla="*/ 4665785 w 6430108"/>
              <a:gd name="connsiteY24" fmla="*/ 1447800 h 3006970"/>
              <a:gd name="connsiteX25" fmla="*/ 4747846 w 6430108"/>
              <a:gd name="connsiteY25" fmla="*/ 1436077 h 3006970"/>
              <a:gd name="connsiteX26" fmla="*/ 4923693 w 6430108"/>
              <a:gd name="connsiteY26" fmla="*/ 1430216 h 3006970"/>
              <a:gd name="connsiteX27" fmla="*/ 5023339 w 6430108"/>
              <a:gd name="connsiteY27" fmla="*/ 1441939 h 3006970"/>
              <a:gd name="connsiteX28" fmla="*/ 5122985 w 6430108"/>
              <a:gd name="connsiteY28" fmla="*/ 1424354 h 3006970"/>
              <a:gd name="connsiteX29" fmla="*/ 5228493 w 6430108"/>
              <a:gd name="connsiteY29" fmla="*/ 1389185 h 3006970"/>
              <a:gd name="connsiteX30" fmla="*/ 5363308 w 6430108"/>
              <a:gd name="connsiteY30" fmla="*/ 1295400 h 3006970"/>
              <a:gd name="connsiteX31" fmla="*/ 5521569 w 6430108"/>
              <a:gd name="connsiteY31" fmla="*/ 1195754 h 3006970"/>
              <a:gd name="connsiteX32" fmla="*/ 5644662 w 6430108"/>
              <a:gd name="connsiteY32" fmla="*/ 1119554 h 3006970"/>
              <a:gd name="connsiteX33" fmla="*/ 5791200 w 6430108"/>
              <a:gd name="connsiteY33" fmla="*/ 1025770 h 3006970"/>
              <a:gd name="connsiteX34" fmla="*/ 5855677 w 6430108"/>
              <a:gd name="connsiteY34" fmla="*/ 984739 h 3006970"/>
              <a:gd name="connsiteX35" fmla="*/ 5955323 w 6430108"/>
              <a:gd name="connsiteY35" fmla="*/ 937846 h 3006970"/>
              <a:gd name="connsiteX36" fmla="*/ 6066693 w 6430108"/>
              <a:gd name="connsiteY36" fmla="*/ 926123 h 3006970"/>
              <a:gd name="connsiteX37" fmla="*/ 6254262 w 6430108"/>
              <a:gd name="connsiteY37" fmla="*/ 984739 h 3006970"/>
              <a:gd name="connsiteX38" fmla="*/ 6412523 w 6430108"/>
              <a:gd name="connsiteY38" fmla="*/ 1043354 h 3006970"/>
              <a:gd name="connsiteX39" fmla="*/ 6430108 w 6430108"/>
              <a:gd name="connsiteY39" fmla="*/ 0 h 3006970"/>
              <a:gd name="connsiteX40" fmla="*/ 6312877 w 6430108"/>
              <a:gd name="connsiteY40" fmla="*/ 0 h 3006970"/>
              <a:gd name="connsiteX41" fmla="*/ 6172200 w 6430108"/>
              <a:gd name="connsiteY41" fmla="*/ 0 h 3006970"/>
              <a:gd name="connsiteX42" fmla="*/ 6072554 w 6430108"/>
              <a:gd name="connsiteY42" fmla="*/ 5862 h 3006970"/>
              <a:gd name="connsiteX43" fmla="*/ 5972908 w 6430108"/>
              <a:gd name="connsiteY43" fmla="*/ 29308 h 3006970"/>
              <a:gd name="connsiteX44" fmla="*/ 5867400 w 6430108"/>
              <a:gd name="connsiteY44" fmla="*/ 93785 h 3006970"/>
              <a:gd name="connsiteX45" fmla="*/ 5773616 w 6430108"/>
              <a:gd name="connsiteY45" fmla="*/ 164123 h 3006970"/>
              <a:gd name="connsiteX46" fmla="*/ 5650523 w 6430108"/>
              <a:gd name="connsiteY46" fmla="*/ 246185 h 3006970"/>
              <a:gd name="connsiteX47" fmla="*/ 5527431 w 6430108"/>
              <a:gd name="connsiteY47" fmla="*/ 310662 h 3006970"/>
              <a:gd name="connsiteX48" fmla="*/ 5392616 w 6430108"/>
              <a:gd name="connsiteY48" fmla="*/ 386862 h 3006970"/>
              <a:gd name="connsiteX49" fmla="*/ 5240216 w 6430108"/>
              <a:gd name="connsiteY49" fmla="*/ 445477 h 3006970"/>
              <a:gd name="connsiteX50" fmla="*/ 5128846 w 6430108"/>
              <a:gd name="connsiteY50" fmla="*/ 468923 h 3006970"/>
              <a:gd name="connsiteX51" fmla="*/ 5005754 w 6430108"/>
              <a:gd name="connsiteY51" fmla="*/ 474785 h 3006970"/>
              <a:gd name="connsiteX52" fmla="*/ 4865077 w 6430108"/>
              <a:gd name="connsiteY52" fmla="*/ 486508 h 3006970"/>
              <a:gd name="connsiteX53" fmla="*/ 4730262 w 6430108"/>
              <a:gd name="connsiteY53" fmla="*/ 492370 h 3006970"/>
              <a:gd name="connsiteX54" fmla="*/ 4677508 w 6430108"/>
              <a:gd name="connsiteY54" fmla="*/ 498231 h 3006970"/>
              <a:gd name="connsiteX55" fmla="*/ 4560277 w 6430108"/>
              <a:gd name="connsiteY55" fmla="*/ 498231 h 3006970"/>
              <a:gd name="connsiteX56" fmla="*/ 4402016 w 6430108"/>
              <a:gd name="connsiteY56" fmla="*/ 533400 h 3006970"/>
              <a:gd name="connsiteX57" fmla="*/ 4302369 w 6430108"/>
              <a:gd name="connsiteY57" fmla="*/ 556846 h 3006970"/>
              <a:gd name="connsiteX58" fmla="*/ 4208585 w 6430108"/>
              <a:gd name="connsiteY58" fmla="*/ 609600 h 3006970"/>
              <a:gd name="connsiteX59" fmla="*/ 4103077 w 6430108"/>
              <a:gd name="connsiteY59" fmla="*/ 685800 h 3006970"/>
              <a:gd name="connsiteX60" fmla="*/ 4009293 w 6430108"/>
              <a:gd name="connsiteY60" fmla="*/ 785446 h 3006970"/>
              <a:gd name="connsiteX61" fmla="*/ 3921369 w 6430108"/>
              <a:gd name="connsiteY61" fmla="*/ 861646 h 3006970"/>
              <a:gd name="connsiteX62" fmla="*/ 3839308 w 6430108"/>
              <a:gd name="connsiteY62" fmla="*/ 902677 h 3006970"/>
              <a:gd name="connsiteX63" fmla="*/ 3745523 w 6430108"/>
              <a:gd name="connsiteY63" fmla="*/ 937846 h 3006970"/>
              <a:gd name="connsiteX64" fmla="*/ 3593123 w 6430108"/>
              <a:gd name="connsiteY64" fmla="*/ 978877 h 3006970"/>
              <a:gd name="connsiteX65" fmla="*/ 3429000 w 6430108"/>
              <a:gd name="connsiteY65" fmla="*/ 1002323 h 3006970"/>
              <a:gd name="connsiteX66" fmla="*/ 3311769 w 6430108"/>
              <a:gd name="connsiteY66" fmla="*/ 996462 h 3006970"/>
              <a:gd name="connsiteX67" fmla="*/ 3153508 w 6430108"/>
              <a:gd name="connsiteY67" fmla="*/ 990600 h 3006970"/>
              <a:gd name="connsiteX68" fmla="*/ 3012831 w 6430108"/>
              <a:gd name="connsiteY68" fmla="*/ 1008185 h 3006970"/>
              <a:gd name="connsiteX69" fmla="*/ 2889739 w 6430108"/>
              <a:gd name="connsiteY69" fmla="*/ 1043354 h 3006970"/>
              <a:gd name="connsiteX70" fmla="*/ 2555631 w 6430108"/>
              <a:gd name="connsiteY70" fmla="*/ 1143000 h 3006970"/>
              <a:gd name="connsiteX71" fmla="*/ 2262554 w 6430108"/>
              <a:gd name="connsiteY71" fmla="*/ 1260231 h 3006970"/>
              <a:gd name="connsiteX72" fmla="*/ 2127739 w 6430108"/>
              <a:gd name="connsiteY72" fmla="*/ 1324708 h 3006970"/>
              <a:gd name="connsiteX73" fmla="*/ 1987062 w 6430108"/>
              <a:gd name="connsiteY73" fmla="*/ 1418493 h 3006970"/>
              <a:gd name="connsiteX74" fmla="*/ 1875693 w 6430108"/>
              <a:gd name="connsiteY74" fmla="*/ 1494693 h 3006970"/>
              <a:gd name="connsiteX75" fmla="*/ 1776046 w 6430108"/>
              <a:gd name="connsiteY75" fmla="*/ 1559170 h 3006970"/>
              <a:gd name="connsiteX76" fmla="*/ 1664677 w 6430108"/>
              <a:gd name="connsiteY76" fmla="*/ 1641231 h 3006970"/>
              <a:gd name="connsiteX77" fmla="*/ 1494693 w 6430108"/>
              <a:gd name="connsiteY77" fmla="*/ 1735016 h 3006970"/>
              <a:gd name="connsiteX78" fmla="*/ 1289539 w 6430108"/>
              <a:gd name="connsiteY78" fmla="*/ 1840523 h 3006970"/>
              <a:gd name="connsiteX79" fmla="*/ 1078523 w 6430108"/>
              <a:gd name="connsiteY79" fmla="*/ 1969477 h 3006970"/>
              <a:gd name="connsiteX80" fmla="*/ 902677 w 6430108"/>
              <a:gd name="connsiteY80" fmla="*/ 2086708 h 3006970"/>
              <a:gd name="connsiteX81" fmla="*/ 732693 w 6430108"/>
              <a:gd name="connsiteY81" fmla="*/ 2203939 h 3006970"/>
              <a:gd name="connsiteX82" fmla="*/ 592016 w 6430108"/>
              <a:gd name="connsiteY82" fmla="*/ 2286000 h 3006970"/>
              <a:gd name="connsiteX83" fmla="*/ 398585 w 6430108"/>
              <a:gd name="connsiteY83" fmla="*/ 2414954 h 3006970"/>
              <a:gd name="connsiteX84" fmla="*/ 216877 w 6430108"/>
              <a:gd name="connsiteY84" fmla="*/ 2526323 h 3006970"/>
              <a:gd name="connsiteX85" fmla="*/ 0 w 6430108"/>
              <a:gd name="connsiteY85" fmla="*/ 2678723 h 300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430108" h="3006970">
                <a:moveTo>
                  <a:pt x="0" y="2678723"/>
                </a:moveTo>
                <a:lnTo>
                  <a:pt x="5862" y="3006970"/>
                </a:lnTo>
                <a:lnTo>
                  <a:pt x="252046" y="2883877"/>
                </a:lnTo>
                <a:lnTo>
                  <a:pt x="480646" y="2784231"/>
                </a:lnTo>
                <a:lnTo>
                  <a:pt x="656493" y="2713893"/>
                </a:lnTo>
                <a:lnTo>
                  <a:pt x="890954" y="2620108"/>
                </a:lnTo>
                <a:lnTo>
                  <a:pt x="1113693" y="2543908"/>
                </a:lnTo>
                <a:lnTo>
                  <a:pt x="1260231" y="2479431"/>
                </a:lnTo>
                <a:lnTo>
                  <a:pt x="1447800" y="2450123"/>
                </a:lnTo>
                <a:lnTo>
                  <a:pt x="1699846" y="2391508"/>
                </a:lnTo>
                <a:lnTo>
                  <a:pt x="1893277" y="2344616"/>
                </a:lnTo>
                <a:lnTo>
                  <a:pt x="2092569" y="2268416"/>
                </a:lnTo>
                <a:lnTo>
                  <a:pt x="2244969" y="2227385"/>
                </a:lnTo>
                <a:lnTo>
                  <a:pt x="2491154" y="2198077"/>
                </a:lnTo>
                <a:lnTo>
                  <a:pt x="2772508" y="2139462"/>
                </a:lnTo>
                <a:lnTo>
                  <a:pt x="3042139" y="2069123"/>
                </a:lnTo>
                <a:lnTo>
                  <a:pt x="3352800" y="1987062"/>
                </a:lnTo>
                <a:lnTo>
                  <a:pt x="3581400" y="1922585"/>
                </a:lnTo>
                <a:lnTo>
                  <a:pt x="3757246" y="1863970"/>
                </a:lnTo>
                <a:lnTo>
                  <a:pt x="3886200" y="1805354"/>
                </a:lnTo>
                <a:lnTo>
                  <a:pt x="4026877" y="1717431"/>
                </a:lnTo>
                <a:lnTo>
                  <a:pt x="4191000" y="1629508"/>
                </a:lnTo>
                <a:lnTo>
                  <a:pt x="4349262" y="1565031"/>
                </a:lnTo>
                <a:lnTo>
                  <a:pt x="4501662" y="1500554"/>
                </a:lnTo>
                <a:lnTo>
                  <a:pt x="4665785" y="1447800"/>
                </a:lnTo>
                <a:lnTo>
                  <a:pt x="4747846" y="1436077"/>
                </a:lnTo>
                <a:lnTo>
                  <a:pt x="4923693" y="1430216"/>
                </a:lnTo>
                <a:lnTo>
                  <a:pt x="5023339" y="1441939"/>
                </a:lnTo>
                <a:lnTo>
                  <a:pt x="5122985" y="1424354"/>
                </a:lnTo>
                <a:lnTo>
                  <a:pt x="5228493" y="1389185"/>
                </a:lnTo>
                <a:lnTo>
                  <a:pt x="5363308" y="1295400"/>
                </a:lnTo>
                <a:lnTo>
                  <a:pt x="5521569" y="1195754"/>
                </a:lnTo>
                <a:lnTo>
                  <a:pt x="5644662" y="1119554"/>
                </a:lnTo>
                <a:lnTo>
                  <a:pt x="5791200" y="1025770"/>
                </a:lnTo>
                <a:lnTo>
                  <a:pt x="5855677" y="984739"/>
                </a:lnTo>
                <a:lnTo>
                  <a:pt x="5955323" y="937846"/>
                </a:lnTo>
                <a:lnTo>
                  <a:pt x="6066693" y="926123"/>
                </a:lnTo>
                <a:lnTo>
                  <a:pt x="6254262" y="984739"/>
                </a:lnTo>
                <a:lnTo>
                  <a:pt x="6412523" y="1043354"/>
                </a:lnTo>
                <a:lnTo>
                  <a:pt x="6430108" y="0"/>
                </a:lnTo>
                <a:lnTo>
                  <a:pt x="6312877" y="0"/>
                </a:lnTo>
                <a:lnTo>
                  <a:pt x="6172200" y="0"/>
                </a:lnTo>
                <a:lnTo>
                  <a:pt x="6072554" y="5862"/>
                </a:lnTo>
                <a:lnTo>
                  <a:pt x="5972908" y="29308"/>
                </a:lnTo>
                <a:lnTo>
                  <a:pt x="5867400" y="93785"/>
                </a:lnTo>
                <a:lnTo>
                  <a:pt x="5773616" y="164123"/>
                </a:lnTo>
                <a:lnTo>
                  <a:pt x="5650523" y="246185"/>
                </a:lnTo>
                <a:lnTo>
                  <a:pt x="5527431" y="310662"/>
                </a:lnTo>
                <a:lnTo>
                  <a:pt x="5392616" y="386862"/>
                </a:lnTo>
                <a:lnTo>
                  <a:pt x="5240216" y="445477"/>
                </a:lnTo>
                <a:lnTo>
                  <a:pt x="5128846" y="468923"/>
                </a:lnTo>
                <a:lnTo>
                  <a:pt x="5005754" y="474785"/>
                </a:lnTo>
                <a:lnTo>
                  <a:pt x="4865077" y="486508"/>
                </a:lnTo>
                <a:lnTo>
                  <a:pt x="4730262" y="492370"/>
                </a:lnTo>
                <a:lnTo>
                  <a:pt x="4677508" y="498231"/>
                </a:lnTo>
                <a:lnTo>
                  <a:pt x="4560277" y="498231"/>
                </a:lnTo>
                <a:lnTo>
                  <a:pt x="4402016" y="533400"/>
                </a:lnTo>
                <a:lnTo>
                  <a:pt x="4302369" y="556846"/>
                </a:lnTo>
                <a:lnTo>
                  <a:pt x="4208585" y="609600"/>
                </a:lnTo>
                <a:lnTo>
                  <a:pt x="4103077" y="685800"/>
                </a:lnTo>
                <a:lnTo>
                  <a:pt x="4009293" y="785446"/>
                </a:lnTo>
                <a:lnTo>
                  <a:pt x="3921369" y="861646"/>
                </a:lnTo>
                <a:lnTo>
                  <a:pt x="3839308" y="902677"/>
                </a:lnTo>
                <a:lnTo>
                  <a:pt x="3745523" y="937846"/>
                </a:lnTo>
                <a:lnTo>
                  <a:pt x="3593123" y="978877"/>
                </a:lnTo>
                <a:lnTo>
                  <a:pt x="3429000" y="1002323"/>
                </a:lnTo>
                <a:lnTo>
                  <a:pt x="3311769" y="996462"/>
                </a:lnTo>
                <a:lnTo>
                  <a:pt x="3153508" y="990600"/>
                </a:lnTo>
                <a:lnTo>
                  <a:pt x="3012831" y="1008185"/>
                </a:lnTo>
                <a:lnTo>
                  <a:pt x="2889739" y="1043354"/>
                </a:lnTo>
                <a:lnTo>
                  <a:pt x="2555631" y="1143000"/>
                </a:lnTo>
                <a:lnTo>
                  <a:pt x="2262554" y="1260231"/>
                </a:lnTo>
                <a:lnTo>
                  <a:pt x="2127739" y="1324708"/>
                </a:lnTo>
                <a:lnTo>
                  <a:pt x="1987062" y="1418493"/>
                </a:lnTo>
                <a:lnTo>
                  <a:pt x="1875693" y="1494693"/>
                </a:lnTo>
                <a:lnTo>
                  <a:pt x="1776046" y="1559170"/>
                </a:lnTo>
                <a:lnTo>
                  <a:pt x="1664677" y="1641231"/>
                </a:lnTo>
                <a:lnTo>
                  <a:pt x="1494693" y="1735016"/>
                </a:lnTo>
                <a:lnTo>
                  <a:pt x="1289539" y="1840523"/>
                </a:lnTo>
                <a:lnTo>
                  <a:pt x="1078523" y="1969477"/>
                </a:lnTo>
                <a:lnTo>
                  <a:pt x="902677" y="2086708"/>
                </a:lnTo>
                <a:lnTo>
                  <a:pt x="732693" y="2203939"/>
                </a:lnTo>
                <a:lnTo>
                  <a:pt x="592016" y="2286000"/>
                </a:lnTo>
                <a:lnTo>
                  <a:pt x="398585" y="2414954"/>
                </a:lnTo>
                <a:lnTo>
                  <a:pt x="216877" y="2526323"/>
                </a:lnTo>
                <a:lnTo>
                  <a:pt x="0" y="2678723"/>
                </a:lnTo>
                <a:close/>
              </a:path>
            </a:pathLst>
          </a:cu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a:extLst>
              <a:ext uri="{FF2B5EF4-FFF2-40B4-BE49-F238E27FC236}">
                <a16:creationId xmlns:a16="http://schemas.microsoft.com/office/drawing/2014/main" id="{30E1A7F0-97D4-000C-E917-848F62B5A014}"/>
              </a:ext>
            </a:extLst>
          </p:cNvPr>
          <p:cNvSpPr txBox="1"/>
          <p:nvPr/>
        </p:nvSpPr>
        <p:spPr>
          <a:xfrm>
            <a:off x="1146175" y="5984875"/>
            <a:ext cx="7372350" cy="460375"/>
          </a:xfrm>
          <a:prstGeom prst="rect">
            <a:avLst/>
          </a:prstGeom>
          <a:noFill/>
        </p:spPr>
        <p:txBody>
          <a:bodyPr>
            <a:spAutoFit/>
          </a:bodyPr>
          <a:lstStyle/>
          <a:p>
            <a:pPr algn="ctr" fontAlgn="auto">
              <a:spcBef>
                <a:spcPts val="0"/>
              </a:spcBef>
              <a:spcAft>
                <a:spcPts val="0"/>
              </a:spcAft>
              <a:defRPr/>
            </a:pPr>
            <a:r>
              <a:rPr lang="en-US" sz="2400" b="1" dirty="0">
                <a:solidFill>
                  <a:schemeClr val="bg1">
                    <a:lumMod val="95000"/>
                    <a:lumOff val="5000"/>
                  </a:schemeClr>
                </a:solidFill>
                <a:latin typeface="Arial" panose="020B0604020202020204" pitchFamily="34" charset="0"/>
                <a:ea typeface="+mn-ea"/>
                <a:cs typeface="Arial" panose="020B0604020202020204" pitchFamily="34" charset="0"/>
              </a:rPr>
              <a:t>Stand Age</a:t>
            </a:r>
          </a:p>
        </p:txBody>
      </p:sp>
      <p:sp>
        <p:nvSpPr>
          <p:cNvPr id="219" name="TextBox 218">
            <a:extLst>
              <a:ext uri="{FF2B5EF4-FFF2-40B4-BE49-F238E27FC236}">
                <a16:creationId xmlns:a16="http://schemas.microsoft.com/office/drawing/2014/main" id="{381A5464-399F-932E-FB43-4BD96D3C1FC2}"/>
              </a:ext>
            </a:extLst>
          </p:cNvPr>
          <p:cNvSpPr txBox="1"/>
          <p:nvPr/>
        </p:nvSpPr>
        <p:spPr>
          <a:xfrm rot="16200000">
            <a:off x="-1846262" y="3086100"/>
            <a:ext cx="4362450" cy="460375"/>
          </a:xfrm>
          <a:prstGeom prst="rect">
            <a:avLst/>
          </a:prstGeom>
          <a:noFill/>
        </p:spPr>
        <p:txBody>
          <a:bodyPr>
            <a:spAutoFit/>
          </a:bodyPr>
          <a:lstStyle/>
          <a:p>
            <a:pPr algn="ctr" fontAlgn="auto">
              <a:spcBef>
                <a:spcPts val="0"/>
              </a:spcBef>
              <a:spcAft>
                <a:spcPts val="0"/>
              </a:spcAft>
              <a:defRPr/>
            </a:pPr>
            <a:r>
              <a:rPr lang="en-US" sz="2400" b="1" dirty="0">
                <a:solidFill>
                  <a:schemeClr val="bg1">
                    <a:lumMod val="95000"/>
                    <a:lumOff val="5000"/>
                  </a:schemeClr>
                </a:solidFill>
                <a:latin typeface="Arial" panose="020B0604020202020204" pitchFamily="34" charset="0"/>
                <a:ea typeface="+mn-ea"/>
                <a:cs typeface="Arial" panose="020B0604020202020204" pitchFamily="34" charset="0"/>
              </a:rPr>
              <a:t>OGSI</a:t>
            </a:r>
          </a:p>
        </p:txBody>
      </p:sp>
      <p:sp>
        <p:nvSpPr>
          <p:cNvPr id="11" name="Rectangle 10">
            <a:extLst>
              <a:ext uri="{FF2B5EF4-FFF2-40B4-BE49-F238E27FC236}">
                <a16:creationId xmlns:a16="http://schemas.microsoft.com/office/drawing/2014/main" id="{11573B03-9395-6300-3546-99AC180A9BE4}"/>
              </a:ext>
            </a:extLst>
          </p:cNvPr>
          <p:cNvSpPr/>
          <p:nvPr/>
        </p:nvSpPr>
        <p:spPr>
          <a:xfrm>
            <a:off x="0" y="92075"/>
            <a:ext cx="9144000" cy="9382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87" name="TextBox 11">
            <a:extLst>
              <a:ext uri="{FF2B5EF4-FFF2-40B4-BE49-F238E27FC236}">
                <a16:creationId xmlns:a16="http://schemas.microsoft.com/office/drawing/2014/main" id="{41BE9FDE-2FD0-EFF2-820D-B8BF1E56ADB3}"/>
              </a:ext>
            </a:extLst>
          </p:cNvPr>
          <p:cNvSpPr txBox="1">
            <a:spLocks noChangeArrowheads="1"/>
          </p:cNvSpPr>
          <p:nvPr/>
        </p:nvSpPr>
        <p:spPr bwMode="auto">
          <a:xfrm>
            <a:off x="0" y="157163"/>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2400" b="1">
                <a:solidFill>
                  <a:schemeClr val="bg1"/>
                </a:solidFill>
                <a:latin typeface="Arial" panose="020B0604020202020204" pitchFamily="34" charset="0"/>
                <a:cs typeface="Arial" panose="020B0604020202020204" pitchFamily="34" charset="0"/>
              </a:rPr>
              <a:t>Percentiles Graph of Western Hemlock Plots</a:t>
            </a:r>
          </a:p>
          <a:p>
            <a:pPr algn="ctr"/>
            <a:r>
              <a:rPr lang="en-US" altLang="en-US" sz="2400" b="1">
                <a:solidFill>
                  <a:schemeClr val="bg1"/>
                </a:solidFill>
                <a:latin typeface="Arial" panose="020B0604020202020204" pitchFamily="34" charset="0"/>
                <a:cs typeface="Arial" panose="020B0604020202020204" pitchFamily="34" charset="0"/>
              </a:rPr>
              <a:t>OGSI vs Stand Age</a:t>
            </a: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a:extLst>
              <a:ext uri="{FF2B5EF4-FFF2-40B4-BE49-F238E27FC236}">
                <a16:creationId xmlns:a16="http://schemas.microsoft.com/office/drawing/2014/main" id="{E7A982CD-432C-4104-AD6B-A3C7A780F6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8" y="971550"/>
            <a:ext cx="8450262" cy="507047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1" name="TextBox 210">
            <a:extLst>
              <a:ext uri="{FF2B5EF4-FFF2-40B4-BE49-F238E27FC236}">
                <a16:creationId xmlns:a16="http://schemas.microsoft.com/office/drawing/2014/main" id="{C7324743-308C-2A20-5462-519A41160389}"/>
              </a:ext>
            </a:extLst>
          </p:cNvPr>
          <p:cNvSpPr txBox="1"/>
          <p:nvPr/>
        </p:nvSpPr>
        <p:spPr>
          <a:xfrm>
            <a:off x="8048625" y="3278188"/>
            <a:ext cx="406400" cy="400050"/>
          </a:xfrm>
          <a:prstGeom prst="rect">
            <a:avLst/>
          </a:prstGeom>
          <a:noFill/>
        </p:spPr>
        <p:txBody>
          <a:bodyPr wrap="none">
            <a:spAutoFit/>
          </a:bodyPr>
          <a:lstStyle/>
          <a:p>
            <a:pPr fontAlgn="auto">
              <a:spcBef>
                <a:spcPts val="0"/>
              </a:spcBef>
              <a:spcAft>
                <a:spcPts val="0"/>
              </a:spcAft>
              <a:defRPr/>
            </a:pPr>
            <a:r>
              <a:rPr lang="en-US" sz="1000" b="1" dirty="0">
                <a:solidFill>
                  <a:schemeClr val="bg1">
                    <a:lumMod val="95000"/>
                    <a:lumOff val="5000"/>
                  </a:schemeClr>
                </a:solidFill>
                <a:latin typeface="Arial" panose="020B0604020202020204" pitchFamily="34" charset="0"/>
                <a:ea typeface="+mn-ea"/>
                <a:cs typeface="Arial" panose="020B0604020202020204" pitchFamily="34" charset="0"/>
              </a:rPr>
              <a:t>25</a:t>
            </a:r>
            <a:r>
              <a:rPr lang="en-US" sz="1000" b="1" baseline="30000" dirty="0">
                <a:solidFill>
                  <a:schemeClr val="bg1">
                    <a:lumMod val="95000"/>
                    <a:lumOff val="5000"/>
                  </a:schemeClr>
                </a:solidFill>
                <a:latin typeface="Arial" panose="020B0604020202020204" pitchFamily="34" charset="0"/>
                <a:ea typeface="+mn-ea"/>
                <a:cs typeface="Arial" panose="020B0604020202020204" pitchFamily="34" charset="0"/>
              </a:rPr>
              <a:t>th</a:t>
            </a:r>
            <a:endParaRPr lang="en-US" sz="1000" b="1" dirty="0">
              <a:solidFill>
                <a:schemeClr val="bg1">
                  <a:lumMod val="95000"/>
                  <a:lumOff val="5000"/>
                </a:schemeClr>
              </a:solidFill>
              <a:latin typeface="Arial" panose="020B0604020202020204" pitchFamily="34" charset="0"/>
              <a:ea typeface="+mn-ea"/>
              <a:cs typeface="Arial" panose="020B0604020202020204" pitchFamily="34" charset="0"/>
            </a:endParaRPr>
          </a:p>
          <a:p>
            <a:pPr fontAlgn="auto">
              <a:spcBef>
                <a:spcPts val="0"/>
              </a:spcBef>
              <a:spcAft>
                <a:spcPts val="0"/>
              </a:spcAft>
              <a:defRPr/>
            </a:pPr>
            <a:endParaRPr lang="en-US" sz="1000" b="1" dirty="0">
              <a:solidFill>
                <a:schemeClr val="bg1">
                  <a:lumMod val="95000"/>
                  <a:lumOff val="5000"/>
                </a:schemeClr>
              </a:solidFill>
              <a:latin typeface="Arial" panose="020B0604020202020204" pitchFamily="34" charset="0"/>
              <a:ea typeface="+mn-ea"/>
              <a:cs typeface="Arial" panose="020B0604020202020204" pitchFamily="34" charset="0"/>
            </a:endParaRPr>
          </a:p>
        </p:txBody>
      </p:sp>
      <p:sp>
        <p:nvSpPr>
          <p:cNvPr id="213" name="TextBox 212">
            <a:extLst>
              <a:ext uri="{FF2B5EF4-FFF2-40B4-BE49-F238E27FC236}">
                <a16:creationId xmlns:a16="http://schemas.microsoft.com/office/drawing/2014/main" id="{948FDDDA-CF04-D4AA-F16F-B5EC37BACDD1}"/>
              </a:ext>
            </a:extLst>
          </p:cNvPr>
          <p:cNvSpPr txBox="1"/>
          <p:nvPr/>
        </p:nvSpPr>
        <p:spPr>
          <a:xfrm>
            <a:off x="8048625" y="2212975"/>
            <a:ext cx="495300" cy="400050"/>
          </a:xfrm>
          <a:prstGeom prst="rect">
            <a:avLst/>
          </a:prstGeom>
          <a:noFill/>
        </p:spPr>
        <p:txBody>
          <a:bodyPr>
            <a:spAutoFit/>
          </a:bodyPr>
          <a:lstStyle/>
          <a:p>
            <a:pPr fontAlgn="auto">
              <a:spcBef>
                <a:spcPts val="0"/>
              </a:spcBef>
              <a:spcAft>
                <a:spcPts val="0"/>
              </a:spcAft>
              <a:defRPr/>
            </a:pPr>
            <a:r>
              <a:rPr lang="en-US" sz="1000" b="1" dirty="0">
                <a:solidFill>
                  <a:schemeClr val="bg1">
                    <a:lumMod val="95000"/>
                    <a:lumOff val="5000"/>
                  </a:schemeClr>
                </a:solidFill>
                <a:latin typeface="Arial" panose="020B0604020202020204" pitchFamily="34" charset="0"/>
                <a:ea typeface="+mn-ea"/>
                <a:cs typeface="Arial" panose="020B0604020202020204" pitchFamily="34" charset="0"/>
              </a:rPr>
              <a:t>75</a:t>
            </a:r>
            <a:r>
              <a:rPr lang="en-US" sz="1000" b="1" baseline="30000" dirty="0">
                <a:solidFill>
                  <a:schemeClr val="bg1">
                    <a:lumMod val="95000"/>
                    <a:lumOff val="5000"/>
                  </a:schemeClr>
                </a:solidFill>
                <a:latin typeface="Arial" panose="020B0604020202020204" pitchFamily="34" charset="0"/>
                <a:ea typeface="+mn-ea"/>
                <a:cs typeface="Arial" panose="020B0604020202020204" pitchFamily="34" charset="0"/>
              </a:rPr>
              <a:t>th</a:t>
            </a:r>
            <a:endParaRPr lang="en-US" sz="1000" b="1" dirty="0">
              <a:solidFill>
                <a:schemeClr val="bg1">
                  <a:lumMod val="95000"/>
                  <a:lumOff val="5000"/>
                </a:schemeClr>
              </a:solidFill>
              <a:latin typeface="Arial" panose="020B0604020202020204" pitchFamily="34" charset="0"/>
              <a:ea typeface="+mn-ea"/>
              <a:cs typeface="Arial" panose="020B0604020202020204" pitchFamily="34" charset="0"/>
            </a:endParaRPr>
          </a:p>
          <a:p>
            <a:pPr fontAlgn="auto">
              <a:spcBef>
                <a:spcPts val="0"/>
              </a:spcBef>
              <a:spcAft>
                <a:spcPts val="0"/>
              </a:spcAft>
              <a:defRPr/>
            </a:pPr>
            <a:endParaRPr lang="en-US" sz="1000" b="1" dirty="0">
              <a:solidFill>
                <a:schemeClr val="bg1">
                  <a:lumMod val="95000"/>
                  <a:lumOff val="5000"/>
                </a:schemeClr>
              </a:solidFill>
              <a:latin typeface="Arial" panose="020B0604020202020204" pitchFamily="34" charset="0"/>
              <a:ea typeface="+mn-ea"/>
              <a:cs typeface="Arial" panose="020B0604020202020204" pitchFamily="34" charset="0"/>
            </a:endParaRPr>
          </a:p>
        </p:txBody>
      </p:sp>
      <p:sp>
        <p:nvSpPr>
          <p:cNvPr id="214" name="TextBox 213">
            <a:extLst>
              <a:ext uri="{FF2B5EF4-FFF2-40B4-BE49-F238E27FC236}">
                <a16:creationId xmlns:a16="http://schemas.microsoft.com/office/drawing/2014/main" id="{32C646A0-7850-713A-19A6-93CD0E56B29B}"/>
              </a:ext>
            </a:extLst>
          </p:cNvPr>
          <p:cNvSpPr txBox="1"/>
          <p:nvPr/>
        </p:nvSpPr>
        <p:spPr>
          <a:xfrm>
            <a:off x="8048625" y="3881438"/>
            <a:ext cx="336550" cy="400050"/>
          </a:xfrm>
          <a:prstGeom prst="rect">
            <a:avLst/>
          </a:prstGeom>
          <a:noFill/>
        </p:spPr>
        <p:txBody>
          <a:bodyPr wrap="none">
            <a:spAutoFit/>
          </a:bodyPr>
          <a:lstStyle/>
          <a:p>
            <a:pPr fontAlgn="auto">
              <a:spcBef>
                <a:spcPts val="0"/>
              </a:spcBef>
              <a:spcAft>
                <a:spcPts val="0"/>
              </a:spcAft>
              <a:defRPr/>
            </a:pPr>
            <a:r>
              <a:rPr lang="en-US" sz="1000" b="1" dirty="0">
                <a:solidFill>
                  <a:schemeClr val="bg1">
                    <a:lumMod val="95000"/>
                    <a:lumOff val="5000"/>
                  </a:schemeClr>
                </a:solidFill>
                <a:latin typeface="Arial" panose="020B0604020202020204" pitchFamily="34" charset="0"/>
                <a:ea typeface="+mn-ea"/>
                <a:cs typeface="Arial" panose="020B0604020202020204" pitchFamily="34" charset="0"/>
              </a:rPr>
              <a:t>5</a:t>
            </a:r>
            <a:r>
              <a:rPr lang="en-US" sz="1000" b="1" baseline="30000" dirty="0">
                <a:solidFill>
                  <a:schemeClr val="bg1">
                    <a:lumMod val="95000"/>
                    <a:lumOff val="5000"/>
                  </a:schemeClr>
                </a:solidFill>
                <a:latin typeface="Arial" panose="020B0604020202020204" pitchFamily="34" charset="0"/>
                <a:ea typeface="+mn-ea"/>
                <a:cs typeface="Arial" panose="020B0604020202020204" pitchFamily="34" charset="0"/>
              </a:rPr>
              <a:t>th</a:t>
            </a:r>
            <a:endParaRPr lang="en-US" sz="1000" b="1" dirty="0">
              <a:solidFill>
                <a:schemeClr val="bg1">
                  <a:lumMod val="95000"/>
                  <a:lumOff val="5000"/>
                </a:schemeClr>
              </a:solidFill>
              <a:latin typeface="Arial" panose="020B0604020202020204" pitchFamily="34" charset="0"/>
              <a:ea typeface="+mn-ea"/>
              <a:cs typeface="Arial" panose="020B0604020202020204" pitchFamily="34" charset="0"/>
            </a:endParaRPr>
          </a:p>
          <a:p>
            <a:pPr fontAlgn="auto">
              <a:spcBef>
                <a:spcPts val="0"/>
              </a:spcBef>
              <a:spcAft>
                <a:spcPts val="0"/>
              </a:spcAft>
              <a:defRPr/>
            </a:pPr>
            <a:endParaRPr lang="en-US" sz="1000" b="1" dirty="0">
              <a:solidFill>
                <a:schemeClr val="bg1">
                  <a:lumMod val="95000"/>
                  <a:lumOff val="5000"/>
                </a:schemeClr>
              </a:solidFill>
              <a:latin typeface="Arial" panose="020B0604020202020204" pitchFamily="34" charset="0"/>
              <a:ea typeface="+mn-ea"/>
              <a:cs typeface="Arial" panose="020B0604020202020204" pitchFamily="34" charset="0"/>
            </a:endParaRPr>
          </a:p>
        </p:txBody>
      </p:sp>
      <p:sp>
        <p:nvSpPr>
          <p:cNvPr id="215" name="TextBox 214">
            <a:extLst>
              <a:ext uri="{FF2B5EF4-FFF2-40B4-BE49-F238E27FC236}">
                <a16:creationId xmlns:a16="http://schemas.microsoft.com/office/drawing/2014/main" id="{55B9AE57-D5C1-EDA0-C8BE-EAEB9609FB0A}"/>
              </a:ext>
            </a:extLst>
          </p:cNvPr>
          <p:cNvSpPr txBox="1"/>
          <p:nvPr/>
        </p:nvSpPr>
        <p:spPr>
          <a:xfrm>
            <a:off x="8048625" y="2665413"/>
            <a:ext cx="406400" cy="400050"/>
          </a:xfrm>
          <a:prstGeom prst="rect">
            <a:avLst/>
          </a:prstGeom>
          <a:noFill/>
        </p:spPr>
        <p:txBody>
          <a:bodyPr wrap="none">
            <a:spAutoFit/>
          </a:bodyPr>
          <a:lstStyle/>
          <a:p>
            <a:pPr fontAlgn="auto">
              <a:spcBef>
                <a:spcPts val="0"/>
              </a:spcBef>
              <a:spcAft>
                <a:spcPts val="0"/>
              </a:spcAft>
              <a:defRPr/>
            </a:pPr>
            <a:r>
              <a:rPr lang="en-US" sz="1000" b="1" dirty="0">
                <a:solidFill>
                  <a:schemeClr val="bg1">
                    <a:lumMod val="95000"/>
                    <a:lumOff val="5000"/>
                  </a:schemeClr>
                </a:solidFill>
                <a:latin typeface="Arial" panose="020B0604020202020204" pitchFamily="34" charset="0"/>
                <a:ea typeface="+mn-ea"/>
                <a:cs typeface="Arial" panose="020B0604020202020204" pitchFamily="34" charset="0"/>
              </a:rPr>
              <a:t>50</a:t>
            </a:r>
            <a:r>
              <a:rPr lang="en-US" sz="1000" b="1" baseline="30000" dirty="0">
                <a:solidFill>
                  <a:schemeClr val="bg1">
                    <a:lumMod val="95000"/>
                    <a:lumOff val="5000"/>
                  </a:schemeClr>
                </a:solidFill>
                <a:latin typeface="Arial" panose="020B0604020202020204" pitchFamily="34" charset="0"/>
                <a:ea typeface="+mn-ea"/>
                <a:cs typeface="Arial" panose="020B0604020202020204" pitchFamily="34" charset="0"/>
              </a:rPr>
              <a:t>th</a:t>
            </a:r>
            <a:endParaRPr lang="en-US" sz="1000" b="1" dirty="0">
              <a:solidFill>
                <a:schemeClr val="bg1">
                  <a:lumMod val="95000"/>
                  <a:lumOff val="5000"/>
                </a:schemeClr>
              </a:solidFill>
              <a:latin typeface="Arial" panose="020B0604020202020204" pitchFamily="34" charset="0"/>
              <a:ea typeface="+mn-ea"/>
              <a:cs typeface="Arial" panose="020B0604020202020204" pitchFamily="34" charset="0"/>
            </a:endParaRPr>
          </a:p>
          <a:p>
            <a:pPr fontAlgn="auto">
              <a:spcBef>
                <a:spcPts val="0"/>
              </a:spcBef>
              <a:spcAft>
                <a:spcPts val="0"/>
              </a:spcAft>
              <a:defRPr/>
            </a:pPr>
            <a:endParaRPr lang="en-US" sz="1000" b="1" dirty="0">
              <a:solidFill>
                <a:schemeClr val="bg1">
                  <a:lumMod val="95000"/>
                  <a:lumOff val="5000"/>
                </a:schemeClr>
              </a:solidFill>
              <a:latin typeface="Arial" panose="020B0604020202020204" pitchFamily="34" charset="0"/>
              <a:ea typeface="+mn-ea"/>
              <a:cs typeface="Arial" panose="020B0604020202020204" pitchFamily="34" charset="0"/>
            </a:endParaRPr>
          </a:p>
        </p:txBody>
      </p:sp>
      <p:sp>
        <p:nvSpPr>
          <p:cNvPr id="216" name="TextBox 215">
            <a:extLst>
              <a:ext uri="{FF2B5EF4-FFF2-40B4-BE49-F238E27FC236}">
                <a16:creationId xmlns:a16="http://schemas.microsoft.com/office/drawing/2014/main" id="{859F9742-2483-21B1-E05F-6201D774EACC}"/>
              </a:ext>
            </a:extLst>
          </p:cNvPr>
          <p:cNvSpPr txBox="1"/>
          <p:nvPr/>
        </p:nvSpPr>
        <p:spPr>
          <a:xfrm>
            <a:off x="8048625" y="1901825"/>
            <a:ext cx="406400" cy="400050"/>
          </a:xfrm>
          <a:prstGeom prst="rect">
            <a:avLst/>
          </a:prstGeom>
          <a:noFill/>
        </p:spPr>
        <p:txBody>
          <a:bodyPr wrap="none">
            <a:spAutoFit/>
          </a:bodyPr>
          <a:lstStyle/>
          <a:p>
            <a:pPr fontAlgn="auto">
              <a:spcBef>
                <a:spcPts val="0"/>
              </a:spcBef>
              <a:spcAft>
                <a:spcPts val="0"/>
              </a:spcAft>
              <a:defRPr/>
            </a:pPr>
            <a:r>
              <a:rPr lang="en-US" sz="1000" b="1" dirty="0">
                <a:solidFill>
                  <a:schemeClr val="bg1">
                    <a:lumMod val="95000"/>
                    <a:lumOff val="5000"/>
                  </a:schemeClr>
                </a:solidFill>
                <a:latin typeface="Arial" panose="020B0604020202020204" pitchFamily="34" charset="0"/>
                <a:ea typeface="+mn-ea"/>
                <a:cs typeface="Arial" panose="020B0604020202020204" pitchFamily="34" charset="0"/>
              </a:rPr>
              <a:t>95</a:t>
            </a:r>
            <a:r>
              <a:rPr lang="en-US" sz="1000" b="1" baseline="30000" dirty="0">
                <a:solidFill>
                  <a:schemeClr val="bg1">
                    <a:lumMod val="95000"/>
                    <a:lumOff val="5000"/>
                  </a:schemeClr>
                </a:solidFill>
                <a:latin typeface="Arial" panose="020B0604020202020204" pitchFamily="34" charset="0"/>
                <a:ea typeface="+mn-ea"/>
                <a:cs typeface="Arial" panose="020B0604020202020204" pitchFamily="34" charset="0"/>
              </a:rPr>
              <a:t>th</a:t>
            </a:r>
            <a:endParaRPr lang="en-US" sz="1000" b="1" dirty="0">
              <a:solidFill>
                <a:schemeClr val="bg1">
                  <a:lumMod val="95000"/>
                  <a:lumOff val="5000"/>
                </a:schemeClr>
              </a:solidFill>
              <a:latin typeface="Arial" panose="020B0604020202020204" pitchFamily="34" charset="0"/>
              <a:ea typeface="+mn-ea"/>
              <a:cs typeface="Arial" panose="020B0604020202020204" pitchFamily="34" charset="0"/>
            </a:endParaRPr>
          </a:p>
          <a:p>
            <a:pPr fontAlgn="auto">
              <a:spcBef>
                <a:spcPts val="0"/>
              </a:spcBef>
              <a:spcAft>
                <a:spcPts val="0"/>
              </a:spcAft>
              <a:defRPr/>
            </a:pPr>
            <a:endParaRPr lang="en-US" sz="1000" b="1" dirty="0">
              <a:solidFill>
                <a:schemeClr val="bg1">
                  <a:lumMod val="95000"/>
                  <a:lumOff val="5000"/>
                </a:schemeClr>
              </a:solidFill>
              <a:latin typeface="Arial" panose="020B0604020202020204" pitchFamily="34" charset="0"/>
              <a:ea typeface="+mn-ea"/>
              <a:cs typeface="Arial" panose="020B0604020202020204" pitchFamily="34" charset="0"/>
            </a:endParaRPr>
          </a:p>
        </p:txBody>
      </p:sp>
      <p:sp>
        <p:nvSpPr>
          <p:cNvPr id="9" name="Freeform 8">
            <a:extLst>
              <a:ext uri="{FF2B5EF4-FFF2-40B4-BE49-F238E27FC236}">
                <a16:creationId xmlns:a16="http://schemas.microsoft.com/office/drawing/2014/main" id="{8D78C1A6-5DD9-3327-58BF-4FCCB626DC36}"/>
              </a:ext>
            </a:extLst>
          </p:cNvPr>
          <p:cNvSpPr/>
          <p:nvPr/>
        </p:nvSpPr>
        <p:spPr>
          <a:xfrm>
            <a:off x="1635125" y="2333625"/>
            <a:ext cx="6430963" cy="3006725"/>
          </a:xfrm>
          <a:custGeom>
            <a:avLst/>
            <a:gdLst>
              <a:gd name="connsiteX0" fmla="*/ 0 w 6430108"/>
              <a:gd name="connsiteY0" fmla="*/ 2678723 h 3006970"/>
              <a:gd name="connsiteX1" fmla="*/ 5862 w 6430108"/>
              <a:gd name="connsiteY1" fmla="*/ 3006970 h 3006970"/>
              <a:gd name="connsiteX2" fmla="*/ 252046 w 6430108"/>
              <a:gd name="connsiteY2" fmla="*/ 2883877 h 3006970"/>
              <a:gd name="connsiteX3" fmla="*/ 480646 w 6430108"/>
              <a:gd name="connsiteY3" fmla="*/ 2784231 h 3006970"/>
              <a:gd name="connsiteX4" fmla="*/ 656493 w 6430108"/>
              <a:gd name="connsiteY4" fmla="*/ 2713893 h 3006970"/>
              <a:gd name="connsiteX5" fmla="*/ 890954 w 6430108"/>
              <a:gd name="connsiteY5" fmla="*/ 2620108 h 3006970"/>
              <a:gd name="connsiteX6" fmla="*/ 1113693 w 6430108"/>
              <a:gd name="connsiteY6" fmla="*/ 2543908 h 3006970"/>
              <a:gd name="connsiteX7" fmla="*/ 1260231 w 6430108"/>
              <a:gd name="connsiteY7" fmla="*/ 2479431 h 3006970"/>
              <a:gd name="connsiteX8" fmla="*/ 1447800 w 6430108"/>
              <a:gd name="connsiteY8" fmla="*/ 2450123 h 3006970"/>
              <a:gd name="connsiteX9" fmla="*/ 1699846 w 6430108"/>
              <a:gd name="connsiteY9" fmla="*/ 2391508 h 3006970"/>
              <a:gd name="connsiteX10" fmla="*/ 1893277 w 6430108"/>
              <a:gd name="connsiteY10" fmla="*/ 2344616 h 3006970"/>
              <a:gd name="connsiteX11" fmla="*/ 2092569 w 6430108"/>
              <a:gd name="connsiteY11" fmla="*/ 2268416 h 3006970"/>
              <a:gd name="connsiteX12" fmla="*/ 2244969 w 6430108"/>
              <a:gd name="connsiteY12" fmla="*/ 2227385 h 3006970"/>
              <a:gd name="connsiteX13" fmla="*/ 2491154 w 6430108"/>
              <a:gd name="connsiteY13" fmla="*/ 2198077 h 3006970"/>
              <a:gd name="connsiteX14" fmla="*/ 2772508 w 6430108"/>
              <a:gd name="connsiteY14" fmla="*/ 2139462 h 3006970"/>
              <a:gd name="connsiteX15" fmla="*/ 3042139 w 6430108"/>
              <a:gd name="connsiteY15" fmla="*/ 2069123 h 3006970"/>
              <a:gd name="connsiteX16" fmla="*/ 3352800 w 6430108"/>
              <a:gd name="connsiteY16" fmla="*/ 1987062 h 3006970"/>
              <a:gd name="connsiteX17" fmla="*/ 3581400 w 6430108"/>
              <a:gd name="connsiteY17" fmla="*/ 1922585 h 3006970"/>
              <a:gd name="connsiteX18" fmla="*/ 3757246 w 6430108"/>
              <a:gd name="connsiteY18" fmla="*/ 1863970 h 3006970"/>
              <a:gd name="connsiteX19" fmla="*/ 3886200 w 6430108"/>
              <a:gd name="connsiteY19" fmla="*/ 1805354 h 3006970"/>
              <a:gd name="connsiteX20" fmla="*/ 4026877 w 6430108"/>
              <a:gd name="connsiteY20" fmla="*/ 1717431 h 3006970"/>
              <a:gd name="connsiteX21" fmla="*/ 4191000 w 6430108"/>
              <a:gd name="connsiteY21" fmla="*/ 1629508 h 3006970"/>
              <a:gd name="connsiteX22" fmla="*/ 4349262 w 6430108"/>
              <a:gd name="connsiteY22" fmla="*/ 1565031 h 3006970"/>
              <a:gd name="connsiteX23" fmla="*/ 4501662 w 6430108"/>
              <a:gd name="connsiteY23" fmla="*/ 1500554 h 3006970"/>
              <a:gd name="connsiteX24" fmla="*/ 4665785 w 6430108"/>
              <a:gd name="connsiteY24" fmla="*/ 1447800 h 3006970"/>
              <a:gd name="connsiteX25" fmla="*/ 4747846 w 6430108"/>
              <a:gd name="connsiteY25" fmla="*/ 1436077 h 3006970"/>
              <a:gd name="connsiteX26" fmla="*/ 4923693 w 6430108"/>
              <a:gd name="connsiteY26" fmla="*/ 1430216 h 3006970"/>
              <a:gd name="connsiteX27" fmla="*/ 5023339 w 6430108"/>
              <a:gd name="connsiteY27" fmla="*/ 1441939 h 3006970"/>
              <a:gd name="connsiteX28" fmla="*/ 5122985 w 6430108"/>
              <a:gd name="connsiteY28" fmla="*/ 1424354 h 3006970"/>
              <a:gd name="connsiteX29" fmla="*/ 5228493 w 6430108"/>
              <a:gd name="connsiteY29" fmla="*/ 1389185 h 3006970"/>
              <a:gd name="connsiteX30" fmla="*/ 5363308 w 6430108"/>
              <a:gd name="connsiteY30" fmla="*/ 1295400 h 3006970"/>
              <a:gd name="connsiteX31" fmla="*/ 5521569 w 6430108"/>
              <a:gd name="connsiteY31" fmla="*/ 1195754 h 3006970"/>
              <a:gd name="connsiteX32" fmla="*/ 5644662 w 6430108"/>
              <a:gd name="connsiteY32" fmla="*/ 1119554 h 3006970"/>
              <a:gd name="connsiteX33" fmla="*/ 5791200 w 6430108"/>
              <a:gd name="connsiteY33" fmla="*/ 1025770 h 3006970"/>
              <a:gd name="connsiteX34" fmla="*/ 5855677 w 6430108"/>
              <a:gd name="connsiteY34" fmla="*/ 984739 h 3006970"/>
              <a:gd name="connsiteX35" fmla="*/ 5955323 w 6430108"/>
              <a:gd name="connsiteY35" fmla="*/ 937846 h 3006970"/>
              <a:gd name="connsiteX36" fmla="*/ 6066693 w 6430108"/>
              <a:gd name="connsiteY36" fmla="*/ 926123 h 3006970"/>
              <a:gd name="connsiteX37" fmla="*/ 6254262 w 6430108"/>
              <a:gd name="connsiteY37" fmla="*/ 984739 h 3006970"/>
              <a:gd name="connsiteX38" fmla="*/ 6412523 w 6430108"/>
              <a:gd name="connsiteY38" fmla="*/ 1043354 h 3006970"/>
              <a:gd name="connsiteX39" fmla="*/ 6430108 w 6430108"/>
              <a:gd name="connsiteY39" fmla="*/ 0 h 3006970"/>
              <a:gd name="connsiteX40" fmla="*/ 6312877 w 6430108"/>
              <a:gd name="connsiteY40" fmla="*/ 0 h 3006970"/>
              <a:gd name="connsiteX41" fmla="*/ 6172200 w 6430108"/>
              <a:gd name="connsiteY41" fmla="*/ 0 h 3006970"/>
              <a:gd name="connsiteX42" fmla="*/ 6072554 w 6430108"/>
              <a:gd name="connsiteY42" fmla="*/ 5862 h 3006970"/>
              <a:gd name="connsiteX43" fmla="*/ 5972908 w 6430108"/>
              <a:gd name="connsiteY43" fmla="*/ 29308 h 3006970"/>
              <a:gd name="connsiteX44" fmla="*/ 5867400 w 6430108"/>
              <a:gd name="connsiteY44" fmla="*/ 93785 h 3006970"/>
              <a:gd name="connsiteX45" fmla="*/ 5773616 w 6430108"/>
              <a:gd name="connsiteY45" fmla="*/ 164123 h 3006970"/>
              <a:gd name="connsiteX46" fmla="*/ 5650523 w 6430108"/>
              <a:gd name="connsiteY46" fmla="*/ 246185 h 3006970"/>
              <a:gd name="connsiteX47" fmla="*/ 5527431 w 6430108"/>
              <a:gd name="connsiteY47" fmla="*/ 310662 h 3006970"/>
              <a:gd name="connsiteX48" fmla="*/ 5392616 w 6430108"/>
              <a:gd name="connsiteY48" fmla="*/ 386862 h 3006970"/>
              <a:gd name="connsiteX49" fmla="*/ 5240216 w 6430108"/>
              <a:gd name="connsiteY49" fmla="*/ 445477 h 3006970"/>
              <a:gd name="connsiteX50" fmla="*/ 5128846 w 6430108"/>
              <a:gd name="connsiteY50" fmla="*/ 468923 h 3006970"/>
              <a:gd name="connsiteX51" fmla="*/ 5005754 w 6430108"/>
              <a:gd name="connsiteY51" fmla="*/ 474785 h 3006970"/>
              <a:gd name="connsiteX52" fmla="*/ 4865077 w 6430108"/>
              <a:gd name="connsiteY52" fmla="*/ 486508 h 3006970"/>
              <a:gd name="connsiteX53" fmla="*/ 4730262 w 6430108"/>
              <a:gd name="connsiteY53" fmla="*/ 492370 h 3006970"/>
              <a:gd name="connsiteX54" fmla="*/ 4677508 w 6430108"/>
              <a:gd name="connsiteY54" fmla="*/ 498231 h 3006970"/>
              <a:gd name="connsiteX55" fmla="*/ 4560277 w 6430108"/>
              <a:gd name="connsiteY55" fmla="*/ 498231 h 3006970"/>
              <a:gd name="connsiteX56" fmla="*/ 4402016 w 6430108"/>
              <a:gd name="connsiteY56" fmla="*/ 533400 h 3006970"/>
              <a:gd name="connsiteX57" fmla="*/ 4302369 w 6430108"/>
              <a:gd name="connsiteY57" fmla="*/ 556846 h 3006970"/>
              <a:gd name="connsiteX58" fmla="*/ 4208585 w 6430108"/>
              <a:gd name="connsiteY58" fmla="*/ 609600 h 3006970"/>
              <a:gd name="connsiteX59" fmla="*/ 4103077 w 6430108"/>
              <a:gd name="connsiteY59" fmla="*/ 685800 h 3006970"/>
              <a:gd name="connsiteX60" fmla="*/ 4009293 w 6430108"/>
              <a:gd name="connsiteY60" fmla="*/ 785446 h 3006970"/>
              <a:gd name="connsiteX61" fmla="*/ 3921369 w 6430108"/>
              <a:gd name="connsiteY61" fmla="*/ 861646 h 3006970"/>
              <a:gd name="connsiteX62" fmla="*/ 3839308 w 6430108"/>
              <a:gd name="connsiteY62" fmla="*/ 902677 h 3006970"/>
              <a:gd name="connsiteX63" fmla="*/ 3745523 w 6430108"/>
              <a:gd name="connsiteY63" fmla="*/ 937846 h 3006970"/>
              <a:gd name="connsiteX64" fmla="*/ 3593123 w 6430108"/>
              <a:gd name="connsiteY64" fmla="*/ 978877 h 3006970"/>
              <a:gd name="connsiteX65" fmla="*/ 3429000 w 6430108"/>
              <a:gd name="connsiteY65" fmla="*/ 1002323 h 3006970"/>
              <a:gd name="connsiteX66" fmla="*/ 3311769 w 6430108"/>
              <a:gd name="connsiteY66" fmla="*/ 996462 h 3006970"/>
              <a:gd name="connsiteX67" fmla="*/ 3153508 w 6430108"/>
              <a:gd name="connsiteY67" fmla="*/ 990600 h 3006970"/>
              <a:gd name="connsiteX68" fmla="*/ 3012831 w 6430108"/>
              <a:gd name="connsiteY68" fmla="*/ 1008185 h 3006970"/>
              <a:gd name="connsiteX69" fmla="*/ 2889739 w 6430108"/>
              <a:gd name="connsiteY69" fmla="*/ 1043354 h 3006970"/>
              <a:gd name="connsiteX70" fmla="*/ 2555631 w 6430108"/>
              <a:gd name="connsiteY70" fmla="*/ 1143000 h 3006970"/>
              <a:gd name="connsiteX71" fmla="*/ 2262554 w 6430108"/>
              <a:gd name="connsiteY71" fmla="*/ 1260231 h 3006970"/>
              <a:gd name="connsiteX72" fmla="*/ 2127739 w 6430108"/>
              <a:gd name="connsiteY72" fmla="*/ 1324708 h 3006970"/>
              <a:gd name="connsiteX73" fmla="*/ 1987062 w 6430108"/>
              <a:gd name="connsiteY73" fmla="*/ 1418493 h 3006970"/>
              <a:gd name="connsiteX74" fmla="*/ 1875693 w 6430108"/>
              <a:gd name="connsiteY74" fmla="*/ 1494693 h 3006970"/>
              <a:gd name="connsiteX75" fmla="*/ 1776046 w 6430108"/>
              <a:gd name="connsiteY75" fmla="*/ 1559170 h 3006970"/>
              <a:gd name="connsiteX76" fmla="*/ 1664677 w 6430108"/>
              <a:gd name="connsiteY76" fmla="*/ 1641231 h 3006970"/>
              <a:gd name="connsiteX77" fmla="*/ 1494693 w 6430108"/>
              <a:gd name="connsiteY77" fmla="*/ 1735016 h 3006970"/>
              <a:gd name="connsiteX78" fmla="*/ 1289539 w 6430108"/>
              <a:gd name="connsiteY78" fmla="*/ 1840523 h 3006970"/>
              <a:gd name="connsiteX79" fmla="*/ 1078523 w 6430108"/>
              <a:gd name="connsiteY79" fmla="*/ 1969477 h 3006970"/>
              <a:gd name="connsiteX80" fmla="*/ 902677 w 6430108"/>
              <a:gd name="connsiteY80" fmla="*/ 2086708 h 3006970"/>
              <a:gd name="connsiteX81" fmla="*/ 732693 w 6430108"/>
              <a:gd name="connsiteY81" fmla="*/ 2203939 h 3006970"/>
              <a:gd name="connsiteX82" fmla="*/ 592016 w 6430108"/>
              <a:gd name="connsiteY82" fmla="*/ 2286000 h 3006970"/>
              <a:gd name="connsiteX83" fmla="*/ 398585 w 6430108"/>
              <a:gd name="connsiteY83" fmla="*/ 2414954 h 3006970"/>
              <a:gd name="connsiteX84" fmla="*/ 216877 w 6430108"/>
              <a:gd name="connsiteY84" fmla="*/ 2526323 h 3006970"/>
              <a:gd name="connsiteX85" fmla="*/ 0 w 6430108"/>
              <a:gd name="connsiteY85" fmla="*/ 2678723 h 300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430108" h="3006970">
                <a:moveTo>
                  <a:pt x="0" y="2678723"/>
                </a:moveTo>
                <a:lnTo>
                  <a:pt x="5862" y="3006970"/>
                </a:lnTo>
                <a:lnTo>
                  <a:pt x="252046" y="2883877"/>
                </a:lnTo>
                <a:lnTo>
                  <a:pt x="480646" y="2784231"/>
                </a:lnTo>
                <a:lnTo>
                  <a:pt x="656493" y="2713893"/>
                </a:lnTo>
                <a:lnTo>
                  <a:pt x="890954" y="2620108"/>
                </a:lnTo>
                <a:lnTo>
                  <a:pt x="1113693" y="2543908"/>
                </a:lnTo>
                <a:lnTo>
                  <a:pt x="1260231" y="2479431"/>
                </a:lnTo>
                <a:lnTo>
                  <a:pt x="1447800" y="2450123"/>
                </a:lnTo>
                <a:lnTo>
                  <a:pt x="1699846" y="2391508"/>
                </a:lnTo>
                <a:lnTo>
                  <a:pt x="1893277" y="2344616"/>
                </a:lnTo>
                <a:lnTo>
                  <a:pt x="2092569" y="2268416"/>
                </a:lnTo>
                <a:lnTo>
                  <a:pt x="2244969" y="2227385"/>
                </a:lnTo>
                <a:lnTo>
                  <a:pt x="2491154" y="2198077"/>
                </a:lnTo>
                <a:lnTo>
                  <a:pt x="2772508" y="2139462"/>
                </a:lnTo>
                <a:lnTo>
                  <a:pt x="3042139" y="2069123"/>
                </a:lnTo>
                <a:lnTo>
                  <a:pt x="3352800" y="1987062"/>
                </a:lnTo>
                <a:lnTo>
                  <a:pt x="3581400" y="1922585"/>
                </a:lnTo>
                <a:lnTo>
                  <a:pt x="3757246" y="1863970"/>
                </a:lnTo>
                <a:lnTo>
                  <a:pt x="3886200" y="1805354"/>
                </a:lnTo>
                <a:lnTo>
                  <a:pt x="4026877" y="1717431"/>
                </a:lnTo>
                <a:lnTo>
                  <a:pt x="4191000" y="1629508"/>
                </a:lnTo>
                <a:lnTo>
                  <a:pt x="4349262" y="1565031"/>
                </a:lnTo>
                <a:lnTo>
                  <a:pt x="4501662" y="1500554"/>
                </a:lnTo>
                <a:lnTo>
                  <a:pt x="4665785" y="1447800"/>
                </a:lnTo>
                <a:lnTo>
                  <a:pt x="4747846" y="1436077"/>
                </a:lnTo>
                <a:lnTo>
                  <a:pt x="4923693" y="1430216"/>
                </a:lnTo>
                <a:lnTo>
                  <a:pt x="5023339" y="1441939"/>
                </a:lnTo>
                <a:lnTo>
                  <a:pt x="5122985" y="1424354"/>
                </a:lnTo>
                <a:lnTo>
                  <a:pt x="5228493" y="1389185"/>
                </a:lnTo>
                <a:lnTo>
                  <a:pt x="5363308" y="1295400"/>
                </a:lnTo>
                <a:lnTo>
                  <a:pt x="5521569" y="1195754"/>
                </a:lnTo>
                <a:lnTo>
                  <a:pt x="5644662" y="1119554"/>
                </a:lnTo>
                <a:lnTo>
                  <a:pt x="5791200" y="1025770"/>
                </a:lnTo>
                <a:lnTo>
                  <a:pt x="5855677" y="984739"/>
                </a:lnTo>
                <a:lnTo>
                  <a:pt x="5955323" y="937846"/>
                </a:lnTo>
                <a:lnTo>
                  <a:pt x="6066693" y="926123"/>
                </a:lnTo>
                <a:lnTo>
                  <a:pt x="6254262" y="984739"/>
                </a:lnTo>
                <a:lnTo>
                  <a:pt x="6412523" y="1043354"/>
                </a:lnTo>
                <a:lnTo>
                  <a:pt x="6430108" y="0"/>
                </a:lnTo>
                <a:lnTo>
                  <a:pt x="6312877" y="0"/>
                </a:lnTo>
                <a:lnTo>
                  <a:pt x="6172200" y="0"/>
                </a:lnTo>
                <a:lnTo>
                  <a:pt x="6072554" y="5862"/>
                </a:lnTo>
                <a:lnTo>
                  <a:pt x="5972908" y="29308"/>
                </a:lnTo>
                <a:lnTo>
                  <a:pt x="5867400" y="93785"/>
                </a:lnTo>
                <a:lnTo>
                  <a:pt x="5773616" y="164123"/>
                </a:lnTo>
                <a:lnTo>
                  <a:pt x="5650523" y="246185"/>
                </a:lnTo>
                <a:lnTo>
                  <a:pt x="5527431" y="310662"/>
                </a:lnTo>
                <a:lnTo>
                  <a:pt x="5392616" y="386862"/>
                </a:lnTo>
                <a:lnTo>
                  <a:pt x="5240216" y="445477"/>
                </a:lnTo>
                <a:lnTo>
                  <a:pt x="5128846" y="468923"/>
                </a:lnTo>
                <a:lnTo>
                  <a:pt x="5005754" y="474785"/>
                </a:lnTo>
                <a:lnTo>
                  <a:pt x="4865077" y="486508"/>
                </a:lnTo>
                <a:lnTo>
                  <a:pt x="4730262" y="492370"/>
                </a:lnTo>
                <a:lnTo>
                  <a:pt x="4677508" y="498231"/>
                </a:lnTo>
                <a:lnTo>
                  <a:pt x="4560277" y="498231"/>
                </a:lnTo>
                <a:lnTo>
                  <a:pt x="4402016" y="533400"/>
                </a:lnTo>
                <a:lnTo>
                  <a:pt x="4302369" y="556846"/>
                </a:lnTo>
                <a:lnTo>
                  <a:pt x="4208585" y="609600"/>
                </a:lnTo>
                <a:lnTo>
                  <a:pt x="4103077" y="685800"/>
                </a:lnTo>
                <a:lnTo>
                  <a:pt x="4009293" y="785446"/>
                </a:lnTo>
                <a:lnTo>
                  <a:pt x="3921369" y="861646"/>
                </a:lnTo>
                <a:lnTo>
                  <a:pt x="3839308" y="902677"/>
                </a:lnTo>
                <a:lnTo>
                  <a:pt x="3745523" y="937846"/>
                </a:lnTo>
                <a:lnTo>
                  <a:pt x="3593123" y="978877"/>
                </a:lnTo>
                <a:lnTo>
                  <a:pt x="3429000" y="1002323"/>
                </a:lnTo>
                <a:lnTo>
                  <a:pt x="3311769" y="996462"/>
                </a:lnTo>
                <a:lnTo>
                  <a:pt x="3153508" y="990600"/>
                </a:lnTo>
                <a:lnTo>
                  <a:pt x="3012831" y="1008185"/>
                </a:lnTo>
                <a:lnTo>
                  <a:pt x="2889739" y="1043354"/>
                </a:lnTo>
                <a:lnTo>
                  <a:pt x="2555631" y="1143000"/>
                </a:lnTo>
                <a:lnTo>
                  <a:pt x="2262554" y="1260231"/>
                </a:lnTo>
                <a:lnTo>
                  <a:pt x="2127739" y="1324708"/>
                </a:lnTo>
                <a:lnTo>
                  <a:pt x="1987062" y="1418493"/>
                </a:lnTo>
                <a:lnTo>
                  <a:pt x="1875693" y="1494693"/>
                </a:lnTo>
                <a:lnTo>
                  <a:pt x="1776046" y="1559170"/>
                </a:lnTo>
                <a:lnTo>
                  <a:pt x="1664677" y="1641231"/>
                </a:lnTo>
                <a:lnTo>
                  <a:pt x="1494693" y="1735016"/>
                </a:lnTo>
                <a:lnTo>
                  <a:pt x="1289539" y="1840523"/>
                </a:lnTo>
                <a:lnTo>
                  <a:pt x="1078523" y="1969477"/>
                </a:lnTo>
                <a:lnTo>
                  <a:pt x="902677" y="2086708"/>
                </a:lnTo>
                <a:lnTo>
                  <a:pt x="732693" y="2203939"/>
                </a:lnTo>
                <a:lnTo>
                  <a:pt x="592016" y="2286000"/>
                </a:lnTo>
                <a:lnTo>
                  <a:pt x="398585" y="2414954"/>
                </a:lnTo>
                <a:lnTo>
                  <a:pt x="216877" y="2526323"/>
                </a:lnTo>
                <a:lnTo>
                  <a:pt x="0" y="2678723"/>
                </a:lnTo>
                <a:close/>
              </a:path>
            </a:pathLst>
          </a:cu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a:extLst>
              <a:ext uri="{FF2B5EF4-FFF2-40B4-BE49-F238E27FC236}">
                <a16:creationId xmlns:a16="http://schemas.microsoft.com/office/drawing/2014/main" id="{26F6C507-E37F-BD0C-229A-949899AE7AE4}"/>
              </a:ext>
            </a:extLst>
          </p:cNvPr>
          <p:cNvSpPr txBox="1"/>
          <p:nvPr/>
        </p:nvSpPr>
        <p:spPr>
          <a:xfrm>
            <a:off x="1146175" y="5984875"/>
            <a:ext cx="7372350" cy="460375"/>
          </a:xfrm>
          <a:prstGeom prst="rect">
            <a:avLst/>
          </a:prstGeom>
          <a:noFill/>
        </p:spPr>
        <p:txBody>
          <a:bodyPr>
            <a:spAutoFit/>
          </a:bodyPr>
          <a:lstStyle/>
          <a:p>
            <a:pPr algn="ctr" fontAlgn="auto">
              <a:spcBef>
                <a:spcPts val="0"/>
              </a:spcBef>
              <a:spcAft>
                <a:spcPts val="0"/>
              </a:spcAft>
              <a:defRPr/>
            </a:pPr>
            <a:r>
              <a:rPr lang="en-US" sz="2400" b="1" dirty="0">
                <a:solidFill>
                  <a:schemeClr val="bg1">
                    <a:lumMod val="95000"/>
                    <a:lumOff val="5000"/>
                  </a:schemeClr>
                </a:solidFill>
                <a:latin typeface="Arial" panose="020B0604020202020204" pitchFamily="34" charset="0"/>
                <a:ea typeface="+mn-ea"/>
                <a:cs typeface="Arial" panose="020B0604020202020204" pitchFamily="34" charset="0"/>
              </a:rPr>
              <a:t>Stand Age</a:t>
            </a:r>
          </a:p>
        </p:txBody>
      </p:sp>
      <p:sp>
        <p:nvSpPr>
          <p:cNvPr id="219" name="TextBox 218">
            <a:extLst>
              <a:ext uri="{FF2B5EF4-FFF2-40B4-BE49-F238E27FC236}">
                <a16:creationId xmlns:a16="http://schemas.microsoft.com/office/drawing/2014/main" id="{D3A8D64E-2A90-695E-3285-90856DA0B1EA}"/>
              </a:ext>
            </a:extLst>
          </p:cNvPr>
          <p:cNvSpPr txBox="1"/>
          <p:nvPr/>
        </p:nvSpPr>
        <p:spPr>
          <a:xfrm rot="16200000">
            <a:off x="-1846262" y="3086100"/>
            <a:ext cx="4362450" cy="460375"/>
          </a:xfrm>
          <a:prstGeom prst="rect">
            <a:avLst/>
          </a:prstGeom>
          <a:noFill/>
        </p:spPr>
        <p:txBody>
          <a:bodyPr>
            <a:spAutoFit/>
          </a:bodyPr>
          <a:lstStyle/>
          <a:p>
            <a:pPr algn="ctr" fontAlgn="auto">
              <a:spcBef>
                <a:spcPts val="0"/>
              </a:spcBef>
              <a:spcAft>
                <a:spcPts val="0"/>
              </a:spcAft>
              <a:defRPr/>
            </a:pPr>
            <a:r>
              <a:rPr lang="en-US" sz="2400" b="1" dirty="0">
                <a:solidFill>
                  <a:schemeClr val="bg1">
                    <a:lumMod val="95000"/>
                    <a:lumOff val="5000"/>
                  </a:schemeClr>
                </a:solidFill>
                <a:latin typeface="Arial" panose="020B0604020202020204" pitchFamily="34" charset="0"/>
                <a:ea typeface="+mn-ea"/>
                <a:cs typeface="Arial" panose="020B0604020202020204" pitchFamily="34" charset="0"/>
              </a:rPr>
              <a:t>OGSI</a:t>
            </a:r>
          </a:p>
        </p:txBody>
      </p:sp>
      <p:cxnSp>
        <p:nvCxnSpPr>
          <p:cNvPr id="3" name="Straight Connector 2">
            <a:extLst>
              <a:ext uri="{FF2B5EF4-FFF2-40B4-BE49-F238E27FC236}">
                <a16:creationId xmlns:a16="http://schemas.microsoft.com/office/drawing/2014/main" id="{05F61141-E469-C331-8F75-07E6909B26BC}"/>
              </a:ext>
            </a:extLst>
          </p:cNvPr>
          <p:cNvCxnSpPr>
            <a:cxnSpLocks noChangeShapeType="1"/>
          </p:cNvCxnSpPr>
          <p:nvPr/>
        </p:nvCxnSpPr>
        <p:spPr bwMode="auto">
          <a:xfrm flipV="1">
            <a:off x="2911475" y="4173538"/>
            <a:ext cx="0" cy="641350"/>
          </a:xfrm>
          <a:prstGeom prst="line">
            <a:avLst/>
          </a:prstGeom>
          <a:noFill/>
          <a:ln w="38100">
            <a:solidFill>
              <a:srgbClr val="0000FF"/>
            </a:solidFill>
            <a:round/>
            <a:headEnd type="oval" w="med" len="med"/>
            <a:tailEnd type="oval" w="med" len="med"/>
          </a:ln>
          <a:effectLst>
            <a:outerShdw blurRad="190500" dist="228601" dir="2700000" sy="89999" rotWithShape="0">
              <a:srgbClr val="808080">
                <a:alpha val="25499"/>
              </a:srgbClr>
            </a:outerShdw>
          </a:effectLst>
          <a:extLst>
            <a:ext uri="{909E8E84-426E-40DD-AFC4-6F175D3DCCD1}">
              <a14:hiddenFill xmlns:a14="http://schemas.microsoft.com/office/drawing/2010/main">
                <a:noFill/>
              </a14:hiddenFill>
            </a:ext>
          </a:extLst>
        </p:spPr>
      </p:cxnSp>
      <p:sp>
        <p:nvSpPr>
          <p:cNvPr id="12" name="Rectangle 11">
            <a:extLst>
              <a:ext uri="{FF2B5EF4-FFF2-40B4-BE49-F238E27FC236}">
                <a16:creationId xmlns:a16="http://schemas.microsoft.com/office/drawing/2014/main" id="{81ED2CA0-C892-F1F9-5698-19279B873928}"/>
              </a:ext>
            </a:extLst>
          </p:cNvPr>
          <p:cNvSpPr/>
          <p:nvPr/>
        </p:nvSpPr>
        <p:spPr>
          <a:xfrm>
            <a:off x="0" y="92075"/>
            <a:ext cx="9144000" cy="9382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612" name="TextBox 12">
            <a:extLst>
              <a:ext uri="{FF2B5EF4-FFF2-40B4-BE49-F238E27FC236}">
                <a16:creationId xmlns:a16="http://schemas.microsoft.com/office/drawing/2014/main" id="{BCB8F9C4-6857-2220-1186-79742C324B54}"/>
              </a:ext>
            </a:extLst>
          </p:cNvPr>
          <p:cNvSpPr txBox="1">
            <a:spLocks noChangeArrowheads="1"/>
          </p:cNvSpPr>
          <p:nvPr/>
        </p:nvSpPr>
        <p:spPr bwMode="auto">
          <a:xfrm>
            <a:off x="0" y="157163"/>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2400" b="1">
                <a:solidFill>
                  <a:schemeClr val="bg1"/>
                </a:solidFill>
                <a:latin typeface="Arial" panose="020B0604020202020204" pitchFamily="34" charset="0"/>
                <a:cs typeface="Arial" panose="020B0604020202020204" pitchFamily="34" charset="0"/>
              </a:rPr>
              <a:t>Percentiles Graph of Western Hemlock Plots</a:t>
            </a:r>
          </a:p>
          <a:p>
            <a:pPr algn="ctr"/>
            <a:r>
              <a:rPr lang="en-US" altLang="en-US" sz="2400" b="1">
                <a:solidFill>
                  <a:schemeClr val="bg1"/>
                </a:solidFill>
                <a:latin typeface="Arial" panose="020B0604020202020204" pitchFamily="34" charset="0"/>
                <a:cs typeface="Arial" panose="020B0604020202020204" pitchFamily="34" charset="0"/>
              </a:rPr>
              <a:t>OGSI vs Stand Age</a:t>
            </a: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a:extLst>
              <a:ext uri="{FF2B5EF4-FFF2-40B4-BE49-F238E27FC236}">
                <a16:creationId xmlns:a16="http://schemas.microsoft.com/office/drawing/2014/main" id="{E47BA909-B744-B5CD-2B10-18EAD3819A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8" y="971550"/>
            <a:ext cx="8450262" cy="507047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1" name="TextBox 210">
            <a:extLst>
              <a:ext uri="{FF2B5EF4-FFF2-40B4-BE49-F238E27FC236}">
                <a16:creationId xmlns:a16="http://schemas.microsoft.com/office/drawing/2014/main" id="{6B110342-B3B2-7308-81D5-C201A84B850D}"/>
              </a:ext>
            </a:extLst>
          </p:cNvPr>
          <p:cNvSpPr txBox="1"/>
          <p:nvPr/>
        </p:nvSpPr>
        <p:spPr>
          <a:xfrm>
            <a:off x="8048625" y="3278188"/>
            <a:ext cx="406400" cy="400050"/>
          </a:xfrm>
          <a:prstGeom prst="rect">
            <a:avLst/>
          </a:prstGeom>
          <a:noFill/>
        </p:spPr>
        <p:txBody>
          <a:bodyPr wrap="none">
            <a:spAutoFit/>
          </a:bodyPr>
          <a:lstStyle/>
          <a:p>
            <a:pPr fontAlgn="auto">
              <a:spcBef>
                <a:spcPts val="0"/>
              </a:spcBef>
              <a:spcAft>
                <a:spcPts val="0"/>
              </a:spcAft>
              <a:defRPr/>
            </a:pPr>
            <a:r>
              <a:rPr lang="en-US" sz="1000" b="1" dirty="0">
                <a:solidFill>
                  <a:schemeClr val="bg1">
                    <a:lumMod val="95000"/>
                    <a:lumOff val="5000"/>
                  </a:schemeClr>
                </a:solidFill>
                <a:latin typeface="Arial" panose="020B0604020202020204" pitchFamily="34" charset="0"/>
                <a:ea typeface="+mn-ea"/>
                <a:cs typeface="Arial" panose="020B0604020202020204" pitchFamily="34" charset="0"/>
              </a:rPr>
              <a:t>25</a:t>
            </a:r>
            <a:r>
              <a:rPr lang="en-US" sz="1000" b="1" baseline="30000" dirty="0">
                <a:solidFill>
                  <a:schemeClr val="bg1">
                    <a:lumMod val="95000"/>
                    <a:lumOff val="5000"/>
                  </a:schemeClr>
                </a:solidFill>
                <a:latin typeface="Arial" panose="020B0604020202020204" pitchFamily="34" charset="0"/>
                <a:ea typeface="+mn-ea"/>
                <a:cs typeface="Arial" panose="020B0604020202020204" pitchFamily="34" charset="0"/>
              </a:rPr>
              <a:t>th</a:t>
            </a:r>
            <a:endParaRPr lang="en-US" sz="1000" b="1" dirty="0">
              <a:solidFill>
                <a:schemeClr val="bg1">
                  <a:lumMod val="95000"/>
                  <a:lumOff val="5000"/>
                </a:schemeClr>
              </a:solidFill>
              <a:latin typeface="Arial" panose="020B0604020202020204" pitchFamily="34" charset="0"/>
              <a:ea typeface="+mn-ea"/>
              <a:cs typeface="Arial" panose="020B0604020202020204" pitchFamily="34" charset="0"/>
            </a:endParaRPr>
          </a:p>
          <a:p>
            <a:pPr fontAlgn="auto">
              <a:spcBef>
                <a:spcPts val="0"/>
              </a:spcBef>
              <a:spcAft>
                <a:spcPts val="0"/>
              </a:spcAft>
              <a:defRPr/>
            </a:pPr>
            <a:endParaRPr lang="en-US" sz="1000" b="1" dirty="0">
              <a:solidFill>
                <a:schemeClr val="bg1">
                  <a:lumMod val="95000"/>
                  <a:lumOff val="5000"/>
                </a:schemeClr>
              </a:solidFill>
              <a:latin typeface="Arial" panose="020B0604020202020204" pitchFamily="34" charset="0"/>
              <a:ea typeface="+mn-ea"/>
              <a:cs typeface="Arial" panose="020B0604020202020204" pitchFamily="34" charset="0"/>
            </a:endParaRPr>
          </a:p>
        </p:txBody>
      </p:sp>
      <p:sp>
        <p:nvSpPr>
          <p:cNvPr id="213" name="TextBox 212">
            <a:extLst>
              <a:ext uri="{FF2B5EF4-FFF2-40B4-BE49-F238E27FC236}">
                <a16:creationId xmlns:a16="http://schemas.microsoft.com/office/drawing/2014/main" id="{206F5DA0-EC41-C0B3-374E-B9DF3D03CB9A}"/>
              </a:ext>
            </a:extLst>
          </p:cNvPr>
          <p:cNvSpPr txBox="1"/>
          <p:nvPr/>
        </p:nvSpPr>
        <p:spPr>
          <a:xfrm>
            <a:off x="8048625" y="2212975"/>
            <a:ext cx="495300" cy="400050"/>
          </a:xfrm>
          <a:prstGeom prst="rect">
            <a:avLst/>
          </a:prstGeom>
          <a:noFill/>
        </p:spPr>
        <p:txBody>
          <a:bodyPr>
            <a:spAutoFit/>
          </a:bodyPr>
          <a:lstStyle/>
          <a:p>
            <a:pPr fontAlgn="auto">
              <a:spcBef>
                <a:spcPts val="0"/>
              </a:spcBef>
              <a:spcAft>
                <a:spcPts val="0"/>
              </a:spcAft>
              <a:defRPr/>
            </a:pPr>
            <a:r>
              <a:rPr lang="en-US" sz="1000" b="1" dirty="0">
                <a:solidFill>
                  <a:schemeClr val="bg1">
                    <a:lumMod val="95000"/>
                    <a:lumOff val="5000"/>
                  </a:schemeClr>
                </a:solidFill>
                <a:latin typeface="Arial" panose="020B0604020202020204" pitchFamily="34" charset="0"/>
                <a:ea typeface="+mn-ea"/>
                <a:cs typeface="Arial" panose="020B0604020202020204" pitchFamily="34" charset="0"/>
              </a:rPr>
              <a:t>75</a:t>
            </a:r>
            <a:r>
              <a:rPr lang="en-US" sz="1000" b="1" baseline="30000" dirty="0">
                <a:solidFill>
                  <a:schemeClr val="bg1">
                    <a:lumMod val="95000"/>
                    <a:lumOff val="5000"/>
                  </a:schemeClr>
                </a:solidFill>
                <a:latin typeface="Arial" panose="020B0604020202020204" pitchFamily="34" charset="0"/>
                <a:ea typeface="+mn-ea"/>
                <a:cs typeface="Arial" panose="020B0604020202020204" pitchFamily="34" charset="0"/>
              </a:rPr>
              <a:t>th</a:t>
            </a:r>
            <a:endParaRPr lang="en-US" sz="1000" b="1" dirty="0">
              <a:solidFill>
                <a:schemeClr val="bg1">
                  <a:lumMod val="95000"/>
                  <a:lumOff val="5000"/>
                </a:schemeClr>
              </a:solidFill>
              <a:latin typeface="Arial" panose="020B0604020202020204" pitchFamily="34" charset="0"/>
              <a:ea typeface="+mn-ea"/>
              <a:cs typeface="Arial" panose="020B0604020202020204" pitchFamily="34" charset="0"/>
            </a:endParaRPr>
          </a:p>
          <a:p>
            <a:pPr fontAlgn="auto">
              <a:spcBef>
                <a:spcPts val="0"/>
              </a:spcBef>
              <a:spcAft>
                <a:spcPts val="0"/>
              </a:spcAft>
              <a:defRPr/>
            </a:pPr>
            <a:endParaRPr lang="en-US" sz="1000" b="1" dirty="0">
              <a:solidFill>
                <a:schemeClr val="bg1">
                  <a:lumMod val="95000"/>
                  <a:lumOff val="5000"/>
                </a:schemeClr>
              </a:solidFill>
              <a:latin typeface="Arial" panose="020B0604020202020204" pitchFamily="34" charset="0"/>
              <a:ea typeface="+mn-ea"/>
              <a:cs typeface="Arial" panose="020B0604020202020204" pitchFamily="34" charset="0"/>
            </a:endParaRPr>
          </a:p>
        </p:txBody>
      </p:sp>
      <p:sp>
        <p:nvSpPr>
          <p:cNvPr id="214" name="TextBox 213">
            <a:extLst>
              <a:ext uri="{FF2B5EF4-FFF2-40B4-BE49-F238E27FC236}">
                <a16:creationId xmlns:a16="http://schemas.microsoft.com/office/drawing/2014/main" id="{556A4837-146C-54F7-E058-3926FF042DDF}"/>
              </a:ext>
            </a:extLst>
          </p:cNvPr>
          <p:cNvSpPr txBox="1"/>
          <p:nvPr/>
        </p:nvSpPr>
        <p:spPr>
          <a:xfrm>
            <a:off x="8048625" y="3881438"/>
            <a:ext cx="336550" cy="400050"/>
          </a:xfrm>
          <a:prstGeom prst="rect">
            <a:avLst/>
          </a:prstGeom>
          <a:noFill/>
        </p:spPr>
        <p:txBody>
          <a:bodyPr wrap="none">
            <a:spAutoFit/>
          </a:bodyPr>
          <a:lstStyle/>
          <a:p>
            <a:pPr fontAlgn="auto">
              <a:spcBef>
                <a:spcPts val="0"/>
              </a:spcBef>
              <a:spcAft>
                <a:spcPts val="0"/>
              </a:spcAft>
              <a:defRPr/>
            </a:pPr>
            <a:r>
              <a:rPr lang="en-US" sz="1000" b="1" dirty="0">
                <a:solidFill>
                  <a:schemeClr val="bg1">
                    <a:lumMod val="95000"/>
                    <a:lumOff val="5000"/>
                  </a:schemeClr>
                </a:solidFill>
                <a:latin typeface="Arial" panose="020B0604020202020204" pitchFamily="34" charset="0"/>
                <a:ea typeface="+mn-ea"/>
                <a:cs typeface="Arial" panose="020B0604020202020204" pitchFamily="34" charset="0"/>
              </a:rPr>
              <a:t>5</a:t>
            </a:r>
            <a:r>
              <a:rPr lang="en-US" sz="1000" b="1" baseline="30000" dirty="0">
                <a:solidFill>
                  <a:schemeClr val="bg1">
                    <a:lumMod val="95000"/>
                    <a:lumOff val="5000"/>
                  </a:schemeClr>
                </a:solidFill>
                <a:latin typeface="Arial" panose="020B0604020202020204" pitchFamily="34" charset="0"/>
                <a:ea typeface="+mn-ea"/>
                <a:cs typeface="Arial" panose="020B0604020202020204" pitchFamily="34" charset="0"/>
              </a:rPr>
              <a:t>th</a:t>
            </a:r>
            <a:endParaRPr lang="en-US" sz="1000" b="1" dirty="0">
              <a:solidFill>
                <a:schemeClr val="bg1">
                  <a:lumMod val="95000"/>
                  <a:lumOff val="5000"/>
                </a:schemeClr>
              </a:solidFill>
              <a:latin typeface="Arial" panose="020B0604020202020204" pitchFamily="34" charset="0"/>
              <a:ea typeface="+mn-ea"/>
              <a:cs typeface="Arial" panose="020B0604020202020204" pitchFamily="34" charset="0"/>
            </a:endParaRPr>
          </a:p>
          <a:p>
            <a:pPr fontAlgn="auto">
              <a:spcBef>
                <a:spcPts val="0"/>
              </a:spcBef>
              <a:spcAft>
                <a:spcPts val="0"/>
              </a:spcAft>
              <a:defRPr/>
            </a:pPr>
            <a:endParaRPr lang="en-US" sz="1000" b="1" dirty="0">
              <a:solidFill>
                <a:schemeClr val="bg1">
                  <a:lumMod val="95000"/>
                  <a:lumOff val="5000"/>
                </a:schemeClr>
              </a:solidFill>
              <a:latin typeface="Arial" panose="020B0604020202020204" pitchFamily="34" charset="0"/>
              <a:ea typeface="+mn-ea"/>
              <a:cs typeface="Arial" panose="020B0604020202020204" pitchFamily="34" charset="0"/>
            </a:endParaRPr>
          </a:p>
        </p:txBody>
      </p:sp>
      <p:sp>
        <p:nvSpPr>
          <p:cNvPr id="215" name="TextBox 214">
            <a:extLst>
              <a:ext uri="{FF2B5EF4-FFF2-40B4-BE49-F238E27FC236}">
                <a16:creationId xmlns:a16="http://schemas.microsoft.com/office/drawing/2014/main" id="{21E0351C-55B2-9654-8F0F-26C2DD9A90EE}"/>
              </a:ext>
            </a:extLst>
          </p:cNvPr>
          <p:cNvSpPr txBox="1"/>
          <p:nvPr/>
        </p:nvSpPr>
        <p:spPr>
          <a:xfrm>
            <a:off x="8048625" y="2665413"/>
            <a:ext cx="406400" cy="400050"/>
          </a:xfrm>
          <a:prstGeom prst="rect">
            <a:avLst/>
          </a:prstGeom>
          <a:noFill/>
        </p:spPr>
        <p:txBody>
          <a:bodyPr wrap="none">
            <a:spAutoFit/>
          </a:bodyPr>
          <a:lstStyle/>
          <a:p>
            <a:pPr fontAlgn="auto">
              <a:spcBef>
                <a:spcPts val="0"/>
              </a:spcBef>
              <a:spcAft>
                <a:spcPts val="0"/>
              </a:spcAft>
              <a:defRPr/>
            </a:pPr>
            <a:r>
              <a:rPr lang="en-US" sz="1000" b="1" dirty="0">
                <a:solidFill>
                  <a:schemeClr val="bg1">
                    <a:lumMod val="95000"/>
                    <a:lumOff val="5000"/>
                  </a:schemeClr>
                </a:solidFill>
                <a:latin typeface="Arial" panose="020B0604020202020204" pitchFamily="34" charset="0"/>
                <a:ea typeface="+mn-ea"/>
                <a:cs typeface="Arial" panose="020B0604020202020204" pitchFamily="34" charset="0"/>
              </a:rPr>
              <a:t>50</a:t>
            </a:r>
            <a:r>
              <a:rPr lang="en-US" sz="1000" b="1" baseline="30000" dirty="0">
                <a:solidFill>
                  <a:schemeClr val="bg1">
                    <a:lumMod val="95000"/>
                    <a:lumOff val="5000"/>
                  </a:schemeClr>
                </a:solidFill>
                <a:latin typeface="Arial" panose="020B0604020202020204" pitchFamily="34" charset="0"/>
                <a:ea typeface="+mn-ea"/>
                <a:cs typeface="Arial" panose="020B0604020202020204" pitchFamily="34" charset="0"/>
              </a:rPr>
              <a:t>th</a:t>
            </a:r>
            <a:endParaRPr lang="en-US" sz="1000" b="1" dirty="0">
              <a:solidFill>
                <a:schemeClr val="bg1">
                  <a:lumMod val="95000"/>
                  <a:lumOff val="5000"/>
                </a:schemeClr>
              </a:solidFill>
              <a:latin typeface="Arial" panose="020B0604020202020204" pitchFamily="34" charset="0"/>
              <a:ea typeface="+mn-ea"/>
              <a:cs typeface="Arial" panose="020B0604020202020204" pitchFamily="34" charset="0"/>
            </a:endParaRPr>
          </a:p>
          <a:p>
            <a:pPr fontAlgn="auto">
              <a:spcBef>
                <a:spcPts val="0"/>
              </a:spcBef>
              <a:spcAft>
                <a:spcPts val="0"/>
              </a:spcAft>
              <a:defRPr/>
            </a:pPr>
            <a:endParaRPr lang="en-US" sz="1000" b="1" dirty="0">
              <a:solidFill>
                <a:schemeClr val="bg1">
                  <a:lumMod val="95000"/>
                  <a:lumOff val="5000"/>
                </a:schemeClr>
              </a:solidFill>
              <a:latin typeface="Arial" panose="020B0604020202020204" pitchFamily="34" charset="0"/>
              <a:ea typeface="+mn-ea"/>
              <a:cs typeface="Arial" panose="020B0604020202020204" pitchFamily="34" charset="0"/>
            </a:endParaRPr>
          </a:p>
        </p:txBody>
      </p:sp>
      <p:sp>
        <p:nvSpPr>
          <p:cNvPr id="216" name="TextBox 215">
            <a:extLst>
              <a:ext uri="{FF2B5EF4-FFF2-40B4-BE49-F238E27FC236}">
                <a16:creationId xmlns:a16="http://schemas.microsoft.com/office/drawing/2014/main" id="{1AD6066C-E1BF-801F-BDD8-761A23E02BD8}"/>
              </a:ext>
            </a:extLst>
          </p:cNvPr>
          <p:cNvSpPr txBox="1"/>
          <p:nvPr/>
        </p:nvSpPr>
        <p:spPr>
          <a:xfrm>
            <a:off x="8048625" y="1901825"/>
            <a:ext cx="406400" cy="400050"/>
          </a:xfrm>
          <a:prstGeom prst="rect">
            <a:avLst/>
          </a:prstGeom>
          <a:noFill/>
        </p:spPr>
        <p:txBody>
          <a:bodyPr wrap="none">
            <a:spAutoFit/>
          </a:bodyPr>
          <a:lstStyle/>
          <a:p>
            <a:pPr fontAlgn="auto">
              <a:spcBef>
                <a:spcPts val="0"/>
              </a:spcBef>
              <a:spcAft>
                <a:spcPts val="0"/>
              </a:spcAft>
              <a:defRPr/>
            </a:pPr>
            <a:r>
              <a:rPr lang="en-US" sz="1000" b="1" dirty="0">
                <a:solidFill>
                  <a:schemeClr val="bg1">
                    <a:lumMod val="95000"/>
                    <a:lumOff val="5000"/>
                  </a:schemeClr>
                </a:solidFill>
                <a:latin typeface="Arial" panose="020B0604020202020204" pitchFamily="34" charset="0"/>
                <a:ea typeface="+mn-ea"/>
                <a:cs typeface="Arial" panose="020B0604020202020204" pitchFamily="34" charset="0"/>
              </a:rPr>
              <a:t>95</a:t>
            </a:r>
            <a:r>
              <a:rPr lang="en-US" sz="1000" b="1" baseline="30000" dirty="0">
                <a:solidFill>
                  <a:schemeClr val="bg1">
                    <a:lumMod val="95000"/>
                    <a:lumOff val="5000"/>
                  </a:schemeClr>
                </a:solidFill>
                <a:latin typeface="Arial" panose="020B0604020202020204" pitchFamily="34" charset="0"/>
                <a:ea typeface="+mn-ea"/>
                <a:cs typeface="Arial" panose="020B0604020202020204" pitchFamily="34" charset="0"/>
              </a:rPr>
              <a:t>th</a:t>
            </a:r>
            <a:endParaRPr lang="en-US" sz="1000" b="1" dirty="0">
              <a:solidFill>
                <a:schemeClr val="bg1">
                  <a:lumMod val="95000"/>
                  <a:lumOff val="5000"/>
                </a:schemeClr>
              </a:solidFill>
              <a:latin typeface="Arial" panose="020B0604020202020204" pitchFamily="34" charset="0"/>
              <a:ea typeface="+mn-ea"/>
              <a:cs typeface="Arial" panose="020B0604020202020204" pitchFamily="34" charset="0"/>
            </a:endParaRPr>
          </a:p>
          <a:p>
            <a:pPr fontAlgn="auto">
              <a:spcBef>
                <a:spcPts val="0"/>
              </a:spcBef>
              <a:spcAft>
                <a:spcPts val="0"/>
              </a:spcAft>
              <a:defRPr/>
            </a:pPr>
            <a:endParaRPr lang="en-US" sz="1000" b="1" dirty="0">
              <a:solidFill>
                <a:schemeClr val="bg1">
                  <a:lumMod val="95000"/>
                  <a:lumOff val="5000"/>
                </a:schemeClr>
              </a:solidFill>
              <a:latin typeface="Arial" panose="020B0604020202020204" pitchFamily="34" charset="0"/>
              <a:ea typeface="+mn-ea"/>
              <a:cs typeface="Arial" panose="020B0604020202020204" pitchFamily="34" charset="0"/>
            </a:endParaRPr>
          </a:p>
        </p:txBody>
      </p:sp>
      <p:sp>
        <p:nvSpPr>
          <p:cNvPr id="9" name="Freeform 8">
            <a:extLst>
              <a:ext uri="{FF2B5EF4-FFF2-40B4-BE49-F238E27FC236}">
                <a16:creationId xmlns:a16="http://schemas.microsoft.com/office/drawing/2014/main" id="{8F83DB5D-3A57-4EDB-D0E7-676ABDCFB560}"/>
              </a:ext>
            </a:extLst>
          </p:cNvPr>
          <p:cNvSpPr/>
          <p:nvPr/>
        </p:nvSpPr>
        <p:spPr>
          <a:xfrm>
            <a:off x="1635125" y="2333625"/>
            <a:ext cx="6430963" cy="3006725"/>
          </a:xfrm>
          <a:custGeom>
            <a:avLst/>
            <a:gdLst>
              <a:gd name="connsiteX0" fmla="*/ 0 w 6430108"/>
              <a:gd name="connsiteY0" fmla="*/ 2678723 h 3006970"/>
              <a:gd name="connsiteX1" fmla="*/ 5862 w 6430108"/>
              <a:gd name="connsiteY1" fmla="*/ 3006970 h 3006970"/>
              <a:gd name="connsiteX2" fmla="*/ 252046 w 6430108"/>
              <a:gd name="connsiteY2" fmla="*/ 2883877 h 3006970"/>
              <a:gd name="connsiteX3" fmla="*/ 480646 w 6430108"/>
              <a:gd name="connsiteY3" fmla="*/ 2784231 h 3006970"/>
              <a:gd name="connsiteX4" fmla="*/ 656493 w 6430108"/>
              <a:gd name="connsiteY4" fmla="*/ 2713893 h 3006970"/>
              <a:gd name="connsiteX5" fmla="*/ 890954 w 6430108"/>
              <a:gd name="connsiteY5" fmla="*/ 2620108 h 3006970"/>
              <a:gd name="connsiteX6" fmla="*/ 1113693 w 6430108"/>
              <a:gd name="connsiteY6" fmla="*/ 2543908 h 3006970"/>
              <a:gd name="connsiteX7" fmla="*/ 1260231 w 6430108"/>
              <a:gd name="connsiteY7" fmla="*/ 2479431 h 3006970"/>
              <a:gd name="connsiteX8" fmla="*/ 1447800 w 6430108"/>
              <a:gd name="connsiteY8" fmla="*/ 2450123 h 3006970"/>
              <a:gd name="connsiteX9" fmla="*/ 1699846 w 6430108"/>
              <a:gd name="connsiteY9" fmla="*/ 2391508 h 3006970"/>
              <a:gd name="connsiteX10" fmla="*/ 1893277 w 6430108"/>
              <a:gd name="connsiteY10" fmla="*/ 2344616 h 3006970"/>
              <a:gd name="connsiteX11" fmla="*/ 2092569 w 6430108"/>
              <a:gd name="connsiteY11" fmla="*/ 2268416 h 3006970"/>
              <a:gd name="connsiteX12" fmla="*/ 2244969 w 6430108"/>
              <a:gd name="connsiteY12" fmla="*/ 2227385 h 3006970"/>
              <a:gd name="connsiteX13" fmla="*/ 2491154 w 6430108"/>
              <a:gd name="connsiteY13" fmla="*/ 2198077 h 3006970"/>
              <a:gd name="connsiteX14" fmla="*/ 2772508 w 6430108"/>
              <a:gd name="connsiteY14" fmla="*/ 2139462 h 3006970"/>
              <a:gd name="connsiteX15" fmla="*/ 3042139 w 6430108"/>
              <a:gd name="connsiteY15" fmla="*/ 2069123 h 3006970"/>
              <a:gd name="connsiteX16" fmla="*/ 3352800 w 6430108"/>
              <a:gd name="connsiteY16" fmla="*/ 1987062 h 3006970"/>
              <a:gd name="connsiteX17" fmla="*/ 3581400 w 6430108"/>
              <a:gd name="connsiteY17" fmla="*/ 1922585 h 3006970"/>
              <a:gd name="connsiteX18" fmla="*/ 3757246 w 6430108"/>
              <a:gd name="connsiteY18" fmla="*/ 1863970 h 3006970"/>
              <a:gd name="connsiteX19" fmla="*/ 3886200 w 6430108"/>
              <a:gd name="connsiteY19" fmla="*/ 1805354 h 3006970"/>
              <a:gd name="connsiteX20" fmla="*/ 4026877 w 6430108"/>
              <a:gd name="connsiteY20" fmla="*/ 1717431 h 3006970"/>
              <a:gd name="connsiteX21" fmla="*/ 4191000 w 6430108"/>
              <a:gd name="connsiteY21" fmla="*/ 1629508 h 3006970"/>
              <a:gd name="connsiteX22" fmla="*/ 4349262 w 6430108"/>
              <a:gd name="connsiteY22" fmla="*/ 1565031 h 3006970"/>
              <a:gd name="connsiteX23" fmla="*/ 4501662 w 6430108"/>
              <a:gd name="connsiteY23" fmla="*/ 1500554 h 3006970"/>
              <a:gd name="connsiteX24" fmla="*/ 4665785 w 6430108"/>
              <a:gd name="connsiteY24" fmla="*/ 1447800 h 3006970"/>
              <a:gd name="connsiteX25" fmla="*/ 4747846 w 6430108"/>
              <a:gd name="connsiteY25" fmla="*/ 1436077 h 3006970"/>
              <a:gd name="connsiteX26" fmla="*/ 4923693 w 6430108"/>
              <a:gd name="connsiteY26" fmla="*/ 1430216 h 3006970"/>
              <a:gd name="connsiteX27" fmla="*/ 5023339 w 6430108"/>
              <a:gd name="connsiteY27" fmla="*/ 1441939 h 3006970"/>
              <a:gd name="connsiteX28" fmla="*/ 5122985 w 6430108"/>
              <a:gd name="connsiteY28" fmla="*/ 1424354 h 3006970"/>
              <a:gd name="connsiteX29" fmla="*/ 5228493 w 6430108"/>
              <a:gd name="connsiteY29" fmla="*/ 1389185 h 3006970"/>
              <a:gd name="connsiteX30" fmla="*/ 5363308 w 6430108"/>
              <a:gd name="connsiteY30" fmla="*/ 1295400 h 3006970"/>
              <a:gd name="connsiteX31" fmla="*/ 5521569 w 6430108"/>
              <a:gd name="connsiteY31" fmla="*/ 1195754 h 3006970"/>
              <a:gd name="connsiteX32" fmla="*/ 5644662 w 6430108"/>
              <a:gd name="connsiteY32" fmla="*/ 1119554 h 3006970"/>
              <a:gd name="connsiteX33" fmla="*/ 5791200 w 6430108"/>
              <a:gd name="connsiteY33" fmla="*/ 1025770 h 3006970"/>
              <a:gd name="connsiteX34" fmla="*/ 5855677 w 6430108"/>
              <a:gd name="connsiteY34" fmla="*/ 984739 h 3006970"/>
              <a:gd name="connsiteX35" fmla="*/ 5955323 w 6430108"/>
              <a:gd name="connsiteY35" fmla="*/ 937846 h 3006970"/>
              <a:gd name="connsiteX36" fmla="*/ 6066693 w 6430108"/>
              <a:gd name="connsiteY36" fmla="*/ 926123 h 3006970"/>
              <a:gd name="connsiteX37" fmla="*/ 6254262 w 6430108"/>
              <a:gd name="connsiteY37" fmla="*/ 984739 h 3006970"/>
              <a:gd name="connsiteX38" fmla="*/ 6412523 w 6430108"/>
              <a:gd name="connsiteY38" fmla="*/ 1043354 h 3006970"/>
              <a:gd name="connsiteX39" fmla="*/ 6430108 w 6430108"/>
              <a:gd name="connsiteY39" fmla="*/ 0 h 3006970"/>
              <a:gd name="connsiteX40" fmla="*/ 6312877 w 6430108"/>
              <a:gd name="connsiteY40" fmla="*/ 0 h 3006970"/>
              <a:gd name="connsiteX41" fmla="*/ 6172200 w 6430108"/>
              <a:gd name="connsiteY41" fmla="*/ 0 h 3006970"/>
              <a:gd name="connsiteX42" fmla="*/ 6072554 w 6430108"/>
              <a:gd name="connsiteY42" fmla="*/ 5862 h 3006970"/>
              <a:gd name="connsiteX43" fmla="*/ 5972908 w 6430108"/>
              <a:gd name="connsiteY43" fmla="*/ 29308 h 3006970"/>
              <a:gd name="connsiteX44" fmla="*/ 5867400 w 6430108"/>
              <a:gd name="connsiteY44" fmla="*/ 93785 h 3006970"/>
              <a:gd name="connsiteX45" fmla="*/ 5773616 w 6430108"/>
              <a:gd name="connsiteY45" fmla="*/ 164123 h 3006970"/>
              <a:gd name="connsiteX46" fmla="*/ 5650523 w 6430108"/>
              <a:gd name="connsiteY46" fmla="*/ 246185 h 3006970"/>
              <a:gd name="connsiteX47" fmla="*/ 5527431 w 6430108"/>
              <a:gd name="connsiteY47" fmla="*/ 310662 h 3006970"/>
              <a:gd name="connsiteX48" fmla="*/ 5392616 w 6430108"/>
              <a:gd name="connsiteY48" fmla="*/ 386862 h 3006970"/>
              <a:gd name="connsiteX49" fmla="*/ 5240216 w 6430108"/>
              <a:gd name="connsiteY49" fmla="*/ 445477 h 3006970"/>
              <a:gd name="connsiteX50" fmla="*/ 5128846 w 6430108"/>
              <a:gd name="connsiteY50" fmla="*/ 468923 h 3006970"/>
              <a:gd name="connsiteX51" fmla="*/ 5005754 w 6430108"/>
              <a:gd name="connsiteY51" fmla="*/ 474785 h 3006970"/>
              <a:gd name="connsiteX52" fmla="*/ 4865077 w 6430108"/>
              <a:gd name="connsiteY52" fmla="*/ 486508 h 3006970"/>
              <a:gd name="connsiteX53" fmla="*/ 4730262 w 6430108"/>
              <a:gd name="connsiteY53" fmla="*/ 492370 h 3006970"/>
              <a:gd name="connsiteX54" fmla="*/ 4677508 w 6430108"/>
              <a:gd name="connsiteY54" fmla="*/ 498231 h 3006970"/>
              <a:gd name="connsiteX55" fmla="*/ 4560277 w 6430108"/>
              <a:gd name="connsiteY55" fmla="*/ 498231 h 3006970"/>
              <a:gd name="connsiteX56" fmla="*/ 4402016 w 6430108"/>
              <a:gd name="connsiteY56" fmla="*/ 533400 h 3006970"/>
              <a:gd name="connsiteX57" fmla="*/ 4302369 w 6430108"/>
              <a:gd name="connsiteY57" fmla="*/ 556846 h 3006970"/>
              <a:gd name="connsiteX58" fmla="*/ 4208585 w 6430108"/>
              <a:gd name="connsiteY58" fmla="*/ 609600 h 3006970"/>
              <a:gd name="connsiteX59" fmla="*/ 4103077 w 6430108"/>
              <a:gd name="connsiteY59" fmla="*/ 685800 h 3006970"/>
              <a:gd name="connsiteX60" fmla="*/ 4009293 w 6430108"/>
              <a:gd name="connsiteY60" fmla="*/ 785446 h 3006970"/>
              <a:gd name="connsiteX61" fmla="*/ 3921369 w 6430108"/>
              <a:gd name="connsiteY61" fmla="*/ 861646 h 3006970"/>
              <a:gd name="connsiteX62" fmla="*/ 3839308 w 6430108"/>
              <a:gd name="connsiteY62" fmla="*/ 902677 h 3006970"/>
              <a:gd name="connsiteX63" fmla="*/ 3745523 w 6430108"/>
              <a:gd name="connsiteY63" fmla="*/ 937846 h 3006970"/>
              <a:gd name="connsiteX64" fmla="*/ 3593123 w 6430108"/>
              <a:gd name="connsiteY64" fmla="*/ 978877 h 3006970"/>
              <a:gd name="connsiteX65" fmla="*/ 3429000 w 6430108"/>
              <a:gd name="connsiteY65" fmla="*/ 1002323 h 3006970"/>
              <a:gd name="connsiteX66" fmla="*/ 3311769 w 6430108"/>
              <a:gd name="connsiteY66" fmla="*/ 996462 h 3006970"/>
              <a:gd name="connsiteX67" fmla="*/ 3153508 w 6430108"/>
              <a:gd name="connsiteY67" fmla="*/ 990600 h 3006970"/>
              <a:gd name="connsiteX68" fmla="*/ 3012831 w 6430108"/>
              <a:gd name="connsiteY68" fmla="*/ 1008185 h 3006970"/>
              <a:gd name="connsiteX69" fmla="*/ 2889739 w 6430108"/>
              <a:gd name="connsiteY69" fmla="*/ 1043354 h 3006970"/>
              <a:gd name="connsiteX70" fmla="*/ 2555631 w 6430108"/>
              <a:gd name="connsiteY70" fmla="*/ 1143000 h 3006970"/>
              <a:gd name="connsiteX71" fmla="*/ 2262554 w 6430108"/>
              <a:gd name="connsiteY71" fmla="*/ 1260231 h 3006970"/>
              <a:gd name="connsiteX72" fmla="*/ 2127739 w 6430108"/>
              <a:gd name="connsiteY72" fmla="*/ 1324708 h 3006970"/>
              <a:gd name="connsiteX73" fmla="*/ 1987062 w 6430108"/>
              <a:gd name="connsiteY73" fmla="*/ 1418493 h 3006970"/>
              <a:gd name="connsiteX74" fmla="*/ 1875693 w 6430108"/>
              <a:gd name="connsiteY74" fmla="*/ 1494693 h 3006970"/>
              <a:gd name="connsiteX75" fmla="*/ 1776046 w 6430108"/>
              <a:gd name="connsiteY75" fmla="*/ 1559170 h 3006970"/>
              <a:gd name="connsiteX76" fmla="*/ 1664677 w 6430108"/>
              <a:gd name="connsiteY76" fmla="*/ 1641231 h 3006970"/>
              <a:gd name="connsiteX77" fmla="*/ 1494693 w 6430108"/>
              <a:gd name="connsiteY77" fmla="*/ 1735016 h 3006970"/>
              <a:gd name="connsiteX78" fmla="*/ 1289539 w 6430108"/>
              <a:gd name="connsiteY78" fmla="*/ 1840523 h 3006970"/>
              <a:gd name="connsiteX79" fmla="*/ 1078523 w 6430108"/>
              <a:gd name="connsiteY79" fmla="*/ 1969477 h 3006970"/>
              <a:gd name="connsiteX80" fmla="*/ 902677 w 6430108"/>
              <a:gd name="connsiteY80" fmla="*/ 2086708 h 3006970"/>
              <a:gd name="connsiteX81" fmla="*/ 732693 w 6430108"/>
              <a:gd name="connsiteY81" fmla="*/ 2203939 h 3006970"/>
              <a:gd name="connsiteX82" fmla="*/ 592016 w 6430108"/>
              <a:gd name="connsiteY82" fmla="*/ 2286000 h 3006970"/>
              <a:gd name="connsiteX83" fmla="*/ 398585 w 6430108"/>
              <a:gd name="connsiteY83" fmla="*/ 2414954 h 3006970"/>
              <a:gd name="connsiteX84" fmla="*/ 216877 w 6430108"/>
              <a:gd name="connsiteY84" fmla="*/ 2526323 h 3006970"/>
              <a:gd name="connsiteX85" fmla="*/ 0 w 6430108"/>
              <a:gd name="connsiteY85" fmla="*/ 2678723 h 300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430108" h="3006970">
                <a:moveTo>
                  <a:pt x="0" y="2678723"/>
                </a:moveTo>
                <a:lnTo>
                  <a:pt x="5862" y="3006970"/>
                </a:lnTo>
                <a:lnTo>
                  <a:pt x="252046" y="2883877"/>
                </a:lnTo>
                <a:lnTo>
                  <a:pt x="480646" y="2784231"/>
                </a:lnTo>
                <a:lnTo>
                  <a:pt x="656493" y="2713893"/>
                </a:lnTo>
                <a:lnTo>
                  <a:pt x="890954" y="2620108"/>
                </a:lnTo>
                <a:lnTo>
                  <a:pt x="1113693" y="2543908"/>
                </a:lnTo>
                <a:lnTo>
                  <a:pt x="1260231" y="2479431"/>
                </a:lnTo>
                <a:lnTo>
                  <a:pt x="1447800" y="2450123"/>
                </a:lnTo>
                <a:lnTo>
                  <a:pt x="1699846" y="2391508"/>
                </a:lnTo>
                <a:lnTo>
                  <a:pt x="1893277" y="2344616"/>
                </a:lnTo>
                <a:lnTo>
                  <a:pt x="2092569" y="2268416"/>
                </a:lnTo>
                <a:lnTo>
                  <a:pt x="2244969" y="2227385"/>
                </a:lnTo>
                <a:lnTo>
                  <a:pt x="2491154" y="2198077"/>
                </a:lnTo>
                <a:lnTo>
                  <a:pt x="2772508" y="2139462"/>
                </a:lnTo>
                <a:lnTo>
                  <a:pt x="3042139" y="2069123"/>
                </a:lnTo>
                <a:lnTo>
                  <a:pt x="3352800" y="1987062"/>
                </a:lnTo>
                <a:lnTo>
                  <a:pt x="3581400" y="1922585"/>
                </a:lnTo>
                <a:lnTo>
                  <a:pt x="3757246" y="1863970"/>
                </a:lnTo>
                <a:lnTo>
                  <a:pt x="3886200" y="1805354"/>
                </a:lnTo>
                <a:lnTo>
                  <a:pt x="4026877" y="1717431"/>
                </a:lnTo>
                <a:lnTo>
                  <a:pt x="4191000" y="1629508"/>
                </a:lnTo>
                <a:lnTo>
                  <a:pt x="4349262" y="1565031"/>
                </a:lnTo>
                <a:lnTo>
                  <a:pt x="4501662" y="1500554"/>
                </a:lnTo>
                <a:lnTo>
                  <a:pt x="4665785" y="1447800"/>
                </a:lnTo>
                <a:lnTo>
                  <a:pt x="4747846" y="1436077"/>
                </a:lnTo>
                <a:lnTo>
                  <a:pt x="4923693" y="1430216"/>
                </a:lnTo>
                <a:lnTo>
                  <a:pt x="5023339" y="1441939"/>
                </a:lnTo>
                <a:lnTo>
                  <a:pt x="5122985" y="1424354"/>
                </a:lnTo>
                <a:lnTo>
                  <a:pt x="5228493" y="1389185"/>
                </a:lnTo>
                <a:lnTo>
                  <a:pt x="5363308" y="1295400"/>
                </a:lnTo>
                <a:lnTo>
                  <a:pt x="5521569" y="1195754"/>
                </a:lnTo>
                <a:lnTo>
                  <a:pt x="5644662" y="1119554"/>
                </a:lnTo>
                <a:lnTo>
                  <a:pt x="5791200" y="1025770"/>
                </a:lnTo>
                <a:lnTo>
                  <a:pt x="5855677" y="984739"/>
                </a:lnTo>
                <a:lnTo>
                  <a:pt x="5955323" y="937846"/>
                </a:lnTo>
                <a:lnTo>
                  <a:pt x="6066693" y="926123"/>
                </a:lnTo>
                <a:lnTo>
                  <a:pt x="6254262" y="984739"/>
                </a:lnTo>
                <a:lnTo>
                  <a:pt x="6412523" y="1043354"/>
                </a:lnTo>
                <a:lnTo>
                  <a:pt x="6430108" y="0"/>
                </a:lnTo>
                <a:lnTo>
                  <a:pt x="6312877" y="0"/>
                </a:lnTo>
                <a:lnTo>
                  <a:pt x="6172200" y="0"/>
                </a:lnTo>
                <a:lnTo>
                  <a:pt x="6072554" y="5862"/>
                </a:lnTo>
                <a:lnTo>
                  <a:pt x="5972908" y="29308"/>
                </a:lnTo>
                <a:lnTo>
                  <a:pt x="5867400" y="93785"/>
                </a:lnTo>
                <a:lnTo>
                  <a:pt x="5773616" y="164123"/>
                </a:lnTo>
                <a:lnTo>
                  <a:pt x="5650523" y="246185"/>
                </a:lnTo>
                <a:lnTo>
                  <a:pt x="5527431" y="310662"/>
                </a:lnTo>
                <a:lnTo>
                  <a:pt x="5392616" y="386862"/>
                </a:lnTo>
                <a:lnTo>
                  <a:pt x="5240216" y="445477"/>
                </a:lnTo>
                <a:lnTo>
                  <a:pt x="5128846" y="468923"/>
                </a:lnTo>
                <a:lnTo>
                  <a:pt x="5005754" y="474785"/>
                </a:lnTo>
                <a:lnTo>
                  <a:pt x="4865077" y="486508"/>
                </a:lnTo>
                <a:lnTo>
                  <a:pt x="4730262" y="492370"/>
                </a:lnTo>
                <a:lnTo>
                  <a:pt x="4677508" y="498231"/>
                </a:lnTo>
                <a:lnTo>
                  <a:pt x="4560277" y="498231"/>
                </a:lnTo>
                <a:lnTo>
                  <a:pt x="4402016" y="533400"/>
                </a:lnTo>
                <a:lnTo>
                  <a:pt x="4302369" y="556846"/>
                </a:lnTo>
                <a:lnTo>
                  <a:pt x="4208585" y="609600"/>
                </a:lnTo>
                <a:lnTo>
                  <a:pt x="4103077" y="685800"/>
                </a:lnTo>
                <a:lnTo>
                  <a:pt x="4009293" y="785446"/>
                </a:lnTo>
                <a:lnTo>
                  <a:pt x="3921369" y="861646"/>
                </a:lnTo>
                <a:lnTo>
                  <a:pt x="3839308" y="902677"/>
                </a:lnTo>
                <a:lnTo>
                  <a:pt x="3745523" y="937846"/>
                </a:lnTo>
                <a:lnTo>
                  <a:pt x="3593123" y="978877"/>
                </a:lnTo>
                <a:lnTo>
                  <a:pt x="3429000" y="1002323"/>
                </a:lnTo>
                <a:lnTo>
                  <a:pt x="3311769" y="996462"/>
                </a:lnTo>
                <a:lnTo>
                  <a:pt x="3153508" y="990600"/>
                </a:lnTo>
                <a:lnTo>
                  <a:pt x="3012831" y="1008185"/>
                </a:lnTo>
                <a:lnTo>
                  <a:pt x="2889739" y="1043354"/>
                </a:lnTo>
                <a:lnTo>
                  <a:pt x="2555631" y="1143000"/>
                </a:lnTo>
                <a:lnTo>
                  <a:pt x="2262554" y="1260231"/>
                </a:lnTo>
                <a:lnTo>
                  <a:pt x="2127739" y="1324708"/>
                </a:lnTo>
                <a:lnTo>
                  <a:pt x="1987062" y="1418493"/>
                </a:lnTo>
                <a:lnTo>
                  <a:pt x="1875693" y="1494693"/>
                </a:lnTo>
                <a:lnTo>
                  <a:pt x="1776046" y="1559170"/>
                </a:lnTo>
                <a:lnTo>
                  <a:pt x="1664677" y="1641231"/>
                </a:lnTo>
                <a:lnTo>
                  <a:pt x="1494693" y="1735016"/>
                </a:lnTo>
                <a:lnTo>
                  <a:pt x="1289539" y="1840523"/>
                </a:lnTo>
                <a:lnTo>
                  <a:pt x="1078523" y="1969477"/>
                </a:lnTo>
                <a:lnTo>
                  <a:pt x="902677" y="2086708"/>
                </a:lnTo>
                <a:lnTo>
                  <a:pt x="732693" y="2203939"/>
                </a:lnTo>
                <a:lnTo>
                  <a:pt x="592016" y="2286000"/>
                </a:lnTo>
                <a:lnTo>
                  <a:pt x="398585" y="2414954"/>
                </a:lnTo>
                <a:lnTo>
                  <a:pt x="216877" y="2526323"/>
                </a:lnTo>
                <a:lnTo>
                  <a:pt x="0" y="2678723"/>
                </a:lnTo>
                <a:close/>
              </a:path>
            </a:pathLst>
          </a:cu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a:extLst>
              <a:ext uri="{FF2B5EF4-FFF2-40B4-BE49-F238E27FC236}">
                <a16:creationId xmlns:a16="http://schemas.microsoft.com/office/drawing/2014/main" id="{64F1F020-4C4C-7F31-F53A-7B36EF23091C}"/>
              </a:ext>
            </a:extLst>
          </p:cNvPr>
          <p:cNvSpPr txBox="1"/>
          <p:nvPr/>
        </p:nvSpPr>
        <p:spPr>
          <a:xfrm>
            <a:off x="1146175" y="5984875"/>
            <a:ext cx="7372350" cy="460375"/>
          </a:xfrm>
          <a:prstGeom prst="rect">
            <a:avLst/>
          </a:prstGeom>
          <a:noFill/>
        </p:spPr>
        <p:txBody>
          <a:bodyPr>
            <a:spAutoFit/>
          </a:bodyPr>
          <a:lstStyle/>
          <a:p>
            <a:pPr algn="ctr" fontAlgn="auto">
              <a:spcBef>
                <a:spcPts val="0"/>
              </a:spcBef>
              <a:spcAft>
                <a:spcPts val="0"/>
              </a:spcAft>
              <a:defRPr/>
            </a:pPr>
            <a:r>
              <a:rPr lang="en-US" sz="2400" b="1" dirty="0">
                <a:solidFill>
                  <a:schemeClr val="bg1">
                    <a:lumMod val="95000"/>
                    <a:lumOff val="5000"/>
                  </a:schemeClr>
                </a:solidFill>
                <a:latin typeface="Arial" panose="020B0604020202020204" pitchFamily="34" charset="0"/>
                <a:ea typeface="+mn-ea"/>
                <a:cs typeface="Arial" panose="020B0604020202020204" pitchFamily="34" charset="0"/>
              </a:rPr>
              <a:t>Stand Age</a:t>
            </a:r>
          </a:p>
        </p:txBody>
      </p:sp>
      <p:sp>
        <p:nvSpPr>
          <p:cNvPr id="219" name="TextBox 218">
            <a:extLst>
              <a:ext uri="{FF2B5EF4-FFF2-40B4-BE49-F238E27FC236}">
                <a16:creationId xmlns:a16="http://schemas.microsoft.com/office/drawing/2014/main" id="{DD4558CD-FCF6-989A-A90D-D3A9DBAAC5D7}"/>
              </a:ext>
            </a:extLst>
          </p:cNvPr>
          <p:cNvSpPr txBox="1"/>
          <p:nvPr/>
        </p:nvSpPr>
        <p:spPr>
          <a:xfrm rot="16200000">
            <a:off x="-1846262" y="3086100"/>
            <a:ext cx="4362450" cy="460375"/>
          </a:xfrm>
          <a:prstGeom prst="rect">
            <a:avLst/>
          </a:prstGeom>
          <a:noFill/>
        </p:spPr>
        <p:txBody>
          <a:bodyPr>
            <a:spAutoFit/>
          </a:bodyPr>
          <a:lstStyle/>
          <a:p>
            <a:pPr algn="ctr" fontAlgn="auto">
              <a:spcBef>
                <a:spcPts val="0"/>
              </a:spcBef>
              <a:spcAft>
                <a:spcPts val="0"/>
              </a:spcAft>
              <a:defRPr/>
            </a:pPr>
            <a:r>
              <a:rPr lang="en-US" sz="2400" b="1" dirty="0">
                <a:solidFill>
                  <a:schemeClr val="bg1">
                    <a:lumMod val="95000"/>
                    <a:lumOff val="5000"/>
                  </a:schemeClr>
                </a:solidFill>
                <a:latin typeface="Arial" panose="020B0604020202020204" pitchFamily="34" charset="0"/>
                <a:ea typeface="+mn-ea"/>
                <a:cs typeface="Arial" panose="020B0604020202020204" pitchFamily="34" charset="0"/>
              </a:rPr>
              <a:t>OGSI</a:t>
            </a:r>
          </a:p>
        </p:txBody>
      </p:sp>
      <p:cxnSp>
        <p:nvCxnSpPr>
          <p:cNvPr id="3" name="Straight Connector 2">
            <a:extLst>
              <a:ext uri="{FF2B5EF4-FFF2-40B4-BE49-F238E27FC236}">
                <a16:creationId xmlns:a16="http://schemas.microsoft.com/office/drawing/2014/main" id="{C4A4E70C-0DCE-FE11-3E4B-D427D1840073}"/>
              </a:ext>
            </a:extLst>
          </p:cNvPr>
          <p:cNvCxnSpPr>
            <a:cxnSpLocks noChangeShapeType="1"/>
          </p:cNvCxnSpPr>
          <p:nvPr/>
        </p:nvCxnSpPr>
        <p:spPr bwMode="auto">
          <a:xfrm flipV="1">
            <a:off x="2911475" y="4173538"/>
            <a:ext cx="0" cy="641350"/>
          </a:xfrm>
          <a:prstGeom prst="line">
            <a:avLst/>
          </a:prstGeom>
          <a:noFill/>
          <a:ln w="38100">
            <a:solidFill>
              <a:srgbClr val="0000FF"/>
            </a:solidFill>
            <a:round/>
            <a:headEnd type="oval" w="med" len="med"/>
            <a:tailEnd type="oval" w="med" len="med"/>
          </a:ln>
          <a:effectLst>
            <a:outerShdw blurRad="190500" dist="228601" dir="2700000" sy="89999" rotWithShape="0">
              <a:srgbClr val="808080">
                <a:alpha val="25499"/>
              </a:srgbClr>
            </a:outerShdw>
          </a:effectLst>
          <a:extLst>
            <a:ext uri="{909E8E84-426E-40DD-AFC4-6F175D3DCCD1}">
              <a14:hiddenFill xmlns:a14="http://schemas.microsoft.com/office/drawing/2010/main">
                <a:noFill/>
              </a14:hiddenFill>
            </a:ext>
          </a:extLst>
        </p:spPr>
      </p:cxnSp>
      <p:cxnSp>
        <p:nvCxnSpPr>
          <p:cNvPr id="12" name="Straight Connector 11">
            <a:extLst>
              <a:ext uri="{FF2B5EF4-FFF2-40B4-BE49-F238E27FC236}">
                <a16:creationId xmlns:a16="http://schemas.microsoft.com/office/drawing/2014/main" id="{FF6AA17C-3260-5C42-98E4-DFFA58FDF1E0}"/>
              </a:ext>
            </a:extLst>
          </p:cNvPr>
          <p:cNvCxnSpPr>
            <a:cxnSpLocks noChangeShapeType="1"/>
          </p:cNvCxnSpPr>
          <p:nvPr/>
        </p:nvCxnSpPr>
        <p:spPr bwMode="auto">
          <a:xfrm flipV="1">
            <a:off x="5483225" y="3216275"/>
            <a:ext cx="0" cy="914400"/>
          </a:xfrm>
          <a:prstGeom prst="line">
            <a:avLst/>
          </a:prstGeom>
          <a:noFill/>
          <a:ln w="38100">
            <a:solidFill>
              <a:srgbClr val="0000FF"/>
            </a:solidFill>
            <a:round/>
            <a:headEnd type="oval" w="med" len="med"/>
            <a:tailEnd type="oval" w="med" len="med"/>
          </a:ln>
          <a:effectLst>
            <a:outerShdw blurRad="190500" dist="228601" dir="2700000" sy="89999" rotWithShape="0">
              <a:srgbClr val="808080">
                <a:alpha val="25499"/>
              </a:srgbClr>
            </a:outerShdw>
          </a:effectLst>
          <a:extLst>
            <a:ext uri="{909E8E84-426E-40DD-AFC4-6F175D3DCCD1}">
              <a14:hiddenFill xmlns:a14="http://schemas.microsoft.com/office/drawing/2010/main">
                <a:noFill/>
              </a14:hiddenFill>
            </a:ext>
          </a:extLst>
        </p:spPr>
      </p:cxnSp>
      <p:sp>
        <p:nvSpPr>
          <p:cNvPr id="13" name="Rectangle 12">
            <a:extLst>
              <a:ext uri="{FF2B5EF4-FFF2-40B4-BE49-F238E27FC236}">
                <a16:creationId xmlns:a16="http://schemas.microsoft.com/office/drawing/2014/main" id="{47C7C3AF-DF4B-CBCE-F378-8FA0E42DA546}"/>
              </a:ext>
            </a:extLst>
          </p:cNvPr>
          <p:cNvSpPr/>
          <p:nvPr/>
        </p:nvSpPr>
        <p:spPr>
          <a:xfrm>
            <a:off x="0" y="92075"/>
            <a:ext cx="9144000" cy="9382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37" name="TextBox 13">
            <a:extLst>
              <a:ext uri="{FF2B5EF4-FFF2-40B4-BE49-F238E27FC236}">
                <a16:creationId xmlns:a16="http://schemas.microsoft.com/office/drawing/2014/main" id="{8A0510F4-73E2-F144-911B-128472FE6D3C}"/>
              </a:ext>
            </a:extLst>
          </p:cNvPr>
          <p:cNvSpPr txBox="1">
            <a:spLocks noChangeArrowheads="1"/>
          </p:cNvSpPr>
          <p:nvPr/>
        </p:nvSpPr>
        <p:spPr bwMode="auto">
          <a:xfrm>
            <a:off x="0" y="157163"/>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2400" b="1">
                <a:solidFill>
                  <a:schemeClr val="bg1"/>
                </a:solidFill>
                <a:latin typeface="Arial" panose="020B0604020202020204" pitchFamily="34" charset="0"/>
                <a:cs typeface="Arial" panose="020B0604020202020204" pitchFamily="34" charset="0"/>
              </a:rPr>
              <a:t>Percentiles Graph of Western Hemlock Plots</a:t>
            </a:r>
          </a:p>
          <a:p>
            <a:pPr algn="ctr"/>
            <a:r>
              <a:rPr lang="en-US" altLang="en-US" sz="2400" b="1">
                <a:solidFill>
                  <a:schemeClr val="bg1"/>
                </a:solidFill>
                <a:latin typeface="Arial" panose="020B0604020202020204" pitchFamily="34" charset="0"/>
                <a:cs typeface="Arial" panose="020B0604020202020204" pitchFamily="34" charset="0"/>
              </a:rPr>
              <a:t>OGSI vs Stand Age</a:t>
            </a: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49" name="Group 1">
            <a:extLst>
              <a:ext uri="{FF2B5EF4-FFF2-40B4-BE49-F238E27FC236}">
                <a16:creationId xmlns:a16="http://schemas.microsoft.com/office/drawing/2014/main" id="{839B4DFE-9B81-C950-69F8-8738900F72EC}"/>
              </a:ext>
            </a:extLst>
          </p:cNvPr>
          <p:cNvGrpSpPr>
            <a:grpSpLocks/>
          </p:cNvGrpSpPr>
          <p:nvPr/>
        </p:nvGrpSpPr>
        <p:grpSpPr bwMode="auto">
          <a:xfrm>
            <a:off x="165100" y="1214438"/>
            <a:ext cx="8901113" cy="5478462"/>
            <a:chOff x="165728" y="717635"/>
            <a:chExt cx="8900994" cy="5477711"/>
          </a:xfrm>
        </p:grpSpPr>
        <p:pic>
          <p:nvPicPr>
            <p:cNvPr id="6147" name="Picture 3">
              <a:extLst>
                <a:ext uri="{FF2B5EF4-FFF2-40B4-BE49-F238E27FC236}">
                  <a16:creationId xmlns:a16="http://schemas.microsoft.com/office/drawing/2014/main" id="{581BA7A2-9AC7-2E1B-4E99-6C5D4E0D50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776" y="717635"/>
              <a:ext cx="8516946" cy="520860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13CE50AC-EC0C-D61F-B7EA-DEF98F490EB3}"/>
                </a:ext>
              </a:extLst>
            </p:cNvPr>
            <p:cNvSpPr txBox="1"/>
            <p:nvPr/>
          </p:nvSpPr>
          <p:spPr>
            <a:xfrm>
              <a:off x="937243" y="5857255"/>
              <a:ext cx="5891134" cy="338091"/>
            </a:xfrm>
            <a:prstGeom prst="rect">
              <a:avLst/>
            </a:prstGeom>
            <a:noFill/>
          </p:spPr>
          <p:txBody>
            <a:bodyPr>
              <a:spAutoFit/>
            </a:bodyPr>
            <a:lstStyle/>
            <a:p>
              <a:pPr algn="ctr" fontAlgn="auto">
                <a:spcBef>
                  <a:spcPts val="0"/>
                </a:spcBef>
                <a:spcAft>
                  <a:spcPts val="0"/>
                </a:spcAft>
                <a:defRPr/>
              </a:pPr>
              <a:r>
                <a:rPr lang="en-US" sz="1600" b="1" dirty="0">
                  <a:solidFill>
                    <a:schemeClr val="bg1">
                      <a:lumMod val="95000"/>
                      <a:lumOff val="5000"/>
                    </a:schemeClr>
                  </a:solidFill>
                  <a:latin typeface="Arial" panose="020B0604020202020204" pitchFamily="34" charset="0"/>
                  <a:ea typeface="+mn-ea"/>
                  <a:cs typeface="Arial" panose="020B0604020202020204" pitchFamily="34" charset="0"/>
                </a:rPr>
                <a:t>Stand Age</a:t>
              </a:r>
            </a:p>
          </p:txBody>
        </p:sp>
        <p:sp>
          <p:nvSpPr>
            <p:cNvPr id="8" name="TextBox 7">
              <a:extLst>
                <a:ext uri="{FF2B5EF4-FFF2-40B4-BE49-F238E27FC236}">
                  <a16:creationId xmlns:a16="http://schemas.microsoft.com/office/drawing/2014/main" id="{3BA82605-9AD7-B057-E9AC-667BF74350E4}"/>
                </a:ext>
              </a:extLst>
            </p:cNvPr>
            <p:cNvSpPr txBox="1"/>
            <p:nvPr/>
          </p:nvSpPr>
          <p:spPr>
            <a:xfrm rot="16200000">
              <a:off x="-1945337" y="3049331"/>
              <a:ext cx="4560263" cy="338133"/>
            </a:xfrm>
            <a:prstGeom prst="rect">
              <a:avLst/>
            </a:prstGeom>
            <a:noFill/>
          </p:spPr>
          <p:txBody>
            <a:bodyPr>
              <a:spAutoFit/>
            </a:bodyPr>
            <a:lstStyle/>
            <a:p>
              <a:pPr algn="ctr" fontAlgn="auto">
                <a:spcBef>
                  <a:spcPts val="0"/>
                </a:spcBef>
                <a:spcAft>
                  <a:spcPts val="0"/>
                </a:spcAft>
                <a:defRPr/>
              </a:pPr>
              <a:r>
                <a:rPr lang="en-US" sz="1600" b="1" dirty="0">
                  <a:solidFill>
                    <a:schemeClr val="bg1">
                      <a:lumMod val="95000"/>
                      <a:lumOff val="5000"/>
                    </a:schemeClr>
                  </a:solidFill>
                  <a:latin typeface="Arial" panose="020B0604020202020204" pitchFamily="34" charset="0"/>
                  <a:ea typeface="+mn-ea"/>
                  <a:cs typeface="Arial" panose="020B0604020202020204" pitchFamily="34" charset="0"/>
                </a:rPr>
                <a:t>OGSI</a:t>
              </a:r>
            </a:p>
          </p:txBody>
        </p:sp>
      </p:grpSp>
      <p:sp>
        <p:nvSpPr>
          <p:cNvPr id="5" name="Rectangle 4">
            <a:extLst>
              <a:ext uri="{FF2B5EF4-FFF2-40B4-BE49-F238E27FC236}">
                <a16:creationId xmlns:a16="http://schemas.microsoft.com/office/drawing/2014/main" id="{64729726-6F0D-8233-4172-3FF65F0C28E4}"/>
              </a:ext>
            </a:extLst>
          </p:cNvPr>
          <p:cNvSpPr/>
          <p:nvPr/>
        </p:nvSpPr>
        <p:spPr>
          <a:xfrm>
            <a:off x="0" y="92075"/>
            <a:ext cx="9144000" cy="9382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651" name="TextBox 5">
            <a:extLst>
              <a:ext uri="{FF2B5EF4-FFF2-40B4-BE49-F238E27FC236}">
                <a16:creationId xmlns:a16="http://schemas.microsoft.com/office/drawing/2014/main" id="{7C23B1D0-7C9F-0E0D-8919-10B129D3D2FE}"/>
              </a:ext>
            </a:extLst>
          </p:cNvPr>
          <p:cNvSpPr txBox="1">
            <a:spLocks noChangeArrowheads="1"/>
          </p:cNvSpPr>
          <p:nvPr/>
        </p:nvSpPr>
        <p:spPr bwMode="auto">
          <a:xfrm>
            <a:off x="0" y="157163"/>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2400" b="1">
                <a:solidFill>
                  <a:schemeClr val="bg1"/>
                </a:solidFill>
                <a:latin typeface="Arial" panose="020B0604020202020204" pitchFamily="34" charset="0"/>
                <a:cs typeface="Arial" panose="020B0604020202020204" pitchFamily="34" charset="0"/>
              </a:rPr>
              <a:t>Western Hemlock</a:t>
            </a:r>
          </a:p>
          <a:p>
            <a:pPr algn="ctr"/>
            <a:r>
              <a:rPr lang="en-US" altLang="en-US" sz="2400" b="1">
                <a:solidFill>
                  <a:schemeClr val="bg1"/>
                </a:solidFill>
                <a:latin typeface="Arial" panose="020B0604020202020204" pitchFamily="34" charset="0"/>
                <a:cs typeface="Arial" panose="020B0604020202020204" pitchFamily="34" charset="0"/>
              </a:rPr>
              <a:t>OGSI Elements vs Stand Age</a:t>
            </a:r>
          </a:p>
        </p:txBody>
      </p:sp>
      <p:cxnSp>
        <p:nvCxnSpPr>
          <p:cNvPr id="12" name="Straight Connector 11">
            <a:extLst>
              <a:ext uri="{FF2B5EF4-FFF2-40B4-BE49-F238E27FC236}">
                <a16:creationId xmlns:a16="http://schemas.microsoft.com/office/drawing/2014/main" id="{6D21AE16-F97B-5337-DE91-EE57E79F4E7D}"/>
              </a:ext>
            </a:extLst>
          </p:cNvPr>
          <p:cNvCxnSpPr>
            <a:cxnSpLocks noChangeShapeType="1"/>
          </p:cNvCxnSpPr>
          <p:nvPr/>
        </p:nvCxnSpPr>
        <p:spPr bwMode="auto">
          <a:xfrm>
            <a:off x="4473575" y="1411288"/>
            <a:ext cx="1588" cy="4581525"/>
          </a:xfrm>
          <a:prstGeom prst="line">
            <a:avLst/>
          </a:prstGeom>
          <a:noFill/>
          <a:ln w="25400">
            <a:solidFill>
              <a:srgbClr val="0000FF"/>
            </a:solidFill>
            <a:prstDash val="sysDash"/>
            <a:round/>
            <a:headEnd/>
            <a:tailEnd/>
          </a:ln>
          <a:effectLst>
            <a:outerShdw blurRad="130000" dist="101600" dir="2700000" algn="tl" rotWithShape="0">
              <a:srgbClr val="808080">
                <a:alpha val="34999"/>
              </a:srgbClr>
            </a:outerShdw>
          </a:effectLst>
          <a:extLst>
            <a:ext uri="{909E8E84-426E-40DD-AFC4-6F175D3DCCD1}">
              <a14:hiddenFill xmlns:a14="http://schemas.microsoft.com/office/drawing/2010/main">
                <a:noFill/>
              </a14:hiddenFill>
            </a:ext>
          </a:extLst>
        </p:spPr>
      </p:cxnSp>
      <p:cxnSp>
        <p:nvCxnSpPr>
          <p:cNvPr id="13" name="Straight Connector 12">
            <a:extLst>
              <a:ext uri="{FF2B5EF4-FFF2-40B4-BE49-F238E27FC236}">
                <a16:creationId xmlns:a16="http://schemas.microsoft.com/office/drawing/2014/main" id="{0D22FBF7-4B07-E72E-5F3F-78D326CA5B6A}"/>
              </a:ext>
            </a:extLst>
          </p:cNvPr>
          <p:cNvCxnSpPr>
            <a:cxnSpLocks noChangeShapeType="1"/>
          </p:cNvCxnSpPr>
          <p:nvPr/>
        </p:nvCxnSpPr>
        <p:spPr bwMode="auto">
          <a:xfrm flipV="1">
            <a:off x="2157413" y="1420813"/>
            <a:ext cx="9525" cy="4589462"/>
          </a:xfrm>
          <a:prstGeom prst="line">
            <a:avLst/>
          </a:prstGeom>
          <a:noFill/>
          <a:ln w="25400">
            <a:solidFill>
              <a:srgbClr val="0000FF"/>
            </a:solidFill>
            <a:prstDash val="sysDash"/>
            <a:round/>
            <a:headEnd/>
            <a:tailEnd/>
          </a:ln>
          <a:effectLst>
            <a:outerShdw blurRad="130000" dist="101600" dir="2700000" algn="tl" rotWithShape="0">
              <a:srgbClr val="808080">
                <a:alpha val="34999"/>
              </a:srgbClr>
            </a:outerShdw>
          </a:effectLst>
          <a:extLst>
            <a:ext uri="{909E8E84-426E-40DD-AFC4-6F175D3DCCD1}">
              <a14:hiddenFill xmlns:a14="http://schemas.microsoft.com/office/drawing/2010/main">
                <a:noFill/>
              </a14:hiddenFill>
            </a:ext>
          </a:extLst>
        </p:spPr>
      </p:cxnSp>
      <p:sp>
        <p:nvSpPr>
          <p:cNvPr id="3" name="TextBox 2">
            <a:extLst>
              <a:ext uri="{FF2B5EF4-FFF2-40B4-BE49-F238E27FC236}">
                <a16:creationId xmlns:a16="http://schemas.microsoft.com/office/drawing/2014/main" id="{6CD02D4D-2BAF-FB07-C8E4-2C917FB9441B}"/>
              </a:ext>
            </a:extLst>
          </p:cNvPr>
          <p:cNvSpPr txBox="1"/>
          <p:nvPr/>
        </p:nvSpPr>
        <p:spPr>
          <a:xfrm>
            <a:off x="2157413" y="1411288"/>
            <a:ext cx="525462" cy="277812"/>
          </a:xfrm>
          <a:prstGeom prst="rect">
            <a:avLst/>
          </a:prstGeom>
          <a:noFill/>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sz="1200">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rPr>
              <a:t>80 yr</a:t>
            </a:r>
          </a:p>
        </p:txBody>
      </p:sp>
      <p:sp>
        <p:nvSpPr>
          <p:cNvPr id="14" name="TextBox 13">
            <a:extLst>
              <a:ext uri="{FF2B5EF4-FFF2-40B4-BE49-F238E27FC236}">
                <a16:creationId xmlns:a16="http://schemas.microsoft.com/office/drawing/2014/main" id="{1D2FCCA1-2BAA-5C62-F1F2-55022D8E20D7}"/>
              </a:ext>
            </a:extLst>
          </p:cNvPr>
          <p:cNvSpPr txBox="1"/>
          <p:nvPr/>
        </p:nvSpPr>
        <p:spPr>
          <a:xfrm>
            <a:off x="4494213" y="1395413"/>
            <a:ext cx="611187" cy="276225"/>
          </a:xfrm>
          <a:prstGeom prst="rect">
            <a:avLst/>
          </a:prstGeom>
          <a:noFill/>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sz="1200">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rPr>
              <a:t>200 yr</a:t>
            </a: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a:extLst>
              <a:ext uri="{FF2B5EF4-FFF2-40B4-BE49-F238E27FC236}">
                <a16:creationId xmlns:a16="http://schemas.microsoft.com/office/drawing/2014/main" id="{47B246B1-973A-6133-C25E-341EA7FD7B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75" y="1216025"/>
            <a:ext cx="8529638" cy="521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A934DF67-9391-FBC4-581C-CBD591E98CB5}"/>
              </a:ext>
            </a:extLst>
          </p:cNvPr>
          <p:cNvSpPr txBox="1"/>
          <p:nvPr/>
        </p:nvSpPr>
        <p:spPr>
          <a:xfrm>
            <a:off x="938213" y="6353175"/>
            <a:ext cx="5891212" cy="339725"/>
          </a:xfrm>
          <a:prstGeom prst="rect">
            <a:avLst/>
          </a:prstGeom>
          <a:noFill/>
        </p:spPr>
        <p:txBody>
          <a:bodyPr>
            <a:spAutoFit/>
          </a:bodyPr>
          <a:lstStyle/>
          <a:p>
            <a:pPr algn="ctr" fontAlgn="auto">
              <a:spcBef>
                <a:spcPts val="0"/>
              </a:spcBef>
              <a:spcAft>
                <a:spcPts val="0"/>
              </a:spcAft>
              <a:defRPr/>
            </a:pPr>
            <a:r>
              <a:rPr lang="en-US" sz="1600" b="1" dirty="0">
                <a:solidFill>
                  <a:schemeClr val="bg1">
                    <a:lumMod val="95000"/>
                    <a:lumOff val="5000"/>
                  </a:schemeClr>
                </a:solidFill>
                <a:latin typeface="Arial" panose="020B0604020202020204" pitchFamily="34" charset="0"/>
                <a:ea typeface="+mn-ea"/>
                <a:cs typeface="Arial" panose="020B0604020202020204" pitchFamily="34" charset="0"/>
              </a:rPr>
              <a:t>Stand Age</a:t>
            </a:r>
          </a:p>
        </p:txBody>
      </p:sp>
      <p:sp>
        <p:nvSpPr>
          <p:cNvPr id="8" name="TextBox 7">
            <a:extLst>
              <a:ext uri="{FF2B5EF4-FFF2-40B4-BE49-F238E27FC236}">
                <a16:creationId xmlns:a16="http://schemas.microsoft.com/office/drawing/2014/main" id="{B9BFDE3B-6DA2-3953-2652-0B2CCB691187}"/>
              </a:ext>
            </a:extLst>
          </p:cNvPr>
          <p:cNvSpPr txBox="1"/>
          <p:nvPr/>
        </p:nvSpPr>
        <p:spPr>
          <a:xfrm rot="16200000">
            <a:off x="-1944687" y="3544887"/>
            <a:ext cx="4559300" cy="339725"/>
          </a:xfrm>
          <a:prstGeom prst="rect">
            <a:avLst/>
          </a:prstGeom>
          <a:noFill/>
        </p:spPr>
        <p:txBody>
          <a:bodyPr>
            <a:spAutoFit/>
          </a:bodyPr>
          <a:lstStyle/>
          <a:p>
            <a:pPr algn="ctr" fontAlgn="auto">
              <a:spcBef>
                <a:spcPts val="0"/>
              </a:spcBef>
              <a:spcAft>
                <a:spcPts val="0"/>
              </a:spcAft>
              <a:defRPr/>
            </a:pPr>
            <a:r>
              <a:rPr lang="en-US" sz="1600" b="1" dirty="0">
                <a:solidFill>
                  <a:schemeClr val="bg1">
                    <a:lumMod val="95000"/>
                    <a:lumOff val="5000"/>
                  </a:schemeClr>
                </a:solidFill>
                <a:latin typeface="Arial" panose="020B0604020202020204" pitchFamily="34" charset="0"/>
                <a:ea typeface="+mn-ea"/>
                <a:cs typeface="Arial" panose="020B0604020202020204" pitchFamily="34" charset="0"/>
              </a:rPr>
              <a:t>OGSI</a:t>
            </a:r>
          </a:p>
        </p:txBody>
      </p:sp>
      <p:sp>
        <p:nvSpPr>
          <p:cNvPr id="5" name="Rectangle 4">
            <a:extLst>
              <a:ext uri="{FF2B5EF4-FFF2-40B4-BE49-F238E27FC236}">
                <a16:creationId xmlns:a16="http://schemas.microsoft.com/office/drawing/2014/main" id="{17023DA3-83C4-066F-5554-8DB293AA7820}"/>
              </a:ext>
            </a:extLst>
          </p:cNvPr>
          <p:cNvSpPr/>
          <p:nvPr/>
        </p:nvSpPr>
        <p:spPr>
          <a:xfrm>
            <a:off x="0" y="92075"/>
            <a:ext cx="9144000" cy="9382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77" name="TextBox 5">
            <a:extLst>
              <a:ext uri="{FF2B5EF4-FFF2-40B4-BE49-F238E27FC236}">
                <a16:creationId xmlns:a16="http://schemas.microsoft.com/office/drawing/2014/main" id="{D3D96E2E-579B-223F-8F4C-E6A183B1C0E0}"/>
              </a:ext>
            </a:extLst>
          </p:cNvPr>
          <p:cNvSpPr txBox="1">
            <a:spLocks noChangeArrowheads="1"/>
          </p:cNvSpPr>
          <p:nvPr/>
        </p:nvSpPr>
        <p:spPr bwMode="auto">
          <a:xfrm>
            <a:off x="0" y="157163"/>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2400" b="1">
                <a:solidFill>
                  <a:schemeClr val="bg1"/>
                </a:solidFill>
                <a:latin typeface="Arial" panose="020B0604020202020204" pitchFamily="34" charset="0"/>
                <a:cs typeface="Arial" panose="020B0604020202020204" pitchFamily="34" charset="0"/>
              </a:rPr>
              <a:t>Grand Fir-White Fir</a:t>
            </a:r>
          </a:p>
          <a:p>
            <a:pPr algn="ctr"/>
            <a:r>
              <a:rPr lang="en-US" altLang="en-US" sz="2400" b="1">
                <a:solidFill>
                  <a:schemeClr val="bg1"/>
                </a:solidFill>
                <a:latin typeface="Arial" panose="020B0604020202020204" pitchFamily="34" charset="0"/>
                <a:cs typeface="Arial" panose="020B0604020202020204" pitchFamily="34" charset="0"/>
              </a:rPr>
              <a:t>OGSI Elements vs Stand Age</a:t>
            </a:r>
          </a:p>
        </p:txBody>
      </p:sp>
      <p:cxnSp>
        <p:nvCxnSpPr>
          <p:cNvPr id="12" name="Straight Connector 11">
            <a:extLst>
              <a:ext uri="{FF2B5EF4-FFF2-40B4-BE49-F238E27FC236}">
                <a16:creationId xmlns:a16="http://schemas.microsoft.com/office/drawing/2014/main" id="{0F391277-AFD8-7CC5-55F2-CCA4095D97FF}"/>
              </a:ext>
            </a:extLst>
          </p:cNvPr>
          <p:cNvCxnSpPr>
            <a:cxnSpLocks noChangeShapeType="1"/>
          </p:cNvCxnSpPr>
          <p:nvPr/>
        </p:nvCxnSpPr>
        <p:spPr bwMode="auto">
          <a:xfrm>
            <a:off x="4473575" y="1411288"/>
            <a:ext cx="1588" cy="4581525"/>
          </a:xfrm>
          <a:prstGeom prst="line">
            <a:avLst/>
          </a:prstGeom>
          <a:noFill/>
          <a:ln w="25400">
            <a:solidFill>
              <a:srgbClr val="0000FF"/>
            </a:solidFill>
            <a:prstDash val="sysDash"/>
            <a:round/>
            <a:headEnd/>
            <a:tailEnd/>
          </a:ln>
          <a:effectLst>
            <a:outerShdw blurRad="130000" dist="101600" dir="2700000" algn="tl" rotWithShape="0">
              <a:srgbClr val="808080">
                <a:alpha val="34999"/>
              </a:srgbClr>
            </a:outerShdw>
          </a:effectLst>
          <a:extLst>
            <a:ext uri="{909E8E84-426E-40DD-AFC4-6F175D3DCCD1}">
              <a14:hiddenFill xmlns:a14="http://schemas.microsoft.com/office/drawing/2010/main">
                <a:noFill/>
              </a14:hiddenFill>
            </a:ext>
          </a:extLst>
        </p:spPr>
      </p:cxnSp>
      <p:cxnSp>
        <p:nvCxnSpPr>
          <p:cNvPr id="18" name="Straight Connector 17">
            <a:extLst>
              <a:ext uri="{FF2B5EF4-FFF2-40B4-BE49-F238E27FC236}">
                <a16:creationId xmlns:a16="http://schemas.microsoft.com/office/drawing/2014/main" id="{F4BA63B7-67BC-8B38-BA56-1FD632314A96}"/>
              </a:ext>
            </a:extLst>
          </p:cNvPr>
          <p:cNvCxnSpPr>
            <a:cxnSpLocks noChangeShapeType="1"/>
          </p:cNvCxnSpPr>
          <p:nvPr/>
        </p:nvCxnSpPr>
        <p:spPr bwMode="auto">
          <a:xfrm flipV="1">
            <a:off x="2157413" y="1420813"/>
            <a:ext cx="9525" cy="4589462"/>
          </a:xfrm>
          <a:prstGeom prst="line">
            <a:avLst/>
          </a:prstGeom>
          <a:noFill/>
          <a:ln w="25400">
            <a:solidFill>
              <a:srgbClr val="0000FF"/>
            </a:solidFill>
            <a:prstDash val="sysDash"/>
            <a:round/>
            <a:headEnd/>
            <a:tailEnd/>
          </a:ln>
          <a:effectLst>
            <a:outerShdw blurRad="130000" dist="101600" dir="2700000" algn="tl" rotWithShape="0">
              <a:srgbClr val="808080">
                <a:alpha val="34999"/>
              </a:srgbClr>
            </a:outerShdw>
          </a:effectLst>
          <a:extLst>
            <a:ext uri="{909E8E84-426E-40DD-AFC4-6F175D3DCCD1}">
              <a14:hiddenFill xmlns:a14="http://schemas.microsoft.com/office/drawing/2010/main">
                <a:noFill/>
              </a14:hiddenFill>
            </a:ext>
          </a:extLst>
        </p:spPr>
      </p:cxnSp>
      <p:sp>
        <p:nvSpPr>
          <p:cNvPr id="19" name="TextBox 18">
            <a:extLst>
              <a:ext uri="{FF2B5EF4-FFF2-40B4-BE49-F238E27FC236}">
                <a16:creationId xmlns:a16="http://schemas.microsoft.com/office/drawing/2014/main" id="{E69F4238-E013-856A-0055-535A3DCFD3EA}"/>
              </a:ext>
            </a:extLst>
          </p:cNvPr>
          <p:cNvSpPr txBox="1"/>
          <p:nvPr/>
        </p:nvSpPr>
        <p:spPr>
          <a:xfrm>
            <a:off x="2157413" y="1411288"/>
            <a:ext cx="525462" cy="277812"/>
          </a:xfrm>
          <a:prstGeom prst="rect">
            <a:avLst/>
          </a:prstGeom>
          <a:noFill/>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sz="1200">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rPr>
              <a:t>80 yr</a:t>
            </a:r>
          </a:p>
        </p:txBody>
      </p:sp>
      <p:sp>
        <p:nvSpPr>
          <p:cNvPr id="20" name="TextBox 19">
            <a:extLst>
              <a:ext uri="{FF2B5EF4-FFF2-40B4-BE49-F238E27FC236}">
                <a16:creationId xmlns:a16="http://schemas.microsoft.com/office/drawing/2014/main" id="{DAE31487-AA82-2B22-BFB6-85D05DF1CBD3}"/>
              </a:ext>
            </a:extLst>
          </p:cNvPr>
          <p:cNvSpPr txBox="1"/>
          <p:nvPr/>
        </p:nvSpPr>
        <p:spPr>
          <a:xfrm>
            <a:off x="4494213" y="1395413"/>
            <a:ext cx="611187" cy="276225"/>
          </a:xfrm>
          <a:prstGeom prst="rect">
            <a:avLst/>
          </a:prstGeom>
          <a:noFill/>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sz="1200">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rPr>
              <a:t>200 yr</a:t>
            </a: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Group 1">
            <a:extLst>
              <a:ext uri="{FF2B5EF4-FFF2-40B4-BE49-F238E27FC236}">
                <a16:creationId xmlns:a16="http://schemas.microsoft.com/office/drawing/2014/main" id="{5EC6AF91-F907-8A6B-B56C-571DE98C4491}"/>
              </a:ext>
            </a:extLst>
          </p:cNvPr>
          <p:cNvGrpSpPr>
            <a:grpSpLocks/>
          </p:cNvGrpSpPr>
          <p:nvPr/>
        </p:nvGrpSpPr>
        <p:grpSpPr bwMode="auto">
          <a:xfrm>
            <a:off x="165100" y="1228725"/>
            <a:ext cx="8913813" cy="5472113"/>
            <a:chOff x="165728" y="722376"/>
            <a:chExt cx="8912443" cy="5472970"/>
          </a:xfrm>
        </p:grpSpPr>
        <p:pic>
          <p:nvPicPr>
            <p:cNvPr id="7170" name="Picture 2">
              <a:extLst>
                <a:ext uri="{FF2B5EF4-FFF2-40B4-BE49-F238E27FC236}">
                  <a16:creationId xmlns:a16="http://schemas.microsoft.com/office/drawing/2014/main" id="{5B730964-05F2-276C-3E00-34978C4CA3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 y="722376"/>
              <a:ext cx="8529531" cy="521515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D4E9FB70-ACF2-2029-12AF-6F55AF0E814C}"/>
                </a:ext>
              </a:extLst>
            </p:cNvPr>
            <p:cNvSpPr txBox="1"/>
            <p:nvPr/>
          </p:nvSpPr>
          <p:spPr>
            <a:xfrm>
              <a:off x="937134" y="5857155"/>
              <a:ext cx="5891894" cy="338191"/>
            </a:xfrm>
            <a:prstGeom prst="rect">
              <a:avLst/>
            </a:prstGeom>
            <a:noFill/>
          </p:spPr>
          <p:txBody>
            <a:bodyPr>
              <a:spAutoFit/>
            </a:bodyPr>
            <a:lstStyle/>
            <a:p>
              <a:pPr algn="ctr" fontAlgn="auto">
                <a:spcBef>
                  <a:spcPts val="0"/>
                </a:spcBef>
                <a:spcAft>
                  <a:spcPts val="0"/>
                </a:spcAft>
                <a:defRPr/>
              </a:pPr>
              <a:r>
                <a:rPr lang="en-US" sz="1600" b="1" dirty="0">
                  <a:solidFill>
                    <a:schemeClr val="bg1">
                      <a:lumMod val="95000"/>
                      <a:lumOff val="5000"/>
                    </a:schemeClr>
                  </a:solidFill>
                  <a:latin typeface="Arial" panose="020B0604020202020204" pitchFamily="34" charset="0"/>
                  <a:ea typeface="+mn-ea"/>
                  <a:cs typeface="Arial" panose="020B0604020202020204" pitchFamily="34" charset="0"/>
                </a:rPr>
                <a:t>Stand Age</a:t>
              </a:r>
            </a:p>
          </p:txBody>
        </p:sp>
        <p:sp>
          <p:nvSpPr>
            <p:cNvPr id="5" name="TextBox 4">
              <a:extLst>
                <a:ext uri="{FF2B5EF4-FFF2-40B4-BE49-F238E27FC236}">
                  <a16:creationId xmlns:a16="http://schemas.microsoft.com/office/drawing/2014/main" id="{20F964A9-4210-C460-9570-FB1CD2BC6712}"/>
                </a:ext>
              </a:extLst>
            </p:cNvPr>
            <p:cNvSpPr txBox="1"/>
            <p:nvPr/>
          </p:nvSpPr>
          <p:spPr>
            <a:xfrm rot="16200000">
              <a:off x="-1945236" y="3049274"/>
              <a:ext cx="4560014" cy="338086"/>
            </a:xfrm>
            <a:prstGeom prst="rect">
              <a:avLst/>
            </a:prstGeom>
            <a:noFill/>
          </p:spPr>
          <p:txBody>
            <a:bodyPr>
              <a:spAutoFit/>
            </a:bodyPr>
            <a:lstStyle/>
            <a:p>
              <a:pPr algn="ctr" fontAlgn="auto">
                <a:spcBef>
                  <a:spcPts val="0"/>
                </a:spcBef>
                <a:spcAft>
                  <a:spcPts val="0"/>
                </a:spcAft>
                <a:defRPr/>
              </a:pPr>
              <a:r>
                <a:rPr lang="en-US" sz="1600" b="1" dirty="0">
                  <a:solidFill>
                    <a:schemeClr val="bg1">
                      <a:lumMod val="95000"/>
                      <a:lumOff val="5000"/>
                    </a:schemeClr>
                  </a:solidFill>
                  <a:latin typeface="Arial" panose="020B0604020202020204" pitchFamily="34" charset="0"/>
                  <a:ea typeface="+mn-ea"/>
                  <a:cs typeface="Arial" panose="020B0604020202020204" pitchFamily="34" charset="0"/>
                </a:rPr>
                <a:t>Proportion of OGSI</a:t>
              </a:r>
            </a:p>
          </p:txBody>
        </p:sp>
      </p:grpSp>
      <p:sp>
        <p:nvSpPr>
          <p:cNvPr id="6" name="Rectangle 5">
            <a:extLst>
              <a:ext uri="{FF2B5EF4-FFF2-40B4-BE49-F238E27FC236}">
                <a16:creationId xmlns:a16="http://schemas.microsoft.com/office/drawing/2014/main" id="{7B72295E-24C6-895C-C111-7617649EF2B5}"/>
              </a:ext>
            </a:extLst>
          </p:cNvPr>
          <p:cNvSpPr/>
          <p:nvPr/>
        </p:nvSpPr>
        <p:spPr>
          <a:xfrm>
            <a:off x="0" y="92075"/>
            <a:ext cx="9144000" cy="9382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699" name="TextBox 6">
            <a:extLst>
              <a:ext uri="{FF2B5EF4-FFF2-40B4-BE49-F238E27FC236}">
                <a16:creationId xmlns:a16="http://schemas.microsoft.com/office/drawing/2014/main" id="{CE45BB03-12BD-30D6-DA05-0CB4221D17EE}"/>
              </a:ext>
            </a:extLst>
          </p:cNvPr>
          <p:cNvSpPr txBox="1">
            <a:spLocks noChangeArrowheads="1"/>
          </p:cNvSpPr>
          <p:nvPr/>
        </p:nvSpPr>
        <p:spPr bwMode="auto">
          <a:xfrm>
            <a:off x="0" y="157163"/>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2400" b="1">
                <a:solidFill>
                  <a:schemeClr val="bg1"/>
                </a:solidFill>
                <a:latin typeface="Arial" panose="020B0604020202020204" pitchFamily="34" charset="0"/>
                <a:cs typeface="Arial" panose="020B0604020202020204" pitchFamily="34" charset="0"/>
              </a:rPr>
              <a:t>Western Hemlock</a:t>
            </a:r>
          </a:p>
          <a:p>
            <a:pPr algn="ctr"/>
            <a:r>
              <a:rPr lang="en-US" altLang="en-US" sz="2400" b="1">
                <a:solidFill>
                  <a:schemeClr val="bg1"/>
                </a:solidFill>
                <a:latin typeface="Arial" panose="020B0604020202020204" pitchFamily="34" charset="0"/>
                <a:cs typeface="Arial" panose="020B0604020202020204" pitchFamily="34" charset="0"/>
              </a:rPr>
              <a:t>OGSI Element Proportion vs Stand Age</a:t>
            </a:r>
          </a:p>
        </p:txBody>
      </p:sp>
      <p:cxnSp>
        <p:nvCxnSpPr>
          <p:cNvPr id="8" name="Straight Connector 7">
            <a:extLst>
              <a:ext uri="{FF2B5EF4-FFF2-40B4-BE49-F238E27FC236}">
                <a16:creationId xmlns:a16="http://schemas.microsoft.com/office/drawing/2014/main" id="{10179760-BA1B-8D46-F4AE-5538377B0A0C}"/>
              </a:ext>
            </a:extLst>
          </p:cNvPr>
          <p:cNvCxnSpPr>
            <a:cxnSpLocks noChangeShapeType="1"/>
          </p:cNvCxnSpPr>
          <p:nvPr/>
        </p:nvCxnSpPr>
        <p:spPr bwMode="auto">
          <a:xfrm flipH="1" flipV="1">
            <a:off x="2174875" y="1403350"/>
            <a:ext cx="9525" cy="4606925"/>
          </a:xfrm>
          <a:prstGeom prst="line">
            <a:avLst/>
          </a:prstGeom>
          <a:noFill/>
          <a:ln w="25400">
            <a:solidFill>
              <a:srgbClr val="0000FF"/>
            </a:solidFill>
            <a:prstDash val="sysDash"/>
            <a:round/>
            <a:headEnd/>
            <a:tailEnd/>
          </a:ln>
          <a:effectLst>
            <a:outerShdw blurRad="130000" dist="101600" dir="2700000" algn="tl" rotWithShape="0">
              <a:srgbClr val="808080">
                <a:alpha val="34999"/>
              </a:srgbClr>
            </a:outerShdw>
          </a:effectLst>
          <a:extLst>
            <a:ext uri="{909E8E84-426E-40DD-AFC4-6F175D3DCCD1}">
              <a14:hiddenFill xmlns:a14="http://schemas.microsoft.com/office/drawing/2010/main">
                <a:noFill/>
              </a14:hiddenFill>
            </a:ext>
          </a:extLst>
        </p:spPr>
      </p:cxnSp>
      <p:cxnSp>
        <p:nvCxnSpPr>
          <p:cNvPr id="9" name="Straight Connector 8">
            <a:extLst>
              <a:ext uri="{FF2B5EF4-FFF2-40B4-BE49-F238E27FC236}">
                <a16:creationId xmlns:a16="http://schemas.microsoft.com/office/drawing/2014/main" id="{A492571F-149C-0399-1E2C-3F66790EFC36}"/>
              </a:ext>
            </a:extLst>
          </p:cNvPr>
          <p:cNvCxnSpPr>
            <a:cxnSpLocks noChangeShapeType="1"/>
          </p:cNvCxnSpPr>
          <p:nvPr/>
        </p:nvCxnSpPr>
        <p:spPr bwMode="auto">
          <a:xfrm>
            <a:off x="4483100" y="1411288"/>
            <a:ext cx="1588" cy="4581525"/>
          </a:xfrm>
          <a:prstGeom prst="line">
            <a:avLst/>
          </a:prstGeom>
          <a:noFill/>
          <a:ln w="25400">
            <a:solidFill>
              <a:srgbClr val="0000FF"/>
            </a:solidFill>
            <a:prstDash val="sysDash"/>
            <a:round/>
            <a:headEnd/>
            <a:tailEnd/>
          </a:ln>
          <a:effectLst>
            <a:outerShdw blurRad="130000" dist="101600" dir="2700000" algn="tl" rotWithShape="0">
              <a:srgbClr val="808080">
                <a:alpha val="34999"/>
              </a:srgbClr>
            </a:outerShdw>
          </a:effectLst>
          <a:extLst>
            <a:ext uri="{909E8E84-426E-40DD-AFC4-6F175D3DCCD1}">
              <a14:hiddenFill xmlns:a14="http://schemas.microsoft.com/office/drawing/2010/main">
                <a:noFill/>
              </a14:hiddenFill>
            </a:ext>
          </a:extLst>
        </p:spPr>
      </p:cxnSp>
      <p:sp>
        <p:nvSpPr>
          <p:cNvPr id="10" name="TextBox 9">
            <a:extLst>
              <a:ext uri="{FF2B5EF4-FFF2-40B4-BE49-F238E27FC236}">
                <a16:creationId xmlns:a16="http://schemas.microsoft.com/office/drawing/2014/main" id="{8179616A-5EC7-3E9D-BF2B-F8EF93C9D81F}"/>
              </a:ext>
            </a:extLst>
          </p:cNvPr>
          <p:cNvSpPr txBox="1"/>
          <p:nvPr/>
        </p:nvSpPr>
        <p:spPr>
          <a:xfrm>
            <a:off x="2157413" y="1411288"/>
            <a:ext cx="525462" cy="277812"/>
          </a:xfrm>
          <a:prstGeom prst="rect">
            <a:avLst/>
          </a:prstGeom>
          <a:noFill/>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sz="1200">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rPr>
              <a:t>80 yr</a:t>
            </a:r>
          </a:p>
        </p:txBody>
      </p:sp>
      <p:sp>
        <p:nvSpPr>
          <p:cNvPr id="11" name="TextBox 10">
            <a:extLst>
              <a:ext uri="{FF2B5EF4-FFF2-40B4-BE49-F238E27FC236}">
                <a16:creationId xmlns:a16="http://schemas.microsoft.com/office/drawing/2014/main" id="{9B9DEB69-7482-932F-0827-EAD74A7664B0}"/>
              </a:ext>
            </a:extLst>
          </p:cNvPr>
          <p:cNvSpPr txBox="1"/>
          <p:nvPr/>
        </p:nvSpPr>
        <p:spPr>
          <a:xfrm>
            <a:off x="4494213" y="1395413"/>
            <a:ext cx="611187" cy="276225"/>
          </a:xfrm>
          <a:prstGeom prst="rect">
            <a:avLst/>
          </a:prstGeom>
          <a:noFill/>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sz="1200">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rPr>
              <a:t>200 yr</a:t>
            </a: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54D2DDB-F675-F786-B223-1E8F9A708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38" y="1225550"/>
            <a:ext cx="8520112" cy="521017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7EBC1E43-162F-0EC6-E7B1-13F03BBC66D9}"/>
              </a:ext>
            </a:extLst>
          </p:cNvPr>
          <p:cNvSpPr/>
          <p:nvPr/>
        </p:nvSpPr>
        <p:spPr>
          <a:xfrm>
            <a:off x="0" y="92075"/>
            <a:ext cx="9144000" cy="9382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23" name="TextBox 6">
            <a:extLst>
              <a:ext uri="{FF2B5EF4-FFF2-40B4-BE49-F238E27FC236}">
                <a16:creationId xmlns:a16="http://schemas.microsoft.com/office/drawing/2014/main" id="{1AC38A3B-2574-A430-8D34-637058B1662E}"/>
              </a:ext>
            </a:extLst>
          </p:cNvPr>
          <p:cNvSpPr txBox="1">
            <a:spLocks noChangeArrowheads="1"/>
          </p:cNvSpPr>
          <p:nvPr/>
        </p:nvSpPr>
        <p:spPr bwMode="auto">
          <a:xfrm>
            <a:off x="0" y="157163"/>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2400" b="1">
                <a:solidFill>
                  <a:schemeClr val="bg1"/>
                </a:solidFill>
                <a:latin typeface="Arial" panose="020B0604020202020204" pitchFamily="34" charset="0"/>
                <a:cs typeface="Arial" panose="020B0604020202020204" pitchFamily="34" charset="0"/>
              </a:rPr>
              <a:t>Grand Fir-White Fir</a:t>
            </a:r>
          </a:p>
          <a:p>
            <a:pPr algn="ctr"/>
            <a:r>
              <a:rPr lang="en-US" altLang="en-US" sz="2400" b="1">
                <a:solidFill>
                  <a:schemeClr val="bg1"/>
                </a:solidFill>
                <a:latin typeface="Arial" panose="020B0604020202020204" pitchFamily="34" charset="0"/>
                <a:cs typeface="Arial" panose="020B0604020202020204" pitchFamily="34" charset="0"/>
              </a:rPr>
              <a:t>OGSI Element Proportion vs Stand Age</a:t>
            </a:r>
          </a:p>
        </p:txBody>
      </p:sp>
      <p:sp>
        <p:nvSpPr>
          <p:cNvPr id="9" name="TextBox 8">
            <a:extLst>
              <a:ext uri="{FF2B5EF4-FFF2-40B4-BE49-F238E27FC236}">
                <a16:creationId xmlns:a16="http://schemas.microsoft.com/office/drawing/2014/main" id="{FE9F03A3-EE1B-B0B2-E886-62E78C9F6369}"/>
              </a:ext>
            </a:extLst>
          </p:cNvPr>
          <p:cNvSpPr txBox="1"/>
          <p:nvPr/>
        </p:nvSpPr>
        <p:spPr>
          <a:xfrm>
            <a:off x="938213" y="6353175"/>
            <a:ext cx="5891212" cy="339725"/>
          </a:xfrm>
          <a:prstGeom prst="rect">
            <a:avLst/>
          </a:prstGeom>
          <a:noFill/>
        </p:spPr>
        <p:txBody>
          <a:bodyPr>
            <a:spAutoFit/>
          </a:bodyPr>
          <a:lstStyle/>
          <a:p>
            <a:pPr algn="ctr" fontAlgn="auto">
              <a:spcBef>
                <a:spcPts val="0"/>
              </a:spcBef>
              <a:spcAft>
                <a:spcPts val="0"/>
              </a:spcAft>
              <a:defRPr/>
            </a:pPr>
            <a:r>
              <a:rPr lang="en-US" sz="1600" b="1" dirty="0">
                <a:solidFill>
                  <a:schemeClr val="bg1">
                    <a:lumMod val="95000"/>
                    <a:lumOff val="5000"/>
                  </a:schemeClr>
                </a:solidFill>
                <a:latin typeface="Arial" panose="020B0604020202020204" pitchFamily="34" charset="0"/>
                <a:ea typeface="+mn-ea"/>
                <a:cs typeface="Arial" panose="020B0604020202020204" pitchFamily="34" charset="0"/>
              </a:rPr>
              <a:t>Stand Age</a:t>
            </a:r>
          </a:p>
        </p:txBody>
      </p:sp>
      <p:sp>
        <p:nvSpPr>
          <p:cNvPr id="10" name="TextBox 9">
            <a:extLst>
              <a:ext uri="{FF2B5EF4-FFF2-40B4-BE49-F238E27FC236}">
                <a16:creationId xmlns:a16="http://schemas.microsoft.com/office/drawing/2014/main" id="{284B5003-3D5A-BC65-A914-DBBA78B3E383}"/>
              </a:ext>
            </a:extLst>
          </p:cNvPr>
          <p:cNvSpPr txBox="1"/>
          <p:nvPr/>
        </p:nvSpPr>
        <p:spPr>
          <a:xfrm rot="16200000">
            <a:off x="-1944687" y="3544887"/>
            <a:ext cx="4559300" cy="339725"/>
          </a:xfrm>
          <a:prstGeom prst="rect">
            <a:avLst/>
          </a:prstGeom>
          <a:noFill/>
        </p:spPr>
        <p:txBody>
          <a:bodyPr>
            <a:spAutoFit/>
          </a:bodyPr>
          <a:lstStyle/>
          <a:p>
            <a:pPr algn="ctr" fontAlgn="auto">
              <a:spcBef>
                <a:spcPts val="0"/>
              </a:spcBef>
              <a:spcAft>
                <a:spcPts val="0"/>
              </a:spcAft>
              <a:defRPr/>
            </a:pPr>
            <a:r>
              <a:rPr lang="en-US" sz="1600" b="1" dirty="0">
                <a:solidFill>
                  <a:schemeClr val="bg1">
                    <a:lumMod val="95000"/>
                    <a:lumOff val="5000"/>
                  </a:schemeClr>
                </a:solidFill>
                <a:latin typeface="Arial" panose="020B0604020202020204" pitchFamily="34" charset="0"/>
                <a:ea typeface="+mn-ea"/>
                <a:cs typeface="Arial" panose="020B0604020202020204" pitchFamily="34" charset="0"/>
              </a:rPr>
              <a:t>OGSI</a:t>
            </a:r>
          </a:p>
        </p:txBody>
      </p:sp>
      <p:sp>
        <p:nvSpPr>
          <p:cNvPr id="15" name="TextBox 14">
            <a:extLst>
              <a:ext uri="{FF2B5EF4-FFF2-40B4-BE49-F238E27FC236}">
                <a16:creationId xmlns:a16="http://schemas.microsoft.com/office/drawing/2014/main" id="{E88B54D3-5577-AF5A-C0D6-664C5F4A8EB2}"/>
              </a:ext>
            </a:extLst>
          </p:cNvPr>
          <p:cNvSpPr txBox="1"/>
          <p:nvPr/>
        </p:nvSpPr>
        <p:spPr>
          <a:xfrm>
            <a:off x="2157413" y="1411288"/>
            <a:ext cx="525462" cy="277812"/>
          </a:xfrm>
          <a:prstGeom prst="rect">
            <a:avLst/>
          </a:prstGeom>
          <a:noFill/>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sz="1200">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rPr>
              <a:t>80 yr</a:t>
            </a:r>
          </a:p>
        </p:txBody>
      </p:sp>
      <p:sp>
        <p:nvSpPr>
          <p:cNvPr id="16" name="TextBox 15">
            <a:extLst>
              <a:ext uri="{FF2B5EF4-FFF2-40B4-BE49-F238E27FC236}">
                <a16:creationId xmlns:a16="http://schemas.microsoft.com/office/drawing/2014/main" id="{02BB9B3D-09BC-F829-E2FC-F70858C215A8}"/>
              </a:ext>
            </a:extLst>
          </p:cNvPr>
          <p:cNvSpPr txBox="1"/>
          <p:nvPr/>
        </p:nvSpPr>
        <p:spPr>
          <a:xfrm>
            <a:off x="4494213" y="1395413"/>
            <a:ext cx="611187" cy="276225"/>
          </a:xfrm>
          <a:prstGeom prst="rect">
            <a:avLst/>
          </a:prstGeom>
          <a:noFill/>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sz="1200">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rPr>
              <a:t>200 yr</a:t>
            </a:r>
          </a:p>
        </p:txBody>
      </p:sp>
      <p:cxnSp>
        <p:nvCxnSpPr>
          <p:cNvPr id="17" name="Straight Connector 16">
            <a:extLst>
              <a:ext uri="{FF2B5EF4-FFF2-40B4-BE49-F238E27FC236}">
                <a16:creationId xmlns:a16="http://schemas.microsoft.com/office/drawing/2014/main" id="{88416EB6-0D75-3383-4ABB-1E0E87F4C6B7}"/>
              </a:ext>
            </a:extLst>
          </p:cNvPr>
          <p:cNvCxnSpPr>
            <a:cxnSpLocks noChangeShapeType="1"/>
          </p:cNvCxnSpPr>
          <p:nvPr/>
        </p:nvCxnSpPr>
        <p:spPr bwMode="auto">
          <a:xfrm flipH="1" flipV="1">
            <a:off x="2174875" y="1403350"/>
            <a:ext cx="9525" cy="4606925"/>
          </a:xfrm>
          <a:prstGeom prst="line">
            <a:avLst/>
          </a:prstGeom>
          <a:noFill/>
          <a:ln w="25400">
            <a:solidFill>
              <a:srgbClr val="0000FF"/>
            </a:solidFill>
            <a:prstDash val="sysDash"/>
            <a:round/>
            <a:headEnd/>
            <a:tailEnd/>
          </a:ln>
          <a:effectLst>
            <a:outerShdw blurRad="130000" dist="101600" dir="2700000" algn="tl" rotWithShape="0">
              <a:srgbClr val="808080">
                <a:alpha val="34999"/>
              </a:srgbClr>
            </a:outerShdw>
          </a:effectLst>
          <a:extLst>
            <a:ext uri="{909E8E84-426E-40DD-AFC4-6F175D3DCCD1}">
              <a14:hiddenFill xmlns:a14="http://schemas.microsoft.com/office/drawing/2010/main">
                <a:noFill/>
              </a14:hiddenFill>
            </a:ext>
          </a:extLst>
        </p:spPr>
      </p:cxnSp>
      <p:cxnSp>
        <p:nvCxnSpPr>
          <p:cNvPr id="18" name="Straight Connector 17">
            <a:extLst>
              <a:ext uri="{FF2B5EF4-FFF2-40B4-BE49-F238E27FC236}">
                <a16:creationId xmlns:a16="http://schemas.microsoft.com/office/drawing/2014/main" id="{300A7C87-86B3-0A02-FA01-561FB2FA7753}"/>
              </a:ext>
            </a:extLst>
          </p:cNvPr>
          <p:cNvCxnSpPr>
            <a:cxnSpLocks noChangeShapeType="1"/>
          </p:cNvCxnSpPr>
          <p:nvPr/>
        </p:nvCxnSpPr>
        <p:spPr bwMode="auto">
          <a:xfrm>
            <a:off x="4483100" y="1411288"/>
            <a:ext cx="1588" cy="4581525"/>
          </a:xfrm>
          <a:prstGeom prst="line">
            <a:avLst/>
          </a:prstGeom>
          <a:noFill/>
          <a:ln w="25400">
            <a:solidFill>
              <a:srgbClr val="0000FF"/>
            </a:solidFill>
            <a:prstDash val="sysDash"/>
            <a:round/>
            <a:headEnd/>
            <a:tailEnd/>
          </a:ln>
          <a:effectLst>
            <a:outerShdw blurRad="130000" dist="101600" dir="2700000" algn="tl" rotWithShape="0">
              <a:srgbClr val="808080">
                <a:alpha val="34999"/>
              </a:srgbClr>
            </a:outerShdw>
          </a:effectLst>
          <a:extLst>
            <a:ext uri="{909E8E84-426E-40DD-AFC4-6F175D3DCCD1}">
              <a14:hiddenFill xmlns:a14="http://schemas.microsoft.com/office/drawing/2010/main">
                <a:noFill/>
              </a14:hiddenFill>
            </a:ext>
          </a:extLst>
        </p:spPr>
      </p:cxn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6">
            <a:extLst>
              <a:ext uri="{FF2B5EF4-FFF2-40B4-BE49-F238E27FC236}">
                <a16:creationId xmlns:a16="http://schemas.microsoft.com/office/drawing/2014/main" id="{36245D1E-FE79-0DAA-25D0-064CEDDAF6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1D2EADD-2C6F-37DA-926B-33F4DAB8BFD2}"/>
              </a:ext>
            </a:extLst>
          </p:cNvPr>
          <p:cNvSpPr txBox="1"/>
          <p:nvPr/>
        </p:nvSpPr>
        <p:spPr>
          <a:xfrm>
            <a:off x="6184900" y="404813"/>
            <a:ext cx="1103313" cy="584200"/>
          </a:xfrm>
          <a:prstGeom prst="rect">
            <a:avLst/>
          </a:prstGeom>
          <a:noFill/>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1600" i="1">
                <a:effectLst>
                  <a:outerShdw blurRad="38100" dist="38100" dir="2700000" algn="tl">
                    <a:srgbClr val="000000"/>
                  </a:outerShdw>
                </a:effectLst>
              </a:rPr>
              <a:t>Willamette</a:t>
            </a:r>
          </a:p>
          <a:p>
            <a:pPr algn="ctr"/>
            <a:r>
              <a:rPr lang="en-US" altLang="en-US" sz="1600" i="1">
                <a:effectLst>
                  <a:outerShdw blurRad="38100" dist="38100" dir="2700000" algn="tl">
                    <a:srgbClr val="000000"/>
                  </a:outerShdw>
                </a:effectLst>
              </a:rPr>
              <a:t>Valley</a:t>
            </a:r>
          </a:p>
        </p:txBody>
      </p:sp>
      <p:sp>
        <p:nvSpPr>
          <p:cNvPr id="4" name="TextBox 3">
            <a:extLst>
              <a:ext uri="{FF2B5EF4-FFF2-40B4-BE49-F238E27FC236}">
                <a16:creationId xmlns:a16="http://schemas.microsoft.com/office/drawing/2014/main" id="{178E3AE0-8C98-93B4-8768-EE0548344AAA}"/>
              </a:ext>
            </a:extLst>
          </p:cNvPr>
          <p:cNvSpPr txBox="1"/>
          <p:nvPr/>
        </p:nvSpPr>
        <p:spPr>
          <a:xfrm>
            <a:off x="5459413" y="5759450"/>
            <a:ext cx="900112" cy="585788"/>
          </a:xfrm>
          <a:prstGeom prst="rect">
            <a:avLst/>
          </a:prstGeom>
          <a:noFill/>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1600" i="1">
                <a:effectLst>
                  <a:outerShdw blurRad="38100" dist="38100" dir="2700000" algn="tl">
                    <a:srgbClr val="000000"/>
                  </a:outerShdw>
                </a:effectLst>
              </a:rPr>
              <a:t>Umpqua</a:t>
            </a:r>
          </a:p>
          <a:p>
            <a:pPr algn="ctr"/>
            <a:r>
              <a:rPr lang="en-US" altLang="en-US" sz="1600" i="1">
                <a:effectLst>
                  <a:outerShdw blurRad="38100" dist="38100" dir="2700000" algn="tl">
                    <a:srgbClr val="000000"/>
                  </a:outerShdw>
                </a:effectLst>
              </a:rPr>
              <a:t>Valley</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CA50AD-4F0D-322A-1759-60AF73BC66CB}"/>
              </a:ext>
            </a:extLst>
          </p:cNvPr>
          <p:cNvSpPr/>
          <p:nvPr/>
        </p:nvSpPr>
        <p:spPr>
          <a:xfrm>
            <a:off x="0" y="92075"/>
            <a:ext cx="9144000" cy="9382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a:extLst>
              <a:ext uri="{FF2B5EF4-FFF2-40B4-BE49-F238E27FC236}">
                <a16:creationId xmlns:a16="http://schemas.microsoft.com/office/drawing/2014/main" id="{D543B3E6-BC7E-81F1-911F-0EAA1C974101}"/>
              </a:ext>
            </a:extLst>
          </p:cNvPr>
          <p:cNvSpPr/>
          <p:nvPr/>
        </p:nvSpPr>
        <p:spPr>
          <a:xfrm>
            <a:off x="168275" y="1196975"/>
            <a:ext cx="8718550" cy="4402138"/>
          </a:xfrm>
          <a:prstGeom prst="rect">
            <a:avLst/>
          </a:prstGeom>
        </p:spPr>
        <p:txBody>
          <a:bodyPr>
            <a:spAutoFit/>
          </a:bodyPr>
          <a:lstStyle>
            <a:lvl1pPr marL="342900" indent="-342900">
              <a:defRPr>
                <a:solidFill>
                  <a:schemeClr val="tx1"/>
                </a:solidFill>
                <a:latin typeface="Book Antiqua" panose="02040602050305030304" pitchFamily="18" charset="0"/>
                <a:ea typeface="MS PGothic" panose="020B0600070205080204" pitchFamily="34" charset="-128"/>
              </a:defRPr>
            </a:lvl1pPr>
            <a:lvl2pPr marL="800100" indent="-34290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buFont typeface="Arial" panose="020B0604020202020204" pitchFamily="34" charset="0"/>
              <a:buChar char="•"/>
            </a:pPr>
            <a:r>
              <a:rPr lang="en-US" altLang="en-US" sz="2000" b="1" i="1">
                <a:solidFill>
                  <a:srgbClr val="0000FF"/>
                </a:solidFill>
                <a:latin typeface="Arial" panose="020B0604020202020204" pitchFamily="34" charset="0"/>
                <a:cs typeface="Arial" panose="020B0604020202020204" pitchFamily="34" charset="0"/>
              </a:rPr>
              <a:t>FEMAT and the Northwest Forest Plan (1993) </a:t>
            </a:r>
            <a:r>
              <a:rPr lang="en-US" altLang="en-US" sz="2000" b="1" i="1">
                <a:solidFill>
                  <a:schemeClr val="bg2"/>
                </a:solidFill>
                <a:latin typeface="Arial" panose="020B0604020202020204" pitchFamily="34" charset="0"/>
                <a:cs typeface="Arial" panose="020B0604020202020204" pitchFamily="34" charset="0"/>
              </a:rPr>
              <a:t>– Mature phase of stand development begins around 80 years and is characterized by relatively large live and dead trees, although multiple canopy layers may not yet be well developed. </a:t>
            </a:r>
          </a:p>
          <a:p>
            <a:pPr lvl="1">
              <a:buFont typeface="Arial" panose="020B0604020202020204" pitchFamily="34" charset="0"/>
              <a:buChar char="•"/>
            </a:pPr>
            <a:r>
              <a:rPr lang="en-US" altLang="en-US" sz="2000" b="1" i="1">
                <a:solidFill>
                  <a:schemeClr val="bg2"/>
                </a:solidFill>
                <a:latin typeface="Arial" panose="020B0604020202020204" pitchFamily="34" charset="0"/>
                <a:cs typeface="Arial" panose="020B0604020202020204" pitchFamily="34" charset="0"/>
              </a:rPr>
              <a:t>Maturation stage = 80-140yr</a:t>
            </a:r>
          </a:p>
          <a:p>
            <a:pPr lvl="1">
              <a:buFont typeface="Arial" panose="020B0604020202020204" pitchFamily="34" charset="0"/>
              <a:buChar char="•"/>
            </a:pPr>
            <a:r>
              <a:rPr lang="en-US" altLang="en-US" sz="2000" b="1" i="1">
                <a:solidFill>
                  <a:schemeClr val="bg2"/>
                </a:solidFill>
                <a:latin typeface="Arial" panose="020B0604020202020204" pitchFamily="34" charset="0"/>
                <a:cs typeface="Arial" panose="020B0604020202020204" pitchFamily="34" charset="0"/>
              </a:rPr>
              <a:t>Transition stage = 150-250yr</a:t>
            </a:r>
          </a:p>
          <a:p>
            <a:pPr lvl="1"/>
            <a:endParaRPr lang="en-US" altLang="en-US" sz="2000" b="1" i="1">
              <a:solidFill>
                <a:schemeClr val="bg2"/>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altLang="en-US" sz="2000" b="1" i="1">
                <a:solidFill>
                  <a:srgbClr val="0000FF"/>
                </a:solidFill>
                <a:latin typeface="Arial" panose="020B0604020202020204" pitchFamily="34" charset="0"/>
                <a:cs typeface="Arial" panose="020B0604020202020204" pitchFamily="34" charset="0"/>
              </a:rPr>
              <a:t>Franklin and Johnson (2013) </a:t>
            </a:r>
            <a:r>
              <a:rPr lang="en-US" altLang="en-US" sz="2000" b="1" i="1">
                <a:solidFill>
                  <a:schemeClr val="bg2"/>
                </a:solidFill>
                <a:latin typeface="Arial" panose="020B0604020202020204" pitchFamily="34" charset="0"/>
                <a:cs typeface="Arial" panose="020B0604020202020204" pitchFamily="34" charset="0"/>
              </a:rPr>
              <a:t>– Used three different stand ages that might be declared “old” – 80, 120, and 160 years. Part of the social dialogue and intensely debated.</a:t>
            </a:r>
          </a:p>
          <a:p>
            <a:pPr>
              <a:buFont typeface="Arial" panose="020B0604020202020204" pitchFamily="34" charset="0"/>
              <a:buChar char="•"/>
            </a:pPr>
            <a:endParaRPr lang="en-US" altLang="en-US" sz="2000" b="1" i="1">
              <a:solidFill>
                <a:schemeClr val="bg2"/>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altLang="en-US" sz="2000" b="1" i="1">
                <a:solidFill>
                  <a:srgbClr val="0000FF"/>
                </a:solidFill>
                <a:latin typeface="Arial" panose="020B0604020202020204" pitchFamily="34" charset="0"/>
                <a:cs typeface="Arial" panose="020B0604020202020204" pitchFamily="34" charset="0"/>
              </a:rPr>
              <a:t>BLM Western Oregon Plan Revision (2015) </a:t>
            </a:r>
            <a:r>
              <a:rPr lang="en-US" altLang="en-US" sz="2000" b="1" i="1">
                <a:solidFill>
                  <a:schemeClr val="bg2"/>
                </a:solidFill>
                <a:latin typeface="Arial" panose="020B0604020202020204" pitchFamily="34" charset="0"/>
                <a:cs typeface="Arial" panose="020B0604020202020204" pitchFamily="34" charset="0"/>
              </a:rPr>
              <a:t>– Older (mature) and more structurally complex multi-layered conifer forests (80, 120, 140, 160, and 200 years).</a:t>
            </a:r>
          </a:p>
        </p:txBody>
      </p:sp>
      <p:sp>
        <p:nvSpPr>
          <p:cNvPr id="5123" name="Rectangle 3">
            <a:extLst>
              <a:ext uri="{FF2B5EF4-FFF2-40B4-BE49-F238E27FC236}">
                <a16:creationId xmlns:a16="http://schemas.microsoft.com/office/drawing/2014/main" id="{A9C4A53C-A507-C45C-FEC5-D212D89AAD8C}"/>
              </a:ext>
            </a:extLst>
          </p:cNvPr>
          <p:cNvSpPr>
            <a:spLocks noChangeArrowheads="1"/>
          </p:cNvSpPr>
          <p:nvPr/>
        </p:nvSpPr>
        <p:spPr bwMode="auto">
          <a:xfrm>
            <a:off x="0" y="223838"/>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4000" b="1">
                <a:solidFill>
                  <a:schemeClr val="bg1"/>
                </a:solidFill>
                <a:latin typeface="Arial" panose="020B0604020202020204" pitchFamily="34" charset="0"/>
                <a:cs typeface="Arial" panose="020B0604020202020204" pitchFamily="34" charset="0"/>
              </a:rPr>
              <a:t>Defining Older Forests - History</a:t>
            </a:r>
            <a:endParaRPr lang="en-US" altLang="en-US" sz="4000"/>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3">
            <a:extLst>
              <a:ext uri="{FF2B5EF4-FFF2-40B4-BE49-F238E27FC236}">
                <a16:creationId xmlns:a16="http://schemas.microsoft.com/office/drawing/2014/main" id="{AC0ECD3D-8213-5B87-CBFA-AA21300DEF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2FDE2A3-D03C-2079-8516-CCC13D8040C7}"/>
              </a:ext>
            </a:extLst>
          </p:cNvPr>
          <p:cNvSpPr txBox="1"/>
          <p:nvPr/>
        </p:nvSpPr>
        <p:spPr>
          <a:xfrm>
            <a:off x="6184900" y="404813"/>
            <a:ext cx="1103313" cy="584200"/>
          </a:xfrm>
          <a:prstGeom prst="rect">
            <a:avLst/>
          </a:prstGeom>
          <a:noFill/>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1600" i="1">
                <a:effectLst>
                  <a:outerShdw blurRad="38100" dist="38100" dir="2700000" algn="tl">
                    <a:srgbClr val="000000"/>
                  </a:outerShdw>
                </a:effectLst>
              </a:rPr>
              <a:t>Willamette</a:t>
            </a:r>
          </a:p>
          <a:p>
            <a:pPr algn="ctr"/>
            <a:r>
              <a:rPr lang="en-US" altLang="en-US" sz="1600" i="1">
                <a:effectLst>
                  <a:outerShdw blurRad="38100" dist="38100" dir="2700000" algn="tl">
                    <a:srgbClr val="000000"/>
                  </a:outerShdw>
                </a:effectLst>
              </a:rPr>
              <a:t>Valley</a:t>
            </a:r>
          </a:p>
        </p:txBody>
      </p:sp>
      <p:sp>
        <p:nvSpPr>
          <p:cNvPr id="5" name="TextBox 4">
            <a:extLst>
              <a:ext uri="{FF2B5EF4-FFF2-40B4-BE49-F238E27FC236}">
                <a16:creationId xmlns:a16="http://schemas.microsoft.com/office/drawing/2014/main" id="{CE99968C-00ED-D966-9BAF-EDF41458E98D}"/>
              </a:ext>
            </a:extLst>
          </p:cNvPr>
          <p:cNvSpPr txBox="1"/>
          <p:nvPr/>
        </p:nvSpPr>
        <p:spPr>
          <a:xfrm>
            <a:off x="5459413" y="5759450"/>
            <a:ext cx="900112" cy="585788"/>
          </a:xfrm>
          <a:prstGeom prst="rect">
            <a:avLst/>
          </a:prstGeom>
          <a:noFill/>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1600" i="1">
                <a:effectLst>
                  <a:outerShdw blurRad="38100" dist="38100" dir="2700000" algn="tl">
                    <a:srgbClr val="000000"/>
                  </a:outerShdw>
                </a:effectLst>
              </a:rPr>
              <a:t>Umpqua</a:t>
            </a:r>
          </a:p>
          <a:p>
            <a:pPr algn="ctr"/>
            <a:r>
              <a:rPr lang="en-US" altLang="en-US" sz="1600" i="1">
                <a:effectLst>
                  <a:outerShdw blurRad="38100" dist="38100" dir="2700000" algn="tl">
                    <a:srgbClr val="000000"/>
                  </a:outerShdw>
                </a:effectLst>
              </a:rPr>
              <a:t>Valley</a:t>
            </a: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E8EDB4-684A-D470-A6C6-05C48069F21C}"/>
              </a:ext>
            </a:extLst>
          </p:cNvPr>
          <p:cNvSpPr/>
          <p:nvPr/>
        </p:nvSpPr>
        <p:spPr>
          <a:xfrm>
            <a:off x="0" y="92075"/>
            <a:ext cx="9144000" cy="9382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794" name="TextBox 7">
            <a:extLst>
              <a:ext uri="{FF2B5EF4-FFF2-40B4-BE49-F238E27FC236}">
                <a16:creationId xmlns:a16="http://schemas.microsoft.com/office/drawing/2014/main" id="{6B518ED4-4021-54E3-A0C2-7B05132FE530}"/>
              </a:ext>
            </a:extLst>
          </p:cNvPr>
          <p:cNvSpPr txBox="1">
            <a:spLocks noChangeArrowheads="1"/>
          </p:cNvSpPr>
          <p:nvPr/>
        </p:nvSpPr>
        <p:spPr bwMode="auto">
          <a:xfrm>
            <a:off x="0" y="157163"/>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4000" b="1">
                <a:solidFill>
                  <a:schemeClr val="bg1"/>
                </a:solidFill>
                <a:latin typeface="Arial" panose="020B0604020202020204" pitchFamily="34" charset="0"/>
                <a:cs typeface="Arial" panose="020B0604020202020204" pitchFamily="34" charset="0"/>
              </a:rPr>
              <a:t>Monitoring the Continuum</a:t>
            </a:r>
          </a:p>
        </p:txBody>
      </p:sp>
      <p:pic>
        <p:nvPicPr>
          <p:cNvPr id="3074" name="Picture 2">
            <a:extLst>
              <a:ext uri="{FF2B5EF4-FFF2-40B4-BE49-F238E27FC236}">
                <a16:creationId xmlns:a16="http://schemas.microsoft.com/office/drawing/2014/main" id="{21817ED1-ED34-F7C4-9383-792079B683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792288"/>
            <a:ext cx="8285163" cy="4078287"/>
          </a:xfrm>
          <a:prstGeom prst="rect">
            <a:avLst/>
          </a:prstGeom>
          <a:noFill/>
          <a:ln w="38100">
            <a:solidFill>
              <a:srgbClr val="008000"/>
            </a:solidFill>
            <a:miter lim="800000"/>
            <a:headEnd/>
            <a:tailEnd/>
          </a:ln>
          <a:effectLst>
            <a:outerShdw blurRad="292100" dist="139700" dir="2700000" algn="tl" rotWithShape="0">
              <a:srgbClr val="333333">
                <a:alpha val="64999"/>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8CB99B-CEC2-8D8B-07AE-EA518CF9B799}"/>
              </a:ext>
            </a:extLst>
          </p:cNvPr>
          <p:cNvSpPr/>
          <p:nvPr/>
        </p:nvSpPr>
        <p:spPr>
          <a:xfrm>
            <a:off x="0" y="92075"/>
            <a:ext cx="9144000" cy="9382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818" name="TextBox 3">
            <a:extLst>
              <a:ext uri="{FF2B5EF4-FFF2-40B4-BE49-F238E27FC236}">
                <a16:creationId xmlns:a16="http://schemas.microsoft.com/office/drawing/2014/main" id="{5835E300-5FC1-A1E2-A6B8-4941335EF8E1}"/>
              </a:ext>
            </a:extLst>
          </p:cNvPr>
          <p:cNvSpPr txBox="1">
            <a:spLocks noChangeArrowheads="1"/>
          </p:cNvSpPr>
          <p:nvPr/>
        </p:nvSpPr>
        <p:spPr bwMode="auto">
          <a:xfrm>
            <a:off x="463550" y="198438"/>
            <a:ext cx="8321675" cy="640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MS PGothic" panose="020B0600070205080204" pitchFamily="34" charset="-128"/>
              </a:defRPr>
            </a:lvl1pPr>
            <a:lvl2pPr marL="914400" indent="-45720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286000" indent="-457200">
              <a:defRPr>
                <a:solidFill>
                  <a:schemeClr val="tx1"/>
                </a:solidFill>
                <a:latin typeface="Book Antiqua" panose="02040602050305030304" pitchFamily="18" charset="0"/>
                <a:ea typeface="MS PGothic" panose="020B0600070205080204" pitchFamily="34" charset="-128"/>
              </a:defRPr>
            </a:lvl5pPr>
            <a:lvl6pPr marL="2743200" indent="-4572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3200400" indent="-4572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657600" indent="-4572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4114800" indent="-4572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4000" b="1">
                <a:solidFill>
                  <a:schemeClr val="bg1"/>
                </a:solidFill>
                <a:latin typeface="Arial" panose="020B0604020202020204" pitchFamily="34" charset="0"/>
                <a:cs typeface="Arial" panose="020B0604020202020204" pitchFamily="34" charset="0"/>
              </a:rPr>
              <a:t>Acknowledgements</a:t>
            </a:r>
          </a:p>
          <a:p>
            <a:endParaRPr lang="en-US" altLang="en-US" sz="2400" b="1">
              <a:solidFill>
                <a:schemeClr val="bg1"/>
              </a:solidFill>
              <a:latin typeface="Arial" panose="020B0604020202020204" pitchFamily="34" charset="0"/>
              <a:cs typeface="Arial" panose="020B0604020202020204" pitchFamily="34" charset="0"/>
            </a:endParaRPr>
          </a:p>
          <a:p>
            <a:endParaRPr lang="en-US" altLang="en-US" sz="1400" b="1">
              <a:solidFill>
                <a:srgbClr val="3399FF"/>
              </a:solidFill>
              <a:latin typeface="Arial" panose="020B0604020202020204" pitchFamily="34" charset="0"/>
              <a:cs typeface="Arial" panose="020B0604020202020204" pitchFamily="34" charset="0"/>
            </a:endParaRPr>
          </a:p>
          <a:p>
            <a:r>
              <a:rPr lang="en-US" altLang="en-US" sz="2400" b="1">
                <a:solidFill>
                  <a:srgbClr val="333300"/>
                </a:solidFill>
                <a:latin typeface="Arial" panose="020B0604020202020204" pitchFamily="34" charset="0"/>
                <a:cs typeface="Arial" panose="020B0604020202020204" pitchFamily="34" charset="0"/>
              </a:rPr>
              <a:t>Janet L. Ohmann, Robert E. Kennedy, Warren B. Cohen, Matthew J. Gregory, Zhiqiang Yang, Heather M. Roberts, Andrew N. Gray, and Thomas A. Spies</a:t>
            </a:r>
          </a:p>
          <a:p>
            <a:pPr lvl="1">
              <a:buFont typeface="Courier New" panose="02070309020205020404" pitchFamily="49" charset="0"/>
              <a:buChar char="o"/>
            </a:pPr>
            <a:endParaRPr lang="en-US" altLang="en-US" sz="2000" b="1">
              <a:solidFill>
                <a:srgbClr val="333300"/>
              </a:solidFill>
              <a:latin typeface="Arial" panose="020B0604020202020204" pitchFamily="34" charset="0"/>
              <a:cs typeface="Arial" panose="020B0604020202020204" pitchFamily="34" charset="0"/>
            </a:endParaRPr>
          </a:p>
          <a:p>
            <a:pPr lvl="4">
              <a:buFont typeface="Courier New" panose="02070309020205020404" pitchFamily="49" charset="0"/>
              <a:buChar char="o"/>
            </a:pPr>
            <a:r>
              <a:rPr lang="en-US" altLang="en-US" sz="2000" b="1">
                <a:solidFill>
                  <a:srgbClr val="333300"/>
                </a:solidFill>
                <a:latin typeface="Arial" panose="020B0604020202020204" pitchFamily="34" charset="0"/>
                <a:cs typeface="Arial" panose="020B0604020202020204" pitchFamily="34" charset="0"/>
              </a:rPr>
              <a:t>Justin Braaten (OSU)</a:t>
            </a:r>
          </a:p>
          <a:p>
            <a:pPr lvl="4">
              <a:buFont typeface="Courier New" panose="02070309020205020404" pitchFamily="49" charset="0"/>
              <a:buChar char="o"/>
            </a:pPr>
            <a:r>
              <a:rPr lang="en-US" altLang="en-US" sz="2000" b="1">
                <a:solidFill>
                  <a:srgbClr val="333300"/>
                </a:solidFill>
                <a:latin typeface="Arial" panose="020B0604020202020204" pitchFamily="34" charset="0"/>
                <a:cs typeface="Arial" panose="020B0604020202020204" pitchFamily="34" charset="0"/>
              </a:rPr>
              <a:t>Daniel Donato (WA DNR)</a:t>
            </a:r>
          </a:p>
          <a:p>
            <a:pPr lvl="4">
              <a:buFont typeface="Courier New" panose="02070309020205020404" pitchFamily="49" charset="0"/>
              <a:buChar char="o"/>
            </a:pPr>
            <a:r>
              <a:rPr lang="en-US" altLang="en-US" sz="2000" b="1">
                <a:solidFill>
                  <a:srgbClr val="333300"/>
                </a:solidFill>
                <a:latin typeface="Arial" panose="020B0604020202020204" pitchFamily="34" charset="0"/>
                <a:cs typeface="Arial" panose="020B0604020202020204" pitchFamily="34" charset="0"/>
              </a:rPr>
              <a:t>Andrew Merschel (OSU)</a:t>
            </a:r>
            <a:endParaRPr lang="en-US" altLang="en-US" b="1">
              <a:solidFill>
                <a:srgbClr val="333300"/>
              </a:solidFill>
              <a:latin typeface="Arial" panose="020B0604020202020204" pitchFamily="34" charset="0"/>
              <a:cs typeface="Arial" panose="020B0604020202020204" pitchFamily="34" charset="0"/>
            </a:endParaRPr>
          </a:p>
          <a:p>
            <a:pPr lvl="4">
              <a:buFont typeface="Courier New" panose="02070309020205020404" pitchFamily="49" charset="0"/>
              <a:buChar char="o"/>
            </a:pPr>
            <a:r>
              <a:rPr lang="en-US" altLang="en-US" sz="2000" b="1">
                <a:solidFill>
                  <a:srgbClr val="333300"/>
                </a:solidFill>
                <a:latin typeface="Arial" panose="020B0604020202020204" pitchFamily="34" charset="0"/>
                <a:cs typeface="Arial" panose="020B0604020202020204" pitchFamily="34" charset="0"/>
              </a:rPr>
              <a:t>Vicente Monleon (USFS PNW)</a:t>
            </a:r>
          </a:p>
          <a:p>
            <a:pPr lvl="4">
              <a:buFont typeface="Courier New" panose="02070309020205020404" pitchFamily="49" charset="0"/>
              <a:buChar char="o"/>
            </a:pPr>
            <a:r>
              <a:rPr lang="en-US" altLang="en-US" sz="2000" b="1">
                <a:solidFill>
                  <a:srgbClr val="333300"/>
                </a:solidFill>
                <a:latin typeface="Arial" panose="020B0604020202020204" pitchFamily="34" charset="0"/>
                <a:cs typeface="Arial" panose="020B0604020202020204" pitchFamily="34" charset="0"/>
              </a:rPr>
              <a:t>Rob Pabst (OSU)</a:t>
            </a:r>
          </a:p>
          <a:p>
            <a:pPr lvl="4">
              <a:buFont typeface="Courier New" panose="02070309020205020404" pitchFamily="49" charset="0"/>
              <a:buChar char="o"/>
            </a:pPr>
            <a:r>
              <a:rPr lang="en-US" altLang="en-US" sz="2000" b="1">
                <a:solidFill>
                  <a:srgbClr val="333300"/>
                </a:solidFill>
                <a:latin typeface="Arial" panose="020B0604020202020204" pitchFamily="34" charset="0"/>
                <a:cs typeface="Arial" panose="020B0604020202020204" pitchFamily="34" charset="0"/>
              </a:rPr>
              <a:t>Matt Reilly (OSU)</a:t>
            </a:r>
          </a:p>
          <a:p>
            <a:pPr lvl="4">
              <a:buFont typeface="Courier New" panose="02070309020205020404" pitchFamily="49" charset="0"/>
              <a:buChar char="o"/>
            </a:pPr>
            <a:r>
              <a:rPr lang="en-US" altLang="en-US" sz="2000" b="1">
                <a:solidFill>
                  <a:srgbClr val="333300"/>
                </a:solidFill>
                <a:latin typeface="Arial" panose="020B0604020202020204" pitchFamily="34" charset="0"/>
                <a:cs typeface="Arial" panose="020B0604020202020204" pitchFamily="34" charset="0"/>
              </a:rPr>
              <a:t>Mike Simpson (USFS)</a:t>
            </a:r>
          </a:p>
          <a:p>
            <a:pPr lvl="4">
              <a:buFont typeface="Courier New" panose="02070309020205020404" pitchFamily="49" charset="0"/>
              <a:buChar char="o"/>
            </a:pPr>
            <a:r>
              <a:rPr lang="en-US" altLang="en-US" sz="2000" b="1">
                <a:solidFill>
                  <a:srgbClr val="333300"/>
                </a:solidFill>
                <a:latin typeface="Arial" panose="020B0604020202020204" pitchFamily="34" charset="0"/>
                <a:cs typeface="Arial" panose="020B0604020202020204" pitchFamily="34" charset="0"/>
              </a:rPr>
              <a:t>Andrew Yost (ODF)</a:t>
            </a:r>
          </a:p>
          <a:p>
            <a:pPr lvl="4">
              <a:buFont typeface="Courier New" panose="02070309020205020404" pitchFamily="49" charset="0"/>
              <a:buChar char="o"/>
            </a:pPr>
            <a:r>
              <a:rPr lang="en-US" altLang="en-US" sz="2000" b="1">
                <a:solidFill>
                  <a:srgbClr val="333300"/>
                </a:solidFill>
                <a:latin typeface="Arial" panose="020B0604020202020204" pitchFamily="34" charset="0"/>
                <a:cs typeface="Arial" panose="020B0604020202020204" pitchFamily="34" charset="0"/>
              </a:rPr>
              <a:t>Harold Zald (OSU)</a:t>
            </a:r>
          </a:p>
          <a:p>
            <a:pPr lvl="4">
              <a:buFont typeface="Courier New" panose="02070309020205020404" pitchFamily="49" charset="0"/>
              <a:buChar char="o"/>
            </a:pPr>
            <a:r>
              <a:rPr lang="en-US" altLang="en-US" sz="2000" b="1">
                <a:solidFill>
                  <a:srgbClr val="333300"/>
                </a:solidFill>
                <a:latin typeface="Arial" panose="020B0604020202020204" pitchFamily="34" charset="0"/>
                <a:cs typeface="Arial" panose="020B0604020202020204" pitchFamily="34" charset="0"/>
              </a:rPr>
              <a:t>Miles Hemstrom (INR)</a:t>
            </a:r>
          </a:p>
          <a:p>
            <a:pPr lvl="4">
              <a:buFont typeface="Courier New" panose="02070309020205020404" pitchFamily="49" charset="0"/>
              <a:buChar char="o"/>
            </a:pPr>
            <a:r>
              <a:rPr lang="en-US" altLang="en-US" sz="2000" b="1">
                <a:solidFill>
                  <a:srgbClr val="333300"/>
                </a:solidFill>
                <a:latin typeface="Arial" panose="020B0604020202020204" pitchFamily="34" charset="0"/>
                <a:cs typeface="Arial" panose="020B0604020202020204" pitchFamily="34" charset="0"/>
              </a:rPr>
              <a:t>Ashley Steele (USFS PNW)</a:t>
            </a:r>
          </a:p>
          <a:p>
            <a:pPr lvl="4">
              <a:buFont typeface="Courier New" panose="02070309020205020404" pitchFamily="49" charset="0"/>
              <a:buChar char="o"/>
            </a:pPr>
            <a:r>
              <a:rPr lang="en-US" altLang="en-US" sz="2000" b="1">
                <a:solidFill>
                  <a:srgbClr val="333300"/>
                </a:solidFill>
                <a:latin typeface="Arial" panose="020B0604020202020204" pitchFamily="34" charset="0"/>
                <a:cs typeface="Arial" panose="020B0604020202020204" pitchFamily="34" charset="0"/>
              </a:rPr>
              <a:t>Becky Gravenmier (USFS PNW)</a:t>
            </a:r>
            <a:endParaRPr lang="en-US" altLang="en-US" sz="6000" b="1">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4B27FE-D42B-228A-64C1-DB32C4B68467}"/>
              </a:ext>
            </a:extLst>
          </p:cNvPr>
          <p:cNvSpPr/>
          <p:nvPr/>
        </p:nvSpPr>
        <p:spPr>
          <a:xfrm>
            <a:off x="0" y="92075"/>
            <a:ext cx="9144000" cy="9382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842" name="TextBox 3">
            <a:extLst>
              <a:ext uri="{FF2B5EF4-FFF2-40B4-BE49-F238E27FC236}">
                <a16:creationId xmlns:a16="http://schemas.microsoft.com/office/drawing/2014/main" id="{8E8E4831-619A-5FFD-8B0B-CCAEEC0BDB01}"/>
              </a:ext>
            </a:extLst>
          </p:cNvPr>
          <p:cNvSpPr txBox="1">
            <a:spLocks noChangeArrowheads="1"/>
          </p:cNvSpPr>
          <p:nvPr/>
        </p:nvSpPr>
        <p:spPr bwMode="auto">
          <a:xfrm>
            <a:off x="463550" y="198438"/>
            <a:ext cx="8321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4000" b="1">
                <a:solidFill>
                  <a:schemeClr val="bg1"/>
                </a:solidFill>
                <a:latin typeface="Arial" panose="020B0604020202020204" pitchFamily="34" charset="0"/>
                <a:cs typeface="Arial" panose="020B0604020202020204" pitchFamily="34" charset="0"/>
              </a:rPr>
              <a:t>Questions?</a:t>
            </a:r>
            <a:endParaRPr lang="en-US" altLang="en-US" sz="6000" b="1">
              <a:solidFill>
                <a:schemeClr val="bg1"/>
              </a:solidFill>
              <a:latin typeface="Arial" panose="020B0604020202020204" pitchFamily="34" charset="0"/>
              <a:cs typeface="Arial" panose="020B0604020202020204" pitchFamily="34" charset="0"/>
            </a:endParaRPr>
          </a:p>
        </p:txBody>
      </p:sp>
      <p:pic>
        <p:nvPicPr>
          <p:cNvPr id="35843" name="Picture 2">
            <a:extLst>
              <a:ext uri="{FF2B5EF4-FFF2-40B4-BE49-F238E27FC236}">
                <a16:creationId xmlns:a16="http://schemas.microsoft.com/office/drawing/2014/main" id="{949F77E7-3883-4FE3-17CA-19A947B1AA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914400"/>
            <a:ext cx="9231313" cy="5992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4AEBDE-46E5-2882-6859-324BED9626AA}"/>
              </a:ext>
            </a:extLst>
          </p:cNvPr>
          <p:cNvSpPr/>
          <p:nvPr/>
        </p:nvSpPr>
        <p:spPr>
          <a:xfrm>
            <a:off x="0" y="92075"/>
            <a:ext cx="9144000" cy="9382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6" name="Picture 2">
            <a:extLst>
              <a:ext uri="{FF2B5EF4-FFF2-40B4-BE49-F238E27FC236}">
                <a16:creationId xmlns:a16="http://schemas.microsoft.com/office/drawing/2014/main" id="{73935222-2CDC-C43C-708F-39E462A22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5" y="84138"/>
            <a:ext cx="5140325" cy="6651625"/>
          </a:xfrm>
          <a:prstGeom prst="rect">
            <a:avLst/>
          </a:prstGeom>
          <a:noFill/>
          <a:ln w="9525">
            <a:solidFill>
              <a:srgbClr val="333300"/>
            </a:solidFill>
            <a:miter lim="800000"/>
            <a:headEnd/>
            <a:tailEnd/>
          </a:ln>
          <a:effectLst>
            <a:outerShdw blurRad="292100" dist="139700" dir="2700000" algn="tl" rotWithShape="0">
              <a:srgbClr val="333333">
                <a:alpha val="64999"/>
              </a:srgbClr>
            </a:outerShdw>
          </a:effectLst>
          <a:extLst>
            <a:ext uri="{909E8E84-426E-40DD-AFC4-6F175D3DCCD1}">
              <a14:hiddenFill xmlns:a14="http://schemas.microsoft.com/office/drawing/2010/main">
                <a:solidFill>
                  <a:schemeClr val="accent1"/>
                </a:solidFill>
              </a14:hiddenFill>
            </a:ext>
          </a:extLst>
        </p:spPr>
      </p:pic>
      <p:sp>
        <p:nvSpPr>
          <p:cNvPr id="6147" name="Rectangle 2">
            <a:extLst>
              <a:ext uri="{FF2B5EF4-FFF2-40B4-BE49-F238E27FC236}">
                <a16:creationId xmlns:a16="http://schemas.microsoft.com/office/drawing/2014/main" id="{4C3F1E59-6252-8669-DA99-A2FBD3003644}"/>
              </a:ext>
            </a:extLst>
          </p:cNvPr>
          <p:cNvSpPr>
            <a:spLocks noChangeArrowheads="1"/>
          </p:cNvSpPr>
          <p:nvPr/>
        </p:nvSpPr>
        <p:spPr bwMode="auto">
          <a:xfrm>
            <a:off x="5381625" y="104775"/>
            <a:ext cx="35956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2400" b="1">
                <a:solidFill>
                  <a:schemeClr val="bg1"/>
                </a:solidFill>
                <a:latin typeface="Arial" panose="020B0604020202020204" pitchFamily="34" charset="0"/>
                <a:cs typeface="Arial" panose="020B0604020202020204" pitchFamily="34" charset="0"/>
              </a:rPr>
              <a:t>Refine Definition</a:t>
            </a:r>
          </a:p>
          <a:p>
            <a:pPr algn="ctr"/>
            <a:r>
              <a:rPr lang="en-US" altLang="en-US" sz="2400" b="1">
                <a:solidFill>
                  <a:schemeClr val="bg1"/>
                </a:solidFill>
                <a:latin typeface="Arial" panose="020B0604020202020204" pitchFamily="34" charset="0"/>
                <a:cs typeface="Arial" panose="020B0604020202020204" pitchFamily="34" charset="0"/>
              </a:rPr>
              <a:t> for Older Forests</a:t>
            </a:r>
          </a:p>
        </p:txBody>
      </p:sp>
      <p:sp>
        <p:nvSpPr>
          <p:cNvPr id="8" name="Rectangle 7">
            <a:extLst>
              <a:ext uri="{FF2B5EF4-FFF2-40B4-BE49-F238E27FC236}">
                <a16:creationId xmlns:a16="http://schemas.microsoft.com/office/drawing/2014/main" id="{F8A02188-103C-5D34-C9E6-B2ACD084877D}"/>
              </a:ext>
            </a:extLst>
          </p:cNvPr>
          <p:cNvSpPr/>
          <p:nvPr/>
        </p:nvSpPr>
        <p:spPr>
          <a:xfrm>
            <a:off x="5440363" y="1665288"/>
            <a:ext cx="3695700" cy="4832350"/>
          </a:xfrm>
          <a:prstGeom prst="rect">
            <a:avLst/>
          </a:prstGeom>
        </p:spPr>
        <p:txBody>
          <a:bodyPr>
            <a:spAutoFit/>
          </a:bodyPr>
          <a:lstStyle/>
          <a:p>
            <a:pPr fontAlgn="auto">
              <a:spcBef>
                <a:spcPts val="0"/>
              </a:spcBef>
              <a:spcAft>
                <a:spcPts val="0"/>
              </a:spcAft>
              <a:defRPr/>
            </a:pPr>
            <a:r>
              <a:rPr lang="en-US" sz="2200" b="1" dirty="0">
                <a:solidFill>
                  <a:srgbClr val="333300"/>
                </a:solidFill>
                <a:latin typeface="Arial" panose="020B0604020202020204" pitchFamily="34" charset="0"/>
                <a:ea typeface="+mn-ea"/>
                <a:cs typeface="Arial" panose="020B0604020202020204" pitchFamily="34" charset="0"/>
              </a:rPr>
              <a:t>Page 24 </a:t>
            </a:r>
            <a:endParaRPr lang="en-US" sz="2200" dirty="0">
              <a:solidFill>
                <a:srgbClr val="333300"/>
              </a:solidFill>
              <a:latin typeface="Arial" panose="020B0604020202020204" pitchFamily="34" charset="0"/>
              <a:ea typeface="+mn-ea"/>
              <a:cs typeface="Arial" panose="020B0604020202020204" pitchFamily="34" charset="0"/>
            </a:endParaRPr>
          </a:p>
          <a:p>
            <a:pPr fontAlgn="auto">
              <a:spcBef>
                <a:spcPts val="0"/>
              </a:spcBef>
              <a:spcAft>
                <a:spcPts val="0"/>
              </a:spcAft>
              <a:defRPr/>
            </a:pPr>
            <a:r>
              <a:rPr lang="en-US" sz="2200" dirty="0">
                <a:solidFill>
                  <a:srgbClr val="333300"/>
                </a:solidFill>
                <a:latin typeface="Arial" panose="020B0604020202020204" pitchFamily="34" charset="0"/>
                <a:ea typeface="+mn-ea"/>
                <a:cs typeface="Arial" panose="020B0604020202020204" pitchFamily="34" charset="0"/>
              </a:rPr>
              <a:t>Existing definitions provided black and white answers, while in the real world structure and composition differ in gradients.</a:t>
            </a:r>
          </a:p>
          <a:p>
            <a:pPr fontAlgn="auto">
              <a:spcBef>
                <a:spcPts val="0"/>
              </a:spcBef>
              <a:spcAft>
                <a:spcPts val="0"/>
              </a:spcAft>
              <a:defRPr/>
            </a:pPr>
            <a:endParaRPr lang="en-US" sz="2200" dirty="0">
              <a:solidFill>
                <a:srgbClr val="333300"/>
              </a:solidFill>
              <a:latin typeface="Arial" panose="020B0604020202020204" pitchFamily="34" charset="0"/>
              <a:ea typeface="+mn-ea"/>
              <a:cs typeface="Arial" panose="020B0604020202020204" pitchFamily="34" charset="0"/>
            </a:endParaRPr>
          </a:p>
          <a:p>
            <a:pPr fontAlgn="auto">
              <a:spcBef>
                <a:spcPts val="0"/>
              </a:spcBef>
              <a:spcAft>
                <a:spcPts val="0"/>
              </a:spcAft>
              <a:defRPr/>
            </a:pPr>
            <a:r>
              <a:rPr lang="en-US" sz="2200" b="1" dirty="0">
                <a:solidFill>
                  <a:srgbClr val="333300"/>
                </a:solidFill>
                <a:latin typeface="Arial" panose="020B0604020202020204" pitchFamily="34" charset="0"/>
                <a:ea typeface="+mn-ea"/>
                <a:cs typeface="Arial" panose="020B0604020202020204" pitchFamily="34" charset="0"/>
              </a:rPr>
              <a:t>Page 31 </a:t>
            </a:r>
            <a:endParaRPr lang="en-US" sz="2200" dirty="0">
              <a:solidFill>
                <a:srgbClr val="333300"/>
              </a:solidFill>
              <a:latin typeface="Arial" panose="020B0604020202020204" pitchFamily="34" charset="0"/>
              <a:ea typeface="+mn-ea"/>
              <a:cs typeface="Arial" panose="020B0604020202020204" pitchFamily="34" charset="0"/>
            </a:endParaRPr>
          </a:p>
          <a:p>
            <a:pPr fontAlgn="auto">
              <a:spcBef>
                <a:spcPts val="0"/>
              </a:spcBef>
              <a:spcAft>
                <a:spcPts val="0"/>
              </a:spcAft>
              <a:defRPr/>
            </a:pPr>
            <a:r>
              <a:rPr lang="en-US" sz="2200" i="1" dirty="0">
                <a:solidFill>
                  <a:srgbClr val="3333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Need refined definitions or indices</a:t>
            </a:r>
            <a:r>
              <a:rPr lang="en-US" sz="2200" i="1" dirty="0">
                <a:solidFill>
                  <a:srgbClr val="333300"/>
                </a:solidFill>
                <a:latin typeface="Arial" panose="020B0604020202020204" pitchFamily="34" charset="0"/>
                <a:ea typeface="+mn-ea"/>
                <a:cs typeface="Arial" panose="020B0604020202020204" pitchFamily="34" charset="0"/>
              </a:rPr>
              <a:t> </a:t>
            </a:r>
            <a:r>
              <a:rPr lang="en-US" sz="2200" dirty="0">
                <a:solidFill>
                  <a:srgbClr val="333300"/>
                </a:solidFill>
                <a:latin typeface="Arial" panose="020B0604020202020204" pitchFamily="34" charset="0"/>
                <a:ea typeface="+mn-ea"/>
                <a:cs typeface="Arial" panose="020B0604020202020204" pitchFamily="34" charset="0"/>
              </a:rPr>
              <a:t>to assign plots and remotely sensed stands to a position along a continuum of older forest structure and composition.</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3EEBD0-FB89-7CED-0B4C-34E5F595673E}"/>
              </a:ext>
            </a:extLst>
          </p:cNvPr>
          <p:cNvSpPr/>
          <p:nvPr/>
        </p:nvSpPr>
        <p:spPr>
          <a:xfrm>
            <a:off x="0" y="92075"/>
            <a:ext cx="9144000" cy="9382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70" name="TextBox 2">
            <a:extLst>
              <a:ext uri="{FF2B5EF4-FFF2-40B4-BE49-F238E27FC236}">
                <a16:creationId xmlns:a16="http://schemas.microsoft.com/office/drawing/2014/main" id="{3785C573-1D43-88ED-A526-986B73183CC2}"/>
              </a:ext>
            </a:extLst>
          </p:cNvPr>
          <p:cNvSpPr txBox="1">
            <a:spLocks noChangeArrowheads="1"/>
          </p:cNvSpPr>
          <p:nvPr/>
        </p:nvSpPr>
        <p:spPr bwMode="auto">
          <a:xfrm>
            <a:off x="9525" y="147638"/>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4000" b="1">
                <a:solidFill>
                  <a:schemeClr val="bg1"/>
                </a:solidFill>
                <a:latin typeface="Arial" panose="020B0604020202020204" pitchFamily="34" charset="0"/>
                <a:cs typeface="Arial" panose="020B0604020202020204" pitchFamily="34" charset="0"/>
              </a:rPr>
              <a:t>Previous Monitoring Definition</a:t>
            </a:r>
          </a:p>
        </p:txBody>
      </p:sp>
      <p:sp>
        <p:nvSpPr>
          <p:cNvPr id="7171" name="TextBox 25">
            <a:extLst>
              <a:ext uri="{FF2B5EF4-FFF2-40B4-BE49-F238E27FC236}">
                <a16:creationId xmlns:a16="http://schemas.microsoft.com/office/drawing/2014/main" id="{A835A1AE-0B25-4204-49A3-B36986AB9655}"/>
              </a:ext>
            </a:extLst>
          </p:cNvPr>
          <p:cNvSpPr txBox="1">
            <a:spLocks noChangeArrowheads="1"/>
          </p:cNvSpPr>
          <p:nvPr/>
        </p:nvSpPr>
        <p:spPr bwMode="auto">
          <a:xfrm>
            <a:off x="4376738" y="3033713"/>
            <a:ext cx="454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3600" b="1">
                <a:solidFill>
                  <a:srgbClr val="333300"/>
                </a:solidFill>
                <a:latin typeface="Arial" panose="020B0604020202020204" pitchFamily="34" charset="0"/>
                <a:cs typeface="Arial" panose="020B0604020202020204" pitchFamily="34" charset="0"/>
              </a:rPr>
              <a:t>+</a:t>
            </a:r>
          </a:p>
        </p:txBody>
      </p:sp>
      <p:sp>
        <p:nvSpPr>
          <p:cNvPr id="7172" name="TextBox 26">
            <a:extLst>
              <a:ext uri="{FF2B5EF4-FFF2-40B4-BE49-F238E27FC236}">
                <a16:creationId xmlns:a16="http://schemas.microsoft.com/office/drawing/2014/main" id="{AF5CF5DB-D931-B439-4F6C-DFF078F6AEF4}"/>
              </a:ext>
            </a:extLst>
          </p:cNvPr>
          <p:cNvSpPr txBox="1">
            <a:spLocks noChangeArrowheads="1"/>
          </p:cNvSpPr>
          <p:nvPr/>
        </p:nvSpPr>
        <p:spPr bwMode="auto">
          <a:xfrm>
            <a:off x="4929188" y="2663825"/>
            <a:ext cx="150336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2800" b="1">
                <a:solidFill>
                  <a:srgbClr val="333300"/>
                </a:solidFill>
                <a:latin typeface="Arial" panose="020B0604020202020204" pitchFamily="34" charset="0"/>
                <a:cs typeface="Arial" panose="020B0604020202020204" pitchFamily="34" charset="0"/>
              </a:rPr>
              <a:t>Canopy</a:t>
            </a:r>
          </a:p>
          <a:p>
            <a:pPr algn="ctr"/>
            <a:r>
              <a:rPr lang="en-US" altLang="en-US" sz="2800" b="1">
                <a:solidFill>
                  <a:srgbClr val="333300"/>
                </a:solidFill>
                <a:latin typeface="Arial" panose="020B0604020202020204" pitchFamily="34" charset="0"/>
                <a:cs typeface="Arial" panose="020B0604020202020204" pitchFamily="34" charset="0"/>
              </a:rPr>
              <a:t>Cover</a:t>
            </a:r>
          </a:p>
          <a:p>
            <a:pPr algn="ctr"/>
            <a:r>
              <a:rPr lang="en-US" altLang="en-US" sz="2800" b="1">
                <a:solidFill>
                  <a:srgbClr val="333300"/>
                </a:solidFill>
                <a:latin typeface="Arial" panose="020B0604020202020204" pitchFamily="34" charset="0"/>
                <a:cs typeface="Arial" panose="020B0604020202020204" pitchFamily="34" charset="0"/>
              </a:rPr>
              <a:t>≥10%</a:t>
            </a:r>
          </a:p>
        </p:txBody>
      </p:sp>
      <p:sp>
        <p:nvSpPr>
          <p:cNvPr id="7173" name="TextBox 12">
            <a:extLst>
              <a:ext uri="{FF2B5EF4-FFF2-40B4-BE49-F238E27FC236}">
                <a16:creationId xmlns:a16="http://schemas.microsoft.com/office/drawing/2014/main" id="{B1B927E9-4315-DB38-6AAE-37926C871A11}"/>
              </a:ext>
            </a:extLst>
          </p:cNvPr>
          <p:cNvSpPr txBox="1">
            <a:spLocks noChangeArrowheads="1"/>
          </p:cNvSpPr>
          <p:nvPr/>
        </p:nvSpPr>
        <p:spPr bwMode="auto">
          <a:xfrm>
            <a:off x="0" y="62738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3200" b="1">
                <a:solidFill>
                  <a:srgbClr val="333300"/>
                </a:solidFill>
                <a:latin typeface="Arial" panose="020B0604020202020204" pitchFamily="34" charset="0"/>
                <a:cs typeface="Arial" panose="020B0604020202020204" pitchFamily="34" charset="0"/>
              </a:rPr>
              <a:t>Too simple and hard to interpret change</a:t>
            </a:r>
          </a:p>
        </p:txBody>
      </p:sp>
      <p:sp>
        <p:nvSpPr>
          <p:cNvPr id="7174" name="TextBox 9">
            <a:extLst>
              <a:ext uri="{FF2B5EF4-FFF2-40B4-BE49-F238E27FC236}">
                <a16:creationId xmlns:a16="http://schemas.microsoft.com/office/drawing/2014/main" id="{59D0C117-5A8C-8701-4E90-F850AAC31E20}"/>
              </a:ext>
            </a:extLst>
          </p:cNvPr>
          <p:cNvSpPr txBox="1">
            <a:spLocks noChangeArrowheads="1"/>
          </p:cNvSpPr>
          <p:nvPr/>
        </p:nvSpPr>
        <p:spPr bwMode="auto">
          <a:xfrm>
            <a:off x="2884488" y="4381500"/>
            <a:ext cx="19462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2800" b="1">
                <a:solidFill>
                  <a:srgbClr val="333300"/>
                </a:solidFill>
                <a:latin typeface="Arial" panose="020B0604020202020204" pitchFamily="34" charset="0"/>
                <a:cs typeface="Arial" panose="020B0604020202020204" pitchFamily="34" charset="0"/>
              </a:rPr>
              <a:t>Average</a:t>
            </a:r>
          </a:p>
          <a:p>
            <a:pPr algn="ctr"/>
            <a:r>
              <a:rPr lang="en-US" altLang="en-US" sz="2800" b="1">
                <a:solidFill>
                  <a:srgbClr val="333300"/>
                </a:solidFill>
                <a:latin typeface="Arial" panose="020B0604020202020204" pitchFamily="34" charset="0"/>
                <a:cs typeface="Arial" panose="020B0604020202020204" pitchFamily="34" charset="0"/>
              </a:rPr>
              <a:t>DBH ≥20in</a:t>
            </a:r>
          </a:p>
          <a:p>
            <a:pPr algn="ctr"/>
            <a:endParaRPr lang="en-US" altLang="en-US" sz="2800" b="1">
              <a:solidFill>
                <a:srgbClr val="333300"/>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A8018599-5FDF-EA17-C27A-33A2D95B6024}"/>
              </a:ext>
            </a:extLst>
          </p:cNvPr>
          <p:cNvGrpSpPr/>
          <p:nvPr/>
        </p:nvGrpSpPr>
        <p:grpSpPr>
          <a:xfrm>
            <a:off x="3370690" y="2124994"/>
            <a:ext cx="893809" cy="2242972"/>
            <a:chOff x="7503653" y="2739238"/>
            <a:chExt cx="893809" cy="2242972"/>
          </a:xfrm>
          <a:effectLst>
            <a:outerShdw blurRad="50800" dist="38100" dir="2700000" algn="tl" rotWithShape="0">
              <a:prstClr val="black">
                <a:alpha val="40000"/>
              </a:prstClr>
            </a:outerShdw>
          </a:effectLst>
        </p:grpSpPr>
        <p:grpSp>
          <p:nvGrpSpPr>
            <p:cNvPr id="12" name="Group 11">
              <a:extLst>
                <a:ext uri="{FF2B5EF4-FFF2-40B4-BE49-F238E27FC236}">
                  <a16:creationId xmlns:a16="http://schemas.microsoft.com/office/drawing/2014/main" id="{CDEABB25-D4F7-8D80-A5AE-2719F4EADB02}"/>
                </a:ext>
              </a:extLst>
            </p:cNvPr>
            <p:cNvGrpSpPr/>
            <p:nvPr/>
          </p:nvGrpSpPr>
          <p:grpSpPr>
            <a:xfrm>
              <a:off x="7575671" y="2739238"/>
              <a:ext cx="821791" cy="2223329"/>
              <a:chOff x="7575671" y="2730446"/>
              <a:chExt cx="821791" cy="2223329"/>
            </a:xfrm>
          </p:grpSpPr>
          <p:sp>
            <p:nvSpPr>
              <p:cNvPr id="15" name="Freeform 14">
                <a:extLst>
                  <a:ext uri="{FF2B5EF4-FFF2-40B4-BE49-F238E27FC236}">
                    <a16:creationId xmlns:a16="http://schemas.microsoft.com/office/drawing/2014/main" id="{B1102FD4-99F4-BBD6-5D94-BB18C6289313}"/>
                  </a:ext>
                </a:extLst>
              </p:cNvPr>
              <p:cNvSpPr/>
              <p:nvPr/>
            </p:nvSpPr>
            <p:spPr>
              <a:xfrm>
                <a:off x="7833122" y="3686855"/>
                <a:ext cx="201707" cy="1237384"/>
              </a:xfrm>
              <a:custGeom>
                <a:avLst/>
                <a:gdLst>
                  <a:gd name="connsiteX0" fmla="*/ 79899 w 181992"/>
                  <a:gd name="connsiteY0" fmla="*/ 0 h 1189608"/>
                  <a:gd name="connsiteX1" fmla="*/ 75460 w 181992"/>
                  <a:gd name="connsiteY1" fmla="*/ 110971 h 1189608"/>
                  <a:gd name="connsiteX2" fmla="*/ 8877 w 181992"/>
                  <a:gd name="connsiteY2" fmla="*/ 159798 h 1189608"/>
                  <a:gd name="connsiteX3" fmla="*/ 71021 w 181992"/>
                  <a:gd name="connsiteY3" fmla="*/ 159798 h 1189608"/>
                  <a:gd name="connsiteX4" fmla="*/ 66582 w 181992"/>
                  <a:gd name="connsiteY4" fmla="*/ 244136 h 1189608"/>
                  <a:gd name="connsiteX5" fmla="*/ 17755 w 181992"/>
                  <a:gd name="connsiteY5" fmla="*/ 284086 h 1189608"/>
                  <a:gd name="connsiteX6" fmla="*/ 62143 w 181992"/>
                  <a:gd name="connsiteY6" fmla="*/ 284086 h 1189608"/>
                  <a:gd name="connsiteX7" fmla="*/ 71021 w 181992"/>
                  <a:gd name="connsiteY7" fmla="*/ 284086 h 1189608"/>
                  <a:gd name="connsiteX8" fmla="*/ 0 w 181992"/>
                  <a:gd name="connsiteY8" fmla="*/ 1189608 h 1189608"/>
                  <a:gd name="connsiteX9" fmla="*/ 102093 w 181992"/>
                  <a:gd name="connsiteY9" fmla="*/ 1189608 h 1189608"/>
                  <a:gd name="connsiteX10" fmla="*/ 115410 w 181992"/>
                  <a:gd name="connsiteY10" fmla="*/ 239697 h 1189608"/>
                  <a:gd name="connsiteX11" fmla="*/ 181992 w 181992"/>
                  <a:gd name="connsiteY11" fmla="*/ 270769 h 1189608"/>
                  <a:gd name="connsiteX12" fmla="*/ 115410 w 181992"/>
                  <a:gd name="connsiteY12" fmla="*/ 230820 h 1189608"/>
                  <a:gd name="connsiteX13" fmla="*/ 79899 w 181992"/>
                  <a:gd name="connsiteY13" fmla="*/ 0 h 11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992" h="1189608">
                    <a:moveTo>
                      <a:pt x="79899" y="0"/>
                    </a:moveTo>
                    <a:lnTo>
                      <a:pt x="75460" y="110971"/>
                    </a:lnTo>
                    <a:lnTo>
                      <a:pt x="8877" y="159798"/>
                    </a:lnTo>
                    <a:lnTo>
                      <a:pt x="71021" y="159798"/>
                    </a:lnTo>
                    <a:lnTo>
                      <a:pt x="66582" y="244136"/>
                    </a:lnTo>
                    <a:lnTo>
                      <a:pt x="17755" y="284086"/>
                    </a:lnTo>
                    <a:lnTo>
                      <a:pt x="62143" y="284086"/>
                    </a:lnTo>
                    <a:lnTo>
                      <a:pt x="71021" y="284086"/>
                    </a:lnTo>
                    <a:lnTo>
                      <a:pt x="0" y="1189608"/>
                    </a:lnTo>
                    <a:lnTo>
                      <a:pt x="102093" y="1189608"/>
                    </a:lnTo>
                    <a:lnTo>
                      <a:pt x="115410" y="239697"/>
                    </a:lnTo>
                    <a:lnTo>
                      <a:pt x="181992" y="270769"/>
                    </a:lnTo>
                    <a:lnTo>
                      <a:pt x="115410" y="230820"/>
                    </a:lnTo>
                    <a:cubicBezTo>
                      <a:pt x="116889" y="161278"/>
                      <a:pt x="118369" y="91736"/>
                      <a:pt x="79899" y="0"/>
                    </a:cubicBez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Freeform 15">
                <a:extLst>
                  <a:ext uri="{FF2B5EF4-FFF2-40B4-BE49-F238E27FC236}">
                    <a16:creationId xmlns:a16="http://schemas.microsoft.com/office/drawing/2014/main" id="{7D521285-1143-EE94-D30F-428E02CFFDC1}"/>
                  </a:ext>
                </a:extLst>
              </p:cNvPr>
              <p:cNvSpPr/>
              <p:nvPr/>
            </p:nvSpPr>
            <p:spPr>
              <a:xfrm>
                <a:off x="8086137" y="3610344"/>
                <a:ext cx="137604" cy="1322773"/>
              </a:xfrm>
              <a:custGeom>
                <a:avLst/>
                <a:gdLst>
                  <a:gd name="connsiteX0" fmla="*/ 137604 w 137604"/>
                  <a:gd name="connsiteY0" fmla="*/ 0 h 1322773"/>
                  <a:gd name="connsiteX1" fmla="*/ 93215 w 137604"/>
                  <a:gd name="connsiteY1" fmla="*/ 1322773 h 1322773"/>
                  <a:gd name="connsiteX2" fmla="*/ 0 w 137604"/>
                  <a:gd name="connsiteY2" fmla="*/ 1309456 h 1322773"/>
                  <a:gd name="connsiteX3" fmla="*/ 97654 w 137604"/>
                  <a:gd name="connsiteY3" fmla="*/ 226380 h 1322773"/>
                  <a:gd name="connsiteX4" fmla="*/ 35511 w 137604"/>
                  <a:gd name="connsiteY4" fmla="*/ 297402 h 1322773"/>
                  <a:gd name="connsiteX5" fmla="*/ 97654 w 137604"/>
                  <a:gd name="connsiteY5" fmla="*/ 213064 h 1322773"/>
                  <a:gd name="connsiteX6" fmla="*/ 97654 w 137604"/>
                  <a:gd name="connsiteY6" fmla="*/ 57705 h 1322773"/>
                  <a:gd name="connsiteX7" fmla="*/ 137604 w 137604"/>
                  <a:gd name="connsiteY7" fmla="*/ 0 h 1322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04" h="1322773">
                    <a:moveTo>
                      <a:pt x="137604" y="0"/>
                    </a:moveTo>
                    <a:lnTo>
                      <a:pt x="93215" y="1322773"/>
                    </a:lnTo>
                    <a:lnTo>
                      <a:pt x="0" y="1309456"/>
                    </a:lnTo>
                    <a:lnTo>
                      <a:pt x="97654" y="226380"/>
                    </a:lnTo>
                    <a:lnTo>
                      <a:pt x="35511" y="297402"/>
                    </a:lnTo>
                    <a:lnTo>
                      <a:pt x="97654" y="213064"/>
                    </a:lnTo>
                    <a:lnTo>
                      <a:pt x="97654" y="57705"/>
                    </a:lnTo>
                    <a:lnTo>
                      <a:pt x="137604"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7" name="Straight Connector 16">
                <a:extLst>
                  <a:ext uri="{FF2B5EF4-FFF2-40B4-BE49-F238E27FC236}">
                    <a16:creationId xmlns:a16="http://schemas.microsoft.com/office/drawing/2014/main" id="{054F0B0A-D8BD-C89D-F235-842E9ECA5F07}"/>
                  </a:ext>
                </a:extLst>
              </p:cNvPr>
              <p:cNvCxnSpPr/>
              <p:nvPr/>
            </p:nvCxnSpPr>
            <p:spPr>
              <a:xfrm flipV="1">
                <a:off x="7997766" y="4600891"/>
                <a:ext cx="14691" cy="338334"/>
              </a:xfrm>
              <a:prstGeom prst="line">
                <a:avLst/>
              </a:prstGeom>
              <a:ln w="19050">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D512744-6011-1D3C-F652-D3588B69806F}"/>
                  </a:ext>
                </a:extLst>
              </p:cNvPr>
              <p:cNvCxnSpPr/>
              <p:nvPr/>
            </p:nvCxnSpPr>
            <p:spPr>
              <a:xfrm flipH="1" flipV="1">
                <a:off x="8246189" y="4538792"/>
                <a:ext cx="7676" cy="389886"/>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sp>
            <p:nvSpPr>
              <p:cNvPr id="20" name="Freeform 19">
                <a:extLst>
                  <a:ext uri="{FF2B5EF4-FFF2-40B4-BE49-F238E27FC236}">
                    <a16:creationId xmlns:a16="http://schemas.microsoft.com/office/drawing/2014/main" id="{3F04FD6A-B02A-2C1B-3A74-D3CDD58C9BED}"/>
                  </a:ext>
                </a:extLst>
              </p:cNvPr>
              <p:cNvSpPr/>
              <p:nvPr/>
            </p:nvSpPr>
            <p:spPr>
              <a:xfrm>
                <a:off x="7915269" y="3965408"/>
                <a:ext cx="239123" cy="775341"/>
              </a:xfrm>
              <a:custGeom>
                <a:avLst/>
                <a:gdLst>
                  <a:gd name="connsiteX0" fmla="*/ 132590 w 239123"/>
                  <a:gd name="connsiteY0" fmla="*/ 0 h 775341"/>
                  <a:gd name="connsiteX1" fmla="*/ 132590 w 239123"/>
                  <a:gd name="connsiteY1" fmla="*/ 0 h 775341"/>
                  <a:gd name="connsiteX2" fmla="*/ 130382 w 239123"/>
                  <a:gd name="connsiteY2" fmla="*/ 39756 h 775341"/>
                  <a:gd name="connsiteX3" fmla="*/ 125964 w 239123"/>
                  <a:gd name="connsiteY3" fmla="*/ 53008 h 775341"/>
                  <a:gd name="connsiteX4" fmla="*/ 108295 w 239123"/>
                  <a:gd name="connsiteY4" fmla="*/ 70678 h 775341"/>
                  <a:gd name="connsiteX5" fmla="*/ 103877 w 239123"/>
                  <a:gd name="connsiteY5" fmla="*/ 75095 h 775341"/>
                  <a:gd name="connsiteX6" fmla="*/ 97251 w 239123"/>
                  <a:gd name="connsiteY6" fmla="*/ 88348 h 775341"/>
                  <a:gd name="connsiteX7" fmla="*/ 90625 w 239123"/>
                  <a:gd name="connsiteY7" fmla="*/ 90556 h 775341"/>
                  <a:gd name="connsiteX8" fmla="*/ 88417 w 239123"/>
                  <a:gd name="connsiteY8" fmla="*/ 97182 h 775341"/>
                  <a:gd name="connsiteX9" fmla="*/ 81790 w 239123"/>
                  <a:gd name="connsiteY9" fmla="*/ 108226 h 775341"/>
                  <a:gd name="connsiteX10" fmla="*/ 83999 w 239123"/>
                  <a:gd name="connsiteY10" fmla="*/ 117061 h 775341"/>
                  <a:gd name="connsiteX11" fmla="*/ 88417 w 239123"/>
                  <a:gd name="connsiteY11" fmla="*/ 123687 h 775341"/>
                  <a:gd name="connsiteX12" fmla="*/ 79582 w 239123"/>
                  <a:gd name="connsiteY12" fmla="*/ 136939 h 775341"/>
                  <a:gd name="connsiteX13" fmla="*/ 72956 w 239123"/>
                  <a:gd name="connsiteY13" fmla="*/ 139148 h 775341"/>
                  <a:gd name="connsiteX14" fmla="*/ 68538 w 239123"/>
                  <a:gd name="connsiteY14" fmla="*/ 143565 h 775341"/>
                  <a:gd name="connsiteX15" fmla="*/ 59704 w 239123"/>
                  <a:gd name="connsiteY15" fmla="*/ 156817 h 775341"/>
                  <a:gd name="connsiteX16" fmla="*/ 68538 w 239123"/>
                  <a:gd name="connsiteY16" fmla="*/ 159026 h 775341"/>
                  <a:gd name="connsiteX17" fmla="*/ 75164 w 239123"/>
                  <a:gd name="connsiteY17" fmla="*/ 161235 h 775341"/>
                  <a:gd name="connsiteX18" fmla="*/ 95043 w 239123"/>
                  <a:gd name="connsiteY18" fmla="*/ 159026 h 775341"/>
                  <a:gd name="connsiteX19" fmla="*/ 112712 w 239123"/>
                  <a:gd name="connsiteY19" fmla="*/ 161235 h 775341"/>
                  <a:gd name="connsiteX20" fmla="*/ 114921 w 239123"/>
                  <a:gd name="connsiteY20" fmla="*/ 183322 h 775341"/>
                  <a:gd name="connsiteX21" fmla="*/ 117130 w 239123"/>
                  <a:gd name="connsiteY21" fmla="*/ 189948 h 775341"/>
                  <a:gd name="connsiteX22" fmla="*/ 103877 w 239123"/>
                  <a:gd name="connsiteY22" fmla="*/ 196574 h 775341"/>
                  <a:gd name="connsiteX23" fmla="*/ 88417 w 239123"/>
                  <a:gd name="connsiteY23" fmla="*/ 203200 h 775341"/>
                  <a:gd name="connsiteX24" fmla="*/ 72956 w 239123"/>
                  <a:gd name="connsiteY24" fmla="*/ 216452 h 775341"/>
                  <a:gd name="connsiteX25" fmla="*/ 70747 w 239123"/>
                  <a:gd name="connsiteY25" fmla="*/ 225287 h 775341"/>
                  <a:gd name="connsiteX26" fmla="*/ 66330 w 239123"/>
                  <a:gd name="connsiteY26" fmla="*/ 231913 h 775341"/>
                  <a:gd name="connsiteX27" fmla="*/ 48660 w 239123"/>
                  <a:gd name="connsiteY27" fmla="*/ 247374 h 775341"/>
                  <a:gd name="connsiteX28" fmla="*/ 39825 w 239123"/>
                  <a:gd name="connsiteY28" fmla="*/ 260626 h 775341"/>
                  <a:gd name="connsiteX29" fmla="*/ 35408 w 239123"/>
                  <a:gd name="connsiteY29" fmla="*/ 267252 h 775341"/>
                  <a:gd name="connsiteX30" fmla="*/ 33199 w 239123"/>
                  <a:gd name="connsiteY30" fmla="*/ 273878 h 775341"/>
                  <a:gd name="connsiteX31" fmla="*/ 44243 w 239123"/>
                  <a:gd name="connsiteY31" fmla="*/ 276087 h 775341"/>
                  <a:gd name="connsiteX32" fmla="*/ 57495 w 239123"/>
                  <a:gd name="connsiteY32" fmla="*/ 271669 h 775341"/>
                  <a:gd name="connsiteX33" fmla="*/ 77373 w 239123"/>
                  <a:gd name="connsiteY33" fmla="*/ 260626 h 775341"/>
                  <a:gd name="connsiteX34" fmla="*/ 83999 w 239123"/>
                  <a:gd name="connsiteY34" fmla="*/ 258417 h 775341"/>
                  <a:gd name="connsiteX35" fmla="*/ 108295 w 239123"/>
                  <a:gd name="connsiteY35" fmla="*/ 256208 h 775341"/>
                  <a:gd name="connsiteX36" fmla="*/ 106086 w 239123"/>
                  <a:gd name="connsiteY36" fmla="*/ 269461 h 775341"/>
                  <a:gd name="connsiteX37" fmla="*/ 101669 w 239123"/>
                  <a:gd name="connsiteY37" fmla="*/ 276087 h 775341"/>
                  <a:gd name="connsiteX38" fmla="*/ 92834 w 239123"/>
                  <a:gd name="connsiteY38" fmla="*/ 289339 h 775341"/>
                  <a:gd name="connsiteX39" fmla="*/ 83999 w 239123"/>
                  <a:gd name="connsiteY39" fmla="*/ 315843 h 775341"/>
                  <a:gd name="connsiteX40" fmla="*/ 79582 w 239123"/>
                  <a:gd name="connsiteY40" fmla="*/ 322469 h 775341"/>
                  <a:gd name="connsiteX41" fmla="*/ 81790 w 239123"/>
                  <a:gd name="connsiteY41" fmla="*/ 329095 h 775341"/>
                  <a:gd name="connsiteX42" fmla="*/ 95043 w 239123"/>
                  <a:gd name="connsiteY42" fmla="*/ 331304 h 775341"/>
                  <a:gd name="connsiteX43" fmla="*/ 86208 w 239123"/>
                  <a:gd name="connsiteY43" fmla="*/ 348974 h 775341"/>
                  <a:gd name="connsiteX44" fmla="*/ 77373 w 239123"/>
                  <a:gd name="connsiteY44" fmla="*/ 351182 h 775341"/>
                  <a:gd name="connsiteX45" fmla="*/ 66330 w 239123"/>
                  <a:gd name="connsiteY45" fmla="*/ 360017 h 775341"/>
                  <a:gd name="connsiteX46" fmla="*/ 61912 w 239123"/>
                  <a:gd name="connsiteY46" fmla="*/ 364435 h 775341"/>
                  <a:gd name="connsiteX47" fmla="*/ 48660 w 239123"/>
                  <a:gd name="connsiteY47" fmla="*/ 371061 h 775341"/>
                  <a:gd name="connsiteX48" fmla="*/ 44243 w 239123"/>
                  <a:gd name="connsiteY48" fmla="*/ 384313 h 775341"/>
                  <a:gd name="connsiteX49" fmla="*/ 42034 w 239123"/>
                  <a:gd name="connsiteY49" fmla="*/ 390939 h 775341"/>
                  <a:gd name="connsiteX50" fmla="*/ 53077 w 239123"/>
                  <a:gd name="connsiteY50" fmla="*/ 395356 h 775341"/>
                  <a:gd name="connsiteX51" fmla="*/ 64121 w 239123"/>
                  <a:gd name="connsiteY51" fmla="*/ 393148 h 775341"/>
                  <a:gd name="connsiteX52" fmla="*/ 79582 w 239123"/>
                  <a:gd name="connsiteY52" fmla="*/ 388730 h 775341"/>
                  <a:gd name="connsiteX53" fmla="*/ 103877 w 239123"/>
                  <a:gd name="connsiteY53" fmla="*/ 390939 h 775341"/>
                  <a:gd name="connsiteX54" fmla="*/ 101669 w 239123"/>
                  <a:gd name="connsiteY54" fmla="*/ 410817 h 775341"/>
                  <a:gd name="connsiteX55" fmla="*/ 99460 w 239123"/>
                  <a:gd name="connsiteY55" fmla="*/ 417443 h 775341"/>
                  <a:gd name="connsiteX56" fmla="*/ 97251 w 239123"/>
                  <a:gd name="connsiteY56" fmla="*/ 426278 h 775341"/>
                  <a:gd name="connsiteX57" fmla="*/ 90625 w 239123"/>
                  <a:gd name="connsiteY57" fmla="*/ 428487 h 775341"/>
                  <a:gd name="connsiteX58" fmla="*/ 79582 w 239123"/>
                  <a:gd name="connsiteY58" fmla="*/ 430695 h 775341"/>
                  <a:gd name="connsiteX59" fmla="*/ 75164 w 239123"/>
                  <a:gd name="connsiteY59" fmla="*/ 437322 h 775341"/>
                  <a:gd name="connsiteX60" fmla="*/ 66330 w 239123"/>
                  <a:gd name="connsiteY60" fmla="*/ 439530 h 775341"/>
                  <a:gd name="connsiteX61" fmla="*/ 59704 w 239123"/>
                  <a:gd name="connsiteY61" fmla="*/ 443948 h 775341"/>
                  <a:gd name="connsiteX62" fmla="*/ 48660 w 239123"/>
                  <a:gd name="connsiteY62" fmla="*/ 452782 h 775341"/>
                  <a:gd name="connsiteX63" fmla="*/ 44243 w 239123"/>
                  <a:gd name="connsiteY63" fmla="*/ 457200 h 775341"/>
                  <a:gd name="connsiteX64" fmla="*/ 35408 w 239123"/>
                  <a:gd name="connsiteY64" fmla="*/ 461617 h 775341"/>
                  <a:gd name="connsiteX65" fmla="*/ 26573 w 239123"/>
                  <a:gd name="connsiteY65" fmla="*/ 472661 h 775341"/>
                  <a:gd name="connsiteX66" fmla="*/ 17738 w 239123"/>
                  <a:gd name="connsiteY66" fmla="*/ 477078 h 775341"/>
                  <a:gd name="connsiteX67" fmla="*/ 15530 w 239123"/>
                  <a:gd name="connsiteY67" fmla="*/ 483704 h 775341"/>
                  <a:gd name="connsiteX68" fmla="*/ 8904 w 239123"/>
                  <a:gd name="connsiteY68" fmla="*/ 485913 h 775341"/>
                  <a:gd name="connsiteX69" fmla="*/ 6695 w 239123"/>
                  <a:gd name="connsiteY69" fmla="*/ 499165 h 775341"/>
                  <a:gd name="connsiteX70" fmla="*/ 13321 w 239123"/>
                  <a:gd name="connsiteY70" fmla="*/ 514626 h 775341"/>
                  <a:gd name="connsiteX71" fmla="*/ 22156 w 239123"/>
                  <a:gd name="connsiteY71" fmla="*/ 525669 h 775341"/>
                  <a:gd name="connsiteX72" fmla="*/ 33199 w 239123"/>
                  <a:gd name="connsiteY72" fmla="*/ 521252 h 775341"/>
                  <a:gd name="connsiteX73" fmla="*/ 44243 w 239123"/>
                  <a:gd name="connsiteY73" fmla="*/ 510208 h 775341"/>
                  <a:gd name="connsiteX74" fmla="*/ 70747 w 239123"/>
                  <a:gd name="connsiteY74" fmla="*/ 499165 h 775341"/>
                  <a:gd name="connsiteX75" fmla="*/ 77373 w 239123"/>
                  <a:gd name="connsiteY75" fmla="*/ 494748 h 775341"/>
                  <a:gd name="connsiteX76" fmla="*/ 86208 w 239123"/>
                  <a:gd name="connsiteY76" fmla="*/ 485913 h 775341"/>
                  <a:gd name="connsiteX77" fmla="*/ 90625 w 239123"/>
                  <a:gd name="connsiteY77" fmla="*/ 492539 h 775341"/>
                  <a:gd name="connsiteX78" fmla="*/ 88417 w 239123"/>
                  <a:gd name="connsiteY78" fmla="*/ 505791 h 775341"/>
                  <a:gd name="connsiteX79" fmla="*/ 86208 w 239123"/>
                  <a:gd name="connsiteY79" fmla="*/ 512417 h 775341"/>
                  <a:gd name="connsiteX80" fmla="*/ 79582 w 239123"/>
                  <a:gd name="connsiteY80" fmla="*/ 514626 h 775341"/>
                  <a:gd name="connsiteX81" fmla="*/ 61912 w 239123"/>
                  <a:gd name="connsiteY81" fmla="*/ 519043 h 775341"/>
                  <a:gd name="connsiteX82" fmla="*/ 57495 w 239123"/>
                  <a:gd name="connsiteY82" fmla="*/ 523461 h 775341"/>
                  <a:gd name="connsiteX83" fmla="*/ 50869 w 239123"/>
                  <a:gd name="connsiteY83" fmla="*/ 527878 h 775341"/>
                  <a:gd name="connsiteX84" fmla="*/ 53077 w 239123"/>
                  <a:gd name="connsiteY84" fmla="*/ 549965 h 775341"/>
                  <a:gd name="connsiteX85" fmla="*/ 86208 w 239123"/>
                  <a:gd name="connsiteY85" fmla="*/ 556591 h 775341"/>
                  <a:gd name="connsiteX86" fmla="*/ 81790 w 239123"/>
                  <a:gd name="connsiteY86" fmla="*/ 569843 h 775341"/>
                  <a:gd name="connsiteX87" fmla="*/ 75164 w 239123"/>
                  <a:gd name="connsiteY87" fmla="*/ 600765 h 775341"/>
                  <a:gd name="connsiteX88" fmla="*/ 61912 w 239123"/>
                  <a:gd name="connsiteY88" fmla="*/ 622852 h 775341"/>
                  <a:gd name="connsiteX89" fmla="*/ 55286 w 239123"/>
                  <a:gd name="connsiteY89" fmla="*/ 627269 h 775341"/>
                  <a:gd name="connsiteX90" fmla="*/ 46451 w 239123"/>
                  <a:gd name="connsiteY90" fmla="*/ 638313 h 775341"/>
                  <a:gd name="connsiteX91" fmla="*/ 39825 w 239123"/>
                  <a:gd name="connsiteY91" fmla="*/ 642730 h 775341"/>
                  <a:gd name="connsiteX92" fmla="*/ 30990 w 239123"/>
                  <a:gd name="connsiteY92" fmla="*/ 651565 h 775341"/>
                  <a:gd name="connsiteX93" fmla="*/ 26573 w 239123"/>
                  <a:gd name="connsiteY93" fmla="*/ 658191 h 775341"/>
                  <a:gd name="connsiteX94" fmla="*/ 19947 w 239123"/>
                  <a:gd name="connsiteY94" fmla="*/ 662608 h 775341"/>
                  <a:gd name="connsiteX95" fmla="*/ 6695 w 239123"/>
                  <a:gd name="connsiteY95" fmla="*/ 675861 h 775341"/>
                  <a:gd name="connsiteX96" fmla="*/ 2277 w 239123"/>
                  <a:gd name="connsiteY96" fmla="*/ 680278 h 775341"/>
                  <a:gd name="connsiteX97" fmla="*/ 69 w 239123"/>
                  <a:gd name="connsiteY97" fmla="*/ 686904 h 775341"/>
                  <a:gd name="connsiteX98" fmla="*/ 11112 w 239123"/>
                  <a:gd name="connsiteY98" fmla="*/ 693530 h 775341"/>
                  <a:gd name="connsiteX99" fmla="*/ 28782 w 239123"/>
                  <a:gd name="connsiteY99" fmla="*/ 691322 h 775341"/>
                  <a:gd name="connsiteX100" fmla="*/ 44243 w 239123"/>
                  <a:gd name="connsiteY100" fmla="*/ 680278 h 775341"/>
                  <a:gd name="connsiteX101" fmla="*/ 57495 w 239123"/>
                  <a:gd name="connsiteY101" fmla="*/ 678069 h 775341"/>
                  <a:gd name="connsiteX102" fmla="*/ 70747 w 239123"/>
                  <a:gd name="connsiteY102" fmla="*/ 673652 h 775341"/>
                  <a:gd name="connsiteX103" fmla="*/ 77373 w 239123"/>
                  <a:gd name="connsiteY103" fmla="*/ 667026 h 775341"/>
                  <a:gd name="connsiteX104" fmla="*/ 90625 w 239123"/>
                  <a:gd name="connsiteY104" fmla="*/ 662608 h 775341"/>
                  <a:gd name="connsiteX105" fmla="*/ 99460 w 239123"/>
                  <a:gd name="connsiteY105" fmla="*/ 667026 h 775341"/>
                  <a:gd name="connsiteX106" fmla="*/ 90625 w 239123"/>
                  <a:gd name="connsiteY106" fmla="*/ 686904 h 775341"/>
                  <a:gd name="connsiteX107" fmla="*/ 86208 w 239123"/>
                  <a:gd name="connsiteY107" fmla="*/ 691322 h 775341"/>
                  <a:gd name="connsiteX108" fmla="*/ 79582 w 239123"/>
                  <a:gd name="connsiteY108" fmla="*/ 693530 h 775341"/>
                  <a:gd name="connsiteX109" fmla="*/ 68538 w 239123"/>
                  <a:gd name="connsiteY109" fmla="*/ 704574 h 775341"/>
                  <a:gd name="connsiteX110" fmla="*/ 61912 w 239123"/>
                  <a:gd name="connsiteY110" fmla="*/ 711200 h 775341"/>
                  <a:gd name="connsiteX111" fmla="*/ 48660 w 239123"/>
                  <a:gd name="connsiteY111" fmla="*/ 726661 h 775341"/>
                  <a:gd name="connsiteX112" fmla="*/ 42034 w 239123"/>
                  <a:gd name="connsiteY112" fmla="*/ 733287 h 775341"/>
                  <a:gd name="connsiteX113" fmla="*/ 30990 w 239123"/>
                  <a:gd name="connsiteY113" fmla="*/ 737704 h 775341"/>
                  <a:gd name="connsiteX114" fmla="*/ 24364 w 239123"/>
                  <a:gd name="connsiteY114" fmla="*/ 768626 h 775341"/>
                  <a:gd name="connsiteX115" fmla="*/ 26573 w 239123"/>
                  <a:gd name="connsiteY115" fmla="*/ 775252 h 775341"/>
                  <a:gd name="connsiteX116" fmla="*/ 33199 w 239123"/>
                  <a:gd name="connsiteY116" fmla="*/ 770835 h 775341"/>
                  <a:gd name="connsiteX117" fmla="*/ 35408 w 239123"/>
                  <a:gd name="connsiteY117" fmla="*/ 764208 h 775341"/>
                  <a:gd name="connsiteX118" fmla="*/ 44243 w 239123"/>
                  <a:gd name="connsiteY118" fmla="*/ 753165 h 775341"/>
                  <a:gd name="connsiteX119" fmla="*/ 46451 w 239123"/>
                  <a:gd name="connsiteY119" fmla="*/ 744330 h 775341"/>
                  <a:gd name="connsiteX120" fmla="*/ 57495 w 239123"/>
                  <a:gd name="connsiteY120" fmla="*/ 728869 h 775341"/>
                  <a:gd name="connsiteX121" fmla="*/ 68538 w 239123"/>
                  <a:gd name="connsiteY121" fmla="*/ 722243 h 775341"/>
                  <a:gd name="connsiteX122" fmla="*/ 83999 w 239123"/>
                  <a:gd name="connsiteY122" fmla="*/ 708991 h 775341"/>
                  <a:gd name="connsiteX123" fmla="*/ 90625 w 239123"/>
                  <a:gd name="connsiteY123" fmla="*/ 706782 h 775341"/>
                  <a:gd name="connsiteX124" fmla="*/ 95043 w 239123"/>
                  <a:gd name="connsiteY124" fmla="*/ 702365 h 775341"/>
                  <a:gd name="connsiteX125" fmla="*/ 110504 w 239123"/>
                  <a:gd name="connsiteY125" fmla="*/ 700156 h 775341"/>
                  <a:gd name="connsiteX126" fmla="*/ 108295 w 239123"/>
                  <a:gd name="connsiteY126" fmla="*/ 673652 h 775341"/>
                  <a:gd name="connsiteX127" fmla="*/ 103877 w 239123"/>
                  <a:gd name="connsiteY127" fmla="*/ 660400 h 775341"/>
                  <a:gd name="connsiteX128" fmla="*/ 101669 w 239123"/>
                  <a:gd name="connsiteY128" fmla="*/ 653774 h 775341"/>
                  <a:gd name="connsiteX129" fmla="*/ 103877 w 239123"/>
                  <a:gd name="connsiteY129" fmla="*/ 640522 h 775341"/>
                  <a:gd name="connsiteX130" fmla="*/ 114921 w 239123"/>
                  <a:gd name="connsiteY130" fmla="*/ 629478 h 775341"/>
                  <a:gd name="connsiteX131" fmla="*/ 121547 w 239123"/>
                  <a:gd name="connsiteY131" fmla="*/ 627269 h 775341"/>
                  <a:gd name="connsiteX132" fmla="*/ 132590 w 239123"/>
                  <a:gd name="connsiteY132" fmla="*/ 636104 h 775341"/>
                  <a:gd name="connsiteX133" fmla="*/ 137008 w 239123"/>
                  <a:gd name="connsiteY133" fmla="*/ 640522 h 775341"/>
                  <a:gd name="connsiteX134" fmla="*/ 150260 w 239123"/>
                  <a:gd name="connsiteY134" fmla="*/ 649356 h 775341"/>
                  <a:gd name="connsiteX135" fmla="*/ 150260 w 239123"/>
                  <a:gd name="connsiteY135" fmla="*/ 629478 h 775341"/>
                  <a:gd name="connsiteX136" fmla="*/ 148051 w 239123"/>
                  <a:gd name="connsiteY136" fmla="*/ 622852 h 775341"/>
                  <a:gd name="connsiteX137" fmla="*/ 141425 w 239123"/>
                  <a:gd name="connsiteY137" fmla="*/ 618435 h 775341"/>
                  <a:gd name="connsiteX138" fmla="*/ 132590 w 239123"/>
                  <a:gd name="connsiteY138" fmla="*/ 609600 h 775341"/>
                  <a:gd name="connsiteX139" fmla="*/ 128173 w 239123"/>
                  <a:gd name="connsiteY139" fmla="*/ 605182 h 775341"/>
                  <a:gd name="connsiteX140" fmla="*/ 119338 w 239123"/>
                  <a:gd name="connsiteY140" fmla="*/ 587513 h 775341"/>
                  <a:gd name="connsiteX141" fmla="*/ 117130 w 239123"/>
                  <a:gd name="connsiteY141" fmla="*/ 580887 h 775341"/>
                  <a:gd name="connsiteX142" fmla="*/ 121547 w 239123"/>
                  <a:gd name="connsiteY142" fmla="*/ 541130 h 775341"/>
                  <a:gd name="connsiteX143" fmla="*/ 152469 w 239123"/>
                  <a:gd name="connsiteY143" fmla="*/ 530087 h 775341"/>
                  <a:gd name="connsiteX144" fmla="*/ 143634 w 239123"/>
                  <a:gd name="connsiteY144" fmla="*/ 519043 h 775341"/>
                  <a:gd name="connsiteX145" fmla="*/ 137008 w 239123"/>
                  <a:gd name="connsiteY145" fmla="*/ 516835 h 775341"/>
                  <a:gd name="connsiteX146" fmla="*/ 125964 w 239123"/>
                  <a:gd name="connsiteY146" fmla="*/ 508000 h 775341"/>
                  <a:gd name="connsiteX147" fmla="*/ 121547 w 239123"/>
                  <a:gd name="connsiteY147" fmla="*/ 503582 h 775341"/>
                  <a:gd name="connsiteX148" fmla="*/ 119338 w 239123"/>
                  <a:gd name="connsiteY148" fmla="*/ 496956 h 775341"/>
                  <a:gd name="connsiteX149" fmla="*/ 123756 w 239123"/>
                  <a:gd name="connsiteY149" fmla="*/ 481495 h 775341"/>
                  <a:gd name="connsiteX150" fmla="*/ 128173 w 239123"/>
                  <a:gd name="connsiteY150" fmla="*/ 474869 h 775341"/>
                  <a:gd name="connsiteX151" fmla="*/ 132590 w 239123"/>
                  <a:gd name="connsiteY151" fmla="*/ 461617 h 775341"/>
                  <a:gd name="connsiteX152" fmla="*/ 150260 w 239123"/>
                  <a:gd name="connsiteY152" fmla="*/ 474869 h 775341"/>
                  <a:gd name="connsiteX153" fmla="*/ 163512 w 239123"/>
                  <a:gd name="connsiteY153" fmla="*/ 479287 h 775341"/>
                  <a:gd name="connsiteX154" fmla="*/ 178973 w 239123"/>
                  <a:gd name="connsiteY154" fmla="*/ 483704 h 775341"/>
                  <a:gd name="connsiteX155" fmla="*/ 203269 w 239123"/>
                  <a:gd name="connsiteY155" fmla="*/ 485913 h 775341"/>
                  <a:gd name="connsiteX156" fmla="*/ 238608 w 239123"/>
                  <a:gd name="connsiteY156" fmla="*/ 492539 h 775341"/>
                  <a:gd name="connsiteX157" fmla="*/ 234190 w 239123"/>
                  <a:gd name="connsiteY157" fmla="*/ 488122 h 775341"/>
                  <a:gd name="connsiteX158" fmla="*/ 227564 w 239123"/>
                  <a:gd name="connsiteY158" fmla="*/ 485913 h 775341"/>
                  <a:gd name="connsiteX159" fmla="*/ 216521 w 239123"/>
                  <a:gd name="connsiteY159" fmla="*/ 479287 h 775341"/>
                  <a:gd name="connsiteX160" fmla="*/ 201060 w 239123"/>
                  <a:gd name="connsiteY160" fmla="*/ 468243 h 775341"/>
                  <a:gd name="connsiteX161" fmla="*/ 187808 w 239123"/>
                  <a:gd name="connsiteY161" fmla="*/ 452782 h 775341"/>
                  <a:gd name="connsiteX162" fmla="*/ 183390 w 239123"/>
                  <a:gd name="connsiteY162" fmla="*/ 446156 h 775341"/>
                  <a:gd name="connsiteX163" fmla="*/ 167930 w 239123"/>
                  <a:gd name="connsiteY163" fmla="*/ 437322 h 775341"/>
                  <a:gd name="connsiteX164" fmla="*/ 156886 w 239123"/>
                  <a:gd name="connsiteY164" fmla="*/ 430695 h 775341"/>
                  <a:gd name="connsiteX165" fmla="*/ 132590 w 239123"/>
                  <a:gd name="connsiteY165" fmla="*/ 421861 h 775341"/>
                  <a:gd name="connsiteX166" fmla="*/ 125964 w 239123"/>
                  <a:gd name="connsiteY166" fmla="*/ 417443 h 775341"/>
                  <a:gd name="connsiteX167" fmla="*/ 121547 w 239123"/>
                  <a:gd name="connsiteY167" fmla="*/ 401982 h 775341"/>
                  <a:gd name="connsiteX168" fmla="*/ 130382 w 239123"/>
                  <a:gd name="connsiteY168" fmla="*/ 379895 h 775341"/>
                  <a:gd name="connsiteX169" fmla="*/ 139217 w 239123"/>
                  <a:gd name="connsiteY169" fmla="*/ 382104 h 775341"/>
                  <a:gd name="connsiteX170" fmla="*/ 145843 w 239123"/>
                  <a:gd name="connsiteY170" fmla="*/ 384313 h 775341"/>
                  <a:gd name="connsiteX171" fmla="*/ 178973 w 239123"/>
                  <a:gd name="connsiteY171" fmla="*/ 386522 h 775341"/>
                  <a:gd name="connsiteX172" fmla="*/ 187808 w 239123"/>
                  <a:gd name="connsiteY172" fmla="*/ 384313 h 775341"/>
                  <a:gd name="connsiteX173" fmla="*/ 181182 w 239123"/>
                  <a:gd name="connsiteY173" fmla="*/ 373269 h 775341"/>
                  <a:gd name="connsiteX174" fmla="*/ 165721 w 239123"/>
                  <a:gd name="connsiteY174" fmla="*/ 362226 h 775341"/>
                  <a:gd name="connsiteX175" fmla="*/ 159095 w 239123"/>
                  <a:gd name="connsiteY175" fmla="*/ 360017 h 775341"/>
                  <a:gd name="connsiteX176" fmla="*/ 150260 w 239123"/>
                  <a:gd name="connsiteY176" fmla="*/ 351182 h 775341"/>
                  <a:gd name="connsiteX177" fmla="*/ 139217 w 239123"/>
                  <a:gd name="connsiteY177" fmla="*/ 333513 h 775341"/>
                  <a:gd name="connsiteX178" fmla="*/ 137008 w 239123"/>
                  <a:gd name="connsiteY178" fmla="*/ 324678 h 775341"/>
                  <a:gd name="connsiteX179" fmla="*/ 134799 w 239123"/>
                  <a:gd name="connsiteY179" fmla="*/ 318052 h 775341"/>
                  <a:gd name="connsiteX180" fmla="*/ 141425 w 239123"/>
                  <a:gd name="connsiteY180" fmla="*/ 293756 h 775341"/>
                  <a:gd name="connsiteX181" fmla="*/ 145843 w 239123"/>
                  <a:gd name="connsiteY181" fmla="*/ 289339 h 775341"/>
                  <a:gd name="connsiteX182" fmla="*/ 150260 w 239123"/>
                  <a:gd name="connsiteY182" fmla="*/ 267252 h 775341"/>
                  <a:gd name="connsiteX183" fmla="*/ 154677 w 239123"/>
                  <a:gd name="connsiteY183" fmla="*/ 260626 h 775341"/>
                  <a:gd name="connsiteX184" fmla="*/ 167930 w 239123"/>
                  <a:gd name="connsiteY184" fmla="*/ 267252 h 775341"/>
                  <a:gd name="connsiteX185" fmla="*/ 181182 w 239123"/>
                  <a:gd name="connsiteY185" fmla="*/ 280504 h 775341"/>
                  <a:gd name="connsiteX186" fmla="*/ 183390 w 239123"/>
                  <a:gd name="connsiteY186" fmla="*/ 287130 h 775341"/>
                  <a:gd name="connsiteX187" fmla="*/ 194434 w 239123"/>
                  <a:gd name="connsiteY187" fmla="*/ 298174 h 775341"/>
                  <a:gd name="connsiteX188" fmla="*/ 185599 w 239123"/>
                  <a:gd name="connsiteY188" fmla="*/ 278295 h 775341"/>
                  <a:gd name="connsiteX189" fmla="*/ 176764 w 239123"/>
                  <a:gd name="connsiteY189" fmla="*/ 267252 h 775341"/>
                  <a:gd name="connsiteX190" fmla="*/ 165721 w 239123"/>
                  <a:gd name="connsiteY190" fmla="*/ 247374 h 775341"/>
                  <a:gd name="connsiteX191" fmla="*/ 161304 w 239123"/>
                  <a:gd name="connsiteY191" fmla="*/ 231913 h 775341"/>
                  <a:gd name="connsiteX192" fmla="*/ 156886 w 239123"/>
                  <a:gd name="connsiteY192" fmla="*/ 223078 h 775341"/>
                  <a:gd name="connsiteX193" fmla="*/ 150260 w 239123"/>
                  <a:gd name="connsiteY193" fmla="*/ 209826 h 775341"/>
                  <a:gd name="connsiteX194" fmla="*/ 148051 w 239123"/>
                  <a:gd name="connsiteY194" fmla="*/ 200991 h 775341"/>
                  <a:gd name="connsiteX195" fmla="*/ 152469 w 239123"/>
                  <a:gd name="connsiteY195" fmla="*/ 194365 h 775341"/>
                  <a:gd name="connsiteX196" fmla="*/ 172347 w 239123"/>
                  <a:gd name="connsiteY196" fmla="*/ 209826 h 775341"/>
                  <a:gd name="connsiteX197" fmla="*/ 192225 w 239123"/>
                  <a:gd name="connsiteY197" fmla="*/ 218661 h 775341"/>
                  <a:gd name="connsiteX198" fmla="*/ 203269 w 239123"/>
                  <a:gd name="connsiteY198" fmla="*/ 229704 h 775341"/>
                  <a:gd name="connsiteX199" fmla="*/ 209895 w 239123"/>
                  <a:gd name="connsiteY199" fmla="*/ 225287 h 775341"/>
                  <a:gd name="connsiteX200" fmla="*/ 207686 w 239123"/>
                  <a:gd name="connsiteY200" fmla="*/ 214243 h 775341"/>
                  <a:gd name="connsiteX201" fmla="*/ 203269 w 239123"/>
                  <a:gd name="connsiteY201" fmla="*/ 200991 h 775341"/>
                  <a:gd name="connsiteX202" fmla="*/ 187808 w 239123"/>
                  <a:gd name="connsiteY202" fmla="*/ 185530 h 775341"/>
                  <a:gd name="connsiteX203" fmla="*/ 183390 w 239123"/>
                  <a:gd name="connsiteY203" fmla="*/ 176695 h 775341"/>
                  <a:gd name="connsiteX204" fmla="*/ 172347 w 239123"/>
                  <a:gd name="connsiteY204" fmla="*/ 165652 h 775341"/>
                  <a:gd name="connsiteX205" fmla="*/ 167930 w 239123"/>
                  <a:gd name="connsiteY205" fmla="*/ 159026 h 775341"/>
                  <a:gd name="connsiteX206" fmla="*/ 156886 w 239123"/>
                  <a:gd name="connsiteY206" fmla="*/ 147982 h 775341"/>
                  <a:gd name="connsiteX207" fmla="*/ 141425 w 239123"/>
                  <a:gd name="connsiteY207" fmla="*/ 136939 h 775341"/>
                  <a:gd name="connsiteX208" fmla="*/ 137008 w 239123"/>
                  <a:gd name="connsiteY208" fmla="*/ 130313 h 775341"/>
                  <a:gd name="connsiteX209" fmla="*/ 132590 w 239123"/>
                  <a:gd name="connsiteY209" fmla="*/ 117061 h 775341"/>
                  <a:gd name="connsiteX210" fmla="*/ 128173 w 239123"/>
                  <a:gd name="connsiteY210" fmla="*/ 108226 h 775341"/>
                  <a:gd name="connsiteX211" fmla="*/ 125964 w 239123"/>
                  <a:gd name="connsiteY211" fmla="*/ 94974 h 775341"/>
                  <a:gd name="connsiteX212" fmla="*/ 130382 w 239123"/>
                  <a:gd name="connsiteY212" fmla="*/ 72887 h 775341"/>
                  <a:gd name="connsiteX213" fmla="*/ 134799 w 239123"/>
                  <a:gd name="connsiteY213" fmla="*/ 59635 h 775341"/>
                  <a:gd name="connsiteX214" fmla="*/ 137008 w 239123"/>
                  <a:gd name="connsiteY214" fmla="*/ 53008 h 775341"/>
                  <a:gd name="connsiteX215" fmla="*/ 132590 w 239123"/>
                  <a:gd name="connsiteY215" fmla="*/ 0 h 77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Lst>
                <a:rect l="l" t="t" r="r" b="b"/>
                <a:pathLst>
                  <a:path w="239123" h="775341">
                    <a:moveTo>
                      <a:pt x="132590" y="0"/>
                    </a:moveTo>
                    <a:lnTo>
                      <a:pt x="132590" y="0"/>
                    </a:lnTo>
                    <a:cubicBezTo>
                      <a:pt x="131854" y="13252"/>
                      <a:pt x="132028" y="26586"/>
                      <a:pt x="130382" y="39756"/>
                    </a:cubicBezTo>
                    <a:cubicBezTo>
                      <a:pt x="129804" y="44376"/>
                      <a:pt x="129256" y="49715"/>
                      <a:pt x="125964" y="53008"/>
                    </a:cubicBezTo>
                    <a:lnTo>
                      <a:pt x="108295" y="70678"/>
                    </a:lnTo>
                    <a:lnTo>
                      <a:pt x="103877" y="75095"/>
                    </a:lnTo>
                    <a:cubicBezTo>
                      <a:pt x="102422" y="79462"/>
                      <a:pt x="101145" y="85233"/>
                      <a:pt x="97251" y="88348"/>
                    </a:cubicBezTo>
                    <a:cubicBezTo>
                      <a:pt x="95433" y="89802"/>
                      <a:pt x="92834" y="89820"/>
                      <a:pt x="90625" y="90556"/>
                    </a:cubicBezTo>
                    <a:cubicBezTo>
                      <a:pt x="89889" y="92765"/>
                      <a:pt x="89615" y="95186"/>
                      <a:pt x="88417" y="97182"/>
                    </a:cubicBezTo>
                    <a:cubicBezTo>
                      <a:pt x="79319" y="112346"/>
                      <a:pt x="88049" y="89451"/>
                      <a:pt x="81790" y="108226"/>
                    </a:cubicBezTo>
                    <a:cubicBezTo>
                      <a:pt x="82526" y="111171"/>
                      <a:pt x="82803" y="114271"/>
                      <a:pt x="83999" y="117061"/>
                    </a:cubicBezTo>
                    <a:cubicBezTo>
                      <a:pt x="85045" y="119501"/>
                      <a:pt x="88042" y="121059"/>
                      <a:pt x="88417" y="123687"/>
                    </a:cubicBezTo>
                    <a:cubicBezTo>
                      <a:pt x="89516" y="131377"/>
                      <a:pt x="85278" y="134091"/>
                      <a:pt x="79582" y="136939"/>
                    </a:cubicBezTo>
                    <a:cubicBezTo>
                      <a:pt x="77500" y="137980"/>
                      <a:pt x="75165" y="138412"/>
                      <a:pt x="72956" y="139148"/>
                    </a:cubicBezTo>
                    <a:cubicBezTo>
                      <a:pt x="71483" y="140620"/>
                      <a:pt x="69787" y="141899"/>
                      <a:pt x="68538" y="143565"/>
                    </a:cubicBezTo>
                    <a:cubicBezTo>
                      <a:pt x="65353" y="147812"/>
                      <a:pt x="59704" y="156817"/>
                      <a:pt x="59704" y="156817"/>
                    </a:cubicBezTo>
                    <a:cubicBezTo>
                      <a:pt x="62649" y="157553"/>
                      <a:pt x="65619" y="158192"/>
                      <a:pt x="68538" y="159026"/>
                    </a:cubicBezTo>
                    <a:cubicBezTo>
                      <a:pt x="70777" y="159666"/>
                      <a:pt x="72836" y="161235"/>
                      <a:pt x="75164" y="161235"/>
                    </a:cubicBezTo>
                    <a:cubicBezTo>
                      <a:pt x="81831" y="161235"/>
                      <a:pt x="88417" y="159762"/>
                      <a:pt x="95043" y="159026"/>
                    </a:cubicBezTo>
                    <a:cubicBezTo>
                      <a:pt x="100933" y="159762"/>
                      <a:pt x="108953" y="156641"/>
                      <a:pt x="112712" y="161235"/>
                    </a:cubicBezTo>
                    <a:cubicBezTo>
                      <a:pt x="117397" y="166962"/>
                      <a:pt x="113796" y="176009"/>
                      <a:pt x="114921" y="183322"/>
                    </a:cubicBezTo>
                    <a:cubicBezTo>
                      <a:pt x="115275" y="185623"/>
                      <a:pt x="116394" y="187739"/>
                      <a:pt x="117130" y="189948"/>
                    </a:cubicBezTo>
                    <a:cubicBezTo>
                      <a:pt x="108238" y="198838"/>
                      <a:pt x="118125" y="190468"/>
                      <a:pt x="103877" y="196574"/>
                    </a:cubicBezTo>
                    <a:cubicBezTo>
                      <a:pt x="82521" y="205726"/>
                      <a:pt x="113782" y="196857"/>
                      <a:pt x="88417" y="203200"/>
                    </a:cubicBezTo>
                    <a:cubicBezTo>
                      <a:pt x="77705" y="213912"/>
                      <a:pt x="83047" y="209725"/>
                      <a:pt x="72956" y="216452"/>
                    </a:cubicBezTo>
                    <a:cubicBezTo>
                      <a:pt x="72220" y="219397"/>
                      <a:pt x="71943" y="222497"/>
                      <a:pt x="70747" y="225287"/>
                    </a:cubicBezTo>
                    <a:cubicBezTo>
                      <a:pt x="69701" y="227727"/>
                      <a:pt x="68078" y="229915"/>
                      <a:pt x="66330" y="231913"/>
                    </a:cubicBezTo>
                    <a:cubicBezTo>
                      <a:pt x="57288" y="242247"/>
                      <a:pt x="57640" y="241387"/>
                      <a:pt x="48660" y="247374"/>
                    </a:cubicBezTo>
                    <a:lnTo>
                      <a:pt x="39825" y="260626"/>
                    </a:lnTo>
                    <a:cubicBezTo>
                      <a:pt x="38353" y="262835"/>
                      <a:pt x="36248" y="264734"/>
                      <a:pt x="35408" y="267252"/>
                    </a:cubicBezTo>
                    <a:lnTo>
                      <a:pt x="33199" y="273878"/>
                    </a:lnTo>
                    <a:cubicBezTo>
                      <a:pt x="36880" y="274614"/>
                      <a:pt x="40504" y="276427"/>
                      <a:pt x="44243" y="276087"/>
                    </a:cubicBezTo>
                    <a:cubicBezTo>
                      <a:pt x="48880" y="275665"/>
                      <a:pt x="53172" y="273398"/>
                      <a:pt x="57495" y="271669"/>
                    </a:cubicBezTo>
                    <a:cubicBezTo>
                      <a:pt x="68138" y="267412"/>
                      <a:pt x="66156" y="266235"/>
                      <a:pt x="77373" y="260626"/>
                    </a:cubicBezTo>
                    <a:cubicBezTo>
                      <a:pt x="79455" y="259585"/>
                      <a:pt x="81790" y="259153"/>
                      <a:pt x="83999" y="258417"/>
                    </a:cubicBezTo>
                    <a:cubicBezTo>
                      <a:pt x="90338" y="252079"/>
                      <a:pt x="95291" y="244829"/>
                      <a:pt x="108295" y="256208"/>
                    </a:cubicBezTo>
                    <a:cubicBezTo>
                      <a:pt x="111665" y="259157"/>
                      <a:pt x="107502" y="265212"/>
                      <a:pt x="106086" y="269461"/>
                    </a:cubicBezTo>
                    <a:cubicBezTo>
                      <a:pt x="105247" y="271979"/>
                      <a:pt x="102856" y="273713"/>
                      <a:pt x="101669" y="276087"/>
                    </a:cubicBezTo>
                    <a:cubicBezTo>
                      <a:pt x="95277" y="288872"/>
                      <a:pt x="105393" y="276780"/>
                      <a:pt x="92834" y="289339"/>
                    </a:cubicBezTo>
                    <a:lnTo>
                      <a:pt x="83999" y="315843"/>
                    </a:lnTo>
                    <a:cubicBezTo>
                      <a:pt x="83159" y="318361"/>
                      <a:pt x="81054" y="320260"/>
                      <a:pt x="79582" y="322469"/>
                    </a:cubicBezTo>
                    <a:cubicBezTo>
                      <a:pt x="80318" y="324678"/>
                      <a:pt x="79769" y="327940"/>
                      <a:pt x="81790" y="329095"/>
                    </a:cubicBezTo>
                    <a:cubicBezTo>
                      <a:pt x="85679" y="331317"/>
                      <a:pt x="92821" y="327415"/>
                      <a:pt x="95043" y="331304"/>
                    </a:cubicBezTo>
                    <a:cubicBezTo>
                      <a:pt x="96850" y="334467"/>
                      <a:pt x="90839" y="346659"/>
                      <a:pt x="86208" y="348974"/>
                    </a:cubicBezTo>
                    <a:cubicBezTo>
                      <a:pt x="83493" y="350332"/>
                      <a:pt x="80318" y="350446"/>
                      <a:pt x="77373" y="351182"/>
                    </a:cubicBezTo>
                    <a:cubicBezTo>
                      <a:pt x="73353" y="363240"/>
                      <a:pt x="78532" y="353915"/>
                      <a:pt x="66330" y="360017"/>
                    </a:cubicBezTo>
                    <a:cubicBezTo>
                      <a:pt x="64467" y="360949"/>
                      <a:pt x="63538" y="363134"/>
                      <a:pt x="61912" y="364435"/>
                    </a:cubicBezTo>
                    <a:cubicBezTo>
                      <a:pt x="55796" y="369327"/>
                      <a:pt x="55657" y="368728"/>
                      <a:pt x="48660" y="371061"/>
                    </a:cubicBezTo>
                    <a:lnTo>
                      <a:pt x="44243" y="384313"/>
                    </a:lnTo>
                    <a:lnTo>
                      <a:pt x="42034" y="390939"/>
                    </a:lnTo>
                    <a:cubicBezTo>
                      <a:pt x="45715" y="392411"/>
                      <a:pt x="49132" y="394961"/>
                      <a:pt x="53077" y="395356"/>
                    </a:cubicBezTo>
                    <a:cubicBezTo>
                      <a:pt x="56813" y="395730"/>
                      <a:pt x="60456" y="393962"/>
                      <a:pt x="64121" y="393148"/>
                    </a:cubicBezTo>
                    <a:cubicBezTo>
                      <a:pt x="72438" y="391300"/>
                      <a:pt x="72206" y="391189"/>
                      <a:pt x="79582" y="388730"/>
                    </a:cubicBezTo>
                    <a:cubicBezTo>
                      <a:pt x="87680" y="389466"/>
                      <a:pt x="98127" y="385189"/>
                      <a:pt x="103877" y="390939"/>
                    </a:cubicBezTo>
                    <a:cubicBezTo>
                      <a:pt x="108591" y="395653"/>
                      <a:pt x="102765" y="404241"/>
                      <a:pt x="101669" y="410817"/>
                    </a:cubicBezTo>
                    <a:cubicBezTo>
                      <a:pt x="101286" y="413114"/>
                      <a:pt x="100100" y="415204"/>
                      <a:pt x="99460" y="417443"/>
                    </a:cubicBezTo>
                    <a:cubicBezTo>
                      <a:pt x="98626" y="420362"/>
                      <a:pt x="99147" y="423908"/>
                      <a:pt x="97251" y="426278"/>
                    </a:cubicBezTo>
                    <a:cubicBezTo>
                      <a:pt x="95797" y="428096"/>
                      <a:pt x="92884" y="427922"/>
                      <a:pt x="90625" y="428487"/>
                    </a:cubicBezTo>
                    <a:cubicBezTo>
                      <a:pt x="86983" y="429397"/>
                      <a:pt x="83263" y="429959"/>
                      <a:pt x="79582" y="430695"/>
                    </a:cubicBezTo>
                    <a:cubicBezTo>
                      <a:pt x="78109" y="432904"/>
                      <a:pt x="77373" y="435849"/>
                      <a:pt x="75164" y="437322"/>
                    </a:cubicBezTo>
                    <a:cubicBezTo>
                      <a:pt x="72639" y="439006"/>
                      <a:pt x="69120" y="438334"/>
                      <a:pt x="66330" y="439530"/>
                    </a:cubicBezTo>
                    <a:cubicBezTo>
                      <a:pt x="63890" y="440576"/>
                      <a:pt x="61913" y="442475"/>
                      <a:pt x="59704" y="443948"/>
                    </a:cubicBezTo>
                    <a:cubicBezTo>
                      <a:pt x="50903" y="457148"/>
                      <a:pt x="60516" y="445668"/>
                      <a:pt x="48660" y="452782"/>
                    </a:cubicBezTo>
                    <a:cubicBezTo>
                      <a:pt x="46874" y="453853"/>
                      <a:pt x="45976" y="456045"/>
                      <a:pt x="44243" y="457200"/>
                    </a:cubicBezTo>
                    <a:cubicBezTo>
                      <a:pt x="41503" y="459026"/>
                      <a:pt x="38353" y="460145"/>
                      <a:pt x="35408" y="461617"/>
                    </a:cubicBezTo>
                    <a:cubicBezTo>
                      <a:pt x="33047" y="465158"/>
                      <a:pt x="30347" y="470145"/>
                      <a:pt x="26573" y="472661"/>
                    </a:cubicBezTo>
                    <a:cubicBezTo>
                      <a:pt x="23833" y="474487"/>
                      <a:pt x="20683" y="475606"/>
                      <a:pt x="17738" y="477078"/>
                    </a:cubicBezTo>
                    <a:cubicBezTo>
                      <a:pt x="17002" y="479287"/>
                      <a:pt x="17176" y="482058"/>
                      <a:pt x="15530" y="483704"/>
                    </a:cubicBezTo>
                    <a:cubicBezTo>
                      <a:pt x="13884" y="485350"/>
                      <a:pt x="10059" y="483892"/>
                      <a:pt x="8904" y="485913"/>
                    </a:cubicBezTo>
                    <a:cubicBezTo>
                      <a:pt x="6682" y="489801"/>
                      <a:pt x="7431" y="494748"/>
                      <a:pt x="6695" y="499165"/>
                    </a:cubicBezTo>
                    <a:cubicBezTo>
                      <a:pt x="11862" y="524996"/>
                      <a:pt x="4835" y="500483"/>
                      <a:pt x="13321" y="514626"/>
                    </a:cubicBezTo>
                    <a:cubicBezTo>
                      <a:pt x="20432" y="526478"/>
                      <a:pt x="8961" y="516873"/>
                      <a:pt x="22156" y="525669"/>
                    </a:cubicBezTo>
                    <a:cubicBezTo>
                      <a:pt x="25837" y="524197"/>
                      <a:pt x="29951" y="523526"/>
                      <a:pt x="33199" y="521252"/>
                    </a:cubicBezTo>
                    <a:cubicBezTo>
                      <a:pt x="37464" y="518266"/>
                      <a:pt x="39586" y="512536"/>
                      <a:pt x="44243" y="510208"/>
                    </a:cubicBezTo>
                    <a:cubicBezTo>
                      <a:pt x="64627" y="500016"/>
                      <a:pt x="55524" y="502971"/>
                      <a:pt x="70747" y="499165"/>
                    </a:cubicBezTo>
                    <a:cubicBezTo>
                      <a:pt x="72956" y="497693"/>
                      <a:pt x="75358" y="496475"/>
                      <a:pt x="77373" y="494748"/>
                    </a:cubicBezTo>
                    <a:cubicBezTo>
                      <a:pt x="80535" y="492038"/>
                      <a:pt x="86208" y="485913"/>
                      <a:pt x="86208" y="485913"/>
                    </a:cubicBezTo>
                    <a:cubicBezTo>
                      <a:pt x="87680" y="488122"/>
                      <a:pt x="90332" y="489901"/>
                      <a:pt x="90625" y="492539"/>
                    </a:cubicBezTo>
                    <a:cubicBezTo>
                      <a:pt x="91120" y="496990"/>
                      <a:pt x="89388" y="501419"/>
                      <a:pt x="88417" y="505791"/>
                    </a:cubicBezTo>
                    <a:cubicBezTo>
                      <a:pt x="87912" y="508064"/>
                      <a:pt x="87854" y="510771"/>
                      <a:pt x="86208" y="512417"/>
                    </a:cubicBezTo>
                    <a:cubicBezTo>
                      <a:pt x="84562" y="514063"/>
                      <a:pt x="81841" y="514061"/>
                      <a:pt x="79582" y="514626"/>
                    </a:cubicBezTo>
                    <a:lnTo>
                      <a:pt x="61912" y="519043"/>
                    </a:lnTo>
                    <a:cubicBezTo>
                      <a:pt x="60440" y="520516"/>
                      <a:pt x="59121" y="522160"/>
                      <a:pt x="57495" y="523461"/>
                    </a:cubicBezTo>
                    <a:cubicBezTo>
                      <a:pt x="55422" y="525119"/>
                      <a:pt x="51305" y="525260"/>
                      <a:pt x="50869" y="527878"/>
                    </a:cubicBezTo>
                    <a:cubicBezTo>
                      <a:pt x="49652" y="535176"/>
                      <a:pt x="48638" y="544046"/>
                      <a:pt x="53077" y="549965"/>
                    </a:cubicBezTo>
                    <a:cubicBezTo>
                      <a:pt x="55121" y="552690"/>
                      <a:pt x="82467" y="556056"/>
                      <a:pt x="86208" y="556591"/>
                    </a:cubicBezTo>
                    <a:cubicBezTo>
                      <a:pt x="84735" y="561008"/>
                      <a:pt x="82623" y="565262"/>
                      <a:pt x="81790" y="569843"/>
                    </a:cubicBezTo>
                    <a:cubicBezTo>
                      <a:pt x="81078" y="573761"/>
                      <a:pt x="78811" y="592742"/>
                      <a:pt x="75164" y="600765"/>
                    </a:cubicBezTo>
                    <a:cubicBezTo>
                      <a:pt x="70889" y="610170"/>
                      <a:pt x="69251" y="616982"/>
                      <a:pt x="61912" y="622852"/>
                    </a:cubicBezTo>
                    <a:cubicBezTo>
                      <a:pt x="59839" y="624510"/>
                      <a:pt x="57359" y="625611"/>
                      <a:pt x="55286" y="627269"/>
                    </a:cubicBezTo>
                    <a:cubicBezTo>
                      <a:pt x="44361" y="636010"/>
                      <a:pt x="57928" y="626837"/>
                      <a:pt x="46451" y="638313"/>
                    </a:cubicBezTo>
                    <a:cubicBezTo>
                      <a:pt x="44574" y="640190"/>
                      <a:pt x="42034" y="641258"/>
                      <a:pt x="39825" y="642730"/>
                    </a:cubicBezTo>
                    <a:cubicBezTo>
                      <a:pt x="35008" y="657186"/>
                      <a:pt x="41699" y="642998"/>
                      <a:pt x="30990" y="651565"/>
                    </a:cubicBezTo>
                    <a:cubicBezTo>
                      <a:pt x="28917" y="653223"/>
                      <a:pt x="28450" y="656314"/>
                      <a:pt x="26573" y="658191"/>
                    </a:cubicBezTo>
                    <a:cubicBezTo>
                      <a:pt x="24696" y="660068"/>
                      <a:pt x="21962" y="660881"/>
                      <a:pt x="19947" y="662608"/>
                    </a:cubicBezTo>
                    <a:cubicBezTo>
                      <a:pt x="19924" y="662628"/>
                      <a:pt x="8915" y="673641"/>
                      <a:pt x="6695" y="675861"/>
                    </a:cubicBezTo>
                    <a:lnTo>
                      <a:pt x="2277" y="680278"/>
                    </a:lnTo>
                    <a:cubicBezTo>
                      <a:pt x="1541" y="682487"/>
                      <a:pt x="-388" y="684621"/>
                      <a:pt x="69" y="686904"/>
                    </a:cubicBezTo>
                    <a:cubicBezTo>
                      <a:pt x="936" y="691237"/>
                      <a:pt x="8320" y="692600"/>
                      <a:pt x="11112" y="693530"/>
                    </a:cubicBezTo>
                    <a:cubicBezTo>
                      <a:pt x="17002" y="692794"/>
                      <a:pt x="23303" y="693605"/>
                      <a:pt x="28782" y="691322"/>
                    </a:cubicBezTo>
                    <a:cubicBezTo>
                      <a:pt x="59901" y="678356"/>
                      <a:pt x="22129" y="685193"/>
                      <a:pt x="44243" y="680278"/>
                    </a:cubicBezTo>
                    <a:cubicBezTo>
                      <a:pt x="48615" y="679306"/>
                      <a:pt x="53150" y="679155"/>
                      <a:pt x="57495" y="678069"/>
                    </a:cubicBezTo>
                    <a:cubicBezTo>
                      <a:pt x="62012" y="676940"/>
                      <a:pt x="70747" y="673652"/>
                      <a:pt x="70747" y="673652"/>
                    </a:cubicBezTo>
                    <a:cubicBezTo>
                      <a:pt x="72956" y="671443"/>
                      <a:pt x="74643" y="668543"/>
                      <a:pt x="77373" y="667026"/>
                    </a:cubicBezTo>
                    <a:cubicBezTo>
                      <a:pt x="81443" y="664765"/>
                      <a:pt x="90625" y="662608"/>
                      <a:pt x="90625" y="662608"/>
                    </a:cubicBezTo>
                    <a:cubicBezTo>
                      <a:pt x="93989" y="659245"/>
                      <a:pt x="99460" y="650981"/>
                      <a:pt x="99460" y="667026"/>
                    </a:cubicBezTo>
                    <a:cubicBezTo>
                      <a:pt x="99460" y="673159"/>
                      <a:pt x="94629" y="681898"/>
                      <a:pt x="90625" y="686904"/>
                    </a:cubicBezTo>
                    <a:cubicBezTo>
                      <a:pt x="89324" y="688530"/>
                      <a:pt x="87994" y="690251"/>
                      <a:pt x="86208" y="691322"/>
                    </a:cubicBezTo>
                    <a:cubicBezTo>
                      <a:pt x="84212" y="692520"/>
                      <a:pt x="81791" y="692794"/>
                      <a:pt x="79582" y="693530"/>
                    </a:cubicBezTo>
                    <a:cubicBezTo>
                      <a:pt x="67434" y="701630"/>
                      <a:pt x="77742" y="693530"/>
                      <a:pt x="68538" y="704574"/>
                    </a:cubicBezTo>
                    <a:cubicBezTo>
                      <a:pt x="66538" y="706974"/>
                      <a:pt x="63912" y="708800"/>
                      <a:pt x="61912" y="711200"/>
                    </a:cubicBezTo>
                    <a:cubicBezTo>
                      <a:pt x="45093" y="731383"/>
                      <a:pt x="75206" y="700115"/>
                      <a:pt x="48660" y="726661"/>
                    </a:cubicBezTo>
                    <a:cubicBezTo>
                      <a:pt x="46451" y="728870"/>
                      <a:pt x="44934" y="732127"/>
                      <a:pt x="42034" y="733287"/>
                    </a:cubicBezTo>
                    <a:lnTo>
                      <a:pt x="30990" y="737704"/>
                    </a:lnTo>
                    <a:cubicBezTo>
                      <a:pt x="24696" y="756587"/>
                      <a:pt x="27151" y="746336"/>
                      <a:pt x="24364" y="768626"/>
                    </a:cubicBezTo>
                    <a:cubicBezTo>
                      <a:pt x="25100" y="770835"/>
                      <a:pt x="24314" y="774687"/>
                      <a:pt x="26573" y="775252"/>
                    </a:cubicBezTo>
                    <a:cubicBezTo>
                      <a:pt x="29148" y="775896"/>
                      <a:pt x="31541" y="772908"/>
                      <a:pt x="33199" y="770835"/>
                    </a:cubicBezTo>
                    <a:cubicBezTo>
                      <a:pt x="34654" y="769017"/>
                      <a:pt x="34174" y="766183"/>
                      <a:pt x="35408" y="764208"/>
                    </a:cubicBezTo>
                    <a:cubicBezTo>
                      <a:pt x="37907" y="760210"/>
                      <a:pt x="41298" y="756846"/>
                      <a:pt x="44243" y="753165"/>
                    </a:cubicBezTo>
                    <a:cubicBezTo>
                      <a:pt x="44979" y="750220"/>
                      <a:pt x="45255" y="747120"/>
                      <a:pt x="46451" y="744330"/>
                    </a:cubicBezTo>
                    <a:cubicBezTo>
                      <a:pt x="47356" y="742219"/>
                      <a:pt x="56980" y="729320"/>
                      <a:pt x="57495" y="728869"/>
                    </a:cubicBezTo>
                    <a:cubicBezTo>
                      <a:pt x="60726" y="726042"/>
                      <a:pt x="65150" y="724879"/>
                      <a:pt x="68538" y="722243"/>
                    </a:cubicBezTo>
                    <a:cubicBezTo>
                      <a:pt x="78322" y="714633"/>
                      <a:pt x="74499" y="713741"/>
                      <a:pt x="83999" y="708991"/>
                    </a:cubicBezTo>
                    <a:cubicBezTo>
                      <a:pt x="86081" y="707950"/>
                      <a:pt x="88416" y="707518"/>
                      <a:pt x="90625" y="706782"/>
                    </a:cubicBezTo>
                    <a:cubicBezTo>
                      <a:pt x="92098" y="705310"/>
                      <a:pt x="93067" y="703023"/>
                      <a:pt x="95043" y="702365"/>
                    </a:cubicBezTo>
                    <a:cubicBezTo>
                      <a:pt x="99982" y="700719"/>
                      <a:pt x="108322" y="704883"/>
                      <a:pt x="110504" y="700156"/>
                    </a:cubicBezTo>
                    <a:cubicBezTo>
                      <a:pt x="114219" y="692107"/>
                      <a:pt x="109753" y="682397"/>
                      <a:pt x="108295" y="673652"/>
                    </a:cubicBezTo>
                    <a:cubicBezTo>
                      <a:pt x="107529" y="669059"/>
                      <a:pt x="105349" y="664817"/>
                      <a:pt x="103877" y="660400"/>
                    </a:cubicBezTo>
                    <a:lnTo>
                      <a:pt x="101669" y="653774"/>
                    </a:lnTo>
                    <a:cubicBezTo>
                      <a:pt x="102405" y="649357"/>
                      <a:pt x="102461" y="644770"/>
                      <a:pt x="103877" y="640522"/>
                    </a:cubicBezTo>
                    <a:cubicBezTo>
                      <a:pt x="105644" y="635220"/>
                      <a:pt x="110209" y="631834"/>
                      <a:pt x="114921" y="629478"/>
                    </a:cubicBezTo>
                    <a:cubicBezTo>
                      <a:pt x="117003" y="628437"/>
                      <a:pt x="119338" y="628005"/>
                      <a:pt x="121547" y="627269"/>
                    </a:cubicBezTo>
                    <a:cubicBezTo>
                      <a:pt x="130344" y="640466"/>
                      <a:pt x="120737" y="628991"/>
                      <a:pt x="132590" y="636104"/>
                    </a:cubicBezTo>
                    <a:cubicBezTo>
                      <a:pt x="134376" y="637176"/>
                      <a:pt x="135342" y="639272"/>
                      <a:pt x="137008" y="640522"/>
                    </a:cubicBezTo>
                    <a:cubicBezTo>
                      <a:pt x="141255" y="643707"/>
                      <a:pt x="150260" y="649356"/>
                      <a:pt x="150260" y="649356"/>
                    </a:cubicBezTo>
                    <a:cubicBezTo>
                      <a:pt x="153616" y="639290"/>
                      <a:pt x="153370" y="643472"/>
                      <a:pt x="150260" y="629478"/>
                    </a:cubicBezTo>
                    <a:cubicBezTo>
                      <a:pt x="149755" y="627205"/>
                      <a:pt x="149505" y="624670"/>
                      <a:pt x="148051" y="622852"/>
                    </a:cubicBezTo>
                    <a:cubicBezTo>
                      <a:pt x="146393" y="620779"/>
                      <a:pt x="143440" y="620162"/>
                      <a:pt x="141425" y="618435"/>
                    </a:cubicBezTo>
                    <a:cubicBezTo>
                      <a:pt x="138263" y="615725"/>
                      <a:pt x="135535" y="612545"/>
                      <a:pt x="132590" y="609600"/>
                    </a:cubicBezTo>
                    <a:lnTo>
                      <a:pt x="128173" y="605182"/>
                    </a:lnTo>
                    <a:cubicBezTo>
                      <a:pt x="123098" y="589954"/>
                      <a:pt x="127049" y="595222"/>
                      <a:pt x="119338" y="587513"/>
                    </a:cubicBezTo>
                    <a:cubicBezTo>
                      <a:pt x="118602" y="585304"/>
                      <a:pt x="117019" y="583212"/>
                      <a:pt x="117130" y="580887"/>
                    </a:cubicBezTo>
                    <a:cubicBezTo>
                      <a:pt x="117764" y="567568"/>
                      <a:pt x="116990" y="553661"/>
                      <a:pt x="121547" y="541130"/>
                    </a:cubicBezTo>
                    <a:cubicBezTo>
                      <a:pt x="125301" y="530806"/>
                      <a:pt x="145672" y="530936"/>
                      <a:pt x="152469" y="530087"/>
                    </a:cubicBezTo>
                    <a:cubicBezTo>
                      <a:pt x="150464" y="527081"/>
                      <a:pt x="147128" y="521140"/>
                      <a:pt x="143634" y="519043"/>
                    </a:cubicBezTo>
                    <a:cubicBezTo>
                      <a:pt x="141638" y="517845"/>
                      <a:pt x="139217" y="517571"/>
                      <a:pt x="137008" y="516835"/>
                    </a:cubicBezTo>
                    <a:cubicBezTo>
                      <a:pt x="126336" y="506163"/>
                      <a:pt x="139901" y="519151"/>
                      <a:pt x="125964" y="508000"/>
                    </a:cubicBezTo>
                    <a:cubicBezTo>
                      <a:pt x="124338" y="506699"/>
                      <a:pt x="123019" y="505055"/>
                      <a:pt x="121547" y="503582"/>
                    </a:cubicBezTo>
                    <a:cubicBezTo>
                      <a:pt x="120811" y="501373"/>
                      <a:pt x="119338" y="499284"/>
                      <a:pt x="119338" y="496956"/>
                    </a:cubicBezTo>
                    <a:cubicBezTo>
                      <a:pt x="119338" y="495541"/>
                      <a:pt x="122715" y="483577"/>
                      <a:pt x="123756" y="481495"/>
                    </a:cubicBezTo>
                    <a:cubicBezTo>
                      <a:pt x="124943" y="479121"/>
                      <a:pt x="127095" y="477295"/>
                      <a:pt x="128173" y="474869"/>
                    </a:cubicBezTo>
                    <a:cubicBezTo>
                      <a:pt x="130064" y="470614"/>
                      <a:pt x="131118" y="466034"/>
                      <a:pt x="132590" y="461617"/>
                    </a:cubicBezTo>
                    <a:cubicBezTo>
                      <a:pt x="137823" y="466850"/>
                      <a:pt x="142766" y="472371"/>
                      <a:pt x="150260" y="474869"/>
                    </a:cubicBezTo>
                    <a:lnTo>
                      <a:pt x="163512" y="479287"/>
                    </a:lnTo>
                    <a:cubicBezTo>
                      <a:pt x="168049" y="480799"/>
                      <a:pt x="174358" y="483089"/>
                      <a:pt x="178973" y="483704"/>
                    </a:cubicBezTo>
                    <a:cubicBezTo>
                      <a:pt x="187034" y="484779"/>
                      <a:pt x="195170" y="485177"/>
                      <a:pt x="203269" y="485913"/>
                    </a:cubicBezTo>
                    <a:cubicBezTo>
                      <a:pt x="215285" y="489918"/>
                      <a:pt x="225005" y="494239"/>
                      <a:pt x="238608" y="492539"/>
                    </a:cubicBezTo>
                    <a:cubicBezTo>
                      <a:pt x="240674" y="492281"/>
                      <a:pt x="235976" y="489193"/>
                      <a:pt x="234190" y="488122"/>
                    </a:cubicBezTo>
                    <a:cubicBezTo>
                      <a:pt x="232194" y="486924"/>
                      <a:pt x="229773" y="486649"/>
                      <a:pt x="227564" y="485913"/>
                    </a:cubicBezTo>
                    <a:cubicBezTo>
                      <a:pt x="211250" y="469595"/>
                      <a:pt x="236583" y="493616"/>
                      <a:pt x="216521" y="479287"/>
                    </a:cubicBezTo>
                    <a:cubicBezTo>
                      <a:pt x="198176" y="466184"/>
                      <a:pt x="216033" y="473235"/>
                      <a:pt x="201060" y="468243"/>
                    </a:cubicBezTo>
                    <a:cubicBezTo>
                      <a:pt x="194333" y="458152"/>
                      <a:pt x="198520" y="463494"/>
                      <a:pt x="187808" y="452782"/>
                    </a:cubicBezTo>
                    <a:cubicBezTo>
                      <a:pt x="185931" y="450905"/>
                      <a:pt x="185267" y="448033"/>
                      <a:pt x="183390" y="446156"/>
                    </a:cubicBezTo>
                    <a:cubicBezTo>
                      <a:pt x="176703" y="439469"/>
                      <a:pt x="175512" y="439849"/>
                      <a:pt x="167930" y="437322"/>
                    </a:cubicBezTo>
                    <a:cubicBezTo>
                      <a:pt x="159301" y="428693"/>
                      <a:pt x="168355" y="436430"/>
                      <a:pt x="156886" y="430695"/>
                    </a:cubicBezTo>
                    <a:cubicBezTo>
                      <a:pt x="137539" y="421021"/>
                      <a:pt x="154734" y="425550"/>
                      <a:pt x="132590" y="421861"/>
                    </a:cubicBezTo>
                    <a:cubicBezTo>
                      <a:pt x="130381" y="420388"/>
                      <a:pt x="127622" y="419516"/>
                      <a:pt x="125964" y="417443"/>
                    </a:cubicBezTo>
                    <a:cubicBezTo>
                      <a:pt x="124813" y="416005"/>
                      <a:pt x="121691" y="402556"/>
                      <a:pt x="121547" y="401982"/>
                    </a:cubicBezTo>
                    <a:cubicBezTo>
                      <a:pt x="126469" y="382293"/>
                      <a:pt x="121671" y="388606"/>
                      <a:pt x="130382" y="379895"/>
                    </a:cubicBezTo>
                    <a:cubicBezTo>
                      <a:pt x="133327" y="380631"/>
                      <a:pt x="136298" y="381270"/>
                      <a:pt x="139217" y="382104"/>
                    </a:cubicBezTo>
                    <a:cubicBezTo>
                      <a:pt x="141456" y="382744"/>
                      <a:pt x="143529" y="384056"/>
                      <a:pt x="145843" y="384313"/>
                    </a:cubicBezTo>
                    <a:cubicBezTo>
                      <a:pt x="156843" y="385535"/>
                      <a:pt x="167930" y="385786"/>
                      <a:pt x="178973" y="386522"/>
                    </a:cubicBezTo>
                    <a:cubicBezTo>
                      <a:pt x="181918" y="385786"/>
                      <a:pt x="185987" y="386742"/>
                      <a:pt x="187808" y="384313"/>
                    </a:cubicBezTo>
                    <a:cubicBezTo>
                      <a:pt x="190265" y="381037"/>
                      <a:pt x="182483" y="374570"/>
                      <a:pt x="181182" y="373269"/>
                    </a:cubicBezTo>
                    <a:cubicBezTo>
                      <a:pt x="177500" y="362226"/>
                      <a:pt x="181182" y="367380"/>
                      <a:pt x="165721" y="362226"/>
                    </a:cubicBezTo>
                    <a:lnTo>
                      <a:pt x="159095" y="360017"/>
                    </a:lnTo>
                    <a:cubicBezTo>
                      <a:pt x="156150" y="357072"/>
                      <a:pt x="152467" y="354714"/>
                      <a:pt x="150260" y="351182"/>
                    </a:cubicBezTo>
                    <a:lnTo>
                      <a:pt x="139217" y="333513"/>
                    </a:lnTo>
                    <a:cubicBezTo>
                      <a:pt x="138481" y="330568"/>
                      <a:pt x="137842" y="327597"/>
                      <a:pt x="137008" y="324678"/>
                    </a:cubicBezTo>
                    <a:cubicBezTo>
                      <a:pt x="136368" y="322439"/>
                      <a:pt x="134799" y="320380"/>
                      <a:pt x="134799" y="318052"/>
                    </a:cubicBezTo>
                    <a:cubicBezTo>
                      <a:pt x="134799" y="305234"/>
                      <a:pt x="134851" y="301973"/>
                      <a:pt x="141425" y="293756"/>
                    </a:cubicBezTo>
                    <a:cubicBezTo>
                      <a:pt x="142726" y="292130"/>
                      <a:pt x="144370" y="290811"/>
                      <a:pt x="145843" y="289339"/>
                    </a:cubicBezTo>
                    <a:cubicBezTo>
                      <a:pt x="146342" y="286344"/>
                      <a:pt x="148461" y="271449"/>
                      <a:pt x="150260" y="267252"/>
                    </a:cubicBezTo>
                    <a:cubicBezTo>
                      <a:pt x="151306" y="264812"/>
                      <a:pt x="153205" y="262835"/>
                      <a:pt x="154677" y="260626"/>
                    </a:cubicBezTo>
                    <a:cubicBezTo>
                      <a:pt x="159095" y="262835"/>
                      <a:pt x="163979" y="264289"/>
                      <a:pt x="167930" y="267252"/>
                    </a:cubicBezTo>
                    <a:cubicBezTo>
                      <a:pt x="172928" y="271000"/>
                      <a:pt x="181182" y="280504"/>
                      <a:pt x="181182" y="280504"/>
                    </a:cubicBezTo>
                    <a:cubicBezTo>
                      <a:pt x="181918" y="282713"/>
                      <a:pt x="181993" y="285268"/>
                      <a:pt x="183390" y="287130"/>
                    </a:cubicBezTo>
                    <a:cubicBezTo>
                      <a:pt x="186514" y="291295"/>
                      <a:pt x="194434" y="298174"/>
                      <a:pt x="194434" y="298174"/>
                    </a:cubicBezTo>
                    <a:cubicBezTo>
                      <a:pt x="190342" y="277717"/>
                      <a:pt x="195616" y="295824"/>
                      <a:pt x="185599" y="278295"/>
                    </a:cubicBezTo>
                    <a:cubicBezTo>
                      <a:pt x="179034" y="266807"/>
                      <a:pt x="189336" y="275633"/>
                      <a:pt x="176764" y="267252"/>
                    </a:cubicBezTo>
                    <a:cubicBezTo>
                      <a:pt x="165595" y="239327"/>
                      <a:pt x="179725" y="271879"/>
                      <a:pt x="165721" y="247374"/>
                    </a:cubicBezTo>
                    <a:cubicBezTo>
                      <a:pt x="163776" y="243971"/>
                      <a:pt x="162480" y="235050"/>
                      <a:pt x="161304" y="231913"/>
                    </a:cubicBezTo>
                    <a:cubicBezTo>
                      <a:pt x="160148" y="228830"/>
                      <a:pt x="158183" y="226104"/>
                      <a:pt x="156886" y="223078"/>
                    </a:cubicBezTo>
                    <a:cubicBezTo>
                      <a:pt x="151398" y="210274"/>
                      <a:pt x="158750" y="222562"/>
                      <a:pt x="150260" y="209826"/>
                    </a:cubicBezTo>
                    <a:cubicBezTo>
                      <a:pt x="149524" y="206881"/>
                      <a:pt x="149409" y="203706"/>
                      <a:pt x="148051" y="200991"/>
                    </a:cubicBezTo>
                    <a:cubicBezTo>
                      <a:pt x="142461" y="189810"/>
                      <a:pt x="134462" y="190763"/>
                      <a:pt x="152469" y="194365"/>
                    </a:cubicBezTo>
                    <a:cubicBezTo>
                      <a:pt x="159095" y="199519"/>
                      <a:pt x="164553" y="206709"/>
                      <a:pt x="172347" y="209826"/>
                    </a:cubicBezTo>
                    <a:cubicBezTo>
                      <a:pt x="175489" y="211083"/>
                      <a:pt x="188945" y="216110"/>
                      <a:pt x="192225" y="218661"/>
                    </a:cubicBezTo>
                    <a:cubicBezTo>
                      <a:pt x="196334" y="221857"/>
                      <a:pt x="203269" y="229704"/>
                      <a:pt x="203269" y="229704"/>
                    </a:cubicBezTo>
                    <a:cubicBezTo>
                      <a:pt x="205478" y="228232"/>
                      <a:pt x="209166" y="227839"/>
                      <a:pt x="209895" y="225287"/>
                    </a:cubicBezTo>
                    <a:cubicBezTo>
                      <a:pt x="210926" y="221677"/>
                      <a:pt x="208674" y="217865"/>
                      <a:pt x="207686" y="214243"/>
                    </a:cubicBezTo>
                    <a:cubicBezTo>
                      <a:pt x="206461" y="209751"/>
                      <a:pt x="206561" y="204283"/>
                      <a:pt x="203269" y="200991"/>
                    </a:cubicBezTo>
                    <a:lnTo>
                      <a:pt x="187808" y="185530"/>
                    </a:lnTo>
                    <a:cubicBezTo>
                      <a:pt x="185480" y="183202"/>
                      <a:pt x="185024" y="179554"/>
                      <a:pt x="183390" y="176695"/>
                    </a:cubicBezTo>
                    <a:cubicBezTo>
                      <a:pt x="178859" y="168766"/>
                      <a:pt x="179823" y="170636"/>
                      <a:pt x="172347" y="165652"/>
                    </a:cubicBezTo>
                    <a:cubicBezTo>
                      <a:pt x="170875" y="163443"/>
                      <a:pt x="169678" y="161024"/>
                      <a:pt x="167930" y="159026"/>
                    </a:cubicBezTo>
                    <a:cubicBezTo>
                      <a:pt x="164502" y="155108"/>
                      <a:pt x="160567" y="151663"/>
                      <a:pt x="156886" y="147982"/>
                    </a:cubicBezTo>
                    <a:cubicBezTo>
                      <a:pt x="154146" y="145242"/>
                      <a:pt x="145188" y="139447"/>
                      <a:pt x="141425" y="136939"/>
                    </a:cubicBezTo>
                    <a:cubicBezTo>
                      <a:pt x="139953" y="134730"/>
                      <a:pt x="138086" y="132739"/>
                      <a:pt x="137008" y="130313"/>
                    </a:cubicBezTo>
                    <a:cubicBezTo>
                      <a:pt x="135117" y="126058"/>
                      <a:pt x="134672" y="121226"/>
                      <a:pt x="132590" y="117061"/>
                    </a:cubicBezTo>
                    <a:lnTo>
                      <a:pt x="128173" y="108226"/>
                    </a:lnTo>
                    <a:cubicBezTo>
                      <a:pt x="127437" y="103809"/>
                      <a:pt x="125964" y="99452"/>
                      <a:pt x="125964" y="94974"/>
                    </a:cubicBezTo>
                    <a:cubicBezTo>
                      <a:pt x="125964" y="90993"/>
                      <a:pt x="128922" y="77752"/>
                      <a:pt x="130382" y="72887"/>
                    </a:cubicBezTo>
                    <a:cubicBezTo>
                      <a:pt x="131720" y="68427"/>
                      <a:pt x="133327" y="64052"/>
                      <a:pt x="134799" y="59635"/>
                    </a:cubicBezTo>
                    <a:lnTo>
                      <a:pt x="137008" y="53008"/>
                    </a:lnTo>
                    <a:cubicBezTo>
                      <a:pt x="134263" y="42031"/>
                      <a:pt x="133326" y="8835"/>
                      <a:pt x="132590"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Freeform 20">
                <a:extLst>
                  <a:ext uri="{FF2B5EF4-FFF2-40B4-BE49-F238E27FC236}">
                    <a16:creationId xmlns:a16="http://schemas.microsoft.com/office/drawing/2014/main" id="{20D6AF28-C131-4578-773F-F425AFC90C55}"/>
                  </a:ext>
                </a:extLst>
              </p:cNvPr>
              <p:cNvSpPr/>
              <p:nvPr/>
            </p:nvSpPr>
            <p:spPr>
              <a:xfrm>
                <a:off x="8164920" y="3729077"/>
                <a:ext cx="177494" cy="940295"/>
              </a:xfrm>
              <a:custGeom>
                <a:avLst/>
                <a:gdLst>
                  <a:gd name="connsiteX0" fmla="*/ 88348 w 177494"/>
                  <a:gd name="connsiteY0" fmla="*/ 0 h 940295"/>
                  <a:gd name="connsiteX1" fmla="*/ 88348 w 177494"/>
                  <a:gd name="connsiteY1" fmla="*/ 0 h 940295"/>
                  <a:gd name="connsiteX2" fmla="*/ 86139 w 177494"/>
                  <a:gd name="connsiteY2" fmla="*/ 19879 h 940295"/>
                  <a:gd name="connsiteX3" fmla="*/ 79513 w 177494"/>
                  <a:gd name="connsiteY3" fmla="*/ 41966 h 940295"/>
                  <a:gd name="connsiteX4" fmla="*/ 75096 w 177494"/>
                  <a:gd name="connsiteY4" fmla="*/ 48592 h 940295"/>
                  <a:gd name="connsiteX5" fmla="*/ 70679 w 177494"/>
                  <a:gd name="connsiteY5" fmla="*/ 61844 h 940295"/>
                  <a:gd name="connsiteX6" fmla="*/ 68470 w 177494"/>
                  <a:gd name="connsiteY6" fmla="*/ 83931 h 940295"/>
                  <a:gd name="connsiteX7" fmla="*/ 70679 w 177494"/>
                  <a:gd name="connsiteY7" fmla="*/ 90557 h 940295"/>
                  <a:gd name="connsiteX8" fmla="*/ 88348 w 177494"/>
                  <a:gd name="connsiteY8" fmla="*/ 92766 h 940295"/>
                  <a:gd name="connsiteX9" fmla="*/ 83931 w 177494"/>
                  <a:gd name="connsiteY9" fmla="*/ 106018 h 940295"/>
                  <a:gd name="connsiteX10" fmla="*/ 81722 w 177494"/>
                  <a:gd name="connsiteY10" fmla="*/ 112644 h 940295"/>
                  <a:gd name="connsiteX11" fmla="*/ 79513 w 177494"/>
                  <a:gd name="connsiteY11" fmla="*/ 132522 h 940295"/>
                  <a:gd name="connsiteX12" fmla="*/ 75096 w 177494"/>
                  <a:gd name="connsiteY12" fmla="*/ 139148 h 940295"/>
                  <a:gd name="connsiteX13" fmla="*/ 59635 w 177494"/>
                  <a:gd name="connsiteY13" fmla="*/ 150192 h 940295"/>
                  <a:gd name="connsiteX14" fmla="*/ 53009 w 177494"/>
                  <a:gd name="connsiteY14" fmla="*/ 156818 h 940295"/>
                  <a:gd name="connsiteX15" fmla="*/ 41966 w 177494"/>
                  <a:gd name="connsiteY15" fmla="*/ 163444 h 940295"/>
                  <a:gd name="connsiteX16" fmla="*/ 39757 w 177494"/>
                  <a:gd name="connsiteY16" fmla="*/ 183322 h 940295"/>
                  <a:gd name="connsiteX17" fmla="*/ 44174 w 177494"/>
                  <a:gd name="connsiteY17" fmla="*/ 189948 h 940295"/>
                  <a:gd name="connsiteX18" fmla="*/ 53009 w 177494"/>
                  <a:gd name="connsiteY18" fmla="*/ 192157 h 940295"/>
                  <a:gd name="connsiteX19" fmla="*/ 72887 w 177494"/>
                  <a:gd name="connsiteY19" fmla="*/ 189948 h 940295"/>
                  <a:gd name="connsiteX20" fmla="*/ 79513 w 177494"/>
                  <a:gd name="connsiteY20" fmla="*/ 187739 h 940295"/>
                  <a:gd name="connsiteX21" fmla="*/ 81722 w 177494"/>
                  <a:gd name="connsiteY21" fmla="*/ 194366 h 940295"/>
                  <a:gd name="connsiteX22" fmla="*/ 83931 w 177494"/>
                  <a:gd name="connsiteY22" fmla="*/ 223079 h 940295"/>
                  <a:gd name="connsiteX23" fmla="*/ 86139 w 177494"/>
                  <a:gd name="connsiteY23" fmla="*/ 242957 h 940295"/>
                  <a:gd name="connsiteX24" fmla="*/ 77305 w 177494"/>
                  <a:gd name="connsiteY24" fmla="*/ 249583 h 940295"/>
                  <a:gd name="connsiteX25" fmla="*/ 55218 w 177494"/>
                  <a:gd name="connsiteY25" fmla="*/ 254000 h 940295"/>
                  <a:gd name="connsiteX26" fmla="*/ 50800 w 177494"/>
                  <a:gd name="connsiteY26" fmla="*/ 258418 h 940295"/>
                  <a:gd name="connsiteX27" fmla="*/ 41966 w 177494"/>
                  <a:gd name="connsiteY27" fmla="*/ 271670 h 940295"/>
                  <a:gd name="connsiteX28" fmla="*/ 46383 w 177494"/>
                  <a:gd name="connsiteY28" fmla="*/ 278296 h 940295"/>
                  <a:gd name="connsiteX29" fmla="*/ 53009 w 177494"/>
                  <a:gd name="connsiteY29" fmla="*/ 280505 h 940295"/>
                  <a:gd name="connsiteX30" fmla="*/ 81722 w 177494"/>
                  <a:gd name="connsiteY30" fmla="*/ 282713 h 940295"/>
                  <a:gd name="connsiteX31" fmla="*/ 77305 w 177494"/>
                  <a:gd name="connsiteY31" fmla="*/ 291548 h 940295"/>
                  <a:gd name="connsiteX32" fmla="*/ 68470 w 177494"/>
                  <a:gd name="connsiteY32" fmla="*/ 300383 h 940295"/>
                  <a:gd name="connsiteX33" fmla="*/ 61844 w 177494"/>
                  <a:gd name="connsiteY33" fmla="*/ 307009 h 940295"/>
                  <a:gd name="connsiteX34" fmla="*/ 61844 w 177494"/>
                  <a:gd name="connsiteY34" fmla="*/ 335722 h 940295"/>
                  <a:gd name="connsiteX35" fmla="*/ 68470 w 177494"/>
                  <a:gd name="connsiteY35" fmla="*/ 340139 h 940295"/>
                  <a:gd name="connsiteX36" fmla="*/ 70679 w 177494"/>
                  <a:gd name="connsiteY36" fmla="*/ 346766 h 940295"/>
                  <a:gd name="connsiteX37" fmla="*/ 64053 w 177494"/>
                  <a:gd name="connsiteY37" fmla="*/ 351183 h 940295"/>
                  <a:gd name="connsiteX38" fmla="*/ 53009 w 177494"/>
                  <a:gd name="connsiteY38" fmla="*/ 357809 h 940295"/>
                  <a:gd name="connsiteX39" fmla="*/ 44174 w 177494"/>
                  <a:gd name="connsiteY39" fmla="*/ 364435 h 940295"/>
                  <a:gd name="connsiteX40" fmla="*/ 37548 w 177494"/>
                  <a:gd name="connsiteY40" fmla="*/ 366644 h 940295"/>
                  <a:gd name="connsiteX41" fmla="*/ 30922 w 177494"/>
                  <a:gd name="connsiteY41" fmla="*/ 373270 h 940295"/>
                  <a:gd name="connsiteX42" fmla="*/ 24296 w 177494"/>
                  <a:gd name="connsiteY42" fmla="*/ 377687 h 940295"/>
                  <a:gd name="connsiteX43" fmla="*/ 19879 w 177494"/>
                  <a:gd name="connsiteY43" fmla="*/ 384313 h 940295"/>
                  <a:gd name="connsiteX44" fmla="*/ 13253 w 177494"/>
                  <a:gd name="connsiteY44" fmla="*/ 397566 h 940295"/>
                  <a:gd name="connsiteX45" fmla="*/ 11044 w 177494"/>
                  <a:gd name="connsiteY45" fmla="*/ 404192 h 940295"/>
                  <a:gd name="connsiteX46" fmla="*/ 8835 w 177494"/>
                  <a:gd name="connsiteY46" fmla="*/ 437322 h 940295"/>
                  <a:gd name="connsiteX47" fmla="*/ 15461 w 177494"/>
                  <a:gd name="connsiteY47" fmla="*/ 435113 h 940295"/>
                  <a:gd name="connsiteX48" fmla="*/ 22087 w 177494"/>
                  <a:gd name="connsiteY48" fmla="*/ 430696 h 940295"/>
                  <a:gd name="connsiteX49" fmla="*/ 30922 w 177494"/>
                  <a:gd name="connsiteY49" fmla="*/ 426279 h 940295"/>
                  <a:gd name="connsiteX50" fmla="*/ 44174 w 177494"/>
                  <a:gd name="connsiteY50" fmla="*/ 419653 h 940295"/>
                  <a:gd name="connsiteX51" fmla="*/ 61844 w 177494"/>
                  <a:gd name="connsiteY51" fmla="*/ 406400 h 940295"/>
                  <a:gd name="connsiteX52" fmla="*/ 68470 w 177494"/>
                  <a:gd name="connsiteY52" fmla="*/ 401983 h 940295"/>
                  <a:gd name="connsiteX53" fmla="*/ 79513 w 177494"/>
                  <a:gd name="connsiteY53" fmla="*/ 417444 h 940295"/>
                  <a:gd name="connsiteX54" fmla="*/ 70679 w 177494"/>
                  <a:gd name="connsiteY54" fmla="*/ 421861 h 940295"/>
                  <a:gd name="connsiteX55" fmla="*/ 64053 w 177494"/>
                  <a:gd name="connsiteY55" fmla="*/ 426279 h 940295"/>
                  <a:gd name="connsiteX56" fmla="*/ 53009 w 177494"/>
                  <a:gd name="connsiteY56" fmla="*/ 437322 h 940295"/>
                  <a:gd name="connsiteX57" fmla="*/ 48592 w 177494"/>
                  <a:gd name="connsiteY57" fmla="*/ 446157 h 940295"/>
                  <a:gd name="connsiteX58" fmla="*/ 44174 w 177494"/>
                  <a:gd name="connsiteY58" fmla="*/ 459409 h 940295"/>
                  <a:gd name="connsiteX59" fmla="*/ 35339 w 177494"/>
                  <a:gd name="connsiteY59" fmla="*/ 474870 h 940295"/>
                  <a:gd name="connsiteX60" fmla="*/ 33131 w 177494"/>
                  <a:gd name="connsiteY60" fmla="*/ 481496 h 940295"/>
                  <a:gd name="connsiteX61" fmla="*/ 28713 w 177494"/>
                  <a:gd name="connsiteY61" fmla="*/ 485913 h 940295"/>
                  <a:gd name="connsiteX62" fmla="*/ 24296 w 177494"/>
                  <a:gd name="connsiteY62" fmla="*/ 492539 h 940295"/>
                  <a:gd name="connsiteX63" fmla="*/ 33131 w 177494"/>
                  <a:gd name="connsiteY63" fmla="*/ 494748 h 940295"/>
                  <a:gd name="connsiteX64" fmla="*/ 59635 w 177494"/>
                  <a:gd name="connsiteY64" fmla="*/ 496957 h 940295"/>
                  <a:gd name="connsiteX65" fmla="*/ 57426 w 177494"/>
                  <a:gd name="connsiteY65" fmla="*/ 503583 h 940295"/>
                  <a:gd name="connsiteX66" fmla="*/ 41966 w 177494"/>
                  <a:gd name="connsiteY66" fmla="*/ 519044 h 940295"/>
                  <a:gd name="connsiteX67" fmla="*/ 30922 w 177494"/>
                  <a:gd name="connsiteY67" fmla="*/ 530087 h 940295"/>
                  <a:gd name="connsiteX68" fmla="*/ 19879 w 177494"/>
                  <a:gd name="connsiteY68" fmla="*/ 541131 h 940295"/>
                  <a:gd name="connsiteX69" fmla="*/ 15461 w 177494"/>
                  <a:gd name="connsiteY69" fmla="*/ 545548 h 940295"/>
                  <a:gd name="connsiteX70" fmla="*/ 13253 w 177494"/>
                  <a:gd name="connsiteY70" fmla="*/ 552174 h 940295"/>
                  <a:gd name="connsiteX71" fmla="*/ 8835 w 177494"/>
                  <a:gd name="connsiteY71" fmla="*/ 556592 h 940295"/>
                  <a:gd name="connsiteX72" fmla="*/ 0 w 177494"/>
                  <a:gd name="connsiteY72" fmla="*/ 567635 h 940295"/>
                  <a:gd name="connsiteX73" fmla="*/ 2209 w 177494"/>
                  <a:gd name="connsiteY73" fmla="*/ 576470 h 940295"/>
                  <a:gd name="connsiteX74" fmla="*/ 8835 w 177494"/>
                  <a:gd name="connsiteY74" fmla="*/ 578679 h 940295"/>
                  <a:gd name="connsiteX75" fmla="*/ 35339 w 177494"/>
                  <a:gd name="connsiteY75" fmla="*/ 574261 h 940295"/>
                  <a:gd name="connsiteX76" fmla="*/ 48592 w 177494"/>
                  <a:gd name="connsiteY76" fmla="*/ 563218 h 940295"/>
                  <a:gd name="connsiteX77" fmla="*/ 53009 w 177494"/>
                  <a:gd name="connsiteY77" fmla="*/ 558800 h 940295"/>
                  <a:gd name="connsiteX78" fmla="*/ 72887 w 177494"/>
                  <a:gd name="connsiteY78" fmla="*/ 554383 h 940295"/>
                  <a:gd name="connsiteX79" fmla="*/ 92766 w 177494"/>
                  <a:gd name="connsiteY79" fmla="*/ 556592 h 940295"/>
                  <a:gd name="connsiteX80" fmla="*/ 81722 w 177494"/>
                  <a:gd name="connsiteY80" fmla="*/ 567635 h 940295"/>
                  <a:gd name="connsiteX81" fmla="*/ 77305 w 177494"/>
                  <a:gd name="connsiteY81" fmla="*/ 574261 h 940295"/>
                  <a:gd name="connsiteX82" fmla="*/ 66261 w 177494"/>
                  <a:gd name="connsiteY82" fmla="*/ 583096 h 940295"/>
                  <a:gd name="connsiteX83" fmla="*/ 59635 w 177494"/>
                  <a:gd name="connsiteY83" fmla="*/ 585305 h 940295"/>
                  <a:gd name="connsiteX84" fmla="*/ 50800 w 177494"/>
                  <a:gd name="connsiteY84" fmla="*/ 591931 h 940295"/>
                  <a:gd name="connsiteX85" fmla="*/ 41966 w 177494"/>
                  <a:gd name="connsiteY85" fmla="*/ 605183 h 940295"/>
                  <a:gd name="connsiteX86" fmla="*/ 37548 w 177494"/>
                  <a:gd name="connsiteY86" fmla="*/ 609600 h 940295"/>
                  <a:gd name="connsiteX87" fmla="*/ 33131 w 177494"/>
                  <a:gd name="connsiteY87" fmla="*/ 622853 h 940295"/>
                  <a:gd name="connsiteX88" fmla="*/ 28713 w 177494"/>
                  <a:gd name="connsiteY88" fmla="*/ 631687 h 940295"/>
                  <a:gd name="connsiteX89" fmla="*/ 24296 w 177494"/>
                  <a:gd name="connsiteY89" fmla="*/ 644939 h 940295"/>
                  <a:gd name="connsiteX90" fmla="*/ 22087 w 177494"/>
                  <a:gd name="connsiteY90" fmla="*/ 651566 h 940295"/>
                  <a:gd name="connsiteX91" fmla="*/ 30922 w 177494"/>
                  <a:gd name="connsiteY91" fmla="*/ 653774 h 940295"/>
                  <a:gd name="connsiteX92" fmla="*/ 44174 w 177494"/>
                  <a:gd name="connsiteY92" fmla="*/ 647148 h 940295"/>
                  <a:gd name="connsiteX93" fmla="*/ 59635 w 177494"/>
                  <a:gd name="connsiteY93" fmla="*/ 642731 h 940295"/>
                  <a:gd name="connsiteX94" fmla="*/ 66261 w 177494"/>
                  <a:gd name="connsiteY94" fmla="*/ 644939 h 940295"/>
                  <a:gd name="connsiteX95" fmla="*/ 66261 w 177494"/>
                  <a:gd name="connsiteY95" fmla="*/ 664818 h 940295"/>
                  <a:gd name="connsiteX96" fmla="*/ 55218 w 177494"/>
                  <a:gd name="connsiteY96" fmla="*/ 667026 h 940295"/>
                  <a:gd name="connsiteX97" fmla="*/ 50800 w 177494"/>
                  <a:gd name="connsiteY97" fmla="*/ 671444 h 940295"/>
                  <a:gd name="connsiteX98" fmla="*/ 50800 w 177494"/>
                  <a:gd name="connsiteY98" fmla="*/ 689113 h 940295"/>
                  <a:gd name="connsiteX99" fmla="*/ 57426 w 177494"/>
                  <a:gd name="connsiteY99" fmla="*/ 691322 h 940295"/>
                  <a:gd name="connsiteX100" fmla="*/ 68470 w 177494"/>
                  <a:gd name="connsiteY100" fmla="*/ 695739 h 940295"/>
                  <a:gd name="connsiteX101" fmla="*/ 64053 w 177494"/>
                  <a:gd name="connsiteY101" fmla="*/ 711200 h 940295"/>
                  <a:gd name="connsiteX102" fmla="*/ 59635 w 177494"/>
                  <a:gd name="connsiteY102" fmla="*/ 724453 h 940295"/>
                  <a:gd name="connsiteX103" fmla="*/ 48592 w 177494"/>
                  <a:gd name="connsiteY103" fmla="*/ 728870 h 940295"/>
                  <a:gd name="connsiteX104" fmla="*/ 44174 w 177494"/>
                  <a:gd name="connsiteY104" fmla="*/ 744331 h 940295"/>
                  <a:gd name="connsiteX105" fmla="*/ 39757 w 177494"/>
                  <a:gd name="connsiteY105" fmla="*/ 750957 h 940295"/>
                  <a:gd name="connsiteX106" fmla="*/ 37548 w 177494"/>
                  <a:gd name="connsiteY106" fmla="*/ 757583 h 940295"/>
                  <a:gd name="connsiteX107" fmla="*/ 30922 w 177494"/>
                  <a:gd name="connsiteY107" fmla="*/ 759792 h 940295"/>
                  <a:gd name="connsiteX108" fmla="*/ 22087 w 177494"/>
                  <a:gd name="connsiteY108" fmla="*/ 779670 h 940295"/>
                  <a:gd name="connsiteX109" fmla="*/ 28713 w 177494"/>
                  <a:gd name="connsiteY109" fmla="*/ 786296 h 940295"/>
                  <a:gd name="connsiteX110" fmla="*/ 35339 w 177494"/>
                  <a:gd name="connsiteY110" fmla="*/ 788505 h 940295"/>
                  <a:gd name="connsiteX111" fmla="*/ 70679 w 177494"/>
                  <a:gd name="connsiteY111" fmla="*/ 790713 h 940295"/>
                  <a:gd name="connsiteX112" fmla="*/ 68470 w 177494"/>
                  <a:gd name="connsiteY112" fmla="*/ 797339 h 940295"/>
                  <a:gd name="connsiteX113" fmla="*/ 64053 w 177494"/>
                  <a:gd name="connsiteY113" fmla="*/ 806174 h 940295"/>
                  <a:gd name="connsiteX114" fmla="*/ 61844 w 177494"/>
                  <a:gd name="connsiteY114" fmla="*/ 817218 h 940295"/>
                  <a:gd name="connsiteX115" fmla="*/ 57426 w 177494"/>
                  <a:gd name="connsiteY115" fmla="*/ 832679 h 940295"/>
                  <a:gd name="connsiteX116" fmla="*/ 53009 w 177494"/>
                  <a:gd name="connsiteY116" fmla="*/ 854766 h 940295"/>
                  <a:gd name="connsiteX117" fmla="*/ 48592 w 177494"/>
                  <a:gd name="connsiteY117" fmla="*/ 861392 h 940295"/>
                  <a:gd name="connsiteX118" fmla="*/ 41966 w 177494"/>
                  <a:gd name="connsiteY118" fmla="*/ 883479 h 940295"/>
                  <a:gd name="connsiteX119" fmla="*/ 37548 w 177494"/>
                  <a:gd name="connsiteY119" fmla="*/ 887896 h 940295"/>
                  <a:gd name="connsiteX120" fmla="*/ 35339 w 177494"/>
                  <a:gd name="connsiteY120" fmla="*/ 903357 h 940295"/>
                  <a:gd name="connsiteX121" fmla="*/ 30922 w 177494"/>
                  <a:gd name="connsiteY121" fmla="*/ 909983 h 940295"/>
                  <a:gd name="connsiteX122" fmla="*/ 24296 w 177494"/>
                  <a:gd name="connsiteY122" fmla="*/ 923235 h 940295"/>
                  <a:gd name="connsiteX123" fmla="*/ 22087 w 177494"/>
                  <a:gd name="connsiteY123" fmla="*/ 932070 h 940295"/>
                  <a:gd name="connsiteX124" fmla="*/ 48592 w 177494"/>
                  <a:gd name="connsiteY124" fmla="*/ 936487 h 940295"/>
                  <a:gd name="connsiteX125" fmla="*/ 55218 w 177494"/>
                  <a:gd name="connsiteY125" fmla="*/ 929861 h 940295"/>
                  <a:gd name="connsiteX126" fmla="*/ 57426 w 177494"/>
                  <a:gd name="connsiteY126" fmla="*/ 921026 h 940295"/>
                  <a:gd name="connsiteX127" fmla="*/ 61844 w 177494"/>
                  <a:gd name="connsiteY127" fmla="*/ 914400 h 940295"/>
                  <a:gd name="connsiteX128" fmla="*/ 64053 w 177494"/>
                  <a:gd name="connsiteY128" fmla="*/ 907774 h 940295"/>
                  <a:gd name="connsiteX129" fmla="*/ 72887 w 177494"/>
                  <a:gd name="connsiteY129" fmla="*/ 898939 h 940295"/>
                  <a:gd name="connsiteX130" fmla="*/ 77305 w 177494"/>
                  <a:gd name="connsiteY130" fmla="*/ 892313 h 940295"/>
                  <a:gd name="connsiteX131" fmla="*/ 86139 w 177494"/>
                  <a:gd name="connsiteY131" fmla="*/ 885687 h 940295"/>
                  <a:gd name="connsiteX132" fmla="*/ 92766 w 177494"/>
                  <a:gd name="connsiteY132" fmla="*/ 876853 h 940295"/>
                  <a:gd name="connsiteX133" fmla="*/ 99392 w 177494"/>
                  <a:gd name="connsiteY133" fmla="*/ 870226 h 940295"/>
                  <a:gd name="connsiteX134" fmla="*/ 108226 w 177494"/>
                  <a:gd name="connsiteY134" fmla="*/ 856974 h 940295"/>
                  <a:gd name="connsiteX135" fmla="*/ 119270 w 177494"/>
                  <a:gd name="connsiteY135" fmla="*/ 845931 h 940295"/>
                  <a:gd name="connsiteX136" fmla="*/ 128105 w 177494"/>
                  <a:gd name="connsiteY136" fmla="*/ 843722 h 940295"/>
                  <a:gd name="connsiteX137" fmla="*/ 141357 w 177494"/>
                  <a:gd name="connsiteY137" fmla="*/ 848139 h 940295"/>
                  <a:gd name="connsiteX138" fmla="*/ 147983 w 177494"/>
                  <a:gd name="connsiteY138" fmla="*/ 852557 h 940295"/>
                  <a:gd name="connsiteX139" fmla="*/ 132522 w 177494"/>
                  <a:gd name="connsiteY139" fmla="*/ 843722 h 940295"/>
                  <a:gd name="connsiteX140" fmla="*/ 125896 w 177494"/>
                  <a:gd name="connsiteY140" fmla="*/ 839305 h 940295"/>
                  <a:gd name="connsiteX141" fmla="*/ 106018 w 177494"/>
                  <a:gd name="connsiteY141" fmla="*/ 821635 h 940295"/>
                  <a:gd name="connsiteX142" fmla="*/ 97183 w 177494"/>
                  <a:gd name="connsiteY142" fmla="*/ 806174 h 940295"/>
                  <a:gd name="connsiteX143" fmla="*/ 90557 w 177494"/>
                  <a:gd name="connsiteY143" fmla="*/ 792922 h 940295"/>
                  <a:gd name="connsiteX144" fmla="*/ 97183 w 177494"/>
                  <a:gd name="connsiteY144" fmla="*/ 779670 h 940295"/>
                  <a:gd name="connsiteX145" fmla="*/ 108226 w 177494"/>
                  <a:gd name="connsiteY145" fmla="*/ 775253 h 940295"/>
                  <a:gd name="connsiteX146" fmla="*/ 114853 w 177494"/>
                  <a:gd name="connsiteY146" fmla="*/ 777461 h 940295"/>
                  <a:gd name="connsiteX147" fmla="*/ 128105 w 177494"/>
                  <a:gd name="connsiteY147" fmla="*/ 768626 h 940295"/>
                  <a:gd name="connsiteX148" fmla="*/ 150192 w 177494"/>
                  <a:gd name="connsiteY148" fmla="*/ 764209 h 940295"/>
                  <a:gd name="connsiteX149" fmla="*/ 156818 w 177494"/>
                  <a:gd name="connsiteY149" fmla="*/ 762000 h 940295"/>
                  <a:gd name="connsiteX150" fmla="*/ 152400 w 177494"/>
                  <a:gd name="connsiteY150" fmla="*/ 750957 h 940295"/>
                  <a:gd name="connsiteX151" fmla="*/ 139148 w 177494"/>
                  <a:gd name="connsiteY151" fmla="*/ 728870 h 940295"/>
                  <a:gd name="connsiteX152" fmla="*/ 136939 w 177494"/>
                  <a:gd name="connsiteY152" fmla="*/ 722244 h 940295"/>
                  <a:gd name="connsiteX153" fmla="*/ 139148 w 177494"/>
                  <a:gd name="connsiteY153" fmla="*/ 708992 h 940295"/>
                  <a:gd name="connsiteX154" fmla="*/ 145774 w 177494"/>
                  <a:gd name="connsiteY154" fmla="*/ 711200 h 940295"/>
                  <a:gd name="connsiteX155" fmla="*/ 165653 w 177494"/>
                  <a:gd name="connsiteY155" fmla="*/ 708992 h 940295"/>
                  <a:gd name="connsiteX156" fmla="*/ 167861 w 177494"/>
                  <a:gd name="connsiteY156" fmla="*/ 697948 h 940295"/>
                  <a:gd name="connsiteX157" fmla="*/ 159026 w 177494"/>
                  <a:gd name="connsiteY157" fmla="*/ 678070 h 940295"/>
                  <a:gd name="connsiteX158" fmla="*/ 154609 w 177494"/>
                  <a:gd name="connsiteY158" fmla="*/ 669235 h 940295"/>
                  <a:gd name="connsiteX159" fmla="*/ 150192 w 177494"/>
                  <a:gd name="connsiteY159" fmla="*/ 655983 h 940295"/>
                  <a:gd name="connsiteX160" fmla="*/ 147983 w 177494"/>
                  <a:gd name="connsiteY160" fmla="*/ 649357 h 940295"/>
                  <a:gd name="connsiteX161" fmla="*/ 143566 w 177494"/>
                  <a:gd name="connsiteY161" fmla="*/ 644939 h 940295"/>
                  <a:gd name="connsiteX162" fmla="*/ 130313 w 177494"/>
                  <a:gd name="connsiteY162" fmla="*/ 636105 h 940295"/>
                  <a:gd name="connsiteX163" fmla="*/ 125896 w 177494"/>
                  <a:gd name="connsiteY163" fmla="*/ 620644 h 940295"/>
                  <a:gd name="connsiteX164" fmla="*/ 123687 w 177494"/>
                  <a:gd name="connsiteY164" fmla="*/ 614018 h 940295"/>
                  <a:gd name="connsiteX165" fmla="*/ 119270 w 177494"/>
                  <a:gd name="connsiteY165" fmla="*/ 609600 h 940295"/>
                  <a:gd name="connsiteX166" fmla="*/ 119270 w 177494"/>
                  <a:gd name="connsiteY166" fmla="*/ 561009 h 940295"/>
                  <a:gd name="connsiteX167" fmla="*/ 125896 w 177494"/>
                  <a:gd name="connsiteY167" fmla="*/ 565426 h 940295"/>
                  <a:gd name="connsiteX168" fmla="*/ 132522 w 177494"/>
                  <a:gd name="connsiteY168" fmla="*/ 567635 h 940295"/>
                  <a:gd name="connsiteX169" fmla="*/ 141357 w 177494"/>
                  <a:gd name="connsiteY169" fmla="*/ 572053 h 940295"/>
                  <a:gd name="connsiteX170" fmla="*/ 147983 w 177494"/>
                  <a:gd name="connsiteY170" fmla="*/ 578679 h 940295"/>
                  <a:gd name="connsiteX171" fmla="*/ 156818 w 177494"/>
                  <a:gd name="connsiteY171" fmla="*/ 585305 h 940295"/>
                  <a:gd name="connsiteX172" fmla="*/ 170070 w 177494"/>
                  <a:gd name="connsiteY172" fmla="*/ 594139 h 940295"/>
                  <a:gd name="connsiteX173" fmla="*/ 174487 w 177494"/>
                  <a:gd name="connsiteY173" fmla="*/ 578679 h 940295"/>
                  <a:gd name="connsiteX174" fmla="*/ 167861 w 177494"/>
                  <a:gd name="connsiteY174" fmla="*/ 567635 h 940295"/>
                  <a:gd name="connsiteX175" fmla="*/ 161235 w 177494"/>
                  <a:gd name="connsiteY175" fmla="*/ 565426 h 940295"/>
                  <a:gd name="connsiteX176" fmla="*/ 147983 w 177494"/>
                  <a:gd name="connsiteY176" fmla="*/ 554383 h 940295"/>
                  <a:gd name="connsiteX177" fmla="*/ 143566 w 177494"/>
                  <a:gd name="connsiteY177" fmla="*/ 545548 h 940295"/>
                  <a:gd name="connsiteX178" fmla="*/ 136939 w 177494"/>
                  <a:gd name="connsiteY178" fmla="*/ 541131 h 940295"/>
                  <a:gd name="connsiteX179" fmla="*/ 134731 w 177494"/>
                  <a:gd name="connsiteY179" fmla="*/ 534505 h 940295"/>
                  <a:gd name="connsiteX180" fmla="*/ 130313 w 177494"/>
                  <a:gd name="connsiteY180" fmla="*/ 523461 h 940295"/>
                  <a:gd name="connsiteX181" fmla="*/ 128105 w 177494"/>
                  <a:gd name="connsiteY181" fmla="*/ 514626 h 940295"/>
                  <a:gd name="connsiteX182" fmla="*/ 123687 w 177494"/>
                  <a:gd name="connsiteY182" fmla="*/ 508000 h 940295"/>
                  <a:gd name="connsiteX183" fmla="*/ 121479 w 177494"/>
                  <a:gd name="connsiteY183" fmla="*/ 477079 h 940295"/>
                  <a:gd name="connsiteX184" fmla="*/ 117061 w 177494"/>
                  <a:gd name="connsiteY184" fmla="*/ 450574 h 940295"/>
                  <a:gd name="connsiteX185" fmla="*/ 130313 w 177494"/>
                  <a:gd name="connsiteY185" fmla="*/ 448366 h 940295"/>
                  <a:gd name="connsiteX186" fmla="*/ 136939 w 177494"/>
                  <a:gd name="connsiteY186" fmla="*/ 446157 h 940295"/>
                  <a:gd name="connsiteX187" fmla="*/ 141357 w 177494"/>
                  <a:gd name="connsiteY187" fmla="*/ 450574 h 940295"/>
                  <a:gd name="connsiteX188" fmla="*/ 147983 w 177494"/>
                  <a:gd name="connsiteY188" fmla="*/ 452783 h 940295"/>
                  <a:gd name="connsiteX189" fmla="*/ 156818 w 177494"/>
                  <a:gd name="connsiteY189" fmla="*/ 450574 h 940295"/>
                  <a:gd name="connsiteX190" fmla="*/ 147983 w 177494"/>
                  <a:gd name="connsiteY190" fmla="*/ 435113 h 940295"/>
                  <a:gd name="connsiteX191" fmla="*/ 139148 w 177494"/>
                  <a:gd name="connsiteY191" fmla="*/ 430696 h 940295"/>
                  <a:gd name="connsiteX192" fmla="*/ 134731 w 177494"/>
                  <a:gd name="connsiteY192" fmla="*/ 421861 h 940295"/>
                  <a:gd name="connsiteX193" fmla="*/ 130313 w 177494"/>
                  <a:gd name="connsiteY193" fmla="*/ 415235 h 940295"/>
                  <a:gd name="connsiteX194" fmla="*/ 125896 w 177494"/>
                  <a:gd name="connsiteY194" fmla="*/ 399774 h 940295"/>
                  <a:gd name="connsiteX195" fmla="*/ 121479 w 177494"/>
                  <a:gd name="connsiteY195" fmla="*/ 393148 h 940295"/>
                  <a:gd name="connsiteX196" fmla="*/ 117061 w 177494"/>
                  <a:gd name="connsiteY196" fmla="*/ 379896 h 940295"/>
                  <a:gd name="connsiteX197" fmla="*/ 110435 w 177494"/>
                  <a:gd name="connsiteY197" fmla="*/ 364435 h 940295"/>
                  <a:gd name="connsiteX198" fmla="*/ 106018 w 177494"/>
                  <a:gd name="connsiteY198" fmla="*/ 355600 h 940295"/>
                  <a:gd name="connsiteX199" fmla="*/ 103809 w 177494"/>
                  <a:gd name="connsiteY199" fmla="*/ 324679 h 940295"/>
                  <a:gd name="connsiteX200" fmla="*/ 106018 w 177494"/>
                  <a:gd name="connsiteY200" fmla="*/ 309218 h 940295"/>
                  <a:gd name="connsiteX201" fmla="*/ 119270 w 177494"/>
                  <a:gd name="connsiteY201" fmla="*/ 315844 h 940295"/>
                  <a:gd name="connsiteX202" fmla="*/ 125896 w 177494"/>
                  <a:gd name="connsiteY202" fmla="*/ 331305 h 940295"/>
                  <a:gd name="connsiteX203" fmla="*/ 136939 w 177494"/>
                  <a:gd name="connsiteY203" fmla="*/ 344557 h 940295"/>
                  <a:gd name="connsiteX204" fmla="*/ 139148 w 177494"/>
                  <a:gd name="connsiteY204" fmla="*/ 351183 h 940295"/>
                  <a:gd name="connsiteX205" fmla="*/ 152400 w 177494"/>
                  <a:gd name="connsiteY205" fmla="*/ 357809 h 940295"/>
                  <a:gd name="connsiteX206" fmla="*/ 159026 w 177494"/>
                  <a:gd name="connsiteY206" fmla="*/ 362226 h 940295"/>
                  <a:gd name="connsiteX207" fmla="*/ 163444 w 177494"/>
                  <a:gd name="connsiteY207" fmla="*/ 366644 h 940295"/>
                  <a:gd name="connsiteX208" fmla="*/ 167861 w 177494"/>
                  <a:gd name="connsiteY208" fmla="*/ 362226 h 940295"/>
                  <a:gd name="connsiteX209" fmla="*/ 165653 w 177494"/>
                  <a:gd name="connsiteY209" fmla="*/ 346766 h 940295"/>
                  <a:gd name="connsiteX210" fmla="*/ 161235 w 177494"/>
                  <a:gd name="connsiteY210" fmla="*/ 342348 h 940295"/>
                  <a:gd name="connsiteX211" fmla="*/ 152400 w 177494"/>
                  <a:gd name="connsiteY211" fmla="*/ 329096 h 940295"/>
                  <a:gd name="connsiteX212" fmla="*/ 141357 w 177494"/>
                  <a:gd name="connsiteY212" fmla="*/ 304800 h 940295"/>
                  <a:gd name="connsiteX213" fmla="*/ 139148 w 177494"/>
                  <a:gd name="connsiteY213" fmla="*/ 289339 h 940295"/>
                  <a:gd name="connsiteX214" fmla="*/ 134731 w 177494"/>
                  <a:gd name="connsiteY214" fmla="*/ 269461 h 940295"/>
                  <a:gd name="connsiteX215" fmla="*/ 132522 w 177494"/>
                  <a:gd name="connsiteY215" fmla="*/ 262835 h 940295"/>
                  <a:gd name="connsiteX216" fmla="*/ 130313 w 177494"/>
                  <a:gd name="connsiteY216" fmla="*/ 245166 h 940295"/>
                  <a:gd name="connsiteX217" fmla="*/ 119270 w 177494"/>
                  <a:gd name="connsiteY217" fmla="*/ 234122 h 940295"/>
                  <a:gd name="connsiteX218" fmla="*/ 110435 w 177494"/>
                  <a:gd name="connsiteY218" fmla="*/ 225287 h 940295"/>
                  <a:gd name="connsiteX219" fmla="*/ 110435 w 177494"/>
                  <a:gd name="connsiteY219" fmla="*/ 200992 h 940295"/>
                  <a:gd name="connsiteX220" fmla="*/ 112644 w 177494"/>
                  <a:gd name="connsiteY220" fmla="*/ 187739 h 940295"/>
                  <a:gd name="connsiteX221" fmla="*/ 119270 w 177494"/>
                  <a:gd name="connsiteY221" fmla="*/ 185531 h 940295"/>
                  <a:gd name="connsiteX222" fmla="*/ 128105 w 177494"/>
                  <a:gd name="connsiteY222" fmla="*/ 187739 h 940295"/>
                  <a:gd name="connsiteX223" fmla="*/ 134731 w 177494"/>
                  <a:gd name="connsiteY223" fmla="*/ 192157 h 940295"/>
                  <a:gd name="connsiteX224" fmla="*/ 141357 w 177494"/>
                  <a:gd name="connsiteY224" fmla="*/ 194366 h 940295"/>
                  <a:gd name="connsiteX225" fmla="*/ 154609 w 177494"/>
                  <a:gd name="connsiteY225" fmla="*/ 203200 h 940295"/>
                  <a:gd name="connsiteX226" fmla="*/ 152400 w 177494"/>
                  <a:gd name="connsiteY226" fmla="*/ 194366 h 940295"/>
                  <a:gd name="connsiteX227" fmla="*/ 141357 w 177494"/>
                  <a:gd name="connsiteY227" fmla="*/ 187739 h 940295"/>
                  <a:gd name="connsiteX228" fmla="*/ 136939 w 177494"/>
                  <a:gd name="connsiteY228" fmla="*/ 183322 h 940295"/>
                  <a:gd name="connsiteX229" fmla="*/ 130313 w 177494"/>
                  <a:gd name="connsiteY229" fmla="*/ 178905 h 940295"/>
                  <a:gd name="connsiteX230" fmla="*/ 128105 w 177494"/>
                  <a:gd name="connsiteY230" fmla="*/ 172279 h 940295"/>
                  <a:gd name="connsiteX231" fmla="*/ 123687 w 177494"/>
                  <a:gd name="connsiteY231" fmla="*/ 167861 h 940295"/>
                  <a:gd name="connsiteX232" fmla="*/ 119270 w 177494"/>
                  <a:gd name="connsiteY232" fmla="*/ 161235 h 940295"/>
                  <a:gd name="connsiteX233" fmla="*/ 117061 w 177494"/>
                  <a:gd name="connsiteY233" fmla="*/ 154609 h 940295"/>
                  <a:gd name="connsiteX234" fmla="*/ 103809 w 177494"/>
                  <a:gd name="connsiteY234" fmla="*/ 130313 h 940295"/>
                  <a:gd name="connsiteX235" fmla="*/ 101600 w 177494"/>
                  <a:gd name="connsiteY235" fmla="*/ 97183 h 940295"/>
                  <a:gd name="connsiteX236" fmla="*/ 99392 w 177494"/>
                  <a:gd name="connsiteY236" fmla="*/ 88348 h 940295"/>
                  <a:gd name="connsiteX237" fmla="*/ 106018 w 177494"/>
                  <a:gd name="connsiteY237" fmla="*/ 83931 h 940295"/>
                  <a:gd name="connsiteX238" fmla="*/ 117061 w 177494"/>
                  <a:gd name="connsiteY238" fmla="*/ 86139 h 940295"/>
                  <a:gd name="connsiteX239" fmla="*/ 121479 w 177494"/>
                  <a:gd name="connsiteY239" fmla="*/ 81722 h 940295"/>
                  <a:gd name="connsiteX240" fmla="*/ 106018 w 177494"/>
                  <a:gd name="connsiteY240" fmla="*/ 68470 h 940295"/>
                  <a:gd name="connsiteX241" fmla="*/ 97183 w 177494"/>
                  <a:gd name="connsiteY241" fmla="*/ 53009 h 940295"/>
                  <a:gd name="connsiteX242" fmla="*/ 92766 w 177494"/>
                  <a:gd name="connsiteY242" fmla="*/ 39757 h 940295"/>
                  <a:gd name="connsiteX243" fmla="*/ 88348 w 177494"/>
                  <a:gd name="connsiteY243" fmla="*/ 0 h 94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Lst>
                <a:rect l="l" t="t" r="r" b="b"/>
                <a:pathLst>
                  <a:path w="177494" h="940295">
                    <a:moveTo>
                      <a:pt x="88348" y="0"/>
                    </a:moveTo>
                    <a:lnTo>
                      <a:pt x="88348" y="0"/>
                    </a:lnTo>
                    <a:cubicBezTo>
                      <a:pt x="87612" y="6626"/>
                      <a:pt x="87153" y="13289"/>
                      <a:pt x="86139" y="19879"/>
                    </a:cubicBezTo>
                    <a:cubicBezTo>
                      <a:pt x="85185" y="26083"/>
                      <a:pt x="81235" y="36800"/>
                      <a:pt x="79513" y="41966"/>
                    </a:cubicBezTo>
                    <a:cubicBezTo>
                      <a:pt x="78674" y="44484"/>
                      <a:pt x="76174" y="46166"/>
                      <a:pt x="75096" y="48592"/>
                    </a:cubicBezTo>
                    <a:cubicBezTo>
                      <a:pt x="73205" y="52847"/>
                      <a:pt x="70679" y="61844"/>
                      <a:pt x="70679" y="61844"/>
                    </a:cubicBezTo>
                    <a:cubicBezTo>
                      <a:pt x="69943" y="69206"/>
                      <a:pt x="68470" y="76532"/>
                      <a:pt x="68470" y="83931"/>
                    </a:cubicBezTo>
                    <a:cubicBezTo>
                      <a:pt x="68470" y="86259"/>
                      <a:pt x="68552" y="89611"/>
                      <a:pt x="70679" y="90557"/>
                    </a:cubicBezTo>
                    <a:cubicBezTo>
                      <a:pt x="76103" y="92968"/>
                      <a:pt x="82458" y="92030"/>
                      <a:pt x="88348" y="92766"/>
                    </a:cubicBezTo>
                    <a:lnTo>
                      <a:pt x="83931" y="106018"/>
                    </a:lnTo>
                    <a:lnTo>
                      <a:pt x="81722" y="112644"/>
                    </a:lnTo>
                    <a:cubicBezTo>
                      <a:pt x="80986" y="119270"/>
                      <a:pt x="81130" y="126054"/>
                      <a:pt x="79513" y="132522"/>
                    </a:cubicBezTo>
                    <a:cubicBezTo>
                      <a:pt x="78869" y="135097"/>
                      <a:pt x="76823" y="137133"/>
                      <a:pt x="75096" y="139148"/>
                    </a:cubicBezTo>
                    <a:cubicBezTo>
                      <a:pt x="66711" y="148930"/>
                      <a:pt x="69040" y="147057"/>
                      <a:pt x="59635" y="150192"/>
                    </a:cubicBezTo>
                    <a:cubicBezTo>
                      <a:pt x="57426" y="152401"/>
                      <a:pt x="55608" y="155085"/>
                      <a:pt x="53009" y="156818"/>
                    </a:cubicBezTo>
                    <a:cubicBezTo>
                      <a:pt x="35812" y="168282"/>
                      <a:pt x="55718" y="149689"/>
                      <a:pt x="41966" y="163444"/>
                    </a:cubicBezTo>
                    <a:cubicBezTo>
                      <a:pt x="38284" y="174489"/>
                      <a:pt x="35339" y="174487"/>
                      <a:pt x="39757" y="183322"/>
                    </a:cubicBezTo>
                    <a:cubicBezTo>
                      <a:pt x="40944" y="185696"/>
                      <a:pt x="41965" y="188476"/>
                      <a:pt x="44174" y="189948"/>
                    </a:cubicBezTo>
                    <a:cubicBezTo>
                      <a:pt x="46700" y="191632"/>
                      <a:pt x="50064" y="191421"/>
                      <a:pt x="53009" y="192157"/>
                    </a:cubicBezTo>
                    <a:cubicBezTo>
                      <a:pt x="59635" y="191421"/>
                      <a:pt x="66311" y="191044"/>
                      <a:pt x="72887" y="189948"/>
                    </a:cubicBezTo>
                    <a:cubicBezTo>
                      <a:pt x="75183" y="189565"/>
                      <a:pt x="77431" y="186698"/>
                      <a:pt x="79513" y="187739"/>
                    </a:cubicBezTo>
                    <a:cubicBezTo>
                      <a:pt x="81596" y="188780"/>
                      <a:pt x="80986" y="192157"/>
                      <a:pt x="81722" y="194366"/>
                    </a:cubicBezTo>
                    <a:cubicBezTo>
                      <a:pt x="82458" y="203937"/>
                      <a:pt x="82162" y="213644"/>
                      <a:pt x="83931" y="223079"/>
                    </a:cubicBezTo>
                    <a:cubicBezTo>
                      <a:pt x="86201" y="235184"/>
                      <a:pt x="96598" y="224130"/>
                      <a:pt x="86139" y="242957"/>
                    </a:cubicBezTo>
                    <a:cubicBezTo>
                      <a:pt x="84351" y="246175"/>
                      <a:pt x="80501" y="247757"/>
                      <a:pt x="77305" y="249583"/>
                    </a:cubicBezTo>
                    <a:cubicBezTo>
                      <a:pt x="72164" y="252521"/>
                      <a:pt x="58621" y="253514"/>
                      <a:pt x="55218" y="254000"/>
                    </a:cubicBezTo>
                    <a:cubicBezTo>
                      <a:pt x="53745" y="255473"/>
                      <a:pt x="52050" y="256752"/>
                      <a:pt x="50800" y="258418"/>
                    </a:cubicBezTo>
                    <a:cubicBezTo>
                      <a:pt x="47615" y="262665"/>
                      <a:pt x="41966" y="271670"/>
                      <a:pt x="41966" y="271670"/>
                    </a:cubicBezTo>
                    <a:cubicBezTo>
                      <a:pt x="43438" y="273879"/>
                      <a:pt x="44310" y="276638"/>
                      <a:pt x="46383" y="278296"/>
                    </a:cubicBezTo>
                    <a:cubicBezTo>
                      <a:pt x="48201" y="279750"/>
                      <a:pt x="50699" y="280216"/>
                      <a:pt x="53009" y="280505"/>
                    </a:cubicBezTo>
                    <a:cubicBezTo>
                      <a:pt x="62534" y="281696"/>
                      <a:pt x="72151" y="281977"/>
                      <a:pt x="81722" y="282713"/>
                    </a:cubicBezTo>
                    <a:cubicBezTo>
                      <a:pt x="86140" y="295965"/>
                      <a:pt x="84667" y="284186"/>
                      <a:pt x="77305" y="291548"/>
                    </a:cubicBezTo>
                    <a:cubicBezTo>
                      <a:pt x="65525" y="303328"/>
                      <a:pt x="86139" y="294492"/>
                      <a:pt x="68470" y="300383"/>
                    </a:cubicBezTo>
                    <a:cubicBezTo>
                      <a:pt x="66261" y="302592"/>
                      <a:pt x="63577" y="304410"/>
                      <a:pt x="61844" y="307009"/>
                    </a:cubicBezTo>
                    <a:cubicBezTo>
                      <a:pt x="56973" y="314315"/>
                      <a:pt x="60425" y="331466"/>
                      <a:pt x="61844" y="335722"/>
                    </a:cubicBezTo>
                    <a:cubicBezTo>
                      <a:pt x="62683" y="338240"/>
                      <a:pt x="66261" y="338667"/>
                      <a:pt x="68470" y="340139"/>
                    </a:cubicBezTo>
                    <a:cubicBezTo>
                      <a:pt x="69206" y="342348"/>
                      <a:pt x="71544" y="344604"/>
                      <a:pt x="70679" y="346766"/>
                    </a:cubicBezTo>
                    <a:cubicBezTo>
                      <a:pt x="69693" y="349231"/>
                      <a:pt x="66126" y="349525"/>
                      <a:pt x="64053" y="351183"/>
                    </a:cubicBezTo>
                    <a:cubicBezTo>
                      <a:pt x="55390" y="358112"/>
                      <a:pt x="64516" y="353973"/>
                      <a:pt x="53009" y="357809"/>
                    </a:cubicBezTo>
                    <a:cubicBezTo>
                      <a:pt x="50064" y="360018"/>
                      <a:pt x="47370" y="362609"/>
                      <a:pt x="44174" y="364435"/>
                    </a:cubicBezTo>
                    <a:cubicBezTo>
                      <a:pt x="42153" y="365590"/>
                      <a:pt x="39485" y="365353"/>
                      <a:pt x="37548" y="366644"/>
                    </a:cubicBezTo>
                    <a:cubicBezTo>
                      <a:pt x="34949" y="368377"/>
                      <a:pt x="33322" y="371270"/>
                      <a:pt x="30922" y="373270"/>
                    </a:cubicBezTo>
                    <a:cubicBezTo>
                      <a:pt x="28883" y="374969"/>
                      <a:pt x="26505" y="376215"/>
                      <a:pt x="24296" y="377687"/>
                    </a:cubicBezTo>
                    <a:cubicBezTo>
                      <a:pt x="22824" y="379896"/>
                      <a:pt x="20925" y="381873"/>
                      <a:pt x="19879" y="384313"/>
                    </a:cubicBezTo>
                    <a:cubicBezTo>
                      <a:pt x="13773" y="398561"/>
                      <a:pt x="22143" y="388674"/>
                      <a:pt x="13253" y="397566"/>
                    </a:cubicBezTo>
                    <a:cubicBezTo>
                      <a:pt x="12517" y="399775"/>
                      <a:pt x="11301" y="401878"/>
                      <a:pt x="11044" y="404192"/>
                    </a:cubicBezTo>
                    <a:cubicBezTo>
                      <a:pt x="9822" y="415192"/>
                      <a:pt x="7270" y="426365"/>
                      <a:pt x="8835" y="437322"/>
                    </a:cubicBezTo>
                    <a:cubicBezTo>
                      <a:pt x="9164" y="439627"/>
                      <a:pt x="13379" y="436154"/>
                      <a:pt x="15461" y="435113"/>
                    </a:cubicBezTo>
                    <a:cubicBezTo>
                      <a:pt x="17835" y="433926"/>
                      <a:pt x="19782" y="432013"/>
                      <a:pt x="22087" y="430696"/>
                    </a:cubicBezTo>
                    <a:cubicBezTo>
                      <a:pt x="24946" y="429063"/>
                      <a:pt x="28063" y="427913"/>
                      <a:pt x="30922" y="426279"/>
                    </a:cubicBezTo>
                    <a:cubicBezTo>
                      <a:pt x="42912" y="419428"/>
                      <a:pt x="32024" y="423702"/>
                      <a:pt x="44174" y="419653"/>
                    </a:cubicBezTo>
                    <a:cubicBezTo>
                      <a:pt x="52346" y="411481"/>
                      <a:pt x="46860" y="416389"/>
                      <a:pt x="61844" y="406400"/>
                    </a:cubicBezTo>
                    <a:lnTo>
                      <a:pt x="68470" y="401983"/>
                    </a:lnTo>
                    <a:cubicBezTo>
                      <a:pt x="78806" y="403706"/>
                      <a:pt x="89792" y="400997"/>
                      <a:pt x="79513" y="417444"/>
                    </a:cubicBezTo>
                    <a:cubicBezTo>
                      <a:pt x="77768" y="420236"/>
                      <a:pt x="73537" y="420227"/>
                      <a:pt x="70679" y="421861"/>
                    </a:cubicBezTo>
                    <a:cubicBezTo>
                      <a:pt x="68374" y="423178"/>
                      <a:pt x="66051" y="424531"/>
                      <a:pt x="64053" y="426279"/>
                    </a:cubicBezTo>
                    <a:cubicBezTo>
                      <a:pt x="60135" y="429707"/>
                      <a:pt x="53009" y="437322"/>
                      <a:pt x="53009" y="437322"/>
                    </a:cubicBezTo>
                    <a:cubicBezTo>
                      <a:pt x="51537" y="440267"/>
                      <a:pt x="49815" y="443100"/>
                      <a:pt x="48592" y="446157"/>
                    </a:cubicBezTo>
                    <a:cubicBezTo>
                      <a:pt x="46863" y="450480"/>
                      <a:pt x="46256" y="455244"/>
                      <a:pt x="44174" y="459409"/>
                    </a:cubicBezTo>
                    <a:cubicBezTo>
                      <a:pt x="38570" y="470618"/>
                      <a:pt x="41584" y="465505"/>
                      <a:pt x="35339" y="474870"/>
                    </a:cubicBezTo>
                    <a:cubicBezTo>
                      <a:pt x="34603" y="477079"/>
                      <a:pt x="34329" y="479500"/>
                      <a:pt x="33131" y="481496"/>
                    </a:cubicBezTo>
                    <a:cubicBezTo>
                      <a:pt x="32060" y="483282"/>
                      <a:pt x="30014" y="484287"/>
                      <a:pt x="28713" y="485913"/>
                    </a:cubicBezTo>
                    <a:cubicBezTo>
                      <a:pt x="27055" y="487986"/>
                      <a:pt x="25768" y="490330"/>
                      <a:pt x="24296" y="492539"/>
                    </a:cubicBezTo>
                    <a:cubicBezTo>
                      <a:pt x="27241" y="493275"/>
                      <a:pt x="30119" y="494371"/>
                      <a:pt x="33131" y="494748"/>
                    </a:cubicBezTo>
                    <a:cubicBezTo>
                      <a:pt x="41928" y="495848"/>
                      <a:pt x="51304" y="493927"/>
                      <a:pt x="59635" y="496957"/>
                    </a:cubicBezTo>
                    <a:cubicBezTo>
                      <a:pt x="61823" y="497753"/>
                      <a:pt x="58467" y="501501"/>
                      <a:pt x="57426" y="503583"/>
                    </a:cubicBezTo>
                    <a:cubicBezTo>
                      <a:pt x="53324" y="511788"/>
                      <a:pt x="49879" y="512713"/>
                      <a:pt x="41966" y="519044"/>
                    </a:cubicBezTo>
                    <a:cubicBezTo>
                      <a:pt x="31908" y="539158"/>
                      <a:pt x="43923" y="520336"/>
                      <a:pt x="30922" y="530087"/>
                    </a:cubicBezTo>
                    <a:cubicBezTo>
                      <a:pt x="26757" y="533211"/>
                      <a:pt x="23560" y="537450"/>
                      <a:pt x="19879" y="541131"/>
                    </a:cubicBezTo>
                    <a:lnTo>
                      <a:pt x="15461" y="545548"/>
                    </a:lnTo>
                    <a:cubicBezTo>
                      <a:pt x="14725" y="547757"/>
                      <a:pt x="14451" y="550178"/>
                      <a:pt x="13253" y="552174"/>
                    </a:cubicBezTo>
                    <a:cubicBezTo>
                      <a:pt x="12182" y="553960"/>
                      <a:pt x="10136" y="554966"/>
                      <a:pt x="8835" y="556592"/>
                    </a:cubicBezTo>
                    <a:cubicBezTo>
                      <a:pt x="-2305" y="570518"/>
                      <a:pt x="10664" y="556974"/>
                      <a:pt x="0" y="567635"/>
                    </a:cubicBezTo>
                    <a:cubicBezTo>
                      <a:pt x="736" y="570580"/>
                      <a:pt x="313" y="574100"/>
                      <a:pt x="2209" y="576470"/>
                    </a:cubicBezTo>
                    <a:cubicBezTo>
                      <a:pt x="3663" y="578288"/>
                      <a:pt x="6512" y="578834"/>
                      <a:pt x="8835" y="578679"/>
                    </a:cubicBezTo>
                    <a:cubicBezTo>
                      <a:pt x="17772" y="578083"/>
                      <a:pt x="26504" y="575734"/>
                      <a:pt x="35339" y="574261"/>
                    </a:cubicBezTo>
                    <a:cubicBezTo>
                      <a:pt x="51094" y="558509"/>
                      <a:pt x="33206" y="575528"/>
                      <a:pt x="48592" y="563218"/>
                    </a:cubicBezTo>
                    <a:cubicBezTo>
                      <a:pt x="50218" y="561917"/>
                      <a:pt x="51146" y="559731"/>
                      <a:pt x="53009" y="558800"/>
                    </a:cubicBezTo>
                    <a:cubicBezTo>
                      <a:pt x="55084" y="557763"/>
                      <a:pt x="71731" y="554614"/>
                      <a:pt x="72887" y="554383"/>
                    </a:cubicBezTo>
                    <a:cubicBezTo>
                      <a:pt x="79513" y="555119"/>
                      <a:pt x="89068" y="551045"/>
                      <a:pt x="92766" y="556592"/>
                    </a:cubicBezTo>
                    <a:cubicBezTo>
                      <a:pt x="95654" y="560924"/>
                      <a:pt x="84610" y="563303"/>
                      <a:pt x="81722" y="567635"/>
                    </a:cubicBezTo>
                    <a:cubicBezTo>
                      <a:pt x="80250" y="569844"/>
                      <a:pt x="78963" y="572188"/>
                      <a:pt x="77305" y="574261"/>
                    </a:cubicBezTo>
                    <a:cubicBezTo>
                      <a:pt x="74565" y="577686"/>
                      <a:pt x="70088" y="581182"/>
                      <a:pt x="66261" y="583096"/>
                    </a:cubicBezTo>
                    <a:cubicBezTo>
                      <a:pt x="64179" y="584137"/>
                      <a:pt x="61844" y="584569"/>
                      <a:pt x="59635" y="585305"/>
                    </a:cubicBezTo>
                    <a:cubicBezTo>
                      <a:pt x="56690" y="587514"/>
                      <a:pt x="53246" y="589180"/>
                      <a:pt x="50800" y="591931"/>
                    </a:cubicBezTo>
                    <a:cubicBezTo>
                      <a:pt x="47273" y="595899"/>
                      <a:pt x="45720" y="601430"/>
                      <a:pt x="41966" y="605183"/>
                    </a:cubicBezTo>
                    <a:lnTo>
                      <a:pt x="37548" y="609600"/>
                    </a:lnTo>
                    <a:cubicBezTo>
                      <a:pt x="36076" y="614018"/>
                      <a:pt x="35214" y="618688"/>
                      <a:pt x="33131" y="622853"/>
                    </a:cubicBezTo>
                    <a:cubicBezTo>
                      <a:pt x="31658" y="625798"/>
                      <a:pt x="29936" y="628630"/>
                      <a:pt x="28713" y="631687"/>
                    </a:cubicBezTo>
                    <a:cubicBezTo>
                      <a:pt x="26984" y="636010"/>
                      <a:pt x="25768" y="640522"/>
                      <a:pt x="24296" y="644939"/>
                    </a:cubicBezTo>
                    <a:lnTo>
                      <a:pt x="22087" y="651566"/>
                    </a:lnTo>
                    <a:cubicBezTo>
                      <a:pt x="25032" y="652302"/>
                      <a:pt x="27886" y="653774"/>
                      <a:pt x="30922" y="653774"/>
                    </a:cubicBezTo>
                    <a:cubicBezTo>
                      <a:pt x="43636" y="653774"/>
                      <a:pt x="36336" y="651852"/>
                      <a:pt x="44174" y="647148"/>
                    </a:cubicBezTo>
                    <a:cubicBezTo>
                      <a:pt x="46440" y="645788"/>
                      <a:pt x="57981" y="643144"/>
                      <a:pt x="59635" y="642731"/>
                    </a:cubicBezTo>
                    <a:cubicBezTo>
                      <a:pt x="61844" y="643467"/>
                      <a:pt x="65106" y="642918"/>
                      <a:pt x="66261" y="644939"/>
                    </a:cubicBezTo>
                    <a:cubicBezTo>
                      <a:pt x="66678" y="645668"/>
                      <a:pt x="71017" y="661647"/>
                      <a:pt x="66261" y="664818"/>
                    </a:cubicBezTo>
                    <a:cubicBezTo>
                      <a:pt x="63138" y="666900"/>
                      <a:pt x="58899" y="666290"/>
                      <a:pt x="55218" y="667026"/>
                    </a:cubicBezTo>
                    <a:cubicBezTo>
                      <a:pt x="53745" y="668499"/>
                      <a:pt x="51731" y="669581"/>
                      <a:pt x="50800" y="671444"/>
                    </a:cubicBezTo>
                    <a:cubicBezTo>
                      <a:pt x="48535" y="675973"/>
                      <a:pt x="47177" y="684584"/>
                      <a:pt x="50800" y="689113"/>
                    </a:cubicBezTo>
                    <a:cubicBezTo>
                      <a:pt x="52254" y="690931"/>
                      <a:pt x="55246" y="690505"/>
                      <a:pt x="57426" y="691322"/>
                    </a:cubicBezTo>
                    <a:cubicBezTo>
                      <a:pt x="61138" y="692714"/>
                      <a:pt x="64789" y="694267"/>
                      <a:pt x="68470" y="695739"/>
                    </a:cubicBezTo>
                    <a:cubicBezTo>
                      <a:pt x="61042" y="718022"/>
                      <a:pt x="72377" y="683452"/>
                      <a:pt x="64053" y="711200"/>
                    </a:cubicBezTo>
                    <a:cubicBezTo>
                      <a:pt x="62715" y="715660"/>
                      <a:pt x="63959" y="722724"/>
                      <a:pt x="59635" y="724453"/>
                    </a:cubicBezTo>
                    <a:lnTo>
                      <a:pt x="48592" y="728870"/>
                    </a:lnTo>
                    <a:cubicBezTo>
                      <a:pt x="47884" y="731702"/>
                      <a:pt x="45759" y="741161"/>
                      <a:pt x="44174" y="744331"/>
                    </a:cubicBezTo>
                    <a:cubicBezTo>
                      <a:pt x="42987" y="746705"/>
                      <a:pt x="40944" y="748583"/>
                      <a:pt x="39757" y="750957"/>
                    </a:cubicBezTo>
                    <a:cubicBezTo>
                      <a:pt x="38716" y="753039"/>
                      <a:pt x="39194" y="755937"/>
                      <a:pt x="37548" y="757583"/>
                    </a:cubicBezTo>
                    <a:cubicBezTo>
                      <a:pt x="35902" y="759229"/>
                      <a:pt x="33131" y="759056"/>
                      <a:pt x="30922" y="759792"/>
                    </a:cubicBezTo>
                    <a:cubicBezTo>
                      <a:pt x="25666" y="775562"/>
                      <a:pt x="29088" y="769170"/>
                      <a:pt x="22087" y="779670"/>
                    </a:cubicBezTo>
                    <a:cubicBezTo>
                      <a:pt x="24296" y="781879"/>
                      <a:pt x="26114" y="784563"/>
                      <a:pt x="28713" y="786296"/>
                    </a:cubicBezTo>
                    <a:cubicBezTo>
                      <a:pt x="30650" y="787587"/>
                      <a:pt x="33024" y="788261"/>
                      <a:pt x="35339" y="788505"/>
                    </a:cubicBezTo>
                    <a:cubicBezTo>
                      <a:pt x="47077" y="789740"/>
                      <a:pt x="58899" y="789977"/>
                      <a:pt x="70679" y="790713"/>
                    </a:cubicBezTo>
                    <a:cubicBezTo>
                      <a:pt x="69943" y="792922"/>
                      <a:pt x="69387" y="795199"/>
                      <a:pt x="68470" y="797339"/>
                    </a:cubicBezTo>
                    <a:cubicBezTo>
                      <a:pt x="67173" y="800365"/>
                      <a:pt x="65094" y="803050"/>
                      <a:pt x="64053" y="806174"/>
                    </a:cubicBezTo>
                    <a:cubicBezTo>
                      <a:pt x="62866" y="809736"/>
                      <a:pt x="62755" y="813576"/>
                      <a:pt x="61844" y="817218"/>
                    </a:cubicBezTo>
                    <a:cubicBezTo>
                      <a:pt x="58691" y="829830"/>
                      <a:pt x="60179" y="817535"/>
                      <a:pt x="57426" y="832679"/>
                    </a:cubicBezTo>
                    <a:cubicBezTo>
                      <a:pt x="56262" y="839079"/>
                      <a:pt x="56250" y="848284"/>
                      <a:pt x="53009" y="854766"/>
                    </a:cubicBezTo>
                    <a:cubicBezTo>
                      <a:pt x="51822" y="857140"/>
                      <a:pt x="50064" y="859183"/>
                      <a:pt x="48592" y="861392"/>
                    </a:cubicBezTo>
                    <a:cubicBezTo>
                      <a:pt x="47591" y="865394"/>
                      <a:pt x="43756" y="881689"/>
                      <a:pt x="41966" y="883479"/>
                    </a:cubicBezTo>
                    <a:lnTo>
                      <a:pt x="37548" y="887896"/>
                    </a:lnTo>
                    <a:cubicBezTo>
                      <a:pt x="36812" y="893050"/>
                      <a:pt x="36835" y="898371"/>
                      <a:pt x="35339" y="903357"/>
                    </a:cubicBezTo>
                    <a:cubicBezTo>
                      <a:pt x="34576" y="905899"/>
                      <a:pt x="32109" y="907609"/>
                      <a:pt x="30922" y="909983"/>
                    </a:cubicBezTo>
                    <a:cubicBezTo>
                      <a:pt x="21778" y="928271"/>
                      <a:pt x="36954" y="904246"/>
                      <a:pt x="24296" y="923235"/>
                    </a:cubicBezTo>
                    <a:cubicBezTo>
                      <a:pt x="23560" y="926180"/>
                      <a:pt x="22087" y="929034"/>
                      <a:pt x="22087" y="932070"/>
                    </a:cubicBezTo>
                    <a:cubicBezTo>
                      <a:pt x="22087" y="946845"/>
                      <a:pt x="38677" y="937389"/>
                      <a:pt x="48592" y="936487"/>
                    </a:cubicBezTo>
                    <a:cubicBezTo>
                      <a:pt x="50801" y="934278"/>
                      <a:pt x="53668" y="932573"/>
                      <a:pt x="55218" y="929861"/>
                    </a:cubicBezTo>
                    <a:cubicBezTo>
                      <a:pt x="56724" y="927225"/>
                      <a:pt x="56230" y="923816"/>
                      <a:pt x="57426" y="921026"/>
                    </a:cubicBezTo>
                    <a:cubicBezTo>
                      <a:pt x="58472" y="918586"/>
                      <a:pt x="60657" y="916774"/>
                      <a:pt x="61844" y="914400"/>
                    </a:cubicBezTo>
                    <a:cubicBezTo>
                      <a:pt x="62885" y="912318"/>
                      <a:pt x="62700" y="909669"/>
                      <a:pt x="64053" y="907774"/>
                    </a:cubicBezTo>
                    <a:cubicBezTo>
                      <a:pt x="66474" y="904385"/>
                      <a:pt x="70177" y="902101"/>
                      <a:pt x="72887" y="898939"/>
                    </a:cubicBezTo>
                    <a:cubicBezTo>
                      <a:pt x="74615" y="896923"/>
                      <a:pt x="75428" y="894190"/>
                      <a:pt x="77305" y="892313"/>
                    </a:cubicBezTo>
                    <a:cubicBezTo>
                      <a:pt x="79908" y="889710"/>
                      <a:pt x="83536" y="888290"/>
                      <a:pt x="86139" y="885687"/>
                    </a:cubicBezTo>
                    <a:cubicBezTo>
                      <a:pt x="88742" y="883084"/>
                      <a:pt x="90370" y="879648"/>
                      <a:pt x="92766" y="876853"/>
                    </a:cubicBezTo>
                    <a:cubicBezTo>
                      <a:pt x="94799" y="874481"/>
                      <a:pt x="97474" y="872692"/>
                      <a:pt x="99392" y="870226"/>
                    </a:cubicBezTo>
                    <a:cubicBezTo>
                      <a:pt x="102651" y="866035"/>
                      <a:pt x="105281" y="861391"/>
                      <a:pt x="108226" y="856974"/>
                    </a:cubicBezTo>
                    <a:cubicBezTo>
                      <a:pt x="112152" y="851085"/>
                      <a:pt x="112399" y="848875"/>
                      <a:pt x="119270" y="845931"/>
                    </a:cubicBezTo>
                    <a:cubicBezTo>
                      <a:pt x="122060" y="844735"/>
                      <a:pt x="125160" y="844458"/>
                      <a:pt x="128105" y="843722"/>
                    </a:cubicBezTo>
                    <a:lnTo>
                      <a:pt x="141357" y="848139"/>
                    </a:lnTo>
                    <a:cubicBezTo>
                      <a:pt x="143875" y="848978"/>
                      <a:pt x="150357" y="853744"/>
                      <a:pt x="147983" y="852557"/>
                    </a:cubicBezTo>
                    <a:cubicBezTo>
                      <a:pt x="142674" y="849903"/>
                      <a:pt x="137612" y="846776"/>
                      <a:pt x="132522" y="843722"/>
                    </a:cubicBezTo>
                    <a:cubicBezTo>
                      <a:pt x="130246" y="842356"/>
                      <a:pt x="127773" y="841182"/>
                      <a:pt x="125896" y="839305"/>
                    </a:cubicBezTo>
                    <a:cubicBezTo>
                      <a:pt x="107436" y="820845"/>
                      <a:pt x="120350" y="826413"/>
                      <a:pt x="106018" y="821635"/>
                    </a:cubicBezTo>
                    <a:cubicBezTo>
                      <a:pt x="101579" y="814978"/>
                      <a:pt x="100547" y="814024"/>
                      <a:pt x="97183" y="806174"/>
                    </a:cubicBezTo>
                    <a:cubicBezTo>
                      <a:pt x="91697" y="793374"/>
                      <a:pt x="99044" y="805654"/>
                      <a:pt x="90557" y="792922"/>
                    </a:cubicBezTo>
                    <a:cubicBezTo>
                      <a:pt x="91884" y="788942"/>
                      <a:pt x="93438" y="782345"/>
                      <a:pt x="97183" y="779670"/>
                    </a:cubicBezTo>
                    <a:cubicBezTo>
                      <a:pt x="100409" y="777366"/>
                      <a:pt x="104545" y="776725"/>
                      <a:pt x="108226" y="775253"/>
                    </a:cubicBezTo>
                    <a:cubicBezTo>
                      <a:pt x="110435" y="775989"/>
                      <a:pt x="112644" y="778197"/>
                      <a:pt x="114853" y="777461"/>
                    </a:cubicBezTo>
                    <a:cubicBezTo>
                      <a:pt x="119890" y="775782"/>
                      <a:pt x="123068" y="770304"/>
                      <a:pt x="128105" y="768626"/>
                    </a:cubicBezTo>
                    <a:cubicBezTo>
                      <a:pt x="139670" y="764772"/>
                      <a:pt x="132426" y="766747"/>
                      <a:pt x="150192" y="764209"/>
                    </a:cubicBezTo>
                    <a:cubicBezTo>
                      <a:pt x="152401" y="763473"/>
                      <a:pt x="156435" y="764297"/>
                      <a:pt x="156818" y="762000"/>
                    </a:cubicBezTo>
                    <a:cubicBezTo>
                      <a:pt x="157470" y="758089"/>
                      <a:pt x="154010" y="754580"/>
                      <a:pt x="152400" y="750957"/>
                    </a:cubicBezTo>
                    <a:cubicBezTo>
                      <a:pt x="147870" y="740765"/>
                      <a:pt x="146164" y="739393"/>
                      <a:pt x="139148" y="728870"/>
                    </a:cubicBezTo>
                    <a:cubicBezTo>
                      <a:pt x="137857" y="726933"/>
                      <a:pt x="137675" y="724453"/>
                      <a:pt x="136939" y="722244"/>
                    </a:cubicBezTo>
                    <a:cubicBezTo>
                      <a:pt x="137675" y="717827"/>
                      <a:pt x="136350" y="712489"/>
                      <a:pt x="139148" y="708992"/>
                    </a:cubicBezTo>
                    <a:cubicBezTo>
                      <a:pt x="140602" y="707174"/>
                      <a:pt x="143446" y="711200"/>
                      <a:pt x="145774" y="711200"/>
                    </a:cubicBezTo>
                    <a:cubicBezTo>
                      <a:pt x="152441" y="711200"/>
                      <a:pt x="159027" y="709728"/>
                      <a:pt x="165653" y="708992"/>
                    </a:cubicBezTo>
                    <a:cubicBezTo>
                      <a:pt x="166389" y="705311"/>
                      <a:pt x="168201" y="701687"/>
                      <a:pt x="167861" y="697948"/>
                    </a:cubicBezTo>
                    <a:cubicBezTo>
                      <a:pt x="166818" y="686479"/>
                      <a:pt x="163625" y="686118"/>
                      <a:pt x="159026" y="678070"/>
                    </a:cubicBezTo>
                    <a:cubicBezTo>
                      <a:pt x="157392" y="675211"/>
                      <a:pt x="155832" y="672292"/>
                      <a:pt x="154609" y="669235"/>
                    </a:cubicBezTo>
                    <a:cubicBezTo>
                      <a:pt x="152880" y="664912"/>
                      <a:pt x="151664" y="660400"/>
                      <a:pt x="150192" y="655983"/>
                    </a:cubicBezTo>
                    <a:lnTo>
                      <a:pt x="147983" y="649357"/>
                    </a:lnTo>
                    <a:cubicBezTo>
                      <a:pt x="147324" y="647381"/>
                      <a:pt x="145232" y="646188"/>
                      <a:pt x="143566" y="644939"/>
                    </a:cubicBezTo>
                    <a:cubicBezTo>
                      <a:pt x="139319" y="641754"/>
                      <a:pt x="130313" y="636105"/>
                      <a:pt x="130313" y="636105"/>
                    </a:cubicBezTo>
                    <a:cubicBezTo>
                      <a:pt x="125012" y="620198"/>
                      <a:pt x="131451" y="640084"/>
                      <a:pt x="125896" y="620644"/>
                    </a:cubicBezTo>
                    <a:cubicBezTo>
                      <a:pt x="125256" y="618405"/>
                      <a:pt x="124885" y="616014"/>
                      <a:pt x="123687" y="614018"/>
                    </a:cubicBezTo>
                    <a:cubicBezTo>
                      <a:pt x="122616" y="612232"/>
                      <a:pt x="120742" y="611073"/>
                      <a:pt x="119270" y="609600"/>
                    </a:cubicBezTo>
                    <a:cubicBezTo>
                      <a:pt x="117649" y="595012"/>
                      <a:pt x="114177" y="575016"/>
                      <a:pt x="119270" y="561009"/>
                    </a:cubicBezTo>
                    <a:cubicBezTo>
                      <a:pt x="120177" y="558514"/>
                      <a:pt x="123522" y="564239"/>
                      <a:pt x="125896" y="565426"/>
                    </a:cubicBezTo>
                    <a:cubicBezTo>
                      <a:pt x="127978" y="566467"/>
                      <a:pt x="130382" y="566718"/>
                      <a:pt x="132522" y="567635"/>
                    </a:cubicBezTo>
                    <a:cubicBezTo>
                      <a:pt x="135548" y="568932"/>
                      <a:pt x="138678" y="570139"/>
                      <a:pt x="141357" y="572053"/>
                    </a:cubicBezTo>
                    <a:cubicBezTo>
                      <a:pt x="143899" y="573869"/>
                      <a:pt x="145611" y="576646"/>
                      <a:pt x="147983" y="578679"/>
                    </a:cubicBezTo>
                    <a:cubicBezTo>
                      <a:pt x="150778" y="581075"/>
                      <a:pt x="153802" y="583194"/>
                      <a:pt x="156818" y="585305"/>
                    </a:cubicBezTo>
                    <a:cubicBezTo>
                      <a:pt x="161167" y="588349"/>
                      <a:pt x="170070" y="594139"/>
                      <a:pt x="170070" y="594139"/>
                    </a:cubicBezTo>
                    <a:cubicBezTo>
                      <a:pt x="180527" y="590654"/>
                      <a:pt x="177882" y="593960"/>
                      <a:pt x="174487" y="578679"/>
                    </a:cubicBezTo>
                    <a:cubicBezTo>
                      <a:pt x="173418" y="573867"/>
                      <a:pt x="172318" y="570309"/>
                      <a:pt x="167861" y="567635"/>
                    </a:cubicBezTo>
                    <a:cubicBezTo>
                      <a:pt x="165865" y="566437"/>
                      <a:pt x="163317" y="566467"/>
                      <a:pt x="161235" y="565426"/>
                    </a:cubicBezTo>
                    <a:cubicBezTo>
                      <a:pt x="155084" y="562351"/>
                      <a:pt x="152869" y="559269"/>
                      <a:pt x="147983" y="554383"/>
                    </a:cubicBezTo>
                    <a:cubicBezTo>
                      <a:pt x="146511" y="551438"/>
                      <a:pt x="145674" y="548077"/>
                      <a:pt x="143566" y="545548"/>
                    </a:cubicBezTo>
                    <a:cubicBezTo>
                      <a:pt x="141866" y="543509"/>
                      <a:pt x="138597" y="543204"/>
                      <a:pt x="136939" y="541131"/>
                    </a:cubicBezTo>
                    <a:cubicBezTo>
                      <a:pt x="135485" y="539313"/>
                      <a:pt x="135548" y="536685"/>
                      <a:pt x="134731" y="534505"/>
                    </a:cubicBezTo>
                    <a:cubicBezTo>
                      <a:pt x="133339" y="530792"/>
                      <a:pt x="131567" y="527223"/>
                      <a:pt x="130313" y="523461"/>
                    </a:cubicBezTo>
                    <a:cubicBezTo>
                      <a:pt x="129353" y="520581"/>
                      <a:pt x="129301" y="517416"/>
                      <a:pt x="128105" y="514626"/>
                    </a:cubicBezTo>
                    <a:cubicBezTo>
                      <a:pt x="127059" y="512186"/>
                      <a:pt x="125160" y="510209"/>
                      <a:pt x="123687" y="508000"/>
                    </a:cubicBezTo>
                    <a:cubicBezTo>
                      <a:pt x="122951" y="497693"/>
                      <a:pt x="122374" y="487373"/>
                      <a:pt x="121479" y="477079"/>
                    </a:cubicBezTo>
                    <a:cubicBezTo>
                      <a:pt x="119739" y="457063"/>
                      <a:pt x="121125" y="462765"/>
                      <a:pt x="117061" y="450574"/>
                    </a:cubicBezTo>
                    <a:cubicBezTo>
                      <a:pt x="121478" y="449838"/>
                      <a:pt x="125941" y="449337"/>
                      <a:pt x="130313" y="448366"/>
                    </a:cubicBezTo>
                    <a:cubicBezTo>
                      <a:pt x="132586" y="447861"/>
                      <a:pt x="134656" y="445701"/>
                      <a:pt x="136939" y="446157"/>
                    </a:cubicBezTo>
                    <a:cubicBezTo>
                      <a:pt x="138981" y="446565"/>
                      <a:pt x="139571" y="449503"/>
                      <a:pt x="141357" y="450574"/>
                    </a:cubicBezTo>
                    <a:cubicBezTo>
                      <a:pt x="143353" y="451772"/>
                      <a:pt x="145774" y="452047"/>
                      <a:pt x="147983" y="452783"/>
                    </a:cubicBezTo>
                    <a:cubicBezTo>
                      <a:pt x="150928" y="452047"/>
                      <a:pt x="155622" y="453364"/>
                      <a:pt x="156818" y="450574"/>
                    </a:cubicBezTo>
                    <a:cubicBezTo>
                      <a:pt x="162766" y="436695"/>
                      <a:pt x="154418" y="437871"/>
                      <a:pt x="147983" y="435113"/>
                    </a:cubicBezTo>
                    <a:cubicBezTo>
                      <a:pt x="144957" y="433816"/>
                      <a:pt x="142093" y="432168"/>
                      <a:pt x="139148" y="430696"/>
                    </a:cubicBezTo>
                    <a:cubicBezTo>
                      <a:pt x="137676" y="427751"/>
                      <a:pt x="136365" y="424720"/>
                      <a:pt x="134731" y="421861"/>
                    </a:cubicBezTo>
                    <a:cubicBezTo>
                      <a:pt x="133414" y="419556"/>
                      <a:pt x="131500" y="417609"/>
                      <a:pt x="130313" y="415235"/>
                    </a:cubicBezTo>
                    <a:cubicBezTo>
                      <a:pt x="126025" y="406658"/>
                      <a:pt x="130131" y="409656"/>
                      <a:pt x="125896" y="399774"/>
                    </a:cubicBezTo>
                    <a:cubicBezTo>
                      <a:pt x="124850" y="397334"/>
                      <a:pt x="122557" y="395574"/>
                      <a:pt x="121479" y="393148"/>
                    </a:cubicBezTo>
                    <a:cubicBezTo>
                      <a:pt x="119588" y="388893"/>
                      <a:pt x="119143" y="384061"/>
                      <a:pt x="117061" y="379896"/>
                    </a:cubicBezTo>
                    <a:cubicBezTo>
                      <a:pt x="102412" y="350594"/>
                      <a:pt x="120185" y="387184"/>
                      <a:pt x="110435" y="364435"/>
                    </a:cubicBezTo>
                    <a:cubicBezTo>
                      <a:pt x="109138" y="361409"/>
                      <a:pt x="107490" y="358545"/>
                      <a:pt x="106018" y="355600"/>
                    </a:cubicBezTo>
                    <a:cubicBezTo>
                      <a:pt x="105282" y="345293"/>
                      <a:pt x="103809" y="335012"/>
                      <a:pt x="103809" y="324679"/>
                    </a:cubicBezTo>
                    <a:cubicBezTo>
                      <a:pt x="103809" y="319473"/>
                      <a:pt x="101498" y="311801"/>
                      <a:pt x="106018" y="309218"/>
                    </a:cubicBezTo>
                    <a:cubicBezTo>
                      <a:pt x="110306" y="306768"/>
                      <a:pt x="114853" y="313635"/>
                      <a:pt x="119270" y="315844"/>
                    </a:cubicBezTo>
                    <a:cubicBezTo>
                      <a:pt x="121417" y="322283"/>
                      <a:pt x="121999" y="325069"/>
                      <a:pt x="125896" y="331305"/>
                    </a:cubicBezTo>
                    <a:cubicBezTo>
                      <a:pt x="130269" y="338301"/>
                      <a:pt x="131901" y="339518"/>
                      <a:pt x="136939" y="344557"/>
                    </a:cubicBezTo>
                    <a:cubicBezTo>
                      <a:pt x="137675" y="346766"/>
                      <a:pt x="137950" y="349187"/>
                      <a:pt x="139148" y="351183"/>
                    </a:cubicBezTo>
                    <a:cubicBezTo>
                      <a:pt x="142623" y="356973"/>
                      <a:pt x="146049" y="356221"/>
                      <a:pt x="152400" y="357809"/>
                    </a:cubicBezTo>
                    <a:cubicBezTo>
                      <a:pt x="154609" y="359281"/>
                      <a:pt x="156953" y="360568"/>
                      <a:pt x="159026" y="362226"/>
                    </a:cubicBezTo>
                    <a:cubicBezTo>
                      <a:pt x="160652" y="363527"/>
                      <a:pt x="161361" y="366644"/>
                      <a:pt x="163444" y="366644"/>
                    </a:cubicBezTo>
                    <a:cubicBezTo>
                      <a:pt x="165526" y="366644"/>
                      <a:pt x="166389" y="363699"/>
                      <a:pt x="167861" y="362226"/>
                    </a:cubicBezTo>
                    <a:cubicBezTo>
                      <a:pt x="167125" y="357073"/>
                      <a:pt x="167299" y="351704"/>
                      <a:pt x="165653" y="346766"/>
                    </a:cubicBezTo>
                    <a:cubicBezTo>
                      <a:pt x="164994" y="344790"/>
                      <a:pt x="162485" y="344014"/>
                      <a:pt x="161235" y="342348"/>
                    </a:cubicBezTo>
                    <a:cubicBezTo>
                      <a:pt x="158050" y="338101"/>
                      <a:pt x="155345" y="333513"/>
                      <a:pt x="152400" y="329096"/>
                    </a:cubicBezTo>
                    <a:cubicBezTo>
                      <a:pt x="145819" y="319225"/>
                      <a:pt x="144484" y="314179"/>
                      <a:pt x="141357" y="304800"/>
                    </a:cubicBezTo>
                    <a:cubicBezTo>
                      <a:pt x="140621" y="299646"/>
                      <a:pt x="140004" y="294474"/>
                      <a:pt x="139148" y="289339"/>
                    </a:cubicBezTo>
                    <a:cubicBezTo>
                      <a:pt x="138239" y="283886"/>
                      <a:pt x="136316" y="275010"/>
                      <a:pt x="134731" y="269461"/>
                    </a:cubicBezTo>
                    <a:cubicBezTo>
                      <a:pt x="134091" y="267222"/>
                      <a:pt x="133258" y="265044"/>
                      <a:pt x="132522" y="262835"/>
                    </a:cubicBezTo>
                    <a:cubicBezTo>
                      <a:pt x="131786" y="256945"/>
                      <a:pt x="131875" y="250892"/>
                      <a:pt x="130313" y="245166"/>
                    </a:cubicBezTo>
                    <a:cubicBezTo>
                      <a:pt x="128366" y="238026"/>
                      <a:pt x="124163" y="238316"/>
                      <a:pt x="119270" y="234122"/>
                    </a:cubicBezTo>
                    <a:cubicBezTo>
                      <a:pt x="116108" y="231412"/>
                      <a:pt x="113380" y="228232"/>
                      <a:pt x="110435" y="225287"/>
                    </a:cubicBezTo>
                    <a:cubicBezTo>
                      <a:pt x="106447" y="213324"/>
                      <a:pt x="107687" y="220222"/>
                      <a:pt x="110435" y="200992"/>
                    </a:cubicBezTo>
                    <a:cubicBezTo>
                      <a:pt x="111068" y="196558"/>
                      <a:pt x="110422" y="191628"/>
                      <a:pt x="112644" y="187739"/>
                    </a:cubicBezTo>
                    <a:cubicBezTo>
                      <a:pt x="113799" y="185718"/>
                      <a:pt x="117061" y="186267"/>
                      <a:pt x="119270" y="185531"/>
                    </a:cubicBezTo>
                    <a:cubicBezTo>
                      <a:pt x="122215" y="186267"/>
                      <a:pt x="125315" y="186543"/>
                      <a:pt x="128105" y="187739"/>
                    </a:cubicBezTo>
                    <a:cubicBezTo>
                      <a:pt x="130545" y="188785"/>
                      <a:pt x="132357" y="190970"/>
                      <a:pt x="134731" y="192157"/>
                    </a:cubicBezTo>
                    <a:cubicBezTo>
                      <a:pt x="136813" y="193198"/>
                      <a:pt x="139148" y="193630"/>
                      <a:pt x="141357" y="194366"/>
                    </a:cubicBezTo>
                    <a:cubicBezTo>
                      <a:pt x="142659" y="198272"/>
                      <a:pt x="144659" y="210663"/>
                      <a:pt x="154609" y="203200"/>
                    </a:cubicBezTo>
                    <a:cubicBezTo>
                      <a:pt x="157037" y="201379"/>
                      <a:pt x="153757" y="197081"/>
                      <a:pt x="152400" y="194366"/>
                    </a:cubicBezTo>
                    <a:cubicBezTo>
                      <a:pt x="149974" y="189514"/>
                      <a:pt x="145892" y="189251"/>
                      <a:pt x="141357" y="187739"/>
                    </a:cubicBezTo>
                    <a:cubicBezTo>
                      <a:pt x="139884" y="186267"/>
                      <a:pt x="138565" y="184623"/>
                      <a:pt x="136939" y="183322"/>
                    </a:cubicBezTo>
                    <a:cubicBezTo>
                      <a:pt x="134866" y="181664"/>
                      <a:pt x="131971" y="180978"/>
                      <a:pt x="130313" y="178905"/>
                    </a:cubicBezTo>
                    <a:cubicBezTo>
                      <a:pt x="128859" y="177087"/>
                      <a:pt x="129303" y="174275"/>
                      <a:pt x="128105" y="172279"/>
                    </a:cubicBezTo>
                    <a:cubicBezTo>
                      <a:pt x="127034" y="170493"/>
                      <a:pt x="124988" y="169487"/>
                      <a:pt x="123687" y="167861"/>
                    </a:cubicBezTo>
                    <a:cubicBezTo>
                      <a:pt x="122029" y="165788"/>
                      <a:pt x="120457" y="163609"/>
                      <a:pt x="119270" y="161235"/>
                    </a:cubicBezTo>
                    <a:cubicBezTo>
                      <a:pt x="118229" y="159153"/>
                      <a:pt x="118176" y="156653"/>
                      <a:pt x="117061" y="154609"/>
                    </a:cubicBezTo>
                    <a:cubicBezTo>
                      <a:pt x="102328" y="127598"/>
                      <a:pt x="109038" y="145997"/>
                      <a:pt x="103809" y="130313"/>
                    </a:cubicBezTo>
                    <a:cubicBezTo>
                      <a:pt x="103073" y="119270"/>
                      <a:pt x="102759" y="108190"/>
                      <a:pt x="101600" y="97183"/>
                    </a:cubicBezTo>
                    <a:cubicBezTo>
                      <a:pt x="101282" y="94164"/>
                      <a:pt x="98432" y="91228"/>
                      <a:pt x="99392" y="88348"/>
                    </a:cubicBezTo>
                    <a:cubicBezTo>
                      <a:pt x="100232" y="85830"/>
                      <a:pt x="103809" y="85403"/>
                      <a:pt x="106018" y="83931"/>
                    </a:cubicBezTo>
                    <a:cubicBezTo>
                      <a:pt x="109699" y="84667"/>
                      <a:pt x="113345" y="86670"/>
                      <a:pt x="117061" y="86139"/>
                    </a:cubicBezTo>
                    <a:cubicBezTo>
                      <a:pt x="119122" y="85844"/>
                      <a:pt x="122137" y="83698"/>
                      <a:pt x="121479" y="81722"/>
                    </a:cubicBezTo>
                    <a:cubicBezTo>
                      <a:pt x="119949" y="77131"/>
                      <a:pt x="110258" y="71296"/>
                      <a:pt x="106018" y="68470"/>
                    </a:cubicBezTo>
                    <a:cubicBezTo>
                      <a:pt x="99260" y="48199"/>
                      <a:pt x="110558" y="79760"/>
                      <a:pt x="97183" y="53009"/>
                    </a:cubicBezTo>
                    <a:cubicBezTo>
                      <a:pt x="95101" y="48844"/>
                      <a:pt x="92766" y="39757"/>
                      <a:pt x="92766" y="39757"/>
                    </a:cubicBezTo>
                    <a:cubicBezTo>
                      <a:pt x="90466" y="21357"/>
                      <a:pt x="89084" y="6626"/>
                      <a:pt x="88348"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Freeform 21">
                <a:extLst>
                  <a:ext uri="{FF2B5EF4-FFF2-40B4-BE49-F238E27FC236}">
                    <a16:creationId xmlns:a16="http://schemas.microsoft.com/office/drawing/2014/main" id="{F73D4574-EE02-9E95-0434-7AA8D4DAC39A}"/>
                  </a:ext>
                </a:extLst>
              </p:cNvPr>
              <p:cNvSpPr/>
              <p:nvPr/>
            </p:nvSpPr>
            <p:spPr>
              <a:xfrm>
                <a:off x="7575671" y="3560664"/>
                <a:ext cx="164237" cy="1363575"/>
              </a:xfrm>
              <a:custGeom>
                <a:avLst/>
                <a:gdLst>
                  <a:gd name="connsiteX0" fmla="*/ 164237 w 164237"/>
                  <a:gd name="connsiteY0" fmla="*/ 0 h 1336089"/>
                  <a:gd name="connsiteX1" fmla="*/ 124288 w 164237"/>
                  <a:gd name="connsiteY1" fmla="*/ 204186 h 1336089"/>
                  <a:gd name="connsiteX2" fmla="*/ 17756 w 164237"/>
                  <a:gd name="connsiteY2" fmla="*/ 292963 h 1336089"/>
                  <a:gd name="connsiteX3" fmla="*/ 128726 w 164237"/>
                  <a:gd name="connsiteY3" fmla="*/ 235258 h 1336089"/>
                  <a:gd name="connsiteX4" fmla="*/ 0 w 164237"/>
                  <a:gd name="connsiteY4" fmla="*/ 1331650 h 1336089"/>
                  <a:gd name="connsiteX5" fmla="*/ 84338 w 164237"/>
                  <a:gd name="connsiteY5" fmla="*/ 1336089 h 1336089"/>
                  <a:gd name="connsiteX6" fmla="*/ 71022 w 164237"/>
                  <a:gd name="connsiteY6" fmla="*/ 1291701 h 1336089"/>
                  <a:gd name="connsiteX7" fmla="*/ 164237 w 164237"/>
                  <a:gd name="connsiteY7" fmla="*/ 0 h 133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237" h="1336089">
                    <a:moveTo>
                      <a:pt x="164237" y="0"/>
                    </a:moveTo>
                    <a:lnTo>
                      <a:pt x="124288" y="204186"/>
                    </a:lnTo>
                    <a:lnTo>
                      <a:pt x="17756" y="292963"/>
                    </a:lnTo>
                    <a:lnTo>
                      <a:pt x="128726" y="235258"/>
                    </a:lnTo>
                    <a:lnTo>
                      <a:pt x="0" y="1331650"/>
                    </a:lnTo>
                    <a:lnTo>
                      <a:pt x="84338" y="1336089"/>
                    </a:lnTo>
                    <a:lnTo>
                      <a:pt x="71022" y="1291701"/>
                    </a:lnTo>
                    <a:lnTo>
                      <a:pt x="164237"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Freeform 22">
                <a:extLst>
                  <a:ext uri="{FF2B5EF4-FFF2-40B4-BE49-F238E27FC236}">
                    <a16:creationId xmlns:a16="http://schemas.microsoft.com/office/drawing/2014/main" id="{1E51B277-DEDF-7CB3-649A-1D7C8E3610D7}"/>
                  </a:ext>
                </a:extLst>
              </p:cNvPr>
              <p:cNvSpPr/>
              <p:nvPr/>
            </p:nvSpPr>
            <p:spPr>
              <a:xfrm>
                <a:off x="7583954" y="2810260"/>
                <a:ext cx="301107" cy="1214783"/>
              </a:xfrm>
              <a:custGeom>
                <a:avLst/>
                <a:gdLst>
                  <a:gd name="connsiteX0" fmla="*/ 220949 w 301107"/>
                  <a:gd name="connsiteY0" fmla="*/ 0 h 1214783"/>
                  <a:gd name="connsiteX1" fmla="*/ 220949 w 301107"/>
                  <a:gd name="connsiteY1" fmla="*/ 0 h 1214783"/>
                  <a:gd name="connsiteX2" fmla="*/ 218740 w 301107"/>
                  <a:gd name="connsiteY2" fmla="*/ 19878 h 1214783"/>
                  <a:gd name="connsiteX3" fmla="*/ 207697 w 301107"/>
                  <a:gd name="connsiteY3" fmla="*/ 33130 h 1214783"/>
                  <a:gd name="connsiteX4" fmla="*/ 203279 w 301107"/>
                  <a:gd name="connsiteY4" fmla="*/ 39756 h 1214783"/>
                  <a:gd name="connsiteX5" fmla="*/ 196653 w 301107"/>
                  <a:gd name="connsiteY5" fmla="*/ 41965 h 1214783"/>
                  <a:gd name="connsiteX6" fmla="*/ 190027 w 301107"/>
                  <a:gd name="connsiteY6" fmla="*/ 50800 h 1214783"/>
                  <a:gd name="connsiteX7" fmla="*/ 183401 w 301107"/>
                  <a:gd name="connsiteY7" fmla="*/ 57426 h 1214783"/>
                  <a:gd name="connsiteX8" fmla="*/ 176775 w 301107"/>
                  <a:gd name="connsiteY8" fmla="*/ 77304 h 1214783"/>
                  <a:gd name="connsiteX9" fmla="*/ 159105 w 301107"/>
                  <a:gd name="connsiteY9" fmla="*/ 90556 h 1214783"/>
                  <a:gd name="connsiteX10" fmla="*/ 143645 w 301107"/>
                  <a:gd name="connsiteY10" fmla="*/ 99391 h 1214783"/>
                  <a:gd name="connsiteX11" fmla="*/ 139227 w 301107"/>
                  <a:gd name="connsiteY11" fmla="*/ 103809 h 1214783"/>
                  <a:gd name="connsiteX12" fmla="*/ 121558 w 301107"/>
                  <a:gd name="connsiteY12" fmla="*/ 108226 h 1214783"/>
                  <a:gd name="connsiteX13" fmla="*/ 103888 w 301107"/>
                  <a:gd name="connsiteY13" fmla="*/ 117061 h 1214783"/>
                  <a:gd name="connsiteX14" fmla="*/ 97262 w 301107"/>
                  <a:gd name="connsiteY14" fmla="*/ 119270 h 1214783"/>
                  <a:gd name="connsiteX15" fmla="*/ 95053 w 301107"/>
                  <a:gd name="connsiteY15" fmla="*/ 125896 h 1214783"/>
                  <a:gd name="connsiteX16" fmla="*/ 99471 w 301107"/>
                  <a:gd name="connsiteY16" fmla="*/ 130313 h 1214783"/>
                  <a:gd name="connsiteX17" fmla="*/ 123766 w 301107"/>
                  <a:gd name="connsiteY17" fmla="*/ 128104 h 1214783"/>
                  <a:gd name="connsiteX18" fmla="*/ 161314 w 301107"/>
                  <a:gd name="connsiteY18" fmla="*/ 125896 h 1214783"/>
                  <a:gd name="connsiteX19" fmla="*/ 174566 w 301107"/>
                  <a:gd name="connsiteY19" fmla="*/ 121478 h 1214783"/>
                  <a:gd name="connsiteX20" fmla="*/ 181192 w 301107"/>
                  <a:gd name="connsiteY20" fmla="*/ 119270 h 1214783"/>
                  <a:gd name="connsiteX21" fmla="*/ 172358 w 301107"/>
                  <a:gd name="connsiteY21" fmla="*/ 161235 h 1214783"/>
                  <a:gd name="connsiteX22" fmla="*/ 167940 w 301107"/>
                  <a:gd name="connsiteY22" fmla="*/ 165652 h 1214783"/>
                  <a:gd name="connsiteX23" fmla="*/ 159105 w 301107"/>
                  <a:gd name="connsiteY23" fmla="*/ 167861 h 1214783"/>
                  <a:gd name="connsiteX24" fmla="*/ 145853 w 301107"/>
                  <a:gd name="connsiteY24" fmla="*/ 176696 h 1214783"/>
                  <a:gd name="connsiteX25" fmla="*/ 123766 w 301107"/>
                  <a:gd name="connsiteY25" fmla="*/ 192156 h 1214783"/>
                  <a:gd name="connsiteX26" fmla="*/ 117140 w 301107"/>
                  <a:gd name="connsiteY26" fmla="*/ 194365 h 1214783"/>
                  <a:gd name="connsiteX27" fmla="*/ 112723 w 301107"/>
                  <a:gd name="connsiteY27" fmla="*/ 198783 h 1214783"/>
                  <a:gd name="connsiteX28" fmla="*/ 88427 w 301107"/>
                  <a:gd name="connsiteY28" fmla="*/ 203200 h 1214783"/>
                  <a:gd name="connsiteX29" fmla="*/ 81801 w 301107"/>
                  <a:gd name="connsiteY29" fmla="*/ 207617 h 1214783"/>
                  <a:gd name="connsiteX30" fmla="*/ 77384 w 301107"/>
                  <a:gd name="connsiteY30" fmla="*/ 212035 h 1214783"/>
                  <a:gd name="connsiteX31" fmla="*/ 86219 w 301107"/>
                  <a:gd name="connsiteY31" fmla="*/ 214243 h 1214783"/>
                  <a:gd name="connsiteX32" fmla="*/ 128184 w 301107"/>
                  <a:gd name="connsiteY32" fmla="*/ 212035 h 1214783"/>
                  <a:gd name="connsiteX33" fmla="*/ 141436 w 301107"/>
                  <a:gd name="connsiteY33" fmla="*/ 209826 h 1214783"/>
                  <a:gd name="connsiteX34" fmla="*/ 139227 w 301107"/>
                  <a:gd name="connsiteY34" fmla="*/ 218661 h 1214783"/>
                  <a:gd name="connsiteX35" fmla="*/ 117140 w 301107"/>
                  <a:gd name="connsiteY35" fmla="*/ 238539 h 1214783"/>
                  <a:gd name="connsiteX36" fmla="*/ 110514 w 301107"/>
                  <a:gd name="connsiteY36" fmla="*/ 249583 h 1214783"/>
                  <a:gd name="connsiteX37" fmla="*/ 97262 w 301107"/>
                  <a:gd name="connsiteY37" fmla="*/ 265043 h 1214783"/>
                  <a:gd name="connsiteX38" fmla="*/ 84010 w 301107"/>
                  <a:gd name="connsiteY38" fmla="*/ 273878 h 1214783"/>
                  <a:gd name="connsiteX39" fmla="*/ 75175 w 301107"/>
                  <a:gd name="connsiteY39" fmla="*/ 280504 h 1214783"/>
                  <a:gd name="connsiteX40" fmla="*/ 64132 w 301107"/>
                  <a:gd name="connsiteY40" fmla="*/ 284922 h 1214783"/>
                  <a:gd name="connsiteX41" fmla="*/ 50879 w 301107"/>
                  <a:gd name="connsiteY41" fmla="*/ 293756 h 1214783"/>
                  <a:gd name="connsiteX42" fmla="*/ 37627 w 301107"/>
                  <a:gd name="connsiteY42" fmla="*/ 302591 h 1214783"/>
                  <a:gd name="connsiteX43" fmla="*/ 68549 w 301107"/>
                  <a:gd name="connsiteY43" fmla="*/ 307009 h 1214783"/>
                  <a:gd name="connsiteX44" fmla="*/ 112723 w 301107"/>
                  <a:gd name="connsiteY44" fmla="*/ 304800 h 1214783"/>
                  <a:gd name="connsiteX45" fmla="*/ 119349 w 301107"/>
                  <a:gd name="connsiteY45" fmla="*/ 302591 h 1214783"/>
                  <a:gd name="connsiteX46" fmla="*/ 128184 w 301107"/>
                  <a:gd name="connsiteY46" fmla="*/ 300383 h 1214783"/>
                  <a:gd name="connsiteX47" fmla="*/ 139227 w 301107"/>
                  <a:gd name="connsiteY47" fmla="*/ 293756 h 1214783"/>
                  <a:gd name="connsiteX48" fmla="*/ 170149 w 301107"/>
                  <a:gd name="connsiteY48" fmla="*/ 287130 h 1214783"/>
                  <a:gd name="connsiteX49" fmla="*/ 174566 w 301107"/>
                  <a:gd name="connsiteY49" fmla="*/ 291548 h 1214783"/>
                  <a:gd name="connsiteX50" fmla="*/ 165732 w 301107"/>
                  <a:gd name="connsiteY50" fmla="*/ 300383 h 1214783"/>
                  <a:gd name="connsiteX51" fmla="*/ 154688 w 301107"/>
                  <a:gd name="connsiteY51" fmla="*/ 309217 h 1214783"/>
                  <a:gd name="connsiteX52" fmla="*/ 141436 w 301107"/>
                  <a:gd name="connsiteY52" fmla="*/ 322470 h 1214783"/>
                  <a:gd name="connsiteX53" fmla="*/ 134810 w 301107"/>
                  <a:gd name="connsiteY53" fmla="*/ 329096 h 1214783"/>
                  <a:gd name="connsiteX54" fmla="*/ 141436 w 301107"/>
                  <a:gd name="connsiteY54" fmla="*/ 351183 h 1214783"/>
                  <a:gd name="connsiteX55" fmla="*/ 148062 w 301107"/>
                  <a:gd name="connsiteY55" fmla="*/ 353391 h 1214783"/>
                  <a:gd name="connsiteX56" fmla="*/ 152479 w 301107"/>
                  <a:gd name="connsiteY56" fmla="*/ 357809 h 1214783"/>
                  <a:gd name="connsiteX57" fmla="*/ 148062 w 301107"/>
                  <a:gd name="connsiteY57" fmla="*/ 371061 h 1214783"/>
                  <a:gd name="connsiteX58" fmla="*/ 145853 w 301107"/>
                  <a:gd name="connsiteY58" fmla="*/ 377687 h 1214783"/>
                  <a:gd name="connsiteX59" fmla="*/ 141436 w 301107"/>
                  <a:gd name="connsiteY59" fmla="*/ 384313 h 1214783"/>
                  <a:gd name="connsiteX60" fmla="*/ 130392 w 301107"/>
                  <a:gd name="connsiteY60" fmla="*/ 393148 h 1214783"/>
                  <a:gd name="connsiteX61" fmla="*/ 121558 w 301107"/>
                  <a:gd name="connsiteY61" fmla="*/ 408609 h 1214783"/>
                  <a:gd name="connsiteX62" fmla="*/ 114932 w 301107"/>
                  <a:gd name="connsiteY62" fmla="*/ 415235 h 1214783"/>
                  <a:gd name="connsiteX63" fmla="*/ 97262 w 301107"/>
                  <a:gd name="connsiteY63" fmla="*/ 432904 h 1214783"/>
                  <a:gd name="connsiteX64" fmla="*/ 46462 w 301107"/>
                  <a:gd name="connsiteY64" fmla="*/ 439530 h 1214783"/>
                  <a:gd name="connsiteX65" fmla="*/ 26584 w 301107"/>
                  <a:gd name="connsiteY65" fmla="*/ 446156 h 1214783"/>
                  <a:gd name="connsiteX66" fmla="*/ 11123 w 301107"/>
                  <a:gd name="connsiteY66" fmla="*/ 452783 h 1214783"/>
                  <a:gd name="connsiteX67" fmla="*/ 6705 w 301107"/>
                  <a:gd name="connsiteY67" fmla="*/ 457200 h 1214783"/>
                  <a:gd name="connsiteX68" fmla="*/ 4497 w 301107"/>
                  <a:gd name="connsiteY68" fmla="*/ 466035 h 1214783"/>
                  <a:gd name="connsiteX69" fmla="*/ 17749 w 301107"/>
                  <a:gd name="connsiteY69" fmla="*/ 470452 h 1214783"/>
                  <a:gd name="connsiteX70" fmla="*/ 35419 w 301107"/>
                  <a:gd name="connsiteY70" fmla="*/ 468243 h 1214783"/>
                  <a:gd name="connsiteX71" fmla="*/ 68549 w 301107"/>
                  <a:gd name="connsiteY71" fmla="*/ 463826 h 1214783"/>
                  <a:gd name="connsiteX72" fmla="*/ 75175 w 301107"/>
                  <a:gd name="connsiteY72" fmla="*/ 459409 h 1214783"/>
                  <a:gd name="connsiteX73" fmla="*/ 84010 w 301107"/>
                  <a:gd name="connsiteY73" fmla="*/ 479287 h 1214783"/>
                  <a:gd name="connsiteX74" fmla="*/ 112723 w 301107"/>
                  <a:gd name="connsiteY74" fmla="*/ 499165 h 1214783"/>
                  <a:gd name="connsiteX75" fmla="*/ 119349 w 301107"/>
                  <a:gd name="connsiteY75" fmla="*/ 503583 h 1214783"/>
                  <a:gd name="connsiteX76" fmla="*/ 139227 w 301107"/>
                  <a:gd name="connsiteY76" fmla="*/ 501374 h 1214783"/>
                  <a:gd name="connsiteX77" fmla="*/ 132601 w 301107"/>
                  <a:gd name="connsiteY77" fmla="*/ 499165 h 1214783"/>
                  <a:gd name="connsiteX78" fmla="*/ 128184 w 301107"/>
                  <a:gd name="connsiteY78" fmla="*/ 503583 h 1214783"/>
                  <a:gd name="connsiteX79" fmla="*/ 121558 w 301107"/>
                  <a:gd name="connsiteY79" fmla="*/ 505791 h 1214783"/>
                  <a:gd name="connsiteX80" fmla="*/ 119349 w 301107"/>
                  <a:gd name="connsiteY80" fmla="*/ 512417 h 1214783"/>
                  <a:gd name="connsiteX81" fmla="*/ 103888 w 301107"/>
                  <a:gd name="connsiteY81" fmla="*/ 523461 h 1214783"/>
                  <a:gd name="connsiteX82" fmla="*/ 99471 w 301107"/>
                  <a:gd name="connsiteY82" fmla="*/ 530087 h 1214783"/>
                  <a:gd name="connsiteX83" fmla="*/ 92845 w 301107"/>
                  <a:gd name="connsiteY83" fmla="*/ 534504 h 1214783"/>
                  <a:gd name="connsiteX84" fmla="*/ 88427 w 301107"/>
                  <a:gd name="connsiteY84" fmla="*/ 543339 h 1214783"/>
                  <a:gd name="connsiteX85" fmla="*/ 75175 w 301107"/>
                  <a:gd name="connsiteY85" fmla="*/ 549965 h 1214783"/>
                  <a:gd name="connsiteX86" fmla="*/ 64132 w 301107"/>
                  <a:gd name="connsiteY86" fmla="*/ 556591 h 1214783"/>
                  <a:gd name="connsiteX87" fmla="*/ 57505 w 301107"/>
                  <a:gd name="connsiteY87" fmla="*/ 558800 h 1214783"/>
                  <a:gd name="connsiteX88" fmla="*/ 50879 w 301107"/>
                  <a:gd name="connsiteY88" fmla="*/ 563217 h 1214783"/>
                  <a:gd name="connsiteX89" fmla="*/ 37627 w 301107"/>
                  <a:gd name="connsiteY89" fmla="*/ 569843 h 1214783"/>
                  <a:gd name="connsiteX90" fmla="*/ 33210 w 301107"/>
                  <a:gd name="connsiteY90" fmla="*/ 574261 h 1214783"/>
                  <a:gd name="connsiteX91" fmla="*/ 15540 w 301107"/>
                  <a:gd name="connsiteY91" fmla="*/ 587513 h 1214783"/>
                  <a:gd name="connsiteX92" fmla="*/ 24375 w 301107"/>
                  <a:gd name="connsiteY92" fmla="*/ 591930 h 1214783"/>
                  <a:gd name="connsiteX93" fmla="*/ 31001 w 301107"/>
                  <a:gd name="connsiteY93" fmla="*/ 594139 h 1214783"/>
                  <a:gd name="connsiteX94" fmla="*/ 46462 w 301107"/>
                  <a:gd name="connsiteY94" fmla="*/ 602974 h 1214783"/>
                  <a:gd name="connsiteX95" fmla="*/ 81801 w 301107"/>
                  <a:gd name="connsiteY95" fmla="*/ 607391 h 1214783"/>
                  <a:gd name="connsiteX96" fmla="*/ 123766 w 301107"/>
                  <a:gd name="connsiteY96" fmla="*/ 614017 h 1214783"/>
                  <a:gd name="connsiteX97" fmla="*/ 112723 w 301107"/>
                  <a:gd name="connsiteY97" fmla="*/ 620643 h 1214783"/>
                  <a:gd name="connsiteX98" fmla="*/ 95053 w 301107"/>
                  <a:gd name="connsiteY98" fmla="*/ 629478 h 1214783"/>
                  <a:gd name="connsiteX99" fmla="*/ 81801 w 301107"/>
                  <a:gd name="connsiteY99" fmla="*/ 636104 h 1214783"/>
                  <a:gd name="connsiteX100" fmla="*/ 61923 w 301107"/>
                  <a:gd name="connsiteY100" fmla="*/ 649356 h 1214783"/>
                  <a:gd name="connsiteX101" fmla="*/ 48671 w 301107"/>
                  <a:gd name="connsiteY101" fmla="*/ 653774 h 1214783"/>
                  <a:gd name="connsiteX102" fmla="*/ 44253 w 301107"/>
                  <a:gd name="connsiteY102" fmla="*/ 658191 h 1214783"/>
                  <a:gd name="connsiteX103" fmla="*/ 28792 w 301107"/>
                  <a:gd name="connsiteY103" fmla="*/ 662609 h 1214783"/>
                  <a:gd name="connsiteX104" fmla="*/ 22166 w 301107"/>
                  <a:gd name="connsiteY104" fmla="*/ 667026 h 1214783"/>
                  <a:gd name="connsiteX105" fmla="*/ 8914 w 301107"/>
                  <a:gd name="connsiteY105" fmla="*/ 671443 h 1214783"/>
                  <a:gd name="connsiteX106" fmla="*/ 11123 w 301107"/>
                  <a:gd name="connsiteY106" fmla="*/ 680278 h 1214783"/>
                  <a:gd name="connsiteX107" fmla="*/ 17749 w 301107"/>
                  <a:gd name="connsiteY107" fmla="*/ 678070 h 1214783"/>
                  <a:gd name="connsiteX108" fmla="*/ 42045 w 301107"/>
                  <a:gd name="connsiteY108" fmla="*/ 673652 h 1214783"/>
                  <a:gd name="connsiteX109" fmla="*/ 79592 w 301107"/>
                  <a:gd name="connsiteY109" fmla="*/ 669235 h 1214783"/>
                  <a:gd name="connsiteX110" fmla="*/ 92845 w 301107"/>
                  <a:gd name="connsiteY110" fmla="*/ 664817 h 1214783"/>
                  <a:gd name="connsiteX111" fmla="*/ 156897 w 301107"/>
                  <a:gd name="connsiteY111" fmla="*/ 667026 h 1214783"/>
                  <a:gd name="connsiteX112" fmla="*/ 152479 w 301107"/>
                  <a:gd name="connsiteY112" fmla="*/ 675861 h 1214783"/>
                  <a:gd name="connsiteX113" fmla="*/ 141436 w 301107"/>
                  <a:gd name="connsiteY113" fmla="*/ 686904 h 1214783"/>
                  <a:gd name="connsiteX114" fmla="*/ 132601 w 301107"/>
                  <a:gd name="connsiteY114" fmla="*/ 706783 h 1214783"/>
                  <a:gd name="connsiteX115" fmla="*/ 123766 w 301107"/>
                  <a:gd name="connsiteY115" fmla="*/ 711200 h 1214783"/>
                  <a:gd name="connsiteX116" fmla="*/ 108305 w 301107"/>
                  <a:gd name="connsiteY116" fmla="*/ 722243 h 1214783"/>
                  <a:gd name="connsiteX117" fmla="*/ 92845 w 301107"/>
                  <a:gd name="connsiteY117" fmla="*/ 726661 h 1214783"/>
                  <a:gd name="connsiteX118" fmla="*/ 86219 w 301107"/>
                  <a:gd name="connsiteY118" fmla="*/ 731078 h 1214783"/>
                  <a:gd name="connsiteX119" fmla="*/ 81801 w 301107"/>
                  <a:gd name="connsiteY119" fmla="*/ 735496 h 1214783"/>
                  <a:gd name="connsiteX120" fmla="*/ 75175 w 301107"/>
                  <a:gd name="connsiteY120" fmla="*/ 737704 h 1214783"/>
                  <a:gd name="connsiteX121" fmla="*/ 64132 w 301107"/>
                  <a:gd name="connsiteY121" fmla="*/ 746539 h 1214783"/>
                  <a:gd name="connsiteX122" fmla="*/ 59714 w 301107"/>
                  <a:gd name="connsiteY122" fmla="*/ 750956 h 1214783"/>
                  <a:gd name="connsiteX123" fmla="*/ 37627 w 301107"/>
                  <a:gd name="connsiteY123" fmla="*/ 764209 h 1214783"/>
                  <a:gd name="connsiteX124" fmla="*/ 28792 w 301107"/>
                  <a:gd name="connsiteY124" fmla="*/ 766417 h 1214783"/>
                  <a:gd name="connsiteX125" fmla="*/ 22166 w 301107"/>
                  <a:gd name="connsiteY125" fmla="*/ 770835 h 1214783"/>
                  <a:gd name="connsiteX126" fmla="*/ 15540 w 301107"/>
                  <a:gd name="connsiteY126" fmla="*/ 773043 h 1214783"/>
                  <a:gd name="connsiteX127" fmla="*/ 4497 w 301107"/>
                  <a:gd name="connsiteY127" fmla="*/ 779670 h 1214783"/>
                  <a:gd name="connsiteX128" fmla="*/ 79 w 301107"/>
                  <a:gd name="connsiteY128" fmla="*/ 784087 h 1214783"/>
                  <a:gd name="connsiteX129" fmla="*/ 6705 w 301107"/>
                  <a:gd name="connsiteY129" fmla="*/ 786296 h 1214783"/>
                  <a:gd name="connsiteX130" fmla="*/ 19958 w 301107"/>
                  <a:gd name="connsiteY130" fmla="*/ 784087 h 1214783"/>
                  <a:gd name="connsiteX131" fmla="*/ 26584 w 301107"/>
                  <a:gd name="connsiteY131" fmla="*/ 781878 h 1214783"/>
                  <a:gd name="connsiteX132" fmla="*/ 33210 w 301107"/>
                  <a:gd name="connsiteY132" fmla="*/ 777461 h 1214783"/>
                  <a:gd name="connsiteX133" fmla="*/ 44253 w 301107"/>
                  <a:gd name="connsiteY133" fmla="*/ 775252 h 1214783"/>
                  <a:gd name="connsiteX134" fmla="*/ 53088 w 301107"/>
                  <a:gd name="connsiteY134" fmla="*/ 773043 h 1214783"/>
                  <a:gd name="connsiteX135" fmla="*/ 59714 w 301107"/>
                  <a:gd name="connsiteY135" fmla="*/ 768626 h 1214783"/>
                  <a:gd name="connsiteX136" fmla="*/ 99471 w 301107"/>
                  <a:gd name="connsiteY136" fmla="*/ 817217 h 1214783"/>
                  <a:gd name="connsiteX137" fmla="*/ 101679 w 301107"/>
                  <a:gd name="connsiteY137" fmla="*/ 823843 h 1214783"/>
                  <a:gd name="connsiteX138" fmla="*/ 97262 w 301107"/>
                  <a:gd name="connsiteY138" fmla="*/ 837096 h 1214783"/>
                  <a:gd name="connsiteX139" fmla="*/ 90636 w 301107"/>
                  <a:gd name="connsiteY139" fmla="*/ 839304 h 1214783"/>
                  <a:gd name="connsiteX140" fmla="*/ 81801 w 301107"/>
                  <a:gd name="connsiteY140" fmla="*/ 841513 h 1214783"/>
                  <a:gd name="connsiteX141" fmla="*/ 68549 w 301107"/>
                  <a:gd name="connsiteY141" fmla="*/ 845930 h 1214783"/>
                  <a:gd name="connsiteX142" fmla="*/ 61923 w 301107"/>
                  <a:gd name="connsiteY142" fmla="*/ 850348 h 1214783"/>
                  <a:gd name="connsiteX143" fmla="*/ 48671 w 301107"/>
                  <a:gd name="connsiteY143" fmla="*/ 854765 h 1214783"/>
                  <a:gd name="connsiteX144" fmla="*/ 42045 w 301107"/>
                  <a:gd name="connsiteY144" fmla="*/ 856974 h 1214783"/>
                  <a:gd name="connsiteX145" fmla="*/ 35419 w 301107"/>
                  <a:gd name="connsiteY145" fmla="*/ 861391 h 1214783"/>
                  <a:gd name="connsiteX146" fmla="*/ 22166 w 301107"/>
                  <a:gd name="connsiteY146" fmla="*/ 865809 h 1214783"/>
                  <a:gd name="connsiteX147" fmla="*/ 6705 w 301107"/>
                  <a:gd name="connsiteY147" fmla="*/ 874643 h 1214783"/>
                  <a:gd name="connsiteX148" fmla="*/ 11123 w 301107"/>
                  <a:gd name="connsiteY148" fmla="*/ 879061 h 1214783"/>
                  <a:gd name="connsiteX149" fmla="*/ 26584 w 301107"/>
                  <a:gd name="connsiteY149" fmla="*/ 874643 h 1214783"/>
                  <a:gd name="connsiteX150" fmla="*/ 88427 w 301107"/>
                  <a:gd name="connsiteY150" fmla="*/ 868017 h 1214783"/>
                  <a:gd name="connsiteX151" fmla="*/ 95053 w 301107"/>
                  <a:gd name="connsiteY151" fmla="*/ 863600 h 1214783"/>
                  <a:gd name="connsiteX152" fmla="*/ 106097 w 301107"/>
                  <a:gd name="connsiteY152" fmla="*/ 865809 h 1214783"/>
                  <a:gd name="connsiteX153" fmla="*/ 123766 w 301107"/>
                  <a:gd name="connsiteY153" fmla="*/ 868017 h 1214783"/>
                  <a:gd name="connsiteX154" fmla="*/ 130392 w 301107"/>
                  <a:gd name="connsiteY154" fmla="*/ 870226 h 1214783"/>
                  <a:gd name="connsiteX155" fmla="*/ 134810 w 301107"/>
                  <a:gd name="connsiteY155" fmla="*/ 874643 h 1214783"/>
                  <a:gd name="connsiteX156" fmla="*/ 130392 w 301107"/>
                  <a:gd name="connsiteY156" fmla="*/ 890104 h 1214783"/>
                  <a:gd name="connsiteX157" fmla="*/ 150271 w 301107"/>
                  <a:gd name="connsiteY157" fmla="*/ 896730 h 1214783"/>
                  <a:gd name="connsiteX158" fmla="*/ 152479 w 301107"/>
                  <a:gd name="connsiteY158" fmla="*/ 903356 h 1214783"/>
                  <a:gd name="connsiteX159" fmla="*/ 165732 w 301107"/>
                  <a:gd name="connsiteY159" fmla="*/ 907774 h 1214783"/>
                  <a:gd name="connsiteX160" fmla="*/ 163523 w 301107"/>
                  <a:gd name="connsiteY160" fmla="*/ 916609 h 1214783"/>
                  <a:gd name="connsiteX161" fmla="*/ 150271 w 301107"/>
                  <a:gd name="connsiteY161" fmla="*/ 921026 h 1214783"/>
                  <a:gd name="connsiteX162" fmla="*/ 156897 w 301107"/>
                  <a:gd name="connsiteY162" fmla="*/ 925443 h 1214783"/>
                  <a:gd name="connsiteX163" fmla="*/ 161314 w 301107"/>
                  <a:gd name="connsiteY163" fmla="*/ 932070 h 1214783"/>
                  <a:gd name="connsiteX164" fmla="*/ 167940 w 301107"/>
                  <a:gd name="connsiteY164" fmla="*/ 938696 h 1214783"/>
                  <a:gd name="connsiteX165" fmla="*/ 170149 w 301107"/>
                  <a:gd name="connsiteY165" fmla="*/ 945322 h 1214783"/>
                  <a:gd name="connsiteX166" fmla="*/ 156897 w 301107"/>
                  <a:gd name="connsiteY166" fmla="*/ 949739 h 1214783"/>
                  <a:gd name="connsiteX167" fmla="*/ 150271 w 301107"/>
                  <a:gd name="connsiteY167" fmla="*/ 951948 h 1214783"/>
                  <a:gd name="connsiteX168" fmla="*/ 141436 w 301107"/>
                  <a:gd name="connsiteY168" fmla="*/ 965200 h 1214783"/>
                  <a:gd name="connsiteX169" fmla="*/ 137019 w 301107"/>
                  <a:gd name="connsiteY169" fmla="*/ 971826 h 1214783"/>
                  <a:gd name="connsiteX170" fmla="*/ 141436 w 301107"/>
                  <a:gd name="connsiteY170" fmla="*/ 982870 h 1214783"/>
                  <a:gd name="connsiteX171" fmla="*/ 148062 w 301107"/>
                  <a:gd name="connsiteY171" fmla="*/ 1002748 h 1214783"/>
                  <a:gd name="connsiteX172" fmla="*/ 148062 w 301107"/>
                  <a:gd name="connsiteY172" fmla="*/ 1040296 h 1214783"/>
                  <a:gd name="connsiteX173" fmla="*/ 150271 w 301107"/>
                  <a:gd name="connsiteY173" fmla="*/ 1046922 h 1214783"/>
                  <a:gd name="connsiteX174" fmla="*/ 154688 w 301107"/>
                  <a:gd name="connsiteY174" fmla="*/ 1053548 h 1214783"/>
                  <a:gd name="connsiteX175" fmla="*/ 150271 w 301107"/>
                  <a:gd name="connsiteY175" fmla="*/ 1060174 h 1214783"/>
                  <a:gd name="connsiteX176" fmla="*/ 141436 w 301107"/>
                  <a:gd name="connsiteY176" fmla="*/ 1069009 h 1214783"/>
                  <a:gd name="connsiteX177" fmla="*/ 143645 w 301107"/>
                  <a:gd name="connsiteY177" fmla="*/ 1080052 h 1214783"/>
                  <a:gd name="connsiteX178" fmla="*/ 145853 w 301107"/>
                  <a:gd name="connsiteY178" fmla="*/ 1093304 h 1214783"/>
                  <a:gd name="connsiteX179" fmla="*/ 150271 w 301107"/>
                  <a:gd name="connsiteY179" fmla="*/ 1097722 h 1214783"/>
                  <a:gd name="connsiteX180" fmla="*/ 154688 w 301107"/>
                  <a:gd name="connsiteY180" fmla="*/ 1104348 h 1214783"/>
                  <a:gd name="connsiteX181" fmla="*/ 145853 w 301107"/>
                  <a:gd name="connsiteY181" fmla="*/ 1115391 h 1214783"/>
                  <a:gd name="connsiteX182" fmla="*/ 134810 w 301107"/>
                  <a:gd name="connsiteY182" fmla="*/ 1126435 h 1214783"/>
                  <a:gd name="connsiteX183" fmla="*/ 132601 w 301107"/>
                  <a:gd name="connsiteY183" fmla="*/ 1133061 h 1214783"/>
                  <a:gd name="connsiteX184" fmla="*/ 139227 w 301107"/>
                  <a:gd name="connsiteY184" fmla="*/ 1152939 h 1214783"/>
                  <a:gd name="connsiteX185" fmla="*/ 145853 w 301107"/>
                  <a:gd name="connsiteY185" fmla="*/ 1155148 h 1214783"/>
                  <a:gd name="connsiteX186" fmla="*/ 156897 w 301107"/>
                  <a:gd name="connsiteY186" fmla="*/ 1168400 h 1214783"/>
                  <a:gd name="connsiteX187" fmla="*/ 163523 w 301107"/>
                  <a:gd name="connsiteY187" fmla="*/ 1186070 h 1214783"/>
                  <a:gd name="connsiteX188" fmla="*/ 176775 w 301107"/>
                  <a:gd name="connsiteY188" fmla="*/ 1197113 h 1214783"/>
                  <a:gd name="connsiteX189" fmla="*/ 205488 w 301107"/>
                  <a:gd name="connsiteY189" fmla="*/ 1205948 h 1214783"/>
                  <a:gd name="connsiteX190" fmla="*/ 223158 w 301107"/>
                  <a:gd name="connsiteY190" fmla="*/ 1214783 h 1214783"/>
                  <a:gd name="connsiteX191" fmla="*/ 231992 w 301107"/>
                  <a:gd name="connsiteY191" fmla="*/ 1212574 h 1214783"/>
                  <a:gd name="connsiteX192" fmla="*/ 227575 w 301107"/>
                  <a:gd name="connsiteY192" fmla="*/ 1194904 h 1214783"/>
                  <a:gd name="connsiteX193" fmla="*/ 223158 w 301107"/>
                  <a:gd name="connsiteY193" fmla="*/ 1186070 h 1214783"/>
                  <a:gd name="connsiteX194" fmla="*/ 220949 w 301107"/>
                  <a:gd name="connsiteY194" fmla="*/ 1179443 h 1214783"/>
                  <a:gd name="connsiteX195" fmla="*/ 216532 w 301107"/>
                  <a:gd name="connsiteY195" fmla="*/ 1170609 h 1214783"/>
                  <a:gd name="connsiteX196" fmla="*/ 212114 w 301107"/>
                  <a:gd name="connsiteY196" fmla="*/ 1159565 h 1214783"/>
                  <a:gd name="connsiteX197" fmla="*/ 207697 w 301107"/>
                  <a:gd name="connsiteY197" fmla="*/ 1152939 h 1214783"/>
                  <a:gd name="connsiteX198" fmla="*/ 203279 w 301107"/>
                  <a:gd name="connsiteY198" fmla="*/ 1139687 h 1214783"/>
                  <a:gd name="connsiteX199" fmla="*/ 201071 w 301107"/>
                  <a:gd name="connsiteY199" fmla="*/ 1133061 h 1214783"/>
                  <a:gd name="connsiteX200" fmla="*/ 192236 w 301107"/>
                  <a:gd name="connsiteY200" fmla="*/ 1122017 h 1214783"/>
                  <a:gd name="connsiteX201" fmla="*/ 190027 w 301107"/>
                  <a:gd name="connsiteY201" fmla="*/ 1115391 h 1214783"/>
                  <a:gd name="connsiteX202" fmla="*/ 183401 w 301107"/>
                  <a:gd name="connsiteY202" fmla="*/ 1108765 h 1214783"/>
                  <a:gd name="connsiteX203" fmla="*/ 192236 w 301107"/>
                  <a:gd name="connsiteY203" fmla="*/ 1088887 h 1214783"/>
                  <a:gd name="connsiteX204" fmla="*/ 190027 w 301107"/>
                  <a:gd name="connsiteY204" fmla="*/ 1077843 h 1214783"/>
                  <a:gd name="connsiteX205" fmla="*/ 181192 w 301107"/>
                  <a:gd name="connsiteY205" fmla="*/ 1064591 h 1214783"/>
                  <a:gd name="connsiteX206" fmla="*/ 174566 w 301107"/>
                  <a:gd name="connsiteY206" fmla="*/ 1053548 h 1214783"/>
                  <a:gd name="connsiteX207" fmla="*/ 167940 w 301107"/>
                  <a:gd name="connsiteY207" fmla="*/ 1042504 h 1214783"/>
                  <a:gd name="connsiteX208" fmla="*/ 165732 w 301107"/>
                  <a:gd name="connsiteY208" fmla="*/ 1035878 h 1214783"/>
                  <a:gd name="connsiteX209" fmla="*/ 183401 w 301107"/>
                  <a:gd name="connsiteY209" fmla="*/ 1033670 h 1214783"/>
                  <a:gd name="connsiteX210" fmla="*/ 190027 w 301107"/>
                  <a:gd name="connsiteY210" fmla="*/ 1031461 h 1214783"/>
                  <a:gd name="connsiteX211" fmla="*/ 178984 w 301107"/>
                  <a:gd name="connsiteY211" fmla="*/ 1018209 h 1214783"/>
                  <a:gd name="connsiteX212" fmla="*/ 174566 w 301107"/>
                  <a:gd name="connsiteY212" fmla="*/ 1000539 h 1214783"/>
                  <a:gd name="connsiteX213" fmla="*/ 172358 w 301107"/>
                  <a:gd name="connsiteY213" fmla="*/ 993913 h 1214783"/>
                  <a:gd name="connsiteX214" fmla="*/ 181192 w 301107"/>
                  <a:gd name="connsiteY214" fmla="*/ 971826 h 1214783"/>
                  <a:gd name="connsiteX215" fmla="*/ 187819 w 301107"/>
                  <a:gd name="connsiteY215" fmla="*/ 969617 h 1214783"/>
                  <a:gd name="connsiteX216" fmla="*/ 190027 w 301107"/>
                  <a:gd name="connsiteY216" fmla="*/ 958574 h 1214783"/>
                  <a:gd name="connsiteX217" fmla="*/ 194445 w 301107"/>
                  <a:gd name="connsiteY217" fmla="*/ 954156 h 1214783"/>
                  <a:gd name="connsiteX218" fmla="*/ 205488 w 301107"/>
                  <a:gd name="connsiteY218" fmla="*/ 945322 h 1214783"/>
                  <a:gd name="connsiteX219" fmla="*/ 218740 w 301107"/>
                  <a:gd name="connsiteY219" fmla="*/ 929861 h 1214783"/>
                  <a:gd name="connsiteX220" fmla="*/ 220949 w 301107"/>
                  <a:gd name="connsiteY220" fmla="*/ 921026 h 1214783"/>
                  <a:gd name="connsiteX221" fmla="*/ 209905 w 301107"/>
                  <a:gd name="connsiteY221" fmla="*/ 901148 h 1214783"/>
                  <a:gd name="connsiteX222" fmla="*/ 207697 w 301107"/>
                  <a:gd name="connsiteY222" fmla="*/ 890104 h 1214783"/>
                  <a:gd name="connsiteX223" fmla="*/ 203279 w 301107"/>
                  <a:gd name="connsiteY223" fmla="*/ 885687 h 1214783"/>
                  <a:gd name="connsiteX224" fmla="*/ 192236 w 301107"/>
                  <a:gd name="connsiteY224" fmla="*/ 876852 h 1214783"/>
                  <a:gd name="connsiteX225" fmla="*/ 187819 w 301107"/>
                  <a:gd name="connsiteY225" fmla="*/ 870226 h 1214783"/>
                  <a:gd name="connsiteX226" fmla="*/ 176775 w 301107"/>
                  <a:gd name="connsiteY226" fmla="*/ 850348 h 1214783"/>
                  <a:gd name="connsiteX227" fmla="*/ 172358 w 301107"/>
                  <a:gd name="connsiteY227" fmla="*/ 845930 h 1214783"/>
                  <a:gd name="connsiteX228" fmla="*/ 176775 w 301107"/>
                  <a:gd name="connsiteY228" fmla="*/ 828261 h 1214783"/>
                  <a:gd name="connsiteX229" fmla="*/ 183401 w 301107"/>
                  <a:gd name="connsiteY229" fmla="*/ 830470 h 1214783"/>
                  <a:gd name="connsiteX230" fmla="*/ 205488 w 301107"/>
                  <a:gd name="connsiteY230" fmla="*/ 823843 h 1214783"/>
                  <a:gd name="connsiteX231" fmla="*/ 207697 w 301107"/>
                  <a:gd name="connsiteY231" fmla="*/ 815009 h 1214783"/>
                  <a:gd name="connsiteX232" fmla="*/ 205488 w 301107"/>
                  <a:gd name="connsiteY232" fmla="*/ 795130 h 1214783"/>
                  <a:gd name="connsiteX233" fmla="*/ 198862 w 301107"/>
                  <a:gd name="connsiteY233" fmla="*/ 775252 h 1214783"/>
                  <a:gd name="connsiteX234" fmla="*/ 194445 w 301107"/>
                  <a:gd name="connsiteY234" fmla="*/ 768626 h 1214783"/>
                  <a:gd name="connsiteX235" fmla="*/ 192236 w 301107"/>
                  <a:gd name="connsiteY235" fmla="*/ 746539 h 1214783"/>
                  <a:gd name="connsiteX236" fmla="*/ 190027 w 301107"/>
                  <a:gd name="connsiteY236" fmla="*/ 739913 h 1214783"/>
                  <a:gd name="connsiteX237" fmla="*/ 187819 w 301107"/>
                  <a:gd name="connsiteY237" fmla="*/ 728870 h 1214783"/>
                  <a:gd name="connsiteX238" fmla="*/ 185610 w 301107"/>
                  <a:gd name="connsiteY238" fmla="*/ 722243 h 1214783"/>
                  <a:gd name="connsiteX239" fmla="*/ 192236 w 301107"/>
                  <a:gd name="connsiteY239" fmla="*/ 724452 h 1214783"/>
                  <a:gd name="connsiteX240" fmla="*/ 207697 w 301107"/>
                  <a:gd name="connsiteY240" fmla="*/ 731078 h 1214783"/>
                  <a:gd name="connsiteX241" fmla="*/ 229784 w 301107"/>
                  <a:gd name="connsiteY241" fmla="*/ 728870 h 1214783"/>
                  <a:gd name="connsiteX242" fmla="*/ 227575 w 301107"/>
                  <a:gd name="connsiteY242" fmla="*/ 715617 h 1214783"/>
                  <a:gd name="connsiteX243" fmla="*/ 216532 w 301107"/>
                  <a:gd name="connsiteY243" fmla="*/ 702365 h 1214783"/>
                  <a:gd name="connsiteX244" fmla="*/ 212114 w 301107"/>
                  <a:gd name="connsiteY244" fmla="*/ 693530 h 1214783"/>
                  <a:gd name="connsiteX245" fmla="*/ 203279 w 301107"/>
                  <a:gd name="connsiteY245" fmla="*/ 682487 h 1214783"/>
                  <a:gd name="connsiteX246" fmla="*/ 201071 w 301107"/>
                  <a:gd name="connsiteY246" fmla="*/ 675861 h 1214783"/>
                  <a:gd name="connsiteX247" fmla="*/ 198862 w 301107"/>
                  <a:gd name="connsiteY247" fmla="*/ 667026 h 1214783"/>
                  <a:gd name="connsiteX248" fmla="*/ 194445 w 301107"/>
                  <a:gd name="connsiteY248" fmla="*/ 658191 h 1214783"/>
                  <a:gd name="connsiteX249" fmla="*/ 190027 w 301107"/>
                  <a:gd name="connsiteY249" fmla="*/ 644939 h 1214783"/>
                  <a:gd name="connsiteX250" fmla="*/ 192236 w 301107"/>
                  <a:gd name="connsiteY250" fmla="*/ 636104 h 1214783"/>
                  <a:gd name="connsiteX251" fmla="*/ 223158 w 301107"/>
                  <a:gd name="connsiteY251" fmla="*/ 627270 h 1214783"/>
                  <a:gd name="connsiteX252" fmla="*/ 218740 w 301107"/>
                  <a:gd name="connsiteY252" fmla="*/ 622852 h 1214783"/>
                  <a:gd name="connsiteX253" fmla="*/ 209905 w 301107"/>
                  <a:gd name="connsiteY253" fmla="*/ 609600 h 1214783"/>
                  <a:gd name="connsiteX254" fmla="*/ 203279 w 301107"/>
                  <a:gd name="connsiteY254" fmla="*/ 598556 h 1214783"/>
                  <a:gd name="connsiteX255" fmla="*/ 201071 w 301107"/>
                  <a:gd name="connsiteY255" fmla="*/ 591930 h 1214783"/>
                  <a:gd name="connsiteX256" fmla="*/ 198862 w 301107"/>
                  <a:gd name="connsiteY256" fmla="*/ 576470 h 1214783"/>
                  <a:gd name="connsiteX257" fmla="*/ 203279 w 301107"/>
                  <a:gd name="connsiteY257" fmla="*/ 558800 h 1214783"/>
                  <a:gd name="connsiteX258" fmla="*/ 207697 w 301107"/>
                  <a:gd name="connsiteY258" fmla="*/ 554383 h 1214783"/>
                  <a:gd name="connsiteX259" fmla="*/ 229784 w 301107"/>
                  <a:gd name="connsiteY259" fmla="*/ 552174 h 1214783"/>
                  <a:gd name="connsiteX260" fmla="*/ 227575 w 301107"/>
                  <a:gd name="connsiteY260" fmla="*/ 538922 h 1214783"/>
                  <a:gd name="connsiteX261" fmla="*/ 223158 w 301107"/>
                  <a:gd name="connsiteY261" fmla="*/ 530087 h 1214783"/>
                  <a:gd name="connsiteX262" fmla="*/ 220949 w 301107"/>
                  <a:gd name="connsiteY262" fmla="*/ 494748 h 1214783"/>
                  <a:gd name="connsiteX263" fmla="*/ 223158 w 301107"/>
                  <a:gd name="connsiteY263" fmla="*/ 470452 h 1214783"/>
                  <a:gd name="connsiteX264" fmla="*/ 238619 w 301107"/>
                  <a:gd name="connsiteY264" fmla="*/ 472661 h 1214783"/>
                  <a:gd name="connsiteX265" fmla="*/ 265123 w 301107"/>
                  <a:gd name="connsiteY265" fmla="*/ 470452 h 1214783"/>
                  <a:gd name="connsiteX266" fmla="*/ 265123 w 301107"/>
                  <a:gd name="connsiteY266" fmla="*/ 457200 h 1214783"/>
                  <a:gd name="connsiteX267" fmla="*/ 251871 w 301107"/>
                  <a:gd name="connsiteY267" fmla="*/ 452783 h 1214783"/>
                  <a:gd name="connsiteX268" fmla="*/ 247453 w 301107"/>
                  <a:gd name="connsiteY268" fmla="*/ 448365 h 1214783"/>
                  <a:gd name="connsiteX269" fmla="*/ 243036 w 301107"/>
                  <a:gd name="connsiteY269" fmla="*/ 435113 h 1214783"/>
                  <a:gd name="connsiteX270" fmla="*/ 240827 w 301107"/>
                  <a:gd name="connsiteY270" fmla="*/ 428487 h 1214783"/>
                  <a:gd name="connsiteX271" fmla="*/ 236410 w 301107"/>
                  <a:gd name="connsiteY271" fmla="*/ 421861 h 1214783"/>
                  <a:gd name="connsiteX272" fmla="*/ 229784 w 301107"/>
                  <a:gd name="connsiteY272" fmla="*/ 404191 h 1214783"/>
                  <a:gd name="connsiteX273" fmla="*/ 223158 w 301107"/>
                  <a:gd name="connsiteY273" fmla="*/ 397565 h 1214783"/>
                  <a:gd name="connsiteX274" fmla="*/ 220949 w 301107"/>
                  <a:gd name="connsiteY274" fmla="*/ 390939 h 1214783"/>
                  <a:gd name="connsiteX275" fmla="*/ 231992 w 301107"/>
                  <a:gd name="connsiteY275" fmla="*/ 386522 h 1214783"/>
                  <a:gd name="connsiteX276" fmla="*/ 269540 w 301107"/>
                  <a:gd name="connsiteY276" fmla="*/ 384313 h 1214783"/>
                  <a:gd name="connsiteX277" fmla="*/ 256288 w 301107"/>
                  <a:gd name="connsiteY277" fmla="*/ 373270 h 1214783"/>
                  <a:gd name="connsiteX278" fmla="*/ 249662 w 301107"/>
                  <a:gd name="connsiteY278" fmla="*/ 371061 h 1214783"/>
                  <a:gd name="connsiteX279" fmla="*/ 238619 w 301107"/>
                  <a:gd name="connsiteY279" fmla="*/ 360017 h 1214783"/>
                  <a:gd name="connsiteX280" fmla="*/ 225366 w 301107"/>
                  <a:gd name="connsiteY280" fmla="*/ 337930 h 1214783"/>
                  <a:gd name="connsiteX281" fmla="*/ 223158 w 301107"/>
                  <a:gd name="connsiteY281" fmla="*/ 318052 h 1214783"/>
                  <a:gd name="connsiteX282" fmla="*/ 262914 w 301107"/>
                  <a:gd name="connsiteY282" fmla="*/ 307009 h 1214783"/>
                  <a:gd name="connsiteX283" fmla="*/ 265123 w 301107"/>
                  <a:gd name="connsiteY283" fmla="*/ 300383 h 1214783"/>
                  <a:gd name="connsiteX284" fmla="*/ 258497 w 301107"/>
                  <a:gd name="connsiteY284" fmla="*/ 287130 h 1214783"/>
                  <a:gd name="connsiteX285" fmla="*/ 251871 w 301107"/>
                  <a:gd name="connsiteY285" fmla="*/ 284922 h 1214783"/>
                  <a:gd name="connsiteX286" fmla="*/ 238619 w 301107"/>
                  <a:gd name="connsiteY286" fmla="*/ 271670 h 1214783"/>
                  <a:gd name="connsiteX287" fmla="*/ 229784 w 301107"/>
                  <a:gd name="connsiteY287" fmla="*/ 258417 h 1214783"/>
                  <a:gd name="connsiteX288" fmla="*/ 231992 w 301107"/>
                  <a:gd name="connsiteY288" fmla="*/ 234122 h 1214783"/>
                  <a:gd name="connsiteX289" fmla="*/ 234201 w 301107"/>
                  <a:gd name="connsiteY289" fmla="*/ 227496 h 1214783"/>
                  <a:gd name="connsiteX290" fmla="*/ 236410 w 301107"/>
                  <a:gd name="connsiteY290" fmla="*/ 218661 h 1214783"/>
                  <a:gd name="connsiteX291" fmla="*/ 240827 w 301107"/>
                  <a:gd name="connsiteY291" fmla="*/ 176696 h 1214783"/>
                  <a:gd name="connsiteX292" fmla="*/ 278375 w 301107"/>
                  <a:gd name="connsiteY292" fmla="*/ 178904 h 1214783"/>
                  <a:gd name="connsiteX293" fmla="*/ 298253 w 301107"/>
                  <a:gd name="connsiteY293" fmla="*/ 183322 h 1214783"/>
                  <a:gd name="connsiteX294" fmla="*/ 300462 w 301107"/>
                  <a:gd name="connsiteY294" fmla="*/ 189948 h 1214783"/>
                  <a:gd name="connsiteX295" fmla="*/ 293836 w 301107"/>
                  <a:gd name="connsiteY295" fmla="*/ 181113 h 1214783"/>
                  <a:gd name="connsiteX296" fmla="*/ 287210 w 301107"/>
                  <a:gd name="connsiteY296" fmla="*/ 176696 h 1214783"/>
                  <a:gd name="connsiteX297" fmla="*/ 276166 w 301107"/>
                  <a:gd name="connsiteY297" fmla="*/ 167861 h 1214783"/>
                  <a:gd name="connsiteX298" fmla="*/ 269540 w 301107"/>
                  <a:gd name="connsiteY298" fmla="*/ 156817 h 1214783"/>
                  <a:gd name="connsiteX299" fmla="*/ 267332 w 301107"/>
                  <a:gd name="connsiteY299" fmla="*/ 150191 h 1214783"/>
                  <a:gd name="connsiteX300" fmla="*/ 260705 w 301107"/>
                  <a:gd name="connsiteY300" fmla="*/ 134730 h 1214783"/>
                  <a:gd name="connsiteX301" fmla="*/ 258497 w 301107"/>
                  <a:gd name="connsiteY301" fmla="*/ 123687 h 1214783"/>
                  <a:gd name="connsiteX302" fmla="*/ 251871 w 301107"/>
                  <a:gd name="connsiteY302" fmla="*/ 101600 h 1214783"/>
                  <a:gd name="connsiteX303" fmla="*/ 247453 w 301107"/>
                  <a:gd name="connsiteY303" fmla="*/ 90556 h 1214783"/>
                  <a:gd name="connsiteX304" fmla="*/ 243036 w 301107"/>
                  <a:gd name="connsiteY304" fmla="*/ 83930 h 1214783"/>
                  <a:gd name="connsiteX305" fmla="*/ 240827 w 301107"/>
                  <a:gd name="connsiteY305" fmla="*/ 75096 h 1214783"/>
                  <a:gd name="connsiteX306" fmla="*/ 231992 w 301107"/>
                  <a:gd name="connsiteY306" fmla="*/ 64052 h 1214783"/>
                  <a:gd name="connsiteX307" fmla="*/ 229784 w 301107"/>
                  <a:gd name="connsiteY307" fmla="*/ 57426 h 1214783"/>
                  <a:gd name="connsiteX308" fmla="*/ 227575 w 301107"/>
                  <a:gd name="connsiteY308" fmla="*/ 48591 h 1214783"/>
                  <a:gd name="connsiteX309" fmla="*/ 223158 w 301107"/>
                  <a:gd name="connsiteY309" fmla="*/ 35339 h 1214783"/>
                  <a:gd name="connsiteX310" fmla="*/ 220949 w 301107"/>
                  <a:gd name="connsiteY310" fmla="*/ 0 h 121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Lst>
                <a:rect l="l" t="t" r="r" b="b"/>
                <a:pathLst>
                  <a:path w="301107" h="1214783">
                    <a:moveTo>
                      <a:pt x="220949" y="0"/>
                    </a:moveTo>
                    <a:lnTo>
                      <a:pt x="220949" y="0"/>
                    </a:lnTo>
                    <a:cubicBezTo>
                      <a:pt x="220213" y="6626"/>
                      <a:pt x="220357" y="13410"/>
                      <a:pt x="218740" y="19878"/>
                    </a:cubicBezTo>
                    <a:cubicBezTo>
                      <a:pt x="217565" y="24579"/>
                      <a:pt x="210347" y="29951"/>
                      <a:pt x="207697" y="33130"/>
                    </a:cubicBezTo>
                    <a:cubicBezTo>
                      <a:pt x="205997" y="35169"/>
                      <a:pt x="205352" y="38098"/>
                      <a:pt x="203279" y="39756"/>
                    </a:cubicBezTo>
                    <a:cubicBezTo>
                      <a:pt x="201461" y="41210"/>
                      <a:pt x="198862" y="41229"/>
                      <a:pt x="196653" y="41965"/>
                    </a:cubicBezTo>
                    <a:cubicBezTo>
                      <a:pt x="194444" y="44910"/>
                      <a:pt x="192423" y="48005"/>
                      <a:pt x="190027" y="50800"/>
                    </a:cubicBezTo>
                    <a:cubicBezTo>
                      <a:pt x="187994" y="53172"/>
                      <a:pt x="184798" y="54632"/>
                      <a:pt x="183401" y="57426"/>
                    </a:cubicBezTo>
                    <a:cubicBezTo>
                      <a:pt x="174654" y="74920"/>
                      <a:pt x="188038" y="62287"/>
                      <a:pt x="176775" y="77304"/>
                    </a:cubicBezTo>
                    <a:cubicBezTo>
                      <a:pt x="168059" y="88925"/>
                      <a:pt x="169731" y="83914"/>
                      <a:pt x="159105" y="90556"/>
                    </a:cubicBezTo>
                    <a:cubicBezTo>
                      <a:pt x="143823" y="100108"/>
                      <a:pt x="156664" y="95053"/>
                      <a:pt x="143645" y="99391"/>
                    </a:cubicBezTo>
                    <a:cubicBezTo>
                      <a:pt x="142172" y="100864"/>
                      <a:pt x="141013" y="102738"/>
                      <a:pt x="139227" y="103809"/>
                    </a:cubicBezTo>
                    <a:cubicBezTo>
                      <a:pt x="135834" y="105845"/>
                      <a:pt x="123928" y="107752"/>
                      <a:pt x="121558" y="108226"/>
                    </a:cubicBezTo>
                    <a:cubicBezTo>
                      <a:pt x="113847" y="115935"/>
                      <a:pt x="119116" y="111984"/>
                      <a:pt x="103888" y="117061"/>
                    </a:cubicBezTo>
                    <a:lnTo>
                      <a:pt x="97262" y="119270"/>
                    </a:lnTo>
                    <a:cubicBezTo>
                      <a:pt x="96526" y="121479"/>
                      <a:pt x="94596" y="123613"/>
                      <a:pt x="95053" y="125896"/>
                    </a:cubicBezTo>
                    <a:cubicBezTo>
                      <a:pt x="95461" y="127938"/>
                      <a:pt x="97395" y="130153"/>
                      <a:pt x="99471" y="130313"/>
                    </a:cubicBezTo>
                    <a:cubicBezTo>
                      <a:pt x="107579" y="130936"/>
                      <a:pt x="115655" y="128683"/>
                      <a:pt x="123766" y="128104"/>
                    </a:cubicBezTo>
                    <a:cubicBezTo>
                      <a:pt x="136272" y="127211"/>
                      <a:pt x="148798" y="126632"/>
                      <a:pt x="161314" y="125896"/>
                    </a:cubicBezTo>
                    <a:lnTo>
                      <a:pt x="174566" y="121478"/>
                    </a:lnTo>
                    <a:lnTo>
                      <a:pt x="181192" y="119270"/>
                    </a:lnTo>
                    <a:cubicBezTo>
                      <a:pt x="180399" y="127199"/>
                      <a:pt x="179331" y="154263"/>
                      <a:pt x="172358" y="161235"/>
                    </a:cubicBezTo>
                    <a:cubicBezTo>
                      <a:pt x="170885" y="162707"/>
                      <a:pt x="169803" y="164721"/>
                      <a:pt x="167940" y="165652"/>
                    </a:cubicBezTo>
                    <a:cubicBezTo>
                      <a:pt x="165225" y="167010"/>
                      <a:pt x="162050" y="167125"/>
                      <a:pt x="159105" y="167861"/>
                    </a:cubicBezTo>
                    <a:cubicBezTo>
                      <a:pt x="150511" y="180753"/>
                      <a:pt x="160115" y="169565"/>
                      <a:pt x="145853" y="176696"/>
                    </a:cubicBezTo>
                    <a:cubicBezTo>
                      <a:pt x="120448" y="189398"/>
                      <a:pt x="143151" y="181079"/>
                      <a:pt x="123766" y="192156"/>
                    </a:cubicBezTo>
                    <a:cubicBezTo>
                      <a:pt x="121745" y="193311"/>
                      <a:pt x="119349" y="193629"/>
                      <a:pt x="117140" y="194365"/>
                    </a:cubicBezTo>
                    <a:cubicBezTo>
                      <a:pt x="115668" y="195838"/>
                      <a:pt x="114586" y="197852"/>
                      <a:pt x="112723" y="198783"/>
                    </a:cubicBezTo>
                    <a:cubicBezTo>
                      <a:pt x="108561" y="200864"/>
                      <a:pt x="90217" y="202944"/>
                      <a:pt x="88427" y="203200"/>
                    </a:cubicBezTo>
                    <a:cubicBezTo>
                      <a:pt x="86218" y="204672"/>
                      <a:pt x="83874" y="205959"/>
                      <a:pt x="81801" y="207617"/>
                    </a:cubicBezTo>
                    <a:cubicBezTo>
                      <a:pt x="80175" y="208918"/>
                      <a:pt x="76229" y="210302"/>
                      <a:pt x="77384" y="212035"/>
                    </a:cubicBezTo>
                    <a:cubicBezTo>
                      <a:pt x="79068" y="214561"/>
                      <a:pt x="83274" y="213507"/>
                      <a:pt x="86219" y="214243"/>
                    </a:cubicBezTo>
                    <a:cubicBezTo>
                      <a:pt x="100207" y="213507"/>
                      <a:pt x="114221" y="213152"/>
                      <a:pt x="128184" y="212035"/>
                    </a:cubicBezTo>
                    <a:cubicBezTo>
                      <a:pt x="132648" y="211678"/>
                      <a:pt x="137596" y="207522"/>
                      <a:pt x="141436" y="209826"/>
                    </a:cubicBezTo>
                    <a:cubicBezTo>
                      <a:pt x="144039" y="211388"/>
                      <a:pt x="141012" y="216206"/>
                      <a:pt x="139227" y="218661"/>
                    </a:cubicBezTo>
                    <a:cubicBezTo>
                      <a:pt x="131067" y="229881"/>
                      <a:pt x="126488" y="232308"/>
                      <a:pt x="117140" y="238539"/>
                    </a:cubicBezTo>
                    <a:cubicBezTo>
                      <a:pt x="113521" y="249399"/>
                      <a:pt x="117251" y="241499"/>
                      <a:pt x="110514" y="249583"/>
                    </a:cubicBezTo>
                    <a:cubicBezTo>
                      <a:pt x="105054" y="256134"/>
                      <a:pt x="103911" y="259872"/>
                      <a:pt x="97262" y="265043"/>
                    </a:cubicBezTo>
                    <a:cubicBezTo>
                      <a:pt x="93071" y="268302"/>
                      <a:pt x="88257" y="270693"/>
                      <a:pt x="84010" y="273878"/>
                    </a:cubicBezTo>
                    <a:cubicBezTo>
                      <a:pt x="81065" y="276087"/>
                      <a:pt x="78393" y="278716"/>
                      <a:pt x="75175" y="280504"/>
                    </a:cubicBezTo>
                    <a:cubicBezTo>
                      <a:pt x="71709" y="282429"/>
                      <a:pt x="67613" y="283024"/>
                      <a:pt x="64132" y="284922"/>
                    </a:cubicBezTo>
                    <a:cubicBezTo>
                      <a:pt x="59471" y="287464"/>
                      <a:pt x="55627" y="291381"/>
                      <a:pt x="50879" y="293756"/>
                    </a:cubicBezTo>
                    <a:cubicBezTo>
                      <a:pt x="40183" y="299105"/>
                      <a:pt x="44373" y="295846"/>
                      <a:pt x="37627" y="302591"/>
                    </a:cubicBezTo>
                    <a:cubicBezTo>
                      <a:pt x="49520" y="305564"/>
                      <a:pt x="53485" y="307009"/>
                      <a:pt x="68549" y="307009"/>
                    </a:cubicBezTo>
                    <a:cubicBezTo>
                      <a:pt x="83292" y="307009"/>
                      <a:pt x="97998" y="305536"/>
                      <a:pt x="112723" y="304800"/>
                    </a:cubicBezTo>
                    <a:cubicBezTo>
                      <a:pt x="114932" y="304064"/>
                      <a:pt x="117110" y="303231"/>
                      <a:pt x="119349" y="302591"/>
                    </a:cubicBezTo>
                    <a:cubicBezTo>
                      <a:pt x="122268" y="301757"/>
                      <a:pt x="125469" y="301741"/>
                      <a:pt x="128184" y="300383"/>
                    </a:cubicBezTo>
                    <a:cubicBezTo>
                      <a:pt x="142854" y="293048"/>
                      <a:pt x="121003" y="298044"/>
                      <a:pt x="139227" y="293756"/>
                    </a:cubicBezTo>
                    <a:cubicBezTo>
                      <a:pt x="149488" y="291342"/>
                      <a:pt x="170149" y="287130"/>
                      <a:pt x="170149" y="287130"/>
                    </a:cubicBezTo>
                    <a:cubicBezTo>
                      <a:pt x="171621" y="288603"/>
                      <a:pt x="175224" y="289572"/>
                      <a:pt x="174566" y="291548"/>
                    </a:cubicBezTo>
                    <a:cubicBezTo>
                      <a:pt x="173249" y="295499"/>
                      <a:pt x="168442" y="297221"/>
                      <a:pt x="165732" y="300383"/>
                    </a:cubicBezTo>
                    <a:cubicBezTo>
                      <a:pt x="157741" y="309706"/>
                      <a:pt x="165834" y="305503"/>
                      <a:pt x="154688" y="309217"/>
                    </a:cubicBezTo>
                    <a:lnTo>
                      <a:pt x="141436" y="322470"/>
                    </a:lnTo>
                    <a:lnTo>
                      <a:pt x="134810" y="329096"/>
                    </a:lnTo>
                    <a:cubicBezTo>
                      <a:pt x="135949" y="338209"/>
                      <a:pt x="133288" y="346294"/>
                      <a:pt x="141436" y="351183"/>
                    </a:cubicBezTo>
                    <a:cubicBezTo>
                      <a:pt x="143432" y="352381"/>
                      <a:pt x="145853" y="352655"/>
                      <a:pt x="148062" y="353391"/>
                    </a:cubicBezTo>
                    <a:cubicBezTo>
                      <a:pt x="149534" y="354864"/>
                      <a:pt x="152479" y="355727"/>
                      <a:pt x="152479" y="357809"/>
                    </a:cubicBezTo>
                    <a:cubicBezTo>
                      <a:pt x="152479" y="362465"/>
                      <a:pt x="149534" y="366644"/>
                      <a:pt x="148062" y="371061"/>
                    </a:cubicBezTo>
                    <a:cubicBezTo>
                      <a:pt x="147326" y="373270"/>
                      <a:pt x="147144" y="375750"/>
                      <a:pt x="145853" y="377687"/>
                    </a:cubicBezTo>
                    <a:cubicBezTo>
                      <a:pt x="144381" y="379896"/>
                      <a:pt x="143313" y="382436"/>
                      <a:pt x="141436" y="384313"/>
                    </a:cubicBezTo>
                    <a:cubicBezTo>
                      <a:pt x="129955" y="395794"/>
                      <a:pt x="139137" y="382217"/>
                      <a:pt x="130392" y="393148"/>
                    </a:cubicBezTo>
                    <a:cubicBezTo>
                      <a:pt x="116484" y="410534"/>
                      <a:pt x="136670" y="387452"/>
                      <a:pt x="121558" y="408609"/>
                    </a:cubicBezTo>
                    <a:cubicBezTo>
                      <a:pt x="119743" y="411151"/>
                      <a:pt x="116850" y="412769"/>
                      <a:pt x="114932" y="415235"/>
                    </a:cubicBezTo>
                    <a:cubicBezTo>
                      <a:pt x="101363" y="432680"/>
                      <a:pt x="112649" y="425212"/>
                      <a:pt x="97262" y="432904"/>
                    </a:cubicBezTo>
                    <a:cubicBezTo>
                      <a:pt x="81257" y="448913"/>
                      <a:pt x="99717" y="432430"/>
                      <a:pt x="46462" y="439530"/>
                    </a:cubicBezTo>
                    <a:cubicBezTo>
                      <a:pt x="39539" y="440453"/>
                      <a:pt x="33210" y="443947"/>
                      <a:pt x="26584" y="446156"/>
                    </a:cubicBezTo>
                    <a:cubicBezTo>
                      <a:pt x="20694" y="448120"/>
                      <a:pt x="16582" y="449144"/>
                      <a:pt x="11123" y="452783"/>
                    </a:cubicBezTo>
                    <a:cubicBezTo>
                      <a:pt x="9390" y="453938"/>
                      <a:pt x="8178" y="455728"/>
                      <a:pt x="6705" y="457200"/>
                    </a:cubicBezTo>
                    <a:cubicBezTo>
                      <a:pt x="5969" y="460145"/>
                      <a:pt x="2554" y="463703"/>
                      <a:pt x="4497" y="466035"/>
                    </a:cubicBezTo>
                    <a:cubicBezTo>
                      <a:pt x="7478" y="469612"/>
                      <a:pt x="17749" y="470452"/>
                      <a:pt x="17749" y="470452"/>
                    </a:cubicBezTo>
                    <a:lnTo>
                      <a:pt x="35419" y="468243"/>
                    </a:lnTo>
                    <a:cubicBezTo>
                      <a:pt x="65449" y="465082"/>
                      <a:pt x="50813" y="468261"/>
                      <a:pt x="68549" y="463826"/>
                    </a:cubicBezTo>
                    <a:cubicBezTo>
                      <a:pt x="70758" y="462354"/>
                      <a:pt x="72801" y="460596"/>
                      <a:pt x="75175" y="459409"/>
                    </a:cubicBezTo>
                    <a:cubicBezTo>
                      <a:pt x="90684" y="451655"/>
                      <a:pt x="75647" y="465070"/>
                      <a:pt x="84010" y="479287"/>
                    </a:cubicBezTo>
                    <a:cubicBezTo>
                      <a:pt x="90759" y="490761"/>
                      <a:pt x="102549" y="493351"/>
                      <a:pt x="112723" y="499165"/>
                    </a:cubicBezTo>
                    <a:cubicBezTo>
                      <a:pt x="115028" y="500482"/>
                      <a:pt x="117140" y="502110"/>
                      <a:pt x="119349" y="503583"/>
                    </a:cubicBezTo>
                    <a:cubicBezTo>
                      <a:pt x="125975" y="502847"/>
                      <a:pt x="132902" y="503483"/>
                      <a:pt x="139227" y="501374"/>
                    </a:cubicBezTo>
                    <a:cubicBezTo>
                      <a:pt x="141436" y="500638"/>
                      <a:pt x="134884" y="498708"/>
                      <a:pt x="132601" y="499165"/>
                    </a:cubicBezTo>
                    <a:cubicBezTo>
                      <a:pt x="130559" y="499573"/>
                      <a:pt x="129970" y="502512"/>
                      <a:pt x="128184" y="503583"/>
                    </a:cubicBezTo>
                    <a:cubicBezTo>
                      <a:pt x="126188" y="504781"/>
                      <a:pt x="123767" y="505055"/>
                      <a:pt x="121558" y="505791"/>
                    </a:cubicBezTo>
                    <a:cubicBezTo>
                      <a:pt x="120822" y="508000"/>
                      <a:pt x="120702" y="510523"/>
                      <a:pt x="119349" y="512417"/>
                    </a:cubicBezTo>
                    <a:cubicBezTo>
                      <a:pt x="112798" y="521588"/>
                      <a:pt x="112268" y="520667"/>
                      <a:pt x="103888" y="523461"/>
                    </a:cubicBezTo>
                    <a:cubicBezTo>
                      <a:pt x="102416" y="525670"/>
                      <a:pt x="101348" y="528210"/>
                      <a:pt x="99471" y="530087"/>
                    </a:cubicBezTo>
                    <a:cubicBezTo>
                      <a:pt x="97594" y="531964"/>
                      <a:pt x="94544" y="532465"/>
                      <a:pt x="92845" y="534504"/>
                    </a:cubicBezTo>
                    <a:cubicBezTo>
                      <a:pt x="90737" y="537033"/>
                      <a:pt x="90535" y="540810"/>
                      <a:pt x="88427" y="543339"/>
                    </a:cubicBezTo>
                    <a:cubicBezTo>
                      <a:pt x="83907" y="548763"/>
                      <a:pt x="80773" y="547166"/>
                      <a:pt x="75175" y="549965"/>
                    </a:cubicBezTo>
                    <a:cubicBezTo>
                      <a:pt x="71335" y="551885"/>
                      <a:pt x="67972" y="554671"/>
                      <a:pt x="64132" y="556591"/>
                    </a:cubicBezTo>
                    <a:cubicBezTo>
                      <a:pt x="62049" y="557632"/>
                      <a:pt x="59588" y="557759"/>
                      <a:pt x="57505" y="558800"/>
                    </a:cubicBezTo>
                    <a:cubicBezTo>
                      <a:pt x="55131" y="559987"/>
                      <a:pt x="53253" y="562030"/>
                      <a:pt x="50879" y="563217"/>
                    </a:cubicBezTo>
                    <a:cubicBezTo>
                      <a:pt x="39997" y="568658"/>
                      <a:pt x="48171" y="561407"/>
                      <a:pt x="37627" y="569843"/>
                    </a:cubicBezTo>
                    <a:cubicBezTo>
                      <a:pt x="36001" y="571144"/>
                      <a:pt x="34876" y="573011"/>
                      <a:pt x="33210" y="574261"/>
                    </a:cubicBezTo>
                    <a:cubicBezTo>
                      <a:pt x="13222" y="589254"/>
                      <a:pt x="25675" y="577380"/>
                      <a:pt x="15540" y="587513"/>
                    </a:cubicBezTo>
                    <a:cubicBezTo>
                      <a:pt x="18485" y="588985"/>
                      <a:pt x="21349" y="590633"/>
                      <a:pt x="24375" y="591930"/>
                    </a:cubicBezTo>
                    <a:cubicBezTo>
                      <a:pt x="26515" y="592847"/>
                      <a:pt x="28919" y="593098"/>
                      <a:pt x="31001" y="594139"/>
                    </a:cubicBezTo>
                    <a:cubicBezTo>
                      <a:pt x="43814" y="600546"/>
                      <a:pt x="30976" y="597166"/>
                      <a:pt x="46462" y="602974"/>
                    </a:cubicBezTo>
                    <a:cubicBezTo>
                      <a:pt x="56426" y="606711"/>
                      <a:pt x="74091" y="606749"/>
                      <a:pt x="81801" y="607391"/>
                    </a:cubicBezTo>
                    <a:cubicBezTo>
                      <a:pt x="107360" y="613781"/>
                      <a:pt x="93425" y="611259"/>
                      <a:pt x="123766" y="614017"/>
                    </a:cubicBezTo>
                    <a:cubicBezTo>
                      <a:pt x="115993" y="621792"/>
                      <a:pt x="123236" y="615864"/>
                      <a:pt x="112723" y="620643"/>
                    </a:cubicBezTo>
                    <a:cubicBezTo>
                      <a:pt x="106728" y="623368"/>
                      <a:pt x="100943" y="626533"/>
                      <a:pt x="95053" y="629478"/>
                    </a:cubicBezTo>
                    <a:cubicBezTo>
                      <a:pt x="77927" y="638041"/>
                      <a:pt x="98455" y="630554"/>
                      <a:pt x="81801" y="636104"/>
                    </a:cubicBezTo>
                    <a:lnTo>
                      <a:pt x="61923" y="649356"/>
                    </a:lnTo>
                    <a:cubicBezTo>
                      <a:pt x="58049" y="651939"/>
                      <a:pt x="48671" y="653774"/>
                      <a:pt x="48671" y="653774"/>
                    </a:cubicBezTo>
                    <a:cubicBezTo>
                      <a:pt x="47198" y="655246"/>
                      <a:pt x="46039" y="657120"/>
                      <a:pt x="44253" y="658191"/>
                    </a:cubicBezTo>
                    <a:cubicBezTo>
                      <a:pt x="41989" y="659550"/>
                      <a:pt x="30444" y="662196"/>
                      <a:pt x="28792" y="662609"/>
                    </a:cubicBezTo>
                    <a:cubicBezTo>
                      <a:pt x="26583" y="664081"/>
                      <a:pt x="24592" y="665948"/>
                      <a:pt x="22166" y="667026"/>
                    </a:cubicBezTo>
                    <a:cubicBezTo>
                      <a:pt x="17911" y="668917"/>
                      <a:pt x="8914" y="671443"/>
                      <a:pt x="8914" y="671443"/>
                    </a:cubicBezTo>
                    <a:cubicBezTo>
                      <a:pt x="5430" y="674928"/>
                      <a:pt x="-817" y="678288"/>
                      <a:pt x="11123" y="680278"/>
                    </a:cubicBezTo>
                    <a:cubicBezTo>
                      <a:pt x="13419" y="680661"/>
                      <a:pt x="15510" y="678710"/>
                      <a:pt x="17749" y="678070"/>
                    </a:cubicBezTo>
                    <a:cubicBezTo>
                      <a:pt x="28167" y="675094"/>
                      <a:pt x="29525" y="675441"/>
                      <a:pt x="42045" y="673652"/>
                    </a:cubicBezTo>
                    <a:cubicBezTo>
                      <a:pt x="61684" y="667105"/>
                      <a:pt x="32102" y="676358"/>
                      <a:pt x="79592" y="669235"/>
                    </a:cubicBezTo>
                    <a:cubicBezTo>
                      <a:pt x="84197" y="668544"/>
                      <a:pt x="92845" y="664817"/>
                      <a:pt x="92845" y="664817"/>
                    </a:cubicBezTo>
                    <a:lnTo>
                      <a:pt x="156897" y="667026"/>
                    </a:lnTo>
                    <a:cubicBezTo>
                      <a:pt x="160135" y="667626"/>
                      <a:pt x="154113" y="673002"/>
                      <a:pt x="152479" y="675861"/>
                    </a:cubicBezTo>
                    <a:cubicBezTo>
                      <a:pt x="147948" y="683790"/>
                      <a:pt x="148912" y="681920"/>
                      <a:pt x="141436" y="686904"/>
                    </a:cubicBezTo>
                    <a:cubicBezTo>
                      <a:pt x="139957" y="691341"/>
                      <a:pt x="137448" y="702744"/>
                      <a:pt x="132601" y="706783"/>
                    </a:cubicBezTo>
                    <a:cubicBezTo>
                      <a:pt x="130072" y="708891"/>
                      <a:pt x="126558" y="709455"/>
                      <a:pt x="123766" y="711200"/>
                    </a:cubicBezTo>
                    <a:cubicBezTo>
                      <a:pt x="122108" y="712236"/>
                      <a:pt x="111288" y="720965"/>
                      <a:pt x="108305" y="722243"/>
                    </a:cubicBezTo>
                    <a:cubicBezTo>
                      <a:pt x="98399" y="726489"/>
                      <a:pt x="101441" y="722363"/>
                      <a:pt x="92845" y="726661"/>
                    </a:cubicBezTo>
                    <a:cubicBezTo>
                      <a:pt x="90471" y="727848"/>
                      <a:pt x="88292" y="729420"/>
                      <a:pt x="86219" y="731078"/>
                    </a:cubicBezTo>
                    <a:cubicBezTo>
                      <a:pt x="84593" y="732379"/>
                      <a:pt x="83587" y="734425"/>
                      <a:pt x="81801" y="735496"/>
                    </a:cubicBezTo>
                    <a:cubicBezTo>
                      <a:pt x="79805" y="736694"/>
                      <a:pt x="77384" y="736968"/>
                      <a:pt x="75175" y="737704"/>
                    </a:cubicBezTo>
                    <a:cubicBezTo>
                      <a:pt x="64519" y="748363"/>
                      <a:pt x="78051" y="735405"/>
                      <a:pt x="64132" y="746539"/>
                    </a:cubicBezTo>
                    <a:cubicBezTo>
                      <a:pt x="62506" y="747840"/>
                      <a:pt x="61380" y="749707"/>
                      <a:pt x="59714" y="750956"/>
                    </a:cubicBezTo>
                    <a:cubicBezTo>
                      <a:pt x="54579" y="754807"/>
                      <a:pt x="44477" y="761640"/>
                      <a:pt x="37627" y="764209"/>
                    </a:cubicBezTo>
                    <a:cubicBezTo>
                      <a:pt x="34785" y="765275"/>
                      <a:pt x="31737" y="765681"/>
                      <a:pt x="28792" y="766417"/>
                    </a:cubicBezTo>
                    <a:cubicBezTo>
                      <a:pt x="26583" y="767890"/>
                      <a:pt x="24540" y="769648"/>
                      <a:pt x="22166" y="770835"/>
                    </a:cubicBezTo>
                    <a:cubicBezTo>
                      <a:pt x="20084" y="771876"/>
                      <a:pt x="17536" y="771845"/>
                      <a:pt x="15540" y="773043"/>
                    </a:cubicBezTo>
                    <a:cubicBezTo>
                      <a:pt x="376" y="782141"/>
                      <a:pt x="23273" y="773410"/>
                      <a:pt x="4497" y="779670"/>
                    </a:cubicBezTo>
                    <a:cubicBezTo>
                      <a:pt x="3024" y="781142"/>
                      <a:pt x="-579" y="782111"/>
                      <a:pt x="79" y="784087"/>
                    </a:cubicBezTo>
                    <a:cubicBezTo>
                      <a:pt x="815" y="786296"/>
                      <a:pt x="4377" y="786296"/>
                      <a:pt x="6705" y="786296"/>
                    </a:cubicBezTo>
                    <a:cubicBezTo>
                      <a:pt x="11184" y="786296"/>
                      <a:pt x="15540" y="784823"/>
                      <a:pt x="19958" y="784087"/>
                    </a:cubicBezTo>
                    <a:cubicBezTo>
                      <a:pt x="22167" y="783351"/>
                      <a:pt x="24502" y="782919"/>
                      <a:pt x="26584" y="781878"/>
                    </a:cubicBezTo>
                    <a:cubicBezTo>
                      <a:pt x="28958" y="780691"/>
                      <a:pt x="30725" y="778393"/>
                      <a:pt x="33210" y="777461"/>
                    </a:cubicBezTo>
                    <a:cubicBezTo>
                      <a:pt x="36725" y="776143"/>
                      <a:pt x="40588" y="776066"/>
                      <a:pt x="44253" y="775252"/>
                    </a:cubicBezTo>
                    <a:cubicBezTo>
                      <a:pt x="47216" y="774593"/>
                      <a:pt x="50143" y="773779"/>
                      <a:pt x="53088" y="773043"/>
                    </a:cubicBezTo>
                    <a:cubicBezTo>
                      <a:pt x="55297" y="771571"/>
                      <a:pt x="57063" y="768759"/>
                      <a:pt x="59714" y="768626"/>
                    </a:cubicBezTo>
                    <a:cubicBezTo>
                      <a:pt x="113931" y="765916"/>
                      <a:pt x="95162" y="765506"/>
                      <a:pt x="99471" y="817217"/>
                    </a:cubicBezTo>
                    <a:cubicBezTo>
                      <a:pt x="99664" y="819537"/>
                      <a:pt x="100943" y="821634"/>
                      <a:pt x="101679" y="823843"/>
                    </a:cubicBezTo>
                    <a:cubicBezTo>
                      <a:pt x="100207" y="828261"/>
                      <a:pt x="99968" y="833307"/>
                      <a:pt x="97262" y="837096"/>
                    </a:cubicBezTo>
                    <a:cubicBezTo>
                      <a:pt x="95909" y="838990"/>
                      <a:pt x="92875" y="838664"/>
                      <a:pt x="90636" y="839304"/>
                    </a:cubicBezTo>
                    <a:cubicBezTo>
                      <a:pt x="87717" y="840138"/>
                      <a:pt x="84709" y="840641"/>
                      <a:pt x="81801" y="841513"/>
                    </a:cubicBezTo>
                    <a:cubicBezTo>
                      <a:pt x="77341" y="842851"/>
                      <a:pt x="68549" y="845930"/>
                      <a:pt x="68549" y="845930"/>
                    </a:cubicBezTo>
                    <a:cubicBezTo>
                      <a:pt x="66340" y="847403"/>
                      <a:pt x="64349" y="849270"/>
                      <a:pt x="61923" y="850348"/>
                    </a:cubicBezTo>
                    <a:cubicBezTo>
                      <a:pt x="57668" y="852239"/>
                      <a:pt x="53088" y="853293"/>
                      <a:pt x="48671" y="854765"/>
                    </a:cubicBezTo>
                    <a:lnTo>
                      <a:pt x="42045" y="856974"/>
                    </a:lnTo>
                    <a:cubicBezTo>
                      <a:pt x="39527" y="857814"/>
                      <a:pt x="37845" y="860313"/>
                      <a:pt x="35419" y="861391"/>
                    </a:cubicBezTo>
                    <a:cubicBezTo>
                      <a:pt x="31164" y="863282"/>
                      <a:pt x="26041" y="863226"/>
                      <a:pt x="22166" y="865809"/>
                    </a:cubicBezTo>
                    <a:cubicBezTo>
                      <a:pt x="12800" y="872052"/>
                      <a:pt x="17914" y="869039"/>
                      <a:pt x="6705" y="874643"/>
                    </a:cubicBezTo>
                    <a:cubicBezTo>
                      <a:pt x="8178" y="876116"/>
                      <a:pt x="9069" y="878719"/>
                      <a:pt x="11123" y="879061"/>
                    </a:cubicBezTo>
                    <a:cubicBezTo>
                      <a:pt x="14413" y="879609"/>
                      <a:pt x="23063" y="875264"/>
                      <a:pt x="26584" y="874643"/>
                    </a:cubicBezTo>
                    <a:cubicBezTo>
                      <a:pt x="54561" y="869706"/>
                      <a:pt x="60195" y="870034"/>
                      <a:pt x="88427" y="868017"/>
                    </a:cubicBezTo>
                    <a:cubicBezTo>
                      <a:pt x="90636" y="866545"/>
                      <a:pt x="92419" y="863929"/>
                      <a:pt x="95053" y="863600"/>
                    </a:cubicBezTo>
                    <a:cubicBezTo>
                      <a:pt x="98778" y="863134"/>
                      <a:pt x="102386" y="865238"/>
                      <a:pt x="106097" y="865809"/>
                    </a:cubicBezTo>
                    <a:cubicBezTo>
                      <a:pt x="111963" y="866711"/>
                      <a:pt x="117876" y="867281"/>
                      <a:pt x="123766" y="868017"/>
                    </a:cubicBezTo>
                    <a:cubicBezTo>
                      <a:pt x="125975" y="868753"/>
                      <a:pt x="128396" y="869028"/>
                      <a:pt x="130392" y="870226"/>
                    </a:cubicBezTo>
                    <a:cubicBezTo>
                      <a:pt x="132178" y="871297"/>
                      <a:pt x="134468" y="872589"/>
                      <a:pt x="134810" y="874643"/>
                    </a:cubicBezTo>
                    <a:cubicBezTo>
                      <a:pt x="135118" y="876492"/>
                      <a:pt x="131197" y="887688"/>
                      <a:pt x="130392" y="890104"/>
                    </a:cubicBezTo>
                    <a:cubicBezTo>
                      <a:pt x="143498" y="903210"/>
                      <a:pt x="120232" y="881711"/>
                      <a:pt x="150271" y="896730"/>
                    </a:cubicBezTo>
                    <a:cubicBezTo>
                      <a:pt x="152353" y="897771"/>
                      <a:pt x="150585" y="902003"/>
                      <a:pt x="152479" y="903356"/>
                    </a:cubicBezTo>
                    <a:cubicBezTo>
                      <a:pt x="156268" y="906063"/>
                      <a:pt x="165732" y="907774"/>
                      <a:pt x="165732" y="907774"/>
                    </a:cubicBezTo>
                    <a:cubicBezTo>
                      <a:pt x="164996" y="910719"/>
                      <a:pt x="165828" y="914633"/>
                      <a:pt x="163523" y="916609"/>
                    </a:cubicBezTo>
                    <a:cubicBezTo>
                      <a:pt x="159988" y="919639"/>
                      <a:pt x="150271" y="921026"/>
                      <a:pt x="150271" y="921026"/>
                    </a:cubicBezTo>
                    <a:cubicBezTo>
                      <a:pt x="152480" y="922498"/>
                      <a:pt x="155020" y="923566"/>
                      <a:pt x="156897" y="925443"/>
                    </a:cubicBezTo>
                    <a:cubicBezTo>
                      <a:pt x="158774" y="927320"/>
                      <a:pt x="159615" y="930031"/>
                      <a:pt x="161314" y="932070"/>
                    </a:cubicBezTo>
                    <a:cubicBezTo>
                      <a:pt x="163314" y="934470"/>
                      <a:pt x="165731" y="936487"/>
                      <a:pt x="167940" y="938696"/>
                    </a:cubicBezTo>
                    <a:cubicBezTo>
                      <a:pt x="168676" y="940905"/>
                      <a:pt x="171795" y="943676"/>
                      <a:pt x="170149" y="945322"/>
                    </a:cubicBezTo>
                    <a:cubicBezTo>
                      <a:pt x="166857" y="948614"/>
                      <a:pt x="161314" y="948267"/>
                      <a:pt x="156897" y="949739"/>
                    </a:cubicBezTo>
                    <a:lnTo>
                      <a:pt x="150271" y="951948"/>
                    </a:lnTo>
                    <a:lnTo>
                      <a:pt x="141436" y="965200"/>
                    </a:lnTo>
                    <a:lnTo>
                      <a:pt x="137019" y="971826"/>
                    </a:lnTo>
                    <a:cubicBezTo>
                      <a:pt x="138491" y="975507"/>
                      <a:pt x="140393" y="979045"/>
                      <a:pt x="141436" y="982870"/>
                    </a:cubicBezTo>
                    <a:cubicBezTo>
                      <a:pt x="146929" y="1003012"/>
                      <a:pt x="139473" y="989864"/>
                      <a:pt x="148062" y="1002748"/>
                    </a:cubicBezTo>
                    <a:cubicBezTo>
                      <a:pt x="145785" y="1023235"/>
                      <a:pt x="144503" y="1020721"/>
                      <a:pt x="148062" y="1040296"/>
                    </a:cubicBezTo>
                    <a:cubicBezTo>
                      <a:pt x="148479" y="1042587"/>
                      <a:pt x="149230" y="1044840"/>
                      <a:pt x="150271" y="1046922"/>
                    </a:cubicBezTo>
                    <a:cubicBezTo>
                      <a:pt x="151458" y="1049296"/>
                      <a:pt x="153216" y="1051339"/>
                      <a:pt x="154688" y="1053548"/>
                    </a:cubicBezTo>
                    <a:cubicBezTo>
                      <a:pt x="153216" y="1055757"/>
                      <a:pt x="151998" y="1058159"/>
                      <a:pt x="150271" y="1060174"/>
                    </a:cubicBezTo>
                    <a:cubicBezTo>
                      <a:pt x="147561" y="1063336"/>
                      <a:pt x="141436" y="1069009"/>
                      <a:pt x="141436" y="1069009"/>
                    </a:cubicBezTo>
                    <a:cubicBezTo>
                      <a:pt x="142172" y="1072690"/>
                      <a:pt x="142974" y="1076359"/>
                      <a:pt x="143645" y="1080052"/>
                    </a:cubicBezTo>
                    <a:cubicBezTo>
                      <a:pt x="144446" y="1084458"/>
                      <a:pt x="144281" y="1089111"/>
                      <a:pt x="145853" y="1093304"/>
                    </a:cubicBezTo>
                    <a:cubicBezTo>
                      <a:pt x="146584" y="1095254"/>
                      <a:pt x="148970" y="1096096"/>
                      <a:pt x="150271" y="1097722"/>
                    </a:cubicBezTo>
                    <a:cubicBezTo>
                      <a:pt x="151929" y="1099795"/>
                      <a:pt x="153216" y="1102139"/>
                      <a:pt x="154688" y="1104348"/>
                    </a:cubicBezTo>
                    <a:cubicBezTo>
                      <a:pt x="150903" y="1115702"/>
                      <a:pt x="155256" y="1107163"/>
                      <a:pt x="145853" y="1115391"/>
                    </a:cubicBezTo>
                    <a:cubicBezTo>
                      <a:pt x="141935" y="1118819"/>
                      <a:pt x="134810" y="1126435"/>
                      <a:pt x="134810" y="1126435"/>
                    </a:cubicBezTo>
                    <a:cubicBezTo>
                      <a:pt x="134074" y="1128644"/>
                      <a:pt x="132601" y="1130733"/>
                      <a:pt x="132601" y="1133061"/>
                    </a:cubicBezTo>
                    <a:cubicBezTo>
                      <a:pt x="132601" y="1138664"/>
                      <a:pt x="133894" y="1148672"/>
                      <a:pt x="139227" y="1152939"/>
                    </a:cubicBezTo>
                    <a:cubicBezTo>
                      <a:pt x="141045" y="1154393"/>
                      <a:pt x="143644" y="1154412"/>
                      <a:pt x="145853" y="1155148"/>
                    </a:cubicBezTo>
                    <a:cubicBezTo>
                      <a:pt x="149289" y="1158584"/>
                      <a:pt x="155053" y="1163482"/>
                      <a:pt x="156897" y="1168400"/>
                    </a:cubicBezTo>
                    <a:cubicBezTo>
                      <a:pt x="162089" y="1182246"/>
                      <a:pt x="155280" y="1176179"/>
                      <a:pt x="163523" y="1186070"/>
                    </a:cubicBezTo>
                    <a:cubicBezTo>
                      <a:pt x="166583" y="1189742"/>
                      <a:pt x="172176" y="1195069"/>
                      <a:pt x="176775" y="1197113"/>
                    </a:cubicBezTo>
                    <a:cubicBezTo>
                      <a:pt x="182271" y="1199556"/>
                      <a:pt x="200331" y="1204474"/>
                      <a:pt x="205488" y="1205948"/>
                    </a:cubicBezTo>
                    <a:cubicBezTo>
                      <a:pt x="207566" y="1207195"/>
                      <a:pt x="218404" y="1214783"/>
                      <a:pt x="223158" y="1214783"/>
                    </a:cubicBezTo>
                    <a:cubicBezTo>
                      <a:pt x="226193" y="1214783"/>
                      <a:pt x="229047" y="1213310"/>
                      <a:pt x="231992" y="1212574"/>
                    </a:cubicBezTo>
                    <a:cubicBezTo>
                      <a:pt x="230695" y="1206087"/>
                      <a:pt x="230123" y="1200850"/>
                      <a:pt x="227575" y="1194904"/>
                    </a:cubicBezTo>
                    <a:cubicBezTo>
                      <a:pt x="226278" y="1191878"/>
                      <a:pt x="224455" y="1189096"/>
                      <a:pt x="223158" y="1186070"/>
                    </a:cubicBezTo>
                    <a:cubicBezTo>
                      <a:pt x="222241" y="1183930"/>
                      <a:pt x="221866" y="1181583"/>
                      <a:pt x="220949" y="1179443"/>
                    </a:cubicBezTo>
                    <a:cubicBezTo>
                      <a:pt x="219652" y="1176417"/>
                      <a:pt x="217869" y="1173617"/>
                      <a:pt x="216532" y="1170609"/>
                    </a:cubicBezTo>
                    <a:cubicBezTo>
                      <a:pt x="214922" y="1166986"/>
                      <a:pt x="213887" y="1163111"/>
                      <a:pt x="212114" y="1159565"/>
                    </a:cubicBezTo>
                    <a:cubicBezTo>
                      <a:pt x="210927" y="1157191"/>
                      <a:pt x="208775" y="1155365"/>
                      <a:pt x="207697" y="1152939"/>
                    </a:cubicBezTo>
                    <a:cubicBezTo>
                      <a:pt x="205806" y="1148684"/>
                      <a:pt x="204751" y="1144104"/>
                      <a:pt x="203279" y="1139687"/>
                    </a:cubicBezTo>
                    <a:cubicBezTo>
                      <a:pt x="202543" y="1137478"/>
                      <a:pt x="202717" y="1134707"/>
                      <a:pt x="201071" y="1133061"/>
                    </a:cubicBezTo>
                    <a:cubicBezTo>
                      <a:pt x="196962" y="1128952"/>
                      <a:pt x="195023" y="1127590"/>
                      <a:pt x="192236" y="1122017"/>
                    </a:cubicBezTo>
                    <a:cubicBezTo>
                      <a:pt x="191195" y="1119935"/>
                      <a:pt x="191318" y="1117328"/>
                      <a:pt x="190027" y="1115391"/>
                    </a:cubicBezTo>
                    <a:cubicBezTo>
                      <a:pt x="188294" y="1112792"/>
                      <a:pt x="185610" y="1110974"/>
                      <a:pt x="183401" y="1108765"/>
                    </a:cubicBezTo>
                    <a:cubicBezTo>
                      <a:pt x="188659" y="1092995"/>
                      <a:pt x="185236" y="1099387"/>
                      <a:pt x="192236" y="1088887"/>
                    </a:cubicBezTo>
                    <a:cubicBezTo>
                      <a:pt x="191500" y="1085206"/>
                      <a:pt x="191581" y="1081261"/>
                      <a:pt x="190027" y="1077843"/>
                    </a:cubicBezTo>
                    <a:cubicBezTo>
                      <a:pt x="187830" y="1073010"/>
                      <a:pt x="181192" y="1064591"/>
                      <a:pt x="181192" y="1064591"/>
                    </a:cubicBezTo>
                    <a:cubicBezTo>
                      <a:pt x="174937" y="1045821"/>
                      <a:pt x="183661" y="1068706"/>
                      <a:pt x="174566" y="1053548"/>
                    </a:cubicBezTo>
                    <a:cubicBezTo>
                      <a:pt x="165962" y="1039209"/>
                      <a:pt x="179137" y="1053701"/>
                      <a:pt x="167940" y="1042504"/>
                    </a:cubicBezTo>
                    <a:cubicBezTo>
                      <a:pt x="167204" y="1040295"/>
                      <a:pt x="163711" y="1037033"/>
                      <a:pt x="165732" y="1035878"/>
                    </a:cubicBezTo>
                    <a:cubicBezTo>
                      <a:pt x="170886" y="1032933"/>
                      <a:pt x="177561" y="1034732"/>
                      <a:pt x="183401" y="1033670"/>
                    </a:cubicBezTo>
                    <a:cubicBezTo>
                      <a:pt x="185692" y="1033254"/>
                      <a:pt x="187818" y="1032197"/>
                      <a:pt x="190027" y="1031461"/>
                    </a:cubicBezTo>
                    <a:cubicBezTo>
                      <a:pt x="185141" y="1026575"/>
                      <a:pt x="182059" y="1024360"/>
                      <a:pt x="178984" y="1018209"/>
                    </a:cubicBezTo>
                    <a:cubicBezTo>
                      <a:pt x="176459" y="1013159"/>
                      <a:pt x="175826" y="1005581"/>
                      <a:pt x="174566" y="1000539"/>
                    </a:cubicBezTo>
                    <a:cubicBezTo>
                      <a:pt x="174001" y="998280"/>
                      <a:pt x="173094" y="996122"/>
                      <a:pt x="172358" y="993913"/>
                    </a:cubicBezTo>
                    <a:cubicBezTo>
                      <a:pt x="173220" y="991326"/>
                      <a:pt x="177943" y="975075"/>
                      <a:pt x="181192" y="971826"/>
                    </a:cubicBezTo>
                    <a:cubicBezTo>
                      <a:pt x="182838" y="970180"/>
                      <a:pt x="185610" y="970353"/>
                      <a:pt x="187819" y="969617"/>
                    </a:cubicBezTo>
                    <a:cubicBezTo>
                      <a:pt x="188555" y="965936"/>
                      <a:pt x="188548" y="962024"/>
                      <a:pt x="190027" y="958574"/>
                    </a:cubicBezTo>
                    <a:cubicBezTo>
                      <a:pt x="190847" y="956660"/>
                      <a:pt x="193144" y="955782"/>
                      <a:pt x="194445" y="954156"/>
                    </a:cubicBezTo>
                    <a:cubicBezTo>
                      <a:pt x="201710" y="945074"/>
                      <a:pt x="194978" y="948824"/>
                      <a:pt x="205488" y="945322"/>
                    </a:cubicBezTo>
                    <a:cubicBezTo>
                      <a:pt x="209909" y="940901"/>
                      <a:pt x="215906" y="935529"/>
                      <a:pt x="218740" y="929861"/>
                    </a:cubicBezTo>
                    <a:cubicBezTo>
                      <a:pt x="220098" y="927146"/>
                      <a:pt x="220213" y="923971"/>
                      <a:pt x="220949" y="921026"/>
                    </a:cubicBezTo>
                    <a:cubicBezTo>
                      <a:pt x="218828" y="917490"/>
                      <a:pt x="211488" y="905898"/>
                      <a:pt x="209905" y="901148"/>
                    </a:cubicBezTo>
                    <a:cubicBezTo>
                      <a:pt x="208718" y="897586"/>
                      <a:pt x="209176" y="893555"/>
                      <a:pt x="207697" y="890104"/>
                    </a:cubicBezTo>
                    <a:cubicBezTo>
                      <a:pt x="206877" y="888190"/>
                      <a:pt x="204580" y="887313"/>
                      <a:pt x="203279" y="885687"/>
                    </a:cubicBezTo>
                    <a:cubicBezTo>
                      <a:pt x="196012" y="876604"/>
                      <a:pt x="202747" y="880356"/>
                      <a:pt x="192236" y="876852"/>
                    </a:cubicBezTo>
                    <a:cubicBezTo>
                      <a:pt x="190764" y="874643"/>
                      <a:pt x="189136" y="872531"/>
                      <a:pt x="187819" y="870226"/>
                    </a:cubicBezTo>
                    <a:cubicBezTo>
                      <a:pt x="181818" y="859724"/>
                      <a:pt x="184656" y="861382"/>
                      <a:pt x="176775" y="850348"/>
                    </a:cubicBezTo>
                    <a:cubicBezTo>
                      <a:pt x="175565" y="848653"/>
                      <a:pt x="173830" y="847403"/>
                      <a:pt x="172358" y="845930"/>
                    </a:cubicBezTo>
                    <a:cubicBezTo>
                      <a:pt x="171129" y="838556"/>
                      <a:pt x="165583" y="830126"/>
                      <a:pt x="176775" y="828261"/>
                    </a:cubicBezTo>
                    <a:cubicBezTo>
                      <a:pt x="179072" y="827878"/>
                      <a:pt x="181192" y="829734"/>
                      <a:pt x="183401" y="830470"/>
                    </a:cubicBezTo>
                    <a:cubicBezTo>
                      <a:pt x="190045" y="829639"/>
                      <a:pt x="201467" y="831885"/>
                      <a:pt x="205488" y="823843"/>
                    </a:cubicBezTo>
                    <a:cubicBezTo>
                      <a:pt x="206845" y="821128"/>
                      <a:pt x="206961" y="817954"/>
                      <a:pt x="207697" y="815009"/>
                    </a:cubicBezTo>
                    <a:cubicBezTo>
                      <a:pt x="206961" y="808383"/>
                      <a:pt x="206502" y="801720"/>
                      <a:pt x="205488" y="795130"/>
                    </a:cubicBezTo>
                    <a:cubicBezTo>
                      <a:pt x="204551" y="789040"/>
                      <a:pt x="201488" y="780505"/>
                      <a:pt x="198862" y="775252"/>
                    </a:cubicBezTo>
                    <a:cubicBezTo>
                      <a:pt x="197675" y="772878"/>
                      <a:pt x="195917" y="770835"/>
                      <a:pt x="194445" y="768626"/>
                    </a:cubicBezTo>
                    <a:cubicBezTo>
                      <a:pt x="193709" y="761264"/>
                      <a:pt x="193361" y="753852"/>
                      <a:pt x="192236" y="746539"/>
                    </a:cubicBezTo>
                    <a:cubicBezTo>
                      <a:pt x="191882" y="744238"/>
                      <a:pt x="190592" y="742172"/>
                      <a:pt x="190027" y="739913"/>
                    </a:cubicBezTo>
                    <a:cubicBezTo>
                      <a:pt x="189117" y="736271"/>
                      <a:pt x="188729" y="732512"/>
                      <a:pt x="187819" y="728870"/>
                    </a:cubicBezTo>
                    <a:cubicBezTo>
                      <a:pt x="187254" y="726611"/>
                      <a:pt x="183964" y="723890"/>
                      <a:pt x="185610" y="722243"/>
                    </a:cubicBezTo>
                    <a:cubicBezTo>
                      <a:pt x="187256" y="720597"/>
                      <a:pt x="190096" y="723535"/>
                      <a:pt x="192236" y="724452"/>
                    </a:cubicBezTo>
                    <a:cubicBezTo>
                      <a:pt x="211328" y="732635"/>
                      <a:pt x="192167" y="725903"/>
                      <a:pt x="207697" y="731078"/>
                    </a:cubicBezTo>
                    <a:cubicBezTo>
                      <a:pt x="215059" y="730342"/>
                      <a:pt x="223944" y="733413"/>
                      <a:pt x="229784" y="728870"/>
                    </a:cubicBezTo>
                    <a:cubicBezTo>
                      <a:pt x="233319" y="726120"/>
                      <a:pt x="228991" y="719866"/>
                      <a:pt x="227575" y="715617"/>
                    </a:cubicBezTo>
                    <a:cubicBezTo>
                      <a:pt x="225384" y="709044"/>
                      <a:pt x="220377" y="707748"/>
                      <a:pt x="216532" y="702365"/>
                    </a:cubicBezTo>
                    <a:cubicBezTo>
                      <a:pt x="214618" y="699686"/>
                      <a:pt x="213748" y="696389"/>
                      <a:pt x="212114" y="693530"/>
                    </a:cubicBezTo>
                    <a:cubicBezTo>
                      <a:pt x="208398" y="687027"/>
                      <a:pt x="208118" y="687325"/>
                      <a:pt x="203279" y="682487"/>
                    </a:cubicBezTo>
                    <a:cubicBezTo>
                      <a:pt x="202543" y="680278"/>
                      <a:pt x="201711" y="678100"/>
                      <a:pt x="201071" y="675861"/>
                    </a:cubicBezTo>
                    <a:cubicBezTo>
                      <a:pt x="200237" y="672942"/>
                      <a:pt x="199928" y="669868"/>
                      <a:pt x="198862" y="667026"/>
                    </a:cubicBezTo>
                    <a:cubicBezTo>
                      <a:pt x="197706" y="663943"/>
                      <a:pt x="195668" y="661248"/>
                      <a:pt x="194445" y="658191"/>
                    </a:cubicBezTo>
                    <a:cubicBezTo>
                      <a:pt x="192716" y="653868"/>
                      <a:pt x="190027" y="644939"/>
                      <a:pt x="190027" y="644939"/>
                    </a:cubicBezTo>
                    <a:cubicBezTo>
                      <a:pt x="190763" y="641994"/>
                      <a:pt x="191402" y="639023"/>
                      <a:pt x="192236" y="636104"/>
                    </a:cubicBezTo>
                    <a:cubicBezTo>
                      <a:pt x="196715" y="620430"/>
                      <a:pt x="195283" y="629414"/>
                      <a:pt x="223158" y="627270"/>
                    </a:cubicBezTo>
                    <a:cubicBezTo>
                      <a:pt x="221685" y="625797"/>
                      <a:pt x="219990" y="624518"/>
                      <a:pt x="218740" y="622852"/>
                    </a:cubicBezTo>
                    <a:cubicBezTo>
                      <a:pt x="215555" y="618605"/>
                      <a:pt x="209905" y="609600"/>
                      <a:pt x="209905" y="609600"/>
                    </a:cubicBezTo>
                    <a:cubicBezTo>
                      <a:pt x="203651" y="590832"/>
                      <a:pt x="212374" y="613715"/>
                      <a:pt x="203279" y="598556"/>
                    </a:cubicBezTo>
                    <a:cubicBezTo>
                      <a:pt x="202081" y="596560"/>
                      <a:pt x="201807" y="594139"/>
                      <a:pt x="201071" y="591930"/>
                    </a:cubicBezTo>
                    <a:cubicBezTo>
                      <a:pt x="200335" y="586777"/>
                      <a:pt x="198516" y="581664"/>
                      <a:pt x="198862" y="576470"/>
                    </a:cubicBezTo>
                    <a:cubicBezTo>
                      <a:pt x="199266" y="570412"/>
                      <a:pt x="201024" y="564437"/>
                      <a:pt x="203279" y="558800"/>
                    </a:cubicBezTo>
                    <a:cubicBezTo>
                      <a:pt x="204052" y="556867"/>
                      <a:pt x="205677" y="554888"/>
                      <a:pt x="207697" y="554383"/>
                    </a:cubicBezTo>
                    <a:cubicBezTo>
                      <a:pt x="214875" y="552589"/>
                      <a:pt x="222422" y="552910"/>
                      <a:pt x="229784" y="552174"/>
                    </a:cubicBezTo>
                    <a:cubicBezTo>
                      <a:pt x="229048" y="547757"/>
                      <a:pt x="228862" y="543211"/>
                      <a:pt x="227575" y="538922"/>
                    </a:cubicBezTo>
                    <a:cubicBezTo>
                      <a:pt x="226629" y="535768"/>
                      <a:pt x="223646" y="533343"/>
                      <a:pt x="223158" y="530087"/>
                    </a:cubicBezTo>
                    <a:cubicBezTo>
                      <a:pt x="221407" y="518415"/>
                      <a:pt x="221685" y="506528"/>
                      <a:pt x="220949" y="494748"/>
                    </a:cubicBezTo>
                    <a:cubicBezTo>
                      <a:pt x="221685" y="486649"/>
                      <a:pt x="218078" y="476802"/>
                      <a:pt x="223158" y="470452"/>
                    </a:cubicBezTo>
                    <a:cubicBezTo>
                      <a:pt x="226410" y="466387"/>
                      <a:pt x="233413" y="472661"/>
                      <a:pt x="238619" y="472661"/>
                    </a:cubicBezTo>
                    <a:cubicBezTo>
                      <a:pt x="247484" y="472661"/>
                      <a:pt x="256288" y="471188"/>
                      <a:pt x="265123" y="470452"/>
                    </a:cubicBezTo>
                    <a:cubicBezTo>
                      <a:pt x="266256" y="467054"/>
                      <a:pt x="269881" y="460598"/>
                      <a:pt x="265123" y="457200"/>
                    </a:cubicBezTo>
                    <a:cubicBezTo>
                      <a:pt x="261334" y="454494"/>
                      <a:pt x="251871" y="452783"/>
                      <a:pt x="251871" y="452783"/>
                    </a:cubicBezTo>
                    <a:cubicBezTo>
                      <a:pt x="250398" y="451310"/>
                      <a:pt x="248384" y="450228"/>
                      <a:pt x="247453" y="448365"/>
                    </a:cubicBezTo>
                    <a:cubicBezTo>
                      <a:pt x="245371" y="444200"/>
                      <a:pt x="244508" y="439530"/>
                      <a:pt x="243036" y="435113"/>
                    </a:cubicBezTo>
                    <a:cubicBezTo>
                      <a:pt x="242300" y="432904"/>
                      <a:pt x="242118" y="430424"/>
                      <a:pt x="240827" y="428487"/>
                    </a:cubicBezTo>
                    <a:lnTo>
                      <a:pt x="236410" y="421861"/>
                    </a:lnTo>
                    <a:cubicBezTo>
                      <a:pt x="234632" y="414748"/>
                      <a:pt x="234225" y="410409"/>
                      <a:pt x="229784" y="404191"/>
                    </a:cubicBezTo>
                    <a:cubicBezTo>
                      <a:pt x="227969" y="401649"/>
                      <a:pt x="225367" y="399774"/>
                      <a:pt x="223158" y="397565"/>
                    </a:cubicBezTo>
                    <a:cubicBezTo>
                      <a:pt x="222422" y="395356"/>
                      <a:pt x="219495" y="392757"/>
                      <a:pt x="220949" y="390939"/>
                    </a:cubicBezTo>
                    <a:cubicBezTo>
                      <a:pt x="223426" y="387843"/>
                      <a:pt x="228064" y="387058"/>
                      <a:pt x="231992" y="386522"/>
                    </a:cubicBezTo>
                    <a:cubicBezTo>
                      <a:pt x="244415" y="384828"/>
                      <a:pt x="257024" y="385049"/>
                      <a:pt x="269540" y="384313"/>
                    </a:cubicBezTo>
                    <a:cubicBezTo>
                      <a:pt x="264654" y="379427"/>
                      <a:pt x="262439" y="376345"/>
                      <a:pt x="256288" y="373270"/>
                    </a:cubicBezTo>
                    <a:cubicBezTo>
                      <a:pt x="254206" y="372229"/>
                      <a:pt x="251871" y="371797"/>
                      <a:pt x="249662" y="371061"/>
                    </a:cubicBezTo>
                    <a:cubicBezTo>
                      <a:pt x="245981" y="367380"/>
                      <a:pt x="241202" y="364537"/>
                      <a:pt x="238619" y="360017"/>
                    </a:cubicBezTo>
                    <a:cubicBezTo>
                      <a:pt x="228467" y="342251"/>
                      <a:pt x="233077" y="349495"/>
                      <a:pt x="225366" y="337930"/>
                    </a:cubicBezTo>
                    <a:cubicBezTo>
                      <a:pt x="224630" y="331304"/>
                      <a:pt x="224657" y="324548"/>
                      <a:pt x="223158" y="318052"/>
                    </a:cubicBezTo>
                    <a:cubicBezTo>
                      <a:pt x="218009" y="295738"/>
                      <a:pt x="189202" y="310693"/>
                      <a:pt x="262914" y="307009"/>
                    </a:cubicBezTo>
                    <a:cubicBezTo>
                      <a:pt x="263650" y="304800"/>
                      <a:pt x="265123" y="302711"/>
                      <a:pt x="265123" y="300383"/>
                    </a:cubicBezTo>
                    <a:cubicBezTo>
                      <a:pt x="265123" y="294985"/>
                      <a:pt x="263198" y="289951"/>
                      <a:pt x="258497" y="287130"/>
                    </a:cubicBezTo>
                    <a:cubicBezTo>
                      <a:pt x="256501" y="285932"/>
                      <a:pt x="254080" y="285658"/>
                      <a:pt x="251871" y="284922"/>
                    </a:cubicBezTo>
                    <a:cubicBezTo>
                      <a:pt x="237502" y="263371"/>
                      <a:pt x="260544" y="296337"/>
                      <a:pt x="238619" y="271670"/>
                    </a:cubicBezTo>
                    <a:cubicBezTo>
                      <a:pt x="235092" y="267702"/>
                      <a:pt x="229784" y="258417"/>
                      <a:pt x="229784" y="258417"/>
                    </a:cubicBezTo>
                    <a:cubicBezTo>
                      <a:pt x="230520" y="250319"/>
                      <a:pt x="230842" y="242172"/>
                      <a:pt x="231992" y="234122"/>
                    </a:cubicBezTo>
                    <a:cubicBezTo>
                      <a:pt x="232321" y="231817"/>
                      <a:pt x="233561" y="229735"/>
                      <a:pt x="234201" y="227496"/>
                    </a:cubicBezTo>
                    <a:cubicBezTo>
                      <a:pt x="235035" y="224577"/>
                      <a:pt x="235911" y="221655"/>
                      <a:pt x="236410" y="218661"/>
                    </a:cubicBezTo>
                    <a:cubicBezTo>
                      <a:pt x="238342" y="207072"/>
                      <a:pt x="239843" y="187519"/>
                      <a:pt x="240827" y="176696"/>
                    </a:cubicBezTo>
                    <a:cubicBezTo>
                      <a:pt x="253343" y="177432"/>
                      <a:pt x="265889" y="177769"/>
                      <a:pt x="278375" y="178904"/>
                    </a:cubicBezTo>
                    <a:cubicBezTo>
                      <a:pt x="282783" y="179305"/>
                      <a:pt x="293549" y="182146"/>
                      <a:pt x="298253" y="183322"/>
                    </a:cubicBezTo>
                    <a:cubicBezTo>
                      <a:pt x="298989" y="185531"/>
                      <a:pt x="302544" y="190989"/>
                      <a:pt x="300462" y="189948"/>
                    </a:cubicBezTo>
                    <a:cubicBezTo>
                      <a:pt x="297170" y="188301"/>
                      <a:pt x="296439" y="183716"/>
                      <a:pt x="293836" y="181113"/>
                    </a:cubicBezTo>
                    <a:cubicBezTo>
                      <a:pt x="291959" y="179236"/>
                      <a:pt x="289283" y="178354"/>
                      <a:pt x="287210" y="176696"/>
                    </a:cubicBezTo>
                    <a:cubicBezTo>
                      <a:pt x="271474" y="164108"/>
                      <a:pt x="296558" y="181455"/>
                      <a:pt x="276166" y="167861"/>
                    </a:cubicBezTo>
                    <a:cubicBezTo>
                      <a:pt x="269912" y="149093"/>
                      <a:pt x="278635" y="171976"/>
                      <a:pt x="269540" y="156817"/>
                    </a:cubicBezTo>
                    <a:cubicBezTo>
                      <a:pt x="268342" y="154821"/>
                      <a:pt x="268249" y="152331"/>
                      <a:pt x="267332" y="150191"/>
                    </a:cubicBezTo>
                    <a:cubicBezTo>
                      <a:pt x="263540" y="141342"/>
                      <a:pt x="262777" y="143017"/>
                      <a:pt x="260705" y="134730"/>
                    </a:cubicBezTo>
                    <a:cubicBezTo>
                      <a:pt x="259795" y="131088"/>
                      <a:pt x="259311" y="127351"/>
                      <a:pt x="258497" y="123687"/>
                    </a:cubicBezTo>
                    <a:cubicBezTo>
                      <a:pt x="256273" y="113679"/>
                      <a:pt x="255538" y="112603"/>
                      <a:pt x="251871" y="101600"/>
                    </a:cubicBezTo>
                    <a:cubicBezTo>
                      <a:pt x="250617" y="97838"/>
                      <a:pt x="249226" y="94102"/>
                      <a:pt x="247453" y="90556"/>
                    </a:cubicBezTo>
                    <a:cubicBezTo>
                      <a:pt x="246266" y="88182"/>
                      <a:pt x="244508" y="86139"/>
                      <a:pt x="243036" y="83930"/>
                    </a:cubicBezTo>
                    <a:cubicBezTo>
                      <a:pt x="242300" y="80985"/>
                      <a:pt x="242023" y="77886"/>
                      <a:pt x="240827" y="75096"/>
                    </a:cubicBezTo>
                    <a:cubicBezTo>
                      <a:pt x="238737" y="70219"/>
                      <a:pt x="235555" y="67615"/>
                      <a:pt x="231992" y="64052"/>
                    </a:cubicBezTo>
                    <a:cubicBezTo>
                      <a:pt x="231256" y="61843"/>
                      <a:pt x="230424" y="59665"/>
                      <a:pt x="229784" y="57426"/>
                    </a:cubicBezTo>
                    <a:cubicBezTo>
                      <a:pt x="228950" y="54507"/>
                      <a:pt x="228447" y="51499"/>
                      <a:pt x="227575" y="48591"/>
                    </a:cubicBezTo>
                    <a:cubicBezTo>
                      <a:pt x="226237" y="44131"/>
                      <a:pt x="223158" y="35339"/>
                      <a:pt x="223158" y="35339"/>
                    </a:cubicBezTo>
                    <a:cubicBezTo>
                      <a:pt x="220643" y="5166"/>
                      <a:pt x="221317" y="5890"/>
                      <a:pt x="220949"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Freeform 23">
                <a:extLst>
                  <a:ext uri="{FF2B5EF4-FFF2-40B4-BE49-F238E27FC236}">
                    <a16:creationId xmlns:a16="http://schemas.microsoft.com/office/drawing/2014/main" id="{3A44B421-5DAD-0885-58CD-ADA991B7282B}"/>
                  </a:ext>
                </a:extLst>
              </p:cNvPr>
              <p:cNvSpPr/>
              <p:nvPr/>
            </p:nvSpPr>
            <p:spPr>
              <a:xfrm>
                <a:off x="8025773" y="2768295"/>
                <a:ext cx="371689" cy="993944"/>
              </a:xfrm>
              <a:custGeom>
                <a:avLst/>
                <a:gdLst>
                  <a:gd name="connsiteX0" fmla="*/ 225286 w 371689"/>
                  <a:gd name="connsiteY0" fmla="*/ 0 h 993944"/>
                  <a:gd name="connsiteX1" fmla="*/ 225286 w 371689"/>
                  <a:gd name="connsiteY1" fmla="*/ 0 h 993944"/>
                  <a:gd name="connsiteX2" fmla="*/ 212034 w 371689"/>
                  <a:gd name="connsiteY2" fmla="*/ 22087 h 993944"/>
                  <a:gd name="connsiteX3" fmla="*/ 205408 w 371689"/>
                  <a:gd name="connsiteY3" fmla="*/ 24295 h 993944"/>
                  <a:gd name="connsiteX4" fmla="*/ 200991 w 371689"/>
                  <a:gd name="connsiteY4" fmla="*/ 28713 h 993944"/>
                  <a:gd name="connsiteX5" fmla="*/ 183321 w 371689"/>
                  <a:gd name="connsiteY5" fmla="*/ 19878 h 993944"/>
                  <a:gd name="connsiteX6" fmla="*/ 174486 w 371689"/>
                  <a:gd name="connsiteY6" fmla="*/ 8835 h 993944"/>
                  <a:gd name="connsiteX7" fmla="*/ 163443 w 371689"/>
                  <a:gd name="connsiteY7" fmla="*/ 0 h 993944"/>
                  <a:gd name="connsiteX8" fmla="*/ 150191 w 371689"/>
                  <a:gd name="connsiteY8" fmla="*/ 19878 h 993944"/>
                  <a:gd name="connsiteX9" fmla="*/ 136939 w 371689"/>
                  <a:gd name="connsiteY9" fmla="*/ 22087 h 993944"/>
                  <a:gd name="connsiteX10" fmla="*/ 123686 w 371689"/>
                  <a:gd name="connsiteY10" fmla="*/ 26504 h 993944"/>
                  <a:gd name="connsiteX11" fmla="*/ 72886 w 371689"/>
                  <a:gd name="connsiteY11" fmla="*/ 28713 h 993944"/>
                  <a:gd name="connsiteX12" fmla="*/ 83930 w 371689"/>
                  <a:gd name="connsiteY12" fmla="*/ 44174 h 993944"/>
                  <a:gd name="connsiteX13" fmla="*/ 90556 w 371689"/>
                  <a:gd name="connsiteY13" fmla="*/ 48591 h 993944"/>
                  <a:gd name="connsiteX14" fmla="*/ 119269 w 371689"/>
                  <a:gd name="connsiteY14" fmla="*/ 53008 h 993944"/>
                  <a:gd name="connsiteX15" fmla="*/ 163443 w 371689"/>
                  <a:gd name="connsiteY15" fmla="*/ 50800 h 993944"/>
                  <a:gd name="connsiteX16" fmla="*/ 170069 w 371689"/>
                  <a:gd name="connsiteY16" fmla="*/ 46382 h 993944"/>
                  <a:gd name="connsiteX17" fmla="*/ 183321 w 371689"/>
                  <a:gd name="connsiteY17" fmla="*/ 41965 h 993944"/>
                  <a:gd name="connsiteX18" fmla="*/ 200991 w 371689"/>
                  <a:gd name="connsiteY18" fmla="*/ 44174 h 993944"/>
                  <a:gd name="connsiteX19" fmla="*/ 198782 w 371689"/>
                  <a:gd name="connsiteY19" fmla="*/ 57426 h 993944"/>
                  <a:gd name="connsiteX20" fmla="*/ 192156 w 371689"/>
                  <a:gd name="connsiteY20" fmla="*/ 70678 h 993944"/>
                  <a:gd name="connsiteX21" fmla="*/ 189947 w 371689"/>
                  <a:gd name="connsiteY21" fmla="*/ 77304 h 993944"/>
                  <a:gd name="connsiteX22" fmla="*/ 192156 w 371689"/>
                  <a:gd name="connsiteY22" fmla="*/ 83930 h 993944"/>
                  <a:gd name="connsiteX23" fmla="*/ 198782 w 371689"/>
                  <a:gd name="connsiteY23" fmla="*/ 86139 h 993944"/>
                  <a:gd name="connsiteX24" fmla="*/ 203200 w 371689"/>
                  <a:gd name="connsiteY24" fmla="*/ 90556 h 993944"/>
                  <a:gd name="connsiteX25" fmla="*/ 194365 w 371689"/>
                  <a:gd name="connsiteY25" fmla="*/ 108226 h 993944"/>
                  <a:gd name="connsiteX26" fmla="*/ 181113 w 371689"/>
                  <a:gd name="connsiteY26" fmla="*/ 112643 h 993944"/>
                  <a:gd name="connsiteX27" fmla="*/ 176695 w 371689"/>
                  <a:gd name="connsiteY27" fmla="*/ 117061 h 993944"/>
                  <a:gd name="connsiteX28" fmla="*/ 147982 w 371689"/>
                  <a:gd name="connsiteY28" fmla="*/ 121478 h 993944"/>
                  <a:gd name="connsiteX29" fmla="*/ 110434 w 371689"/>
                  <a:gd name="connsiteY29" fmla="*/ 123687 h 993944"/>
                  <a:gd name="connsiteX30" fmla="*/ 103808 w 371689"/>
                  <a:gd name="connsiteY30" fmla="*/ 128104 h 993944"/>
                  <a:gd name="connsiteX31" fmla="*/ 114852 w 371689"/>
                  <a:gd name="connsiteY31" fmla="*/ 141356 h 993944"/>
                  <a:gd name="connsiteX32" fmla="*/ 119269 w 371689"/>
                  <a:gd name="connsiteY32" fmla="*/ 145774 h 993944"/>
                  <a:gd name="connsiteX33" fmla="*/ 178904 w 371689"/>
                  <a:gd name="connsiteY33" fmla="*/ 152400 h 993944"/>
                  <a:gd name="connsiteX34" fmla="*/ 185530 w 371689"/>
                  <a:gd name="connsiteY34" fmla="*/ 156817 h 993944"/>
                  <a:gd name="connsiteX35" fmla="*/ 194365 w 371689"/>
                  <a:gd name="connsiteY35" fmla="*/ 165652 h 993944"/>
                  <a:gd name="connsiteX36" fmla="*/ 207617 w 371689"/>
                  <a:gd name="connsiteY36" fmla="*/ 198782 h 993944"/>
                  <a:gd name="connsiteX37" fmla="*/ 214243 w 371689"/>
                  <a:gd name="connsiteY37" fmla="*/ 209826 h 993944"/>
                  <a:gd name="connsiteX38" fmla="*/ 218660 w 371689"/>
                  <a:gd name="connsiteY38" fmla="*/ 223078 h 993944"/>
                  <a:gd name="connsiteX39" fmla="*/ 198782 w 371689"/>
                  <a:gd name="connsiteY39" fmla="*/ 227495 h 993944"/>
                  <a:gd name="connsiteX40" fmla="*/ 185530 w 371689"/>
                  <a:gd name="connsiteY40" fmla="*/ 231913 h 993944"/>
                  <a:gd name="connsiteX41" fmla="*/ 178904 w 371689"/>
                  <a:gd name="connsiteY41" fmla="*/ 229704 h 993944"/>
                  <a:gd name="connsiteX42" fmla="*/ 167860 w 371689"/>
                  <a:gd name="connsiteY42" fmla="*/ 227495 h 993944"/>
                  <a:gd name="connsiteX43" fmla="*/ 161234 w 371689"/>
                  <a:gd name="connsiteY43" fmla="*/ 223078 h 993944"/>
                  <a:gd name="connsiteX44" fmla="*/ 152400 w 371689"/>
                  <a:gd name="connsiteY44" fmla="*/ 220869 h 993944"/>
                  <a:gd name="connsiteX45" fmla="*/ 145773 w 371689"/>
                  <a:gd name="connsiteY45" fmla="*/ 218661 h 993944"/>
                  <a:gd name="connsiteX46" fmla="*/ 114852 w 371689"/>
                  <a:gd name="connsiteY46" fmla="*/ 216452 h 993944"/>
                  <a:gd name="connsiteX47" fmla="*/ 92765 w 371689"/>
                  <a:gd name="connsiteY47" fmla="*/ 214243 h 993944"/>
                  <a:gd name="connsiteX48" fmla="*/ 83930 w 371689"/>
                  <a:gd name="connsiteY48" fmla="*/ 209826 h 993944"/>
                  <a:gd name="connsiteX49" fmla="*/ 55217 w 371689"/>
                  <a:gd name="connsiteY49" fmla="*/ 203200 h 993944"/>
                  <a:gd name="connsiteX50" fmla="*/ 46382 w 371689"/>
                  <a:gd name="connsiteY50" fmla="*/ 205408 h 993944"/>
                  <a:gd name="connsiteX51" fmla="*/ 50800 w 371689"/>
                  <a:gd name="connsiteY51" fmla="*/ 209826 h 993944"/>
                  <a:gd name="connsiteX52" fmla="*/ 64052 w 371689"/>
                  <a:gd name="connsiteY52" fmla="*/ 214243 h 993944"/>
                  <a:gd name="connsiteX53" fmla="*/ 70678 w 371689"/>
                  <a:gd name="connsiteY53" fmla="*/ 216452 h 993944"/>
                  <a:gd name="connsiteX54" fmla="*/ 79513 w 371689"/>
                  <a:gd name="connsiteY54" fmla="*/ 220869 h 993944"/>
                  <a:gd name="connsiteX55" fmla="*/ 92765 w 371689"/>
                  <a:gd name="connsiteY55" fmla="*/ 225287 h 993944"/>
                  <a:gd name="connsiteX56" fmla="*/ 99391 w 371689"/>
                  <a:gd name="connsiteY56" fmla="*/ 227495 h 993944"/>
                  <a:gd name="connsiteX57" fmla="*/ 108226 w 371689"/>
                  <a:gd name="connsiteY57" fmla="*/ 236330 h 993944"/>
                  <a:gd name="connsiteX58" fmla="*/ 114852 w 371689"/>
                  <a:gd name="connsiteY58" fmla="*/ 247374 h 993944"/>
                  <a:gd name="connsiteX59" fmla="*/ 123686 w 371689"/>
                  <a:gd name="connsiteY59" fmla="*/ 258417 h 993944"/>
                  <a:gd name="connsiteX60" fmla="*/ 132521 w 371689"/>
                  <a:gd name="connsiteY60" fmla="*/ 280504 h 993944"/>
                  <a:gd name="connsiteX61" fmla="*/ 134730 w 371689"/>
                  <a:gd name="connsiteY61" fmla="*/ 287130 h 993944"/>
                  <a:gd name="connsiteX62" fmla="*/ 161234 w 371689"/>
                  <a:gd name="connsiteY62" fmla="*/ 293756 h 993944"/>
                  <a:gd name="connsiteX63" fmla="*/ 152400 w 371689"/>
                  <a:gd name="connsiteY63" fmla="*/ 298174 h 993944"/>
                  <a:gd name="connsiteX64" fmla="*/ 143565 w 371689"/>
                  <a:gd name="connsiteY64" fmla="*/ 309217 h 993944"/>
                  <a:gd name="connsiteX65" fmla="*/ 139147 w 371689"/>
                  <a:gd name="connsiteY65" fmla="*/ 313635 h 993944"/>
                  <a:gd name="connsiteX66" fmla="*/ 125895 w 371689"/>
                  <a:gd name="connsiteY66" fmla="*/ 320261 h 993944"/>
                  <a:gd name="connsiteX67" fmla="*/ 112643 w 371689"/>
                  <a:gd name="connsiteY67" fmla="*/ 326887 h 993944"/>
                  <a:gd name="connsiteX68" fmla="*/ 121478 w 371689"/>
                  <a:gd name="connsiteY68" fmla="*/ 333513 h 993944"/>
                  <a:gd name="connsiteX69" fmla="*/ 167860 w 371689"/>
                  <a:gd name="connsiteY69" fmla="*/ 340139 h 993944"/>
                  <a:gd name="connsiteX70" fmla="*/ 176695 w 371689"/>
                  <a:gd name="connsiteY70" fmla="*/ 342348 h 993944"/>
                  <a:gd name="connsiteX71" fmla="*/ 181113 w 371689"/>
                  <a:gd name="connsiteY71" fmla="*/ 346765 h 993944"/>
                  <a:gd name="connsiteX72" fmla="*/ 194365 w 371689"/>
                  <a:gd name="connsiteY72" fmla="*/ 364435 h 993944"/>
                  <a:gd name="connsiteX73" fmla="*/ 207617 w 371689"/>
                  <a:gd name="connsiteY73" fmla="*/ 386521 h 993944"/>
                  <a:gd name="connsiteX74" fmla="*/ 209826 w 371689"/>
                  <a:gd name="connsiteY74" fmla="*/ 395356 h 993944"/>
                  <a:gd name="connsiteX75" fmla="*/ 214243 w 371689"/>
                  <a:gd name="connsiteY75" fmla="*/ 401982 h 993944"/>
                  <a:gd name="connsiteX76" fmla="*/ 216452 w 371689"/>
                  <a:gd name="connsiteY76" fmla="*/ 408608 h 993944"/>
                  <a:gd name="connsiteX77" fmla="*/ 218660 w 371689"/>
                  <a:gd name="connsiteY77" fmla="*/ 417443 h 993944"/>
                  <a:gd name="connsiteX78" fmla="*/ 223078 w 371689"/>
                  <a:gd name="connsiteY78" fmla="*/ 421861 h 993944"/>
                  <a:gd name="connsiteX79" fmla="*/ 220869 w 371689"/>
                  <a:gd name="connsiteY79" fmla="*/ 432904 h 993944"/>
                  <a:gd name="connsiteX80" fmla="*/ 212034 w 371689"/>
                  <a:gd name="connsiteY80" fmla="*/ 446156 h 993944"/>
                  <a:gd name="connsiteX81" fmla="*/ 203200 w 371689"/>
                  <a:gd name="connsiteY81" fmla="*/ 472661 h 993944"/>
                  <a:gd name="connsiteX82" fmla="*/ 198782 w 371689"/>
                  <a:gd name="connsiteY82" fmla="*/ 483704 h 993944"/>
                  <a:gd name="connsiteX83" fmla="*/ 192156 w 371689"/>
                  <a:gd name="connsiteY83" fmla="*/ 490330 h 993944"/>
                  <a:gd name="connsiteX84" fmla="*/ 176695 w 371689"/>
                  <a:gd name="connsiteY84" fmla="*/ 508000 h 993944"/>
                  <a:gd name="connsiteX85" fmla="*/ 165652 w 371689"/>
                  <a:gd name="connsiteY85" fmla="*/ 510208 h 993944"/>
                  <a:gd name="connsiteX86" fmla="*/ 159026 w 371689"/>
                  <a:gd name="connsiteY86" fmla="*/ 512417 h 993944"/>
                  <a:gd name="connsiteX87" fmla="*/ 147982 w 371689"/>
                  <a:gd name="connsiteY87" fmla="*/ 514626 h 993944"/>
                  <a:gd name="connsiteX88" fmla="*/ 141356 w 371689"/>
                  <a:gd name="connsiteY88" fmla="*/ 516835 h 993944"/>
                  <a:gd name="connsiteX89" fmla="*/ 130313 w 371689"/>
                  <a:gd name="connsiteY89" fmla="*/ 519043 h 993944"/>
                  <a:gd name="connsiteX90" fmla="*/ 119269 w 371689"/>
                  <a:gd name="connsiteY90" fmla="*/ 527878 h 993944"/>
                  <a:gd name="connsiteX91" fmla="*/ 112643 w 371689"/>
                  <a:gd name="connsiteY91" fmla="*/ 530087 h 993944"/>
                  <a:gd name="connsiteX92" fmla="*/ 106017 w 371689"/>
                  <a:gd name="connsiteY92" fmla="*/ 538921 h 993944"/>
                  <a:gd name="connsiteX93" fmla="*/ 99391 w 371689"/>
                  <a:gd name="connsiteY93" fmla="*/ 541130 h 993944"/>
                  <a:gd name="connsiteX94" fmla="*/ 86139 w 371689"/>
                  <a:gd name="connsiteY94" fmla="*/ 547756 h 993944"/>
                  <a:gd name="connsiteX95" fmla="*/ 79513 w 371689"/>
                  <a:gd name="connsiteY95" fmla="*/ 552174 h 993944"/>
                  <a:gd name="connsiteX96" fmla="*/ 0 w 371689"/>
                  <a:gd name="connsiteY96" fmla="*/ 558800 h 993944"/>
                  <a:gd name="connsiteX97" fmla="*/ 22086 w 371689"/>
                  <a:gd name="connsiteY97" fmla="*/ 565426 h 993944"/>
                  <a:gd name="connsiteX98" fmla="*/ 28713 w 371689"/>
                  <a:gd name="connsiteY98" fmla="*/ 567635 h 993944"/>
                  <a:gd name="connsiteX99" fmla="*/ 59634 w 371689"/>
                  <a:gd name="connsiteY99" fmla="*/ 569843 h 993944"/>
                  <a:gd name="connsiteX100" fmla="*/ 79513 w 371689"/>
                  <a:gd name="connsiteY100" fmla="*/ 569843 h 993944"/>
                  <a:gd name="connsiteX101" fmla="*/ 88347 w 371689"/>
                  <a:gd name="connsiteY101" fmla="*/ 565426 h 993944"/>
                  <a:gd name="connsiteX102" fmla="*/ 103808 w 371689"/>
                  <a:gd name="connsiteY102" fmla="*/ 563217 h 993944"/>
                  <a:gd name="connsiteX103" fmla="*/ 108226 w 371689"/>
                  <a:gd name="connsiteY103" fmla="*/ 558800 h 993944"/>
                  <a:gd name="connsiteX104" fmla="*/ 114852 w 371689"/>
                  <a:gd name="connsiteY104" fmla="*/ 556591 h 993944"/>
                  <a:gd name="connsiteX105" fmla="*/ 123686 w 371689"/>
                  <a:gd name="connsiteY105" fmla="*/ 552174 h 993944"/>
                  <a:gd name="connsiteX106" fmla="*/ 161234 w 371689"/>
                  <a:gd name="connsiteY106" fmla="*/ 554382 h 993944"/>
                  <a:gd name="connsiteX107" fmla="*/ 159026 w 371689"/>
                  <a:gd name="connsiteY107" fmla="*/ 569843 h 993944"/>
                  <a:gd name="connsiteX108" fmla="*/ 152400 w 371689"/>
                  <a:gd name="connsiteY108" fmla="*/ 591930 h 993944"/>
                  <a:gd name="connsiteX109" fmla="*/ 130313 w 371689"/>
                  <a:gd name="connsiteY109" fmla="*/ 598556 h 993944"/>
                  <a:gd name="connsiteX110" fmla="*/ 112643 w 371689"/>
                  <a:gd name="connsiteY110" fmla="*/ 602974 h 993944"/>
                  <a:gd name="connsiteX111" fmla="*/ 108226 w 371689"/>
                  <a:gd name="connsiteY111" fmla="*/ 609600 h 993944"/>
                  <a:gd name="connsiteX112" fmla="*/ 97182 w 371689"/>
                  <a:gd name="connsiteY112" fmla="*/ 618435 h 993944"/>
                  <a:gd name="connsiteX113" fmla="*/ 88347 w 371689"/>
                  <a:gd name="connsiteY113" fmla="*/ 633895 h 993944"/>
                  <a:gd name="connsiteX114" fmla="*/ 72886 w 371689"/>
                  <a:gd name="connsiteY114" fmla="*/ 649356 h 993944"/>
                  <a:gd name="connsiteX115" fmla="*/ 66260 w 371689"/>
                  <a:gd name="connsiteY115" fmla="*/ 651565 h 993944"/>
                  <a:gd name="connsiteX116" fmla="*/ 55217 w 371689"/>
                  <a:gd name="connsiteY116" fmla="*/ 655982 h 993944"/>
                  <a:gd name="connsiteX117" fmla="*/ 44173 w 371689"/>
                  <a:gd name="connsiteY117" fmla="*/ 664817 h 993944"/>
                  <a:gd name="connsiteX118" fmla="*/ 50800 w 371689"/>
                  <a:gd name="connsiteY118" fmla="*/ 667026 h 993944"/>
                  <a:gd name="connsiteX119" fmla="*/ 64052 w 371689"/>
                  <a:gd name="connsiteY119" fmla="*/ 662608 h 993944"/>
                  <a:gd name="connsiteX120" fmla="*/ 70678 w 371689"/>
                  <a:gd name="connsiteY120" fmla="*/ 660400 h 993944"/>
                  <a:gd name="connsiteX121" fmla="*/ 88347 w 371689"/>
                  <a:gd name="connsiteY121" fmla="*/ 655982 h 993944"/>
                  <a:gd name="connsiteX122" fmla="*/ 99391 w 371689"/>
                  <a:gd name="connsiteY122" fmla="*/ 644939 h 993944"/>
                  <a:gd name="connsiteX123" fmla="*/ 106017 w 371689"/>
                  <a:gd name="connsiteY123" fmla="*/ 642730 h 993944"/>
                  <a:gd name="connsiteX124" fmla="*/ 117060 w 371689"/>
                  <a:gd name="connsiteY124" fmla="*/ 640521 h 993944"/>
                  <a:gd name="connsiteX125" fmla="*/ 125895 w 371689"/>
                  <a:gd name="connsiteY125" fmla="*/ 638313 h 993944"/>
                  <a:gd name="connsiteX126" fmla="*/ 132521 w 371689"/>
                  <a:gd name="connsiteY126" fmla="*/ 633895 h 993944"/>
                  <a:gd name="connsiteX127" fmla="*/ 174486 w 371689"/>
                  <a:gd name="connsiteY127" fmla="*/ 640521 h 993944"/>
                  <a:gd name="connsiteX128" fmla="*/ 178904 w 371689"/>
                  <a:gd name="connsiteY128" fmla="*/ 651565 h 993944"/>
                  <a:gd name="connsiteX129" fmla="*/ 183321 w 371689"/>
                  <a:gd name="connsiteY129" fmla="*/ 669235 h 993944"/>
                  <a:gd name="connsiteX130" fmla="*/ 185530 w 371689"/>
                  <a:gd name="connsiteY130" fmla="*/ 675861 h 993944"/>
                  <a:gd name="connsiteX131" fmla="*/ 187739 w 371689"/>
                  <a:gd name="connsiteY131" fmla="*/ 684695 h 993944"/>
                  <a:gd name="connsiteX132" fmla="*/ 185530 w 371689"/>
                  <a:gd name="connsiteY132" fmla="*/ 697948 h 993944"/>
                  <a:gd name="connsiteX133" fmla="*/ 159026 w 371689"/>
                  <a:gd name="connsiteY133" fmla="*/ 704574 h 993944"/>
                  <a:gd name="connsiteX134" fmla="*/ 152400 w 371689"/>
                  <a:gd name="connsiteY134" fmla="*/ 706782 h 993944"/>
                  <a:gd name="connsiteX135" fmla="*/ 145773 w 371689"/>
                  <a:gd name="connsiteY135" fmla="*/ 711200 h 993944"/>
                  <a:gd name="connsiteX136" fmla="*/ 152400 w 371689"/>
                  <a:gd name="connsiteY136" fmla="*/ 713408 h 993944"/>
                  <a:gd name="connsiteX137" fmla="*/ 159026 w 371689"/>
                  <a:gd name="connsiteY137" fmla="*/ 717826 h 993944"/>
                  <a:gd name="connsiteX138" fmla="*/ 161234 w 371689"/>
                  <a:gd name="connsiteY138" fmla="*/ 724452 h 993944"/>
                  <a:gd name="connsiteX139" fmla="*/ 167860 w 371689"/>
                  <a:gd name="connsiteY139" fmla="*/ 735495 h 993944"/>
                  <a:gd name="connsiteX140" fmla="*/ 170069 w 371689"/>
                  <a:gd name="connsiteY140" fmla="*/ 748748 h 993944"/>
                  <a:gd name="connsiteX141" fmla="*/ 174486 w 371689"/>
                  <a:gd name="connsiteY141" fmla="*/ 768626 h 993944"/>
                  <a:gd name="connsiteX142" fmla="*/ 167860 w 371689"/>
                  <a:gd name="connsiteY142" fmla="*/ 777461 h 993944"/>
                  <a:gd name="connsiteX143" fmla="*/ 161234 w 371689"/>
                  <a:gd name="connsiteY143" fmla="*/ 781878 h 993944"/>
                  <a:gd name="connsiteX144" fmla="*/ 159026 w 371689"/>
                  <a:gd name="connsiteY144" fmla="*/ 790713 h 993944"/>
                  <a:gd name="connsiteX145" fmla="*/ 154608 w 371689"/>
                  <a:gd name="connsiteY145" fmla="*/ 797339 h 993944"/>
                  <a:gd name="connsiteX146" fmla="*/ 156817 w 371689"/>
                  <a:gd name="connsiteY146" fmla="*/ 810591 h 993944"/>
                  <a:gd name="connsiteX147" fmla="*/ 159026 w 371689"/>
                  <a:gd name="connsiteY147" fmla="*/ 819426 h 993944"/>
                  <a:gd name="connsiteX148" fmla="*/ 156817 w 371689"/>
                  <a:gd name="connsiteY148" fmla="*/ 874643 h 993944"/>
                  <a:gd name="connsiteX149" fmla="*/ 152400 w 371689"/>
                  <a:gd name="connsiteY149" fmla="*/ 887895 h 993944"/>
                  <a:gd name="connsiteX150" fmla="*/ 134730 w 371689"/>
                  <a:gd name="connsiteY150" fmla="*/ 901148 h 993944"/>
                  <a:gd name="connsiteX151" fmla="*/ 128104 w 371689"/>
                  <a:gd name="connsiteY151" fmla="*/ 905565 h 993944"/>
                  <a:gd name="connsiteX152" fmla="*/ 123686 w 371689"/>
                  <a:gd name="connsiteY152" fmla="*/ 909982 h 993944"/>
                  <a:gd name="connsiteX153" fmla="*/ 110434 w 371689"/>
                  <a:gd name="connsiteY153" fmla="*/ 914400 h 993944"/>
                  <a:gd name="connsiteX154" fmla="*/ 99391 w 371689"/>
                  <a:gd name="connsiteY154" fmla="*/ 923235 h 993944"/>
                  <a:gd name="connsiteX155" fmla="*/ 79513 w 371689"/>
                  <a:gd name="connsiteY155" fmla="*/ 934278 h 993944"/>
                  <a:gd name="connsiteX156" fmla="*/ 75095 w 371689"/>
                  <a:gd name="connsiteY156" fmla="*/ 938695 h 993944"/>
                  <a:gd name="connsiteX157" fmla="*/ 70678 w 371689"/>
                  <a:gd name="connsiteY157" fmla="*/ 945321 h 993944"/>
                  <a:gd name="connsiteX158" fmla="*/ 59634 w 371689"/>
                  <a:gd name="connsiteY158" fmla="*/ 954156 h 993944"/>
                  <a:gd name="connsiteX159" fmla="*/ 53008 w 371689"/>
                  <a:gd name="connsiteY159" fmla="*/ 967408 h 993944"/>
                  <a:gd name="connsiteX160" fmla="*/ 48591 w 371689"/>
                  <a:gd name="connsiteY160" fmla="*/ 971826 h 993944"/>
                  <a:gd name="connsiteX161" fmla="*/ 44173 w 371689"/>
                  <a:gd name="connsiteY161" fmla="*/ 985078 h 993944"/>
                  <a:gd name="connsiteX162" fmla="*/ 41965 w 371689"/>
                  <a:gd name="connsiteY162" fmla="*/ 991704 h 993944"/>
                  <a:gd name="connsiteX163" fmla="*/ 48591 w 371689"/>
                  <a:gd name="connsiteY163" fmla="*/ 993913 h 993944"/>
                  <a:gd name="connsiteX164" fmla="*/ 72886 w 371689"/>
                  <a:gd name="connsiteY164" fmla="*/ 976243 h 993944"/>
                  <a:gd name="connsiteX165" fmla="*/ 77304 w 371689"/>
                  <a:gd name="connsiteY165" fmla="*/ 971826 h 993944"/>
                  <a:gd name="connsiteX166" fmla="*/ 86139 w 371689"/>
                  <a:gd name="connsiteY166" fmla="*/ 956365 h 993944"/>
                  <a:gd name="connsiteX167" fmla="*/ 92765 w 371689"/>
                  <a:gd name="connsiteY167" fmla="*/ 951948 h 993944"/>
                  <a:gd name="connsiteX168" fmla="*/ 108226 w 371689"/>
                  <a:gd name="connsiteY168" fmla="*/ 940904 h 993944"/>
                  <a:gd name="connsiteX169" fmla="*/ 114852 w 371689"/>
                  <a:gd name="connsiteY169" fmla="*/ 938695 h 993944"/>
                  <a:gd name="connsiteX170" fmla="*/ 130313 w 371689"/>
                  <a:gd name="connsiteY170" fmla="*/ 927652 h 993944"/>
                  <a:gd name="connsiteX171" fmla="*/ 136939 w 371689"/>
                  <a:gd name="connsiteY171" fmla="*/ 925443 h 993944"/>
                  <a:gd name="connsiteX172" fmla="*/ 236330 w 371689"/>
                  <a:gd name="connsiteY172" fmla="*/ 927652 h 993944"/>
                  <a:gd name="connsiteX173" fmla="*/ 245165 w 371689"/>
                  <a:gd name="connsiteY173" fmla="*/ 938695 h 993944"/>
                  <a:gd name="connsiteX174" fmla="*/ 262834 w 371689"/>
                  <a:gd name="connsiteY174" fmla="*/ 945321 h 993944"/>
                  <a:gd name="connsiteX175" fmla="*/ 284921 w 371689"/>
                  <a:gd name="connsiteY175" fmla="*/ 940904 h 993944"/>
                  <a:gd name="connsiteX176" fmla="*/ 276086 w 371689"/>
                  <a:gd name="connsiteY176" fmla="*/ 921026 h 993944"/>
                  <a:gd name="connsiteX177" fmla="*/ 269460 w 371689"/>
                  <a:gd name="connsiteY177" fmla="*/ 914400 h 993944"/>
                  <a:gd name="connsiteX178" fmla="*/ 262834 w 371689"/>
                  <a:gd name="connsiteY178" fmla="*/ 912191 h 993944"/>
                  <a:gd name="connsiteX179" fmla="*/ 258417 w 371689"/>
                  <a:gd name="connsiteY179" fmla="*/ 905565 h 993944"/>
                  <a:gd name="connsiteX180" fmla="*/ 251791 w 371689"/>
                  <a:gd name="connsiteY180" fmla="*/ 901148 h 993944"/>
                  <a:gd name="connsiteX181" fmla="*/ 245165 w 371689"/>
                  <a:gd name="connsiteY181" fmla="*/ 881269 h 993944"/>
                  <a:gd name="connsiteX182" fmla="*/ 240747 w 371689"/>
                  <a:gd name="connsiteY182" fmla="*/ 874643 h 993944"/>
                  <a:gd name="connsiteX183" fmla="*/ 234121 w 371689"/>
                  <a:gd name="connsiteY183" fmla="*/ 861391 h 993944"/>
                  <a:gd name="connsiteX184" fmla="*/ 227495 w 371689"/>
                  <a:gd name="connsiteY184" fmla="*/ 839304 h 993944"/>
                  <a:gd name="connsiteX185" fmla="*/ 225286 w 371689"/>
                  <a:gd name="connsiteY185" fmla="*/ 832678 h 993944"/>
                  <a:gd name="connsiteX186" fmla="*/ 218660 w 371689"/>
                  <a:gd name="connsiteY186" fmla="*/ 823843 h 993944"/>
                  <a:gd name="connsiteX187" fmla="*/ 209826 w 371689"/>
                  <a:gd name="connsiteY187" fmla="*/ 803965 h 993944"/>
                  <a:gd name="connsiteX188" fmla="*/ 205408 w 371689"/>
                  <a:gd name="connsiteY188" fmla="*/ 770835 h 993944"/>
                  <a:gd name="connsiteX189" fmla="*/ 207617 w 371689"/>
                  <a:gd name="connsiteY189" fmla="*/ 744330 h 993944"/>
                  <a:gd name="connsiteX190" fmla="*/ 212034 w 371689"/>
                  <a:gd name="connsiteY190" fmla="*/ 702365 h 993944"/>
                  <a:gd name="connsiteX191" fmla="*/ 214243 w 371689"/>
                  <a:gd name="connsiteY191" fmla="*/ 680278 h 993944"/>
                  <a:gd name="connsiteX192" fmla="*/ 216452 w 371689"/>
                  <a:gd name="connsiteY192" fmla="*/ 673652 h 993944"/>
                  <a:gd name="connsiteX193" fmla="*/ 227495 w 371689"/>
                  <a:gd name="connsiteY193" fmla="*/ 662608 h 993944"/>
                  <a:gd name="connsiteX194" fmla="*/ 231913 w 371689"/>
                  <a:gd name="connsiteY194" fmla="*/ 658191 h 993944"/>
                  <a:gd name="connsiteX195" fmla="*/ 247373 w 371689"/>
                  <a:gd name="connsiteY195" fmla="*/ 660400 h 993944"/>
                  <a:gd name="connsiteX196" fmla="*/ 251791 w 371689"/>
                  <a:gd name="connsiteY196" fmla="*/ 664817 h 993944"/>
                  <a:gd name="connsiteX197" fmla="*/ 265043 w 371689"/>
                  <a:gd name="connsiteY197" fmla="*/ 669235 h 993944"/>
                  <a:gd name="connsiteX198" fmla="*/ 265043 w 371689"/>
                  <a:gd name="connsiteY198" fmla="*/ 669235 h 993944"/>
                  <a:gd name="connsiteX199" fmla="*/ 276086 w 371689"/>
                  <a:gd name="connsiteY199" fmla="*/ 671443 h 993944"/>
                  <a:gd name="connsiteX200" fmla="*/ 282713 w 371689"/>
                  <a:gd name="connsiteY200" fmla="*/ 673652 h 993944"/>
                  <a:gd name="connsiteX201" fmla="*/ 300382 w 371689"/>
                  <a:gd name="connsiteY201" fmla="*/ 675861 h 993944"/>
                  <a:gd name="connsiteX202" fmla="*/ 307008 w 371689"/>
                  <a:gd name="connsiteY202" fmla="*/ 673652 h 993944"/>
                  <a:gd name="connsiteX203" fmla="*/ 298173 w 371689"/>
                  <a:gd name="connsiteY203" fmla="*/ 669235 h 993944"/>
                  <a:gd name="connsiteX204" fmla="*/ 293756 w 371689"/>
                  <a:gd name="connsiteY204" fmla="*/ 664817 h 993944"/>
                  <a:gd name="connsiteX205" fmla="*/ 287130 w 371689"/>
                  <a:gd name="connsiteY205" fmla="*/ 662608 h 993944"/>
                  <a:gd name="connsiteX206" fmla="*/ 262834 w 371689"/>
                  <a:gd name="connsiteY206" fmla="*/ 647148 h 993944"/>
                  <a:gd name="connsiteX207" fmla="*/ 256208 w 371689"/>
                  <a:gd name="connsiteY207" fmla="*/ 642730 h 993944"/>
                  <a:gd name="connsiteX208" fmla="*/ 249582 w 371689"/>
                  <a:gd name="connsiteY208" fmla="*/ 638313 h 993944"/>
                  <a:gd name="connsiteX209" fmla="*/ 236330 w 371689"/>
                  <a:gd name="connsiteY209" fmla="*/ 618435 h 993944"/>
                  <a:gd name="connsiteX210" fmla="*/ 229704 w 371689"/>
                  <a:gd name="connsiteY210" fmla="*/ 602974 h 993944"/>
                  <a:gd name="connsiteX211" fmla="*/ 225286 w 371689"/>
                  <a:gd name="connsiteY211" fmla="*/ 596348 h 993944"/>
                  <a:gd name="connsiteX212" fmla="*/ 214243 w 371689"/>
                  <a:gd name="connsiteY212" fmla="*/ 572052 h 993944"/>
                  <a:gd name="connsiteX213" fmla="*/ 209826 w 371689"/>
                  <a:gd name="connsiteY213" fmla="*/ 565426 h 993944"/>
                  <a:gd name="connsiteX214" fmla="*/ 212034 w 371689"/>
                  <a:gd name="connsiteY214" fmla="*/ 554382 h 993944"/>
                  <a:gd name="connsiteX215" fmla="*/ 218660 w 371689"/>
                  <a:gd name="connsiteY215" fmla="*/ 543339 h 993944"/>
                  <a:gd name="connsiteX216" fmla="*/ 220869 w 371689"/>
                  <a:gd name="connsiteY216" fmla="*/ 530087 h 993944"/>
                  <a:gd name="connsiteX217" fmla="*/ 223078 w 371689"/>
                  <a:gd name="connsiteY217" fmla="*/ 521252 h 993944"/>
                  <a:gd name="connsiteX218" fmla="*/ 225286 w 371689"/>
                  <a:gd name="connsiteY218" fmla="*/ 514626 h 993944"/>
                  <a:gd name="connsiteX219" fmla="*/ 227495 w 371689"/>
                  <a:gd name="connsiteY219" fmla="*/ 501374 h 993944"/>
                  <a:gd name="connsiteX220" fmla="*/ 234121 w 371689"/>
                  <a:gd name="connsiteY220" fmla="*/ 479287 h 993944"/>
                  <a:gd name="connsiteX221" fmla="*/ 240747 w 371689"/>
                  <a:gd name="connsiteY221" fmla="*/ 477078 h 993944"/>
                  <a:gd name="connsiteX222" fmla="*/ 256208 w 371689"/>
                  <a:gd name="connsiteY222" fmla="*/ 479287 h 993944"/>
                  <a:gd name="connsiteX223" fmla="*/ 262834 w 371689"/>
                  <a:gd name="connsiteY223" fmla="*/ 483704 h 993944"/>
                  <a:gd name="connsiteX224" fmla="*/ 273878 w 371689"/>
                  <a:gd name="connsiteY224" fmla="*/ 485913 h 993944"/>
                  <a:gd name="connsiteX225" fmla="*/ 282713 w 371689"/>
                  <a:gd name="connsiteY225" fmla="*/ 490330 h 993944"/>
                  <a:gd name="connsiteX226" fmla="*/ 293756 w 371689"/>
                  <a:gd name="connsiteY226" fmla="*/ 492539 h 993944"/>
                  <a:gd name="connsiteX227" fmla="*/ 300382 w 371689"/>
                  <a:gd name="connsiteY227" fmla="*/ 494748 h 993944"/>
                  <a:gd name="connsiteX228" fmla="*/ 309217 w 371689"/>
                  <a:gd name="connsiteY228" fmla="*/ 496956 h 993944"/>
                  <a:gd name="connsiteX229" fmla="*/ 326886 w 371689"/>
                  <a:gd name="connsiteY229" fmla="*/ 494748 h 993944"/>
                  <a:gd name="connsiteX230" fmla="*/ 329095 w 371689"/>
                  <a:gd name="connsiteY230" fmla="*/ 485913 h 993944"/>
                  <a:gd name="connsiteX231" fmla="*/ 326886 w 371689"/>
                  <a:gd name="connsiteY231" fmla="*/ 443948 h 993944"/>
                  <a:gd name="connsiteX232" fmla="*/ 320260 w 371689"/>
                  <a:gd name="connsiteY232" fmla="*/ 446156 h 993944"/>
                  <a:gd name="connsiteX233" fmla="*/ 307008 w 371689"/>
                  <a:gd name="connsiteY233" fmla="*/ 443948 h 993944"/>
                  <a:gd name="connsiteX234" fmla="*/ 278295 w 371689"/>
                  <a:gd name="connsiteY234" fmla="*/ 426278 h 993944"/>
                  <a:gd name="connsiteX235" fmla="*/ 256208 w 371689"/>
                  <a:gd name="connsiteY235" fmla="*/ 415235 h 993944"/>
                  <a:gd name="connsiteX236" fmla="*/ 236330 w 371689"/>
                  <a:gd name="connsiteY236" fmla="*/ 408608 h 993944"/>
                  <a:gd name="connsiteX237" fmla="*/ 216452 w 371689"/>
                  <a:gd name="connsiteY237" fmla="*/ 386521 h 993944"/>
                  <a:gd name="connsiteX238" fmla="*/ 214243 w 371689"/>
                  <a:gd name="connsiteY238" fmla="*/ 379895 h 993944"/>
                  <a:gd name="connsiteX239" fmla="*/ 254000 w 371689"/>
                  <a:gd name="connsiteY239" fmla="*/ 362226 h 993944"/>
                  <a:gd name="connsiteX240" fmla="*/ 291547 w 371689"/>
                  <a:gd name="connsiteY240" fmla="*/ 366643 h 993944"/>
                  <a:gd name="connsiteX241" fmla="*/ 298173 w 371689"/>
                  <a:gd name="connsiteY241" fmla="*/ 364435 h 993944"/>
                  <a:gd name="connsiteX242" fmla="*/ 295965 w 371689"/>
                  <a:gd name="connsiteY242" fmla="*/ 346765 h 993944"/>
                  <a:gd name="connsiteX243" fmla="*/ 282713 w 371689"/>
                  <a:gd name="connsiteY243" fmla="*/ 337930 h 993944"/>
                  <a:gd name="connsiteX244" fmla="*/ 273878 w 371689"/>
                  <a:gd name="connsiteY244" fmla="*/ 329095 h 993944"/>
                  <a:gd name="connsiteX245" fmla="*/ 262834 w 371689"/>
                  <a:gd name="connsiteY245" fmla="*/ 311426 h 993944"/>
                  <a:gd name="connsiteX246" fmla="*/ 256208 w 371689"/>
                  <a:gd name="connsiteY246" fmla="*/ 302591 h 993944"/>
                  <a:gd name="connsiteX247" fmla="*/ 251791 w 371689"/>
                  <a:gd name="connsiteY247" fmla="*/ 287130 h 993944"/>
                  <a:gd name="connsiteX248" fmla="*/ 249582 w 371689"/>
                  <a:gd name="connsiteY248" fmla="*/ 265043 h 993944"/>
                  <a:gd name="connsiteX249" fmla="*/ 247373 w 371689"/>
                  <a:gd name="connsiteY249" fmla="*/ 258417 h 993944"/>
                  <a:gd name="connsiteX250" fmla="*/ 245165 w 371689"/>
                  <a:gd name="connsiteY250" fmla="*/ 247374 h 993944"/>
                  <a:gd name="connsiteX251" fmla="*/ 242956 w 371689"/>
                  <a:gd name="connsiteY251" fmla="*/ 240748 h 993944"/>
                  <a:gd name="connsiteX252" fmla="*/ 240747 w 371689"/>
                  <a:gd name="connsiteY252" fmla="*/ 229704 h 993944"/>
                  <a:gd name="connsiteX253" fmla="*/ 236330 w 371689"/>
                  <a:gd name="connsiteY253" fmla="*/ 214243 h 993944"/>
                  <a:gd name="connsiteX254" fmla="*/ 236330 w 371689"/>
                  <a:gd name="connsiteY254" fmla="*/ 181113 h 993944"/>
                  <a:gd name="connsiteX255" fmla="*/ 242956 w 371689"/>
                  <a:gd name="connsiteY255" fmla="*/ 178904 h 993944"/>
                  <a:gd name="connsiteX256" fmla="*/ 254000 w 371689"/>
                  <a:gd name="connsiteY256" fmla="*/ 170069 h 993944"/>
                  <a:gd name="connsiteX257" fmla="*/ 260626 w 371689"/>
                  <a:gd name="connsiteY257" fmla="*/ 167861 h 993944"/>
                  <a:gd name="connsiteX258" fmla="*/ 271669 w 371689"/>
                  <a:gd name="connsiteY258" fmla="*/ 161235 h 993944"/>
                  <a:gd name="connsiteX259" fmla="*/ 280504 w 371689"/>
                  <a:gd name="connsiteY259" fmla="*/ 152400 h 993944"/>
                  <a:gd name="connsiteX260" fmla="*/ 295965 w 371689"/>
                  <a:gd name="connsiteY260" fmla="*/ 147982 h 993944"/>
                  <a:gd name="connsiteX261" fmla="*/ 322469 w 371689"/>
                  <a:gd name="connsiteY261" fmla="*/ 141356 h 993944"/>
                  <a:gd name="connsiteX262" fmla="*/ 351182 w 371689"/>
                  <a:gd name="connsiteY262" fmla="*/ 139148 h 993944"/>
                  <a:gd name="connsiteX263" fmla="*/ 357808 w 371689"/>
                  <a:gd name="connsiteY263" fmla="*/ 141356 h 993944"/>
                  <a:gd name="connsiteX264" fmla="*/ 371060 w 371689"/>
                  <a:gd name="connsiteY264" fmla="*/ 147982 h 993944"/>
                  <a:gd name="connsiteX265" fmla="*/ 360017 w 371689"/>
                  <a:gd name="connsiteY265" fmla="*/ 139148 h 993944"/>
                  <a:gd name="connsiteX266" fmla="*/ 353391 w 371689"/>
                  <a:gd name="connsiteY266" fmla="*/ 132521 h 993944"/>
                  <a:gd name="connsiteX267" fmla="*/ 344556 w 371689"/>
                  <a:gd name="connsiteY267" fmla="*/ 117061 h 993944"/>
                  <a:gd name="connsiteX268" fmla="*/ 340139 w 371689"/>
                  <a:gd name="connsiteY268" fmla="*/ 110435 h 993944"/>
                  <a:gd name="connsiteX269" fmla="*/ 318052 w 371689"/>
                  <a:gd name="connsiteY269" fmla="*/ 101600 h 993944"/>
                  <a:gd name="connsiteX270" fmla="*/ 309217 w 371689"/>
                  <a:gd name="connsiteY270" fmla="*/ 94974 h 993944"/>
                  <a:gd name="connsiteX271" fmla="*/ 295965 w 371689"/>
                  <a:gd name="connsiteY271" fmla="*/ 92765 h 993944"/>
                  <a:gd name="connsiteX272" fmla="*/ 287130 w 371689"/>
                  <a:gd name="connsiteY272" fmla="*/ 90556 h 993944"/>
                  <a:gd name="connsiteX273" fmla="*/ 269460 w 371689"/>
                  <a:gd name="connsiteY273" fmla="*/ 99391 h 993944"/>
                  <a:gd name="connsiteX274" fmla="*/ 262834 w 371689"/>
                  <a:gd name="connsiteY274" fmla="*/ 97182 h 993944"/>
                  <a:gd name="connsiteX275" fmla="*/ 258417 w 371689"/>
                  <a:gd name="connsiteY275" fmla="*/ 83930 h 993944"/>
                  <a:gd name="connsiteX276" fmla="*/ 247373 w 371689"/>
                  <a:gd name="connsiteY276" fmla="*/ 68469 h 993944"/>
                  <a:gd name="connsiteX277" fmla="*/ 242956 w 371689"/>
                  <a:gd name="connsiteY277" fmla="*/ 53008 h 993944"/>
                  <a:gd name="connsiteX278" fmla="*/ 240747 w 371689"/>
                  <a:gd name="connsiteY278" fmla="*/ 46382 h 993944"/>
                  <a:gd name="connsiteX279" fmla="*/ 236330 w 371689"/>
                  <a:gd name="connsiteY279" fmla="*/ 39756 h 993944"/>
                  <a:gd name="connsiteX280" fmla="*/ 231913 w 371689"/>
                  <a:gd name="connsiteY280" fmla="*/ 22087 h 993944"/>
                  <a:gd name="connsiteX281" fmla="*/ 256208 w 371689"/>
                  <a:gd name="connsiteY281" fmla="*/ 28713 h 993944"/>
                  <a:gd name="connsiteX282" fmla="*/ 276086 w 371689"/>
                  <a:gd name="connsiteY282" fmla="*/ 35339 h 993944"/>
                  <a:gd name="connsiteX283" fmla="*/ 289339 w 371689"/>
                  <a:gd name="connsiteY283" fmla="*/ 37548 h 993944"/>
                  <a:gd name="connsiteX284" fmla="*/ 300382 w 371689"/>
                  <a:gd name="connsiteY284" fmla="*/ 39756 h 993944"/>
                  <a:gd name="connsiteX285" fmla="*/ 315843 w 371689"/>
                  <a:gd name="connsiteY285" fmla="*/ 44174 h 993944"/>
                  <a:gd name="connsiteX286" fmla="*/ 331304 w 371689"/>
                  <a:gd name="connsiteY286" fmla="*/ 46382 h 993944"/>
                  <a:gd name="connsiteX287" fmla="*/ 348973 w 371689"/>
                  <a:gd name="connsiteY287" fmla="*/ 41965 h 993944"/>
                  <a:gd name="connsiteX288" fmla="*/ 351182 w 371689"/>
                  <a:gd name="connsiteY288" fmla="*/ 17669 h 993944"/>
                  <a:gd name="connsiteX289" fmla="*/ 331304 w 371689"/>
                  <a:gd name="connsiteY289" fmla="*/ 0 h 993944"/>
                  <a:gd name="connsiteX290" fmla="*/ 265043 w 371689"/>
                  <a:gd name="connsiteY290" fmla="*/ 2208 h 993944"/>
                  <a:gd name="connsiteX291" fmla="*/ 258417 w 371689"/>
                  <a:gd name="connsiteY291" fmla="*/ 4417 h 993944"/>
                  <a:gd name="connsiteX292" fmla="*/ 236330 w 371689"/>
                  <a:gd name="connsiteY292" fmla="*/ 6626 h 993944"/>
                  <a:gd name="connsiteX293" fmla="*/ 223078 w 371689"/>
                  <a:gd name="connsiteY293" fmla="*/ 13252 h 993944"/>
                  <a:gd name="connsiteX294" fmla="*/ 216452 w 371689"/>
                  <a:gd name="connsiteY294" fmla="*/ 17669 h 993944"/>
                  <a:gd name="connsiteX295" fmla="*/ 225286 w 371689"/>
                  <a:gd name="connsiteY295" fmla="*/ 0 h 99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371689" h="993944">
                    <a:moveTo>
                      <a:pt x="225286" y="0"/>
                    </a:moveTo>
                    <a:lnTo>
                      <a:pt x="225286" y="0"/>
                    </a:lnTo>
                    <a:cubicBezTo>
                      <a:pt x="223718" y="3137"/>
                      <a:pt x="218516" y="18198"/>
                      <a:pt x="212034" y="22087"/>
                    </a:cubicBezTo>
                    <a:cubicBezTo>
                      <a:pt x="210038" y="23285"/>
                      <a:pt x="207617" y="23559"/>
                      <a:pt x="205408" y="24295"/>
                    </a:cubicBezTo>
                    <a:cubicBezTo>
                      <a:pt x="203936" y="25768"/>
                      <a:pt x="203052" y="28418"/>
                      <a:pt x="200991" y="28713"/>
                    </a:cubicBezTo>
                    <a:cubicBezTo>
                      <a:pt x="191117" y="30124"/>
                      <a:pt x="189080" y="25637"/>
                      <a:pt x="183321" y="19878"/>
                    </a:cubicBezTo>
                    <a:cubicBezTo>
                      <a:pt x="177795" y="-2234"/>
                      <a:pt x="186105" y="20454"/>
                      <a:pt x="174486" y="8835"/>
                    </a:cubicBezTo>
                    <a:cubicBezTo>
                      <a:pt x="162867" y="-2784"/>
                      <a:pt x="185555" y="5526"/>
                      <a:pt x="163443" y="0"/>
                    </a:cubicBezTo>
                    <a:cubicBezTo>
                      <a:pt x="136121" y="5463"/>
                      <a:pt x="169403" y="-4823"/>
                      <a:pt x="150191" y="19878"/>
                    </a:cubicBezTo>
                    <a:cubicBezTo>
                      <a:pt x="147442" y="23413"/>
                      <a:pt x="141284" y="21001"/>
                      <a:pt x="136939" y="22087"/>
                    </a:cubicBezTo>
                    <a:cubicBezTo>
                      <a:pt x="132421" y="23216"/>
                      <a:pt x="128338" y="26302"/>
                      <a:pt x="123686" y="26504"/>
                    </a:cubicBezTo>
                    <a:lnTo>
                      <a:pt x="72886" y="28713"/>
                    </a:lnTo>
                    <a:cubicBezTo>
                      <a:pt x="69000" y="40376"/>
                      <a:pt x="68741" y="34048"/>
                      <a:pt x="83930" y="44174"/>
                    </a:cubicBezTo>
                    <a:cubicBezTo>
                      <a:pt x="86139" y="45646"/>
                      <a:pt x="88038" y="47751"/>
                      <a:pt x="90556" y="48591"/>
                    </a:cubicBezTo>
                    <a:cubicBezTo>
                      <a:pt x="104201" y="53140"/>
                      <a:pt x="94865" y="50568"/>
                      <a:pt x="119269" y="53008"/>
                    </a:cubicBezTo>
                    <a:cubicBezTo>
                      <a:pt x="133994" y="52272"/>
                      <a:pt x="148824" y="52707"/>
                      <a:pt x="163443" y="50800"/>
                    </a:cubicBezTo>
                    <a:cubicBezTo>
                      <a:pt x="166075" y="50457"/>
                      <a:pt x="167643" y="47460"/>
                      <a:pt x="170069" y="46382"/>
                    </a:cubicBezTo>
                    <a:cubicBezTo>
                      <a:pt x="174324" y="44491"/>
                      <a:pt x="183321" y="41965"/>
                      <a:pt x="183321" y="41965"/>
                    </a:cubicBezTo>
                    <a:cubicBezTo>
                      <a:pt x="189211" y="42701"/>
                      <a:pt x="196794" y="39977"/>
                      <a:pt x="200991" y="44174"/>
                    </a:cubicBezTo>
                    <a:cubicBezTo>
                      <a:pt x="204158" y="47341"/>
                      <a:pt x="199754" y="53054"/>
                      <a:pt x="198782" y="57426"/>
                    </a:cubicBezTo>
                    <a:cubicBezTo>
                      <a:pt x="196561" y="67417"/>
                      <a:pt x="196920" y="61149"/>
                      <a:pt x="192156" y="70678"/>
                    </a:cubicBezTo>
                    <a:cubicBezTo>
                      <a:pt x="191115" y="72760"/>
                      <a:pt x="190683" y="75095"/>
                      <a:pt x="189947" y="77304"/>
                    </a:cubicBezTo>
                    <a:cubicBezTo>
                      <a:pt x="190683" y="79513"/>
                      <a:pt x="190510" y="82284"/>
                      <a:pt x="192156" y="83930"/>
                    </a:cubicBezTo>
                    <a:cubicBezTo>
                      <a:pt x="193802" y="85576"/>
                      <a:pt x="196786" y="84941"/>
                      <a:pt x="198782" y="86139"/>
                    </a:cubicBezTo>
                    <a:cubicBezTo>
                      <a:pt x="200568" y="87210"/>
                      <a:pt x="201727" y="89084"/>
                      <a:pt x="203200" y="90556"/>
                    </a:cubicBezTo>
                    <a:cubicBezTo>
                      <a:pt x="201573" y="95436"/>
                      <a:pt x="200531" y="105143"/>
                      <a:pt x="194365" y="108226"/>
                    </a:cubicBezTo>
                    <a:cubicBezTo>
                      <a:pt x="190200" y="110308"/>
                      <a:pt x="181113" y="112643"/>
                      <a:pt x="181113" y="112643"/>
                    </a:cubicBezTo>
                    <a:cubicBezTo>
                      <a:pt x="179640" y="114116"/>
                      <a:pt x="178481" y="115990"/>
                      <a:pt x="176695" y="117061"/>
                    </a:cubicBezTo>
                    <a:cubicBezTo>
                      <a:pt x="170349" y="120868"/>
                      <a:pt x="149185" y="121389"/>
                      <a:pt x="147982" y="121478"/>
                    </a:cubicBezTo>
                    <a:cubicBezTo>
                      <a:pt x="135479" y="122404"/>
                      <a:pt x="122950" y="122951"/>
                      <a:pt x="110434" y="123687"/>
                    </a:cubicBezTo>
                    <a:cubicBezTo>
                      <a:pt x="108225" y="125159"/>
                      <a:pt x="104183" y="125476"/>
                      <a:pt x="103808" y="128104"/>
                    </a:cubicBezTo>
                    <a:cubicBezTo>
                      <a:pt x="102248" y="139029"/>
                      <a:pt x="108482" y="139233"/>
                      <a:pt x="114852" y="141356"/>
                    </a:cubicBezTo>
                    <a:cubicBezTo>
                      <a:pt x="116324" y="142829"/>
                      <a:pt x="117406" y="144843"/>
                      <a:pt x="119269" y="145774"/>
                    </a:cubicBezTo>
                    <a:cubicBezTo>
                      <a:pt x="136910" y="154595"/>
                      <a:pt x="162094" y="151599"/>
                      <a:pt x="178904" y="152400"/>
                    </a:cubicBezTo>
                    <a:cubicBezTo>
                      <a:pt x="181113" y="153872"/>
                      <a:pt x="183872" y="154744"/>
                      <a:pt x="185530" y="156817"/>
                    </a:cubicBezTo>
                    <a:cubicBezTo>
                      <a:pt x="194098" y="167526"/>
                      <a:pt x="179908" y="160832"/>
                      <a:pt x="194365" y="165652"/>
                    </a:cubicBezTo>
                    <a:cubicBezTo>
                      <a:pt x="207430" y="178717"/>
                      <a:pt x="200233" y="169248"/>
                      <a:pt x="207617" y="198782"/>
                    </a:cubicBezTo>
                    <a:cubicBezTo>
                      <a:pt x="208658" y="202947"/>
                      <a:pt x="212467" y="205918"/>
                      <a:pt x="214243" y="209826"/>
                    </a:cubicBezTo>
                    <a:cubicBezTo>
                      <a:pt x="216170" y="214065"/>
                      <a:pt x="218660" y="223078"/>
                      <a:pt x="218660" y="223078"/>
                    </a:cubicBezTo>
                    <a:cubicBezTo>
                      <a:pt x="199702" y="229398"/>
                      <a:pt x="229879" y="219721"/>
                      <a:pt x="198782" y="227495"/>
                    </a:cubicBezTo>
                    <a:cubicBezTo>
                      <a:pt x="194265" y="228624"/>
                      <a:pt x="185530" y="231913"/>
                      <a:pt x="185530" y="231913"/>
                    </a:cubicBezTo>
                    <a:cubicBezTo>
                      <a:pt x="183321" y="231177"/>
                      <a:pt x="181163" y="230269"/>
                      <a:pt x="178904" y="229704"/>
                    </a:cubicBezTo>
                    <a:cubicBezTo>
                      <a:pt x="175262" y="228793"/>
                      <a:pt x="171375" y="228813"/>
                      <a:pt x="167860" y="227495"/>
                    </a:cubicBezTo>
                    <a:cubicBezTo>
                      <a:pt x="165375" y="226563"/>
                      <a:pt x="163674" y="224124"/>
                      <a:pt x="161234" y="223078"/>
                    </a:cubicBezTo>
                    <a:cubicBezTo>
                      <a:pt x="158444" y="221882"/>
                      <a:pt x="155319" y="221703"/>
                      <a:pt x="152400" y="220869"/>
                    </a:cubicBezTo>
                    <a:cubicBezTo>
                      <a:pt x="150161" y="220229"/>
                      <a:pt x="148085" y="218933"/>
                      <a:pt x="145773" y="218661"/>
                    </a:cubicBezTo>
                    <a:cubicBezTo>
                      <a:pt x="135510" y="217454"/>
                      <a:pt x="125150" y="217310"/>
                      <a:pt x="114852" y="216452"/>
                    </a:cubicBezTo>
                    <a:cubicBezTo>
                      <a:pt x="107479" y="215837"/>
                      <a:pt x="100127" y="214979"/>
                      <a:pt x="92765" y="214243"/>
                    </a:cubicBezTo>
                    <a:cubicBezTo>
                      <a:pt x="89820" y="212771"/>
                      <a:pt x="87024" y="210951"/>
                      <a:pt x="83930" y="209826"/>
                    </a:cubicBezTo>
                    <a:cubicBezTo>
                      <a:pt x="71978" y="205480"/>
                      <a:pt x="67227" y="205201"/>
                      <a:pt x="55217" y="203200"/>
                    </a:cubicBezTo>
                    <a:cubicBezTo>
                      <a:pt x="52272" y="203936"/>
                      <a:pt x="48066" y="202882"/>
                      <a:pt x="46382" y="205408"/>
                    </a:cubicBezTo>
                    <a:cubicBezTo>
                      <a:pt x="45227" y="207141"/>
                      <a:pt x="48937" y="208895"/>
                      <a:pt x="50800" y="209826"/>
                    </a:cubicBezTo>
                    <a:cubicBezTo>
                      <a:pt x="54965" y="211908"/>
                      <a:pt x="59635" y="212771"/>
                      <a:pt x="64052" y="214243"/>
                    </a:cubicBezTo>
                    <a:cubicBezTo>
                      <a:pt x="66261" y="214979"/>
                      <a:pt x="68596" y="215411"/>
                      <a:pt x="70678" y="216452"/>
                    </a:cubicBezTo>
                    <a:cubicBezTo>
                      <a:pt x="73623" y="217924"/>
                      <a:pt x="76456" y="219646"/>
                      <a:pt x="79513" y="220869"/>
                    </a:cubicBezTo>
                    <a:cubicBezTo>
                      <a:pt x="83836" y="222598"/>
                      <a:pt x="88348" y="223815"/>
                      <a:pt x="92765" y="225287"/>
                    </a:cubicBezTo>
                    <a:lnTo>
                      <a:pt x="99391" y="227495"/>
                    </a:lnTo>
                    <a:cubicBezTo>
                      <a:pt x="102336" y="230440"/>
                      <a:pt x="105669" y="233042"/>
                      <a:pt x="108226" y="236330"/>
                    </a:cubicBezTo>
                    <a:cubicBezTo>
                      <a:pt x="110862" y="239719"/>
                      <a:pt x="112390" y="243857"/>
                      <a:pt x="114852" y="247374"/>
                    </a:cubicBezTo>
                    <a:cubicBezTo>
                      <a:pt x="117555" y="251236"/>
                      <a:pt x="120741" y="254736"/>
                      <a:pt x="123686" y="258417"/>
                    </a:cubicBezTo>
                    <a:cubicBezTo>
                      <a:pt x="133742" y="288580"/>
                      <a:pt x="122771" y="257755"/>
                      <a:pt x="132521" y="280504"/>
                    </a:cubicBezTo>
                    <a:cubicBezTo>
                      <a:pt x="133438" y="282644"/>
                      <a:pt x="132836" y="285777"/>
                      <a:pt x="134730" y="287130"/>
                    </a:cubicBezTo>
                    <a:cubicBezTo>
                      <a:pt x="140059" y="290936"/>
                      <a:pt x="155095" y="292733"/>
                      <a:pt x="161234" y="293756"/>
                    </a:cubicBezTo>
                    <a:cubicBezTo>
                      <a:pt x="158289" y="295229"/>
                      <a:pt x="155139" y="296348"/>
                      <a:pt x="152400" y="298174"/>
                    </a:cubicBezTo>
                    <a:cubicBezTo>
                      <a:pt x="147825" y="301224"/>
                      <a:pt x="146944" y="304993"/>
                      <a:pt x="143565" y="309217"/>
                    </a:cubicBezTo>
                    <a:cubicBezTo>
                      <a:pt x="142264" y="310843"/>
                      <a:pt x="140773" y="312334"/>
                      <a:pt x="139147" y="313635"/>
                    </a:cubicBezTo>
                    <a:cubicBezTo>
                      <a:pt x="128600" y="322072"/>
                      <a:pt x="136779" y="314819"/>
                      <a:pt x="125895" y="320261"/>
                    </a:cubicBezTo>
                    <a:cubicBezTo>
                      <a:pt x="108769" y="328824"/>
                      <a:pt x="129298" y="321335"/>
                      <a:pt x="112643" y="326887"/>
                    </a:cubicBezTo>
                    <a:cubicBezTo>
                      <a:pt x="115588" y="329096"/>
                      <a:pt x="118482" y="331373"/>
                      <a:pt x="121478" y="333513"/>
                    </a:cubicBezTo>
                    <a:cubicBezTo>
                      <a:pt x="137870" y="345221"/>
                      <a:pt x="131843" y="338138"/>
                      <a:pt x="167860" y="340139"/>
                    </a:cubicBezTo>
                    <a:cubicBezTo>
                      <a:pt x="170805" y="340875"/>
                      <a:pt x="173980" y="340990"/>
                      <a:pt x="176695" y="342348"/>
                    </a:cubicBezTo>
                    <a:cubicBezTo>
                      <a:pt x="178558" y="343279"/>
                      <a:pt x="179864" y="345099"/>
                      <a:pt x="181113" y="346765"/>
                    </a:cubicBezTo>
                    <a:cubicBezTo>
                      <a:pt x="196101" y="366749"/>
                      <a:pt x="184232" y="354302"/>
                      <a:pt x="194365" y="364435"/>
                    </a:cubicBezTo>
                    <a:cubicBezTo>
                      <a:pt x="199338" y="384330"/>
                      <a:pt x="192034" y="360550"/>
                      <a:pt x="207617" y="386521"/>
                    </a:cubicBezTo>
                    <a:cubicBezTo>
                      <a:pt x="209179" y="389124"/>
                      <a:pt x="208630" y="392566"/>
                      <a:pt x="209826" y="395356"/>
                    </a:cubicBezTo>
                    <a:cubicBezTo>
                      <a:pt x="210872" y="397796"/>
                      <a:pt x="213056" y="399608"/>
                      <a:pt x="214243" y="401982"/>
                    </a:cubicBezTo>
                    <a:cubicBezTo>
                      <a:pt x="215284" y="404064"/>
                      <a:pt x="215812" y="406369"/>
                      <a:pt x="216452" y="408608"/>
                    </a:cubicBezTo>
                    <a:cubicBezTo>
                      <a:pt x="217286" y="411527"/>
                      <a:pt x="217303" y="414728"/>
                      <a:pt x="218660" y="417443"/>
                    </a:cubicBezTo>
                    <a:cubicBezTo>
                      <a:pt x="219591" y="419306"/>
                      <a:pt x="221605" y="420388"/>
                      <a:pt x="223078" y="421861"/>
                    </a:cubicBezTo>
                    <a:cubicBezTo>
                      <a:pt x="222342" y="425542"/>
                      <a:pt x="222422" y="429487"/>
                      <a:pt x="220869" y="432904"/>
                    </a:cubicBezTo>
                    <a:cubicBezTo>
                      <a:pt x="218672" y="437737"/>
                      <a:pt x="212034" y="446156"/>
                      <a:pt x="212034" y="446156"/>
                    </a:cubicBezTo>
                    <a:lnTo>
                      <a:pt x="203200" y="472661"/>
                    </a:lnTo>
                    <a:cubicBezTo>
                      <a:pt x="201947" y="476422"/>
                      <a:pt x="200883" y="480342"/>
                      <a:pt x="198782" y="483704"/>
                    </a:cubicBezTo>
                    <a:cubicBezTo>
                      <a:pt x="197126" y="486353"/>
                      <a:pt x="194074" y="487864"/>
                      <a:pt x="192156" y="490330"/>
                    </a:cubicBezTo>
                    <a:cubicBezTo>
                      <a:pt x="186499" y="497603"/>
                      <a:pt x="185413" y="504731"/>
                      <a:pt x="176695" y="508000"/>
                    </a:cubicBezTo>
                    <a:cubicBezTo>
                      <a:pt x="173180" y="509318"/>
                      <a:pt x="169294" y="509298"/>
                      <a:pt x="165652" y="510208"/>
                    </a:cubicBezTo>
                    <a:cubicBezTo>
                      <a:pt x="163393" y="510773"/>
                      <a:pt x="161285" y="511852"/>
                      <a:pt x="159026" y="512417"/>
                    </a:cubicBezTo>
                    <a:cubicBezTo>
                      <a:pt x="155384" y="513328"/>
                      <a:pt x="151624" y="513715"/>
                      <a:pt x="147982" y="514626"/>
                    </a:cubicBezTo>
                    <a:cubicBezTo>
                      <a:pt x="145723" y="515191"/>
                      <a:pt x="143615" y="516270"/>
                      <a:pt x="141356" y="516835"/>
                    </a:cubicBezTo>
                    <a:cubicBezTo>
                      <a:pt x="137714" y="517745"/>
                      <a:pt x="133994" y="518307"/>
                      <a:pt x="130313" y="519043"/>
                    </a:cubicBezTo>
                    <a:cubicBezTo>
                      <a:pt x="126204" y="523152"/>
                      <a:pt x="124842" y="525091"/>
                      <a:pt x="119269" y="527878"/>
                    </a:cubicBezTo>
                    <a:cubicBezTo>
                      <a:pt x="117187" y="528919"/>
                      <a:pt x="114852" y="529351"/>
                      <a:pt x="112643" y="530087"/>
                    </a:cubicBezTo>
                    <a:cubicBezTo>
                      <a:pt x="110434" y="533032"/>
                      <a:pt x="108845" y="536565"/>
                      <a:pt x="106017" y="538921"/>
                    </a:cubicBezTo>
                    <a:cubicBezTo>
                      <a:pt x="104228" y="540411"/>
                      <a:pt x="101473" y="540089"/>
                      <a:pt x="99391" y="541130"/>
                    </a:cubicBezTo>
                    <a:cubicBezTo>
                      <a:pt x="82273" y="549690"/>
                      <a:pt x="102786" y="542209"/>
                      <a:pt x="86139" y="547756"/>
                    </a:cubicBezTo>
                    <a:cubicBezTo>
                      <a:pt x="83930" y="549229"/>
                      <a:pt x="81939" y="551096"/>
                      <a:pt x="79513" y="552174"/>
                    </a:cubicBezTo>
                    <a:cubicBezTo>
                      <a:pt x="54547" y="563270"/>
                      <a:pt x="27006" y="557900"/>
                      <a:pt x="0" y="558800"/>
                    </a:cubicBezTo>
                    <a:cubicBezTo>
                      <a:pt x="31504" y="569300"/>
                      <a:pt x="-1286" y="558747"/>
                      <a:pt x="22086" y="565426"/>
                    </a:cubicBezTo>
                    <a:cubicBezTo>
                      <a:pt x="24325" y="566066"/>
                      <a:pt x="26400" y="567363"/>
                      <a:pt x="28713" y="567635"/>
                    </a:cubicBezTo>
                    <a:cubicBezTo>
                      <a:pt x="38975" y="568842"/>
                      <a:pt x="49327" y="569107"/>
                      <a:pt x="59634" y="569843"/>
                    </a:cubicBezTo>
                    <a:cubicBezTo>
                      <a:pt x="68807" y="572901"/>
                      <a:pt x="67236" y="573526"/>
                      <a:pt x="79513" y="569843"/>
                    </a:cubicBezTo>
                    <a:cubicBezTo>
                      <a:pt x="82666" y="568897"/>
                      <a:pt x="85171" y="566292"/>
                      <a:pt x="88347" y="565426"/>
                    </a:cubicBezTo>
                    <a:cubicBezTo>
                      <a:pt x="93370" y="564056"/>
                      <a:pt x="98654" y="563953"/>
                      <a:pt x="103808" y="563217"/>
                    </a:cubicBezTo>
                    <a:cubicBezTo>
                      <a:pt x="105281" y="561745"/>
                      <a:pt x="106440" y="559871"/>
                      <a:pt x="108226" y="558800"/>
                    </a:cubicBezTo>
                    <a:cubicBezTo>
                      <a:pt x="110222" y="557602"/>
                      <a:pt x="112712" y="557508"/>
                      <a:pt x="114852" y="556591"/>
                    </a:cubicBezTo>
                    <a:cubicBezTo>
                      <a:pt x="117878" y="555294"/>
                      <a:pt x="120741" y="553646"/>
                      <a:pt x="123686" y="552174"/>
                    </a:cubicBezTo>
                    <a:cubicBezTo>
                      <a:pt x="136202" y="552910"/>
                      <a:pt x="150020" y="548775"/>
                      <a:pt x="161234" y="554382"/>
                    </a:cubicBezTo>
                    <a:cubicBezTo>
                      <a:pt x="165890" y="556710"/>
                      <a:pt x="159957" y="564721"/>
                      <a:pt x="159026" y="569843"/>
                    </a:cubicBezTo>
                    <a:cubicBezTo>
                      <a:pt x="158478" y="572857"/>
                      <a:pt x="153497" y="591656"/>
                      <a:pt x="152400" y="591930"/>
                    </a:cubicBezTo>
                    <a:cubicBezTo>
                      <a:pt x="125024" y="598775"/>
                      <a:pt x="167955" y="587801"/>
                      <a:pt x="130313" y="598556"/>
                    </a:cubicBezTo>
                    <a:cubicBezTo>
                      <a:pt x="124475" y="600224"/>
                      <a:pt x="112643" y="602974"/>
                      <a:pt x="112643" y="602974"/>
                    </a:cubicBezTo>
                    <a:cubicBezTo>
                      <a:pt x="111171" y="605183"/>
                      <a:pt x="110103" y="607723"/>
                      <a:pt x="108226" y="609600"/>
                    </a:cubicBezTo>
                    <a:cubicBezTo>
                      <a:pt x="102316" y="615510"/>
                      <a:pt x="101555" y="611875"/>
                      <a:pt x="97182" y="618435"/>
                    </a:cubicBezTo>
                    <a:cubicBezTo>
                      <a:pt x="91470" y="627003"/>
                      <a:pt x="94678" y="626659"/>
                      <a:pt x="88347" y="633895"/>
                    </a:cubicBezTo>
                    <a:cubicBezTo>
                      <a:pt x="88319" y="633927"/>
                      <a:pt x="75990" y="646252"/>
                      <a:pt x="72886" y="649356"/>
                    </a:cubicBezTo>
                    <a:cubicBezTo>
                      <a:pt x="71240" y="651002"/>
                      <a:pt x="68440" y="650748"/>
                      <a:pt x="66260" y="651565"/>
                    </a:cubicBezTo>
                    <a:cubicBezTo>
                      <a:pt x="62548" y="652957"/>
                      <a:pt x="58763" y="654209"/>
                      <a:pt x="55217" y="655982"/>
                    </a:cubicBezTo>
                    <a:cubicBezTo>
                      <a:pt x="49647" y="658767"/>
                      <a:pt x="48281" y="660710"/>
                      <a:pt x="44173" y="664817"/>
                    </a:cubicBezTo>
                    <a:cubicBezTo>
                      <a:pt x="46382" y="665553"/>
                      <a:pt x="48486" y="667283"/>
                      <a:pt x="50800" y="667026"/>
                    </a:cubicBezTo>
                    <a:cubicBezTo>
                      <a:pt x="55428" y="666512"/>
                      <a:pt x="59635" y="664080"/>
                      <a:pt x="64052" y="662608"/>
                    </a:cubicBezTo>
                    <a:lnTo>
                      <a:pt x="70678" y="660400"/>
                    </a:lnTo>
                    <a:cubicBezTo>
                      <a:pt x="76438" y="658481"/>
                      <a:pt x="88347" y="655982"/>
                      <a:pt x="88347" y="655982"/>
                    </a:cubicBezTo>
                    <a:cubicBezTo>
                      <a:pt x="92028" y="652301"/>
                      <a:pt x="94452" y="646585"/>
                      <a:pt x="99391" y="644939"/>
                    </a:cubicBezTo>
                    <a:cubicBezTo>
                      <a:pt x="101600" y="644203"/>
                      <a:pt x="103758" y="643295"/>
                      <a:pt x="106017" y="642730"/>
                    </a:cubicBezTo>
                    <a:cubicBezTo>
                      <a:pt x="109659" y="641819"/>
                      <a:pt x="113395" y="641335"/>
                      <a:pt x="117060" y="640521"/>
                    </a:cubicBezTo>
                    <a:cubicBezTo>
                      <a:pt x="120023" y="639863"/>
                      <a:pt x="122950" y="639049"/>
                      <a:pt x="125895" y="638313"/>
                    </a:cubicBezTo>
                    <a:cubicBezTo>
                      <a:pt x="128104" y="636840"/>
                      <a:pt x="129869" y="633774"/>
                      <a:pt x="132521" y="633895"/>
                    </a:cubicBezTo>
                    <a:cubicBezTo>
                      <a:pt x="146668" y="634538"/>
                      <a:pt x="161252" y="635479"/>
                      <a:pt x="174486" y="640521"/>
                    </a:cubicBezTo>
                    <a:cubicBezTo>
                      <a:pt x="178191" y="641933"/>
                      <a:pt x="177512" y="647853"/>
                      <a:pt x="178904" y="651565"/>
                    </a:cubicBezTo>
                    <a:cubicBezTo>
                      <a:pt x="182692" y="661666"/>
                      <a:pt x="180024" y="656047"/>
                      <a:pt x="183321" y="669235"/>
                    </a:cubicBezTo>
                    <a:cubicBezTo>
                      <a:pt x="183886" y="671494"/>
                      <a:pt x="184890" y="673622"/>
                      <a:pt x="185530" y="675861"/>
                    </a:cubicBezTo>
                    <a:cubicBezTo>
                      <a:pt x="186364" y="678780"/>
                      <a:pt x="187003" y="681750"/>
                      <a:pt x="187739" y="684695"/>
                    </a:cubicBezTo>
                    <a:cubicBezTo>
                      <a:pt x="187003" y="689113"/>
                      <a:pt x="188479" y="694577"/>
                      <a:pt x="185530" y="697948"/>
                    </a:cubicBezTo>
                    <a:cubicBezTo>
                      <a:pt x="182299" y="701640"/>
                      <a:pt x="163146" y="703658"/>
                      <a:pt x="159026" y="704574"/>
                    </a:cubicBezTo>
                    <a:cubicBezTo>
                      <a:pt x="156753" y="705079"/>
                      <a:pt x="154609" y="706046"/>
                      <a:pt x="152400" y="706782"/>
                    </a:cubicBezTo>
                    <a:cubicBezTo>
                      <a:pt x="150191" y="708255"/>
                      <a:pt x="145773" y="708545"/>
                      <a:pt x="145773" y="711200"/>
                    </a:cubicBezTo>
                    <a:cubicBezTo>
                      <a:pt x="145773" y="713528"/>
                      <a:pt x="150317" y="712367"/>
                      <a:pt x="152400" y="713408"/>
                    </a:cubicBezTo>
                    <a:cubicBezTo>
                      <a:pt x="154774" y="714595"/>
                      <a:pt x="156817" y="716353"/>
                      <a:pt x="159026" y="717826"/>
                    </a:cubicBezTo>
                    <a:cubicBezTo>
                      <a:pt x="159762" y="720035"/>
                      <a:pt x="160036" y="722456"/>
                      <a:pt x="161234" y="724452"/>
                    </a:cubicBezTo>
                    <a:cubicBezTo>
                      <a:pt x="167369" y="734676"/>
                      <a:pt x="164915" y="722242"/>
                      <a:pt x="167860" y="735495"/>
                    </a:cubicBezTo>
                    <a:cubicBezTo>
                      <a:pt x="168831" y="739867"/>
                      <a:pt x="169268" y="744342"/>
                      <a:pt x="170069" y="748748"/>
                    </a:cubicBezTo>
                    <a:cubicBezTo>
                      <a:pt x="171937" y="759020"/>
                      <a:pt x="172125" y="759179"/>
                      <a:pt x="174486" y="768626"/>
                    </a:cubicBezTo>
                    <a:cubicBezTo>
                      <a:pt x="172277" y="771571"/>
                      <a:pt x="170463" y="774858"/>
                      <a:pt x="167860" y="777461"/>
                    </a:cubicBezTo>
                    <a:cubicBezTo>
                      <a:pt x="165983" y="779338"/>
                      <a:pt x="162706" y="779669"/>
                      <a:pt x="161234" y="781878"/>
                    </a:cubicBezTo>
                    <a:cubicBezTo>
                      <a:pt x="159550" y="784404"/>
                      <a:pt x="160222" y="787923"/>
                      <a:pt x="159026" y="790713"/>
                    </a:cubicBezTo>
                    <a:cubicBezTo>
                      <a:pt x="157980" y="793153"/>
                      <a:pt x="156081" y="795130"/>
                      <a:pt x="154608" y="797339"/>
                    </a:cubicBezTo>
                    <a:cubicBezTo>
                      <a:pt x="155344" y="801756"/>
                      <a:pt x="155939" y="806200"/>
                      <a:pt x="156817" y="810591"/>
                    </a:cubicBezTo>
                    <a:cubicBezTo>
                      <a:pt x="157412" y="813568"/>
                      <a:pt x="159026" y="816390"/>
                      <a:pt x="159026" y="819426"/>
                    </a:cubicBezTo>
                    <a:cubicBezTo>
                      <a:pt x="159026" y="837846"/>
                      <a:pt x="158591" y="856308"/>
                      <a:pt x="156817" y="874643"/>
                    </a:cubicBezTo>
                    <a:cubicBezTo>
                      <a:pt x="156368" y="879278"/>
                      <a:pt x="155692" y="884603"/>
                      <a:pt x="152400" y="887895"/>
                    </a:cubicBezTo>
                    <a:cubicBezTo>
                      <a:pt x="131092" y="909203"/>
                      <a:pt x="150149" y="893439"/>
                      <a:pt x="134730" y="901148"/>
                    </a:cubicBezTo>
                    <a:cubicBezTo>
                      <a:pt x="132356" y="902335"/>
                      <a:pt x="130177" y="903907"/>
                      <a:pt x="128104" y="905565"/>
                    </a:cubicBezTo>
                    <a:cubicBezTo>
                      <a:pt x="126478" y="906866"/>
                      <a:pt x="125549" y="909051"/>
                      <a:pt x="123686" y="909982"/>
                    </a:cubicBezTo>
                    <a:cubicBezTo>
                      <a:pt x="119521" y="912064"/>
                      <a:pt x="114851" y="912927"/>
                      <a:pt x="110434" y="914400"/>
                    </a:cubicBezTo>
                    <a:cubicBezTo>
                      <a:pt x="103943" y="916564"/>
                      <a:pt x="104220" y="919613"/>
                      <a:pt x="99391" y="923235"/>
                    </a:cubicBezTo>
                    <a:cubicBezTo>
                      <a:pt x="87242" y="932347"/>
                      <a:pt x="89842" y="930834"/>
                      <a:pt x="79513" y="934278"/>
                    </a:cubicBezTo>
                    <a:cubicBezTo>
                      <a:pt x="78040" y="935750"/>
                      <a:pt x="76396" y="937069"/>
                      <a:pt x="75095" y="938695"/>
                    </a:cubicBezTo>
                    <a:cubicBezTo>
                      <a:pt x="73437" y="940768"/>
                      <a:pt x="72555" y="943444"/>
                      <a:pt x="70678" y="945321"/>
                    </a:cubicBezTo>
                    <a:cubicBezTo>
                      <a:pt x="59202" y="956798"/>
                      <a:pt x="68375" y="943231"/>
                      <a:pt x="59634" y="954156"/>
                    </a:cubicBezTo>
                    <a:cubicBezTo>
                      <a:pt x="46239" y="970898"/>
                      <a:pt x="62798" y="951090"/>
                      <a:pt x="53008" y="967408"/>
                    </a:cubicBezTo>
                    <a:cubicBezTo>
                      <a:pt x="51937" y="969194"/>
                      <a:pt x="50063" y="970353"/>
                      <a:pt x="48591" y="971826"/>
                    </a:cubicBezTo>
                    <a:lnTo>
                      <a:pt x="44173" y="985078"/>
                    </a:lnTo>
                    <a:lnTo>
                      <a:pt x="41965" y="991704"/>
                    </a:lnTo>
                    <a:cubicBezTo>
                      <a:pt x="44174" y="992440"/>
                      <a:pt x="46281" y="994202"/>
                      <a:pt x="48591" y="993913"/>
                    </a:cubicBezTo>
                    <a:cubicBezTo>
                      <a:pt x="60140" y="992469"/>
                      <a:pt x="65173" y="983956"/>
                      <a:pt x="72886" y="976243"/>
                    </a:cubicBezTo>
                    <a:lnTo>
                      <a:pt x="77304" y="971826"/>
                    </a:lnTo>
                    <a:cubicBezTo>
                      <a:pt x="79038" y="968358"/>
                      <a:pt x="83015" y="959489"/>
                      <a:pt x="86139" y="956365"/>
                    </a:cubicBezTo>
                    <a:cubicBezTo>
                      <a:pt x="88016" y="954488"/>
                      <a:pt x="90605" y="953491"/>
                      <a:pt x="92765" y="951948"/>
                    </a:cubicBezTo>
                    <a:cubicBezTo>
                      <a:pt x="95105" y="950276"/>
                      <a:pt x="104751" y="942642"/>
                      <a:pt x="108226" y="940904"/>
                    </a:cubicBezTo>
                    <a:cubicBezTo>
                      <a:pt x="110308" y="939863"/>
                      <a:pt x="112770" y="939736"/>
                      <a:pt x="114852" y="938695"/>
                    </a:cubicBezTo>
                    <a:cubicBezTo>
                      <a:pt x="121691" y="935275"/>
                      <a:pt x="123307" y="931656"/>
                      <a:pt x="130313" y="927652"/>
                    </a:cubicBezTo>
                    <a:cubicBezTo>
                      <a:pt x="132334" y="926497"/>
                      <a:pt x="134730" y="926179"/>
                      <a:pt x="136939" y="925443"/>
                    </a:cubicBezTo>
                    <a:cubicBezTo>
                      <a:pt x="170069" y="926179"/>
                      <a:pt x="203256" y="925585"/>
                      <a:pt x="236330" y="927652"/>
                    </a:cubicBezTo>
                    <a:cubicBezTo>
                      <a:pt x="247949" y="928378"/>
                      <a:pt x="239436" y="933921"/>
                      <a:pt x="245165" y="938695"/>
                    </a:cubicBezTo>
                    <a:cubicBezTo>
                      <a:pt x="246930" y="940166"/>
                      <a:pt x="259164" y="944098"/>
                      <a:pt x="262834" y="945321"/>
                    </a:cubicBezTo>
                    <a:cubicBezTo>
                      <a:pt x="270196" y="943849"/>
                      <a:pt x="279612" y="946213"/>
                      <a:pt x="284921" y="940904"/>
                    </a:cubicBezTo>
                    <a:cubicBezTo>
                      <a:pt x="287549" y="938276"/>
                      <a:pt x="278592" y="924033"/>
                      <a:pt x="276086" y="921026"/>
                    </a:cubicBezTo>
                    <a:cubicBezTo>
                      <a:pt x="274086" y="918626"/>
                      <a:pt x="272059" y="916133"/>
                      <a:pt x="269460" y="914400"/>
                    </a:cubicBezTo>
                    <a:cubicBezTo>
                      <a:pt x="267523" y="913109"/>
                      <a:pt x="265043" y="912927"/>
                      <a:pt x="262834" y="912191"/>
                    </a:cubicBezTo>
                    <a:cubicBezTo>
                      <a:pt x="261362" y="909982"/>
                      <a:pt x="260294" y="907442"/>
                      <a:pt x="258417" y="905565"/>
                    </a:cubicBezTo>
                    <a:cubicBezTo>
                      <a:pt x="256540" y="903688"/>
                      <a:pt x="253062" y="903478"/>
                      <a:pt x="251791" y="901148"/>
                    </a:cubicBezTo>
                    <a:cubicBezTo>
                      <a:pt x="248446" y="895016"/>
                      <a:pt x="247374" y="887895"/>
                      <a:pt x="245165" y="881269"/>
                    </a:cubicBezTo>
                    <a:cubicBezTo>
                      <a:pt x="244326" y="878751"/>
                      <a:pt x="242220" y="876852"/>
                      <a:pt x="240747" y="874643"/>
                    </a:cubicBezTo>
                    <a:cubicBezTo>
                      <a:pt x="232698" y="850489"/>
                      <a:pt x="245534" y="887068"/>
                      <a:pt x="234121" y="861391"/>
                    </a:cubicBezTo>
                    <a:cubicBezTo>
                      <a:pt x="229924" y="851947"/>
                      <a:pt x="230064" y="848296"/>
                      <a:pt x="227495" y="839304"/>
                    </a:cubicBezTo>
                    <a:cubicBezTo>
                      <a:pt x="226855" y="837065"/>
                      <a:pt x="226441" y="834699"/>
                      <a:pt x="225286" y="832678"/>
                    </a:cubicBezTo>
                    <a:cubicBezTo>
                      <a:pt x="223460" y="829482"/>
                      <a:pt x="220869" y="826788"/>
                      <a:pt x="218660" y="823843"/>
                    </a:cubicBezTo>
                    <a:cubicBezTo>
                      <a:pt x="213404" y="808073"/>
                      <a:pt x="216826" y="814465"/>
                      <a:pt x="209826" y="803965"/>
                    </a:cubicBezTo>
                    <a:cubicBezTo>
                      <a:pt x="202635" y="775202"/>
                      <a:pt x="200321" y="786101"/>
                      <a:pt x="205408" y="770835"/>
                    </a:cubicBezTo>
                    <a:cubicBezTo>
                      <a:pt x="206144" y="762000"/>
                      <a:pt x="206985" y="753173"/>
                      <a:pt x="207617" y="744330"/>
                    </a:cubicBezTo>
                    <a:cubicBezTo>
                      <a:pt x="210399" y="705383"/>
                      <a:pt x="206010" y="720442"/>
                      <a:pt x="212034" y="702365"/>
                    </a:cubicBezTo>
                    <a:cubicBezTo>
                      <a:pt x="212770" y="695003"/>
                      <a:pt x="213118" y="687591"/>
                      <a:pt x="214243" y="680278"/>
                    </a:cubicBezTo>
                    <a:cubicBezTo>
                      <a:pt x="214597" y="677977"/>
                      <a:pt x="215055" y="675515"/>
                      <a:pt x="216452" y="673652"/>
                    </a:cubicBezTo>
                    <a:cubicBezTo>
                      <a:pt x="219575" y="669487"/>
                      <a:pt x="223814" y="666289"/>
                      <a:pt x="227495" y="662608"/>
                    </a:cubicBezTo>
                    <a:lnTo>
                      <a:pt x="231913" y="658191"/>
                    </a:lnTo>
                    <a:cubicBezTo>
                      <a:pt x="237066" y="658927"/>
                      <a:pt x="242434" y="658754"/>
                      <a:pt x="247373" y="660400"/>
                    </a:cubicBezTo>
                    <a:cubicBezTo>
                      <a:pt x="249349" y="661059"/>
                      <a:pt x="249928" y="663886"/>
                      <a:pt x="251791" y="664817"/>
                    </a:cubicBezTo>
                    <a:cubicBezTo>
                      <a:pt x="255956" y="666899"/>
                      <a:pt x="260626" y="667762"/>
                      <a:pt x="265043" y="669235"/>
                    </a:cubicBezTo>
                    <a:lnTo>
                      <a:pt x="265043" y="669235"/>
                    </a:lnTo>
                    <a:cubicBezTo>
                      <a:pt x="268724" y="669971"/>
                      <a:pt x="272444" y="670533"/>
                      <a:pt x="276086" y="671443"/>
                    </a:cubicBezTo>
                    <a:cubicBezTo>
                      <a:pt x="278345" y="672008"/>
                      <a:pt x="280422" y="673235"/>
                      <a:pt x="282713" y="673652"/>
                    </a:cubicBezTo>
                    <a:cubicBezTo>
                      <a:pt x="288553" y="674714"/>
                      <a:pt x="294492" y="675125"/>
                      <a:pt x="300382" y="675861"/>
                    </a:cubicBezTo>
                    <a:cubicBezTo>
                      <a:pt x="302591" y="675125"/>
                      <a:pt x="307744" y="675861"/>
                      <a:pt x="307008" y="673652"/>
                    </a:cubicBezTo>
                    <a:cubicBezTo>
                      <a:pt x="305967" y="670528"/>
                      <a:pt x="300913" y="671061"/>
                      <a:pt x="298173" y="669235"/>
                    </a:cubicBezTo>
                    <a:cubicBezTo>
                      <a:pt x="296440" y="668080"/>
                      <a:pt x="295542" y="665889"/>
                      <a:pt x="293756" y="664817"/>
                    </a:cubicBezTo>
                    <a:cubicBezTo>
                      <a:pt x="291760" y="663619"/>
                      <a:pt x="289212" y="663649"/>
                      <a:pt x="287130" y="662608"/>
                    </a:cubicBezTo>
                    <a:cubicBezTo>
                      <a:pt x="280892" y="659489"/>
                      <a:pt x="268085" y="650649"/>
                      <a:pt x="262834" y="647148"/>
                    </a:cubicBezTo>
                    <a:lnTo>
                      <a:pt x="256208" y="642730"/>
                    </a:lnTo>
                    <a:lnTo>
                      <a:pt x="249582" y="638313"/>
                    </a:lnTo>
                    <a:lnTo>
                      <a:pt x="236330" y="618435"/>
                    </a:lnTo>
                    <a:cubicBezTo>
                      <a:pt x="227136" y="604643"/>
                      <a:pt x="235596" y="614756"/>
                      <a:pt x="229704" y="602974"/>
                    </a:cubicBezTo>
                    <a:cubicBezTo>
                      <a:pt x="228517" y="600600"/>
                      <a:pt x="226759" y="598557"/>
                      <a:pt x="225286" y="596348"/>
                    </a:cubicBezTo>
                    <a:cubicBezTo>
                      <a:pt x="222037" y="580097"/>
                      <a:pt x="225161" y="588429"/>
                      <a:pt x="214243" y="572052"/>
                    </a:cubicBezTo>
                    <a:lnTo>
                      <a:pt x="209826" y="565426"/>
                    </a:lnTo>
                    <a:cubicBezTo>
                      <a:pt x="210562" y="561745"/>
                      <a:pt x="210555" y="557833"/>
                      <a:pt x="212034" y="554382"/>
                    </a:cubicBezTo>
                    <a:cubicBezTo>
                      <a:pt x="220056" y="535662"/>
                      <a:pt x="213605" y="566090"/>
                      <a:pt x="218660" y="543339"/>
                    </a:cubicBezTo>
                    <a:cubicBezTo>
                      <a:pt x="219631" y="538967"/>
                      <a:pt x="219991" y="534478"/>
                      <a:pt x="220869" y="530087"/>
                    </a:cubicBezTo>
                    <a:cubicBezTo>
                      <a:pt x="221464" y="527110"/>
                      <a:pt x="222244" y="524171"/>
                      <a:pt x="223078" y="521252"/>
                    </a:cubicBezTo>
                    <a:cubicBezTo>
                      <a:pt x="223718" y="519013"/>
                      <a:pt x="224781" y="516899"/>
                      <a:pt x="225286" y="514626"/>
                    </a:cubicBezTo>
                    <a:cubicBezTo>
                      <a:pt x="226257" y="510254"/>
                      <a:pt x="226617" y="505765"/>
                      <a:pt x="227495" y="501374"/>
                    </a:cubicBezTo>
                    <a:cubicBezTo>
                      <a:pt x="228115" y="498277"/>
                      <a:pt x="232915" y="479689"/>
                      <a:pt x="234121" y="479287"/>
                    </a:cubicBezTo>
                    <a:lnTo>
                      <a:pt x="240747" y="477078"/>
                    </a:lnTo>
                    <a:cubicBezTo>
                      <a:pt x="245901" y="477814"/>
                      <a:pt x="251222" y="477791"/>
                      <a:pt x="256208" y="479287"/>
                    </a:cubicBezTo>
                    <a:cubicBezTo>
                      <a:pt x="258750" y="480050"/>
                      <a:pt x="260349" y="482772"/>
                      <a:pt x="262834" y="483704"/>
                    </a:cubicBezTo>
                    <a:cubicBezTo>
                      <a:pt x="266349" y="485022"/>
                      <a:pt x="270197" y="485177"/>
                      <a:pt x="273878" y="485913"/>
                    </a:cubicBezTo>
                    <a:cubicBezTo>
                      <a:pt x="276823" y="487385"/>
                      <a:pt x="279589" y="489289"/>
                      <a:pt x="282713" y="490330"/>
                    </a:cubicBezTo>
                    <a:cubicBezTo>
                      <a:pt x="286274" y="491517"/>
                      <a:pt x="290114" y="491628"/>
                      <a:pt x="293756" y="492539"/>
                    </a:cubicBezTo>
                    <a:cubicBezTo>
                      <a:pt x="296015" y="493104"/>
                      <a:pt x="298143" y="494108"/>
                      <a:pt x="300382" y="494748"/>
                    </a:cubicBezTo>
                    <a:cubicBezTo>
                      <a:pt x="303301" y="495582"/>
                      <a:pt x="306272" y="496220"/>
                      <a:pt x="309217" y="496956"/>
                    </a:cubicBezTo>
                    <a:cubicBezTo>
                      <a:pt x="315107" y="496220"/>
                      <a:pt x="321697" y="497630"/>
                      <a:pt x="326886" y="494748"/>
                    </a:cubicBezTo>
                    <a:cubicBezTo>
                      <a:pt x="329540" y="493274"/>
                      <a:pt x="329095" y="488949"/>
                      <a:pt x="329095" y="485913"/>
                    </a:cubicBezTo>
                    <a:cubicBezTo>
                      <a:pt x="329095" y="471905"/>
                      <a:pt x="327622" y="457936"/>
                      <a:pt x="326886" y="443948"/>
                    </a:cubicBezTo>
                    <a:cubicBezTo>
                      <a:pt x="324677" y="444684"/>
                      <a:pt x="322588" y="446156"/>
                      <a:pt x="320260" y="446156"/>
                    </a:cubicBezTo>
                    <a:cubicBezTo>
                      <a:pt x="315782" y="446156"/>
                      <a:pt x="311188" y="445556"/>
                      <a:pt x="307008" y="443948"/>
                    </a:cubicBezTo>
                    <a:cubicBezTo>
                      <a:pt x="296104" y="439755"/>
                      <a:pt x="288287" y="431898"/>
                      <a:pt x="278295" y="426278"/>
                    </a:cubicBezTo>
                    <a:cubicBezTo>
                      <a:pt x="271121" y="422243"/>
                      <a:pt x="256208" y="415235"/>
                      <a:pt x="256208" y="415235"/>
                    </a:cubicBezTo>
                    <a:cubicBezTo>
                      <a:pt x="244107" y="403132"/>
                      <a:pt x="263859" y="421121"/>
                      <a:pt x="236330" y="408608"/>
                    </a:cubicBezTo>
                    <a:cubicBezTo>
                      <a:pt x="232865" y="407033"/>
                      <a:pt x="217132" y="387337"/>
                      <a:pt x="216452" y="386521"/>
                    </a:cubicBezTo>
                    <a:cubicBezTo>
                      <a:pt x="215716" y="384312"/>
                      <a:pt x="214243" y="382223"/>
                      <a:pt x="214243" y="379895"/>
                    </a:cubicBezTo>
                    <a:cubicBezTo>
                      <a:pt x="214243" y="347345"/>
                      <a:pt x="216555" y="360023"/>
                      <a:pt x="254000" y="362226"/>
                    </a:cubicBezTo>
                    <a:cubicBezTo>
                      <a:pt x="268825" y="367168"/>
                      <a:pt x="265424" y="366643"/>
                      <a:pt x="291547" y="366643"/>
                    </a:cubicBezTo>
                    <a:cubicBezTo>
                      <a:pt x="293875" y="366643"/>
                      <a:pt x="295964" y="365171"/>
                      <a:pt x="298173" y="364435"/>
                    </a:cubicBezTo>
                    <a:cubicBezTo>
                      <a:pt x="297437" y="358545"/>
                      <a:pt x="297671" y="352450"/>
                      <a:pt x="295965" y="346765"/>
                    </a:cubicBezTo>
                    <a:cubicBezTo>
                      <a:pt x="294658" y="342409"/>
                      <a:pt x="284809" y="339502"/>
                      <a:pt x="282713" y="337930"/>
                    </a:cubicBezTo>
                    <a:cubicBezTo>
                      <a:pt x="279381" y="335431"/>
                      <a:pt x="276021" y="332666"/>
                      <a:pt x="273878" y="329095"/>
                    </a:cubicBezTo>
                    <a:cubicBezTo>
                      <a:pt x="270002" y="322636"/>
                      <a:pt x="267088" y="317381"/>
                      <a:pt x="262834" y="311426"/>
                    </a:cubicBezTo>
                    <a:cubicBezTo>
                      <a:pt x="260694" y="308431"/>
                      <a:pt x="258417" y="305536"/>
                      <a:pt x="256208" y="302591"/>
                    </a:cubicBezTo>
                    <a:cubicBezTo>
                      <a:pt x="254636" y="297874"/>
                      <a:pt x="252484" y="291979"/>
                      <a:pt x="251791" y="287130"/>
                    </a:cubicBezTo>
                    <a:cubicBezTo>
                      <a:pt x="250744" y="279805"/>
                      <a:pt x="250707" y="272356"/>
                      <a:pt x="249582" y="265043"/>
                    </a:cubicBezTo>
                    <a:cubicBezTo>
                      <a:pt x="249228" y="262742"/>
                      <a:pt x="247938" y="260676"/>
                      <a:pt x="247373" y="258417"/>
                    </a:cubicBezTo>
                    <a:cubicBezTo>
                      <a:pt x="246463" y="254775"/>
                      <a:pt x="246075" y="251016"/>
                      <a:pt x="245165" y="247374"/>
                    </a:cubicBezTo>
                    <a:cubicBezTo>
                      <a:pt x="244600" y="245115"/>
                      <a:pt x="243521" y="243007"/>
                      <a:pt x="242956" y="240748"/>
                    </a:cubicBezTo>
                    <a:cubicBezTo>
                      <a:pt x="242045" y="237106"/>
                      <a:pt x="241561" y="233369"/>
                      <a:pt x="240747" y="229704"/>
                    </a:cubicBezTo>
                    <a:cubicBezTo>
                      <a:pt x="238897" y="221376"/>
                      <a:pt x="238792" y="221627"/>
                      <a:pt x="236330" y="214243"/>
                    </a:cubicBezTo>
                    <a:cubicBezTo>
                      <a:pt x="235572" y="207418"/>
                      <a:pt x="231718" y="189183"/>
                      <a:pt x="236330" y="181113"/>
                    </a:cubicBezTo>
                    <a:cubicBezTo>
                      <a:pt x="237485" y="179092"/>
                      <a:pt x="240874" y="179945"/>
                      <a:pt x="242956" y="178904"/>
                    </a:cubicBezTo>
                    <a:cubicBezTo>
                      <a:pt x="269490" y="165637"/>
                      <a:pt x="233445" y="182401"/>
                      <a:pt x="254000" y="170069"/>
                    </a:cubicBezTo>
                    <a:cubicBezTo>
                      <a:pt x="255996" y="168871"/>
                      <a:pt x="258417" y="168597"/>
                      <a:pt x="260626" y="167861"/>
                    </a:cubicBezTo>
                    <a:cubicBezTo>
                      <a:pt x="276940" y="151543"/>
                      <a:pt x="251607" y="175564"/>
                      <a:pt x="271669" y="161235"/>
                    </a:cubicBezTo>
                    <a:cubicBezTo>
                      <a:pt x="275058" y="158814"/>
                      <a:pt x="277559" y="155345"/>
                      <a:pt x="280504" y="152400"/>
                    </a:cubicBezTo>
                    <a:cubicBezTo>
                      <a:pt x="281572" y="151332"/>
                      <a:pt x="295873" y="148017"/>
                      <a:pt x="295965" y="147982"/>
                    </a:cubicBezTo>
                    <a:cubicBezTo>
                      <a:pt x="317180" y="140027"/>
                      <a:pt x="288787" y="145567"/>
                      <a:pt x="322469" y="141356"/>
                    </a:cubicBezTo>
                    <a:cubicBezTo>
                      <a:pt x="340660" y="135293"/>
                      <a:pt x="331112" y="136280"/>
                      <a:pt x="351182" y="139148"/>
                    </a:cubicBezTo>
                    <a:cubicBezTo>
                      <a:pt x="353391" y="139884"/>
                      <a:pt x="355681" y="140411"/>
                      <a:pt x="357808" y="141356"/>
                    </a:cubicBezTo>
                    <a:cubicBezTo>
                      <a:pt x="362321" y="143362"/>
                      <a:pt x="367567" y="151473"/>
                      <a:pt x="371060" y="147982"/>
                    </a:cubicBezTo>
                    <a:cubicBezTo>
                      <a:pt x="374394" y="144650"/>
                      <a:pt x="363565" y="142252"/>
                      <a:pt x="360017" y="139148"/>
                    </a:cubicBezTo>
                    <a:cubicBezTo>
                      <a:pt x="357666" y="137091"/>
                      <a:pt x="355600" y="134730"/>
                      <a:pt x="353391" y="132521"/>
                    </a:cubicBezTo>
                    <a:cubicBezTo>
                      <a:pt x="349815" y="118220"/>
                      <a:pt x="353955" y="128340"/>
                      <a:pt x="344556" y="117061"/>
                    </a:cubicBezTo>
                    <a:cubicBezTo>
                      <a:pt x="342857" y="115022"/>
                      <a:pt x="342178" y="112134"/>
                      <a:pt x="340139" y="110435"/>
                    </a:cubicBezTo>
                    <a:cubicBezTo>
                      <a:pt x="335804" y="106823"/>
                      <a:pt x="322175" y="102974"/>
                      <a:pt x="318052" y="101600"/>
                    </a:cubicBezTo>
                    <a:cubicBezTo>
                      <a:pt x="315107" y="99391"/>
                      <a:pt x="312635" y="96341"/>
                      <a:pt x="309217" y="94974"/>
                    </a:cubicBezTo>
                    <a:cubicBezTo>
                      <a:pt x="305059" y="93311"/>
                      <a:pt x="300356" y="93643"/>
                      <a:pt x="295965" y="92765"/>
                    </a:cubicBezTo>
                    <a:cubicBezTo>
                      <a:pt x="292988" y="92170"/>
                      <a:pt x="290075" y="91292"/>
                      <a:pt x="287130" y="90556"/>
                    </a:cubicBezTo>
                    <a:cubicBezTo>
                      <a:pt x="271902" y="95633"/>
                      <a:pt x="277171" y="91682"/>
                      <a:pt x="269460" y="99391"/>
                    </a:cubicBezTo>
                    <a:cubicBezTo>
                      <a:pt x="267251" y="98655"/>
                      <a:pt x="264187" y="99077"/>
                      <a:pt x="262834" y="97182"/>
                    </a:cubicBezTo>
                    <a:cubicBezTo>
                      <a:pt x="260128" y="93393"/>
                      <a:pt x="261211" y="87655"/>
                      <a:pt x="258417" y="83930"/>
                    </a:cubicBezTo>
                    <a:cubicBezTo>
                      <a:pt x="250198" y="72971"/>
                      <a:pt x="253833" y="78158"/>
                      <a:pt x="247373" y="68469"/>
                    </a:cubicBezTo>
                    <a:cubicBezTo>
                      <a:pt x="245901" y="63315"/>
                      <a:pt x="244496" y="58142"/>
                      <a:pt x="242956" y="53008"/>
                    </a:cubicBezTo>
                    <a:cubicBezTo>
                      <a:pt x="242287" y="50778"/>
                      <a:pt x="241788" y="48464"/>
                      <a:pt x="240747" y="46382"/>
                    </a:cubicBezTo>
                    <a:cubicBezTo>
                      <a:pt x="239560" y="44008"/>
                      <a:pt x="237802" y="41965"/>
                      <a:pt x="236330" y="39756"/>
                    </a:cubicBezTo>
                    <a:cubicBezTo>
                      <a:pt x="234858" y="33866"/>
                      <a:pt x="226056" y="20490"/>
                      <a:pt x="231913" y="22087"/>
                    </a:cubicBezTo>
                    <a:cubicBezTo>
                      <a:pt x="240011" y="24296"/>
                      <a:pt x="248168" y="26301"/>
                      <a:pt x="256208" y="28713"/>
                    </a:cubicBezTo>
                    <a:cubicBezTo>
                      <a:pt x="262898" y="30720"/>
                      <a:pt x="269337" y="33539"/>
                      <a:pt x="276086" y="35339"/>
                    </a:cubicBezTo>
                    <a:cubicBezTo>
                      <a:pt x="280413" y="36493"/>
                      <a:pt x="284933" y="36747"/>
                      <a:pt x="289339" y="37548"/>
                    </a:cubicBezTo>
                    <a:cubicBezTo>
                      <a:pt x="293032" y="38219"/>
                      <a:pt x="296740" y="38846"/>
                      <a:pt x="300382" y="39756"/>
                    </a:cubicBezTo>
                    <a:cubicBezTo>
                      <a:pt x="313001" y="42911"/>
                      <a:pt x="300690" y="41419"/>
                      <a:pt x="315843" y="44174"/>
                    </a:cubicBezTo>
                    <a:cubicBezTo>
                      <a:pt x="320965" y="45105"/>
                      <a:pt x="326150" y="45646"/>
                      <a:pt x="331304" y="46382"/>
                    </a:cubicBezTo>
                    <a:cubicBezTo>
                      <a:pt x="337194" y="44910"/>
                      <a:pt x="343336" y="44220"/>
                      <a:pt x="348973" y="41965"/>
                    </a:cubicBezTo>
                    <a:cubicBezTo>
                      <a:pt x="358206" y="38272"/>
                      <a:pt x="353300" y="22208"/>
                      <a:pt x="351182" y="17669"/>
                    </a:cubicBezTo>
                    <a:cubicBezTo>
                      <a:pt x="347765" y="10348"/>
                      <a:pt x="338151" y="4565"/>
                      <a:pt x="331304" y="0"/>
                    </a:cubicBezTo>
                    <a:cubicBezTo>
                      <a:pt x="309217" y="736"/>
                      <a:pt x="287102" y="871"/>
                      <a:pt x="265043" y="2208"/>
                    </a:cubicBezTo>
                    <a:cubicBezTo>
                      <a:pt x="262719" y="2349"/>
                      <a:pt x="260718" y="4063"/>
                      <a:pt x="258417" y="4417"/>
                    </a:cubicBezTo>
                    <a:cubicBezTo>
                      <a:pt x="251104" y="5542"/>
                      <a:pt x="243692" y="5890"/>
                      <a:pt x="236330" y="6626"/>
                    </a:cubicBezTo>
                    <a:cubicBezTo>
                      <a:pt x="217341" y="19284"/>
                      <a:pt x="241366" y="4108"/>
                      <a:pt x="223078" y="13252"/>
                    </a:cubicBezTo>
                    <a:cubicBezTo>
                      <a:pt x="220704" y="14439"/>
                      <a:pt x="218728" y="16303"/>
                      <a:pt x="216452" y="17669"/>
                    </a:cubicBezTo>
                    <a:cubicBezTo>
                      <a:pt x="215040" y="18516"/>
                      <a:pt x="223814" y="2945"/>
                      <a:pt x="225286"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Freeform 24">
                <a:extLst>
                  <a:ext uri="{FF2B5EF4-FFF2-40B4-BE49-F238E27FC236}">
                    <a16:creationId xmlns:a16="http://schemas.microsoft.com/office/drawing/2014/main" id="{C8DB005B-0633-8349-3DD8-3EA018474DB1}"/>
                  </a:ext>
                </a:extLst>
              </p:cNvPr>
              <p:cNvSpPr/>
              <p:nvPr/>
            </p:nvSpPr>
            <p:spPr>
              <a:xfrm>
                <a:off x="7806048" y="2730446"/>
                <a:ext cx="293741" cy="1110476"/>
              </a:xfrm>
              <a:custGeom>
                <a:avLst/>
                <a:gdLst>
                  <a:gd name="connsiteX0" fmla="*/ 167268 w 293741"/>
                  <a:gd name="connsiteY0" fmla="*/ 0 h 1110476"/>
                  <a:gd name="connsiteX1" fmla="*/ 167268 w 293741"/>
                  <a:gd name="connsiteY1" fmla="*/ 0 h 1110476"/>
                  <a:gd name="connsiteX2" fmla="*/ 143023 w 293741"/>
                  <a:gd name="connsiteY2" fmla="*/ 17318 h 1110476"/>
                  <a:gd name="connsiteX3" fmla="*/ 125704 w 293741"/>
                  <a:gd name="connsiteY3" fmla="*/ 31172 h 1110476"/>
                  <a:gd name="connsiteX4" fmla="*/ 122241 w 293741"/>
                  <a:gd name="connsiteY4" fmla="*/ 41563 h 1110476"/>
                  <a:gd name="connsiteX5" fmla="*/ 129168 w 293741"/>
                  <a:gd name="connsiteY5" fmla="*/ 51954 h 1110476"/>
                  <a:gd name="connsiteX6" fmla="*/ 167268 w 293741"/>
                  <a:gd name="connsiteY6" fmla="*/ 62345 h 1110476"/>
                  <a:gd name="connsiteX7" fmla="*/ 163804 w 293741"/>
                  <a:gd name="connsiteY7" fmla="*/ 72736 h 1110476"/>
                  <a:gd name="connsiteX8" fmla="*/ 153413 w 293741"/>
                  <a:gd name="connsiteY8" fmla="*/ 79663 h 1110476"/>
                  <a:gd name="connsiteX9" fmla="*/ 136095 w 293741"/>
                  <a:gd name="connsiteY9" fmla="*/ 107372 h 1110476"/>
                  <a:gd name="connsiteX10" fmla="*/ 122241 w 293741"/>
                  <a:gd name="connsiteY10" fmla="*/ 124691 h 1110476"/>
                  <a:gd name="connsiteX11" fmla="*/ 97995 w 293741"/>
                  <a:gd name="connsiteY11" fmla="*/ 131618 h 1110476"/>
                  <a:gd name="connsiteX12" fmla="*/ 77213 w 293741"/>
                  <a:gd name="connsiteY12" fmla="*/ 138545 h 1110476"/>
                  <a:gd name="connsiteX13" fmla="*/ 66823 w 293741"/>
                  <a:gd name="connsiteY13" fmla="*/ 145472 h 1110476"/>
                  <a:gd name="connsiteX14" fmla="*/ 63359 w 293741"/>
                  <a:gd name="connsiteY14" fmla="*/ 155863 h 1110476"/>
                  <a:gd name="connsiteX15" fmla="*/ 52968 w 293741"/>
                  <a:gd name="connsiteY15" fmla="*/ 159327 h 1110476"/>
                  <a:gd name="connsiteX16" fmla="*/ 39113 w 293741"/>
                  <a:gd name="connsiteY16" fmla="*/ 166254 h 1110476"/>
                  <a:gd name="connsiteX17" fmla="*/ 46041 w 293741"/>
                  <a:gd name="connsiteY17" fmla="*/ 176645 h 1110476"/>
                  <a:gd name="connsiteX18" fmla="*/ 66823 w 293741"/>
                  <a:gd name="connsiteY18" fmla="*/ 183572 h 1110476"/>
                  <a:gd name="connsiteX19" fmla="*/ 91068 w 293741"/>
                  <a:gd name="connsiteY19" fmla="*/ 190500 h 1110476"/>
                  <a:gd name="connsiteX20" fmla="*/ 115313 w 293741"/>
                  <a:gd name="connsiteY20" fmla="*/ 183572 h 1110476"/>
                  <a:gd name="connsiteX21" fmla="*/ 129168 w 293741"/>
                  <a:gd name="connsiteY21" fmla="*/ 187036 h 1110476"/>
                  <a:gd name="connsiteX22" fmla="*/ 132632 w 293741"/>
                  <a:gd name="connsiteY22" fmla="*/ 197427 h 1110476"/>
                  <a:gd name="connsiteX23" fmla="*/ 129168 w 293741"/>
                  <a:gd name="connsiteY23" fmla="*/ 218209 h 1110476"/>
                  <a:gd name="connsiteX24" fmla="*/ 108386 w 293741"/>
                  <a:gd name="connsiteY24" fmla="*/ 228600 h 1110476"/>
                  <a:gd name="connsiteX25" fmla="*/ 97995 w 293741"/>
                  <a:gd name="connsiteY25" fmla="*/ 235527 h 1110476"/>
                  <a:gd name="connsiteX26" fmla="*/ 94532 w 293741"/>
                  <a:gd name="connsiteY26" fmla="*/ 245918 h 1110476"/>
                  <a:gd name="connsiteX27" fmla="*/ 136095 w 293741"/>
                  <a:gd name="connsiteY27" fmla="*/ 259772 h 1110476"/>
                  <a:gd name="connsiteX28" fmla="*/ 125704 w 293741"/>
                  <a:gd name="connsiteY28" fmla="*/ 294409 h 1110476"/>
                  <a:gd name="connsiteX29" fmla="*/ 111850 w 293741"/>
                  <a:gd name="connsiteY29" fmla="*/ 315191 h 1110476"/>
                  <a:gd name="connsiteX30" fmla="*/ 91068 w 293741"/>
                  <a:gd name="connsiteY30" fmla="*/ 322118 h 1110476"/>
                  <a:gd name="connsiteX31" fmla="*/ 70286 w 293741"/>
                  <a:gd name="connsiteY31" fmla="*/ 329045 h 1110476"/>
                  <a:gd name="connsiteX32" fmla="*/ 59895 w 293741"/>
                  <a:gd name="connsiteY32" fmla="*/ 332509 h 1110476"/>
                  <a:gd name="connsiteX33" fmla="*/ 49504 w 293741"/>
                  <a:gd name="connsiteY33" fmla="*/ 335972 h 1110476"/>
                  <a:gd name="connsiteX34" fmla="*/ 46041 w 293741"/>
                  <a:gd name="connsiteY34" fmla="*/ 346363 h 1110476"/>
                  <a:gd name="connsiteX35" fmla="*/ 56432 w 293741"/>
                  <a:gd name="connsiteY35" fmla="*/ 349827 h 1110476"/>
                  <a:gd name="connsiteX36" fmla="*/ 104923 w 293741"/>
                  <a:gd name="connsiteY36" fmla="*/ 346363 h 1110476"/>
                  <a:gd name="connsiteX37" fmla="*/ 115313 w 293741"/>
                  <a:gd name="connsiteY37" fmla="*/ 349827 h 1110476"/>
                  <a:gd name="connsiteX38" fmla="*/ 97995 w 293741"/>
                  <a:gd name="connsiteY38" fmla="*/ 367145 h 1110476"/>
                  <a:gd name="connsiteX39" fmla="*/ 87604 w 293741"/>
                  <a:gd name="connsiteY39" fmla="*/ 387927 h 1110476"/>
                  <a:gd name="connsiteX40" fmla="*/ 70286 w 293741"/>
                  <a:gd name="connsiteY40" fmla="*/ 419100 h 1110476"/>
                  <a:gd name="connsiteX41" fmla="*/ 73750 w 293741"/>
                  <a:gd name="connsiteY41" fmla="*/ 432954 h 1110476"/>
                  <a:gd name="connsiteX42" fmla="*/ 122241 w 293741"/>
                  <a:gd name="connsiteY42" fmla="*/ 419100 h 1110476"/>
                  <a:gd name="connsiteX43" fmla="*/ 125704 w 293741"/>
                  <a:gd name="connsiteY43" fmla="*/ 408709 h 1110476"/>
                  <a:gd name="connsiteX44" fmla="*/ 132632 w 293741"/>
                  <a:gd name="connsiteY44" fmla="*/ 401782 h 1110476"/>
                  <a:gd name="connsiteX45" fmla="*/ 136095 w 293741"/>
                  <a:gd name="connsiteY45" fmla="*/ 415636 h 1110476"/>
                  <a:gd name="connsiteX46" fmla="*/ 132632 w 293741"/>
                  <a:gd name="connsiteY46" fmla="*/ 432954 h 1110476"/>
                  <a:gd name="connsiteX47" fmla="*/ 125704 w 293741"/>
                  <a:gd name="connsiteY47" fmla="*/ 439882 h 1110476"/>
                  <a:gd name="connsiteX48" fmla="*/ 118777 w 293741"/>
                  <a:gd name="connsiteY48" fmla="*/ 450272 h 1110476"/>
                  <a:gd name="connsiteX49" fmla="*/ 111850 w 293741"/>
                  <a:gd name="connsiteY49" fmla="*/ 457200 h 1110476"/>
                  <a:gd name="connsiteX50" fmla="*/ 104923 w 293741"/>
                  <a:gd name="connsiteY50" fmla="*/ 467591 h 1110476"/>
                  <a:gd name="connsiteX51" fmla="*/ 97995 w 293741"/>
                  <a:gd name="connsiteY51" fmla="*/ 474518 h 1110476"/>
                  <a:gd name="connsiteX52" fmla="*/ 77213 w 293741"/>
                  <a:gd name="connsiteY52" fmla="*/ 481445 h 1110476"/>
                  <a:gd name="connsiteX53" fmla="*/ 108386 w 293741"/>
                  <a:gd name="connsiteY53" fmla="*/ 495300 h 1110476"/>
                  <a:gd name="connsiteX54" fmla="*/ 111850 w 293741"/>
                  <a:gd name="connsiteY54" fmla="*/ 509154 h 1110476"/>
                  <a:gd name="connsiteX55" fmla="*/ 108386 w 293741"/>
                  <a:gd name="connsiteY55" fmla="*/ 529936 h 1110476"/>
                  <a:gd name="connsiteX56" fmla="*/ 97995 w 293741"/>
                  <a:gd name="connsiteY56" fmla="*/ 533400 h 1110476"/>
                  <a:gd name="connsiteX57" fmla="*/ 87604 w 293741"/>
                  <a:gd name="connsiteY57" fmla="*/ 540327 h 1110476"/>
                  <a:gd name="connsiteX58" fmla="*/ 66823 w 293741"/>
                  <a:gd name="connsiteY58" fmla="*/ 547254 h 1110476"/>
                  <a:gd name="connsiteX59" fmla="*/ 56432 w 293741"/>
                  <a:gd name="connsiteY59" fmla="*/ 554182 h 1110476"/>
                  <a:gd name="connsiteX60" fmla="*/ 42577 w 293741"/>
                  <a:gd name="connsiteY60" fmla="*/ 557645 h 1110476"/>
                  <a:gd name="connsiteX61" fmla="*/ 56432 w 293741"/>
                  <a:gd name="connsiteY61" fmla="*/ 564572 h 1110476"/>
                  <a:gd name="connsiteX62" fmla="*/ 87604 w 293741"/>
                  <a:gd name="connsiteY62" fmla="*/ 574963 h 1110476"/>
                  <a:gd name="connsiteX63" fmla="*/ 111850 w 293741"/>
                  <a:gd name="connsiteY63" fmla="*/ 578427 h 1110476"/>
                  <a:gd name="connsiteX64" fmla="*/ 87604 w 293741"/>
                  <a:gd name="connsiteY64" fmla="*/ 599209 h 1110476"/>
                  <a:gd name="connsiteX65" fmla="*/ 59895 w 293741"/>
                  <a:gd name="connsiteY65" fmla="*/ 619991 h 1110476"/>
                  <a:gd name="connsiteX66" fmla="*/ 35650 w 293741"/>
                  <a:gd name="connsiteY66" fmla="*/ 644236 h 1110476"/>
                  <a:gd name="connsiteX67" fmla="*/ 32186 w 293741"/>
                  <a:gd name="connsiteY67" fmla="*/ 654627 h 1110476"/>
                  <a:gd name="connsiteX68" fmla="*/ 11404 w 293741"/>
                  <a:gd name="connsiteY68" fmla="*/ 668482 h 1110476"/>
                  <a:gd name="connsiteX69" fmla="*/ 21795 w 293741"/>
                  <a:gd name="connsiteY69" fmla="*/ 671945 h 1110476"/>
                  <a:gd name="connsiteX70" fmla="*/ 56432 w 293741"/>
                  <a:gd name="connsiteY70" fmla="*/ 651163 h 1110476"/>
                  <a:gd name="connsiteX71" fmla="*/ 84141 w 293741"/>
                  <a:gd name="connsiteY71" fmla="*/ 630382 h 1110476"/>
                  <a:gd name="connsiteX72" fmla="*/ 139559 w 293741"/>
                  <a:gd name="connsiteY72" fmla="*/ 633845 h 1110476"/>
                  <a:gd name="connsiteX73" fmla="*/ 146486 w 293741"/>
                  <a:gd name="connsiteY73" fmla="*/ 644236 h 1110476"/>
                  <a:gd name="connsiteX74" fmla="*/ 153413 w 293741"/>
                  <a:gd name="connsiteY74" fmla="*/ 665018 h 1110476"/>
                  <a:gd name="connsiteX75" fmla="*/ 149950 w 293741"/>
                  <a:gd name="connsiteY75" fmla="*/ 682336 h 1110476"/>
                  <a:gd name="connsiteX76" fmla="*/ 129168 w 293741"/>
                  <a:gd name="connsiteY76" fmla="*/ 692727 h 1110476"/>
                  <a:gd name="connsiteX77" fmla="*/ 104923 w 293741"/>
                  <a:gd name="connsiteY77" fmla="*/ 706582 h 1110476"/>
                  <a:gd name="connsiteX78" fmla="*/ 87604 w 293741"/>
                  <a:gd name="connsiteY78" fmla="*/ 713509 h 1110476"/>
                  <a:gd name="connsiteX79" fmla="*/ 66823 w 293741"/>
                  <a:gd name="connsiteY79" fmla="*/ 723900 h 1110476"/>
                  <a:gd name="connsiteX80" fmla="*/ 59895 w 293741"/>
                  <a:gd name="connsiteY80" fmla="*/ 730827 h 1110476"/>
                  <a:gd name="connsiteX81" fmla="*/ 35650 w 293741"/>
                  <a:gd name="connsiteY81" fmla="*/ 741218 h 1110476"/>
                  <a:gd name="connsiteX82" fmla="*/ 28723 w 293741"/>
                  <a:gd name="connsiteY82" fmla="*/ 751609 h 1110476"/>
                  <a:gd name="connsiteX83" fmla="*/ 35650 w 293741"/>
                  <a:gd name="connsiteY83" fmla="*/ 762000 h 1110476"/>
                  <a:gd name="connsiteX84" fmla="*/ 84141 w 293741"/>
                  <a:gd name="connsiteY84" fmla="*/ 758536 h 1110476"/>
                  <a:gd name="connsiteX85" fmla="*/ 94532 w 293741"/>
                  <a:gd name="connsiteY85" fmla="*/ 755072 h 1110476"/>
                  <a:gd name="connsiteX86" fmla="*/ 101459 w 293741"/>
                  <a:gd name="connsiteY86" fmla="*/ 762000 h 1110476"/>
                  <a:gd name="connsiteX87" fmla="*/ 91068 w 293741"/>
                  <a:gd name="connsiteY87" fmla="*/ 772391 h 1110476"/>
                  <a:gd name="connsiteX88" fmla="*/ 73750 w 293741"/>
                  <a:gd name="connsiteY88" fmla="*/ 807027 h 1110476"/>
                  <a:gd name="connsiteX89" fmla="*/ 63359 w 293741"/>
                  <a:gd name="connsiteY89" fmla="*/ 813954 h 1110476"/>
                  <a:gd name="connsiteX90" fmla="*/ 49504 w 293741"/>
                  <a:gd name="connsiteY90" fmla="*/ 827809 h 1110476"/>
                  <a:gd name="connsiteX91" fmla="*/ 28723 w 293741"/>
                  <a:gd name="connsiteY91" fmla="*/ 841663 h 1110476"/>
                  <a:gd name="connsiteX92" fmla="*/ 25259 w 293741"/>
                  <a:gd name="connsiteY92" fmla="*/ 852054 h 1110476"/>
                  <a:gd name="connsiteX93" fmla="*/ 4477 w 293741"/>
                  <a:gd name="connsiteY93" fmla="*/ 865909 h 1110476"/>
                  <a:gd name="connsiteX94" fmla="*/ 1013 w 293741"/>
                  <a:gd name="connsiteY94" fmla="*/ 876300 h 1110476"/>
                  <a:gd name="connsiteX95" fmla="*/ 77213 w 293741"/>
                  <a:gd name="connsiteY95" fmla="*/ 876300 h 1110476"/>
                  <a:gd name="connsiteX96" fmla="*/ 80677 w 293741"/>
                  <a:gd name="connsiteY96" fmla="*/ 865909 h 1110476"/>
                  <a:gd name="connsiteX97" fmla="*/ 91068 w 293741"/>
                  <a:gd name="connsiteY97" fmla="*/ 862445 h 1110476"/>
                  <a:gd name="connsiteX98" fmla="*/ 87604 w 293741"/>
                  <a:gd name="connsiteY98" fmla="*/ 872836 h 1110476"/>
                  <a:gd name="connsiteX99" fmla="*/ 91068 w 293741"/>
                  <a:gd name="connsiteY99" fmla="*/ 904009 h 1110476"/>
                  <a:gd name="connsiteX100" fmla="*/ 111850 w 293741"/>
                  <a:gd name="connsiteY100" fmla="*/ 907472 h 1110476"/>
                  <a:gd name="connsiteX101" fmla="*/ 118777 w 293741"/>
                  <a:gd name="connsiteY101" fmla="*/ 914400 h 1110476"/>
                  <a:gd name="connsiteX102" fmla="*/ 111850 w 293741"/>
                  <a:gd name="connsiteY102" fmla="*/ 924791 h 1110476"/>
                  <a:gd name="connsiteX103" fmla="*/ 91068 w 293741"/>
                  <a:gd name="connsiteY103" fmla="*/ 931718 h 1110476"/>
                  <a:gd name="connsiteX104" fmla="*/ 80677 w 293741"/>
                  <a:gd name="connsiteY104" fmla="*/ 938645 h 1110476"/>
                  <a:gd name="connsiteX105" fmla="*/ 73750 w 293741"/>
                  <a:gd name="connsiteY105" fmla="*/ 949036 h 1110476"/>
                  <a:gd name="connsiteX106" fmla="*/ 63359 w 293741"/>
                  <a:gd name="connsiteY106" fmla="*/ 952500 h 1110476"/>
                  <a:gd name="connsiteX107" fmla="*/ 80677 w 293741"/>
                  <a:gd name="connsiteY107" fmla="*/ 955963 h 1110476"/>
                  <a:gd name="connsiteX108" fmla="*/ 122241 w 293741"/>
                  <a:gd name="connsiteY108" fmla="*/ 959427 h 1110476"/>
                  <a:gd name="connsiteX109" fmla="*/ 108386 w 293741"/>
                  <a:gd name="connsiteY109" fmla="*/ 980209 h 1110476"/>
                  <a:gd name="connsiteX110" fmla="*/ 101459 w 293741"/>
                  <a:gd name="connsiteY110" fmla="*/ 1004454 h 1110476"/>
                  <a:gd name="connsiteX111" fmla="*/ 94532 w 293741"/>
                  <a:gd name="connsiteY111" fmla="*/ 1011382 h 1110476"/>
                  <a:gd name="connsiteX112" fmla="*/ 108386 w 293741"/>
                  <a:gd name="connsiteY112" fmla="*/ 1014845 h 1110476"/>
                  <a:gd name="connsiteX113" fmla="*/ 125704 w 293741"/>
                  <a:gd name="connsiteY113" fmla="*/ 1028700 h 1110476"/>
                  <a:gd name="connsiteX114" fmla="*/ 136095 w 293741"/>
                  <a:gd name="connsiteY114" fmla="*/ 1032163 h 1110476"/>
                  <a:gd name="connsiteX115" fmla="*/ 160341 w 293741"/>
                  <a:gd name="connsiteY115" fmla="*/ 1049482 h 1110476"/>
                  <a:gd name="connsiteX116" fmla="*/ 181123 w 293741"/>
                  <a:gd name="connsiteY116" fmla="*/ 1063336 h 1110476"/>
                  <a:gd name="connsiteX117" fmla="*/ 201904 w 293741"/>
                  <a:gd name="connsiteY117" fmla="*/ 1087582 h 1110476"/>
                  <a:gd name="connsiteX118" fmla="*/ 212295 w 293741"/>
                  <a:gd name="connsiteY118" fmla="*/ 1094509 h 1110476"/>
                  <a:gd name="connsiteX119" fmla="*/ 226150 w 293741"/>
                  <a:gd name="connsiteY119" fmla="*/ 1097972 h 1110476"/>
                  <a:gd name="connsiteX120" fmla="*/ 278104 w 293741"/>
                  <a:gd name="connsiteY120" fmla="*/ 1101436 h 1110476"/>
                  <a:gd name="connsiteX121" fmla="*/ 274641 w 293741"/>
                  <a:gd name="connsiteY121" fmla="*/ 1091045 h 1110476"/>
                  <a:gd name="connsiteX122" fmla="*/ 264250 w 293741"/>
                  <a:gd name="connsiteY122" fmla="*/ 1087582 h 1110476"/>
                  <a:gd name="connsiteX123" fmla="*/ 236541 w 293741"/>
                  <a:gd name="connsiteY123" fmla="*/ 1066800 h 1110476"/>
                  <a:gd name="connsiteX124" fmla="*/ 226150 w 293741"/>
                  <a:gd name="connsiteY124" fmla="*/ 1063336 h 1110476"/>
                  <a:gd name="connsiteX125" fmla="*/ 201904 w 293741"/>
                  <a:gd name="connsiteY125" fmla="*/ 1052945 h 1110476"/>
                  <a:gd name="connsiteX126" fmla="*/ 194977 w 293741"/>
                  <a:gd name="connsiteY126" fmla="*/ 1042554 h 1110476"/>
                  <a:gd name="connsiteX127" fmla="*/ 177659 w 293741"/>
                  <a:gd name="connsiteY127" fmla="*/ 1025236 h 1110476"/>
                  <a:gd name="connsiteX128" fmla="*/ 170732 w 293741"/>
                  <a:gd name="connsiteY128" fmla="*/ 997527 h 1110476"/>
                  <a:gd name="connsiteX129" fmla="*/ 163804 w 293741"/>
                  <a:gd name="connsiteY129" fmla="*/ 990600 h 1110476"/>
                  <a:gd name="connsiteX130" fmla="*/ 167268 w 293741"/>
                  <a:gd name="connsiteY130" fmla="*/ 945572 h 1110476"/>
                  <a:gd name="connsiteX131" fmla="*/ 184586 w 293741"/>
                  <a:gd name="connsiteY131" fmla="*/ 949036 h 1110476"/>
                  <a:gd name="connsiteX132" fmla="*/ 177659 w 293741"/>
                  <a:gd name="connsiteY132" fmla="*/ 938645 h 1110476"/>
                  <a:gd name="connsiteX133" fmla="*/ 160341 w 293741"/>
                  <a:gd name="connsiteY133" fmla="*/ 917863 h 1110476"/>
                  <a:gd name="connsiteX134" fmla="*/ 156877 w 293741"/>
                  <a:gd name="connsiteY134" fmla="*/ 907472 h 1110476"/>
                  <a:gd name="connsiteX135" fmla="*/ 160341 w 293741"/>
                  <a:gd name="connsiteY135" fmla="*/ 872836 h 1110476"/>
                  <a:gd name="connsiteX136" fmla="*/ 181123 w 293741"/>
                  <a:gd name="connsiteY136" fmla="*/ 879763 h 1110476"/>
                  <a:gd name="connsiteX137" fmla="*/ 243468 w 293741"/>
                  <a:gd name="connsiteY137" fmla="*/ 883227 h 1110476"/>
                  <a:gd name="connsiteX138" fmla="*/ 267713 w 293741"/>
                  <a:gd name="connsiteY138" fmla="*/ 879763 h 1110476"/>
                  <a:gd name="connsiteX139" fmla="*/ 257323 w 293741"/>
                  <a:gd name="connsiteY139" fmla="*/ 872836 h 1110476"/>
                  <a:gd name="connsiteX140" fmla="*/ 246932 w 293741"/>
                  <a:gd name="connsiteY140" fmla="*/ 869372 h 1110476"/>
                  <a:gd name="connsiteX141" fmla="*/ 229613 w 293741"/>
                  <a:gd name="connsiteY141" fmla="*/ 858982 h 1110476"/>
                  <a:gd name="connsiteX142" fmla="*/ 215759 w 293741"/>
                  <a:gd name="connsiteY142" fmla="*/ 841663 h 1110476"/>
                  <a:gd name="connsiteX143" fmla="*/ 194977 w 293741"/>
                  <a:gd name="connsiteY143" fmla="*/ 824345 h 1110476"/>
                  <a:gd name="connsiteX144" fmla="*/ 177659 w 293741"/>
                  <a:gd name="connsiteY144" fmla="*/ 810491 h 1110476"/>
                  <a:gd name="connsiteX145" fmla="*/ 167268 w 293741"/>
                  <a:gd name="connsiteY145" fmla="*/ 800100 h 1110476"/>
                  <a:gd name="connsiteX146" fmla="*/ 156877 w 293741"/>
                  <a:gd name="connsiteY146" fmla="*/ 793172 h 1110476"/>
                  <a:gd name="connsiteX147" fmla="*/ 156877 w 293741"/>
                  <a:gd name="connsiteY147" fmla="*/ 748145 h 1110476"/>
                  <a:gd name="connsiteX148" fmla="*/ 167268 w 293741"/>
                  <a:gd name="connsiteY148" fmla="*/ 741218 h 1110476"/>
                  <a:gd name="connsiteX149" fmla="*/ 174195 w 293741"/>
                  <a:gd name="connsiteY149" fmla="*/ 689263 h 1110476"/>
                  <a:gd name="connsiteX150" fmla="*/ 177659 w 293741"/>
                  <a:gd name="connsiteY150" fmla="*/ 678872 h 1110476"/>
                  <a:gd name="connsiteX151" fmla="*/ 188050 w 293741"/>
                  <a:gd name="connsiteY151" fmla="*/ 671945 h 1110476"/>
                  <a:gd name="connsiteX152" fmla="*/ 215759 w 293741"/>
                  <a:gd name="connsiteY152" fmla="*/ 682336 h 1110476"/>
                  <a:gd name="connsiteX153" fmla="*/ 236541 w 293741"/>
                  <a:gd name="connsiteY153" fmla="*/ 689263 h 1110476"/>
                  <a:gd name="connsiteX154" fmla="*/ 246932 w 293741"/>
                  <a:gd name="connsiteY154" fmla="*/ 696191 h 1110476"/>
                  <a:gd name="connsiteX155" fmla="*/ 253859 w 293741"/>
                  <a:gd name="connsiteY155" fmla="*/ 706582 h 1110476"/>
                  <a:gd name="connsiteX156" fmla="*/ 250395 w 293741"/>
                  <a:gd name="connsiteY156" fmla="*/ 696191 h 1110476"/>
                  <a:gd name="connsiteX157" fmla="*/ 229613 w 293741"/>
                  <a:gd name="connsiteY157" fmla="*/ 689263 h 1110476"/>
                  <a:gd name="connsiteX158" fmla="*/ 208832 w 293741"/>
                  <a:gd name="connsiteY158" fmla="*/ 675409 h 1110476"/>
                  <a:gd name="connsiteX159" fmla="*/ 201904 w 293741"/>
                  <a:gd name="connsiteY159" fmla="*/ 668482 h 1110476"/>
                  <a:gd name="connsiteX160" fmla="*/ 181123 w 293741"/>
                  <a:gd name="connsiteY160" fmla="*/ 651163 h 1110476"/>
                  <a:gd name="connsiteX161" fmla="*/ 177659 w 293741"/>
                  <a:gd name="connsiteY161" fmla="*/ 640772 h 1110476"/>
                  <a:gd name="connsiteX162" fmla="*/ 188050 w 293741"/>
                  <a:gd name="connsiteY162" fmla="*/ 633845 h 1110476"/>
                  <a:gd name="connsiteX163" fmla="*/ 229613 w 293741"/>
                  <a:gd name="connsiteY163" fmla="*/ 630382 h 1110476"/>
                  <a:gd name="connsiteX164" fmla="*/ 208832 w 293741"/>
                  <a:gd name="connsiteY164" fmla="*/ 619991 h 1110476"/>
                  <a:gd name="connsiteX165" fmla="*/ 198441 w 293741"/>
                  <a:gd name="connsiteY165" fmla="*/ 616527 h 1110476"/>
                  <a:gd name="connsiteX166" fmla="*/ 184586 w 293741"/>
                  <a:gd name="connsiteY166" fmla="*/ 585354 h 1110476"/>
                  <a:gd name="connsiteX167" fmla="*/ 170732 w 293741"/>
                  <a:gd name="connsiteY167" fmla="*/ 557645 h 1110476"/>
                  <a:gd name="connsiteX168" fmla="*/ 167268 w 293741"/>
                  <a:gd name="connsiteY168" fmla="*/ 533400 h 1110476"/>
                  <a:gd name="connsiteX169" fmla="*/ 170732 w 293741"/>
                  <a:gd name="connsiteY169" fmla="*/ 523009 h 1110476"/>
                  <a:gd name="connsiteX170" fmla="*/ 184586 w 293741"/>
                  <a:gd name="connsiteY170" fmla="*/ 509154 h 1110476"/>
                  <a:gd name="connsiteX171" fmla="*/ 194977 w 293741"/>
                  <a:gd name="connsiteY171" fmla="*/ 505691 h 1110476"/>
                  <a:gd name="connsiteX172" fmla="*/ 229613 w 293741"/>
                  <a:gd name="connsiteY172" fmla="*/ 502227 h 1110476"/>
                  <a:gd name="connsiteX173" fmla="*/ 271177 w 293741"/>
                  <a:gd name="connsiteY173" fmla="*/ 498763 h 1110476"/>
                  <a:gd name="connsiteX174" fmla="*/ 291959 w 293741"/>
                  <a:gd name="connsiteY174" fmla="*/ 491836 h 1110476"/>
                  <a:gd name="connsiteX175" fmla="*/ 271177 w 293741"/>
                  <a:gd name="connsiteY175" fmla="*/ 471054 h 1110476"/>
                  <a:gd name="connsiteX176" fmla="*/ 233077 w 293741"/>
                  <a:gd name="connsiteY176" fmla="*/ 484909 h 1110476"/>
                  <a:gd name="connsiteX177" fmla="*/ 229613 w 293741"/>
                  <a:gd name="connsiteY177" fmla="*/ 495300 h 1110476"/>
                  <a:gd name="connsiteX178" fmla="*/ 208832 w 293741"/>
                  <a:gd name="connsiteY178" fmla="*/ 502227 h 1110476"/>
                  <a:gd name="connsiteX179" fmla="*/ 198441 w 293741"/>
                  <a:gd name="connsiteY179" fmla="*/ 505691 h 1110476"/>
                  <a:gd name="connsiteX180" fmla="*/ 188050 w 293741"/>
                  <a:gd name="connsiteY180" fmla="*/ 498763 h 1110476"/>
                  <a:gd name="connsiteX181" fmla="*/ 177659 w 293741"/>
                  <a:gd name="connsiteY181" fmla="*/ 471054 h 1110476"/>
                  <a:gd name="connsiteX182" fmla="*/ 174195 w 293741"/>
                  <a:gd name="connsiteY182" fmla="*/ 460663 h 1110476"/>
                  <a:gd name="connsiteX183" fmla="*/ 167268 w 293741"/>
                  <a:gd name="connsiteY183" fmla="*/ 432954 h 1110476"/>
                  <a:gd name="connsiteX184" fmla="*/ 170732 w 293741"/>
                  <a:gd name="connsiteY184" fmla="*/ 422563 h 1110476"/>
                  <a:gd name="connsiteX185" fmla="*/ 184586 w 293741"/>
                  <a:gd name="connsiteY185" fmla="*/ 419100 h 1110476"/>
                  <a:gd name="connsiteX186" fmla="*/ 201904 w 293741"/>
                  <a:gd name="connsiteY186" fmla="*/ 415636 h 1110476"/>
                  <a:gd name="connsiteX187" fmla="*/ 215759 w 293741"/>
                  <a:gd name="connsiteY187" fmla="*/ 412172 h 1110476"/>
                  <a:gd name="connsiteX188" fmla="*/ 257323 w 293741"/>
                  <a:gd name="connsiteY188" fmla="*/ 408709 h 1110476"/>
                  <a:gd name="connsiteX189" fmla="*/ 236541 w 293741"/>
                  <a:gd name="connsiteY189" fmla="*/ 401782 h 1110476"/>
                  <a:gd name="connsiteX190" fmla="*/ 229613 w 293741"/>
                  <a:gd name="connsiteY190" fmla="*/ 394854 h 1110476"/>
                  <a:gd name="connsiteX191" fmla="*/ 219223 w 293741"/>
                  <a:gd name="connsiteY191" fmla="*/ 391391 h 1110476"/>
                  <a:gd name="connsiteX192" fmla="*/ 212295 w 293741"/>
                  <a:gd name="connsiteY192" fmla="*/ 370609 h 1110476"/>
                  <a:gd name="connsiteX193" fmla="*/ 208832 w 293741"/>
                  <a:gd name="connsiteY193" fmla="*/ 360218 h 1110476"/>
                  <a:gd name="connsiteX194" fmla="*/ 219223 w 293741"/>
                  <a:gd name="connsiteY194" fmla="*/ 353291 h 1110476"/>
                  <a:gd name="connsiteX195" fmla="*/ 246932 w 293741"/>
                  <a:gd name="connsiteY195" fmla="*/ 360218 h 1110476"/>
                  <a:gd name="connsiteX196" fmla="*/ 291959 w 293741"/>
                  <a:gd name="connsiteY196" fmla="*/ 356754 h 1110476"/>
                  <a:gd name="connsiteX197" fmla="*/ 257323 w 293741"/>
                  <a:gd name="connsiteY197" fmla="*/ 339436 h 1110476"/>
                  <a:gd name="connsiteX198" fmla="*/ 246932 w 293741"/>
                  <a:gd name="connsiteY198" fmla="*/ 335972 h 1110476"/>
                  <a:gd name="connsiteX199" fmla="*/ 240004 w 293741"/>
                  <a:gd name="connsiteY199" fmla="*/ 329045 h 1110476"/>
                  <a:gd name="connsiteX200" fmla="*/ 226150 w 293741"/>
                  <a:gd name="connsiteY200" fmla="*/ 322118 h 1110476"/>
                  <a:gd name="connsiteX201" fmla="*/ 177659 w 293741"/>
                  <a:gd name="connsiteY201" fmla="*/ 277091 h 1110476"/>
                  <a:gd name="connsiteX202" fmla="*/ 177659 w 293741"/>
                  <a:gd name="connsiteY202" fmla="*/ 266700 h 1110476"/>
                  <a:gd name="connsiteX203" fmla="*/ 177659 w 293741"/>
                  <a:gd name="connsiteY203" fmla="*/ 266700 h 1110476"/>
                  <a:gd name="connsiteX204" fmla="*/ 281568 w 293741"/>
                  <a:gd name="connsiteY204" fmla="*/ 290945 h 1110476"/>
                  <a:gd name="connsiteX205" fmla="*/ 250395 w 293741"/>
                  <a:gd name="connsiteY205" fmla="*/ 284018 h 1110476"/>
                  <a:gd name="connsiteX206" fmla="*/ 226150 w 293741"/>
                  <a:gd name="connsiteY206" fmla="*/ 270163 h 1110476"/>
                  <a:gd name="connsiteX207" fmla="*/ 181123 w 293741"/>
                  <a:gd name="connsiteY207" fmla="*/ 235527 h 1110476"/>
                  <a:gd name="connsiteX208" fmla="*/ 194977 w 293741"/>
                  <a:gd name="connsiteY208" fmla="*/ 169718 h 1110476"/>
                  <a:gd name="connsiteX209" fmla="*/ 205368 w 293741"/>
                  <a:gd name="connsiteY209" fmla="*/ 173182 h 1110476"/>
                  <a:gd name="connsiteX210" fmla="*/ 212295 w 293741"/>
                  <a:gd name="connsiteY210" fmla="*/ 183572 h 1110476"/>
                  <a:gd name="connsiteX211" fmla="*/ 222686 w 293741"/>
                  <a:gd name="connsiteY211" fmla="*/ 187036 h 1110476"/>
                  <a:gd name="connsiteX212" fmla="*/ 226150 w 293741"/>
                  <a:gd name="connsiteY212" fmla="*/ 197427 h 1110476"/>
                  <a:gd name="connsiteX213" fmla="*/ 240004 w 293741"/>
                  <a:gd name="connsiteY213" fmla="*/ 200891 h 1110476"/>
                  <a:gd name="connsiteX214" fmla="*/ 250395 w 293741"/>
                  <a:gd name="connsiteY214" fmla="*/ 204354 h 1110476"/>
                  <a:gd name="connsiteX215" fmla="*/ 260786 w 293741"/>
                  <a:gd name="connsiteY215" fmla="*/ 200891 h 1110476"/>
                  <a:gd name="connsiteX216" fmla="*/ 250395 w 293741"/>
                  <a:gd name="connsiteY216" fmla="*/ 169718 h 1110476"/>
                  <a:gd name="connsiteX217" fmla="*/ 240004 w 293741"/>
                  <a:gd name="connsiteY217" fmla="*/ 162791 h 1110476"/>
                  <a:gd name="connsiteX218" fmla="*/ 184586 w 293741"/>
                  <a:gd name="connsiteY218" fmla="*/ 155863 h 1110476"/>
                  <a:gd name="connsiteX219" fmla="*/ 167268 w 293741"/>
                  <a:gd name="connsiteY219" fmla="*/ 135082 h 1110476"/>
                  <a:gd name="connsiteX220" fmla="*/ 170732 w 293741"/>
                  <a:gd name="connsiteY220" fmla="*/ 124691 h 1110476"/>
                  <a:gd name="connsiteX221" fmla="*/ 174195 w 293741"/>
                  <a:gd name="connsiteY221" fmla="*/ 86591 h 1110476"/>
                  <a:gd name="connsiteX222" fmla="*/ 191513 w 293741"/>
                  <a:gd name="connsiteY222" fmla="*/ 69272 h 1110476"/>
                  <a:gd name="connsiteX223" fmla="*/ 198441 w 293741"/>
                  <a:gd name="connsiteY223" fmla="*/ 62345 h 1110476"/>
                  <a:gd name="connsiteX224" fmla="*/ 191513 w 293741"/>
                  <a:gd name="connsiteY224" fmla="*/ 55418 h 1110476"/>
                  <a:gd name="connsiteX225" fmla="*/ 181123 w 293741"/>
                  <a:gd name="connsiteY225" fmla="*/ 51954 h 1110476"/>
                  <a:gd name="connsiteX226" fmla="*/ 167268 w 293741"/>
                  <a:gd name="connsiteY226" fmla="*/ 27709 h 1110476"/>
                  <a:gd name="connsiteX227" fmla="*/ 167268 w 293741"/>
                  <a:gd name="connsiteY227" fmla="*/ 0 h 111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293741" h="1110476">
                    <a:moveTo>
                      <a:pt x="167268" y="0"/>
                    </a:moveTo>
                    <a:lnTo>
                      <a:pt x="167268" y="0"/>
                    </a:lnTo>
                    <a:cubicBezTo>
                      <a:pt x="159186" y="5773"/>
                      <a:pt x="150863" y="11221"/>
                      <a:pt x="143023" y="17318"/>
                    </a:cubicBezTo>
                    <a:cubicBezTo>
                      <a:pt x="113421" y="40341"/>
                      <a:pt x="163963" y="5667"/>
                      <a:pt x="125704" y="31172"/>
                    </a:cubicBezTo>
                    <a:cubicBezTo>
                      <a:pt x="124550" y="34636"/>
                      <a:pt x="121641" y="37962"/>
                      <a:pt x="122241" y="41563"/>
                    </a:cubicBezTo>
                    <a:cubicBezTo>
                      <a:pt x="122925" y="45669"/>
                      <a:pt x="125638" y="49748"/>
                      <a:pt x="129168" y="51954"/>
                    </a:cubicBezTo>
                    <a:cubicBezTo>
                      <a:pt x="137443" y="57126"/>
                      <a:pt x="157375" y="60367"/>
                      <a:pt x="167268" y="62345"/>
                    </a:cubicBezTo>
                    <a:cubicBezTo>
                      <a:pt x="166113" y="65809"/>
                      <a:pt x="166085" y="69885"/>
                      <a:pt x="163804" y="72736"/>
                    </a:cubicBezTo>
                    <a:cubicBezTo>
                      <a:pt x="161203" y="75987"/>
                      <a:pt x="155619" y="76133"/>
                      <a:pt x="153413" y="79663"/>
                    </a:cubicBezTo>
                    <a:cubicBezTo>
                      <a:pt x="132804" y="112637"/>
                      <a:pt x="159611" y="91695"/>
                      <a:pt x="136095" y="107372"/>
                    </a:cubicBezTo>
                    <a:cubicBezTo>
                      <a:pt x="132950" y="112090"/>
                      <a:pt x="127723" y="121402"/>
                      <a:pt x="122241" y="124691"/>
                    </a:cubicBezTo>
                    <a:cubicBezTo>
                      <a:pt x="118365" y="127017"/>
                      <a:pt x="101008" y="130714"/>
                      <a:pt x="97995" y="131618"/>
                    </a:cubicBezTo>
                    <a:cubicBezTo>
                      <a:pt x="91001" y="133716"/>
                      <a:pt x="77213" y="138545"/>
                      <a:pt x="77213" y="138545"/>
                    </a:cubicBezTo>
                    <a:cubicBezTo>
                      <a:pt x="73750" y="140854"/>
                      <a:pt x="69423" y="142222"/>
                      <a:pt x="66823" y="145472"/>
                    </a:cubicBezTo>
                    <a:cubicBezTo>
                      <a:pt x="64542" y="148323"/>
                      <a:pt x="65941" y="153281"/>
                      <a:pt x="63359" y="155863"/>
                    </a:cubicBezTo>
                    <a:cubicBezTo>
                      <a:pt x="60777" y="158445"/>
                      <a:pt x="56324" y="157889"/>
                      <a:pt x="52968" y="159327"/>
                    </a:cubicBezTo>
                    <a:cubicBezTo>
                      <a:pt x="48222" y="161361"/>
                      <a:pt x="43731" y="163945"/>
                      <a:pt x="39113" y="166254"/>
                    </a:cubicBezTo>
                    <a:cubicBezTo>
                      <a:pt x="41422" y="169718"/>
                      <a:pt x="42511" y="174439"/>
                      <a:pt x="46041" y="176645"/>
                    </a:cubicBezTo>
                    <a:cubicBezTo>
                      <a:pt x="52233" y="180515"/>
                      <a:pt x="59896" y="181263"/>
                      <a:pt x="66823" y="183572"/>
                    </a:cubicBezTo>
                    <a:cubicBezTo>
                      <a:pt x="81739" y="188544"/>
                      <a:pt x="73659" y="186147"/>
                      <a:pt x="91068" y="190500"/>
                    </a:cubicBezTo>
                    <a:cubicBezTo>
                      <a:pt x="95967" y="188867"/>
                      <a:pt x="110965" y="183572"/>
                      <a:pt x="115313" y="183572"/>
                    </a:cubicBezTo>
                    <a:cubicBezTo>
                      <a:pt x="120073" y="183572"/>
                      <a:pt x="124550" y="185881"/>
                      <a:pt x="129168" y="187036"/>
                    </a:cubicBezTo>
                    <a:cubicBezTo>
                      <a:pt x="130323" y="190500"/>
                      <a:pt x="132632" y="193776"/>
                      <a:pt x="132632" y="197427"/>
                    </a:cubicBezTo>
                    <a:cubicBezTo>
                      <a:pt x="132632" y="204450"/>
                      <a:pt x="132309" y="211928"/>
                      <a:pt x="129168" y="218209"/>
                    </a:cubicBezTo>
                    <a:cubicBezTo>
                      <a:pt x="125860" y="224825"/>
                      <a:pt x="113849" y="225868"/>
                      <a:pt x="108386" y="228600"/>
                    </a:cubicBezTo>
                    <a:cubicBezTo>
                      <a:pt x="104663" y="230462"/>
                      <a:pt x="101459" y="233218"/>
                      <a:pt x="97995" y="235527"/>
                    </a:cubicBezTo>
                    <a:cubicBezTo>
                      <a:pt x="96841" y="238991"/>
                      <a:pt x="94532" y="242267"/>
                      <a:pt x="94532" y="245918"/>
                    </a:cubicBezTo>
                    <a:cubicBezTo>
                      <a:pt x="94532" y="267726"/>
                      <a:pt x="120538" y="258358"/>
                      <a:pt x="136095" y="259772"/>
                    </a:cubicBezTo>
                    <a:cubicBezTo>
                      <a:pt x="130974" y="295630"/>
                      <a:pt x="137706" y="273406"/>
                      <a:pt x="125704" y="294409"/>
                    </a:cubicBezTo>
                    <a:cubicBezTo>
                      <a:pt x="122330" y="300313"/>
                      <a:pt x="119257" y="311488"/>
                      <a:pt x="111850" y="315191"/>
                    </a:cubicBezTo>
                    <a:cubicBezTo>
                      <a:pt x="105319" y="318457"/>
                      <a:pt x="97995" y="319809"/>
                      <a:pt x="91068" y="322118"/>
                    </a:cubicBezTo>
                    <a:lnTo>
                      <a:pt x="70286" y="329045"/>
                    </a:lnTo>
                    <a:lnTo>
                      <a:pt x="59895" y="332509"/>
                    </a:lnTo>
                    <a:lnTo>
                      <a:pt x="49504" y="335972"/>
                    </a:lnTo>
                    <a:cubicBezTo>
                      <a:pt x="48350" y="339436"/>
                      <a:pt x="44408" y="343098"/>
                      <a:pt x="46041" y="346363"/>
                    </a:cubicBezTo>
                    <a:cubicBezTo>
                      <a:pt x="47674" y="349629"/>
                      <a:pt x="52781" y="349827"/>
                      <a:pt x="56432" y="349827"/>
                    </a:cubicBezTo>
                    <a:cubicBezTo>
                      <a:pt x="72637" y="349827"/>
                      <a:pt x="88759" y="347518"/>
                      <a:pt x="104923" y="346363"/>
                    </a:cubicBezTo>
                    <a:cubicBezTo>
                      <a:pt x="108386" y="347518"/>
                      <a:pt x="116468" y="346364"/>
                      <a:pt x="115313" y="349827"/>
                    </a:cubicBezTo>
                    <a:cubicBezTo>
                      <a:pt x="112731" y="357572"/>
                      <a:pt x="103768" y="361372"/>
                      <a:pt x="97995" y="367145"/>
                    </a:cubicBezTo>
                    <a:cubicBezTo>
                      <a:pt x="86465" y="378675"/>
                      <a:pt x="94645" y="375253"/>
                      <a:pt x="87604" y="387927"/>
                    </a:cubicBezTo>
                    <a:cubicBezTo>
                      <a:pt x="67754" y="423657"/>
                      <a:pt x="78124" y="395588"/>
                      <a:pt x="70286" y="419100"/>
                    </a:cubicBezTo>
                    <a:cubicBezTo>
                      <a:pt x="71441" y="423718"/>
                      <a:pt x="69112" y="431884"/>
                      <a:pt x="73750" y="432954"/>
                    </a:cubicBezTo>
                    <a:cubicBezTo>
                      <a:pt x="111165" y="441588"/>
                      <a:pt x="110085" y="437332"/>
                      <a:pt x="122241" y="419100"/>
                    </a:cubicBezTo>
                    <a:cubicBezTo>
                      <a:pt x="123395" y="415636"/>
                      <a:pt x="123826" y="411840"/>
                      <a:pt x="125704" y="408709"/>
                    </a:cubicBezTo>
                    <a:cubicBezTo>
                      <a:pt x="127384" y="405909"/>
                      <a:pt x="129915" y="399971"/>
                      <a:pt x="132632" y="401782"/>
                    </a:cubicBezTo>
                    <a:cubicBezTo>
                      <a:pt x="136593" y="404422"/>
                      <a:pt x="134941" y="411018"/>
                      <a:pt x="136095" y="415636"/>
                    </a:cubicBezTo>
                    <a:cubicBezTo>
                      <a:pt x="134941" y="421409"/>
                      <a:pt x="134951" y="427543"/>
                      <a:pt x="132632" y="432954"/>
                    </a:cubicBezTo>
                    <a:cubicBezTo>
                      <a:pt x="131346" y="435956"/>
                      <a:pt x="127744" y="437332"/>
                      <a:pt x="125704" y="439882"/>
                    </a:cubicBezTo>
                    <a:cubicBezTo>
                      <a:pt x="123104" y="443132"/>
                      <a:pt x="121377" y="447022"/>
                      <a:pt x="118777" y="450272"/>
                    </a:cubicBezTo>
                    <a:cubicBezTo>
                      <a:pt x="116737" y="452822"/>
                      <a:pt x="113890" y="454650"/>
                      <a:pt x="111850" y="457200"/>
                    </a:cubicBezTo>
                    <a:cubicBezTo>
                      <a:pt x="109250" y="460451"/>
                      <a:pt x="107524" y="464340"/>
                      <a:pt x="104923" y="467591"/>
                    </a:cubicBezTo>
                    <a:cubicBezTo>
                      <a:pt x="102883" y="470141"/>
                      <a:pt x="100916" y="473058"/>
                      <a:pt x="97995" y="474518"/>
                    </a:cubicBezTo>
                    <a:cubicBezTo>
                      <a:pt x="91464" y="477783"/>
                      <a:pt x="77213" y="481445"/>
                      <a:pt x="77213" y="481445"/>
                    </a:cubicBezTo>
                    <a:cubicBezTo>
                      <a:pt x="85786" y="507160"/>
                      <a:pt x="71535" y="474828"/>
                      <a:pt x="108386" y="495300"/>
                    </a:cubicBezTo>
                    <a:cubicBezTo>
                      <a:pt x="112547" y="497612"/>
                      <a:pt x="110695" y="504536"/>
                      <a:pt x="111850" y="509154"/>
                    </a:cubicBezTo>
                    <a:cubicBezTo>
                      <a:pt x="110695" y="516081"/>
                      <a:pt x="111870" y="523838"/>
                      <a:pt x="108386" y="529936"/>
                    </a:cubicBezTo>
                    <a:cubicBezTo>
                      <a:pt x="106575" y="533106"/>
                      <a:pt x="101261" y="531767"/>
                      <a:pt x="97995" y="533400"/>
                    </a:cubicBezTo>
                    <a:cubicBezTo>
                      <a:pt x="94272" y="535262"/>
                      <a:pt x="91408" y="538636"/>
                      <a:pt x="87604" y="540327"/>
                    </a:cubicBezTo>
                    <a:cubicBezTo>
                      <a:pt x="80932" y="543292"/>
                      <a:pt x="66823" y="547254"/>
                      <a:pt x="66823" y="547254"/>
                    </a:cubicBezTo>
                    <a:cubicBezTo>
                      <a:pt x="63359" y="549563"/>
                      <a:pt x="60258" y="552542"/>
                      <a:pt x="56432" y="554182"/>
                    </a:cubicBezTo>
                    <a:cubicBezTo>
                      <a:pt x="52056" y="556057"/>
                      <a:pt x="42577" y="552885"/>
                      <a:pt x="42577" y="557645"/>
                    </a:cubicBezTo>
                    <a:cubicBezTo>
                      <a:pt x="42577" y="562808"/>
                      <a:pt x="51638" y="562654"/>
                      <a:pt x="56432" y="564572"/>
                    </a:cubicBezTo>
                    <a:cubicBezTo>
                      <a:pt x="56473" y="564588"/>
                      <a:pt x="82388" y="573225"/>
                      <a:pt x="87604" y="574963"/>
                    </a:cubicBezTo>
                    <a:cubicBezTo>
                      <a:pt x="95349" y="577544"/>
                      <a:pt x="103768" y="577272"/>
                      <a:pt x="111850" y="578427"/>
                    </a:cubicBezTo>
                    <a:cubicBezTo>
                      <a:pt x="96025" y="588977"/>
                      <a:pt x="104403" y="582410"/>
                      <a:pt x="87604" y="599209"/>
                    </a:cubicBezTo>
                    <a:cubicBezTo>
                      <a:pt x="73273" y="613540"/>
                      <a:pt x="69114" y="607700"/>
                      <a:pt x="59895" y="619991"/>
                    </a:cubicBezTo>
                    <a:cubicBezTo>
                      <a:pt x="41369" y="644692"/>
                      <a:pt x="55100" y="637752"/>
                      <a:pt x="35650" y="644236"/>
                    </a:cubicBezTo>
                    <a:cubicBezTo>
                      <a:pt x="34495" y="647700"/>
                      <a:pt x="34768" y="652045"/>
                      <a:pt x="32186" y="654627"/>
                    </a:cubicBezTo>
                    <a:cubicBezTo>
                      <a:pt x="26299" y="660514"/>
                      <a:pt x="11404" y="668482"/>
                      <a:pt x="11404" y="668482"/>
                    </a:cubicBezTo>
                    <a:cubicBezTo>
                      <a:pt x="14868" y="669636"/>
                      <a:pt x="18144" y="671945"/>
                      <a:pt x="21795" y="671945"/>
                    </a:cubicBezTo>
                    <a:cubicBezTo>
                      <a:pt x="47268" y="671945"/>
                      <a:pt x="34744" y="665622"/>
                      <a:pt x="56432" y="651163"/>
                    </a:cubicBezTo>
                    <a:cubicBezTo>
                      <a:pt x="79930" y="635498"/>
                      <a:pt x="71326" y="643195"/>
                      <a:pt x="84141" y="630382"/>
                    </a:cubicBezTo>
                    <a:cubicBezTo>
                      <a:pt x="102614" y="631536"/>
                      <a:pt x="121491" y="629830"/>
                      <a:pt x="139559" y="633845"/>
                    </a:cubicBezTo>
                    <a:cubicBezTo>
                      <a:pt x="143623" y="634748"/>
                      <a:pt x="144795" y="640432"/>
                      <a:pt x="146486" y="644236"/>
                    </a:cubicBezTo>
                    <a:cubicBezTo>
                      <a:pt x="149452" y="650909"/>
                      <a:pt x="153413" y="665018"/>
                      <a:pt x="153413" y="665018"/>
                    </a:cubicBezTo>
                    <a:cubicBezTo>
                      <a:pt x="152259" y="670791"/>
                      <a:pt x="152871" y="677225"/>
                      <a:pt x="149950" y="682336"/>
                    </a:cubicBezTo>
                    <a:cubicBezTo>
                      <a:pt x="146353" y="688631"/>
                      <a:pt x="134885" y="690277"/>
                      <a:pt x="129168" y="692727"/>
                    </a:cubicBezTo>
                    <a:cubicBezTo>
                      <a:pt x="86636" y="710955"/>
                      <a:pt x="139727" y="689180"/>
                      <a:pt x="104923" y="706582"/>
                    </a:cubicBezTo>
                    <a:cubicBezTo>
                      <a:pt x="99362" y="709363"/>
                      <a:pt x="93165" y="710729"/>
                      <a:pt x="87604" y="713509"/>
                    </a:cubicBezTo>
                    <a:cubicBezTo>
                      <a:pt x="60738" y="726941"/>
                      <a:pt x="92946" y="715191"/>
                      <a:pt x="66823" y="723900"/>
                    </a:cubicBezTo>
                    <a:cubicBezTo>
                      <a:pt x="64514" y="726209"/>
                      <a:pt x="62612" y="729016"/>
                      <a:pt x="59895" y="730827"/>
                    </a:cubicBezTo>
                    <a:cubicBezTo>
                      <a:pt x="51335" y="736533"/>
                      <a:pt x="44886" y="738139"/>
                      <a:pt x="35650" y="741218"/>
                    </a:cubicBezTo>
                    <a:cubicBezTo>
                      <a:pt x="33341" y="744682"/>
                      <a:pt x="28723" y="747446"/>
                      <a:pt x="28723" y="751609"/>
                    </a:cubicBezTo>
                    <a:cubicBezTo>
                      <a:pt x="28723" y="755772"/>
                      <a:pt x="31519" y="761484"/>
                      <a:pt x="35650" y="762000"/>
                    </a:cubicBezTo>
                    <a:cubicBezTo>
                      <a:pt x="51730" y="764010"/>
                      <a:pt x="67977" y="759691"/>
                      <a:pt x="84141" y="758536"/>
                    </a:cubicBezTo>
                    <a:cubicBezTo>
                      <a:pt x="87605" y="757381"/>
                      <a:pt x="90952" y="754356"/>
                      <a:pt x="94532" y="755072"/>
                    </a:cubicBezTo>
                    <a:cubicBezTo>
                      <a:pt x="97734" y="755713"/>
                      <a:pt x="102099" y="758798"/>
                      <a:pt x="101459" y="762000"/>
                    </a:cubicBezTo>
                    <a:cubicBezTo>
                      <a:pt x="100498" y="766803"/>
                      <a:pt x="94532" y="768927"/>
                      <a:pt x="91068" y="772391"/>
                    </a:cubicBezTo>
                    <a:cubicBezTo>
                      <a:pt x="87943" y="784890"/>
                      <a:pt x="86120" y="798781"/>
                      <a:pt x="73750" y="807027"/>
                    </a:cubicBezTo>
                    <a:cubicBezTo>
                      <a:pt x="70286" y="809336"/>
                      <a:pt x="66520" y="811245"/>
                      <a:pt x="63359" y="813954"/>
                    </a:cubicBezTo>
                    <a:cubicBezTo>
                      <a:pt x="58400" y="818204"/>
                      <a:pt x="54938" y="824186"/>
                      <a:pt x="49504" y="827809"/>
                    </a:cubicBezTo>
                    <a:lnTo>
                      <a:pt x="28723" y="841663"/>
                    </a:lnTo>
                    <a:cubicBezTo>
                      <a:pt x="27568" y="845127"/>
                      <a:pt x="27841" y="849472"/>
                      <a:pt x="25259" y="852054"/>
                    </a:cubicBezTo>
                    <a:cubicBezTo>
                      <a:pt x="19372" y="857941"/>
                      <a:pt x="4477" y="865909"/>
                      <a:pt x="4477" y="865909"/>
                    </a:cubicBezTo>
                    <a:cubicBezTo>
                      <a:pt x="3322" y="869373"/>
                      <a:pt x="-2253" y="874667"/>
                      <a:pt x="1013" y="876300"/>
                    </a:cubicBezTo>
                    <a:cubicBezTo>
                      <a:pt x="16047" y="883817"/>
                      <a:pt x="66540" y="877121"/>
                      <a:pt x="77213" y="876300"/>
                    </a:cubicBezTo>
                    <a:cubicBezTo>
                      <a:pt x="78368" y="872836"/>
                      <a:pt x="78095" y="868491"/>
                      <a:pt x="80677" y="865909"/>
                    </a:cubicBezTo>
                    <a:cubicBezTo>
                      <a:pt x="83259" y="863327"/>
                      <a:pt x="88486" y="859863"/>
                      <a:pt x="91068" y="862445"/>
                    </a:cubicBezTo>
                    <a:cubicBezTo>
                      <a:pt x="93650" y="865027"/>
                      <a:pt x="88759" y="869372"/>
                      <a:pt x="87604" y="872836"/>
                    </a:cubicBezTo>
                    <a:cubicBezTo>
                      <a:pt x="88759" y="883227"/>
                      <a:pt x="85072" y="895444"/>
                      <a:pt x="91068" y="904009"/>
                    </a:cubicBezTo>
                    <a:cubicBezTo>
                      <a:pt x="95095" y="909762"/>
                      <a:pt x="105274" y="905006"/>
                      <a:pt x="111850" y="907472"/>
                    </a:cubicBezTo>
                    <a:cubicBezTo>
                      <a:pt x="114908" y="908619"/>
                      <a:pt x="116468" y="912091"/>
                      <a:pt x="118777" y="914400"/>
                    </a:cubicBezTo>
                    <a:cubicBezTo>
                      <a:pt x="116468" y="917864"/>
                      <a:pt x="115380" y="922585"/>
                      <a:pt x="111850" y="924791"/>
                    </a:cubicBezTo>
                    <a:cubicBezTo>
                      <a:pt x="105658" y="928661"/>
                      <a:pt x="97144" y="927668"/>
                      <a:pt x="91068" y="931718"/>
                    </a:cubicBezTo>
                    <a:lnTo>
                      <a:pt x="80677" y="938645"/>
                    </a:lnTo>
                    <a:cubicBezTo>
                      <a:pt x="78368" y="942109"/>
                      <a:pt x="77001" y="946435"/>
                      <a:pt x="73750" y="949036"/>
                    </a:cubicBezTo>
                    <a:cubicBezTo>
                      <a:pt x="70899" y="951317"/>
                      <a:pt x="60777" y="949918"/>
                      <a:pt x="63359" y="952500"/>
                    </a:cubicBezTo>
                    <a:cubicBezTo>
                      <a:pt x="67522" y="956663"/>
                      <a:pt x="74830" y="955275"/>
                      <a:pt x="80677" y="955963"/>
                    </a:cubicBezTo>
                    <a:cubicBezTo>
                      <a:pt x="94484" y="957587"/>
                      <a:pt x="108386" y="958272"/>
                      <a:pt x="122241" y="959427"/>
                    </a:cubicBezTo>
                    <a:cubicBezTo>
                      <a:pt x="114004" y="984137"/>
                      <a:pt x="125685" y="954260"/>
                      <a:pt x="108386" y="980209"/>
                    </a:cubicBezTo>
                    <a:cubicBezTo>
                      <a:pt x="104987" y="985308"/>
                      <a:pt x="103763" y="999846"/>
                      <a:pt x="101459" y="1004454"/>
                    </a:cubicBezTo>
                    <a:cubicBezTo>
                      <a:pt x="99999" y="1007375"/>
                      <a:pt x="96841" y="1009073"/>
                      <a:pt x="94532" y="1011382"/>
                    </a:cubicBezTo>
                    <a:cubicBezTo>
                      <a:pt x="99150" y="1012536"/>
                      <a:pt x="104011" y="1012970"/>
                      <a:pt x="108386" y="1014845"/>
                    </a:cubicBezTo>
                    <a:cubicBezTo>
                      <a:pt x="132653" y="1025244"/>
                      <a:pt x="107080" y="1017525"/>
                      <a:pt x="125704" y="1028700"/>
                    </a:cubicBezTo>
                    <a:cubicBezTo>
                      <a:pt x="128835" y="1030578"/>
                      <a:pt x="132631" y="1031009"/>
                      <a:pt x="136095" y="1032163"/>
                    </a:cubicBezTo>
                    <a:cubicBezTo>
                      <a:pt x="163107" y="1059175"/>
                      <a:pt x="128433" y="1026691"/>
                      <a:pt x="160341" y="1049482"/>
                    </a:cubicBezTo>
                    <a:cubicBezTo>
                      <a:pt x="183042" y="1065697"/>
                      <a:pt x="158834" y="1055905"/>
                      <a:pt x="181123" y="1063336"/>
                    </a:cubicBezTo>
                    <a:cubicBezTo>
                      <a:pt x="184782" y="1067910"/>
                      <a:pt x="195155" y="1082182"/>
                      <a:pt x="201904" y="1087582"/>
                    </a:cubicBezTo>
                    <a:cubicBezTo>
                      <a:pt x="205155" y="1090183"/>
                      <a:pt x="208469" y="1092869"/>
                      <a:pt x="212295" y="1094509"/>
                    </a:cubicBezTo>
                    <a:cubicBezTo>
                      <a:pt x="216671" y="1096384"/>
                      <a:pt x="221532" y="1096818"/>
                      <a:pt x="226150" y="1097972"/>
                    </a:cubicBezTo>
                    <a:cubicBezTo>
                      <a:pt x="241706" y="1113531"/>
                      <a:pt x="239105" y="1114436"/>
                      <a:pt x="278104" y="1101436"/>
                    </a:cubicBezTo>
                    <a:cubicBezTo>
                      <a:pt x="281568" y="1100281"/>
                      <a:pt x="277223" y="1093627"/>
                      <a:pt x="274641" y="1091045"/>
                    </a:cubicBezTo>
                    <a:cubicBezTo>
                      <a:pt x="272059" y="1088463"/>
                      <a:pt x="267714" y="1088736"/>
                      <a:pt x="264250" y="1087582"/>
                    </a:cubicBezTo>
                    <a:cubicBezTo>
                      <a:pt x="251436" y="1074767"/>
                      <a:pt x="260040" y="1082465"/>
                      <a:pt x="236541" y="1066800"/>
                    </a:cubicBezTo>
                    <a:cubicBezTo>
                      <a:pt x="233503" y="1064775"/>
                      <a:pt x="229416" y="1064969"/>
                      <a:pt x="226150" y="1063336"/>
                    </a:cubicBezTo>
                    <a:cubicBezTo>
                      <a:pt x="202231" y="1051377"/>
                      <a:pt x="230738" y="1060154"/>
                      <a:pt x="201904" y="1052945"/>
                    </a:cubicBezTo>
                    <a:cubicBezTo>
                      <a:pt x="199595" y="1049481"/>
                      <a:pt x="197921" y="1045498"/>
                      <a:pt x="194977" y="1042554"/>
                    </a:cubicBezTo>
                    <a:cubicBezTo>
                      <a:pt x="181121" y="1028698"/>
                      <a:pt x="186896" y="1043711"/>
                      <a:pt x="177659" y="1025236"/>
                    </a:cubicBezTo>
                    <a:cubicBezTo>
                      <a:pt x="167564" y="1005046"/>
                      <a:pt x="182601" y="1025221"/>
                      <a:pt x="170732" y="997527"/>
                    </a:cubicBezTo>
                    <a:cubicBezTo>
                      <a:pt x="169446" y="994525"/>
                      <a:pt x="166113" y="992909"/>
                      <a:pt x="163804" y="990600"/>
                    </a:cubicBezTo>
                    <a:cubicBezTo>
                      <a:pt x="156277" y="945435"/>
                      <a:pt x="143552" y="953478"/>
                      <a:pt x="167268" y="945572"/>
                    </a:cubicBezTo>
                    <a:lnTo>
                      <a:pt x="184586" y="949036"/>
                    </a:lnTo>
                    <a:cubicBezTo>
                      <a:pt x="182277" y="945572"/>
                      <a:pt x="180324" y="941843"/>
                      <a:pt x="177659" y="938645"/>
                    </a:cubicBezTo>
                    <a:cubicBezTo>
                      <a:pt x="168082" y="927153"/>
                      <a:pt x="166792" y="930764"/>
                      <a:pt x="160341" y="917863"/>
                    </a:cubicBezTo>
                    <a:cubicBezTo>
                      <a:pt x="158708" y="914597"/>
                      <a:pt x="158032" y="910936"/>
                      <a:pt x="156877" y="907472"/>
                    </a:cubicBezTo>
                    <a:cubicBezTo>
                      <a:pt x="158032" y="895927"/>
                      <a:pt x="152700" y="881568"/>
                      <a:pt x="160341" y="872836"/>
                    </a:cubicBezTo>
                    <a:cubicBezTo>
                      <a:pt x="165149" y="867341"/>
                      <a:pt x="173832" y="879358"/>
                      <a:pt x="181123" y="879763"/>
                    </a:cubicBezTo>
                    <a:lnTo>
                      <a:pt x="243468" y="883227"/>
                    </a:lnTo>
                    <a:cubicBezTo>
                      <a:pt x="251550" y="882072"/>
                      <a:pt x="261182" y="884661"/>
                      <a:pt x="267713" y="879763"/>
                    </a:cubicBezTo>
                    <a:cubicBezTo>
                      <a:pt x="271043" y="877266"/>
                      <a:pt x="261046" y="874698"/>
                      <a:pt x="257323" y="872836"/>
                    </a:cubicBezTo>
                    <a:cubicBezTo>
                      <a:pt x="254057" y="871203"/>
                      <a:pt x="250396" y="870527"/>
                      <a:pt x="246932" y="869372"/>
                    </a:cubicBezTo>
                    <a:cubicBezTo>
                      <a:pt x="229373" y="851816"/>
                      <a:pt x="252101" y="872475"/>
                      <a:pt x="229613" y="858982"/>
                    </a:cubicBezTo>
                    <a:cubicBezTo>
                      <a:pt x="222897" y="854952"/>
                      <a:pt x="220477" y="847324"/>
                      <a:pt x="215759" y="841663"/>
                    </a:cubicBezTo>
                    <a:cubicBezTo>
                      <a:pt x="207425" y="831662"/>
                      <a:pt x="205194" y="831156"/>
                      <a:pt x="194977" y="824345"/>
                    </a:cubicBezTo>
                    <a:cubicBezTo>
                      <a:pt x="179485" y="801106"/>
                      <a:pt x="197735" y="823874"/>
                      <a:pt x="177659" y="810491"/>
                    </a:cubicBezTo>
                    <a:cubicBezTo>
                      <a:pt x="173583" y="807774"/>
                      <a:pt x="171031" y="803236"/>
                      <a:pt x="167268" y="800100"/>
                    </a:cubicBezTo>
                    <a:cubicBezTo>
                      <a:pt x="164070" y="797435"/>
                      <a:pt x="160341" y="795481"/>
                      <a:pt x="156877" y="793172"/>
                    </a:cubicBezTo>
                    <a:cubicBezTo>
                      <a:pt x="151148" y="775988"/>
                      <a:pt x="148585" y="773022"/>
                      <a:pt x="156877" y="748145"/>
                    </a:cubicBezTo>
                    <a:cubicBezTo>
                      <a:pt x="158193" y="744196"/>
                      <a:pt x="163804" y="743527"/>
                      <a:pt x="167268" y="741218"/>
                    </a:cubicBezTo>
                    <a:cubicBezTo>
                      <a:pt x="169431" y="719591"/>
                      <a:pt x="169414" y="708387"/>
                      <a:pt x="174195" y="689263"/>
                    </a:cubicBezTo>
                    <a:cubicBezTo>
                      <a:pt x="175080" y="685721"/>
                      <a:pt x="175378" y="681723"/>
                      <a:pt x="177659" y="678872"/>
                    </a:cubicBezTo>
                    <a:cubicBezTo>
                      <a:pt x="180260" y="675621"/>
                      <a:pt x="184586" y="674254"/>
                      <a:pt x="188050" y="671945"/>
                    </a:cubicBezTo>
                    <a:cubicBezTo>
                      <a:pt x="211274" y="683557"/>
                      <a:pt x="192181" y="675263"/>
                      <a:pt x="215759" y="682336"/>
                    </a:cubicBezTo>
                    <a:cubicBezTo>
                      <a:pt x="222753" y="684434"/>
                      <a:pt x="236541" y="689263"/>
                      <a:pt x="236541" y="689263"/>
                    </a:cubicBezTo>
                    <a:cubicBezTo>
                      <a:pt x="240005" y="691572"/>
                      <a:pt x="243988" y="693247"/>
                      <a:pt x="246932" y="696191"/>
                    </a:cubicBezTo>
                    <a:cubicBezTo>
                      <a:pt x="249875" y="699135"/>
                      <a:pt x="249696" y="706582"/>
                      <a:pt x="253859" y="706582"/>
                    </a:cubicBezTo>
                    <a:cubicBezTo>
                      <a:pt x="257510" y="706582"/>
                      <a:pt x="253366" y="698313"/>
                      <a:pt x="250395" y="696191"/>
                    </a:cubicBezTo>
                    <a:cubicBezTo>
                      <a:pt x="244453" y="691947"/>
                      <a:pt x="235689" y="693313"/>
                      <a:pt x="229613" y="689263"/>
                    </a:cubicBezTo>
                    <a:cubicBezTo>
                      <a:pt x="222686" y="684645"/>
                      <a:pt x="214719" y="681295"/>
                      <a:pt x="208832" y="675409"/>
                    </a:cubicBezTo>
                    <a:cubicBezTo>
                      <a:pt x="206523" y="673100"/>
                      <a:pt x="204413" y="670573"/>
                      <a:pt x="201904" y="668482"/>
                    </a:cubicBezTo>
                    <a:cubicBezTo>
                      <a:pt x="177217" y="647910"/>
                      <a:pt x="196782" y="666824"/>
                      <a:pt x="181123" y="651163"/>
                    </a:cubicBezTo>
                    <a:cubicBezTo>
                      <a:pt x="179968" y="647699"/>
                      <a:pt x="176303" y="644162"/>
                      <a:pt x="177659" y="640772"/>
                    </a:cubicBezTo>
                    <a:cubicBezTo>
                      <a:pt x="179205" y="636907"/>
                      <a:pt x="183968" y="634661"/>
                      <a:pt x="188050" y="633845"/>
                    </a:cubicBezTo>
                    <a:cubicBezTo>
                      <a:pt x="201682" y="631119"/>
                      <a:pt x="215759" y="631536"/>
                      <a:pt x="229613" y="630382"/>
                    </a:cubicBezTo>
                    <a:cubicBezTo>
                      <a:pt x="203495" y="621674"/>
                      <a:pt x="235692" y="633421"/>
                      <a:pt x="208832" y="619991"/>
                    </a:cubicBezTo>
                    <a:cubicBezTo>
                      <a:pt x="205566" y="618358"/>
                      <a:pt x="201905" y="617682"/>
                      <a:pt x="198441" y="616527"/>
                    </a:cubicBezTo>
                    <a:cubicBezTo>
                      <a:pt x="187462" y="600061"/>
                      <a:pt x="192829" y="610085"/>
                      <a:pt x="184586" y="585354"/>
                    </a:cubicBezTo>
                    <a:cubicBezTo>
                      <a:pt x="181321" y="575557"/>
                      <a:pt x="170732" y="557645"/>
                      <a:pt x="170732" y="557645"/>
                    </a:cubicBezTo>
                    <a:cubicBezTo>
                      <a:pt x="169577" y="549563"/>
                      <a:pt x="167268" y="541564"/>
                      <a:pt x="167268" y="533400"/>
                    </a:cubicBezTo>
                    <a:cubicBezTo>
                      <a:pt x="167268" y="529749"/>
                      <a:pt x="168610" y="525980"/>
                      <a:pt x="170732" y="523009"/>
                    </a:cubicBezTo>
                    <a:cubicBezTo>
                      <a:pt x="174528" y="517694"/>
                      <a:pt x="179271" y="512950"/>
                      <a:pt x="184586" y="509154"/>
                    </a:cubicBezTo>
                    <a:cubicBezTo>
                      <a:pt x="187557" y="507032"/>
                      <a:pt x="191368" y="506246"/>
                      <a:pt x="194977" y="505691"/>
                    </a:cubicBezTo>
                    <a:cubicBezTo>
                      <a:pt x="206445" y="503927"/>
                      <a:pt x="218058" y="503278"/>
                      <a:pt x="229613" y="502227"/>
                    </a:cubicBezTo>
                    <a:lnTo>
                      <a:pt x="271177" y="498763"/>
                    </a:lnTo>
                    <a:lnTo>
                      <a:pt x="291959" y="491836"/>
                    </a:lnTo>
                    <a:cubicBezTo>
                      <a:pt x="301253" y="488738"/>
                      <a:pt x="271177" y="471054"/>
                      <a:pt x="271177" y="471054"/>
                    </a:cubicBezTo>
                    <a:cubicBezTo>
                      <a:pt x="244326" y="474038"/>
                      <a:pt x="242435" y="466193"/>
                      <a:pt x="233077" y="484909"/>
                    </a:cubicBezTo>
                    <a:cubicBezTo>
                      <a:pt x="231444" y="488175"/>
                      <a:pt x="232584" y="493178"/>
                      <a:pt x="229613" y="495300"/>
                    </a:cubicBezTo>
                    <a:cubicBezTo>
                      <a:pt x="223671" y="499544"/>
                      <a:pt x="215759" y="499918"/>
                      <a:pt x="208832" y="502227"/>
                    </a:cubicBezTo>
                    <a:lnTo>
                      <a:pt x="198441" y="505691"/>
                    </a:lnTo>
                    <a:cubicBezTo>
                      <a:pt x="194977" y="503382"/>
                      <a:pt x="190715" y="501961"/>
                      <a:pt x="188050" y="498763"/>
                    </a:cubicBezTo>
                    <a:cubicBezTo>
                      <a:pt x="181032" y="490341"/>
                      <a:pt x="180496" y="480983"/>
                      <a:pt x="177659" y="471054"/>
                    </a:cubicBezTo>
                    <a:cubicBezTo>
                      <a:pt x="176656" y="467543"/>
                      <a:pt x="175156" y="464185"/>
                      <a:pt x="174195" y="460663"/>
                    </a:cubicBezTo>
                    <a:cubicBezTo>
                      <a:pt x="171690" y="451478"/>
                      <a:pt x="167268" y="432954"/>
                      <a:pt x="167268" y="432954"/>
                    </a:cubicBezTo>
                    <a:cubicBezTo>
                      <a:pt x="168423" y="429490"/>
                      <a:pt x="167881" y="424844"/>
                      <a:pt x="170732" y="422563"/>
                    </a:cubicBezTo>
                    <a:cubicBezTo>
                      <a:pt x="174449" y="419589"/>
                      <a:pt x="179939" y="420133"/>
                      <a:pt x="184586" y="419100"/>
                    </a:cubicBezTo>
                    <a:cubicBezTo>
                      <a:pt x="190333" y="417823"/>
                      <a:pt x="196157" y="416913"/>
                      <a:pt x="201904" y="415636"/>
                    </a:cubicBezTo>
                    <a:cubicBezTo>
                      <a:pt x="206551" y="414603"/>
                      <a:pt x="211035" y="412762"/>
                      <a:pt x="215759" y="412172"/>
                    </a:cubicBezTo>
                    <a:cubicBezTo>
                      <a:pt x="229554" y="410448"/>
                      <a:pt x="243468" y="409863"/>
                      <a:pt x="257323" y="408709"/>
                    </a:cubicBezTo>
                    <a:lnTo>
                      <a:pt x="236541" y="401782"/>
                    </a:lnTo>
                    <a:cubicBezTo>
                      <a:pt x="233443" y="400749"/>
                      <a:pt x="232413" y="396534"/>
                      <a:pt x="229613" y="394854"/>
                    </a:cubicBezTo>
                    <a:cubicBezTo>
                      <a:pt x="226483" y="392976"/>
                      <a:pt x="222686" y="392545"/>
                      <a:pt x="219223" y="391391"/>
                    </a:cubicBezTo>
                    <a:lnTo>
                      <a:pt x="212295" y="370609"/>
                    </a:lnTo>
                    <a:lnTo>
                      <a:pt x="208832" y="360218"/>
                    </a:lnTo>
                    <a:cubicBezTo>
                      <a:pt x="212296" y="357909"/>
                      <a:pt x="215092" y="353807"/>
                      <a:pt x="219223" y="353291"/>
                    </a:cubicBezTo>
                    <a:cubicBezTo>
                      <a:pt x="225305" y="352531"/>
                      <a:pt x="240145" y="357956"/>
                      <a:pt x="246932" y="360218"/>
                    </a:cubicBezTo>
                    <a:cubicBezTo>
                      <a:pt x="261941" y="359063"/>
                      <a:pt x="279710" y="365504"/>
                      <a:pt x="291959" y="356754"/>
                    </a:cubicBezTo>
                    <a:cubicBezTo>
                      <a:pt x="302753" y="349044"/>
                      <a:pt x="258936" y="339897"/>
                      <a:pt x="257323" y="339436"/>
                    </a:cubicBezTo>
                    <a:cubicBezTo>
                      <a:pt x="253812" y="338433"/>
                      <a:pt x="250396" y="337127"/>
                      <a:pt x="246932" y="335972"/>
                    </a:cubicBezTo>
                    <a:cubicBezTo>
                      <a:pt x="244623" y="333663"/>
                      <a:pt x="242804" y="330725"/>
                      <a:pt x="240004" y="329045"/>
                    </a:cubicBezTo>
                    <a:cubicBezTo>
                      <a:pt x="220112" y="317111"/>
                      <a:pt x="235750" y="331721"/>
                      <a:pt x="226150" y="322118"/>
                    </a:cubicBezTo>
                    <a:lnTo>
                      <a:pt x="177659" y="277091"/>
                    </a:lnTo>
                    <a:lnTo>
                      <a:pt x="177659" y="266700"/>
                    </a:lnTo>
                    <a:lnTo>
                      <a:pt x="177659" y="266700"/>
                    </a:lnTo>
                    <a:lnTo>
                      <a:pt x="281568" y="290945"/>
                    </a:lnTo>
                    <a:cubicBezTo>
                      <a:pt x="271177" y="288636"/>
                      <a:pt x="260680" y="286761"/>
                      <a:pt x="250395" y="284018"/>
                    </a:cubicBezTo>
                    <a:cubicBezTo>
                      <a:pt x="228057" y="278061"/>
                      <a:pt x="232562" y="282991"/>
                      <a:pt x="226150" y="270163"/>
                    </a:cubicBezTo>
                    <a:lnTo>
                      <a:pt x="181123" y="235527"/>
                    </a:lnTo>
                    <a:cubicBezTo>
                      <a:pt x="186166" y="129604"/>
                      <a:pt x="164152" y="154306"/>
                      <a:pt x="194977" y="169718"/>
                    </a:cubicBezTo>
                    <a:cubicBezTo>
                      <a:pt x="198243" y="171351"/>
                      <a:pt x="201904" y="172027"/>
                      <a:pt x="205368" y="173182"/>
                    </a:cubicBezTo>
                    <a:cubicBezTo>
                      <a:pt x="207677" y="176645"/>
                      <a:pt x="209045" y="180972"/>
                      <a:pt x="212295" y="183572"/>
                    </a:cubicBezTo>
                    <a:cubicBezTo>
                      <a:pt x="215146" y="185853"/>
                      <a:pt x="220104" y="184454"/>
                      <a:pt x="222686" y="187036"/>
                    </a:cubicBezTo>
                    <a:cubicBezTo>
                      <a:pt x="225268" y="189618"/>
                      <a:pt x="223299" y="195146"/>
                      <a:pt x="226150" y="197427"/>
                    </a:cubicBezTo>
                    <a:cubicBezTo>
                      <a:pt x="229867" y="200401"/>
                      <a:pt x="235427" y="199583"/>
                      <a:pt x="240004" y="200891"/>
                    </a:cubicBezTo>
                    <a:cubicBezTo>
                      <a:pt x="243514" y="201894"/>
                      <a:pt x="246931" y="203200"/>
                      <a:pt x="250395" y="204354"/>
                    </a:cubicBezTo>
                    <a:cubicBezTo>
                      <a:pt x="253859" y="203200"/>
                      <a:pt x="259900" y="204433"/>
                      <a:pt x="260786" y="200891"/>
                    </a:cubicBezTo>
                    <a:cubicBezTo>
                      <a:pt x="264535" y="185898"/>
                      <a:pt x="260027" y="177423"/>
                      <a:pt x="250395" y="169718"/>
                    </a:cubicBezTo>
                    <a:cubicBezTo>
                      <a:pt x="247144" y="167118"/>
                      <a:pt x="243727" y="164653"/>
                      <a:pt x="240004" y="162791"/>
                    </a:cubicBezTo>
                    <a:cubicBezTo>
                      <a:pt x="225050" y="155314"/>
                      <a:pt x="193188" y="156525"/>
                      <a:pt x="184586" y="155863"/>
                    </a:cubicBezTo>
                    <a:cubicBezTo>
                      <a:pt x="181466" y="152743"/>
                      <a:pt x="168232" y="140868"/>
                      <a:pt x="167268" y="135082"/>
                    </a:cubicBezTo>
                    <a:cubicBezTo>
                      <a:pt x="166668" y="131481"/>
                      <a:pt x="169577" y="128155"/>
                      <a:pt x="170732" y="124691"/>
                    </a:cubicBezTo>
                    <a:cubicBezTo>
                      <a:pt x="171886" y="111991"/>
                      <a:pt x="169718" y="98531"/>
                      <a:pt x="174195" y="86591"/>
                    </a:cubicBezTo>
                    <a:cubicBezTo>
                      <a:pt x="177061" y="78947"/>
                      <a:pt x="185740" y="75045"/>
                      <a:pt x="191513" y="69272"/>
                    </a:cubicBezTo>
                    <a:lnTo>
                      <a:pt x="198441" y="62345"/>
                    </a:lnTo>
                    <a:cubicBezTo>
                      <a:pt x="196132" y="60036"/>
                      <a:pt x="194313" y="57098"/>
                      <a:pt x="191513" y="55418"/>
                    </a:cubicBezTo>
                    <a:cubicBezTo>
                      <a:pt x="188383" y="53540"/>
                      <a:pt x="183974" y="54235"/>
                      <a:pt x="181123" y="51954"/>
                    </a:cubicBezTo>
                    <a:cubicBezTo>
                      <a:pt x="176059" y="47903"/>
                      <a:pt x="170192" y="32096"/>
                      <a:pt x="167268" y="27709"/>
                    </a:cubicBezTo>
                    <a:cubicBezTo>
                      <a:pt x="165457" y="24992"/>
                      <a:pt x="167268" y="4618"/>
                      <a:pt x="167268"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8" name="Straight Connector 27">
                <a:extLst>
                  <a:ext uri="{FF2B5EF4-FFF2-40B4-BE49-F238E27FC236}">
                    <a16:creationId xmlns:a16="http://schemas.microsoft.com/office/drawing/2014/main" id="{7A1FA5CA-9FFF-209D-5FD0-2219444BB345}"/>
                  </a:ext>
                </a:extLst>
              </p:cNvPr>
              <p:cNvCxnSpPr/>
              <p:nvPr/>
            </p:nvCxnSpPr>
            <p:spPr>
              <a:xfrm flipV="1">
                <a:off x="7721421" y="4817102"/>
                <a:ext cx="1" cy="12770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29" name="Freeform 28">
                <a:extLst>
                  <a:ext uri="{FF2B5EF4-FFF2-40B4-BE49-F238E27FC236}">
                    <a16:creationId xmlns:a16="http://schemas.microsoft.com/office/drawing/2014/main" id="{25E46B4F-4A4F-601F-5D2A-B8CA4D89CF78}"/>
                  </a:ext>
                </a:extLst>
              </p:cNvPr>
              <p:cNvSpPr/>
              <p:nvPr/>
            </p:nvSpPr>
            <p:spPr>
              <a:xfrm>
                <a:off x="7674591" y="4726939"/>
                <a:ext cx="80099" cy="150660"/>
              </a:xfrm>
              <a:custGeom>
                <a:avLst/>
                <a:gdLst>
                  <a:gd name="connsiteX0" fmla="*/ 35338 w 80099"/>
                  <a:gd name="connsiteY0" fmla="*/ 102069 h 150660"/>
                  <a:gd name="connsiteX1" fmla="*/ 35338 w 80099"/>
                  <a:gd name="connsiteY1" fmla="*/ 102069 h 150660"/>
                  <a:gd name="connsiteX2" fmla="*/ 24295 w 80099"/>
                  <a:gd name="connsiteY2" fmla="*/ 117530 h 150660"/>
                  <a:gd name="connsiteX3" fmla="*/ 17668 w 80099"/>
                  <a:gd name="connsiteY3" fmla="*/ 119738 h 150660"/>
                  <a:gd name="connsiteX4" fmla="*/ 15460 w 80099"/>
                  <a:gd name="connsiteY4" fmla="*/ 126364 h 150660"/>
                  <a:gd name="connsiteX5" fmla="*/ 4416 w 80099"/>
                  <a:gd name="connsiteY5" fmla="*/ 135199 h 150660"/>
                  <a:gd name="connsiteX6" fmla="*/ 24295 w 80099"/>
                  <a:gd name="connsiteY6" fmla="*/ 146243 h 150660"/>
                  <a:gd name="connsiteX7" fmla="*/ 30921 w 80099"/>
                  <a:gd name="connsiteY7" fmla="*/ 141825 h 150660"/>
                  <a:gd name="connsiteX8" fmla="*/ 48590 w 80099"/>
                  <a:gd name="connsiteY8" fmla="*/ 137408 h 150660"/>
                  <a:gd name="connsiteX9" fmla="*/ 55216 w 80099"/>
                  <a:gd name="connsiteY9" fmla="*/ 135199 h 150660"/>
                  <a:gd name="connsiteX10" fmla="*/ 61842 w 80099"/>
                  <a:gd name="connsiteY10" fmla="*/ 137408 h 150660"/>
                  <a:gd name="connsiteX11" fmla="*/ 64051 w 80099"/>
                  <a:gd name="connsiteY11" fmla="*/ 144034 h 150660"/>
                  <a:gd name="connsiteX12" fmla="*/ 72886 w 80099"/>
                  <a:gd name="connsiteY12" fmla="*/ 146243 h 150660"/>
                  <a:gd name="connsiteX13" fmla="*/ 79512 w 80099"/>
                  <a:gd name="connsiteY13" fmla="*/ 150660 h 150660"/>
                  <a:gd name="connsiteX14" fmla="*/ 66260 w 80099"/>
                  <a:gd name="connsiteY14" fmla="*/ 139617 h 150660"/>
                  <a:gd name="connsiteX15" fmla="*/ 59634 w 80099"/>
                  <a:gd name="connsiteY15" fmla="*/ 135199 h 150660"/>
                  <a:gd name="connsiteX16" fmla="*/ 44173 w 80099"/>
                  <a:gd name="connsiteY16" fmla="*/ 121947 h 150660"/>
                  <a:gd name="connsiteX17" fmla="*/ 44173 w 80099"/>
                  <a:gd name="connsiteY17" fmla="*/ 104277 h 150660"/>
                  <a:gd name="connsiteX18" fmla="*/ 50799 w 80099"/>
                  <a:gd name="connsiteY18" fmla="*/ 102069 h 150660"/>
                  <a:gd name="connsiteX19" fmla="*/ 57425 w 80099"/>
                  <a:gd name="connsiteY19" fmla="*/ 97651 h 150660"/>
                  <a:gd name="connsiteX20" fmla="*/ 70677 w 80099"/>
                  <a:gd name="connsiteY20" fmla="*/ 95443 h 150660"/>
                  <a:gd name="connsiteX21" fmla="*/ 64051 w 80099"/>
                  <a:gd name="connsiteY21" fmla="*/ 91025 h 150660"/>
                  <a:gd name="connsiteX22" fmla="*/ 48590 w 80099"/>
                  <a:gd name="connsiteY22" fmla="*/ 82191 h 150660"/>
                  <a:gd name="connsiteX23" fmla="*/ 44173 w 80099"/>
                  <a:gd name="connsiteY23" fmla="*/ 75564 h 150660"/>
                  <a:gd name="connsiteX24" fmla="*/ 41964 w 80099"/>
                  <a:gd name="connsiteY24" fmla="*/ 42434 h 150660"/>
                  <a:gd name="connsiteX25" fmla="*/ 46382 w 80099"/>
                  <a:gd name="connsiteY25" fmla="*/ 29182 h 150660"/>
                  <a:gd name="connsiteX26" fmla="*/ 44173 w 80099"/>
                  <a:gd name="connsiteY26" fmla="*/ 469 h 150660"/>
                  <a:gd name="connsiteX27" fmla="*/ 41964 w 80099"/>
                  <a:gd name="connsiteY27" fmla="*/ 7095 h 150660"/>
                  <a:gd name="connsiteX28" fmla="*/ 33129 w 80099"/>
                  <a:gd name="connsiteY28" fmla="*/ 29182 h 150660"/>
                  <a:gd name="connsiteX29" fmla="*/ 28712 w 80099"/>
                  <a:gd name="connsiteY29" fmla="*/ 53477 h 150660"/>
                  <a:gd name="connsiteX30" fmla="*/ 24295 w 80099"/>
                  <a:gd name="connsiteY30" fmla="*/ 57895 h 150660"/>
                  <a:gd name="connsiteX31" fmla="*/ 17668 w 80099"/>
                  <a:gd name="connsiteY31" fmla="*/ 68938 h 150660"/>
                  <a:gd name="connsiteX32" fmla="*/ 15460 w 80099"/>
                  <a:gd name="connsiteY32" fmla="*/ 75564 h 150660"/>
                  <a:gd name="connsiteX33" fmla="*/ 19877 w 80099"/>
                  <a:gd name="connsiteY33" fmla="*/ 79982 h 150660"/>
                  <a:gd name="connsiteX34" fmla="*/ 28712 w 80099"/>
                  <a:gd name="connsiteY34" fmla="*/ 82191 h 150660"/>
                  <a:gd name="connsiteX35" fmla="*/ 35338 w 80099"/>
                  <a:gd name="connsiteY35" fmla="*/ 84399 h 150660"/>
                  <a:gd name="connsiteX36" fmla="*/ 35338 w 80099"/>
                  <a:gd name="connsiteY36" fmla="*/ 102069 h 15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0099" h="150660">
                    <a:moveTo>
                      <a:pt x="35338" y="102069"/>
                    </a:moveTo>
                    <a:lnTo>
                      <a:pt x="35338" y="102069"/>
                    </a:lnTo>
                    <a:cubicBezTo>
                      <a:pt x="31657" y="107223"/>
                      <a:pt x="28773" y="113052"/>
                      <a:pt x="24295" y="117530"/>
                    </a:cubicBezTo>
                    <a:cubicBezTo>
                      <a:pt x="22649" y="119176"/>
                      <a:pt x="19315" y="118092"/>
                      <a:pt x="17668" y="119738"/>
                    </a:cubicBezTo>
                    <a:cubicBezTo>
                      <a:pt x="16022" y="121384"/>
                      <a:pt x="16658" y="124368"/>
                      <a:pt x="15460" y="126364"/>
                    </a:cubicBezTo>
                    <a:cubicBezTo>
                      <a:pt x="13362" y="129861"/>
                      <a:pt x="7426" y="133192"/>
                      <a:pt x="4416" y="135199"/>
                    </a:cubicBezTo>
                    <a:cubicBezTo>
                      <a:pt x="-2572" y="156166"/>
                      <a:pt x="-4638" y="148872"/>
                      <a:pt x="24295" y="146243"/>
                    </a:cubicBezTo>
                    <a:cubicBezTo>
                      <a:pt x="26504" y="144770"/>
                      <a:pt x="28547" y="143012"/>
                      <a:pt x="30921" y="141825"/>
                    </a:cubicBezTo>
                    <a:cubicBezTo>
                      <a:pt x="35965" y="139303"/>
                      <a:pt x="43558" y="138666"/>
                      <a:pt x="48590" y="137408"/>
                    </a:cubicBezTo>
                    <a:cubicBezTo>
                      <a:pt x="50849" y="136843"/>
                      <a:pt x="53007" y="135935"/>
                      <a:pt x="55216" y="135199"/>
                    </a:cubicBezTo>
                    <a:cubicBezTo>
                      <a:pt x="57425" y="135935"/>
                      <a:pt x="60196" y="135762"/>
                      <a:pt x="61842" y="137408"/>
                    </a:cubicBezTo>
                    <a:cubicBezTo>
                      <a:pt x="63488" y="139054"/>
                      <a:pt x="62233" y="142580"/>
                      <a:pt x="64051" y="144034"/>
                    </a:cubicBezTo>
                    <a:cubicBezTo>
                      <a:pt x="66421" y="145930"/>
                      <a:pt x="69941" y="145507"/>
                      <a:pt x="72886" y="146243"/>
                    </a:cubicBezTo>
                    <a:cubicBezTo>
                      <a:pt x="75095" y="147715"/>
                      <a:pt x="82166" y="150660"/>
                      <a:pt x="79512" y="150660"/>
                    </a:cubicBezTo>
                    <a:cubicBezTo>
                      <a:pt x="70034" y="150660"/>
                      <a:pt x="71107" y="144465"/>
                      <a:pt x="66260" y="139617"/>
                    </a:cubicBezTo>
                    <a:cubicBezTo>
                      <a:pt x="64383" y="137740"/>
                      <a:pt x="61649" y="136927"/>
                      <a:pt x="59634" y="135199"/>
                    </a:cubicBezTo>
                    <a:cubicBezTo>
                      <a:pt x="40895" y="119136"/>
                      <a:pt x="59381" y="132085"/>
                      <a:pt x="44173" y="121947"/>
                    </a:cubicBezTo>
                    <a:cubicBezTo>
                      <a:pt x="42062" y="115616"/>
                      <a:pt x="39434" y="111385"/>
                      <a:pt x="44173" y="104277"/>
                    </a:cubicBezTo>
                    <a:cubicBezTo>
                      <a:pt x="45464" y="102340"/>
                      <a:pt x="48590" y="102805"/>
                      <a:pt x="50799" y="102069"/>
                    </a:cubicBezTo>
                    <a:cubicBezTo>
                      <a:pt x="53008" y="100596"/>
                      <a:pt x="54907" y="98490"/>
                      <a:pt x="57425" y="97651"/>
                    </a:cubicBezTo>
                    <a:cubicBezTo>
                      <a:pt x="61673" y="96235"/>
                      <a:pt x="67510" y="98610"/>
                      <a:pt x="70677" y="95443"/>
                    </a:cubicBezTo>
                    <a:cubicBezTo>
                      <a:pt x="72554" y="93566"/>
                      <a:pt x="66356" y="92342"/>
                      <a:pt x="64051" y="91025"/>
                    </a:cubicBezTo>
                    <a:cubicBezTo>
                      <a:pt x="44422" y="79808"/>
                      <a:pt x="64744" y="92959"/>
                      <a:pt x="48590" y="82191"/>
                    </a:cubicBezTo>
                    <a:cubicBezTo>
                      <a:pt x="47118" y="79982"/>
                      <a:pt x="45831" y="77637"/>
                      <a:pt x="44173" y="75564"/>
                    </a:cubicBezTo>
                    <a:cubicBezTo>
                      <a:pt x="33788" y="62583"/>
                      <a:pt x="35808" y="81417"/>
                      <a:pt x="41964" y="42434"/>
                    </a:cubicBezTo>
                    <a:cubicBezTo>
                      <a:pt x="42690" y="37835"/>
                      <a:pt x="46382" y="29182"/>
                      <a:pt x="46382" y="29182"/>
                    </a:cubicBezTo>
                    <a:cubicBezTo>
                      <a:pt x="45646" y="19611"/>
                      <a:pt x="46056" y="9882"/>
                      <a:pt x="44173" y="469"/>
                    </a:cubicBezTo>
                    <a:cubicBezTo>
                      <a:pt x="43716" y="-1814"/>
                      <a:pt x="42577" y="4849"/>
                      <a:pt x="41964" y="7095"/>
                    </a:cubicBezTo>
                    <a:cubicBezTo>
                      <a:pt x="36426" y="27400"/>
                      <a:pt x="42051" y="20260"/>
                      <a:pt x="33129" y="29182"/>
                    </a:cubicBezTo>
                    <a:cubicBezTo>
                      <a:pt x="32824" y="31624"/>
                      <a:pt x="31939" y="48099"/>
                      <a:pt x="28712" y="53477"/>
                    </a:cubicBezTo>
                    <a:cubicBezTo>
                      <a:pt x="27641" y="55263"/>
                      <a:pt x="25767" y="56422"/>
                      <a:pt x="24295" y="57895"/>
                    </a:cubicBezTo>
                    <a:cubicBezTo>
                      <a:pt x="18035" y="76671"/>
                      <a:pt x="26766" y="53774"/>
                      <a:pt x="17668" y="68938"/>
                    </a:cubicBezTo>
                    <a:cubicBezTo>
                      <a:pt x="16470" y="70934"/>
                      <a:pt x="16196" y="73355"/>
                      <a:pt x="15460" y="75564"/>
                    </a:cubicBezTo>
                    <a:cubicBezTo>
                      <a:pt x="16932" y="77037"/>
                      <a:pt x="18014" y="79051"/>
                      <a:pt x="19877" y="79982"/>
                    </a:cubicBezTo>
                    <a:cubicBezTo>
                      <a:pt x="22592" y="81340"/>
                      <a:pt x="25793" y="81357"/>
                      <a:pt x="28712" y="82191"/>
                    </a:cubicBezTo>
                    <a:cubicBezTo>
                      <a:pt x="30951" y="82831"/>
                      <a:pt x="33129" y="83663"/>
                      <a:pt x="35338" y="84399"/>
                    </a:cubicBezTo>
                    <a:lnTo>
                      <a:pt x="35338" y="102069"/>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0" name="Straight Connector 29">
                <a:extLst>
                  <a:ext uri="{FF2B5EF4-FFF2-40B4-BE49-F238E27FC236}">
                    <a16:creationId xmlns:a16="http://schemas.microsoft.com/office/drawing/2014/main" id="{3A0C4D5B-D213-7D18-F6BC-5B273FFB16B5}"/>
                  </a:ext>
                </a:extLst>
              </p:cNvPr>
              <p:cNvCxnSpPr/>
              <p:nvPr/>
            </p:nvCxnSpPr>
            <p:spPr>
              <a:xfrm flipH="1" flipV="1">
                <a:off x="7780954" y="4563889"/>
                <a:ext cx="7676" cy="389886"/>
              </a:xfrm>
              <a:prstGeom prst="line">
                <a:avLst/>
              </a:prstGeom>
              <a:ln w="12700">
                <a:solidFill>
                  <a:srgbClr val="CC6600"/>
                </a:solidFill>
              </a:ln>
            </p:spPr>
            <p:style>
              <a:lnRef idx="1">
                <a:schemeClr val="accent1"/>
              </a:lnRef>
              <a:fillRef idx="0">
                <a:schemeClr val="accent1"/>
              </a:fillRef>
              <a:effectRef idx="0">
                <a:schemeClr val="accent1"/>
              </a:effectRef>
              <a:fontRef idx="minor">
                <a:schemeClr val="tx1"/>
              </a:fontRef>
            </p:style>
          </p:cxnSp>
          <p:sp>
            <p:nvSpPr>
              <p:cNvPr id="31" name="Freeform 30">
                <a:extLst>
                  <a:ext uri="{FF2B5EF4-FFF2-40B4-BE49-F238E27FC236}">
                    <a16:creationId xmlns:a16="http://schemas.microsoft.com/office/drawing/2014/main" id="{885E8FD0-D429-48AE-2B88-1DCC18EB8503}"/>
                  </a:ext>
                </a:extLst>
              </p:cNvPr>
              <p:cNvSpPr/>
              <p:nvPr/>
            </p:nvSpPr>
            <p:spPr>
              <a:xfrm>
                <a:off x="7693935" y="4133269"/>
                <a:ext cx="172947" cy="547756"/>
              </a:xfrm>
              <a:custGeom>
                <a:avLst/>
                <a:gdLst>
                  <a:gd name="connsiteX0" fmla="*/ 108759 w 172947"/>
                  <a:gd name="connsiteY0" fmla="*/ 0 h 547756"/>
                  <a:gd name="connsiteX1" fmla="*/ 108759 w 172947"/>
                  <a:gd name="connsiteY1" fmla="*/ 0 h 547756"/>
                  <a:gd name="connsiteX2" fmla="*/ 106551 w 172947"/>
                  <a:gd name="connsiteY2" fmla="*/ 28713 h 547756"/>
                  <a:gd name="connsiteX3" fmla="*/ 104342 w 172947"/>
                  <a:gd name="connsiteY3" fmla="*/ 37547 h 547756"/>
                  <a:gd name="connsiteX4" fmla="*/ 97716 w 172947"/>
                  <a:gd name="connsiteY4" fmla="*/ 41965 h 547756"/>
                  <a:gd name="connsiteX5" fmla="*/ 88881 w 172947"/>
                  <a:gd name="connsiteY5" fmla="*/ 50800 h 547756"/>
                  <a:gd name="connsiteX6" fmla="*/ 88881 w 172947"/>
                  <a:gd name="connsiteY6" fmla="*/ 72887 h 547756"/>
                  <a:gd name="connsiteX7" fmla="*/ 91090 w 172947"/>
                  <a:gd name="connsiteY7" fmla="*/ 83930 h 547756"/>
                  <a:gd name="connsiteX8" fmla="*/ 102133 w 172947"/>
                  <a:gd name="connsiteY8" fmla="*/ 86139 h 547756"/>
                  <a:gd name="connsiteX9" fmla="*/ 95507 w 172947"/>
                  <a:gd name="connsiteY9" fmla="*/ 99391 h 547756"/>
                  <a:gd name="connsiteX10" fmla="*/ 88881 w 172947"/>
                  <a:gd name="connsiteY10" fmla="*/ 103808 h 547756"/>
                  <a:gd name="connsiteX11" fmla="*/ 84464 w 172947"/>
                  <a:gd name="connsiteY11" fmla="*/ 110434 h 547756"/>
                  <a:gd name="connsiteX12" fmla="*/ 77838 w 172947"/>
                  <a:gd name="connsiteY12" fmla="*/ 123687 h 547756"/>
                  <a:gd name="connsiteX13" fmla="*/ 75629 w 172947"/>
                  <a:gd name="connsiteY13" fmla="*/ 132521 h 547756"/>
                  <a:gd name="connsiteX14" fmla="*/ 82255 w 172947"/>
                  <a:gd name="connsiteY14" fmla="*/ 134730 h 547756"/>
                  <a:gd name="connsiteX15" fmla="*/ 110968 w 172947"/>
                  <a:gd name="connsiteY15" fmla="*/ 136939 h 547756"/>
                  <a:gd name="connsiteX16" fmla="*/ 104342 w 172947"/>
                  <a:gd name="connsiteY16" fmla="*/ 154608 h 547756"/>
                  <a:gd name="connsiteX17" fmla="*/ 93298 w 172947"/>
                  <a:gd name="connsiteY17" fmla="*/ 163443 h 547756"/>
                  <a:gd name="connsiteX18" fmla="*/ 82255 w 172947"/>
                  <a:gd name="connsiteY18" fmla="*/ 170069 h 547756"/>
                  <a:gd name="connsiteX19" fmla="*/ 86672 w 172947"/>
                  <a:gd name="connsiteY19" fmla="*/ 181113 h 547756"/>
                  <a:gd name="connsiteX20" fmla="*/ 93298 w 172947"/>
                  <a:gd name="connsiteY20" fmla="*/ 183321 h 547756"/>
                  <a:gd name="connsiteX21" fmla="*/ 102133 w 172947"/>
                  <a:gd name="connsiteY21" fmla="*/ 185530 h 547756"/>
                  <a:gd name="connsiteX22" fmla="*/ 106551 w 172947"/>
                  <a:gd name="connsiteY22" fmla="*/ 189947 h 547756"/>
                  <a:gd name="connsiteX23" fmla="*/ 104342 w 172947"/>
                  <a:gd name="connsiteY23" fmla="*/ 198782 h 547756"/>
                  <a:gd name="connsiteX24" fmla="*/ 97716 w 172947"/>
                  <a:gd name="connsiteY24" fmla="*/ 212034 h 547756"/>
                  <a:gd name="connsiteX25" fmla="*/ 95507 w 172947"/>
                  <a:gd name="connsiteY25" fmla="*/ 218661 h 547756"/>
                  <a:gd name="connsiteX26" fmla="*/ 88881 w 172947"/>
                  <a:gd name="connsiteY26" fmla="*/ 220869 h 547756"/>
                  <a:gd name="connsiteX27" fmla="*/ 77838 w 172947"/>
                  <a:gd name="connsiteY27" fmla="*/ 227495 h 547756"/>
                  <a:gd name="connsiteX28" fmla="*/ 66794 w 172947"/>
                  <a:gd name="connsiteY28" fmla="*/ 238539 h 547756"/>
                  <a:gd name="connsiteX29" fmla="*/ 55751 w 172947"/>
                  <a:gd name="connsiteY29" fmla="*/ 251791 h 547756"/>
                  <a:gd name="connsiteX30" fmla="*/ 66794 w 172947"/>
                  <a:gd name="connsiteY30" fmla="*/ 256208 h 547756"/>
                  <a:gd name="connsiteX31" fmla="*/ 75629 w 172947"/>
                  <a:gd name="connsiteY31" fmla="*/ 251791 h 547756"/>
                  <a:gd name="connsiteX32" fmla="*/ 84464 w 172947"/>
                  <a:gd name="connsiteY32" fmla="*/ 249582 h 547756"/>
                  <a:gd name="connsiteX33" fmla="*/ 91090 w 172947"/>
                  <a:gd name="connsiteY33" fmla="*/ 247374 h 547756"/>
                  <a:gd name="connsiteX34" fmla="*/ 110968 w 172947"/>
                  <a:gd name="connsiteY34" fmla="*/ 249582 h 547756"/>
                  <a:gd name="connsiteX35" fmla="*/ 102133 w 172947"/>
                  <a:gd name="connsiteY35" fmla="*/ 258417 h 547756"/>
                  <a:gd name="connsiteX36" fmla="*/ 99924 w 172947"/>
                  <a:gd name="connsiteY36" fmla="*/ 265043 h 547756"/>
                  <a:gd name="connsiteX37" fmla="*/ 86672 w 172947"/>
                  <a:gd name="connsiteY37" fmla="*/ 276087 h 547756"/>
                  <a:gd name="connsiteX38" fmla="*/ 82255 w 172947"/>
                  <a:gd name="connsiteY38" fmla="*/ 282713 h 547756"/>
                  <a:gd name="connsiteX39" fmla="*/ 77838 w 172947"/>
                  <a:gd name="connsiteY39" fmla="*/ 291547 h 547756"/>
                  <a:gd name="connsiteX40" fmla="*/ 73420 w 172947"/>
                  <a:gd name="connsiteY40" fmla="*/ 295965 h 547756"/>
                  <a:gd name="connsiteX41" fmla="*/ 77838 w 172947"/>
                  <a:gd name="connsiteY41" fmla="*/ 304800 h 547756"/>
                  <a:gd name="connsiteX42" fmla="*/ 73420 w 172947"/>
                  <a:gd name="connsiteY42" fmla="*/ 309217 h 547756"/>
                  <a:gd name="connsiteX43" fmla="*/ 55751 w 172947"/>
                  <a:gd name="connsiteY43" fmla="*/ 313634 h 547756"/>
                  <a:gd name="connsiteX44" fmla="*/ 49124 w 172947"/>
                  <a:gd name="connsiteY44" fmla="*/ 315843 h 547756"/>
                  <a:gd name="connsiteX45" fmla="*/ 40290 w 172947"/>
                  <a:gd name="connsiteY45" fmla="*/ 318052 h 547756"/>
                  <a:gd name="connsiteX46" fmla="*/ 49124 w 172947"/>
                  <a:gd name="connsiteY46" fmla="*/ 322469 h 547756"/>
                  <a:gd name="connsiteX47" fmla="*/ 91090 w 172947"/>
                  <a:gd name="connsiteY47" fmla="*/ 318052 h 547756"/>
                  <a:gd name="connsiteX48" fmla="*/ 84464 w 172947"/>
                  <a:gd name="connsiteY48" fmla="*/ 333513 h 547756"/>
                  <a:gd name="connsiteX49" fmla="*/ 80046 w 172947"/>
                  <a:gd name="connsiteY49" fmla="*/ 337930 h 547756"/>
                  <a:gd name="connsiteX50" fmla="*/ 75629 w 172947"/>
                  <a:gd name="connsiteY50" fmla="*/ 351182 h 547756"/>
                  <a:gd name="connsiteX51" fmla="*/ 73420 w 172947"/>
                  <a:gd name="connsiteY51" fmla="*/ 360017 h 547756"/>
                  <a:gd name="connsiteX52" fmla="*/ 64585 w 172947"/>
                  <a:gd name="connsiteY52" fmla="*/ 371061 h 547756"/>
                  <a:gd name="connsiteX53" fmla="*/ 57959 w 172947"/>
                  <a:gd name="connsiteY53" fmla="*/ 379895 h 547756"/>
                  <a:gd name="connsiteX54" fmla="*/ 51333 w 172947"/>
                  <a:gd name="connsiteY54" fmla="*/ 382104 h 547756"/>
                  <a:gd name="connsiteX55" fmla="*/ 29246 w 172947"/>
                  <a:gd name="connsiteY55" fmla="*/ 397565 h 547756"/>
                  <a:gd name="connsiteX56" fmla="*/ 24829 w 172947"/>
                  <a:gd name="connsiteY56" fmla="*/ 404191 h 547756"/>
                  <a:gd name="connsiteX57" fmla="*/ 22620 w 172947"/>
                  <a:gd name="connsiteY57" fmla="*/ 410817 h 547756"/>
                  <a:gd name="connsiteX58" fmla="*/ 15994 w 172947"/>
                  <a:gd name="connsiteY58" fmla="*/ 415234 h 547756"/>
                  <a:gd name="connsiteX59" fmla="*/ 2742 w 172947"/>
                  <a:gd name="connsiteY59" fmla="*/ 426278 h 547756"/>
                  <a:gd name="connsiteX60" fmla="*/ 2742 w 172947"/>
                  <a:gd name="connsiteY60" fmla="*/ 441739 h 547756"/>
                  <a:gd name="connsiteX61" fmla="*/ 15994 w 172947"/>
                  <a:gd name="connsiteY61" fmla="*/ 439530 h 547756"/>
                  <a:gd name="connsiteX62" fmla="*/ 33664 w 172947"/>
                  <a:gd name="connsiteY62" fmla="*/ 435113 h 547756"/>
                  <a:gd name="connsiteX63" fmla="*/ 42498 w 172947"/>
                  <a:gd name="connsiteY63" fmla="*/ 432904 h 547756"/>
                  <a:gd name="connsiteX64" fmla="*/ 51333 w 172947"/>
                  <a:gd name="connsiteY64" fmla="*/ 430695 h 547756"/>
                  <a:gd name="connsiteX65" fmla="*/ 57959 w 172947"/>
                  <a:gd name="connsiteY65" fmla="*/ 428487 h 547756"/>
                  <a:gd name="connsiteX66" fmla="*/ 71211 w 172947"/>
                  <a:gd name="connsiteY66" fmla="*/ 419652 h 547756"/>
                  <a:gd name="connsiteX67" fmla="*/ 77838 w 172947"/>
                  <a:gd name="connsiteY67" fmla="*/ 424069 h 547756"/>
                  <a:gd name="connsiteX68" fmla="*/ 69003 w 172947"/>
                  <a:gd name="connsiteY68" fmla="*/ 435113 h 547756"/>
                  <a:gd name="connsiteX69" fmla="*/ 57959 w 172947"/>
                  <a:gd name="connsiteY69" fmla="*/ 443947 h 547756"/>
                  <a:gd name="connsiteX70" fmla="*/ 55751 w 172947"/>
                  <a:gd name="connsiteY70" fmla="*/ 450574 h 547756"/>
                  <a:gd name="connsiteX71" fmla="*/ 53542 w 172947"/>
                  <a:gd name="connsiteY71" fmla="*/ 468243 h 547756"/>
                  <a:gd name="connsiteX72" fmla="*/ 49124 w 172947"/>
                  <a:gd name="connsiteY72" fmla="*/ 477078 h 547756"/>
                  <a:gd name="connsiteX73" fmla="*/ 38081 w 172947"/>
                  <a:gd name="connsiteY73" fmla="*/ 494747 h 547756"/>
                  <a:gd name="connsiteX74" fmla="*/ 35872 w 172947"/>
                  <a:gd name="connsiteY74" fmla="*/ 501374 h 547756"/>
                  <a:gd name="connsiteX75" fmla="*/ 33664 w 172947"/>
                  <a:gd name="connsiteY75" fmla="*/ 510208 h 547756"/>
                  <a:gd name="connsiteX76" fmla="*/ 29246 w 172947"/>
                  <a:gd name="connsiteY76" fmla="*/ 516834 h 547756"/>
                  <a:gd name="connsiteX77" fmla="*/ 24829 w 172947"/>
                  <a:gd name="connsiteY77" fmla="*/ 532295 h 547756"/>
                  <a:gd name="connsiteX78" fmla="*/ 27038 w 172947"/>
                  <a:gd name="connsiteY78" fmla="*/ 547756 h 547756"/>
                  <a:gd name="connsiteX79" fmla="*/ 29246 w 172947"/>
                  <a:gd name="connsiteY79" fmla="*/ 538921 h 547756"/>
                  <a:gd name="connsiteX80" fmla="*/ 33664 w 172947"/>
                  <a:gd name="connsiteY80" fmla="*/ 534504 h 547756"/>
                  <a:gd name="connsiteX81" fmla="*/ 35872 w 172947"/>
                  <a:gd name="connsiteY81" fmla="*/ 525669 h 547756"/>
                  <a:gd name="connsiteX82" fmla="*/ 38081 w 172947"/>
                  <a:gd name="connsiteY82" fmla="*/ 519043 h 547756"/>
                  <a:gd name="connsiteX83" fmla="*/ 40290 w 172947"/>
                  <a:gd name="connsiteY83" fmla="*/ 508000 h 547756"/>
                  <a:gd name="connsiteX84" fmla="*/ 44707 w 172947"/>
                  <a:gd name="connsiteY84" fmla="*/ 503582 h 547756"/>
                  <a:gd name="connsiteX85" fmla="*/ 49124 w 172947"/>
                  <a:gd name="connsiteY85" fmla="*/ 490330 h 547756"/>
                  <a:gd name="connsiteX86" fmla="*/ 60168 w 172947"/>
                  <a:gd name="connsiteY86" fmla="*/ 483704 h 547756"/>
                  <a:gd name="connsiteX87" fmla="*/ 66794 w 172947"/>
                  <a:gd name="connsiteY87" fmla="*/ 479287 h 547756"/>
                  <a:gd name="connsiteX88" fmla="*/ 82255 w 172947"/>
                  <a:gd name="connsiteY88" fmla="*/ 474869 h 547756"/>
                  <a:gd name="connsiteX89" fmla="*/ 91090 w 172947"/>
                  <a:gd name="connsiteY89" fmla="*/ 477078 h 547756"/>
                  <a:gd name="connsiteX90" fmla="*/ 104342 w 172947"/>
                  <a:gd name="connsiteY90" fmla="*/ 468243 h 547756"/>
                  <a:gd name="connsiteX91" fmla="*/ 106551 w 172947"/>
                  <a:gd name="connsiteY91" fmla="*/ 461617 h 547756"/>
                  <a:gd name="connsiteX92" fmla="*/ 126429 w 172947"/>
                  <a:gd name="connsiteY92" fmla="*/ 470452 h 547756"/>
                  <a:gd name="connsiteX93" fmla="*/ 144098 w 172947"/>
                  <a:gd name="connsiteY93" fmla="*/ 474869 h 547756"/>
                  <a:gd name="connsiteX94" fmla="*/ 148516 w 172947"/>
                  <a:gd name="connsiteY94" fmla="*/ 479287 h 547756"/>
                  <a:gd name="connsiteX95" fmla="*/ 170603 w 172947"/>
                  <a:gd name="connsiteY95" fmla="*/ 483704 h 547756"/>
                  <a:gd name="connsiteX96" fmla="*/ 159559 w 172947"/>
                  <a:gd name="connsiteY96" fmla="*/ 472661 h 547756"/>
                  <a:gd name="connsiteX97" fmla="*/ 155142 w 172947"/>
                  <a:gd name="connsiteY97" fmla="*/ 466034 h 547756"/>
                  <a:gd name="connsiteX98" fmla="*/ 146307 w 172947"/>
                  <a:gd name="connsiteY98" fmla="*/ 461617 h 547756"/>
                  <a:gd name="connsiteX99" fmla="*/ 139681 w 172947"/>
                  <a:gd name="connsiteY99" fmla="*/ 457200 h 547756"/>
                  <a:gd name="connsiteX100" fmla="*/ 122011 w 172947"/>
                  <a:gd name="connsiteY100" fmla="*/ 450574 h 547756"/>
                  <a:gd name="connsiteX101" fmla="*/ 117594 w 172947"/>
                  <a:gd name="connsiteY101" fmla="*/ 446156 h 547756"/>
                  <a:gd name="connsiteX102" fmla="*/ 113177 w 172947"/>
                  <a:gd name="connsiteY102" fmla="*/ 432904 h 547756"/>
                  <a:gd name="connsiteX103" fmla="*/ 110968 w 172947"/>
                  <a:gd name="connsiteY103" fmla="*/ 388730 h 547756"/>
                  <a:gd name="connsiteX104" fmla="*/ 108759 w 172947"/>
                  <a:gd name="connsiteY104" fmla="*/ 382104 h 547756"/>
                  <a:gd name="connsiteX105" fmla="*/ 119803 w 172947"/>
                  <a:gd name="connsiteY105" fmla="*/ 375478 h 547756"/>
                  <a:gd name="connsiteX106" fmla="*/ 137472 w 172947"/>
                  <a:gd name="connsiteY106" fmla="*/ 382104 h 547756"/>
                  <a:gd name="connsiteX107" fmla="*/ 146307 w 172947"/>
                  <a:gd name="connsiteY107" fmla="*/ 386521 h 547756"/>
                  <a:gd name="connsiteX108" fmla="*/ 152933 w 172947"/>
                  <a:gd name="connsiteY108" fmla="*/ 388730 h 547756"/>
                  <a:gd name="connsiteX109" fmla="*/ 168394 w 172947"/>
                  <a:gd name="connsiteY109" fmla="*/ 395356 h 547756"/>
                  <a:gd name="connsiteX110" fmla="*/ 172811 w 172947"/>
                  <a:gd name="connsiteY110" fmla="*/ 388730 h 547756"/>
                  <a:gd name="connsiteX111" fmla="*/ 166185 w 172947"/>
                  <a:gd name="connsiteY111" fmla="*/ 375478 h 547756"/>
                  <a:gd name="connsiteX112" fmla="*/ 159559 w 172947"/>
                  <a:gd name="connsiteY112" fmla="*/ 371061 h 547756"/>
                  <a:gd name="connsiteX113" fmla="*/ 146307 w 172947"/>
                  <a:gd name="connsiteY113" fmla="*/ 366643 h 547756"/>
                  <a:gd name="connsiteX114" fmla="*/ 135264 w 172947"/>
                  <a:gd name="connsiteY114" fmla="*/ 357808 h 547756"/>
                  <a:gd name="connsiteX115" fmla="*/ 115385 w 172947"/>
                  <a:gd name="connsiteY115" fmla="*/ 348974 h 547756"/>
                  <a:gd name="connsiteX116" fmla="*/ 110968 w 172947"/>
                  <a:gd name="connsiteY116" fmla="*/ 333513 h 547756"/>
                  <a:gd name="connsiteX117" fmla="*/ 113177 w 172947"/>
                  <a:gd name="connsiteY117" fmla="*/ 302591 h 547756"/>
                  <a:gd name="connsiteX118" fmla="*/ 122011 w 172947"/>
                  <a:gd name="connsiteY118" fmla="*/ 291547 h 547756"/>
                  <a:gd name="connsiteX119" fmla="*/ 126429 w 172947"/>
                  <a:gd name="connsiteY119" fmla="*/ 298174 h 547756"/>
                  <a:gd name="connsiteX120" fmla="*/ 141890 w 172947"/>
                  <a:gd name="connsiteY120" fmla="*/ 304800 h 547756"/>
                  <a:gd name="connsiteX121" fmla="*/ 155142 w 172947"/>
                  <a:gd name="connsiteY121" fmla="*/ 302591 h 547756"/>
                  <a:gd name="connsiteX122" fmla="*/ 137472 w 172947"/>
                  <a:gd name="connsiteY122" fmla="*/ 287130 h 547756"/>
                  <a:gd name="connsiteX123" fmla="*/ 133055 w 172947"/>
                  <a:gd name="connsiteY123" fmla="*/ 280504 h 547756"/>
                  <a:gd name="connsiteX124" fmla="*/ 122011 w 172947"/>
                  <a:gd name="connsiteY124" fmla="*/ 269461 h 547756"/>
                  <a:gd name="connsiteX125" fmla="*/ 119803 w 172947"/>
                  <a:gd name="connsiteY125" fmla="*/ 262834 h 547756"/>
                  <a:gd name="connsiteX126" fmla="*/ 135264 w 172947"/>
                  <a:gd name="connsiteY126" fmla="*/ 256208 h 547756"/>
                  <a:gd name="connsiteX127" fmla="*/ 133055 w 172947"/>
                  <a:gd name="connsiteY127" fmla="*/ 247374 h 547756"/>
                  <a:gd name="connsiteX128" fmla="*/ 128638 w 172947"/>
                  <a:gd name="connsiteY128" fmla="*/ 234121 h 547756"/>
                  <a:gd name="connsiteX129" fmla="*/ 130846 w 172947"/>
                  <a:gd name="connsiteY129" fmla="*/ 216452 h 547756"/>
                  <a:gd name="connsiteX130" fmla="*/ 150724 w 172947"/>
                  <a:gd name="connsiteY130" fmla="*/ 218661 h 547756"/>
                  <a:gd name="connsiteX131" fmla="*/ 166185 w 172947"/>
                  <a:gd name="connsiteY131" fmla="*/ 216452 h 547756"/>
                  <a:gd name="connsiteX132" fmla="*/ 163977 w 172947"/>
                  <a:gd name="connsiteY132" fmla="*/ 200991 h 547756"/>
                  <a:gd name="connsiteX133" fmla="*/ 159559 w 172947"/>
                  <a:gd name="connsiteY133" fmla="*/ 196574 h 547756"/>
                  <a:gd name="connsiteX134" fmla="*/ 150724 w 172947"/>
                  <a:gd name="connsiteY134" fmla="*/ 187739 h 547756"/>
                  <a:gd name="connsiteX135" fmla="*/ 137472 w 172947"/>
                  <a:gd name="connsiteY135" fmla="*/ 178904 h 547756"/>
                  <a:gd name="connsiteX136" fmla="*/ 133055 w 172947"/>
                  <a:gd name="connsiteY136" fmla="*/ 163443 h 547756"/>
                  <a:gd name="connsiteX137" fmla="*/ 128638 w 172947"/>
                  <a:gd name="connsiteY137" fmla="*/ 147982 h 547756"/>
                  <a:gd name="connsiteX138" fmla="*/ 130846 w 172947"/>
                  <a:gd name="connsiteY138" fmla="*/ 141356 h 547756"/>
                  <a:gd name="connsiteX139" fmla="*/ 146307 w 172947"/>
                  <a:gd name="connsiteY139" fmla="*/ 128104 h 547756"/>
                  <a:gd name="connsiteX140" fmla="*/ 139681 w 172947"/>
                  <a:gd name="connsiteY140" fmla="*/ 123687 h 547756"/>
                  <a:gd name="connsiteX141" fmla="*/ 135264 w 172947"/>
                  <a:gd name="connsiteY141" fmla="*/ 114852 h 547756"/>
                  <a:gd name="connsiteX142" fmla="*/ 130846 w 172947"/>
                  <a:gd name="connsiteY142" fmla="*/ 110434 h 547756"/>
                  <a:gd name="connsiteX143" fmla="*/ 124220 w 172947"/>
                  <a:gd name="connsiteY143" fmla="*/ 99391 h 547756"/>
                  <a:gd name="connsiteX144" fmla="*/ 119803 w 172947"/>
                  <a:gd name="connsiteY144" fmla="*/ 44174 h 547756"/>
                  <a:gd name="connsiteX145" fmla="*/ 115385 w 172947"/>
                  <a:gd name="connsiteY145" fmla="*/ 35339 h 547756"/>
                  <a:gd name="connsiteX146" fmla="*/ 108759 w 172947"/>
                  <a:gd name="connsiteY146" fmla="*/ 0 h 54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172947" h="547756">
                    <a:moveTo>
                      <a:pt x="108759" y="0"/>
                    </a:moveTo>
                    <a:lnTo>
                      <a:pt x="108759" y="0"/>
                    </a:lnTo>
                    <a:cubicBezTo>
                      <a:pt x="108023" y="9571"/>
                      <a:pt x="107673" y="19179"/>
                      <a:pt x="106551" y="28713"/>
                    </a:cubicBezTo>
                    <a:cubicBezTo>
                      <a:pt x="106196" y="31728"/>
                      <a:pt x="106026" y="35021"/>
                      <a:pt x="104342" y="37547"/>
                    </a:cubicBezTo>
                    <a:cubicBezTo>
                      <a:pt x="102869" y="39756"/>
                      <a:pt x="99731" y="40237"/>
                      <a:pt x="97716" y="41965"/>
                    </a:cubicBezTo>
                    <a:cubicBezTo>
                      <a:pt x="94554" y="44676"/>
                      <a:pt x="88881" y="50800"/>
                      <a:pt x="88881" y="50800"/>
                    </a:cubicBezTo>
                    <a:cubicBezTo>
                      <a:pt x="85152" y="61986"/>
                      <a:pt x="86061" y="55967"/>
                      <a:pt x="88881" y="72887"/>
                    </a:cubicBezTo>
                    <a:cubicBezTo>
                      <a:pt x="89498" y="76590"/>
                      <a:pt x="88436" y="81276"/>
                      <a:pt x="91090" y="83930"/>
                    </a:cubicBezTo>
                    <a:cubicBezTo>
                      <a:pt x="93744" y="86584"/>
                      <a:pt x="98452" y="85403"/>
                      <a:pt x="102133" y="86139"/>
                    </a:cubicBezTo>
                    <a:cubicBezTo>
                      <a:pt x="100337" y="91527"/>
                      <a:pt x="99788" y="95110"/>
                      <a:pt x="95507" y="99391"/>
                    </a:cubicBezTo>
                    <a:cubicBezTo>
                      <a:pt x="93630" y="101268"/>
                      <a:pt x="91090" y="102336"/>
                      <a:pt x="88881" y="103808"/>
                    </a:cubicBezTo>
                    <a:cubicBezTo>
                      <a:pt x="87409" y="106017"/>
                      <a:pt x="85651" y="108060"/>
                      <a:pt x="84464" y="110434"/>
                    </a:cubicBezTo>
                    <a:cubicBezTo>
                      <a:pt x="75320" y="128723"/>
                      <a:pt x="90495" y="104700"/>
                      <a:pt x="77838" y="123687"/>
                    </a:cubicBezTo>
                    <a:cubicBezTo>
                      <a:pt x="77102" y="126632"/>
                      <a:pt x="74502" y="129703"/>
                      <a:pt x="75629" y="132521"/>
                    </a:cubicBezTo>
                    <a:cubicBezTo>
                      <a:pt x="76494" y="134683"/>
                      <a:pt x="79945" y="134441"/>
                      <a:pt x="82255" y="134730"/>
                    </a:cubicBezTo>
                    <a:cubicBezTo>
                      <a:pt x="91780" y="135921"/>
                      <a:pt x="101397" y="136203"/>
                      <a:pt x="110968" y="136939"/>
                    </a:cubicBezTo>
                    <a:cubicBezTo>
                      <a:pt x="98291" y="155957"/>
                      <a:pt x="115809" y="127855"/>
                      <a:pt x="104342" y="154608"/>
                    </a:cubicBezTo>
                    <a:cubicBezTo>
                      <a:pt x="102950" y="157855"/>
                      <a:pt x="95408" y="161755"/>
                      <a:pt x="93298" y="163443"/>
                    </a:cubicBezTo>
                    <a:cubicBezTo>
                      <a:pt x="84635" y="170374"/>
                      <a:pt x="93763" y="166234"/>
                      <a:pt x="82255" y="170069"/>
                    </a:cubicBezTo>
                    <a:cubicBezTo>
                      <a:pt x="83727" y="173750"/>
                      <a:pt x="84134" y="178067"/>
                      <a:pt x="86672" y="181113"/>
                    </a:cubicBezTo>
                    <a:cubicBezTo>
                      <a:pt x="88162" y="182901"/>
                      <a:pt x="91059" y="182681"/>
                      <a:pt x="93298" y="183321"/>
                    </a:cubicBezTo>
                    <a:cubicBezTo>
                      <a:pt x="96217" y="184155"/>
                      <a:pt x="99188" y="184794"/>
                      <a:pt x="102133" y="185530"/>
                    </a:cubicBezTo>
                    <a:cubicBezTo>
                      <a:pt x="103606" y="187002"/>
                      <a:pt x="106209" y="187893"/>
                      <a:pt x="106551" y="189947"/>
                    </a:cubicBezTo>
                    <a:cubicBezTo>
                      <a:pt x="107050" y="192941"/>
                      <a:pt x="105176" y="195863"/>
                      <a:pt x="104342" y="198782"/>
                    </a:cubicBezTo>
                    <a:cubicBezTo>
                      <a:pt x="100640" y="211736"/>
                      <a:pt x="104169" y="199127"/>
                      <a:pt x="97716" y="212034"/>
                    </a:cubicBezTo>
                    <a:cubicBezTo>
                      <a:pt x="96675" y="214117"/>
                      <a:pt x="97153" y="217015"/>
                      <a:pt x="95507" y="218661"/>
                    </a:cubicBezTo>
                    <a:cubicBezTo>
                      <a:pt x="93861" y="220307"/>
                      <a:pt x="91090" y="220133"/>
                      <a:pt x="88881" y="220869"/>
                    </a:cubicBezTo>
                    <a:cubicBezTo>
                      <a:pt x="70005" y="239749"/>
                      <a:pt x="100764" y="210301"/>
                      <a:pt x="77838" y="227495"/>
                    </a:cubicBezTo>
                    <a:cubicBezTo>
                      <a:pt x="73673" y="230619"/>
                      <a:pt x="70475" y="234858"/>
                      <a:pt x="66794" y="238539"/>
                    </a:cubicBezTo>
                    <a:cubicBezTo>
                      <a:pt x="58291" y="247042"/>
                      <a:pt x="61901" y="242566"/>
                      <a:pt x="55751" y="251791"/>
                    </a:cubicBezTo>
                    <a:cubicBezTo>
                      <a:pt x="59432" y="253263"/>
                      <a:pt x="62829" y="256208"/>
                      <a:pt x="66794" y="256208"/>
                    </a:cubicBezTo>
                    <a:cubicBezTo>
                      <a:pt x="70087" y="256208"/>
                      <a:pt x="72546" y="252947"/>
                      <a:pt x="75629" y="251791"/>
                    </a:cubicBezTo>
                    <a:cubicBezTo>
                      <a:pt x="78471" y="250725"/>
                      <a:pt x="81545" y="250416"/>
                      <a:pt x="84464" y="249582"/>
                    </a:cubicBezTo>
                    <a:cubicBezTo>
                      <a:pt x="86703" y="248942"/>
                      <a:pt x="88881" y="248110"/>
                      <a:pt x="91090" y="247374"/>
                    </a:cubicBezTo>
                    <a:cubicBezTo>
                      <a:pt x="97716" y="248110"/>
                      <a:pt x="106254" y="244868"/>
                      <a:pt x="110968" y="249582"/>
                    </a:cubicBezTo>
                    <a:lnTo>
                      <a:pt x="102133" y="258417"/>
                    </a:lnTo>
                    <a:cubicBezTo>
                      <a:pt x="101397" y="260626"/>
                      <a:pt x="101122" y="263047"/>
                      <a:pt x="99924" y="265043"/>
                    </a:cubicBezTo>
                    <a:cubicBezTo>
                      <a:pt x="98008" y="268237"/>
                      <a:pt x="88151" y="274978"/>
                      <a:pt x="86672" y="276087"/>
                    </a:cubicBezTo>
                    <a:cubicBezTo>
                      <a:pt x="85200" y="278296"/>
                      <a:pt x="83572" y="280408"/>
                      <a:pt x="82255" y="282713"/>
                    </a:cubicBezTo>
                    <a:cubicBezTo>
                      <a:pt x="80622" y="285571"/>
                      <a:pt x="79664" y="288808"/>
                      <a:pt x="77838" y="291547"/>
                    </a:cubicBezTo>
                    <a:cubicBezTo>
                      <a:pt x="76683" y="293280"/>
                      <a:pt x="74893" y="294492"/>
                      <a:pt x="73420" y="295965"/>
                    </a:cubicBezTo>
                    <a:cubicBezTo>
                      <a:pt x="66548" y="316577"/>
                      <a:pt x="72929" y="290076"/>
                      <a:pt x="77838" y="304800"/>
                    </a:cubicBezTo>
                    <a:cubicBezTo>
                      <a:pt x="78497" y="306776"/>
                      <a:pt x="75354" y="308444"/>
                      <a:pt x="73420" y="309217"/>
                    </a:cubicBezTo>
                    <a:cubicBezTo>
                      <a:pt x="67783" y="311472"/>
                      <a:pt x="61641" y="312162"/>
                      <a:pt x="55751" y="313634"/>
                    </a:cubicBezTo>
                    <a:cubicBezTo>
                      <a:pt x="53492" y="314199"/>
                      <a:pt x="51363" y="315203"/>
                      <a:pt x="49124" y="315843"/>
                    </a:cubicBezTo>
                    <a:cubicBezTo>
                      <a:pt x="46205" y="316677"/>
                      <a:pt x="43235" y="317316"/>
                      <a:pt x="40290" y="318052"/>
                    </a:cubicBezTo>
                    <a:cubicBezTo>
                      <a:pt x="43235" y="319524"/>
                      <a:pt x="45836" y="322296"/>
                      <a:pt x="49124" y="322469"/>
                    </a:cubicBezTo>
                    <a:cubicBezTo>
                      <a:pt x="71033" y="323622"/>
                      <a:pt x="75426" y="321968"/>
                      <a:pt x="91090" y="318052"/>
                    </a:cubicBezTo>
                    <a:cubicBezTo>
                      <a:pt x="89127" y="323939"/>
                      <a:pt x="88101" y="328057"/>
                      <a:pt x="84464" y="333513"/>
                    </a:cubicBezTo>
                    <a:cubicBezTo>
                      <a:pt x="83309" y="335246"/>
                      <a:pt x="81519" y="336458"/>
                      <a:pt x="80046" y="337930"/>
                    </a:cubicBezTo>
                    <a:cubicBezTo>
                      <a:pt x="78574" y="342347"/>
                      <a:pt x="76758" y="346665"/>
                      <a:pt x="75629" y="351182"/>
                    </a:cubicBezTo>
                    <a:cubicBezTo>
                      <a:pt x="74893" y="354127"/>
                      <a:pt x="74616" y="357227"/>
                      <a:pt x="73420" y="360017"/>
                    </a:cubicBezTo>
                    <a:cubicBezTo>
                      <a:pt x="70529" y="366763"/>
                      <a:pt x="68776" y="366032"/>
                      <a:pt x="64585" y="371061"/>
                    </a:cubicBezTo>
                    <a:cubicBezTo>
                      <a:pt x="62228" y="373889"/>
                      <a:pt x="60787" y="377539"/>
                      <a:pt x="57959" y="379895"/>
                    </a:cubicBezTo>
                    <a:cubicBezTo>
                      <a:pt x="56170" y="381385"/>
                      <a:pt x="53368" y="380973"/>
                      <a:pt x="51333" y="382104"/>
                    </a:cubicBezTo>
                    <a:cubicBezTo>
                      <a:pt x="44343" y="385987"/>
                      <a:pt x="35862" y="392603"/>
                      <a:pt x="29246" y="397565"/>
                    </a:cubicBezTo>
                    <a:cubicBezTo>
                      <a:pt x="27774" y="399774"/>
                      <a:pt x="26016" y="401817"/>
                      <a:pt x="24829" y="404191"/>
                    </a:cubicBezTo>
                    <a:cubicBezTo>
                      <a:pt x="23788" y="406273"/>
                      <a:pt x="24074" y="408999"/>
                      <a:pt x="22620" y="410817"/>
                    </a:cubicBezTo>
                    <a:cubicBezTo>
                      <a:pt x="20962" y="412890"/>
                      <a:pt x="18033" y="413535"/>
                      <a:pt x="15994" y="415234"/>
                    </a:cubicBezTo>
                    <a:cubicBezTo>
                      <a:pt x="-1012" y="429406"/>
                      <a:pt x="19192" y="415312"/>
                      <a:pt x="2742" y="426278"/>
                    </a:cubicBezTo>
                    <a:cubicBezTo>
                      <a:pt x="1789" y="429137"/>
                      <a:pt x="-2921" y="439312"/>
                      <a:pt x="2742" y="441739"/>
                    </a:cubicBezTo>
                    <a:cubicBezTo>
                      <a:pt x="6858" y="443503"/>
                      <a:pt x="11615" y="440468"/>
                      <a:pt x="15994" y="439530"/>
                    </a:cubicBezTo>
                    <a:cubicBezTo>
                      <a:pt x="21930" y="438258"/>
                      <a:pt x="27774" y="436585"/>
                      <a:pt x="33664" y="435113"/>
                    </a:cubicBezTo>
                    <a:lnTo>
                      <a:pt x="42498" y="432904"/>
                    </a:lnTo>
                    <a:cubicBezTo>
                      <a:pt x="45443" y="432168"/>
                      <a:pt x="48453" y="431655"/>
                      <a:pt x="51333" y="430695"/>
                    </a:cubicBezTo>
                    <a:lnTo>
                      <a:pt x="57959" y="428487"/>
                    </a:lnTo>
                    <a:cubicBezTo>
                      <a:pt x="61674" y="422915"/>
                      <a:pt x="62531" y="418412"/>
                      <a:pt x="71211" y="419652"/>
                    </a:cubicBezTo>
                    <a:cubicBezTo>
                      <a:pt x="73839" y="420027"/>
                      <a:pt x="75629" y="422597"/>
                      <a:pt x="77838" y="424069"/>
                    </a:cubicBezTo>
                    <a:cubicBezTo>
                      <a:pt x="64637" y="432870"/>
                      <a:pt x="76117" y="423257"/>
                      <a:pt x="69003" y="435113"/>
                    </a:cubicBezTo>
                    <a:cubicBezTo>
                      <a:pt x="66906" y="438608"/>
                      <a:pt x="60967" y="441942"/>
                      <a:pt x="57959" y="443947"/>
                    </a:cubicBezTo>
                    <a:cubicBezTo>
                      <a:pt x="57223" y="446156"/>
                      <a:pt x="56167" y="448283"/>
                      <a:pt x="55751" y="450574"/>
                    </a:cubicBezTo>
                    <a:cubicBezTo>
                      <a:pt x="54689" y="456414"/>
                      <a:pt x="54982" y="462485"/>
                      <a:pt x="53542" y="468243"/>
                    </a:cubicBezTo>
                    <a:cubicBezTo>
                      <a:pt x="52743" y="471437"/>
                      <a:pt x="50783" y="474234"/>
                      <a:pt x="49124" y="477078"/>
                    </a:cubicBezTo>
                    <a:cubicBezTo>
                      <a:pt x="45624" y="483077"/>
                      <a:pt x="40277" y="488158"/>
                      <a:pt x="38081" y="494747"/>
                    </a:cubicBezTo>
                    <a:cubicBezTo>
                      <a:pt x="37345" y="496956"/>
                      <a:pt x="36512" y="499135"/>
                      <a:pt x="35872" y="501374"/>
                    </a:cubicBezTo>
                    <a:cubicBezTo>
                      <a:pt x="35038" y="504292"/>
                      <a:pt x="34860" y="507418"/>
                      <a:pt x="33664" y="510208"/>
                    </a:cubicBezTo>
                    <a:cubicBezTo>
                      <a:pt x="32618" y="512648"/>
                      <a:pt x="30719" y="514625"/>
                      <a:pt x="29246" y="516834"/>
                    </a:cubicBezTo>
                    <a:cubicBezTo>
                      <a:pt x="28206" y="519954"/>
                      <a:pt x="24829" y="529527"/>
                      <a:pt x="24829" y="532295"/>
                    </a:cubicBezTo>
                    <a:cubicBezTo>
                      <a:pt x="24829" y="537501"/>
                      <a:pt x="26302" y="542602"/>
                      <a:pt x="27038" y="547756"/>
                    </a:cubicBezTo>
                    <a:cubicBezTo>
                      <a:pt x="27774" y="544811"/>
                      <a:pt x="27888" y="541636"/>
                      <a:pt x="29246" y="538921"/>
                    </a:cubicBezTo>
                    <a:cubicBezTo>
                      <a:pt x="30177" y="537058"/>
                      <a:pt x="32733" y="536367"/>
                      <a:pt x="33664" y="534504"/>
                    </a:cubicBezTo>
                    <a:cubicBezTo>
                      <a:pt x="35022" y="531789"/>
                      <a:pt x="35038" y="528588"/>
                      <a:pt x="35872" y="525669"/>
                    </a:cubicBezTo>
                    <a:cubicBezTo>
                      <a:pt x="36512" y="523430"/>
                      <a:pt x="37516" y="521302"/>
                      <a:pt x="38081" y="519043"/>
                    </a:cubicBezTo>
                    <a:cubicBezTo>
                      <a:pt x="38992" y="515401"/>
                      <a:pt x="38811" y="511450"/>
                      <a:pt x="40290" y="508000"/>
                    </a:cubicBezTo>
                    <a:cubicBezTo>
                      <a:pt x="41110" y="506086"/>
                      <a:pt x="43235" y="505055"/>
                      <a:pt x="44707" y="503582"/>
                    </a:cubicBezTo>
                    <a:lnTo>
                      <a:pt x="49124" y="490330"/>
                    </a:lnTo>
                    <a:cubicBezTo>
                      <a:pt x="50849" y="485155"/>
                      <a:pt x="56418" y="485579"/>
                      <a:pt x="60168" y="483704"/>
                    </a:cubicBezTo>
                    <a:cubicBezTo>
                      <a:pt x="62542" y="482517"/>
                      <a:pt x="64420" y="480474"/>
                      <a:pt x="66794" y="479287"/>
                    </a:cubicBezTo>
                    <a:cubicBezTo>
                      <a:pt x="69964" y="477702"/>
                      <a:pt x="79423" y="475577"/>
                      <a:pt x="82255" y="474869"/>
                    </a:cubicBezTo>
                    <a:cubicBezTo>
                      <a:pt x="85200" y="475605"/>
                      <a:pt x="88078" y="477454"/>
                      <a:pt x="91090" y="477078"/>
                    </a:cubicBezTo>
                    <a:cubicBezTo>
                      <a:pt x="97202" y="476314"/>
                      <a:pt x="100496" y="472089"/>
                      <a:pt x="104342" y="468243"/>
                    </a:cubicBezTo>
                    <a:cubicBezTo>
                      <a:pt x="105078" y="466034"/>
                      <a:pt x="104389" y="462482"/>
                      <a:pt x="106551" y="461617"/>
                    </a:cubicBezTo>
                    <a:cubicBezTo>
                      <a:pt x="111429" y="459666"/>
                      <a:pt x="124269" y="469621"/>
                      <a:pt x="126429" y="470452"/>
                    </a:cubicBezTo>
                    <a:cubicBezTo>
                      <a:pt x="132095" y="472631"/>
                      <a:pt x="144098" y="474869"/>
                      <a:pt x="144098" y="474869"/>
                    </a:cubicBezTo>
                    <a:cubicBezTo>
                      <a:pt x="145571" y="476342"/>
                      <a:pt x="146653" y="478356"/>
                      <a:pt x="148516" y="479287"/>
                    </a:cubicBezTo>
                    <a:cubicBezTo>
                      <a:pt x="151807" y="480932"/>
                      <a:pt x="168945" y="483428"/>
                      <a:pt x="170603" y="483704"/>
                    </a:cubicBezTo>
                    <a:cubicBezTo>
                      <a:pt x="158816" y="466026"/>
                      <a:pt x="174290" y="487393"/>
                      <a:pt x="159559" y="472661"/>
                    </a:cubicBezTo>
                    <a:cubicBezTo>
                      <a:pt x="157682" y="470784"/>
                      <a:pt x="157181" y="467734"/>
                      <a:pt x="155142" y="466034"/>
                    </a:cubicBezTo>
                    <a:cubicBezTo>
                      <a:pt x="152613" y="463926"/>
                      <a:pt x="149166" y="463250"/>
                      <a:pt x="146307" y="461617"/>
                    </a:cubicBezTo>
                    <a:cubicBezTo>
                      <a:pt x="144002" y="460300"/>
                      <a:pt x="142055" y="458387"/>
                      <a:pt x="139681" y="457200"/>
                    </a:cubicBezTo>
                    <a:cubicBezTo>
                      <a:pt x="134387" y="454553"/>
                      <a:pt x="127753" y="452487"/>
                      <a:pt x="122011" y="450574"/>
                    </a:cubicBezTo>
                    <a:cubicBezTo>
                      <a:pt x="120539" y="449101"/>
                      <a:pt x="118525" y="448019"/>
                      <a:pt x="117594" y="446156"/>
                    </a:cubicBezTo>
                    <a:cubicBezTo>
                      <a:pt x="115512" y="441991"/>
                      <a:pt x="113177" y="432904"/>
                      <a:pt x="113177" y="432904"/>
                    </a:cubicBezTo>
                    <a:cubicBezTo>
                      <a:pt x="112441" y="418179"/>
                      <a:pt x="112245" y="403418"/>
                      <a:pt x="110968" y="388730"/>
                    </a:cubicBezTo>
                    <a:cubicBezTo>
                      <a:pt x="110766" y="386411"/>
                      <a:pt x="108302" y="384387"/>
                      <a:pt x="108759" y="382104"/>
                    </a:cubicBezTo>
                    <a:cubicBezTo>
                      <a:pt x="109625" y="377774"/>
                      <a:pt x="117013" y="376408"/>
                      <a:pt x="119803" y="375478"/>
                    </a:cubicBezTo>
                    <a:cubicBezTo>
                      <a:pt x="144402" y="387776"/>
                      <a:pt x="113414" y="373082"/>
                      <a:pt x="137472" y="382104"/>
                    </a:cubicBezTo>
                    <a:cubicBezTo>
                      <a:pt x="140555" y="383260"/>
                      <a:pt x="143281" y="385224"/>
                      <a:pt x="146307" y="386521"/>
                    </a:cubicBezTo>
                    <a:cubicBezTo>
                      <a:pt x="148447" y="387438"/>
                      <a:pt x="150793" y="387813"/>
                      <a:pt x="152933" y="388730"/>
                    </a:cubicBezTo>
                    <a:cubicBezTo>
                      <a:pt x="172038" y="396918"/>
                      <a:pt x="152855" y="390176"/>
                      <a:pt x="168394" y="395356"/>
                    </a:cubicBezTo>
                    <a:cubicBezTo>
                      <a:pt x="169866" y="393147"/>
                      <a:pt x="172436" y="391358"/>
                      <a:pt x="172811" y="388730"/>
                    </a:cubicBezTo>
                    <a:cubicBezTo>
                      <a:pt x="173679" y="382652"/>
                      <a:pt x="170293" y="378764"/>
                      <a:pt x="166185" y="375478"/>
                    </a:cubicBezTo>
                    <a:cubicBezTo>
                      <a:pt x="164112" y="373820"/>
                      <a:pt x="161985" y="372139"/>
                      <a:pt x="159559" y="371061"/>
                    </a:cubicBezTo>
                    <a:cubicBezTo>
                      <a:pt x="155304" y="369170"/>
                      <a:pt x="150724" y="368116"/>
                      <a:pt x="146307" y="366643"/>
                    </a:cubicBezTo>
                    <a:cubicBezTo>
                      <a:pt x="130580" y="361400"/>
                      <a:pt x="147338" y="363845"/>
                      <a:pt x="135264" y="357808"/>
                    </a:cubicBezTo>
                    <a:cubicBezTo>
                      <a:pt x="103712" y="342032"/>
                      <a:pt x="134881" y="361971"/>
                      <a:pt x="115385" y="348974"/>
                    </a:cubicBezTo>
                    <a:cubicBezTo>
                      <a:pt x="114345" y="345854"/>
                      <a:pt x="110968" y="336281"/>
                      <a:pt x="110968" y="333513"/>
                    </a:cubicBezTo>
                    <a:cubicBezTo>
                      <a:pt x="110968" y="323179"/>
                      <a:pt x="112036" y="312861"/>
                      <a:pt x="113177" y="302591"/>
                    </a:cubicBezTo>
                    <a:cubicBezTo>
                      <a:pt x="114350" y="292030"/>
                      <a:pt x="113732" y="294307"/>
                      <a:pt x="122011" y="291547"/>
                    </a:cubicBezTo>
                    <a:cubicBezTo>
                      <a:pt x="123484" y="293756"/>
                      <a:pt x="124552" y="296297"/>
                      <a:pt x="126429" y="298174"/>
                    </a:cubicBezTo>
                    <a:cubicBezTo>
                      <a:pt x="131513" y="303258"/>
                      <a:pt x="135132" y="303110"/>
                      <a:pt x="141890" y="304800"/>
                    </a:cubicBezTo>
                    <a:lnTo>
                      <a:pt x="155142" y="302591"/>
                    </a:lnTo>
                    <a:cubicBezTo>
                      <a:pt x="155788" y="298714"/>
                      <a:pt x="141513" y="289824"/>
                      <a:pt x="137472" y="287130"/>
                    </a:cubicBezTo>
                    <a:cubicBezTo>
                      <a:pt x="136000" y="284921"/>
                      <a:pt x="134803" y="282502"/>
                      <a:pt x="133055" y="280504"/>
                    </a:cubicBezTo>
                    <a:cubicBezTo>
                      <a:pt x="129627" y="276586"/>
                      <a:pt x="122011" y="269461"/>
                      <a:pt x="122011" y="269461"/>
                    </a:cubicBezTo>
                    <a:cubicBezTo>
                      <a:pt x="121275" y="267252"/>
                      <a:pt x="118938" y="264996"/>
                      <a:pt x="119803" y="262834"/>
                    </a:cubicBezTo>
                    <a:cubicBezTo>
                      <a:pt x="121498" y="258598"/>
                      <a:pt x="132382" y="256929"/>
                      <a:pt x="135264" y="256208"/>
                    </a:cubicBezTo>
                    <a:cubicBezTo>
                      <a:pt x="134528" y="253263"/>
                      <a:pt x="133927" y="250281"/>
                      <a:pt x="133055" y="247374"/>
                    </a:cubicBezTo>
                    <a:cubicBezTo>
                      <a:pt x="131717" y="242914"/>
                      <a:pt x="128638" y="234121"/>
                      <a:pt x="128638" y="234121"/>
                    </a:cubicBezTo>
                    <a:cubicBezTo>
                      <a:pt x="129374" y="228231"/>
                      <a:pt x="125983" y="219856"/>
                      <a:pt x="130846" y="216452"/>
                    </a:cubicBezTo>
                    <a:cubicBezTo>
                      <a:pt x="136308" y="212629"/>
                      <a:pt x="144057" y="218661"/>
                      <a:pt x="150724" y="218661"/>
                    </a:cubicBezTo>
                    <a:cubicBezTo>
                      <a:pt x="155930" y="218661"/>
                      <a:pt x="161031" y="217188"/>
                      <a:pt x="166185" y="216452"/>
                    </a:cubicBezTo>
                    <a:cubicBezTo>
                      <a:pt x="165449" y="211298"/>
                      <a:pt x="165623" y="205930"/>
                      <a:pt x="163977" y="200991"/>
                    </a:cubicBezTo>
                    <a:cubicBezTo>
                      <a:pt x="163318" y="199015"/>
                      <a:pt x="160630" y="198360"/>
                      <a:pt x="159559" y="196574"/>
                    </a:cubicBezTo>
                    <a:cubicBezTo>
                      <a:pt x="153669" y="186756"/>
                      <a:pt x="162506" y="191665"/>
                      <a:pt x="150724" y="187739"/>
                    </a:cubicBezTo>
                    <a:cubicBezTo>
                      <a:pt x="146307" y="184794"/>
                      <a:pt x="139150" y="183941"/>
                      <a:pt x="137472" y="178904"/>
                    </a:cubicBezTo>
                    <a:cubicBezTo>
                      <a:pt x="132171" y="162997"/>
                      <a:pt x="138610" y="182883"/>
                      <a:pt x="133055" y="163443"/>
                    </a:cubicBezTo>
                    <a:cubicBezTo>
                      <a:pt x="126728" y="141302"/>
                      <a:pt x="135528" y="175549"/>
                      <a:pt x="128638" y="147982"/>
                    </a:cubicBezTo>
                    <a:cubicBezTo>
                      <a:pt x="129374" y="145773"/>
                      <a:pt x="128719" y="142302"/>
                      <a:pt x="130846" y="141356"/>
                    </a:cubicBezTo>
                    <a:cubicBezTo>
                      <a:pt x="141228" y="136742"/>
                      <a:pt x="156645" y="146194"/>
                      <a:pt x="146307" y="128104"/>
                    </a:cubicBezTo>
                    <a:cubicBezTo>
                      <a:pt x="144990" y="125799"/>
                      <a:pt x="141890" y="125159"/>
                      <a:pt x="139681" y="123687"/>
                    </a:cubicBezTo>
                    <a:cubicBezTo>
                      <a:pt x="138209" y="120742"/>
                      <a:pt x="137090" y="117592"/>
                      <a:pt x="135264" y="114852"/>
                    </a:cubicBezTo>
                    <a:cubicBezTo>
                      <a:pt x="134109" y="113119"/>
                      <a:pt x="131917" y="112220"/>
                      <a:pt x="130846" y="110434"/>
                    </a:cubicBezTo>
                    <a:cubicBezTo>
                      <a:pt x="122246" y="96100"/>
                      <a:pt x="135413" y="110581"/>
                      <a:pt x="124220" y="99391"/>
                    </a:cubicBezTo>
                    <a:cubicBezTo>
                      <a:pt x="116101" y="75038"/>
                      <a:pt x="127563" y="111427"/>
                      <a:pt x="119803" y="44174"/>
                    </a:cubicBezTo>
                    <a:cubicBezTo>
                      <a:pt x="119426" y="40903"/>
                      <a:pt x="117211" y="38079"/>
                      <a:pt x="115385" y="35339"/>
                    </a:cubicBezTo>
                    <a:cubicBezTo>
                      <a:pt x="110448" y="27933"/>
                      <a:pt x="109863" y="5890"/>
                      <a:pt x="108759"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4" name="Rectangle 13">
              <a:extLst>
                <a:ext uri="{FF2B5EF4-FFF2-40B4-BE49-F238E27FC236}">
                  <a16:creationId xmlns:a16="http://schemas.microsoft.com/office/drawing/2014/main" id="{0F83DECF-A2E9-C95F-11C9-89EEB5FC0E61}"/>
                </a:ext>
              </a:extLst>
            </p:cNvPr>
            <p:cNvSpPr/>
            <p:nvPr/>
          </p:nvSpPr>
          <p:spPr>
            <a:xfrm flipV="1">
              <a:off x="7503653" y="4930433"/>
              <a:ext cx="860644" cy="51777"/>
            </a:xfrm>
            <a:prstGeom prst="rect">
              <a:avLst/>
            </a:prstGeom>
            <a:gradFill flip="none" rotWithShape="1">
              <a:gsLst>
                <a:gs pos="0">
                  <a:srgbClr val="00CC00"/>
                </a:gs>
                <a:gs pos="27000">
                  <a:srgbClr val="008000"/>
                </a:gs>
                <a:gs pos="100000">
                  <a:srgbClr val="5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25">
            <a:extLst>
              <a:ext uri="{FF2B5EF4-FFF2-40B4-BE49-F238E27FC236}">
                <a16:creationId xmlns:a16="http://schemas.microsoft.com/office/drawing/2014/main" id="{1C0A90C4-83E0-CCDA-FD49-38F109399058}"/>
              </a:ext>
            </a:extLst>
          </p:cNvPr>
          <p:cNvSpPr txBox="1">
            <a:spLocks noChangeArrowheads="1"/>
          </p:cNvSpPr>
          <p:nvPr/>
        </p:nvSpPr>
        <p:spPr bwMode="auto">
          <a:xfrm>
            <a:off x="0" y="62738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3200" b="1">
                <a:solidFill>
                  <a:srgbClr val="333300"/>
                </a:solidFill>
                <a:latin typeface="Arial" panose="020B0604020202020204" pitchFamily="34" charset="0"/>
                <a:cs typeface="Arial" panose="020B0604020202020204" pitchFamily="34" charset="0"/>
              </a:rPr>
              <a:t>Old-Growth Forest Structure Elements</a:t>
            </a:r>
          </a:p>
        </p:txBody>
      </p:sp>
      <p:sp>
        <p:nvSpPr>
          <p:cNvPr id="8194" name="TextBox 1">
            <a:extLst>
              <a:ext uri="{FF2B5EF4-FFF2-40B4-BE49-F238E27FC236}">
                <a16:creationId xmlns:a16="http://schemas.microsoft.com/office/drawing/2014/main" id="{E13C2C46-5636-3F18-C397-0A633FB98C85}"/>
              </a:ext>
            </a:extLst>
          </p:cNvPr>
          <p:cNvSpPr txBox="1">
            <a:spLocks noChangeArrowheads="1"/>
          </p:cNvSpPr>
          <p:nvPr/>
        </p:nvSpPr>
        <p:spPr bwMode="auto">
          <a:xfrm>
            <a:off x="1882775" y="3324225"/>
            <a:ext cx="45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3600" b="1">
                <a:solidFill>
                  <a:srgbClr val="333300"/>
                </a:solidFill>
                <a:latin typeface="Arial" panose="020B0604020202020204" pitchFamily="34" charset="0"/>
                <a:cs typeface="Arial" panose="020B0604020202020204" pitchFamily="34" charset="0"/>
              </a:rPr>
              <a:t>+</a:t>
            </a:r>
          </a:p>
        </p:txBody>
      </p:sp>
      <p:sp>
        <p:nvSpPr>
          <p:cNvPr id="8195" name="TextBox 16">
            <a:extLst>
              <a:ext uri="{FF2B5EF4-FFF2-40B4-BE49-F238E27FC236}">
                <a16:creationId xmlns:a16="http://schemas.microsoft.com/office/drawing/2014/main" id="{4BCCE29F-AB42-C5F6-C7AB-A7EBA15F4E3A}"/>
              </a:ext>
            </a:extLst>
          </p:cNvPr>
          <p:cNvSpPr txBox="1">
            <a:spLocks noChangeArrowheads="1"/>
          </p:cNvSpPr>
          <p:nvPr/>
        </p:nvSpPr>
        <p:spPr bwMode="auto">
          <a:xfrm>
            <a:off x="3922713" y="3324225"/>
            <a:ext cx="45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3600" b="1">
                <a:solidFill>
                  <a:srgbClr val="333300"/>
                </a:solidFill>
                <a:latin typeface="Arial" panose="020B0604020202020204" pitchFamily="34" charset="0"/>
                <a:cs typeface="Arial" panose="020B0604020202020204" pitchFamily="34" charset="0"/>
              </a:rPr>
              <a:t>+</a:t>
            </a:r>
          </a:p>
        </p:txBody>
      </p:sp>
      <p:sp>
        <p:nvSpPr>
          <p:cNvPr id="8196" name="TextBox 17">
            <a:extLst>
              <a:ext uri="{FF2B5EF4-FFF2-40B4-BE49-F238E27FC236}">
                <a16:creationId xmlns:a16="http://schemas.microsoft.com/office/drawing/2014/main" id="{5F43B3C9-2C3B-98E9-06BD-CE957B958A0E}"/>
              </a:ext>
            </a:extLst>
          </p:cNvPr>
          <p:cNvSpPr txBox="1">
            <a:spLocks noChangeArrowheads="1"/>
          </p:cNvSpPr>
          <p:nvPr/>
        </p:nvSpPr>
        <p:spPr bwMode="auto">
          <a:xfrm>
            <a:off x="6715125" y="3324225"/>
            <a:ext cx="45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3600" b="1">
                <a:solidFill>
                  <a:srgbClr val="333300"/>
                </a:solidFill>
                <a:latin typeface="Arial" panose="020B0604020202020204" pitchFamily="34" charset="0"/>
                <a:cs typeface="Arial" panose="020B0604020202020204" pitchFamily="34" charset="0"/>
              </a:rPr>
              <a:t>+</a:t>
            </a:r>
          </a:p>
        </p:txBody>
      </p:sp>
      <p:sp>
        <p:nvSpPr>
          <p:cNvPr id="8197" name="TextBox 18">
            <a:extLst>
              <a:ext uri="{FF2B5EF4-FFF2-40B4-BE49-F238E27FC236}">
                <a16:creationId xmlns:a16="http://schemas.microsoft.com/office/drawing/2014/main" id="{1FE001AF-02D5-97EE-357B-225C303A39AC}"/>
              </a:ext>
            </a:extLst>
          </p:cNvPr>
          <p:cNvSpPr txBox="1">
            <a:spLocks noChangeArrowheads="1"/>
          </p:cNvSpPr>
          <p:nvPr/>
        </p:nvSpPr>
        <p:spPr bwMode="auto">
          <a:xfrm>
            <a:off x="225425" y="4329113"/>
            <a:ext cx="17446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2800" b="1">
                <a:solidFill>
                  <a:srgbClr val="333300"/>
                </a:solidFill>
                <a:latin typeface="Arial" panose="020B0604020202020204" pitchFamily="34" charset="0"/>
                <a:cs typeface="Arial" panose="020B0604020202020204" pitchFamily="34" charset="0"/>
              </a:rPr>
              <a:t>Large</a:t>
            </a:r>
          </a:p>
          <a:p>
            <a:pPr algn="ctr"/>
            <a:r>
              <a:rPr lang="en-US" altLang="en-US" sz="2800" b="1">
                <a:solidFill>
                  <a:srgbClr val="333300"/>
                </a:solidFill>
                <a:latin typeface="Arial" panose="020B0604020202020204" pitchFamily="34" charset="0"/>
                <a:cs typeface="Arial" panose="020B0604020202020204" pitchFamily="34" charset="0"/>
              </a:rPr>
              <a:t>live trees</a:t>
            </a:r>
          </a:p>
        </p:txBody>
      </p:sp>
      <p:sp>
        <p:nvSpPr>
          <p:cNvPr id="8198" name="TextBox 21">
            <a:extLst>
              <a:ext uri="{FF2B5EF4-FFF2-40B4-BE49-F238E27FC236}">
                <a16:creationId xmlns:a16="http://schemas.microsoft.com/office/drawing/2014/main" id="{74C74069-FBD8-361E-D358-F0537F68BE11}"/>
              </a:ext>
            </a:extLst>
          </p:cNvPr>
          <p:cNvSpPr txBox="1">
            <a:spLocks noChangeArrowheads="1"/>
          </p:cNvSpPr>
          <p:nvPr/>
        </p:nvSpPr>
        <p:spPr bwMode="auto">
          <a:xfrm>
            <a:off x="2508250" y="4283075"/>
            <a:ext cx="12636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2800" b="1">
                <a:solidFill>
                  <a:srgbClr val="333300"/>
                </a:solidFill>
                <a:latin typeface="Arial" panose="020B0604020202020204" pitchFamily="34" charset="0"/>
                <a:cs typeface="Arial" panose="020B0604020202020204" pitchFamily="34" charset="0"/>
              </a:rPr>
              <a:t>Snags</a:t>
            </a:r>
          </a:p>
        </p:txBody>
      </p:sp>
      <p:sp>
        <p:nvSpPr>
          <p:cNvPr id="8199" name="TextBox 22">
            <a:extLst>
              <a:ext uri="{FF2B5EF4-FFF2-40B4-BE49-F238E27FC236}">
                <a16:creationId xmlns:a16="http://schemas.microsoft.com/office/drawing/2014/main" id="{91EA64D2-01EE-B22D-B56F-2DDAD096B89D}"/>
              </a:ext>
            </a:extLst>
          </p:cNvPr>
          <p:cNvSpPr txBox="1">
            <a:spLocks noChangeArrowheads="1"/>
          </p:cNvSpPr>
          <p:nvPr/>
        </p:nvSpPr>
        <p:spPr bwMode="auto">
          <a:xfrm>
            <a:off x="4572000" y="4286250"/>
            <a:ext cx="19939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2800" b="1">
                <a:solidFill>
                  <a:srgbClr val="333300"/>
                </a:solidFill>
                <a:latin typeface="Arial" panose="020B0604020202020204" pitchFamily="34" charset="0"/>
                <a:cs typeface="Arial" panose="020B0604020202020204" pitchFamily="34" charset="0"/>
              </a:rPr>
              <a:t>Down wood</a:t>
            </a:r>
          </a:p>
        </p:txBody>
      </p:sp>
      <p:sp>
        <p:nvSpPr>
          <p:cNvPr id="8200" name="TextBox 23">
            <a:extLst>
              <a:ext uri="{FF2B5EF4-FFF2-40B4-BE49-F238E27FC236}">
                <a16:creationId xmlns:a16="http://schemas.microsoft.com/office/drawing/2014/main" id="{67C3BC0B-80E4-3055-839C-0A13E049595F}"/>
              </a:ext>
            </a:extLst>
          </p:cNvPr>
          <p:cNvSpPr txBox="1">
            <a:spLocks noChangeArrowheads="1"/>
          </p:cNvSpPr>
          <p:nvPr/>
        </p:nvSpPr>
        <p:spPr bwMode="auto">
          <a:xfrm>
            <a:off x="7016750" y="4329113"/>
            <a:ext cx="19478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2800" b="1">
                <a:solidFill>
                  <a:srgbClr val="333300"/>
                </a:solidFill>
                <a:latin typeface="Arial" panose="020B0604020202020204" pitchFamily="34" charset="0"/>
                <a:cs typeface="Arial" panose="020B0604020202020204" pitchFamily="34" charset="0"/>
              </a:rPr>
              <a:t>Diameter</a:t>
            </a:r>
          </a:p>
          <a:p>
            <a:pPr algn="ctr"/>
            <a:r>
              <a:rPr lang="en-US" altLang="en-US" sz="2800" b="1">
                <a:solidFill>
                  <a:srgbClr val="333300"/>
                </a:solidFill>
                <a:latin typeface="Arial" panose="020B0604020202020204" pitchFamily="34" charset="0"/>
                <a:cs typeface="Arial" panose="020B0604020202020204" pitchFamily="34" charset="0"/>
              </a:rPr>
              <a:t>diversity</a:t>
            </a:r>
          </a:p>
        </p:txBody>
      </p:sp>
      <p:sp>
        <p:nvSpPr>
          <p:cNvPr id="27" name="Rectangle 26">
            <a:extLst>
              <a:ext uri="{FF2B5EF4-FFF2-40B4-BE49-F238E27FC236}">
                <a16:creationId xmlns:a16="http://schemas.microsoft.com/office/drawing/2014/main" id="{BE189459-C5FF-8823-2F9E-6B2946D525E4}"/>
              </a:ext>
            </a:extLst>
          </p:cNvPr>
          <p:cNvSpPr/>
          <p:nvPr/>
        </p:nvSpPr>
        <p:spPr>
          <a:xfrm>
            <a:off x="0" y="92075"/>
            <a:ext cx="9144000" cy="9382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02" name="TextBox 27">
            <a:extLst>
              <a:ext uri="{FF2B5EF4-FFF2-40B4-BE49-F238E27FC236}">
                <a16:creationId xmlns:a16="http://schemas.microsoft.com/office/drawing/2014/main" id="{C676FAAE-2DE3-6235-C0C2-39CB34C5B9E2}"/>
              </a:ext>
            </a:extLst>
          </p:cNvPr>
          <p:cNvSpPr txBox="1">
            <a:spLocks noChangeArrowheads="1"/>
          </p:cNvSpPr>
          <p:nvPr/>
        </p:nvSpPr>
        <p:spPr bwMode="auto">
          <a:xfrm>
            <a:off x="9525" y="147638"/>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4000" b="1">
                <a:solidFill>
                  <a:schemeClr val="bg1"/>
                </a:solidFill>
                <a:latin typeface="Arial" panose="020B0604020202020204" pitchFamily="34" charset="0"/>
                <a:cs typeface="Arial" panose="020B0604020202020204" pitchFamily="34" charset="0"/>
              </a:rPr>
              <a:t>“New” Monitoring Definition</a:t>
            </a:r>
          </a:p>
        </p:txBody>
      </p:sp>
      <p:grpSp>
        <p:nvGrpSpPr>
          <p:cNvPr id="61" name="Group 60">
            <a:extLst>
              <a:ext uri="{FF2B5EF4-FFF2-40B4-BE49-F238E27FC236}">
                <a16:creationId xmlns:a16="http://schemas.microsoft.com/office/drawing/2014/main" id="{4927C056-DE62-4384-FB92-27403E65934A}"/>
              </a:ext>
            </a:extLst>
          </p:cNvPr>
          <p:cNvGrpSpPr/>
          <p:nvPr/>
        </p:nvGrpSpPr>
        <p:grpSpPr>
          <a:xfrm>
            <a:off x="604356" y="2076715"/>
            <a:ext cx="860644" cy="2238007"/>
            <a:chOff x="604356" y="2863815"/>
            <a:chExt cx="860644" cy="2238007"/>
          </a:xfrm>
          <a:effectLst>
            <a:outerShdw blurRad="50800" dist="38100" dir="2700000" algn="tl" rotWithShape="0">
              <a:prstClr val="black">
                <a:alpha val="40000"/>
              </a:prstClr>
            </a:outerShdw>
          </a:effectLst>
        </p:grpSpPr>
        <p:grpSp>
          <p:nvGrpSpPr>
            <p:cNvPr id="3" name="Group 2">
              <a:extLst>
                <a:ext uri="{FF2B5EF4-FFF2-40B4-BE49-F238E27FC236}">
                  <a16:creationId xmlns:a16="http://schemas.microsoft.com/office/drawing/2014/main" id="{095C46C7-B1D9-710D-C807-0CA939247EEE}"/>
                </a:ext>
              </a:extLst>
            </p:cNvPr>
            <p:cNvGrpSpPr/>
            <p:nvPr/>
          </p:nvGrpSpPr>
          <p:grpSpPr>
            <a:xfrm>
              <a:off x="662989" y="2863815"/>
              <a:ext cx="747751" cy="2210574"/>
              <a:chOff x="662989" y="2863815"/>
              <a:chExt cx="747751" cy="2210574"/>
            </a:xfrm>
          </p:grpSpPr>
          <p:sp>
            <p:nvSpPr>
              <p:cNvPr id="29" name="Freeform 28">
                <a:extLst>
                  <a:ext uri="{FF2B5EF4-FFF2-40B4-BE49-F238E27FC236}">
                    <a16:creationId xmlns:a16="http://schemas.microsoft.com/office/drawing/2014/main" id="{42E97094-2E17-694E-A813-9CA209E0FD35}"/>
                  </a:ext>
                </a:extLst>
              </p:cNvPr>
              <p:cNvSpPr/>
              <p:nvPr/>
            </p:nvSpPr>
            <p:spPr>
              <a:xfrm>
                <a:off x="918661" y="3769371"/>
                <a:ext cx="146482" cy="1300579"/>
              </a:xfrm>
              <a:custGeom>
                <a:avLst/>
                <a:gdLst>
                  <a:gd name="connsiteX0" fmla="*/ 84338 w 146482"/>
                  <a:gd name="connsiteY0" fmla="*/ 4439 h 1300579"/>
                  <a:gd name="connsiteX1" fmla="*/ 0 w 146482"/>
                  <a:gd name="connsiteY1" fmla="*/ 1300579 h 1300579"/>
                  <a:gd name="connsiteX2" fmla="*/ 106532 w 146482"/>
                  <a:gd name="connsiteY2" fmla="*/ 1296140 h 1300579"/>
                  <a:gd name="connsiteX3" fmla="*/ 146482 w 146482"/>
                  <a:gd name="connsiteY3" fmla="*/ 0 h 1300579"/>
                  <a:gd name="connsiteX4" fmla="*/ 84338 w 146482"/>
                  <a:gd name="connsiteY4" fmla="*/ 4439 h 1300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82" h="1300579">
                    <a:moveTo>
                      <a:pt x="84338" y="4439"/>
                    </a:moveTo>
                    <a:lnTo>
                      <a:pt x="0" y="1300579"/>
                    </a:lnTo>
                    <a:lnTo>
                      <a:pt x="106532" y="1296140"/>
                    </a:lnTo>
                    <a:lnTo>
                      <a:pt x="146482" y="0"/>
                    </a:lnTo>
                    <a:lnTo>
                      <a:pt x="84338" y="4439"/>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Freeform 29">
                <a:extLst>
                  <a:ext uri="{FF2B5EF4-FFF2-40B4-BE49-F238E27FC236}">
                    <a16:creationId xmlns:a16="http://schemas.microsoft.com/office/drawing/2014/main" id="{3B61F840-A0CB-7C51-E6AC-62390005503D}"/>
                  </a:ext>
                </a:extLst>
              </p:cNvPr>
              <p:cNvSpPr/>
              <p:nvPr/>
            </p:nvSpPr>
            <p:spPr>
              <a:xfrm>
                <a:off x="723353" y="3747177"/>
                <a:ext cx="137604" cy="1322773"/>
              </a:xfrm>
              <a:custGeom>
                <a:avLst/>
                <a:gdLst>
                  <a:gd name="connsiteX0" fmla="*/ 137604 w 137604"/>
                  <a:gd name="connsiteY0" fmla="*/ 0 h 1322773"/>
                  <a:gd name="connsiteX1" fmla="*/ 93215 w 137604"/>
                  <a:gd name="connsiteY1" fmla="*/ 1322773 h 1322773"/>
                  <a:gd name="connsiteX2" fmla="*/ 0 w 137604"/>
                  <a:gd name="connsiteY2" fmla="*/ 1309456 h 1322773"/>
                  <a:gd name="connsiteX3" fmla="*/ 97654 w 137604"/>
                  <a:gd name="connsiteY3" fmla="*/ 226380 h 1322773"/>
                  <a:gd name="connsiteX4" fmla="*/ 35511 w 137604"/>
                  <a:gd name="connsiteY4" fmla="*/ 297402 h 1322773"/>
                  <a:gd name="connsiteX5" fmla="*/ 97654 w 137604"/>
                  <a:gd name="connsiteY5" fmla="*/ 213064 h 1322773"/>
                  <a:gd name="connsiteX6" fmla="*/ 97654 w 137604"/>
                  <a:gd name="connsiteY6" fmla="*/ 57705 h 1322773"/>
                  <a:gd name="connsiteX7" fmla="*/ 137604 w 137604"/>
                  <a:gd name="connsiteY7" fmla="*/ 0 h 1322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04" h="1322773">
                    <a:moveTo>
                      <a:pt x="137604" y="0"/>
                    </a:moveTo>
                    <a:lnTo>
                      <a:pt x="93215" y="1322773"/>
                    </a:lnTo>
                    <a:lnTo>
                      <a:pt x="0" y="1309456"/>
                    </a:lnTo>
                    <a:lnTo>
                      <a:pt x="97654" y="226380"/>
                    </a:lnTo>
                    <a:lnTo>
                      <a:pt x="35511" y="297402"/>
                    </a:lnTo>
                    <a:lnTo>
                      <a:pt x="97654" y="213064"/>
                    </a:lnTo>
                    <a:lnTo>
                      <a:pt x="97654" y="57705"/>
                    </a:lnTo>
                    <a:lnTo>
                      <a:pt x="137604"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Freeform 30">
                <a:extLst>
                  <a:ext uri="{FF2B5EF4-FFF2-40B4-BE49-F238E27FC236}">
                    <a16:creationId xmlns:a16="http://schemas.microsoft.com/office/drawing/2014/main" id="{71DECC97-EF58-3692-13C5-ADBB5B62E60A}"/>
                  </a:ext>
                </a:extLst>
              </p:cNvPr>
              <p:cNvSpPr/>
              <p:nvPr/>
            </p:nvSpPr>
            <p:spPr>
              <a:xfrm>
                <a:off x="662989" y="2905128"/>
                <a:ext cx="371689" cy="993944"/>
              </a:xfrm>
              <a:custGeom>
                <a:avLst/>
                <a:gdLst>
                  <a:gd name="connsiteX0" fmla="*/ 225286 w 371689"/>
                  <a:gd name="connsiteY0" fmla="*/ 0 h 993944"/>
                  <a:gd name="connsiteX1" fmla="*/ 225286 w 371689"/>
                  <a:gd name="connsiteY1" fmla="*/ 0 h 993944"/>
                  <a:gd name="connsiteX2" fmla="*/ 212034 w 371689"/>
                  <a:gd name="connsiteY2" fmla="*/ 22087 h 993944"/>
                  <a:gd name="connsiteX3" fmla="*/ 205408 w 371689"/>
                  <a:gd name="connsiteY3" fmla="*/ 24295 h 993944"/>
                  <a:gd name="connsiteX4" fmla="*/ 200991 w 371689"/>
                  <a:gd name="connsiteY4" fmla="*/ 28713 h 993944"/>
                  <a:gd name="connsiteX5" fmla="*/ 183321 w 371689"/>
                  <a:gd name="connsiteY5" fmla="*/ 19878 h 993944"/>
                  <a:gd name="connsiteX6" fmla="*/ 174486 w 371689"/>
                  <a:gd name="connsiteY6" fmla="*/ 8835 h 993944"/>
                  <a:gd name="connsiteX7" fmla="*/ 163443 w 371689"/>
                  <a:gd name="connsiteY7" fmla="*/ 0 h 993944"/>
                  <a:gd name="connsiteX8" fmla="*/ 150191 w 371689"/>
                  <a:gd name="connsiteY8" fmla="*/ 19878 h 993944"/>
                  <a:gd name="connsiteX9" fmla="*/ 136939 w 371689"/>
                  <a:gd name="connsiteY9" fmla="*/ 22087 h 993944"/>
                  <a:gd name="connsiteX10" fmla="*/ 123686 w 371689"/>
                  <a:gd name="connsiteY10" fmla="*/ 26504 h 993944"/>
                  <a:gd name="connsiteX11" fmla="*/ 72886 w 371689"/>
                  <a:gd name="connsiteY11" fmla="*/ 28713 h 993944"/>
                  <a:gd name="connsiteX12" fmla="*/ 83930 w 371689"/>
                  <a:gd name="connsiteY12" fmla="*/ 44174 h 993944"/>
                  <a:gd name="connsiteX13" fmla="*/ 90556 w 371689"/>
                  <a:gd name="connsiteY13" fmla="*/ 48591 h 993944"/>
                  <a:gd name="connsiteX14" fmla="*/ 119269 w 371689"/>
                  <a:gd name="connsiteY14" fmla="*/ 53008 h 993944"/>
                  <a:gd name="connsiteX15" fmla="*/ 163443 w 371689"/>
                  <a:gd name="connsiteY15" fmla="*/ 50800 h 993944"/>
                  <a:gd name="connsiteX16" fmla="*/ 170069 w 371689"/>
                  <a:gd name="connsiteY16" fmla="*/ 46382 h 993944"/>
                  <a:gd name="connsiteX17" fmla="*/ 183321 w 371689"/>
                  <a:gd name="connsiteY17" fmla="*/ 41965 h 993944"/>
                  <a:gd name="connsiteX18" fmla="*/ 200991 w 371689"/>
                  <a:gd name="connsiteY18" fmla="*/ 44174 h 993944"/>
                  <a:gd name="connsiteX19" fmla="*/ 198782 w 371689"/>
                  <a:gd name="connsiteY19" fmla="*/ 57426 h 993944"/>
                  <a:gd name="connsiteX20" fmla="*/ 192156 w 371689"/>
                  <a:gd name="connsiteY20" fmla="*/ 70678 h 993944"/>
                  <a:gd name="connsiteX21" fmla="*/ 189947 w 371689"/>
                  <a:gd name="connsiteY21" fmla="*/ 77304 h 993944"/>
                  <a:gd name="connsiteX22" fmla="*/ 192156 w 371689"/>
                  <a:gd name="connsiteY22" fmla="*/ 83930 h 993944"/>
                  <a:gd name="connsiteX23" fmla="*/ 198782 w 371689"/>
                  <a:gd name="connsiteY23" fmla="*/ 86139 h 993944"/>
                  <a:gd name="connsiteX24" fmla="*/ 203200 w 371689"/>
                  <a:gd name="connsiteY24" fmla="*/ 90556 h 993944"/>
                  <a:gd name="connsiteX25" fmla="*/ 194365 w 371689"/>
                  <a:gd name="connsiteY25" fmla="*/ 108226 h 993944"/>
                  <a:gd name="connsiteX26" fmla="*/ 181113 w 371689"/>
                  <a:gd name="connsiteY26" fmla="*/ 112643 h 993944"/>
                  <a:gd name="connsiteX27" fmla="*/ 176695 w 371689"/>
                  <a:gd name="connsiteY27" fmla="*/ 117061 h 993944"/>
                  <a:gd name="connsiteX28" fmla="*/ 147982 w 371689"/>
                  <a:gd name="connsiteY28" fmla="*/ 121478 h 993944"/>
                  <a:gd name="connsiteX29" fmla="*/ 110434 w 371689"/>
                  <a:gd name="connsiteY29" fmla="*/ 123687 h 993944"/>
                  <a:gd name="connsiteX30" fmla="*/ 103808 w 371689"/>
                  <a:gd name="connsiteY30" fmla="*/ 128104 h 993944"/>
                  <a:gd name="connsiteX31" fmla="*/ 114852 w 371689"/>
                  <a:gd name="connsiteY31" fmla="*/ 141356 h 993944"/>
                  <a:gd name="connsiteX32" fmla="*/ 119269 w 371689"/>
                  <a:gd name="connsiteY32" fmla="*/ 145774 h 993944"/>
                  <a:gd name="connsiteX33" fmla="*/ 178904 w 371689"/>
                  <a:gd name="connsiteY33" fmla="*/ 152400 h 993944"/>
                  <a:gd name="connsiteX34" fmla="*/ 185530 w 371689"/>
                  <a:gd name="connsiteY34" fmla="*/ 156817 h 993944"/>
                  <a:gd name="connsiteX35" fmla="*/ 194365 w 371689"/>
                  <a:gd name="connsiteY35" fmla="*/ 165652 h 993944"/>
                  <a:gd name="connsiteX36" fmla="*/ 207617 w 371689"/>
                  <a:gd name="connsiteY36" fmla="*/ 198782 h 993944"/>
                  <a:gd name="connsiteX37" fmla="*/ 214243 w 371689"/>
                  <a:gd name="connsiteY37" fmla="*/ 209826 h 993944"/>
                  <a:gd name="connsiteX38" fmla="*/ 218660 w 371689"/>
                  <a:gd name="connsiteY38" fmla="*/ 223078 h 993944"/>
                  <a:gd name="connsiteX39" fmla="*/ 198782 w 371689"/>
                  <a:gd name="connsiteY39" fmla="*/ 227495 h 993944"/>
                  <a:gd name="connsiteX40" fmla="*/ 185530 w 371689"/>
                  <a:gd name="connsiteY40" fmla="*/ 231913 h 993944"/>
                  <a:gd name="connsiteX41" fmla="*/ 178904 w 371689"/>
                  <a:gd name="connsiteY41" fmla="*/ 229704 h 993944"/>
                  <a:gd name="connsiteX42" fmla="*/ 167860 w 371689"/>
                  <a:gd name="connsiteY42" fmla="*/ 227495 h 993944"/>
                  <a:gd name="connsiteX43" fmla="*/ 161234 w 371689"/>
                  <a:gd name="connsiteY43" fmla="*/ 223078 h 993944"/>
                  <a:gd name="connsiteX44" fmla="*/ 152400 w 371689"/>
                  <a:gd name="connsiteY44" fmla="*/ 220869 h 993944"/>
                  <a:gd name="connsiteX45" fmla="*/ 145773 w 371689"/>
                  <a:gd name="connsiteY45" fmla="*/ 218661 h 993944"/>
                  <a:gd name="connsiteX46" fmla="*/ 114852 w 371689"/>
                  <a:gd name="connsiteY46" fmla="*/ 216452 h 993944"/>
                  <a:gd name="connsiteX47" fmla="*/ 92765 w 371689"/>
                  <a:gd name="connsiteY47" fmla="*/ 214243 h 993944"/>
                  <a:gd name="connsiteX48" fmla="*/ 83930 w 371689"/>
                  <a:gd name="connsiteY48" fmla="*/ 209826 h 993944"/>
                  <a:gd name="connsiteX49" fmla="*/ 55217 w 371689"/>
                  <a:gd name="connsiteY49" fmla="*/ 203200 h 993944"/>
                  <a:gd name="connsiteX50" fmla="*/ 46382 w 371689"/>
                  <a:gd name="connsiteY50" fmla="*/ 205408 h 993944"/>
                  <a:gd name="connsiteX51" fmla="*/ 50800 w 371689"/>
                  <a:gd name="connsiteY51" fmla="*/ 209826 h 993944"/>
                  <a:gd name="connsiteX52" fmla="*/ 64052 w 371689"/>
                  <a:gd name="connsiteY52" fmla="*/ 214243 h 993944"/>
                  <a:gd name="connsiteX53" fmla="*/ 70678 w 371689"/>
                  <a:gd name="connsiteY53" fmla="*/ 216452 h 993944"/>
                  <a:gd name="connsiteX54" fmla="*/ 79513 w 371689"/>
                  <a:gd name="connsiteY54" fmla="*/ 220869 h 993944"/>
                  <a:gd name="connsiteX55" fmla="*/ 92765 w 371689"/>
                  <a:gd name="connsiteY55" fmla="*/ 225287 h 993944"/>
                  <a:gd name="connsiteX56" fmla="*/ 99391 w 371689"/>
                  <a:gd name="connsiteY56" fmla="*/ 227495 h 993944"/>
                  <a:gd name="connsiteX57" fmla="*/ 108226 w 371689"/>
                  <a:gd name="connsiteY57" fmla="*/ 236330 h 993944"/>
                  <a:gd name="connsiteX58" fmla="*/ 114852 w 371689"/>
                  <a:gd name="connsiteY58" fmla="*/ 247374 h 993944"/>
                  <a:gd name="connsiteX59" fmla="*/ 123686 w 371689"/>
                  <a:gd name="connsiteY59" fmla="*/ 258417 h 993944"/>
                  <a:gd name="connsiteX60" fmla="*/ 132521 w 371689"/>
                  <a:gd name="connsiteY60" fmla="*/ 280504 h 993944"/>
                  <a:gd name="connsiteX61" fmla="*/ 134730 w 371689"/>
                  <a:gd name="connsiteY61" fmla="*/ 287130 h 993944"/>
                  <a:gd name="connsiteX62" fmla="*/ 161234 w 371689"/>
                  <a:gd name="connsiteY62" fmla="*/ 293756 h 993944"/>
                  <a:gd name="connsiteX63" fmla="*/ 152400 w 371689"/>
                  <a:gd name="connsiteY63" fmla="*/ 298174 h 993944"/>
                  <a:gd name="connsiteX64" fmla="*/ 143565 w 371689"/>
                  <a:gd name="connsiteY64" fmla="*/ 309217 h 993944"/>
                  <a:gd name="connsiteX65" fmla="*/ 139147 w 371689"/>
                  <a:gd name="connsiteY65" fmla="*/ 313635 h 993944"/>
                  <a:gd name="connsiteX66" fmla="*/ 125895 w 371689"/>
                  <a:gd name="connsiteY66" fmla="*/ 320261 h 993944"/>
                  <a:gd name="connsiteX67" fmla="*/ 112643 w 371689"/>
                  <a:gd name="connsiteY67" fmla="*/ 326887 h 993944"/>
                  <a:gd name="connsiteX68" fmla="*/ 121478 w 371689"/>
                  <a:gd name="connsiteY68" fmla="*/ 333513 h 993944"/>
                  <a:gd name="connsiteX69" fmla="*/ 167860 w 371689"/>
                  <a:gd name="connsiteY69" fmla="*/ 340139 h 993944"/>
                  <a:gd name="connsiteX70" fmla="*/ 176695 w 371689"/>
                  <a:gd name="connsiteY70" fmla="*/ 342348 h 993944"/>
                  <a:gd name="connsiteX71" fmla="*/ 181113 w 371689"/>
                  <a:gd name="connsiteY71" fmla="*/ 346765 h 993944"/>
                  <a:gd name="connsiteX72" fmla="*/ 194365 w 371689"/>
                  <a:gd name="connsiteY72" fmla="*/ 364435 h 993944"/>
                  <a:gd name="connsiteX73" fmla="*/ 207617 w 371689"/>
                  <a:gd name="connsiteY73" fmla="*/ 386521 h 993944"/>
                  <a:gd name="connsiteX74" fmla="*/ 209826 w 371689"/>
                  <a:gd name="connsiteY74" fmla="*/ 395356 h 993944"/>
                  <a:gd name="connsiteX75" fmla="*/ 214243 w 371689"/>
                  <a:gd name="connsiteY75" fmla="*/ 401982 h 993944"/>
                  <a:gd name="connsiteX76" fmla="*/ 216452 w 371689"/>
                  <a:gd name="connsiteY76" fmla="*/ 408608 h 993944"/>
                  <a:gd name="connsiteX77" fmla="*/ 218660 w 371689"/>
                  <a:gd name="connsiteY77" fmla="*/ 417443 h 993944"/>
                  <a:gd name="connsiteX78" fmla="*/ 223078 w 371689"/>
                  <a:gd name="connsiteY78" fmla="*/ 421861 h 993944"/>
                  <a:gd name="connsiteX79" fmla="*/ 220869 w 371689"/>
                  <a:gd name="connsiteY79" fmla="*/ 432904 h 993944"/>
                  <a:gd name="connsiteX80" fmla="*/ 212034 w 371689"/>
                  <a:gd name="connsiteY80" fmla="*/ 446156 h 993944"/>
                  <a:gd name="connsiteX81" fmla="*/ 203200 w 371689"/>
                  <a:gd name="connsiteY81" fmla="*/ 472661 h 993944"/>
                  <a:gd name="connsiteX82" fmla="*/ 198782 w 371689"/>
                  <a:gd name="connsiteY82" fmla="*/ 483704 h 993944"/>
                  <a:gd name="connsiteX83" fmla="*/ 192156 w 371689"/>
                  <a:gd name="connsiteY83" fmla="*/ 490330 h 993944"/>
                  <a:gd name="connsiteX84" fmla="*/ 176695 w 371689"/>
                  <a:gd name="connsiteY84" fmla="*/ 508000 h 993944"/>
                  <a:gd name="connsiteX85" fmla="*/ 165652 w 371689"/>
                  <a:gd name="connsiteY85" fmla="*/ 510208 h 993944"/>
                  <a:gd name="connsiteX86" fmla="*/ 159026 w 371689"/>
                  <a:gd name="connsiteY86" fmla="*/ 512417 h 993944"/>
                  <a:gd name="connsiteX87" fmla="*/ 147982 w 371689"/>
                  <a:gd name="connsiteY87" fmla="*/ 514626 h 993944"/>
                  <a:gd name="connsiteX88" fmla="*/ 141356 w 371689"/>
                  <a:gd name="connsiteY88" fmla="*/ 516835 h 993944"/>
                  <a:gd name="connsiteX89" fmla="*/ 130313 w 371689"/>
                  <a:gd name="connsiteY89" fmla="*/ 519043 h 993944"/>
                  <a:gd name="connsiteX90" fmla="*/ 119269 w 371689"/>
                  <a:gd name="connsiteY90" fmla="*/ 527878 h 993944"/>
                  <a:gd name="connsiteX91" fmla="*/ 112643 w 371689"/>
                  <a:gd name="connsiteY91" fmla="*/ 530087 h 993944"/>
                  <a:gd name="connsiteX92" fmla="*/ 106017 w 371689"/>
                  <a:gd name="connsiteY92" fmla="*/ 538921 h 993944"/>
                  <a:gd name="connsiteX93" fmla="*/ 99391 w 371689"/>
                  <a:gd name="connsiteY93" fmla="*/ 541130 h 993944"/>
                  <a:gd name="connsiteX94" fmla="*/ 86139 w 371689"/>
                  <a:gd name="connsiteY94" fmla="*/ 547756 h 993944"/>
                  <a:gd name="connsiteX95" fmla="*/ 79513 w 371689"/>
                  <a:gd name="connsiteY95" fmla="*/ 552174 h 993944"/>
                  <a:gd name="connsiteX96" fmla="*/ 0 w 371689"/>
                  <a:gd name="connsiteY96" fmla="*/ 558800 h 993944"/>
                  <a:gd name="connsiteX97" fmla="*/ 22086 w 371689"/>
                  <a:gd name="connsiteY97" fmla="*/ 565426 h 993944"/>
                  <a:gd name="connsiteX98" fmla="*/ 28713 w 371689"/>
                  <a:gd name="connsiteY98" fmla="*/ 567635 h 993944"/>
                  <a:gd name="connsiteX99" fmla="*/ 59634 w 371689"/>
                  <a:gd name="connsiteY99" fmla="*/ 569843 h 993944"/>
                  <a:gd name="connsiteX100" fmla="*/ 79513 w 371689"/>
                  <a:gd name="connsiteY100" fmla="*/ 569843 h 993944"/>
                  <a:gd name="connsiteX101" fmla="*/ 88347 w 371689"/>
                  <a:gd name="connsiteY101" fmla="*/ 565426 h 993944"/>
                  <a:gd name="connsiteX102" fmla="*/ 103808 w 371689"/>
                  <a:gd name="connsiteY102" fmla="*/ 563217 h 993944"/>
                  <a:gd name="connsiteX103" fmla="*/ 108226 w 371689"/>
                  <a:gd name="connsiteY103" fmla="*/ 558800 h 993944"/>
                  <a:gd name="connsiteX104" fmla="*/ 114852 w 371689"/>
                  <a:gd name="connsiteY104" fmla="*/ 556591 h 993944"/>
                  <a:gd name="connsiteX105" fmla="*/ 123686 w 371689"/>
                  <a:gd name="connsiteY105" fmla="*/ 552174 h 993944"/>
                  <a:gd name="connsiteX106" fmla="*/ 161234 w 371689"/>
                  <a:gd name="connsiteY106" fmla="*/ 554382 h 993944"/>
                  <a:gd name="connsiteX107" fmla="*/ 159026 w 371689"/>
                  <a:gd name="connsiteY107" fmla="*/ 569843 h 993944"/>
                  <a:gd name="connsiteX108" fmla="*/ 152400 w 371689"/>
                  <a:gd name="connsiteY108" fmla="*/ 591930 h 993944"/>
                  <a:gd name="connsiteX109" fmla="*/ 130313 w 371689"/>
                  <a:gd name="connsiteY109" fmla="*/ 598556 h 993944"/>
                  <a:gd name="connsiteX110" fmla="*/ 112643 w 371689"/>
                  <a:gd name="connsiteY110" fmla="*/ 602974 h 993944"/>
                  <a:gd name="connsiteX111" fmla="*/ 108226 w 371689"/>
                  <a:gd name="connsiteY111" fmla="*/ 609600 h 993944"/>
                  <a:gd name="connsiteX112" fmla="*/ 97182 w 371689"/>
                  <a:gd name="connsiteY112" fmla="*/ 618435 h 993944"/>
                  <a:gd name="connsiteX113" fmla="*/ 88347 w 371689"/>
                  <a:gd name="connsiteY113" fmla="*/ 633895 h 993944"/>
                  <a:gd name="connsiteX114" fmla="*/ 72886 w 371689"/>
                  <a:gd name="connsiteY114" fmla="*/ 649356 h 993944"/>
                  <a:gd name="connsiteX115" fmla="*/ 66260 w 371689"/>
                  <a:gd name="connsiteY115" fmla="*/ 651565 h 993944"/>
                  <a:gd name="connsiteX116" fmla="*/ 55217 w 371689"/>
                  <a:gd name="connsiteY116" fmla="*/ 655982 h 993944"/>
                  <a:gd name="connsiteX117" fmla="*/ 44173 w 371689"/>
                  <a:gd name="connsiteY117" fmla="*/ 664817 h 993944"/>
                  <a:gd name="connsiteX118" fmla="*/ 50800 w 371689"/>
                  <a:gd name="connsiteY118" fmla="*/ 667026 h 993944"/>
                  <a:gd name="connsiteX119" fmla="*/ 64052 w 371689"/>
                  <a:gd name="connsiteY119" fmla="*/ 662608 h 993944"/>
                  <a:gd name="connsiteX120" fmla="*/ 70678 w 371689"/>
                  <a:gd name="connsiteY120" fmla="*/ 660400 h 993944"/>
                  <a:gd name="connsiteX121" fmla="*/ 88347 w 371689"/>
                  <a:gd name="connsiteY121" fmla="*/ 655982 h 993944"/>
                  <a:gd name="connsiteX122" fmla="*/ 99391 w 371689"/>
                  <a:gd name="connsiteY122" fmla="*/ 644939 h 993944"/>
                  <a:gd name="connsiteX123" fmla="*/ 106017 w 371689"/>
                  <a:gd name="connsiteY123" fmla="*/ 642730 h 993944"/>
                  <a:gd name="connsiteX124" fmla="*/ 117060 w 371689"/>
                  <a:gd name="connsiteY124" fmla="*/ 640521 h 993944"/>
                  <a:gd name="connsiteX125" fmla="*/ 125895 w 371689"/>
                  <a:gd name="connsiteY125" fmla="*/ 638313 h 993944"/>
                  <a:gd name="connsiteX126" fmla="*/ 132521 w 371689"/>
                  <a:gd name="connsiteY126" fmla="*/ 633895 h 993944"/>
                  <a:gd name="connsiteX127" fmla="*/ 174486 w 371689"/>
                  <a:gd name="connsiteY127" fmla="*/ 640521 h 993944"/>
                  <a:gd name="connsiteX128" fmla="*/ 178904 w 371689"/>
                  <a:gd name="connsiteY128" fmla="*/ 651565 h 993944"/>
                  <a:gd name="connsiteX129" fmla="*/ 183321 w 371689"/>
                  <a:gd name="connsiteY129" fmla="*/ 669235 h 993944"/>
                  <a:gd name="connsiteX130" fmla="*/ 185530 w 371689"/>
                  <a:gd name="connsiteY130" fmla="*/ 675861 h 993944"/>
                  <a:gd name="connsiteX131" fmla="*/ 187739 w 371689"/>
                  <a:gd name="connsiteY131" fmla="*/ 684695 h 993944"/>
                  <a:gd name="connsiteX132" fmla="*/ 185530 w 371689"/>
                  <a:gd name="connsiteY132" fmla="*/ 697948 h 993944"/>
                  <a:gd name="connsiteX133" fmla="*/ 159026 w 371689"/>
                  <a:gd name="connsiteY133" fmla="*/ 704574 h 993944"/>
                  <a:gd name="connsiteX134" fmla="*/ 152400 w 371689"/>
                  <a:gd name="connsiteY134" fmla="*/ 706782 h 993944"/>
                  <a:gd name="connsiteX135" fmla="*/ 145773 w 371689"/>
                  <a:gd name="connsiteY135" fmla="*/ 711200 h 993944"/>
                  <a:gd name="connsiteX136" fmla="*/ 152400 w 371689"/>
                  <a:gd name="connsiteY136" fmla="*/ 713408 h 993944"/>
                  <a:gd name="connsiteX137" fmla="*/ 159026 w 371689"/>
                  <a:gd name="connsiteY137" fmla="*/ 717826 h 993944"/>
                  <a:gd name="connsiteX138" fmla="*/ 161234 w 371689"/>
                  <a:gd name="connsiteY138" fmla="*/ 724452 h 993944"/>
                  <a:gd name="connsiteX139" fmla="*/ 167860 w 371689"/>
                  <a:gd name="connsiteY139" fmla="*/ 735495 h 993944"/>
                  <a:gd name="connsiteX140" fmla="*/ 170069 w 371689"/>
                  <a:gd name="connsiteY140" fmla="*/ 748748 h 993944"/>
                  <a:gd name="connsiteX141" fmla="*/ 174486 w 371689"/>
                  <a:gd name="connsiteY141" fmla="*/ 768626 h 993944"/>
                  <a:gd name="connsiteX142" fmla="*/ 167860 w 371689"/>
                  <a:gd name="connsiteY142" fmla="*/ 777461 h 993944"/>
                  <a:gd name="connsiteX143" fmla="*/ 161234 w 371689"/>
                  <a:gd name="connsiteY143" fmla="*/ 781878 h 993944"/>
                  <a:gd name="connsiteX144" fmla="*/ 159026 w 371689"/>
                  <a:gd name="connsiteY144" fmla="*/ 790713 h 993944"/>
                  <a:gd name="connsiteX145" fmla="*/ 154608 w 371689"/>
                  <a:gd name="connsiteY145" fmla="*/ 797339 h 993944"/>
                  <a:gd name="connsiteX146" fmla="*/ 156817 w 371689"/>
                  <a:gd name="connsiteY146" fmla="*/ 810591 h 993944"/>
                  <a:gd name="connsiteX147" fmla="*/ 159026 w 371689"/>
                  <a:gd name="connsiteY147" fmla="*/ 819426 h 993944"/>
                  <a:gd name="connsiteX148" fmla="*/ 156817 w 371689"/>
                  <a:gd name="connsiteY148" fmla="*/ 874643 h 993944"/>
                  <a:gd name="connsiteX149" fmla="*/ 152400 w 371689"/>
                  <a:gd name="connsiteY149" fmla="*/ 887895 h 993944"/>
                  <a:gd name="connsiteX150" fmla="*/ 134730 w 371689"/>
                  <a:gd name="connsiteY150" fmla="*/ 901148 h 993944"/>
                  <a:gd name="connsiteX151" fmla="*/ 128104 w 371689"/>
                  <a:gd name="connsiteY151" fmla="*/ 905565 h 993944"/>
                  <a:gd name="connsiteX152" fmla="*/ 123686 w 371689"/>
                  <a:gd name="connsiteY152" fmla="*/ 909982 h 993944"/>
                  <a:gd name="connsiteX153" fmla="*/ 110434 w 371689"/>
                  <a:gd name="connsiteY153" fmla="*/ 914400 h 993944"/>
                  <a:gd name="connsiteX154" fmla="*/ 99391 w 371689"/>
                  <a:gd name="connsiteY154" fmla="*/ 923235 h 993944"/>
                  <a:gd name="connsiteX155" fmla="*/ 79513 w 371689"/>
                  <a:gd name="connsiteY155" fmla="*/ 934278 h 993944"/>
                  <a:gd name="connsiteX156" fmla="*/ 75095 w 371689"/>
                  <a:gd name="connsiteY156" fmla="*/ 938695 h 993944"/>
                  <a:gd name="connsiteX157" fmla="*/ 70678 w 371689"/>
                  <a:gd name="connsiteY157" fmla="*/ 945321 h 993944"/>
                  <a:gd name="connsiteX158" fmla="*/ 59634 w 371689"/>
                  <a:gd name="connsiteY158" fmla="*/ 954156 h 993944"/>
                  <a:gd name="connsiteX159" fmla="*/ 53008 w 371689"/>
                  <a:gd name="connsiteY159" fmla="*/ 967408 h 993944"/>
                  <a:gd name="connsiteX160" fmla="*/ 48591 w 371689"/>
                  <a:gd name="connsiteY160" fmla="*/ 971826 h 993944"/>
                  <a:gd name="connsiteX161" fmla="*/ 44173 w 371689"/>
                  <a:gd name="connsiteY161" fmla="*/ 985078 h 993944"/>
                  <a:gd name="connsiteX162" fmla="*/ 41965 w 371689"/>
                  <a:gd name="connsiteY162" fmla="*/ 991704 h 993944"/>
                  <a:gd name="connsiteX163" fmla="*/ 48591 w 371689"/>
                  <a:gd name="connsiteY163" fmla="*/ 993913 h 993944"/>
                  <a:gd name="connsiteX164" fmla="*/ 72886 w 371689"/>
                  <a:gd name="connsiteY164" fmla="*/ 976243 h 993944"/>
                  <a:gd name="connsiteX165" fmla="*/ 77304 w 371689"/>
                  <a:gd name="connsiteY165" fmla="*/ 971826 h 993944"/>
                  <a:gd name="connsiteX166" fmla="*/ 86139 w 371689"/>
                  <a:gd name="connsiteY166" fmla="*/ 956365 h 993944"/>
                  <a:gd name="connsiteX167" fmla="*/ 92765 w 371689"/>
                  <a:gd name="connsiteY167" fmla="*/ 951948 h 993944"/>
                  <a:gd name="connsiteX168" fmla="*/ 108226 w 371689"/>
                  <a:gd name="connsiteY168" fmla="*/ 940904 h 993944"/>
                  <a:gd name="connsiteX169" fmla="*/ 114852 w 371689"/>
                  <a:gd name="connsiteY169" fmla="*/ 938695 h 993944"/>
                  <a:gd name="connsiteX170" fmla="*/ 130313 w 371689"/>
                  <a:gd name="connsiteY170" fmla="*/ 927652 h 993944"/>
                  <a:gd name="connsiteX171" fmla="*/ 136939 w 371689"/>
                  <a:gd name="connsiteY171" fmla="*/ 925443 h 993944"/>
                  <a:gd name="connsiteX172" fmla="*/ 236330 w 371689"/>
                  <a:gd name="connsiteY172" fmla="*/ 927652 h 993944"/>
                  <a:gd name="connsiteX173" fmla="*/ 245165 w 371689"/>
                  <a:gd name="connsiteY173" fmla="*/ 938695 h 993944"/>
                  <a:gd name="connsiteX174" fmla="*/ 262834 w 371689"/>
                  <a:gd name="connsiteY174" fmla="*/ 945321 h 993944"/>
                  <a:gd name="connsiteX175" fmla="*/ 284921 w 371689"/>
                  <a:gd name="connsiteY175" fmla="*/ 940904 h 993944"/>
                  <a:gd name="connsiteX176" fmla="*/ 276086 w 371689"/>
                  <a:gd name="connsiteY176" fmla="*/ 921026 h 993944"/>
                  <a:gd name="connsiteX177" fmla="*/ 269460 w 371689"/>
                  <a:gd name="connsiteY177" fmla="*/ 914400 h 993944"/>
                  <a:gd name="connsiteX178" fmla="*/ 262834 w 371689"/>
                  <a:gd name="connsiteY178" fmla="*/ 912191 h 993944"/>
                  <a:gd name="connsiteX179" fmla="*/ 258417 w 371689"/>
                  <a:gd name="connsiteY179" fmla="*/ 905565 h 993944"/>
                  <a:gd name="connsiteX180" fmla="*/ 251791 w 371689"/>
                  <a:gd name="connsiteY180" fmla="*/ 901148 h 993944"/>
                  <a:gd name="connsiteX181" fmla="*/ 245165 w 371689"/>
                  <a:gd name="connsiteY181" fmla="*/ 881269 h 993944"/>
                  <a:gd name="connsiteX182" fmla="*/ 240747 w 371689"/>
                  <a:gd name="connsiteY182" fmla="*/ 874643 h 993944"/>
                  <a:gd name="connsiteX183" fmla="*/ 234121 w 371689"/>
                  <a:gd name="connsiteY183" fmla="*/ 861391 h 993944"/>
                  <a:gd name="connsiteX184" fmla="*/ 227495 w 371689"/>
                  <a:gd name="connsiteY184" fmla="*/ 839304 h 993944"/>
                  <a:gd name="connsiteX185" fmla="*/ 225286 w 371689"/>
                  <a:gd name="connsiteY185" fmla="*/ 832678 h 993944"/>
                  <a:gd name="connsiteX186" fmla="*/ 218660 w 371689"/>
                  <a:gd name="connsiteY186" fmla="*/ 823843 h 993944"/>
                  <a:gd name="connsiteX187" fmla="*/ 209826 w 371689"/>
                  <a:gd name="connsiteY187" fmla="*/ 803965 h 993944"/>
                  <a:gd name="connsiteX188" fmla="*/ 205408 w 371689"/>
                  <a:gd name="connsiteY188" fmla="*/ 770835 h 993944"/>
                  <a:gd name="connsiteX189" fmla="*/ 207617 w 371689"/>
                  <a:gd name="connsiteY189" fmla="*/ 744330 h 993944"/>
                  <a:gd name="connsiteX190" fmla="*/ 212034 w 371689"/>
                  <a:gd name="connsiteY190" fmla="*/ 702365 h 993944"/>
                  <a:gd name="connsiteX191" fmla="*/ 214243 w 371689"/>
                  <a:gd name="connsiteY191" fmla="*/ 680278 h 993944"/>
                  <a:gd name="connsiteX192" fmla="*/ 216452 w 371689"/>
                  <a:gd name="connsiteY192" fmla="*/ 673652 h 993944"/>
                  <a:gd name="connsiteX193" fmla="*/ 227495 w 371689"/>
                  <a:gd name="connsiteY193" fmla="*/ 662608 h 993944"/>
                  <a:gd name="connsiteX194" fmla="*/ 231913 w 371689"/>
                  <a:gd name="connsiteY194" fmla="*/ 658191 h 993944"/>
                  <a:gd name="connsiteX195" fmla="*/ 247373 w 371689"/>
                  <a:gd name="connsiteY195" fmla="*/ 660400 h 993944"/>
                  <a:gd name="connsiteX196" fmla="*/ 251791 w 371689"/>
                  <a:gd name="connsiteY196" fmla="*/ 664817 h 993944"/>
                  <a:gd name="connsiteX197" fmla="*/ 265043 w 371689"/>
                  <a:gd name="connsiteY197" fmla="*/ 669235 h 993944"/>
                  <a:gd name="connsiteX198" fmla="*/ 265043 w 371689"/>
                  <a:gd name="connsiteY198" fmla="*/ 669235 h 993944"/>
                  <a:gd name="connsiteX199" fmla="*/ 276086 w 371689"/>
                  <a:gd name="connsiteY199" fmla="*/ 671443 h 993944"/>
                  <a:gd name="connsiteX200" fmla="*/ 282713 w 371689"/>
                  <a:gd name="connsiteY200" fmla="*/ 673652 h 993944"/>
                  <a:gd name="connsiteX201" fmla="*/ 300382 w 371689"/>
                  <a:gd name="connsiteY201" fmla="*/ 675861 h 993944"/>
                  <a:gd name="connsiteX202" fmla="*/ 307008 w 371689"/>
                  <a:gd name="connsiteY202" fmla="*/ 673652 h 993944"/>
                  <a:gd name="connsiteX203" fmla="*/ 298173 w 371689"/>
                  <a:gd name="connsiteY203" fmla="*/ 669235 h 993944"/>
                  <a:gd name="connsiteX204" fmla="*/ 293756 w 371689"/>
                  <a:gd name="connsiteY204" fmla="*/ 664817 h 993944"/>
                  <a:gd name="connsiteX205" fmla="*/ 287130 w 371689"/>
                  <a:gd name="connsiteY205" fmla="*/ 662608 h 993944"/>
                  <a:gd name="connsiteX206" fmla="*/ 262834 w 371689"/>
                  <a:gd name="connsiteY206" fmla="*/ 647148 h 993944"/>
                  <a:gd name="connsiteX207" fmla="*/ 256208 w 371689"/>
                  <a:gd name="connsiteY207" fmla="*/ 642730 h 993944"/>
                  <a:gd name="connsiteX208" fmla="*/ 249582 w 371689"/>
                  <a:gd name="connsiteY208" fmla="*/ 638313 h 993944"/>
                  <a:gd name="connsiteX209" fmla="*/ 236330 w 371689"/>
                  <a:gd name="connsiteY209" fmla="*/ 618435 h 993944"/>
                  <a:gd name="connsiteX210" fmla="*/ 229704 w 371689"/>
                  <a:gd name="connsiteY210" fmla="*/ 602974 h 993944"/>
                  <a:gd name="connsiteX211" fmla="*/ 225286 w 371689"/>
                  <a:gd name="connsiteY211" fmla="*/ 596348 h 993944"/>
                  <a:gd name="connsiteX212" fmla="*/ 214243 w 371689"/>
                  <a:gd name="connsiteY212" fmla="*/ 572052 h 993944"/>
                  <a:gd name="connsiteX213" fmla="*/ 209826 w 371689"/>
                  <a:gd name="connsiteY213" fmla="*/ 565426 h 993944"/>
                  <a:gd name="connsiteX214" fmla="*/ 212034 w 371689"/>
                  <a:gd name="connsiteY214" fmla="*/ 554382 h 993944"/>
                  <a:gd name="connsiteX215" fmla="*/ 218660 w 371689"/>
                  <a:gd name="connsiteY215" fmla="*/ 543339 h 993944"/>
                  <a:gd name="connsiteX216" fmla="*/ 220869 w 371689"/>
                  <a:gd name="connsiteY216" fmla="*/ 530087 h 993944"/>
                  <a:gd name="connsiteX217" fmla="*/ 223078 w 371689"/>
                  <a:gd name="connsiteY217" fmla="*/ 521252 h 993944"/>
                  <a:gd name="connsiteX218" fmla="*/ 225286 w 371689"/>
                  <a:gd name="connsiteY218" fmla="*/ 514626 h 993944"/>
                  <a:gd name="connsiteX219" fmla="*/ 227495 w 371689"/>
                  <a:gd name="connsiteY219" fmla="*/ 501374 h 993944"/>
                  <a:gd name="connsiteX220" fmla="*/ 234121 w 371689"/>
                  <a:gd name="connsiteY220" fmla="*/ 479287 h 993944"/>
                  <a:gd name="connsiteX221" fmla="*/ 240747 w 371689"/>
                  <a:gd name="connsiteY221" fmla="*/ 477078 h 993944"/>
                  <a:gd name="connsiteX222" fmla="*/ 256208 w 371689"/>
                  <a:gd name="connsiteY222" fmla="*/ 479287 h 993944"/>
                  <a:gd name="connsiteX223" fmla="*/ 262834 w 371689"/>
                  <a:gd name="connsiteY223" fmla="*/ 483704 h 993944"/>
                  <a:gd name="connsiteX224" fmla="*/ 273878 w 371689"/>
                  <a:gd name="connsiteY224" fmla="*/ 485913 h 993944"/>
                  <a:gd name="connsiteX225" fmla="*/ 282713 w 371689"/>
                  <a:gd name="connsiteY225" fmla="*/ 490330 h 993944"/>
                  <a:gd name="connsiteX226" fmla="*/ 293756 w 371689"/>
                  <a:gd name="connsiteY226" fmla="*/ 492539 h 993944"/>
                  <a:gd name="connsiteX227" fmla="*/ 300382 w 371689"/>
                  <a:gd name="connsiteY227" fmla="*/ 494748 h 993944"/>
                  <a:gd name="connsiteX228" fmla="*/ 309217 w 371689"/>
                  <a:gd name="connsiteY228" fmla="*/ 496956 h 993944"/>
                  <a:gd name="connsiteX229" fmla="*/ 326886 w 371689"/>
                  <a:gd name="connsiteY229" fmla="*/ 494748 h 993944"/>
                  <a:gd name="connsiteX230" fmla="*/ 329095 w 371689"/>
                  <a:gd name="connsiteY230" fmla="*/ 485913 h 993944"/>
                  <a:gd name="connsiteX231" fmla="*/ 326886 w 371689"/>
                  <a:gd name="connsiteY231" fmla="*/ 443948 h 993944"/>
                  <a:gd name="connsiteX232" fmla="*/ 320260 w 371689"/>
                  <a:gd name="connsiteY232" fmla="*/ 446156 h 993944"/>
                  <a:gd name="connsiteX233" fmla="*/ 307008 w 371689"/>
                  <a:gd name="connsiteY233" fmla="*/ 443948 h 993944"/>
                  <a:gd name="connsiteX234" fmla="*/ 278295 w 371689"/>
                  <a:gd name="connsiteY234" fmla="*/ 426278 h 993944"/>
                  <a:gd name="connsiteX235" fmla="*/ 256208 w 371689"/>
                  <a:gd name="connsiteY235" fmla="*/ 415235 h 993944"/>
                  <a:gd name="connsiteX236" fmla="*/ 236330 w 371689"/>
                  <a:gd name="connsiteY236" fmla="*/ 408608 h 993944"/>
                  <a:gd name="connsiteX237" fmla="*/ 216452 w 371689"/>
                  <a:gd name="connsiteY237" fmla="*/ 386521 h 993944"/>
                  <a:gd name="connsiteX238" fmla="*/ 214243 w 371689"/>
                  <a:gd name="connsiteY238" fmla="*/ 379895 h 993944"/>
                  <a:gd name="connsiteX239" fmla="*/ 254000 w 371689"/>
                  <a:gd name="connsiteY239" fmla="*/ 362226 h 993944"/>
                  <a:gd name="connsiteX240" fmla="*/ 291547 w 371689"/>
                  <a:gd name="connsiteY240" fmla="*/ 366643 h 993944"/>
                  <a:gd name="connsiteX241" fmla="*/ 298173 w 371689"/>
                  <a:gd name="connsiteY241" fmla="*/ 364435 h 993944"/>
                  <a:gd name="connsiteX242" fmla="*/ 295965 w 371689"/>
                  <a:gd name="connsiteY242" fmla="*/ 346765 h 993944"/>
                  <a:gd name="connsiteX243" fmla="*/ 282713 w 371689"/>
                  <a:gd name="connsiteY243" fmla="*/ 337930 h 993944"/>
                  <a:gd name="connsiteX244" fmla="*/ 273878 w 371689"/>
                  <a:gd name="connsiteY244" fmla="*/ 329095 h 993944"/>
                  <a:gd name="connsiteX245" fmla="*/ 262834 w 371689"/>
                  <a:gd name="connsiteY245" fmla="*/ 311426 h 993944"/>
                  <a:gd name="connsiteX246" fmla="*/ 256208 w 371689"/>
                  <a:gd name="connsiteY246" fmla="*/ 302591 h 993944"/>
                  <a:gd name="connsiteX247" fmla="*/ 251791 w 371689"/>
                  <a:gd name="connsiteY247" fmla="*/ 287130 h 993944"/>
                  <a:gd name="connsiteX248" fmla="*/ 249582 w 371689"/>
                  <a:gd name="connsiteY248" fmla="*/ 265043 h 993944"/>
                  <a:gd name="connsiteX249" fmla="*/ 247373 w 371689"/>
                  <a:gd name="connsiteY249" fmla="*/ 258417 h 993944"/>
                  <a:gd name="connsiteX250" fmla="*/ 245165 w 371689"/>
                  <a:gd name="connsiteY250" fmla="*/ 247374 h 993944"/>
                  <a:gd name="connsiteX251" fmla="*/ 242956 w 371689"/>
                  <a:gd name="connsiteY251" fmla="*/ 240748 h 993944"/>
                  <a:gd name="connsiteX252" fmla="*/ 240747 w 371689"/>
                  <a:gd name="connsiteY252" fmla="*/ 229704 h 993944"/>
                  <a:gd name="connsiteX253" fmla="*/ 236330 w 371689"/>
                  <a:gd name="connsiteY253" fmla="*/ 214243 h 993944"/>
                  <a:gd name="connsiteX254" fmla="*/ 236330 w 371689"/>
                  <a:gd name="connsiteY254" fmla="*/ 181113 h 993944"/>
                  <a:gd name="connsiteX255" fmla="*/ 242956 w 371689"/>
                  <a:gd name="connsiteY255" fmla="*/ 178904 h 993944"/>
                  <a:gd name="connsiteX256" fmla="*/ 254000 w 371689"/>
                  <a:gd name="connsiteY256" fmla="*/ 170069 h 993944"/>
                  <a:gd name="connsiteX257" fmla="*/ 260626 w 371689"/>
                  <a:gd name="connsiteY257" fmla="*/ 167861 h 993944"/>
                  <a:gd name="connsiteX258" fmla="*/ 271669 w 371689"/>
                  <a:gd name="connsiteY258" fmla="*/ 161235 h 993944"/>
                  <a:gd name="connsiteX259" fmla="*/ 280504 w 371689"/>
                  <a:gd name="connsiteY259" fmla="*/ 152400 h 993944"/>
                  <a:gd name="connsiteX260" fmla="*/ 295965 w 371689"/>
                  <a:gd name="connsiteY260" fmla="*/ 147982 h 993944"/>
                  <a:gd name="connsiteX261" fmla="*/ 322469 w 371689"/>
                  <a:gd name="connsiteY261" fmla="*/ 141356 h 993944"/>
                  <a:gd name="connsiteX262" fmla="*/ 351182 w 371689"/>
                  <a:gd name="connsiteY262" fmla="*/ 139148 h 993944"/>
                  <a:gd name="connsiteX263" fmla="*/ 357808 w 371689"/>
                  <a:gd name="connsiteY263" fmla="*/ 141356 h 993944"/>
                  <a:gd name="connsiteX264" fmla="*/ 371060 w 371689"/>
                  <a:gd name="connsiteY264" fmla="*/ 147982 h 993944"/>
                  <a:gd name="connsiteX265" fmla="*/ 360017 w 371689"/>
                  <a:gd name="connsiteY265" fmla="*/ 139148 h 993944"/>
                  <a:gd name="connsiteX266" fmla="*/ 353391 w 371689"/>
                  <a:gd name="connsiteY266" fmla="*/ 132521 h 993944"/>
                  <a:gd name="connsiteX267" fmla="*/ 344556 w 371689"/>
                  <a:gd name="connsiteY267" fmla="*/ 117061 h 993944"/>
                  <a:gd name="connsiteX268" fmla="*/ 340139 w 371689"/>
                  <a:gd name="connsiteY268" fmla="*/ 110435 h 993944"/>
                  <a:gd name="connsiteX269" fmla="*/ 318052 w 371689"/>
                  <a:gd name="connsiteY269" fmla="*/ 101600 h 993944"/>
                  <a:gd name="connsiteX270" fmla="*/ 309217 w 371689"/>
                  <a:gd name="connsiteY270" fmla="*/ 94974 h 993944"/>
                  <a:gd name="connsiteX271" fmla="*/ 295965 w 371689"/>
                  <a:gd name="connsiteY271" fmla="*/ 92765 h 993944"/>
                  <a:gd name="connsiteX272" fmla="*/ 287130 w 371689"/>
                  <a:gd name="connsiteY272" fmla="*/ 90556 h 993944"/>
                  <a:gd name="connsiteX273" fmla="*/ 269460 w 371689"/>
                  <a:gd name="connsiteY273" fmla="*/ 99391 h 993944"/>
                  <a:gd name="connsiteX274" fmla="*/ 262834 w 371689"/>
                  <a:gd name="connsiteY274" fmla="*/ 97182 h 993944"/>
                  <a:gd name="connsiteX275" fmla="*/ 258417 w 371689"/>
                  <a:gd name="connsiteY275" fmla="*/ 83930 h 993944"/>
                  <a:gd name="connsiteX276" fmla="*/ 247373 w 371689"/>
                  <a:gd name="connsiteY276" fmla="*/ 68469 h 993944"/>
                  <a:gd name="connsiteX277" fmla="*/ 242956 w 371689"/>
                  <a:gd name="connsiteY277" fmla="*/ 53008 h 993944"/>
                  <a:gd name="connsiteX278" fmla="*/ 240747 w 371689"/>
                  <a:gd name="connsiteY278" fmla="*/ 46382 h 993944"/>
                  <a:gd name="connsiteX279" fmla="*/ 236330 w 371689"/>
                  <a:gd name="connsiteY279" fmla="*/ 39756 h 993944"/>
                  <a:gd name="connsiteX280" fmla="*/ 231913 w 371689"/>
                  <a:gd name="connsiteY280" fmla="*/ 22087 h 993944"/>
                  <a:gd name="connsiteX281" fmla="*/ 256208 w 371689"/>
                  <a:gd name="connsiteY281" fmla="*/ 28713 h 993944"/>
                  <a:gd name="connsiteX282" fmla="*/ 276086 w 371689"/>
                  <a:gd name="connsiteY282" fmla="*/ 35339 h 993944"/>
                  <a:gd name="connsiteX283" fmla="*/ 289339 w 371689"/>
                  <a:gd name="connsiteY283" fmla="*/ 37548 h 993944"/>
                  <a:gd name="connsiteX284" fmla="*/ 300382 w 371689"/>
                  <a:gd name="connsiteY284" fmla="*/ 39756 h 993944"/>
                  <a:gd name="connsiteX285" fmla="*/ 315843 w 371689"/>
                  <a:gd name="connsiteY285" fmla="*/ 44174 h 993944"/>
                  <a:gd name="connsiteX286" fmla="*/ 331304 w 371689"/>
                  <a:gd name="connsiteY286" fmla="*/ 46382 h 993944"/>
                  <a:gd name="connsiteX287" fmla="*/ 348973 w 371689"/>
                  <a:gd name="connsiteY287" fmla="*/ 41965 h 993944"/>
                  <a:gd name="connsiteX288" fmla="*/ 351182 w 371689"/>
                  <a:gd name="connsiteY288" fmla="*/ 17669 h 993944"/>
                  <a:gd name="connsiteX289" fmla="*/ 331304 w 371689"/>
                  <a:gd name="connsiteY289" fmla="*/ 0 h 993944"/>
                  <a:gd name="connsiteX290" fmla="*/ 265043 w 371689"/>
                  <a:gd name="connsiteY290" fmla="*/ 2208 h 993944"/>
                  <a:gd name="connsiteX291" fmla="*/ 258417 w 371689"/>
                  <a:gd name="connsiteY291" fmla="*/ 4417 h 993944"/>
                  <a:gd name="connsiteX292" fmla="*/ 236330 w 371689"/>
                  <a:gd name="connsiteY292" fmla="*/ 6626 h 993944"/>
                  <a:gd name="connsiteX293" fmla="*/ 223078 w 371689"/>
                  <a:gd name="connsiteY293" fmla="*/ 13252 h 993944"/>
                  <a:gd name="connsiteX294" fmla="*/ 216452 w 371689"/>
                  <a:gd name="connsiteY294" fmla="*/ 17669 h 993944"/>
                  <a:gd name="connsiteX295" fmla="*/ 225286 w 371689"/>
                  <a:gd name="connsiteY295" fmla="*/ 0 h 99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371689" h="993944">
                    <a:moveTo>
                      <a:pt x="225286" y="0"/>
                    </a:moveTo>
                    <a:lnTo>
                      <a:pt x="225286" y="0"/>
                    </a:lnTo>
                    <a:cubicBezTo>
                      <a:pt x="223718" y="3137"/>
                      <a:pt x="218516" y="18198"/>
                      <a:pt x="212034" y="22087"/>
                    </a:cubicBezTo>
                    <a:cubicBezTo>
                      <a:pt x="210038" y="23285"/>
                      <a:pt x="207617" y="23559"/>
                      <a:pt x="205408" y="24295"/>
                    </a:cubicBezTo>
                    <a:cubicBezTo>
                      <a:pt x="203936" y="25768"/>
                      <a:pt x="203052" y="28418"/>
                      <a:pt x="200991" y="28713"/>
                    </a:cubicBezTo>
                    <a:cubicBezTo>
                      <a:pt x="191117" y="30124"/>
                      <a:pt x="189080" y="25637"/>
                      <a:pt x="183321" y="19878"/>
                    </a:cubicBezTo>
                    <a:cubicBezTo>
                      <a:pt x="177795" y="-2234"/>
                      <a:pt x="186105" y="20454"/>
                      <a:pt x="174486" y="8835"/>
                    </a:cubicBezTo>
                    <a:cubicBezTo>
                      <a:pt x="162867" y="-2784"/>
                      <a:pt x="185555" y="5526"/>
                      <a:pt x="163443" y="0"/>
                    </a:cubicBezTo>
                    <a:cubicBezTo>
                      <a:pt x="136121" y="5463"/>
                      <a:pt x="169403" y="-4823"/>
                      <a:pt x="150191" y="19878"/>
                    </a:cubicBezTo>
                    <a:cubicBezTo>
                      <a:pt x="147442" y="23413"/>
                      <a:pt x="141284" y="21001"/>
                      <a:pt x="136939" y="22087"/>
                    </a:cubicBezTo>
                    <a:cubicBezTo>
                      <a:pt x="132421" y="23216"/>
                      <a:pt x="128338" y="26302"/>
                      <a:pt x="123686" y="26504"/>
                    </a:cubicBezTo>
                    <a:lnTo>
                      <a:pt x="72886" y="28713"/>
                    </a:lnTo>
                    <a:cubicBezTo>
                      <a:pt x="69000" y="40376"/>
                      <a:pt x="68741" y="34048"/>
                      <a:pt x="83930" y="44174"/>
                    </a:cubicBezTo>
                    <a:cubicBezTo>
                      <a:pt x="86139" y="45646"/>
                      <a:pt x="88038" y="47751"/>
                      <a:pt x="90556" y="48591"/>
                    </a:cubicBezTo>
                    <a:cubicBezTo>
                      <a:pt x="104201" y="53140"/>
                      <a:pt x="94865" y="50568"/>
                      <a:pt x="119269" y="53008"/>
                    </a:cubicBezTo>
                    <a:cubicBezTo>
                      <a:pt x="133994" y="52272"/>
                      <a:pt x="148824" y="52707"/>
                      <a:pt x="163443" y="50800"/>
                    </a:cubicBezTo>
                    <a:cubicBezTo>
                      <a:pt x="166075" y="50457"/>
                      <a:pt x="167643" y="47460"/>
                      <a:pt x="170069" y="46382"/>
                    </a:cubicBezTo>
                    <a:cubicBezTo>
                      <a:pt x="174324" y="44491"/>
                      <a:pt x="183321" y="41965"/>
                      <a:pt x="183321" y="41965"/>
                    </a:cubicBezTo>
                    <a:cubicBezTo>
                      <a:pt x="189211" y="42701"/>
                      <a:pt x="196794" y="39977"/>
                      <a:pt x="200991" y="44174"/>
                    </a:cubicBezTo>
                    <a:cubicBezTo>
                      <a:pt x="204158" y="47341"/>
                      <a:pt x="199754" y="53054"/>
                      <a:pt x="198782" y="57426"/>
                    </a:cubicBezTo>
                    <a:cubicBezTo>
                      <a:pt x="196561" y="67417"/>
                      <a:pt x="196920" y="61149"/>
                      <a:pt x="192156" y="70678"/>
                    </a:cubicBezTo>
                    <a:cubicBezTo>
                      <a:pt x="191115" y="72760"/>
                      <a:pt x="190683" y="75095"/>
                      <a:pt x="189947" y="77304"/>
                    </a:cubicBezTo>
                    <a:cubicBezTo>
                      <a:pt x="190683" y="79513"/>
                      <a:pt x="190510" y="82284"/>
                      <a:pt x="192156" y="83930"/>
                    </a:cubicBezTo>
                    <a:cubicBezTo>
                      <a:pt x="193802" y="85576"/>
                      <a:pt x="196786" y="84941"/>
                      <a:pt x="198782" y="86139"/>
                    </a:cubicBezTo>
                    <a:cubicBezTo>
                      <a:pt x="200568" y="87210"/>
                      <a:pt x="201727" y="89084"/>
                      <a:pt x="203200" y="90556"/>
                    </a:cubicBezTo>
                    <a:cubicBezTo>
                      <a:pt x="201573" y="95436"/>
                      <a:pt x="200531" y="105143"/>
                      <a:pt x="194365" y="108226"/>
                    </a:cubicBezTo>
                    <a:cubicBezTo>
                      <a:pt x="190200" y="110308"/>
                      <a:pt x="181113" y="112643"/>
                      <a:pt x="181113" y="112643"/>
                    </a:cubicBezTo>
                    <a:cubicBezTo>
                      <a:pt x="179640" y="114116"/>
                      <a:pt x="178481" y="115990"/>
                      <a:pt x="176695" y="117061"/>
                    </a:cubicBezTo>
                    <a:cubicBezTo>
                      <a:pt x="170349" y="120868"/>
                      <a:pt x="149185" y="121389"/>
                      <a:pt x="147982" y="121478"/>
                    </a:cubicBezTo>
                    <a:cubicBezTo>
                      <a:pt x="135479" y="122404"/>
                      <a:pt x="122950" y="122951"/>
                      <a:pt x="110434" y="123687"/>
                    </a:cubicBezTo>
                    <a:cubicBezTo>
                      <a:pt x="108225" y="125159"/>
                      <a:pt x="104183" y="125476"/>
                      <a:pt x="103808" y="128104"/>
                    </a:cubicBezTo>
                    <a:cubicBezTo>
                      <a:pt x="102248" y="139029"/>
                      <a:pt x="108482" y="139233"/>
                      <a:pt x="114852" y="141356"/>
                    </a:cubicBezTo>
                    <a:cubicBezTo>
                      <a:pt x="116324" y="142829"/>
                      <a:pt x="117406" y="144843"/>
                      <a:pt x="119269" y="145774"/>
                    </a:cubicBezTo>
                    <a:cubicBezTo>
                      <a:pt x="136910" y="154595"/>
                      <a:pt x="162094" y="151599"/>
                      <a:pt x="178904" y="152400"/>
                    </a:cubicBezTo>
                    <a:cubicBezTo>
                      <a:pt x="181113" y="153872"/>
                      <a:pt x="183872" y="154744"/>
                      <a:pt x="185530" y="156817"/>
                    </a:cubicBezTo>
                    <a:cubicBezTo>
                      <a:pt x="194098" y="167526"/>
                      <a:pt x="179908" y="160832"/>
                      <a:pt x="194365" y="165652"/>
                    </a:cubicBezTo>
                    <a:cubicBezTo>
                      <a:pt x="207430" y="178717"/>
                      <a:pt x="200233" y="169248"/>
                      <a:pt x="207617" y="198782"/>
                    </a:cubicBezTo>
                    <a:cubicBezTo>
                      <a:pt x="208658" y="202947"/>
                      <a:pt x="212467" y="205918"/>
                      <a:pt x="214243" y="209826"/>
                    </a:cubicBezTo>
                    <a:cubicBezTo>
                      <a:pt x="216170" y="214065"/>
                      <a:pt x="218660" y="223078"/>
                      <a:pt x="218660" y="223078"/>
                    </a:cubicBezTo>
                    <a:cubicBezTo>
                      <a:pt x="199702" y="229398"/>
                      <a:pt x="229879" y="219721"/>
                      <a:pt x="198782" y="227495"/>
                    </a:cubicBezTo>
                    <a:cubicBezTo>
                      <a:pt x="194265" y="228624"/>
                      <a:pt x="185530" y="231913"/>
                      <a:pt x="185530" y="231913"/>
                    </a:cubicBezTo>
                    <a:cubicBezTo>
                      <a:pt x="183321" y="231177"/>
                      <a:pt x="181163" y="230269"/>
                      <a:pt x="178904" y="229704"/>
                    </a:cubicBezTo>
                    <a:cubicBezTo>
                      <a:pt x="175262" y="228793"/>
                      <a:pt x="171375" y="228813"/>
                      <a:pt x="167860" y="227495"/>
                    </a:cubicBezTo>
                    <a:cubicBezTo>
                      <a:pt x="165375" y="226563"/>
                      <a:pt x="163674" y="224124"/>
                      <a:pt x="161234" y="223078"/>
                    </a:cubicBezTo>
                    <a:cubicBezTo>
                      <a:pt x="158444" y="221882"/>
                      <a:pt x="155319" y="221703"/>
                      <a:pt x="152400" y="220869"/>
                    </a:cubicBezTo>
                    <a:cubicBezTo>
                      <a:pt x="150161" y="220229"/>
                      <a:pt x="148085" y="218933"/>
                      <a:pt x="145773" y="218661"/>
                    </a:cubicBezTo>
                    <a:cubicBezTo>
                      <a:pt x="135510" y="217454"/>
                      <a:pt x="125150" y="217310"/>
                      <a:pt x="114852" y="216452"/>
                    </a:cubicBezTo>
                    <a:cubicBezTo>
                      <a:pt x="107479" y="215837"/>
                      <a:pt x="100127" y="214979"/>
                      <a:pt x="92765" y="214243"/>
                    </a:cubicBezTo>
                    <a:cubicBezTo>
                      <a:pt x="89820" y="212771"/>
                      <a:pt x="87024" y="210951"/>
                      <a:pt x="83930" y="209826"/>
                    </a:cubicBezTo>
                    <a:cubicBezTo>
                      <a:pt x="71978" y="205480"/>
                      <a:pt x="67227" y="205201"/>
                      <a:pt x="55217" y="203200"/>
                    </a:cubicBezTo>
                    <a:cubicBezTo>
                      <a:pt x="52272" y="203936"/>
                      <a:pt x="48066" y="202882"/>
                      <a:pt x="46382" y="205408"/>
                    </a:cubicBezTo>
                    <a:cubicBezTo>
                      <a:pt x="45227" y="207141"/>
                      <a:pt x="48937" y="208895"/>
                      <a:pt x="50800" y="209826"/>
                    </a:cubicBezTo>
                    <a:cubicBezTo>
                      <a:pt x="54965" y="211908"/>
                      <a:pt x="59635" y="212771"/>
                      <a:pt x="64052" y="214243"/>
                    </a:cubicBezTo>
                    <a:cubicBezTo>
                      <a:pt x="66261" y="214979"/>
                      <a:pt x="68596" y="215411"/>
                      <a:pt x="70678" y="216452"/>
                    </a:cubicBezTo>
                    <a:cubicBezTo>
                      <a:pt x="73623" y="217924"/>
                      <a:pt x="76456" y="219646"/>
                      <a:pt x="79513" y="220869"/>
                    </a:cubicBezTo>
                    <a:cubicBezTo>
                      <a:pt x="83836" y="222598"/>
                      <a:pt x="88348" y="223815"/>
                      <a:pt x="92765" y="225287"/>
                    </a:cubicBezTo>
                    <a:lnTo>
                      <a:pt x="99391" y="227495"/>
                    </a:lnTo>
                    <a:cubicBezTo>
                      <a:pt x="102336" y="230440"/>
                      <a:pt x="105669" y="233042"/>
                      <a:pt x="108226" y="236330"/>
                    </a:cubicBezTo>
                    <a:cubicBezTo>
                      <a:pt x="110862" y="239719"/>
                      <a:pt x="112390" y="243857"/>
                      <a:pt x="114852" y="247374"/>
                    </a:cubicBezTo>
                    <a:cubicBezTo>
                      <a:pt x="117555" y="251236"/>
                      <a:pt x="120741" y="254736"/>
                      <a:pt x="123686" y="258417"/>
                    </a:cubicBezTo>
                    <a:cubicBezTo>
                      <a:pt x="133742" y="288580"/>
                      <a:pt x="122771" y="257755"/>
                      <a:pt x="132521" y="280504"/>
                    </a:cubicBezTo>
                    <a:cubicBezTo>
                      <a:pt x="133438" y="282644"/>
                      <a:pt x="132836" y="285777"/>
                      <a:pt x="134730" y="287130"/>
                    </a:cubicBezTo>
                    <a:cubicBezTo>
                      <a:pt x="140059" y="290936"/>
                      <a:pt x="155095" y="292733"/>
                      <a:pt x="161234" y="293756"/>
                    </a:cubicBezTo>
                    <a:cubicBezTo>
                      <a:pt x="158289" y="295229"/>
                      <a:pt x="155139" y="296348"/>
                      <a:pt x="152400" y="298174"/>
                    </a:cubicBezTo>
                    <a:cubicBezTo>
                      <a:pt x="147825" y="301224"/>
                      <a:pt x="146944" y="304993"/>
                      <a:pt x="143565" y="309217"/>
                    </a:cubicBezTo>
                    <a:cubicBezTo>
                      <a:pt x="142264" y="310843"/>
                      <a:pt x="140773" y="312334"/>
                      <a:pt x="139147" y="313635"/>
                    </a:cubicBezTo>
                    <a:cubicBezTo>
                      <a:pt x="128600" y="322072"/>
                      <a:pt x="136779" y="314819"/>
                      <a:pt x="125895" y="320261"/>
                    </a:cubicBezTo>
                    <a:cubicBezTo>
                      <a:pt x="108769" y="328824"/>
                      <a:pt x="129298" y="321335"/>
                      <a:pt x="112643" y="326887"/>
                    </a:cubicBezTo>
                    <a:cubicBezTo>
                      <a:pt x="115588" y="329096"/>
                      <a:pt x="118482" y="331373"/>
                      <a:pt x="121478" y="333513"/>
                    </a:cubicBezTo>
                    <a:cubicBezTo>
                      <a:pt x="137870" y="345221"/>
                      <a:pt x="131843" y="338138"/>
                      <a:pt x="167860" y="340139"/>
                    </a:cubicBezTo>
                    <a:cubicBezTo>
                      <a:pt x="170805" y="340875"/>
                      <a:pt x="173980" y="340990"/>
                      <a:pt x="176695" y="342348"/>
                    </a:cubicBezTo>
                    <a:cubicBezTo>
                      <a:pt x="178558" y="343279"/>
                      <a:pt x="179864" y="345099"/>
                      <a:pt x="181113" y="346765"/>
                    </a:cubicBezTo>
                    <a:cubicBezTo>
                      <a:pt x="196101" y="366749"/>
                      <a:pt x="184232" y="354302"/>
                      <a:pt x="194365" y="364435"/>
                    </a:cubicBezTo>
                    <a:cubicBezTo>
                      <a:pt x="199338" y="384330"/>
                      <a:pt x="192034" y="360550"/>
                      <a:pt x="207617" y="386521"/>
                    </a:cubicBezTo>
                    <a:cubicBezTo>
                      <a:pt x="209179" y="389124"/>
                      <a:pt x="208630" y="392566"/>
                      <a:pt x="209826" y="395356"/>
                    </a:cubicBezTo>
                    <a:cubicBezTo>
                      <a:pt x="210872" y="397796"/>
                      <a:pt x="213056" y="399608"/>
                      <a:pt x="214243" y="401982"/>
                    </a:cubicBezTo>
                    <a:cubicBezTo>
                      <a:pt x="215284" y="404064"/>
                      <a:pt x="215812" y="406369"/>
                      <a:pt x="216452" y="408608"/>
                    </a:cubicBezTo>
                    <a:cubicBezTo>
                      <a:pt x="217286" y="411527"/>
                      <a:pt x="217303" y="414728"/>
                      <a:pt x="218660" y="417443"/>
                    </a:cubicBezTo>
                    <a:cubicBezTo>
                      <a:pt x="219591" y="419306"/>
                      <a:pt x="221605" y="420388"/>
                      <a:pt x="223078" y="421861"/>
                    </a:cubicBezTo>
                    <a:cubicBezTo>
                      <a:pt x="222342" y="425542"/>
                      <a:pt x="222422" y="429487"/>
                      <a:pt x="220869" y="432904"/>
                    </a:cubicBezTo>
                    <a:cubicBezTo>
                      <a:pt x="218672" y="437737"/>
                      <a:pt x="212034" y="446156"/>
                      <a:pt x="212034" y="446156"/>
                    </a:cubicBezTo>
                    <a:lnTo>
                      <a:pt x="203200" y="472661"/>
                    </a:lnTo>
                    <a:cubicBezTo>
                      <a:pt x="201947" y="476422"/>
                      <a:pt x="200883" y="480342"/>
                      <a:pt x="198782" y="483704"/>
                    </a:cubicBezTo>
                    <a:cubicBezTo>
                      <a:pt x="197126" y="486353"/>
                      <a:pt x="194074" y="487864"/>
                      <a:pt x="192156" y="490330"/>
                    </a:cubicBezTo>
                    <a:cubicBezTo>
                      <a:pt x="186499" y="497603"/>
                      <a:pt x="185413" y="504731"/>
                      <a:pt x="176695" y="508000"/>
                    </a:cubicBezTo>
                    <a:cubicBezTo>
                      <a:pt x="173180" y="509318"/>
                      <a:pt x="169294" y="509298"/>
                      <a:pt x="165652" y="510208"/>
                    </a:cubicBezTo>
                    <a:cubicBezTo>
                      <a:pt x="163393" y="510773"/>
                      <a:pt x="161285" y="511852"/>
                      <a:pt x="159026" y="512417"/>
                    </a:cubicBezTo>
                    <a:cubicBezTo>
                      <a:pt x="155384" y="513328"/>
                      <a:pt x="151624" y="513715"/>
                      <a:pt x="147982" y="514626"/>
                    </a:cubicBezTo>
                    <a:cubicBezTo>
                      <a:pt x="145723" y="515191"/>
                      <a:pt x="143615" y="516270"/>
                      <a:pt x="141356" y="516835"/>
                    </a:cubicBezTo>
                    <a:cubicBezTo>
                      <a:pt x="137714" y="517745"/>
                      <a:pt x="133994" y="518307"/>
                      <a:pt x="130313" y="519043"/>
                    </a:cubicBezTo>
                    <a:cubicBezTo>
                      <a:pt x="126204" y="523152"/>
                      <a:pt x="124842" y="525091"/>
                      <a:pt x="119269" y="527878"/>
                    </a:cubicBezTo>
                    <a:cubicBezTo>
                      <a:pt x="117187" y="528919"/>
                      <a:pt x="114852" y="529351"/>
                      <a:pt x="112643" y="530087"/>
                    </a:cubicBezTo>
                    <a:cubicBezTo>
                      <a:pt x="110434" y="533032"/>
                      <a:pt x="108845" y="536565"/>
                      <a:pt x="106017" y="538921"/>
                    </a:cubicBezTo>
                    <a:cubicBezTo>
                      <a:pt x="104228" y="540411"/>
                      <a:pt x="101473" y="540089"/>
                      <a:pt x="99391" y="541130"/>
                    </a:cubicBezTo>
                    <a:cubicBezTo>
                      <a:pt x="82273" y="549690"/>
                      <a:pt x="102786" y="542209"/>
                      <a:pt x="86139" y="547756"/>
                    </a:cubicBezTo>
                    <a:cubicBezTo>
                      <a:pt x="83930" y="549229"/>
                      <a:pt x="81939" y="551096"/>
                      <a:pt x="79513" y="552174"/>
                    </a:cubicBezTo>
                    <a:cubicBezTo>
                      <a:pt x="54547" y="563270"/>
                      <a:pt x="27006" y="557900"/>
                      <a:pt x="0" y="558800"/>
                    </a:cubicBezTo>
                    <a:cubicBezTo>
                      <a:pt x="31504" y="569300"/>
                      <a:pt x="-1286" y="558747"/>
                      <a:pt x="22086" y="565426"/>
                    </a:cubicBezTo>
                    <a:cubicBezTo>
                      <a:pt x="24325" y="566066"/>
                      <a:pt x="26400" y="567363"/>
                      <a:pt x="28713" y="567635"/>
                    </a:cubicBezTo>
                    <a:cubicBezTo>
                      <a:pt x="38975" y="568842"/>
                      <a:pt x="49327" y="569107"/>
                      <a:pt x="59634" y="569843"/>
                    </a:cubicBezTo>
                    <a:cubicBezTo>
                      <a:pt x="68807" y="572901"/>
                      <a:pt x="67236" y="573526"/>
                      <a:pt x="79513" y="569843"/>
                    </a:cubicBezTo>
                    <a:cubicBezTo>
                      <a:pt x="82666" y="568897"/>
                      <a:pt x="85171" y="566292"/>
                      <a:pt x="88347" y="565426"/>
                    </a:cubicBezTo>
                    <a:cubicBezTo>
                      <a:pt x="93370" y="564056"/>
                      <a:pt x="98654" y="563953"/>
                      <a:pt x="103808" y="563217"/>
                    </a:cubicBezTo>
                    <a:cubicBezTo>
                      <a:pt x="105281" y="561745"/>
                      <a:pt x="106440" y="559871"/>
                      <a:pt x="108226" y="558800"/>
                    </a:cubicBezTo>
                    <a:cubicBezTo>
                      <a:pt x="110222" y="557602"/>
                      <a:pt x="112712" y="557508"/>
                      <a:pt x="114852" y="556591"/>
                    </a:cubicBezTo>
                    <a:cubicBezTo>
                      <a:pt x="117878" y="555294"/>
                      <a:pt x="120741" y="553646"/>
                      <a:pt x="123686" y="552174"/>
                    </a:cubicBezTo>
                    <a:cubicBezTo>
                      <a:pt x="136202" y="552910"/>
                      <a:pt x="150020" y="548775"/>
                      <a:pt x="161234" y="554382"/>
                    </a:cubicBezTo>
                    <a:cubicBezTo>
                      <a:pt x="165890" y="556710"/>
                      <a:pt x="159957" y="564721"/>
                      <a:pt x="159026" y="569843"/>
                    </a:cubicBezTo>
                    <a:cubicBezTo>
                      <a:pt x="158478" y="572857"/>
                      <a:pt x="153497" y="591656"/>
                      <a:pt x="152400" y="591930"/>
                    </a:cubicBezTo>
                    <a:cubicBezTo>
                      <a:pt x="125024" y="598775"/>
                      <a:pt x="167955" y="587801"/>
                      <a:pt x="130313" y="598556"/>
                    </a:cubicBezTo>
                    <a:cubicBezTo>
                      <a:pt x="124475" y="600224"/>
                      <a:pt x="112643" y="602974"/>
                      <a:pt x="112643" y="602974"/>
                    </a:cubicBezTo>
                    <a:cubicBezTo>
                      <a:pt x="111171" y="605183"/>
                      <a:pt x="110103" y="607723"/>
                      <a:pt x="108226" y="609600"/>
                    </a:cubicBezTo>
                    <a:cubicBezTo>
                      <a:pt x="102316" y="615510"/>
                      <a:pt x="101555" y="611875"/>
                      <a:pt x="97182" y="618435"/>
                    </a:cubicBezTo>
                    <a:cubicBezTo>
                      <a:pt x="91470" y="627003"/>
                      <a:pt x="94678" y="626659"/>
                      <a:pt x="88347" y="633895"/>
                    </a:cubicBezTo>
                    <a:cubicBezTo>
                      <a:pt x="88319" y="633927"/>
                      <a:pt x="75990" y="646252"/>
                      <a:pt x="72886" y="649356"/>
                    </a:cubicBezTo>
                    <a:cubicBezTo>
                      <a:pt x="71240" y="651002"/>
                      <a:pt x="68440" y="650748"/>
                      <a:pt x="66260" y="651565"/>
                    </a:cubicBezTo>
                    <a:cubicBezTo>
                      <a:pt x="62548" y="652957"/>
                      <a:pt x="58763" y="654209"/>
                      <a:pt x="55217" y="655982"/>
                    </a:cubicBezTo>
                    <a:cubicBezTo>
                      <a:pt x="49647" y="658767"/>
                      <a:pt x="48281" y="660710"/>
                      <a:pt x="44173" y="664817"/>
                    </a:cubicBezTo>
                    <a:cubicBezTo>
                      <a:pt x="46382" y="665553"/>
                      <a:pt x="48486" y="667283"/>
                      <a:pt x="50800" y="667026"/>
                    </a:cubicBezTo>
                    <a:cubicBezTo>
                      <a:pt x="55428" y="666512"/>
                      <a:pt x="59635" y="664080"/>
                      <a:pt x="64052" y="662608"/>
                    </a:cubicBezTo>
                    <a:lnTo>
                      <a:pt x="70678" y="660400"/>
                    </a:lnTo>
                    <a:cubicBezTo>
                      <a:pt x="76438" y="658481"/>
                      <a:pt x="88347" y="655982"/>
                      <a:pt x="88347" y="655982"/>
                    </a:cubicBezTo>
                    <a:cubicBezTo>
                      <a:pt x="92028" y="652301"/>
                      <a:pt x="94452" y="646585"/>
                      <a:pt x="99391" y="644939"/>
                    </a:cubicBezTo>
                    <a:cubicBezTo>
                      <a:pt x="101600" y="644203"/>
                      <a:pt x="103758" y="643295"/>
                      <a:pt x="106017" y="642730"/>
                    </a:cubicBezTo>
                    <a:cubicBezTo>
                      <a:pt x="109659" y="641819"/>
                      <a:pt x="113395" y="641335"/>
                      <a:pt x="117060" y="640521"/>
                    </a:cubicBezTo>
                    <a:cubicBezTo>
                      <a:pt x="120023" y="639863"/>
                      <a:pt x="122950" y="639049"/>
                      <a:pt x="125895" y="638313"/>
                    </a:cubicBezTo>
                    <a:cubicBezTo>
                      <a:pt x="128104" y="636840"/>
                      <a:pt x="129869" y="633774"/>
                      <a:pt x="132521" y="633895"/>
                    </a:cubicBezTo>
                    <a:cubicBezTo>
                      <a:pt x="146668" y="634538"/>
                      <a:pt x="161252" y="635479"/>
                      <a:pt x="174486" y="640521"/>
                    </a:cubicBezTo>
                    <a:cubicBezTo>
                      <a:pt x="178191" y="641933"/>
                      <a:pt x="177512" y="647853"/>
                      <a:pt x="178904" y="651565"/>
                    </a:cubicBezTo>
                    <a:cubicBezTo>
                      <a:pt x="182692" y="661666"/>
                      <a:pt x="180024" y="656047"/>
                      <a:pt x="183321" y="669235"/>
                    </a:cubicBezTo>
                    <a:cubicBezTo>
                      <a:pt x="183886" y="671494"/>
                      <a:pt x="184890" y="673622"/>
                      <a:pt x="185530" y="675861"/>
                    </a:cubicBezTo>
                    <a:cubicBezTo>
                      <a:pt x="186364" y="678780"/>
                      <a:pt x="187003" y="681750"/>
                      <a:pt x="187739" y="684695"/>
                    </a:cubicBezTo>
                    <a:cubicBezTo>
                      <a:pt x="187003" y="689113"/>
                      <a:pt x="188479" y="694577"/>
                      <a:pt x="185530" y="697948"/>
                    </a:cubicBezTo>
                    <a:cubicBezTo>
                      <a:pt x="182299" y="701640"/>
                      <a:pt x="163146" y="703658"/>
                      <a:pt x="159026" y="704574"/>
                    </a:cubicBezTo>
                    <a:cubicBezTo>
                      <a:pt x="156753" y="705079"/>
                      <a:pt x="154609" y="706046"/>
                      <a:pt x="152400" y="706782"/>
                    </a:cubicBezTo>
                    <a:cubicBezTo>
                      <a:pt x="150191" y="708255"/>
                      <a:pt x="145773" y="708545"/>
                      <a:pt x="145773" y="711200"/>
                    </a:cubicBezTo>
                    <a:cubicBezTo>
                      <a:pt x="145773" y="713528"/>
                      <a:pt x="150317" y="712367"/>
                      <a:pt x="152400" y="713408"/>
                    </a:cubicBezTo>
                    <a:cubicBezTo>
                      <a:pt x="154774" y="714595"/>
                      <a:pt x="156817" y="716353"/>
                      <a:pt x="159026" y="717826"/>
                    </a:cubicBezTo>
                    <a:cubicBezTo>
                      <a:pt x="159762" y="720035"/>
                      <a:pt x="160036" y="722456"/>
                      <a:pt x="161234" y="724452"/>
                    </a:cubicBezTo>
                    <a:cubicBezTo>
                      <a:pt x="167369" y="734676"/>
                      <a:pt x="164915" y="722242"/>
                      <a:pt x="167860" y="735495"/>
                    </a:cubicBezTo>
                    <a:cubicBezTo>
                      <a:pt x="168831" y="739867"/>
                      <a:pt x="169268" y="744342"/>
                      <a:pt x="170069" y="748748"/>
                    </a:cubicBezTo>
                    <a:cubicBezTo>
                      <a:pt x="171937" y="759020"/>
                      <a:pt x="172125" y="759179"/>
                      <a:pt x="174486" y="768626"/>
                    </a:cubicBezTo>
                    <a:cubicBezTo>
                      <a:pt x="172277" y="771571"/>
                      <a:pt x="170463" y="774858"/>
                      <a:pt x="167860" y="777461"/>
                    </a:cubicBezTo>
                    <a:cubicBezTo>
                      <a:pt x="165983" y="779338"/>
                      <a:pt x="162706" y="779669"/>
                      <a:pt x="161234" y="781878"/>
                    </a:cubicBezTo>
                    <a:cubicBezTo>
                      <a:pt x="159550" y="784404"/>
                      <a:pt x="160222" y="787923"/>
                      <a:pt x="159026" y="790713"/>
                    </a:cubicBezTo>
                    <a:cubicBezTo>
                      <a:pt x="157980" y="793153"/>
                      <a:pt x="156081" y="795130"/>
                      <a:pt x="154608" y="797339"/>
                    </a:cubicBezTo>
                    <a:cubicBezTo>
                      <a:pt x="155344" y="801756"/>
                      <a:pt x="155939" y="806200"/>
                      <a:pt x="156817" y="810591"/>
                    </a:cubicBezTo>
                    <a:cubicBezTo>
                      <a:pt x="157412" y="813568"/>
                      <a:pt x="159026" y="816390"/>
                      <a:pt x="159026" y="819426"/>
                    </a:cubicBezTo>
                    <a:cubicBezTo>
                      <a:pt x="159026" y="837846"/>
                      <a:pt x="158591" y="856308"/>
                      <a:pt x="156817" y="874643"/>
                    </a:cubicBezTo>
                    <a:cubicBezTo>
                      <a:pt x="156368" y="879278"/>
                      <a:pt x="155692" y="884603"/>
                      <a:pt x="152400" y="887895"/>
                    </a:cubicBezTo>
                    <a:cubicBezTo>
                      <a:pt x="131092" y="909203"/>
                      <a:pt x="150149" y="893439"/>
                      <a:pt x="134730" y="901148"/>
                    </a:cubicBezTo>
                    <a:cubicBezTo>
                      <a:pt x="132356" y="902335"/>
                      <a:pt x="130177" y="903907"/>
                      <a:pt x="128104" y="905565"/>
                    </a:cubicBezTo>
                    <a:cubicBezTo>
                      <a:pt x="126478" y="906866"/>
                      <a:pt x="125549" y="909051"/>
                      <a:pt x="123686" y="909982"/>
                    </a:cubicBezTo>
                    <a:cubicBezTo>
                      <a:pt x="119521" y="912064"/>
                      <a:pt x="114851" y="912927"/>
                      <a:pt x="110434" y="914400"/>
                    </a:cubicBezTo>
                    <a:cubicBezTo>
                      <a:pt x="103943" y="916564"/>
                      <a:pt x="104220" y="919613"/>
                      <a:pt x="99391" y="923235"/>
                    </a:cubicBezTo>
                    <a:cubicBezTo>
                      <a:pt x="87242" y="932347"/>
                      <a:pt x="89842" y="930834"/>
                      <a:pt x="79513" y="934278"/>
                    </a:cubicBezTo>
                    <a:cubicBezTo>
                      <a:pt x="78040" y="935750"/>
                      <a:pt x="76396" y="937069"/>
                      <a:pt x="75095" y="938695"/>
                    </a:cubicBezTo>
                    <a:cubicBezTo>
                      <a:pt x="73437" y="940768"/>
                      <a:pt x="72555" y="943444"/>
                      <a:pt x="70678" y="945321"/>
                    </a:cubicBezTo>
                    <a:cubicBezTo>
                      <a:pt x="59202" y="956798"/>
                      <a:pt x="68375" y="943231"/>
                      <a:pt x="59634" y="954156"/>
                    </a:cubicBezTo>
                    <a:cubicBezTo>
                      <a:pt x="46239" y="970898"/>
                      <a:pt x="62798" y="951090"/>
                      <a:pt x="53008" y="967408"/>
                    </a:cubicBezTo>
                    <a:cubicBezTo>
                      <a:pt x="51937" y="969194"/>
                      <a:pt x="50063" y="970353"/>
                      <a:pt x="48591" y="971826"/>
                    </a:cubicBezTo>
                    <a:lnTo>
                      <a:pt x="44173" y="985078"/>
                    </a:lnTo>
                    <a:lnTo>
                      <a:pt x="41965" y="991704"/>
                    </a:lnTo>
                    <a:cubicBezTo>
                      <a:pt x="44174" y="992440"/>
                      <a:pt x="46281" y="994202"/>
                      <a:pt x="48591" y="993913"/>
                    </a:cubicBezTo>
                    <a:cubicBezTo>
                      <a:pt x="60140" y="992469"/>
                      <a:pt x="65173" y="983956"/>
                      <a:pt x="72886" y="976243"/>
                    </a:cubicBezTo>
                    <a:lnTo>
                      <a:pt x="77304" y="971826"/>
                    </a:lnTo>
                    <a:cubicBezTo>
                      <a:pt x="79038" y="968358"/>
                      <a:pt x="83015" y="959489"/>
                      <a:pt x="86139" y="956365"/>
                    </a:cubicBezTo>
                    <a:cubicBezTo>
                      <a:pt x="88016" y="954488"/>
                      <a:pt x="90605" y="953491"/>
                      <a:pt x="92765" y="951948"/>
                    </a:cubicBezTo>
                    <a:cubicBezTo>
                      <a:pt x="95105" y="950276"/>
                      <a:pt x="104751" y="942642"/>
                      <a:pt x="108226" y="940904"/>
                    </a:cubicBezTo>
                    <a:cubicBezTo>
                      <a:pt x="110308" y="939863"/>
                      <a:pt x="112770" y="939736"/>
                      <a:pt x="114852" y="938695"/>
                    </a:cubicBezTo>
                    <a:cubicBezTo>
                      <a:pt x="121691" y="935275"/>
                      <a:pt x="123307" y="931656"/>
                      <a:pt x="130313" y="927652"/>
                    </a:cubicBezTo>
                    <a:cubicBezTo>
                      <a:pt x="132334" y="926497"/>
                      <a:pt x="134730" y="926179"/>
                      <a:pt x="136939" y="925443"/>
                    </a:cubicBezTo>
                    <a:cubicBezTo>
                      <a:pt x="170069" y="926179"/>
                      <a:pt x="203256" y="925585"/>
                      <a:pt x="236330" y="927652"/>
                    </a:cubicBezTo>
                    <a:cubicBezTo>
                      <a:pt x="247949" y="928378"/>
                      <a:pt x="239436" y="933921"/>
                      <a:pt x="245165" y="938695"/>
                    </a:cubicBezTo>
                    <a:cubicBezTo>
                      <a:pt x="246930" y="940166"/>
                      <a:pt x="259164" y="944098"/>
                      <a:pt x="262834" y="945321"/>
                    </a:cubicBezTo>
                    <a:cubicBezTo>
                      <a:pt x="270196" y="943849"/>
                      <a:pt x="279612" y="946213"/>
                      <a:pt x="284921" y="940904"/>
                    </a:cubicBezTo>
                    <a:cubicBezTo>
                      <a:pt x="287549" y="938276"/>
                      <a:pt x="278592" y="924033"/>
                      <a:pt x="276086" y="921026"/>
                    </a:cubicBezTo>
                    <a:cubicBezTo>
                      <a:pt x="274086" y="918626"/>
                      <a:pt x="272059" y="916133"/>
                      <a:pt x="269460" y="914400"/>
                    </a:cubicBezTo>
                    <a:cubicBezTo>
                      <a:pt x="267523" y="913109"/>
                      <a:pt x="265043" y="912927"/>
                      <a:pt x="262834" y="912191"/>
                    </a:cubicBezTo>
                    <a:cubicBezTo>
                      <a:pt x="261362" y="909982"/>
                      <a:pt x="260294" y="907442"/>
                      <a:pt x="258417" y="905565"/>
                    </a:cubicBezTo>
                    <a:cubicBezTo>
                      <a:pt x="256540" y="903688"/>
                      <a:pt x="253062" y="903478"/>
                      <a:pt x="251791" y="901148"/>
                    </a:cubicBezTo>
                    <a:cubicBezTo>
                      <a:pt x="248446" y="895016"/>
                      <a:pt x="247374" y="887895"/>
                      <a:pt x="245165" y="881269"/>
                    </a:cubicBezTo>
                    <a:cubicBezTo>
                      <a:pt x="244326" y="878751"/>
                      <a:pt x="242220" y="876852"/>
                      <a:pt x="240747" y="874643"/>
                    </a:cubicBezTo>
                    <a:cubicBezTo>
                      <a:pt x="232698" y="850489"/>
                      <a:pt x="245534" y="887068"/>
                      <a:pt x="234121" y="861391"/>
                    </a:cubicBezTo>
                    <a:cubicBezTo>
                      <a:pt x="229924" y="851947"/>
                      <a:pt x="230064" y="848296"/>
                      <a:pt x="227495" y="839304"/>
                    </a:cubicBezTo>
                    <a:cubicBezTo>
                      <a:pt x="226855" y="837065"/>
                      <a:pt x="226441" y="834699"/>
                      <a:pt x="225286" y="832678"/>
                    </a:cubicBezTo>
                    <a:cubicBezTo>
                      <a:pt x="223460" y="829482"/>
                      <a:pt x="220869" y="826788"/>
                      <a:pt x="218660" y="823843"/>
                    </a:cubicBezTo>
                    <a:cubicBezTo>
                      <a:pt x="213404" y="808073"/>
                      <a:pt x="216826" y="814465"/>
                      <a:pt x="209826" y="803965"/>
                    </a:cubicBezTo>
                    <a:cubicBezTo>
                      <a:pt x="202635" y="775202"/>
                      <a:pt x="200321" y="786101"/>
                      <a:pt x="205408" y="770835"/>
                    </a:cubicBezTo>
                    <a:cubicBezTo>
                      <a:pt x="206144" y="762000"/>
                      <a:pt x="206985" y="753173"/>
                      <a:pt x="207617" y="744330"/>
                    </a:cubicBezTo>
                    <a:cubicBezTo>
                      <a:pt x="210399" y="705383"/>
                      <a:pt x="206010" y="720442"/>
                      <a:pt x="212034" y="702365"/>
                    </a:cubicBezTo>
                    <a:cubicBezTo>
                      <a:pt x="212770" y="695003"/>
                      <a:pt x="213118" y="687591"/>
                      <a:pt x="214243" y="680278"/>
                    </a:cubicBezTo>
                    <a:cubicBezTo>
                      <a:pt x="214597" y="677977"/>
                      <a:pt x="215055" y="675515"/>
                      <a:pt x="216452" y="673652"/>
                    </a:cubicBezTo>
                    <a:cubicBezTo>
                      <a:pt x="219575" y="669487"/>
                      <a:pt x="223814" y="666289"/>
                      <a:pt x="227495" y="662608"/>
                    </a:cubicBezTo>
                    <a:lnTo>
                      <a:pt x="231913" y="658191"/>
                    </a:lnTo>
                    <a:cubicBezTo>
                      <a:pt x="237066" y="658927"/>
                      <a:pt x="242434" y="658754"/>
                      <a:pt x="247373" y="660400"/>
                    </a:cubicBezTo>
                    <a:cubicBezTo>
                      <a:pt x="249349" y="661059"/>
                      <a:pt x="249928" y="663886"/>
                      <a:pt x="251791" y="664817"/>
                    </a:cubicBezTo>
                    <a:cubicBezTo>
                      <a:pt x="255956" y="666899"/>
                      <a:pt x="260626" y="667762"/>
                      <a:pt x="265043" y="669235"/>
                    </a:cubicBezTo>
                    <a:lnTo>
                      <a:pt x="265043" y="669235"/>
                    </a:lnTo>
                    <a:cubicBezTo>
                      <a:pt x="268724" y="669971"/>
                      <a:pt x="272444" y="670533"/>
                      <a:pt x="276086" y="671443"/>
                    </a:cubicBezTo>
                    <a:cubicBezTo>
                      <a:pt x="278345" y="672008"/>
                      <a:pt x="280422" y="673235"/>
                      <a:pt x="282713" y="673652"/>
                    </a:cubicBezTo>
                    <a:cubicBezTo>
                      <a:pt x="288553" y="674714"/>
                      <a:pt x="294492" y="675125"/>
                      <a:pt x="300382" y="675861"/>
                    </a:cubicBezTo>
                    <a:cubicBezTo>
                      <a:pt x="302591" y="675125"/>
                      <a:pt x="307744" y="675861"/>
                      <a:pt x="307008" y="673652"/>
                    </a:cubicBezTo>
                    <a:cubicBezTo>
                      <a:pt x="305967" y="670528"/>
                      <a:pt x="300913" y="671061"/>
                      <a:pt x="298173" y="669235"/>
                    </a:cubicBezTo>
                    <a:cubicBezTo>
                      <a:pt x="296440" y="668080"/>
                      <a:pt x="295542" y="665889"/>
                      <a:pt x="293756" y="664817"/>
                    </a:cubicBezTo>
                    <a:cubicBezTo>
                      <a:pt x="291760" y="663619"/>
                      <a:pt x="289212" y="663649"/>
                      <a:pt x="287130" y="662608"/>
                    </a:cubicBezTo>
                    <a:cubicBezTo>
                      <a:pt x="280892" y="659489"/>
                      <a:pt x="268085" y="650649"/>
                      <a:pt x="262834" y="647148"/>
                    </a:cubicBezTo>
                    <a:lnTo>
                      <a:pt x="256208" y="642730"/>
                    </a:lnTo>
                    <a:lnTo>
                      <a:pt x="249582" y="638313"/>
                    </a:lnTo>
                    <a:lnTo>
                      <a:pt x="236330" y="618435"/>
                    </a:lnTo>
                    <a:cubicBezTo>
                      <a:pt x="227136" y="604643"/>
                      <a:pt x="235596" y="614756"/>
                      <a:pt x="229704" y="602974"/>
                    </a:cubicBezTo>
                    <a:cubicBezTo>
                      <a:pt x="228517" y="600600"/>
                      <a:pt x="226759" y="598557"/>
                      <a:pt x="225286" y="596348"/>
                    </a:cubicBezTo>
                    <a:cubicBezTo>
                      <a:pt x="222037" y="580097"/>
                      <a:pt x="225161" y="588429"/>
                      <a:pt x="214243" y="572052"/>
                    </a:cubicBezTo>
                    <a:lnTo>
                      <a:pt x="209826" y="565426"/>
                    </a:lnTo>
                    <a:cubicBezTo>
                      <a:pt x="210562" y="561745"/>
                      <a:pt x="210555" y="557833"/>
                      <a:pt x="212034" y="554382"/>
                    </a:cubicBezTo>
                    <a:cubicBezTo>
                      <a:pt x="220056" y="535662"/>
                      <a:pt x="213605" y="566090"/>
                      <a:pt x="218660" y="543339"/>
                    </a:cubicBezTo>
                    <a:cubicBezTo>
                      <a:pt x="219631" y="538967"/>
                      <a:pt x="219991" y="534478"/>
                      <a:pt x="220869" y="530087"/>
                    </a:cubicBezTo>
                    <a:cubicBezTo>
                      <a:pt x="221464" y="527110"/>
                      <a:pt x="222244" y="524171"/>
                      <a:pt x="223078" y="521252"/>
                    </a:cubicBezTo>
                    <a:cubicBezTo>
                      <a:pt x="223718" y="519013"/>
                      <a:pt x="224781" y="516899"/>
                      <a:pt x="225286" y="514626"/>
                    </a:cubicBezTo>
                    <a:cubicBezTo>
                      <a:pt x="226257" y="510254"/>
                      <a:pt x="226617" y="505765"/>
                      <a:pt x="227495" y="501374"/>
                    </a:cubicBezTo>
                    <a:cubicBezTo>
                      <a:pt x="228115" y="498277"/>
                      <a:pt x="232915" y="479689"/>
                      <a:pt x="234121" y="479287"/>
                    </a:cubicBezTo>
                    <a:lnTo>
                      <a:pt x="240747" y="477078"/>
                    </a:lnTo>
                    <a:cubicBezTo>
                      <a:pt x="245901" y="477814"/>
                      <a:pt x="251222" y="477791"/>
                      <a:pt x="256208" y="479287"/>
                    </a:cubicBezTo>
                    <a:cubicBezTo>
                      <a:pt x="258750" y="480050"/>
                      <a:pt x="260349" y="482772"/>
                      <a:pt x="262834" y="483704"/>
                    </a:cubicBezTo>
                    <a:cubicBezTo>
                      <a:pt x="266349" y="485022"/>
                      <a:pt x="270197" y="485177"/>
                      <a:pt x="273878" y="485913"/>
                    </a:cubicBezTo>
                    <a:cubicBezTo>
                      <a:pt x="276823" y="487385"/>
                      <a:pt x="279589" y="489289"/>
                      <a:pt x="282713" y="490330"/>
                    </a:cubicBezTo>
                    <a:cubicBezTo>
                      <a:pt x="286274" y="491517"/>
                      <a:pt x="290114" y="491628"/>
                      <a:pt x="293756" y="492539"/>
                    </a:cubicBezTo>
                    <a:cubicBezTo>
                      <a:pt x="296015" y="493104"/>
                      <a:pt x="298143" y="494108"/>
                      <a:pt x="300382" y="494748"/>
                    </a:cubicBezTo>
                    <a:cubicBezTo>
                      <a:pt x="303301" y="495582"/>
                      <a:pt x="306272" y="496220"/>
                      <a:pt x="309217" y="496956"/>
                    </a:cubicBezTo>
                    <a:cubicBezTo>
                      <a:pt x="315107" y="496220"/>
                      <a:pt x="321697" y="497630"/>
                      <a:pt x="326886" y="494748"/>
                    </a:cubicBezTo>
                    <a:cubicBezTo>
                      <a:pt x="329540" y="493274"/>
                      <a:pt x="329095" y="488949"/>
                      <a:pt x="329095" y="485913"/>
                    </a:cubicBezTo>
                    <a:cubicBezTo>
                      <a:pt x="329095" y="471905"/>
                      <a:pt x="327622" y="457936"/>
                      <a:pt x="326886" y="443948"/>
                    </a:cubicBezTo>
                    <a:cubicBezTo>
                      <a:pt x="324677" y="444684"/>
                      <a:pt x="322588" y="446156"/>
                      <a:pt x="320260" y="446156"/>
                    </a:cubicBezTo>
                    <a:cubicBezTo>
                      <a:pt x="315782" y="446156"/>
                      <a:pt x="311188" y="445556"/>
                      <a:pt x="307008" y="443948"/>
                    </a:cubicBezTo>
                    <a:cubicBezTo>
                      <a:pt x="296104" y="439755"/>
                      <a:pt x="288287" y="431898"/>
                      <a:pt x="278295" y="426278"/>
                    </a:cubicBezTo>
                    <a:cubicBezTo>
                      <a:pt x="271121" y="422243"/>
                      <a:pt x="256208" y="415235"/>
                      <a:pt x="256208" y="415235"/>
                    </a:cubicBezTo>
                    <a:cubicBezTo>
                      <a:pt x="244107" y="403132"/>
                      <a:pt x="263859" y="421121"/>
                      <a:pt x="236330" y="408608"/>
                    </a:cubicBezTo>
                    <a:cubicBezTo>
                      <a:pt x="232865" y="407033"/>
                      <a:pt x="217132" y="387337"/>
                      <a:pt x="216452" y="386521"/>
                    </a:cubicBezTo>
                    <a:cubicBezTo>
                      <a:pt x="215716" y="384312"/>
                      <a:pt x="214243" y="382223"/>
                      <a:pt x="214243" y="379895"/>
                    </a:cubicBezTo>
                    <a:cubicBezTo>
                      <a:pt x="214243" y="347345"/>
                      <a:pt x="216555" y="360023"/>
                      <a:pt x="254000" y="362226"/>
                    </a:cubicBezTo>
                    <a:cubicBezTo>
                      <a:pt x="268825" y="367168"/>
                      <a:pt x="265424" y="366643"/>
                      <a:pt x="291547" y="366643"/>
                    </a:cubicBezTo>
                    <a:cubicBezTo>
                      <a:pt x="293875" y="366643"/>
                      <a:pt x="295964" y="365171"/>
                      <a:pt x="298173" y="364435"/>
                    </a:cubicBezTo>
                    <a:cubicBezTo>
                      <a:pt x="297437" y="358545"/>
                      <a:pt x="297671" y="352450"/>
                      <a:pt x="295965" y="346765"/>
                    </a:cubicBezTo>
                    <a:cubicBezTo>
                      <a:pt x="294658" y="342409"/>
                      <a:pt x="284809" y="339502"/>
                      <a:pt x="282713" y="337930"/>
                    </a:cubicBezTo>
                    <a:cubicBezTo>
                      <a:pt x="279381" y="335431"/>
                      <a:pt x="276021" y="332666"/>
                      <a:pt x="273878" y="329095"/>
                    </a:cubicBezTo>
                    <a:cubicBezTo>
                      <a:pt x="270002" y="322636"/>
                      <a:pt x="267088" y="317381"/>
                      <a:pt x="262834" y="311426"/>
                    </a:cubicBezTo>
                    <a:cubicBezTo>
                      <a:pt x="260694" y="308431"/>
                      <a:pt x="258417" y="305536"/>
                      <a:pt x="256208" y="302591"/>
                    </a:cubicBezTo>
                    <a:cubicBezTo>
                      <a:pt x="254636" y="297874"/>
                      <a:pt x="252484" y="291979"/>
                      <a:pt x="251791" y="287130"/>
                    </a:cubicBezTo>
                    <a:cubicBezTo>
                      <a:pt x="250744" y="279805"/>
                      <a:pt x="250707" y="272356"/>
                      <a:pt x="249582" y="265043"/>
                    </a:cubicBezTo>
                    <a:cubicBezTo>
                      <a:pt x="249228" y="262742"/>
                      <a:pt x="247938" y="260676"/>
                      <a:pt x="247373" y="258417"/>
                    </a:cubicBezTo>
                    <a:cubicBezTo>
                      <a:pt x="246463" y="254775"/>
                      <a:pt x="246075" y="251016"/>
                      <a:pt x="245165" y="247374"/>
                    </a:cubicBezTo>
                    <a:cubicBezTo>
                      <a:pt x="244600" y="245115"/>
                      <a:pt x="243521" y="243007"/>
                      <a:pt x="242956" y="240748"/>
                    </a:cubicBezTo>
                    <a:cubicBezTo>
                      <a:pt x="242045" y="237106"/>
                      <a:pt x="241561" y="233369"/>
                      <a:pt x="240747" y="229704"/>
                    </a:cubicBezTo>
                    <a:cubicBezTo>
                      <a:pt x="238897" y="221376"/>
                      <a:pt x="238792" y="221627"/>
                      <a:pt x="236330" y="214243"/>
                    </a:cubicBezTo>
                    <a:cubicBezTo>
                      <a:pt x="235572" y="207418"/>
                      <a:pt x="231718" y="189183"/>
                      <a:pt x="236330" y="181113"/>
                    </a:cubicBezTo>
                    <a:cubicBezTo>
                      <a:pt x="237485" y="179092"/>
                      <a:pt x="240874" y="179945"/>
                      <a:pt x="242956" y="178904"/>
                    </a:cubicBezTo>
                    <a:cubicBezTo>
                      <a:pt x="269490" y="165637"/>
                      <a:pt x="233445" y="182401"/>
                      <a:pt x="254000" y="170069"/>
                    </a:cubicBezTo>
                    <a:cubicBezTo>
                      <a:pt x="255996" y="168871"/>
                      <a:pt x="258417" y="168597"/>
                      <a:pt x="260626" y="167861"/>
                    </a:cubicBezTo>
                    <a:cubicBezTo>
                      <a:pt x="276940" y="151543"/>
                      <a:pt x="251607" y="175564"/>
                      <a:pt x="271669" y="161235"/>
                    </a:cubicBezTo>
                    <a:cubicBezTo>
                      <a:pt x="275058" y="158814"/>
                      <a:pt x="277559" y="155345"/>
                      <a:pt x="280504" y="152400"/>
                    </a:cubicBezTo>
                    <a:cubicBezTo>
                      <a:pt x="281572" y="151332"/>
                      <a:pt x="295873" y="148017"/>
                      <a:pt x="295965" y="147982"/>
                    </a:cubicBezTo>
                    <a:cubicBezTo>
                      <a:pt x="317180" y="140027"/>
                      <a:pt x="288787" y="145567"/>
                      <a:pt x="322469" y="141356"/>
                    </a:cubicBezTo>
                    <a:cubicBezTo>
                      <a:pt x="340660" y="135293"/>
                      <a:pt x="331112" y="136280"/>
                      <a:pt x="351182" y="139148"/>
                    </a:cubicBezTo>
                    <a:cubicBezTo>
                      <a:pt x="353391" y="139884"/>
                      <a:pt x="355681" y="140411"/>
                      <a:pt x="357808" y="141356"/>
                    </a:cubicBezTo>
                    <a:cubicBezTo>
                      <a:pt x="362321" y="143362"/>
                      <a:pt x="367567" y="151473"/>
                      <a:pt x="371060" y="147982"/>
                    </a:cubicBezTo>
                    <a:cubicBezTo>
                      <a:pt x="374394" y="144650"/>
                      <a:pt x="363565" y="142252"/>
                      <a:pt x="360017" y="139148"/>
                    </a:cubicBezTo>
                    <a:cubicBezTo>
                      <a:pt x="357666" y="137091"/>
                      <a:pt x="355600" y="134730"/>
                      <a:pt x="353391" y="132521"/>
                    </a:cubicBezTo>
                    <a:cubicBezTo>
                      <a:pt x="349815" y="118220"/>
                      <a:pt x="353955" y="128340"/>
                      <a:pt x="344556" y="117061"/>
                    </a:cubicBezTo>
                    <a:cubicBezTo>
                      <a:pt x="342857" y="115022"/>
                      <a:pt x="342178" y="112134"/>
                      <a:pt x="340139" y="110435"/>
                    </a:cubicBezTo>
                    <a:cubicBezTo>
                      <a:pt x="335804" y="106823"/>
                      <a:pt x="322175" y="102974"/>
                      <a:pt x="318052" y="101600"/>
                    </a:cubicBezTo>
                    <a:cubicBezTo>
                      <a:pt x="315107" y="99391"/>
                      <a:pt x="312635" y="96341"/>
                      <a:pt x="309217" y="94974"/>
                    </a:cubicBezTo>
                    <a:cubicBezTo>
                      <a:pt x="305059" y="93311"/>
                      <a:pt x="300356" y="93643"/>
                      <a:pt x="295965" y="92765"/>
                    </a:cubicBezTo>
                    <a:cubicBezTo>
                      <a:pt x="292988" y="92170"/>
                      <a:pt x="290075" y="91292"/>
                      <a:pt x="287130" y="90556"/>
                    </a:cubicBezTo>
                    <a:cubicBezTo>
                      <a:pt x="271902" y="95633"/>
                      <a:pt x="277171" y="91682"/>
                      <a:pt x="269460" y="99391"/>
                    </a:cubicBezTo>
                    <a:cubicBezTo>
                      <a:pt x="267251" y="98655"/>
                      <a:pt x="264187" y="99077"/>
                      <a:pt x="262834" y="97182"/>
                    </a:cubicBezTo>
                    <a:cubicBezTo>
                      <a:pt x="260128" y="93393"/>
                      <a:pt x="261211" y="87655"/>
                      <a:pt x="258417" y="83930"/>
                    </a:cubicBezTo>
                    <a:cubicBezTo>
                      <a:pt x="250198" y="72971"/>
                      <a:pt x="253833" y="78158"/>
                      <a:pt x="247373" y="68469"/>
                    </a:cubicBezTo>
                    <a:cubicBezTo>
                      <a:pt x="245901" y="63315"/>
                      <a:pt x="244496" y="58142"/>
                      <a:pt x="242956" y="53008"/>
                    </a:cubicBezTo>
                    <a:cubicBezTo>
                      <a:pt x="242287" y="50778"/>
                      <a:pt x="241788" y="48464"/>
                      <a:pt x="240747" y="46382"/>
                    </a:cubicBezTo>
                    <a:cubicBezTo>
                      <a:pt x="239560" y="44008"/>
                      <a:pt x="237802" y="41965"/>
                      <a:pt x="236330" y="39756"/>
                    </a:cubicBezTo>
                    <a:cubicBezTo>
                      <a:pt x="234858" y="33866"/>
                      <a:pt x="226056" y="20490"/>
                      <a:pt x="231913" y="22087"/>
                    </a:cubicBezTo>
                    <a:cubicBezTo>
                      <a:pt x="240011" y="24296"/>
                      <a:pt x="248168" y="26301"/>
                      <a:pt x="256208" y="28713"/>
                    </a:cubicBezTo>
                    <a:cubicBezTo>
                      <a:pt x="262898" y="30720"/>
                      <a:pt x="269337" y="33539"/>
                      <a:pt x="276086" y="35339"/>
                    </a:cubicBezTo>
                    <a:cubicBezTo>
                      <a:pt x="280413" y="36493"/>
                      <a:pt x="284933" y="36747"/>
                      <a:pt x="289339" y="37548"/>
                    </a:cubicBezTo>
                    <a:cubicBezTo>
                      <a:pt x="293032" y="38219"/>
                      <a:pt x="296740" y="38846"/>
                      <a:pt x="300382" y="39756"/>
                    </a:cubicBezTo>
                    <a:cubicBezTo>
                      <a:pt x="313001" y="42911"/>
                      <a:pt x="300690" y="41419"/>
                      <a:pt x="315843" y="44174"/>
                    </a:cubicBezTo>
                    <a:cubicBezTo>
                      <a:pt x="320965" y="45105"/>
                      <a:pt x="326150" y="45646"/>
                      <a:pt x="331304" y="46382"/>
                    </a:cubicBezTo>
                    <a:cubicBezTo>
                      <a:pt x="337194" y="44910"/>
                      <a:pt x="343336" y="44220"/>
                      <a:pt x="348973" y="41965"/>
                    </a:cubicBezTo>
                    <a:cubicBezTo>
                      <a:pt x="358206" y="38272"/>
                      <a:pt x="353300" y="22208"/>
                      <a:pt x="351182" y="17669"/>
                    </a:cubicBezTo>
                    <a:cubicBezTo>
                      <a:pt x="347765" y="10348"/>
                      <a:pt x="338151" y="4565"/>
                      <a:pt x="331304" y="0"/>
                    </a:cubicBezTo>
                    <a:cubicBezTo>
                      <a:pt x="309217" y="736"/>
                      <a:pt x="287102" y="871"/>
                      <a:pt x="265043" y="2208"/>
                    </a:cubicBezTo>
                    <a:cubicBezTo>
                      <a:pt x="262719" y="2349"/>
                      <a:pt x="260718" y="4063"/>
                      <a:pt x="258417" y="4417"/>
                    </a:cubicBezTo>
                    <a:cubicBezTo>
                      <a:pt x="251104" y="5542"/>
                      <a:pt x="243692" y="5890"/>
                      <a:pt x="236330" y="6626"/>
                    </a:cubicBezTo>
                    <a:cubicBezTo>
                      <a:pt x="217341" y="19284"/>
                      <a:pt x="241366" y="4108"/>
                      <a:pt x="223078" y="13252"/>
                    </a:cubicBezTo>
                    <a:cubicBezTo>
                      <a:pt x="220704" y="14439"/>
                      <a:pt x="218728" y="16303"/>
                      <a:pt x="216452" y="17669"/>
                    </a:cubicBezTo>
                    <a:cubicBezTo>
                      <a:pt x="215040" y="18516"/>
                      <a:pt x="223814" y="2945"/>
                      <a:pt x="225286"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Freeform 31">
                <a:extLst>
                  <a:ext uri="{FF2B5EF4-FFF2-40B4-BE49-F238E27FC236}">
                    <a16:creationId xmlns:a16="http://schemas.microsoft.com/office/drawing/2014/main" id="{ED69A629-6E75-73E3-602B-E56FE44FC651}"/>
                  </a:ext>
                </a:extLst>
              </p:cNvPr>
              <p:cNvSpPr/>
              <p:nvPr/>
            </p:nvSpPr>
            <p:spPr>
              <a:xfrm>
                <a:off x="891081" y="2863815"/>
                <a:ext cx="263242" cy="1011382"/>
              </a:xfrm>
              <a:custGeom>
                <a:avLst/>
                <a:gdLst>
                  <a:gd name="connsiteX0" fmla="*/ 232069 w 263242"/>
                  <a:gd name="connsiteY0" fmla="*/ 17318 h 1011382"/>
                  <a:gd name="connsiteX1" fmla="*/ 232069 w 263242"/>
                  <a:gd name="connsiteY1" fmla="*/ 17318 h 1011382"/>
                  <a:gd name="connsiteX2" fmla="*/ 193969 w 263242"/>
                  <a:gd name="connsiteY2" fmla="*/ 55418 h 1011382"/>
                  <a:gd name="connsiteX3" fmla="*/ 183578 w 263242"/>
                  <a:gd name="connsiteY3" fmla="*/ 51955 h 1011382"/>
                  <a:gd name="connsiteX4" fmla="*/ 166260 w 263242"/>
                  <a:gd name="connsiteY4" fmla="*/ 41564 h 1011382"/>
                  <a:gd name="connsiteX5" fmla="*/ 173187 w 263242"/>
                  <a:gd name="connsiteY5" fmla="*/ 34636 h 1011382"/>
                  <a:gd name="connsiteX6" fmla="*/ 190506 w 263242"/>
                  <a:gd name="connsiteY6" fmla="*/ 24246 h 1011382"/>
                  <a:gd name="connsiteX7" fmla="*/ 169724 w 263242"/>
                  <a:gd name="connsiteY7" fmla="*/ 13855 h 1011382"/>
                  <a:gd name="connsiteX8" fmla="*/ 145478 w 263242"/>
                  <a:gd name="connsiteY8" fmla="*/ 0 h 1011382"/>
                  <a:gd name="connsiteX9" fmla="*/ 135087 w 263242"/>
                  <a:gd name="connsiteY9" fmla="*/ 10391 h 1011382"/>
                  <a:gd name="connsiteX10" fmla="*/ 148942 w 263242"/>
                  <a:gd name="connsiteY10" fmla="*/ 34636 h 1011382"/>
                  <a:gd name="connsiteX11" fmla="*/ 159333 w 263242"/>
                  <a:gd name="connsiteY11" fmla="*/ 38100 h 1011382"/>
                  <a:gd name="connsiteX12" fmla="*/ 162796 w 263242"/>
                  <a:gd name="connsiteY12" fmla="*/ 90055 h 1011382"/>
                  <a:gd name="connsiteX13" fmla="*/ 162796 w 263242"/>
                  <a:gd name="connsiteY13" fmla="*/ 121227 h 1011382"/>
                  <a:gd name="connsiteX14" fmla="*/ 142015 w 263242"/>
                  <a:gd name="connsiteY14" fmla="*/ 131618 h 1011382"/>
                  <a:gd name="connsiteX15" fmla="*/ 135087 w 263242"/>
                  <a:gd name="connsiteY15" fmla="*/ 138546 h 1011382"/>
                  <a:gd name="connsiteX16" fmla="*/ 152406 w 263242"/>
                  <a:gd name="connsiteY16" fmla="*/ 148936 h 1011382"/>
                  <a:gd name="connsiteX17" fmla="*/ 159333 w 263242"/>
                  <a:gd name="connsiteY17" fmla="*/ 155864 h 1011382"/>
                  <a:gd name="connsiteX18" fmla="*/ 148942 w 263242"/>
                  <a:gd name="connsiteY18" fmla="*/ 176646 h 1011382"/>
                  <a:gd name="connsiteX19" fmla="*/ 138551 w 263242"/>
                  <a:gd name="connsiteY19" fmla="*/ 180109 h 1011382"/>
                  <a:gd name="connsiteX20" fmla="*/ 128160 w 263242"/>
                  <a:gd name="connsiteY20" fmla="*/ 200891 h 1011382"/>
                  <a:gd name="connsiteX21" fmla="*/ 138551 w 263242"/>
                  <a:gd name="connsiteY21" fmla="*/ 207818 h 1011382"/>
                  <a:gd name="connsiteX22" fmla="*/ 145478 w 263242"/>
                  <a:gd name="connsiteY22" fmla="*/ 218209 h 1011382"/>
                  <a:gd name="connsiteX23" fmla="*/ 155869 w 263242"/>
                  <a:gd name="connsiteY23" fmla="*/ 225136 h 1011382"/>
                  <a:gd name="connsiteX24" fmla="*/ 159333 w 263242"/>
                  <a:gd name="connsiteY24" fmla="*/ 235527 h 1011382"/>
                  <a:gd name="connsiteX25" fmla="*/ 155869 w 263242"/>
                  <a:gd name="connsiteY25" fmla="*/ 252846 h 1011382"/>
                  <a:gd name="connsiteX26" fmla="*/ 135087 w 263242"/>
                  <a:gd name="connsiteY26" fmla="*/ 266700 h 1011382"/>
                  <a:gd name="connsiteX27" fmla="*/ 124696 w 263242"/>
                  <a:gd name="connsiteY27" fmla="*/ 287482 h 1011382"/>
                  <a:gd name="connsiteX28" fmla="*/ 142015 w 263242"/>
                  <a:gd name="connsiteY28" fmla="*/ 301336 h 1011382"/>
                  <a:gd name="connsiteX29" fmla="*/ 145478 w 263242"/>
                  <a:gd name="connsiteY29" fmla="*/ 311727 h 1011382"/>
                  <a:gd name="connsiteX30" fmla="*/ 128160 w 263242"/>
                  <a:gd name="connsiteY30" fmla="*/ 335973 h 1011382"/>
                  <a:gd name="connsiteX31" fmla="*/ 107378 w 263242"/>
                  <a:gd name="connsiteY31" fmla="*/ 346364 h 1011382"/>
                  <a:gd name="connsiteX32" fmla="*/ 96987 w 263242"/>
                  <a:gd name="connsiteY32" fmla="*/ 356755 h 1011382"/>
                  <a:gd name="connsiteX33" fmla="*/ 65815 w 263242"/>
                  <a:gd name="connsiteY33" fmla="*/ 363682 h 1011382"/>
                  <a:gd name="connsiteX34" fmla="*/ 72742 w 263242"/>
                  <a:gd name="connsiteY34" fmla="*/ 374073 h 1011382"/>
                  <a:gd name="connsiteX35" fmla="*/ 93524 w 263242"/>
                  <a:gd name="connsiteY35" fmla="*/ 381000 h 1011382"/>
                  <a:gd name="connsiteX36" fmla="*/ 114306 w 263242"/>
                  <a:gd name="connsiteY36" fmla="*/ 387927 h 1011382"/>
                  <a:gd name="connsiteX37" fmla="*/ 128160 w 263242"/>
                  <a:gd name="connsiteY37" fmla="*/ 391391 h 1011382"/>
                  <a:gd name="connsiteX38" fmla="*/ 124696 w 263242"/>
                  <a:gd name="connsiteY38" fmla="*/ 422564 h 1011382"/>
                  <a:gd name="connsiteX39" fmla="*/ 117769 w 263242"/>
                  <a:gd name="connsiteY39" fmla="*/ 432955 h 1011382"/>
                  <a:gd name="connsiteX40" fmla="*/ 114306 w 263242"/>
                  <a:gd name="connsiteY40" fmla="*/ 443346 h 1011382"/>
                  <a:gd name="connsiteX41" fmla="*/ 124696 w 263242"/>
                  <a:gd name="connsiteY41" fmla="*/ 446809 h 1011382"/>
                  <a:gd name="connsiteX42" fmla="*/ 142015 w 263242"/>
                  <a:gd name="connsiteY42" fmla="*/ 467591 h 1011382"/>
                  <a:gd name="connsiteX43" fmla="*/ 145478 w 263242"/>
                  <a:gd name="connsiteY43" fmla="*/ 477982 h 1011382"/>
                  <a:gd name="connsiteX44" fmla="*/ 142015 w 263242"/>
                  <a:gd name="connsiteY44" fmla="*/ 488373 h 1011382"/>
                  <a:gd name="connsiteX45" fmla="*/ 131624 w 263242"/>
                  <a:gd name="connsiteY45" fmla="*/ 509155 h 1011382"/>
                  <a:gd name="connsiteX46" fmla="*/ 121233 w 263242"/>
                  <a:gd name="connsiteY46" fmla="*/ 512618 h 1011382"/>
                  <a:gd name="connsiteX47" fmla="*/ 124696 w 263242"/>
                  <a:gd name="connsiteY47" fmla="*/ 547255 h 1011382"/>
                  <a:gd name="connsiteX48" fmla="*/ 121233 w 263242"/>
                  <a:gd name="connsiteY48" fmla="*/ 585355 h 1011382"/>
                  <a:gd name="connsiteX49" fmla="*/ 110842 w 263242"/>
                  <a:gd name="connsiteY49" fmla="*/ 588818 h 1011382"/>
                  <a:gd name="connsiteX50" fmla="*/ 86596 w 263242"/>
                  <a:gd name="connsiteY50" fmla="*/ 609600 h 1011382"/>
                  <a:gd name="connsiteX51" fmla="*/ 65815 w 263242"/>
                  <a:gd name="connsiteY51" fmla="*/ 613064 h 1011382"/>
                  <a:gd name="connsiteX52" fmla="*/ 31178 w 263242"/>
                  <a:gd name="connsiteY52" fmla="*/ 623455 h 1011382"/>
                  <a:gd name="connsiteX53" fmla="*/ 20787 w 263242"/>
                  <a:gd name="connsiteY53" fmla="*/ 630382 h 1011382"/>
                  <a:gd name="connsiteX54" fmla="*/ 17324 w 263242"/>
                  <a:gd name="connsiteY54" fmla="*/ 640773 h 1011382"/>
                  <a:gd name="connsiteX55" fmla="*/ 38106 w 263242"/>
                  <a:gd name="connsiteY55" fmla="*/ 651164 h 1011382"/>
                  <a:gd name="connsiteX56" fmla="*/ 48496 w 263242"/>
                  <a:gd name="connsiteY56" fmla="*/ 658091 h 1011382"/>
                  <a:gd name="connsiteX57" fmla="*/ 100451 w 263242"/>
                  <a:gd name="connsiteY57" fmla="*/ 668482 h 1011382"/>
                  <a:gd name="connsiteX58" fmla="*/ 93524 w 263242"/>
                  <a:gd name="connsiteY58" fmla="*/ 678873 h 1011382"/>
                  <a:gd name="connsiteX59" fmla="*/ 90060 w 263242"/>
                  <a:gd name="connsiteY59" fmla="*/ 699655 h 1011382"/>
                  <a:gd name="connsiteX60" fmla="*/ 110842 w 263242"/>
                  <a:gd name="connsiteY60" fmla="*/ 713509 h 1011382"/>
                  <a:gd name="connsiteX61" fmla="*/ 114306 w 263242"/>
                  <a:gd name="connsiteY61" fmla="*/ 741218 h 1011382"/>
                  <a:gd name="connsiteX62" fmla="*/ 103915 w 263242"/>
                  <a:gd name="connsiteY62" fmla="*/ 748146 h 1011382"/>
                  <a:gd name="connsiteX63" fmla="*/ 86596 w 263242"/>
                  <a:gd name="connsiteY63" fmla="*/ 762000 h 1011382"/>
                  <a:gd name="connsiteX64" fmla="*/ 76206 w 263242"/>
                  <a:gd name="connsiteY64" fmla="*/ 768927 h 1011382"/>
                  <a:gd name="connsiteX65" fmla="*/ 69278 w 263242"/>
                  <a:gd name="connsiteY65" fmla="*/ 775855 h 1011382"/>
                  <a:gd name="connsiteX66" fmla="*/ 58887 w 263242"/>
                  <a:gd name="connsiteY66" fmla="*/ 779318 h 1011382"/>
                  <a:gd name="connsiteX67" fmla="*/ 51960 w 263242"/>
                  <a:gd name="connsiteY67" fmla="*/ 786246 h 1011382"/>
                  <a:gd name="connsiteX68" fmla="*/ 41569 w 263242"/>
                  <a:gd name="connsiteY68" fmla="*/ 789709 h 1011382"/>
                  <a:gd name="connsiteX69" fmla="*/ 31178 w 263242"/>
                  <a:gd name="connsiteY69" fmla="*/ 810491 h 1011382"/>
                  <a:gd name="connsiteX70" fmla="*/ 24251 w 263242"/>
                  <a:gd name="connsiteY70" fmla="*/ 820882 h 1011382"/>
                  <a:gd name="connsiteX71" fmla="*/ 10396 w 263242"/>
                  <a:gd name="connsiteY71" fmla="*/ 852055 h 1011382"/>
                  <a:gd name="connsiteX72" fmla="*/ 6933 w 263242"/>
                  <a:gd name="connsiteY72" fmla="*/ 865909 h 1011382"/>
                  <a:gd name="connsiteX73" fmla="*/ 31178 w 263242"/>
                  <a:gd name="connsiteY73" fmla="*/ 883227 h 1011382"/>
                  <a:gd name="connsiteX74" fmla="*/ 45033 w 263242"/>
                  <a:gd name="connsiteY74" fmla="*/ 876300 h 1011382"/>
                  <a:gd name="connsiteX75" fmla="*/ 51960 w 263242"/>
                  <a:gd name="connsiteY75" fmla="*/ 865909 h 1011382"/>
                  <a:gd name="connsiteX76" fmla="*/ 76206 w 263242"/>
                  <a:gd name="connsiteY76" fmla="*/ 852055 h 1011382"/>
                  <a:gd name="connsiteX77" fmla="*/ 93524 w 263242"/>
                  <a:gd name="connsiteY77" fmla="*/ 834736 h 1011382"/>
                  <a:gd name="connsiteX78" fmla="*/ 100451 w 263242"/>
                  <a:gd name="connsiteY78" fmla="*/ 845127 h 1011382"/>
                  <a:gd name="connsiteX79" fmla="*/ 93524 w 263242"/>
                  <a:gd name="connsiteY79" fmla="*/ 879764 h 1011382"/>
                  <a:gd name="connsiteX80" fmla="*/ 90060 w 263242"/>
                  <a:gd name="connsiteY80" fmla="*/ 893618 h 1011382"/>
                  <a:gd name="connsiteX81" fmla="*/ 69278 w 263242"/>
                  <a:gd name="connsiteY81" fmla="*/ 900546 h 1011382"/>
                  <a:gd name="connsiteX82" fmla="*/ 38106 w 263242"/>
                  <a:gd name="connsiteY82" fmla="*/ 917864 h 1011382"/>
                  <a:gd name="connsiteX83" fmla="*/ 20787 w 263242"/>
                  <a:gd name="connsiteY83" fmla="*/ 938646 h 1011382"/>
                  <a:gd name="connsiteX84" fmla="*/ 17324 w 263242"/>
                  <a:gd name="connsiteY84" fmla="*/ 949036 h 1011382"/>
                  <a:gd name="connsiteX85" fmla="*/ 31178 w 263242"/>
                  <a:gd name="connsiteY85" fmla="*/ 952500 h 1011382"/>
                  <a:gd name="connsiteX86" fmla="*/ 79669 w 263242"/>
                  <a:gd name="connsiteY86" fmla="*/ 945573 h 1011382"/>
                  <a:gd name="connsiteX87" fmla="*/ 96987 w 263242"/>
                  <a:gd name="connsiteY87" fmla="*/ 952500 h 1011382"/>
                  <a:gd name="connsiteX88" fmla="*/ 110842 w 263242"/>
                  <a:gd name="connsiteY88" fmla="*/ 959427 h 1011382"/>
                  <a:gd name="connsiteX89" fmla="*/ 121233 w 263242"/>
                  <a:gd name="connsiteY89" fmla="*/ 955964 h 1011382"/>
                  <a:gd name="connsiteX90" fmla="*/ 138551 w 263242"/>
                  <a:gd name="connsiteY90" fmla="*/ 962891 h 1011382"/>
                  <a:gd name="connsiteX91" fmla="*/ 148942 w 263242"/>
                  <a:gd name="connsiteY91" fmla="*/ 966355 h 1011382"/>
                  <a:gd name="connsiteX92" fmla="*/ 159333 w 263242"/>
                  <a:gd name="connsiteY92" fmla="*/ 973282 h 1011382"/>
                  <a:gd name="connsiteX93" fmla="*/ 180115 w 263242"/>
                  <a:gd name="connsiteY93" fmla="*/ 983673 h 1011382"/>
                  <a:gd name="connsiteX94" fmla="*/ 193969 w 263242"/>
                  <a:gd name="connsiteY94" fmla="*/ 994064 h 1011382"/>
                  <a:gd name="connsiteX95" fmla="*/ 207824 w 263242"/>
                  <a:gd name="connsiteY95" fmla="*/ 1000991 h 1011382"/>
                  <a:gd name="connsiteX96" fmla="*/ 228606 w 263242"/>
                  <a:gd name="connsiteY96" fmla="*/ 1011382 h 1011382"/>
                  <a:gd name="connsiteX97" fmla="*/ 211287 w 263242"/>
                  <a:gd name="connsiteY97" fmla="*/ 980209 h 1011382"/>
                  <a:gd name="connsiteX98" fmla="*/ 200896 w 263242"/>
                  <a:gd name="connsiteY98" fmla="*/ 973282 h 1011382"/>
                  <a:gd name="connsiteX99" fmla="*/ 197433 w 263242"/>
                  <a:gd name="connsiteY99" fmla="*/ 945573 h 1011382"/>
                  <a:gd name="connsiteX100" fmla="*/ 190506 w 263242"/>
                  <a:gd name="connsiteY100" fmla="*/ 935182 h 1011382"/>
                  <a:gd name="connsiteX101" fmla="*/ 183578 w 263242"/>
                  <a:gd name="connsiteY101" fmla="*/ 907473 h 1011382"/>
                  <a:gd name="connsiteX102" fmla="*/ 190506 w 263242"/>
                  <a:gd name="connsiteY102" fmla="*/ 900546 h 1011382"/>
                  <a:gd name="connsiteX103" fmla="*/ 238996 w 263242"/>
                  <a:gd name="connsiteY103" fmla="*/ 907473 h 1011382"/>
                  <a:gd name="connsiteX104" fmla="*/ 228606 w 263242"/>
                  <a:gd name="connsiteY104" fmla="*/ 883227 h 1011382"/>
                  <a:gd name="connsiteX105" fmla="*/ 218215 w 263242"/>
                  <a:gd name="connsiteY105" fmla="*/ 879764 h 1011382"/>
                  <a:gd name="connsiteX106" fmla="*/ 211287 w 263242"/>
                  <a:gd name="connsiteY106" fmla="*/ 872836 h 1011382"/>
                  <a:gd name="connsiteX107" fmla="*/ 204360 w 263242"/>
                  <a:gd name="connsiteY107" fmla="*/ 862446 h 1011382"/>
                  <a:gd name="connsiteX108" fmla="*/ 193969 w 263242"/>
                  <a:gd name="connsiteY108" fmla="*/ 855518 h 1011382"/>
                  <a:gd name="connsiteX109" fmla="*/ 190506 w 263242"/>
                  <a:gd name="connsiteY109" fmla="*/ 845127 h 1011382"/>
                  <a:gd name="connsiteX110" fmla="*/ 183578 w 263242"/>
                  <a:gd name="connsiteY110" fmla="*/ 838200 h 1011382"/>
                  <a:gd name="connsiteX111" fmla="*/ 193969 w 263242"/>
                  <a:gd name="connsiteY111" fmla="*/ 834736 h 1011382"/>
                  <a:gd name="connsiteX112" fmla="*/ 242460 w 263242"/>
                  <a:gd name="connsiteY112" fmla="*/ 831273 h 1011382"/>
                  <a:gd name="connsiteX113" fmla="*/ 259778 w 263242"/>
                  <a:gd name="connsiteY113" fmla="*/ 817418 h 1011382"/>
                  <a:gd name="connsiteX114" fmla="*/ 256315 w 263242"/>
                  <a:gd name="connsiteY114" fmla="*/ 796636 h 1011382"/>
                  <a:gd name="connsiteX115" fmla="*/ 238996 w 263242"/>
                  <a:gd name="connsiteY115" fmla="*/ 782782 h 1011382"/>
                  <a:gd name="connsiteX116" fmla="*/ 235533 w 263242"/>
                  <a:gd name="connsiteY116" fmla="*/ 772391 h 1011382"/>
                  <a:gd name="connsiteX117" fmla="*/ 225142 w 263242"/>
                  <a:gd name="connsiteY117" fmla="*/ 765464 h 1011382"/>
                  <a:gd name="connsiteX118" fmla="*/ 218215 w 263242"/>
                  <a:gd name="connsiteY118" fmla="*/ 758536 h 1011382"/>
                  <a:gd name="connsiteX119" fmla="*/ 197433 w 263242"/>
                  <a:gd name="connsiteY119" fmla="*/ 741218 h 1011382"/>
                  <a:gd name="connsiteX120" fmla="*/ 193969 w 263242"/>
                  <a:gd name="connsiteY120" fmla="*/ 730827 h 1011382"/>
                  <a:gd name="connsiteX121" fmla="*/ 173187 w 263242"/>
                  <a:gd name="connsiteY121" fmla="*/ 706582 h 1011382"/>
                  <a:gd name="connsiteX122" fmla="*/ 159333 w 263242"/>
                  <a:gd name="connsiteY122" fmla="*/ 682336 h 1011382"/>
                  <a:gd name="connsiteX123" fmla="*/ 166260 w 263242"/>
                  <a:gd name="connsiteY123" fmla="*/ 651164 h 1011382"/>
                  <a:gd name="connsiteX124" fmla="*/ 173187 w 263242"/>
                  <a:gd name="connsiteY124" fmla="*/ 640773 h 1011382"/>
                  <a:gd name="connsiteX125" fmla="*/ 204360 w 263242"/>
                  <a:gd name="connsiteY125" fmla="*/ 644236 h 1011382"/>
                  <a:gd name="connsiteX126" fmla="*/ 214751 w 263242"/>
                  <a:gd name="connsiteY126" fmla="*/ 651164 h 1011382"/>
                  <a:gd name="connsiteX127" fmla="*/ 225142 w 263242"/>
                  <a:gd name="connsiteY127" fmla="*/ 654627 h 1011382"/>
                  <a:gd name="connsiteX128" fmla="*/ 232069 w 263242"/>
                  <a:gd name="connsiteY128" fmla="*/ 661555 h 1011382"/>
                  <a:gd name="connsiteX129" fmla="*/ 235533 w 263242"/>
                  <a:gd name="connsiteY129" fmla="*/ 644236 h 1011382"/>
                  <a:gd name="connsiteX130" fmla="*/ 225142 w 263242"/>
                  <a:gd name="connsiteY130" fmla="*/ 633846 h 1011382"/>
                  <a:gd name="connsiteX131" fmla="*/ 204360 w 263242"/>
                  <a:gd name="connsiteY131" fmla="*/ 619991 h 1011382"/>
                  <a:gd name="connsiteX132" fmla="*/ 197433 w 263242"/>
                  <a:gd name="connsiteY132" fmla="*/ 609600 h 1011382"/>
                  <a:gd name="connsiteX133" fmla="*/ 187042 w 263242"/>
                  <a:gd name="connsiteY133" fmla="*/ 606136 h 1011382"/>
                  <a:gd name="connsiteX134" fmla="*/ 176651 w 263242"/>
                  <a:gd name="connsiteY134" fmla="*/ 595746 h 1011382"/>
                  <a:gd name="connsiteX135" fmla="*/ 183578 w 263242"/>
                  <a:gd name="connsiteY135" fmla="*/ 588818 h 1011382"/>
                  <a:gd name="connsiteX136" fmla="*/ 190506 w 263242"/>
                  <a:gd name="connsiteY136" fmla="*/ 595746 h 1011382"/>
                  <a:gd name="connsiteX137" fmla="*/ 211287 w 263242"/>
                  <a:gd name="connsiteY137" fmla="*/ 599209 h 1011382"/>
                  <a:gd name="connsiteX138" fmla="*/ 232069 w 263242"/>
                  <a:gd name="connsiteY138" fmla="*/ 595746 h 1011382"/>
                  <a:gd name="connsiteX139" fmla="*/ 232069 w 263242"/>
                  <a:gd name="connsiteY139" fmla="*/ 568036 h 1011382"/>
                  <a:gd name="connsiteX140" fmla="*/ 200896 w 263242"/>
                  <a:gd name="connsiteY140" fmla="*/ 547255 h 1011382"/>
                  <a:gd name="connsiteX141" fmla="*/ 190506 w 263242"/>
                  <a:gd name="connsiteY141" fmla="*/ 543791 h 1011382"/>
                  <a:gd name="connsiteX142" fmla="*/ 187042 w 263242"/>
                  <a:gd name="connsiteY142" fmla="*/ 526473 h 1011382"/>
                  <a:gd name="connsiteX143" fmla="*/ 183578 w 263242"/>
                  <a:gd name="connsiteY143" fmla="*/ 516082 h 1011382"/>
                  <a:gd name="connsiteX144" fmla="*/ 176651 w 263242"/>
                  <a:gd name="connsiteY144" fmla="*/ 491836 h 1011382"/>
                  <a:gd name="connsiteX145" fmla="*/ 173187 w 263242"/>
                  <a:gd name="connsiteY145" fmla="*/ 467591 h 1011382"/>
                  <a:gd name="connsiteX146" fmla="*/ 187042 w 263242"/>
                  <a:gd name="connsiteY146" fmla="*/ 443346 h 1011382"/>
                  <a:gd name="connsiteX147" fmla="*/ 221678 w 263242"/>
                  <a:gd name="connsiteY147" fmla="*/ 446809 h 1011382"/>
                  <a:gd name="connsiteX148" fmla="*/ 259778 w 263242"/>
                  <a:gd name="connsiteY148" fmla="*/ 443346 h 1011382"/>
                  <a:gd name="connsiteX149" fmla="*/ 249387 w 263242"/>
                  <a:gd name="connsiteY149" fmla="*/ 436418 h 1011382"/>
                  <a:gd name="connsiteX150" fmla="*/ 238996 w 263242"/>
                  <a:gd name="connsiteY150" fmla="*/ 432955 h 1011382"/>
                  <a:gd name="connsiteX151" fmla="*/ 207824 w 263242"/>
                  <a:gd name="connsiteY151" fmla="*/ 412173 h 1011382"/>
                  <a:gd name="connsiteX152" fmla="*/ 183578 w 263242"/>
                  <a:gd name="connsiteY152" fmla="*/ 391391 h 1011382"/>
                  <a:gd name="connsiteX153" fmla="*/ 169724 w 263242"/>
                  <a:gd name="connsiteY153" fmla="*/ 370609 h 1011382"/>
                  <a:gd name="connsiteX154" fmla="*/ 162796 w 263242"/>
                  <a:gd name="connsiteY154" fmla="*/ 346364 h 1011382"/>
                  <a:gd name="connsiteX155" fmla="*/ 159333 w 263242"/>
                  <a:gd name="connsiteY155" fmla="*/ 335973 h 1011382"/>
                  <a:gd name="connsiteX156" fmla="*/ 155869 w 263242"/>
                  <a:gd name="connsiteY156" fmla="*/ 311727 h 1011382"/>
                  <a:gd name="connsiteX157" fmla="*/ 159333 w 263242"/>
                  <a:gd name="connsiteY157" fmla="*/ 290946 h 1011382"/>
                  <a:gd name="connsiteX158" fmla="*/ 162796 w 263242"/>
                  <a:gd name="connsiteY158" fmla="*/ 280555 h 1011382"/>
                  <a:gd name="connsiteX159" fmla="*/ 193969 w 263242"/>
                  <a:gd name="connsiteY159" fmla="*/ 284018 h 1011382"/>
                  <a:gd name="connsiteX160" fmla="*/ 242460 w 263242"/>
                  <a:gd name="connsiteY160" fmla="*/ 294409 h 1011382"/>
                  <a:gd name="connsiteX161" fmla="*/ 252851 w 263242"/>
                  <a:gd name="connsiteY161" fmla="*/ 322118 h 1011382"/>
                  <a:gd name="connsiteX162" fmla="*/ 256315 w 263242"/>
                  <a:gd name="connsiteY162" fmla="*/ 311727 h 1011382"/>
                  <a:gd name="connsiteX163" fmla="*/ 242460 w 263242"/>
                  <a:gd name="connsiteY163" fmla="*/ 290946 h 1011382"/>
                  <a:gd name="connsiteX164" fmla="*/ 235533 w 263242"/>
                  <a:gd name="connsiteY164" fmla="*/ 284018 h 1011382"/>
                  <a:gd name="connsiteX165" fmla="*/ 228606 w 263242"/>
                  <a:gd name="connsiteY165" fmla="*/ 273627 h 1011382"/>
                  <a:gd name="connsiteX166" fmla="*/ 207824 w 263242"/>
                  <a:gd name="connsiteY166" fmla="*/ 256309 h 1011382"/>
                  <a:gd name="connsiteX167" fmla="*/ 204360 w 263242"/>
                  <a:gd name="connsiteY167" fmla="*/ 245918 h 1011382"/>
                  <a:gd name="connsiteX168" fmla="*/ 193969 w 263242"/>
                  <a:gd name="connsiteY168" fmla="*/ 235527 h 1011382"/>
                  <a:gd name="connsiteX169" fmla="*/ 197433 w 263242"/>
                  <a:gd name="connsiteY169" fmla="*/ 225136 h 1011382"/>
                  <a:gd name="connsiteX170" fmla="*/ 232069 w 263242"/>
                  <a:gd name="connsiteY170" fmla="*/ 228600 h 1011382"/>
                  <a:gd name="connsiteX171" fmla="*/ 228606 w 263242"/>
                  <a:gd name="connsiteY171" fmla="*/ 204355 h 1011382"/>
                  <a:gd name="connsiteX172" fmla="*/ 207824 w 263242"/>
                  <a:gd name="connsiteY172" fmla="*/ 187036 h 1011382"/>
                  <a:gd name="connsiteX173" fmla="*/ 187042 w 263242"/>
                  <a:gd name="connsiteY173" fmla="*/ 176646 h 1011382"/>
                  <a:gd name="connsiteX174" fmla="*/ 176651 w 263242"/>
                  <a:gd name="connsiteY174" fmla="*/ 148936 h 1011382"/>
                  <a:gd name="connsiteX175" fmla="*/ 180115 w 263242"/>
                  <a:gd name="connsiteY175" fmla="*/ 131618 h 1011382"/>
                  <a:gd name="connsiteX176" fmla="*/ 214751 w 263242"/>
                  <a:gd name="connsiteY176" fmla="*/ 128155 h 1011382"/>
                  <a:gd name="connsiteX177" fmla="*/ 245924 w 263242"/>
                  <a:gd name="connsiteY177" fmla="*/ 124691 h 1011382"/>
                  <a:gd name="connsiteX178" fmla="*/ 249387 w 263242"/>
                  <a:gd name="connsiteY178" fmla="*/ 114300 h 1011382"/>
                  <a:gd name="connsiteX179" fmla="*/ 252851 w 263242"/>
                  <a:gd name="connsiteY179" fmla="*/ 90055 h 1011382"/>
                  <a:gd name="connsiteX180" fmla="*/ 263242 w 263242"/>
                  <a:gd name="connsiteY180" fmla="*/ 86591 h 1011382"/>
                  <a:gd name="connsiteX181" fmla="*/ 259778 w 263242"/>
                  <a:gd name="connsiteY181" fmla="*/ 72736 h 1011382"/>
                  <a:gd name="connsiteX182" fmla="*/ 249387 w 263242"/>
                  <a:gd name="connsiteY182" fmla="*/ 65809 h 1011382"/>
                  <a:gd name="connsiteX183" fmla="*/ 232069 w 263242"/>
                  <a:gd name="connsiteY183" fmla="*/ 17318 h 101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263242" h="1011382">
                    <a:moveTo>
                      <a:pt x="232069" y="17318"/>
                    </a:moveTo>
                    <a:lnTo>
                      <a:pt x="232069" y="17318"/>
                    </a:lnTo>
                    <a:cubicBezTo>
                      <a:pt x="215633" y="66627"/>
                      <a:pt x="232672" y="60947"/>
                      <a:pt x="193969" y="55418"/>
                    </a:cubicBezTo>
                    <a:cubicBezTo>
                      <a:pt x="190505" y="54264"/>
                      <a:pt x="186709" y="53833"/>
                      <a:pt x="183578" y="51955"/>
                    </a:cubicBezTo>
                    <a:cubicBezTo>
                      <a:pt x="159806" y="37692"/>
                      <a:pt x="195695" y="51374"/>
                      <a:pt x="166260" y="41564"/>
                    </a:cubicBezTo>
                    <a:cubicBezTo>
                      <a:pt x="168569" y="39255"/>
                      <a:pt x="170387" y="36316"/>
                      <a:pt x="173187" y="34636"/>
                    </a:cubicBezTo>
                    <a:cubicBezTo>
                      <a:pt x="195675" y="21143"/>
                      <a:pt x="172947" y="41802"/>
                      <a:pt x="190506" y="24246"/>
                    </a:cubicBezTo>
                    <a:cubicBezTo>
                      <a:pt x="174372" y="8112"/>
                      <a:pt x="195258" y="26621"/>
                      <a:pt x="169724" y="13855"/>
                    </a:cubicBezTo>
                    <a:cubicBezTo>
                      <a:pt x="127777" y="-7118"/>
                      <a:pt x="177265" y="10597"/>
                      <a:pt x="145478" y="0"/>
                    </a:cubicBezTo>
                    <a:cubicBezTo>
                      <a:pt x="142014" y="3464"/>
                      <a:pt x="136275" y="5639"/>
                      <a:pt x="135087" y="10391"/>
                    </a:cubicBezTo>
                    <a:cubicBezTo>
                      <a:pt x="131608" y="24308"/>
                      <a:pt x="139140" y="29735"/>
                      <a:pt x="148942" y="34636"/>
                    </a:cubicBezTo>
                    <a:cubicBezTo>
                      <a:pt x="152208" y="36269"/>
                      <a:pt x="155869" y="36945"/>
                      <a:pt x="159333" y="38100"/>
                    </a:cubicBezTo>
                    <a:cubicBezTo>
                      <a:pt x="160487" y="55418"/>
                      <a:pt x="160879" y="72804"/>
                      <a:pt x="162796" y="90055"/>
                    </a:cubicBezTo>
                    <a:cubicBezTo>
                      <a:pt x="164612" y="106397"/>
                      <a:pt x="174303" y="98213"/>
                      <a:pt x="162796" y="121227"/>
                    </a:cubicBezTo>
                    <a:cubicBezTo>
                      <a:pt x="160109" y="126601"/>
                      <a:pt x="146935" y="129978"/>
                      <a:pt x="142015" y="131618"/>
                    </a:cubicBezTo>
                    <a:cubicBezTo>
                      <a:pt x="139706" y="133927"/>
                      <a:pt x="135087" y="135280"/>
                      <a:pt x="135087" y="138546"/>
                    </a:cubicBezTo>
                    <a:cubicBezTo>
                      <a:pt x="135087" y="144885"/>
                      <a:pt x="149549" y="147984"/>
                      <a:pt x="152406" y="148936"/>
                    </a:cubicBezTo>
                    <a:cubicBezTo>
                      <a:pt x="154715" y="151245"/>
                      <a:pt x="158796" y="152643"/>
                      <a:pt x="159333" y="155864"/>
                    </a:cubicBezTo>
                    <a:cubicBezTo>
                      <a:pt x="160615" y="163560"/>
                      <a:pt x="155435" y="172750"/>
                      <a:pt x="148942" y="176646"/>
                    </a:cubicBezTo>
                    <a:cubicBezTo>
                      <a:pt x="145811" y="178524"/>
                      <a:pt x="142015" y="178955"/>
                      <a:pt x="138551" y="180109"/>
                    </a:cubicBezTo>
                    <a:cubicBezTo>
                      <a:pt x="137093" y="182297"/>
                      <a:pt x="126368" y="196410"/>
                      <a:pt x="128160" y="200891"/>
                    </a:cubicBezTo>
                    <a:cubicBezTo>
                      <a:pt x="129706" y="204756"/>
                      <a:pt x="135087" y="205509"/>
                      <a:pt x="138551" y="207818"/>
                    </a:cubicBezTo>
                    <a:cubicBezTo>
                      <a:pt x="140860" y="211282"/>
                      <a:pt x="142534" y="215265"/>
                      <a:pt x="145478" y="218209"/>
                    </a:cubicBezTo>
                    <a:cubicBezTo>
                      <a:pt x="148422" y="221153"/>
                      <a:pt x="153268" y="221885"/>
                      <a:pt x="155869" y="225136"/>
                    </a:cubicBezTo>
                    <a:cubicBezTo>
                      <a:pt x="158150" y="227987"/>
                      <a:pt x="158178" y="232063"/>
                      <a:pt x="159333" y="235527"/>
                    </a:cubicBezTo>
                    <a:cubicBezTo>
                      <a:pt x="158178" y="241300"/>
                      <a:pt x="158502" y="247580"/>
                      <a:pt x="155869" y="252846"/>
                    </a:cubicBezTo>
                    <a:cubicBezTo>
                      <a:pt x="150681" y="263223"/>
                      <a:pt x="144322" y="263621"/>
                      <a:pt x="135087" y="266700"/>
                    </a:cubicBezTo>
                    <a:cubicBezTo>
                      <a:pt x="132843" y="270066"/>
                      <a:pt x="123593" y="281968"/>
                      <a:pt x="124696" y="287482"/>
                    </a:cubicBezTo>
                    <a:cubicBezTo>
                      <a:pt x="125455" y="291278"/>
                      <a:pt x="140523" y="300341"/>
                      <a:pt x="142015" y="301336"/>
                    </a:cubicBezTo>
                    <a:cubicBezTo>
                      <a:pt x="143169" y="304800"/>
                      <a:pt x="145881" y="308098"/>
                      <a:pt x="145478" y="311727"/>
                    </a:cubicBezTo>
                    <a:cubicBezTo>
                      <a:pt x="142422" y="339232"/>
                      <a:pt x="142966" y="328570"/>
                      <a:pt x="128160" y="335973"/>
                    </a:cubicBezTo>
                    <a:cubicBezTo>
                      <a:pt x="101302" y="349402"/>
                      <a:pt x="133496" y="337657"/>
                      <a:pt x="107378" y="346364"/>
                    </a:cubicBezTo>
                    <a:cubicBezTo>
                      <a:pt x="103914" y="349828"/>
                      <a:pt x="101509" y="354871"/>
                      <a:pt x="96987" y="356755"/>
                    </a:cubicBezTo>
                    <a:cubicBezTo>
                      <a:pt x="87162" y="360849"/>
                      <a:pt x="74476" y="357495"/>
                      <a:pt x="65815" y="363682"/>
                    </a:cubicBezTo>
                    <a:cubicBezTo>
                      <a:pt x="62428" y="366102"/>
                      <a:pt x="69212" y="371867"/>
                      <a:pt x="72742" y="374073"/>
                    </a:cubicBezTo>
                    <a:cubicBezTo>
                      <a:pt x="78934" y="377943"/>
                      <a:pt x="86597" y="378691"/>
                      <a:pt x="93524" y="381000"/>
                    </a:cubicBezTo>
                    <a:lnTo>
                      <a:pt x="114306" y="387927"/>
                    </a:lnTo>
                    <a:lnTo>
                      <a:pt x="128160" y="391391"/>
                    </a:lnTo>
                    <a:cubicBezTo>
                      <a:pt x="127005" y="401782"/>
                      <a:pt x="127232" y="412421"/>
                      <a:pt x="124696" y="422564"/>
                    </a:cubicBezTo>
                    <a:cubicBezTo>
                      <a:pt x="123686" y="426602"/>
                      <a:pt x="119630" y="429232"/>
                      <a:pt x="117769" y="432955"/>
                    </a:cubicBezTo>
                    <a:cubicBezTo>
                      <a:pt x="116136" y="436221"/>
                      <a:pt x="115460" y="439882"/>
                      <a:pt x="114306" y="443346"/>
                    </a:cubicBezTo>
                    <a:cubicBezTo>
                      <a:pt x="117769" y="444500"/>
                      <a:pt x="121658" y="444784"/>
                      <a:pt x="124696" y="446809"/>
                    </a:cubicBezTo>
                    <a:cubicBezTo>
                      <a:pt x="132696" y="452142"/>
                      <a:pt x="136904" y="459925"/>
                      <a:pt x="142015" y="467591"/>
                    </a:cubicBezTo>
                    <a:cubicBezTo>
                      <a:pt x="143169" y="471055"/>
                      <a:pt x="145478" y="474331"/>
                      <a:pt x="145478" y="477982"/>
                    </a:cubicBezTo>
                    <a:cubicBezTo>
                      <a:pt x="145478" y="481633"/>
                      <a:pt x="143018" y="484863"/>
                      <a:pt x="142015" y="488373"/>
                    </a:cubicBezTo>
                    <a:cubicBezTo>
                      <a:pt x="139096" y="498590"/>
                      <a:pt x="140999" y="503530"/>
                      <a:pt x="131624" y="509155"/>
                    </a:cubicBezTo>
                    <a:cubicBezTo>
                      <a:pt x="128493" y="511033"/>
                      <a:pt x="124697" y="511464"/>
                      <a:pt x="121233" y="512618"/>
                    </a:cubicBezTo>
                    <a:cubicBezTo>
                      <a:pt x="122387" y="524164"/>
                      <a:pt x="122932" y="535787"/>
                      <a:pt x="124696" y="547255"/>
                    </a:cubicBezTo>
                    <a:cubicBezTo>
                      <a:pt x="127646" y="566431"/>
                      <a:pt x="138237" y="554748"/>
                      <a:pt x="121233" y="585355"/>
                    </a:cubicBezTo>
                    <a:cubicBezTo>
                      <a:pt x="119460" y="588546"/>
                      <a:pt x="114306" y="587664"/>
                      <a:pt x="110842" y="588818"/>
                    </a:cubicBezTo>
                    <a:cubicBezTo>
                      <a:pt x="106457" y="593203"/>
                      <a:pt x="94510" y="606962"/>
                      <a:pt x="86596" y="609600"/>
                    </a:cubicBezTo>
                    <a:cubicBezTo>
                      <a:pt x="79934" y="611821"/>
                      <a:pt x="72701" y="611687"/>
                      <a:pt x="65815" y="613064"/>
                    </a:cubicBezTo>
                    <a:cubicBezTo>
                      <a:pt x="52718" y="615683"/>
                      <a:pt x="44446" y="619032"/>
                      <a:pt x="31178" y="623455"/>
                    </a:cubicBezTo>
                    <a:cubicBezTo>
                      <a:pt x="27229" y="624771"/>
                      <a:pt x="24251" y="628073"/>
                      <a:pt x="20787" y="630382"/>
                    </a:cubicBezTo>
                    <a:cubicBezTo>
                      <a:pt x="19633" y="633846"/>
                      <a:pt x="15968" y="637383"/>
                      <a:pt x="17324" y="640773"/>
                    </a:cubicBezTo>
                    <a:cubicBezTo>
                      <a:pt x="19806" y="646976"/>
                      <a:pt x="33368" y="648795"/>
                      <a:pt x="38106" y="651164"/>
                    </a:cubicBezTo>
                    <a:cubicBezTo>
                      <a:pt x="41829" y="653026"/>
                      <a:pt x="44692" y="656400"/>
                      <a:pt x="48496" y="658091"/>
                    </a:cubicBezTo>
                    <a:cubicBezTo>
                      <a:pt x="68962" y="667187"/>
                      <a:pt x="76675" y="665840"/>
                      <a:pt x="100451" y="668482"/>
                    </a:cubicBezTo>
                    <a:cubicBezTo>
                      <a:pt x="98142" y="671946"/>
                      <a:pt x="96125" y="675622"/>
                      <a:pt x="93524" y="678873"/>
                    </a:cubicBezTo>
                    <a:cubicBezTo>
                      <a:pt x="87791" y="686038"/>
                      <a:pt x="79154" y="687191"/>
                      <a:pt x="90060" y="699655"/>
                    </a:cubicBezTo>
                    <a:cubicBezTo>
                      <a:pt x="95542" y="705921"/>
                      <a:pt x="110842" y="713509"/>
                      <a:pt x="110842" y="713509"/>
                    </a:cubicBezTo>
                    <a:cubicBezTo>
                      <a:pt x="118008" y="724258"/>
                      <a:pt x="122865" y="726238"/>
                      <a:pt x="114306" y="741218"/>
                    </a:cubicBezTo>
                    <a:cubicBezTo>
                      <a:pt x="112241" y="744832"/>
                      <a:pt x="107379" y="745837"/>
                      <a:pt x="103915" y="748146"/>
                    </a:cubicBezTo>
                    <a:cubicBezTo>
                      <a:pt x="92236" y="765661"/>
                      <a:pt x="103327" y="753634"/>
                      <a:pt x="86596" y="762000"/>
                    </a:cubicBezTo>
                    <a:cubicBezTo>
                      <a:pt x="82873" y="763862"/>
                      <a:pt x="79456" y="766327"/>
                      <a:pt x="76206" y="768927"/>
                    </a:cubicBezTo>
                    <a:cubicBezTo>
                      <a:pt x="73656" y="770967"/>
                      <a:pt x="72079" y="774175"/>
                      <a:pt x="69278" y="775855"/>
                    </a:cubicBezTo>
                    <a:cubicBezTo>
                      <a:pt x="66147" y="777733"/>
                      <a:pt x="62351" y="778164"/>
                      <a:pt x="58887" y="779318"/>
                    </a:cubicBezTo>
                    <a:cubicBezTo>
                      <a:pt x="56578" y="781627"/>
                      <a:pt x="54760" y="784566"/>
                      <a:pt x="51960" y="786246"/>
                    </a:cubicBezTo>
                    <a:cubicBezTo>
                      <a:pt x="48829" y="788124"/>
                      <a:pt x="44420" y="787428"/>
                      <a:pt x="41569" y="789709"/>
                    </a:cubicBezTo>
                    <a:cubicBezTo>
                      <a:pt x="33299" y="796325"/>
                      <a:pt x="35360" y="802126"/>
                      <a:pt x="31178" y="810491"/>
                    </a:cubicBezTo>
                    <a:cubicBezTo>
                      <a:pt x="29316" y="814214"/>
                      <a:pt x="25942" y="817078"/>
                      <a:pt x="24251" y="820882"/>
                    </a:cubicBezTo>
                    <a:cubicBezTo>
                      <a:pt x="7767" y="857974"/>
                      <a:pt x="26073" y="828542"/>
                      <a:pt x="10396" y="852055"/>
                    </a:cubicBezTo>
                    <a:cubicBezTo>
                      <a:pt x="9242" y="856673"/>
                      <a:pt x="8301" y="861350"/>
                      <a:pt x="6933" y="865909"/>
                    </a:cubicBezTo>
                    <a:cubicBezTo>
                      <a:pt x="-2241" y="896492"/>
                      <a:pt x="-8767" y="887666"/>
                      <a:pt x="31178" y="883227"/>
                    </a:cubicBezTo>
                    <a:cubicBezTo>
                      <a:pt x="35796" y="880918"/>
                      <a:pt x="41066" y="879605"/>
                      <a:pt x="45033" y="876300"/>
                    </a:cubicBezTo>
                    <a:cubicBezTo>
                      <a:pt x="48231" y="873635"/>
                      <a:pt x="49016" y="868853"/>
                      <a:pt x="51960" y="865909"/>
                    </a:cubicBezTo>
                    <a:cubicBezTo>
                      <a:pt x="62445" y="855424"/>
                      <a:pt x="64317" y="856017"/>
                      <a:pt x="76206" y="852055"/>
                    </a:cubicBezTo>
                    <a:cubicBezTo>
                      <a:pt x="78379" y="848795"/>
                      <a:pt x="86733" y="833378"/>
                      <a:pt x="93524" y="834736"/>
                    </a:cubicBezTo>
                    <a:cubicBezTo>
                      <a:pt x="97606" y="835552"/>
                      <a:pt x="98142" y="841663"/>
                      <a:pt x="100451" y="845127"/>
                    </a:cubicBezTo>
                    <a:cubicBezTo>
                      <a:pt x="92404" y="877312"/>
                      <a:pt x="102017" y="837296"/>
                      <a:pt x="93524" y="879764"/>
                    </a:cubicBezTo>
                    <a:cubicBezTo>
                      <a:pt x="92590" y="884432"/>
                      <a:pt x="93674" y="890520"/>
                      <a:pt x="90060" y="893618"/>
                    </a:cubicBezTo>
                    <a:cubicBezTo>
                      <a:pt x="84516" y="898370"/>
                      <a:pt x="75354" y="896496"/>
                      <a:pt x="69278" y="900546"/>
                    </a:cubicBezTo>
                    <a:cubicBezTo>
                      <a:pt x="45458" y="916425"/>
                      <a:pt x="56394" y="911767"/>
                      <a:pt x="38106" y="917864"/>
                    </a:cubicBezTo>
                    <a:cubicBezTo>
                      <a:pt x="30976" y="924993"/>
                      <a:pt x="26278" y="929037"/>
                      <a:pt x="20787" y="938646"/>
                    </a:cubicBezTo>
                    <a:cubicBezTo>
                      <a:pt x="18976" y="941816"/>
                      <a:pt x="18478" y="945573"/>
                      <a:pt x="17324" y="949036"/>
                    </a:cubicBezTo>
                    <a:cubicBezTo>
                      <a:pt x="21942" y="950191"/>
                      <a:pt x="26418" y="952500"/>
                      <a:pt x="31178" y="952500"/>
                    </a:cubicBezTo>
                    <a:cubicBezTo>
                      <a:pt x="54798" y="952500"/>
                      <a:pt x="61021" y="950234"/>
                      <a:pt x="79669" y="945573"/>
                    </a:cubicBezTo>
                    <a:cubicBezTo>
                      <a:pt x="85442" y="947882"/>
                      <a:pt x="91305" y="949975"/>
                      <a:pt x="96987" y="952500"/>
                    </a:cubicBezTo>
                    <a:cubicBezTo>
                      <a:pt x="101705" y="954597"/>
                      <a:pt x="105731" y="958697"/>
                      <a:pt x="110842" y="959427"/>
                    </a:cubicBezTo>
                    <a:cubicBezTo>
                      <a:pt x="114456" y="959943"/>
                      <a:pt x="117769" y="957118"/>
                      <a:pt x="121233" y="955964"/>
                    </a:cubicBezTo>
                    <a:cubicBezTo>
                      <a:pt x="127006" y="958273"/>
                      <a:pt x="132730" y="960708"/>
                      <a:pt x="138551" y="962891"/>
                    </a:cubicBezTo>
                    <a:cubicBezTo>
                      <a:pt x="141970" y="964173"/>
                      <a:pt x="145676" y="964722"/>
                      <a:pt x="148942" y="966355"/>
                    </a:cubicBezTo>
                    <a:cubicBezTo>
                      <a:pt x="152665" y="968217"/>
                      <a:pt x="155694" y="971260"/>
                      <a:pt x="159333" y="973282"/>
                    </a:cubicBezTo>
                    <a:cubicBezTo>
                      <a:pt x="166103" y="977043"/>
                      <a:pt x="173474" y="979688"/>
                      <a:pt x="180115" y="983673"/>
                    </a:cubicBezTo>
                    <a:cubicBezTo>
                      <a:pt x="185065" y="986643"/>
                      <a:pt x="189074" y="991005"/>
                      <a:pt x="193969" y="994064"/>
                    </a:cubicBezTo>
                    <a:cubicBezTo>
                      <a:pt x="198348" y="996801"/>
                      <a:pt x="203341" y="998429"/>
                      <a:pt x="207824" y="1000991"/>
                    </a:cubicBezTo>
                    <a:cubicBezTo>
                      <a:pt x="226626" y="1011734"/>
                      <a:pt x="209553" y="1005030"/>
                      <a:pt x="228606" y="1011382"/>
                    </a:cubicBezTo>
                    <a:cubicBezTo>
                      <a:pt x="224996" y="1000554"/>
                      <a:pt x="221495" y="987014"/>
                      <a:pt x="211287" y="980209"/>
                    </a:cubicBezTo>
                    <a:lnTo>
                      <a:pt x="200896" y="973282"/>
                    </a:lnTo>
                    <a:cubicBezTo>
                      <a:pt x="199742" y="964046"/>
                      <a:pt x="199882" y="954553"/>
                      <a:pt x="197433" y="945573"/>
                    </a:cubicBezTo>
                    <a:cubicBezTo>
                      <a:pt x="196338" y="941557"/>
                      <a:pt x="192368" y="938905"/>
                      <a:pt x="190506" y="935182"/>
                    </a:cubicBezTo>
                    <a:cubicBezTo>
                      <a:pt x="186955" y="928081"/>
                      <a:pt x="184896" y="914062"/>
                      <a:pt x="183578" y="907473"/>
                    </a:cubicBezTo>
                    <a:cubicBezTo>
                      <a:pt x="185887" y="905164"/>
                      <a:pt x="187250" y="900796"/>
                      <a:pt x="190506" y="900546"/>
                    </a:cubicBezTo>
                    <a:cubicBezTo>
                      <a:pt x="215172" y="898648"/>
                      <a:pt x="221395" y="901605"/>
                      <a:pt x="238996" y="907473"/>
                    </a:cubicBezTo>
                    <a:cubicBezTo>
                      <a:pt x="236710" y="896042"/>
                      <a:pt x="238687" y="889276"/>
                      <a:pt x="228606" y="883227"/>
                    </a:cubicBezTo>
                    <a:cubicBezTo>
                      <a:pt x="225475" y="881349"/>
                      <a:pt x="221679" y="880918"/>
                      <a:pt x="218215" y="879764"/>
                    </a:cubicBezTo>
                    <a:cubicBezTo>
                      <a:pt x="215906" y="877455"/>
                      <a:pt x="213327" y="875386"/>
                      <a:pt x="211287" y="872836"/>
                    </a:cubicBezTo>
                    <a:cubicBezTo>
                      <a:pt x="208687" y="869586"/>
                      <a:pt x="207303" y="865389"/>
                      <a:pt x="204360" y="862446"/>
                    </a:cubicBezTo>
                    <a:cubicBezTo>
                      <a:pt x="201416" y="859502"/>
                      <a:pt x="197433" y="857827"/>
                      <a:pt x="193969" y="855518"/>
                    </a:cubicBezTo>
                    <a:cubicBezTo>
                      <a:pt x="192815" y="852054"/>
                      <a:pt x="192384" y="848258"/>
                      <a:pt x="190506" y="845127"/>
                    </a:cubicBezTo>
                    <a:cubicBezTo>
                      <a:pt x="188826" y="842327"/>
                      <a:pt x="182545" y="841298"/>
                      <a:pt x="183578" y="838200"/>
                    </a:cubicBezTo>
                    <a:cubicBezTo>
                      <a:pt x="184732" y="834736"/>
                      <a:pt x="190343" y="835163"/>
                      <a:pt x="193969" y="834736"/>
                    </a:cubicBezTo>
                    <a:cubicBezTo>
                      <a:pt x="210063" y="832843"/>
                      <a:pt x="226296" y="832427"/>
                      <a:pt x="242460" y="831273"/>
                    </a:cubicBezTo>
                    <a:cubicBezTo>
                      <a:pt x="243559" y="830541"/>
                      <a:pt x="259329" y="821009"/>
                      <a:pt x="259778" y="817418"/>
                    </a:cubicBezTo>
                    <a:cubicBezTo>
                      <a:pt x="260649" y="810449"/>
                      <a:pt x="258781" y="803212"/>
                      <a:pt x="256315" y="796636"/>
                    </a:cubicBezTo>
                    <a:cubicBezTo>
                      <a:pt x="254670" y="792250"/>
                      <a:pt x="241617" y="784529"/>
                      <a:pt x="238996" y="782782"/>
                    </a:cubicBezTo>
                    <a:cubicBezTo>
                      <a:pt x="237842" y="779318"/>
                      <a:pt x="237814" y="775242"/>
                      <a:pt x="235533" y="772391"/>
                    </a:cubicBezTo>
                    <a:cubicBezTo>
                      <a:pt x="232933" y="769140"/>
                      <a:pt x="228393" y="768065"/>
                      <a:pt x="225142" y="765464"/>
                    </a:cubicBezTo>
                    <a:cubicBezTo>
                      <a:pt x="222592" y="763424"/>
                      <a:pt x="220765" y="760576"/>
                      <a:pt x="218215" y="758536"/>
                    </a:cubicBezTo>
                    <a:cubicBezTo>
                      <a:pt x="194097" y="739241"/>
                      <a:pt x="222124" y="765909"/>
                      <a:pt x="197433" y="741218"/>
                    </a:cubicBezTo>
                    <a:cubicBezTo>
                      <a:pt x="196278" y="737754"/>
                      <a:pt x="195781" y="733997"/>
                      <a:pt x="193969" y="730827"/>
                    </a:cubicBezTo>
                    <a:cubicBezTo>
                      <a:pt x="184535" y="714318"/>
                      <a:pt x="184354" y="719983"/>
                      <a:pt x="173187" y="706582"/>
                    </a:cubicBezTo>
                    <a:cubicBezTo>
                      <a:pt x="167068" y="699239"/>
                      <a:pt x="163567" y="690805"/>
                      <a:pt x="159333" y="682336"/>
                    </a:cubicBezTo>
                    <a:cubicBezTo>
                      <a:pt x="160664" y="674349"/>
                      <a:pt x="161996" y="659693"/>
                      <a:pt x="166260" y="651164"/>
                    </a:cubicBezTo>
                    <a:cubicBezTo>
                      <a:pt x="168122" y="647441"/>
                      <a:pt x="170878" y="644237"/>
                      <a:pt x="173187" y="640773"/>
                    </a:cubicBezTo>
                    <a:cubicBezTo>
                      <a:pt x="183578" y="641927"/>
                      <a:pt x="194217" y="641700"/>
                      <a:pt x="204360" y="644236"/>
                    </a:cubicBezTo>
                    <a:cubicBezTo>
                      <a:pt x="208399" y="645246"/>
                      <a:pt x="211028" y="649302"/>
                      <a:pt x="214751" y="651164"/>
                    </a:cubicBezTo>
                    <a:cubicBezTo>
                      <a:pt x="218017" y="652797"/>
                      <a:pt x="221678" y="653473"/>
                      <a:pt x="225142" y="654627"/>
                    </a:cubicBezTo>
                    <a:cubicBezTo>
                      <a:pt x="227451" y="656936"/>
                      <a:pt x="228803" y="661555"/>
                      <a:pt x="232069" y="661555"/>
                    </a:cubicBezTo>
                    <a:cubicBezTo>
                      <a:pt x="243895" y="661555"/>
                      <a:pt x="237438" y="647093"/>
                      <a:pt x="235533" y="644236"/>
                    </a:cubicBezTo>
                    <a:cubicBezTo>
                      <a:pt x="232816" y="640161"/>
                      <a:pt x="229008" y="636853"/>
                      <a:pt x="225142" y="633846"/>
                    </a:cubicBezTo>
                    <a:cubicBezTo>
                      <a:pt x="218570" y="628735"/>
                      <a:pt x="204360" y="619991"/>
                      <a:pt x="204360" y="619991"/>
                    </a:cubicBezTo>
                    <a:cubicBezTo>
                      <a:pt x="202051" y="616527"/>
                      <a:pt x="200684" y="612201"/>
                      <a:pt x="197433" y="609600"/>
                    </a:cubicBezTo>
                    <a:cubicBezTo>
                      <a:pt x="194582" y="607319"/>
                      <a:pt x="190080" y="608161"/>
                      <a:pt x="187042" y="606136"/>
                    </a:cubicBezTo>
                    <a:cubicBezTo>
                      <a:pt x="182966" y="603419"/>
                      <a:pt x="180115" y="599209"/>
                      <a:pt x="176651" y="595746"/>
                    </a:cubicBezTo>
                    <a:cubicBezTo>
                      <a:pt x="178960" y="593437"/>
                      <a:pt x="180312" y="588818"/>
                      <a:pt x="183578" y="588818"/>
                    </a:cubicBezTo>
                    <a:cubicBezTo>
                      <a:pt x="186844" y="588818"/>
                      <a:pt x="187448" y="594599"/>
                      <a:pt x="190506" y="595746"/>
                    </a:cubicBezTo>
                    <a:cubicBezTo>
                      <a:pt x="197081" y="598212"/>
                      <a:pt x="204360" y="598055"/>
                      <a:pt x="211287" y="599209"/>
                    </a:cubicBezTo>
                    <a:cubicBezTo>
                      <a:pt x="218214" y="598055"/>
                      <a:pt x="225971" y="599230"/>
                      <a:pt x="232069" y="595746"/>
                    </a:cubicBezTo>
                    <a:cubicBezTo>
                      <a:pt x="239452" y="591527"/>
                      <a:pt x="232931" y="569976"/>
                      <a:pt x="232069" y="568036"/>
                    </a:cubicBezTo>
                    <a:cubicBezTo>
                      <a:pt x="224362" y="550695"/>
                      <a:pt x="218217" y="553029"/>
                      <a:pt x="200896" y="547255"/>
                    </a:cubicBezTo>
                    <a:lnTo>
                      <a:pt x="190506" y="543791"/>
                    </a:lnTo>
                    <a:cubicBezTo>
                      <a:pt x="189351" y="538018"/>
                      <a:pt x="188470" y="532184"/>
                      <a:pt x="187042" y="526473"/>
                    </a:cubicBezTo>
                    <a:cubicBezTo>
                      <a:pt x="186156" y="522931"/>
                      <a:pt x="184627" y="519579"/>
                      <a:pt x="183578" y="516082"/>
                    </a:cubicBezTo>
                    <a:cubicBezTo>
                      <a:pt x="181163" y="508031"/>
                      <a:pt x="178412" y="500055"/>
                      <a:pt x="176651" y="491836"/>
                    </a:cubicBezTo>
                    <a:cubicBezTo>
                      <a:pt x="174940" y="483853"/>
                      <a:pt x="174342" y="475673"/>
                      <a:pt x="173187" y="467591"/>
                    </a:cubicBezTo>
                    <a:cubicBezTo>
                      <a:pt x="188264" y="399751"/>
                      <a:pt x="170306" y="439162"/>
                      <a:pt x="187042" y="443346"/>
                    </a:cubicBezTo>
                    <a:cubicBezTo>
                      <a:pt x="198298" y="446160"/>
                      <a:pt x="210133" y="445655"/>
                      <a:pt x="221678" y="446809"/>
                    </a:cubicBezTo>
                    <a:cubicBezTo>
                      <a:pt x="234378" y="445655"/>
                      <a:pt x="247838" y="447824"/>
                      <a:pt x="259778" y="443346"/>
                    </a:cubicBezTo>
                    <a:cubicBezTo>
                      <a:pt x="263676" y="441884"/>
                      <a:pt x="253110" y="438280"/>
                      <a:pt x="249387" y="436418"/>
                    </a:cubicBezTo>
                    <a:cubicBezTo>
                      <a:pt x="246121" y="434785"/>
                      <a:pt x="242460" y="434109"/>
                      <a:pt x="238996" y="432955"/>
                    </a:cubicBezTo>
                    <a:cubicBezTo>
                      <a:pt x="218312" y="412270"/>
                      <a:pt x="229598" y="417616"/>
                      <a:pt x="207824" y="412173"/>
                    </a:cubicBezTo>
                    <a:cubicBezTo>
                      <a:pt x="191999" y="401623"/>
                      <a:pt x="200377" y="408190"/>
                      <a:pt x="183578" y="391391"/>
                    </a:cubicBezTo>
                    <a:cubicBezTo>
                      <a:pt x="177691" y="385504"/>
                      <a:pt x="169724" y="370609"/>
                      <a:pt x="169724" y="370609"/>
                    </a:cubicBezTo>
                    <a:cubicBezTo>
                      <a:pt x="167415" y="362527"/>
                      <a:pt x="165211" y="354415"/>
                      <a:pt x="162796" y="346364"/>
                    </a:cubicBezTo>
                    <a:cubicBezTo>
                      <a:pt x="161747" y="342867"/>
                      <a:pt x="160049" y="339553"/>
                      <a:pt x="159333" y="335973"/>
                    </a:cubicBezTo>
                    <a:cubicBezTo>
                      <a:pt x="157732" y="327967"/>
                      <a:pt x="157024" y="319809"/>
                      <a:pt x="155869" y="311727"/>
                    </a:cubicBezTo>
                    <a:cubicBezTo>
                      <a:pt x="157024" y="304800"/>
                      <a:pt x="157810" y="297801"/>
                      <a:pt x="159333" y="290946"/>
                    </a:cubicBezTo>
                    <a:cubicBezTo>
                      <a:pt x="160125" y="287382"/>
                      <a:pt x="159216" y="281271"/>
                      <a:pt x="162796" y="280555"/>
                    </a:cubicBezTo>
                    <a:cubicBezTo>
                      <a:pt x="173048" y="278504"/>
                      <a:pt x="183630" y="282467"/>
                      <a:pt x="193969" y="284018"/>
                    </a:cubicBezTo>
                    <a:cubicBezTo>
                      <a:pt x="228419" y="289185"/>
                      <a:pt x="221871" y="287547"/>
                      <a:pt x="242460" y="294409"/>
                    </a:cubicBezTo>
                    <a:cubicBezTo>
                      <a:pt x="243381" y="298091"/>
                      <a:pt x="247912" y="320472"/>
                      <a:pt x="252851" y="322118"/>
                    </a:cubicBezTo>
                    <a:cubicBezTo>
                      <a:pt x="256315" y="323272"/>
                      <a:pt x="255160" y="315191"/>
                      <a:pt x="256315" y="311727"/>
                    </a:cubicBezTo>
                    <a:cubicBezTo>
                      <a:pt x="251697" y="304800"/>
                      <a:pt x="248347" y="296833"/>
                      <a:pt x="242460" y="290946"/>
                    </a:cubicBezTo>
                    <a:cubicBezTo>
                      <a:pt x="240151" y="288637"/>
                      <a:pt x="237573" y="286568"/>
                      <a:pt x="235533" y="284018"/>
                    </a:cubicBezTo>
                    <a:cubicBezTo>
                      <a:pt x="232933" y="280767"/>
                      <a:pt x="231271" y="276825"/>
                      <a:pt x="228606" y="273627"/>
                    </a:cubicBezTo>
                    <a:cubicBezTo>
                      <a:pt x="220272" y="263626"/>
                      <a:pt x="218041" y="263120"/>
                      <a:pt x="207824" y="256309"/>
                    </a:cubicBezTo>
                    <a:cubicBezTo>
                      <a:pt x="206669" y="252845"/>
                      <a:pt x="206385" y="248956"/>
                      <a:pt x="204360" y="245918"/>
                    </a:cubicBezTo>
                    <a:cubicBezTo>
                      <a:pt x="201643" y="241842"/>
                      <a:pt x="195518" y="240174"/>
                      <a:pt x="193969" y="235527"/>
                    </a:cubicBezTo>
                    <a:lnTo>
                      <a:pt x="197433" y="225136"/>
                    </a:lnTo>
                    <a:cubicBezTo>
                      <a:pt x="222731" y="233569"/>
                      <a:pt x="211131" y="233835"/>
                      <a:pt x="232069" y="228600"/>
                    </a:cubicBezTo>
                    <a:cubicBezTo>
                      <a:pt x="230915" y="220518"/>
                      <a:pt x="231396" y="212027"/>
                      <a:pt x="228606" y="204355"/>
                    </a:cubicBezTo>
                    <a:cubicBezTo>
                      <a:pt x="222088" y="186430"/>
                      <a:pt x="219857" y="193052"/>
                      <a:pt x="207824" y="187036"/>
                    </a:cubicBezTo>
                    <a:cubicBezTo>
                      <a:pt x="180974" y="173611"/>
                      <a:pt x="213153" y="185348"/>
                      <a:pt x="187042" y="176646"/>
                    </a:cubicBezTo>
                    <a:cubicBezTo>
                      <a:pt x="179876" y="165896"/>
                      <a:pt x="176651" y="163916"/>
                      <a:pt x="176651" y="148936"/>
                    </a:cubicBezTo>
                    <a:cubicBezTo>
                      <a:pt x="176651" y="143049"/>
                      <a:pt x="174947" y="134437"/>
                      <a:pt x="180115" y="131618"/>
                    </a:cubicBezTo>
                    <a:cubicBezTo>
                      <a:pt x="190301" y="126062"/>
                      <a:pt x="203212" y="129370"/>
                      <a:pt x="214751" y="128155"/>
                    </a:cubicBezTo>
                    <a:lnTo>
                      <a:pt x="245924" y="124691"/>
                    </a:lnTo>
                    <a:cubicBezTo>
                      <a:pt x="247078" y="121227"/>
                      <a:pt x="248671" y="117880"/>
                      <a:pt x="249387" y="114300"/>
                    </a:cubicBezTo>
                    <a:cubicBezTo>
                      <a:pt x="250988" y="106295"/>
                      <a:pt x="249200" y="97357"/>
                      <a:pt x="252851" y="90055"/>
                    </a:cubicBezTo>
                    <a:cubicBezTo>
                      <a:pt x="254484" y="86789"/>
                      <a:pt x="259778" y="87746"/>
                      <a:pt x="263242" y="86591"/>
                    </a:cubicBezTo>
                    <a:cubicBezTo>
                      <a:pt x="262087" y="81973"/>
                      <a:pt x="262419" y="76697"/>
                      <a:pt x="259778" y="72736"/>
                    </a:cubicBezTo>
                    <a:cubicBezTo>
                      <a:pt x="257469" y="69272"/>
                      <a:pt x="252128" y="68942"/>
                      <a:pt x="249387" y="65809"/>
                    </a:cubicBezTo>
                    <a:cubicBezTo>
                      <a:pt x="240473" y="55622"/>
                      <a:pt x="234955" y="25400"/>
                      <a:pt x="232069" y="17318"/>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Freeform 32">
                <a:extLst>
                  <a:ext uri="{FF2B5EF4-FFF2-40B4-BE49-F238E27FC236}">
                    <a16:creationId xmlns:a16="http://schemas.microsoft.com/office/drawing/2014/main" id="{4649CA0E-56CD-11DA-1E54-F516841B522D}"/>
                  </a:ext>
                </a:extLst>
              </p:cNvPr>
              <p:cNvSpPr/>
              <p:nvPr/>
            </p:nvSpPr>
            <p:spPr>
              <a:xfrm>
                <a:off x="1198308" y="2894921"/>
                <a:ext cx="124287" cy="2179468"/>
              </a:xfrm>
              <a:custGeom>
                <a:avLst/>
                <a:gdLst>
                  <a:gd name="connsiteX0" fmla="*/ 0 w 124287"/>
                  <a:gd name="connsiteY0" fmla="*/ 0 h 2179468"/>
                  <a:gd name="connsiteX1" fmla="*/ 35510 w 124287"/>
                  <a:gd name="connsiteY1" fmla="*/ 2179468 h 2179468"/>
                  <a:gd name="connsiteX2" fmla="*/ 124287 w 124287"/>
                  <a:gd name="connsiteY2" fmla="*/ 2179468 h 2179468"/>
                  <a:gd name="connsiteX3" fmla="*/ 0 w 124287"/>
                  <a:gd name="connsiteY3" fmla="*/ 0 h 2179468"/>
                </a:gdLst>
                <a:ahLst/>
                <a:cxnLst>
                  <a:cxn ang="0">
                    <a:pos x="connsiteX0" y="connsiteY0"/>
                  </a:cxn>
                  <a:cxn ang="0">
                    <a:pos x="connsiteX1" y="connsiteY1"/>
                  </a:cxn>
                  <a:cxn ang="0">
                    <a:pos x="connsiteX2" y="connsiteY2"/>
                  </a:cxn>
                  <a:cxn ang="0">
                    <a:pos x="connsiteX3" y="connsiteY3"/>
                  </a:cxn>
                </a:cxnLst>
                <a:rect l="l" t="t" r="r" b="b"/>
                <a:pathLst>
                  <a:path w="124287" h="2179468">
                    <a:moveTo>
                      <a:pt x="0" y="0"/>
                    </a:moveTo>
                    <a:lnTo>
                      <a:pt x="35510" y="2179468"/>
                    </a:lnTo>
                    <a:lnTo>
                      <a:pt x="124287" y="2179468"/>
                    </a:lnTo>
                    <a:lnTo>
                      <a:pt x="0"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Freeform 33">
                <a:extLst>
                  <a:ext uri="{FF2B5EF4-FFF2-40B4-BE49-F238E27FC236}">
                    <a16:creationId xmlns:a16="http://schemas.microsoft.com/office/drawing/2014/main" id="{81D6D351-2396-B936-5123-2BBD5C8FD9EC}"/>
                  </a:ext>
                </a:extLst>
              </p:cNvPr>
              <p:cNvSpPr/>
              <p:nvPr/>
            </p:nvSpPr>
            <p:spPr>
              <a:xfrm>
                <a:off x="1098030" y="3071372"/>
                <a:ext cx="312710" cy="1130241"/>
              </a:xfrm>
              <a:custGeom>
                <a:avLst/>
                <a:gdLst>
                  <a:gd name="connsiteX0" fmla="*/ 115175 w 312710"/>
                  <a:gd name="connsiteY0" fmla="*/ 3725 h 1130241"/>
                  <a:gd name="connsiteX1" fmla="*/ 115175 w 312710"/>
                  <a:gd name="connsiteY1" fmla="*/ 3725 h 1130241"/>
                  <a:gd name="connsiteX2" fmla="*/ 187911 w 312710"/>
                  <a:gd name="connsiteY2" fmla="*/ 3725 h 1130241"/>
                  <a:gd name="connsiteX3" fmla="*/ 191375 w 312710"/>
                  <a:gd name="connsiteY3" fmla="*/ 21043 h 1130241"/>
                  <a:gd name="connsiteX4" fmla="*/ 212157 w 312710"/>
                  <a:gd name="connsiteY4" fmla="*/ 38361 h 1130241"/>
                  <a:gd name="connsiteX5" fmla="*/ 232938 w 312710"/>
                  <a:gd name="connsiteY5" fmla="*/ 45289 h 1130241"/>
                  <a:gd name="connsiteX6" fmla="*/ 239866 w 312710"/>
                  <a:gd name="connsiteY6" fmla="*/ 55679 h 1130241"/>
                  <a:gd name="connsiteX7" fmla="*/ 260647 w 312710"/>
                  <a:gd name="connsiteY7" fmla="*/ 62607 h 1130241"/>
                  <a:gd name="connsiteX8" fmla="*/ 267575 w 312710"/>
                  <a:gd name="connsiteY8" fmla="*/ 69534 h 1130241"/>
                  <a:gd name="connsiteX9" fmla="*/ 295284 w 312710"/>
                  <a:gd name="connsiteY9" fmla="*/ 76461 h 1130241"/>
                  <a:gd name="connsiteX10" fmla="*/ 302211 w 312710"/>
                  <a:gd name="connsiteY10" fmla="*/ 83389 h 1130241"/>
                  <a:gd name="connsiteX11" fmla="*/ 312602 w 312710"/>
                  <a:gd name="connsiteY11" fmla="*/ 86852 h 1130241"/>
                  <a:gd name="connsiteX12" fmla="*/ 298747 w 312710"/>
                  <a:gd name="connsiteY12" fmla="*/ 93779 h 1130241"/>
                  <a:gd name="connsiteX13" fmla="*/ 281429 w 312710"/>
                  <a:gd name="connsiteY13" fmla="*/ 97243 h 1130241"/>
                  <a:gd name="connsiteX14" fmla="*/ 271038 w 312710"/>
                  <a:gd name="connsiteY14" fmla="*/ 100707 h 1130241"/>
                  <a:gd name="connsiteX15" fmla="*/ 246793 w 312710"/>
                  <a:gd name="connsiteY15" fmla="*/ 97243 h 1130241"/>
                  <a:gd name="connsiteX16" fmla="*/ 226011 w 312710"/>
                  <a:gd name="connsiteY16" fmla="*/ 83389 h 1130241"/>
                  <a:gd name="connsiteX17" fmla="*/ 198302 w 312710"/>
                  <a:gd name="connsiteY17" fmla="*/ 72998 h 1130241"/>
                  <a:gd name="connsiteX18" fmla="*/ 191375 w 312710"/>
                  <a:gd name="connsiteY18" fmla="*/ 83389 h 1130241"/>
                  <a:gd name="connsiteX19" fmla="*/ 187911 w 312710"/>
                  <a:gd name="connsiteY19" fmla="*/ 100707 h 1130241"/>
                  <a:gd name="connsiteX20" fmla="*/ 174057 w 312710"/>
                  <a:gd name="connsiteY20" fmla="*/ 97243 h 1130241"/>
                  <a:gd name="connsiteX21" fmla="*/ 163666 w 312710"/>
                  <a:gd name="connsiteY21" fmla="*/ 79925 h 1130241"/>
                  <a:gd name="connsiteX22" fmla="*/ 156738 w 312710"/>
                  <a:gd name="connsiteY22" fmla="*/ 69534 h 1130241"/>
                  <a:gd name="connsiteX23" fmla="*/ 153275 w 312710"/>
                  <a:gd name="connsiteY23" fmla="*/ 48752 h 1130241"/>
                  <a:gd name="connsiteX24" fmla="*/ 146347 w 312710"/>
                  <a:gd name="connsiteY24" fmla="*/ 38361 h 1130241"/>
                  <a:gd name="connsiteX25" fmla="*/ 142884 w 312710"/>
                  <a:gd name="connsiteY25" fmla="*/ 48752 h 1130241"/>
                  <a:gd name="connsiteX26" fmla="*/ 139420 w 312710"/>
                  <a:gd name="connsiteY26" fmla="*/ 79925 h 1130241"/>
                  <a:gd name="connsiteX27" fmla="*/ 142884 w 312710"/>
                  <a:gd name="connsiteY27" fmla="*/ 114561 h 1130241"/>
                  <a:gd name="connsiteX28" fmla="*/ 180984 w 312710"/>
                  <a:gd name="connsiteY28" fmla="*/ 131879 h 1130241"/>
                  <a:gd name="connsiteX29" fmla="*/ 187911 w 312710"/>
                  <a:gd name="connsiteY29" fmla="*/ 138807 h 1130241"/>
                  <a:gd name="connsiteX30" fmla="*/ 198302 w 312710"/>
                  <a:gd name="connsiteY30" fmla="*/ 142270 h 1130241"/>
                  <a:gd name="connsiteX31" fmla="*/ 253720 w 312710"/>
                  <a:gd name="connsiteY31" fmla="*/ 145734 h 1130241"/>
                  <a:gd name="connsiteX32" fmla="*/ 257184 w 312710"/>
                  <a:gd name="connsiteY32" fmla="*/ 156125 h 1130241"/>
                  <a:gd name="connsiteX33" fmla="*/ 253720 w 312710"/>
                  <a:gd name="connsiteY33" fmla="*/ 169979 h 1130241"/>
                  <a:gd name="connsiteX34" fmla="*/ 250257 w 312710"/>
                  <a:gd name="connsiteY34" fmla="*/ 194225 h 1130241"/>
                  <a:gd name="connsiteX35" fmla="*/ 222547 w 312710"/>
                  <a:gd name="connsiteY35" fmla="*/ 180370 h 1130241"/>
                  <a:gd name="connsiteX36" fmla="*/ 201766 w 312710"/>
                  <a:gd name="connsiteY36" fmla="*/ 173443 h 1130241"/>
                  <a:gd name="connsiteX37" fmla="*/ 191375 w 312710"/>
                  <a:gd name="connsiteY37" fmla="*/ 169979 h 1130241"/>
                  <a:gd name="connsiteX38" fmla="*/ 184447 w 312710"/>
                  <a:gd name="connsiteY38" fmla="*/ 163052 h 1130241"/>
                  <a:gd name="connsiteX39" fmla="*/ 160202 w 312710"/>
                  <a:gd name="connsiteY39" fmla="*/ 159589 h 1130241"/>
                  <a:gd name="connsiteX40" fmla="*/ 149811 w 312710"/>
                  <a:gd name="connsiteY40" fmla="*/ 156125 h 1130241"/>
                  <a:gd name="connsiteX41" fmla="*/ 146347 w 312710"/>
                  <a:gd name="connsiteY41" fmla="*/ 180370 h 1130241"/>
                  <a:gd name="connsiteX42" fmla="*/ 142884 w 312710"/>
                  <a:gd name="connsiteY42" fmla="*/ 201152 h 1130241"/>
                  <a:gd name="connsiteX43" fmla="*/ 139420 w 312710"/>
                  <a:gd name="connsiteY43" fmla="*/ 232325 h 1130241"/>
                  <a:gd name="connsiteX44" fmla="*/ 149811 w 312710"/>
                  <a:gd name="connsiteY44" fmla="*/ 239252 h 1130241"/>
                  <a:gd name="connsiteX45" fmla="*/ 205229 w 312710"/>
                  <a:gd name="connsiteY45" fmla="*/ 246179 h 1130241"/>
                  <a:gd name="connsiteX46" fmla="*/ 212157 w 312710"/>
                  <a:gd name="connsiteY46" fmla="*/ 260034 h 1130241"/>
                  <a:gd name="connsiteX47" fmla="*/ 232938 w 312710"/>
                  <a:gd name="connsiteY47" fmla="*/ 270425 h 1130241"/>
                  <a:gd name="connsiteX48" fmla="*/ 232938 w 312710"/>
                  <a:gd name="connsiteY48" fmla="*/ 332770 h 1130241"/>
                  <a:gd name="connsiteX49" fmla="*/ 208693 w 312710"/>
                  <a:gd name="connsiteY49" fmla="*/ 318916 h 1130241"/>
                  <a:gd name="connsiteX50" fmla="*/ 184447 w 312710"/>
                  <a:gd name="connsiteY50" fmla="*/ 311989 h 1130241"/>
                  <a:gd name="connsiteX51" fmla="*/ 163666 w 312710"/>
                  <a:gd name="connsiteY51" fmla="*/ 305061 h 1130241"/>
                  <a:gd name="connsiteX52" fmla="*/ 149811 w 312710"/>
                  <a:gd name="connsiteY52" fmla="*/ 308525 h 1130241"/>
                  <a:gd name="connsiteX53" fmla="*/ 153275 w 312710"/>
                  <a:gd name="connsiteY53" fmla="*/ 332770 h 1130241"/>
                  <a:gd name="connsiteX54" fmla="*/ 163666 w 312710"/>
                  <a:gd name="connsiteY54" fmla="*/ 336234 h 1130241"/>
                  <a:gd name="connsiteX55" fmla="*/ 180984 w 312710"/>
                  <a:gd name="connsiteY55" fmla="*/ 357016 h 1130241"/>
                  <a:gd name="connsiteX56" fmla="*/ 184447 w 312710"/>
                  <a:gd name="connsiteY56" fmla="*/ 367407 h 1130241"/>
                  <a:gd name="connsiteX57" fmla="*/ 187911 w 312710"/>
                  <a:gd name="connsiteY57" fmla="*/ 384725 h 1130241"/>
                  <a:gd name="connsiteX58" fmla="*/ 226011 w 312710"/>
                  <a:gd name="connsiteY58" fmla="*/ 395116 h 1130241"/>
                  <a:gd name="connsiteX59" fmla="*/ 236402 w 312710"/>
                  <a:gd name="connsiteY59" fmla="*/ 408970 h 1130241"/>
                  <a:gd name="connsiteX60" fmla="*/ 212157 w 312710"/>
                  <a:gd name="connsiteY60" fmla="*/ 412434 h 1130241"/>
                  <a:gd name="connsiteX61" fmla="*/ 180984 w 312710"/>
                  <a:gd name="connsiteY61" fmla="*/ 408970 h 1130241"/>
                  <a:gd name="connsiteX62" fmla="*/ 156738 w 312710"/>
                  <a:gd name="connsiteY62" fmla="*/ 412434 h 1130241"/>
                  <a:gd name="connsiteX63" fmla="*/ 149811 w 312710"/>
                  <a:gd name="connsiteY63" fmla="*/ 422825 h 1130241"/>
                  <a:gd name="connsiteX64" fmla="*/ 153275 w 312710"/>
                  <a:gd name="connsiteY64" fmla="*/ 488634 h 1130241"/>
                  <a:gd name="connsiteX65" fmla="*/ 156738 w 312710"/>
                  <a:gd name="connsiteY65" fmla="*/ 512879 h 1130241"/>
                  <a:gd name="connsiteX66" fmla="*/ 167129 w 312710"/>
                  <a:gd name="connsiteY66" fmla="*/ 519807 h 1130241"/>
                  <a:gd name="connsiteX67" fmla="*/ 177520 w 312710"/>
                  <a:gd name="connsiteY67" fmla="*/ 523270 h 1130241"/>
                  <a:gd name="connsiteX68" fmla="*/ 205229 w 312710"/>
                  <a:gd name="connsiteY68" fmla="*/ 530198 h 1130241"/>
                  <a:gd name="connsiteX69" fmla="*/ 212157 w 312710"/>
                  <a:gd name="connsiteY69" fmla="*/ 537125 h 1130241"/>
                  <a:gd name="connsiteX70" fmla="*/ 222547 w 312710"/>
                  <a:gd name="connsiteY70" fmla="*/ 540589 h 1130241"/>
                  <a:gd name="connsiteX71" fmla="*/ 229475 w 312710"/>
                  <a:gd name="connsiteY71" fmla="*/ 550979 h 1130241"/>
                  <a:gd name="connsiteX72" fmla="*/ 236402 w 312710"/>
                  <a:gd name="connsiteY72" fmla="*/ 557907 h 1130241"/>
                  <a:gd name="connsiteX73" fmla="*/ 187911 w 312710"/>
                  <a:gd name="connsiteY73" fmla="*/ 564834 h 1130241"/>
                  <a:gd name="connsiteX74" fmla="*/ 184447 w 312710"/>
                  <a:gd name="connsiteY74" fmla="*/ 575225 h 1130241"/>
                  <a:gd name="connsiteX75" fmla="*/ 167129 w 312710"/>
                  <a:gd name="connsiteY75" fmla="*/ 592543 h 1130241"/>
                  <a:gd name="connsiteX76" fmla="*/ 160202 w 312710"/>
                  <a:gd name="connsiteY76" fmla="*/ 602934 h 1130241"/>
                  <a:gd name="connsiteX77" fmla="*/ 160202 w 312710"/>
                  <a:gd name="connsiteY77" fmla="*/ 637570 h 1130241"/>
                  <a:gd name="connsiteX78" fmla="*/ 180984 w 312710"/>
                  <a:gd name="connsiteY78" fmla="*/ 644498 h 1130241"/>
                  <a:gd name="connsiteX79" fmla="*/ 191375 w 312710"/>
                  <a:gd name="connsiteY79" fmla="*/ 647961 h 1130241"/>
                  <a:gd name="connsiteX80" fmla="*/ 201766 w 312710"/>
                  <a:gd name="connsiteY80" fmla="*/ 665279 h 1130241"/>
                  <a:gd name="connsiteX81" fmla="*/ 191375 w 312710"/>
                  <a:gd name="connsiteY81" fmla="*/ 661816 h 1130241"/>
                  <a:gd name="connsiteX82" fmla="*/ 146347 w 312710"/>
                  <a:gd name="connsiteY82" fmla="*/ 658352 h 1130241"/>
                  <a:gd name="connsiteX83" fmla="*/ 139420 w 312710"/>
                  <a:gd name="connsiteY83" fmla="*/ 672207 h 1130241"/>
                  <a:gd name="connsiteX84" fmla="*/ 135957 w 312710"/>
                  <a:gd name="connsiteY84" fmla="*/ 686061 h 1130241"/>
                  <a:gd name="connsiteX85" fmla="*/ 135957 w 312710"/>
                  <a:gd name="connsiteY85" fmla="*/ 717234 h 1130241"/>
                  <a:gd name="connsiteX86" fmla="*/ 146347 w 312710"/>
                  <a:gd name="connsiteY86" fmla="*/ 720698 h 1130241"/>
                  <a:gd name="connsiteX87" fmla="*/ 163666 w 312710"/>
                  <a:gd name="connsiteY87" fmla="*/ 724161 h 1130241"/>
                  <a:gd name="connsiteX88" fmla="*/ 170593 w 312710"/>
                  <a:gd name="connsiteY88" fmla="*/ 731089 h 1130241"/>
                  <a:gd name="connsiteX89" fmla="*/ 180984 w 312710"/>
                  <a:gd name="connsiteY89" fmla="*/ 734552 h 1130241"/>
                  <a:gd name="connsiteX90" fmla="*/ 205229 w 312710"/>
                  <a:gd name="connsiteY90" fmla="*/ 769189 h 1130241"/>
                  <a:gd name="connsiteX91" fmla="*/ 219084 w 312710"/>
                  <a:gd name="connsiteY91" fmla="*/ 783043 h 1130241"/>
                  <a:gd name="connsiteX92" fmla="*/ 239866 w 312710"/>
                  <a:gd name="connsiteY92" fmla="*/ 807289 h 1130241"/>
                  <a:gd name="connsiteX93" fmla="*/ 236402 w 312710"/>
                  <a:gd name="connsiteY93" fmla="*/ 828070 h 1130241"/>
                  <a:gd name="connsiteX94" fmla="*/ 232938 w 312710"/>
                  <a:gd name="connsiteY94" fmla="*/ 841925 h 1130241"/>
                  <a:gd name="connsiteX95" fmla="*/ 222547 w 312710"/>
                  <a:gd name="connsiteY95" fmla="*/ 838461 h 1130241"/>
                  <a:gd name="connsiteX96" fmla="*/ 208693 w 312710"/>
                  <a:gd name="connsiteY96" fmla="*/ 810752 h 1130241"/>
                  <a:gd name="connsiteX97" fmla="*/ 205229 w 312710"/>
                  <a:gd name="connsiteY97" fmla="*/ 796898 h 1130241"/>
                  <a:gd name="connsiteX98" fmla="*/ 198302 w 312710"/>
                  <a:gd name="connsiteY98" fmla="*/ 786507 h 1130241"/>
                  <a:gd name="connsiteX99" fmla="*/ 191375 w 312710"/>
                  <a:gd name="connsiteY99" fmla="*/ 765725 h 1130241"/>
                  <a:gd name="connsiteX100" fmla="*/ 187911 w 312710"/>
                  <a:gd name="connsiteY100" fmla="*/ 731089 h 1130241"/>
                  <a:gd name="connsiteX101" fmla="*/ 174057 w 312710"/>
                  <a:gd name="connsiteY101" fmla="*/ 734552 h 1130241"/>
                  <a:gd name="connsiteX102" fmla="*/ 170593 w 312710"/>
                  <a:gd name="connsiteY102" fmla="*/ 751870 h 1130241"/>
                  <a:gd name="connsiteX103" fmla="*/ 160202 w 312710"/>
                  <a:gd name="connsiteY103" fmla="*/ 786507 h 1130241"/>
                  <a:gd name="connsiteX104" fmla="*/ 153275 w 312710"/>
                  <a:gd name="connsiteY104" fmla="*/ 897343 h 1130241"/>
                  <a:gd name="connsiteX105" fmla="*/ 156738 w 312710"/>
                  <a:gd name="connsiteY105" fmla="*/ 914661 h 1130241"/>
                  <a:gd name="connsiteX106" fmla="*/ 170593 w 312710"/>
                  <a:gd name="connsiteY106" fmla="*/ 911198 h 1130241"/>
                  <a:gd name="connsiteX107" fmla="*/ 180984 w 312710"/>
                  <a:gd name="connsiteY107" fmla="*/ 907734 h 1130241"/>
                  <a:gd name="connsiteX108" fmla="*/ 194838 w 312710"/>
                  <a:gd name="connsiteY108" fmla="*/ 911198 h 1130241"/>
                  <a:gd name="connsiteX109" fmla="*/ 201766 w 312710"/>
                  <a:gd name="connsiteY109" fmla="*/ 921589 h 1130241"/>
                  <a:gd name="connsiteX110" fmla="*/ 205229 w 312710"/>
                  <a:gd name="connsiteY110" fmla="*/ 931979 h 1130241"/>
                  <a:gd name="connsiteX111" fmla="*/ 212157 w 312710"/>
                  <a:gd name="connsiteY111" fmla="*/ 938907 h 1130241"/>
                  <a:gd name="connsiteX112" fmla="*/ 222547 w 312710"/>
                  <a:gd name="connsiteY112" fmla="*/ 952761 h 1130241"/>
                  <a:gd name="connsiteX113" fmla="*/ 226011 w 312710"/>
                  <a:gd name="connsiteY113" fmla="*/ 970079 h 1130241"/>
                  <a:gd name="connsiteX114" fmla="*/ 243329 w 312710"/>
                  <a:gd name="connsiteY114" fmla="*/ 997789 h 1130241"/>
                  <a:gd name="connsiteX115" fmla="*/ 250257 w 312710"/>
                  <a:gd name="connsiteY115" fmla="*/ 1011643 h 1130241"/>
                  <a:gd name="connsiteX116" fmla="*/ 260647 w 312710"/>
                  <a:gd name="connsiteY116" fmla="*/ 1053207 h 1130241"/>
                  <a:gd name="connsiteX117" fmla="*/ 267575 w 312710"/>
                  <a:gd name="connsiteY117" fmla="*/ 1084379 h 1130241"/>
                  <a:gd name="connsiteX118" fmla="*/ 271038 w 312710"/>
                  <a:gd name="connsiteY118" fmla="*/ 1122479 h 1130241"/>
                  <a:gd name="connsiteX119" fmla="*/ 277966 w 312710"/>
                  <a:gd name="connsiteY119" fmla="*/ 1129407 h 1130241"/>
                  <a:gd name="connsiteX120" fmla="*/ 274502 w 312710"/>
                  <a:gd name="connsiteY120" fmla="*/ 1098234 h 1130241"/>
                  <a:gd name="connsiteX121" fmla="*/ 271038 w 312710"/>
                  <a:gd name="connsiteY121" fmla="*/ 1084379 h 1130241"/>
                  <a:gd name="connsiteX122" fmla="*/ 260647 w 312710"/>
                  <a:gd name="connsiteY122" fmla="*/ 1080916 h 1130241"/>
                  <a:gd name="connsiteX123" fmla="*/ 250257 w 312710"/>
                  <a:gd name="connsiteY123" fmla="*/ 1060134 h 1130241"/>
                  <a:gd name="connsiteX124" fmla="*/ 239866 w 312710"/>
                  <a:gd name="connsiteY124" fmla="*/ 1035889 h 1130241"/>
                  <a:gd name="connsiteX125" fmla="*/ 226011 w 312710"/>
                  <a:gd name="connsiteY125" fmla="*/ 1011643 h 1130241"/>
                  <a:gd name="connsiteX126" fmla="*/ 215620 w 312710"/>
                  <a:gd name="connsiteY126" fmla="*/ 990861 h 1130241"/>
                  <a:gd name="connsiteX127" fmla="*/ 205229 w 312710"/>
                  <a:gd name="connsiteY127" fmla="*/ 987398 h 1130241"/>
                  <a:gd name="connsiteX128" fmla="*/ 191375 w 312710"/>
                  <a:gd name="connsiteY128" fmla="*/ 963152 h 1130241"/>
                  <a:gd name="connsiteX129" fmla="*/ 184447 w 312710"/>
                  <a:gd name="connsiteY129" fmla="*/ 956225 h 1130241"/>
                  <a:gd name="connsiteX130" fmla="*/ 174057 w 312710"/>
                  <a:gd name="connsiteY130" fmla="*/ 935443 h 1130241"/>
                  <a:gd name="connsiteX131" fmla="*/ 163666 w 312710"/>
                  <a:gd name="connsiteY131" fmla="*/ 911198 h 1130241"/>
                  <a:gd name="connsiteX132" fmla="*/ 153275 w 312710"/>
                  <a:gd name="connsiteY132" fmla="*/ 907734 h 1130241"/>
                  <a:gd name="connsiteX133" fmla="*/ 135957 w 312710"/>
                  <a:gd name="connsiteY133" fmla="*/ 880025 h 1130241"/>
                  <a:gd name="connsiteX134" fmla="*/ 125566 w 312710"/>
                  <a:gd name="connsiteY134" fmla="*/ 862707 h 1130241"/>
                  <a:gd name="connsiteX135" fmla="*/ 111711 w 312710"/>
                  <a:gd name="connsiteY135" fmla="*/ 841925 h 1130241"/>
                  <a:gd name="connsiteX136" fmla="*/ 115175 w 312710"/>
                  <a:gd name="connsiteY136" fmla="*/ 810752 h 1130241"/>
                  <a:gd name="connsiteX137" fmla="*/ 111711 w 312710"/>
                  <a:gd name="connsiteY137" fmla="*/ 821143 h 1130241"/>
                  <a:gd name="connsiteX138" fmla="*/ 104784 w 312710"/>
                  <a:gd name="connsiteY138" fmla="*/ 834998 h 1130241"/>
                  <a:gd name="connsiteX139" fmla="*/ 90929 w 312710"/>
                  <a:gd name="connsiteY139" fmla="*/ 855779 h 1130241"/>
                  <a:gd name="connsiteX140" fmla="*/ 87466 w 312710"/>
                  <a:gd name="connsiteY140" fmla="*/ 866170 h 1130241"/>
                  <a:gd name="connsiteX141" fmla="*/ 45902 w 312710"/>
                  <a:gd name="connsiteY141" fmla="*/ 859243 h 1130241"/>
                  <a:gd name="connsiteX142" fmla="*/ 63220 w 312710"/>
                  <a:gd name="connsiteY142" fmla="*/ 831534 h 1130241"/>
                  <a:gd name="connsiteX143" fmla="*/ 70147 w 312710"/>
                  <a:gd name="connsiteY143" fmla="*/ 821143 h 1130241"/>
                  <a:gd name="connsiteX144" fmla="*/ 73611 w 312710"/>
                  <a:gd name="connsiteY144" fmla="*/ 810752 h 1130241"/>
                  <a:gd name="connsiteX145" fmla="*/ 84002 w 312710"/>
                  <a:gd name="connsiteY145" fmla="*/ 803825 h 1130241"/>
                  <a:gd name="connsiteX146" fmla="*/ 87466 w 312710"/>
                  <a:gd name="connsiteY146" fmla="*/ 789970 h 1130241"/>
                  <a:gd name="connsiteX147" fmla="*/ 90929 w 312710"/>
                  <a:gd name="connsiteY147" fmla="*/ 779579 h 1130241"/>
                  <a:gd name="connsiteX148" fmla="*/ 94393 w 312710"/>
                  <a:gd name="connsiteY148" fmla="*/ 755334 h 1130241"/>
                  <a:gd name="connsiteX149" fmla="*/ 97857 w 312710"/>
                  <a:gd name="connsiteY149" fmla="*/ 744943 h 1130241"/>
                  <a:gd name="connsiteX150" fmla="*/ 66684 w 312710"/>
                  <a:gd name="connsiteY150" fmla="*/ 765725 h 1130241"/>
                  <a:gd name="connsiteX151" fmla="*/ 45902 w 312710"/>
                  <a:gd name="connsiteY151" fmla="*/ 783043 h 1130241"/>
                  <a:gd name="connsiteX152" fmla="*/ 18193 w 312710"/>
                  <a:gd name="connsiteY152" fmla="*/ 789970 h 1130241"/>
                  <a:gd name="connsiteX153" fmla="*/ 875 w 312710"/>
                  <a:gd name="connsiteY153" fmla="*/ 783043 h 1130241"/>
                  <a:gd name="connsiteX154" fmla="*/ 4338 w 312710"/>
                  <a:gd name="connsiteY154" fmla="*/ 769189 h 1130241"/>
                  <a:gd name="connsiteX155" fmla="*/ 21657 w 312710"/>
                  <a:gd name="connsiteY155" fmla="*/ 758798 h 1130241"/>
                  <a:gd name="connsiteX156" fmla="*/ 28584 w 312710"/>
                  <a:gd name="connsiteY156" fmla="*/ 751870 h 1130241"/>
                  <a:gd name="connsiteX157" fmla="*/ 49366 w 312710"/>
                  <a:gd name="connsiteY157" fmla="*/ 738016 h 1130241"/>
                  <a:gd name="connsiteX158" fmla="*/ 56293 w 312710"/>
                  <a:gd name="connsiteY158" fmla="*/ 727625 h 1130241"/>
                  <a:gd name="connsiteX159" fmla="*/ 66684 w 312710"/>
                  <a:gd name="connsiteY159" fmla="*/ 717234 h 1130241"/>
                  <a:gd name="connsiteX160" fmla="*/ 70147 w 312710"/>
                  <a:gd name="connsiteY160" fmla="*/ 706843 h 1130241"/>
                  <a:gd name="connsiteX161" fmla="*/ 77075 w 312710"/>
                  <a:gd name="connsiteY161" fmla="*/ 696452 h 1130241"/>
                  <a:gd name="connsiteX162" fmla="*/ 80538 w 312710"/>
                  <a:gd name="connsiteY162" fmla="*/ 686061 h 1130241"/>
                  <a:gd name="connsiteX163" fmla="*/ 90929 w 312710"/>
                  <a:gd name="connsiteY163" fmla="*/ 682598 h 1130241"/>
                  <a:gd name="connsiteX164" fmla="*/ 97857 w 312710"/>
                  <a:gd name="connsiteY164" fmla="*/ 675670 h 1130241"/>
                  <a:gd name="connsiteX165" fmla="*/ 90929 w 312710"/>
                  <a:gd name="connsiteY165" fmla="*/ 668743 h 1130241"/>
                  <a:gd name="connsiteX166" fmla="*/ 56293 w 312710"/>
                  <a:gd name="connsiteY166" fmla="*/ 661816 h 1130241"/>
                  <a:gd name="connsiteX167" fmla="*/ 49366 w 312710"/>
                  <a:gd name="connsiteY167" fmla="*/ 651425 h 1130241"/>
                  <a:gd name="connsiteX168" fmla="*/ 38975 w 312710"/>
                  <a:gd name="connsiteY168" fmla="*/ 644498 h 1130241"/>
                  <a:gd name="connsiteX169" fmla="*/ 42438 w 312710"/>
                  <a:gd name="connsiteY169" fmla="*/ 634107 h 1130241"/>
                  <a:gd name="connsiteX170" fmla="*/ 59757 w 312710"/>
                  <a:gd name="connsiteY170" fmla="*/ 623716 h 1130241"/>
                  <a:gd name="connsiteX171" fmla="*/ 73611 w 312710"/>
                  <a:gd name="connsiteY171" fmla="*/ 602934 h 1130241"/>
                  <a:gd name="connsiteX172" fmla="*/ 80538 w 312710"/>
                  <a:gd name="connsiteY172" fmla="*/ 582152 h 1130241"/>
                  <a:gd name="connsiteX173" fmla="*/ 77075 w 312710"/>
                  <a:gd name="connsiteY173" fmla="*/ 537125 h 1130241"/>
                  <a:gd name="connsiteX174" fmla="*/ 59757 w 312710"/>
                  <a:gd name="connsiteY174" fmla="*/ 516343 h 1130241"/>
                  <a:gd name="connsiteX175" fmla="*/ 52829 w 312710"/>
                  <a:gd name="connsiteY175" fmla="*/ 505952 h 1130241"/>
                  <a:gd name="connsiteX176" fmla="*/ 52829 w 312710"/>
                  <a:gd name="connsiteY176" fmla="*/ 485170 h 1130241"/>
                  <a:gd name="connsiteX177" fmla="*/ 66684 w 312710"/>
                  <a:gd name="connsiteY177" fmla="*/ 481707 h 1130241"/>
                  <a:gd name="connsiteX178" fmla="*/ 66684 w 312710"/>
                  <a:gd name="connsiteY178" fmla="*/ 433216 h 1130241"/>
                  <a:gd name="connsiteX179" fmla="*/ 38975 w 312710"/>
                  <a:gd name="connsiteY179" fmla="*/ 422825 h 1130241"/>
                  <a:gd name="connsiteX180" fmla="*/ 11266 w 312710"/>
                  <a:gd name="connsiteY180" fmla="*/ 426289 h 1130241"/>
                  <a:gd name="connsiteX181" fmla="*/ 25120 w 312710"/>
                  <a:gd name="connsiteY181" fmla="*/ 398579 h 1130241"/>
                  <a:gd name="connsiteX182" fmla="*/ 28584 w 312710"/>
                  <a:gd name="connsiteY182" fmla="*/ 388189 h 1130241"/>
                  <a:gd name="connsiteX183" fmla="*/ 49366 w 312710"/>
                  <a:gd name="connsiteY183" fmla="*/ 367407 h 1130241"/>
                  <a:gd name="connsiteX184" fmla="*/ 56293 w 312710"/>
                  <a:gd name="connsiteY184" fmla="*/ 360479 h 1130241"/>
                  <a:gd name="connsiteX185" fmla="*/ 70147 w 312710"/>
                  <a:gd name="connsiteY185" fmla="*/ 336234 h 1130241"/>
                  <a:gd name="connsiteX186" fmla="*/ 90929 w 312710"/>
                  <a:gd name="connsiteY186" fmla="*/ 325843 h 1130241"/>
                  <a:gd name="connsiteX187" fmla="*/ 94393 w 312710"/>
                  <a:gd name="connsiteY187" fmla="*/ 260034 h 1130241"/>
                  <a:gd name="connsiteX188" fmla="*/ 97857 w 312710"/>
                  <a:gd name="connsiteY188" fmla="*/ 246179 h 1130241"/>
                  <a:gd name="connsiteX189" fmla="*/ 87466 w 312710"/>
                  <a:gd name="connsiteY189" fmla="*/ 221934 h 1130241"/>
                  <a:gd name="connsiteX190" fmla="*/ 63220 w 312710"/>
                  <a:gd name="connsiteY190" fmla="*/ 211543 h 1130241"/>
                  <a:gd name="connsiteX191" fmla="*/ 38975 w 312710"/>
                  <a:gd name="connsiteY191" fmla="*/ 201152 h 1130241"/>
                  <a:gd name="connsiteX192" fmla="*/ 14729 w 312710"/>
                  <a:gd name="connsiteY192" fmla="*/ 211543 h 1130241"/>
                  <a:gd name="connsiteX193" fmla="*/ 875 w 312710"/>
                  <a:gd name="connsiteY193" fmla="*/ 228861 h 1130241"/>
                  <a:gd name="connsiteX194" fmla="*/ 4338 w 312710"/>
                  <a:gd name="connsiteY194" fmla="*/ 208079 h 1130241"/>
                  <a:gd name="connsiteX195" fmla="*/ 14729 w 312710"/>
                  <a:gd name="connsiteY195" fmla="*/ 197689 h 1130241"/>
                  <a:gd name="connsiteX196" fmla="*/ 45902 w 312710"/>
                  <a:gd name="connsiteY196" fmla="*/ 176907 h 1130241"/>
                  <a:gd name="connsiteX197" fmla="*/ 59757 w 312710"/>
                  <a:gd name="connsiteY197" fmla="*/ 173443 h 1130241"/>
                  <a:gd name="connsiteX198" fmla="*/ 70147 w 312710"/>
                  <a:gd name="connsiteY198" fmla="*/ 166516 h 1130241"/>
                  <a:gd name="connsiteX199" fmla="*/ 77075 w 312710"/>
                  <a:gd name="connsiteY199" fmla="*/ 159589 h 1130241"/>
                  <a:gd name="connsiteX200" fmla="*/ 94393 w 312710"/>
                  <a:gd name="connsiteY200" fmla="*/ 156125 h 1130241"/>
                  <a:gd name="connsiteX201" fmla="*/ 97857 w 312710"/>
                  <a:gd name="connsiteY201" fmla="*/ 145734 h 1130241"/>
                  <a:gd name="connsiteX202" fmla="*/ 111711 w 312710"/>
                  <a:gd name="connsiteY202" fmla="*/ 131879 h 1130241"/>
                  <a:gd name="connsiteX203" fmla="*/ 108247 w 312710"/>
                  <a:gd name="connsiteY203" fmla="*/ 121489 h 1130241"/>
                  <a:gd name="connsiteX204" fmla="*/ 101320 w 312710"/>
                  <a:gd name="connsiteY204" fmla="*/ 114561 h 1130241"/>
                  <a:gd name="connsiteX205" fmla="*/ 77075 w 312710"/>
                  <a:gd name="connsiteY205" fmla="*/ 100707 h 1130241"/>
                  <a:gd name="connsiteX206" fmla="*/ 66684 w 312710"/>
                  <a:gd name="connsiteY206" fmla="*/ 97243 h 1130241"/>
                  <a:gd name="connsiteX207" fmla="*/ 45902 w 312710"/>
                  <a:gd name="connsiteY207" fmla="*/ 100707 h 1130241"/>
                  <a:gd name="connsiteX208" fmla="*/ 56293 w 312710"/>
                  <a:gd name="connsiteY208" fmla="*/ 97243 h 1130241"/>
                  <a:gd name="connsiteX209" fmla="*/ 84002 w 312710"/>
                  <a:gd name="connsiteY209" fmla="*/ 93779 h 1130241"/>
                  <a:gd name="connsiteX210" fmla="*/ 101320 w 312710"/>
                  <a:gd name="connsiteY210" fmla="*/ 90316 h 1130241"/>
                  <a:gd name="connsiteX211" fmla="*/ 111711 w 312710"/>
                  <a:gd name="connsiteY211" fmla="*/ 79925 h 1130241"/>
                  <a:gd name="connsiteX212" fmla="*/ 118638 w 312710"/>
                  <a:gd name="connsiteY212" fmla="*/ 59143 h 1130241"/>
                  <a:gd name="connsiteX213" fmla="*/ 115175 w 312710"/>
                  <a:gd name="connsiteY213" fmla="*/ 41825 h 1130241"/>
                  <a:gd name="connsiteX214" fmla="*/ 111711 w 312710"/>
                  <a:gd name="connsiteY214" fmla="*/ 31434 h 1130241"/>
                  <a:gd name="connsiteX215" fmla="*/ 115175 w 312710"/>
                  <a:gd name="connsiteY215" fmla="*/ 21043 h 1130241"/>
                  <a:gd name="connsiteX216" fmla="*/ 115175 w 312710"/>
                  <a:gd name="connsiteY216" fmla="*/ 3725 h 113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312710" h="1130241">
                    <a:moveTo>
                      <a:pt x="115175" y="3725"/>
                    </a:moveTo>
                    <a:lnTo>
                      <a:pt x="115175" y="3725"/>
                    </a:lnTo>
                    <a:cubicBezTo>
                      <a:pt x="128422" y="2521"/>
                      <a:pt x="173712" y="-4020"/>
                      <a:pt x="187911" y="3725"/>
                    </a:cubicBezTo>
                    <a:cubicBezTo>
                      <a:pt x="193079" y="6544"/>
                      <a:pt x="188742" y="15778"/>
                      <a:pt x="191375" y="21043"/>
                    </a:cubicBezTo>
                    <a:cubicBezTo>
                      <a:pt x="193706" y="25705"/>
                      <a:pt x="207041" y="36087"/>
                      <a:pt x="212157" y="38361"/>
                    </a:cubicBezTo>
                    <a:cubicBezTo>
                      <a:pt x="218829" y="41327"/>
                      <a:pt x="232938" y="45289"/>
                      <a:pt x="232938" y="45289"/>
                    </a:cubicBezTo>
                    <a:cubicBezTo>
                      <a:pt x="235247" y="48752"/>
                      <a:pt x="236336" y="53473"/>
                      <a:pt x="239866" y="55679"/>
                    </a:cubicBezTo>
                    <a:cubicBezTo>
                      <a:pt x="246058" y="59549"/>
                      <a:pt x="260647" y="62607"/>
                      <a:pt x="260647" y="62607"/>
                    </a:cubicBezTo>
                    <a:cubicBezTo>
                      <a:pt x="262956" y="64916"/>
                      <a:pt x="264543" y="68321"/>
                      <a:pt x="267575" y="69534"/>
                    </a:cubicBezTo>
                    <a:cubicBezTo>
                      <a:pt x="276415" y="73070"/>
                      <a:pt x="295284" y="76461"/>
                      <a:pt x="295284" y="76461"/>
                    </a:cubicBezTo>
                    <a:cubicBezTo>
                      <a:pt x="297593" y="78770"/>
                      <a:pt x="299411" y="81709"/>
                      <a:pt x="302211" y="83389"/>
                    </a:cubicBezTo>
                    <a:cubicBezTo>
                      <a:pt x="305342" y="85267"/>
                      <a:pt x="313757" y="83388"/>
                      <a:pt x="312602" y="86852"/>
                    </a:cubicBezTo>
                    <a:cubicBezTo>
                      <a:pt x="310969" y="91750"/>
                      <a:pt x="303645" y="92146"/>
                      <a:pt x="298747" y="93779"/>
                    </a:cubicBezTo>
                    <a:cubicBezTo>
                      <a:pt x="293162" y="95641"/>
                      <a:pt x="287140" y="95815"/>
                      <a:pt x="281429" y="97243"/>
                    </a:cubicBezTo>
                    <a:cubicBezTo>
                      <a:pt x="277887" y="98129"/>
                      <a:pt x="274502" y="99552"/>
                      <a:pt x="271038" y="100707"/>
                    </a:cubicBezTo>
                    <a:cubicBezTo>
                      <a:pt x="262956" y="99552"/>
                      <a:pt x="254413" y="100174"/>
                      <a:pt x="246793" y="97243"/>
                    </a:cubicBezTo>
                    <a:cubicBezTo>
                      <a:pt x="239022" y="94254"/>
                      <a:pt x="233457" y="87113"/>
                      <a:pt x="226011" y="83389"/>
                    </a:cubicBezTo>
                    <a:cubicBezTo>
                      <a:pt x="207899" y="74332"/>
                      <a:pt x="217166" y="77713"/>
                      <a:pt x="198302" y="72998"/>
                    </a:cubicBezTo>
                    <a:cubicBezTo>
                      <a:pt x="195993" y="76462"/>
                      <a:pt x="192059" y="79283"/>
                      <a:pt x="191375" y="83389"/>
                    </a:cubicBezTo>
                    <a:cubicBezTo>
                      <a:pt x="187777" y="104971"/>
                      <a:pt x="204659" y="83957"/>
                      <a:pt x="187911" y="100707"/>
                    </a:cubicBezTo>
                    <a:cubicBezTo>
                      <a:pt x="183293" y="99552"/>
                      <a:pt x="178315" y="99372"/>
                      <a:pt x="174057" y="97243"/>
                    </a:cubicBezTo>
                    <a:cubicBezTo>
                      <a:pt x="165034" y="92731"/>
                      <a:pt x="167617" y="87828"/>
                      <a:pt x="163666" y="79925"/>
                    </a:cubicBezTo>
                    <a:cubicBezTo>
                      <a:pt x="161804" y="76202"/>
                      <a:pt x="159047" y="72998"/>
                      <a:pt x="156738" y="69534"/>
                    </a:cubicBezTo>
                    <a:cubicBezTo>
                      <a:pt x="155584" y="62607"/>
                      <a:pt x="155496" y="55414"/>
                      <a:pt x="153275" y="48752"/>
                    </a:cubicBezTo>
                    <a:cubicBezTo>
                      <a:pt x="151959" y="44803"/>
                      <a:pt x="150510" y="38361"/>
                      <a:pt x="146347" y="38361"/>
                    </a:cubicBezTo>
                    <a:cubicBezTo>
                      <a:pt x="142696" y="38361"/>
                      <a:pt x="144038" y="45288"/>
                      <a:pt x="142884" y="48752"/>
                    </a:cubicBezTo>
                    <a:cubicBezTo>
                      <a:pt x="141729" y="59143"/>
                      <a:pt x="140898" y="69575"/>
                      <a:pt x="139420" y="79925"/>
                    </a:cubicBezTo>
                    <a:cubicBezTo>
                      <a:pt x="137670" y="92172"/>
                      <a:pt x="130674" y="103571"/>
                      <a:pt x="142884" y="114561"/>
                    </a:cubicBezTo>
                    <a:cubicBezTo>
                      <a:pt x="151997" y="122763"/>
                      <a:pt x="168525" y="127727"/>
                      <a:pt x="180984" y="131879"/>
                    </a:cubicBezTo>
                    <a:cubicBezTo>
                      <a:pt x="183293" y="134188"/>
                      <a:pt x="185111" y="137127"/>
                      <a:pt x="187911" y="138807"/>
                    </a:cubicBezTo>
                    <a:cubicBezTo>
                      <a:pt x="191042" y="140685"/>
                      <a:pt x="194671" y="141888"/>
                      <a:pt x="198302" y="142270"/>
                    </a:cubicBezTo>
                    <a:cubicBezTo>
                      <a:pt x="216709" y="144208"/>
                      <a:pt x="235247" y="144579"/>
                      <a:pt x="253720" y="145734"/>
                    </a:cubicBezTo>
                    <a:cubicBezTo>
                      <a:pt x="254875" y="149198"/>
                      <a:pt x="257184" y="152474"/>
                      <a:pt x="257184" y="156125"/>
                    </a:cubicBezTo>
                    <a:cubicBezTo>
                      <a:pt x="257184" y="160885"/>
                      <a:pt x="254571" y="165296"/>
                      <a:pt x="253720" y="169979"/>
                    </a:cubicBezTo>
                    <a:cubicBezTo>
                      <a:pt x="252260" y="178011"/>
                      <a:pt x="251411" y="186143"/>
                      <a:pt x="250257" y="194225"/>
                    </a:cubicBezTo>
                    <a:cubicBezTo>
                      <a:pt x="206269" y="185427"/>
                      <a:pt x="255293" y="198563"/>
                      <a:pt x="222547" y="180370"/>
                    </a:cubicBezTo>
                    <a:cubicBezTo>
                      <a:pt x="216164" y="176824"/>
                      <a:pt x="208693" y="175752"/>
                      <a:pt x="201766" y="173443"/>
                    </a:cubicBezTo>
                    <a:lnTo>
                      <a:pt x="191375" y="169979"/>
                    </a:lnTo>
                    <a:cubicBezTo>
                      <a:pt x="189066" y="167670"/>
                      <a:pt x="187545" y="164085"/>
                      <a:pt x="184447" y="163052"/>
                    </a:cubicBezTo>
                    <a:cubicBezTo>
                      <a:pt x="176702" y="160471"/>
                      <a:pt x="168207" y="161190"/>
                      <a:pt x="160202" y="159589"/>
                    </a:cubicBezTo>
                    <a:cubicBezTo>
                      <a:pt x="156622" y="158873"/>
                      <a:pt x="153275" y="157280"/>
                      <a:pt x="149811" y="156125"/>
                    </a:cubicBezTo>
                    <a:cubicBezTo>
                      <a:pt x="136332" y="176344"/>
                      <a:pt x="146347" y="155768"/>
                      <a:pt x="146347" y="180370"/>
                    </a:cubicBezTo>
                    <a:cubicBezTo>
                      <a:pt x="146347" y="187393"/>
                      <a:pt x="143812" y="194191"/>
                      <a:pt x="142884" y="201152"/>
                    </a:cubicBezTo>
                    <a:cubicBezTo>
                      <a:pt x="141502" y="211515"/>
                      <a:pt x="140575" y="221934"/>
                      <a:pt x="139420" y="232325"/>
                    </a:cubicBezTo>
                    <a:cubicBezTo>
                      <a:pt x="142884" y="234634"/>
                      <a:pt x="146088" y="237390"/>
                      <a:pt x="149811" y="239252"/>
                    </a:cubicBezTo>
                    <a:cubicBezTo>
                      <a:pt x="164766" y="246729"/>
                      <a:pt x="196625" y="245517"/>
                      <a:pt x="205229" y="246179"/>
                    </a:cubicBezTo>
                    <a:cubicBezTo>
                      <a:pt x="207538" y="250797"/>
                      <a:pt x="208851" y="256067"/>
                      <a:pt x="212157" y="260034"/>
                    </a:cubicBezTo>
                    <a:cubicBezTo>
                      <a:pt x="217322" y="266232"/>
                      <a:pt x="225846" y="268061"/>
                      <a:pt x="232938" y="270425"/>
                    </a:cubicBezTo>
                    <a:cubicBezTo>
                      <a:pt x="240165" y="292103"/>
                      <a:pt x="244852" y="301793"/>
                      <a:pt x="232938" y="332770"/>
                    </a:cubicBezTo>
                    <a:cubicBezTo>
                      <a:pt x="231959" y="335316"/>
                      <a:pt x="209998" y="319568"/>
                      <a:pt x="208693" y="318916"/>
                    </a:cubicBezTo>
                    <a:cubicBezTo>
                      <a:pt x="202867" y="316003"/>
                      <a:pt x="190004" y="313656"/>
                      <a:pt x="184447" y="311989"/>
                    </a:cubicBezTo>
                    <a:cubicBezTo>
                      <a:pt x="177453" y="309891"/>
                      <a:pt x="163666" y="305061"/>
                      <a:pt x="163666" y="305061"/>
                    </a:cubicBezTo>
                    <a:cubicBezTo>
                      <a:pt x="159048" y="306216"/>
                      <a:pt x="153528" y="305551"/>
                      <a:pt x="149811" y="308525"/>
                    </a:cubicBezTo>
                    <a:cubicBezTo>
                      <a:pt x="141848" y="314896"/>
                      <a:pt x="148768" y="328263"/>
                      <a:pt x="153275" y="332770"/>
                    </a:cubicBezTo>
                    <a:cubicBezTo>
                      <a:pt x="155857" y="335352"/>
                      <a:pt x="160202" y="335079"/>
                      <a:pt x="163666" y="336234"/>
                    </a:cubicBezTo>
                    <a:cubicBezTo>
                      <a:pt x="171326" y="343894"/>
                      <a:pt x="176162" y="347372"/>
                      <a:pt x="180984" y="357016"/>
                    </a:cubicBezTo>
                    <a:cubicBezTo>
                      <a:pt x="182617" y="360282"/>
                      <a:pt x="183562" y="363865"/>
                      <a:pt x="184447" y="367407"/>
                    </a:cubicBezTo>
                    <a:cubicBezTo>
                      <a:pt x="185875" y="373118"/>
                      <a:pt x="183748" y="380562"/>
                      <a:pt x="187911" y="384725"/>
                    </a:cubicBezTo>
                    <a:cubicBezTo>
                      <a:pt x="192305" y="389118"/>
                      <a:pt x="219248" y="393763"/>
                      <a:pt x="226011" y="395116"/>
                    </a:cubicBezTo>
                    <a:cubicBezTo>
                      <a:pt x="229475" y="399734"/>
                      <a:pt x="236402" y="403197"/>
                      <a:pt x="236402" y="408970"/>
                    </a:cubicBezTo>
                    <a:cubicBezTo>
                      <a:pt x="236402" y="422252"/>
                      <a:pt x="213639" y="412662"/>
                      <a:pt x="212157" y="412434"/>
                    </a:cubicBezTo>
                    <a:cubicBezTo>
                      <a:pt x="201824" y="410844"/>
                      <a:pt x="191375" y="410125"/>
                      <a:pt x="180984" y="408970"/>
                    </a:cubicBezTo>
                    <a:cubicBezTo>
                      <a:pt x="172902" y="410125"/>
                      <a:pt x="164198" y="409118"/>
                      <a:pt x="156738" y="412434"/>
                    </a:cubicBezTo>
                    <a:cubicBezTo>
                      <a:pt x="152934" y="414125"/>
                      <a:pt x="150000" y="418667"/>
                      <a:pt x="149811" y="422825"/>
                    </a:cubicBezTo>
                    <a:cubicBezTo>
                      <a:pt x="148814" y="444769"/>
                      <a:pt x="151590" y="466732"/>
                      <a:pt x="153275" y="488634"/>
                    </a:cubicBezTo>
                    <a:cubicBezTo>
                      <a:pt x="153901" y="496774"/>
                      <a:pt x="153423" y="505419"/>
                      <a:pt x="156738" y="512879"/>
                    </a:cubicBezTo>
                    <a:cubicBezTo>
                      <a:pt x="158429" y="516683"/>
                      <a:pt x="163406" y="517945"/>
                      <a:pt x="167129" y="519807"/>
                    </a:cubicBezTo>
                    <a:cubicBezTo>
                      <a:pt x="170395" y="521440"/>
                      <a:pt x="173998" y="522309"/>
                      <a:pt x="177520" y="523270"/>
                    </a:cubicBezTo>
                    <a:cubicBezTo>
                      <a:pt x="186705" y="525775"/>
                      <a:pt x="195993" y="527889"/>
                      <a:pt x="205229" y="530198"/>
                    </a:cubicBezTo>
                    <a:cubicBezTo>
                      <a:pt x="207538" y="532507"/>
                      <a:pt x="209357" y="535445"/>
                      <a:pt x="212157" y="537125"/>
                    </a:cubicBezTo>
                    <a:cubicBezTo>
                      <a:pt x="215287" y="539003"/>
                      <a:pt x="219696" y="538308"/>
                      <a:pt x="222547" y="540589"/>
                    </a:cubicBezTo>
                    <a:cubicBezTo>
                      <a:pt x="225798" y="543189"/>
                      <a:pt x="226875" y="547729"/>
                      <a:pt x="229475" y="550979"/>
                    </a:cubicBezTo>
                    <a:cubicBezTo>
                      <a:pt x="231515" y="553529"/>
                      <a:pt x="234093" y="555598"/>
                      <a:pt x="236402" y="557907"/>
                    </a:cubicBezTo>
                    <a:cubicBezTo>
                      <a:pt x="220238" y="560216"/>
                      <a:pt x="203401" y="559671"/>
                      <a:pt x="187911" y="564834"/>
                    </a:cubicBezTo>
                    <a:cubicBezTo>
                      <a:pt x="184447" y="565989"/>
                      <a:pt x="186080" y="571959"/>
                      <a:pt x="184447" y="575225"/>
                    </a:cubicBezTo>
                    <a:cubicBezTo>
                      <a:pt x="178674" y="586771"/>
                      <a:pt x="177521" y="585616"/>
                      <a:pt x="167129" y="592543"/>
                    </a:cubicBezTo>
                    <a:cubicBezTo>
                      <a:pt x="164820" y="596007"/>
                      <a:pt x="162064" y="599211"/>
                      <a:pt x="160202" y="602934"/>
                    </a:cubicBezTo>
                    <a:cubicBezTo>
                      <a:pt x="155412" y="612514"/>
                      <a:pt x="153413" y="628842"/>
                      <a:pt x="160202" y="637570"/>
                    </a:cubicBezTo>
                    <a:cubicBezTo>
                      <a:pt x="164685" y="643334"/>
                      <a:pt x="174057" y="642189"/>
                      <a:pt x="180984" y="644498"/>
                    </a:cubicBezTo>
                    <a:lnTo>
                      <a:pt x="191375" y="647961"/>
                    </a:lnTo>
                    <a:cubicBezTo>
                      <a:pt x="192840" y="649426"/>
                      <a:pt x="206261" y="660784"/>
                      <a:pt x="201766" y="665279"/>
                    </a:cubicBezTo>
                    <a:cubicBezTo>
                      <a:pt x="199184" y="667861"/>
                      <a:pt x="194839" y="662970"/>
                      <a:pt x="191375" y="661816"/>
                    </a:cubicBezTo>
                    <a:cubicBezTo>
                      <a:pt x="177676" y="648119"/>
                      <a:pt x="178926" y="645822"/>
                      <a:pt x="146347" y="658352"/>
                    </a:cubicBezTo>
                    <a:cubicBezTo>
                      <a:pt x="141528" y="660206"/>
                      <a:pt x="141729" y="667589"/>
                      <a:pt x="139420" y="672207"/>
                    </a:cubicBezTo>
                    <a:cubicBezTo>
                      <a:pt x="138266" y="676825"/>
                      <a:pt x="137265" y="681484"/>
                      <a:pt x="135957" y="686061"/>
                    </a:cubicBezTo>
                    <a:cubicBezTo>
                      <a:pt x="132524" y="698077"/>
                      <a:pt x="127561" y="702540"/>
                      <a:pt x="135957" y="717234"/>
                    </a:cubicBezTo>
                    <a:cubicBezTo>
                      <a:pt x="137768" y="720404"/>
                      <a:pt x="142805" y="719813"/>
                      <a:pt x="146347" y="720698"/>
                    </a:cubicBezTo>
                    <a:cubicBezTo>
                      <a:pt x="152059" y="722126"/>
                      <a:pt x="157893" y="723007"/>
                      <a:pt x="163666" y="724161"/>
                    </a:cubicBezTo>
                    <a:cubicBezTo>
                      <a:pt x="165975" y="726470"/>
                      <a:pt x="167793" y="729409"/>
                      <a:pt x="170593" y="731089"/>
                    </a:cubicBezTo>
                    <a:cubicBezTo>
                      <a:pt x="173724" y="732967"/>
                      <a:pt x="178179" y="732215"/>
                      <a:pt x="180984" y="734552"/>
                    </a:cubicBezTo>
                    <a:cubicBezTo>
                      <a:pt x="185003" y="737901"/>
                      <a:pt x="204566" y="768360"/>
                      <a:pt x="205229" y="769189"/>
                    </a:cubicBezTo>
                    <a:cubicBezTo>
                      <a:pt x="209309" y="774289"/>
                      <a:pt x="214745" y="778162"/>
                      <a:pt x="219084" y="783043"/>
                    </a:cubicBezTo>
                    <a:cubicBezTo>
                      <a:pt x="250883" y="818816"/>
                      <a:pt x="220684" y="788107"/>
                      <a:pt x="239866" y="807289"/>
                    </a:cubicBezTo>
                    <a:cubicBezTo>
                      <a:pt x="238711" y="814216"/>
                      <a:pt x="237779" y="821184"/>
                      <a:pt x="236402" y="828070"/>
                    </a:cubicBezTo>
                    <a:cubicBezTo>
                      <a:pt x="235468" y="832738"/>
                      <a:pt x="236746" y="839069"/>
                      <a:pt x="232938" y="841925"/>
                    </a:cubicBezTo>
                    <a:cubicBezTo>
                      <a:pt x="230017" y="844116"/>
                      <a:pt x="226011" y="839616"/>
                      <a:pt x="222547" y="838461"/>
                    </a:cubicBezTo>
                    <a:cubicBezTo>
                      <a:pt x="214062" y="825733"/>
                      <a:pt x="214342" y="827699"/>
                      <a:pt x="208693" y="810752"/>
                    </a:cubicBezTo>
                    <a:cubicBezTo>
                      <a:pt x="207188" y="806236"/>
                      <a:pt x="207104" y="801273"/>
                      <a:pt x="205229" y="796898"/>
                    </a:cubicBezTo>
                    <a:cubicBezTo>
                      <a:pt x="203589" y="793072"/>
                      <a:pt x="199993" y="790311"/>
                      <a:pt x="198302" y="786507"/>
                    </a:cubicBezTo>
                    <a:cubicBezTo>
                      <a:pt x="195336" y="779834"/>
                      <a:pt x="191375" y="765725"/>
                      <a:pt x="191375" y="765725"/>
                    </a:cubicBezTo>
                    <a:cubicBezTo>
                      <a:pt x="190220" y="754180"/>
                      <a:pt x="193546" y="741232"/>
                      <a:pt x="187911" y="731089"/>
                    </a:cubicBezTo>
                    <a:cubicBezTo>
                      <a:pt x="185599" y="726928"/>
                      <a:pt x="177104" y="730895"/>
                      <a:pt x="174057" y="734552"/>
                    </a:cubicBezTo>
                    <a:cubicBezTo>
                      <a:pt x="170288" y="739074"/>
                      <a:pt x="171561" y="746063"/>
                      <a:pt x="170593" y="751870"/>
                    </a:cubicBezTo>
                    <a:cubicBezTo>
                      <a:pt x="165640" y="781588"/>
                      <a:pt x="172117" y="768634"/>
                      <a:pt x="160202" y="786507"/>
                    </a:cubicBezTo>
                    <a:cubicBezTo>
                      <a:pt x="157318" y="821117"/>
                      <a:pt x="153275" y="864064"/>
                      <a:pt x="153275" y="897343"/>
                    </a:cubicBezTo>
                    <a:cubicBezTo>
                      <a:pt x="153275" y="903230"/>
                      <a:pt x="155584" y="908888"/>
                      <a:pt x="156738" y="914661"/>
                    </a:cubicBezTo>
                    <a:cubicBezTo>
                      <a:pt x="161356" y="913507"/>
                      <a:pt x="166016" y="912506"/>
                      <a:pt x="170593" y="911198"/>
                    </a:cubicBezTo>
                    <a:cubicBezTo>
                      <a:pt x="174104" y="910195"/>
                      <a:pt x="177333" y="907734"/>
                      <a:pt x="180984" y="907734"/>
                    </a:cubicBezTo>
                    <a:cubicBezTo>
                      <a:pt x="185744" y="907734"/>
                      <a:pt x="190220" y="910043"/>
                      <a:pt x="194838" y="911198"/>
                    </a:cubicBezTo>
                    <a:cubicBezTo>
                      <a:pt x="197147" y="914662"/>
                      <a:pt x="199904" y="917866"/>
                      <a:pt x="201766" y="921589"/>
                    </a:cubicBezTo>
                    <a:cubicBezTo>
                      <a:pt x="203399" y="924854"/>
                      <a:pt x="203351" y="928849"/>
                      <a:pt x="205229" y="931979"/>
                    </a:cubicBezTo>
                    <a:cubicBezTo>
                      <a:pt x="206909" y="934779"/>
                      <a:pt x="210066" y="936398"/>
                      <a:pt x="212157" y="938907"/>
                    </a:cubicBezTo>
                    <a:cubicBezTo>
                      <a:pt x="215852" y="943342"/>
                      <a:pt x="219084" y="948143"/>
                      <a:pt x="222547" y="952761"/>
                    </a:cubicBezTo>
                    <a:cubicBezTo>
                      <a:pt x="223702" y="958534"/>
                      <a:pt x="224149" y="964494"/>
                      <a:pt x="226011" y="970079"/>
                    </a:cubicBezTo>
                    <a:cubicBezTo>
                      <a:pt x="231026" y="985124"/>
                      <a:pt x="234864" y="984246"/>
                      <a:pt x="243329" y="997789"/>
                    </a:cubicBezTo>
                    <a:cubicBezTo>
                      <a:pt x="246066" y="1002167"/>
                      <a:pt x="247948" y="1007025"/>
                      <a:pt x="250257" y="1011643"/>
                    </a:cubicBezTo>
                    <a:cubicBezTo>
                      <a:pt x="253720" y="1025498"/>
                      <a:pt x="257846" y="1039203"/>
                      <a:pt x="260647" y="1053207"/>
                    </a:cubicBezTo>
                    <a:cubicBezTo>
                      <a:pt x="265045" y="1075193"/>
                      <a:pt x="262683" y="1064814"/>
                      <a:pt x="267575" y="1084379"/>
                    </a:cubicBezTo>
                    <a:cubicBezTo>
                      <a:pt x="268729" y="1097079"/>
                      <a:pt x="268171" y="1110053"/>
                      <a:pt x="271038" y="1122479"/>
                    </a:cubicBezTo>
                    <a:cubicBezTo>
                      <a:pt x="271772" y="1125661"/>
                      <a:pt x="277504" y="1132640"/>
                      <a:pt x="277966" y="1129407"/>
                    </a:cubicBezTo>
                    <a:cubicBezTo>
                      <a:pt x="279445" y="1119057"/>
                      <a:pt x="276092" y="1108567"/>
                      <a:pt x="274502" y="1098234"/>
                    </a:cubicBezTo>
                    <a:cubicBezTo>
                      <a:pt x="273778" y="1093529"/>
                      <a:pt x="274012" y="1088096"/>
                      <a:pt x="271038" y="1084379"/>
                    </a:cubicBezTo>
                    <a:cubicBezTo>
                      <a:pt x="268757" y="1081528"/>
                      <a:pt x="264111" y="1082070"/>
                      <a:pt x="260647" y="1080916"/>
                    </a:cubicBezTo>
                    <a:cubicBezTo>
                      <a:pt x="254299" y="1061868"/>
                      <a:pt x="260998" y="1078931"/>
                      <a:pt x="250257" y="1060134"/>
                    </a:cubicBezTo>
                    <a:cubicBezTo>
                      <a:pt x="237121" y="1037147"/>
                      <a:pt x="248196" y="1055325"/>
                      <a:pt x="239866" y="1035889"/>
                    </a:cubicBezTo>
                    <a:cubicBezTo>
                      <a:pt x="221651" y="993389"/>
                      <a:pt x="243400" y="1046422"/>
                      <a:pt x="226011" y="1011643"/>
                    </a:cubicBezTo>
                    <a:cubicBezTo>
                      <a:pt x="221829" y="1003278"/>
                      <a:pt x="223890" y="997477"/>
                      <a:pt x="215620" y="990861"/>
                    </a:cubicBezTo>
                    <a:cubicBezTo>
                      <a:pt x="212769" y="988580"/>
                      <a:pt x="208693" y="988552"/>
                      <a:pt x="205229" y="987398"/>
                    </a:cubicBezTo>
                    <a:cubicBezTo>
                      <a:pt x="200490" y="977919"/>
                      <a:pt x="197902" y="971310"/>
                      <a:pt x="191375" y="963152"/>
                    </a:cubicBezTo>
                    <a:cubicBezTo>
                      <a:pt x="189335" y="960602"/>
                      <a:pt x="186756" y="958534"/>
                      <a:pt x="184447" y="956225"/>
                    </a:cubicBezTo>
                    <a:cubicBezTo>
                      <a:pt x="175745" y="930114"/>
                      <a:pt x="187482" y="962293"/>
                      <a:pt x="174057" y="935443"/>
                    </a:cubicBezTo>
                    <a:cubicBezTo>
                      <a:pt x="169918" y="927165"/>
                      <a:pt x="170872" y="918404"/>
                      <a:pt x="163666" y="911198"/>
                    </a:cubicBezTo>
                    <a:cubicBezTo>
                      <a:pt x="161084" y="908616"/>
                      <a:pt x="156739" y="908889"/>
                      <a:pt x="153275" y="907734"/>
                    </a:cubicBezTo>
                    <a:cubicBezTo>
                      <a:pt x="146567" y="887613"/>
                      <a:pt x="153925" y="905694"/>
                      <a:pt x="135957" y="880025"/>
                    </a:cubicBezTo>
                    <a:cubicBezTo>
                      <a:pt x="132096" y="874510"/>
                      <a:pt x="129479" y="868185"/>
                      <a:pt x="125566" y="862707"/>
                    </a:cubicBezTo>
                    <a:cubicBezTo>
                      <a:pt x="107936" y="838025"/>
                      <a:pt x="131246" y="880996"/>
                      <a:pt x="111711" y="841925"/>
                    </a:cubicBezTo>
                    <a:cubicBezTo>
                      <a:pt x="112866" y="831534"/>
                      <a:pt x="115175" y="821207"/>
                      <a:pt x="115175" y="810752"/>
                    </a:cubicBezTo>
                    <a:cubicBezTo>
                      <a:pt x="115175" y="807101"/>
                      <a:pt x="113149" y="817787"/>
                      <a:pt x="111711" y="821143"/>
                    </a:cubicBezTo>
                    <a:cubicBezTo>
                      <a:pt x="109677" y="825889"/>
                      <a:pt x="107441" y="830570"/>
                      <a:pt x="104784" y="834998"/>
                    </a:cubicBezTo>
                    <a:cubicBezTo>
                      <a:pt x="100501" y="842137"/>
                      <a:pt x="90929" y="855779"/>
                      <a:pt x="90929" y="855779"/>
                    </a:cubicBezTo>
                    <a:cubicBezTo>
                      <a:pt x="89775" y="859243"/>
                      <a:pt x="90048" y="863588"/>
                      <a:pt x="87466" y="866170"/>
                    </a:cubicBezTo>
                    <a:cubicBezTo>
                      <a:pt x="77075" y="876562"/>
                      <a:pt x="49366" y="860398"/>
                      <a:pt x="45902" y="859243"/>
                    </a:cubicBezTo>
                    <a:cubicBezTo>
                      <a:pt x="52103" y="840643"/>
                      <a:pt x="46278" y="854124"/>
                      <a:pt x="63220" y="831534"/>
                    </a:cubicBezTo>
                    <a:cubicBezTo>
                      <a:pt x="65718" y="828204"/>
                      <a:pt x="68285" y="824866"/>
                      <a:pt x="70147" y="821143"/>
                    </a:cubicBezTo>
                    <a:cubicBezTo>
                      <a:pt x="71780" y="817877"/>
                      <a:pt x="71330" y="813603"/>
                      <a:pt x="73611" y="810752"/>
                    </a:cubicBezTo>
                    <a:cubicBezTo>
                      <a:pt x="76212" y="807501"/>
                      <a:pt x="80538" y="806134"/>
                      <a:pt x="84002" y="803825"/>
                    </a:cubicBezTo>
                    <a:cubicBezTo>
                      <a:pt x="85157" y="799207"/>
                      <a:pt x="86158" y="794547"/>
                      <a:pt x="87466" y="789970"/>
                    </a:cubicBezTo>
                    <a:cubicBezTo>
                      <a:pt x="88469" y="786460"/>
                      <a:pt x="90213" y="783159"/>
                      <a:pt x="90929" y="779579"/>
                    </a:cubicBezTo>
                    <a:cubicBezTo>
                      <a:pt x="92530" y="771574"/>
                      <a:pt x="92792" y="763339"/>
                      <a:pt x="94393" y="755334"/>
                    </a:cubicBezTo>
                    <a:cubicBezTo>
                      <a:pt x="95109" y="751754"/>
                      <a:pt x="101276" y="743661"/>
                      <a:pt x="97857" y="744943"/>
                    </a:cubicBezTo>
                    <a:cubicBezTo>
                      <a:pt x="86164" y="749328"/>
                      <a:pt x="77075" y="758798"/>
                      <a:pt x="66684" y="765725"/>
                    </a:cubicBezTo>
                    <a:cubicBezTo>
                      <a:pt x="43700" y="781047"/>
                      <a:pt x="68569" y="771710"/>
                      <a:pt x="45902" y="783043"/>
                    </a:cubicBezTo>
                    <a:cubicBezTo>
                      <a:pt x="38799" y="786595"/>
                      <a:pt x="24785" y="788652"/>
                      <a:pt x="18193" y="789970"/>
                    </a:cubicBezTo>
                    <a:cubicBezTo>
                      <a:pt x="12420" y="787661"/>
                      <a:pt x="4324" y="788216"/>
                      <a:pt x="875" y="783043"/>
                    </a:cubicBezTo>
                    <a:cubicBezTo>
                      <a:pt x="-1766" y="779082"/>
                      <a:pt x="2209" y="773447"/>
                      <a:pt x="4338" y="769189"/>
                    </a:cubicBezTo>
                    <a:cubicBezTo>
                      <a:pt x="8142" y="761581"/>
                      <a:pt x="14546" y="761168"/>
                      <a:pt x="21657" y="758798"/>
                    </a:cubicBezTo>
                    <a:cubicBezTo>
                      <a:pt x="23966" y="756489"/>
                      <a:pt x="25971" y="753829"/>
                      <a:pt x="28584" y="751870"/>
                    </a:cubicBezTo>
                    <a:cubicBezTo>
                      <a:pt x="35244" y="746875"/>
                      <a:pt x="49366" y="738016"/>
                      <a:pt x="49366" y="738016"/>
                    </a:cubicBezTo>
                    <a:cubicBezTo>
                      <a:pt x="51675" y="734552"/>
                      <a:pt x="53628" y="730823"/>
                      <a:pt x="56293" y="727625"/>
                    </a:cubicBezTo>
                    <a:cubicBezTo>
                      <a:pt x="59429" y="723862"/>
                      <a:pt x="63967" y="721310"/>
                      <a:pt x="66684" y="717234"/>
                    </a:cubicBezTo>
                    <a:cubicBezTo>
                      <a:pt x="68709" y="714196"/>
                      <a:pt x="68514" y="710109"/>
                      <a:pt x="70147" y="706843"/>
                    </a:cubicBezTo>
                    <a:cubicBezTo>
                      <a:pt x="72009" y="703120"/>
                      <a:pt x="74766" y="699916"/>
                      <a:pt x="77075" y="696452"/>
                    </a:cubicBezTo>
                    <a:cubicBezTo>
                      <a:pt x="78229" y="692988"/>
                      <a:pt x="77956" y="688643"/>
                      <a:pt x="80538" y="686061"/>
                    </a:cubicBezTo>
                    <a:cubicBezTo>
                      <a:pt x="83120" y="683479"/>
                      <a:pt x="87798" y="684476"/>
                      <a:pt x="90929" y="682598"/>
                    </a:cubicBezTo>
                    <a:cubicBezTo>
                      <a:pt x="93730" y="680918"/>
                      <a:pt x="95548" y="677979"/>
                      <a:pt x="97857" y="675670"/>
                    </a:cubicBezTo>
                    <a:cubicBezTo>
                      <a:pt x="95548" y="673361"/>
                      <a:pt x="93850" y="670203"/>
                      <a:pt x="90929" y="668743"/>
                    </a:cubicBezTo>
                    <a:cubicBezTo>
                      <a:pt x="85758" y="666158"/>
                      <a:pt x="58908" y="662252"/>
                      <a:pt x="56293" y="661816"/>
                    </a:cubicBezTo>
                    <a:cubicBezTo>
                      <a:pt x="53984" y="658352"/>
                      <a:pt x="52310" y="654369"/>
                      <a:pt x="49366" y="651425"/>
                    </a:cubicBezTo>
                    <a:cubicBezTo>
                      <a:pt x="46422" y="648481"/>
                      <a:pt x="40521" y="648363"/>
                      <a:pt x="38975" y="644498"/>
                    </a:cubicBezTo>
                    <a:cubicBezTo>
                      <a:pt x="37619" y="641108"/>
                      <a:pt x="40560" y="637238"/>
                      <a:pt x="42438" y="634107"/>
                    </a:cubicBezTo>
                    <a:cubicBezTo>
                      <a:pt x="47193" y="626182"/>
                      <a:pt x="51583" y="626440"/>
                      <a:pt x="59757" y="623716"/>
                    </a:cubicBezTo>
                    <a:cubicBezTo>
                      <a:pt x="71212" y="589344"/>
                      <a:pt x="51994" y="641846"/>
                      <a:pt x="73611" y="602934"/>
                    </a:cubicBezTo>
                    <a:cubicBezTo>
                      <a:pt x="77157" y="596551"/>
                      <a:pt x="80538" y="582152"/>
                      <a:pt x="80538" y="582152"/>
                    </a:cubicBezTo>
                    <a:cubicBezTo>
                      <a:pt x="79384" y="567143"/>
                      <a:pt x="79849" y="551920"/>
                      <a:pt x="77075" y="537125"/>
                    </a:cubicBezTo>
                    <a:cubicBezTo>
                      <a:pt x="75827" y="530470"/>
                      <a:pt x="63210" y="520487"/>
                      <a:pt x="59757" y="516343"/>
                    </a:cubicBezTo>
                    <a:cubicBezTo>
                      <a:pt x="57092" y="513145"/>
                      <a:pt x="55138" y="509416"/>
                      <a:pt x="52829" y="505952"/>
                    </a:cubicBezTo>
                    <a:cubicBezTo>
                      <a:pt x="50885" y="500119"/>
                      <a:pt x="45538" y="491003"/>
                      <a:pt x="52829" y="485170"/>
                    </a:cubicBezTo>
                    <a:cubicBezTo>
                      <a:pt x="56546" y="482196"/>
                      <a:pt x="62066" y="482861"/>
                      <a:pt x="66684" y="481707"/>
                    </a:cubicBezTo>
                    <a:cubicBezTo>
                      <a:pt x="70807" y="465212"/>
                      <a:pt x="75870" y="451588"/>
                      <a:pt x="66684" y="433216"/>
                    </a:cubicBezTo>
                    <a:cubicBezTo>
                      <a:pt x="65856" y="431560"/>
                      <a:pt x="43590" y="424363"/>
                      <a:pt x="38975" y="422825"/>
                    </a:cubicBezTo>
                    <a:lnTo>
                      <a:pt x="11266" y="426289"/>
                    </a:lnTo>
                    <a:cubicBezTo>
                      <a:pt x="18150" y="398746"/>
                      <a:pt x="9421" y="426050"/>
                      <a:pt x="25120" y="398579"/>
                    </a:cubicBezTo>
                    <a:cubicBezTo>
                      <a:pt x="26931" y="395409"/>
                      <a:pt x="26343" y="391071"/>
                      <a:pt x="28584" y="388189"/>
                    </a:cubicBezTo>
                    <a:cubicBezTo>
                      <a:pt x="34599" y="380456"/>
                      <a:pt x="42439" y="374334"/>
                      <a:pt x="49366" y="367407"/>
                    </a:cubicBezTo>
                    <a:cubicBezTo>
                      <a:pt x="51675" y="365098"/>
                      <a:pt x="54833" y="363400"/>
                      <a:pt x="56293" y="360479"/>
                    </a:cubicBezTo>
                    <a:cubicBezTo>
                      <a:pt x="59009" y="355047"/>
                      <a:pt x="65252" y="341129"/>
                      <a:pt x="70147" y="336234"/>
                    </a:cubicBezTo>
                    <a:cubicBezTo>
                      <a:pt x="76860" y="329521"/>
                      <a:pt x="82479" y="328660"/>
                      <a:pt x="90929" y="325843"/>
                    </a:cubicBezTo>
                    <a:cubicBezTo>
                      <a:pt x="112368" y="304407"/>
                      <a:pt x="94393" y="325831"/>
                      <a:pt x="94393" y="260034"/>
                    </a:cubicBezTo>
                    <a:cubicBezTo>
                      <a:pt x="94393" y="255274"/>
                      <a:pt x="96702" y="250797"/>
                      <a:pt x="97857" y="246179"/>
                    </a:cubicBezTo>
                    <a:cubicBezTo>
                      <a:pt x="94393" y="238097"/>
                      <a:pt x="93683" y="228151"/>
                      <a:pt x="87466" y="221934"/>
                    </a:cubicBezTo>
                    <a:cubicBezTo>
                      <a:pt x="81248" y="215717"/>
                      <a:pt x="71225" y="215182"/>
                      <a:pt x="63220" y="211543"/>
                    </a:cubicBezTo>
                    <a:cubicBezTo>
                      <a:pt x="39678" y="200842"/>
                      <a:pt x="58806" y="207763"/>
                      <a:pt x="38975" y="201152"/>
                    </a:cubicBezTo>
                    <a:cubicBezTo>
                      <a:pt x="32024" y="202890"/>
                      <a:pt x="19512" y="204368"/>
                      <a:pt x="14729" y="211543"/>
                    </a:cubicBezTo>
                    <a:cubicBezTo>
                      <a:pt x="1061" y="232046"/>
                      <a:pt x="22930" y="221511"/>
                      <a:pt x="875" y="228861"/>
                    </a:cubicBezTo>
                    <a:cubicBezTo>
                      <a:pt x="2029" y="221934"/>
                      <a:pt x="1486" y="214497"/>
                      <a:pt x="4338" y="208079"/>
                    </a:cubicBezTo>
                    <a:cubicBezTo>
                      <a:pt x="6327" y="203603"/>
                      <a:pt x="10863" y="200696"/>
                      <a:pt x="14729" y="197689"/>
                    </a:cubicBezTo>
                    <a:cubicBezTo>
                      <a:pt x="14739" y="197681"/>
                      <a:pt x="40701" y="180374"/>
                      <a:pt x="45902" y="176907"/>
                    </a:cubicBezTo>
                    <a:cubicBezTo>
                      <a:pt x="49863" y="174266"/>
                      <a:pt x="55139" y="174598"/>
                      <a:pt x="59757" y="173443"/>
                    </a:cubicBezTo>
                    <a:cubicBezTo>
                      <a:pt x="63220" y="171134"/>
                      <a:pt x="66897" y="169116"/>
                      <a:pt x="70147" y="166516"/>
                    </a:cubicBezTo>
                    <a:cubicBezTo>
                      <a:pt x="72697" y="164476"/>
                      <a:pt x="74073" y="160875"/>
                      <a:pt x="77075" y="159589"/>
                    </a:cubicBezTo>
                    <a:cubicBezTo>
                      <a:pt x="82486" y="157270"/>
                      <a:pt x="88620" y="157280"/>
                      <a:pt x="94393" y="156125"/>
                    </a:cubicBezTo>
                    <a:cubicBezTo>
                      <a:pt x="95548" y="152661"/>
                      <a:pt x="95275" y="148316"/>
                      <a:pt x="97857" y="145734"/>
                    </a:cubicBezTo>
                    <a:cubicBezTo>
                      <a:pt x="116329" y="127260"/>
                      <a:pt x="102473" y="159590"/>
                      <a:pt x="111711" y="131879"/>
                    </a:cubicBezTo>
                    <a:cubicBezTo>
                      <a:pt x="110556" y="128416"/>
                      <a:pt x="110125" y="124619"/>
                      <a:pt x="108247" y="121489"/>
                    </a:cubicBezTo>
                    <a:cubicBezTo>
                      <a:pt x="106567" y="118689"/>
                      <a:pt x="103870" y="116601"/>
                      <a:pt x="101320" y="114561"/>
                    </a:cubicBezTo>
                    <a:cubicBezTo>
                      <a:pt x="94632" y="109211"/>
                      <a:pt x="84731" y="103988"/>
                      <a:pt x="77075" y="100707"/>
                    </a:cubicBezTo>
                    <a:cubicBezTo>
                      <a:pt x="73719" y="99269"/>
                      <a:pt x="70148" y="98398"/>
                      <a:pt x="66684" y="97243"/>
                    </a:cubicBezTo>
                    <a:cubicBezTo>
                      <a:pt x="59757" y="98398"/>
                      <a:pt x="52925" y="100707"/>
                      <a:pt x="45902" y="100707"/>
                    </a:cubicBezTo>
                    <a:cubicBezTo>
                      <a:pt x="42251" y="100707"/>
                      <a:pt x="52701" y="97896"/>
                      <a:pt x="56293" y="97243"/>
                    </a:cubicBezTo>
                    <a:cubicBezTo>
                      <a:pt x="65451" y="95578"/>
                      <a:pt x="74802" y="95194"/>
                      <a:pt x="84002" y="93779"/>
                    </a:cubicBezTo>
                    <a:cubicBezTo>
                      <a:pt x="89820" y="92884"/>
                      <a:pt x="95547" y="91470"/>
                      <a:pt x="101320" y="90316"/>
                    </a:cubicBezTo>
                    <a:cubicBezTo>
                      <a:pt x="104784" y="86852"/>
                      <a:pt x="109332" y="84207"/>
                      <a:pt x="111711" y="79925"/>
                    </a:cubicBezTo>
                    <a:cubicBezTo>
                      <a:pt x="115257" y="73542"/>
                      <a:pt x="118638" y="59143"/>
                      <a:pt x="118638" y="59143"/>
                    </a:cubicBezTo>
                    <a:cubicBezTo>
                      <a:pt x="117484" y="53370"/>
                      <a:pt x="116603" y="47536"/>
                      <a:pt x="115175" y="41825"/>
                    </a:cubicBezTo>
                    <a:cubicBezTo>
                      <a:pt x="114290" y="38283"/>
                      <a:pt x="111711" y="35085"/>
                      <a:pt x="111711" y="31434"/>
                    </a:cubicBezTo>
                    <a:cubicBezTo>
                      <a:pt x="111711" y="27783"/>
                      <a:pt x="114872" y="24681"/>
                      <a:pt x="115175" y="21043"/>
                    </a:cubicBezTo>
                    <a:cubicBezTo>
                      <a:pt x="116038" y="10688"/>
                      <a:pt x="115175" y="6611"/>
                      <a:pt x="115175" y="3725"/>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57" name="Rectangle 56">
              <a:extLst>
                <a:ext uri="{FF2B5EF4-FFF2-40B4-BE49-F238E27FC236}">
                  <a16:creationId xmlns:a16="http://schemas.microsoft.com/office/drawing/2014/main" id="{8980157F-88DE-5530-B637-84758A8E5ACF}"/>
                </a:ext>
              </a:extLst>
            </p:cNvPr>
            <p:cNvSpPr/>
            <p:nvPr/>
          </p:nvSpPr>
          <p:spPr>
            <a:xfrm flipV="1">
              <a:off x="604356" y="5050045"/>
              <a:ext cx="860644" cy="51777"/>
            </a:xfrm>
            <a:prstGeom prst="rect">
              <a:avLst/>
            </a:prstGeom>
            <a:gradFill flip="none" rotWithShape="1">
              <a:gsLst>
                <a:gs pos="0">
                  <a:srgbClr val="00CC00"/>
                </a:gs>
                <a:gs pos="27000">
                  <a:srgbClr val="008000"/>
                </a:gs>
                <a:gs pos="100000">
                  <a:srgbClr val="5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1" name="Group 20">
            <a:extLst>
              <a:ext uri="{FF2B5EF4-FFF2-40B4-BE49-F238E27FC236}">
                <a16:creationId xmlns:a16="http://schemas.microsoft.com/office/drawing/2014/main" id="{97D43176-C844-63F0-16BC-35139749EC57}"/>
              </a:ext>
            </a:extLst>
          </p:cNvPr>
          <p:cNvGrpSpPr/>
          <p:nvPr/>
        </p:nvGrpSpPr>
        <p:grpSpPr>
          <a:xfrm>
            <a:off x="2617551" y="2083531"/>
            <a:ext cx="860644" cy="2231191"/>
            <a:chOff x="2207487" y="2864513"/>
            <a:chExt cx="860644" cy="2231191"/>
          </a:xfrm>
          <a:effectLst>
            <a:outerShdw blurRad="50800" dist="38100" dir="2700000" algn="tl" rotWithShape="0">
              <a:prstClr val="black">
                <a:alpha val="40000"/>
              </a:prstClr>
            </a:outerShdw>
          </a:effectLst>
        </p:grpSpPr>
        <p:grpSp>
          <p:nvGrpSpPr>
            <p:cNvPr id="7" name="Group 6">
              <a:extLst>
                <a:ext uri="{FF2B5EF4-FFF2-40B4-BE49-F238E27FC236}">
                  <a16:creationId xmlns:a16="http://schemas.microsoft.com/office/drawing/2014/main" id="{6761F465-3C4D-EA6D-B995-32C323DF1DBA}"/>
                </a:ext>
              </a:extLst>
            </p:cNvPr>
            <p:cNvGrpSpPr/>
            <p:nvPr/>
          </p:nvGrpSpPr>
          <p:grpSpPr>
            <a:xfrm>
              <a:off x="2354953" y="2864513"/>
              <a:ext cx="624577" cy="2211421"/>
              <a:chOff x="2354953" y="2864513"/>
              <a:chExt cx="624577" cy="2211421"/>
            </a:xfrm>
          </p:grpSpPr>
          <p:sp>
            <p:nvSpPr>
              <p:cNvPr id="35" name="Freeform 34">
                <a:extLst>
                  <a:ext uri="{FF2B5EF4-FFF2-40B4-BE49-F238E27FC236}">
                    <a16:creationId xmlns:a16="http://schemas.microsoft.com/office/drawing/2014/main" id="{B2A7D2FE-5A58-F707-BB5F-79DE1726920A}"/>
                  </a:ext>
                </a:extLst>
              </p:cNvPr>
              <p:cNvSpPr/>
              <p:nvPr/>
            </p:nvSpPr>
            <p:spPr>
              <a:xfrm>
                <a:off x="2730296" y="2864513"/>
                <a:ext cx="56173" cy="2211421"/>
              </a:xfrm>
              <a:custGeom>
                <a:avLst/>
                <a:gdLst>
                  <a:gd name="connsiteX0" fmla="*/ 0 w 107811"/>
                  <a:gd name="connsiteY0" fmla="*/ 559022 h 563015"/>
                  <a:gd name="connsiteX1" fmla="*/ 107811 w 107811"/>
                  <a:gd name="connsiteY1" fmla="*/ 563015 h 563015"/>
                  <a:gd name="connsiteX2" fmla="*/ 107811 w 107811"/>
                  <a:gd name="connsiteY2" fmla="*/ 527078 h 563015"/>
                  <a:gd name="connsiteX3" fmla="*/ 99825 w 107811"/>
                  <a:gd name="connsiteY3" fmla="*/ 27951 h 563015"/>
                  <a:gd name="connsiteX4" fmla="*/ 55902 w 107811"/>
                  <a:gd name="connsiteY4" fmla="*/ 0 h 563015"/>
                  <a:gd name="connsiteX5" fmla="*/ 59895 w 107811"/>
                  <a:gd name="connsiteY5" fmla="*/ 71874 h 563015"/>
                  <a:gd name="connsiteX6" fmla="*/ 67881 w 107811"/>
                  <a:gd name="connsiteY6" fmla="*/ 139755 h 563015"/>
                  <a:gd name="connsiteX7" fmla="*/ 15972 w 107811"/>
                  <a:gd name="connsiteY7" fmla="*/ 167706 h 563015"/>
                  <a:gd name="connsiteX8" fmla="*/ 31944 w 107811"/>
                  <a:gd name="connsiteY8" fmla="*/ 343399 h 563015"/>
                  <a:gd name="connsiteX9" fmla="*/ 27951 w 107811"/>
                  <a:gd name="connsiteY9" fmla="*/ 391315 h 563015"/>
                  <a:gd name="connsiteX10" fmla="*/ 23958 w 107811"/>
                  <a:gd name="connsiteY10" fmla="*/ 403294 h 563015"/>
                  <a:gd name="connsiteX11" fmla="*/ 0 w 107811"/>
                  <a:gd name="connsiteY11" fmla="*/ 559022 h 56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811" h="563015">
                    <a:moveTo>
                      <a:pt x="0" y="559022"/>
                    </a:moveTo>
                    <a:lnTo>
                      <a:pt x="107811" y="563015"/>
                    </a:lnTo>
                    <a:lnTo>
                      <a:pt x="107811" y="527078"/>
                    </a:lnTo>
                    <a:lnTo>
                      <a:pt x="99825" y="27951"/>
                    </a:lnTo>
                    <a:lnTo>
                      <a:pt x="55902" y="0"/>
                    </a:lnTo>
                    <a:cubicBezTo>
                      <a:pt x="60558" y="55874"/>
                      <a:pt x="59895" y="31889"/>
                      <a:pt x="59895" y="71874"/>
                    </a:cubicBezTo>
                    <a:lnTo>
                      <a:pt x="67881" y="139755"/>
                    </a:lnTo>
                    <a:lnTo>
                      <a:pt x="15972" y="167706"/>
                    </a:lnTo>
                    <a:lnTo>
                      <a:pt x="31944" y="343399"/>
                    </a:lnTo>
                    <a:cubicBezTo>
                      <a:pt x="30613" y="359371"/>
                      <a:pt x="30069" y="375428"/>
                      <a:pt x="27951" y="391315"/>
                    </a:cubicBezTo>
                    <a:cubicBezTo>
                      <a:pt x="27395" y="395487"/>
                      <a:pt x="23958" y="403294"/>
                      <a:pt x="23958" y="403294"/>
                    </a:cubicBezTo>
                    <a:lnTo>
                      <a:pt x="0" y="559022"/>
                    </a:lnTo>
                    <a:close/>
                  </a:path>
                </a:pathLst>
              </a:custGeom>
              <a:solidFill>
                <a:srgbClr val="993300"/>
              </a:solidFill>
              <a:ln w="9525">
                <a:solidFill>
                  <a:srgbClr val="9933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Freeform 35">
                <a:extLst>
                  <a:ext uri="{FF2B5EF4-FFF2-40B4-BE49-F238E27FC236}">
                    <a16:creationId xmlns:a16="http://schemas.microsoft.com/office/drawing/2014/main" id="{DBA0A945-8E30-542C-6863-B899F1A4B1AD}"/>
                  </a:ext>
                </a:extLst>
              </p:cNvPr>
              <p:cNvSpPr/>
              <p:nvPr/>
            </p:nvSpPr>
            <p:spPr>
              <a:xfrm flipH="1">
                <a:off x="2817641" y="3031511"/>
                <a:ext cx="161889" cy="2044423"/>
              </a:xfrm>
              <a:custGeom>
                <a:avLst/>
                <a:gdLst>
                  <a:gd name="connsiteX0" fmla="*/ 59895 w 259545"/>
                  <a:gd name="connsiteY0" fmla="*/ 1685052 h 1689045"/>
                  <a:gd name="connsiteX1" fmla="*/ 135762 w 259545"/>
                  <a:gd name="connsiteY1" fmla="*/ 1689045 h 1689045"/>
                  <a:gd name="connsiteX2" fmla="*/ 123783 w 259545"/>
                  <a:gd name="connsiteY2" fmla="*/ 774645 h 1689045"/>
                  <a:gd name="connsiteX3" fmla="*/ 151734 w 259545"/>
                  <a:gd name="connsiteY3" fmla="*/ 251560 h 1689045"/>
                  <a:gd name="connsiteX4" fmla="*/ 259545 w 259545"/>
                  <a:gd name="connsiteY4" fmla="*/ 279511 h 1689045"/>
                  <a:gd name="connsiteX5" fmla="*/ 155727 w 259545"/>
                  <a:gd name="connsiteY5" fmla="*/ 239581 h 1689045"/>
                  <a:gd name="connsiteX6" fmla="*/ 143748 w 259545"/>
                  <a:gd name="connsiteY6" fmla="*/ 103818 h 1689045"/>
                  <a:gd name="connsiteX7" fmla="*/ 251559 w 259545"/>
                  <a:gd name="connsiteY7" fmla="*/ 135763 h 1689045"/>
                  <a:gd name="connsiteX8" fmla="*/ 219615 w 259545"/>
                  <a:gd name="connsiteY8" fmla="*/ 115798 h 1689045"/>
                  <a:gd name="connsiteX9" fmla="*/ 251559 w 259545"/>
                  <a:gd name="connsiteY9" fmla="*/ 59895 h 1689045"/>
                  <a:gd name="connsiteX10" fmla="*/ 199650 w 259545"/>
                  <a:gd name="connsiteY10" fmla="*/ 103818 h 1689045"/>
                  <a:gd name="connsiteX11" fmla="*/ 155727 w 259545"/>
                  <a:gd name="connsiteY11" fmla="*/ 91839 h 1689045"/>
                  <a:gd name="connsiteX12" fmla="*/ 163713 w 259545"/>
                  <a:gd name="connsiteY12" fmla="*/ 47916 h 1689045"/>
                  <a:gd name="connsiteX13" fmla="*/ 115797 w 259545"/>
                  <a:gd name="connsiteY13" fmla="*/ 0 h 1689045"/>
                  <a:gd name="connsiteX14" fmla="*/ 119790 w 259545"/>
                  <a:gd name="connsiteY14" fmla="*/ 191665 h 1689045"/>
                  <a:gd name="connsiteX15" fmla="*/ 35937 w 259545"/>
                  <a:gd name="connsiteY15" fmla="*/ 231595 h 1689045"/>
                  <a:gd name="connsiteX16" fmla="*/ 0 w 259545"/>
                  <a:gd name="connsiteY16" fmla="*/ 247567 h 1689045"/>
                  <a:gd name="connsiteX17" fmla="*/ 103818 w 259545"/>
                  <a:gd name="connsiteY17" fmla="*/ 215623 h 1689045"/>
                  <a:gd name="connsiteX18" fmla="*/ 111804 w 259545"/>
                  <a:gd name="connsiteY18" fmla="*/ 287497 h 1689045"/>
                  <a:gd name="connsiteX19" fmla="*/ 55902 w 259545"/>
                  <a:gd name="connsiteY19" fmla="*/ 323434 h 1689045"/>
                  <a:gd name="connsiteX20" fmla="*/ 103818 w 259545"/>
                  <a:gd name="connsiteY20" fmla="*/ 303469 h 1689045"/>
                  <a:gd name="connsiteX21" fmla="*/ 99825 w 259545"/>
                  <a:gd name="connsiteY21" fmla="*/ 934365 h 1689045"/>
                  <a:gd name="connsiteX22" fmla="*/ 71874 w 259545"/>
                  <a:gd name="connsiteY22" fmla="*/ 1297729 h 1689045"/>
                  <a:gd name="connsiteX23" fmla="*/ 83853 w 259545"/>
                  <a:gd name="connsiteY23" fmla="*/ 1373597 h 1689045"/>
                  <a:gd name="connsiteX24" fmla="*/ 59895 w 259545"/>
                  <a:gd name="connsiteY24" fmla="*/ 1685052 h 168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9545" h="1689045">
                    <a:moveTo>
                      <a:pt x="59895" y="1685052"/>
                    </a:moveTo>
                    <a:lnTo>
                      <a:pt x="135762" y="1689045"/>
                    </a:lnTo>
                    <a:lnTo>
                      <a:pt x="123783" y="774645"/>
                    </a:lnTo>
                    <a:lnTo>
                      <a:pt x="151734" y="251560"/>
                    </a:lnTo>
                    <a:lnTo>
                      <a:pt x="259545" y="279511"/>
                    </a:lnTo>
                    <a:lnTo>
                      <a:pt x="155727" y="239581"/>
                    </a:lnTo>
                    <a:lnTo>
                      <a:pt x="143748" y="103818"/>
                    </a:lnTo>
                    <a:lnTo>
                      <a:pt x="251559" y="135763"/>
                    </a:lnTo>
                    <a:lnTo>
                      <a:pt x="219615" y="115798"/>
                    </a:lnTo>
                    <a:lnTo>
                      <a:pt x="251559" y="59895"/>
                    </a:lnTo>
                    <a:lnTo>
                      <a:pt x="199650" y="103818"/>
                    </a:lnTo>
                    <a:lnTo>
                      <a:pt x="155727" y="91839"/>
                    </a:lnTo>
                    <a:lnTo>
                      <a:pt x="163713" y="47916"/>
                    </a:lnTo>
                    <a:lnTo>
                      <a:pt x="115797" y="0"/>
                    </a:lnTo>
                    <a:lnTo>
                      <a:pt x="119790" y="191665"/>
                    </a:lnTo>
                    <a:lnTo>
                      <a:pt x="35937" y="231595"/>
                    </a:lnTo>
                    <a:lnTo>
                      <a:pt x="0" y="247567"/>
                    </a:lnTo>
                    <a:lnTo>
                      <a:pt x="103818" y="215623"/>
                    </a:lnTo>
                    <a:lnTo>
                      <a:pt x="111804" y="287497"/>
                    </a:lnTo>
                    <a:lnTo>
                      <a:pt x="55902" y="323434"/>
                    </a:lnTo>
                    <a:lnTo>
                      <a:pt x="103818" y="303469"/>
                    </a:lnTo>
                    <a:lnTo>
                      <a:pt x="99825" y="934365"/>
                    </a:lnTo>
                    <a:lnTo>
                      <a:pt x="71874" y="1297729"/>
                    </a:lnTo>
                    <a:cubicBezTo>
                      <a:pt x="88994" y="1343382"/>
                      <a:pt x="83853" y="1318301"/>
                      <a:pt x="83853" y="1373597"/>
                    </a:cubicBezTo>
                    <a:lnTo>
                      <a:pt x="59895" y="1685052"/>
                    </a:lnTo>
                    <a:close/>
                  </a:path>
                </a:pathLst>
              </a:custGeom>
              <a:solidFill>
                <a:srgbClr val="993300"/>
              </a:solidFill>
              <a:ln w="9525">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Freeform 36">
                <a:extLst>
                  <a:ext uri="{FF2B5EF4-FFF2-40B4-BE49-F238E27FC236}">
                    <a16:creationId xmlns:a16="http://schemas.microsoft.com/office/drawing/2014/main" id="{901B8536-EBD9-F7FF-0404-3A028293BA6E}"/>
                  </a:ext>
                </a:extLst>
              </p:cNvPr>
              <p:cNvSpPr/>
              <p:nvPr/>
            </p:nvSpPr>
            <p:spPr>
              <a:xfrm>
                <a:off x="2354953" y="3025973"/>
                <a:ext cx="375344" cy="2048416"/>
              </a:xfrm>
              <a:custGeom>
                <a:avLst/>
                <a:gdLst>
                  <a:gd name="connsiteX0" fmla="*/ 0 w 375344"/>
                  <a:gd name="connsiteY0" fmla="*/ 2048416 h 2048416"/>
                  <a:gd name="connsiteX1" fmla="*/ 0 w 375344"/>
                  <a:gd name="connsiteY1" fmla="*/ 2048416 h 2048416"/>
                  <a:gd name="connsiteX2" fmla="*/ 103819 w 375344"/>
                  <a:gd name="connsiteY2" fmla="*/ 2048416 h 2048416"/>
                  <a:gd name="connsiteX3" fmla="*/ 199651 w 375344"/>
                  <a:gd name="connsiteY3" fmla="*/ 2048416 h 2048416"/>
                  <a:gd name="connsiteX4" fmla="*/ 211630 w 375344"/>
                  <a:gd name="connsiteY4" fmla="*/ 1142002 h 2048416"/>
                  <a:gd name="connsiteX5" fmla="*/ 211630 w 375344"/>
                  <a:gd name="connsiteY5" fmla="*/ 1086100 h 2048416"/>
                  <a:gd name="connsiteX6" fmla="*/ 267532 w 375344"/>
                  <a:gd name="connsiteY6" fmla="*/ 786624 h 2048416"/>
                  <a:gd name="connsiteX7" fmla="*/ 339407 w 375344"/>
                  <a:gd name="connsiteY7" fmla="*/ 794610 h 2048416"/>
                  <a:gd name="connsiteX8" fmla="*/ 255553 w 375344"/>
                  <a:gd name="connsiteY8" fmla="*/ 758672 h 2048416"/>
                  <a:gd name="connsiteX9" fmla="*/ 263539 w 375344"/>
                  <a:gd name="connsiteY9" fmla="*/ 463190 h 2048416"/>
                  <a:gd name="connsiteX10" fmla="*/ 327427 w 375344"/>
                  <a:gd name="connsiteY10" fmla="*/ 479162 h 2048416"/>
                  <a:gd name="connsiteX11" fmla="*/ 355379 w 375344"/>
                  <a:gd name="connsiteY11" fmla="*/ 523085 h 2048416"/>
                  <a:gd name="connsiteX12" fmla="*/ 355379 w 375344"/>
                  <a:gd name="connsiteY12" fmla="*/ 471176 h 2048416"/>
                  <a:gd name="connsiteX13" fmla="*/ 355379 w 375344"/>
                  <a:gd name="connsiteY13" fmla="*/ 471176 h 2048416"/>
                  <a:gd name="connsiteX14" fmla="*/ 319441 w 375344"/>
                  <a:gd name="connsiteY14" fmla="*/ 463190 h 2048416"/>
                  <a:gd name="connsiteX15" fmla="*/ 283504 w 375344"/>
                  <a:gd name="connsiteY15" fmla="*/ 447217 h 2048416"/>
                  <a:gd name="connsiteX16" fmla="*/ 291490 w 375344"/>
                  <a:gd name="connsiteY16" fmla="*/ 343399 h 2048416"/>
                  <a:gd name="connsiteX17" fmla="*/ 367358 w 375344"/>
                  <a:gd name="connsiteY17" fmla="*/ 363364 h 2048416"/>
                  <a:gd name="connsiteX18" fmla="*/ 355379 w 375344"/>
                  <a:gd name="connsiteY18" fmla="*/ 347392 h 2048416"/>
                  <a:gd name="connsiteX19" fmla="*/ 287497 w 375344"/>
                  <a:gd name="connsiteY19" fmla="*/ 343399 h 2048416"/>
                  <a:gd name="connsiteX20" fmla="*/ 287497 w 375344"/>
                  <a:gd name="connsiteY20" fmla="*/ 243574 h 2048416"/>
                  <a:gd name="connsiteX21" fmla="*/ 323434 w 375344"/>
                  <a:gd name="connsiteY21" fmla="*/ 251560 h 2048416"/>
                  <a:gd name="connsiteX22" fmla="*/ 295483 w 375344"/>
                  <a:gd name="connsiteY22" fmla="*/ 231595 h 2048416"/>
                  <a:gd name="connsiteX23" fmla="*/ 295483 w 375344"/>
                  <a:gd name="connsiteY23" fmla="*/ 191665 h 2048416"/>
                  <a:gd name="connsiteX24" fmla="*/ 335414 w 375344"/>
                  <a:gd name="connsiteY24" fmla="*/ 207637 h 2048416"/>
                  <a:gd name="connsiteX25" fmla="*/ 291490 w 375344"/>
                  <a:gd name="connsiteY25" fmla="*/ 183679 h 2048416"/>
                  <a:gd name="connsiteX26" fmla="*/ 319441 w 375344"/>
                  <a:gd name="connsiteY26" fmla="*/ 147741 h 2048416"/>
                  <a:gd name="connsiteX27" fmla="*/ 363365 w 375344"/>
                  <a:gd name="connsiteY27" fmla="*/ 199651 h 2048416"/>
                  <a:gd name="connsiteX28" fmla="*/ 343400 w 375344"/>
                  <a:gd name="connsiteY28" fmla="*/ 163714 h 2048416"/>
                  <a:gd name="connsiteX29" fmla="*/ 375344 w 375344"/>
                  <a:gd name="connsiteY29" fmla="*/ 135762 h 2048416"/>
                  <a:gd name="connsiteX30" fmla="*/ 323434 w 375344"/>
                  <a:gd name="connsiteY30" fmla="*/ 151734 h 2048416"/>
                  <a:gd name="connsiteX31" fmla="*/ 323434 w 375344"/>
                  <a:gd name="connsiteY31" fmla="*/ 151734 h 2048416"/>
                  <a:gd name="connsiteX32" fmla="*/ 315448 w 375344"/>
                  <a:gd name="connsiteY32" fmla="*/ 91839 h 2048416"/>
                  <a:gd name="connsiteX33" fmla="*/ 295483 w 375344"/>
                  <a:gd name="connsiteY33" fmla="*/ 0 h 2048416"/>
                  <a:gd name="connsiteX34" fmla="*/ 263539 w 375344"/>
                  <a:gd name="connsiteY34" fmla="*/ 23958 h 2048416"/>
                  <a:gd name="connsiteX35" fmla="*/ 271525 w 375344"/>
                  <a:gd name="connsiteY35" fmla="*/ 151734 h 2048416"/>
                  <a:gd name="connsiteX36" fmla="*/ 159721 w 375344"/>
                  <a:gd name="connsiteY36" fmla="*/ 215623 h 2048416"/>
                  <a:gd name="connsiteX37" fmla="*/ 255553 w 375344"/>
                  <a:gd name="connsiteY37" fmla="*/ 191665 h 2048416"/>
                  <a:gd name="connsiteX38" fmla="*/ 255553 w 375344"/>
                  <a:gd name="connsiteY38" fmla="*/ 191665 h 2048416"/>
                  <a:gd name="connsiteX39" fmla="*/ 163714 w 375344"/>
                  <a:gd name="connsiteY39" fmla="*/ 263539 h 2048416"/>
                  <a:gd name="connsiteX40" fmla="*/ 251560 w 375344"/>
                  <a:gd name="connsiteY40" fmla="*/ 243574 h 2048416"/>
                  <a:gd name="connsiteX41" fmla="*/ 247567 w 375344"/>
                  <a:gd name="connsiteY41" fmla="*/ 319441 h 2048416"/>
                  <a:gd name="connsiteX42" fmla="*/ 159721 w 375344"/>
                  <a:gd name="connsiteY42" fmla="*/ 367357 h 2048416"/>
                  <a:gd name="connsiteX43" fmla="*/ 115798 w 375344"/>
                  <a:gd name="connsiteY43" fmla="*/ 359371 h 2048416"/>
                  <a:gd name="connsiteX44" fmla="*/ 151735 w 375344"/>
                  <a:gd name="connsiteY44" fmla="*/ 371350 h 2048416"/>
                  <a:gd name="connsiteX45" fmla="*/ 95833 w 375344"/>
                  <a:gd name="connsiteY45" fmla="*/ 399301 h 2048416"/>
                  <a:gd name="connsiteX46" fmla="*/ 231595 w 375344"/>
                  <a:gd name="connsiteY46" fmla="*/ 347392 h 2048416"/>
                  <a:gd name="connsiteX47" fmla="*/ 231595 w 375344"/>
                  <a:gd name="connsiteY47" fmla="*/ 471176 h 2048416"/>
                  <a:gd name="connsiteX48" fmla="*/ 163714 w 375344"/>
                  <a:gd name="connsiteY48" fmla="*/ 519092 h 2048416"/>
                  <a:gd name="connsiteX49" fmla="*/ 223609 w 375344"/>
                  <a:gd name="connsiteY49" fmla="*/ 491141 h 2048416"/>
                  <a:gd name="connsiteX50" fmla="*/ 215623 w 375344"/>
                  <a:gd name="connsiteY50" fmla="*/ 571001 h 2048416"/>
                  <a:gd name="connsiteX51" fmla="*/ 171700 w 375344"/>
                  <a:gd name="connsiteY51" fmla="*/ 626903 h 2048416"/>
                  <a:gd name="connsiteX52" fmla="*/ 219616 w 375344"/>
                  <a:gd name="connsiteY52" fmla="*/ 594959 h 2048416"/>
                  <a:gd name="connsiteX53" fmla="*/ 159721 w 375344"/>
                  <a:gd name="connsiteY53" fmla="*/ 986274 h 2048416"/>
                  <a:gd name="connsiteX54" fmla="*/ 123784 w 375344"/>
                  <a:gd name="connsiteY54" fmla="*/ 1345645 h 2048416"/>
                  <a:gd name="connsiteX55" fmla="*/ 87847 w 375344"/>
                  <a:gd name="connsiteY55" fmla="*/ 1569254 h 2048416"/>
                  <a:gd name="connsiteX56" fmla="*/ 63889 w 375344"/>
                  <a:gd name="connsiteY56" fmla="*/ 1804842 h 2048416"/>
                  <a:gd name="connsiteX57" fmla="*/ 55903 w 375344"/>
                  <a:gd name="connsiteY57" fmla="*/ 1844772 h 2048416"/>
                  <a:gd name="connsiteX58" fmla="*/ 51910 w 375344"/>
                  <a:gd name="connsiteY58" fmla="*/ 1856751 h 2048416"/>
                  <a:gd name="connsiteX59" fmla="*/ 51910 w 375344"/>
                  <a:gd name="connsiteY59" fmla="*/ 1884702 h 2048416"/>
                  <a:gd name="connsiteX60" fmla="*/ 35938 w 375344"/>
                  <a:gd name="connsiteY60" fmla="*/ 1908660 h 2048416"/>
                  <a:gd name="connsiteX61" fmla="*/ 0 w 375344"/>
                  <a:gd name="connsiteY61" fmla="*/ 2048416 h 20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75344" h="2048416">
                    <a:moveTo>
                      <a:pt x="0" y="2048416"/>
                    </a:moveTo>
                    <a:lnTo>
                      <a:pt x="0" y="2048416"/>
                    </a:lnTo>
                    <a:lnTo>
                      <a:pt x="103819" y="2048416"/>
                    </a:lnTo>
                    <a:lnTo>
                      <a:pt x="199651" y="2048416"/>
                    </a:lnTo>
                    <a:lnTo>
                      <a:pt x="211630" y="1142002"/>
                    </a:lnTo>
                    <a:lnTo>
                      <a:pt x="211630" y="1086100"/>
                    </a:lnTo>
                    <a:lnTo>
                      <a:pt x="267532" y="786624"/>
                    </a:lnTo>
                    <a:lnTo>
                      <a:pt x="339407" y="794610"/>
                    </a:lnTo>
                    <a:lnTo>
                      <a:pt x="255553" y="758672"/>
                    </a:lnTo>
                    <a:lnTo>
                      <a:pt x="263539" y="463190"/>
                    </a:lnTo>
                    <a:lnTo>
                      <a:pt x="327427" y="479162"/>
                    </a:lnTo>
                    <a:lnTo>
                      <a:pt x="355379" y="523085"/>
                    </a:lnTo>
                    <a:lnTo>
                      <a:pt x="355379" y="471176"/>
                    </a:lnTo>
                    <a:lnTo>
                      <a:pt x="355379" y="471176"/>
                    </a:lnTo>
                    <a:lnTo>
                      <a:pt x="319441" y="463190"/>
                    </a:lnTo>
                    <a:lnTo>
                      <a:pt x="283504" y="447217"/>
                    </a:lnTo>
                    <a:lnTo>
                      <a:pt x="291490" y="343399"/>
                    </a:lnTo>
                    <a:lnTo>
                      <a:pt x="367358" y="363364"/>
                    </a:lnTo>
                    <a:lnTo>
                      <a:pt x="355379" y="347392"/>
                    </a:lnTo>
                    <a:lnTo>
                      <a:pt x="287497" y="343399"/>
                    </a:lnTo>
                    <a:lnTo>
                      <a:pt x="287497" y="243574"/>
                    </a:lnTo>
                    <a:lnTo>
                      <a:pt x="323434" y="251560"/>
                    </a:lnTo>
                    <a:lnTo>
                      <a:pt x="295483" y="231595"/>
                    </a:lnTo>
                    <a:lnTo>
                      <a:pt x="295483" y="191665"/>
                    </a:lnTo>
                    <a:lnTo>
                      <a:pt x="335414" y="207637"/>
                    </a:lnTo>
                    <a:lnTo>
                      <a:pt x="291490" y="183679"/>
                    </a:lnTo>
                    <a:lnTo>
                      <a:pt x="319441" y="147741"/>
                    </a:lnTo>
                    <a:lnTo>
                      <a:pt x="363365" y="199651"/>
                    </a:lnTo>
                    <a:lnTo>
                      <a:pt x="343400" y="163714"/>
                    </a:lnTo>
                    <a:lnTo>
                      <a:pt x="375344" y="135762"/>
                    </a:lnTo>
                    <a:lnTo>
                      <a:pt x="323434" y="151734"/>
                    </a:lnTo>
                    <a:lnTo>
                      <a:pt x="323434" y="151734"/>
                    </a:lnTo>
                    <a:lnTo>
                      <a:pt x="315448" y="91839"/>
                    </a:lnTo>
                    <a:lnTo>
                      <a:pt x="295483" y="0"/>
                    </a:lnTo>
                    <a:lnTo>
                      <a:pt x="263539" y="23958"/>
                    </a:lnTo>
                    <a:lnTo>
                      <a:pt x="271525" y="151734"/>
                    </a:lnTo>
                    <a:lnTo>
                      <a:pt x="159721" y="215623"/>
                    </a:lnTo>
                    <a:lnTo>
                      <a:pt x="255553" y="191665"/>
                    </a:lnTo>
                    <a:lnTo>
                      <a:pt x="255553" y="191665"/>
                    </a:lnTo>
                    <a:lnTo>
                      <a:pt x="163714" y="263539"/>
                    </a:lnTo>
                    <a:lnTo>
                      <a:pt x="251560" y="243574"/>
                    </a:lnTo>
                    <a:lnTo>
                      <a:pt x="247567" y="319441"/>
                    </a:lnTo>
                    <a:lnTo>
                      <a:pt x="159721" y="367357"/>
                    </a:lnTo>
                    <a:lnTo>
                      <a:pt x="115798" y="359371"/>
                    </a:lnTo>
                    <a:lnTo>
                      <a:pt x="151735" y="371350"/>
                    </a:lnTo>
                    <a:lnTo>
                      <a:pt x="95833" y="399301"/>
                    </a:lnTo>
                    <a:lnTo>
                      <a:pt x="231595" y="347392"/>
                    </a:lnTo>
                    <a:lnTo>
                      <a:pt x="231595" y="471176"/>
                    </a:lnTo>
                    <a:lnTo>
                      <a:pt x="163714" y="519092"/>
                    </a:lnTo>
                    <a:lnTo>
                      <a:pt x="223609" y="491141"/>
                    </a:lnTo>
                    <a:lnTo>
                      <a:pt x="215623" y="571001"/>
                    </a:lnTo>
                    <a:lnTo>
                      <a:pt x="171700" y="626903"/>
                    </a:lnTo>
                    <a:lnTo>
                      <a:pt x="219616" y="594959"/>
                    </a:lnTo>
                    <a:lnTo>
                      <a:pt x="159721" y="986274"/>
                    </a:lnTo>
                    <a:lnTo>
                      <a:pt x="123784" y="1345645"/>
                    </a:lnTo>
                    <a:lnTo>
                      <a:pt x="87847" y="1569254"/>
                    </a:lnTo>
                    <a:lnTo>
                      <a:pt x="63889" y="1804842"/>
                    </a:lnTo>
                    <a:cubicBezTo>
                      <a:pt x="61227" y="1818152"/>
                      <a:pt x="58955" y="1831546"/>
                      <a:pt x="55903" y="1844772"/>
                    </a:cubicBezTo>
                    <a:cubicBezTo>
                      <a:pt x="54957" y="1848873"/>
                      <a:pt x="52329" y="1852563"/>
                      <a:pt x="51910" y="1856751"/>
                    </a:cubicBezTo>
                    <a:cubicBezTo>
                      <a:pt x="50983" y="1866022"/>
                      <a:pt x="51910" y="1875385"/>
                      <a:pt x="51910" y="1884702"/>
                    </a:cubicBezTo>
                    <a:lnTo>
                      <a:pt x="35938" y="1908660"/>
                    </a:lnTo>
                    <a:lnTo>
                      <a:pt x="0" y="2048416"/>
                    </a:lnTo>
                    <a:close/>
                  </a:path>
                </a:pathLst>
              </a:custGeom>
              <a:solidFill>
                <a:srgbClr val="993300"/>
              </a:solidFill>
              <a:ln w="9525">
                <a:solidFill>
                  <a:srgbClr val="9933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58" name="Rectangle 57">
              <a:extLst>
                <a:ext uri="{FF2B5EF4-FFF2-40B4-BE49-F238E27FC236}">
                  <a16:creationId xmlns:a16="http://schemas.microsoft.com/office/drawing/2014/main" id="{BC123D8E-CC52-83DF-62C5-D061D09DC615}"/>
                </a:ext>
              </a:extLst>
            </p:cNvPr>
            <p:cNvSpPr/>
            <p:nvPr/>
          </p:nvSpPr>
          <p:spPr>
            <a:xfrm flipV="1">
              <a:off x="2207487" y="5043927"/>
              <a:ext cx="860644" cy="51777"/>
            </a:xfrm>
            <a:prstGeom prst="rect">
              <a:avLst/>
            </a:prstGeom>
            <a:gradFill flip="none" rotWithShape="1">
              <a:gsLst>
                <a:gs pos="0">
                  <a:srgbClr val="00CC00"/>
                </a:gs>
                <a:gs pos="27000">
                  <a:srgbClr val="008000"/>
                </a:gs>
                <a:gs pos="100000">
                  <a:srgbClr val="5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0" name="Group 19">
            <a:extLst>
              <a:ext uri="{FF2B5EF4-FFF2-40B4-BE49-F238E27FC236}">
                <a16:creationId xmlns:a16="http://schemas.microsoft.com/office/drawing/2014/main" id="{63D81549-7B5E-D6DB-9946-B8E5A3C11561}"/>
              </a:ext>
            </a:extLst>
          </p:cNvPr>
          <p:cNvGrpSpPr/>
          <p:nvPr/>
        </p:nvGrpSpPr>
        <p:grpSpPr>
          <a:xfrm>
            <a:off x="4630746" y="4129865"/>
            <a:ext cx="1720355" cy="184857"/>
            <a:chOff x="4240829" y="4260690"/>
            <a:chExt cx="1720355" cy="184857"/>
          </a:xfrm>
          <a:effectLst>
            <a:outerShdw blurRad="50800" dist="38100" dir="2700000" algn="tl" rotWithShape="0">
              <a:prstClr val="black">
                <a:alpha val="40000"/>
              </a:prstClr>
            </a:outerShdw>
          </a:effectLst>
        </p:grpSpPr>
        <p:grpSp>
          <p:nvGrpSpPr>
            <p:cNvPr id="11" name="Group 10">
              <a:extLst>
                <a:ext uri="{FF2B5EF4-FFF2-40B4-BE49-F238E27FC236}">
                  <a16:creationId xmlns:a16="http://schemas.microsoft.com/office/drawing/2014/main" id="{73B0BA2C-66FE-BFB9-3840-2F9D4C535EF9}"/>
                </a:ext>
              </a:extLst>
            </p:cNvPr>
            <p:cNvGrpSpPr/>
            <p:nvPr/>
          </p:nvGrpSpPr>
          <p:grpSpPr>
            <a:xfrm>
              <a:off x="4304468" y="4260690"/>
              <a:ext cx="1581233" cy="143749"/>
              <a:chOff x="5119043" y="5861743"/>
              <a:chExt cx="1581233" cy="143749"/>
            </a:xfrm>
          </p:grpSpPr>
          <p:sp>
            <p:nvSpPr>
              <p:cNvPr id="39" name="Freeform 38">
                <a:extLst>
                  <a:ext uri="{FF2B5EF4-FFF2-40B4-BE49-F238E27FC236}">
                    <a16:creationId xmlns:a16="http://schemas.microsoft.com/office/drawing/2014/main" id="{A46E1AA1-FFBE-A0F7-A0D0-2BB7800D4C1B}"/>
                  </a:ext>
                </a:extLst>
              </p:cNvPr>
              <p:cNvSpPr/>
              <p:nvPr/>
            </p:nvSpPr>
            <p:spPr>
              <a:xfrm>
                <a:off x="5119043" y="5951786"/>
                <a:ext cx="539057" cy="45719"/>
              </a:xfrm>
              <a:custGeom>
                <a:avLst/>
                <a:gdLst>
                  <a:gd name="connsiteX0" fmla="*/ 0 w 539057"/>
                  <a:gd name="connsiteY0" fmla="*/ 0 h 83854"/>
                  <a:gd name="connsiteX1" fmla="*/ 31944 w 539057"/>
                  <a:gd name="connsiteY1" fmla="*/ 47917 h 83854"/>
                  <a:gd name="connsiteX2" fmla="*/ 35937 w 539057"/>
                  <a:gd name="connsiteY2" fmla="*/ 79861 h 83854"/>
                  <a:gd name="connsiteX3" fmla="*/ 539057 w 539057"/>
                  <a:gd name="connsiteY3" fmla="*/ 83854 h 83854"/>
                  <a:gd name="connsiteX4" fmla="*/ 539057 w 539057"/>
                  <a:gd name="connsiteY4" fmla="*/ 15972 h 83854"/>
                  <a:gd name="connsiteX5" fmla="*/ 483154 w 539057"/>
                  <a:gd name="connsiteY5" fmla="*/ 11979 h 83854"/>
                  <a:gd name="connsiteX6" fmla="*/ 455203 w 539057"/>
                  <a:gd name="connsiteY6" fmla="*/ 7986 h 83854"/>
                  <a:gd name="connsiteX7" fmla="*/ 211629 w 539057"/>
                  <a:gd name="connsiteY7" fmla="*/ 7986 h 83854"/>
                  <a:gd name="connsiteX8" fmla="*/ 163713 w 539057"/>
                  <a:gd name="connsiteY8" fmla="*/ 7986 h 83854"/>
                  <a:gd name="connsiteX9" fmla="*/ 0 w 539057"/>
                  <a:gd name="connsiteY9" fmla="*/ 0 h 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9057" h="83854">
                    <a:moveTo>
                      <a:pt x="0" y="0"/>
                    </a:moveTo>
                    <a:lnTo>
                      <a:pt x="31944" y="47917"/>
                    </a:lnTo>
                    <a:lnTo>
                      <a:pt x="35937" y="79861"/>
                    </a:lnTo>
                    <a:lnTo>
                      <a:pt x="539057" y="83854"/>
                    </a:lnTo>
                    <a:lnTo>
                      <a:pt x="539057" y="15972"/>
                    </a:lnTo>
                    <a:cubicBezTo>
                      <a:pt x="520423" y="14641"/>
                      <a:pt x="501722" y="14042"/>
                      <a:pt x="483154" y="11979"/>
                    </a:cubicBezTo>
                    <a:cubicBezTo>
                      <a:pt x="438500" y="7018"/>
                      <a:pt x="490720" y="7986"/>
                      <a:pt x="455203" y="7986"/>
                    </a:cubicBezTo>
                    <a:lnTo>
                      <a:pt x="211629" y="7986"/>
                    </a:lnTo>
                    <a:lnTo>
                      <a:pt x="163713" y="7986"/>
                    </a:lnTo>
                    <a:lnTo>
                      <a:pt x="0" y="0"/>
                    </a:lnTo>
                    <a:close/>
                  </a:path>
                </a:pathLst>
              </a:custGeom>
              <a:solidFill>
                <a:srgbClr val="993300"/>
              </a:solidFill>
              <a:ln w="9525">
                <a:solidFill>
                  <a:srgbClr val="9933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Freeform 39">
                <a:extLst>
                  <a:ext uri="{FF2B5EF4-FFF2-40B4-BE49-F238E27FC236}">
                    <a16:creationId xmlns:a16="http://schemas.microsoft.com/office/drawing/2014/main" id="{FE713604-9A45-2145-4E44-0474099FF9E3}"/>
                  </a:ext>
                </a:extLst>
              </p:cNvPr>
              <p:cNvSpPr/>
              <p:nvPr/>
            </p:nvSpPr>
            <p:spPr>
              <a:xfrm>
                <a:off x="5694037" y="5950226"/>
                <a:ext cx="95832" cy="47280"/>
              </a:xfrm>
              <a:custGeom>
                <a:avLst/>
                <a:gdLst>
                  <a:gd name="connsiteX0" fmla="*/ 0 w 95832"/>
                  <a:gd name="connsiteY0" fmla="*/ 0 h 79861"/>
                  <a:gd name="connsiteX1" fmla="*/ 0 w 95832"/>
                  <a:gd name="connsiteY1" fmla="*/ 0 h 79861"/>
                  <a:gd name="connsiteX2" fmla="*/ 19965 w 95832"/>
                  <a:gd name="connsiteY2" fmla="*/ 75868 h 79861"/>
                  <a:gd name="connsiteX3" fmla="*/ 95832 w 95832"/>
                  <a:gd name="connsiteY3" fmla="*/ 79861 h 79861"/>
                  <a:gd name="connsiteX4" fmla="*/ 95832 w 95832"/>
                  <a:gd name="connsiteY4" fmla="*/ 19965 h 79861"/>
                  <a:gd name="connsiteX5" fmla="*/ 0 w 95832"/>
                  <a:gd name="connsiteY5" fmla="*/ 0 h 7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832" h="79861">
                    <a:moveTo>
                      <a:pt x="0" y="0"/>
                    </a:moveTo>
                    <a:lnTo>
                      <a:pt x="0" y="0"/>
                    </a:lnTo>
                    <a:lnTo>
                      <a:pt x="19965" y="75868"/>
                    </a:lnTo>
                    <a:lnTo>
                      <a:pt x="95832" y="79861"/>
                    </a:lnTo>
                    <a:lnTo>
                      <a:pt x="95832" y="19965"/>
                    </a:lnTo>
                    <a:lnTo>
                      <a:pt x="0" y="0"/>
                    </a:lnTo>
                    <a:close/>
                  </a:path>
                </a:pathLst>
              </a:custGeom>
              <a:solidFill>
                <a:srgbClr val="993300"/>
              </a:solidFill>
              <a:ln w="9525">
                <a:solidFill>
                  <a:srgbClr val="CC66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Freeform 40">
                <a:extLst>
                  <a:ext uri="{FF2B5EF4-FFF2-40B4-BE49-F238E27FC236}">
                    <a16:creationId xmlns:a16="http://schemas.microsoft.com/office/drawing/2014/main" id="{5764F093-0601-57D0-AC26-E950BC82BF4F}"/>
                  </a:ext>
                </a:extLst>
              </p:cNvPr>
              <p:cNvSpPr/>
              <p:nvPr/>
            </p:nvSpPr>
            <p:spPr>
              <a:xfrm>
                <a:off x="5885701" y="5861743"/>
                <a:ext cx="379337" cy="139756"/>
              </a:xfrm>
              <a:custGeom>
                <a:avLst/>
                <a:gdLst>
                  <a:gd name="connsiteX0" fmla="*/ 0 w 379337"/>
                  <a:gd name="connsiteY0" fmla="*/ 79860 h 139756"/>
                  <a:gd name="connsiteX1" fmla="*/ 0 w 379337"/>
                  <a:gd name="connsiteY1" fmla="*/ 135763 h 139756"/>
                  <a:gd name="connsiteX2" fmla="*/ 379337 w 379337"/>
                  <a:gd name="connsiteY2" fmla="*/ 139756 h 139756"/>
                  <a:gd name="connsiteX3" fmla="*/ 351385 w 379337"/>
                  <a:gd name="connsiteY3" fmla="*/ 107812 h 139756"/>
                  <a:gd name="connsiteX4" fmla="*/ 251560 w 379337"/>
                  <a:gd name="connsiteY4" fmla="*/ 95833 h 139756"/>
                  <a:gd name="connsiteX5" fmla="*/ 223609 w 379337"/>
                  <a:gd name="connsiteY5" fmla="*/ 39930 h 139756"/>
                  <a:gd name="connsiteX6" fmla="*/ 243574 w 379337"/>
                  <a:gd name="connsiteY6" fmla="*/ 87847 h 139756"/>
                  <a:gd name="connsiteX7" fmla="*/ 143749 w 379337"/>
                  <a:gd name="connsiteY7" fmla="*/ 75867 h 139756"/>
                  <a:gd name="connsiteX8" fmla="*/ 103819 w 379337"/>
                  <a:gd name="connsiteY8" fmla="*/ 0 h 139756"/>
                  <a:gd name="connsiteX9" fmla="*/ 119791 w 379337"/>
                  <a:gd name="connsiteY9" fmla="*/ 71874 h 139756"/>
                  <a:gd name="connsiteX10" fmla="*/ 0 w 379337"/>
                  <a:gd name="connsiteY10" fmla="*/ 79860 h 13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337" h="139756">
                    <a:moveTo>
                      <a:pt x="0" y="79860"/>
                    </a:moveTo>
                    <a:lnTo>
                      <a:pt x="0" y="135763"/>
                    </a:lnTo>
                    <a:lnTo>
                      <a:pt x="379337" y="139756"/>
                    </a:lnTo>
                    <a:lnTo>
                      <a:pt x="351385" y="107812"/>
                    </a:lnTo>
                    <a:lnTo>
                      <a:pt x="251560" y="95833"/>
                    </a:lnTo>
                    <a:lnTo>
                      <a:pt x="223609" y="39930"/>
                    </a:lnTo>
                    <a:lnTo>
                      <a:pt x="243574" y="87847"/>
                    </a:lnTo>
                    <a:lnTo>
                      <a:pt x="143749" y="75867"/>
                    </a:lnTo>
                    <a:lnTo>
                      <a:pt x="103819" y="0"/>
                    </a:lnTo>
                    <a:lnTo>
                      <a:pt x="119791" y="71874"/>
                    </a:lnTo>
                    <a:lnTo>
                      <a:pt x="0" y="79860"/>
                    </a:lnTo>
                    <a:close/>
                  </a:path>
                </a:pathLst>
              </a:custGeom>
              <a:solidFill>
                <a:srgbClr val="993300"/>
              </a:solidFill>
              <a:ln w="9525">
                <a:solidFill>
                  <a:srgbClr val="9933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Freeform 41">
                <a:extLst>
                  <a:ext uri="{FF2B5EF4-FFF2-40B4-BE49-F238E27FC236}">
                    <a16:creationId xmlns:a16="http://schemas.microsoft.com/office/drawing/2014/main" id="{D56EF0F1-6C58-2AFB-3366-33E403107DA1}"/>
                  </a:ext>
                </a:extLst>
              </p:cNvPr>
              <p:cNvSpPr/>
              <p:nvPr/>
            </p:nvSpPr>
            <p:spPr>
              <a:xfrm>
                <a:off x="6476667" y="5925631"/>
                <a:ext cx="223609" cy="79861"/>
              </a:xfrm>
              <a:custGeom>
                <a:avLst/>
                <a:gdLst>
                  <a:gd name="connsiteX0" fmla="*/ 0 w 223609"/>
                  <a:gd name="connsiteY0" fmla="*/ 0 h 79861"/>
                  <a:gd name="connsiteX1" fmla="*/ 39930 w 223609"/>
                  <a:gd name="connsiteY1" fmla="*/ 47917 h 79861"/>
                  <a:gd name="connsiteX2" fmla="*/ 15972 w 223609"/>
                  <a:gd name="connsiteY2" fmla="*/ 79861 h 79861"/>
                  <a:gd name="connsiteX3" fmla="*/ 223609 w 223609"/>
                  <a:gd name="connsiteY3" fmla="*/ 71875 h 79861"/>
                  <a:gd name="connsiteX4" fmla="*/ 207637 w 223609"/>
                  <a:gd name="connsiteY4" fmla="*/ 0 h 79861"/>
                  <a:gd name="connsiteX5" fmla="*/ 0 w 223609"/>
                  <a:gd name="connsiteY5" fmla="*/ 0 h 7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609" h="79861">
                    <a:moveTo>
                      <a:pt x="0" y="0"/>
                    </a:moveTo>
                    <a:lnTo>
                      <a:pt x="39930" y="47917"/>
                    </a:lnTo>
                    <a:lnTo>
                      <a:pt x="15972" y="79861"/>
                    </a:lnTo>
                    <a:lnTo>
                      <a:pt x="223609" y="71875"/>
                    </a:lnTo>
                    <a:lnTo>
                      <a:pt x="207637" y="0"/>
                    </a:lnTo>
                    <a:lnTo>
                      <a:pt x="0" y="0"/>
                    </a:lnTo>
                    <a:close/>
                  </a:path>
                </a:pathLst>
              </a:custGeom>
              <a:solidFill>
                <a:srgbClr val="993300"/>
              </a:solidFill>
              <a:ln w="9525">
                <a:solidFill>
                  <a:srgbClr val="9933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59" name="Rectangle 58">
              <a:extLst>
                <a:ext uri="{FF2B5EF4-FFF2-40B4-BE49-F238E27FC236}">
                  <a16:creationId xmlns:a16="http://schemas.microsoft.com/office/drawing/2014/main" id="{DB812DA3-5991-438C-9D59-E569DE690EB7}"/>
                </a:ext>
              </a:extLst>
            </p:cNvPr>
            <p:cNvSpPr/>
            <p:nvPr/>
          </p:nvSpPr>
          <p:spPr>
            <a:xfrm flipV="1">
              <a:off x="4240829" y="4393770"/>
              <a:ext cx="1720355" cy="51777"/>
            </a:xfrm>
            <a:prstGeom prst="rect">
              <a:avLst/>
            </a:prstGeom>
            <a:gradFill flip="none" rotWithShape="1">
              <a:gsLst>
                <a:gs pos="0">
                  <a:srgbClr val="00CC00"/>
                </a:gs>
                <a:gs pos="27000">
                  <a:srgbClr val="008000"/>
                </a:gs>
                <a:gs pos="100000">
                  <a:srgbClr val="5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5" name="Group 14">
            <a:extLst>
              <a:ext uri="{FF2B5EF4-FFF2-40B4-BE49-F238E27FC236}">
                <a16:creationId xmlns:a16="http://schemas.microsoft.com/office/drawing/2014/main" id="{9CC3D6C5-F59A-53A1-11BF-149CD590C937}"/>
              </a:ext>
            </a:extLst>
          </p:cNvPr>
          <p:cNvGrpSpPr/>
          <p:nvPr/>
        </p:nvGrpSpPr>
        <p:grpSpPr>
          <a:xfrm>
            <a:off x="7503653" y="2071750"/>
            <a:ext cx="893809" cy="2242972"/>
            <a:chOff x="7503653" y="2739238"/>
            <a:chExt cx="893809" cy="2242972"/>
          </a:xfrm>
          <a:effectLst>
            <a:outerShdw blurRad="50800" dist="38100" dir="2700000" algn="tl" rotWithShape="0">
              <a:prstClr val="black">
                <a:alpha val="40000"/>
              </a:prstClr>
            </a:outerShdw>
          </a:effectLst>
        </p:grpSpPr>
        <p:grpSp>
          <p:nvGrpSpPr>
            <p:cNvPr id="14" name="Group 13">
              <a:extLst>
                <a:ext uri="{FF2B5EF4-FFF2-40B4-BE49-F238E27FC236}">
                  <a16:creationId xmlns:a16="http://schemas.microsoft.com/office/drawing/2014/main" id="{E0C9D3CD-CEE3-592F-43B3-DAA1A8E734D2}"/>
                </a:ext>
              </a:extLst>
            </p:cNvPr>
            <p:cNvGrpSpPr/>
            <p:nvPr/>
          </p:nvGrpSpPr>
          <p:grpSpPr>
            <a:xfrm>
              <a:off x="7575671" y="2739238"/>
              <a:ext cx="821791" cy="2223329"/>
              <a:chOff x="7575671" y="2730446"/>
              <a:chExt cx="821791" cy="2223329"/>
            </a:xfrm>
          </p:grpSpPr>
          <p:sp>
            <p:nvSpPr>
              <p:cNvPr id="43" name="Freeform 42">
                <a:extLst>
                  <a:ext uri="{FF2B5EF4-FFF2-40B4-BE49-F238E27FC236}">
                    <a16:creationId xmlns:a16="http://schemas.microsoft.com/office/drawing/2014/main" id="{9DE08B05-06F9-85B7-FEAC-9A0376B16681}"/>
                  </a:ext>
                </a:extLst>
              </p:cNvPr>
              <p:cNvSpPr/>
              <p:nvPr/>
            </p:nvSpPr>
            <p:spPr>
              <a:xfrm>
                <a:off x="7833122" y="3686855"/>
                <a:ext cx="201707" cy="1237384"/>
              </a:xfrm>
              <a:custGeom>
                <a:avLst/>
                <a:gdLst>
                  <a:gd name="connsiteX0" fmla="*/ 79899 w 181992"/>
                  <a:gd name="connsiteY0" fmla="*/ 0 h 1189608"/>
                  <a:gd name="connsiteX1" fmla="*/ 75460 w 181992"/>
                  <a:gd name="connsiteY1" fmla="*/ 110971 h 1189608"/>
                  <a:gd name="connsiteX2" fmla="*/ 8877 w 181992"/>
                  <a:gd name="connsiteY2" fmla="*/ 159798 h 1189608"/>
                  <a:gd name="connsiteX3" fmla="*/ 71021 w 181992"/>
                  <a:gd name="connsiteY3" fmla="*/ 159798 h 1189608"/>
                  <a:gd name="connsiteX4" fmla="*/ 66582 w 181992"/>
                  <a:gd name="connsiteY4" fmla="*/ 244136 h 1189608"/>
                  <a:gd name="connsiteX5" fmla="*/ 17755 w 181992"/>
                  <a:gd name="connsiteY5" fmla="*/ 284086 h 1189608"/>
                  <a:gd name="connsiteX6" fmla="*/ 62143 w 181992"/>
                  <a:gd name="connsiteY6" fmla="*/ 284086 h 1189608"/>
                  <a:gd name="connsiteX7" fmla="*/ 71021 w 181992"/>
                  <a:gd name="connsiteY7" fmla="*/ 284086 h 1189608"/>
                  <a:gd name="connsiteX8" fmla="*/ 0 w 181992"/>
                  <a:gd name="connsiteY8" fmla="*/ 1189608 h 1189608"/>
                  <a:gd name="connsiteX9" fmla="*/ 102093 w 181992"/>
                  <a:gd name="connsiteY9" fmla="*/ 1189608 h 1189608"/>
                  <a:gd name="connsiteX10" fmla="*/ 115410 w 181992"/>
                  <a:gd name="connsiteY10" fmla="*/ 239697 h 1189608"/>
                  <a:gd name="connsiteX11" fmla="*/ 181992 w 181992"/>
                  <a:gd name="connsiteY11" fmla="*/ 270769 h 1189608"/>
                  <a:gd name="connsiteX12" fmla="*/ 115410 w 181992"/>
                  <a:gd name="connsiteY12" fmla="*/ 230820 h 1189608"/>
                  <a:gd name="connsiteX13" fmla="*/ 79899 w 181992"/>
                  <a:gd name="connsiteY13" fmla="*/ 0 h 11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992" h="1189608">
                    <a:moveTo>
                      <a:pt x="79899" y="0"/>
                    </a:moveTo>
                    <a:lnTo>
                      <a:pt x="75460" y="110971"/>
                    </a:lnTo>
                    <a:lnTo>
                      <a:pt x="8877" y="159798"/>
                    </a:lnTo>
                    <a:lnTo>
                      <a:pt x="71021" y="159798"/>
                    </a:lnTo>
                    <a:lnTo>
                      <a:pt x="66582" y="244136"/>
                    </a:lnTo>
                    <a:lnTo>
                      <a:pt x="17755" y="284086"/>
                    </a:lnTo>
                    <a:lnTo>
                      <a:pt x="62143" y="284086"/>
                    </a:lnTo>
                    <a:lnTo>
                      <a:pt x="71021" y="284086"/>
                    </a:lnTo>
                    <a:lnTo>
                      <a:pt x="0" y="1189608"/>
                    </a:lnTo>
                    <a:lnTo>
                      <a:pt x="102093" y="1189608"/>
                    </a:lnTo>
                    <a:lnTo>
                      <a:pt x="115410" y="239697"/>
                    </a:lnTo>
                    <a:lnTo>
                      <a:pt x="181992" y="270769"/>
                    </a:lnTo>
                    <a:lnTo>
                      <a:pt x="115410" y="230820"/>
                    </a:lnTo>
                    <a:cubicBezTo>
                      <a:pt x="116889" y="161278"/>
                      <a:pt x="118369" y="91736"/>
                      <a:pt x="79899" y="0"/>
                    </a:cubicBez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Freeform 43">
                <a:extLst>
                  <a:ext uri="{FF2B5EF4-FFF2-40B4-BE49-F238E27FC236}">
                    <a16:creationId xmlns:a16="http://schemas.microsoft.com/office/drawing/2014/main" id="{934B21DC-5A37-35BB-95AF-6AB136BEC490}"/>
                  </a:ext>
                </a:extLst>
              </p:cNvPr>
              <p:cNvSpPr/>
              <p:nvPr/>
            </p:nvSpPr>
            <p:spPr>
              <a:xfrm>
                <a:off x="8086137" y="3610344"/>
                <a:ext cx="137604" cy="1322773"/>
              </a:xfrm>
              <a:custGeom>
                <a:avLst/>
                <a:gdLst>
                  <a:gd name="connsiteX0" fmla="*/ 137604 w 137604"/>
                  <a:gd name="connsiteY0" fmla="*/ 0 h 1322773"/>
                  <a:gd name="connsiteX1" fmla="*/ 93215 w 137604"/>
                  <a:gd name="connsiteY1" fmla="*/ 1322773 h 1322773"/>
                  <a:gd name="connsiteX2" fmla="*/ 0 w 137604"/>
                  <a:gd name="connsiteY2" fmla="*/ 1309456 h 1322773"/>
                  <a:gd name="connsiteX3" fmla="*/ 97654 w 137604"/>
                  <a:gd name="connsiteY3" fmla="*/ 226380 h 1322773"/>
                  <a:gd name="connsiteX4" fmla="*/ 35511 w 137604"/>
                  <a:gd name="connsiteY4" fmla="*/ 297402 h 1322773"/>
                  <a:gd name="connsiteX5" fmla="*/ 97654 w 137604"/>
                  <a:gd name="connsiteY5" fmla="*/ 213064 h 1322773"/>
                  <a:gd name="connsiteX6" fmla="*/ 97654 w 137604"/>
                  <a:gd name="connsiteY6" fmla="*/ 57705 h 1322773"/>
                  <a:gd name="connsiteX7" fmla="*/ 137604 w 137604"/>
                  <a:gd name="connsiteY7" fmla="*/ 0 h 1322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04" h="1322773">
                    <a:moveTo>
                      <a:pt x="137604" y="0"/>
                    </a:moveTo>
                    <a:lnTo>
                      <a:pt x="93215" y="1322773"/>
                    </a:lnTo>
                    <a:lnTo>
                      <a:pt x="0" y="1309456"/>
                    </a:lnTo>
                    <a:lnTo>
                      <a:pt x="97654" y="226380"/>
                    </a:lnTo>
                    <a:lnTo>
                      <a:pt x="35511" y="297402"/>
                    </a:lnTo>
                    <a:lnTo>
                      <a:pt x="97654" y="213064"/>
                    </a:lnTo>
                    <a:lnTo>
                      <a:pt x="97654" y="57705"/>
                    </a:lnTo>
                    <a:lnTo>
                      <a:pt x="137604"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5" name="Straight Connector 44">
                <a:extLst>
                  <a:ext uri="{FF2B5EF4-FFF2-40B4-BE49-F238E27FC236}">
                    <a16:creationId xmlns:a16="http://schemas.microsoft.com/office/drawing/2014/main" id="{5DEA4915-EA37-04A7-5784-9CEAAD19D99D}"/>
                  </a:ext>
                </a:extLst>
              </p:cNvPr>
              <p:cNvCxnSpPr/>
              <p:nvPr/>
            </p:nvCxnSpPr>
            <p:spPr>
              <a:xfrm flipV="1">
                <a:off x="7997766" y="4600891"/>
                <a:ext cx="14691" cy="338334"/>
              </a:xfrm>
              <a:prstGeom prst="line">
                <a:avLst/>
              </a:prstGeom>
              <a:ln w="19050">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858588E-6563-260D-5CD2-EE9BAF6F4F63}"/>
                  </a:ext>
                </a:extLst>
              </p:cNvPr>
              <p:cNvCxnSpPr/>
              <p:nvPr/>
            </p:nvCxnSpPr>
            <p:spPr>
              <a:xfrm flipH="1" flipV="1">
                <a:off x="8246189" y="4538792"/>
                <a:ext cx="7676" cy="389886"/>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sp>
            <p:nvSpPr>
              <p:cNvPr id="48" name="Freeform 47">
                <a:extLst>
                  <a:ext uri="{FF2B5EF4-FFF2-40B4-BE49-F238E27FC236}">
                    <a16:creationId xmlns:a16="http://schemas.microsoft.com/office/drawing/2014/main" id="{7FFD605A-92DA-FFBE-83BA-39121FA830BF}"/>
                  </a:ext>
                </a:extLst>
              </p:cNvPr>
              <p:cNvSpPr/>
              <p:nvPr/>
            </p:nvSpPr>
            <p:spPr>
              <a:xfrm>
                <a:off x="7915269" y="3965408"/>
                <a:ext cx="239123" cy="775341"/>
              </a:xfrm>
              <a:custGeom>
                <a:avLst/>
                <a:gdLst>
                  <a:gd name="connsiteX0" fmla="*/ 132590 w 239123"/>
                  <a:gd name="connsiteY0" fmla="*/ 0 h 775341"/>
                  <a:gd name="connsiteX1" fmla="*/ 132590 w 239123"/>
                  <a:gd name="connsiteY1" fmla="*/ 0 h 775341"/>
                  <a:gd name="connsiteX2" fmla="*/ 130382 w 239123"/>
                  <a:gd name="connsiteY2" fmla="*/ 39756 h 775341"/>
                  <a:gd name="connsiteX3" fmla="*/ 125964 w 239123"/>
                  <a:gd name="connsiteY3" fmla="*/ 53008 h 775341"/>
                  <a:gd name="connsiteX4" fmla="*/ 108295 w 239123"/>
                  <a:gd name="connsiteY4" fmla="*/ 70678 h 775341"/>
                  <a:gd name="connsiteX5" fmla="*/ 103877 w 239123"/>
                  <a:gd name="connsiteY5" fmla="*/ 75095 h 775341"/>
                  <a:gd name="connsiteX6" fmla="*/ 97251 w 239123"/>
                  <a:gd name="connsiteY6" fmla="*/ 88348 h 775341"/>
                  <a:gd name="connsiteX7" fmla="*/ 90625 w 239123"/>
                  <a:gd name="connsiteY7" fmla="*/ 90556 h 775341"/>
                  <a:gd name="connsiteX8" fmla="*/ 88417 w 239123"/>
                  <a:gd name="connsiteY8" fmla="*/ 97182 h 775341"/>
                  <a:gd name="connsiteX9" fmla="*/ 81790 w 239123"/>
                  <a:gd name="connsiteY9" fmla="*/ 108226 h 775341"/>
                  <a:gd name="connsiteX10" fmla="*/ 83999 w 239123"/>
                  <a:gd name="connsiteY10" fmla="*/ 117061 h 775341"/>
                  <a:gd name="connsiteX11" fmla="*/ 88417 w 239123"/>
                  <a:gd name="connsiteY11" fmla="*/ 123687 h 775341"/>
                  <a:gd name="connsiteX12" fmla="*/ 79582 w 239123"/>
                  <a:gd name="connsiteY12" fmla="*/ 136939 h 775341"/>
                  <a:gd name="connsiteX13" fmla="*/ 72956 w 239123"/>
                  <a:gd name="connsiteY13" fmla="*/ 139148 h 775341"/>
                  <a:gd name="connsiteX14" fmla="*/ 68538 w 239123"/>
                  <a:gd name="connsiteY14" fmla="*/ 143565 h 775341"/>
                  <a:gd name="connsiteX15" fmla="*/ 59704 w 239123"/>
                  <a:gd name="connsiteY15" fmla="*/ 156817 h 775341"/>
                  <a:gd name="connsiteX16" fmla="*/ 68538 w 239123"/>
                  <a:gd name="connsiteY16" fmla="*/ 159026 h 775341"/>
                  <a:gd name="connsiteX17" fmla="*/ 75164 w 239123"/>
                  <a:gd name="connsiteY17" fmla="*/ 161235 h 775341"/>
                  <a:gd name="connsiteX18" fmla="*/ 95043 w 239123"/>
                  <a:gd name="connsiteY18" fmla="*/ 159026 h 775341"/>
                  <a:gd name="connsiteX19" fmla="*/ 112712 w 239123"/>
                  <a:gd name="connsiteY19" fmla="*/ 161235 h 775341"/>
                  <a:gd name="connsiteX20" fmla="*/ 114921 w 239123"/>
                  <a:gd name="connsiteY20" fmla="*/ 183322 h 775341"/>
                  <a:gd name="connsiteX21" fmla="*/ 117130 w 239123"/>
                  <a:gd name="connsiteY21" fmla="*/ 189948 h 775341"/>
                  <a:gd name="connsiteX22" fmla="*/ 103877 w 239123"/>
                  <a:gd name="connsiteY22" fmla="*/ 196574 h 775341"/>
                  <a:gd name="connsiteX23" fmla="*/ 88417 w 239123"/>
                  <a:gd name="connsiteY23" fmla="*/ 203200 h 775341"/>
                  <a:gd name="connsiteX24" fmla="*/ 72956 w 239123"/>
                  <a:gd name="connsiteY24" fmla="*/ 216452 h 775341"/>
                  <a:gd name="connsiteX25" fmla="*/ 70747 w 239123"/>
                  <a:gd name="connsiteY25" fmla="*/ 225287 h 775341"/>
                  <a:gd name="connsiteX26" fmla="*/ 66330 w 239123"/>
                  <a:gd name="connsiteY26" fmla="*/ 231913 h 775341"/>
                  <a:gd name="connsiteX27" fmla="*/ 48660 w 239123"/>
                  <a:gd name="connsiteY27" fmla="*/ 247374 h 775341"/>
                  <a:gd name="connsiteX28" fmla="*/ 39825 w 239123"/>
                  <a:gd name="connsiteY28" fmla="*/ 260626 h 775341"/>
                  <a:gd name="connsiteX29" fmla="*/ 35408 w 239123"/>
                  <a:gd name="connsiteY29" fmla="*/ 267252 h 775341"/>
                  <a:gd name="connsiteX30" fmla="*/ 33199 w 239123"/>
                  <a:gd name="connsiteY30" fmla="*/ 273878 h 775341"/>
                  <a:gd name="connsiteX31" fmla="*/ 44243 w 239123"/>
                  <a:gd name="connsiteY31" fmla="*/ 276087 h 775341"/>
                  <a:gd name="connsiteX32" fmla="*/ 57495 w 239123"/>
                  <a:gd name="connsiteY32" fmla="*/ 271669 h 775341"/>
                  <a:gd name="connsiteX33" fmla="*/ 77373 w 239123"/>
                  <a:gd name="connsiteY33" fmla="*/ 260626 h 775341"/>
                  <a:gd name="connsiteX34" fmla="*/ 83999 w 239123"/>
                  <a:gd name="connsiteY34" fmla="*/ 258417 h 775341"/>
                  <a:gd name="connsiteX35" fmla="*/ 108295 w 239123"/>
                  <a:gd name="connsiteY35" fmla="*/ 256208 h 775341"/>
                  <a:gd name="connsiteX36" fmla="*/ 106086 w 239123"/>
                  <a:gd name="connsiteY36" fmla="*/ 269461 h 775341"/>
                  <a:gd name="connsiteX37" fmla="*/ 101669 w 239123"/>
                  <a:gd name="connsiteY37" fmla="*/ 276087 h 775341"/>
                  <a:gd name="connsiteX38" fmla="*/ 92834 w 239123"/>
                  <a:gd name="connsiteY38" fmla="*/ 289339 h 775341"/>
                  <a:gd name="connsiteX39" fmla="*/ 83999 w 239123"/>
                  <a:gd name="connsiteY39" fmla="*/ 315843 h 775341"/>
                  <a:gd name="connsiteX40" fmla="*/ 79582 w 239123"/>
                  <a:gd name="connsiteY40" fmla="*/ 322469 h 775341"/>
                  <a:gd name="connsiteX41" fmla="*/ 81790 w 239123"/>
                  <a:gd name="connsiteY41" fmla="*/ 329095 h 775341"/>
                  <a:gd name="connsiteX42" fmla="*/ 95043 w 239123"/>
                  <a:gd name="connsiteY42" fmla="*/ 331304 h 775341"/>
                  <a:gd name="connsiteX43" fmla="*/ 86208 w 239123"/>
                  <a:gd name="connsiteY43" fmla="*/ 348974 h 775341"/>
                  <a:gd name="connsiteX44" fmla="*/ 77373 w 239123"/>
                  <a:gd name="connsiteY44" fmla="*/ 351182 h 775341"/>
                  <a:gd name="connsiteX45" fmla="*/ 66330 w 239123"/>
                  <a:gd name="connsiteY45" fmla="*/ 360017 h 775341"/>
                  <a:gd name="connsiteX46" fmla="*/ 61912 w 239123"/>
                  <a:gd name="connsiteY46" fmla="*/ 364435 h 775341"/>
                  <a:gd name="connsiteX47" fmla="*/ 48660 w 239123"/>
                  <a:gd name="connsiteY47" fmla="*/ 371061 h 775341"/>
                  <a:gd name="connsiteX48" fmla="*/ 44243 w 239123"/>
                  <a:gd name="connsiteY48" fmla="*/ 384313 h 775341"/>
                  <a:gd name="connsiteX49" fmla="*/ 42034 w 239123"/>
                  <a:gd name="connsiteY49" fmla="*/ 390939 h 775341"/>
                  <a:gd name="connsiteX50" fmla="*/ 53077 w 239123"/>
                  <a:gd name="connsiteY50" fmla="*/ 395356 h 775341"/>
                  <a:gd name="connsiteX51" fmla="*/ 64121 w 239123"/>
                  <a:gd name="connsiteY51" fmla="*/ 393148 h 775341"/>
                  <a:gd name="connsiteX52" fmla="*/ 79582 w 239123"/>
                  <a:gd name="connsiteY52" fmla="*/ 388730 h 775341"/>
                  <a:gd name="connsiteX53" fmla="*/ 103877 w 239123"/>
                  <a:gd name="connsiteY53" fmla="*/ 390939 h 775341"/>
                  <a:gd name="connsiteX54" fmla="*/ 101669 w 239123"/>
                  <a:gd name="connsiteY54" fmla="*/ 410817 h 775341"/>
                  <a:gd name="connsiteX55" fmla="*/ 99460 w 239123"/>
                  <a:gd name="connsiteY55" fmla="*/ 417443 h 775341"/>
                  <a:gd name="connsiteX56" fmla="*/ 97251 w 239123"/>
                  <a:gd name="connsiteY56" fmla="*/ 426278 h 775341"/>
                  <a:gd name="connsiteX57" fmla="*/ 90625 w 239123"/>
                  <a:gd name="connsiteY57" fmla="*/ 428487 h 775341"/>
                  <a:gd name="connsiteX58" fmla="*/ 79582 w 239123"/>
                  <a:gd name="connsiteY58" fmla="*/ 430695 h 775341"/>
                  <a:gd name="connsiteX59" fmla="*/ 75164 w 239123"/>
                  <a:gd name="connsiteY59" fmla="*/ 437322 h 775341"/>
                  <a:gd name="connsiteX60" fmla="*/ 66330 w 239123"/>
                  <a:gd name="connsiteY60" fmla="*/ 439530 h 775341"/>
                  <a:gd name="connsiteX61" fmla="*/ 59704 w 239123"/>
                  <a:gd name="connsiteY61" fmla="*/ 443948 h 775341"/>
                  <a:gd name="connsiteX62" fmla="*/ 48660 w 239123"/>
                  <a:gd name="connsiteY62" fmla="*/ 452782 h 775341"/>
                  <a:gd name="connsiteX63" fmla="*/ 44243 w 239123"/>
                  <a:gd name="connsiteY63" fmla="*/ 457200 h 775341"/>
                  <a:gd name="connsiteX64" fmla="*/ 35408 w 239123"/>
                  <a:gd name="connsiteY64" fmla="*/ 461617 h 775341"/>
                  <a:gd name="connsiteX65" fmla="*/ 26573 w 239123"/>
                  <a:gd name="connsiteY65" fmla="*/ 472661 h 775341"/>
                  <a:gd name="connsiteX66" fmla="*/ 17738 w 239123"/>
                  <a:gd name="connsiteY66" fmla="*/ 477078 h 775341"/>
                  <a:gd name="connsiteX67" fmla="*/ 15530 w 239123"/>
                  <a:gd name="connsiteY67" fmla="*/ 483704 h 775341"/>
                  <a:gd name="connsiteX68" fmla="*/ 8904 w 239123"/>
                  <a:gd name="connsiteY68" fmla="*/ 485913 h 775341"/>
                  <a:gd name="connsiteX69" fmla="*/ 6695 w 239123"/>
                  <a:gd name="connsiteY69" fmla="*/ 499165 h 775341"/>
                  <a:gd name="connsiteX70" fmla="*/ 13321 w 239123"/>
                  <a:gd name="connsiteY70" fmla="*/ 514626 h 775341"/>
                  <a:gd name="connsiteX71" fmla="*/ 22156 w 239123"/>
                  <a:gd name="connsiteY71" fmla="*/ 525669 h 775341"/>
                  <a:gd name="connsiteX72" fmla="*/ 33199 w 239123"/>
                  <a:gd name="connsiteY72" fmla="*/ 521252 h 775341"/>
                  <a:gd name="connsiteX73" fmla="*/ 44243 w 239123"/>
                  <a:gd name="connsiteY73" fmla="*/ 510208 h 775341"/>
                  <a:gd name="connsiteX74" fmla="*/ 70747 w 239123"/>
                  <a:gd name="connsiteY74" fmla="*/ 499165 h 775341"/>
                  <a:gd name="connsiteX75" fmla="*/ 77373 w 239123"/>
                  <a:gd name="connsiteY75" fmla="*/ 494748 h 775341"/>
                  <a:gd name="connsiteX76" fmla="*/ 86208 w 239123"/>
                  <a:gd name="connsiteY76" fmla="*/ 485913 h 775341"/>
                  <a:gd name="connsiteX77" fmla="*/ 90625 w 239123"/>
                  <a:gd name="connsiteY77" fmla="*/ 492539 h 775341"/>
                  <a:gd name="connsiteX78" fmla="*/ 88417 w 239123"/>
                  <a:gd name="connsiteY78" fmla="*/ 505791 h 775341"/>
                  <a:gd name="connsiteX79" fmla="*/ 86208 w 239123"/>
                  <a:gd name="connsiteY79" fmla="*/ 512417 h 775341"/>
                  <a:gd name="connsiteX80" fmla="*/ 79582 w 239123"/>
                  <a:gd name="connsiteY80" fmla="*/ 514626 h 775341"/>
                  <a:gd name="connsiteX81" fmla="*/ 61912 w 239123"/>
                  <a:gd name="connsiteY81" fmla="*/ 519043 h 775341"/>
                  <a:gd name="connsiteX82" fmla="*/ 57495 w 239123"/>
                  <a:gd name="connsiteY82" fmla="*/ 523461 h 775341"/>
                  <a:gd name="connsiteX83" fmla="*/ 50869 w 239123"/>
                  <a:gd name="connsiteY83" fmla="*/ 527878 h 775341"/>
                  <a:gd name="connsiteX84" fmla="*/ 53077 w 239123"/>
                  <a:gd name="connsiteY84" fmla="*/ 549965 h 775341"/>
                  <a:gd name="connsiteX85" fmla="*/ 86208 w 239123"/>
                  <a:gd name="connsiteY85" fmla="*/ 556591 h 775341"/>
                  <a:gd name="connsiteX86" fmla="*/ 81790 w 239123"/>
                  <a:gd name="connsiteY86" fmla="*/ 569843 h 775341"/>
                  <a:gd name="connsiteX87" fmla="*/ 75164 w 239123"/>
                  <a:gd name="connsiteY87" fmla="*/ 600765 h 775341"/>
                  <a:gd name="connsiteX88" fmla="*/ 61912 w 239123"/>
                  <a:gd name="connsiteY88" fmla="*/ 622852 h 775341"/>
                  <a:gd name="connsiteX89" fmla="*/ 55286 w 239123"/>
                  <a:gd name="connsiteY89" fmla="*/ 627269 h 775341"/>
                  <a:gd name="connsiteX90" fmla="*/ 46451 w 239123"/>
                  <a:gd name="connsiteY90" fmla="*/ 638313 h 775341"/>
                  <a:gd name="connsiteX91" fmla="*/ 39825 w 239123"/>
                  <a:gd name="connsiteY91" fmla="*/ 642730 h 775341"/>
                  <a:gd name="connsiteX92" fmla="*/ 30990 w 239123"/>
                  <a:gd name="connsiteY92" fmla="*/ 651565 h 775341"/>
                  <a:gd name="connsiteX93" fmla="*/ 26573 w 239123"/>
                  <a:gd name="connsiteY93" fmla="*/ 658191 h 775341"/>
                  <a:gd name="connsiteX94" fmla="*/ 19947 w 239123"/>
                  <a:gd name="connsiteY94" fmla="*/ 662608 h 775341"/>
                  <a:gd name="connsiteX95" fmla="*/ 6695 w 239123"/>
                  <a:gd name="connsiteY95" fmla="*/ 675861 h 775341"/>
                  <a:gd name="connsiteX96" fmla="*/ 2277 w 239123"/>
                  <a:gd name="connsiteY96" fmla="*/ 680278 h 775341"/>
                  <a:gd name="connsiteX97" fmla="*/ 69 w 239123"/>
                  <a:gd name="connsiteY97" fmla="*/ 686904 h 775341"/>
                  <a:gd name="connsiteX98" fmla="*/ 11112 w 239123"/>
                  <a:gd name="connsiteY98" fmla="*/ 693530 h 775341"/>
                  <a:gd name="connsiteX99" fmla="*/ 28782 w 239123"/>
                  <a:gd name="connsiteY99" fmla="*/ 691322 h 775341"/>
                  <a:gd name="connsiteX100" fmla="*/ 44243 w 239123"/>
                  <a:gd name="connsiteY100" fmla="*/ 680278 h 775341"/>
                  <a:gd name="connsiteX101" fmla="*/ 57495 w 239123"/>
                  <a:gd name="connsiteY101" fmla="*/ 678069 h 775341"/>
                  <a:gd name="connsiteX102" fmla="*/ 70747 w 239123"/>
                  <a:gd name="connsiteY102" fmla="*/ 673652 h 775341"/>
                  <a:gd name="connsiteX103" fmla="*/ 77373 w 239123"/>
                  <a:gd name="connsiteY103" fmla="*/ 667026 h 775341"/>
                  <a:gd name="connsiteX104" fmla="*/ 90625 w 239123"/>
                  <a:gd name="connsiteY104" fmla="*/ 662608 h 775341"/>
                  <a:gd name="connsiteX105" fmla="*/ 99460 w 239123"/>
                  <a:gd name="connsiteY105" fmla="*/ 667026 h 775341"/>
                  <a:gd name="connsiteX106" fmla="*/ 90625 w 239123"/>
                  <a:gd name="connsiteY106" fmla="*/ 686904 h 775341"/>
                  <a:gd name="connsiteX107" fmla="*/ 86208 w 239123"/>
                  <a:gd name="connsiteY107" fmla="*/ 691322 h 775341"/>
                  <a:gd name="connsiteX108" fmla="*/ 79582 w 239123"/>
                  <a:gd name="connsiteY108" fmla="*/ 693530 h 775341"/>
                  <a:gd name="connsiteX109" fmla="*/ 68538 w 239123"/>
                  <a:gd name="connsiteY109" fmla="*/ 704574 h 775341"/>
                  <a:gd name="connsiteX110" fmla="*/ 61912 w 239123"/>
                  <a:gd name="connsiteY110" fmla="*/ 711200 h 775341"/>
                  <a:gd name="connsiteX111" fmla="*/ 48660 w 239123"/>
                  <a:gd name="connsiteY111" fmla="*/ 726661 h 775341"/>
                  <a:gd name="connsiteX112" fmla="*/ 42034 w 239123"/>
                  <a:gd name="connsiteY112" fmla="*/ 733287 h 775341"/>
                  <a:gd name="connsiteX113" fmla="*/ 30990 w 239123"/>
                  <a:gd name="connsiteY113" fmla="*/ 737704 h 775341"/>
                  <a:gd name="connsiteX114" fmla="*/ 24364 w 239123"/>
                  <a:gd name="connsiteY114" fmla="*/ 768626 h 775341"/>
                  <a:gd name="connsiteX115" fmla="*/ 26573 w 239123"/>
                  <a:gd name="connsiteY115" fmla="*/ 775252 h 775341"/>
                  <a:gd name="connsiteX116" fmla="*/ 33199 w 239123"/>
                  <a:gd name="connsiteY116" fmla="*/ 770835 h 775341"/>
                  <a:gd name="connsiteX117" fmla="*/ 35408 w 239123"/>
                  <a:gd name="connsiteY117" fmla="*/ 764208 h 775341"/>
                  <a:gd name="connsiteX118" fmla="*/ 44243 w 239123"/>
                  <a:gd name="connsiteY118" fmla="*/ 753165 h 775341"/>
                  <a:gd name="connsiteX119" fmla="*/ 46451 w 239123"/>
                  <a:gd name="connsiteY119" fmla="*/ 744330 h 775341"/>
                  <a:gd name="connsiteX120" fmla="*/ 57495 w 239123"/>
                  <a:gd name="connsiteY120" fmla="*/ 728869 h 775341"/>
                  <a:gd name="connsiteX121" fmla="*/ 68538 w 239123"/>
                  <a:gd name="connsiteY121" fmla="*/ 722243 h 775341"/>
                  <a:gd name="connsiteX122" fmla="*/ 83999 w 239123"/>
                  <a:gd name="connsiteY122" fmla="*/ 708991 h 775341"/>
                  <a:gd name="connsiteX123" fmla="*/ 90625 w 239123"/>
                  <a:gd name="connsiteY123" fmla="*/ 706782 h 775341"/>
                  <a:gd name="connsiteX124" fmla="*/ 95043 w 239123"/>
                  <a:gd name="connsiteY124" fmla="*/ 702365 h 775341"/>
                  <a:gd name="connsiteX125" fmla="*/ 110504 w 239123"/>
                  <a:gd name="connsiteY125" fmla="*/ 700156 h 775341"/>
                  <a:gd name="connsiteX126" fmla="*/ 108295 w 239123"/>
                  <a:gd name="connsiteY126" fmla="*/ 673652 h 775341"/>
                  <a:gd name="connsiteX127" fmla="*/ 103877 w 239123"/>
                  <a:gd name="connsiteY127" fmla="*/ 660400 h 775341"/>
                  <a:gd name="connsiteX128" fmla="*/ 101669 w 239123"/>
                  <a:gd name="connsiteY128" fmla="*/ 653774 h 775341"/>
                  <a:gd name="connsiteX129" fmla="*/ 103877 w 239123"/>
                  <a:gd name="connsiteY129" fmla="*/ 640522 h 775341"/>
                  <a:gd name="connsiteX130" fmla="*/ 114921 w 239123"/>
                  <a:gd name="connsiteY130" fmla="*/ 629478 h 775341"/>
                  <a:gd name="connsiteX131" fmla="*/ 121547 w 239123"/>
                  <a:gd name="connsiteY131" fmla="*/ 627269 h 775341"/>
                  <a:gd name="connsiteX132" fmla="*/ 132590 w 239123"/>
                  <a:gd name="connsiteY132" fmla="*/ 636104 h 775341"/>
                  <a:gd name="connsiteX133" fmla="*/ 137008 w 239123"/>
                  <a:gd name="connsiteY133" fmla="*/ 640522 h 775341"/>
                  <a:gd name="connsiteX134" fmla="*/ 150260 w 239123"/>
                  <a:gd name="connsiteY134" fmla="*/ 649356 h 775341"/>
                  <a:gd name="connsiteX135" fmla="*/ 150260 w 239123"/>
                  <a:gd name="connsiteY135" fmla="*/ 629478 h 775341"/>
                  <a:gd name="connsiteX136" fmla="*/ 148051 w 239123"/>
                  <a:gd name="connsiteY136" fmla="*/ 622852 h 775341"/>
                  <a:gd name="connsiteX137" fmla="*/ 141425 w 239123"/>
                  <a:gd name="connsiteY137" fmla="*/ 618435 h 775341"/>
                  <a:gd name="connsiteX138" fmla="*/ 132590 w 239123"/>
                  <a:gd name="connsiteY138" fmla="*/ 609600 h 775341"/>
                  <a:gd name="connsiteX139" fmla="*/ 128173 w 239123"/>
                  <a:gd name="connsiteY139" fmla="*/ 605182 h 775341"/>
                  <a:gd name="connsiteX140" fmla="*/ 119338 w 239123"/>
                  <a:gd name="connsiteY140" fmla="*/ 587513 h 775341"/>
                  <a:gd name="connsiteX141" fmla="*/ 117130 w 239123"/>
                  <a:gd name="connsiteY141" fmla="*/ 580887 h 775341"/>
                  <a:gd name="connsiteX142" fmla="*/ 121547 w 239123"/>
                  <a:gd name="connsiteY142" fmla="*/ 541130 h 775341"/>
                  <a:gd name="connsiteX143" fmla="*/ 152469 w 239123"/>
                  <a:gd name="connsiteY143" fmla="*/ 530087 h 775341"/>
                  <a:gd name="connsiteX144" fmla="*/ 143634 w 239123"/>
                  <a:gd name="connsiteY144" fmla="*/ 519043 h 775341"/>
                  <a:gd name="connsiteX145" fmla="*/ 137008 w 239123"/>
                  <a:gd name="connsiteY145" fmla="*/ 516835 h 775341"/>
                  <a:gd name="connsiteX146" fmla="*/ 125964 w 239123"/>
                  <a:gd name="connsiteY146" fmla="*/ 508000 h 775341"/>
                  <a:gd name="connsiteX147" fmla="*/ 121547 w 239123"/>
                  <a:gd name="connsiteY147" fmla="*/ 503582 h 775341"/>
                  <a:gd name="connsiteX148" fmla="*/ 119338 w 239123"/>
                  <a:gd name="connsiteY148" fmla="*/ 496956 h 775341"/>
                  <a:gd name="connsiteX149" fmla="*/ 123756 w 239123"/>
                  <a:gd name="connsiteY149" fmla="*/ 481495 h 775341"/>
                  <a:gd name="connsiteX150" fmla="*/ 128173 w 239123"/>
                  <a:gd name="connsiteY150" fmla="*/ 474869 h 775341"/>
                  <a:gd name="connsiteX151" fmla="*/ 132590 w 239123"/>
                  <a:gd name="connsiteY151" fmla="*/ 461617 h 775341"/>
                  <a:gd name="connsiteX152" fmla="*/ 150260 w 239123"/>
                  <a:gd name="connsiteY152" fmla="*/ 474869 h 775341"/>
                  <a:gd name="connsiteX153" fmla="*/ 163512 w 239123"/>
                  <a:gd name="connsiteY153" fmla="*/ 479287 h 775341"/>
                  <a:gd name="connsiteX154" fmla="*/ 178973 w 239123"/>
                  <a:gd name="connsiteY154" fmla="*/ 483704 h 775341"/>
                  <a:gd name="connsiteX155" fmla="*/ 203269 w 239123"/>
                  <a:gd name="connsiteY155" fmla="*/ 485913 h 775341"/>
                  <a:gd name="connsiteX156" fmla="*/ 238608 w 239123"/>
                  <a:gd name="connsiteY156" fmla="*/ 492539 h 775341"/>
                  <a:gd name="connsiteX157" fmla="*/ 234190 w 239123"/>
                  <a:gd name="connsiteY157" fmla="*/ 488122 h 775341"/>
                  <a:gd name="connsiteX158" fmla="*/ 227564 w 239123"/>
                  <a:gd name="connsiteY158" fmla="*/ 485913 h 775341"/>
                  <a:gd name="connsiteX159" fmla="*/ 216521 w 239123"/>
                  <a:gd name="connsiteY159" fmla="*/ 479287 h 775341"/>
                  <a:gd name="connsiteX160" fmla="*/ 201060 w 239123"/>
                  <a:gd name="connsiteY160" fmla="*/ 468243 h 775341"/>
                  <a:gd name="connsiteX161" fmla="*/ 187808 w 239123"/>
                  <a:gd name="connsiteY161" fmla="*/ 452782 h 775341"/>
                  <a:gd name="connsiteX162" fmla="*/ 183390 w 239123"/>
                  <a:gd name="connsiteY162" fmla="*/ 446156 h 775341"/>
                  <a:gd name="connsiteX163" fmla="*/ 167930 w 239123"/>
                  <a:gd name="connsiteY163" fmla="*/ 437322 h 775341"/>
                  <a:gd name="connsiteX164" fmla="*/ 156886 w 239123"/>
                  <a:gd name="connsiteY164" fmla="*/ 430695 h 775341"/>
                  <a:gd name="connsiteX165" fmla="*/ 132590 w 239123"/>
                  <a:gd name="connsiteY165" fmla="*/ 421861 h 775341"/>
                  <a:gd name="connsiteX166" fmla="*/ 125964 w 239123"/>
                  <a:gd name="connsiteY166" fmla="*/ 417443 h 775341"/>
                  <a:gd name="connsiteX167" fmla="*/ 121547 w 239123"/>
                  <a:gd name="connsiteY167" fmla="*/ 401982 h 775341"/>
                  <a:gd name="connsiteX168" fmla="*/ 130382 w 239123"/>
                  <a:gd name="connsiteY168" fmla="*/ 379895 h 775341"/>
                  <a:gd name="connsiteX169" fmla="*/ 139217 w 239123"/>
                  <a:gd name="connsiteY169" fmla="*/ 382104 h 775341"/>
                  <a:gd name="connsiteX170" fmla="*/ 145843 w 239123"/>
                  <a:gd name="connsiteY170" fmla="*/ 384313 h 775341"/>
                  <a:gd name="connsiteX171" fmla="*/ 178973 w 239123"/>
                  <a:gd name="connsiteY171" fmla="*/ 386522 h 775341"/>
                  <a:gd name="connsiteX172" fmla="*/ 187808 w 239123"/>
                  <a:gd name="connsiteY172" fmla="*/ 384313 h 775341"/>
                  <a:gd name="connsiteX173" fmla="*/ 181182 w 239123"/>
                  <a:gd name="connsiteY173" fmla="*/ 373269 h 775341"/>
                  <a:gd name="connsiteX174" fmla="*/ 165721 w 239123"/>
                  <a:gd name="connsiteY174" fmla="*/ 362226 h 775341"/>
                  <a:gd name="connsiteX175" fmla="*/ 159095 w 239123"/>
                  <a:gd name="connsiteY175" fmla="*/ 360017 h 775341"/>
                  <a:gd name="connsiteX176" fmla="*/ 150260 w 239123"/>
                  <a:gd name="connsiteY176" fmla="*/ 351182 h 775341"/>
                  <a:gd name="connsiteX177" fmla="*/ 139217 w 239123"/>
                  <a:gd name="connsiteY177" fmla="*/ 333513 h 775341"/>
                  <a:gd name="connsiteX178" fmla="*/ 137008 w 239123"/>
                  <a:gd name="connsiteY178" fmla="*/ 324678 h 775341"/>
                  <a:gd name="connsiteX179" fmla="*/ 134799 w 239123"/>
                  <a:gd name="connsiteY179" fmla="*/ 318052 h 775341"/>
                  <a:gd name="connsiteX180" fmla="*/ 141425 w 239123"/>
                  <a:gd name="connsiteY180" fmla="*/ 293756 h 775341"/>
                  <a:gd name="connsiteX181" fmla="*/ 145843 w 239123"/>
                  <a:gd name="connsiteY181" fmla="*/ 289339 h 775341"/>
                  <a:gd name="connsiteX182" fmla="*/ 150260 w 239123"/>
                  <a:gd name="connsiteY182" fmla="*/ 267252 h 775341"/>
                  <a:gd name="connsiteX183" fmla="*/ 154677 w 239123"/>
                  <a:gd name="connsiteY183" fmla="*/ 260626 h 775341"/>
                  <a:gd name="connsiteX184" fmla="*/ 167930 w 239123"/>
                  <a:gd name="connsiteY184" fmla="*/ 267252 h 775341"/>
                  <a:gd name="connsiteX185" fmla="*/ 181182 w 239123"/>
                  <a:gd name="connsiteY185" fmla="*/ 280504 h 775341"/>
                  <a:gd name="connsiteX186" fmla="*/ 183390 w 239123"/>
                  <a:gd name="connsiteY186" fmla="*/ 287130 h 775341"/>
                  <a:gd name="connsiteX187" fmla="*/ 194434 w 239123"/>
                  <a:gd name="connsiteY187" fmla="*/ 298174 h 775341"/>
                  <a:gd name="connsiteX188" fmla="*/ 185599 w 239123"/>
                  <a:gd name="connsiteY188" fmla="*/ 278295 h 775341"/>
                  <a:gd name="connsiteX189" fmla="*/ 176764 w 239123"/>
                  <a:gd name="connsiteY189" fmla="*/ 267252 h 775341"/>
                  <a:gd name="connsiteX190" fmla="*/ 165721 w 239123"/>
                  <a:gd name="connsiteY190" fmla="*/ 247374 h 775341"/>
                  <a:gd name="connsiteX191" fmla="*/ 161304 w 239123"/>
                  <a:gd name="connsiteY191" fmla="*/ 231913 h 775341"/>
                  <a:gd name="connsiteX192" fmla="*/ 156886 w 239123"/>
                  <a:gd name="connsiteY192" fmla="*/ 223078 h 775341"/>
                  <a:gd name="connsiteX193" fmla="*/ 150260 w 239123"/>
                  <a:gd name="connsiteY193" fmla="*/ 209826 h 775341"/>
                  <a:gd name="connsiteX194" fmla="*/ 148051 w 239123"/>
                  <a:gd name="connsiteY194" fmla="*/ 200991 h 775341"/>
                  <a:gd name="connsiteX195" fmla="*/ 152469 w 239123"/>
                  <a:gd name="connsiteY195" fmla="*/ 194365 h 775341"/>
                  <a:gd name="connsiteX196" fmla="*/ 172347 w 239123"/>
                  <a:gd name="connsiteY196" fmla="*/ 209826 h 775341"/>
                  <a:gd name="connsiteX197" fmla="*/ 192225 w 239123"/>
                  <a:gd name="connsiteY197" fmla="*/ 218661 h 775341"/>
                  <a:gd name="connsiteX198" fmla="*/ 203269 w 239123"/>
                  <a:gd name="connsiteY198" fmla="*/ 229704 h 775341"/>
                  <a:gd name="connsiteX199" fmla="*/ 209895 w 239123"/>
                  <a:gd name="connsiteY199" fmla="*/ 225287 h 775341"/>
                  <a:gd name="connsiteX200" fmla="*/ 207686 w 239123"/>
                  <a:gd name="connsiteY200" fmla="*/ 214243 h 775341"/>
                  <a:gd name="connsiteX201" fmla="*/ 203269 w 239123"/>
                  <a:gd name="connsiteY201" fmla="*/ 200991 h 775341"/>
                  <a:gd name="connsiteX202" fmla="*/ 187808 w 239123"/>
                  <a:gd name="connsiteY202" fmla="*/ 185530 h 775341"/>
                  <a:gd name="connsiteX203" fmla="*/ 183390 w 239123"/>
                  <a:gd name="connsiteY203" fmla="*/ 176695 h 775341"/>
                  <a:gd name="connsiteX204" fmla="*/ 172347 w 239123"/>
                  <a:gd name="connsiteY204" fmla="*/ 165652 h 775341"/>
                  <a:gd name="connsiteX205" fmla="*/ 167930 w 239123"/>
                  <a:gd name="connsiteY205" fmla="*/ 159026 h 775341"/>
                  <a:gd name="connsiteX206" fmla="*/ 156886 w 239123"/>
                  <a:gd name="connsiteY206" fmla="*/ 147982 h 775341"/>
                  <a:gd name="connsiteX207" fmla="*/ 141425 w 239123"/>
                  <a:gd name="connsiteY207" fmla="*/ 136939 h 775341"/>
                  <a:gd name="connsiteX208" fmla="*/ 137008 w 239123"/>
                  <a:gd name="connsiteY208" fmla="*/ 130313 h 775341"/>
                  <a:gd name="connsiteX209" fmla="*/ 132590 w 239123"/>
                  <a:gd name="connsiteY209" fmla="*/ 117061 h 775341"/>
                  <a:gd name="connsiteX210" fmla="*/ 128173 w 239123"/>
                  <a:gd name="connsiteY210" fmla="*/ 108226 h 775341"/>
                  <a:gd name="connsiteX211" fmla="*/ 125964 w 239123"/>
                  <a:gd name="connsiteY211" fmla="*/ 94974 h 775341"/>
                  <a:gd name="connsiteX212" fmla="*/ 130382 w 239123"/>
                  <a:gd name="connsiteY212" fmla="*/ 72887 h 775341"/>
                  <a:gd name="connsiteX213" fmla="*/ 134799 w 239123"/>
                  <a:gd name="connsiteY213" fmla="*/ 59635 h 775341"/>
                  <a:gd name="connsiteX214" fmla="*/ 137008 w 239123"/>
                  <a:gd name="connsiteY214" fmla="*/ 53008 h 775341"/>
                  <a:gd name="connsiteX215" fmla="*/ 132590 w 239123"/>
                  <a:gd name="connsiteY215" fmla="*/ 0 h 77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Lst>
                <a:rect l="l" t="t" r="r" b="b"/>
                <a:pathLst>
                  <a:path w="239123" h="775341">
                    <a:moveTo>
                      <a:pt x="132590" y="0"/>
                    </a:moveTo>
                    <a:lnTo>
                      <a:pt x="132590" y="0"/>
                    </a:lnTo>
                    <a:cubicBezTo>
                      <a:pt x="131854" y="13252"/>
                      <a:pt x="132028" y="26586"/>
                      <a:pt x="130382" y="39756"/>
                    </a:cubicBezTo>
                    <a:cubicBezTo>
                      <a:pt x="129804" y="44376"/>
                      <a:pt x="129256" y="49715"/>
                      <a:pt x="125964" y="53008"/>
                    </a:cubicBezTo>
                    <a:lnTo>
                      <a:pt x="108295" y="70678"/>
                    </a:lnTo>
                    <a:lnTo>
                      <a:pt x="103877" y="75095"/>
                    </a:lnTo>
                    <a:cubicBezTo>
                      <a:pt x="102422" y="79462"/>
                      <a:pt x="101145" y="85233"/>
                      <a:pt x="97251" y="88348"/>
                    </a:cubicBezTo>
                    <a:cubicBezTo>
                      <a:pt x="95433" y="89802"/>
                      <a:pt x="92834" y="89820"/>
                      <a:pt x="90625" y="90556"/>
                    </a:cubicBezTo>
                    <a:cubicBezTo>
                      <a:pt x="89889" y="92765"/>
                      <a:pt x="89615" y="95186"/>
                      <a:pt x="88417" y="97182"/>
                    </a:cubicBezTo>
                    <a:cubicBezTo>
                      <a:pt x="79319" y="112346"/>
                      <a:pt x="88049" y="89451"/>
                      <a:pt x="81790" y="108226"/>
                    </a:cubicBezTo>
                    <a:cubicBezTo>
                      <a:pt x="82526" y="111171"/>
                      <a:pt x="82803" y="114271"/>
                      <a:pt x="83999" y="117061"/>
                    </a:cubicBezTo>
                    <a:cubicBezTo>
                      <a:pt x="85045" y="119501"/>
                      <a:pt x="88042" y="121059"/>
                      <a:pt x="88417" y="123687"/>
                    </a:cubicBezTo>
                    <a:cubicBezTo>
                      <a:pt x="89516" y="131377"/>
                      <a:pt x="85278" y="134091"/>
                      <a:pt x="79582" y="136939"/>
                    </a:cubicBezTo>
                    <a:cubicBezTo>
                      <a:pt x="77500" y="137980"/>
                      <a:pt x="75165" y="138412"/>
                      <a:pt x="72956" y="139148"/>
                    </a:cubicBezTo>
                    <a:cubicBezTo>
                      <a:pt x="71483" y="140620"/>
                      <a:pt x="69787" y="141899"/>
                      <a:pt x="68538" y="143565"/>
                    </a:cubicBezTo>
                    <a:cubicBezTo>
                      <a:pt x="65353" y="147812"/>
                      <a:pt x="59704" y="156817"/>
                      <a:pt x="59704" y="156817"/>
                    </a:cubicBezTo>
                    <a:cubicBezTo>
                      <a:pt x="62649" y="157553"/>
                      <a:pt x="65619" y="158192"/>
                      <a:pt x="68538" y="159026"/>
                    </a:cubicBezTo>
                    <a:cubicBezTo>
                      <a:pt x="70777" y="159666"/>
                      <a:pt x="72836" y="161235"/>
                      <a:pt x="75164" y="161235"/>
                    </a:cubicBezTo>
                    <a:cubicBezTo>
                      <a:pt x="81831" y="161235"/>
                      <a:pt x="88417" y="159762"/>
                      <a:pt x="95043" y="159026"/>
                    </a:cubicBezTo>
                    <a:cubicBezTo>
                      <a:pt x="100933" y="159762"/>
                      <a:pt x="108953" y="156641"/>
                      <a:pt x="112712" y="161235"/>
                    </a:cubicBezTo>
                    <a:cubicBezTo>
                      <a:pt x="117397" y="166962"/>
                      <a:pt x="113796" y="176009"/>
                      <a:pt x="114921" y="183322"/>
                    </a:cubicBezTo>
                    <a:cubicBezTo>
                      <a:pt x="115275" y="185623"/>
                      <a:pt x="116394" y="187739"/>
                      <a:pt x="117130" y="189948"/>
                    </a:cubicBezTo>
                    <a:cubicBezTo>
                      <a:pt x="108238" y="198838"/>
                      <a:pt x="118125" y="190468"/>
                      <a:pt x="103877" y="196574"/>
                    </a:cubicBezTo>
                    <a:cubicBezTo>
                      <a:pt x="82521" y="205726"/>
                      <a:pt x="113782" y="196857"/>
                      <a:pt x="88417" y="203200"/>
                    </a:cubicBezTo>
                    <a:cubicBezTo>
                      <a:pt x="77705" y="213912"/>
                      <a:pt x="83047" y="209725"/>
                      <a:pt x="72956" y="216452"/>
                    </a:cubicBezTo>
                    <a:cubicBezTo>
                      <a:pt x="72220" y="219397"/>
                      <a:pt x="71943" y="222497"/>
                      <a:pt x="70747" y="225287"/>
                    </a:cubicBezTo>
                    <a:cubicBezTo>
                      <a:pt x="69701" y="227727"/>
                      <a:pt x="68078" y="229915"/>
                      <a:pt x="66330" y="231913"/>
                    </a:cubicBezTo>
                    <a:cubicBezTo>
                      <a:pt x="57288" y="242247"/>
                      <a:pt x="57640" y="241387"/>
                      <a:pt x="48660" y="247374"/>
                    </a:cubicBezTo>
                    <a:lnTo>
                      <a:pt x="39825" y="260626"/>
                    </a:lnTo>
                    <a:cubicBezTo>
                      <a:pt x="38353" y="262835"/>
                      <a:pt x="36248" y="264734"/>
                      <a:pt x="35408" y="267252"/>
                    </a:cubicBezTo>
                    <a:lnTo>
                      <a:pt x="33199" y="273878"/>
                    </a:lnTo>
                    <a:cubicBezTo>
                      <a:pt x="36880" y="274614"/>
                      <a:pt x="40504" y="276427"/>
                      <a:pt x="44243" y="276087"/>
                    </a:cubicBezTo>
                    <a:cubicBezTo>
                      <a:pt x="48880" y="275665"/>
                      <a:pt x="53172" y="273398"/>
                      <a:pt x="57495" y="271669"/>
                    </a:cubicBezTo>
                    <a:cubicBezTo>
                      <a:pt x="68138" y="267412"/>
                      <a:pt x="66156" y="266235"/>
                      <a:pt x="77373" y="260626"/>
                    </a:cubicBezTo>
                    <a:cubicBezTo>
                      <a:pt x="79455" y="259585"/>
                      <a:pt x="81790" y="259153"/>
                      <a:pt x="83999" y="258417"/>
                    </a:cubicBezTo>
                    <a:cubicBezTo>
                      <a:pt x="90338" y="252079"/>
                      <a:pt x="95291" y="244829"/>
                      <a:pt x="108295" y="256208"/>
                    </a:cubicBezTo>
                    <a:cubicBezTo>
                      <a:pt x="111665" y="259157"/>
                      <a:pt x="107502" y="265212"/>
                      <a:pt x="106086" y="269461"/>
                    </a:cubicBezTo>
                    <a:cubicBezTo>
                      <a:pt x="105247" y="271979"/>
                      <a:pt x="102856" y="273713"/>
                      <a:pt x="101669" y="276087"/>
                    </a:cubicBezTo>
                    <a:cubicBezTo>
                      <a:pt x="95277" y="288872"/>
                      <a:pt x="105393" y="276780"/>
                      <a:pt x="92834" y="289339"/>
                    </a:cubicBezTo>
                    <a:lnTo>
                      <a:pt x="83999" y="315843"/>
                    </a:lnTo>
                    <a:cubicBezTo>
                      <a:pt x="83159" y="318361"/>
                      <a:pt x="81054" y="320260"/>
                      <a:pt x="79582" y="322469"/>
                    </a:cubicBezTo>
                    <a:cubicBezTo>
                      <a:pt x="80318" y="324678"/>
                      <a:pt x="79769" y="327940"/>
                      <a:pt x="81790" y="329095"/>
                    </a:cubicBezTo>
                    <a:cubicBezTo>
                      <a:pt x="85679" y="331317"/>
                      <a:pt x="92821" y="327415"/>
                      <a:pt x="95043" y="331304"/>
                    </a:cubicBezTo>
                    <a:cubicBezTo>
                      <a:pt x="96850" y="334467"/>
                      <a:pt x="90839" y="346659"/>
                      <a:pt x="86208" y="348974"/>
                    </a:cubicBezTo>
                    <a:cubicBezTo>
                      <a:pt x="83493" y="350332"/>
                      <a:pt x="80318" y="350446"/>
                      <a:pt x="77373" y="351182"/>
                    </a:cubicBezTo>
                    <a:cubicBezTo>
                      <a:pt x="73353" y="363240"/>
                      <a:pt x="78532" y="353915"/>
                      <a:pt x="66330" y="360017"/>
                    </a:cubicBezTo>
                    <a:cubicBezTo>
                      <a:pt x="64467" y="360949"/>
                      <a:pt x="63538" y="363134"/>
                      <a:pt x="61912" y="364435"/>
                    </a:cubicBezTo>
                    <a:cubicBezTo>
                      <a:pt x="55796" y="369327"/>
                      <a:pt x="55657" y="368728"/>
                      <a:pt x="48660" y="371061"/>
                    </a:cubicBezTo>
                    <a:lnTo>
                      <a:pt x="44243" y="384313"/>
                    </a:lnTo>
                    <a:lnTo>
                      <a:pt x="42034" y="390939"/>
                    </a:lnTo>
                    <a:cubicBezTo>
                      <a:pt x="45715" y="392411"/>
                      <a:pt x="49132" y="394961"/>
                      <a:pt x="53077" y="395356"/>
                    </a:cubicBezTo>
                    <a:cubicBezTo>
                      <a:pt x="56813" y="395730"/>
                      <a:pt x="60456" y="393962"/>
                      <a:pt x="64121" y="393148"/>
                    </a:cubicBezTo>
                    <a:cubicBezTo>
                      <a:pt x="72438" y="391300"/>
                      <a:pt x="72206" y="391189"/>
                      <a:pt x="79582" y="388730"/>
                    </a:cubicBezTo>
                    <a:cubicBezTo>
                      <a:pt x="87680" y="389466"/>
                      <a:pt x="98127" y="385189"/>
                      <a:pt x="103877" y="390939"/>
                    </a:cubicBezTo>
                    <a:cubicBezTo>
                      <a:pt x="108591" y="395653"/>
                      <a:pt x="102765" y="404241"/>
                      <a:pt x="101669" y="410817"/>
                    </a:cubicBezTo>
                    <a:cubicBezTo>
                      <a:pt x="101286" y="413114"/>
                      <a:pt x="100100" y="415204"/>
                      <a:pt x="99460" y="417443"/>
                    </a:cubicBezTo>
                    <a:cubicBezTo>
                      <a:pt x="98626" y="420362"/>
                      <a:pt x="99147" y="423908"/>
                      <a:pt x="97251" y="426278"/>
                    </a:cubicBezTo>
                    <a:cubicBezTo>
                      <a:pt x="95797" y="428096"/>
                      <a:pt x="92884" y="427922"/>
                      <a:pt x="90625" y="428487"/>
                    </a:cubicBezTo>
                    <a:cubicBezTo>
                      <a:pt x="86983" y="429397"/>
                      <a:pt x="83263" y="429959"/>
                      <a:pt x="79582" y="430695"/>
                    </a:cubicBezTo>
                    <a:cubicBezTo>
                      <a:pt x="78109" y="432904"/>
                      <a:pt x="77373" y="435849"/>
                      <a:pt x="75164" y="437322"/>
                    </a:cubicBezTo>
                    <a:cubicBezTo>
                      <a:pt x="72639" y="439006"/>
                      <a:pt x="69120" y="438334"/>
                      <a:pt x="66330" y="439530"/>
                    </a:cubicBezTo>
                    <a:cubicBezTo>
                      <a:pt x="63890" y="440576"/>
                      <a:pt x="61913" y="442475"/>
                      <a:pt x="59704" y="443948"/>
                    </a:cubicBezTo>
                    <a:cubicBezTo>
                      <a:pt x="50903" y="457148"/>
                      <a:pt x="60516" y="445668"/>
                      <a:pt x="48660" y="452782"/>
                    </a:cubicBezTo>
                    <a:cubicBezTo>
                      <a:pt x="46874" y="453853"/>
                      <a:pt x="45976" y="456045"/>
                      <a:pt x="44243" y="457200"/>
                    </a:cubicBezTo>
                    <a:cubicBezTo>
                      <a:pt x="41503" y="459026"/>
                      <a:pt x="38353" y="460145"/>
                      <a:pt x="35408" y="461617"/>
                    </a:cubicBezTo>
                    <a:cubicBezTo>
                      <a:pt x="33047" y="465158"/>
                      <a:pt x="30347" y="470145"/>
                      <a:pt x="26573" y="472661"/>
                    </a:cubicBezTo>
                    <a:cubicBezTo>
                      <a:pt x="23833" y="474487"/>
                      <a:pt x="20683" y="475606"/>
                      <a:pt x="17738" y="477078"/>
                    </a:cubicBezTo>
                    <a:cubicBezTo>
                      <a:pt x="17002" y="479287"/>
                      <a:pt x="17176" y="482058"/>
                      <a:pt x="15530" y="483704"/>
                    </a:cubicBezTo>
                    <a:cubicBezTo>
                      <a:pt x="13884" y="485350"/>
                      <a:pt x="10059" y="483892"/>
                      <a:pt x="8904" y="485913"/>
                    </a:cubicBezTo>
                    <a:cubicBezTo>
                      <a:pt x="6682" y="489801"/>
                      <a:pt x="7431" y="494748"/>
                      <a:pt x="6695" y="499165"/>
                    </a:cubicBezTo>
                    <a:cubicBezTo>
                      <a:pt x="11862" y="524996"/>
                      <a:pt x="4835" y="500483"/>
                      <a:pt x="13321" y="514626"/>
                    </a:cubicBezTo>
                    <a:cubicBezTo>
                      <a:pt x="20432" y="526478"/>
                      <a:pt x="8961" y="516873"/>
                      <a:pt x="22156" y="525669"/>
                    </a:cubicBezTo>
                    <a:cubicBezTo>
                      <a:pt x="25837" y="524197"/>
                      <a:pt x="29951" y="523526"/>
                      <a:pt x="33199" y="521252"/>
                    </a:cubicBezTo>
                    <a:cubicBezTo>
                      <a:pt x="37464" y="518266"/>
                      <a:pt x="39586" y="512536"/>
                      <a:pt x="44243" y="510208"/>
                    </a:cubicBezTo>
                    <a:cubicBezTo>
                      <a:pt x="64627" y="500016"/>
                      <a:pt x="55524" y="502971"/>
                      <a:pt x="70747" y="499165"/>
                    </a:cubicBezTo>
                    <a:cubicBezTo>
                      <a:pt x="72956" y="497693"/>
                      <a:pt x="75358" y="496475"/>
                      <a:pt x="77373" y="494748"/>
                    </a:cubicBezTo>
                    <a:cubicBezTo>
                      <a:pt x="80535" y="492038"/>
                      <a:pt x="86208" y="485913"/>
                      <a:pt x="86208" y="485913"/>
                    </a:cubicBezTo>
                    <a:cubicBezTo>
                      <a:pt x="87680" y="488122"/>
                      <a:pt x="90332" y="489901"/>
                      <a:pt x="90625" y="492539"/>
                    </a:cubicBezTo>
                    <a:cubicBezTo>
                      <a:pt x="91120" y="496990"/>
                      <a:pt x="89388" y="501419"/>
                      <a:pt x="88417" y="505791"/>
                    </a:cubicBezTo>
                    <a:cubicBezTo>
                      <a:pt x="87912" y="508064"/>
                      <a:pt x="87854" y="510771"/>
                      <a:pt x="86208" y="512417"/>
                    </a:cubicBezTo>
                    <a:cubicBezTo>
                      <a:pt x="84562" y="514063"/>
                      <a:pt x="81841" y="514061"/>
                      <a:pt x="79582" y="514626"/>
                    </a:cubicBezTo>
                    <a:lnTo>
                      <a:pt x="61912" y="519043"/>
                    </a:lnTo>
                    <a:cubicBezTo>
                      <a:pt x="60440" y="520516"/>
                      <a:pt x="59121" y="522160"/>
                      <a:pt x="57495" y="523461"/>
                    </a:cubicBezTo>
                    <a:cubicBezTo>
                      <a:pt x="55422" y="525119"/>
                      <a:pt x="51305" y="525260"/>
                      <a:pt x="50869" y="527878"/>
                    </a:cubicBezTo>
                    <a:cubicBezTo>
                      <a:pt x="49652" y="535176"/>
                      <a:pt x="48638" y="544046"/>
                      <a:pt x="53077" y="549965"/>
                    </a:cubicBezTo>
                    <a:cubicBezTo>
                      <a:pt x="55121" y="552690"/>
                      <a:pt x="82467" y="556056"/>
                      <a:pt x="86208" y="556591"/>
                    </a:cubicBezTo>
                    <a:cubicBezTo>
                      <a:pt x="84735" y="561008"/>
                      <a:pt x="82623" y="565262"/>
                      <a:pt x="81790" y="569843"/>
                    </a:cubicBezTo>
                    <a:cubicBezTo>
                      <a:pt x="81078" y="573761"/>
                      <a:pt x="78811" y="592742"/>
                      <a:pt x="75164" y="600765"/>
                    </a:cubicBezTo>
                    <a:cubicBezTo>
                      <a:pt x="70889" y="610170"/>
                      <a:pt x="69251" y="616982"/>
                      <a:pt x="61912" y="622852"/>
                    </a:cubicBezTo>
                    <a:cubicBezTo>
                      <a:pt x="59839" y="624510"/>
                      <a:pt x="57359" y="625611"/>
                      <a:pt x="55286" y="627269"/>
                    </a:cubicBezTo>
                    <a:cubicBezTo>
                      <a:pt x="44361" y="636010"/>
                      <a:pt x="57928" y="626837"/>
                      <a:pt x="46451" y="638313"/>
                    </a:cubicBezTo>
                    <a:cubicBezTo>
                      <a:pt x="44574" y="640190"/>
                      <a:pt x="42034" y="641258"/>
                      <a:pt x="39825" y="642730"/>
                    </a:cubicBezTo>
                    <a:cubicBezTo>
                      <a:pt x="35008" y="657186"/>
                      <a:pt x="41699" y="642998"/>
                      <a:pt x="30990" y="651565"/>
                    </a:cubicBezTo>
                    <a:cubicBezTo>
                      <a:pt x="28917" y="653223"/>
                      <a:pt x="28450" y="656314"/>
                      <a:pt x="26573" y="658191"/>
                    </a:cubicBezTo>
                    <a:cubicBezTo>
                      <a:pt x="24696" y="660068"/>
                      <a:pt x="21962" y="660881"/>
                      <a:pt x="19947" y="662608"/>
                    </a:cubicBezTo>
                    <a:cubicBezTo>
                      <a:pt x="19924" y="662628"/>
                      <a:pt x="8915" y="673641"/>
                      <a:pt x="6695" y="675861"/>
                    </a:cubicBezTo>
                    <a:lnTo>
                      <a:pt x="2277" y="680278"/>
                    </a:lnTo>
                    <a:cubicBezTo>
                      <a:pt x="1541" y="682487"/>
                      <a:pt x="-388" y="684621"/>
                      <a:pt x="69" y="686904"/>
                    </a:cubicBezTo>
                    <a:cubicBezTo>
                      <a:pt x="936" y="691237"/>
                      <a:pt x="8320" y="692600"/>
                      <a:pt x="11112" y="693530"/>
                    </a:cubicBezTo>
                    <a:cubicBezTo>
                      <a:pt x="17002" y="692794"/>
                      <a:pt x="23303" y="693605"/>
                      <a:pt x="28782" y="691322"/>
                    </a:cubicBezTo>
                    <a:cubicBezTo>
                      <a:pt x="59901" y="678356"/>
                      <a:pt x="22129" y="685193"/>
                      <a:pt x="44243" y="680278"/>
                    </a:cubicBezTo>
                    <a:cubicBezTo>
                      <a:pt x="48615" y="679306"/>
                      <a:pt x="53150" y="679155"/>
                      <a:pt x="57495" y="678069"/>
                    </a:cubicBezTo>
                    <a:cubicBezTo>
                      <a:pt x="62012" y="676940"/>
                      <a:pt x="70747" y="673652"/>
                      <a:pt x="70747" y="673652"/>
                    </a:cubicBezTo>
                    <a:cubicBezTo>
                      <a:pt x="72956" y="671443"/>
                      <a:pt x="74643" y="668543"/>
                      <a:pt x="77373" y="667026"/>
                    </a:cubicBezTo>
                    <a:cubicBezTo>
                      <a:pt x="81443" y="664765"/>
                      <a:pt x="90625" y="662608"/>
                      <a:pt x="90625" y="662608"/>
                    </a:cubicBezTo>
                    <a:cubicBezTo>
                      <a:pt x="93989" y="659245"/>
                      <a:pt x="99460" y="650981"/>
                      <a:pt x="99460" y="667026"/>
                    </a:cubicBezTo>
                    <a:cubicBezTo>
                      <a:pt x="99460" y="673159"/>
                      <a:pt x="94629" y="681898"/>
                      <a:pt x="90625" y="686904"/>
                    </a:cubicBezTo>
                    <a:cubicBezTo>
                      <a:pt x="89324" y="688530"/>
                      <a:pt x="87994" y="690251"/>
                      <a:pt x="86208" y="691322"/>
                    </a:cubicBezTo>
                    <a:cubicBezTo>
                      <a:pt x="84212" y="692520"/>
                      <a:pt x="81791" y="692794"/>
                      <a:pt x="79582" y="693530"/>
                    </a:cubicBezTo>
                    <a:cubicBezTo>
                      <a:pt x="67434" y="701630"/>
                      <a:pt x="77742" y="693530"/>
                      <a:pt x="68538" y="704574"/>
                    </a:cubicBezTo>
                    <a:cubicBezTo>
                      <a:pt x="66538" y="706974"/>
                      <a:pt x="63912" y="708800"/>
                      <a:pt x="61912" y="711200"/>
                    </a:cubicBezTo>
                    <a:cubicBezTo>
                      <a:pt x="45093" y="731383"/>
                      <a:pt x="75206" y="700115"/>
                      <a:pt x="48660" y="726661"/>
                    </a:cubicBezTo>
                    <a:cubicBezTo>
                      <a:pt x="46451" y="728870"/>
                      <a:pt x="44934" y="732127"/>
                      <a:pt x="42034" y="733287"/>
                    </a:cubicBezTo>
                    <a:lnTo>
                      <a:pt x="30990" y="737704"/>
                    </a:lnTo>
                    <a:cubicBezTo>
                      <a:pt x="24696" y="756587"/>
                      <a:pt x="27151" y="746336"/>
                      <a:pt x="24364" y="768626"/>
                    </a:cubicBezTo>
                    <a:cubicBezTo>
                      <a:pt x="25100" y="770835"/>
                      <a:pt x="24314" y="774687"/>
                      <a:pt x="26573" y="775252"/>
                    </a:cubicBezTo>
                    <a:cubicBezTo>
                      <a:pt x="29148" y="775896"/>
                      <a:pt x="31541" y="772908"/>
                      <a:pt x="33199" y="770835"/>
                    </a:cubicBezTo>
                    <a:cubicBezTo>
                      <a:pt x="34654" y="769017"/>
                      <a:pt x="34174" y="766183"/>
                      <a:pt x="35408" y="764208"/>
                    </a:cubicBezTo>
                    <a:cubicBezTo>
                      <a:pt x="37907" y="760210"/>
                      <a:pt x="41298" y="756846"/>
                      <a:pt x="44243" y="753165"/>
                    </a:cubicBezTo>
                    <a:cubicBezTo>
                      <a:pt x="44979" y="750220"/>
                      <a:pt x="45255" y="747120"/>
                      <a:pt x="46451" y="744330"/>
                    </a:cubicBezTo>
                    <a:cubicBezTo>
                      <a:pt x="47356" y="742219"/>
                      <a:pt x="56980" y="729320"/>
                      <a:pt x="57495" y="728869"/>
                    </a:cubicBezTo>
                    <a:cubicBezTo>
                      <a:pt x="60726" y="726042"/>
                      <a:pt x="65150" y="724879"/>
                      <a:pt x="68538" y="722243"/>
                    </a:cubicBezTo>
                    <a:cubicBezTo>
                      <a:pt x="78322" y="714633"/>
                      <a:pt x="74499" y="713741"/>
                      <a:pt x="83999" y="708991"/>
                    </a:cubicBezTo>
                    <a:cubicBezTo>
                      <a:pt x="86081" y="707950"/>
                      <a:pt x="88416" y="707518"/>
                      <a:pt x="90625" y="706782"/>
                    </a:cubicBezTo>
                    <a:cubicBezTo>
                      <a:pt x="92098" y="705310"/>
                      <a:pt x="93067" y="703023"/>
                      <a:pt x="95043" y="702365"/>
                    </a:cubicBezTo>
                    <a:cubicBezTo>
                      <a:pt x="99982" y="700719"/>
                      <a:pt x="108322" y="704883"/>
                      <a:pt x="110504" y="700156"/>
                    </a:cubicBezTo>
                    <a:cubicBezTo>
                      <a:pt x="114219" y="692107"/>
                      <a:pt x="109753" y="682397"/>
                      <a:pt x="108295" y="673652"/>
                    </a:cubicBezTo>
                    <a:cubicBezTo>
                      <a:pt x="107529" y="669059"/>
                      <a:pt x="105349" y="664817"/>
                      <a:pt x="103877" y="660400"/>
                    </a:cubicBezTo>
                    <a:lnTo>
                      <a:pt x="101669" y="653774"/>
                    </a:lnTo>
                    <a:cubicBezTo>
                      <a:pt x="102405" y="649357"/>
                      <a:pt x="102461" y="644770"/>
                      <a:pt x="103877" y="640522"/>
                    </a:cubicBezTo>
                    <a:cubicBezTo>
                      <a:pt x="105644" y="635220"/>
                      <a:pt x="110209" y="631834"/>
                      <a:pt x="114921" y="629478"/>
                    </a:cubicBezTo>
                    <a:cubicBezTo>
                      <a:pt x="117003" y="628437"/>
                      <a:pt x="119338" y="628005"/>
                      <a:pt x="121547" y="627269"/>
                    </a:cubicBezTo>
                    <a:cubicBezTo>
                      <a:pt x="130344" y="640466"/>
                      <a:pt x="120737" y="628991"/>
                      <a:pt x="132590" y="636104"/>
                    </a:cubicBezTo>
                    <a:cubicBezTo>
                      <a:pt x="134376" y="637176"/>
                      <a:pt x="135342" y="639272"/>
                      <a:pt x="137008" y="640522"/>
                    </a:cubicBezTo>
                    <a:cubicBezTo>
                      <a:pt x="141255" y="643707"/>
                      <a:pt x="150260" y="649356"/>
                      <a:pt x="150260" y="649356"/>
                    </a:cubicBezTo>
                    <a:cubicBezTo>
                      <a:pt x="153616" y="639290"/>
                      <a:pt x="153370" y="643472"/>
                      <a:pt x="150260" y="629478"/>
                    </a:cubicBezTo>
                    <a:cubicBezTo>
                      <a:pt x="149755" y="627205"/>
                      <a:pt x="149505" y="624670"/>
                      <a:pt x="148051" y="622852"/>
                    </a:cubicBezTo>
                    <a:cubicBezTo>
                      <a:pt x="146393" y="620779"/>
                      <a:pt x="143440" y="620162"/>
                      <a:pt x="141425" y="618435"/>
                    </a:cubicBezTo>
                    <a:cubicBezTo>
                      <a:pt x="138263" y="615725"/>
                      <a:pt x="135535" y="612545"/>
                      <a:pt x="132590" y="609600"/>
                    </a:cubicBezTo>
                    <a:lnTo>
                      <a:pt x="128173" y="605182"/>
                    </a:lnTo>
                    <a:cubicBezTo>
                      <a:pt x="123098" y="589954"/>
                      <a:pt x="127049" y="595222"/>
                      <a:pt x="119338" y="587513"/>
                    </a:cubicBezTo>
                    <a:cubicBezTo>
                      <a:pt x="118602" y="585304"/>
                      <a:pt x="117019" y="583212"/>
                      <a:pt x="117130" y="580887"/>
                    </a:cubicBezTo>
                    <a:cubicBezTo>
                      <a:pt x="117764" y="567568"/>
                      <a:pt x="116990" y="553661"/>
                      <a:pt x="121547" y="541130"/>
                    </a:cubicBezTo>
                    <a:cubicBezTo>
                      <a:pt x="125301" y="530806"/>
                      <a:pt x="145672" y="530936"/>
                      <a:pt x="152469" y="530087"/>
                    </a:cubicBezTo>
                    <a:cubicBezTo>
                      <a:pt x="150464" y="527081"/>
                      <a:pt x="147128" y="521140"/>
                      <a:pt x="143634" y="519043"/>
                    </a:cubicBezTo>
                    <a:cubicBezTo>
                      <a:pt x="141638" y="517845"/>
                      <a:pt x="139217" y="517571"/>
                      <a:pt x="137008" y="516835"/>
                    </a:cubicBezTo>
                    <a:cubicBezTo>
                      <a:pt x="126336" y="506163"/>
                      <a:pt x="139901" y="519151"/>
                      <a:pt x="125964" y="508000"/>
                    </a:cubicBezTo>
                    <a:cubicBezTo>
                      <a:pt x="124338" y="506699"/>
                      <a:pt x="123019" y="505055"/>
                      <a:pt x="121547" y="503582"/>
                    </a:cubicBezTo>
                    <a:cubicBezTo>
                      <a:pt x="120811" y="501373"/>
                      <a:pt x="119338" y="499284"/>
                      <a:pt x="119338" y="496956"/>
                    </a:cubicBezTo>
                    <a:cubicBezTo>
                      <a:pt x="119338" y="495541"/>
                      <a:pt x="122715" y="483577"/>
                      <a:pt x="123756" y="481495"/>
                    </a:cubicBezTo>
                    <a:cubicBezTo>
                      <a:pt x="124943" y="479121"/>
                      <a:pt x="127095" y="477295"/>
                      <a:pt x="128173" y="474869"/>
                    </a:cubicBezTo>
                    <a:cubicBezTo>
                      <a:pt x="130064" y="470614"/>
                      <a:pt x="131118" y="466034"/>
                      <a:pt x="132590" y="461617"/>
                    </a:cubicBezTo>
                    <a:cubicBezTo>
                      <a:pt x="137823" y="466850"/>
                      <a:pt x="142766" y="472371"/>
                      <a:pt x="150260" y="474869"/>
                    </a:cubicBezTo>
                    <a:lnTo>
                      <a:pt x="163512" y="479287"/>
                    </a:lnTo>
                    <a:cubicBezTo>
                      <a:pt x="168049" y="480799"/>
                      <a:pt x="174358" y="483089"/>
                      <a:pt x="178973" y="483704"/>
                    </a:cubicBezTo>
                    <a:cubicBezTo>
                      <a:pt x="187034" y="484779"/>
                      <a:pt x="195170" y="485177"/>
                      <a:pt x="203269" y="485913"/>
                    </a:cubicBezTo>
                    <a:cubicBezTo>
                      <a:pt x="215285" y="489918"/>
                      <a:pt x="225005" y="494239"/>
                      <a:pt x="238608" y="492539"/>
                    </a:cubicBezTo>
                    <a:cubicBezTo>
                      <a:pt x="240674" y="492281"/>
                      <a:pt x="235976" y="489193"/>
                      <a:pt x="234190" y="488122"/>
                    </a:cubicBezTo>
                    <a:cubicBezTo>
                      <a:pt x="232194" y="486924"/>
                      <a:pt x="229773" y="486649"/>
                      <a:pt x="227564" y="485913"/>
                    </a:cubicBezTo>
                    <a:cubicBezTo>
                      <a:pt x="211250" y="469595"/>
                      <a:pt x="236583" y="493616"/>
                      <a:pt x="216521" y="479287"/>
                    </a:cubicBezTo>
                    <a:cubicBezTo>
                      <a:pt x="198176" y="466184"/>
                      <a:pt x="216033" y="473235"/>
                      <a:pt x="201060" y="468243"/>
                    </a:cubicBezTo>
                    <a:cubicBezTo>
                      <a:pt x="194333" y="458152"/>
                      <a:pt x="198520" y="463494"/>
                      <a:pt x="187808" y="452782"/>
                    </a:cubicBezTo>
                    <a:cubicBezTo>
                      <a:pt x="185931" y="450905"/>
                      <a:pt x="185267" y="448033"/>
                      <a:pt x="183390" y="446156"/>
                    </a:cubicBezTo>
                    <a:cubicBezTo>
                      <a:pt x="176703" y="439469"/>
                      <a:pt x="175512" y="439849"/>
                      <a:pt x="167930" y="437322"/>
                    </a:cubicBezTo>
                    <a:cubicBezTo>
                      <a:pt x="159301" y="428693"/>
                      <a:pt x="168355" y="436430"/>
                      <a:pt x="156886" y="430695"/>
                    </a:cubicBezTo>
                    <a:cubicBezTo>
                      <a:pt x="137539" y="421021"/>
                      <a:pt x="154734" y="425550"/>
                      <a:pt x="132590" y="421861"/>
                    </a:cubicBezTo>
                    <a:cubicBezTo>
                      <a:pt x="130381" y="420388"/>
                      <a:pt x="127622" y="419516"/>
                      <a:pt x="125964" y="417443"/>
                    </a:cubicBezTo>
                    <a:cubicBezTo>
                      <a:pt x="124813" y="416005"/>
                      <a:pt x="121691" y="402556"/>
                      <a:pt x="121547" y="401982"/>
                    </a:cubicBezTo>
                    <a:cubicBezTo>
                      <a:pt x="126469" y="382293"/>
                      <a:pt x="121671" y="388606"/>
                      <a:pt x="130382" y="379895"/>
                    </a:cubicBezTo>
                    <a:cubicBezTo>
                      <a:pt x="133327" y="380631"/>
                      <a:pt x="136298" y="381270"/>
                      <a:pt x="139217" y="382104"/>
                    </a:cubicBezTo>
                    <a:cubicBezTo>
                      <a:pt x="141456" y="382744"/>
                      <a:pt x="143529" y="384056"/>
                      <a:pt x="145843" y="384313"/>
                    </a:cubicBezTo>
                    <a:cubicBezTo>
                      <a:pt x="156843" y="385535"/>
                      <a:pt x="167930" y="385786"/>
                      <a:pt x="178973" y="386522"/>
                    </a:cubicBezTo>
                    <a:cubicBezTo>
                      <a:pt x="181918" y="385786"/>
                      <a:pt x="185987" y="386742"/>
                      <a:pt x="187808" y="384313"/>
                    </a:cubicBezTo>
                    <a:cubicBezTo>
                      <a:pt x="190265" y="381037"/>
                      <a:pt x="182483" y="374570"/>
                      <a:pt x="181182" y="373269"/>
                    </a:cubicBezTo>
                    <a:cubicBezTo>
                      <a:pt x="177500" y="362226"/>
                      <a:pt x="181182" y="367380"/>
                      <a:pt x="165721" y="362226"/>
                    </a:cubicBezTo>
                    <a:lnTo>
                      <a:pt x="159095" y="360017"/>
                    </a:lnTo>
                    <a:cubicBezTo>
                      <a:pt x="156150" y="357072"/>
                      <a:pt x="152467" y="354714"/>
                      <a:pt x="150260" y="351182"/>
                    </a:cubicBezTo>
                    <a:lnTo>
                      <a:pt x="139217" y="333513"/>
                    </a:lnTo>
                    <a:cubicBezTo>
                      <a:pt x="138481" y="330568"/>
                      <a:pt x="137842" y="327597"/>
                      <a:pt x="137008" y="324678"/>
                    </a:cubicBezTo>
                    <a:cubicBezTo>
                      <a:pt x="136368" y="322439"/>
                      <a:pt x="134799" y="320380"/>
                      <a:pt x="134799" y="318052"/>
                    </a:cubicBezTo>
                    <a:cubicBezTo>
                      <a:pt x="134799" y="305234"/>
                      <a:pt x="134851" y="301973"/>
                      <a:pt x="141425" y="293756"/>
                    </a:cubicBezTo>
                    <a:cubicBezTo>
                      <a:pt x="142726" y="292130"/>
                      <a:pt x="144370" y="290811"/>
                      <a:pt x="145843" y="289339"/>
                    </a:cubicBezTo>
                    <a:cubicBezTo>
                      <a:pt x="146342" y="286344"/>
                      <a:pt x="148461" y="271449"/>
                      <a:pt x="150260" y="267252"/>
                    </a:cubicBezTo>
                    <a:cubicBezTo>
                      <a:pt x="151306" y="264812"/>
                      <a:pt x="153205" y="262835"/>
                      <a:pt x="154677" y="260626"/>
                    </a:cubicBezTo>
                    <a:cubicBezTo>
                      <a:pt x="159095" y="262835"/>
                      <a:pt x="163979" y="264289"/>
                      <a:pt x="167930" y="267252"/>
                    </a:cubicBezTo>
                    <a:cubicBezTo>
                      <a:pt x="172928" y="271000"/>
                      <a:pt x="181182" y="280504"/>
                      <a:pt x="181182" y="280504"/>
                    </a:cubicBezTo>
                    <a:cubicBezTo>
                      <a:pt x="181918" y="282713"/>
                      <a:pt x="181993" y="285268"/>
                      <a:pt x="183390" y="287130"/>
                    </a:cubicBezTo>
                    <a:cubicBezTo>
                      <a:pt x="186514" y="291295"/>
                      <a:pt x="194434" y="298174"/>
                      <a:pt x="194434" y="298174"/>
                    </a:cubicBezTo>
                    <a:cubicBezTo>
                      <a:pt x="190342" y="277717"/>
                      <a:pt x="195616" y="295824"/>
                      <a:pt x="185599" y="278295"/>
                    </a:cubicBezTo>
                    <a:cubicBezTo>
                      <a:pt x="179034" y="266807"/>
                      <a:pt x="189336" y="275633"/>
                      <a:pt x="176764" y="267252"/>
                    </a:cubicBezTo>
                    <a:cubicBezTo>
                      <a:pt x="165595" y="239327"/>
                      <a:pt x="179725" y="271879"/>
                      <a:pt x="165721" y="247374"/>
                    </a:cubicBezTo>
                    <a:cubicBezTo>
                      <a:pt x="163776" y="243971"/>
                      <a:pt x="162480" y="235050"/>
                      <a:pt x="161304" y="231913"/>
                    </a:cubicBezTo>
                    <a:cubicBezTo>
                      <a:pt x="160148" y="228830"/>
                      <a:pt x="158183" y="226104"/>
                      <a:pt x="156886" y="223078"/>
                    </a:cubicBezTo>
                    <a:cubicBezTo>
                      <a:pt x="151398" y="210274"/>
                      <a:pt x="158750" y="222562"/>
                      <a:pt x="150260" y="209826"/>
                    </a:cubicBezTo>
                    <a:cubicBezTo>
                      <a:pt x="149524" y="206881"/>
                      <a:pt x="149409" y="203706"/>
                      <a:pt x="148051" y="200991"/>
                    </a:cubicBezTo>
                    <a:cubicBezTo>
                      <a:pt x="142461" y="189810"/>
                      <a:pt x="134462" y="190763"/>
                      <a:pt x="152469" y="194365"/>
                    </a:cubicBezTo>
                    <a:cubicBezTo>
                      <a:pt x="159095" y="199519"/>
                      <a:pt x="164553" y="206709"/>
                      <a:pt x="172347" y="209826"/>
                    </a:cubicBezTo>
                    <a:cubicBezTo>
                      <a:pt x="175489" y="211083"/>
                      <a:pt x="188945" y="216110"/>
                      <a:pt x="192225" y="218661"/>
                    </a:cubicBezTo>
                    <a:cubicBezTo>
                      <a:pt x="196334" y="221857"/>
                      <a:pt x="203269" y="229704"/>
                      <a:pt x="203269" y="229704"/>
                    </a:cubicBezTo>
                    <a:cubicBezTo>
                      <a:pt x="205478" y="228232"/>
                      <a:pt x="209166" y="227839"/>
                      <a:pt x="209895" y="225287"/>
                    </a:cubicBezTo>
                    <a:cubicBezTo>
                      <a:pt x="210926" y="221677"/>
                      <a:pt x="208674" y="217865"/>
                      <a:pt x="207686" y="214243"/>
                    </a:cubicBezTo>
                    <a:cubicBezTo>
                      <a:pt x="206461" y="209751"/>
                      <a:pt x="206561" y="204283"/>
                      <a:pt x="203269" y="200991"/>
                    </a:cubicBezTo>
                    <a:lnTo>
                      <a:pt x="187808" y="185530"/>
                    </a:lnTo>
                    <a:cubicBezTo>
                      <a:pt x="185480" y="183202"/>
                      <a:pt x="185024" y="179554"/>
                      <a:pt x="183390" y="176695"/>
                    </a:cubicBezTo>
                    <a:cubicBezTo>
                      <a:pt x="178859" y="168766"/>
                      <a:pt x="179823" y="170636"/>
                      <a:pt x="172347" y="165652"/>
                    </a:cubicBezTo>
                    <a:cubicBezTo>
                      <a:pt x="170875" y="163443"/>
                      <a:pt x="169678" y="161024"/>
                      <a:pt x="167930" y="159026"/>
                    </a:cubicBezTo>
                    <a:cubicBezTo>
                      <a:pt x="164502" y="155108"/>
                      <a:pt x="160567" y="151663"/>
                      <a:pt x="156886" y="147982"/>
                    </a:cubicBezTo>
                    <a:cubicBezTo>
                      <a:pt x="154146" y="145242"/>
                      <a:pt x="145188" y="139447"/>
                      <a:pt x="141425" y="136939"/>
                    </a:cubicBezTo>
                    <a:cubicBezTo>
                      <a:pt x="139953" y="134730"/>
                      <a:pt x="138086" y="132739"/>
                      <a:pt x="137008" y="130313"/>
                    </a:cubicBezTo>
                    <a:cubicBezTo>
                      <a:pt x="135117" y="126058"/>
                      <a:pt x="134672" y="121226"/>
                      <a:pt x="132590" y="117061"/>
                    </a:cubicBezTo>
                    <a:lnTo>
                      <a:pt x="128173" y="108226"/>
                    </a:lnTo>
                    <a:cubicBezTo>
                      <a:pt x="127437" y="103809"/>
                      <a:pt x="125964" y="99452"/>
                      <a:pt x="125964" y="94974"/>
                    </a:cubicBezTo>
                    <a:cubicBezTo>
                      <a:pt x="125964" y="90993"/>
                      <a:pt x="128922" y="77752"/>
                      <a:pt x="130382" y="72887"/>
                    </a:cubicBezTo>
                    <a:cubicBezTo>
                      <a:pt x="131720" y="68427"/>
                      <a:pt x="133327" y="64052"/>
                      <a:pt x="134799" y="59635"/>
                    </a:cubicBezTo>
                    <a:lnTo>
                      <a:pt x="137008" y="53008"/>
                    </a:lnTo>
                    <a:cubicBezTo>
                      <a:pt x="134263" y="42031"/>
                      <a:pt x="133326" y="8835"/>
                      <a:pt x="132590"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Freeform 48">
                <a:extLst>
                  <a:ext uri="{FF2B5EF4-FFF2-40B4-BE49-F238E27FC236}">
                    <a16:creationId xmlns:a16="http://schemas.microsoft.com/office/drawing/2014/main" id="{94FF05F9-170D-521B-2C03-7EDFF18BDF0E}"/>
                  </a:ext>
                </a:extLst>
              </p:cNvPr>
              <p:cNvSpPr/>
              <p:nvPr/>
            </p:nvSpPr>
            <p:spPr>
              <a:xfrm>
                <a:off x="8164920" y="3729077"/>
                <a:ext cx="177494" cy="940295"/>
              </a:xfrm>
              <a:custGeom>
                <a:avLst/>
                <a:gdLst>
                  <a:gd name="connsiteX0" fmla="*/ 88348 w 177494"/>
                  <a:gd name="connsiteY0" fmla="*/ 0 h 940295"/>
                  <a:gd name="connsiteX1" fmla="*/ 88348 w 177494"/>
                  <a:gd name="connsiteY1" fmla="*/ 0 h 940295"/>
                  <a:gd name="connsiteX2" fmla="*/ 86139 w 177494"/>
                  <a:gd name="connsiteY2" fmla="*/ 19879 h 940295"/>
                  <a:gd name="connsiteX3" fmla="*/ 79513 w 177494"/>
                  <a:gd name="connsiteY3" fmla="*/ 41966 h 940295"/>
                  <a:gd name="connsiteX4" fmla="*/ 75096 w 177494"/>
                  <a:gd name="connsiteY4" fmla="*/ 48592 h 940295"/>
                  <a:gd name="connsiteX5" fmla="*/ 70679 w 177494"/>
                  <a:gd name="connsiteY5" fmla="*/ 61844 h 940295"/>
                  <a:gd name="connsiteX6" fmla="*/ 68470 w 177494"/>
                  <a:gd name="connsiteY6" fmla="*/ 83931 h 940295"/>
                  <a:gd name="connsiteX7" fmla="*/ 70679 w 177494"/>
                  <a:gd name="connsiteY7" fmla="*/ 90557 h 940295"/>
                  <a:gd name="connsiteX8" fmla="*/ 88348 w 177494"/>
                  <a:gd name="connsiteY8" fmla="*/ 92766 h 940295"/>
                  <a:gd name="connsiteX9" fmla="*/ 83931 w 177494"/>
                  <a:gd name="connsiteY9" fmla="*/ 106018 h 940295"/>
                  <a:gd name="connsiteX10" fmla="*/ 81722 w 177494"/>
                  <a:gd name="connsiteY10" fmla="*/ 112644 h 940295"/>
                  <a:gd name="connsiteX11" fmla="*/ 79513 w 177494"/>
                  <a:gd name="connsiteY11" fmla="*/ 132522 h 940295"/>
                  <a:gd name="connsiteX12" fmla="*/ 75096 w 177494"/>
                  <a:gd name="connsiteY12" fmla="*/ 139148 h 940295"/>
                  <a:gd name="connsiteX13" fmla="*/ 59635 w 177494"/>
                  <a:gd name="connsiteY13" fmla="*/ 150192 h 940295"/>
                  <a:gd name="connsiteX14" fmla="*/ 53009 w 177494"/>
                  <a:gd name="connsiteY14" fmla="*/ 156818 h 940295"/>
                  <a:gd name="connsiteX15" fmla="*/ 41966 w 177494"/>
                  <a:gd name="connsiteY15" fmla="*/ 163444 h 940295"/>
                  <a:gd name="connsiteX16" fmla="*/ 39757 w 177494"/>
                  <a:gd name="connsiteY16" fmla="*/ 183322 h 940295"/>
                  <a:gd name="connsiteX17" fmla="*/ 44174 w 177494"/>
                  <a:gd name="connsiteY17" fmla="*/ 189948 h 940295"/>
                  <a:gd name="connsiteX18" fmla="*/ 53009 w 177494"/>
                  <a:gd name="connsiteY18" fmla="*/ 192157 h 940295"/>
                  <a:gd name="connsiteX19" fmla="*/ 72887 w 177494"/>
                  <a:gd name="connsiteY19" fmla="*/ 189948 h 940295"/>
                  <a:gd name="connsiteX20" fmla="*/ 79513 w 177494"/>
                  <a:gd name="connsiteY20" fmla="*/ 187739 h 940295"/>
                  <a:gd name="connsiteX21" fmla="*/ 81722 w 177494"/>
                  <a:gd name="connsiteY21" fmla="*/ 194366 h 940295"/>
                  <a:gd name="connsiteX22" fmla="*/ 83931 w 177494"/>
                  <a:gd name="connsiteY22" fmla="*/ 223079 h 940295"/>
                  <a:gd name="connsiteX23" fmla="*/ 86139 w 177494"/>
                  <a:gd name="connsiteY23" fmla="*/ 242957 h 940295"/>
                  <a:gd name="connsiteX24" fmla="*/ 77305 w 177494"/>
                  <a:gd name="connsiteY24" fmla="*/ 249583 h 940295"/>
                  <a:gd name="connsiteX25" fmla="*/ 55218 w 177494"/>
                  <a:gd name="connsiteY25" fmla="*/ 254000 h 940295"/>
                  <a:gd name="connsiteX26" fmla="*/ 50800 w 177494"/>
                  <a:gd name="connsiteY26" fmla="*/ 258418 h 940295"/>
                  <a:gd name="connsiteX27" fmla="*/ 41966 w 177494"/>
                  <a:gd name="connsiteY27" fmla="*/ 271670 h 940295"/>
                  <a:gd name="connsiteX28" fmla="*/ 46383 w 177494"/>
                  <a:gd name="connsiteY28" fmla="*/ 278296 h 940295"/>
                  <a:gd name="connsiteX29" fmla="*/ 53009 w 177494"/>
                  <a:gd name="connsiteY29" fmla="*/ 280505 h 940295"/>
                  <a:gd name="connsiteX30" fmla="*/ 81722 w 177494"/>
                  <a:gd name="connsiteY30" fmla="*/ 282713 h 940295"/>
                  <a:gd name="connsiteX31" fmla="*/ 77305 w 177494"/>
                  <a:gd name="connsiteY31" fmla="*/ 291548 h 940295"/>
                  <a:gd name="connsiteX32" fmla="*/ 68470 w 177494"/>
                  <a:gd name="connsiteY32" fmla="*/ 300383 h 940295"/>
                  <a:gd name="connsiteX33" fmla="*/ 61844 w 177494"/>
                  <a:gd name="connsiteY33" fmla="*/ 307009 h 940295"/>
                  <a:gd name="connsiteX34" fmla="*/ 61844 w 177494"/>
                  <a:gd name="connsiteY34" fmla="*/ 335722 h 940295"/>
                  <a:gd name="connsiteX35" fmla="*/ 68470 w 177494"/>
                  <a:gd name="connsiteY35" fmla="*/ 340139 h 940295"/>
                  <a:gd name="connsiteX36" fmla="*/ 70679 w 177494"/>
                  <a:gd name="connsiteY36" fmla="*/ 346766 h 940295"/>
                  <a:gd name="connsiteX37" fmla="*/ 64053 w 177494"/>
                  <a:gd name="connsiteY37" fmla="*/ 351183 h 940295"/>
                  <a:gd name="connsiteX38" fmla="*/ 53009 w 177494"/>
                  <a:gd name="connsiteY38" fmla="*/ 357809 h 940295"/>
                  <a:gd name="connsiteX39" fmla="*/ 44174 w 177494"/>
                  <a:gd name="connsiteY39" fmla="*/ 364435 h 940295"/>
                  <a:gd name="connsiteX40" fmla="*/ 37548 w 177494"/>
                  <a:gd name="connsiteY40" fmla="*/ 366644 h 940295"/>
                  <a:gd name="connsiteX41" fmla="*/ 30922 w 177494"/>
                  <a:gd name="connsiteY41" fmla="*/ 373270 h 940295"/>
                  <a:gd name="connsiteX42" fmla="*/ 24296 w 177494"/>
                  <a:gd name="connsiteY42" fmla="*/ 377687 h 940295"/>
                  <a:gd name="connsiteX43" fmla="*/ 19879 w 177494"/>
                  <a:gd name="connsiteY43" fmla="*/ 384313 h 940295"/>
                  <a:gd name="connsiteX44" fmla="*/ 13253 w 177494"/>
                  <a:gd name="connsiteY44" fmla="*/ 397566 h 940295"/>
                  <a:gd name="connsiteX45" fmla="*/ 11044 w 177494"/>
                  <a:gd name="connsiteY45" fmla="*/ 404192 h 940295"/>
                  <a:gd name="connsiteX46" fmla="*/ 8835 w 177494"/>
                  <a:gd name="connsiteY46" fmla="*/ 437322 h 940295"/>
                  <a:gd name="connsiteX47" fmla="*/ 15461 w 177494"/>
                  <a:gd name="connsiteY47" fmla="*/ 435113 h 940295"/>
                  <a:gd name="connsiteX48" fmla="*/ 22087 w 177494"/>
                  <a:gd name="connsiteY48" fmla="*/ 430696 h 940295"/>
                  <a:gd name="connsiteX49" fmla="*/ 30922 w 177494"/>
                  <a:gd name="connsiteY49" fmla="*/ 426279 h 940295"/>
                  <a:gd name="connsiteX50" fmla="*/ 44174 w 177494"/>
                  <a:gd name="connsiteY50" fmla="*/ 419653 h 940295"/>
                  <a:gd name="connsiteX51" fmla="*/ 61844 w 177494"/>
                  <a:gd name="connsiteY51" fmla="*/ 406400 h 940295"/>
                  <a:gd name="connsiteX52" fmla="*/ 68470 w 177494"/>
                  <a:gd name="connsiteY52" fmla="*/ 401983 h 940295"/>
                  <a:gd name="connsiteX53" fmla="*/ 79513 w 177494"/>
                  <a:gd name="connsiteY53" fmla="*/ 417444 h 940295"/>
                  <a:gd name="connsiteX54" fmla="*/ 70679 w 177494"/>
                  <a:gd name="connsiteY54" fmla="*/ 421861 h 940295"/>
                  <a:gd name="connsiteX55" fmla="*/ 64053 w 177494"/>
                  <a:gd name="connsiteY55" fmla="*/ 426279 h 940295"/>
                  <a:gd name="connsiteX56" fmla="*/ 53009 w 177494"/>
                  <a:gd name="connsiteY56" fmla="*/ 437322 h 940295"/>
                  <a:gd name="connsiteX57" fmla="*/ 48592 w 177494"/>
                  <a:gd name="connsiteY57" fmla="*/ 446157 h 940295"/>
                  <a:gd name="connsiteX58" fmla="*/ 44174 w 177494"/>
                  <a:gd name="connsiteY58" fmla="*/ 459409 h 940295"/>
                  <a:gd name="connsiteX59" fmla="*/ 35339 w 177494"/>
                  <a:gd name="connsiteY59" fmla="*/ 474870 h 940295"/>
                  <a:gd name="connsiteX60" fmla="*/ 33131 w 177494"/>
                  <a:gd name="connsiteY60" fmla="*/ 481496 h 940295"/>
                  <a:gd name="connsiteX61" fmla="*/ 28713 w 177494"/>
                  <a:gd name="connsiteY61" fmla="*/ 485913 h 940295"/>
                  <a:gd name="connsiteX62" fmla="*/ 24296 w 177494"/>
                  <a:gd name="connsiteY62" fmla="*/ 492539 h 940295"/>
                  <a:gd name="connsiteX63" fmla="*/ 33131 w 177494"/>
                  <a:gd name="connsiteY63" fmla="*/ 494748 h 940295"/>
                  <a:gd name="connsiteX64" fmla="*/ 59635 w 177494"/>
                  <a:gd name="connsiteY64" fmla="*/ 496957 h 940295"/>
                  <a:gd name="connsiteX65" fmla="*/ 57426 w 177494"/>
                  <a:gd name="connsiteY65" fmla="*/ 503583 h 940295"/>
                  <a:gd name="connsiteX66" fmla="*/ 41966 w 177494"/>
                  <a:gd name="connsiteY66" fmla="*/ 519044 h 940295"/>
                  <a:gd name="connsiteX67" fmla="*/ 30922 w 177494"/>
                  <a:gd name="connsiteY67" fmla="*/ 530087 h 940295"/>
                  <a:gd name="connsiteX68" fmla="*/ 19879 w 177494"/>
                  <a:gd name="connsiteY68" fmla="*/ 541131 h 940295"/>
                  <a:gd name="connsiteX69" fmla="*/ 15461 w 177494"/>
                  <a:gd name="connsiteY69" fmla="*/ 545548 h 940295"/>
                  <a:gd name="connsiteX70" fmla="*/ 13253 w 177494"/>
                  <a:gd name="connsiteY70" fmla="*/ 552174 h 940295"/>
                  <a:gd name="connsiteX71" fmla="*/ 8835 w 177494"/>
                  <a:gd name="connsiteY71" fmla="*/ 556592 h 940295"/>
                  <a:gd name="connsiteX72" fmla="*/ 0 w 177494"/>
                  <a:gd name="connsiteY72" fmla="*/ 567635 h 940295"/>
                  <a:gd name="connsiteX73" fmla="*/ 2209 w 177494"/>
                  <a:gd name="connsiteY73" fmla="*/ 576470 h 940295"/>
                  <a:gd name="connsiteX74" fmla="*/ 8835 w 177494"/>
                  <a:gd name="connsiteY74" fmla="*/ 578679 h 940295"/>
                  <a:gd name="connsiteX75" fmla="*/ 35339 w 177494"/>
                  <a:gd name="connsiteY75" fmla="*/ 574261 h 940295"/>
                  <a:gd name="connsiteX76" fmla="*/ 48592 w 177494"/>
                  <a:gd name="connsiteY76" fmla="*/ 563218 h 940295"/>
                  <a:gd name="connsiteX77" fmla="*/ 53009 w 177494"/>
                  <a:gd name="connsiteY77" fmla="*/ 558800 h 940295"/>
                  <a:gd name="connsiteX78" fmla="*/ 72887 w 177494"/>
                  <a:gd name="connsiteY78" fmla="*/ 554383 h 940295"/>
                  <a:gd name="connsiteX79" fmla="*/ 92766 w 177494"/>
                  <a:gd name="connsiteY79" fmla="*/ 556592 h 940295"/>
                  <a:gd name="connsiteX80" fmla="*/ 81722 w 177494"/>
                  <a:gd name="connsiteY80" fmla="*/ 567635 h 940295"/>
                  <a:gd name="connsiteX81" fmla="*/ 77305 w 177494"/>
                  <a:gd name="connsiteY81" fmla="*/ 574261 h 940295"/>
                  <a:gd name="connsiteX82" fmla="*/ 66261 w 177494"/>
                  <a:gd name="connsiteY82" fmla="*/ 583096 h 940295"/>
                  <a:gd name="connsiteX83" fmla="*/ 59635 w 177494"/>
                  <a:gd name="connsiteY83" fmla="*/ 585305 h 940295"/>
                  <a:gd name="connsiteX84" fmla="*/ 50800 w 177494"/>
                  <a:gd name="connsiteY84" fmla="*/ 591931 h 940295"/>
                  <a:gd name="connsiteX85" fmla="*/ 41966 w 177494"/>
                  <a:gd name="connsiteY85" fmla="*/ 605183 h 940295"/>
                  <a:gd name="connsiteX86" fmla="*/ 37548 w 177494"/>
                  <a:gd name="connsiteY86" fmla="*/ 609600 h 940295"/>
                  <a:gd name="connsiteX87" fmla="*/ 33131 w 177494"/>
                  <a:gd name="connsiteY87" fmla="*/ 622853 h 940295"/>
                  <a:gd name="connsiteX88" fmla="*/ 28713 w 177494"/>
                  <a:gd name="connsiteY88" fmla="*/ 631687 h 940295"/>
                  <a:gd name="connsiteX89" fmla="*/ 24296 w 177494"/>
                  <a:gd name="connsiteY89" fmla="*/ 644939 h 940295"/>
                  <a:gd name="connsiteX90" fmla="*/ 22087 w 177494"/>
                  <a:gd name="connsiteY90" fmla="*/ 651566 h 940295"/>
                  <a:gd name="connsiteX91" fmla="*/ 30922 w 177494"/>
                  <a:gd name="connsiteY91" fmla="*/ 653774 h 940295"/>
                  <a:gd name="connsiteX92" fmla="*/ 44174 w 177494"/>
                  <a:gd name="connsiteY92" fmla="*/ 647148 h 940295"/>
                  <a:gd name="connsiteX93" fmla="*/ 59635 w 177494"/>
                  <a:gd name="connsiteY93" fmla="*/ 642731 h 940295"/>
                  <a:gd name="connsiteX94" fmla="*/ 66261 w 177494"/>
                  <a:gd name="connsiteY94" fmla="*/ 644939 h 940295"/>
                  <a:gd name="connsiteX95" fmla="*/ 66261 w 177494"/>
                  <a:gd name="connsiteY95" fmla="*/ 664818 h 940295"/>
                  <a:gd name="connsiteX96" fmla="*/ 55218 w 177494"/>
                  <a:gd name="connsiteY96" fmla="*/ 667026 h 940295"/>
                  <a:gd name="connsiteX97" fmla="*/ 50800 w 177494"/>
                  <a:gd name="connsiteY97" fmla="*/ 671444 h 940295"/>
                  <a:gd name="connsiteX98" fmla="*/ 50800 w 177494"/>
                  <a:gd name="connsiteY98" fmla="*/ 689113 h 940295"/>
                  <a:gd name="connsiteX99" fmla="*/ 57426 w 177494"/>
                  <a:gd name="connsiteY99" fmla="*/ 691322 h 940295"/>
                  <a:gd name="connsiteX100" fmla="*/ 68470 w 177494"/>
                  <a:gd name="connsiteY100" fmla="*/ 695739 h 940295"/>
                  <a:gd name="connsiteX101" fmla="*/ 64053 w 177494"/>
                  <a:gd name="connsiteY101" fmla="*/ 711200 h 940295"/>
                  <a:gd name="connsiteX102" fmla="*/ 59635 w 177494"/>
                  <a:gd name="connsiteY102" fmla="*/ 724453 h 940295"/>
                  <a:gd name="connsiteX103" fmla="*/ 48592 w 177494"/>
                  <a:gd name="connsiteY103" fmla="*/ 728870 h 940295"/>
                  <a:gd name="connsiteX104" fmla="*/ 44174 w 177494"/>
                  <a:gd name="connsiteY104" fmla="*/ 744331 h 940295"/>
                  <a:gd name="connsiteX105" fmla="*/ 39757 w 177494"/>
                  <a:gd name="connsiteY105" fmla="*/ 750957 h 940295"/>
                  <a:gd name="connsiteX106" fmla="*/ 37548 w 177494"/>
                  <a:gd name="connsiteY106" fmla="*/ 757583 h 940295"/>
                  <a:gd name="connsiteX107" fmla="*/ 30922 w 177494"/>
                  <a:gd name="connsiteY107" fmla="*/ 759792 h 940295"/>
                  <a:gd name="connsiteX108" fmla="*/ 22087 w 177494"/>
                  <a:gd name="connsiteY108" fmla="*/ 779670 h 940295"/>
                  <a:gd name="connsiteX109" fmla="*/ 28713 w 177494"/>
                  <a:gd name="connsiteY109" fmla="*/ 786296 h 940295"/>
                  <a:gd name="connsiteX110" fmla="*/ 35339 w 177494"/>
                  <a:gd name="connsiteY110" fmla="*/ 788505 h 940295"/>
                  <a:gd name="connsiteX111" fmla="*/ 70679 w 177494"/>
                  <a:gd name="connsiteY111" fmla="*/ 790713 h 940295"/>
                  <a:gd name="connsiteX112" fmla="*/ 68470 w 177494"/>
                  <a:gd name="connsiteY112" fmla="*/ 797339 h 940295"/>
                  <a:gd name="connsiteX113" fmla="*/ 64053 w 177494"/>
                  <a:gd name="connsiteY113" fmla="*/ 806174 h 940295"/>
                  <a:gd name="connsiteX114" fmla="*/ 61844 w 177494"/>
                  <a:gd name="connsiteY114" fmla="*/ 817218 h 940295"/>
                  <a:gd name="connsiteX115" fmla="*/ 57426 w 177494"/>
                  <a:gd name="connsiteY115" fmla="*/ 832679 h 940295"/>
                  <a:gd name="connsiteX116" fmla="*/ 53009 w 177494"/>
                  <a:gd name="connsiteY116" fmla="*/ 854766 h 940295"/>
                  <a:gd name="connsiteX117" fmla="*/ 48592 w 177494"/>
                  <a:gd name="connsiteY117" fmla="*/ 861392 h 940295"/>
                  <a:gd name="connsiteX118" fmla="*/ 41966 w 177494"/>
                  <a:gd name="connsiteY118" fmla="*/ 883479 h 940295"/>
                  <a:gd name="connsiteX119" fmla="*/ 37548 w 177494"/>
                  <a:gd name="connsiteY119" fmla="*/ 887896 h 940295"/>
                  <a:gd name="connsiteX120" fmla="*/ 35339 w 177494"/>
                  <a:gd name="connsiteY120" fmla="*/ 903357 h 940295"/>
                  <a:gd name="connsiteX121" fmla="*/ 30922 w 177494"/>
                  <a:gd name="connsiteY121" fmla="*/ 909983 h 940295"/>
                  <a:gd name="connsiteX122" fmla="*/ 24296 w 177494"/>
                  <a:gd name="connsiteY122" fmla="*/ 923235 h 940295"/>
                  <a:gd name="connsiteX123" fmla="*/ 22087 w 177494"/>
                  <a:gd name="connsiteY123" fmla="*/ 932070 h 940295"/>
                  <a:gd name="connsiteX124" fmla="*/ 48592 w 177494"/>
                  <a:gd name="connsiteY124" fmla="*/ 936487 h 940295"/>
                  <a:gd name="connsiteX125" fmla="*/ 55218 w 177494"/>
                  <a:gd name="connsiteY125" fmla="*/ 929861 h 940295"/>
                  <a:gd name="connsiteX126" fmla="*/ 57426 w 177494"/>
                  <a:gd name="connsiteY126" fmla="*/ 921026 h 940295"/>
                  <a:gd name="connsiteX127" fmla="*/ 61844 w 177494"/>
                  <a:gd name="connsiteY127" fmla="*/ 914400 h 940295"/>
                  <a:gd name="connsiteX128" fmla="*/ 64053 w 177494"/>
                  <a:gd name="connsiteY128" fmla="*/ 907774 h 940295"/>
                  <a:gd name="connsiteX129" fmla="*/ 72887 w 177494"/>
                  <a:gd name="connsiteY129" fmla="*/ 898939 h 940295"/>
                  <a:gd name="connsiteX130" fmla="*/ 77305 w 177494"/>
                  <a:gd name="connsiteY130" fmla="*/ 892313 h 940295"/>
                  <a:gd name="connsiteX131" fmla="*/ 86139 w 177494"/>
                  <a:gd name="connsiteY131" fmla="*/ 885687 h 940295"/>
                  <a:gd name="connsiteX132" fmla="*/ 92766 w 177494"/>
                  <a:gd name="connsiteY132" fmla="*/ 876853 h 940295"/>
                  <a:gd name="connsiteX133" fmla="*/ 99392 w 177494"/>
                  <a:gd name="connsiteY133" fmla="*/ 870226 h 940295"/>
                  <a:gd name="connsiteX134" fmla="*/ 108226 w 177494"/>
                  <a:gd name="connsiteY134" fmla="*/ 856974 h 940295"/>
                  <a:gd name="connsiteX135" fmla="*/ 119270 w 177494"/>
                  <a:gd name="connsiteY135" fmla="*/ 845931 h 940295"/>
                  <a:gd name="connsiteX136" fmla="*/ 128105 w 177494"/>
                  <a:gd name="connsiteY136" fmla="*/ 843722 h 940295"/>
                  <a:gd name="connsiteX137" fmla="*/ 141357 w 177494"/>
                  <a:gd name="connsiteY137" fmla="*/ 848139 h 940295"/>
                  <a:gd name="connsiteX138" fmla="*/ 147983 w 177494"/>
                  <a:gd name="connsiteY138" fmla="*/ 852557 h 940295"/>
                  <a:gd name="connsiteX139" fmla="*/ 132522 w 177494"/>
                  <a:gd name="connsiteY139" fmla="*/ 843722 h 940295"/>
                  <a:gd name="connsiteX140" fmla="*/ 125896 w 177494"/>
                  <a:gd name="connsiteY140" fmla="*/ 839305 h 940295"/>
                  <a:gd name="connsiteX141" fmla="*/ 106018 w 177494"/>
                  <a:gd name="connsiteY141" fmla="*/ 821635 h 940295"/>
                  <a:gd name="connsiteX142" fmla="*/ 97183 w 177494"/>
                  <a:gd name="connsiteY142" fmla="*/ 806174 h 940295"/>
                  <a:gd name="connsiteX143" fmla="*/ 90557 w 177494"/>
                  <a:gd name="connsiteY143" fmla="*/ 792922 h 940295"/>
                  <a:gd name="connsiteX144" fmla="*/ 97183 w 177494"/>
                  <a:gd name="connsiteY144" fmla="*/ 779670 h 940295"/>
                  <a:gd name="connsiteX145" fmla="*/ 108226 w 177494"/>
                  <a:gd name="connsiteY145" fmla="*/ 775253 h 940295"/>
                  <a:gd name="connsiteX146" fmla="*/ 114853 w 177494"/>
                  <a:gd name="connsiteY146" fmla="*/ 777461 h 940295"/>
                  <a:gd name="connsiteX147" fmla="*/ 128105 w 177494"/>
                  <a:gd name="connsiteY147" fmla="*/ 768626 h 940295"/>
                  <a:gd name="connsiteX148" fmla="*/ 150192 w 177494"/>
                  <a:gd name="connsiteY148" fmla="*/ 764209 h 940295"/>
                  <a:gd name="connsiteX149" fmla="*/ 156818 w 177494"/>
                  <a:gd name="connsiteY149" fmla="*/ 762000 h 940295"/>
                  <a:gd name="connsiteX150" fmla="*/ 152400 w 177494"/>
                  <a:gd name="connsiteY150" fmla="*/ 750957 h 940295"/>
                  <a:gd name="connsiteX151" fmla="*/ 139148 w 177494"/>
                  <a:gd name="connsiteY151" fmla="*/ 728870 h 940295"/>
                  <a:gd name="connsiteX152" fmla="*/ 136939 w 177494"/>
                  <a:gd name="connsiteY152" fmla="*/ 722244 h 940295"/>
                  <a:gd name="connsiteX153" fmla="*/ 139148 w 177494"/>
                  <a:gd name="connsiteY153" fmla="*/ 708992 h 940295"/>
                  <a:gd name="connsiteX154" fmla="*/ 145774 w 177494"/>
                  <a:gd name="connsiteY154" fmla="*/ 711200 h 940295"/>
                  <a:gd name="connsiteX155" fmla="*/ 165653 w 177494"/>
                  <a:gd name="connsiteY155" fmla="*/ 708992 h 940295"/>
                  <a:gd name="connsiteX156" fmla="*/ 167861 w 177494"/>
                  <a:gd name="connsiteY156" fmla="*/ 697948 h 940295"/>
                  <a:gd name="connsiteX157" fmla="*/ 159026 w 177494"/>
                  <a:gd name="connsiteY157" fmla="*/ 678070 h 940295"/>
                  <a:gd name="connsiteX158" fmla="*/ 154609 w 177494"/>
                  <a:gd name="connsiteY158" fmla="*/ 669235 h 940295"/>
                  <a:gd name="connsiteX159" fmla="*/ 150192 w 177494"/>
                  <a:gd name="connsiteY159" fmla="*/ 655983 h 940295"/>
                  <a:gd name="connsiteX160" fmla="*/ 147983 w 177494"/>
                  <a:gd name="connsiteY160" fmla="*/ 649357 h 940295"/>
                  <a:gd name="connsiteX161" fmla="*/ 143566 w 177494"/>
                  <a:gd name="connsiteY161" fmla="*/ 644939 h 940295"/>
                  <a:gd name="connsiteX162" fmla="*/ 130313 w 177494"/>
                  <a:gd name="connsiteY162" fmla="*/ 636105 h 940295"/>
                  <a:gd name="connsiteX163" fmla="*/ 125896 w 177494"/>
                  <a:gd name="connsiteY163" fmla="*/ 620644 h 940295"/>
                  <a:gd name="connsiteX164" fmla="*/ 123687 w 177494"/>
                  <a:gd name="connsiteY164" fmla="*/ 614018 h 940295"/>
                  <a:gd name="connsiteX165" fmla="*/ 119270 w 177494"/>
                  <a:gd name="connsiteY165" fmla="*/ 609600 h 940295"/>
                  <a:gd name="connsiteX166" fmla="*/ 119270 w 177494"/>
                  <a:gd name="connsiteY166" fmla="*/ 561009 h 940295"/>
                  <a:gd name="connsiteX167" fmla="*/ 125896 w 177494"/>
                  <a:gd name="connsiteY167" fmla="*/ 565426 h 940295"/>
                  <a:gd name="connsiteX168" fmla="*/ 132522 w 177494"/>
                  <a:gd name="connsiteY168" fmla="*/ 567635 h 940295"/>
                  <a:gd name="connsiteX169" fmla="*/ 141357 w 177494"/>
                  <a:gd name="connsiteY169" fmla="*/ 572053 h 940295"/>
                  <a:gd name="connsiteX170" fmla="*/ 147983 w 177494"/>
                  <a:gd name="connsiteY170" fmla="*/ 578679 h 940295"/>
                  <a:gd name="connsiteX171" fmla="*/ 156818 w 177494"/>
                  <a:gd name="connsiteY171" fmla="*/ 585305 h 940295"/>
                  <a:gd name="connsiteX172" fmla="*/ 170070 w 177494"/>
                  <a:gd name="connsiteY172" fmla="*/ 594139 h 940295"/>
                  <a:gd name="connsiteX173" fmla="*/ 174487 w 177494"/>
                  <a:gd name="connsiteY173" fmla="*/ 578679 h 940295"/>
                  <a:gd name="connsiteX174" fmla="*/ 167861 w 177494"/>
                  <a:gd name="connsiteY174" fmla="*/ 567635 h 940295"/>
                  <a:gd name="connsiteX175" fmla="*/ 161235 w 177494"/>
                  <a:gd name="connsiteY175" fmla="*/ 565426 h 940295"/>
                  <a:gd name="connsiteX176" fmla="*/ 147983 w 177494"/>
                  <a:gd name="connsiteY176" fmla="*/ 554383 h 940295"/>
                  <a:gd name="connsiteX177" fmla="*/ 143566 w 177494"/>
                  <a:gd name="connsiteY177" fmla="*/ 545548 h 940295"/>
                  <a:gd name="connsiteX178" fmla="*/ 136939 w 177494"/>
                  <a:gd name="connsiteY178" fmla="*/ 541131 h 940295"/>
                  <a:gd name="connsiteX179" fmla="*/ 134731 w 177494"/>
                  <a:gd name="connsiteY179" fmla="*/ 534505 h 940295"/>
                  <a:gd name="connsiteX180" fmla="*/ 130313 w 177494"/>
                  <a:gd name="connsiteY180" fmla="*/ 523461 h 940295"/>
                  <a:gd name="connsiteX181" fmla="*/ 128105 w 177494"/>
                  <a:gd name="connsiteY181" fmla="*/ 514626 h 940295"/>
                  <a:gd name="connsiteX182" fmla="*/ 123687 w 177494"/>
                  <a:gd name="connsiteY182" fmla="*/ 508000 h 940295"/>
                  <a:gd name="connsiteX183" fmla="*/ 121479 w 177494"/>
                  <a:gd name="connsiteY183" fmla="*/ 477079 h 940295"/>
                  <a:gd name="connsiteX184" fmla="*/ 117061 w 177494"/>
                  <a:gd name="connsiteY184" fmla="*/ 450574 h 940295"/>
                  <a:gd name="connsiteX185" fmla="*/ 130313 w 177494"/>
                  <a:gd name="connsiteY185" fmla="*/ 448366 h 940295"/>
                  <a:gd name="connsiteX186" fmla="*/ 136939 w 177494"/>
                  <a:gd name="connsiteY186" fmla="*/ 446157 h 940295"/>
                  <a:gd name="connsiteX187" fmla="*/ 141357 w 177494"/>
                  <a:gd name="connsiteY187" fmla="*/ 450574 h 940295"/>
                  <a:gd name="connsiteX188" fmla="*/ 147983 w 177494"/>
                  <a:gd name="connsiteY188" fmla="*/ 452783 h 940295"/>
                  <a:gd name="connsiteX189" fmla="*/ 156818 w 177494"/>
                  <a:gd name="connsiteY189" fmla="*/ 450574 h 940295"/>
                  <a:gd name="connsiteX190" fmla="*/ 147983 w 177494"/>
                  <a:gd name="connsiteY190" fmla="*/ 435113 h 940295"/>
                  <a:gd name="connsiteX191" fmla="*/ 139148 w 177494"/>
                  <a:gd name="connsiteY191" fmla="*/ 430696 h 940295"/>
                  <a:gd name="connsiteX192" fmla="*/ 134731 w 177494"/>
                  <a:gd name="connsiteY192" fmla="*/ 421861 h 940295"/>
                  <a:gd name="connsiteX193" fmla="*/ 130313 w 177494"/>
                  <a:gd name="connsiteY193" fmla="*/ 415235 h 940295"/>
                  <a:gd name="connsiteX194" fmla="*/ 125896 w 177494"/>
                  <a:gd name="connsiteY194" fmla="*/ 399774 h 940295"/>
                  <a:gd name="connsiteX195" fmla="*/ 121479 w 177494"/>
                  <a:gd name="connsiteY195" fmla="*/ 393148 h 940295"/>
                  <a:gd name="connsiteX196" fmla="*/ 117061 w 177494"/>
                  <a:gd name="connsiteY196" fmla="*/ 379896 h 940295"/>
                  <a:gd name="connsiteX197" fmla="*/ 110435 w 177494"/>
                  <a:gd name="connsiteY197" fmla="*/ 364435 h 940295"/>
                  <a:gd name="connsiteX198" fmla="*/ 106018 w 177494"/>
                  <a:gd name="connsiteY198" fmla="*/ 355600 h 940295"/>
                  <a:gd name="connsiteX199" fmla="*/ 103809 w 177494"/>
                  <a:gd name="connsiteY199" fmla="*/ 324679 h 940295"/>
                  <a:gd name="connsiteX200" fmla="*/ 106018 w 177494"/>
                  <a:gd name="connsiteY200" fmla="*/ 309218 h 940295"/>
                  <a:gd name="connsiteX201" fmla="*/ 119270 w 177494"/>
                  <a:gd name="connsiteY201" fmla="*/ 315844 h 940295"/>
                  <a:gd name="connsiteX202" fmla="*/ 125896 w 177494"/>
                  <a:gd name="connsiteY202" fmla="*/ 331305 h 940295"/>
                  <a:gd name="connsiteX203" fmla="*/ 136939 w 177494"/>
                  <a:gd name="connsiteY203" fmla="*/ 344557 h 940295"/>
                  <a:gd name="connsiteX204" fmla="*/ 139148 w 177494"/>
                  <a:gd name="connsiteY204" fmla="*/ 351183 h 940295"/>
                  <a:gd name="connsiteX205" fmla="*/ 152400 w 177494"/>
                  <a:gd name="connsiteY205" fmla="*/ 357809 h 940295"/>
                  <a:gd name="connsiteX206" fmla="*/ 159026 w 177494"/>
                  <a:gd name="connsiteY206" fmla="*/ 362226 h 940295"/>
                  <a:gd name="connsiteX207" fmla="*/ 163444 w 177494"/>
                  <a:gd name="connsiteY207" fmla="*/ 366644 h 940295"/>
                  <a:gd name="connsiteX208" fmla="*/ 167861 w 177494"/>
                  <a:gd name="connsiteY208" fmla="*/ 362226 h 940295"/>
                  <a:gd name="connsiteX209" fmla="*/ 165653 w 177494"/>
                  <a:gd name="connsiteY209" fmla="*/ 346766 h 940295"/>
                  <a:gd name="connsiteX210" fmla="*/ 161235 w 177494"/>
                  <a:gd name="connsiteY210" fmla="*/ 342348 h 940295"/>
                  <a:gd name="connsiteX211" fmla="*/ 152400 w 177494"/>
                  <a:gd name="connsiteY211" fmla="*/ 329096 h 940295"/>
                  <a:gd name="connsiteX212" fmla="*/ 141357 w 177494"/>
                  <a:gd name="connsiteY212" fmla="*/ 304800 h 940295"/>
                  <a:gd name="connsiteX213" fmla="*/ 139148 w 177494"/>
                  <a:gd name="connsiteY213" fmla="*/ 289339 h 940295"/>
                  <a:gd name="connsiteX214" fmla="*/ 134731 w 177494"/>
                  <a:gd name="connsiteY214" fmla="*/ 269461 h 940295"/>
                  <a:gd name="connsiteX215" fmla="*/ 132522 w 177494"/>
                  <a:gd name="connsiteY215" fmla="*/ 262835 h 940295"/>
                  <a:gd name="connsiteX216" fmla="*/ 130313 w 177494"/>
                  <a:gd name="connsiteY216" fmla="*/ 245166 h 940295"/>
                  <a:gd name="connsiteX217" fmla="*/ 119270 w 177494"/>
                  <a:gd name="connsiteY217" fmla="*/ 234122 h 940295"/>
                  <a:gd name="connsiteX218" fmla="*/ 110435 w 177494"/>
                  <a:gd name="connsiteY218" fmla="*/ 225287 h 940295"/>
                  <a:gd name="connsiteX219" fmla="*/ 110435 w 177494"/>
                  <a:gd name="connsiteY219" fmla="*/ 200992 h 940295"/>
                  <a:gd name="connsiteX220" fmla="*/ 112644 w 177494"/>
                  <a:gd name="connsiteY220" fmla="*/ 187739 h 940295"/>
                  <a:gd name="connsiteX221" fmla="*/ 119270 w 177494"/>
                  <a:gd name="connsiteY221" fmla="*/ 185531 h 940295"/>
                  <a:gd name="connsiteX222" fmla="*/ 128105 w 177494"/>
                  <a:gd name="connsiteY222" fmla="*/ 187739 h 940295"/>
                  <a:gd name="connsiteX223" fmla="*/ 134731 w 177494"/>
                  <a:gd name="connsiteY223" fmla="*/ 192157 h 940295"/>
                  <a:gd name="connsiteX224" fmla="*/ 141357 w 177494"/>
                  <a:gd name="connsiteY224" fmla="*/ 194366 h 940295"/>
                  <a:gd name="connsiteX225" fmla="*/ 154609 w 177494"/>
                  <a:gd name="connsiteY225" fmla="*/ 203200 h 940295"/>
                  <a:gd name="connsiteX226" fmla="*/ 152400 w 177494"/>
                  <a:gd name="connsiteY226" fmla="*/ 194366 h 940295"/>
                  <a:gd name="connsiteX227" fmla="*/ 141357 w 177494"/>
                  <a:gd name="connsiteY227" fmla="*/ 187739 h 940295"/>
                  <a:gd name="connsiteX228" fmla="*/ 136939 w 177494"/>
                  <a:gd name="connsiteY228" fmla="*/ 183322 h 940295"/>
                  <a:gd name="connsiteX229" fmla="*/ 130313 w 177494"/>
                  <a:gd name="connsiteY229" fmla="*/ 178905 h 940295"/>
                  <a:gd name="connsiteX230" fmla="*/ 128105 w 177494"/>
                  <a:gd name="connsiteY230" fmla="*/ 172279 h 940295"/>
                  <a:gd name="connsiteX231" fmla="*/ 123687 w 177494"/>
                  <a:gd name="connsiteY231" fmla="*/ 167861 h 940295"/>
                  <a:gd name="connsiteX232" fmla="*/ 119270 w 177494"/>
                  <a:gd name="connsiteY232" fmla="*/ 161235 h 940295"/>
                  <a:gd name="connsiteX233" fmla="*/ 117061 w 177494"/>
                  <a:gd name="connsiteY233" fmla="*/ 154609 h 940295"/>
                  <a:gd name="connsiteX234" fmla="*/ 103809 w 177494"/>
                  <a:gd name="connsiteY234" fmla="*/ 130313 h 940295"/>
                  <a:gd name="connsiteX235" fmla="*/ 101600 w 177494"/>
                  <a:gd name="connsiteY235" fmla="*/ 97183 h 940295"/>
                  <a:gd name="connsiteX236" fmla="*/ 99392 w 177494"/>
                  <a:gd name="connsiteY236" fmla="*/ 88348 h 940295"/>
                  <a:gd name="connsiteX237" fmla="*/ 106018 w 177494"/>
                  <a:gd name="connsiteY237" fmla="*/ 83931 h 940295"/>
                  <a:gd name="connsiteX238" fmla="*/ 117061 w 177494"/>
                  <a:gd name="connsiteY238" fmla="*/ 86139 h 940295"/>
                  <a:gd name="connsiteX239" fmla="*/ 121479 w 177494"/>
                  <a:gd name="connsiteY239" fmla="*/ 81722 h 940295"/>
                  <a:gd name="connsiteX240" fmla="*/ 106018 w 177494"/>
                  <a:gd name="connsiteY240" fmla="*/ 68470 h 940295"/>
                  <a:gd name="connsiteX241" fmla="*/ 97183 w 177494"/>
                  <a:gd name="connsiteY241" fmla="*/ 53009 h 940295"/>
                  <a:gd name="connsiteX242" fmla="*/ 92766 w 177494"/>
                  <a:gd name="connsiteY242" fmla="*/ 39757 h 940295"/>
                  <a:gd name="connsiteX243" fmla="*/ 88348 w 177494"/>
                  <a:gd name="connsiteY243" fmla="*/ 0 h 94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Lst>
                <a:rect l="l" t="t" r="r" b="b"/>
                <a:pathLst>
                  <a:path w="177494" h="940295">
                    <a:moveTo>
                      <a:pt x="88348" y="0"/>
                    </a:moveTo>
                    <a:lnTo>
                      <a:pt x="88348" y="0"/>
                    </a:lnTo>
                    <a:cubicBezTo>
                      <a:pt x="87612" y="6626"/>
                      <a:pt x="87153" y="13289"/>
                      <a:pt x="86139" y="19879"/>
                    </a:cubicBezTo>
                    <a:cubicBezTo>
                      <a:pt x="85185" y="26083"/>
                      <a:pt x="81235" y="36800"/>
                      <a:pt x="79513" y="41966"/>
                    </a:cubicBezTo>
                    <a:cubicBezTo>
                      <a:pt x="78674" y="44484"/>
                      <a:pt x="76174" y="46166"/>
                      <a:pt x="75096" y="48592"/>
                    </a:cubicBezTo>
                    <a:cubicBezTo>
                      <a:pt x="73205" y="52847"/>
                      <a:pt x="70679" y="61844"/>
                      <a:pt x="70679" y="61844"/>
                    </a:cubicBezTo>
                    <a:cubicBezTo>
                      <a:pt x="69943" y="69206"/>
                      <a:pt x="68470" y="76532"/>
                      <a:pt x="68470" y="83931"/>
                    </a:cubicBezTo>
                    <a:cubicBezTo>
                      <a:pt x="68470" y="86259"/>
                      <a:pt x="68552" y="89611"/>
                      <a:pt x="70679" y="90557"/>
                    </a:cubicBezTo>
                    <a:cubicBezTo>
                      <a:pt x="76103" y="92968"/>
                      <a:pt x="82458" y="92030"/>
                      <a:pt x="88348" y="92766"/>
                    </a:cubicBezTo>
                    <a:lnTo>
                      <a:pt x="83931" y="106018"/>
                    </a:lnTo>
                    <a:lnTo>
                      <a:pt x="81722" y="112644"/>
                    </a:lnTo>
                    <a:cubicBezTo>
                      <a:pt x="80986" y="119270"/>
                      <a:pt x="81130" y="126054"/>
                      <a:pt x="79513" y="132522"/>
                    </a:cubicBezTo>
                    <a:cubicBezTo>
                      <a:pt x="78869" y="135097"/>
                      <a:pt x="76823" y="137133"/>
                      <a:pt x="75096" y="139148"/>
                    </a:cubicBezTo>
                    <a:cubicBezTo>
                      <a:pt x="66711" y="148930"/>
                      <a:pt x="69040" y="147057"/>
                      <a:pt x="59635" y="150192"/>
                    </a:cubicBezTo>
                    <a:cubicBezTo>
                      <a:pt x="57426" y="152401"/>
                      <a:pt x="55608" y="155085"/>
                      <a:pt x="53009" y="156818"/>
                    </a:cubicBezTo>
                    <a:cubicBezTo>
                      <a:pt x="35812" y="168282"/>
                      <a:pt x="55718" y="149689"/>
                      <a:pt x="41966" y="163444"/>
                    </a:cubicBezTo>
                    <a:cubicBezTo>
                      <a:pt x="38284" y="174489"/>
                      <a:pt x="35339" y="174487"/>
                      <a:pt x="39757" y="183322"/>
                    </a:cubicBezTo>
                    <a:cubicBezTo>
                      <a:pt x="40944" y="185696"/>
                      <a:pt x="41965" y="188476"/>
                      <a:pt x="44174" y="189948"/>
                    </a:cubicBezTo>
                    <a:cubicBezTo>
                      <a:pt x="46700" y="191632"/>
                      <a:pt x="50064" y="191421"/>
                      <a:pt x="53009" y="192157"/>
                    </a:cubicBezTo>
                    <a:cubicBezTo>
                      <a:pt x="59635" y="191421"/>
                      <a:pt x="66311" y="191044"/>
                      <a:pt x="72887" y="189948"/>
                    </a:cubicBezTo>
                    <a:cubicBezTo>
                      <a:pt x="75183" y="189565"/>
                      <a:pt x="77431" y="186698"/>
                      <a:pt x="79513" y="187739"/>
                    </a:cubicBezTo>
                    <a:cubicBezTo>
                      <a:pt x="81596" y="188780"/>
                      <a:pt x="80986" y="192157"/>
                      <a:pt x="81722" y="194366"/>
                    </a:cubicBezTo>
                    <a:cubicBezTo>
                      <a:pt x="82458" y="203937"/>
                      <a:pt x="82162" y="213644"/>
                      <a:pt x="83931" y="223079"/>
                    </a:cubicBezTo>
                    <a:cubicBezTo>
                      <a:pt x="86201" y="235184"/>
                      <a:pt x="96598" y="224130"/>
                      <a:pt x="86139" y="242957"/>
                    </a:cubicBezTo>
                    <a:cubicBezTo>
                      <a:pt x="84351" y="246175"/>
                      <a:pt x="80501" y="247757"/>
                      <a:pt x="77305" y="249583"/>
                    </a:cubicBezTo>
                    <a:cubicBezTo>
                      <a:pt x="72164" y="252521"/>
                      <a:pt x="58621" y="253514"/>
                      <a:pt x="55218" y="254000"/>
                    </a:cubicBezTo>
                    <a:cubicBezTo>
                      <a:pt x="53745" y="255473"/>
                      <a:pt x="52050" y="256752"/>
                      <a:pt x="50800" y="258418"/>
                    </a:cubicBezTo>
                    <a:cubicBezTo>
                      <a:pt x="47615" y="262665"/>
                      <a:pt x="41966" y="271670"/>
                      <a:pt x="41966" y="271670"/>
                    </a:cubicBezTo>
                    <a:cubicBezTo>
                      <a:pt x="43438" y="273879"/>
                      <a:pt x="44310" y="276638"/>
                      <a:pt x="46383" y="278296"/>
                    </a:cubicBezTo>
                    <a:cubicBezTo>
                      <a:pt x="48201" y="279750"/>
                      <a:pt x="50699" y="280216"/>
                      <a:pt x="53009" y="280505"/>
                    </a:cubicBezTo>
                    <a:cubicBezTo>
                      <a:pt x="62534" y="281696"/>
                      <a:pt x="72151" y="281977"/>
                      <a:pt x="81722" y="282713"/>
                    </a:cubicBezTo>
                    <a:cubicBezTo>
                      <a:pt x="86140" y="295965"/>
                      <a:pt x="84667" y="284186"/>
                      <a:pt x="77305" y="291548"/>
                    </a:cubicBezTo>
                    <a:cubicBezTo>
                      <a:pt x="65525" y="303328"/>
                      <a:pt x="86139" y="294492"/>
                      <a:pt x="68470" y="300383"/>
                    </a:cubicBezTo>
                    <a:cubicBezTo>
                      <a:pt x="66261" y="302592"/>
                      <a:pt x="63577" y="304410"/>
                      <a:pt x="61844" y="307009"/>
                    </a:cubicBezTo>
                    <a:cubicBezTo>
                      <a:pt x="56973" y="314315"/>
                      <a:pt x="60425" y="331466"/>
                      <a:pt x="61844" y="335722"/>
                    </a:cubicBezTo>
                    <a:cubicBezTo>
                      <a:pt x="62683" y="338240"/>
                      <a:pt x="66261" y="338667"/>
                      <a:pt x="68470" y="340139"/>
                    </a:cubicBezTo>
                    <a:cubicBezTo>
                      <a:pt x="69206" y="342348"/>
                      <a:pt x="71544" y="344604"/>
                      <a:pt x="70679" y="346766"/>
                    </a:cubicBezTo>
                    <a:cubicBezTo>
                      <a:pt x="69693" y="349231"/>
                      <a:pt x="66126" y="349525"/>
                      <a:pt x="64053" y="351183"/>
                    </a:cubicBezTo>
                    <a:cubicBezTo>
                      <a:pt x="55390" y="358112"/>
                      <a:pt x="64516" y="353973"/>
                      <a:pt x="53009" y="357809"/>
                    </a:cubicBezTo>
                    <a:cubicBezTo>
                      <a:pt x="50064" y="360018"/>
                      <a:pt x="47370" y="362609"/>
                      <a:pt x="44174" y="364435"/>
                    </a:cubicBezTo>
                    <a:cubicBezTo>
                      <a:pt x="42153" y="365590"/>
                      <a:pt x="39485" y="365353"/>
                      <a:pt x="37548" y="366644"/>
                    </a:cubicBezTo>
                    <a:cubicBezTo>
                      <a:pt x="34949" y="368377"/>
                      <a:pt x="33322" y="371270"/>
                      <a:pt x="30922" y="373270"/>
                    </a:cubicBezTo>
                    <a:cubicBezTo>
                      <a:pt x="28883" y="374969"/>
                      <a:pt x="26505" y="376215"/>
                      <a:pt x="24296" y="377687"/>
                    </a:cubicBezTo>
                    <a:cubicBezTo>
                      <a:pt x="22824" y="379896"/>
                      <a:pt x="20925" y="381873"/>
                      <a:pt x="19879" y="384313"/>
                    </a:cubicBezTo>
                    <a:cubicBezTo>
                      <a:pt x="13773" y="398561"/>
                      <a:pt x="22143" y="388674"/>
                      <a:pt x="13253" y="397566"/>
                    </a:cubicBezTo>
                    <a:cubicBezTo>
                      <a:pt x="12517" y="399775"/>
                      <a:pt x="11301" y="401878"/>
                      <a:pt x="11044" y="404192"/>
                    </a:cubicBezTo>
                    <a:cubicBezTo>
                      <a:pt x="9822" y="415192"/>
                      <a:pt x="7270" y="426365"/>
                      <a:pt x="8835" y="437322"/>
                    </a:cubicBezTo>
                    <a:cubicBezTo>
                      <a:pt x="9164" y="439627"/>
                      <a:pt x="13379" y="436154"/>
                      <a:pt x="15461" y="435113"/>
                    </a:cubicBezTo>
                    <a:cubicBezTo>
                      <a:pt x="17835" y="433926"/>
                      <a:pt x="19782" y="432013"/>
                      <a:pt x="22087" y="430696"/>
                    </a:cubicBezTo>
                    <a:cubicBezTo>
                      <a:pt x="24946" y="429063"/>
                      <a:pt x="28063" y="427913"/>
                      <a:pt x="30922" y="426279"/>
                    </a:cubicBezTo>
                    <a:cubicBezTo>
                      <a:pt x="42912" y="419428"/>
                      <a:pt x="32024" y="423702"/>
                      <a:pt x="44174" y="419653"/>
                    </a:cubicBezTo>
                    <a:cubicBezTo>
                      <a:pt x="52346" y="411481"/>
                      <a:pt x="46860" y="416389"/>
                      <a:pt x="61844" y="406400"/>
                    </a:cubicBezTo>
                    <a:lnTo>
                      <a:pt x="68470" y="401983"/>
                    </a:lnTo>
                    <a:cubicBezTo>
                      <a:pt x="78806" y="403706"/>
                      <a:pt x="89792" y="400997"/>
                      <a:pt x="79513" y="417444"/>
                    </a:cubicBezTo>
                    <a:cubicBezTo>
                      <a:pt x="77768" y="420236"/>
                      <a:pt x="73537" y="420227"/>
                      <a:pt x="70679" y="421861"/>
                    </a:cubicBezTo>
                    <a:cubicBezTo>
                      <a:pt x="68374" y="423178"/>
                      <a:pt x="66051" y="424531"/>
                      <a:pt x="64053" y="426279"/>
                    </a:cubicBezTo>
                    <a:cubicBezTo>
                      <a:pt x="60135" y="429707"/>
                      <a:pt x="53009" y="437322"/>
                      <a:pt x="53009" y="437322"/>
                    </a:cubicBezTo>
                    <a:cubicBezTo>
                      <a:pt x="51537" y="440267"/>
                      <a:pt x="49815" y="443100"/>
                      <a:pt x="48592" y="446157"/>
                    </a:cubicBezTo>
                    <a:cubicBezTo>
                      <a:pt x="46863" y="450480"/>
                      <a:pt x="46256" y="455244"/>
                      <a:pt x="44174" y="459409"/>
                    </a:cubicBezTo>
                    <a:cubicBezTo>
                      <a:pt x="38570" y="470618"/>
                      <a:pt x="41584" y="465505"/>
                      <a:pt x="35339" y="474870"/>
                    </a:cubicBezTo>
                    <a:cubicBezTo>
                      <a:pt x="34603" y="477079"/>
                      <a:pt x="34329" y="479500"/>
                      <a:pt x="33131" y="481496"/>
                    </a:cubicBezTo>
                    <a:cubicBezTo>
                      <a:pt x="32060" y="483282"/>
                      <a:pt x="30014" y="484287"/>
                      <a:pt x="28713" y="485913"/>
                    </a:cubicBezTo>
                    <a:cubicBezTo>
                      <a:pt x="27055" y="487986"/>
                      <a:pt x="25768" y="490330"/>
                      <a:pt x="24296" y="492539"/>
                    </a:cubicBezTo>
                    <a:cubicBezTo>
                      <a:pt x="27241" y="493275"/>
                      <a:pt x="30119" y="494371"/>
                      <a:pt x="33131" y="494748"/>
                    </a:cubicBezTo>
                    <a:cubicBezTo>
                      <a:pt x="41928" y="495848"/>
                      <a:pt x="51304" y="493927"/>
                      <a:pt x="59635" y="496957"/>
                    </a:cubicBezTo>
                    <a:cubicBezTo>
                      <a:pt x="61823" y="497753"/>
                      <a:pt x="58467" y="501501"/>
                      <a:pt x="57426" y="503583"/>
                    </a:cubicBezTo>
                    <a:cubicBezTo>
                      <a:pt x="53324" y="511788"/>
                      <a:pt x="49879" y="512713"/>
                      <a:pt x="41966" y="519044"/>
                    </a:cubicBezTo>
                    <a:cubicBezTo>
                      <a:pt x="31908" y="539158"/>
                      <a:pt x="43923" y="520336"/>
                      <a:pt x="30922" y="530087"/>
                    </a:cubicBezTo>
                    <a:cubicBezTo>
                      <a:pt x="26757" y="533211"/>
                      <a:pt x="23560" y="537450"/>
                      <a:pt x="19879" y="541131"/>
                    </a:cubicBezTo>
                    <a:lnTo>
                      <a:pt x="15461" y="545548"/>
                    </a:lnTo>
                    <a:cubicBezTo>
                      <a:pt x="14725" y="547757"/>
                      <a:pt x="14451" y="550178"/>
                      <a:pt x="13253" y="552174"/>
                    </a:cubicBezTo>
                    <a:cubicBezTo>
                      <a:pt x="12182" y="553960"/>
                      <a:pt x="10136" y="554966"/>
                      <a:pt x="8835" y="556592"/>
                    </a:cubicBezTo>
                    <a:cubicBezTo>
                      <a:pt x="-2305" y="570518"/>
                      <a:pt x="10664" y="556974"/>
                      <a:pt x="0" y="567635"/>
                    </a:cubicBezTo>
                    <a:cubicBezTo>
                      <a:pt x="736" y="570580"/>
                      <a:pt x="313" y="574100"/>
                      <a:pt x="2209" y="576470"/>
                    </a:cubicBezTo>
                    <a:cubicBezTo>
                      <a:pt x="3663" y="578288"/>
                      <a:pt x="6512" y="578834"/>
                      <a:pt x="8835" y="578679"/>
                    </a:cubicBezTo>
                    <a:cubicBezTo>
                      <a:pt x="17772" y="578083"/>
                      <a:pt x="26504" y="575734"/>
                      <a:pt x="35339" y="574261"/>
                    </a:cubicBezTo>
                    <a:cubicBezTo>
                      <a:pt x="51094" y="558509"/>
                      <a:pt x="33206" y="575528"/>
                      <a:pt x="48592" y="563218"/>
                    </a:cubicBezTo>
                    <a:cubicBezTo>
                      <a:pt x="50218" y="561917"/>
                      <a:pt x="51146" y="559731"/>
                      <a:pt x="53009" y="558800"/>
                    </a:cubicBezTo>
                    <a:cubicBezTo>
                      <a:pt x="55084" y="557763"/>
                      <a:pt x="71731" y="554614"/>
                      <a:pt x="72887" y="554383"/>
                    </a:cubicBezTo>
                    <a:cubicBezTo>
                      <a:pt x="79513" y="555119"/>
                      <a:pt x="89068" y="551045"/>
                      <a:pt x="92766" y="556592"/>
                    </a:cubicBezTo>
                    <a:cubicBezTo>
                      <a:pt x="95654" y="560924"/>
                      <a:pt x="84610" y="563303"/>
                      <a:pt x="81722" y="567635"/>
                    </a:cubicBezTo>
                    <a:cubicBezTo>
                      <a:pt x="80250" y="569844"/>
                      <a:pt x="78963" y="572188"/>
                      <a:pt x="77305" y="574261"/>
                    </a:cubicBezTo>
                    <a:cubicBezTo>
                      <a:pt x="74565" y="577686"/>
                      <a:pt x="70088" y="581182"/>
                      <a:pt x="66261" y="583096"/>
                    </a:cubicBezTo>
                    <a:cubicBezTo>
                      <a:pt x="64179" y="584137"/>
                      <a:pt x="61844" y="584569"/>
                      <a:pt x="59635" y="585305"/>
                    </a:cubicBezTo>
                    <a:cubicBezTo>
                      <a:pt x="56690" y="587514"/>
                      <a:pt x="53246" y="589180"/>
                      <a:pt x="50800" y="591931"/>
                    </a:cubicBezTo>
                    <a:cubicBezTo>
                      <a:pt x="47273" y="595899"/>
                      <a:pt x="45720" y="601430"/>
                      <a:pt x="41966" y="605183"/>
                    </a:cubicBezTo>
                    <a:lnTo>
                      <a:pt x="37548" y="609600"/>
                    </a:lnTo>
                    <a:cubicBezTo>
                      <a:pt x="36076" y="614018"/>
                      <a:pt x="35214" y="618688"/>
                      <a:pt x="33131" y="622853"/>
                    </a:cubicBezTo>
                    <a:cubicBezTo>
                      <a:pt x="31658" y="625798"/>
                      <a:pt x="29936" y="628630"/>
                      <a:pt x="28713" y="631687"/>
                    </a:cubicBezTo>
                    <a:cubicBezTo>
                      <a:pt x="26984" y="636010"/>
                      <a:pt x="25768" y="640522"/>
                      <a:pt x="24296" y="644939"/>
                    </a:cubicBezTo>
                    <a:lnTo>
                      <a:pt x="22087" y="651566"/>
                    </a:lnTo>
                    <a:cubicBezTo>
                      <a:pt x="25032" y="652302"/>
                      <a:pt x="27886" y="653774"/>
                      <a:pt x="30922" y="653774"/>
                    </a:cubicBezTo>
                    <a:cubicBezTo>
                      <a:pt x="43636" y="653774"/>
                      <a:pt x="36336" y="651852"/>
                      <a:pt x="44174" y="647148"/>
                    </a:cubicBezTo>
                    <a:cubicBezTo>
                      <a:pt x="46440" y="645788"/>
                      <a:pt x="57981" y="643144"/>
                      <a:pt x="59635" y="642731"/>
                    </a:cubicBezTo>
                    <a:cubicBezTo>
                      <a:pt x="61844" y="643467"/>
                      <a:pt x="65106" y="642918"/>
                      <a:pt x="66261" y="644939"/>
                    </a:cubicBezTo>
                    <a:cubicBezTo>
                      <a:pt x="66678" y="645668"/>
                      <a:pt x="71017" y="661647"/>
                      <a:pt x="66261" y="664818"/>
                    </a:cubicBezTo>
                    <a:cubicBezTo>
                      <a:pt x="63138" y="666900"/>
                      <a:pt x="58899" y="666290"/>
                      <a:pt x="55218" y="667026"/>
                    </a:cubicBezTo>
                    <a:cubicBezTo>
                      <a:pt x="53745" y="668499"/>
                      <a:pt x="51731" y="669581"/>
                      <a:pt x="50800" y="671444"/>
                    </a:cubicBezTo>
                    <a:cubicBezTo>
                      <a:pt x="48535" y="675973"/>
                      <a:pt x="47177" y="684584"/>
                      <a:pt x="50800" y="689113"/>
                    </a:cubicBezTo>
                    <a:cubicBezTo>
                      <a:pt x="52254" y="690931"/>
                      <a:pt x="55246" y="690505"/>
                      <a:pt x="57426" y="691322"/>
                    </a:cubicBezTo>
                    <a:cubicBezTo>
                      <a:pt x="61138" y="692714"/>
                      <a:pt x="64789" y="694267"/>
                      <a:pt x="68470" y="695739"/>
                    </a:cubicBezTo>
                    <a:cubicBezTo>
                      <a:pt x="61042" y="718022"/>
                      <a:pt x="72377" y="683452"/>
                      <a:pt x="64053" y="711200"/>
                    </a:cubicBezTo>
                    <a:cubicBezTo>
                      <a:pt x="62715" y="715660"/>
                      <a:pt x="63959" y="722724"/>
                      <a:pt x="59635" y="724453"/>
                    </a:cubicBezTo>
                    <a:lnTo>
                      <a:pt x="48592" y="728870"/>
                    </a:lnTo>
                    <a:cubicBezTo>
                      <a:pt x="47884" y="731702"/>
                      <a:pt x="45759" y="741161"/>
                      <a:pt x="44174" y="744331"/>
                    </a:cubicBezTo>
                    <a:cubicBezTo>
                      <a:pt x="42987" y="746705"/>
                      <a:pt x="40944" y="748583"/>
                      <a:pt x="39757" y="750957"/>
                    </a:cubicBezTo>
                    <a:cubicBezTo>
                      <a:pt x="38716" y="753039"/>
                      <a:pt x="39194" y="755937"/>
                      <a:pt x="37548" y="757583"/>
                    </a:cubicBezTo>
                    <a:cubicBezTo>
                      <a:pt x="35902" y="759229"/>
                      <a:pt x="33131" y="759056"/>
                      <a:pt x="30922" y="759792"/>
                    </a:cubicBezTo>
                    <a:cubicBezTo>
                      <a:pt x="25666" y="775562"/>
                      <a:pt x="29088" y="769170"/>
                      <a:pt x="22087" y="779670"/>
                    </a:cubicBezTo>
                    <a:cubicBezTo>
                      <a:pt x="24296" y="781879"/>
                      <a:pt x="26114" y="784563"/>
                      <a:pt x="28713" y="786296"/>
                    </a:cubicBezTo>
                    <a:cubicBezTo>
                      <a:pt x="30650" y="787587"/>
                      <a:pt x="33024" y="788261"/>
                      <a:pt x="35339" y="788505"/>
                    </a:cubicBezTo>
                    <a:cubicBezTo>
                      <a:pt x="47077" y="789740"/>
                      <a:pt x="58899" y="789977"/>
                      <a:pt x="70679" y="790713"/>
                    </a:cubicBezTo>
                    <a:cubicBezTo>
                      <a:pt x="69943" y="792922"/>
                      <a:pt x="69387" y="795199"/>
                      <a:pt x="68470" y="797339"/>
                    </a:cubicBezTo>
                    <a:cubicBezTo>
                      <a:pt x="67173" y="800365"/>
                      <a:pt x="65094" y="803050"/>
                      <a:pt x="64053" y="806174"/>
                    </a:cubicBezTo>
                    <a:cubicBezTo>
                      <a:pt x="62866" y="809736"/>
                      <a:pt x="62755" y="813576"/>
                      <a:pt x="61844" y="817218"/>
                    </a:cubicBezTo>
                    <a:cubicBezTo>
                      <a:pt x="58691" y="829830"/>
                      <a:pt x="60179" y="817535"/>
                      <a:pt x="57426" y="832679"/>
                    </a:cubicBezTo>
                    <a:cubicBezTo>
                      <a:pt x="56262" y="839079"/>
                      <a:pt x="56250" y="848284"/>
                      <a:pt x="53009" y="854766"/>
                    </a:cubicBezTo>
                    <a:cubicBezTo>
                      <a:pt x="51822" y="857140"/>
                      <a:pt x="50064" y="859183"/>
                      <a:pt x="48592" y="861392"/>
                    </a:cubicBezTo>
                    <a:cubicBezTo>
                      <a:pt x="47591" y="865394"/>
                      <a:pt x="43756" y="881689"/>
                      <a:pt x="41966" y="883479"/>
                    </a:cubicBezTo>
                    <a:lnTo>
                      <a:pt x="37548" y="887896"/>
                    </a:lnTo>
                    <a:cubicBezTo>
                      <a:pt x="36812" y="893050"/>
                      <a:pt x="36835" y="898371"/>
                      <a:pt x="35339" y="903357"/>
                    </a:cubicBezTo>
                    <a:cubicBezTo>
                      <a:pt x="34576" y="905899"/>
                      <a:pt x="32109" y="907609"/>
                      <a:pt x="30922" y="909983"/>
                    </a:cubicBezTo>
                    <a:cubicBezTo>
                      <a:pt x="21778" y="928271"/>
                      <a:pt x="36954" y="904246"/>
                      <a:pt x="24296" y="923235"/>
                    </a:cubicBezTo>
                    <a:cubicBezTo>
                      <a:pt x="23560" y="926180"/>
                      <a:pt x="22087" y="929034"/>
                      <a:pt x="22087" y="932070"/>
                    </a:cubicBezTo>
                    <a:cubicBezTo>
                      <a:pt x="22087" y="946845"/>
                      <a:pt x="38677" y="937389"/>
                      <a:pt x="48592" y="936487"/>
                    </a:cubicBezTo>
                    <a:cubicBezTo>
                      <a:pt x="50801" y="934278"/>
                      <a:pt x="53668" y="932573"/>
                      <a:pt x="55218" y="929861"/>
                    </a:cubicBezTo>
                    <a:cubicBezTo>
                      <a:pt x="56724" y="927225"/>
                      <a:pt x="56230" y="923816"/>
                      <a:pt x="57426" y="921026"/>
                    </a:cubicBezTo>
                    <a:cubicBezTo>
                      <a:pt x="58472" y="918586"/>
                      <a:pt x="60657" y="916774"/>
                      <a:pt x="61844" y="914400"/>
                    </a:cubicBezTo>
                    <a:cubicBezTo>
                      <a:pt x="62885" y="912318"/>
                      <a:pt x="62700" y="909669"/>
                      <a:pt x="64053" y="907774"/>
                    </a:cubicBezTo>
                    <a:cubicBezTo>
                      <a:pt x="66474" y="904385"/>
                      <a:pt x="70177" y="902101"/>
                      <a:pt x="72887" y="898939"/>
                    </a:cubicBezTo>
                    <a:cubicBezTo>
                      <a:pt x="74615" y="896923"/>
                      <a:pt x="75428" y="894190"/>
                      <a:pt x="77305" y="892313"/>
                    </a:cubicBezTo>
                    <a:cubicBezTo>
                      <a:pt x="79908" y="889710"/>
                      <a:pt x="83536" y="888290"/>
                      <a:pt x="86139" y="885687"/>
                    </a:cubicBezTo>
                    <a:cubicBezTo>
                      <a:pt x="88742" y="883084"/>
                      <a:pt x="90370" y="879648"/>
                      <a:pt x="92766" y="876853"/>
                    </a:cubicBezTo>
                    <a:cubicBezTo>
                      <a:pt x="94799" y="874481"/>
                      <a:pt x="97474" y="872692"/>
                      <a:pt x="99392" y="870226"/>
                    </a:cubicBezTo>
                    <a:cubicBezTo>
                      <a:pt x="102651" y="866035"/>
                      <a:pt x="105281" y="861391"/>
                      <a:pt x="108226" y="856974"/>
                    </a:cubicBezTo>
                    <a:cubicBezTo>
                      <a:pt x="112152" y="851085"/>
                      <a:pt x="112399" y="848875"/>
                      <a:pt x="119270" y="845931"/>
                    </a:cubicBezTo>
                    <a:cubicBezTo>
                      <a:pt x="122060" y="844735"/>
                      <a:pt x="125160" y="844458"/>
                      <a:pt x="128105" y="843722"/>
                    </a:cubicBezTo>
                    <a:lnTo>
                      <a:pt x="141357" y="848139"/>
                    </a:lnTo>
                    <a:cubicBezTo>
                      <a:pt x="143875" y="848978"/>
                      <a:pt x="150357" y="853744"/>
                      <a:pt x="147983" y="852557"/>
                    </a:cubicBezTo>
                    <a:cubicBezTo>
                      <a:pt x="142674" y="849903"/>
                      <a:pt x="137612" y="846776"/>
                      <a:pt x="132522" y="843722"/>
                    </a:cubicBezTo>
                    <a:cubicBezTo>
                      <a:pt x="130246" y="842356"/>
                      <a:pt x="127773" y="841182"/>
                      <a:pt x="125896" y="839305"/>
                    </a:cubicBezTo>
                    <a:cubicBezTo>
                      <a:pt x="107436" y="820845"/>
                      <a:pt x="120350" y="826413"/>
                      <a:pt x="106018" y="821635"/>
                    </a:cubicBezTo>
                    <a:cubicBezTo>
                      <a:pt x="101579" y="814978"/>
                      <a:pt x="100547" y="814024"/>
                      <a:pt x="97183" y="806174"/>
                    </a:cubicBezTo>
                    <a:cubicBezTo>
                      <a:pt x="91697" y="793374"/>
                      <a:pt x="99044" y="805654"/>
                      <a:pt x="90557" y="792922"/>
                    </a:cubicBezTo>
                    <a:cubicBezTo>
                      <a:pt x="91884" y="788942"/>
                      <a:pt x="93438" y="782345"/>
                      <a:pt x="97183" y="779670"/>
                    </a:cubicBezTo>
                    <a:cubicBezTo>
                      <a:pt x="100409" y="777366"/>
                      <a:pt x="104545" y="776725"/>
                      <a:pt x="108226" y="775253"/>
                    </a:cubicBezTo>
                    <a:cubicBezTo>
                      <a:pt x="110435" y="775989"/>
                      <a:pt x="112644" y="778197"/>
                      <a:pt x="114853" y="777461"/>
                    </a:cubicBezTo>
                    <a:cubicBezTo>
                      <a:pt x="119890" y="775782"/>
                      <a:pt x="123068" y="770304"/>
                      <a:pt x="128105" y="768626"/>
                    </a:cubicBezTo>
                    <a:cubicBezTo>
                      <a:pt x="139670" y="764772"/>
                      <a:pt x="132426" y="766747"/>
                      <a:pt x="150192" y="764209"/>
                    </a:cubicBezTo>
                    <a:cubicBezTo>
                      <a:pt x="152401" y="763473"/>
                      <a:pt x="156435" y="764297"/>
                      <a:pt x="156818" y="762000"/>
                    </a:cubicBezTo>
                    <a:cubicBezTo>
                      <a:pt x="157470" y="758089"/>
                      <a:pt x="154010" y="754580"/>
                      <a:pt x="152400" y="750957"/>
                    </a:cubicBezTo>
                    <a:cubicBezTo>
                      <a:pt x="147870" y="740765"/>
                      <a:pt x="146164" y="739393"/>
                      <a:pt x="139148" y="728870"/>
                    </a:cubicBezTo>
                    <a:cubicBezTo>
                      <a:pt x="137857" y="726933"/>
                      <a:pt x="137675" y="724453"/>
                      <a:pt x="136939" y="722244"/>
                    </a:cubicBezTo>
                    <a:cubicBezTo>
                      <a:pt x="137675" y="717827"/>
                      <a:pt x="136350" y="712489"/>
                      <a:pt x="139148" y="708992"/>
                    </a:cubicBezTo>
                    <a:cubicBezTo>
                      <a:pt x="140602" y="707174"/>
                      <a:pt x="143446" y="711200"/>
                      <a:pt x="145774" y="711200"/>
                    </a:cubicBezTo>
                    <a:cubicBezTo>
                      <a:pt x="152441" y="711200"/>
                      <a:pt x="159027" y="709728"/>
                      <a:pt x="165653" y="708992"/>
                    </a:cubicBezTo>
                    <a:cubicBezTo>
                      <a:pt x="166389" y="705311"/>
                      <a:pt x="168201" y="701687"/>
                      <a:pt x="167861" y="697948"/>
                    </a:cubicBezTo>
                    <a:cubicBezTo>
                      <a:pt x="166818" y="686479"/>
                      <a:pt x="163625" y="686118"/>
                      <a:pt x="159026" y="678070"/>
                    </a:cubicBezTo>
                    <a:cubicBezTo>
                      <a:pt x="157392" y="675211"/>
                      <a:pt x="155832" y="672292"/>
                      <a:pt x="154609" y="669235"/>
                    </a:cubicBezTo>
                    <a:cubicBezTo>
                      <a:pt x="152880" y="664912"/>
                      <a:pt x="151664" y="660400"/>
                      <a:pt x="150192" y="655983"/>
                    </a:cubicBezTo>
                    <a:lnTo>
                      <a:pt x="147983" y="649357"/>
                    </a:lnTo>
                    <a:cubicBezTo>
                      <a:pt x="147324" y="647381"/>
                      <a:pt x="145232" y="646188"/>
                      <a:pt x="143566" y="644939"/>
                    </a:cubicBezTo>
                    <a:cubicBezTo>
                      <a:pt x="139319" y="641754"/>
                      <a:pt x="130313" y="636105"/>
                      <a:pt x="130313" y="636105"/>
                    </a:cubicBezTo>
                    <a:cubicBezTo>
                      <a:pt x="125012" y="620198"/>
                      <a:pt x="131451" y="640084"/>
                      <a:pt x="125896" y="620644"/>
                    </a:cubicBezTo>
                    <a:cubicBezTo>
                      <a:pt x="125256" y="618405"/>
                      <a:pt x="124885" y="616014"/>
                      <a:pt x="123687" y="614018"/>
                    </a:cubicBezTo>
                    <a:cubicBezTo>
                      <a:pt x="122616" y="612232"/>
                      <a:pt x="120742" y="611073"/>
                      <a:pt x="119270" y="609600"/>
                    </a:cubicBezTo>
                    <a:cubicBezTo>
                      <a:pt x="117649" y="595012"/>
                      <a:pt x="114177" y="575016"/>
                      <a:pt x="119270" y="561009"/>
                    </a:cubicBezTo>
                    <a:cubicBezTo>
                      <a:pt x="120177" y="558514"/>
                      <a:pt x="123522" y="564239"/>
                      <a:pt x="125896" y="565426"/>
                    </a:cubicBezTo>
                    <a:cubicBezTo>
                      <a:pt x="127978" y="566467"/>
                      <a:pt x="130382" y="566718"/>
                      <a:pt x="132522" y="567635"/>
                    </a:cubicBezTo>
                    <a:cubicBezTo>
                      <a:pt x="135548" y="568932"/>
                      <a:pt x="138678" y="570139"/>
                      <a:pt x="141357" y="572053"/>
                    </a:cubicBezTo>
                    <a:cubicBezTo>
                      <a:pt x="143899" y="573869"/>
                      <a:pt x="145611" y="576646"/>
                      <a:pt x="147983" y="578679"/>
                    </a:cubicBezTo>
                    <a:cubicBezTo>
                      <a:pt x="150778" y="581075"/>
                      <a:pt x="153802" y="583194"/>
                      <a:pt x="156818" y="585305"/>
                    </a:cubicBezTo>
                    <a:cubicBezTo>
                      <a:pt x="161167" y="588349"/>
                      <a:pt x="170070" y="594139"/>
                      <a:pt x="170070" y="594139"/>
                    </a:cubicBezTo>
                    <a:cubicBezTo>
                      <a:pt x="180527" y="590654"/>
                      <a:pt x="177882" y="593960"/>
                      <a:pt x="174487" y="578679"/>
                    </a:cubicBezTo>
                    <a:cubicBezTo>
                      <a:pt x="173418" y="573867"/>
                      <a:pt x="172318" y="570309"/>
                      <a:pt x="167861" y="567635"/>
                    </a:cubicBezTo>
                    <a:cubicBezTo>
                      <a:pt x="165865" y="566437"/>
                      <a:pt x="163317" y="566467"/>
                      <a:pt x="161235" y="565426"/>
                    </a:cubicBezTo>
                    <a:cubicBezTo>
                      <a:pt x="155084" y="562351"/>
                      <a:pt x="152869" y="559269"/>
                      <a:pt x="147983" y="554383"/>
                    </a:cubicBezTo>
                    <a:cubicBezTo>
                      <a:pt x="146511" y="551438"/>
                      <a:pt x="145674" y="548077"/>
                      <a:pt x="143566" y="545548"/>
                    </a:cubicBezTo>
                    <a:cubicBezTo>
                      <a:pt x="141866" y="543509"/>
                      <a:pt x="138597" y="543204"/>
                      <a:pt x="136939" y="541131"/>
                    </a:cubicBezTo>
                    <a:cubicBezTo>
                      <a:pt x="135485" y="539313"/>
                      <a:pt x="135548" y="536685"/>
                      <a:pt x="134731" y="534505"/>
                    </a:cubicBezTo>
                    <a:cubicBezTo>
                      <a:pt x="133339" y="530792"/>
                      <a:pt x="131567" y="527223"/>
                      <a:pt x="130313" y="523461"/>
                    </a:cubicBezTo>
                    <a:cubicBezTo>
                      <a:pt x="129353" y="520581"/>
                      <a:pt x="129301" y="517416"/>
                      <a:pt x="128105" y="514626"/>
                    </a:cubicBezTo>
                    <a:cubicBezTo>
                      <a:pt x="127059" y="512186"/>
                      <a:pt x="125160" y="510209"/>
                      <a:pt x="123687" y="508000"/>
                    </a:cubicBezTo>
                    <a:cubicBezTo>
                      <a:pt x="122951" y="497693"/>
                      <a:pt x="122374" y="487373"/>
                      <a:pt x="121479" y="477079"/>
                    </a:cubicBezTo>
                    <a:cubicBezTo>
                      <a:pt x="119739" y="457063"/>
                      <a:pt x="121125" y="462765"/>
                      <a:pt x="117061" y="450574"/>
                    </a:cubicBezTo>
                    <a:cubicBezTo>
                      <a:pt x="121478" y="449838"/>
                      <a:pt x="125941" y="449337"/>
                      <a:pt x="130313" y="448366"/>
                    </a:cubicBezTo>
                    <a:cubicBezTo>
                      <a:pt x="132586" y="447861"/>
                      <a:pt x="134656" y="445701"/>
                      <a:pt x="136939" y="446157"/>
                    </a:cubicBezTo>
                    <a:cubicBezTo>
                      <a:pt x="138981" y="446565"/>
                      <a:pt x="139571" y="449503"/>
                      <a:pt x="141357" y="450574"/>
                    </a:cubicBezTo>
                    <a:cubicBezTo>
                      <a:pt x="143353" y="451772"/>
                      <a:pt x="145774" y="452047"/>
                      <a:pt x="147983" y="452783"/>
                    </a:cubicBezTo>
                    <a:cubicBezTo>
                      <a:pt x="150928" y="452047"/>
                      <a:pt x="155622" y="453364"/>
                      <a:pt x="156818" y="450574"/>
                    </a:cubicBezTo>
                    <a:cubicBezTo>
                      <a:pt x="162766" y="436695"/>
                      <a:pt x="154418" y="437871"/>
                      <a:pt x="147983" y="435113"/>
                    </a:cubicBezTo>
                    <a:cubicBezTo>
                      <a:pt x="144957" y="433816"/>
                      <a:pt x="142093" y="432168"/>
                      <a:pt x="139148" y="430696"/>
                    </a:cubicBezTo>
                    <a:cubicBezTo>
                      <a:pt x="137676" y="427751"/>
                      <a:pt x="136365" y="424720"/>
                      <a:pt x="134731" y="421861"/>
                    </a:cubicBezTo>
                    <a:cubicBezTo>
                      <a:pt x="133414" y="419556"/>
                      <a:pt x="131500" y="417609"/>
                      <a:pt x="130313" y="415235"/>
                    </a:cubicBezTo>
                    <a:cubicBezTo>
                      <a:pt x="126025" y="406658"/>
                      <a:pt x="130131" y="409656"/>
                      <a:pt x="125896" y="399774"/>
                    </a:cubicBezTo>
                    <a:cubicBezTo>
                      <a:pt x="124850" y="397334"/>
                      <a:pt x="122557" y="395574"/>
                      <a:pt x="121479" y="393148"/>
                    </a:cubicBezTo>
                    <a:cubicBezTo>
                      <a:pt x="119588" y="388893"/>
                      <a:pt x="119143" y="384061"/>
                      <a:pt x="117061" y="379896"/>
                    </a:cubicBezTo>
                    <a:cubicBezTo>
                      <a:pt x="102412" y="350594"/>
                      <a:pt x="120185" y="387184"/>
                      <a:pt x="110435" y="364435"/>
                    </a:cubicBezTo>
                    <a:cubicBezTo>
                      <a:pt x="109138" y="361409"/>
                      <a:pt x="107490" y="358545"/>
                      <a:pt x="106018" y="355600"/>
                    </a:cubicBezTo>
                    <a:cubicBezTo>
                      <a:pt x="105282" y="345293"/>
                      <a:pt x="103809" y="335012"/>
                      <a:pt x="103809" y="324679"/>
                    </a:cubicBezTo>
                    <a:cubicBezTo>
                      <a:pt x="103809" y="319473"/>
                      <a:pt x="101498" y="311801"/>
                      <a:pt x="106018" y="309218"/>
                    </a:cubicBezTo>
                    <a:cubicBezTo>
                      <a:pt x="110306" y="306768"/>
                      <a:pt x="114853" y="313635"/>
                      <a:pt x="119270" y="315844"/>
                    </a:cubicBezTo>
                    <a:cubicBezTo>
                      <a:pt x="121417" y="322283"/>
                      <a:pt x="121999" y="325069"/>
                      <a:pt x="125896" y="331305"/>
                    </a:cubicBezTo>
                    <a:cubicBezTo>
                      <a:pt x="130269" y="338301"/>
                      <a:pt x="131901" y="339518"/>
                      <a:pt x="136939" y="344557"/>
                    </a:cubicBezTo>
                    <a:cubicBezTo>
                      <a:pt x="137675" y="346766"/>
                      <a:pt x="137950" y="349187"/>
                      <a:pt x="139148" y="351183"/>
                    </a:cubicBezTo>
                    <a:cubicBezTo>
                      <a:pt x="142623" y="356973"/>
                      <a:pt x="146049" y="356221"/>
                      <a:pt x="152400" y="357809"/>
                    </a:cubicBezTo>
                    <a:cubicBezTo>
                      <a:pt x="154609" y="359281"/>
                      <a:pt x="156953" y="360568"/>
                      <a:pt x="159026" y="362226"/>
                    </a:cubicBezTo>
                    <a:cubicBezTo>
                      <a:pt x="160652" y="363527"/>
                      <a:pt x="161361" y="366644"/>
                      <a:pt x="163444" y="366644"/>
                    </a:cubicBezTo>
                    <a:cubicBezTo>
                      <a:pt x="165526" y="366644"/>
                      <a:pt x="166389" y="363699"/>
                      <a:pt x="167861" y="362226"/>
                    </a:cubicBezTo>
                    <a:cubicBezTo>
                      <a:pt x="167125" y="357073"/>
                      <a:pt x="167299" y="351704"/>
                      <a:pt x="165653" y="346766"/>
                    </a:cubicBezTo>
                    <a:cubicBezTo>
                      <a:pt x="164994" y="344790"/>
                      <a:pt x="162485" y="344014"/>
                      <a:pt x="161235" y="342348"/>
                    </a:cubicBezTo>
                    <a:cubicBezTo>
                      <a:pt x="158050" y="338101"/>
                      <a:pt x="155345" y="333513"/>
                      <a:pt x="152400" y="329096"/>
                    </a:cubicBezTo>
                    <a:cubicBezTo>
                      <a:pt x="145819" y="319225"/>
                      <a:pt x="144484" y="314179"/>
                      <a:pt x="141357" y="304800"/>
                    </a:cubicBezTo>
                    <a:cubicBezTo>
                      <a:pt x="140621" y="299646"/>
                      <a:pt x="140004" y="294474"/>
                      <a:pt x="139148" y="289339"/>
                    </a:cubicBezTo>
                    <a:cubicBezTo>
                      <a:pt x="138239" y="283886"/>
                      <a:pt x="136316" y="275010"/>
                      <a:pt x="134731" y="269461"/>
                    </a:cubicBezTo>
                    <a:cubicBezTo>
                      <a:pt x="134091" y="267222"/>
                      <a:pt x="133258" y="265044"/>
                      <a:pt x="132522" y="262835"/>
                    </a:cubicBezTo>
                    <a:cubicBezTo>
                      <a:pt x="131786" y="256945"/>
                      <a:pt x="131875" y="250892"/>
                      <a:pt x="130313" y="245166"/>
                    </a:cubicBezTo>
                    <a:cubicBezTo>
                      <a:pt x="128366" y="238026"/>
                      <a:pt x="124163" y="238316"/>
                      <a:pt x="119270" y="234122"/>
                    </a:cubicBezTo>
                    <a:cubicBezTo>
                      <a:pt x="116108" y="231412"/>
                      <a:pt x="113380" y="228232"/>
                      <a:pt x="110435" y="225287"/>
                    </a:cubicBezTo>
                    <a:cubicBezTo>
                      <a:pt x="106447" y="213324"/>
                      <a:pt x="107687" y="220222"/>
                      <a:pt x="110435" y="200992"/>
                    </a:cubicBezTo>
                    <a:cubicBezTo>
                      <a:pt x="111068" y="196558"/>
                      <a:pt x="110422" y="191628"/>
                      <a:pt x="112644" y="187739"/>
                    </a:cubicBezTo>
                    <a:cubicBezTo>
                      <a:pt x="113799" y="185718"/>
                      <a:pt x="117061" y="186267"/>
                      <a:pt x="119270" y="185531"/>
                    </a:cubicBezTo>
                    <a:cubicBezTo>
                      <a:pt x="122215" y="186267"/>
                      <a:pt x="125315" y="186543"/>
                      <a:pt x="128105" y="187739"/>
                    </a:cubicBezTo>
                    <a:cubicBezTo>
                      <a:pt x="130545" y="188785"/>
                      <a:pt x="132357" y="190970"/>
                      <a:pt x="134731" y="192157"/>
                    </a:cubicBezTo>
                    <a:cubicBezTo>
                      <a:pt x="136813" y="193198"/>
                      <a:pt x="139148" y="193630"/>
                      <a:pt x="141357" y="194366"/>
                    </a:cubicBezTo>
                    <a:cubicBezTo>
                      <a:pt x="142659" y="198272"/>
                      <a:pt x="144659" y="210663"/>
                      <a:pt x="154609" y="203200"/>
                    </a:cubicBezTo>
                    <a:cubicBezTo>
                      <a:pt x="157037" y="201379"/>
                      <a:pt x="153757" y="197081"/>
                      <a:pt x="152400" y="194366"/>
                    </a:cubicBezTo>
                    <a:cubicBezTo>
                      <a:pt x="149974" y="189514"/>
                      <a:pt x="145892" y="189251"/>
                      <a:pt x="141357" y="187739"/>
                    </a:cubicBezTo>
                    <a:cubicBezTo>
                      <a:pt x="139884" y="186267"/>
                      <a:pt x="138565" y="184623"/>
                      <a:pt x="136939" y="183322"/>
                    </a:cubicBezTo>
                    <a:cubicBezTo>
                      <a:pt x="134866" y="181664"/>
                      <a:pt x="131971" y="180978"/>
                      <a:pt x="130313" y="178905"/>
                    </a:cubicBezTo>
                    <a:cubicBezTo>
                      <a:pt x="128859" y="177087"/>
                      <a:pt x="129303" y="174275"/>
                      <a:pt x="128105" y="172279"/>
                    </a:cubicBezTo>
                    <a:cubicBezTo>
                      <a:pt x="127034" y="170493"/>
                      <a:pt x="124988" y="169487"/>
                      <a:pt x="123687" y="167861"/>
                    </a:cubicBezTo>
                    <a:cubicBezTo>
                      <a:pt x="122029" y="165788"/>
                      <a:pt x="120457" y="163609"/>
                      <a:pt x="119270" y="161235"/>
                    </a:cubicBezTo>
                    <a:cubicBezTo>
                      <a:pt x="118229" y="159153"/>
                      <a:pt x="118176" y="156653"/>
                      <a:pt x="117061" y="154609"/>
                    </a:cubicBezTo>
                    <a:cubicBezTo>
                      <a:pt x="102328" y="127598"/>
                      <a:pt x="109038" y="145997"/>
                      <a:pt x="103809" y="130313"/>
                    </a:cubicBezTo>
                    <a:cubicBezTo>
                      <a:pt x="103073" y="119270"/>
                      <a:pt x="102759" y="108190"/>
                      <a:pt x="101600" y="97183"/>
                    </a:cubicBezTo>
                    <a:cubicBezTo>
                      <a:pt x="101282" y="94164"/>
                      <a:pt x="98432" y="91228"/>
                      <a:pt x="99392" y="88348"/>
                    </a:cubicBezTo>
                    <a:cubicBezTo>
                      <a:pt x="100232" y="85830"/>
                      <a:pt x="103809" y="85403"/>
                      <a:pt x="106018" y="83931"/>
                    </a:cubicBezTo>
                    <a:cubicBezTo>
                      <a:pt x="109699" y="84667"/>
                      <a:pt x="113345" y="86670"/>
                      <a:pt x="117061" y="86139"/>
                    </a:cubicBezTo>
                    <a:cubicBezTo>
                      <a:pt x="119122" y="85844"/>
                      <a:pt x="122137" y="83698"/>
                      <a:pt x="121479" y="81722"/>
                    </a:cubicBezTo>
                    <a:cubicBezTo>
                      <a:pt x="119949" y="77131"/>
                      <a:pt x="110258" y="71296"/>
                      <a:pt x="106018" y="68470"/>
                    </a:cubicBezTo>
                    <a:cubicBezTo>
                      <a:pt x="99260" y="48199"/>
                      <a:pt x="110558" y="79760"/>
                      <a:pt x="97183" y="53009"/>
                    </a:cubicBezTo>
                    <a:cubicBezTo>
                      <a:pt x="95101" y="48844"/>
                      <a:pt x="92766" y="39757"/>
                      <a:pt x="92766" y="39757"/>
                    </a:cubicBezTo>
                    <a:cubicBezTo>
                      <a:pt x="90466" y="21357"/>
                      <a:pt x="89084" y="6626"/>
                      <a:pt x="88348"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Freeform 49">
                <a:extLst>
                  <a:ext uri="{FF2B5EF4-FFF2-40B4-BE49-F238E27FC236}">
                    <a16:creationId xmlns:a16="http://schemas.microsoft.com/office/drawing/2014/main" id="{37786A3D-252B-4204-741F-DF60953B608D}"/>
                  </a:ext>
                </a:extLst>
              </p:cNvPr>
              <p:cNvSpPr/>
              <p:nvPr/>
            </p:nvSpPr>
            <p:spPr>
              <a:xfrm>
                <a:off x="7575671" y="3560664"/>
                <a:ext cx="164237" cy="1363575"/>
              </a:xfrm>
              <a:custGeom>
                <a:avLst/>
                <a:gdLst>
                  <a:gd name="connsiteX0" fmla="*/ 164237 w 164237"/>
                  <a:gd name="connsiteY0" fmla="*/ 0 h 1336089"/>
                  <a:gd name="connsiteX1" fmla="*/ 124288 w 164237"/>
                  <a:gd name="connsiteY1" fmla="*/ 204186 h 1336089"/>
                  <a:gd name="connsiteX2" fmla="*/ 17756 w 164237"/>
                  <a:gd name="connsiteY2" fmla="*/ 292963 h 1336089"/>
                  <a:gd name="connsiteX3" fmla="*/ 128726 w 164237"/>
                  <a:gd name="connsiteY3" fmla="*/ 235258 h 1336089"/>
                  <a:gd name="connsiteX4" fmla="*/ 0 w 164237"/>
                  <a:gd name="connsiteY4" fmla="*/ 1331650 h 1336089"/>
                  <a:gd name="connsiteX5" fmla="*/ 84338 w 164237"/>
                  <a:gd name="connsiteY5" fmla="*/ 1336089 h 1336089"/>
                  <a:gd name="connsiteX6" fmla="*/ 71022 w 164237"/>
                  <a:gd name="connsiteY6" fmla="*/ 1291701 h 1336089"/>
                  <a:gd name="connsiteX7" fmla="*/ 164237 w 164237"/>
                  <a:gd name="connsiteY7" fmla="*/ 0 h 133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237" h="1336089">
                    <a:moveTo>
                      <a:pt x="164237" y="0"/>
                    </a:moveTo>
                    <a:lnTo>
                      <a:pt x="124288" y="204186"/>
                    </a:lnTo>
                    <a:lnTo>
                      <a:pt x="17756" y="292963"/>
                    </a:lnTo>
                    <a:lnTo>
                      <a:pt x="128726" y="235258"/>
                    </a:lnTo>
                    <a:lnTo>
                      <a:pt x="0" y="1331650"/>
                    </a:lnTo>
                    <a:lnTo>
                      <a:pt x="84338" y="1336089"/>
                    </a:lnTo>
                    <a:lnTo>
                      <a:pt x="71022" y="1291701"/>
                    </a:lnTo>
                    <a:lnTo>
                      <a:pt x="164237"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Freeform 50">
                <a:extLst>
                  <a:ext uri="{FF2B5EF4-FFF2-40B4-BE49-F238E27FC236}">
                    <a16:creationId xmlns:a16="http://schemas.microsoft.com/office/drawing/2014/main" id="{50E572FF-53E1-FD27-D03A-26B3CE3AD306}"/>
                  </a:ext>
                </a:extLst>
              </p:cNvPr>
              <p:cNvSpPr/>
              <p:nvPr/>
            </p:nvSpPr>
            <p:spPr>
              <a:xfrm>
                <a:off x="7583954" y="2810260"/>
                <a:ext cx="301107" cy="1214783"/>
              </a:xfrm>
              <a:custGeom>
                <a:avLst/>
                <a:gdLst>
                  <a:gd name="connsiteX0" fmla="*/ 220949 w 301107"/>
                  <a:gd name="connsiteY0" fmla="*/ 0 h 1214783"/>
                  <a:gd name="connsiteX1" fmla="*/ 220949 w 301107"/>
                  <a:gd name="connsiteY1" fmla="*/ 0 h 1214783"/>
                  <a:gd name="connsiteX2" fmla="*/ 218740 w 301107"/>
                  <a:gd name="connsiteY2" fmla="*/ 19878 h 1214783"/>
                  <a:gd name="connsiteX3" fmla="*/ 207697 w 301107"/>
                  <a:gd name="connsiteY3" fmla="*/ 33130 h 1214783"/>
                  <a:gd name="connsiteX4" fmla="*/ 203279 w 301107"/>
                  <a:gd name="connsiteY4" fmla="*/ 39756 h 1214783"/>
                  <a:gd name="connsiteX5" fmla="*/ 196653 w 301107"/>
                  <a:gd name="connsiteY5" fmla="*/ 41965 h 1214783"/>
                  <a:gd name="connsiteX6" fmla="*/ 190027 w 301107"/>
                  <a:gd name="connsiteY6" fmla="*/ 50800 h 1214783"/>
                  <a:gd name="connsiteX7" fmla="*/ 183401 w 301107"/>
                  <a:gd name="connsiteY7" fmla="*/ 57426 h 1214783"/>
                  <a:gd name="connsiteX8" fmla="*/ 176775 w 301107"/>
                  <a:gd name="connsiteY8" fmla="*/ 77304 h 1214783"/>
                  <a:gd name="connsiteX9" fmla="*/ 159105 w 301107"/>
                  <a:gd name="connsiteY9" fmla="*/ 90556 h 1214783"/>
                  <a:gd name="connsiteX10" fmla="*/ 143645 w 301107"/>
                  <a:gd name="connsiteY10" fmla="*/ 99391 h 1214783"/>
                  <a:gd name="connsiteX11" fmla="*/ 139227 w 301107"/>
                  <a:gd name="connsiteY11" fmla="*/ 103809 h 1214783"/>
                  <a:gd name="connsiteX12" fmla="*/ 121558 w 301107"/>
                  <a:gd name="connsiteY12" fmla="*/ 108226 h 1214783"/>
                  <a:gd name="connsiteX13" fmla="*/ 103888 w 301107"/>
                  <a:gd name="connsiteY13" fmla="*/ 117061 h 1214783"/>
                  <a:gd name="connsiteX14" fmla="*/ 97262 w 301107"/>
                  <a:gd name="connsiteY14" fmla="*/ 119270 h 1214783"/>
                  <a:gd name="connsiteX15" fmla="*/ 95053 w 301107"/>
                  <a:gd name="connsiteY15" fmla="*/ 125896 h 1214783"/>
                  <a:gd name="connsiteX16" fmla="*/ 99471 w 301107"/>
                  <a:gd name="connsiteY16" fmla="*/ 130313 h 1214783"/>
                  <a:gd name="connsiteX17" fmla="*/ 123766 w 301107"/>
                  <a:gd name="connsiteY17" fmla="*/ 128104 h 1214783"/>
                  <a:gd name="connsiteX18" fmla="*/ 161314 w 301107"/>
                  <a:gd name="connsiteY18" fmla="*/ 125896 h 1214783"/>
                  <a:gd name="connsiteX19" fmla="*/ 174566 w 301107"/>
                  <a:gd name="connsiteY19" fmla="*/ 121478 h 1214783"/>
                  <a:gd name="connsiteX20" fmla="*/ 181192 w 301107"/>
                  <a:gd name="connsiteY20" fmla="*/ 119270 h 1214783"/>
                  <a:gd name="connsiteX21" fmla="*/ 172358 w 301107"/>
                  <a:gd name="connsiteY21" fmla="*/ 161235 h 1214783"/>
                  <a:gd name="connsiteX22" fmla="*/ 167940 w 301107"/>
                  <a:gd name="connsiteY22" fmla="*/ 165652 h 1214783"/>
                  <a:gd name="connsiteX23" fmla="*/ 159105 w 301107"/>
                  <a:gd name="connsiteY23" fmla="*/ 167861 h 1214783"/>
                  <a:gd name="connsiteX24" fmla="*/ 145853 w 301107"/>
                  <a:gd name="connsiteY24" fmla="*/ 176696 h 1214783"/>
                  <a:gd name="connsiteX25" fmla="*/ 123766 w 301107"/>
                  <a:gd name="connsiteY25" fmla="*/ 192156 h 1214783"/>
                  <a:gd name="connsiteX26" fmla="*/ 117140 w 301107"/>
                  <a:gd name="connsiteY26" fmla="*/ 194365 h 1214783"/>
                  <a:gd name="connsiteX27" fmla="*/ 112723 w 301107"/>
                  <a:gd name="connsiteY27" fmla="*/ 198783 h 1214783"/>
                  <a:gd name="connsiteX28" fmla="*/ 88427 w 301107"/>
                  <a:gd name="connsiteY28" fmla="*/ 203200 h 1214783"/>
                  <a:gd name="connsiteX29" fmla="*/ 81801 w 301107"/>
                  <a:gd name="connsiteY29" fmla="*/ 207617 h 1214783"/>
                  <a:gd name="connsiteX30" fmla="*/ 77384 w 301107"/>
                  <a:gd name="connsiteY30" fmla="*/ 212035 h 1214783"/>
                  <a:gd name="connsiteX31" fmla="*/ 86219 w 301107"/>
                  <a:gd name="connsiteY31" fmla="*/ 214243 h 1214783"/>
                  <a:gd name="connsiteX32" fmla="*/ 128184 w 301107"/>
                  <a:gd name="connsiteY32" fmla="*/ 212035 h 1214783"/>
                  <a:gd name="connsiteX33" fmla="*/ 141436 w 301107"/>
                  <a:gd name="connsiteY33" fmla="*/ 209826 h 1214783"/>
                  <a:gd name="connsiteX34" fmla="*/ 139227 w 301107"/>
                  <a:gd name="connsiteY34" fmla="*/ 218661 h 1214783"/>
                  <a:gd name="connsiteX35" fmla="*/ 117140 w 301107"/>
                  <a:gd name="connsiteY35" fmla="*/ 238539 h 1214783"/>
                  <a:gd name="connsiteX36" fmla="*/ 110514 w 301107"/>
                  <a:gd name="connsiteY36" fmla="*/ 249583 h 1214783"/>
                  <a:gd name="connsiteX37" fmla="*/ 97262 w 301107"/>
                  <a:gd name="connsiteY37" fmla="*/ 265043 h 1214783"/>
                  <a:gd name="connsiteX38" fmla="*/ 84010 w 301107"/>
                  <a:gd name="connsiteY38" fmla="*/ 273878 h 1214783"/>
                  <a:gd name="connsiteX39" fmla="*/ 75175 w 301107"/>
                  <a:gd name="connsiteY39" fmla="*/ 280504 h 1214783"/>
                  <a:gd name="connsiteX40" fmla="*/ 64132 w 301107"/>
                  <a:gd name="connsiteY40" fmla="*/ 284922 h 1214783"/>
                  <a:gd name="connsiteX41" fmla="*/ 50879 w 301107"/>
                  <a:gd name="connsiteY41" fmla="*/ 293756 h 1214783"/>
                  <a:gd name="connsiteX42" fmla="*/ 37627 w 301107"/>
                  <a:gd name="connsiteY42" fmla="*/ 302591 h 1214783"/>
                  <a:gd name="connsiteX43" fmla="*/ 68549 w 301107"/>
                  <a:gd name="connsiteY43" fmla="*/ 307009 h 1214783"/>
                  <a:gd name="connsiteX44" fmla="*/ 112723 w 301107"/>
                  <a:gd name="connsiteY44" fmla="*/ 304800 h 1214783"/>
                  <a:gd name="connsiteX45" fmla="*/ 119349 w 301107"/>
                  <a:gd name="connsiteY45" fmla="*/ 302591 h 1214783"/>
                  <a:gd name="connsiteX46" fmla="*/ 128184 w 301107"/>
                  <a:gd name="connsiteY46" fmla="*/ 300383 h 1214783"/>
                  <a:gd name="connsiteX47" fmla="*/ 139227 w 301107"/>
                  <a:gd name="connsiteY47" fmla="*/ 293756 h 1214783"/>
                  <a:gd name="connsiteX48" fmla="*/ 170149 w 301107"/>
                  <a:gd name="connsiteY48" fmla="*/ 287130 h 1214783"/>
                  <a:gd name="connsiteX49" fmla="*/ 174566 w 301107"/>
                  <a:gd name="connsiteY49" fmla="*/ 291548 h 1214783"/>
                  <a:gd name="connsiteX50" fmla="*/ 165732 w 301107"/>
                  <a:gd name="connsiteY50" fmla="*/ 300383 h 1214783"/>
                  <a:gd name="connsiteX51" fmla="*/ 154688 w 301107"/>
                  <a:gd name="connsiteY51" fmla="*/ 309217 h 1214783"/>
                  <a:gd name="connsiteX52" fmla="*/ 141436 w 301107"/>
                  <a:gd name="connsiteY52" fmla="*/ 322470 h 1214783"/>
                  <a:gd name="connsiteX53" fmla="*/ 134810 w 301107"/>
                  <a:gd name="connsiteY53" fmla="*/ 329096 h 1214783"/>
                  <a:gd name="connsiteX54" fmla="*/ 141436 w 301107"/>
                  <a:gd name="connsiteY54" fmla="*/ 351183 h 1214783"/>
                  <a:gd name="connsiteX55" fmla="*/ 148062 w 301107"/>
                  <a:gd name="connsiteY55" fmla="*/ 353391 h 1214783"/>
                  <a:gd name="connsiteX56" fmla="*/ 152479 w 301107"/>
                  <a:gd name="connsiteY56" fmla="*/ 357809 h 1214783"/>
                  <a:gd name="connsiteX57" fmla="*/ 148062 w 301107"/>
                  <a:gd name="connsiteY57" fmla="*/ 371061 h 1214783"/>
                  <a:gd name="connsiteX58" fmla="*/ 145853 w 301107"/>
                  <a:gd name="connsiteY58" fmla="*/ 377687 h 1214783"/>
                  <a:gd name="connsiteX59" fmla="*/ 141436 w 301107"/>
                  <a:gd name="connsiteY59" fmla="*/ 384313 h 1214783"/>
                  <a:gd name="connsiteX60" fmla="*/ 130392 w 301107"/>
                  <a:gd name="connsiteY60" fmla="*/ 393148 h 1214783"/>
                  <a:gd name="connsiteX61" fmla="*/ 121558 w 301107"/>
                  <a:gd name="connsiteY61" fmla="*/ 408609 h 1214783"/>
                  <a:gd name="connsiteX62" fmla="*/ 114932 w 301107"/>
                  <a:gd name="connsiteY62" fmla="*/ 415235 h 1214783"/>
                  <a:gd name="connsiteX63" fmla="*/ 97262 w 301107"/>
                  <a:gd name="connsiteY63" fmla="*/ 432904 h 1214783"/>
                  <a:gd name="connsiteX64" fmla="*/ 46462 w 301107"/>
                  <a:gd name="connsiteY64" fmla="*/ 439530 h 1214783"/>
                  <a:gd name="connsiteX65" fmla="*/ 26584 w 301107"/>
                  <a:gd name="connsiteY65" fmla="*/ 446156 h 1214783"/>
                  <a:gd name="connsiteX66" fmla="*/ 11123 w 301107"/>
                  <a:gd name="connsiteY66" fmla="*/ 452783 h 1214783"/>
                  <a:gd name="connsiteX67" fmla="*/ 6705 w 301107"/>
                  <a:gd name="connsiteY67" fmla="*/ 457200 h 1214783"/>
                  <a:gd name="connsiteX68" fmla="*/ 4497 w 301107"/>
                  <a:gd name="connsiteY68" fmla="*/ 466035 h 1214783"/>
                  <a:gd name="connsiteX69" fmla="*/ 17749 w 301107"/>
                  <a:gd name="connsiteY69" fmla="*/ 470452 h 1214783"/>
                  <a:gd name="connsiteX70" fmla="*/ 35419 w 301107"/>
                  <a:gd name="connsiteY70" fmla="*/ 468243 h 1214783"/>
                  <a:gd name="connsiteX71" fmla="*/ 68549 w 301107"/>
                  <a:gd name="connsiteY71" fmla="*/ 463826 h 1214783"/>
                  <a:gd name="connsiteX72" fmla="*/ 75175 w 301107"/>
                  <a:gd name="connsiteY72" fmla="*/ 459409 h 1214783"/>
                  <a:gd name="connsiteX73" fmla="*/ 84010 w 301107"/>
                  <a:gd name="connsiteY73" fmla="*/ 479287 h 1214783"/>
                  <a:gd name="connsiteX74" fmla="*/ 112723 w 301107"/>
                  <a:gd name="connsiteY74" fmla="*/ 499165 h 1214783"/>
                  <a:gd name="connsiteX75" fmla="*/ 119349 w 301107"/>
                  <a:gd name="connsiteY75" fmla="*/ 503583 h 1214783"/>
                  <a:gd name="connsiteX76" fmla="*/ 139227 w 301107"/>
                  <a:gd name="connsiteY76" fmla="*/ 501374 h 1214783"/>
                  <a:gd name="connsiteX77" fmla="*/ 132601 w 301107"/>
                  <a:gd name="connsiteY77" fmla="*/ 499165 h 1214783"/>
                  <a:gd name="connsiteX78" fmla="*/ 128184 w 301107"/>
                  <a:gd name="connsiteY78" fmla="*/ 503583 h 1214783"/>
                  <a:gd name="connsiteX79" fmla="*/ 121558 w 301107"/>
                  <a:gd name="connsiteY79" fmla="*/ 505791 h 1214783"/>
                  <a:gd name="connsiteX80" fmla="*/ 119349 w 301107"/>
                  <a:gd name="connsiteY80" fmla="*/ 512417 h 1214783"/>
                  <a:gd name="connsiteX81" fmla="*/ 103888 w 301107"/>
                  <a:gd name="connsiteY81" fmla="*/ 523461 h 1214783"/>
                  <a:gd name="connsiteX82" fmla="*/ 99471 w 301107"/>
                  <a:gd name="connsiteY82" fmla="*/ 530087 h 1214783"/>
                  <a:gd name="connsiteX83" fmla="*/ 92845 w 301107"/>
                  <a:gd name="connsiteY83" fmla="*/ 534504 h 1214783"/>
                  <a:gd name="connsiteX84" fmla="*/ 88427 w 301107"/>
                  <a:gd name="connsiteY84" fmla="*/ 543339 h 1214783"/>
                  <a:gd name="connsiteX85" fmla="*/ 75175 w 301107"/>
                  <a:gd name="connsiteY85" fmla="*/ 549965 h 1214783"/>
                  <a:gd name="connsiteX86" fmla="*/ 64132 w 301107"/>
                  <a:gd name="connsiteY86" fmla="*/ 556591 h 1214783"/>
                  <a:gd name="connsiteX87" fmla="*/ 57505 w 301107"/>
                  <a:gd name="connsiteY87" fmla="*/ 558800 h 1214783"/>
                  <a:gd name="connsiteX88" fmla="*/ 50879 w 301107"/>
                  <a:gd name="connsiteY88" fmla="*/ 563217 h 1214783"/>
                  <a:gd name="connsiteX89" fmla="*/ 37627 w 301107"/>
                  <a:gd name="connsiteY89" fmla="*/ 569843 h 1214783"/>
                  <a:gd name="connsiteX90" fmla="*/ 33210 w 301107"/>
                  <a:gd name="connsiteY90" fmla="*/ 574261 h 1214783"/>
                  <a:gd name="connsiteX91" fmla="*/ 15540 w 301107"/>
                  <a:gd name="connsiteY91" fmla="*/ 587513 h 1214783"/>
                  <a:gd name="connsiteX92" fmla="*/ 24375 w 301107"/>
                  <a:gd name="connsiteY92" fmla="*/ 591930 h 1214783"/>
                  <a:gd name="connsiteX93" fmla="*/ 31001 w 301107"/>
                  <a:gd name="connsiteY93" fmla="*/ 594139 h 1214783"/>
                  <a:gd name="connsiteX94" fmla="*/ 46462 w 301107"/>
                  <a:gd name="connsiteY94" fmla="*/ 602974 h 1214783"/>
                  <a:gd name="connsiteX95" fmla="*/ 81801 w 301107"/>
                  <a:gd name="connsiteY95" fmla="*/ 607391 h 1214783"/>
                  <a:gd name="connsiteX96" fmla="*/ 123766 w 301107"/>
                  <a:gd name="connsiteY96" fmla="*/ 614017 h 1214783"/>
                  <a:gd name="connsiteX97" fmla="*/ 112723 w 301107"/>
                  <a:gd name="connsiteY97" fmla="*/ 620643 h 1214783"/>
                  <a:gd name="connsiteX98" fmla="*/ 95053 w 301107"/>
                  <a:gd name="connsiteY98" fmla="*/ 629478 h 1214783"/>
                  <a:gd name="connsiteX99" fmla="*/ 81801 w 301107"/>
                  <a:gd name="connsiteY99" fmla="*/ 636104 h 1214783"/>
                  <a:gd name="connsiteX100" fmla="*/ 61923 w 301107"/>
                  <a:gd name="connsiteY100" fmla="*/ 649356 h 1214783"/>
                  <a:gd name="connsiteX101" fmla="*/ 48671 w 301107"/>
                  <a:gd name="connsiteY101" fmla="*/ 653774 h 1214783"/>
                  <a:gd name="connsiteX102" fmla="*/ 44253 w 301107"/>
                  <a:gd name="connsiteY102" fmla="*/ 658191 h 1214783"/>
                  <a:gd name="connsiteX103" fmla="*/ 28792 w 301107"/>
                  <a:gd name="connsiteY103" fmla="*/ 662609 h 1214783"/>
                  <a:gd name="connsiteX104" fmla="*/ 22166 w 301107"/>
                  <a:gd name="connsiteY104" fmla="*/ 667026 h 1214783"/>
                  <a:gd name="connsiteX105" fmla="*/ 8914 w 301107"/>
                  <a:gd name="connsiteY105" fmla="*/ 671443 h 1214783"/>
                  <a:gd name="connsiteX106" fmla="*/ 11123 w 301107"/>
                  <a:gd name="connsiteY106" fmla="*/ 680278 h 1214783"/>
                  <a:gd name="connsiteX107" fmla="*/ 17749 w 301107"/>
                  <a:gd name="connsiteY107" fmla="*/ 678070 h 1214783"/>
                  <a:gd name="connsiteX108" fmla="*/ 42045 w 301107"/>
                  <a:gd name="connsiteY108" fmla="*/ 673652 h 1214783"/>
                  <a:gd name="connsiteX109" fmla="*/ 79592 w 301107"/>
                  <a:gd name="connsiteY109" fmla="*/ 669235 h 1214783"/>
                  <a:gd name="connsiteX110" fmla="*/ 92845 w 301107"/>
                  <a:gd name="connsiteY110" fmla="*/ 664817 h 1214783"/>
                  <a:gd name="connsiteX111" fmla="*/ 156897 w 301107"/>
                  <a:gd name="connsiteY111" fmla="*/ 667026 h 1214783"/>
                  <a:gd name="connsiteX112" fmla="*/ 152479 w 301107"/>
                  <a:gd name="connsiteY112" fmla="*/ 675861 h 1214783"/>
                  <a:gd name="connsiteX113" fmla="*/ 141436 w 301107"/>
                  <a:gd name="connsiteY113" fmla="*/ 686904 h 1214783"/>
                  <a:gd name="connsiteX114" fmla="*/ 132601 w 301107"/>
                  <a:gd name="connsiteY114" fmla="*/ 706783 h 1214783"/>
                  <a:gd name="connsiteX115" fmla="*/ 123766 w 301107"/>
                  <a:gd name="connsiteY115" fmla="*/ 711200 h 1214783"/>
                  <a:gd name="connsiteX116" fmla="*/ 108305 w 301107"/>
                  <a:gd name="connsiteY116" fmla="*/ 722243 h 1214783"/>
                  <a:gd name="connsiteX117" fmla="*/ 92845 w 301107"/>
                  <a:gd name="connsiteY117" fmla="*/ 726661 h 1214783"/>
                  <a:gd name="connsiteX118" fmla="*/ 86219 w 301107"/>
                  <a:gd name="connsiteY118" fmla="*/ 731078 h 1214783"/>
                  <a:gd name="connsiteX119" fmla="*/ 81801 w 301107"/>
                  <a:gd name="connsiteY119" fmla="*/ 735496 h 1214783"/>
                  <a:gd name="connsiteX120" fmla="*/ 75175 w 301107"/>
                  <a:gd name="connsiteY120" fmla="*/ 737704 h 1214783"/>
                  <a:gd name="connsiteX121" fmla="*/ 64132 w 301107"/>
                  <a:gd name="connsiteY121" fmla="*/ 746539 h 1214783"/>
                  <a:gd name="connsiteX122" fmla="*/ 59714 w 301107"/>
                  <a:gd name="connsiteY122" fmla="*/ 750956 h 1214783"/>
                  <a:gd name="connsiteX123" fmla="*/ 37627 w 301107"/>
                  <a:gd name="connsiteY123" fmla="*/ 764209 h 1214783"/>
                  <a:gd name="connsiteX124" fmla="*/ 28792 w 301107"/>
                  <a:gd name="connsiteY124" fmla="*/ 766417 h 1214783"/>
                  <a:gd name="connsiteX125" fmla="*/ 22166 w 301107"/>
                  <a:gd name="connsiteY125" fmla="*/ 770835 h 1214783"/>
                  <a:gd name="connsiteX126" fmla="*/ 15540 w 301107"/>
                  <a:gd name="connsiteY126" fmla="*/ 773043 h 1214783"/>
                  <a:gd name="connsiteX127" fmla="*/ 4497 w 301107"/>
                  <a:gd name="connsiteY127" fmla="*/ 779670 h 1214783"/>
                  <a:gd name="connsiteX128" fmla="*/ 79 w 301107"/>
                  <a:gd name="connsiteY128" fmla="*/ 784087 h 1214783"/>
                  <a:gd name="connsiteX129" fmla="*/ 6705 w 301107"/>
                  <a:gd name="connsiteY129" fmla="*/ 786296 h 1214783"/>
                  <a:gd name="connsiteX130" fmla="*/ 19958 w 301107"/>
                  <a:gd name="connsiteY130" fmla="*/ 784087 h 1214783"/>
                  <a:gd name="connsiteX131" fmla="*/ 26584 w 301107"/>
                  <a:gd name="connsiteY131" fmla="*/ 781878 h 1214783"/>
                  <a:gd name="connsiteX132" fmla="*/ 33210 w 301107"/>
                  <a:gd name="connsiteY132" fmla="*/ 777461 h 1214783"/>
                  <a:gd name="connsiteX133" fmla="*/ 44253 w 301107"/>
                  <a:gd name="connsiteY133" fmla="*/ 775252 h 1214783"/>
                  <a:gd name="connsiteX134" fmla="*/ 53088 w 301107"/>
                  <a:gd name="connsiteY134" fmla="*/ 773043 h 1214783"/>
                  <a:gd name="connsiteX135" fmla="*/ 59714 w 301107"/>
                  <a:gd name="connsiteY135" fmla="*/ 768626 h 1214783"/>
                  <a:gd name="connsiteX136" fmla="*/ 99471 w 301107"/>
                  <a:gd name="connsiteY136" fmla="*/ 817217 h 1214783"/>
                  <a:gd name="connsiteX137" fmla="*/ 101679 w 301107"/>
                  <a:gd name="connsiteY137" fmla="*/ 823843 h 1214783"/>
                  <a:gd name="connsiteX138" fmla="*/ 97262 w 301107"/>
                  <a:gd name="connsiteY138" fmla="*/ 837096 h 1214783"/>
                  <a:gd name="connsiteX139" fmla="*/ 90636 w 301107"/>
                  <a:gd name="connsiteY139" fmla="*/ 839304 h 1214783"/>
                  <a:gd name="connsiteX140" fmla="*/ 81801 w 301107"/>
                  <a:gd name="connsiteY140" fmla="*/ 841513 h 1214783"/>
                  <a:gd name="connsiteX141" fmla="*/ 68549 w 301107"/>
                  <a:gd name="connsiteY141" fmla="*/ 845930 h 1214783"/>
                  <a:gd name="connsiteX142" fmla="*/ 61923 w 301107"/>
                  <a:gd name="connsiteY142" fmla="*/ 850348 h 1214783"/>
                  <a:gd name="connsiteX143" fmla="*/ 48671 w 301107"/>
                  <a:gd name="connsiteY143" fmla="*/ 854765 h 1214783"/>
                  <a:gd name="connsiteX144" fmla="*/ 42045 w 301107"/>
                  <a:gd name="connsiteY144" fmla="*/ 856974 h 1214783"/>
                  <a:gd name="connsiteX145" fmla="*/ 35419 w 301107"/>
                  <a:gd name="connsiteY145" fmla="*/ 861391 h 1214783"/>
                  <a:gd name="connsiteX146" fmla="*/ 22166 w 301107"/>
                  <a:gd name="connsiteY146" fmla="*/ 865809 h 1214783"/>
                  <a:gd name="connsiteX147" fmla="*/ 6705 w 301107"/>
                  <a:gd name="connsiteY147" fmla="*/ 874643 h 1214783"/>
                  <a:gd name="connsiteX148" fmla="*/ 11123 w 301107"/>
                  <a:gd name="connsiteY148" fmla="*/ 879061 h 1214783"/>
                  <a:gd name="connsiteX149" fmla="*/ 26584 w 301107"/>
                  <a:gd name="connsiteY149" fmla="*/ 874643 h 1214783"/>
                  <a:gd name="connsiteX150" fmla="*/ 88427 w 301107"/>
                  <a:gd name="connsiteY150" fmla="*/ 868017 h 1214783"/>
                  <a:gd name="connsiteX151" fmla="*/ 95053 w 301107"/>
                  <a:gd name="connsiteY151" fmla="*/ 863600 h 1214783"/>
                  <a:gd name="connsiteX152" fmla="*/ 106097 w 301107"/>
                  <a:gd name="connsiteY152" fmla="*/ 865809 h 1214783"/>
                  <a:gd name="connsiteX153" fmla="*/ 123766 w 301107"/>
                  <a:gd name="connsiteY153" fmla="*/ 868017 h 1214783"/>
                  <a:gd name="connsiteX154" fmla="*/ 130392 w 301107"/>
                  <a:gd name="connsiteY154" fmla="*/ 870226 h 1214783"/>
                  <a:gd name="connsiteX155" fmla="*/ 134810 w 301107"/>
                  <a:gd name="connsiteY155" fmla="*/ 874643 h 1214783"/>
                  <a:gd name="connsiteX156" fmla="*/ 130392 w 301107"/>
                  <a:gd name="connsiteY156" fmla="*/ 890104 h 1214783"/>
                  <a:gd name="connsiteX157" fmla="*/ 150271 w 301107"/>
                  <a:gd name="connsiteY157" fmla="*/ 896730 h 1214783"/>
                  <a:gd name="connsiteX158" fmla="*/ 152479 w 301107"/>
                  <a:gd name="connsiteY158" fmla="*/ 903356 h 1214783"/>
                  <a:gd name="connsiteX159" fmla="*/ 165732 w 301107"/>
                  <a:gd name="connsiteY159" fmla="*/ 907774 h 1214783"/>
                  <a:gd name="connsiteX160" fmla="*/ 163523 w 301107"/>
                  <a:gd name="connsiteY160" fmla="*/ 916609 h 1214783"/>
                  <a:gd name="connsiteX161" fmla="*/ 150271 w 301107"/>
                  <a:gd name="connsiteY161" fmla="*/ 921026 h 1214783"/>
                  <a:gd name="connsiteX162" fmla="*/ 156897 w 301107"/>
                  <a:gd name="connsiteY162" fmla="*/ 925443 h 1214783"/>
                  <a:gd name="connsiteX163" fmla="*/ 161314 w 301107"/>
                  <a:gd name="connsiteY163" fmla="*/ 932070 h 1214783"/>
                  <a:gd name="connsiteX164" fmla="*/ 167940 w 301107"/>
                  <a:gd name="connsiteY164" fmla="*/ 938696 h 1214783"/>
                  <a:gd name="connsiteX165" fmla="*/ 170149 w 301107"/>
                  <a:gd name="connsiteY165" fmla="*/ 945322 h 1214783"/>
                  <a:gd name="connsiteX166" fmla="*/ 156897 w 301107"/>
                  <a:gd name="connsiteY166" fmla="*/ 949739 h 1214783"/>
                  <a:gd name="connsiteX167" fmla="*/ 150271 w 301107"/>
                  <a:gd name="connsiteY167" fmla="*/ 951948 h 1214783"/>
                  <a:gd name="connsiteX168" fmla="*/ 141436 w 301107"/>
                  <a:gd name="connsiteY168" fmla="*/ 965200 h 1214783"/>
                  <a:gd name="connsiteX169" fmla="*/ 137019 w 301107"/>
                  <a:gd name="connsiteY169" fmla="*/ 971826 h 1214783"/>
                  <a:gd name="connsiteX170" fmla="*/ 141436 w 301107"/>
                  <a:gd name="connsiteY170" fmla="*/ 982870 h 1214783"/>
                  <a:gd name="connsiteX171" fmla="*/ 148062 w 301107"/>
                  <a:gd name="connsiteY171" fmla="*/ 1002748 h 1214783"/>
                  <a:gd name="connsiteX172" fmla="*/ 148062 w 301107"/>
                  <a:gd name="connsiteY172" fmla="*/ 1040296 h 1214783"/>
                  <a:gd name="connsiteX173" fmla="*/ 150271 w 301107"/>
                  <a:gd name="connsiteY173" fmla="*/ 1046922 h 1214783"/>
                  <a:gd name="connsiteX174" fmla="*/ 154688 w 301107"/>
                  <a:gd name="connsiteY174" fmla="*/ 1053548 h 1214783"/>
                  <a:gd name="connsiteX175" fmla="*/ 150271 w 301107"/>
                  <a:gd name="connsiteY175" fmla="*/ 1060174 h 1214783"/>
                  <a:gd name="connsiteX176" fmla="*/ 141436 w 301107"/>
                  <a:gd name="connsiteY176" fmla="*/ 1069009 h 1214783"/>
                  <a:gd name="connsiteX177" fmla="*/ 143645 w 301107"/>
                  <a:gd name="connsiteY177" fmla="*/ 1080052 h 1214783"/>
                  <a:gd name="connsiteX178" fmla="*/ 145853 w 301107"/>
                  <a:gd name="connsiteY178" fmla="*/ 1093304 h 1214783"/>
                  <a:gd name="connsiteX179" fmla="*/ 150271 w 301107"/>
                  <a:gd name="connsiteY179" fmla="*/ 1097722 h 1214783"/>
                  <a:gd name="connsiteX180" fmla="*/ 154688 w 301107"/>
                  <a:gd name="connsiteY180" fmla="*/ 1104348 h 1214783"/>
                  <a:gd name="connsiteX181" fmla="*/ 145853 w 301107"/>
                  <a:gd name="connsiteY181" fmla="*/ 1115391 h 1214783"/>
                  <a:gd name="connsiteX182" fmla="*/ 134810 w 301107"/>
                  <a:gd name="connsiteY182" fmla="*/ 1126435 h 1214783"/>
                  <a:gd name="connsiteX183" fmla="*/ 132601 w 301107"/>
                  <a:gd name="connsiteY183" fmla="*/ 1133061 h 1214783"/>
                  <a:gd name="connsiteX184" fmla="*/ 139227 w 301107"/>
                  <a:gd name="connsiteY184" fmla="*/ 1152939 h 1214783"/>
                  <a:gd name="connsiteX185" fmla="*/ 145853 w 301107"/>
                  <a:gd name="connsiteY185" fmla="*/ 1155148 h 1214783"/>
                  <a:gd name="connsiteX186" fmla="*/ 156897 w 301107"/>
                  <a:gd name="connsiteY186" fmla="*/ 1168400 h 1214783"/>
                  <a:gd name="connsiteX187" fmla="*/ 163523 w 301107"/>
                  <a:gd name="connsiteY187" fmla="*/ 1186070 h 1214783"/>
                  <a:gd name="connsiteX188" fmla="*/ 176775 w 301107"/>
                  <a:gd name="connsiteY188" fmla="*/ 1197113 h 1214783"/>
                  <a:gd name="connsiteX189" fmla="*/ 205488 w 301107"/>
                  <a:gd name="connsiteY189" fmla="*/ 1205948 h 1214783"/>
                  <a:gd name="connsiteX190" fmla="*/ 223158 w 301107"/>
                  <a:gd name="connsiteY190" fmla="*/ 1214783 h 1214783"/>
                  <a:gd name="connsiteX191" fmla="*/ 231992 w 301107"/>
                  <a:gd name="connsiteY191" fmla="*/ 1212574 h 1214783"/>
                  <a:gd name="connsiteX192" fmla="*/ 227575 w 301107"/>
                  <a:gd name="connsiteY192" fmla="*/ 1194904 h 1214783"/>
                  <a:gd name="connsiteX193" fmla="*/ 223158 w 301107"/>
                  <a:gd name="connsiteY193" fmla="*/ 1186070 h 1214783"/>
                  <a:gd name="connsiteX194" fmla="*/ 220949 w 301107"/>
                  <a:gd name="connsiteY194" fmla="*/ 1179443 h 1214783"/>
                  <a:gd name="connsiteX195" fmla="*/ 216532 w 301107"/>
                  <a:gd name="connsiteY195" fmla="*/ 1170609 h 1214783"/>
                  <a:gd name="connsiteX196" fmla="*/ 212114 w 301107"/>
                  <a:gd name="connsiteY196" fmla="*/ 1159565 h 1214783"/>
                  <a:gd name="connsiteX197" fmla="*/ 207697 w 301107"/>
                  <a:gd name="connsiteY197" fmla="*/ 1152939 h 1214783"/>
                  <a:gd name="connsiteX198" fmla="*/ 203279 w 301107"/>
                  <a:gd name="connsiteY198" fmla="*/ 1139687 h 1214783"/>
                  <a:gd name="connsiteX199" fmla="*/ 201071 w 301107"/>
                  <a:gd name="connsiteY199" fmla="*/ 1133061 h 1214783"/>
                  <a:gd name="connsiteX200" fmla="*/ 192236 w 301107"/>
                  <a:gd name="connsiteY200" fmla="*/ 1122017 h 1214783"/>
                  <a:gd name="connsiteX201" fmla="*/ 190027 w 301107"/>
                  <a:gd name="connsiteY201" fmla="*/ 1115391 h 1214783"/>
                  <a:gd name="connsiteX202" fmla="*/ 183401 w 301107"/>
                  <a:gd name="connsiteY202" fmla="*/ 1108765 h 1214783"/>
                  <a:gd name="connsiteX203" fmla="*/ 192236 w 301107"/>
                  <a:gd name="connsiteY203" fmla="*/ 1088887 h 1214783"/>
                  <a:gd name="connsiteX204" fmla="*/ 190027 w 301107"/>
                  <a:gd name="connsiteY204" fmla="*/ 1077843 h 1214783"/>
                  <a:gd name="connsiteX205" fmla="*/ 181192 w 301107"/>
                  <a:gd name="connsiteY205" fmla="*/ 1064591 h 1214783"/>
                  <a:gd name="connsiteX206" fmla="*/ 174566 w 301107"/>
                  <a:gd name="connsiteY206" fmla="*/ 1053548 h 1214783"/>
                  <a:gd name="connsiteX207" fmla="*/ 167940 w 301107"/>
                  <a:gd name="connsiteY207" fmla="*/ 1042504 h 1214783"/>
                  <a:gd name="connsiteX208" fmla="*/ 165732 w 301107"/>
                  <a:gd name="connsiteY208" fmla="*/ 1035878 h 1214783"/>
                  <a:gd name="connsiteX209" fmla="*/ 183401 w 301107"/>
                  <a:gd name="connsiteY209" fmla="*/ 1033670 h 1214783"/>
                  <a:gd name="connsiteX210" fmla="*/ 190027 w 301107"/>
                  <a:gd name="connsiteY210" fmla="*/ 1031461 h 1214783"/>
                  <a:gd name="connsiteX211" fmla="*/ 178984 w 301107"/>
                  <a:gd name="connsiteY211" fmla="*/ 1018209 h 1214783"/>
                  <a:gd name="connsiteX212" fmla="*/ 174566 w 301107"/>
                  <a:gd name="connsiteY212" fmla="*/ 1000539 h 1214783"/>
                  <a:gd name="connsiteX213" fmla="*/ 172358 w 301107"/>
                  <a:gd name="connsiteY213" fmla="*/ 993913 h 1214783"/>
                  <a:gd name="connsiteX214" fmla="*/ 181192 w 301107"/>
                  <a:gd name="connsiteY214" fmla="*/ 971826 h 1214783"/>
                  <a:gd name="connsiteX215" fmla="*/ 187819 w 301107"/>
                  <a:gd name="connsiteY215" fmla="*/ 969617 h 1214783"/>
                  <a:gd name="connsiteX216" fmla="*/ 190027 w 301107"/>
                  <a:gd name="connsiteY216" fmla="*/ 958574 h 1214783"/>
                  <a:gd name="connsiteX217" fmla="*/ 194445 w 301107"/>
                  <a:gd name="connsiteY217" fmla="*/ 954156 h 1214783"/>
                  <a:gd name="connsiteX218" fmla="*/ 205488 w 301107"/>
                  <a:gd name="connsiteY218" fmla="*/ 945322 h 1214783"/>
                  <a:gd name="connsiteX219" fmla="*/ 218740 w 301107"/>
                  <a:gd name="connsiteY219" fmla="*/ 929861 h 1214783"/>
                  <a:gd name="connsiteX220" fmla="*/ 220949 w 301107"/>
                  <a:gd name="connsiteY220" fmla="*/ 921026 h 1214783"/>
                  <a:gd name="connsiteX221" fmla="*/ 209905 w 301107"/>
                  <a:gd name="connsiteY221" fmla="*/ 901148 h 1214783"/>
                  <a:gd name="connsiteX222" fmla="*/ 207697 w 301107"/>
                  <a:gd name="connsiteY222" fmla="*/ 890104 h 1214783"/>
                  <a:gd name="connsiteX223" fmla="*/ 203279 w 301107"/>
                  <a:gd name="connsiteY223" fmla="*/ 885687 h 1214783"/>
                  <a:gd name="connsiteX224" fmla="*/ 192236 w 301107"/>
                  <a:gd name="connsiteY224" fmla="*/ 876852 h 1214783"/>
                  <a:gd name="connsiteX225" fmla="*/ 187819 w 301107"/>
                  <a:gd name="connsiteY225" fmla="*/ 870226 h 1214783"/>
                  <a:gd name="connsiteX226" fmla="*/ 176775 w 301107"/>
                  <a:gd name="connsiteY226" fmla="*/ 850348 h 1214783"/>
                  <a:gd name="connsiteX227" fmla="*/ 172358 w 301107"/>
                  <a:gd name="connsiteY227" fmla="*/ 845930 h 1214783"/>
                  <a:gd name="connsiteX228" fmla="*/ 176775 w 301107"/>
                  <a:gd name="connsiteY228" fmla="*/ 828261 h 1214783"/>
                  <a:gd name="connsiteX229" fmla="*/ 183401 w 301107"/>
                  <a:gd name="connsiteY229" fmla="*/ 830470 h 1214783"/>
                  <a:gd name="connsiteX230" fmla="*/ 205488 w 301107"/>
                  <a:gd name="connsiteY230" fmla="*/ 823843 h 1214783"/>
                  <a:gd name="connsiteX231" fmla="*/ 207697 w 301107"/>
                  <a:gd name="connsiteY231" fmla="*/ 815009 h 1214783"/>
                  <a:gd name="connsiteX232" fmla="*/ 205488 w 301107"/>
                  <a:gd name="connsiteY232" fmla="*/ 795130 h 1214783"/>
                  <a:gd name="connsiteX233" fmla="*/ 198862 w 301107"/>
                  <a:gd name="connsiteY233" fmla="*/ 775252 h 1214783"/>
                  <a:gd name="connsiteX234" fmla="*/ 194445 w 301107"/>
                  <a:gd name="connsiteY234" fmla="*/ 768626 h 1214783"/>
                  <a:gd name="connsiteX235" fmla="*/ 192236 w 301107"/>
                  <a:gd name="connsiteY235" fmla="*/ 746539 h 1214783"/>
                  <a:gd name="connsiteX236" fmla="*/ 190027 w 301107"/>
                  <a:gd name="connsiteY236" fmla="*/ 739913 h 1214783"/>
                  <a:gd name="connsiteX237" fmla="*/ 187819 w 301107"/>
                  <a:gd name="connsiteY237" fmla="*/ 728870 h 1214783"/>
                  <a:gd name="connsiteX238" fmla="*/ 185610 w 301107"/>
                  <a:gd name="connsiteY238" fmla="*/ 722243 h 1214783"/>
                  <a:gd name="connsiteX239" fmla="*/ 192236 w 301107"/>
                  <a:gd name="connsiteY239" fmla="*/ 724452 h 1214783"/>
                  <a:gd name="connsiteX240" fmla="*/ 207697 w 301107"/>
                  <a:gd name="connsiteY240" fmla="*/ 731078 h 1214783"/>
                  <a:gd name="connsiteX241" fmla="*/ 229784 w 301107"/>
                  <a:gd name="connsiteY241" fmla="*/ 728870 h 1214783"/>
                  <a:gd name="connsiteX242" fmla="*/ 227575 w 301107"/>
                  <a:gd name="connsiteY242" fmla="*/ 715617 h 1214783"/>
                  <a:gd name="connsiteX243" fmla="*/ 216532 w 301107"/>
                  <a:gd name="connsiteY243" fmla="*/ 702365 h 1214783"/>
                  <a:gd name="connsiteX244" fmla="*/ 212114 w 301107"/>
                  <a:gd name="connsiteY244" fmla="*/ 693530 h 1214783"/>
                  <a:gd name="connsiteX245" fmla="*/ 203279 w 301107"/>
                  <a:gd name="connsiteY245" fmla="*/ 682487 h 1214783"/>
                  <a:gd name="connsiteX246" fmla="*/ 201071 w 301107"/>
                  <a:gd name="connsiteY246" fmla="*/ 675861 h 1214783"/>
                  <a:gd name="connsiteX247" fmla="*/ 198862 w 301107"/>
                  <a:gd name="connsiteY247" fmla="*/ 667026 h 1214783"/>
                  <a:gd name="connsiteX248" fmla="*/ 194445 w 301107"/>
                  <a:gd name="connsiteY248" fmla="*/ 658191 h 1214783"/>
                  <a:gd name="connsiteX249" fmla="*/ 190027 w 301107"/>
                  <a:gd name="connsiteY249" fmla="*/ 644939 h 1214783"/>
                  <a:gd name="connsiteX250" fmla="*/ 192236 w 301107"/>
                  <a:gd name="connsiteY250" fmla="*/ 636104 h 1214783"/>
                  <a:gd name="connsiteX251" fmla="*/ 223158 w 301107"/>
                  <a:gd name="connsiteY251" fmla="*/ 627270 h 1214783"/>
                  <a:gd name="connsiteX252" fmla="*/ 218740 w 301107"/>
                  <a:gd name="connsiteY252" fmla="*/ 622852 h 1214783"/>
                  <a:gd name="connsiteX253" fmla="*/ 209905 w 301107"/>
                  <a:gd name="connsiteY253" fmla="*/ 609600 h 1214783"/>
                  <a:gd name="connsiteX254" fmla="*/ 203279 w 301107"/>
                  <a:gd name="connsiteY254" fmla="*/ 598556 h 1214783"/>
                  <a:gd name="connsiteX255" fmla="*/ 201071 w 301107"/>
                  <a:gd name="connsiteY255" fmla="*/ 591930 h 1214783"/>
                  <a:gd name="connsiteX256" fmla="*/ 198862 w 301107"/>
                  <a:gd name="connsiteY256" fmla="*/ 576470 h 1214783"/>
                  <a:gd name="connsiteX257" fmla="*/ 203279 w 301107"/>
                  <a:gd name="connsiteY257" fmla="*/ 558800 h 1214783"/>
                  <a:gd name="connsiteX258" fmla="*/ 207697 w 301107"/>
                  <a:gd name="connsiteY258" fmla="*/ 554383 h 1214783"/>
                  <a:gd name="connsiteX259" fmla="*/ 229784 w 301107"/>
                  <a:gd name="connsiteY259" fmla="*/ 552174 h 1214783"/>
                  <a:gd name="connsiteX260" fmla="*/ 227575 w 301107"/>
                  <a:gd name="connsiteY260" fmla="*/ 538922 h 1214783"/>
                  <a:gd name="connsiteX261" fmla="*/ 223158 w 301107"/>
                  <a:gd name="connsiteY261" fmla="*/ 530087 h 1214783"/>
                  <a:gd name="connsiteX262" fmla="*/ 220949 w 301107"/>
                  <a:gd name="connsiteY262" fmla="*/ 494748 h 1214783"/>
                  <a:gd name="connsiteX263" fmla="*/ 223158 w 301107"/>
                  <a:gd name="connsiteY263" fmla="*/ 470452 h 1214783"/>
                  <a:gd name="connsiteX264" fmla="*/ 238619 w 301107"/>
                  <a:gd name="connsiteY264" fmla="*/ 472661 h 1214783"/>
                  <a:gd name="connsiteX265" fmla="*/ 265123 w 301107"/>
                  <a:gd name="connsiteY265" fmla="*/ 470452 h 1214783"/>
                  <a:gd name="connsiteX266" fmla="*/ 265123 w 301107"/>
                  <a:gd name="connsiteY266" fmla="*/ 457200 h 1214783"/>
                  <a:gd name="connsiteX267" fmla="*/ 251871 w 301107"/>
                  <a:gd name="connsiteY267" fmla="*/ 452783 h 1214783"/>
                  <a:gd name="connsiteX268" fmla="*/ 247453 w 301107"/>
                  <a:gd name="connsiteY268" fmla="*/ 448365 h 1214783"/>
                  <a:gd name="connsiteX269" fmla="*/ 243036 w 301107"/>
                  <a:gd name="connsiteY269" fmla="*/ 435113 h 1214783"/>
                  <a:gd name="connsiteX270" fmla="*/ 240827 w 301107"/>
                  <a:gd name="connsiteY270" fmla="*/ 428487 h 1214783"/>
                  <a:gd name="connsiteX271" fmla="*/ 236410 w 301107"/>
                  <a:gd name="connsiteY271" fmla="*/ 421861 h 1214783"/>
                  <a:gd name="connsiteX272" fmla="*/ 229784 w 301107"/>
                  <a:gd name="connsiteY272" fmla="*/ 404191 h 1214783"/>
                  <a:gd name="connsiteX273" fmla="*/ 223158 w 301107"/>
                  <a:gd name="connsiteY273" fmla="*/ 397565 h 1214783"/>
                  <a:gd name="connsiteX274" fmla="*/ 220949 w 301107"/>
                  <a:gd name="connsiteY274" fmla="*/ 390939 h 1214783"/>
                  <a:gd name="connsiteX275" fmla="*/ 231992 w 301107"/>
                  <a:gd name="connsiteY275" fmla="*/ 386522 h 1214783"/>
                  <a:gd name="connsiteX276" fmla="*/ 269540 w 301107"/>
                  <a:gd name="connsiteY276" fmla="*/ 384313 h 1214783"/>
                  <a:gd name="connsiteX277" fmla="*/ 256288 w 301107"/>
                  <a:gd name="connsiteY277" fmla="*/ 373270 h 1214783"/>
                  <a:gd name="connsiteX278" fmla="*/ 249662 w 301107"/>
                  <a:gd name="connsiteY278" fmla="*/ 371061 h 1214783"/>
                  <a:gd name="connsiteX279" fmla="*/ 238619 w 301107"/>
                  <a:gd name="connsiteY279" fmla="*/ 360017 h 1214783"/>
                  <a:gd name="connsiteX280" fmla="*/ 225366 w 301107"/>
                  <a:gd name="connsiteY280" fmla="*/ 337930 h 1214783"/>
                  <a:gd name="connsiteX281" fmla="*/ 223158 w 301107"/>
                  <a:gd name="connsiteY281" fmla="*/ 318052 h 1214783"/>
                  <a:gd name="connsiteX282" fmla="*/ 262914 w 301107"/>
                  <a:gd name="connsiteY282" fmla="*/ 307009 h 1214783"/>
                  <a:gd name="connsiteX283" fmla="*/ 265123 w 301107"/>
                  <a:gd name="connsiteY283" fmla="*/ 300383 h 1214783"/>
                  <a:gd name="connsiteX284" fmla="*/ 258497 w 301107"/>
                  <a:gd name="connsiteY284" fmla="*/ 287130 h 1214783"/>
                  <a:gd name="connsiteX285" fmla="*/ 251871 w 301107"/>
                  <a:gd name="connsiteY285" fmla="*/ 284922 h 1214783"/>
                  <a:gd name="connsiteX286" fmla="*/ 238619 w 301107"/>
                  <a:gd name="connsiteY286" fmla="*/ 271670 h 1214783"/>
                  <a:gd name="connsiteX287" fmla="*/ 229784 w 301107"/>
                  <a:gd name="connsiteY287" fmla="*/ 258417 h 1214783"/>
                  <a:gd name="connsiteX288" fmla="*/ 231992 w 301107"/>
                  <a:gd name="connsiteY288" fmla="*/ 234122 h 1214783"/>
                  <a:gd name="connsiteX289" fmla="*/ 234201 w 301107"/>
                  <a:gd name="connsiteY289" fmla="*/ 227496 h 1214783"/>
                  <a:gd name="connsiteX290" fmla="*/ 236410 w 301107"/>
                  <a:gd name="connsiteY290" fmla="*/ 218661 h 1214783"/>
                  <a:gd name="connsiteX291" fmla="*/ 240827 w 301107"/>
                  <a:gd name="connsiteY291" fmla="*/ 176696 h 1214783"/>
                  <a:gd name="connsiteX292" fmla="*/ 278375 w 301107"/>
                  <a:gd name="connsiteY292" fmla="*/ 178904 h 1214783"/>
                  <a:gd name="connsiteX293" fmla="*/ 298253 w 301107"/>
                  <a:gd name="connsiteY293" fmla="*/ 183322 h 1214783"/>
                  <a:gd name="connsiteX294" fmla="*/ 300462 w 301107"/>
                  <a:gd name="connsiteY294" fmla="*/ 189948 h 1214783"/>
                  <a:gd name="connsiteX295" fmla="*/ 293836 w 301107"/>
                  <a:gd name="connsiteY295" fmla="*/ 181113 h 1214783"/>
                  <a:gd name="connsiteX296" fmla="*/ 287210 w 301107"/>
                  <a:gd name="connsiteY296" fmla="*/ 176696 h 1214783"/>
                  <a:gd name="connsiteX297" fmla="*/ 276166 w 301107"/>
                  <a:gd name="connsiteY297" fmla="*/ 167861 h 1214783"/>
                  <a:gd name="connsiteX298" fmla="*/ 269540 w 301107"/>
                  <a:gd name="connsiteY298" fmla="*/ 156817 h 1214783"/>
                  <a:gd name="connsiteX299" fmla="*/ 267332 w 301107"/>
                  <a:gd name="connsiteY299" fmla="*/ 150191 h 1214783"/>
                  <a:gd name="connsiteX300" fmla="*/ 260705 w 301107"/>
                  <a:gd name="connsiteY300" fmla="*/ 134730 h 1214783"/>
                  <a:gd name="connsiteX301" fmla="*/ 258497 w 301107"/>
                  <a:gd name="connsiteY301" fmla="*/ 123687 h 1214783"/>
                  <a:gd name="connsiteX302" fmla="*/ 251871 w 301107"/>
                  <a:gd name="connsiteY302" fmla="*/ 101600 h 1214783"/>
                  <a:gd name="connsiteX303" fmla="*/ 247453 w 301107"/>
                  <a:gd name="connsiteY303" fmla="*/ 90556 h 1214783"/>
                  <a:gd name="connsiteX304" fmla="*/ 243036 w 301107"/>
                  <a:gd name="connsiteY304" fmla="*/ 83930 h 1214783"/>
                  <a:gd name="connsiteX305" fmla="*/ 240827 w 301107"/>
                  <a:gd name="connsiteY305" fmla="*/ 75096 h 1214783"/>
                  <a:gd name="connsiteX306" fmla="*/ 231992 w 301107"/>
                  <a:gd name="connsiteY306" fmla="*/ 64052 h 1214783"/>
                  <a:gd name="connsiteX307" fmla="*/ 229784 w 301107"/>
                  <a:gd name="connsiteY307" fmla="*/ 57426 h 1214783"/>
                  <a:gd name="connsiteX308" fmla="*/ 227575 w 301107"/>
                  <a:gd name="connsiteY308" fmla="*/ 48591 h 1214783"/>
                  <a:gd name="connsiteX309" fmla="*/ 223158 w 301107"/>
                  <a:gd name="connsiteY309" fmla="*/ 35339 h 1214783"/>
                  <a:gd name="connsiteX310" fmla="*/ 220949 w 301107"/>
                  <a:gd name="connsiteY310" fmla="*/ 0 h 121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Lst>
                <a:rect l="l" t="t" r="r" b="b"/>
                <a:pathLst>
                  <a:path w="301107" h="1214783">
                    <a:moveTo>
                      <a:pt x="220949" y="0"/>
                    </a:moveTo>
                    <a:lnTo>
                      <a:pt x="220949" y="0"/>
                    </a:lnTo>
                    <a:cubicBezTo>
                      <a:pt x="220213" y="6626"/>
                      <a:pt x="220357" y="13410"/>
                      <a:pt x="218740" y="19878"/>
                    </a:cubicBezTo>
                    <a:cubicBezTo>
                      <a:pt x="217565" y="24579"/>
                      <a:pt x="210347" y="29951"/>
                      <a:pt x="207697" y="33130"/>
                    </a:cubicBezTo>
                    <a:cubicBezTo>
                      <a:pt x="205997" y="35169"/>
                      <a:pt x="205352" y="38098"/>
                      <a:pt x="203279" y="39756"/>
                    </a:cubicBezTo>
                    <a:cubicBezTo>
                      <a:pt x="201461" y="41210"/>
                      <a:pt x="198862" y="41229"/>
                      <a:pt x="196653" y="41965"/>
                    </a:cubicBezTo>
                    <a:cubicBezTo>
                      <a:pt x="194444" y="44910"/>
                      <a:pt x="192423" y="48005"/>
                      <a:pt x="190027" y="50800"/>
                    </a:cubicBezTo>
                    <a:cubicBezTo>
                      <a:pt x="187994" y="53172"/>
                      <a:pt x="184798" y="54632"/>
                      <a:pt x="183401" y="57426"/>
                    </a:cubicBezTo>
                    <a:cubicBezTo>
                      <a:pt x="174654" y="74920"/>
                      <a:pt x="188038" y="62287"/>
                      <a:pt x="176775" y="77304"/>
                    </a:cubicBezTo>
                    <a:cubicBezTo>
                      <a:pt x="168059" y="88925"/>
                      <a:pt x="169731" y="83914"/>
                      <a:pt x="159105" y="90556"/>
                    </a:cubicBezTo>
                    <a:cubicBezTo>
                      <a:pt x="143823" y="100108"/>
                      <a:pt x="156664" y="95053"/>
                      <a:pt x="143645" y="99391"/>
                    </a:cubicBezTo>
                    <a:cubicBezTo>
                      <a:pt x="142172" y="100864"/>
                      <a:pt x="141013" y="102738"/>
                      <a:pt x="139227" y="103809"/>
                    </a:cubicBezTo>
                    <a:cubicBezTo>
                      <a:pt x="135834" y="105845"/>
                      <a:pt x="123928" y="107752"/>
                      <a:pt x="121558" y="108226"/>
                    </a:cubicBezTo>
                    <a:cubicBezTo>
                      <a:pt x="113847" y="115935"/>
                      <a:pt x="119116" y="111984"/>
                      <a:pt x="103888" y="117061"/>
                    </a:cubicBezTo>
                    <a:lnTo>
                      <a:pt x="97262" y="119270"/>
                    </a:lnTo>
                    <a:cubicBezTo>
                      <a:pt x="96526" y="121479"/>
                      <a:pt x="94596" y="123613"/>
                      <a:pt x="95053" y="125896"/>
                    </a:cubicBezTo>
                    <a:cubicBezTo>
                      <a:pt x="95461" y="127938"/>
                      <a:pt x="97395" y="130153"/>
                      <a:pt x="99471" y="130313"/>
                    </a:cubicBezTo>
                    <a:cubicBezTo>
                      <a:pt x="107579" y="130936"/>
                      <a:pt x="115655" y="128683"/>
                      <a:pt x="123766" y="128104"/>
                    </a:cubicBezTo>
                    <a:cubicBezTo>
                      <a:pt x="136272" y="127211"/>
                      <a:pt x="148798" y="126632"/>
                      <a:pt x="161314" y="125896"/>
                    </a:cubicBezTo>
                    <a:lnTo>
                      <a:pt x="174566" y="121478"/>
                    </a:lnTo>
                    <a:lnTo>
                      <a:pt x="181192" y="119270"/>
                    </a:lnTo>
                    <a:cubicBezTo>
                      <a:pt x="180399" y="127199"/>
                      <a:pt x="179331" y="154263"/>
                      <a:pt x="172358" y="161235"/>
                    </a:cubicBezTo>
                    <a:cubicBezTo>
                      <a:pt x="170885" y="162707"/>
                      <a:pt x="169803" y="164721"/>
                      <a:pt x="167940" y="165652"/>
                    </a:cubicBezTo>
                    <a:cubicBezTo>
                      <a:pt x="165225" y="167010"/>
                      <a:pt x="162050" y="167125"/>
                      <a:pt x="159105" y="167861"/>
                    </a:cubicBezTo>
                    <a:cubicBezTo>
                      <a:pt x="150511" y="180753"/>
                      <a:pt x="160115" y="169565"/>
                      <a:pt x="145853" y="176696"/>
                    </a:cubicBezTo>
                    <a:cubicBezTo>
                      <a:pt x="120448" y="189398"/>
                      <a:pt x="143151" y="181079"/>
                      <a:pt x="123766" y="192156"/>
                    </a:cubicBezTo>
                    <a:cubicBezTo>
                      <a:pt x="121745" y="193311"/>
                      <a:pt x="119349" y="193629"/>
                      <a:pt x="117140" y="194365"/>
                    </a:cubicBezTo>
                    <a:cubicBezTo>
                      <a:pt x="115668" y="195838"/>
                      <a:pt x="114586" y="197852"/>
                      <a:pt x="112723" y="198783"/>
                    </a:cubicBezTo>
                    <a:cubicBezTo>
                      <a:pt x="108561" y="200864"/>
                      <a:pt x="90217" y="202944"/>
                      <a:pt x="88427" y="203200"/>
                    </a:cubicBezTo>
                    <a:cubicBezTo>
                      <a:pt x="86218" y="204672"/>
                      <a:pt x="83874" y="205959"/>
                      <a:pt x="81801" y="207617"/>
                    </a:cubicBezTo>
                    <a:cubicBezTo>
                      <a:pt x="80175" y="208918"/>
                      <a:pt x="76229" y="210302"/>
                      <a:pt x="77384" y="212035"/>
                    </a:cubicBezTo>
                    <a:cubicBezTo>
                      <a:pt x="79068" y="214561"/>
                      <a:pt x="83274" y="213507"/>
                      <a:pt x="86219" y="214243"/>
                    </a:cubicBezTo>
                    <a:cubicBezTo>
                      <a:pt x="100207" y="213507"/>
                      <a:pt x="114221" y="213152"/>
                      <a:pt x="128184" y="212035"/>
                    </a:cubicBezTo>
                    <a:cubicBezTo>
                      <a:pt x="132648" y="211678"/>
                      <a:pt x="137596" y="207522"/>
                      <a:pt x="141436" y="209826"/>
                    </a:cubicBezTo>
                    <a:cubicBezTo>
                      <a:pt x="144039" y="211388"/>
                      <a:pt x="141012" y="216206"/>
                      <a:pt x="139227" y="218661"/>
                    </a:cubicBezTo>
                    <a:cubicBezTo>
                      <a:pt x="131067" y="229881"/>
                      <a:pt x="126488" y="232308"/>
                      <a:pt x="117140" y="238539"/>
                    </a:cubicBezTo>
                    <a:cubicBezTo>
                      <a:pt x="113521" y="249399"/>
                      <a:pt x="117251" y="241499"/>
                      <a:pt x="110514" y="249583"/>
                    </a:cubicBezTo>
                    <a:cubicBezTo>
                      <a:pt x="105054" y="256134"/>
                      <a:pt x="103911" y="259872"/>
                      <a:pt x="97262" y="265043"/>
                    </a:cubicBezTo>
                    <a:cubicBezTo>
                      <a:pt x="93071" y="268302"/>
                      <a:pt x="88257" y="270693"/>
                      <a:pt x="84010" y="273878"/>
                    </a:cubicBezTo>
                    <a:cubicBezTo>
                      <a:pt x="81065" y="276087"/>
                      <a:pt x="78393" y="278716"/>
                      <a:pt x="75175" y="280504"/>
                    </a:cubicBezTo>
                    <a:cubicBezTo>
                      <a:pt x="71709" y="282429"/>
                      <a:pt x="67613" y="283024"/>
                      <a:pt x="64132" y="284922"/>
                    </a:cubicBezTo>
                    <a:cubicBezTo>
                      <a:pt x="59471" y="287464"/>
                      <a:pt x="55627" y="291381"/>
                      <a:pt x="50879" y="293756"/>
                    </a:cubicBezTo>
                    <a:cubicBezTo>
                      <a:pt x="40183" y="299105"/>
                      <a:pt x="44373" y="295846"/>
                      <a:pt x="37627" y="302591"/>
                    </a:cubicBezTo>
                    <a:cubicBezTo>
                      <a:pt x="49520" y="305564"/>
                      <a:pt x="53485" y="307009"/>
                      <a:pt x="68549" y="307009"/>
                    </a:cubicBezTo>
                    <a:cubicBezTo>
                      <a:pt x="83292" y="307009"/>
                      <a:pt x="97998" y="305536"/>
                      <a:pt x="112723" y="304800"/>
                    </a:cubicBezTo>
                    <a:cubicBezTo>
                      <a:pt x="114932" y="304064"/>
                      <a:pt x="117110" y="303231"/>
                      <a:pt x="119349" y="302591"/>
                    </a:cubicBezTo>
                    <a:cubicBezTo>
                      <a:pt x="122268" y="301757"/>
                      <a:pt x="125469" y="301741"/>
                      <a:pt x="128184" y="300383"/>
                    </a:cubicBezTo>
                    <a:cubicBezTo>
                      <a:pt x="142854" y="293048"/>
                      <a:pt x="121003" y="298044"/>
                      <a:pt x="139227" y="293756"/>
                    </a:cubicBezTo>
                    <a:cubicBezTo>
                      <a:pt x="149488" y="291342"/>
                      <a:pt x="170149" y="287130"/>
                      <a:pt x="170149" y="287130"/>
                    </a:cubicBezTo>
                    <a:cubicBezTo>
                      <a:pt x="171621" y="288603"/>
                      <a:pt x="175224" y="289572"/>
                      <a:pt x="174566" y="291548"/>
                    </a:cubicBezTo>
                    <a:cubicBezTo>
                      <a:pt x="173249" y="295499"/>
                      <a:pt x="168442" y="297221"/>
                      <a:pt x="165732" y="300383"/>
                    </a:cubicBezTo>
                    <a:cubicBezTo>
                      <a:pt x="157741" y="309706"/>
                      <a:pt x="165834" y="305503"/>
                      <a:pt x="154688" y="309217"/>
                    </a:cubicBezTo>
                    <a:lnTo>
                      <a:pt x="141436" y="322470"/>
                    </a:lnTo>
                    <a:lnTo>
                      <a:pt x="134810" y="329096"/>
                    </a:lnTo>
                    <a:cubicBezTo>
                      <a:pt x="135949" y="338209"/>
                      <a:pt x="133288" y="346294"/>
                      <a:pt x="141436" y="351183"/>
                    </a:cubicBezTo>
                    <a:cubicBezTo>
                      <a:pt x="143432" y="352381"/>
                      <a:pt x="145853" y="352655"/>
                      <a:pt x="148062" y="353391"/>
                    </a:cubicBezTo>
                    <a:cubicBezTo>
                      <a:pt x="149534" y="354864"/>
                      <a:pt x="152479" y="355727"/>
                      <a:pt x="152479" y="357809"/>
                    </a:cubicBezTo>
                    <a:cubicBezTo>
                      <a:pt x="152479" y="362465"/>
                      <a:pt x="149534" y="366644"/>
                      <a:pt x="148062" y="371061"/>
                    </a:cubicBezTo>
                    <a:cubicBezTo>
                      <a:pt x="147326" y="373270"/>
                      <a:pt x="147144" y="375750"/>
                      <a:pt x="145853" y="377687"/>
                    </a:cubicBezTo>
                    <a:cubicBezTo>
                      <a:pt x="144381" y="379896"/>
                      <a:pt x="143313" y="382436"/>
                      <a:pt x="141436" y="384313"/>
                    </a:cubicBezTo>
                    <a:cubicBezTo>
                      <a:pt x="129955" y="395794"/>
                      <a:pt x="139137" y="382217"/>
                      <a:pt x="130392" y="393148"/>
                    </a:cubicBezTo>
                    <a:cubicBezTo>
                      <a:pt x="116484" y="410534"/>
                      <a:pt x="136670" y="387452"/>
                      <a:pt x="121558" y="408609"/>
                    </a:cubicBezTo>
                    <a:cubicBezTo>
                      <a:pt x="119743" y="411151"/>
                      <a:pt x="116850" y="412769"/>
                      <a:pt x="114932" y="415235"/>
                    </a:cubicBezTo>
                    <a:cubicBezTo>
                      <a:pt x="101363" y="432680"/>
                      <a:pt x="112649" y="425212"/>
                      <a:pt x="97262" y="432904"/>
                    </a:cubicBezTo>
                    <a:cubicBezTo>
                      <a:pt x="81257" y="448913"/>
                      <a:pt x="99717" y="432430"/>
                      <a:pt x="46462" y="439530"/>
                    </a:cubicBezTo>
                    <a:cubicBezTo>
                      <a:pt x="39539" y="440453"/>
                      <a:pt x="33210" y="443947"/>
                      <a:pt x="26584" y="446156"/>
                    </a:cubicBezTo>
                    <a:cubicBezTo>
                      <a:pt x="20694" y="448120"/>
                      <a:pt x="16582" y="449144"/>
                      <a:pt x="11123" y="452783"/>
                    </a:cubicBezTo>
                    <a:cubicBezTo>
                      <a:pt x="9390" y="453938"/>
                      <a:pt x="8178" y="455728"/>
                      <a:pt x="6705" y="457200"/>
                    </a:cubicBezTo>
                    <a:cubicBezTo>
                      <a:pt x="5969" y="460145"/>
                      <a:pt x="2554" y="463703"/>
                      <a:pt x="4497" y="466035"/>
                    </a:cubicBezTo>
                    <a:cubicBezTo>
                      <a:pt x="7478" y="469612"/>
                      <a:pt x="17749" y="470452"/>
                      <a:pt x="17749" y="470452"/>
                    </a:cubicBezTo>
                    <a:lnTo>
                      <a:pt x="35419" y="468243"/>
                    </a:lnTo>
                    <a:cubicBezTo>
                      <a:pt x="65449" y="465082"/>
                      <a:pt x="50813" y="468261"/>
                      <a:pt x="68549" y="463826"/>
                    </a:cubicBezTo>
                    <a:cubicBezTo>
                      <a:pt x="70758" y="462354"/>
                      <a:pt x="72801" y="460596"/>
                      <a:pt x="75175" y="459409"/>
                    </a:cubicBezTo>
                    <a:cubicBezTo>
                      <a:pt x="90684" y="451655"/>
                      <a:pt x="75647" y="465070"/>
                      <a:pt x="84010" y="479287"/>
                    </a:cubicBezTo>
                    <a:cubicBezTo>
                      <a:pt x="90759" y="490761"/>
                      <a:pt x="102549" y="493351"/>
                      <a:pt x="112723" y="499165"/>
                    </a:cubicBezTo>
                    <a:cubicBezTo>
                      <a:pt x="115028" y="500482"/>
                      <a:pt x="117140" y="502110"/>
                      <a:pt x="119349" y="503583"/>
                    </a:cubicBezTo>
                    <a:cubicBezTo>
                      <a:pt x="125975" y="502847"/>
                      <a:pt x="132902" y="503483"/>
                      <a:pt x="139227" y="501374"/>
                    </a:cubicBezTo>
                    <a:cubicBezTo>
                      <a:pt x="141436" y="500638"/>
                      <a:pt x="134884" y="498708"/>
                      <a:pt x="132601" y="499165"/>
                    </a:cubicBezTo>
                    <a:cubicBezTo>
                      <a:pt x="130559" y="499573"/>
                      <a:pt x="129970" y="502512"/>
                      <a:pt x="128184" y="503583"/>
                    </a:cubicBezTo>
                    <a:cubicBezTo>
                      <a:pt x="126188" y="504781"/>
                      <a:pt x="123767" y="505055"/>
                      <a:pt x="121558" y="505791"/>
                    </a:cubicBezTo>
                    <a:cubicBezTo>
                      <a:pt x="120822" y="508000"/>
                      <a:pt x="120702" y="510523"/>
                      <a:pt x="119349" y="512417"/>
                    </a:cubicBezTo>
                    <a:cubicBezTo>
                      <a:pt x="112798" y="521588"/>
                      <a:pt x="112268" y="520667"/>
                      <a:pt x="103888" y="523461"/>
                    </a:cubicBezTo>
                    <a:cubicBezTo>
                      <a:pt x="102416" y="525670"/>
                      <a:pt x="101348" y="528210"/>
                      <a:pt x="99471" y="530087"/>
                    </a:cubicBezTo>
                    <a:cubicBezTo>
                      <a:pt x="97594" y="531964"/>
                      <a:pt x="94544" y="532465"/>
                      <a:pt x="92845" y="534504"/>
                    </a:cubicBezTo>
                    <a:cubicBezTo>
                      <a:pt x="90737" y="537033"/>
                      <a:pt x="90535" y="540810"/>
                      <a:pt x="88427" y="543339"/>
                    </a:cubicBezTo>
                    <a:cubicBezTo>
                      <a:pt x="83907" y="548763"/>
                      <a:pt x="80773" y="547166"/>
                      <a:pt x="75175" y="549965"/>
                    </a:cubicBezTo>
                    <a:cubicBezTo>
                      <a:pt x="71335" y="551885"/>
                      <a:pt x="67972" y="554671"/>
                      <a:pt x="64132" y="556591"/>
                    </a:cubicBezTo>
                    <a:cubicBezTo>
                      <a:pt x="62049" y="557632"/>
                      <a:pt x="59588" y="557759"/>
                      <a:pt x="57505" y="558800"/>
                    </a:cubicBezTo>
                    <a:cubicBezTo>
                      <a:pt x="55131" y="559987"/>
                      <a:pt x="53253" y="562030"/>
                      <a:pt x="50879" y="563217"/>
                    </a:cubicBezTo>
                    <a:cubicBezTo>
                      <a:pt x="39997" y="568658"/>
                      <a:pt x="48171" y="561407"/>
                      <a:pt x="37627" y="569843"/>
                    </a:cubicBezTo>
                    <a:cubicBezTo>
                      <a:pt x="36001" y="571144"/>
                      <a:pt x="34876" y="573011"/>
                      <a:pt x="33210" y="574261"/>
                    </a:cubicBezTo>
                    <a:cubicBezTo>
                      <a:pt x="13222" y="589254"/>
                      <a:pt x="25675" y="577380"/>
                      <a:pt x="15540" y="587513"/>
                    </a:cubicBezTo>
                    <a:cubicBezTo>
                      <a:pt x="18485" y="588985"/>
                      <a:pt x="21349" y="590633"/>
                      <a:pt x="24375" y="591930"/>
                    </a:cubicBezTo>
                    <a:cubicBezTo>
                      <a:pt x="26515" y="592847"/>
                      <a:pt x="28919" y="593098"/>
                      <a:pt x="31001" y="594139"/>
                    </a:cubicBezTo>
                    <a:cubicBezTo>
                      <a:pt x="43814" y="600546"/>
                      <a:pt x="30976" y="597166"/>
                      <a:pt x="46462" y="602974"/>
                    </a:cubicBezTo>
                    <a:cubicBezTo>
                      <a:pt x="56426" y="606711"/>
                      <a:pt x="74091" y="606749"/>
                      <a:pt x="81801" y="607391"/>
                    </a:cubicBezTo>
                    <a:cubicBezTo>
                      <a:pt x="107360" y="613781"/>
                      <a:pt x="93425" y="611259"/>
                      <a:pt x="123766" y="614017"/>
                    </a:cubicBezTo>
                    <a:cubicBezTo>
                      <a:pt x="115993" y="621792"/>
                      <a:pt x="123236" y="615864"/>
                      <a:pt x="112723" y="620643"/>
                    </a:cubicBezTo>
                    <a:cubicBezTo>
                      <a:pt x="106728" y="623368"/>
                      <a:pt x="100943" y="626533"/>
                      <a:pt x="95053" y="629478"/>
                    </a:cubicBezTo>
                    <a:cubicBezTo>
                      <a:pt x="77927" y="638041"/>
                      <a:pt x="98455" y="630554"/>
                      <a:pt x="81801" y="636104"/>
                    </a:cubicBezTo>
                    <a:lnTo>
                      <a:pt x="61923" y="649356"/>
                    </a:lnTo>
                    <a:cubicBezTo>
                      <a:pt x="58049" y="651939"/>
                      <a:pt x="48671" y="653774"/>
                      <a:pt x="48671" y="653774"/>
                    </a:cubicBezTo>
                    <a:cubicBezTo>
                      <a:pt x="47198" y="655246"/>
                      <a:pt x="46039" y="657120"/>
                      <a:pt x="44253" y="658191"/>
                    </a:cubicBezTo>
                    <a:cubicBezTo>
                      <a:pt x="41989" y="659550"/>
                      <a:pt x="30444" y="662196"/>
                      <a:pt x="28792" y="662609"/>
                    </a:cubicBezTo>
                    <a:cubicBezTo>
                      <a:pt x="26583" y="664081"/>
                      <a:pt x="24592" y="665948"/>
                      <a:pt x="22166" y="667026"/>
                    </a:cubicBezTo>
                    <a:cubicBezTo>
                      <a:pt x="17911" y="668917"/>
                      <a:pt x="8914" y="671443"/>
                      <a:pt x="8914" y="671443"/>
                    </a:cubicBezTo>
                    <a:cubicBezTo>
                      <a:pt x="5430" y="674928"/>
                      <a:pt x="-817" y="678288"/>
                      <a:pt x="11123" y="680278"/>
                    </a:cubicBezTo>
                    <a:cubicBezTo>
                      <a:pt x="13419" y="680661"/>
                      <a:pt x="15510" y="678710"/>
                      <a:pt x="17749" y="678070"/>
                    </a:cubicBezTo>
                    <a:cubicBezTo>
                      <a:pt x="28167" y="675094"/>
                      <a:pt x="29525" y="675441"/>
                      <a:pt x="42045" y="673652"/>
                    </a:cubicBezTo>
                    <a:cubicBezTo>
                      <a:pt x="61684" y="667105"/>
                      <a:pt x="32102" y="676358"/>
                      <a:pt x="79592" y="669235"/>
                    </a:cubicBezTo>
                    <a:cubicBezTo>
                      <a:pt x="84197" y="668544"/>
                      <a:pt x="92845" y="664817"/>
                      <a:pt x="92845" y="664817"/>
                    </a:cubicBezTo>
                    <a:lnTo>
                      <a:pt x="156897" y="667026"/>
                    </a:lnTo>
                    <a:cubicBezTo>
                      <a:pt x="160135" y="667626"/>
                      <a:pt x="154113" y="673002"/>
                      <a:pt x="152479" y="675861"/>
                    </a:cubicBezTo>
                    <a:cubicBezTo>
                      <a:pt x="147948" y="683790"/>
                      <a:pt x="148912" y="681920"/>
                      <a:pt x="141436" y="686904"/>
                    </a:cubicBezTo>
                    <a:cubicBezTo>
                      <a:pt x="139957" y="691341"/>
                      <a:pt x="137448" y="702744"/>
                      <a:pt x="132601" y="706783"/>
                    </a:cubicBezTo>
                    <a:cubicBezTo>
                      <a:pt x="130072" y="708891"/>
                      <a:pt x="126558" y="709455"/>
                      <a:pt x="123766" y="711200"/>
                    </a:cubicBezTo>
                    <a:cubicBezTo>
                      <a:pt x="122108" y="712236"/>
                      <a:pt x="111288" y="720965"/>
                      <a:pt x="108305" y="722243"/>
                    </a:cubicBezTo>
                    <a:cubicBezTo>
                      <a:pt x="98399" y="726489"/>
                      <a:pt x="101441" y="722363"/>
                      <a:pt x="92845" y="726661"/>
                    </a:cubicBezTo>
                    <a:cubicBezTo>
                      <a:pt x="90471" y="727848"/>
                      <a:pt x="88292" y="729420"/>
                      <a:pt x="86219" y="731078"/>
                    </a:cubicBezTo>
                    <a:cubicBezTo>
                      <a:pt x="84593" y="732379"/>
                      <a:pt x="83587" y="734425"/>
                      <a:pt x="81801" y="735496"/>
                    </a:cubicBezTo>
                    <a:cubicBezTo>
                      <a:pt x="79805" y="736694"/>
                      <a:pt x="77384" y="736968"/>
                      <a:pt x="75175" y="737704"/>
                    </a:cubicBezTo>
                    <a:cubicBezTo>
                      <a:pt x="64519" y="748363"/>
                      <a:pt x="78051" y="735405"/>
                      <a:pt x="64132" y="746539"/>
                    </a:cubicBezTo>
                    <a:cubicBezTo>
                      <a:pt x="62506" y="747840"/>
                      <a:pt x="61380" y="749707"/>
                      <a:pt x="59714" y="750956"/>
                    </a:cubicBezTo>
                    <a:cubicBezTo>
                      <a:pt x="54579" y="754807"/>
                      <a:pt x="44477" y="761640"/>
                      <a:pt x="37627" y="764209"/>
                    </a:cubicBezTo>
                    <a:cubicBezTo>
                      <a:pt x="34785" y="765275"/>
                      <a:pt x="31737" y="765681"/>
                      <a:pt x="28792" y="766417"/>
                    </a:cubicBezTo>
                    <a:cubicBezTo>
                      <a:pt x="26583" y="767890"/>
                      <a:pt x="24540" y="769648"/>
                      <a:pt x="22166" y="770835"/>
                    </a:cubicBezTo>
                    <a:cubicBezTo>
                      <a:pt x="20084" y="771876"/>
                      <a:pt x="17536" y="771845"/>
                      <a:pt x="15540" y="773043"/>
                    </a:cubicBezTo>
                    <a:cubicBezTo>
                      <a:pt x="376" y="782141"/>
                      <a:pt x="23273" y="773410"/>
                      <a:pt x="4497" y="779670"/>
                    </a:cubicBezTo>
                    <a:cubicBezTo>
                      <a:pt x="3024" y="781142"/>
                      <a:pt x="-579" y="782111"/>
                      <a:pt x="79" y="784087"/>
                    </a:cubicBezTo>
                    <a:cubicBezTo>
                      <a:pt x="815" y="786296"/>
                      <a:pt x="4377" y="786296"/>
                      <a:pt x="6705" y="786296"/>
                    </a:cubicBezTo>
                    <a:cubicBezTo>
                      <a:pt x="11184" y="786296"/>
                      <a:pt x="15540" y="784823"/>
                      <a:pt x="19958" y="784087"/>
                    </a:cubicBezTo>
                    <a:cubicBezTo>
                      <a:pt x="22167" y="783351"/>
                      <a:pt x="24502" y="782919"/>
                      <a:pt x="26584" y="781878"/>
                    </a:cubicBezTo>
                    <a:cubicBezTo>
                      <a:pt x="28958" y="780691"/>
                      <a:pt x="30725" y="778393"/>
                      <a:pt x="33210" y="777461"/>
                    </a:cubicBezTo>
                    <a:cubicBezTo>
                      <a:pt x="36725" y="776143"/>
                      <a:pt x="40588" y="776066"/>
                      <a:pt x="44253" y="775252"/>
                    </a:cubicBezTo>
                    <a:cubicBezTo>
                      <a:pt x="47216" y="774593"/>
                      <a:pt x="50143" y="773779"/>
                      <a:pt x="53088" y="773043"/>
                    </a:cubicBezTo>
                    <a:cubicBezTo>
                      <a:pt x="55297" y="771571"/>
                      <a:pt x="57063" y="768759"/>
                      <a:pt x="59714" y="768626"/>
                    </a:cubicBezTo>
                    <a:cubicBezTo>
                      <a:pt x="113931" y="765916"/>
                      <a:pt x="95162" y="765506"/>
                      <a:pt x="99471" y="817217"/>
                    </a:cubicBezTo>
                    <a:cubicBezTo>
                      <a:pt x="99664" y="819537"/>
                      <a:pt x="100943" y="821634"/>
                      <a:pt x="101679" y="823843"/>
                    </a:cubicBezTo>
                    <a:cubicBezTo>
                      <a:pt x="100207" y="828261"/>
                      <a:pt x="99968" y="833307"/>
                      <a:pt x="97262" y="837096"/>
                    </a:cubicBezTo>
                    <a:cubicBezTo>
                      <a:pt x="95909" y="838990"/>
                      <a:pt x="92875" y="838664"/>
                      <a:pt x="90636" y="839304"/>
                    </a:cubicBezTo>
                    <a:cubicBezTo>
                      <a:pt x="87717" y="840138"/>
                      <a:pt x="84709" y="840641"/>
                      <a:pt x="81801" y="841513"/>
                    </a:cubicBezTo>
                    <a:cubicBezTo>
                      <a:pt x="77341" y="842851"/>
                      <a:pt x="68549" y="845930"/>
                      <a:pt x="68549" y="845930"/>
                    </a:cubicBezTo>
                    <a:cubicBezTo>
                      <a:pt x="66340" y="847403"/>
                      <a:pt x="64349" y="849270"/>
                      <a:pt x="61923" y="850348"/>
                    </a:cubicBezTo>
                    <a:cubicBezTo>
                      <a:pt x="57668" y="852239"/>
                      <a:pt x="53088" y="853293"/>
                      <a:pt x="48671" y="854765"/>
                    </a:cubicBezTo>
                    <a:lnTo>
                      <a:pt x="42045" y="856974"/>
                    </a:lnTo>
                    <a:cubicBezTo>
                      <a:pt x="39527" y="857814"/>
                      <a:pt x="37845" y="860313"/>
                      <a:pt x="35419" y="861391"/>
                    </a:cubicBezTo>
                    <a:cubicBezTo>
                      <a:pt x="31164" y="863282"/>
                      <a:pt x="26041" y="863226"/>
                      <a:pt x="22166" y="865809"/>
                    </a:cubicBezTo>
                    <a:cubicBezTo>
                      <a:pt x="12800" y="872052"/>
                      <a:pt x="17914" y="869039"/>
                      <a:pt x="6705" y="874643"/>
                    </a:cubicBezTo>
                    <a:cubicBezTo>
                      <a:pt x="8178" y="876116"/>
                      <a:pt x="9069" y="878719"/>
                      <a:pt x="11123" y="879061"/>
                    </a:cubicBezTo>
                    <a:cubicBezTo>
                      <a:pt x="14413" y="879609"/>
                      <a:pt x="23063" y="875264"/>
                      <a:pt x="26584" y="874643"/>
                    </a:cubicBezTo>
                    <a:cubicBezTo>
                      <a:pt x="54561" y="869706"/>
                      <a:pt x="60195" y="870034"/>
                      <a:pt x="88427" y="868017"/>
                    </a:cubicBezTo>
                    <a:cubicBezTo>
                      <a:pt x="90636" y="866545"/>
                      <a:pt x="92419" y="863929"/>
                      <a:pt x="95053" y="863600"/>
                    </a:cubicBezTo>
                    <a:cubicBezTo>
                      <a:pt x="98778" y="863134"/>
                      <a:pt x="102386" y="865238"/>
                      <a:pt x="106097" y="865809"/>
                    </a:cubicBezTo>
                    <a:cubicBezTo>
                      <a:pt x="111963" y="866711"/>
                      <a:pt x="117876" y="867281"/>
                      <a:pt x="123766" y="868017"/>
                    </a:cubicBezTo>
                    <a:cubicBezTo>
                      <a:pt x="125975" y="868753"/>
                      <a:pt x="128396" y="869028"/>
                      <a:pt x="130392" y="870226"/>
                    </a:cubicBezTo>
                    <a:cubicBezTo>
                      <a:pt x="132178" y="871297"/>
                      <a:pt x="134468" y="872589"/>
                      <a:pt x="134810" y="874643"/>
                    </a:cubicBezTo>
                    <a:cubicBezTo>
                      <a:pt x="135118" y="876492"/>
                      <a:pt x="131197" y="887688"/>
                      <a:pt x="130392" y="890104"/>
                    </a:cubicBezTo>
                    <a:cubicBezTo>
                      <a:pt x="143498" y="903210"/>
                      <a:pt x="120232" y="881711"/>
                      <a:pt x="150271" y="896730"/>
                    </a:cubicBezTo>
                    <a:cubicBezTo>
                      <a:pt x="152353" y="897771"/>
                      <a:pt x="150585" y="902003"/>
                      <a:pt x="152479" y="903356"/>
                    </a:cubicBezTo>
                    <a:cubicBezTo>
                      <a:pt x="156268" y="906063"/>
                      <a:pt x="165732" y="907774"/>
                      <a:pt x="165732" y="907774"/>
                    </a:cubicBezTo>
                    <a:cubicBezTo>
                      <a:pt x="164996" y="910719"/>
                      <a:pt x="165828" y="914633"/>
                      <a:pt x="163523" y="916609"/>
                    </a:cubicBezTo>
                    <a:cubicBezTo>
                      <a:pt x="159988" y="919639"/>
                      <a:pt x="150271" y="921026"/>
                      <a:pt x="150271" y="921026"/>
                    </a:cubicBezTo>
                    <a:cubicBezTo>
                      <a:pt x="152480" y="922498"/>
                      <a:pt x="155020" y="923566"/>
                      <a:pt x="156897" y="925443"/>
                    </a:cubicBezTo>
                    <a:cubicBezTo>
                      <a:pt x="158774" y="927320"/>
                      <a:pt x="159615" y="930031"/>
                      <a:pt x="161314" y="932070"/>
                    </a:cubicBezTo>
                    <a:cubicBezTo>
                      <a:pt x="163314" y="934470"/>
                      <a:pt x="165731" y="936487"/>
                      <a:pt x="167940" y="938696"/>
                    </a:cubicBezTo>
                    <a:cubicBezTo>
                      <a:pt x="168676" y="940905"/>
                      <a:pt x="171795" y="943676"/>
                      <a:pt x="170149" y="945322"/>
                    </a:cubicBezTo>
                    <a:cubicBezTo>
                      <a:pt x="166857" y="948614"/>
                      <a:pt x="161314" y="948267"/>
                      <a:pt x="156897" y="949739"/>
                    </a:cubicBezTo>
                    <a:lnTo>
                      <a:pt x="150271" y="951948"/>
                    </a:lnTo>
                    <a:lnTo>
                      <a:pt x="141436" y="965200"/>
                    </a:lnTo>
                    <a:lnTo>
                      <a:pt x="137019" y="971826"/>
                    </a:lnTo>
                    <a:cubicBezTo>
                      <a:pt x="138491" y="975507"/>
                      <a:pt x="140393" y="979045"/>
                      <a:pt x="141436" y="982870"/>
                    </a:cubicBezTo>
                    <a:cubicBezTo>
                      <a:pt x="146929" y="1003012"/>
                      <a:pt x="139473" y="989864"/>
                      <a:pt x="148062" y="1002748"/>
                    </a:cubicBezTo>
                    <a:cubicBezTo>
                      <a:pt x="145785" y="1023235"/>
                      <a:pt x="144503" y="1020721"/>
                      <a:pt x="148062" y="1040296"/>
                    </a:cubicBezTo>
                    <a:cubicBezTo>
                      <a:pt x="148479" y="1042587"/>
                      <a:pt x="149230" y="1044840"/>
                      <a:pt x="150271" y="1046922"/>
                    </a:cubicBezTo>
                    <a:cubicBezTo>
                      <a:pt x="151458" y="1049296"/>
                      <a:pt x="153216" y="1051339"/>
                      <a:pt x="154688" y="1053548"/>
                    </a:cubicBezTo>
                    <a:cubicBezTo>
                      <a:pt x="153216" y="1055757"/>
                      <a:pt x="151998" y="1058159"/>
                      <a:pt x="150271" y="1060174"/>
                    </a:cubicBezTo>
                    <a:cubicBezTo>
                      <a:pt x="147561" y="1063336"/>
                      <a:pt x="141436" y="1069009"/>
                      <a:pt x="141436" y="1069009"/>
                    </a:cubicBezTo>
                    <a:cubicBezTo>
                      <a:pt x="142172" y="1072690"/>
                      <a:pt x="142974" y="1076359"/>
                      <a:pt x="143645" y="1080052"/>
                    </a:cubicBezTo>
                    <a:cubicBezTo>
                      <a:pt x="144446" y="1084458"/>
                      <a:pt x="144281" y="1089111"/>
                      <a:pt x="145853" y="1093304"/>
                    </a:cubicBezTo>
                    <a:cubicBezTo>
                      <a:pt x="146584" y="1095254"/>
                      <a:pt x="148970" y="1096096"/>
                      <a:pt x="150271" y="1097722"/>
                    </a:cubicBezTo>
                    <a:cubicBezTo>
                      <a:pt x="151929" y="1099795"/>
                      <a:pt x="153216" y="1102139"/>
                      <a:pt x="154688" y="1104348"/>
                    </a:cubicBezTo>
                    <a:cubicBezTo>
                      <a:pt x="150903" y="1115702"/>
                      <a:pt x="155256" y="1107163"/>
                      <a:pt x="145853" y="1115391"/>
                    </a:cubicBezTo>
                    <a:cubicBezTo>
                      <a:pt x="141935" y="1118819"/>
                      <a:pt x="134810" y="1126435"/>
                      <a:pt x="134810" y="1126435"/>
                    </a:cubicBezTo>
                    <a:cubicBezTo>
                      <a:pt x="134074" y="1128644"/>
                      <a:pt x="132601" y="1130733"/>
                      <a:pt x="132601" y="1133061"/>
                    </a:cubicBezTo>
                    <a:cubicBezTo>
                      <a:pt x="132601" y="1138664"/>
                      <a:pt x="133894" y="1148672"/>
                      <a:pt x="139227" y="1152939"/>
                    </a:cubicBezTo>
                    <a:cubicBezTo>
                      <a:pt x="141045" y="1154393"/>
                      <a:pt x="143644" y="1154412"/>
                      <a:pt x="145853" y="1155148"/>
                    </a:cubicBezTo>
                    <a:cubicBezTo>
                      <a:pt x="149289" y="1158584"/>
                      <a:pt x="155053" y="1163482"/>
                      <a:pt x="156897" y="1168400"/>
                    </a:cubicBezTo>
                    <a:cubicBezTo>
                      <a:pt x="162089" y="1182246"/>
                      <a:pt x="155280" y="1176179"/>
                      <a:pt x="163523" y="1186070"/>
                    </a:cubicBezTo>
                    <a:cubicBezTo>
                      <a:pt x="166583" y="1189742"/>
                      <a:pt x="172176" y="1195069"/>
                      <a:pt x="176775" y="1197113"/>
                    </a:cubicBezTo>
                    <a:cubicBezTo>
                      <a:pt x="182271" y="1199556"/>
                      <a:pt x="200331" y="1204474"/>
                      <a:pt x="205488" y="1205948"/>
                    </a:cubicBezTo>
                    <a:cubicBezTo>
                      <a:pt x="207566" y="1207195"/>
                      <a:pt x="218404" y="1214783"/>
                      <a:pt x="223158" y="1214783"/>
                    </a:cubicBezTo>
                    <a:cubicBezTo>
                      <a:pt x="226193" y="1214783"/>
                      <a:pt x="229047" y="1213310"/>
                      <a:pt x="231992" y="1212574"/>
                    </a:cubicBezTo>
                    <a:cubicBezTo>
                      <a:pt x="230695" y="1206087"/>
                      <a:pt x="230123" y="1200850"/>
                      <a:pt x="227575" y="1194904"/>
                    </a:cubicBezTo>
                    <a:cubicBezTo>
                      <a:pt x="226278" y="1191878"/>
                      <a:pt x="224455" y="1189096"/>
                      <a:pt x="223158" y="1186070"/>
                    </a:cubicBezTo>
                    <a:cubicBezTo>
                      <a:pt x="222241" y="1183930"/>
                      <a:pt x="221866" y="1181583"/>
                      <a:pt x="220949" y="1179443"/>
                    </a:cubicBezTo>
                    <a:cubicBezTo>
                      <a:pt x="219652" y="1176417"/>
                      <a:pt x="217869" y="1173617"/>
                      <a:pt x="216532" y="1170609"/>
                    </a:cubicBezTo>
                    <a:cubicBezTo>
                      <a:pt x="214922" y="1166986"/>
                      <a:pt x="213887" y="1163111"/>
                      <a:pt x="212114" y="1159565"/>
                    </a:cubicBezTo>
                    <a:cubicBezTo>
                      <a:pt x="210927" y="1157191"/>
                      <a:pt x="208775" y="1155365"/>
                      <a:pt x="207697" y="1152939"/>
                    </a:cubicBezTo>
                    <a:cubicBezTo>
                      <a:pt x="205806" y="1148684"/>
                      <a:pt x="204751" y="1144104"/>
                      <a:pt x="203279" y="1139687"/>
                    </a:cubicBezTo>
                    <a:cubicBezTo>
                      <a:pt x="202543" y="1137478"/>
                      <a:pt x="202717" y="1134707"/>
                      <a:pt x="201071" y="1133061"/>
                    </a:cubicBezTo>
                    <a:cubicBezTo>
                      <a:pt x="196962" y="1128952"/>
                      <a:pt x="195023" y="1127590"/>
                      <a:pt x="192236" y="1122017"/>
                    </a:cubicBezTo>
                    <a:cubicBezTo>
                      <a:pt x="191195" y="1119935"/>
                      <a:pt x="191318" y="1117328"/>
                      <a:pt x="190027" y="1115391"/>
                    </a:cubicBezTo>
                    <a:cubicBezTo>
                      <a:pt x="188294" y="1112792"/>
                      <a:pt x="185610" y="1110974"/>
                      <a:pt x="183401" y="1108765"/>
                    </a:cubicBezTo>
                    <a:cubicBezTo>
                      <a:pt x="188659" y="1092995"/>
                      <a:pt x="185236" y="1099387"/>
                      <a:pt x="192236" y="1088887"/>
                    </a:cubicBezTo>
                    <a:cubicBezTo>
                      <a:pt x="191500" y="1085206"/>
                      <a:pt x="191581" y="1081261"/>
                      <a:pt x="190027" y="1077843"/>
                    </a:cubicBezTo>
                    <a:cubicBezTo>
                      <a:pt x="187830" y="1073010"/>
                      <a:pt x="181192" y="1064591"/>
                      <a:pt x="181192" y="1064591"/>
                    </a:cubicBezTo>
                    <a:cubicBezTo>
                      <a:pt x="174937" y="1045821"/>
                      <a:pt x="183661" y="1068706"/>
                      <a:pt x="174566" y="1053548"/>
                    </a:cubicBezTo>
                    <a:cubicBezTo>
                      <a:pt x="165962" y="1039209"/>
                      <a:pt x="179137" y="1053701"/>
                      <a:pt x="167940" y="1042504"/>
                    </a:cubicBezTo>
                    <a:cubicBezTo>
                      <a:pt x="167204" y="1040295"/>
                      <a:pt x="163711" y="1037033"/>
                      <a:pt x="165732" y="1035878"/>
                    </a:cubicBezTo>
                    <a:cubicBezTo>
                      <a:pt x="170886" y="1032933"/>
                      <a:pt x="177561" y="1034732"/>
                      <a:pt x="183401" y="1033670"/>
                    </a:cubicBezTo>
                    <a:cubicBezTo>
                      <a:pt x="185692" y="1033254"/>
                      <a:pt x="187818" y="1032197"/>
                      <a:pt x="190027" y="1031461"/>
                    </a:cubicBezTo>
                    <a:cubicBezTo>
                      <a:pt x="185141" y="1026575"/>
                      <a:pt x="182059" y="1024360"/>
                      <a:pt x="178984" y="1018209"/>
                    </a:cubicBezTo>
                    <a:cubicBezTo>
                      <a:pt x="176459" y="1013159"/>
                      <a:pt x="175826" y="1005581"/>
                      <a:pt x="174566" y="1000539"/>
                    </a:cubicBezTo>
                    <a:cubicBezTo>
                      <a:pt x="174001" y="998280"/>
                      <a:pt x="173094" y="996122"/>
                      <a:pt x="172358" y="993913"/>
                    </a:cubicBezTo>
                    <a:cubicBezTo>
                      <a:pt x="173220" y="991326"/>
                      <a:pt x="177943" y="975075"/>
                      <a:pt x="181192" y="971826"/>
                    </a:cubicBezTo>
                    <a:cubicBezTo>
                      <a:pt x="182838" y="970180"/>
                      <a:pt x="185610" y="970353"/>
                      <a:pt x="187819" y="969617"/>
                    </a:cubicBezTo>
                    <a:cubicBezTo>
                      <a:pt x="188555" y="965936"/>
                      <a:pt x="188548" y="962024"/>
                      <a:pt x="190027" y="958574"/>
                    </a:cubicBezTo>
                    <a:cubicBezTo>
                      <a:pt x="190847" y="956660"/>
                      <a:pt x="193144" y="955782"/>
                      <a:pt x="194445" y="954156"/>
                    </a:cubicBezTo>
                    <a:cubicBezTo>
                      <a:pt x="201710" y="945074"/>
                      <a:pt x="194978" y="948824"/>
                      <a:pt x="205488" y="945322"/>
                    </a:cubicBezTo>
                    <a:cubicBezTo>
                      <a:pt x="209909" y="940901"/>
                      <a:pt x="215906" y="935529"/>
                      <a:pt x="218740" y="929861"/>
                    </a:cubicBezTo>
                    <a:cubicBezTo>
                      <a:pt x="220098" y="927146"/>
                      <a:pt x="220213" y="923971"/>
                      <a:pt x="220949" y="921026"/>
                    </a:cubicBezTo>
                    <a:cubicBezTo>
                      <a:pt x="218828" y="917490"/>
                      <a:pt x="211488" y="905898"/>
                      <a:pt x="209905" y="901148"/>
                    </a:cubicBezTo>
                    <a:cubicBezTo>
                      <a:pt x="208718" y="897586"/>
                      <a:pt x="209176" y="893555"/>
                      <a:pt x="207697" y="890104"/>
                    </a:cubicBezTo>
                    <a:cubicBezTo>
                      <a:pt x="206877" y="888190"/>
                      <a:pt x="204580" y="887313"/>
                      <a:pt x="203279" y="885687"/>
                    </a:cubicBezTo>
                    <a:cubicBezTo>
                      <a:pt x="196012" y="876604"/>
                      <a:pt x="202747" y="880356"/>
                      <a:pt x="192236" y="876852"/>
                    </a:cubicBezTo>
                    <a:cubicBezTo>
                      <a:pt x="190764" y="874643"/>
                      <a:pt x="189136" y="872531"/>
                      <a:pt x="187819" y="870226"/>
                    </a:cubicBezTo>
                    <a:cubicBezTo>
                      <a:pt x="181818" y="859724"/>
                      <a:pt x="184656" y="861382"/>
                      <a:pt x="176775" y="850348"/>
                    </a:cubicBezTo>
                    <a:cubicBezTo>
                      <a:pt x="175565" y="848653"/>
                      <a:pt x="173830" y="847403"/>
                      <a:pt x="172358" y="845930"/>
                    </a:cubicBezTo>
                    <a:cubicBezTo>
                      <a:pt x="171129" y="838556"/>
                      <a:pt x="165583" y="830126"/>
                      <a:pt x="176775" y="828261"/>
                    </a:cubicBezTo>
                    <a:cubicBezTo>
                      <a:pt x="179072" y="827878"/>
                      <a:pt x="181192" y="829734"/>
                      <a:pt x="183401" y="830470"/>
                    </a:cubicBezTo>
                    <a:cubicBezTo>
                      <a:pt x="190045" y="829639"/>
                      <a:pt x="201467" y="831885"/>
                      <a:pt x="205488" y="823843"/>
                    </a:cubicBezTo>
                    <a:cubicBezTo>
                      <a:pt x="206845" y="821128"/>
                      <a:pt x="206961" y="817954"/>
                      <a:pt x="207697" y="815009"/>
                    </a:cubicBezTo>
                    <a:cubicBezTo>
                      <a:pt x="206961" y="808383"/>
                      <a:pt x="206502" y="801720"/>
                      <a:pt x="205488" y="795130"/>
                    </a:cubicBezTo>
                    <a:cubicBezTo>
                      <a:pt x="204551" y="789040"/>
                      <a:pt x="201488" y="780505"/>
                      <a:pt x="198862" y="775252"/>
                    </a:cubicBezTo>
                    <a:cubicBezTo>
                      <a:pt x="197675" y="772878"/>
                      <a:pt x="195917" y="770835"/>
                      <a:pt x="194445" y="768626"/>
                    </a:cubicBezTo>
                    <a:cubicBezTo>
                      <a:pt x="193709" y="761264"/>
                      <a:pt x="193361" y="753852"/>
                      <a:pt x="192236" y="746539"/>
                    </a:cubicBezTo>
                    <a:cubicBezTo>
                      <a:pt x="191882" y="744238"/>
                      <a:pt x="190592" y="742172"/>
                      <a:pt x="190027" y="739913"/>
                    </a:cubicBezTo>
                    <a:cubicBezTo>
                      <a:pt x="189117" y="736271"/>
                      <a:pt x="188729" y="732512"/>
                      <a:pt x="187819" y="728870"/>
                    </a:cubicBezTo>
                    <a:cubicBezTo>
                      <a:pt x="187254" y="726611"/>
                      <a:pt x="183964" y="723890"/>
                      <a:pt x="185610" y="722243"/>
                    </a:cubicBezTo>
                    <a:cubicBezTo>
                      <a:pt x="187256" y="720597"/>
                      <a:pt x="190096" y="723535"/>
                      <a:pt x="192236" y="724452"/>
                    </a:cubicBezTo>
                    <a:cubicBezTo>
                      <a:pt x="211328" y="732635"/>
                      <a:pt x="192167" y="725903"/>
                      <a:pt x="207697" y="731078"/>
                    </a:cubicBezTo>
                    <a:cubicBezTo>
                      <a:pt x="215059" y="730342"/>
                      <a:pt x="223944" y="733413"/>
                      <a:pt x="229784" y="728870"/>
                    </a:cubicBezTo>
                    <a:cubicBezTo>
                      <a:pt x="233319" y="726120"/>
                      <a:pt x="228991" y="719866"/>
                      <a:pt x="227575" y="715617"/>
                    </a:cubicBezTo>
                    <a:cubicBezTo>
                      <a:pt x="225384" y="709044"/>
                      <a:pt x="220377" y="707748"/>
                      <a:pt x="216532" y="702365"/>
                    </a:cubicBezTo>
                    <a:cubicBezTo>
                      <a:pt x="214618" y="699686"/>
                      <a:pt x="213748" y="696389"/>
                      <a:pt x="212114" y="693530"/>
                    </a:cubicBezTo>
                    <a:cubicBezTo>
                      <a:pt x="208398" y="687027"/>
                      <a:pt x="208118" y="687325"/>
                      <a:pt x="203279" y="682487"/>
                    </a:cubicBezTo>
                    <a:cubicBezTo>
                      <a:pt x="202543" y="680278"/>
                      <a:pt x="201711" y="678100"/>
                      <a:pt x="201071" y="675861"/>
                    </a:cubicBezTo>
                    <a:cubicBezTo>
                      <a:pt x="200237" y="672942"/>
                      <a:pt x="199928" y="669868"/>
                      <a:pt x="198862" y="667026"/>
                    </a:cubicBezTo>
                    <a:cubicBezTo>
                      <a:pt x="197706" y="663943"/>
                      <a:pt x="195668" y="661248"/>
                      <a:pt x="194445" y="658191"/>
                    </a:cubicBezTo>
                    <a:cubicBezTo>
                      <a:pt x="192716" y="653868"/>
                      <a:pt x="190027" y="644939"/>
                      <a:pt x="190027" y="644939"/>
                    </a:cubicBezTo>
                    <a:cubicBezTo>
                      <a:pt x="190763" y="641994"/>
                      <a:pt x="191402" y="639023"/>
                      <a:pt x="192236" y="636104"/>
                    </a:cubicBezTo>
                    <a:cubicBezTo>
                      <a:pt x="196715" y="620430"/>
                      <a:pt x="195283" y="629414"/>
                      <a:pt x="223158" y="627270"/>
                    </a:cubicBezTo>
                    <a:cubicBezTo>
                      <a:pt x="221685" y="625797"/>
                      <a:pt x="219990" y="624518"/>
                      <a:pt x="218740" y="622852"/>
                    </a:cubicBezTo>
                    <a:cubicBezTo>
                      <a:pt x="215555" y="618605"/>
                      <a:pt x="209905" y="609600"/>
                      <a:pt x="209905" y="609600"/>
                    </a:cubicBezTo>
                    <a:cubicBezTo>
                      <a:pt x="203651" y="590832"/>
                      <a:pt x="212374" y="613715"/>
                      <a:pt x="203279" y="598556"/>
                    </a:cubicBezTo>
                    <a:cubicBezTo>
                      <a:pt x="202081" y="596560"/>
                      <a:pt x="201807" y="594139"/>
                      <a:pt x="201071" y="591930"/>
                    </a:cubicBezTo>
                    <a:cubicBezTo>
                      <a:pt x="200335" y="586777"/>
                      <a:pt x="198516" y="581664"/>
                      <a:pt x="198862" y="576470"/>
                    </a:cubicBezTo>
                    <a:cubicBezTo>
                      <a:pt x="199266" y="570412"/>
                      <a:pt x="201024" y="564437"/>
                      <a:pt x="203279" y="558800"/>
                    </a:cubicBezTo>
                    <a:cubicBezTo>
                      <a:pt x="204052" y="556867"/>
                      <a:pt x="205677" y="554888"/>
                      <a:pt x="207697" y="554383"/>
                    </a:cubicBezTo>
                    <a:cubicBezTo>
                      <a:pt x="214875" y="552589"/>
                      <a:pt x="222422" y="552910"/>
                      <a:pt x="229784" y="552174"/>
                    </a:cubicBezTo>
                    <a:cubicBezTo>
                      <a:pt x="229048" y="547757"/>
                      <a:pt x="228862" y="543211"/>
                      <a:pt x="227575" y="538922"/>
                    </a:cubicBezTo>
                    <a:cubicBezTo>
                      <a:pt x="226629" y="535768"/>
                      <a:pt x="223646" y="533343"/>
                      <a:pt x="223158" y="530087"/>
                    </a:cubicBezTo>
                    <a:cubicBezTo>
                      <a:pt x="221407" y="518415"/>
                      <a:pt x="221685" y="506528"/>
                      <a:pt x="220949" y="494748"/>
                    </a:cubicBezTo>
                    <a:cubicBezTo>
                      <a:pt x="221685" y="486649"/>
                      <a:pt x="218078" y="476802"/>
                      <a:pt x="223158" y="470452"/>
                    </a:cubicBezTo>
                    <a:cubicBezTo>
                      <a:pt x="226410" y="466387"/>
                      <a:pt x="233413" y="472661"/>
                      <a:pt x="238619" y="472661"/>
                    </a:cubicBezTo>
                    <a:cubicBezTo>
                      <a:pt x="247484" y="472661"/>
                      <a:pt x="256288" y="471188"/>
                      <a:pt x="265123" y="470452"/>
                    </a:cubicBezTo>
                    <a:cubicBezTo>
                      <a:pt x="266256" y="467054"/>
                      <a:pt x="269881" y="460598"/>
                      <a:pt x="265123" y="457200"/>
                    </a:cubicBezTo>
                    <a:cubicBezTo>
                      <a:pt x="261334" y="454494"/>
                      <a:pt x="251871" y="452783"/>
                      <a:pt x="251871" y="452783"/>
                    </a:cubicBezTo>
                    <a:cubicBezTo>
                      <a:pt x="250398" y="451310"/>
                      <a:pt x="248384" y="450228"/>
                      <a:pt x="247453" y="448365"/>
                    </a:cubicBezTo>
                    <a:cubicBezTo>
                      <a:pt x="245371" y="444200"/>
                      <a:pt x="244508" y="439530"/>
                      <a:pt x="243036" y="435113"/>
                    </a:cubicBezTo>
                    <a:cubicBezTo>
                      <a:pt x="242300" y="432904"/>
                      <a:pt x="242118" y="430424"/>
                      <a:pt x="240827" y="428487"/>
                    </a:cubicBezTo>
                    <a:lnTo>
                      <a:pt x="236410" y="421861"/>
                    </a:lnTo>
                    <a:cubicBezTo>
                      <a:pt x="234632" y="414748"/>
                      <a:pt x="234225" y="410409"/>
                      <a:pt x="229784" y="404191"/>
                    </a:cubicBezTo>
                    <a:cubicBezTo>
                      <a:pt x="227969" y="401649"/>
                      <a:pt x="225367" y="399774"/>
                      <a:pt x="223158" y="397565"/>
                    </a:cubicBezTo>
                    <a:cubicBezTo>
                      <a:pt x="222422" y="395356"/>
                      <a:pt x="219495" y="392757"/>
                      <a:pt x="220949" y="390939"/>
                    </a:cubicBezTo>
                    <a:cubicBezTo>
                      <a:pt x="223426" y="387843"/>
                      <a:pt x="228064" y="387058"/>
                      <a:pt x="231992" y="386522"/>
                    </a:cubicBezTo>
                    <a:cubicBezTo>
                      <a:pt x="244415" y="384828"/>
                      <a:pt x="257024" y="385049"/>
                      <a:pt x="269540" y="384313"/>
                    </a:cubicBezTo>
                    <a:cubicBezTo>
                      <a:pt x="264654" y="379427"/>
                      <a:pt x="262439" y="376345"/>
                      <a:pt x="256288" y="373270"/>
                    </a:cubicBezTo>
                    <a:cubicBezTo>
                      <a:pt x="254206" y="372229"/>
                      <a:pt x="251871" y="371797"/>
                      <a:pt x="249662" y="371061"/>
                    </a:cubicBezTo>
                    <a:cubicBezTo>
                      <a:pt x="245981" y="367380"/>
                      <a:pt x="241202" y="364537"/>
                      <a:pt x="238619" y="360017"/>
                    </a:cubicBezTo>
                    <a:cubicBezTo>
                      <a:pt x="228467" y="342251"/>
                      <a:pt x="233077" y="349495"/>
                      <a:pt x="225366" y="337930"/>
                    </a:cubicBezTo>
                    <a:cubicBezTo>
                      <a:pt x="224630" y="331304"/>
                      <a:pt x="224657" y="324548"/>
                      <a:pt x="223158" y="318052"/>
                    </a:cubicBezTo>
                    <a:cubicBezTo>
                      <a:pt x="218009" y="295738"/>
                      <a:pt x="189202" y="310693"/>
                      <a:pt x="262914" y="307009"/>
                    </a:cubicBezTo>
                    <a:cubicBezTo>
                      <a:pt x="263650" y="304800"/>
                      <a:pt x="265123" y="302711"/>
                      <a:pt x="265123" y="300383"/>
                    </a:cubicBezTo>
                    <a:cubicBezTo>
                      <a:pt x="265123" y="294985"/>
                      <a:pt x="263198" y="289951"/>
                      <a:pt x="258497" y="287130"/>
                    </a:cubicBezTo>
                    <a:cubicBezTo>
                      <a:pt x="256501" y="285932"/>
                      <a:pt x="254080" y="285658"/>
                      <a:pt x="251871" y="284922"/>
                    </a:cubicBezTo>
                    <a:cubicBezTo>
                      <a:pt x="237502" y="263371"/>
                      <a:pt x="260544" y="296337"/>
                      <a:pt x="238619" y="271670"/>
                    </a:cubicBezTo>
                    <a:cubicBezTo>
                      <a:pt x="235092" y="267702"/>
                      <a:pt x="229784" y="258417"/>
                      <a:pt x="229784" y="258417"/>
                    </a:cubicBezTo>
                    <a:cubicBezTo>
                      <a:pt x="230520" y="250319"/>
                      <a:pt x="230842" y="242172"/>
                      <a:pt x="231992" y="234122"/>
                    </a:cubicBezTo>
                    <a:cubicBezTo>
                      <a:pt x="232321" y="231817"/>
                      <a:pt x="233561" y="229735"/>
                      <a:pt x="234201" y="227496"/>
                    </a:cubicBezTo>
                    <a:cubicBezTo>
                      <a:pt x="235035" y="224577"/>
                      <a:pt x="235911" y="221655"/>
                      <a:pt x="236410" y="218661"/>
                    </a:cubicBezTo>
                    <a:cubicBezTo>
                      <a:pt x="238342" y="207072"/>
                      <a:pt x="239843" y="187519"/>
                      <a:pt x="240827" y="176696"/>
                    </a:cubicBezTo>
                    <a:cubicBezTo>
                      <a:pt x="253343" y="177432"/>
                      <a:pt x="265889" y="177769"/>
                      <a:pt x="278375" y="178904"/>
                    </a:cubicBezTo>
                    <a:cubicBezTo>
                      <a:pt x="282783" y="179305"/>
                      <a:pt x="293549" y="182146"/>
                      <a:pt x="298253" y="183322"/>
                    </a:cubicBezTo>
                    <a:cubicBezTo>
                      <a:pt x="298989" y="185531"/>
                      <a:pt x="302544" y="190989"/>
                      <a:pt x="300462" y="189948"/>
                    </a:cubicBezTo>
                    <a:cubicBezTo>
                      <a:pt x="297170" y="188301"/>
                      <a:pt x="296439" y="183716"/>
                      <a:pt x="293836" y="181113"/>
                    </a:cubicBezTo>
                    <a:cubicBezTo>
                      <a:pt x="291959" y="179236"/>
                      <a:pt x="289283" y="178354"/>
                      <a:pt x="287210" y="176696"/>
                    </a:cubicBezTo>
                    <a:cubicBezTo>
                      <a:pt x="271474" y="164108"/>
                      <a:pt x="296558" y="181455"/>
                      <a:pt x="276166" y="167861"/>
                    </a:cubicBezTo>
                    <a:cubicBezTo>
                      <a:pt x="269912" y="149093"/>
                      <a:pt x="278635" y="171976"/>
                      <a:pt x="269540" y="156817"/>
                    </a:cubicBezTo>
                    <a:cubicBezTo>
                      <a:pt x="268342" y="154821"/>
                      <a:pt x="268249" y="152331"/>
                      <a:pt x="267332" y="150191"/>
                    </a:cubicBezTo>
                    <a:cubicBezTo>
                      <a:pt x="263540" y="141342"/>
                      <a:pt x="262777" y="143017"/>
                      <a:pt x="260705" y="134730"/>
                    </a:cubicBezTo>
                    <a:cubicBezTo>
                      <a:pt x="259795" y="131088"/>
                      <a:pt x="259311" y="127351"/>
                      <a:pt x="258497" y="123687"/>
                    </a:cubicBezTo>
                    <a:cubicBezTo>
                      <a:pt x="256273" y="113679"/>
                      <a:pt x="255538" y="112603"/>
                      <a:pt x="251871" y="101600"/>
                    </a:cubicBezTo>
                    <a:cubicBezTo>
                      <a:pt x="250617" y="97838"/>
                      <a:pt x="249226" y="94102"/>
                      <a:pt x="247453" y="90556"/>
                    </a:cubicBezTo>
                    <a:cubicBezTo>
                      <a:pt x="246266" y="88182"/>
                      <a:pt x="244508" y="86139"/>
                      <a:pt x="243036" y="83930"/>
                    </a:cubicBezTo>
                    <a:cubicBezTo>
                      <a:pt x="242300" y="80985"/>
                      <a:pt x="242023" y="77886"/>
                      <a:pt x="240827" y="75096"/>
                    </a:cubicBezTo>
                    <a:cubicBezTo>
                      <a:pt x="238737" y="70219"/>
                      <a:pt x="235555" y="67615"/>
                      <a:pt x="231992" y="64052"/>
                    </a:cubicBezTo>
                    <a:cubicBezTo>
                      <a:pt x="231256" y="61843"/>
                      <a:pt x="230424" y="59665"/>
                      <a:pt x="229784" y="57426"/>
                    </a:cubicBezTo>
                    <a:cubicBezTo>
                      <a:pt x="228950" y="54507"/>
                      <a:pt x="228447" y="51499"/>
                      <a:pt x="227575" y="48591"/>
                    </a:cubicBezTo>
                    <a:cubicBezTo>
                      <a:pt x="226237" y="44131"/>
                      <a:pt x="223158" y="35339"/>
                      <a:pt x="223158" y="35339"/>
                    </a:cubicBezTo>
                    <a:cubicBezTo>
                      <a:pt x="220643" y="5166"/>
                      <a:pt x="221317" y="5890"/>
                      <a:pt x="220949"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Freeform 51">
                <a:extLst>
                  <a:ext uri="{FF2B5EF4-FFF2-40B4-BE49-F238E27FC236}">
                    <a16:creationId xmlns:a16="http://schemas.microsoft.com/office/drawing/2014/main" id="{8EFD4428-9379-4790-BF89-63924A85C763}"/>
                  </a:ext>
                </a:extLst>
              </p:cNvPr>
              <p:cNvSpPr/>
              <p:nvPr/>
            </p:nvSpPr>
            <p:spPr>
              <a:xfrm>
                <a:off x="8025773" y="2768295"/>
                <a:ext cx="371689" cy="993944"/>
              </a:xfrm>
              <a:custGeom>
                <a:avLst/>
                <a:gdLst>
                  <a:gd name="connsiteX0" fmla="*/ 225286 w 371689"/>
                  <a:gd name="connsiteY0" fmla="*/ 0 h 993944"/>
                  <a:gd name="connsiteX1" fmla="*/ 225286 w 371689"/>
                  <a:gd name="connsiteY1" fmla="*/ 0 h 993944"/>
                  <a:gd name="connsiteX2" fmla="*/ 212034 w 371689"/>
                  <a:gd name="connsiteY2" fmla="*/ 22087 h 993944"/>
                  <a:gd name="connsiteX3" fmla="*/ 205408 w 371689"/>
                  <a:gd name="connsiteY3" fmla="*/ 24295 h 993944"/>
                  <a:gd name="connsiteX4" fmla="*/ 200991 w 371689"/>
                  <a:gd name="connsiteY4" fmla="*/ 28713 h 993944"/>
                  <a:gd name="connsiteX5" fmla="*/ 183321 w 371689"/>
                  <a:gd name="connsiteY5" fmla="*/ 19878 h 993944"/>
                  <a:gd name="connsiteX6" fmla="*/ 174486 w 371689"/>
                  <a:gd name="connsiteY6" fmla="*/ 8835 h 993944"/>
                  <a:gd name="connsiteX7" fmla="*/ 163443 w 371689"/>
                  <a:gd name="connsiteY7" fmla="*/ 0 h 993944"/>
                  <a:gd name="connsiteX8" fmla="*/ 150191 w 371689"/>
                  <a:gd name="connsiteY8" fmla="*/ 19878 h 993944"/>
                  <a:gd name="connsiteX9" fmla="*/ 136939 w 371689"/>
                  <a:gd name="connsiteY9" fmla="*/ 22087 h 993944"/>
                  <a:gd name="connsiteX10" fmla="*/ 123686 w 371689"/>
                  <a:gd name="connsiteY10" fmla="*/ 26504 h 993944"/>
                  <a:gd name="connsiteX11" fmla="*/ 72886 w 371689"/>
                  <a:gd name="connsiteY11" fmla="*/ 28713 h 993944"/>
                  <a:gd name="connsiteX12" fmla="*/ 83930 w 371689"/>
                  <a:gd name="connsiteY12" fmla="*/ 44174 h 993944"/>
                  <a:gd name="connsiteX13" fmla="*/ 90556 w 371689"/>
                  <a:gd name="connsiteY13" fmla="*/ 48591 h 993944"/>
                  <a:gd name="connsiteX14" fmla="*/ 119269 w 371689"/>
                  <a:gd name="connsiteY14" fmla="*/ 53008 h 993944"/>
                  <a:gd name="connsiteX15" fmla="*/ 163443 w 371689"/>
                  <a:gd name="connsiteY15" fmla="*/ 50800 h 993944"/>
                  <a:gd name="connsiteX16" fmla="*/ 170069 w 371689"/>
                  <a:gd name="connsiteY16" fmla="*/ 46382 h 993944"/>
                  <a:gd name="connsiteX17" fmla="*/ 183321 w 371689"/>
                  <a:gd name="connsiteY17" fmla="*/ 41965 h 993944"/>
                  <a:gd name="connsiteX18" fmla="*/ 200991 w 371689"/>
                  <a:gd name="connsiteY18" fmla="*/ 44174 h 993944"/>
                  <a:gd name="connsiteX19" fmla="*/ 198782 w 371689"/>
                  <a:gd name="connsiteY19" fmla="*/ 57426 h 993944"/>
                  <a:gd name="connsiteX20" fmla="*/ 192156 w 371689"/>
                  <a:gd name="connsiteY20" fmla="*/ 70678 h 993944"/>
                  <a:gd name="connsiteX21" fmla="*/ 189947 w 371689"/>
                  <a:gd name="connsiteY21" fmla="*/ 77304 h 993944"/>
                  <a:gd name="connsiteX22" fmla="*/ 192156 w 371689"/>
                  <a:gd name="connsiteY22" fmla="*/ 83930 h 993944"/>
                  <a:gd name="connsiteX23" fmla="*/ 198782 w 371689"/>
                  <a:gd name="connsiteY23" fmla="*/ 86139 h 993944"/>
                  <a:gd name="connsiteX24" fmla="*/ 203200 w 371689"/>
                  <a:gd name="connsiteY24" fmla="*/ 90556 h 993944"/>
                  <a:gd name="connsiteX25" fmla="*/ 194365 w 371689"/>
                  <a:gd name="connsiteY25" fmla="*/ 108226 h 993944"/>
                  <a:gd name="connsiteX26" fmla="*/ 181113 w 371689"/>
                  <a:gd name="connsiteY26" fmla="*/ 112643 h 993944"/>
                  <a:gd name="connsiteX27" fmla="*/ 176695 w 371689"/>
                  <a:gd name="connsiteY27" fmla="*/ 117061 h 993944"/>
                  <a:gd name="connsiteX28" fmla="*/ 147982 w 371689"/>
                  <a:gd name="connsiteY28" fmla="*/ 121478 h 993944"/>
                  <a:gd name="connsiteX29" fmla="*/ 110434 w 371689"/>
                  <a:gd name="connsiteY29" fmla="*/ 123687 h 993944"/>
                  <a:gd name="connsiteX30" fmla="*/ 103808 w 371689"/>
                  <a:gd name="connsiteY30" fmla="*/ 128104 h 993944"/>
                  <a:gd name="connsiteX31" fmla="*/ 114852 w 371689"/>
                  <a:gd name="connsiteY31" fmla="*/ 141356 h 993944"/>
                  <a:gd name="connsiteX32" fmla="*/ 119269 w 371689"/>
                  <a:gd name="connsiteY32" fmla="*/ 145774 h 993944"/>
                  <a:gd name="connsiteX33" fmla="*/ 178904 w 371689"/>
                  <a:gd name="connsiteY33" fmla="*/ 152400 h 993944"/>
                  <a:gd name="connsiteX34" fmla="*/ 185530 w 371689"/>
                  <a:gd name="connsiteY34" fmla="*/ 156817 h 993944"/>
                  <a:gd name="connsiteX35" fmla="*/ 194365 w 371689"/>
                  <a:gd name="connsiteY35" fmla="*/ 165652 h 993944"/>
                  <a:gd name="connsiteX36" fmla="*/ 207617 w 371689"/>
                  <a:gd name="connsiteY36" fmla="*/ 198782 h 993944"/>
                  <a:gd name="connsiteX37" fmla="*/ 214243 w 371689"/>
                  <a:gd name="connsiteY37" fmla="*/ 209826 h 993944"/>
                  <a:gd name="connsiteX38" fmla="*/ 218660 w 371689"/>
                  <a:gd name="connsiteY38" fmla="*/ 223078 h 993944"/>
                  <a:gd name="connsiteX39" fmla="*/ 198782 w 371689"/>
                  <a:gd name="connsiteY39" fmla="*/ 227495 h 993944"/>
                  <a:gd name="connsiteX40" fmla="*/ 185530 w 371689"/>
                  <a:gd name="connsiteY40" fmla="*/ 231913 h 993944"/>
                  <a:gd name="connsiteX41" fmla="*/ 178904 w 371689"/>
                  <a:gd name="connsiteY41" fmla="*/ 229704 h 993944"/>
                  <a:gd name="connsiteX42" fmla="*/ 167860 w 371689"/>
                  <a:gd name="connsiteY42" fmla="*/ 227495 h 993944"/>
                  <a:gd name="connsiteX43" fmla="*/ 161234 w 371689"/>
                  <a:gd name="connsiteY43" fmla="*/ 223078 h 993944"/>
                  <a:gd name="connsiteX44" fmla="*/ 152400 w 371689"/>
                  <a:gd name="connsiteY44" fmla="*/ 220869 h 993944"/>
                  <a:gd name="connsiteX45" fmla="*/ 145773 w 371689"/>
                  <a:gd name="connsiteY45" fmla="*/ 218661 h 993944"/>
                  <a:gd name="connsiteX46" fmla="*/ 114852 w 371689"/>
                  <a:gd name="connsiteY46" fmla="*/ 216452 h 993944"/>
                  <a:gd name="connsiteX47" fmla="*/ 92765 w 371689"/>
                  <a:gd name="connsiteY47" fmla="*/ 214243 h 993944"/>
                  <a:gd name="connsiteX48" fmla="*/ 83930 w 371689"/>
                  <a:gd name="connsiteY48" fmla="*/ 209826 h 993944"/>
                  <a:gd name="connsiteX49" fmla="*/ 55217 w 371689"/>
                  <a:gd name="connsiteY49" fmla="*/ 203200 h 993944"/>
                  <a:gd name="connsiteX50" fmla="*/ 46382 w 371689"/>
                  <a:gd name="connsiteY50" fmla="*/ 205408 h 993944"/>
                  <a:gd name="connsiteX51" fmla="*/ 50800 w 371689"/>
                  <a:gd name="connsiteY51" fmla="*/ 209826 h 993944"/>
                  <a:gd name="connsiteX52" fmla="*/ 64052 w 371689"/>
                  <a:gd name="connsiteY52" fmla="*/ 214243 h 993944"/>
                  <a:gd name="connsiteX53" fmla="*/ 70678 w 371689"/>
                  <a:gd name="connsiteY53" fmla="*/ 216452 h 993944"/>
                  <a:gd name="connsiteX54" fmla="*/ 79513 w 371689"/>
                  <a:gd name="connsiteY54" fmla="*/ 220869 h 993944"/>
                  <a:gd name="connsiteX55" fmla="*/ 92765 w 371689"/>
                  <a:gd name="connsiteY55" fmla="*/ 225287 h 993944"/>
                  <a:gd name="connsiteX56" fmla="*/ 99391 w 371689"/>
                  <a:gd name="connsiteY56" fmla="*/ 227495 h 993944"/>
                  <a:gd name="connsiteX57" fmla="*/ 108226 w 371689"/>
                  <a:gd name="connsiteY57" fmla="*/ 236330 h 993944"/>
                  <a:gd name="connsiteX58" fmla="*/ 114852 w 371689"/>
                  <a:gd name="connsiteY58" fmla="*/ 247374 h 993944"/>
                  <a:gd name="connsiteX59" fmla="*/ 123686 w 371689"/>
                  <a:gd name="connsiteY59" fmla="*/ 258417 h 993944"/>
                  <a:gd name="connsiteX60" fmla="*/ 132521 w 371689"/>
                  <a:gd name="connsiteY60" fmla="*/ 280504 h 993944"/>
                  <a:gd name="connsiteX61" fmla="*/ 134730 w 371689"/>
                  <a:gd name="connsiteY61" fmla="*/ 287130 h 993944"/>
                  <a:gd name="connsiteX62" fmla="*/ 161234 w 371689"/>
                  <a:gd name="connsiteY62" fmla="*/ 293756 h 993944"/>
                  <a:gd name="connsiteX63" fmla="*/ 152400 w 371689"/>
                  <a:gd name="connsiteY63" fmla="*/ 298174 h 993944"/>
                  <a:gd name="connsiteX64" fmla="*/ 143565 w 371689"/>
                  <a:gd name="connsiteY64" fmla="*/ 309217 h 993944"/>
                  <a:gd name="connsiteX65" fmla="*/ 139147 w 371689"/>
                  <a:gd name="connsiteY65" fmla="*/ 313635 h 993944"/>
                  <a:gd name="connsiteX66" fmla="*/ 125895 w 371689"/>
                  <a:gd name="connsiteY66" fmla="*/ 320261 h 993944"/>
                  <a:gd name="connsiteX67" fmla="*/ 112643 w 371689"/>
                  <a:gd name="connsiteY67" fmla="*/ 326887 h 993944"/>
                  <a:gd name="connsiteX68" fmla="*/ 121478 w 371689"/>
                  <a:gd name="connsiteY68" fmla="*/ 333513 h 993944"/>
                  <a:gd name="connsiteX69" fmla="*/ 167860 w 371689"/>
                  <a:gd name="connsiteY69" fmla="*/ 340139 h 993944"/>
                  <a:gd name="connsiteX70" fmla="*/ 176695 w 371689"/>
                  <a:gd name="connsiteY70" fmla="*/ 342348 h 993944"/>
                  <a:gd name="connsiteX71" fmla="*/ 181113 w 371689"/>
                  <a:gd name="connsiteY71" fmla="*/ 346765 h 993944"/>
                  <a:gd name="connsiteX72" fmla="*/ 194365 w 371689"/>
                  <a:gd name="connsiteY72" fmla="*/ 364435 h 993944"/>
                  <a:gd name="connsiteX73" fmla="*/ 207617 w 371689"/>
                  <a:gd name="connsiteY73" fmla="*/ 386521 h 993944"/>
                  <a:gd name="connsiteX74" fmla="*/ 209826 w 371689"/>
                  <a:gd name="connsiteY74" fmla="*/ 395356 h 993944"/>
                  <a:gd name="connsiteX75" fmla="*/ 214243 w 371689"/>
                  <a:gd name="connsiteY75" fmla="*/ 401982 h 993944"/>
                  <a:gd name="connsiteX76" fmla="*/ 216452 w 371689"/>
                  <a:gd name="connsiteY76" fmla="*/ 408608 h 993944"/>
                  <a:gd name="connsiteX77" fmla="*/ 218660 w 371689"/>
                  <a:gd name="connsiteY77" fmla="*/ 417443 h 993944"/>
                  <a:gd name="connsiteX78" fmla="*/ 223078 w 371689"/>
                  <a:gd name="connsiteY78" fmla="*/ 421861 h 993944"/>
                  <a:gd name="connsiteX79" fmla="*/ 220869 w 371689"/>
                  <a:gd name="connsiteY79" fmla="*/ 432904 h 993944"/>
                  <a:gd name="connsiteX80" fmla="*/ 212034 w 371689"/>
                  <a:gd name="connsiteY80" fmla="*/ 446156 h 993944"/>
                  <a:gd name="connsiteX81" fmla="*/ 203200 w 371689"/>
                  <a:gd name="connsiteY81" fmla="*/ 472661 h 993944"/>
                  <a:gd name="connsiteX82" fmla="*/ 198782 w 371689"/>
                  <a:gd name="connsiteY82" fmla="*/ 483704 h 993944"/>
                  <a:gd name="connsiteX83" fmla="*/ 192156 w 371689"/>
                  <a:gd name="connsiteY83" fmla="*/ 490330 h 993944"/>
                  <a:gd name="connsiteX84" fmla="*/ 176695 w 371689"/>
                  <a:gd name="connsiteY84" fmla="*/ 508000 h 993944"/>
                  <a:gd name="connsiteX85" fmla="*/ 165652 w 371689"/>
                  <a:gd name="connsiteY85" fmla="*/ 510208 h 993944"/>
                  <a:gd name="connsiteX86" fmla="*/ 159026 w 371689"/>
                  <a:gd name="connsiteY86" fmla="*/ 512417 h 993944"/>
                  <a:gd name="connsiteX87" fmla="*/ 147982 w 371689"/>
                  <a:gd name="connsiteY87" fmla="*/ 514626 h 993944"/>
                  <a:gd name="connsiteX88" fmla="*/ 141356 w 371689"/>
                  <a:gd name="connsiteY88" fmla="*/ 516835 h 993944"/>
                  <a:gd name="connsiteX89" fmla="*/ 130313 w 371689"/>
                  <a:gd name="connsiteY89" fmla="*/ 519043 h 993944"/>
                  <a:gd name="connsiteX90" fmla="*/ 119269 w 371689"/>
                  <a:gd name="connsiteY90" fmla="*/ 527878 h 993944"/>
                  <a:gd name="connsiteX91" fmla="*/ 112643 w 371689"/>
                  <a:gd name="connsiteY91" fmla="*/ 530087 h 993944"/>
                  <a:gd name="connsiteX92" fmla="*/ 106017 w 371689"/>
                  <a:gd name="connsiteY92" fmla="*/ 538921 h 993944"/>
                  <a:gd name="connsiteX93" fmla="*/ 99391 w 371689"/>
                  <a:gd name="connsiteY93" fmla="*/ 541130 h 993944"/>
                  <a:gd name="connsiteX94" fmla="*/ 86139 w 371689"/>
                  <a:gd name="connsiteY94" fmla="*/ 547756 h 993944"/>
                  <a:gd name="connsiteX95" fmla="*/ 79513 w 371689"/>
                  <a:gd name="connsiteY95" fmla="*/ 552174 h 993944"/>
                  <a:gd name="connsiteX96" fmla="*/ 0 w 371689"/>
                  <a:gd name="connsiteY96" fmla="*/ 558800 h 993944"/>
                  <a:gd name="connsiteX97" fmla="*/ 22086 w 371689"/>
                  <a:gd name="connsiteY97" fmla="*/ 565426 h 993944"/>
                  <a:gd name="connsiteX98" fmla="*/ 28713 w 371689"/>
                  <a:gd name="connsiteY98" fmla="*/ 567635 h 993944"/>
                  <a:gd name="connsiteX99" fmla="*/ 59634 w 371689"/>
                  <a:gd name="connsiteY99" fmla="*/ 569843 h 993944"/>
                  <a:gd name="connsiteX100" fmla="*/ 79513 w 371689"/>
                  <a:gd name="connsiteY100" fmla="*/ 569843 h 993944"/>
                  <a:gd name="connsiteX101" fmla="*/ 88347 w 371689"/>
                  <a:gd name="connsiteY101" fmla="*/ 565426 h 993944"/>
                  <a:gd name="connsiteX102" fmla="*/ 103808 w 371689"/>
                  <a:gd name="connsiteY102" fmla="*/ 563217 h 993944"/>
                  <a:gd name="connsiteX103" fmla="*/ 108226 w 371689"/>
                  <a:gd name="connsiteY103" fmla="*/ 558800 h 993944"/>
                  <a:gd name="connsiteX104" fmla="*/ 114852 w 371689"/>
                  <a:gd name="connsiteY104" fmla="*/ 556591 h 993944"/>
                  <a:gd name="connsiteX105" fmla="*/ 123686 w 371689"/>
                  <a:gd name="connsiteY105" fmla="*/ 552174 h 993944"/>
                  <a:gd name="connsiteX106" fmla="*/ 161234 w 371689"/>
                  <a:gd name="connsiteY106" fmla="*/ 554382 h 993944"/>
                  <a:gd name="connsiteX107" fmla="*/ 159026 w 371689"/>
                  <a:gd name="connsiteY107" fmla="*/ 569843 h 993944"/>
                  <a:gd name="connsiteX108" fmla="*/ 152400 w 371689"/>
                  <a:gd name="connsiteY108" fmla="*/ 591930 h 993944"/>
                  <a:gd name="connsiteX109" fmla="*/ 130313 w 371689"/>
                  <a:gd name="connsiteY109" fmla="*/ 598556 h 993944"/>
                  <a:gd name="connsiteX110" fmla="*/ 112643 w 371689"/>
                  <a:gd name="connsiteY110" fmla="*/ 602974 h 993944"/>
                  <a:gd name="connsiteX111" fmla="*/ 108226 w 371689"/>
                  <a:gd name="connsiteY111" fmla="*/ 609600 h 993944"/>
                  <a:gd name="connsiteX112" fmla="*/ 97182 w 371689"/>
                  <a:gd name="connsiteY112" fmla="*/ 618435 h 993944"/>
                  <a:gd name="connsiteX113" fmla="*/ 88347 w 371689"/>
                  <a:gd name="connsiteY113" fmla="*/ 633895 h 993944"/>
                  <a:gd name="connsiteX114" fmla="*/ 72886 w 371689"/>
                  <a:gd name="connsiteY114" fmla="*/ 649356 h 993944"/>
                  <a:gd name="connsiteX115" fmla="*/ 66260 w 371689"/>
                  <a:gd name="connsiteY115" fmla="*/ 651565 h 993944"/>
                  <a:gd name="connsiteX116" fmla="*/ 55217 w 371689"/>
                  <a:gd name="connsiteY116" fmla="*/ 655982 h 993944"/>
                  <a:gd name="connsiteX117" fmla="*/ 44173 w 371689"/>
                  <a:gd name="connsiteY117" fmla="*/ 664817 h 993944"/>
                  <a:gd name="connsiteX118" fmla="*/ 50800 w 371689"/>
                  <a:gd name="connsiteY118" fmla="*/ 667026 h 993944"/>
                  <a:gd name="connsiteX119" fmla="*/ 64052 w 371689"/>
                  <a:gd name="connsiteY119" fmla="*/ 662608 h 993944"/>
                  <a:gd name="connsiteX120" fmla="*/ 70678 w 371689"/>
                  <a:gd name="connsiteY120" fmla="*/ 660400 h 993944"/>
                  <a:gd name="connsiteX121" fmla="*/ 88347 w 371689"/>
                  <a:gd name="connsiteY121" fmla="*/ 655982 h 993944"/>
                  <a:gd name="connsiteX122" fmla="*/ 99391 w 371689"/>
                  <a:gd name="connsiteY122" fmla="*/ 644939 h 993944"/>
                  <a:gd name="connsiteX123" fmla="*/ 106017 w 371689"/>
                  <a:gd name="connsiteY123" fmla="*/ 642730 h 993944"/>
                  <a:gd name="connsiteX124" fmla="*/ 117060 w 371689"/>
                  <a:gd name="connsiteY124" fmla="*/ 640521 h 993944"/>
                  <a:gd name="connsiteX125" fmla="*/ 125895 w 371689"/>
                  <a:gd name="connsiteY125" fmla="*/ 638313 h 993944"/>
                  <a:gd name="connsiteX126" fmla="*/ 132521 w 371689"/>
                  <a:gd name="connsiteY126" fmla="*/ 633895 h 993944"/>
                  <a:gd name="connsiteX127" fmla="*/ 174486 w 371689"/>
                  <a:gd name="connsiteY127" fmla="*/ 640521 h 993944"/>
                  <a:gd name="connsiteX128" fmla="*/ 178904 w 371689"/>
                  <a:gd name="connsiteY128" fmla="*/ 651565 h 993944"/>
                  <a:gd name="connsiteX129" fmla="*/ 183321 w 371689"/>
                  <a:gd name="connsiteY129" fmla="*/ 669235 h 993944"/>
                  <a:gd name="connsiteX130" fmla="*/ 185530 w 371689"/>
                  <a:gd name="connsiteY130" fmla="*/ 675861 h 993944"/>
                  <a:gd name="connsiteX131" fmla="*/ 187739 w 371689"/>
                  <a:gd name="connsiteY131" fmla="*/ 684695 h 993944"/>
                  <a:gd name="connsiteX132" fmla="*/ 185530 w 371689"/>
                  <a:gd name="connsiteY132" fmla="*/ 697948 h 993944"/>
                  <a:gd name="connsiteX133" fmla="*/ 159026 w 371689"/>
                  <a:gd name="connsiteY133" fmla="*/ 704574 h 993944"/>
                  <a:gd name="connsiteX134" fmla="*/ 152400 w 371689"/>
                  <a:gd name="connsiteY134" fmla="*/ 706782 h 993944"/>
                  <a:gd name="connsiteX135" fmla="*/ 145773 w 371689"/>
                  <a:gd name="connsiteY135" fmla="*/ 711200 h 993944"/>
                  <a:gd name="connsiteX136" fmla="*/ 152400 w 371689"/>
                  <a:gd name="connsiteY136" fmla="*/ 713408 h 993944"/>
                  <a:gd name="connsiteX137" fmla="*/ 159026 w 371689"/>
                  <a:gd name="connsiteY137" fmla="*/ 717826 h 993944"/>
                  <a:gd name="connsiteX138" fmla="*/ 161234 w 371689"/>
                  <a:gd name="connsiteY138" fmla="*/ 724452 h 993944"/>
                  <a:gd name="connsiteX139" fmla="*/ 167860 w 371689"/>
                  <a:gd name="connsiteY139" fmla="*/ 735495 h 993944"/>
                  <a:gd name="connsiteX140" fmla="*/ 170069 w 371689"/>
                  <a:gd name="connsiteY140" fmla="*/ 748748 h 993944"/>
                  <a:gd name="connsiteX141" fmla="*/ 174486 w 371689"/>
                  <a:gd name="connsiteY141" fmla="*/ 768626 h 993944"/>
                  <a:gd name="connsiteX142" fmla="*/ 167860 w 371689"/>
                  <a:gd name="connsiteY142" fmla="*/ 777461 h 993944"/>
                  <a:gd name="connsiteX143" fmla="*/ 161234 w 371689"/>
                  <a:gd name="connsiteY143" fmla="*/ 781878 h 993944"/>
                  <a:gd name="connsiteX144" fmla="*/ 159026 w 371689"/>
                  <a:gd name="connsiteY144" fmla="*/ 790713 h 993944"/>
                  <a:gd name="connsiteX145" fmla="*/ 154608 w 371689"/>
                  <a:gd name="connsiteY145" fmla="*/ 797339 h 993944"/>
                  <a:gd name="connsiteX146" fmla="*/ 156817 w 371689"/>
                  <a:gd name="connsiteY146" fmla="*/ 810591 h 993944"/>
                  <a:gd name="connsiteX147" fmla="*/ 159026 w 371689"/>
                  <a:gd name="connsiteY147" fmla="*/ 819426 h 993944"/>
                  <a:gd name="connsiteX148" fmla="*/ 156817 w 371689"/>
                  <a:gd name="connsiteY148" fmla="*/ 874643 h 993944"/>
                  <a:gd name="connsiteX149" fmla="*/ 152400 w 371689"/>
                  <a:gd name="connsiteY149" fmla="*/ 887895 h 993944"/>
                  <a:gd name="connsiteX150" fmla="*/ 134730 w 371689"/>
                  <a:gd name="connsiteY150" fmla="*/ 901148 h 993944"/>
                  <a:gd name="connsiteX151" fmla="*/ 128104 w 371689"/>
                  <a:gd name="connsiteY151" fmla="*/ 905565 h 993944"/>
                  <a:gd name="connsiteX152" fmla="*/ 123686 w 371689"/>
                  <a:gd name="connsiteY152" fmla="*/ 909982 h 993944"/>
                  <a:gd name="connsiteX153" fmla="*/ 110434 w 371689"/>
                  <a:gd name="connsiteY153" fmla="*/ 914400 h 993944"/>
                  <a:gd name="connsiteX154" fmla="*/ 99391 w 371689"/>
                  <a:gd name="connsiteY154" fmla="*/ 923235 h 993944"/>
                  <a:gd name="connsiteX155" fmla="*/ 79513 w 371689"/>
                  <a:gd name="connsiteY155" fmla="*/ 934278 h 993944"/>
                  <a:gd name="connsiteX156" fmla="*/ 75095 w 371689"/>
                  <a:gd name="connsiteY156" fmla="*/ 938695 h 993944"/>
                  <a:gd name="connsiteX157" fmla="*/ 70678 w 371689"/>
                  <a:gd name="connsiteY157" fmla="*/ 945321 h 993944"/>
                  <a:gd name="connsiteX158" fmla="*/ 59634 w 371689"/>
                  <a:gd name="connsiteY158" fmla="*/ 954156 h 993944"/>
                  <a:gd name="connsiteX159" fmla="*/ 53008 w 371689"/>
                  <a:gd name="connsiteY159" fmla="*/ 967408 h 993944"/>
                  <a:gd name="connsiteX160" fmla="*/ 48591 w 371689"/>
                  <a:gd name="connsiteY160" fmla="*/ 971826 h 993944"/>
                  <a:gd name="connsiteX161" fmla="*/ 44173 w 371689"/>
                  <a:gd name="connsiteY161" fmla="*/ 985078 h 993944"/>
                  <a:gd name="connsiteX162" fmla="*/ 41965 w 371689"/>
                  <a:gd name="connsiteY162" fmla="*/ 991704 h 993944"/>
                  <a:gd name="connsiteX163" fmla="*/ 48591 w 371689"/>
                  <a:gd name="connsiteY163" fmla="*/ 993913 h 993944"/>
                  <a:gd name="connsiteX164" fmla="*/ 72886 w 371689"/>
                  <a:gd name="connsiteY164" fmla="*/ 976243 h 993944"/>
                  <a:gd name="connsiteX165" fmla="*/ 77304 w 371689"/>
                  <a:gd name="connsiteY165" fmla="*/ 971826 h 993944"/>
                  <a:gd name="connsiteX166" fmla="*/ 86139 w 371689"/>
                  <a:gd name="connsiteY166" fmla="*/ 956365 h 993944"/>
                  <a:gd name="connsiteX167" fmla="*/ 92765 w 371689"/>
                  <a:gd name="connsiteY167" fmla="*/ 951948 h 993944"/>
                  <a:gd name="connsiteX168" fmla="*/ 108226 w 371689"/>
                  <a:gd name="connsiteY168" fmla="*/ 940904 h 993944"/>
                  <a:gd name="connsiteX169" fmla="*/ 114852 w 371689"/>
                  <a:gd name="connsiteY169" fmla="*/ 938695 h 993944"/>
                  <a:gd name="connsiteX170" fmla="*/ 130313 w 371689"/>
                  <a:gd name="connsiteY170" fmla="*/ 927652 h 993944"/>
                  <a:gd name="connsiteX171" fmla="*/ 136939 w 371689"/>
                  <a:gd name="connsiteY171" fmla="*/ 925443 h 993944"/>
                  <a:gd name="connsiteX172" fmla="*/ 236330 w 371689"/>
                  <a:gd name="connsiteY172" fmla="*/ 927652 h 993944"/>
                  <a:gd name="connsiteX173" fmla="*/ 245165 w 371689"/>
                  <a:gd name="connsiteY173" fmla="*/ 938695 h 993944"/>
                  <a:gd name="connsiteX174" fmla="*/ 262834 w 371689"/>
                  <a:gd name="connsiteY174" fmla="*/ 945321 h 993944"/>
                  <a:gd name="connsiteX175" fmla="*/ 284921 w 371689"/>
                  <a:gd name="connsiteY175" fmla="*/ 940904 h 993944"/>
                  <a:gd name="connsiteX176" fmla="*/ 276086 w 371689"/>
                  <a:gd name="connsiteY176" fmla="*/ 921026 h 993944"/>
                  <a:gd name="connsiteX177" fmla="*/ 269460 w 371689"/>
                  <a:gd name="connsiteY177" fmla="*/ 914400 h 993944"/>
                  <a:gd name="connsiteX178" fmla="*/ 262834 w 371689"/>
                  <a:gd name="connsiteY178" fmla="*/ 912191 h 993944"/>
                  <a:gd name="connsiteX179" fmla="*/ 258417 w 371689"/>
                  <a:gd name="connsiteY179" fmla="*/ 905565 h 993944"/>
                  <a:gd name="connsiteX180" fmla="*/ 251791 w 371689"/>
                  <a:gd name="connsiteY180" fmla="*/ 901148 h 993944"/>
                  <a:gd name="connsiteX181" fmla="*/ 245165 w 371689"/>
                  <a:gd name="connsiteY181" fmla="*/ 881269 h 993944"/>
                  <a:gd name="connsiteX182" fmla="*/ 240747 w 371689"/>
                  <a:gd name="connsiteY182" fmla="*/ 874643 h 993944"/>
                  <a:gd name="connsiteX183" fmla="*/ 234121 w 371689"/>
                  <a:gd name="connsiteY183" fmla="*/ 861391 h 993944"/>
                  <a:gd name="connsiteX184" fmla="*/ 227495 w 371689"/>
                  <a:gd name="connsiteY184" fmla="*/ 839304 h 993944"/>
                  <a:gd name="connsiteX185" fmla="*/ 225286 w 371689"/>
                  <a:gd name="connsiteY185" fmla="*/ 832678 h 993944"/>
                  <a:gd name="connsiteX186" fmla="*/ 218660 w 371689"/>
                  <a:gd name="connsiteY186" fmla="*/ 823843 h 993944"/>
                  <a:gd name="connsiteX187" fmla="*/ 209826 w 371689"/>
                  <a:gd name="connsiteY187" fmla="*/ 803965 h 993944"/>
                  <a:gd name="connsiteX188" fmla="*/ 205408 w 371689"/>
                  <a:gd name="connsiteY188" fmla="*/ 770835 h 993944"/>
                  <a:gd name="connsiteX189" fmla="*/ 207617 w 371689"/>
                  <a:gd name="connsiteY189" fmla="*/ 744330 h 993944"/>
                  <a:gd name="connsiteX190" fmla="*/ 212034 w 371689"/>
                  <a:gd name="connsiteY190" fmla="*/ 702365 h 993944"/>
                  <a:gd name="connsiteX191" fmla="*/ 214243 w 371689"/>
                  <a:gd name="connsiteY191" fmla="*/ 680278 h 993944"/>
                  <a:gd name="connsiteX192" fmla="*/ 216452 w 371689"/>
                  <a:gd name="connsiteY192" fmla="*/ 673652 h 993944"/>
                  <a:gd name="connsiteX193" fmla="*/ 227495 w 371689"/>
                  <a:gd name="connsiteY193" fmla="*/ 662608 h 993944"/>
                  <a:gd name="connsiteX194" fmla="*/ 231913 w 371689"/>
                  <a:gd name="connsiteY194" fmla="*/ 658191 h 993944"/>
                  <a:gd name="connsiteX195" fmla="*/ 247373 w 371689"/>
                  <a:gd name="connsiteY195" fmla="*/ 660400 h 993944"/>
                  <a:gd name="connsiteX196" fmla="*/ 251791 w 371689"/>
                  <a:gd name="connsiteY196" fmla="*/ 664817 h 993944"/>
                  <a:gd name="connsiteX197" fmla="*/ 265043 w 371689"/>
                  <a:gd name="connsiteY197" fmla="*/ 669235 h 993944"/>
                  <a:gd name="connsiteX198" fmla="*/ 265043 w 371689"/>
                  <a:gd name="connsiteY198" fmla="*/ 669235 h 993944"/>
                  <a:gd name="connsiteX199" fmla="*/ 276086 w 371689"/>
                  <a:gd name="connsiteY199" fmla="*/ 671443 h 993944"/>
                  <a:gd name="connsiteX200" fmla="*/ 282713 w 371689"/>
                  <a:gd name="connsiteY200" fmla="*/ 673652 h 993944"/>
                  <a:gd name="connsiteX201" fmla="*/ 300382 w 371689"/>
                  <a:gd name="connsiteY201" fmla="*/ 675861 h 993944"/>
                  <a:gd name="connsiteX202" fmla="*/ 307008 w 371689"/>
                  <a:gd name="connsiteY202" fmla="*/ 673652 h 993944"/>
                  <a:gd name="connsiteX203" fmla="*/ 298173 w 371689"/>
                  <a:gd name="connsiteY203" fmla="*/ 669235 h 993944"/>
                  <a:gd name="connsiteX204" fmla="*/ 293756 w 371689"/>
                  <a:gd name="connsiteY204" fmla="*/ 664817 h 993944"/>
                  <a:gd name="connsiteX205" fmla="*/ 287130 w 371689"/>
                  <a:gd name="connsiteY205" fmla="*/ 662608 h 993944"/>
                  <a:gd name="connsiteX206" fmla="*/ 262834 w 371689"/>
                  <a:gd name="connsiteY206" fmla="*/ 647148 h 993944"/>
                  <a:gd name="connsiteX207" fmla="*/ 256208 w 371689"/>
                  <a:gd name="connsiteY207" fmla="*/ 642730 h 993944"/>
                  <a:gd name="connsiteX208" fmla="*/ 249582 w 371689"/>
                  <a:gd name="connsiteY208" fmla="*/ 638313 h 993944"/>
                  <a:gd name="connsiteX209" fmla="*/ 236330 w 371689"/>
                  <a:gd name="connsiteY209" fmla="*/ 618435 h 993944"/>
                  <a:gd name="connsiteX210" fmla="*/ 229704 w 371689"/>
                  <a:gd name="connsiteY210" fmla="*/ 602974 h 993944"/>
                  <a:gd name="connsiteX211" fmla="*/ 225286 w 371689"/>
                  <a:gd name="connsiteY211" fmla="*/ 596348 h 993944"/>
                  <a:gd name="connsiteX212" fmla="*/ 214243 w 371689"/>
                  <a:gd name="connsiteY212" fmla="*/ 572052 h 993944"/>
                  <a:gd name="connsiteX213" fmla="*/ 209826 w 371689"/>
                  <a:gd name="connsiteY213" fmla="*/ 565426 h 993944"/>
                  <a:gd name="connsiteX214" fmla="*/ 212034 w 371689"/>
                  <a:gd name="connsiteY214" fmla="*/ 554382 h 993944"/>
                  <a:gd name="connsiteX215" fmla="*/ 218660 w 371689"/>
                  <a:gd name="connsiteY215" fmla="*/ 543339 h 993944"/>
                  <a:gd name="connsiteX216" fmla="*/ 220869 w 371689"/>
                  <a:gd name="connsiteY216" fmla="*/ 530087 h 993944"/>
                  <a:gd name="connsiteX217" fmla="*/ 223078 w 371689"/>
                  <a:gd name="connsiteY217" fmla="*/ 521252 h 993944"/>
                  <a:gd name="connsiteX218" fmla="*/ 225286 w 371689"/>
                  <a:gd name="connsiteY218" fmla="*/ 514626 h 993944"/>
                  <a:gd name="connsiteX219" fmla="*/ 227495 w 371689"/>
                  <a:gd name="connsiteY219" fmla="*/ 501374 h 993944"/>
                  <a:gd name="connsiteX220" fmla="*/ 234121 w 371689"/>
                  <a:gd name="connsiteY220" fmla="*/ 479287 h 993944"/>
                  <a:gd name="connsiteX221" fmla="*/ 240747 w 371689"/>
                  <a:gd name="connsiteY221" fmla="*/ 477078 h 993944"/>
                  <a:gd name="connsiteX222" fmla="*/ 256208 w 371689"/>
                  <a:gd name="connsiteY222" fmla="*/ 479287 h 993944"/>
                  <a:gd name="connsiteX223" fmla="*/ 262834 w 371689"/>
                  <a:gd name="connsiteY223" fmla="*/ 483704 h 993944"/>
                  <a:gd name="connsiteX224" fmla="*/ 273878 w 371689"/>
                  <a:gd name="connsiteY224" fmla="*/ 485913 h 993944"/>
                  <a:gd name="connsiteX225" fmla="*/ 282713 w 371689"/>
                  <a:gd name="connsiteY225" fmla="*/ 490330 h 993944"/>
                  <a:gd name="connsiteX226" fmla="*/ 293756 w 371689"/>
                  <a:gd name="connsiteY226" fmla="*/ 492539 h 993944"/>
                  <a:gd name="connsiteX227" fmla="*/ 300382 w 371689"/>
                  <a:gd name="connsiteY227" fmla="*/ 494748 h 993944"/>
                  <a:gd name="connsiteX228" fmla="*/ 309217 w 371689"/>
                  <a:gd name="connsiteY228" fmla="*/ 496956 h 993944"/>
                  <a:gd name="connsiteX229" fmla="*/ 326886 w 371689"/>
                  <a:gd name="connsiteY229" fmla="*/ 494748 h 993944"/>
                  <a:gd name="connsiteX230" fmla="*/ 329095 w 371689"/>
                  <a:gd name="connsiteY230" fmla="*/ 485913 h 993944"/>
                  <a:gd name="connsiteX231" fmla="*/ 326886 w 371689"/>
                  <a:gd name="connsiteY231" fmla="*/ 443948 h 993944"/>
                  <a:gd name="connsiteX232" fmla="*/ 320260 w 371689"/>
                  <a:gd name="connsiteY232" fmla="*/ 446156 h 993944"/>
                  <a:gd name="connsiteX233" fmla="*/ 307008 w 371689"/>
                  <a:gd name="connsiteY233" fmla="*/ 443948 h 993944"/>
                  <a:gd name="connsiteX234" fmla="*/ 278295 w 371689"/>
                  <a:gd name="connsiteY234" fmla="*/ 426278 h 993944"/>
                  <a:gd name="connsiteX235" fmla="*/ 256208 w 371689"/>
                  <a:gd name="connsiteY235" fmla="*/ 415235 h 993944"/>
                  <a:gd name="connsiteX236" fmla="*/ 236330 w 371689"/>
                  <a:gd name="connsiteY236" fmla="*/ 408608 h 993944"/>
                  <a:gd name="connsiteX237" fmla="*/ 216452 w 371689"/>
                  <a:gd name="connsiteY237" fmla="*/ 386521 h 993944"/>
                  <a:gd name="connsiteX238" fmla="*/ 214243 w 371689"/>
                  <a:gd name="connsiteY238" fmla="*/ 379895 h 993944"/>
                  <a:gd name="connsiteX239" fmla="*/ 254000 w 371689"/>
                  <a:gd name="connsiteY239" fmla="*/ 362226 h 993944"/>
                  <a:gd name="connsiteX240" fmla="*/ 291547 w 371689"/>
                  <a:gd name="connsiteY240" fmla="*/ 366643 h 993944"/>
                  <a:gd name="connsiteX241" fmla="*/ 298173 w 371689"/>
                  <a:gd name="connsiteY241" fmla="*/ 364435 h 993944"/>
                  <a:gd name="connsiteX242" fmla="*/ 295965 w 371689"/>
                  <a:gd name="connsiteY242" fmla="*/ 346765 h 993944"/>
                  <a:gd name="connsiteX243" fmla="*/ 282713 w 371689"/>
                  <a:gd name="connsiteY243" fmla="*/ 337930 h 993944"/>
                  <a:gd name="connsiteX244" fmla="*/ 273878 w 371689"/>
                  <a:gd name="connsiteY244" fmla="*/ 329095 h 993944"/>
                  <a:gd name="connsiteX245" fmla="*/ 262834 w 371689"/>
                  <a:gd name="connsiteY245" fmla="*/ 311426 h 993944"/>
                  <a:gd name="connsiteX246" fmla="*/ 256208 w 371689"/>
                  <a:gd name="connsiteY246" fmla="*/ 302591 h 993944"/>
                  <a:gd name="connsiteX247" fmla="*/ 251791 w 371689"/>
                  <a:gd name="connsiteY247" fmla="*/ 287130 h 993944"/>
                  <a:gd name="connsiteX248" fmla="*/ 249582 w 371689"/>
                  <a:gd name="connsiteY248" fmla="*/ 265043 h 993944"/>
                  <a:gd name="connsiteX249" fmla="*/ 247373 w 371689"/>
                  <a:gd name="connsiteY249" fmla="*/ 258417 h 993944"/>
                  <a:gd name="connsiteX250" fmla="*/ 245165 w 371689"/>
                  <a:gd name="connsiteY250" fmla="*/ 247374 h 993944"/>
                  <a:gd name="connsiteX251" fmla="*/ 242956 w 371689"/>
                  <a:gd name="connsiteY251" fmla="*/ 240748 h 993944"/>
                  <a:gd name="connsiteX252" fmla="*/ 240747 w 371689"/>
                  <a:gd name="connsiteY252" fmla="*/ 229704 h 993944"/>
                  <a:gd name="connsiteX253" fmla="*/ 236330 w 371689"/>
                  <a:gd name="connsiteY253" fmla="*/ 214243 h 993944"/>
                  <a:gd name="connsiteX254" fmla="*/ 236330 w 371689"/>
                  <a:gd name="connsiteY254" fmla="*/ 181113 h 993944"/>
                  <a:gd name="connsiteX255" fmla="*/ 242956 w 371689"/>
                  <a:gd name="connsiteY255" fmla="*/ 178904 h 993944"/>
                  <a:gd name="connsiteX256" fmla="*/ 254000 w 371689"/>
                  <a:gd name="connsiteY256" fmla="*/ 170069 h 993944"/>
                  <a:gd name="connsiteX257" fmla="*/ 260626 w 371689"/>
                  <a:gd name="connsiteY257" fmla="*/ 167861 h 993944"/>
                  <a:gd name="connsiteX258" fmla="*/ 271669 w 371689"/>
                  <a:gd name="connsiteY258" fmla="*/ 161235 h 993944"/>
                  <a:gd name="connsiteX259" fmla="*/ 280504 w 371689"/>
                  <a:gd name="connsiteY259" fmla="*/ 152400 h 993944"/>
                  <a:gd name="connsiteX260" fmla="*/ 295965 w 371689"/>
                  <a:gd name="connsiteY260" fmla="*/ 147982 h 993944"/>
                  <a:gd name="connsiteX261" fmla="*/ 322469 w 371689"/>
                  <a:gd name="connsiteY261" fmla="*/ 141356 h 993944"/>
                  <a:gd name="connsiteX262" fmla="*/ 351182 w 371689"/>
                  <a:gd name="connsiteY262" fmla="*/ 139148 h 993944"/>
                  <a:gd name="connsiteX263" fmla="*/ 357808 w 371689"/>
                  <a:gd name="connsiteY263" fmla="*/ 141356 h 993944"/>
                  <a:gd name="connsiteX264" fmla="*/ 371060 w 371689"/>
                  <a:gd name="connsiteY264" fmla="*/ 147982 h 993944"/>
                  <a:gd name="connsiteX265" fmla="*/ 360017 w 371689"/>
                  <a:gd name="connsiteY265" fmla="*/ 139148 h 993944"/>
                  <a:gd name="connsiteX266" fmla="*/ 353391 w 371689"/>
                  <a:gd name="connsiteY266" fmla="*/ 132521 h 993944"/>
                  <a:gd name="connsiteX267" fmla="*/ 344556 w 371689"/>
                  <a:gd name="connsiteY267" fmla="*/ 117061 h 993944"/>
                  <a:gd name="connsiteX268" fmla="*/ 340139 w 371689"/>
                  <a:gd name="connsiteY268" fmla="*/ 110435 h 993944"/>
                  <a:gd name="connsiteX269" fmla="*/ 318052 w 371689"/>
                  <a:gd name="connsiteY269" fmla="*/ 101600 h 993944"/>
                  <a:gd name="connsiteX270" fmla="*/ 309217 w 371689"/>
                  <a:gd name="connsiteY270" fmla="*/ 94974 h 993944"/>
                  <a:gd name="connsiteX271" fmla="*/ 295965 w 371689"/>
                  <a:gd name="connsiteY271" fmla="*/ 92765 h 993944"/>
                  <a:gd name="connsiteX272" fmla="*/ 287130 w 371689"/>
                  <a:gd name="connsiteY272" fmla="*/ 90556 h 993944"/>
                  <a:gd name="connsiteX273" fmla="*/ 269460 w 371689"/>
                  <a:gd name="connsiteY273" fmla="*/ 99391 h 993944"/>
                  <a:gd name="connsiteX274" fmla="*/ 262834 w 371689"/>
                  <a:gd name="connsiteY274" fmla="*/ 97182 h 993944"/>
                  <a:gd name="connsiteX275" fmla="*/ 258417 w 371689"/>
                  <a:gd name="connsiteY275" fmla="*/ 83930 h 993944"/>
                  <a:gd name="connsiteX276" fmla="*/ 247373 w 371689"/>
                  <a:gd name="connsiteY276" fmla="*/ 68469 h 993944"/>
                  <a:gd name="connsiteX277" fmla="*/ 242956 w 371689"/>
                  <a:gd name="connsiteY277" fmla="*/ 53008 h 993944"/>
                  <a:gd name="connsiteX278" fmla="*/ 240747 w 371689"/>
                  <a:gd name="connsiteY278" fmla="*/ 46382 h 993944"/>
                  <a:gd name="connsiteX279" fmla="*/ 236330 w 371689"/>
                  <a:gd name="connsiteY279" fmla="*/ 39756 h 993944"/>
                  <a:gd name="connsiteX280" fmla="*/ 231913 w 371689"/>
                  <a:gd name="connsiteY280" fmla="*/ 22087 h 993944"/>
                  <a:gd name="connsiteX281" fmla="*/ 256208 w 371689"/>
                  <a:gd name="connsiteY281" fmla="*/ 28713 h 993944"/>
                  <a:gd name="connsiteX282" fmla="*/ 276086 w 371689"/>
                  <a:gd name="connsiteY282" fmla="*/ 35339 h 993944"/>
                  <a:gd name="connsiteX283" fmla="*/ 289339 w 371689"/>
                  <a:gd name="connsiteY283" fmla="*/ 37548 h 993944"/>
                  <a:gd name="connsiteX284" fmla="*/ 300382 w 371689"/>
                  <a:gd name="connsiteY284" fmla="*/ 39756 h 993944"/>
                  <a:gd name="connsiteX285" fmla="*/ 315843 w 371689"/>
                  <a:gd name="connsiteY285" fmla="*/ 44174 h 993944"/>
                  <a:gd name="connsiteX286" fmla="*/ 331304 w 371689"/>
                  <a:gd name="connsiteY286" fmla="*/ 46382 h 993944"/>
                  <a:gd name="connsiteX287" fmla="*/ 348973 w 371689"/>
                  <a:gd name="connsiteY287" fmla="*/ 41965 h 993944"/>
                  <a:gd name="connsiteX288" fmla="*/ 351182 w 371689"/>
                  <a:gd name="connsiteY288" fmla="*/ 17669 h 993944"/>
                  <a:gd name="connsiteX289" fmla="*/ 331304 w 371689"/>
                  <a:gd name="connsiteY289" fmla="*/ 0 h 993944"/>
                  <a:gd name="connsiteX290" fmla="*/ 265043 w 371689"/>
                  <a:gd name="connsiteY290" fmla="*/ 2208 h 993944"/>
                  <a:gd name="connsiteX291" fmla="*/ 258417 w 371689"/>
                  <a:gd name="connsiteY291" fmla="*/ 4417 h 993944"/>
                  <a:gd name="connsiteX292" fmla="*/ 236330 w 371689"/>
                  <a:gd name="connsiteY292" fmla="*/ 6626 h 993944"/>
                  <a:gd name="connsiteX293" fmla="*/ 223078 w 371689"/>
                  <a:gd name="connsiteY293" fmla="*/ 13252 h 993944"/>
                  <a:gd name="connsiteX294" fmla="*/ 216452 w 371689"/>
                  <a:gd name="connsiteY294" fmla="*/ 17669 h 993944"/>
                  <a:gd name="connsiteX295" fmla="*/ 225286 w 371689"/>
                  <a:gd name="connsiteY295" fmla="*/ 0 h 99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371689" h="993944">
                    <a:moveTo>
                      <a:pt x="225286" y="0"/>
                    </a:moveTo>
                    <a:lnTo>
                      <a:pt x="225286" y="0"/>
                    </a:lnTo>
                    <a:cubicBezTo>
                      <a:pt x="223718" y="3137"/>
                      <a:pt x="218516" y="18198"/>
                      <a:pt x="212034" y="22087"/>
                    </a:cubicBezTo>
                    <a:cubicBezTo>
                      <a:pt x="210038" y="23285"/>
                      <a:pt x="207617" y="23559"/>
                      <a:pt x="205408" y="24295"/>
                    </a:cubicBezTo>
                    <a:cubicBezTo>
                      <a:pt x="203936" y="25768"/>
                      <a:pt x="203052" y="28418"/>
                      <a:pt x="200991" y="28713"/>
                    </a:cubicBezTo>
                    <a:cubicBezTo>
                      <a:pt x="191117" y="30124"/>
                      <a:pt x="189080" y="25637"/>
                      <a:pt x="183321" y="19878"/>
                    </a:cubicBezTo>
                    <a:cubicBezTo>
                      <a:pt x="177795" y="-2234"/>
                      <a:pt x="186105" y="20454"/>
                      <a:pt x="174486" y="8835"/>
                    </a:cubicBezTo>
                    <a:cubicBezTo>
                      <a:pt x="162867" y="-2784"/>
                      <a:pt x="185555" y="5526"/>
                      <a:pt x="163443" y="0"/>
                    </a:cubicBezTo>
                    <a:cubicBezTo>
                      <a:pt x="136121" y="5463"/>
                      <a:pt x="169403" y="-4823"/>
                      <a:pt x="150191" y="19878"/>
                    </a:cubicBezTo>
                    <a:cubicBezTo>
                      <a:pt x="147442" y="23413"/>
                      <a:pt x="141284" y="21001"/>
                      <a:pt x="136939" y="22087"/>
                    </a:cubicBezTo>
                    <a:cubicBezTo>
                      <a:pt x="132421" y="23216"/>
                      <a:pt x="128338" y="26302"/>
                      <a:pt x="123686" y="26504"/>
                    </a:cubicBezTo>
                    <a:lnTo>
                      <a:pt x="72886" y="28713"/>
                    </a:lnTo>
                    <a:cubicBezTo>
                      <a:pt x="69000" y="40376"/>
                      <a:pt x="68741" y="34048"/>
                      <a:pt x="83930" y="44174"/>
                    </a:cubicBezTo>
                    <a:cubicBezTo>
                      <a:pt x="86139" y="45646"/>
                      <a:pt x="88038" y="47751"/>
                      <a:pt x="90556" y="48591"/>
                    </a:cubicBezTo>
                    <a:cubicBezTo>
                      <a:pt x="104201" y="53140"/>
                      <a:pt x="94865" y="50568"/>
                      <a:pt x="119269" y="53008"/>
                    </a:cubicBezTo>
                    <a:cubicBezTo>
                      <a:pt x="133994" y="52272"/>
                      <a:pt x="148824" y="52707"/>
                      <a:pt x="163443" y="50800"/>
                    </a:cubicBezTo>
                    <a:cubicBezTo>
                      <a:pt x="166075" y="50457"/>
                      <a:pt x="167643" y="47460"/>
                      <a:pt x="170069" y="46382"/>
                    </a:cubicBezTo>
                    <a:cubicBezTo>
                      <a:pt x="174324" y="44491"/>
                      <a:pt x="183321" y="41965"/>
                      <a:pt x="183321" y="41965"/>
                    </a:cubicBezTo>
                    <a:cubicBezTo>
                      <a:pt x="189211" y="42701"/>
                      <a:pt x="196794" y="39977"/>
                      <a:pt x="200991" y="44174"/>
                    </a:cubicBezTo>
                    <a:cubicBezTo>
                      <a:pt x="204158" y="47341"/>
                      <a:pt x="199754" y="53054"/>
                      <a:pt x="198782" y="57426"/>
                    </a:cubicBezTo>
                    <a:cubicBezTo>
                      <a:pt x="196561" y="67417"/>
                      <a:pt x="196920" y="61149"/>
                      <a:pt x="192156" y="70678"/>
                    </a:cubicBezTo>
                    <a:cubicBezTo>
                      <a:pt x="191115" y="72760"/>
                      <a:pt x="190683" y="75095"/>
                      <a:pt x="189947" y="77304"/>
                    </a:cubicBezTo>
                    <a:cubicBezTo>
                      <a:pt x="190683" y="79513"/>
                      <a:pt x="190510" y="82284"/>
                      <a:pt x="192156" y="83930"/>
                    </a:cubicBezTo>
                    <a:cubicBezTo>
                      <a:pt x="193802" y="85576"/>
                      <a:pt x="196786" y="84941"/>
                      <a:pt x="198782" y="86139"/>
                    </a:cubicBezTo>
                    <a:cubicBezTo>
                      <a:pt x="200568" y="87210"/>
                      <a:pt x="201727" y="89084"/>
                      <a:pt x="203200" y="90556"/>
                    </a:cubicBezTo>
                    <a:cubicBezTo>
                      <a:pt x="201573" y="95436"/>
                      <a:pt x="200531" y="105143"/>
                      <a:pt x="194365" y="108226"/>
                    </a:cubicBezTo>
                    <a:cubicBezTo>
                      <a:pt x="190200" y="110308"/>
                      <a:pt x="181113" y="112643"/>
                      <a:pt x="181113" y="112643"/>
                    </a:cubicBezTo>
                    <a:cubicBezTo>
                      <a:pt x="179640" y="114116"/>
                      <a:pt x="178481" y="115990"/>
                      <a:pt x="176695" y="117061"/>
                    </a:cubicBezTo>
                    <a:cubicBezTo>
                      <a:pt x="170349" y="120868"/>
                      <a:pt x="149185" y="121389"/>
                      <a:pt x="147982" y="121478"/>
                    </a:cubicBezTo>
                    <a:cubicBezTo>
                      <a:pt x="135479" y="122404"/>
                      <a:pt x="122950" y="122951"/>
                      <a:pt x="110434" y="123687"/>
                    </a:cubicBezTo>
                    <a:cubicBezTo>
                      <a:pt x="108225" y="125159"/>
                      <a:pt x="104183" y="125476"/>
                      <a:pt x="103808" y="128104"/>
                    </a:cubicBezTo>
                    <a:cubicBezTo>
                      <a:pt x="102248" y="139029"/>
                      <a:pt x="108482" y="139233"/>
                      <a:pt x="114852" y="141356"/>
                    </a:cubicBezTo>
                    <a:cubicBezTo>
                      <a:pt x="116324" y="142829"/>
                      <a:pt x="117406" y="144843"/>
                      <a:pt x="119269" y="145774"/>
                    </a:cubicBezTo>
                    <a:cubicBezTo>
                      <a:pt x="136910" y="154595"/>
                      <a:pt x="162094" y="151599"/>
                      <a:pt x="178904" y="152400"/>
                    </a:cubicBezTo>
                    <a:cubicBezTo>
                      <a:pt x="181113" y="153872"/>
                      <a:pt x="183872" y="154744"/>
                      <a:pt x="185530" y="156817"/>
                    </a:cubicBezTo>
                    <a:cubicBezTo>
                      <a:pt x="194098" y="167526"/>
                      <a:pt x="179908" y="160832"/>
                      <a:pt x="194365" y="165652"/>
                    </a:cubicBezTo>
                    <a:cubicBezTo>
                      <a:pt x="207430" y="178717"/>
                      <a:pt x="200233" y="169248"/>
                      <a:pt x="207617" y="198782"/>
                    </a:cubicBezTo>
                    <a:cubicBezTo>
                      <a:pt x="208658" y="202947"/>
                      <a:pt x="212467" y="205918"/>
                      <a:pt x="214243" y="209826"/>
                    </a:cubicBezTo>
                    <a:cubicBezTo>
                      <a:pt x="216170" y="214065"/>
                      <a:pt x="218660" y="223078"/>
                      <a:pt x="218660" y="223078"/>
                    </a:cubicBezTo>
                    <a:cubicBezTo>
                      <a:pt x="199702" y="229398"/>
                      <a:pt x="229879" y="219721"/>
                      <a:pt x="198782" y="227495"/>
                    </a:cubicBezTo>
                    <a:cubicBezTo>
                      <a:pt x="194265" y="228624"/>
                      <a:pt x="185530" y="231913"/>
                      <a:pt x="185530" y="231913"/>
                    </a:cubicBezTo>
                    <a:cubicBezTo>
                      <a:pt x="183321" y="231177"/>
                      <a:pt x="181163" y="230269"/>
                      <a:pt x="178904" y="229704"/>
                    </a:cubicBezTo>
                    <a:cubicBezTo>
                      <a:pt x="175262" y="228793"/>
                      <a:pt x="171375" y="228813"/>
                      <a:pt x="167860" y="227495"/>
                    </a:cubicBezTo>
                    <a:cubicBezTo>
                      <a:pt x="165375" y="226563"/>
                      <a:pt x="163674" y="224124"/>
                      <a:pt x="161234" y="223078"/>
                    </a:cubicBezTo>
                    <a:cubicBezTo>
                      <a:pt x="158444" y="221882"/>
                      <a:pt x="155319" y="221703"/>
                      <a:pt x="152400" y="220869"/>
                    </a:cubicBezTo>
                    <a:cubicBezTo>
                      <a:pt x="150161" y="220229"/>
                      <a:pt x="148085" y="218933"/>
                      <a:pt x="145773" y="218661"/>
                    </a:cubicBezTo>
                    <a:cubicBezTo>
                      <a:pt x="135510" y="217454"/>
                      <a:pt x="125150" y="217310"/>
                      <a:pt x="114852" y="216452"/>
                    </a:cubicBezTo>
                    <a:cubicBezTo>
                      <a:pt x="107479" y="215837"/>
                      <a:pt x="100127" y="214979"/>
                      <a:pt x="92765" y="214243"/>
                    </a:cubicBezTo>
                    <a:cubicBezTo>
                      <a:pt x="89820" y="212771"/>
                      <a:pt x="87024" y="210951"/>
                      <a:pt x="83930" y="209826"/>
                    </a:cubicBezTo>
                    <a:cubicBezTo>
                      <a:pt x="71978" y="205480"/>
                      <a:pt x="67227" y="205201"/>
                      <a:pt x="55217" y="203200"/>
                    </a:cubicBezTo>
                    <a:cubicBezTo>
                      <a:pt x="52272" y="203936"/>
                      <a:pt x="48066" y="202882"/>
                      <a:pt x="46382" y="205408"/>
                    </a:cubicBezTo>
                    <a:cubicBezTo>
                      <a:pt x="45227" y="207141"/>
                      <a:pt x="48937" y="208895"/>
                      <a:pt x="50800" y="209826"/>
                    </a:cubicBezTo>
                    <a:cubicBezTo>
                      <a:pt x="54965" y="211908"/>
                      <a:pt x="59635" y="212771"/>
                      <a:pt x="64052" y="214243"/>
                    </a:cubicBezTo>
                    <a:cubicBezTo>
                      <a:pt x="66261" y="214979"/>
                      <a:pt x="68596" y="215411"/>
                      <a:pt x="70678" y="216452"/>
                    </a:cubicBezTo>
                    <a:cubicBezTo>
                      <a:pt x="73623" y="217924"/>
                      <a:pt x="76456" y="219646"/>
                      <a:pt x="79513" y="220869"/>
                    </a:cubicBezTo>
                    <a:cubicBezTo>
                      <a:pt x="83836" y="222598"/>
                      <a:pt x="88348" y="223815"/>
                      <a:pt x="92765" y="225287"/>
                    </a:cubicBezTo>
                    <a:lnTo>
                      <a:pt x="99391" y="227495"/>
                    </a:lnTo>
                    <a:cubicBezTo>
                      <a:pt x="102336" y="230440"/>
                      <a:pt x="105669" y="233042"/>
                      <a:pt x="108226" y="236330"/>
                    </a:cubicBezTo>
                    <a:cubicBezTo>
                      <a:pt x="110862" y="239719"/>
                      <a:pt x="112390" y="243857"/>
                      <a:pt x="114852" y="247374"/>
                    </a:cubicBezTo>
                    <a:cubicBezTo>
                      <a:pt x="117555" y="251236"/>
                      <a:pt x="120741" y="254736"/>
                      <a:pt x="123686" y="258417"/>
                    </a:cubicBezTo>
                    <a:cubicBezTo>
                      <a:pt x="133742" y="288580"/>
                      <a:pt x="122771" y="257755"/>
                      <a:pt x="132521" y="280504"/>
                    </a:cubicBezTo>
                    <a:cubicBezTo>
                      <a:pt x="133438" y="282644"/>
                      <a:pt x="132836" y="285777"/>
                      <a:pt x="134730" y="287130"/>
                    </a:cubicBezTo>
                    <a:cubicBezTo>
                      <a:pt x="140059" y="290936"/>
                      <a:pt x="155095" y="292733"/>
                      <a:pt x="161234" y="293756"/>
                    </a:cubicBezTo>
                    <a:cubicBezTo>
                      <a:pt x="158289" y="295229"/>
                      <a:pt x="155139" y="296348"/>
                      <a:pt x="152400" y="298174"/>
                    </a:cubicBezTo>
                    <a:cubicBezTo>
                      <a:pt x="147825" y="301224"/>
                      <a:pt x="146944" y="304993"/>
                      <a:pt x="143565" y="309217"/>
                    </a:cubicBezTo>
                    <a:cubicBezTo>
                      <a:pt x="142264" y="310843"/>
                      <a:pt x="140773" y="312334"/>
                      <a:pt x="139147" y="313635"/>
                    </a:cubicBezTo>
                    <a:cubicBezTo>
                      <a:pt x="128600" y="322072"/>
                      <a:pt x="136779" y="314819"/>
                      <a:pt x="125895" y="320261"/>
                    </a:cubicBezTo>
                    <a:cubicBezTo>
                      <a:pt x="108769" y="328824"/>
                      <a:pt x="129298" y="321335"/>
                      <a:pt x="112643" y="326887"/>
                    </a:cubicBezTo>
                    <a:cubicBezTo>
                      <a:pt x="115588" y="329096"/>
                      <a:pt x="118482" y="331373"/>
                      <a:pt x="121478" y="333513"/>
                    </a:cubicBezTo>
                    <a:cubicBezTo>
                      <a:pt x="137870" y="345221"/>
                      <a:pt x="131843" y="338138"/>
                      <a:pt x="167860" y="340139"/>
                    </a:cubicBezTo>
                    <a:cubicBezTo>
                      <a:pt x="170805" y="340875"/>
                      <a:pt x="173980" y="340990"/>
                      <a:pt x="176695" y="342348"/>
                    </a:cubicBezTo>
                    <a:cubicBezTo>
                      <a:pt x="178558" y="343279"/>
                      <a:pt x="179864" y="345099"/>
                      <a:pt x="181113" y="346765"/>
                    </a:cubicBezTo>
                    <a:cubicBezTo>
                      <a:pt x="196101" y="366749"/>
                      <a:pt x="184232" y="354302"/>
                      <a:pt x="194365" y="364435"/>
                    </a:cubicBezTo>
                    <a:cubicBezTo>
                      <a:pt x="199338" y="384330"/>
                      <a:pt x="192034" y="360550"/>
                      <a:pt x="207617" y="386521"/>
                    </a:cubicBezTo>
                    <a:cubicBezTo>
                      <a:pt x="209179" y="389124"/>
                      <a:pt x="208630" y="392566"/>
                      <a:pt x="209826" y="395356"/>
                    </a:cubicBezTo>
                    <a:cubicBezTo>
                      <a:pt x="210872" y="397796"/>
                      <a:pt x="213056" y="399608"/>
                      <a:pt x="214243" y="401982"/>
                    </a:cubicBezTo>
                    <a:cubicBezTo>
                      <a:pt x="215284" y="404064"/>
                      <a:pt x="215812" y="406369"/>
                      <a:pt x="216452" y="408608"/>
                    </a:cubicBezTo>
                    <a:cubicBezTo>
                      <a:pt x="217286" y="411527"/>
                      <a:pt x="217303" y="414728"/>
                      <a:pt x="218660" y="417443"/>
                    </a:cubicBezTo>
                    <a:cubicBezTo>
                      <a:pt x="219591" y="419306"/>
                      <a:pt x="221605" y="420388"/>
                      <a:pt x="223078" y="421861"/>
                    </a:cubicBezTo>
                    <a:cubicBezTo>
                      <a:pt x="222342" y="425542"/>
                      <a:pt x="222422" y="429487"/>
                      <a:pt x="220869" y="432904"/>
                    </a:cubicBezTo>
                    <a:cubicBezTo>
                      <a:pt x="218672" y="437737"/>
                      <a:pt x="212034" y="446156"/>
                      <a:pt x="212034" y="446156"/>
                    </a:cubicBezTo>
                    <a:lnTo>
                      <a:pt x="203200" y="472661"/>
                    </a:lnTo>
                    <a:cubicBezTo>
                      <a:pt x="201947" y="476422"/>
                      <a:pt x="200883" y="480342"/>
                      <a:pt x="198782" y="483704"/>
                    </a:cubicBezTo>
                    <a:cubicBezTo>
                      <a:pt x="197126" y="486353"/>
                      <a:pt x="194074" y="487864"/>
                      <a:pt x="192156" y="490330"/>
                    </a:cubicBezTo>
                    <a:cubicBezTo>
                      <a:pt x="186499" y="497603"/>
                      <a:pt x="185413" y="504731"/>
                      <a:pt x="176695" y="508000"/>
                    </a:cubicBezTo>
                    <a:cubicBezTo>
                      <a:pt x="173180" y="509318"/>
                      <a:pt x="169294" y="509298"/>
                      <a:pt x="165652" y="510208"/>
                    </a:cubicBezTo>
                    <a:cubicBezTo>
                      <a:pt x="163393" y="510773"/>
                      <a:pt x="161285" y="511852"/>
                      <a:pt x="159026" y="512417"/>
                    </a:cubicBezTo>
                    <a:cubicBezTo>
                      <a:pt x="155384" y="513328"/>
                      <a:pt x="151624" y="513715"/>
                      <a:pt x="147982" y="514626"/>
                    </a:cubicBezTo>
                    <a:cubicBezTo>
                      <a:pt x="145723" y="515191"/>
                      <a:pt x="143615" y="516270"/>
                      <a:pt x="141356" y="516835"/>
                    </a:cubicBezTo>
                    <a:cubicBezTo>
                      <a:pt x="137714" y="517745"/>
                      <a:pt x="133994" y="518307"/>
                      <a:pt x="130313" y="519043"/>
                    </a:cubicBezTo>
                    <a:cubicBezTo>
                      <a:pt x="126204" y="523152"/>
                      <a:pt x="124842" y="525091"/>
                      <a:pt x="119269" y="527878"/>
                    </a:cubicBezTo>
                    <a:cubicBezTo>
                      <a:pt x="117187" y="528919"/>
                      <a:pt x="114852" y="529351"/>
                      <a:pt x="112643" y="530087"/>
                    </a:cubicBezTo>
                    <a:cubicBezTo>
                      <a:pt x="110434" y="533032"/>
                      <a:pt x="108845" y="536565"/>
                      <a:pt x="106017" y="538921"/>
                    </a:cubicBezTo>
                    <a:cubicBezTo>
                      <a:pt x="104228" y="540411"/>
                      <a:pt x="101473" y="540089"/>
                      <a:pt x="99391" y="541130"/>
                    </a:cubicBezTo>
                    <a:cubicBezTo>
                      <a:pt x="82273" y="549690"/>
                      <a:pt x="102786" y="542209"/>
                      <a:pt x="86139" y="547756"/>
                    </a:cubicBezTo>
                    <a:cubicBezTo>
                      <a:pt x="83930" y="549229"/>
                      <a:pt x="81939" y="551096"/>
                      <a:pt x="79513" y="552174"/>
                    </a:cubicBezTo>
                    <a:cubicBezTo>
                      <a:pt x="54547" y="563270"/>
                      <a:pt x="27006" y="557900"/>
                      <a:pt x="0" y="558800"/>
                    </a:cubicBezTo>
                    <a:cubicBezTo>
                      <a:pt x="31504" y="569300"/>
                      <a:pt x="-1286" y="558747"/>
                      <a:pt x="22086" y="565426"/>
                    </a:cubicBezTo>
                    <a:cubicBezTo>
                      <a:pt x="24325" y="566066"/>
                      <a:pt x="26400" y="567363"/>
                      <a:pt x="28713" y="567635"/>
                    </a:cubicBezTo>
                    <a:cubicBezTo>
                      <a:pt x="38975" y="568842"/>
                      <a:pt x="49327" y="569107"/>
                      <a:pt x="59634" y="569843"/>
                    </a:cubicBezTo>
                    <a:cubicBezTo>
                      <a:pt x="68807" y="572901"/>
                      <a:pt x="67236" y="573526"/>
                      <a:pt x="79513" y="569843"/>
                    </a:cubicBezTo>
                    <a:cubicBezTo>
                      <a:pt x="82666" y="568897"/>
                      <a:pt x="85171" y="566292"/>
                      <a:pt x="88347" y="565426"/>
                    </a:cubicBezTo>
                    <a:cubicBezTo>
                      <a:pt x="93370" y="564056"/>
                      <a:pt x="98654" y="563953"/>
                      <a:pt x="103808" y="563217"/>
                    </a:cubicBezTo>
                    <a:cubicBezTo>
                      <a:pt x="105281" y="561745"/>
                      <a:pt x="106440" y="559871"/>
                      <a:pt x="108226" y="558800"/>
                    </a:cubicBezTo>
                    <a:cubicBezTo>
                      <a:pt x="110222" y="557602"/>
                      <a:pt x="112712" y="557508"/>
                      <a:pt x="114852" y="556591"/>
                    </a:cubicBezTo>
                    <a:cubicBezTo>
                      <a:pt x="117878" y="555294"/>
                      <a:pt x="120741" y="553646"/>
                      <a:pt x="123686" y="552174"/>
                    </a:cubicBezTo>
                    <a:cubicBezTo>
                      <a:pt x="136202" y="552910"/>
                      <a:pt x="150020" y="548775"/>
                      <a:pt x="161234" y="554382"/>
                    </a:cubicBezTo>
                    <a:cubicBezTo>
                      <a:pt x="165890" y="556710"/>
                      <a:pt x="159957" y="564721"/>
                      <a:pt x="159026" y="569843"/>
                    </a:cubicBezTo>
                    <a:cubicBezTo>
                      <a:pt x="158478" y="572857"/>
                      <a:pt x="153497" y="591656"/>
                      <a:pt x="152400" y="591930"/>
                    </a:cubicBezTo>
                    <a:cubicBezTo>
                      <a:pt x="125024" y="598775"/>
                      <a:pt x="167955" y="587801"/>
                      <a:pt x="130313" y="598556"/>
                    </a:cubicBezTo>
                    <a:cubicBezTo>
                      <a:pt x="124475" y="600224"/>
                      <a:pt x="112643" y="602974"/>
                      <a:pt x="112643" y="602974"/>
                    </a:cubicBezTo>
                    <a:cubicBezTo>
                      <a:pt x="111171" y="605183"/>
                      <a:pt x="110103" y="607723"/>
                      <a:pt x="108226" y="609600"/>
                    </a:cubicBezTo>
                    <a:cubicBezTo>
                      <a:pt x="102316" y="615510"/>
                      <a:pt x="101555" y="611875"/>
                      <a:pt x="97182" y="618435"/>
                    </a:cubicBezTo>
                    <a:cubicBezTo>
                      <a:pt x="91470" y="627003"/>
                      <a:pt x="94678" y="626659"/>
                      <a:pt x="88347" y="633895"/>
                    </a:cubicBezTo>
                    <a:cubicBezTo>
                      <a:pt x="88319" y="633927"/>
                      <a:pt x="75990" y="646252"/>
                      <a:pt x="72886" y="649356"/>
                    </a:cubicBezTo>
                    <a:cubicBezTo>
                      <a:pt x="71240" y="651002"/>
                      <a:pt x="68440" y="650748"/>
                      <a:pt x="66260" y="651565"/>
                    </a:cubicBezTo>
                    <a:cubicBezTo>
                      <a:pt x="62548" y="652957"/>
                      <a:pt x="58763" y="654209"/>
                      <a:pt x="55217" y="655982"/>
                    </a:cubicBezTo>
                    <a:cubicBezTo>
                      <a:pt x="49647" y="658767"/>
                      <a:pt x="48281" y="660710"/>
                      <a:pt x="44173" y="664817"/>
                    </a:cubicBezTo>
                    <a:cubicBezTo>
                      <a:pt x="46382" y="665553"/>
                      <a:pt x="48486" y="667283"/>
                      <a:pt x="50800" y="667026"/>
                    </a:cubicBezTo>
                    <a:cubicBezTo>
                      <a:pt x="55428" y="666512"/>
                      <a:pt x="59635" y="664080"/>
                      <a:pt x="64052" y="662608"/>
                    </a:cubicBezTo>
                    <a:lnTo>
                      <a:pt x="70678" y="660400"/>
                    </a:lnTo>
                    <a:cubicBezTo>
                      <a:pt x="76438" y="658481"/>
                      <a:pt x="88347" y="655982"/>
                      <a:pt x="88347" y="655982"/>
                    </a:cubicBezTo>
                    <a:cubicBezTo>
                      <a:pt x="92028" y="652301"/>
                      <a:pt x="94452" y="646585"/>
                      <a:pt x="99391" y="644939"/>
                    </a:cubicBezTo>
                    <a:cubicBezTo>
                      <a:pt x="101600" y="644203"/>
                      <a:pt x="103758" y="643295"/>
                      <a:pt x="106017" y="642730"/>
                    </a:cubicBezTo>
                    <a:cubicBezTo>
                      <a:pt x="109659" y="641819"/>
                      <a:pt x="113395" y="641335"/>
                      <a:pt x="117060" y="640521"/>
                    </a:cubicBezTo>
                    <a:cubicBezTo>
                      <a:pt x="120023" y="639863"/>
                      <a:pt x="122950" y="639049"/>
                      <a:pt x="125895" y="638313"/>
                    </a:cubicBezTo>
                    <a:cubicBezTo>
                      <a:pt x="128104" y="636840"/>
                      <a:pt x="129869" y="633774"/>
                      <a:pt x="132521" y="633895"/>
                    </a:cubicBezTo>
                    <a:cubicBezTo>
                      <a:pt x="146668" y="634538"/>
                      <a:pt x="161252" y="635479"/>
                      <a:pt x="174486" y="640521"/>
                    </a:cubicBezTo>
                    <a:cubicBezTo>
                      <a:pt x="178191" y="641933"/>
                      <a:pt x="177512" y="647853"/>
                      <a:pt x="178904" y="651565"/>
                    </a:cubicBezTo>
                    <a:cubicBezTo>
                      <a:pt x="182692" y="661666"/>
                      <a:pt x="180024" y="656047"/>
                      <a:pt x="183321" y="669235"/>
                    </a:cubicBezTo>
                    <a:cubicBezTo>
                      <a:pt x="183886" y="671494"/>
                      <a:pt x="184890" y="673622"/>
                      <a:pt x="185530" y="675861"/>
                    </a:cubicBezTo>
                    <a:cubicBezTo>
                      <a:pt x="186364" y="678780"/>
                      <a:pt x="187003" y="681750"/>
                      <a:pt x="187739" y="684695"/>
                    </a:cubicBezTo>
                    <a:cubicBezTo>
                      <a:pt x="187003" y="689113"/>
                      <a:pt x="188479" y="694577"/>
                      <a:pt x="185530" y="697948"/>
                    </a:cubicBezTo>
                    <a:cubicBezTo>
                      <a:pt x="182299" y="701640"/>
                      <a:pt x="163146" y="703658"/>
                      <a:pt x="159026" y="704574"/>
                    </a:cubicBezTo>
                    <a:cubicBezTo>
                      <a:pt x="156753" y="705079"/>
                      <a:pt x="154609" y="706046"/>
                      <a:pt x="152400" y="706782"/>
                    </a:cubicBezTo>
                    <a:cubicBezTo>
                      <a:pt x="150191" y="708255"/>
                      <a:pt x="145773" y="708545"/>
                      <a:pt x="145773" y="711200"/>
                    </a:cubicBezTo>
                    <a:cubicBezTo>
                      <a:pt x="145773" y="713528"/>
                      <a:pt x="150317" y="712367"/>
                      <a:pt x="152400" y="713408"/>
                    </a:cubicBezTo>
                    <a:cubicBezTo>
                      <a:pt x="154774" y="714595"/>
                      <a:pt x="156817" y="716353"/>
                      <a:pt x="159026" y="717826"/>
                    </a:cubicBezTo>
                    <a:cubicBezTo>
                      <a:pt x="159762" y="720035"/>
                      <a:pt x="160036" y="722456"/>
                      <a:pt x="161234" y="724452"/>
                    </a:cubicBezTo>
                    <a:cubicBezTo>
                      <a:pt x="167369" y="734676"/>
                      <a:pt x="164915" y="722242"/>
                      <a:pt x="167860" y="735495"/>
                    </a:cubicBezTo>
                    <a:cubicBezTo>
                      <a:pt x="168831" y="739867"/>
                      <a:pt x="169268" y="744342"/>
                      <a:pt x="170069" y="748748"/>
                    </a:cubicBezTo>
                    <a:cubicBezTo>
                      <a:pt x="171937" y="759020"/>
                      <a:pt x="172125" y="759179"/>
                      <a:pt x="174486" y="768626"/>
                    </a:cubicBezTo>
                    <a:cubicBezTo>
                      <a:pt x="172277" y="771571"/>
                      <a:pt x="170463" y="774858"/>
                      <a:pt x="167860" y="777461"/>
                    </a:cubicBezTo>
                    <a:cubicBezTo>
                      <a:pt x="165983" y="779338"/>
                      <a:pt x="162706" y="779669"/>
                      <a:pt x="161234" y="781878"/>
                    </a:cubicBezTo>
                    <a:cubicBezTo>
                      <a:pt x="159550" y="784404"/>
                      <a:pt x="160222" y="787923"/>
                      <a:pt x="159026" y="790713"/>
                    </a:cubicBezTo>
                    <a:cubicBezTo>
                      <a:pt x="157980" y="793153"/>
                      <a:pt x="156081" y="795130"/>
                      <a:pt x="154608" y="797339"/>
                    </a:cubicBezTo>
                    <a:cubicBezTo>
                      <a:pt x="155344" y="801756"/>
                      <a:pt x="155939" y="806200"/>
                      <a:pt x="156817" y="810591"/>
                    </a:cubicBezTo>
                    <a:cubicBezTo>
                      <a:pt x="157412" y="813568"/>
                      <a:pt x="159026" y="816390"/>
                      <a:pt x="159026" y="819426"/>
                    </a:cubicBezTo>
                    <a:cubicBezTo>
                      <a:pt x="159026" y="837846"/>
                      <a:pt x="158591" y="856308"/>
                      <a:pt x="156817" y="874643"/>
                    </a:cubicBezTo>
                    <a:cubicBezTo>
                      <a:pt x="156368" y="879278"/>
                      <a:pt x="155692" y="884603"/>
                      <a:pt x="152400" y="887895"/>
                    </a:cubicBezTo>
                    <a:cubicBezTo>
                      <a:pt x="131092" y="909203"/>
                      <a:pt x="150149" y="893439"/>
                      <a:pt x="134730" y="901148"/>
                    </a:cubicBezTo>
                    <a:cubicBezTo>
                      <a:pt x="132356" y="902335"/>
                      <a:pt x="130177" y="903907"/>
                      <a:pt x="128104" y="905565"/>
                    </a:cubicBezTo>
                    <a:cubicBezTo>
                      <a:pt x="126478" y="906866"/>
                      <a:pt x="125549" y="909051"/>
                      <a:pt x="123686" y="909982"/>
                    </a:cubicBezTo>
                    <a:cubicBezTo>
                      <a:pt x="119521" y="912064"/>
                      <a:pt x="114851" y="912927"/>
                      <a:pt x="110434" y="914400"/>
                    </a:cubicBezTo>
                    <a:cubicBezTo>
                      <a:pt x="103943" y="916564"/>
                      <a:pt x="104220" y="919613"/>
                      <a:pt x="99391" y="923235"/>
                    </a:cubicBezTo>
                    <a:cubicBezTo>
                      <a:pt x="87242" y="932347"/>
                      <a:pt x="89842" y="930834"/>
                      <a:pt x="79513" y="934278"/>
                    </a:cubicBezTo>
                    <a:cubicBezTo>
                      <a:pt x="78040" y="935750"/>
                      <a:pt x="76396" y="937069"/>
                      <a:pt x="75095" y="938695"/>
                    </a:cubicBezTo>
                    <a:cubicBezTo>
                      <a:pt x="73437" y="940768"/>
                      <a:pt x="72555" y="943444"/>
                      <a:pt x="70678" y="945321"/>
                    </a:cubicBezTo>
                    <a:cubicBezTo>
                      <a:pt x="59202" y="956798"/>
                      <a:pt x="68375" y="943231"/>
                      <a:pt x="59634" y="954156"/>
                    </a:cubicBezTo>
                    <a:cubicBezTo>
                      <a:pt x="46239" y="970898"/>
                      <a:pt x="62798" y="951090"/>
                      <a:pt x="53008" y="967408"/>
                    </a:cubicBezTo>
                    <a:cubicBezTo>
                      <a:pt x="51937" y="969194"/>
                      <a:pt x="50063" y="970353"/>
                      <a:pt x="48591" y="971826"/>
                    </a:cubicBezTo>
                    <a:lnTo>
                      <a:pt x="44173" y="985078"/>
                    </a:lnTo>
                    <a:lnTo>
                      <a:pt x="41965" y="991704"/>
                    </a:lnTo>
                    <a:cubicBezTo>
                      <a:pt x="44174" y="992440"/>
                      <a:pt x="46281" y="994202"/>
                      <a:pt x="48591" y="993913"/>
                    </a:cubicBezTo>
                    <a:cubicBezTo>
                      <a:pt x="60140" y="992469"/>
                      <a:pt x="65173" y="983956"/>
                      <a:pt x="72886" y="976243"/>
                    </a:cubicBezTo>
                    <a:lnTo>
                      <a:pt x="77304" y="971826"/>
                    </a:lnTo>
                    <a:cubicBezTo>
                      <a:pt x="79038" y="968358"/>
                      <a:pt x="83015" y="959489"/>
                      <a:pt x="86139" y="956365"/>
                    </a:cubicBezTo>
                    <a:cubicBezTo>
                      <a:pt x="88016" y="954488"/>
                      <a:pt x="90605" y="953491"/>
                      <a:pt x="92765" y="951948"/>
                    </a:cubicBezTo>
                    <a:cubicBezTo>
                      <a:pt x="95105" y="950276"/>
                      <a:pt x="104751" y="942642"/>
                      <a:pt x="108226" y="940904"/>
                    </a:cubicBezTo>
                    <a:cubicBezTo>
                      <a:pt x="110308" y="939863"/>
                      <a:pt x="112770" y="939736"/>
                      <a:pt x="114852" y="938695"/>
                    </a:cubicBezTo>
                    <a:cubicBezTo>
                      <a:pt x="121691" y="935275"/>
                      <a:pt x="123307" y="931656"/>
                      <a:pt x="130313" y="927652"/>
                    </a:cubicBezTo>
                    <a:cubicBezTo>
                      <a:pt x="132334" y="926497"/>
                      <a:pt x="134730" y="926179"/>
                      <a:pt x="136939" y="925443"/>
                    </a:cubicBezTo>
                    <a:cubicBezTo>
                      <a:pt x="170069" y="926179"/>
                      <a:pt x="203256" y="925585"/>
                      <a:pt x="236330" y="927652"/>
                    </a:cubicBezTo>
                    <a:cubicBezTo>
                      <a:pt x="247949" y="928378"/>
                      <a:pt x="239436" y="933921"/>
                      <a:pt x="245165" y="938695"/>
                    </a:cubicBezTo>
                    <a:cubicBezTo>
                      <a:pt x="246930" y="940166"/>
                      <a:pt x="259164" y="944098"/>
                      <a:pt x="262834" y="945321"/>
                    </a:cubicBezTo>
                    <a:cubicBezTo>
                      <a:pt x="270196" y="943849"/>
                      <a:pt x="279612" y="946213"/>
                      <a:pt x="284921" y="940904"/>
                    </a:cubicBezTo>
                    <a:cubicBezTo>
                      <a:pt x="287549" y="938276"/>
                      <a:pt x="278592" y="924033"/>
                      <a:pt x="276086" y="921026"/>
                    </a:cubicBezTo>
                    <a:cubicBezTo>
                      <a:pt x="274086" y="918626"/>
                      <a:pt x="272059" y="916133"/>
                      <a:pt x="269460" y="914400"/>
                    </a:cubicBezTo>
                    <a:cubicBezTo>
                      <a:pt x="267523" y="913109"/>
                      <a:pt x="265043" y="912927"/>
                      <a:pt x="262834" y="912191"/>
                    </a:cubicBezTo>
                    <a:cubicBezTo>
                      <a:pt x="261362" y="909982"/>
                      <a:pt x="260294" y="907442"/>
                      <a:pt x="258417" y="905565"/>
                    </a:cubicBezTo>
                    <a:cubicBezTo>
                      <a:pt x="256540" y="903688"/>
                      <a:pt x="253062" y="903478"/>
                      <a:pt x="251791" y="901148"/>
                    </a:cubicBezTo>
                    <a:cubicBezTo>
                      <a:pt x="248446" y="895016"/>
                      <a:pt x="247374" y="887895"/>
                      <a:pt x="245165" y="881269"/>
                    </a:cubicBezTo>
                    <a:cubicBezTo>
                      <a:pt x="244326" y="878751"/>
                      <a:pt x="242220" y="876852"/>
                      <a:pt x="240747" y="874643"/>
                    </a:cubicBezTo>
                    <a:cubicBezTo>
                      <a:pt x="232698" y="850489"/>
                      <a:pt x="245534" y="887068"/>
                      <a:pt x="234121" y="861391"/>
                    </a:cubicBezTo>
                    <a:cubicBezTo>
                      <a:pt x="229924" y="851947"/>
                      <a:pt x="230064" y="848296"/>
                      <a:pt x="227495" y="839304"/>
                    </a:cubicBezTo>
                    <a:cubicBezTo>
                      <a:pt x="226855" y="837065"/>
                      <a:pt x="226441" y="834699"/>
                      <a:pt x="225286" y="832678"/>
                    </a:cubicBezTo>
                    <a:cubicBezTo>
                      <a:pt x="223460" y="829482"/>
                      <a:pt x="220869" y="826788"/>
                      <a:pt x="218660" y="823843"/>
                    </a:cubicBezTo>
                    <a:cubicBezTo>
                      <a:pt x="213404" y="808073"/>
                      <a:pt x="216826" y="814465"/>
                      <a:pt x="209826" y="803965"/>
                    </a:cubicBezTo>
                    <a:cubicBezTo>
                      <a:pt x="202635" y="775202"/>
                      <a:pt x="200321" y="786101"/>
                      <a:pt x="205408" y="770835"/>
                    </a:cubicBezTo>
                    <a:cubicBezTo>
                      <a:pt x="206144" y="762000"/>
                      <a:pt x="206985" y="753173"/>
                      <a:pt x="207617" y="744330"/>
                    </a:cubicBezTo>
                    <a:cubicBezTo>
                      <a:pt x="210399" y="705383"/>
                      <a:pt x="206010" y="720442"/>
                      <a:pt x="212034" y="702365"/>
                    </a:cubicBezTo>
                    <a:cubicBezTo>
                      <a:pt x="212770" y="695003"/>
                      <a:pt x="213118" y="687591"/>
                      <a:pt x="214243" y="680278"/>
                    </a:cubicBezTo>
                    <a:cubicBezTo>
                      <a:pt x="214597" y="677977"/>
                      <a:pt x="215055" y="675515"/>
                      <a:pt x="216452" y="673652"/>
                    </a:cubicBezTo>
                    <a:cubicBezTo>
                      <a:pt x="219575" y="669487"/>
                      <a:pt x="223814" y="666289"/>
                      <a:pt x="227495" y="662608"/>
                    </a:cubicBezTo>
                    <a:lnTo>
                      <a:pt x="231913" y="658191"/>
                    </a:lnTo>
                    <a:cubicBezTo>
                      <a:pt x="237066" y="658927"/>
                      <a:pt x="242434" y="658754"/>
                      <a:pt x="247373" y="660400"/>
                    </a:cubicBezTo>
                    <a:cubicBezTo>
                      <a:pt x="249349" y="661059"/>
                      <a:pt x="249928" y="663886"/>
                      <a:pt x="251791" y="664817"/>
                    </a:cubicBezTo>
                    <a:cubicBezTo>
                      <a:pt x="255956" y="666899"/>
                      <a:pt x="260626" y="667762"/>
                      <a:pt x="265043" y="669235"/>
                    </a:cubicBezTo>
                    <a:lnTo>
                      <a:pt x="265043" y="669235"/>
                    </a:lnTo>
                    <a:cubicBezTo>
                      <a:pt x="268724" y="669971"/>
                      <a:pt x="272444" y="670533"/>
                      <a:pt x="276086" y="671443"/>
                    </a:cubicBezTo>
                    <a:cubicBezTo>
                      <a:pt x="278345" y="672008"/>
                      <a:pt x="280422" y="673235"/>
                      <a:pt x="282713" y="673652"/>
                    </a:cubicBezTo>
                    <a:cubicBezTo>
                      <a:pt x="288553" y="674714"/>
                      <a:pt x="294492" y="675125"/>
                      <a:pt x="300382" y="675861"/>
                    </a:cubicBezTo>
                    <a:cubicBezTo>
                      <a:pt x="302591" y="675125"/>
                      <a:pt x="307744" y="675861"/>
                      <a:pt x="307008" y="673652"/>
                    </a:cubicBezTo>
                    <a:cubicBezTo>
                      <a:pt x="305967" y="670528"/>
                      <a:pt x="300913" y="671061"/>
                      <a:pt x="298173" y="669235"/>
                    </a:cubicBezTo>
                    <a:cubicBezTo>
                      <a:pt x="296440" y="668080"/>
                      <a:pt x="295542" y="665889"/>
                      <a:pt x="293756" y="664817"/>
                    </a:cubicBezTo>
                    <a:cubicBezTo>
                      <a:pt x="291760" y="663619"/>
                      <a:pt x="289212" y="663649"/>
                      <a:pt x="287130" y="662608"/>
                    </a:cubicBezTo>
                    <a:cubicBezTo>
                      <a:pt x="280892" y="659489"/>
                      <a:pt x="268085" y="650649"/>
                      <a:pt x="262834" y="647148"/>
                    </a:cubicBezTo>
                    <a:lnTo>
                      <a:pt x="256208" y="642730"/>
                    </a:lnTo>
                    <a:lnTo>
                      <a:pt x="249582" y="638313"/>
                    </a:lnTo>
                    <a:lnTo>
                      <a:pt x="236330" y="618435"/>
                    </a:lnTo>
                    <a:cubicBezTo>
                      <a:pt x="227136" y="604643"/>
                      <a:pt x="235596" y="614756"/>
                      <a:pt x="229704" y="602974"/>
                    </a:cubicBezTo>
                    <a:cubicBezTo>
                      <a:pt x="228517" y="600600"/>
                      <a:pt x="226759" y="598557"/>
                      <a:pt x="225286" y="596348"/>
                    </a:cubicBezTo>
                    <a:cubicBezTo>
                      <a:pt x="222037" y="580097"/>
                      <a:pt x="225161" y="588429"/>
                      <a:pt x="214243" y="572052"/>
                    </a:cubicBezTo>
                    <a:lnTo>
                      <a:pt x="209826" y="565426"/>
                    </a:lnTo>
                    <a:cubicBezTo>
                      <a:pt x="210562" y="561745"/>
                      <a:pt x="210555" y="557833"/>
                      <a:pt x="212034" y="554382"/>
                    </a:cubicBezTo>
                    <a:cubicBezTo>
                      <a:pt x="220056" y="535662"/>
                      <a:pt x="213605" y="566090"/>
                      <a:pt x="218660" y="543339"/>
                    </a:cubicBezTo>
                    <a:cubicBezTo>
                      <a:pt x="219631" y="538967"/>
                      <a:pt x="219991" y="534478"/>
                      <a:pt x="220869" y="530087"/>
                    </a:cubicBezTo>
                    <a:cubicBezTo>
                      <a:pt x="221464" y="527110"/>
                      <a:pt x="222244" y="524171"/>
                      <a:pt x="223078" y="521252"/>
                    </a:cubicBezTo>
                    <a:cubicBezTo>
                      <a:pt x="223718" y="519013"/>
                      <a:pt x="224781" y="516899"/>
                      <a:pt x="225286" y="514626"/>
                    </a:cubicBezTo>
                    <a:cubicBezTo>
                      <a:pt x="226257" y="510254"/>
                      <a:pt x="226617" y="505765"/>
                      <a:pt x="227495" y="501374"/>
                    </a:cubicBezTo>
                    <a:cubicBezTo>
                      <a:pt x="228115" y="498277"/>
                      <a:pt x="232915" y="479689"/>
                      <a:pt x="234121" y="479287"/>
                    </a:cubicBezTo>
                    <a:lnTo>
                      <a:pt x="240747" y="477078"/>
                    </a:lnTo>
                    <a:cubicBezTo>
                      <a:pt x="245901" y="477814"/>
                      <a:pt x="251222" y="477791"/>
                      <a:pt x="256208" y="479287"/>
                    </a:cubicBezTo>
                    <a:cubicBezTo>
                      <a:pt x="258750" y="480050"/>
                      <a:pt x="260349" y="482772"/>
                      <a:pt x="262834" y="483704"/>
                    </a:cubicBezTo>
                    <a:cubicBezTo>
                      <a:pt x="266349" y="485022"/>
                      <a:pt x="270197" y="485177"/>
                      <a:pt x="273878" y="485913"/>
                    </a:cubicBezTo>
                    <a:cubicBezTo>
                      <a:pt x="276823" y="487385"/>
                      <a:pt x="279589" y="489289"/>
                      <a:pt x="282713" y="490330"/>
                    </a:cubicBezTo>
                    <a:cubicBezTo>
                      <a:pt x="286274" y="491517"/>
                      <a:pt x="290114" y="491628"/>
                      <a:pt x="293756" y="492539"/>
                    </a:cubicBezTo>
                    <a:cubicBezTo>
                      <a:pt x="296015" y="493104"/>
                      <a:pt x="298143" y="494108"/>
                      <a:pt x="300382" y="494748"/>
                    </a:cubicBezTo>
                    <a:cubicBezTo>
                      <a:pt x="303301" y="495582"/>
                      <a:pt x="306272" y="496220"/>
                      <a:pt x="309217" y="496956"/>
                    </a:cubicBezTo>
                    <a:cubicBezTo>
                      <a:pt x="315107" y="496220"/>
                      <a:pt x="321697" y="497630"/>
                      <a:pt x="326886" y="494748"/>
                    </a:cubicBezTo>
                    <a:cubicBezTo>
                      <a:pt x="329540" y="493274"/>
                      <a:pt x="329095" y="488949"/>
                      <a:pt x="329095" y="485913"/>
                    </a:cubicBezTo>
                    <a:cubicBezTo>
                      <a:pt x="329095" y="471905"/>
                      <a:pt x="327622" y="457936"/>
                      <a:pt x="326886" y="443948"/>
                    </a:cubicBezTo>
                    <a:cubicBezTo>
                      <a:pt x="324677" y="444684"/>
                      <a:pt x="322588" y="446156"/>
                      <a:pt x="320260" y="446156"/>
                    </a:cubicBezTo>
                    <a:cubicBezTo>
                      <a:pt x="315782" y="446156"/>
                      <a:pt x="311188" y="445556"/>
                      <a:pt x="307008" y="443948"/>
                    </a:cubicBezTo>
                    <a:cubicBezTo>
                      <a:pt x="296104" y="439755"/>
                      <a:pt x="288287" y="431898"/>
                      <a:pt x="278295" y="426278"/>
                    </a:cubicBezTo>
                    <a:cubicBezTo>
                      <a:pt x="271121" y="422243"/>
                      <a:pt x="256208" y="415235"/>
                      <a:pt x="256208" y="415235"/>
                    </a:cubicBezTo>
                    <a:cubicBezTo>
                      <a:pt x="244107" y="403132"/>
                      <a:pt x="263859" y="421121"/>
                      <a:pt x="236330" y="408608"/>
                    </a:cubicBezTo>
                    <a:cubicBezTo>
                      <a:pt x="232865" y="407033"/>
                      <a:pt x="217132" y="387337"/>
                      <a:pt x="216452" y="386521"/>
                    </a:cubicBezTo>
                    <a:cubicBezTo>
                      <a:pt x="215716" y="384312"/>
                      <a:pt x="214243" y="382223"/>
                      <a:pt x="214243" y="379895"/>
                    </a:cubicBezTo>
                    <a:cubicBezTo>
                      <a:pt x="214243" y="347345"/>
                      <a:pt x="216555" y="360023"/>
                      <a:pt x="254000" y="362226"/>
                    </a:cubicBezTo>
                    <a:cubicBezTo>
                      <a:pt x="268825" y="367168"/>
                      <a:pt x="265424" y="366643"/>
                      <a:pt x="291547" y="366643"/>
                    </a:cubicBezTo>
                    <a:cubicBezTo>
                      <a:pt x="293875" y="366643"/>
                      <a:pt x="295964" y="365171"/>
                      <a:pt x="298173" y="364435"/>
                    </a:cubicBezTo>
                    <a:cubicBezTo>
                      <a:pt x="297437" y="358545"/>
                      <a:pt x="297671" y="352450"/>
                      <a:pt x="295965" y="346765"/>
                    </a:cubicBezTo>
                    <a:cubicBezTo>
                      <a:pt x="294658" y="342409"/>
                      <a:pt x="284809" y="339502"/>
                      <a:pt x="282713" y="337930"/>
                    </a:cubicBezTo>
                    <a:cubicBezTo>
                      <a:pt x="279381" y="335431"/>
                      <a:pt x="276021" y="332666"/>
                      <a:pt x="273878" y="329095"/>
                    </a:cubicBezTo>
                    <a:cubicBezTo>
                      <a:pt x="270002" y="322636"/>
                      <a:pt x="267088" y="317381"/>
                      <a:pt x="262834" y="311426"/>
                    </a:cubicBezTo>
                    <a:cubicBezTo>
                      <a:pt x="260694" y="308431"/>
                      <a:pt x="258417" y="305536"/>
                      <a:pt x="256208" y="302591"/>
                    </a:cubicBezTo>
                    <a:cubicBezTo>
                      <a:pt x="254636" y="297874"/>
                      <a:pt x="252484" y="291979"/>
                      <a:pt x="251791" y="287130"/>
                    </a:cubicBezTo>
                    <a:cubicBezTo>
                      <a:pt x="250744" y="279805"/>
                      <a:pt x="250707" y="272356"/>
                      <a:pt x="249582" y="265043"/>
                    </a:cubicBezTo>
                    <a:cubicBezTo>
                      <a:pt x="249228" y="262742"/>
                      <a:pt x="247938" y="260676"/>
                      <a:pt x="247373" y="258417"/>
                    </a:cubicBezTo>
                    <a:cubicBezTo>
                      <a:pt x="246463" y="254775"/>
                      <a:pt x="246075" y="251016"/>
                      <a:pt x="245165" y="247374"/>
                    </a:cubicBezTo>
                    <a:cubicBezTo>
                      <a:pt x="244600" y="245115"/>
                      <a:pt x="243521" y="243007"/>
                      <a:pt x="242956" y="240748"/>
                    </a:cubicBezTo>
                    <a:cubicBezTo>
                      <a:pt x="242045" y="237106"/>
                      <a:pt x="241561" y="233369"/>
                      <a:pt x="240747" y="229704"/>
                    </a:cubicBezTo>
                    <a:cubicBezTo>
                      <a:pt x="238897" y="221376"/>
                      <a:pt x="238792" y="221627"/>
                      <a:pt x="236330" y="214243"/>
                    </a:cubicBezTo>
                    <a:cubicBezTo>
                      <a:pt x="235572" y="207418"/>
                      <a:pt x="231718" y="189183"/>
                      <a:pt x="236330" y="181113"/>
                    </a:cubicBezTo>
                    <a:cubicBezTo>
                      <a:pt x="237485" y="179092"/>
                      <a:pt x="240874" y="179945"/>
                      <a:pt x="242956" y="178904"/>
                    </a:cubicBezTo>
                    <a:cubicBezTo>
                      <a:pt x="269490" y="165637"/>
                      <a:pt x="233445" y="182401"/>
                      <a:pt x="254000" y="170069"/>
                    </a:cubicBezTo>
                    <a:cubicBezTo>
                      <a:pt x="255996" y="168871"/>
                      <a:pt x="258417" y="168597"/>
                      <a:pt x="260626" y="167861"/>
                    </a:cubicBezTo>
                    <a:cubicBezTo>
                      <a:pt x="276940" y="151543"/>
                      <a:pt x="251607" y="175564"/>
                      <a:pt x="271669" y="161235"/>
                    </a:cubicBezTo>
                    <a:cubicBezTo>
                      <a:pt x="275058" y="158814"/>
                      <a:pt x="277559" y="155345"/>
                      <a:pt x="280504" y="152400"/>
                    </a:cubicBezTo>
                    <a:cubicBezTo>
                      <a:pt x="281572" y="151332"/>
                      <a:pt x="295873" y="148017"/>
                      <a:pt x="295965" y="147982"/>
                    </a:cubicBezTo>
                    <a:cubicBezTo>
                      <a:pt x="317180" y="140027"/>
                      <a:pt x="288787" y="145567"/>
                      <a:pt x="322469" y="141356"/>
                    </a:cubicBezTo>
                    <a:cubicBezTo>
                      <a:pt x="340660" y="135293"/>
                      <a:pt x="331112" y="136280"/>
                      <a:pt x="351182" y="139148"/>
                    </a:cubicBezTo>
                    <a:cubicBezTo>
                      <a:pt x="353391" y="139884"/>
                      <a:pt x="355681" y="140411"/>
                      <a:pt x="357808" y="141356"/>
                    </a:cubicBezTo>
                    <a:cubicBezTo>
                      <a:pt x="362321" y="143362"/>
                      <a:pt x="367567" y="151473"/>
                      <a:pt x="371060" y="147982"/>
                    </a:cubicBezTo>
                    <a:cubicBezTo>
                      <a:pt x="374394" y="144650"/>
                      <a:pt x="363565" y="142252"/>
                      <a:pt x="360017" y="139148"/>
                    </a:cubicBezTo>
                    <a:cubicBezTo>
                      <a:pt x="357666" y="137091"/>
                      <a:pt x="355600" y="134730"/>
                      <a:pt x="353391" y="132521"/>
                    </a:cubicBezTo>
                    <a:cubicBezTo>
                      <a:pt x="349815" y="118220"/>
                      <a:pt x="353955" y="128340"/>
                      <a:pt x="344556" y="117061"/>
                    </a:cubicBezTo>
                    <a:cubicBezTo>
                      <a:pt x="342857" y="115022"/>
                      <a:pt x="342178" y="112134"/>
                      <a:pt x="340139" y="110435"/>
                    </a:cubicBezTo>
                    <a:cubicBezTo>
                      <a:pt x="335804" y="106823"/>
                      <a:pt x="322175" y="102974"/>
                      <a:pt x="318052" y="101600"/>
                    </a:cubicBezTo>
                    <a:cubicBezTo>
                      <a:pt x="315107" y="99391"/>
                      <a:pt x="312635" y="96341"/>
                      <a:pt x="309217" y="94974"/>
                    </a:cubicBezTo>
                    <a:cubicBezTo>
                      <a:pt x="305059" y="93311"/>
                      <a:pt x="300356" y="93643"/>
                      <a:pt x="295965" y="92765"/>
                    </a:cubicBezTo>
                    <a:cubicBezTo>
                      <a:pt x="292988" y="92170"/>
                      <a:pt x="290075" y="91292"/>
                      <a:pt x="287130" y="90556"/>
                    </a:cubicBezTo>
                    <a:cubicBezTo>
                      <a:pt x="271902" y="95633"/>
                      <a:pt x="277171" y="91682"/>
                      <a:pt x="269460" y="99391"/>
                    </a:cubicBezTo>
                    <a:cubicBezTo>
                      <a:pt x="267251" y="98655"/>
                      <a:pt x="264187" y="99077"/>
                      <a:pt x="262834" y="97182"/>
                    </a:cubicBezTo>
                    <a:cubicBezTo>
                      <a:pt x="260128" y="93393"/>
                      <a:pt x="261211" y="87655"/>
                      <a:pt x="258417" y="83930"/>
                    </a:cubicBezTo>
                    <a:cubicBezTo>
                      <a:pt x="250198" y="72971"/>
                      <a:pt x="253833" y="78158"/>
                      <a:pt x="247373" y="68469"/>
                    </a:cubicBezTo>
                    <a:cubicBezTo>
                      <a:pt x="245901" y="63315"/>
                      <a:pt x="244496" y="58142"/>
                      <a:pt x="242956" y="53008"/>
                    </a:cubicBezTo>
                    <a:cubicBezTo>
                      <a:pt x="242287" y="50778"/>
                      <a:pt x="241788" y="48464"/>
                      <a:pt x="240747" y="46382"/>
                    </a:cubicBezTo>
                    <a:cubicBezTo>
                      <a:pt x="239560" y="44008"/>
                      <a:pt x="237802" y="41965"/>
                      <a:pt x="236330" y="39756"/>
                    </a:cubicBezTo>
                    <a:cubicBezTo>
                      <a:pt x="234858" y="33866"/>
                      <a:pt x="226056" y="20490"/>
                      <a:pt x="231913" y="22087"/>
                    </a:cubicBezTo>
                    <a:cubicBezTo>
                      <a:pt x="240011" y="24296"/>
                      <a:pt x="248168" y="26301"/>
                      <a:pt x="256208" y="28713"/>
                    </a:cubicBezTo>
                    <a:cubicBezTo>
                      <a:pt x="262898" y="30720"/>
                      <a:pt x="269337" y="33539"/>
                      <a:pt x="276086" y="35339"/>
                    </a:cubicBezTo>
                    <a:cubicBezTo>
                      <a:pt x="280413" y="36493"/>
                      <a:pt x="284933" y="36747"/>
                      <a:pt x="289339" y="37548"/>
                    </a:cubicBezTo>
                    <a:cubicBezTo>
                      <a:pt x="293032" y="38219"/>
                      <a:pt x="296740" y="38846"/>
                      <a:pt x="300382" y="39756"/>
                    </a:cubicBezTo>
                    <a:cubicBezTo>
                      <a:pt x="313001" y="42911"/>
                      <a:pt x="300690" y="41419"/>
                      <a:pt x="315843" y="44174"/>
                    </a:cubicBezTo>
                    <a:cubicBezTo>
                      <a:pt x="320965" y="45105"/>
                      <a:pt x="326150" y="45646"/>
                      <a:pt x="331304" y="46382"/>
                    </a:cubicBezTo>
                    <a:cubicBezTo>
                      <a:pt x="337194" y="44910"/>
                      <a:pt x="343336" y="44220"/>
                      <a:pt x="348973" y="41965"/>
                    </a:cubicBezTo>
                    <a:cubicBezTo>
                      <a:pt x="358206" y="38272"/>
                      <a:pt x="353300" y="22208"/>
                      <a:pt x="351182" y="17669"/>
                    </a:cubicBezTo>
                    <a:cubicBezTo>
                      <a:pt x="347765" y="10348"/>
                      <a:pt x="338151" y="4565"/>
                      <a:pt x="331304" y="0"/>
                    </a:cubicBezTo>
                    <a:cubicBezTo>
                      <a:pt x="309217" y="736"/>
                      <a:pt x="287102" y="871"/>
                      <a:pt x="265043" y="2208"/>
                    </a:cubicBezTo>
                    <a:cubicBezTo>
                      <a:pt x="262719" y="2349"/>
                      <a:pt x="260718" y="4063"/>
                      <a:pt x="258417" y="4417"/>
                    </a:cubicBezTo>
                    <a:cubicBezTo>
                      <a:pt x="251104" y="5542"/>
                      <a:pt x="243692" y="5890"/>
                      <a:pt x="236330" y="6626"/>
                    </a:cubicBezTo>
                    <a:cubicBezTo>
                      <a:pt x="217341" y="19284"/>
                      <a:pt x="241366" y="4108"/>
                      <a:pt x="223078" y="13252"/>
                    </a:cubicBezTo>
                    <a:cubicBezTo>
                      <a:pt x="220704" y="14439"/>
                      <a:pt x="218728" y="16303"/>
                      <a:pt x="216452" y="17669"/>
                    </a:cubicBezTo>
                    <a:cubicBezTo>
                      <a:pt x="215040" y="18516"/>
                      <a:pt x="223814" y="2945"/>
                      <a:pt x="225286"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Freeform 52">
                <a:extLst>
                  <a:ext uri="{FF2B5EF4-FFF2-40B4-BE49-F238E27FC236}">
                    <a16:creationId xmlns:a16="http://schemas.microsoft.com/office/drawing/2014/main" id="{0C26FA54-90DA-A6E5-C520-27774AA2DB68}"/>
                  </a:ext>
                </a:extLst>
              </p:cNvPr>
              <p:cNvSpPr/>
              <p:nvPr/>
            </p:nvSpPr>
            <p:spPr>
              <a:xfrm>
                <a:off x="7806048" y="2730446"/>
                <a:ext cx="293741" cy="1110476"/>
              </a:xfrm>
              <a:custGeom>
                <a:avLst/>
                <a:gdLst>
                  <a:gd name="connsiteX0" fmla="*/ 167268 w 293741"/>
                  <a:gd name="connsiteY0" fmla="*/ 0 h 1110476"/>
                  <a:gd name="connsiteX1" fmla="*/ 167268 w 293741"/>
                  <a:gd name="connsiteY1" fmla="*/ 0 h 1110476"/>
                  <a:gd name="connsiteX2" fmla="*/ 143023 w 293741"/>
                  <a:gd name="connsiteY2" fmla="*/ 17318 h 1110476"/>
                  <a:gd name="connsiteX3" fmla="*/ 125704 w 293741"/>
                  <a:gd name="connsiteY3" fmla="*/ 31172 h 1110476"/>
                  <a:gd name="connsiteX4" fmla="*/ 122241 w 293741"/>
                  <a:gd name="connsiteY4" fmla="*/ 41563 h 1110476"/>
                  <a:gd name="connsiteX5" fmla="*/ 129168 w 293741"/>
                  <a:gd name="connsiteY5" fmla="*/ 51954 h 1110476"/>
                  <a:gd name="connsiteX6" fmla="*/ 167268 w 293741"/>
                  <a:gd name="connsiteY6" fmla="*/ 62345 h 1110476"/>
                  <a:gd name="connsiteX7" fmla="*/ 163804 w 293741"/>
                  <a:gd name="connsiteY7" fmla="*/ 72736 h 1110476"/>
                  <a:gd name="connsiteX8" fmla="*/ 153413 w 293741"/>
                  <a:gd name="connsiteY8" fmla="*/ 79663 h 1110476"/>
                  <a:gd name="connsiteX9" fmla="*/ 136095 w 293741"/>
                  <a:gd name="connsiteY9" fmla="*/ 107372 h 1110476"/>
                  <a:gd name="connsiteX10" fmla="*/ 122241 w 293741"/>
                  <a:gd name="connsiteY10" fmla="*/ 124691 h 1110476"/>
                  <a:gd name="connsiteX11" fmla="*/ 97995 w 293741"/>
                  <a:gd name="connsiteY11" fmla="*/ 131618 h 1110476"/>
                  <a:gd name="connsiteX12" fmla="*/ 77213 w 293741"/>
                  <a:gd name="connsiteY12" fmla="*/ 138545 h 1110476"/>
                  <a:gd name="connsiteX13" fmla="*/ 66823 w 293741"/>
                  <a:gd name="connsiteY13" fmla="*/ 145472 h 1110476"/>
                  <a:gd name="connsiteX14" fmla="*/ 63359 w 293741"/>
                  <a:gd name="connsiteY14" fmla="*/ 155863 h 1110476"/>
                  <a:gd name="connsiteX15" fmla="*/ 52968 w 293741"/>
                  <a:gd name="connsiteY15" fmla="*/ 159327 h 1110476"/>
                  <a:gd name="connsiteX16" fmla="*/ 39113 w 293741"/>
                  <a:gd name="connsiteY16" fmla="*/ 166254 h 1110476"/>
                  <a:gd name="connsiteX17" fmla="*/ 46041 w 293741"/>
                  <a:gd name="connsiteY17" fmla="*/ 176645 h 1110476"/>
                  <a:gd name="connsiteX18" fmla="*/ 66823 w 293741"/>
                  <a:gd name="connsiteY18" fmla="*/ 183572 h 1110476"/>
                  <a:gd name="connsiteX19" fmla="*/ 91068 w 293741"/>
                  <a:gd name="connsiteY19" fmla="*/ 190500 h 1110476"/>
                  <a:gd name="connsiteX20" fmla="*/ 115313 w 293741"/>
                  <a:gd name="connsiteY20" fmla="*/ 183572 h 1110476"/>
                  <a:gd name="connsiteX21" fmla="*/ 129168 w 293741"/>
                  <a:gd name="connsiteY21" fmla="*/ 187036 h 1110476"/>
                  <a:gd name="connsiteX22" fmla="*/ 132632 w 293741"/>
                  <a:gd name="connsiteY22" fmla="*/ 197427 h 1110476"/>
                  <a:gd name="connsiteX23" fmla="*/ 129168 w 293741"/>
                  <a:gd name="connsiteY23" fmla="*/ 218209 h 1110476"/>
                  <a:gd name="connsiteX24" fmla="*/ 108386 w 293741"/>
                  <a:gd name="connsiteY24" fmla="*/ 228600 h 1110476"/>
                  <a:gd name="connsiteX25" fmla="*/ 97995 w 293741"/>
                  <a:gd name="connsiteY25" fmla="*/ 235527 h 1110476"/>
                  <a:gd name="connsiteX26" fmla="*/ 94532 w 293741"/>
                  <a:gd name="connsiteY26" fmla="*/ 245918 h 1110476"/>
                  <a:gd name="connsiteX27" fmla="*/ 136095 w 293741"/>
                  <a:gd name="connsiteY27" fmla="*/ 259772 h 1110476"/>
                  <a:gd name="connsiteX28" fmla="*/ 125704 w 293741"/>
                  <a:gd name="connsiteY28" fmla="*/ 294409 h 1110476"/>
                  <a:gd name="connsiteX29" fmla="*/ 111850 w 293741"/>
                  <a:gd name="connsiteY29" fmla="*/ 315191 h 1110476"/>
                  <a:gd name="connsiteX30" fmla="*/ 91068 w 293741"/>
                  <a:gd name="connsiteY30" fmla="*/ 322118 h 1110476"/>
                  <a:gd name="connsiteX31" fmla="*/ 70286 w 293741"/>
                  <a:gd name="connsiteY31" fmla="*/ 329045 h 1110476"/>
                  <a:gd name="connsiteX32" fmla="*/ 59895 w 293741"/>
                  <a:gd name="connsiteY32" fmla="*/ 332509 h 1110476"/>
                  <a:gd name="connsiteX33" fmla="*/ 49504 w 293741"/>
                  <a:gd name="connsiteY33" fmla="*/ 335972 h 1110476"/>
                  <a:gd name="connsiteX34" fmla="*/ 46041 w 293741"/>
                  <a:gd name="connsiteY34" fmla="*/ 346363 h 1110476"/>
                  <a:gd name="connsiteX35" fmla="*/ 56432 w 293741"/>
                  <a:gd name="connsiteY35" fmla="*/ 349827 h 1110476"/>
                  <a:gd name="connsiteX36" fmla="*/ 104923 w 293741"/>
                  <a:gd name="connsiteY36" fmla="*/ 346363 h 1110476"/>
                  <a:gd name="connsiteX37" fmla="*/ 115313 w 293741"/>
                  <a:gd name="connsiteY37" fmla="*/ 349827 h 1110476"/>
                  <a:gd name="connsiteX38" fmla="*/ 97995 w 293741"/>
                  <a:gd name="connsiteY38" fmla="*/ 367145 h 1110476"/>
                  <a:gd name="connsiteX39" fmla="*/ 87604 w 293741"/>
                  <a:gd name="connsiteY39" fmla="*/ 387927 h 1110476"/>
                  <a:gd name="connsiteX40" fmla="*/ 70286 w 293741"/>
                  <a:gd name="connsiteY40" fmla="*/ 419100 h 1110476"/>
                  <a:gd name="connsiteX41" fmla="*/ 73750 w 293741"/>
                  <a:gd name="connsiteY41" fmla="*/ 432954 h 1110476"/>
                  <a:gd name="connsiteX42" fmla="*/ 122241 w 293741"/>
                  <a:gd name="connsiteY42" fmla="*/ 419100 h 1110476"/>
                  <a:gd name="connsiteX43" fmla="*/ 125704 w 293741"/>
                  <a:gd name="connsiteY43" fmla="*/ 408709 h 1110476"/>
                  <a:gd name="connsiteX44" fmla="*/ 132632 w 293741"/>
                  <a:gd name="connsiteY44" fmla="*/ 401782 h 1110476"/>
                  <a:gd name="connsiteX45" fmla="*/ 136095 w 293741"/>
                  <a:gd name="connsiteY45" fmla="*/ 415636 h 1110476"/>
                  <a:gd name="connsiteX46" fmla="*/ 132632 w 293741"/>
                  <a:gd name="connsiteY46" fmla="*/ 432954 h 1110476"/>
                  <a:gd name="connsiteX47" fmla="*/ 125704 w 293741"/>
                  <a:gd name="connsiteY47" fmla="*/ 439882 h 1110476"/>
                  <a:gd name="connsiteX48" fmla="*/ 118777 w 293741"/>
                  <a:gd name="connsiteY48" fmla="*/ 450272 h 1110476"/>
                  <a:gd name="connsiteX49" fmla="*/ 111850 w 293741"/>
                  <a:gd name="connsiteY49" fmla="*/ 457200 h 1110476"/>
                  <a:gd name="connsiteX50" fmla="*/ 104923 w 293741"/>
                  <a:gd name="connsiteY50" fmla="*/ 467591 h 1110476"/>
                  <a:gd name="connsiteX51" fmla="*/ 97995 w 293741"/>
                  <a:gd name="connsiteY51" fmla="*/ 474518 h 1110476"/>
                  <a:gd name="connsiteX52" fmla="*/ 77213 w 293741"/>
                  <a:gd name="connsiteY52" fmla="*/ 481445 h 1110476"/>
                  <a:gd name="connsiteX53" fmla="*/ 108386 w 293741"/>
                  <a:gd name="connsiteY53" fmla="*/ 495300 h 1110476"/>
                  <a:gd name="connsiteX54" fmla="*/ 111850 w 293741"/>
                  <a:gd name="connsiteY54" fmla="*/ 509154 h 1110476"/>
                  <a:gd name="connsiteX55" fmla="*/ 108386 w 293741"/>
                  <a:gd name="connsiteY55" fmla="*/ 529936 h 1110476"/>
                  <a:gd name="connsiteX56" fmla="*/ 97995 w 293741"/>
                  <a:gd name="connsiteY56" fmla="*/ 533400 h 1110476"/>
                  <a:gd name="connsiteX57" fmla="*/ 87604 w 293741"/>
                  <a:gd name="connsiteY57" fmla="*/ 540327 h 1110476"/>
                  <a:gd name="connsiteX58" fmla="*/ 66823 w 293741"/>
                  <a:gd name="connsiteY58" fmla="*/ 547254 h 1110476"/>
                  <a:gd name="connsiteX59" fmla="*/ 56432 w 293741"/>
                  <a:gd name="connsiteY59" fmla="*/ 554182 h 1110476"/>
                  <a:gd name="connsiteX60" fmla="*/ 42577 w 293741"/>
                  <a:gd name="connsiteY60" fmla="*/ 557645 h 1110476"/>
                  <a:gd name="connsiteX61" fmla="*/ 56432 w 293741"/>
                  <a:gd name="connsiteY61" fmla="*/ 564572 h 1110476"/>
                  <a:gd name="connsiteX62" fmla="*/ 87604 w 293741"/>
                  <a:gd name="connsiteY62" fmla="*/ 574963 h 1110476"/>
                  <a:gd name="connsiteX63" fmla="*/ 111850 w 293741"/>
                  <a:gd name="connsiteY63" fmla="*/ 578427 h 1110476"/>
                  <a:gd name="connsiteX64" fmla="*/ 87604 w 293741"/>
                  <a:gd name="connsiteY64" fmla="*/ 599209 h 1110476"/>
                  <a:gd name="connsiteX65" fmla="*/ 59895 w 293741"/>
                  <a:gd name="connsiteY65" fmla="*/ 619991 h 1110476"/>
                  <a:gd name="connsiteX66" fmla="*/ 35650 w 293741"/>
                  <a:gd name="connsiteY66" fmla="*/ 644236 h 1110476"/>
                  <a:gd name="connsiteX67" fmla="*/ 32186 w 293741"/>
                  <a:gd name="connsiteY67" fmla="*/ 654627 h 1110476"/>
                  <a:gd name="connsiteX68" fmla="*/ 11404 w 293741"/>
                  <a:gd name="connsiteY68" fmla="*/ 668482 h 1110476"/>
                  <a:gd name="connsiteX69" fmla="*/ 21795 w 293741"/>
                  <a:gd name="connsiteY69" fmla="*/ 671945 h 1110476"/>
                  <a:gd name="connsiteX70" fmla="*/ 56432 w 293741"/>
                  <a:gd name="connsiteY70" fmla="*/ 651163 h 1110476"/>
                  <a:gd name="connsiteX71" fmla="*/ 84141 w 293741"/>
                  <a:gd name="connsiteY71" fmla="*/ 630382 h 1110476"/>
                  <a:gd name="connsiteX72" fmla="*/ 139559 w 293741"/>
                  <a:gd name="connsiteY72" fmla="*/ 633845 h 1110476"/>
                  <a:gd name="connsiteX73" fmla="*/ 146486 w 293741"/>
                  <a:gd name="connsiteY73" fmla="*/ 644236 h 1110476"/>
                  <a:gd name="connsiteX74" fmla="*/ 153413 w 293741"/>
                  <a:gd name="connsiteY74" fmla="*/ 665018 h 1110476"/>
                  <a:gd name="connsiteX75" fmla="*/ 149950 w 293741"/>
                  <a:gd name="connsiteY75" fmla="*/ 682336 h 1110476"/>
                  <a:gd name="connsiteX76" fmla="*/ 129168 w 293741"/>
                  <a:gd name="connsiteY76" fmla="*/ 692727 h 1110476"/>
                  <a:gd name="connsiteX77" fmla="*/ 104923 w 293741"/>
                  <a:gd name="connsiteY77" fmla="*/ 706582 h 1110476"/>
                  <a:gd name="connsiteX78" fmla="*/ 87604 w 293741"/>
                  <a:gd name="connsiteY78" fmla="*/ 713509 h 1110476"/>
                  <a:gd name="connsiteX79" fmla="*/ 66823 w 293741"/>
                  <a:gd name="connsiteY79" fmla="*/ 723900 h 1110476"/>
                  <a:gd name="connsiteX80" fmla="*/ 59895 w 293741"/>
                  <a:gd name="connsiteY80" fmla="*/ 730827 h 1110476"/>
                  <a:gd name="connsiteX81" fmla="*/ 35650 w 293741"/>
                  <a:gd name="connsiteY81" fmla="*/ 741218 h 1110476"/>
                  <a:gd name="connsiteX82" fmla="*/ 28723 w 293741"/>
                  <a:gd name="connsiteY82" fmla="*/ 751609 h 1110476"/>
                  <a:gd name="connsiteX83" fmla="*/ 35650 w 293741"/>
                  <a:gd name="connsiteY83" fmla="*/ 762000 h 1110476"/>
                  <a:gd name="connsiteX84" fmla="*/ 84141 w 293741"/>
                  <a:gd name="connsiteY84" fmla="*/ 758536 h 1110476"/>
                  <a:gd name="connsiteX85" fmla="*/ 94532 w 293741"/>
                  <a:gd name="connsiteY85" fmla="*/ 755072 h 1110476"/>
                  <a:gd name="connsiteX86" fmla="*/ 101459 w 293741"/>
                  <a:gd name="connsiteY86" fmla="*/ 762000 h 1110476"/>
                  <a:gd name="connsiteX87" fmla="*/ 91068 w 293741"/>
                  <a:gd name="connsiteY87" fmla="*/ 772391 h 1110476"/>
                  <a:gd name="connsiteX88" fmla="*/ 73750 w 293741"/>
                  <a:gd name="connsiteY88" fmla="*/ 807027 h 1110476"/>
                  <a:gd name="connsiteX89" fmla="*/ 63359 w 293741"/>
                  <a:gd name="connsiteY89" fmla="*/ 813954 h 1110476"/>
                  <a:gd name="connsiteX90" fmla="*/ 49504 w 293741"/>
                  <a:gd name="connsiteY90" fmla="*/ 827809 h 1110476"/>
                  <a:gd name="connsiteX91" fmla="*/ 28723 w 293741"/>
                  <a:gd name="connsiteY91" fmla="*/ 841663 h 1110476"/>
                  <a:gd name="connsiteX92" fmla="*/ 25259 w 293741"/>
                  <a:gd name="connsiteY92" fmla="*/ 852054 h 1110476"/>
                  <a:gd name="connsiteX93" fmla="*/ 4477 w 293741"/>
                  <a:gd name="connsiteY93" fmla="*/ 865909 h 1110476"/>
                  <a:gd name="connsiteX94" fmla="*/ 1013 w 293741"/>
                  <a:gd name="connsiteY94" fmla="*/ 876300 h 1110476"/>
                  <a:gd name="connsiteX95" fmla="*/ 77213 w 293741"/>
                  <a:gd name="connsiteY95" fmla="*/ 876300 h 1110476"/>
                  <a:gd name="connsiteX96" fmla="*/ 80677 w 293741"/>
                  <a:gd name="connsiteY96" fmla="*/ 865909 h 1110476"/>
                  <a:gd name="connsiteX97" fmla="*/ 91068 w 293741"/>
                  <a:gd name="connsiteY97" fmla="*/ 862445 h 1110476"/>
                  <a:gd name="connsiteX98" fmla="*/ 87604 w 293741"/>
                  <a:gd name="connsiteY98" fmla="*/ 872836 h 1110476"/>
                  <a:gd name="connsiteX99" fmla="*/ 91068 w 293741"/>
                  <a:gd name="connsiteY99" fmla="*/ 904009 h 1110476"/>
                  <a:gd name="connsiteX100" fmla="*/ 111850 w 293741"/>
                  <a:gd name="connsiteY100" fmla="*/ 907472 h 1110476"/>
                  <a:gd name="connsiteX101" fmla="*/ 118777 w 293741"/>
                  <a:gd name="connsiteY101" fmla="*/ 914400 h 1110476"/>
                  <a:gd name="connsiteX102" fmla="*/ 111850 w 293741"/>
                  <a:gd name="connsiteY102" fmla="*/ 924791 h 1110476"/>
                  <a:gd name="connsiteX103" fmla="*/ 91068 w 293741"/>
                  <a:gd name="connsiteY103" fmla="*/ 931718 h 1110476"/>
                  <a:gd name="connsiteX104" fmla="*/ 80677 w 293741"/>
                  <a:gd name="connsiteY104" fmla="*/ 938645 h 1110476"/>
                  <a:gd name="connsiteX105" fmla="*/ 73750 w 293741"/>
                  <a:gd name="connsiteY105" fmla="*/ 949036 h 1110476"/>
                  <a:gd name="connsiteX106" fmla="*/ 63359 w 293741"/>
                  <a:gd name="connsiteY106" fmla="*/ 952500 h 1110476"/>
                  <a:gd name="connsiteX107" fmla="*/ 80677 w 293741"/>
                  <a:gd name="connsiteY107" fmla="*/ 955963 h 1110476"/>
                  <a:gd name="connsiteX108" fmla="*/ 122241 w 293741"/>
                  <a:gd name="connsiteY108" fmla="*/ 959427 h 1110476"/>
                  <a:gd name="connsiteX109" fmla="*/ 108386 w 293741"/>
                  <a:gd name="connsiteY109" fmla="*/ 980209 h 1110476"/>
                  <a:gd name="connsiteX110" fmla="*/ 101459 w 293741"/>
                  <a:gd name="connsiteY110" fmla="*/ 1004454 h 1110476"/>
                  <a:gd name="connsiteX111" fmla="*/ 94532 w 293741"/>
                  <a:gd name="connsiteY111" fmla="*/ 1011382 h 1110476"/>
                  <a:gd name="connsiteX112" fmla="*/ 108386 w 293741"/>
                  <a:gd name="connsiteY112" fmla="*/ 1014845 h 1110476"/>
                  <a:gd name="connsiteX113" fmla="*/ 125704 w 293741"/>
                  <a:gd name="connsiteY113" fmla="*/ 1028700 h 1110476"/>
                  <a:gd name="connsiteX114" fmla="*/ 136095 w 293741"/>
                  <a:gd name="connsiteY114" fmla="*/ 1032163 h 1110476"/>
                  <a:gd name="connsiteX115" fmla="*/ 160341 w 293741"/>
                  <a:gd name="connsiteY115" fmla="*/ 1049482 h 1110476"/>
                  <a:gd name="connsiteX116" fmla="*/ 181123 w 293741"/>
                  <a:gd name="connsiteY116" fmla="*/ 1063336 h 1110476"/>
                  <a:gd name="connsiteX117" fmla="*/ 201904 w 293741"/>
                  <a:gd name="connsiteY117" fmla="*/ 1087582 h 1110476"/>
                  <a:gd name="connsiteX118" fmla="*/ 212295 w 293741"/>
                  <a:gd name="connsiteY118" fmla="*/ 1094509 h 1110476"/>
                  <a:gd name="connsiteX119" fmla="*/ 226150 w 293741"/>
                  <a:gd name="connsiteY119" fmla="*/ 1097972 h 1110476"/>
                  <a:gd name="connsiteX120" fmla="*/ 278104 w 293741"/>
                  <a:gd name="connsiteY120" fmla="*/ 1101436 h 1110476"/>
                  <a:gd name="connsiteX121" fmla="*/ 274641 w 293741"/>
                  <a:gd name="connsiteY121" fmla="*/ 1091045 h 1110476"/>
                  <a:gd name="connsiteX122" fmla="*/ 264250 w 293741"/>
                  <a:gd name="connsiteY122" fmla="*/ 1087582 h 1110476"/>
                  <a:gd name="connsiteX123" fmla="*/ 236541 w 293741"/>
                  <a:gd name="connsiteY123" fmla="*/ 1066800 h 1110476"/>
                  <a:gd name="connsiteX124" fmla="*/ 226150 w 293741"/>
                  <a:gd name="connsiteY124" fmla="*/ 1063336 h 1110476"/>
                  <a:gd name="connsiteX125" fmla="*/ 201904 w 293741"/>
                  <a:gd name="connsiteY125" fmla="*/ 1052945 h 1110476"/>
                  <a:gd name="connsiteX126" fmla="*/ 194977 w 293741"/>
                  <a:gd name="connsiteY126" fmla="*/ 1042554 h 1110476"/>
                  <a:gd name="connsiteX127" fmla="*/ 177659 w 293741"/>
                  <a:gd name="connsiteY127" fmla="*/ 1025236 h 1110476"/>
                  <a:gd name="connsiteX128" fmla="*/ 170732 w 293741"/>
                  <a:gd name="connsiteY128" fmla="*/ 997527 h 1110476"/>
                  <a:gd name="connsiteX129" fmla="*/ 163804 w 293741"/>
                  <a:gd name="connsiteY129" fmla="*/ 990600 h 1110476"/>
                  <a:gd name="connsiteX130" fmla="*/ 167268 w 293741"/>
                  <a:gd name="connsiteY130" fmla="*/ 945572 h 1110476"/>
                  <a:gd name="connsiteX131" fmla="*/ 184586 w 293741"/>
                  <a:gd name="connsiteY131" fmla="*/ 949036 h 1110476"/>
                  <a:gd name="connsiteX132" fmla="*/ 177659 w 293741"/>
                  <a:gd name="connsiteY132" fmla="*/ 938645 h 1110476"/>
                  <a:gd name="connsiteX133" fmla="*/ 160341 w 293741"/>
                  <a:gd name="connsiteY133" fmla="*/ 917863 h 1110476"/>
                  <a:gd name="connsiteX134" fmla="*/ 156877 w 293741"/>
                  <a:gd name="connsiteY134" fmla="*/ 907472 h 1110476"/>
                  <a:gd name="connsiteX135" fmla="*/ 160341 w 293741"/>
                  <a:gd name="connsiteY135" fmla="*/ 872836 h 1110476"/>
                  <a:gd name="connsiteX136" fmla="*/ 181123 w 293741"/>
                  <a:gd name="connsiteY136" fmla="*/ 879763 h 1110476"/>
                  <a:gd name="connsiteX137" fmla="*/ 243468 w 293741"/>
                  <a:gd name="connsiteY137" fmla="*/ 883227 h 1110476"/>
                  <a:gd name="connsiteX138" fmla="*/ 267713 w 293741"/>
                  <a:gd name="connsiteY138" fmla="*/ 879763 h 1110476"/>
                  <a:gd name="connsiteX139" fmla="*/ 257323 w 293741"/>
                  <a:gd name="connsiteY139" fmla="*/ 872836 h 1110476"/>
                  <a:gd name="connsiteX140" fmla="*/ 246932 w 293741"/>
                  <a:gd name="connsiteY140" fmla="*/ 869372 h 1110476"/>
                  <a:gd name="connsiteX141" fmla="*/ 229613 w 293741"/>
                  <a:gd name="connsiteY141" fmla="*/ 858982 h 1110476"/>
                  <a:gd name="connsiteX142" fmla="*/ 215759 w 293741"/>
                  <a:gd name="connsiteY142" fmla="*/ 841663 h 1110476"/>
                  <a:gd name="connsiteX143" fmla="*/ 194977 w 293741"/>
                  <a:gd name="connsiteY143" fmla="*/ 824345 h 1110476"/>
                  <a:gd name="connsiteX144" fmla="*/ 177659 w 293741"/>
                  <a:gd name="connsiteY144" fmla="*/ 810491 h 1110476"/>
                  <a:gd name="connsiteX145" fmla="*/ 167268 w 293741"/>
                  <a:gd name="connsiteY145" fmla="*/ 800100 h 1110476"/>
                  <a:gd name="connsiteX146" fmla="*/ 156877 w 293741"/>
                  <a:gd name="connsiteY146" fmla="*/ 793172 h 1110476"/>
                  <a:gd name="connsiteX147" fmla="*/ 156877 w 293741"/>
                  <a:gd name="connsiteY147" fmla="*/ 748145 h 1110476"/>
                  <a:gd name="connsiteX148" fmla="*/ 167268 w 293741"/>
                  <a:gd name="connsiteY148" fmla="*/ 741218 h 1110476"/>
                  <a:gd name="connsiteX149" fmla="*/ 174195 w 293741"/>
                  <a:gd name="connsiteY149" fmla="*/ 689263 h 1110476"/>
                  <a:gd name="connsiteX150" fmla="*/ 177659 w 293741"/>
                  <a:gd name="connsiteY150" fmla="*/ 678872 h 1110476"/>
                  <a:gd name="connsiteX151" fmla="*/ 188050 w 293741"/>
                  <a:gd name="connsiteY151" fmla="*/ 671945 h 1110476"/>
                  <a:gd name="connsiteX152" fmla="*/ 215759 w 293741"/>
                  <a:gd name="connsiteY152" fmla="*/ 682336 h 1110476"/>
                  <a:gd name="connsiteX153" fmla="*/ 236541 w 293741"/>
                  <a:gd name="connsiteY153" fmla="*/ 689263 h 1110476"/>
                  <a:gd name="connsiteX154" fmla="*/ 246932 w 293741"/>
                  <a:gd name="connsiteY154" fmla="*/ 696191 h 1110476"/>
                  <a:gd name="connsiteX155" fmla="*/ 253859 w 293741"/>
                  <a:gd name="connsiteY155" fmla="*/ 706582 h 1110476"/>
                  <a:gd name="connsiteX156" fmla="*/ 250395 w 293741"/>
                  <a:gd name="connsiteY156" fmla="*/ 696191 h 1110476"/>
                  <a:gd name="connsiteX157" fmla="*/ 229613 w 293741"/>
                  <a:gd name="connsiteY157" fmla="*/ 689263 h 1110476"/>
                  <a:gd name="connsiteX158" fmla="*/ 208832 w 293741"/>
                  <a:gd name="connsiteY158" fmla="*/ 675409 h 1110476"/>
                  <a:gd name="connsiteX159" fmla="*/ 201904 w 293741"/>
                  <a:gd name="connsiteY159" fmla="*/ 668482 h 1110476"/>
                  <a:gd name="connsiteX160" fmla="*/ 181123 w 293741"/>
                  <a:gd name="connsiteY160" fmla="*/ 651163 h 1110476"/>
                  <a:gd name="connsiteX161" fmla="*/ 177659 w 293741"/>
                  <a:gd name="connsiteY161" fmla="*/ 640772 h 1110476"/>
                  <a:gd name="connsiteX162" fmla="*/ 188050 w 293741"/>
                  <a:gd name="connsiteY162" fmla="*/ 633845 h 1110476"/>
                  <a:gd name="connsiteX163" fmla="*/ 229613 w 293741"/>
                  <a:gd name="connsiteY163" fmla="*/ 630382 h 1110476"/>
                  <a:gd name="connsiteX164" fmla="*/ 208832 w 293741"/>
                  <a:gd name="connsiteY164" fmla="*/ 619991 h 1110476"/>
                  <a:gd name="connsiteX165" fmla="*/ 198441 w 293741"/>
                  <a:gd name="connsiteY165" fmla="*/ 616527 h 1110476"/>
                  <a:gd name="connsiteX166" fmla="*/ 184586 w 293741"/>
                  <a:gd name="connsiteY166" fmla="*/ 585354 h 1110476"/>
                  <a:gd name="connsiteX167" fmla="*/ 170732 w 293741"/>
                  <a:gd name="connsiteY167" fmla="*/ 557645 h 1110476"/>
                  <a:gd name="connsiteX168" fmla="*/ 167268 w 293741"/>
                  <a:gd name="connsiteY168" fmla="*/ 533400 h 1110476"/>
                  <a:gd name="connsiteX169" fmla="*/ 170732 w 293741"/>
                  <a:gd name="connsiteY169" fmla="*/ 523009 h 1110476"/>
                  <a:gd name="connsiteX170" fmla="*/ 184586 w 293741"/>
                  <a:gd name="connsiteY170" fmla="*/ 509154 h 1110476"/>
                  <a:gd name="connsiteX171" fmla="*/ 194977 w 293741"/>
                  <a:gd name="connsiteY171" fmla="*/ 505691 h 1110476"/>
                  <a:gd name="connsiteX172" fmla="*/ 229613 w 293741"/>
                  <a:gd name="connsiteY172" fmla="*/ 502227 h 1110476"/>
                  <a:gd name="connsiteX173" fmla="*/ 271177 w 293741"/>
                  <a:gd name="connsiteY173" fmla="*/ 498763 h 1110476"/>
                  <a:gd name="connsiteX174" fmla="*/ 291959 w 293741"/>
                  <a:gd name="connsiteY174" fmla="*/ 491836 h 1110476"/>
                  <a:gd name="connsiteX175" fmla="*/ 271177 w 293741"/>
                  <a:gd name="connsiteY175" fmla="*/ 471054 h 1110476"/>
                  <a:gd name="connsiteX176" fmla="*/ 233077 w 293741"/>
                  <a:gd name="connsiteY176" fmla="*/ 484909 h 1110476"/>
                  <a:gd name="connsiteX177" fmla="*/ 229613 w 293741"/>
                  <a:gd name="connsiteY177" fmla="*/ 495300 h 1110476"/>
                  <a:gd name="connsiteX178" fmla="*/ 208832 w 293741"/>
                  <a:gd name="connsiteY178" fmla="*/ 502227 h 1110476"/>
                  <a:gd name="connsiteX179" fmla="*/ 198441 w 293741"/>
                  <a:gd name="connsiteY179" fmla="*/ 505691 h 1110476"/>
                  <a:gd name="connsiteX180" fmla="*/ 188050 w 293741"/>
                  <a:gd name="connsiteY180" fmla="*/ 498763 h 1110476"/>
                  <a:gd name="connsiteX181" fmla="*/ 177659 w 293741"/>
                  <a:gd name="connsiteY181" fmla="*/ 471054 h 1110476"/>
                  <a:gd name="connsiteX182" fmla="*/ 174195 w 293741"/>
                  <a:gd name="connsiteY182" fmla="*/ 460663 h 1110476"/>
                  <a:gd name="connsiteX183" fmla="*/ 167268 w 293741"/>
                  <a:gd name="connsiteY183" fmla="*/ 432954 h 1110476"/>
                  <a:gd name="connsiteX184" fmla="*/ 170732 w 293741"/>
                  <a:gd name="connsiteY184" fmla="*/ 422563 h 1110476"/>
                  <a:gd name="connsiteX185" fmla="*/ 184586 w 293741"/>
                  <a:gd name="connsiteY185" fmla="*/ 419100 h 1110476"/>
                  <a:gd name="connsiteX186" fmla="*/ 201904 w 293741"/>
                  <a:gd name="connsiteY186" fmla="*/ 415636 h 1110476"/>
                  <a:gd name="connsiteX187" fmla="*/ 215759 w 293741"/>
                  <a:gd name="connsiteY187" fmla="*/ 412172 h 1110476"/>
                  <a:gd name="connsiteX188" fmla="*/ 257323 w 293741"/>
                  <a:gd name="connsiteY188" fmla="*/ 408709 h 1110476"/>
                  <a:gd name="connsiteX189" fmla="*/ 236541 w 293741"/>
                  <a:gd name="connsiteY189" fmla="*/ 401782 h 1110476"/>
                  <a:gd name="connsiteX190" fmla="*/ 229613 w 293741"/>
                  <a:gd name="connsiteY190" fmla="*/ 394854 h 1110476"/>
                  <a:gd name="connsiteX191" fmla="*/ 219223 w 293741"/>
                  <a:gd name="connsiteY191" fmla="*/ 391391 h 1110476"/>
                  <a:gd name="connsiteX192" fmla="*/ 212295 w 293741"/>
                  <a:gd name="connsiteY192" fmla="*/ 370609 h 1110476"/>
                  <a:gd name="connsiteX193" fmla="*/ 208832 w 293741"/>
                  <a:gd name="connsiteY193" fmla="*/ 360218 h 1110476"/>
                  <a:gd name="connsiteX194" fmla="*/ 219223 w 293741"/>
                  <a:gd name="connsiteY194" fmla="*/ 353291 h 1110476"/>
                  <a:gd name="connsiteX195" fmla="*/ 246932 w 293741"/>
                  <a:gd name="connsiteY195" fmla="*/ 360218 h 1110476"/>
                  <a:gd name="connsiteX196" fmla="*/ 291959 w 293741"/>
                  <a:gd name="connsiteY196" fmla="*/ 356754 h 1110476"/>
                  <a:gd name="connsiteX197" fmla="*/ 257323 w 293741"/>
                  <a:gd name="connsiteY197" fmla="*/ 339436 h 1110476"/>
                  <a:gd name="connsiteX198" fmla="*/ 246932 w 293741"/>
                  <a:gd name="connsiteY198" fmla="*/ 335972 h 1110476"/>
                  <a:gd name="connsiteX199" fmla="*/ 240004 w 293741"/>
                  <a:gd name="connsiteY199" fmla="*/ 329045 h 1110476"/>
                  <a:gd name="connsiteX200" fmla="*/ 226150 w 293741"/>
                  <a:gd name="connsiteY200" fmla="*/ 322118 h 1110476"/>
                  <a:gd name="connsiteX201" fmla="*/ 177659 w 293741"/>
                  <a:gd name="connsiteY201" fmla="*/ 277091 h 1110476"/>
                  <a:gd name="connsiteX202" fmla="*/ 177659 w 293741"/>
                  <a:gd name="connsiteY202" fmla="*/ 266700 h 1110476"/>
                  <a:gd name="connsiteX203" fmla="*/ 177659 w 293741"/>
                  <a:gd name="connsiteY203" fmla="*/ 266700 h 1110476"/>
                  <a:gd name="connsiteX204" fmla="*/ 281568 w 293741"/>
                  <a:gd name="connsiteY204" fmla="*/ 290945 h 1110476"/>
                  <a:gd name="connsiteX205" fmla="*/ 250395 w 293741"/>
                  <a:gd name="connsiteY205" fmla="*/ 284018 h 1110476"/>
                  <a:gd name="connsiteX206" fmla="*/ 226150 w 293741"/>
                  <a:gd name="connsiteY206" fmla="*/ 270163 h 1110476"/>
                  <a:gd name="connsiteX207" fmla="*/ 181123 w 293741"/>
                  <a:gd name="connsiteY207" fmla="*/ 235527 h 1110476"/>
                  <a:gd name="connsiteX208" fmla="*/ 194977 w 293741"/>
                  <a:gd name="connsiteY208" fmla="*/ 169718 h 1110476"/>
                  <a:gd name="connsiteX209" fmla="*/ 205368 w 293741"/>
                  <a:gd name="connsiteY209" fmla="*/ 173182 h 1110476"/>
                  <a:gd name="connsiteX210" fmla="*/ 212295 w 293741"/>
                  <a:gd name="connsiteY210" fmla="*/ 183572 h 1110476"/>
                  <a:gd name="connsiteX211" fmla="*/ 222686 w 293741"/>
                  <a:gd name="connsiteY211" fmla="*/ 187036 h 1110476"/>
                  <a:gd name="connsiteX212" fmla="*/ 226150 w 293741"/>
                  <a:gd name="connsiteY212" fmla="*/ 197427 h 1110476"/>
                  <a:gd name="connsiteX213" fmla="*/ 240004 w 293741"/>
                  <a:gd name="connsiteY213" fmla="*/ 200891 h 1110476"/>
                  <a:gd name="connsiteX214" fmla="*/ 250395 w 293741"/>
                  <a:gd name="connsiteY214" fmla="*/ 204354 h 1110476"/>
                  <a:gd name="connsiteX215" fmla="*/ 260786 w 293741"/>
                  <a:gd name="connsiteY215" fmla="*/ 200891 h 1110476"/>
                  <a:gd name="connsiteX216" fmla="*/ 250395 w 293741"/>
                  <a:gd name="connsiteY216" fmla="*/ 169718 h 1110476"/>
                  <a:gd name="connsiteX217" fmla="*/ 240004 w 293741"/>
                  <a:gd name="connsiteY217" fmla="*/ 162791 h 1110476"/>
                  <a:gd name="connsiteX218" fmla="*/ 184586 w 293741"/>
                  <a:gd name="connsiteY218" fmla="*/ 155863 h 1110476"/>
                  <a:gd name="connsiteX219" fmla="*/ 167268 w 293741"/>
                  <a:gd name="connsiteY219" fmla="*/ 135082 h 1110476"/>
                  <a:gd name="connsiteX220" fmla="*/ 170732 w 293741"/>
                  <a:gd name="connsiteY220" fmla="*/ 124691 h 1110476"/>
                  <a:gd name="connsiteX221" fmla="*/ 174195 w 293741"/>
                  <a:gd name="connsiteY221" fmla="*/ 86591 h 1110476"/>
                  <a:gd name="connsiteX222" fmla="*/ 191513 w 293741"/>
                  <a:gd name="connsiteY222" fmla="*/ 69272 h 1110476"/>
                  <a:gd name="connsiteX223" fmla="*/ 198441 w 293741"/>
                  <a:gd name="connsiteY223" fmla="*/ 62345 h 1110476"/>
                  <a:gd name="connsiteX224" fmla="*/ 191513 w 293741"/>
                  <a:gd name="connsiteY224" fmla="*/ 55418 h 1110476"/>
                  <a:gd name="connsiteX225" fmla="*/ 181123 w 293741"/>
                  <a:gd name="connsiteY225" fmla="*/ 51954 h 1110476"/>
                  <a:gd name="connsiteX226" fmla="*/ 167268 w 293741"/>
                  <a:gd name="connsiteY226" fmla="*/ 27709 h 1110476"/>
                  <a:gd name="connsiteX227" fmla="*/ 167268 w 293741"/>
                  <a:gd name="connsiteY227" fmla="*/ 0 h 111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293741" h="1110476">
                    <a:moveTo>
                      <a:pt x="167268" y="0"/>
                    </a:moveTo>
                    <a:lnTo>
                      <a:pt x="167268" y="0"/>
                    </a:lnTo>
                    <a:cubicBezTo>
                      <a:pt x="159186" y="5773"/>
                      <a:pt x="150863" y="11221"/>
                      <a:pt x="143023" y="17318"/>
                    </a:cubicBezTo>
                    <a:cubicBezTo>
                      <a:pt x="113421" y="40341"/>
                      <a:pt x="163963" y="5667"/>
                      <a:pt x="125704" y="31172"/>
                    </a:cubicBezTo>
                    <a:cubicBezTo>
                      <a:pt x="124550" y="34636"/>
                      <a:pt x="121641" y="37962"/>
                      <a:pt x="122241" y="41563"/>
                    </a:cubicBezTo>
                    <a:cubicBezTo>
                      <a:pt x="122925" y="45669"/>
                      <a:pt x="125638" y="49748"/>
                      <a:pt x="129168" y="51954"/>
                    </a:cubicBezTo>
                    <a:cubicBezTo>
                      <a:pt x="137443" y="57126"/>
                      <a:pt x="157375" y="60367"/>
                      <a:pt x="167268" y="62345"/>
                    </a:cubicBezTo>
                    <a:cubicBezTo>
                      <a:pt x="166113" y="65809"/>
                      <a:pt x="166085" y="69885"/>
                      <a:pt x="163804" y="72736"/>
                    </a:cubicBezTo>
                    <a:cubicBezTo>
                      <a:pt x="161203" y="75987"/>
                      <a:pt x="155619" y="76133"/>
                      <a:pt x="153413" y="79663"/>
                    </a:cubicBezTo>
                    <a:cubicBezTo>
                      <a:pt x="132804" y="112637"/>
                      <a:pt x="159611" y="91695"/>
                      <a:pt x="136095" y="107372"/>
                    </a:cubicBezTo>
                    <a:cubicBezTo>
                      <a:pt x="132950" y="112090"/>
                      <a:pt x="127723" y="121402"/>
                      <a:pt x="122241" y="124691"/>
                    </a:cubicBezTo>
                    <a:cubicBezTo>
                      <a:pt x="118365" y="127017"/>
                      <a:pt x="101008" y="130714"/>
                      <a:pt x="97995" y="131618"/>
                    </a:cubicBezTo>
                    <a:cubicBezTo>
                      <a:pt x="91001" y="133716"/>
                      <a:pt x="77213" y="138545"/>
                      <a:pt x="77213" y="138545"/>
                    </a:cubicBezTo>
                    <a:cubicBezTo>
                      <a:pt x="73750" y="140854"/>
                      <a:pt x="69423" y="142222"/>
                      <a:pt x="66823" y="145472"/>
                    </a:cubicBezTo>
                    <a:cubicBezTo>
                      <a:pt x="64542" y="148323"/>
                      <a:pt x="65941" y="153281"/>
                      <a:pt x="63359" y="155863"/>
                    </a:cubicBezTo>
                    <a:cubicBezTo>
                      <a:pt x="60777" y="158445"/>
                      <a:pt x="56324" y="157889"/>
                      <a:pt x="52968" y="159327"/>
                    </a:cubicBezTo>
                    <a:cubicBezTo>
                      <a:pt x="48222" y="161361"/>
                      <a:pt x="43731" y="163945"/>
                      <a:pt x="39113" y="166254"/>
                    </a:cubicBezTo>
                    <a:cubicBezTo>
                      <a:pt x="41422" y="169718"/>
                      <a:pt x="42511" y="174439"/>
                      <a:pt x="46041" y="176645"/>
                    </a:cubicBezTo>
                    <a:cubicBezTo>
                      <a:pt x="52233" y="180515"/>
                      <a:pt x="59896" y="181263"/>
                      <a:pt x="66823" y="183572"/>
                    </a:cubicBezTo>
                    <a:cubicBezTo>
                      <a:pt x="81739" y="188544"/>
                      <a:pt x="73659" y="186147"/>
                      <a:pt x="91068" y="190500"/>
                    </a:cubicBezTo>
                    <a:cubicBezTo>
                      <a:pt x="95967" y="188867"/>
                      <a:pt x="110965" y="183572"/>
                      <a:pt x="115313" y="183572"/>
                    </a:cubicBezTo>
                    <a:cubicBezTo>
                      <a:pt x="120073" y="183572"/>
                      <a:pt x="124550" y="185881"/>
                      <a:pt x="129168" y="187036"/>
                    </a:cubicBezTo>
                    <a:cubicBezTo>
                      <a:pt x="130323" y="190500"/>
                      <a:pt x="132632" y="193776"/>
                      <a:pt x="132632" y="197427"/>
                    </a:cubicBezTo>
                    <a:cubicBezTo>
                      <a:pt x="132632" y="204450"/>
                      <a:pt x="132309" y="211928"/>
                      <a:pt x="129168" y="218209"/>
                    </a:cubicBezTo>
                    <a:cubicBezTo>
                      <a:pt x="125860" y="224825"/>
                      <a:pt x="113849" y="225868"/>
                      <a:pt x="108386" y="228600"/>
                    </a:cubicBezTo>
                    <a:cubicBezTo>
                      <a:pt x="104663" y="230462"/>
                      <a:pt x="101459" y="233218"/>
                      <a:pt x="97995" y="235527"/>
                    </a:cubicBezTo>
                    <a:cubicBezTo>
                      <a:pt x="96841" y="238991"/>
                      <a:pt x="94532" y="242267"/>
                      <a:pt x="94532" y="245918"/>
                    </a:cubicBezTo>
                    <a:cubicBezTo>
                      <a:pt x="94532" y="267726"/>
                      <a:pt x="120538" y="258358"/>
                      <a:pt x="136095" y="259772"/>
                    </a:cubicBezTo>
                    <a:cubicBezTo>
                      <a:pt x="130974" y="295630"/>
                      <a:pt x="137706" y="273406"/>
                      <a:pt x="125704" y="294409"/>
                    </a:cubicBezTo>
                    <a:cubicBezTo>
                      <a:pt x="122330" y="300313"/>
                      <a:pt x="119257" y="311488"/>
                      <a:pt x="111850" y="315191"/>
                    </a:cubicBezTo>
                    <a:cubicBezTo>
                      <a:pt x="105319" y="318457"/>
                      <a:pt x="97995" y="319809"/>
                      <a:pt x="91068" y="322118"/>
                    </a:cubicBezTo>
                    <a:lnTo>
                      <a:pt x="70286" y="329045"/>
                    </a:lnTo>
                    <a:lnTo>
                      <a:pt x="59895" y="332509"/>
                    </a:lnTo>
                    <a:lnTo>
                      <a:pt x="49504" y="335972"/>
                    </a:lnTo>
                    <a:cubicBezTo>
                      <a:pt x="48350" y="339436"/>
                      <a:pt x="44408" y="343098"/>
                      <a:pt x="46041" y="346363"/>
                    </a:cubicBezTo>
                    <a:cubicBezTo>
                      <a:pt x="47674" y="349629"/>
                      <a:pt x="52781" y="349827"/>
                      <a:pt x="56432" y="349827"/>
                    </a:cubicBezTo>
                    <a:cubicBezTo>
                      <a:pt x="72637" y="349827"/>
                      <a:pt x="88759" y="347518"/>
                      <a:pt x="104923" y="346363"/>
                    </a:cubicBezTo>
                    <a:cubicBezTo>
                      <a:pt x="108386" y="347518"/>
                      <a:pt x="116468" y="346364"/>
                      <a:pt x="115313" y="349827"/>
                    </a:cubicBezTo>
                    <a:cubicBezTo>
                      <a:pt x="112731" y="357572"/>
                      <a:pt x="103768" y="361372"/>
                      <a:pt x="97995" y="367145"/>
                    </a:cubicBezTo>
                    <a:cubicBezTo>
                      <a:pt x="86465" y="378675"/>
                      <a:pt x="94645" y="375253"/>
                      <a:pt x="87604" y="387927"/>
                    </a:cubicBezTo>
                    <a:cubicBezTo>
                      <a:pt x="67754" y="423657"/>
                      <a:pt x="78124" y="395588"/>
                      <a:pt x="70286" y="419100"/>
                    </a:cubicBezTo>
                    <a:cubicBezTo>
                      <a:pt x="71441" y="423718"/>
                      <a:pt x="69112" y="431884"/>
                      <a:pt x="73750" y="432954"/>
                    </a:cubicBezTo>
                    <a:cubicBezTo>
                      <a:pt x="111165" y="441588"/>
                      <a:pt x="110085" y="437332"/>
                      <a:pt x="122241" y="419100"/>
                    </a:cubicBezTo>
                    <a:cubicBezTo>
                      <a:pt x="123395" y="415636"/>
                      <a:pt x="123826" y="411840"/>
                      <a:pt x="125704" y="408709"/>
                    </a:cubicBezTo>
                    <a:cubicBezTo>
                      <a:pt x="127384" y="405909"/>
                      <a:pt x="129915" y="399971"/>
                      <a:pt x="132632" y="401782"/>
                    </a:cubicBezTo>
                    <a:cubicBezTo>
                      <a:pt x="136593" y="404422"/>
                      <a:pt x="134941" y="411018"/>
                      <a:pt x="136095" y="415636"/>
                    </a:cubicBezTo>
                    <a:cubicBezTo>
                      <a:pt x="134941" y="421409"/>
                      <a:pt x="134951" y="427543"/>
                      <a:pt x="132632" y="432954"/>
                    </a:cubicBezTo>
                    <a:cubicBezTo>
                      <a:pt x="131346" y="435956"/>
                      <a:pt x="127744" y="437332"/>
                      <a:pt x="125704" y="439882"/>
                    </a:cubicBezTo>
                    <a:cubicBezTo>
                      <a:pt x="123104" y="443132"/>
                      <a:pt x="121377" y="447022"/>
                      <a:pt x="118777" y="450272"/>
                    </a:cubicBezTo>
                    <a:cubicBezTo>
                      <a:pt x="116737" y="452822"/>
                      <a:pt x="113890" y="454650"/>
                      <a:pt x="111850" y="457200"/>
                    </a:cubicBezTo>
                    <a:cubicBezTo>
                      <a:pt x="109250" y="460451"/>
                      <a:pt x="107524" y="464340"/>
                      <a:pt x="104923" y="467591"/>
                    </a:cubicBezTo>
                    <a:cubicBezTo>
                      <a:pt x="102883" y="470141"/>
                      <a:pt x="100916" y="473058"/>
                      <a:pt x="97995" y="474518"/>
                    </a:cubicBezTo>
                    <a:cubicBezTo>
                      <a:pt x="91464" y="477783"/>
                      <a:pt x="77213" y="481445"/>
                      <a:pt x="77213" y="481445"/>
                    </a:cubicBezTo>
                    <a:cubicBezTo>
                      <a:pt x="85786" y="507160"/>
                      <a:pt x="71535" y="474828"/>
                      <a:pt x="108386" y="495300"/>
                    </a:cubicBezTo>
                    <a:cubicBezTo>
                      <a:pt x="112547" y="497612"/>
                      <a:pt x="110695" y="504536"/>
                      <a:pt x="111850" y="509154"/>
                    </a:cubicBezTo>
                    <a:cubicBezTo>
                      <a:pt x="110695" y="516081"/>
                      <a:pt x="111870" y="523838"/>
                      <a:pt x="108386" y="529936"/>
                    </a:cubicBezTo>
                    <a:cubicBezTo>
                      <a:pt x="106575" y="533106"/>
                      <a:pt x="101261" y="531767"/>
                      <a:pt x="97995" y="533400"/>
                    </a:cubicBezTo>
                    <a:cubicBezTo>
                      <a:pt x="94272" y="535262"/>
                      <a:pt x="91408" y="538636"/>
                      <a:pt x="87604" y="540327"/>
                    </a:cubicBezTo>
                    <a:cubicBezTo>
                      <a:pt x="80932" y="543292"/>
                      <a:pt x="66823" y="547254"/>
                      <a:pt x="66823" y="547254"/>
                    </a:cubicBezTo>
                    <a:cubicBezTo>
                      <a:pt x="63359" y="549563"/>
                      <a:pt x="60258" y="552542"/>
                      <a:pt x="56432" y="554182"/>
                    </a:cubicBezTo>
                    <a:cubicBezTo>
                      <a:pt x="52056" y="556057"/>
                      <a:pt x="42577" y="552885"/>
                      <a:pt x="42577" y="557645"/>
                    </a:cubicBezTo>
                    <a:cubicBezTo>
                      <a:pt x="42577" y="562808"/>
                      <a:pt x="51638" y="562654"/>
                      <a:pt x="56432" y="564572"/>
                    </a:cubicBezTo>
                    <a:cubicBezTo>
                      <a:pt x="56473" y="564588"/>
                      <a:pt x="82388" y="573225"/>
                      <a:pt x="87604" y="574963"/>
                    </a:cubicBezTo>
                    <a:cubicBezTo>
                      <a:pt x="95349" y="577544"/>
                      <a:pt x="103768" y="577272"/>
                      <a:pt x="111850" y="578427"/>
                    </a:cubicBezTo>
                    <a:cubicBezTo>
                      <a:pt x="96025" y="588977"/>
                      <a:pt x="104403" y="582410"/>
                      <a:pt x="87604" y="599209"/>
                    </a:cubicBezTo>
                    <a:cubicBezTo>
                      <a:pt x="73273" y="613540"/>
                      <a:pt x="69114" y="607700"/>
                      <a:pt x="59895" y="619991"/>
                    </a:cubicBezTo>
                    <a:cubicBezTo>
                      <a:pt x="41369" y="644692"/>
                      <a:pt x="55100" y="637752"/>
                      <a:pt x="35650" y="644236"/>
                    </a:cubicBezTo>
                    <a:cubicBezTo>
                      <a:pt x="34495" y="647700"/>
                      <a:pt x="34768" y="652045"/>
                      <a:pt x="32186" y="654627"/>
                    </a:cubicBezTo>
                    <a:cubicBezTo>
                      <a:pt x="26299" y="660514"/>
                      <a:pt x="11404" y="668482"/>
                      <a:pt x="11404" y="668482"/>
                    </a:cubicBezTo>
                    <a:cubicBezTo>
                      <a:pt x="14868" y="669636"/>
                      <a:pt x="18144" y="671945"/>
                      <a:pt x="21795" y="671945"/>
                    </a:cubicBezTo>
                    <a:cubicBezTo>
                      <a:pt x="47268" y="671945"/>
                      <a:pt x="34744" y="665622"/>
                      <a:pt x="56432" y="651163"/>
                    </a:cubicBezTo>
                    <a:cubicBezTo>
                      <a:pt x="79930" y="635498"/>
                      <a:pt x="71326" y="643195"/>
                      <a:pt x="84141" y="630382"/>
                    </a:cubicBezTo>
                    <a:cubicBezTo>
                      <a:pt x="102614" y="631536"/>
                      <a:pt x="121491" y="629830"/>
                      <a:pt x="139559" y="633845"/>
                    </a:cubicBezTo>
                    <a:cubicBezTo>
                      <a:pt x="143623" y="634748"/>
                      <a:pt x="144795" y="640432"/>
                      <a:pt x="146486" y="644236"/>
                    </a:cubicBezTo>
                    <a:cubicBezTo>
                      <a:pt x="149452" y="650909"/>
                      <a:pt x="153413" y="665018"/>
                      <a:pt x="153413" y="665018"/>
                    </a:cubicBezTo>
                    <a:cubicBezTo>
                      <a:pt x="152259" y="670791"/>
                      <a:pt x="152871" y="677225"/>
                      <a:pt x="149950" y="682336"/>
                    </a:cubicBezTo>
                    <a:cubicBezTo>
                      <a:pt x="146353" y="688631"/>
                      <a:pt x="134885" y="690277"/>
                      <a:pt x="129168" y="692727"/>
                    </a:cubicBezTo>
                    <a:cubicBezTo>
                      <a:pt x="86636" y="710955"/>
                      <a:pt x="139727" y="689180"/>
                      <a:pt x="104923" y="706582"/>
                    </a:cubicBezTo>
                    <a:cubicBezTo>
                      <a:pt x="99362" y="709363"/>
                      <a:pt x="93165" y="710729"/>
                      <a:pt x="87604" y="713509"/>
                    </a:cubicBezTo>
                    <a:cubicBezTo>
                      <a:pt x="60738" y="726941"/>
                      <a:pt x="92946" y="715191"/>
                      <a:pt x="66823" y="723900"/>
                    </a:cubicBezTo>
                    <a:cubicBezTo>
                      <a:pt x="64514" y="726209"/>
                      <a:pt x="62612" y="729016"/>
                      <a:pt x="59895" y="730827"/>
                    </a:cubicBezTo>
                    <a:cubicBezTo>
                      <a:pt x="51335" y="736533"/>
                      <a:pt x="44886" y="738139"/>
                      <a:pt x="35650" y="741218"/>
                    </a:cubicBezTo>
                    <a:cubicBezTo>
                      <a:pt x="33341" y="744682"/>
                      <a:pt x="28723" y="747446"/>
                      <a:pt x="28723" y="751609"/>
                    </a:cubicBezTo>
                    <a:cubicBezTo>
                      <a:pt x="28723" y="755772"/>
                      <a:pt x="31519" y="761484"/>
                      <a:pt x="35650" y="762000"/>
                    </a:cubicBezTo>
                    <a:cubicBezTo>
                      <a:pt x="51730" y="764010"/>
                      <a:pt x="67977" y="759691"/>
                      <a:pt x="84141" y="758536"/>
                    </a:cubicBezTo>
                    <a:cubicBezTo>
                      <a:pt x="87605" y="757381"/>
                      <a:pt x="90952" y="754356"/>
                      <a:pt x="94532" y="755072"/>
                    </a:cubicBezTo>
                    <a:cubicBezTo>
                      <a:pt x="97734" y="755713"/>
                      <a:pt x="102099" y="758798"/>
                      <a:pt x="101459" y="762000"/>
                    </a:cubicBezTo>
                    <a:cubicBezTo>
                      <a:pt x="100498" y="766803"/>
                      <a:pt x="94532" y="768927"/>
                      <a:pt x="91068" y="772391"/>
                    </a:cubicBezTo>
                    <a:cubicBezTo>
                      <a:pt x="87943" y="784890"/>
                      <a:pt x="86120" y="798781"/>
                      <a:pt x="73750" y="807027"/>
                    </a:cubicBezTo>
                    <a:cubicBezTo>
                      <a:pt x="70286" y="809336"/>
                      <a:pt x="66520" y="811245"/>
                      <a:pt x="63359" y="813954"/>
                    </a:cubicBezTo>
                    <a:cubicBezTo>
                      <a:pt x="58400" y="818204"/>
                      <a:pt x="54938" y="824186"/>
                      <a:pt x="49504" y="827809"/>
                    </a:cubicBezTo>
                    <a:lnTo>
                      <a:pt x="28723" y="841663"/>
                    </a:lnTo>
                    <a:cubicBezTo>
                      <a:pt x="27568" y="845127"/>
                      <a:pt x="27841" y="849472"/>
                      <a:pt x="25259" y="852054"/>
                    </a:cubicBezTo>
                    <a:cubicBezTo>
                      <a:pt x="19372" y="857941"/>
                      <a:pt x="4477" y="865909"/>
                      <a:pt x="4477" y="865909"/>
                    </a:cubicBezTo>
                    <a:cubicBezTo>
                      <a:pt x="3322" y="869373"/>
                      <a:pt x="-2253" y="874667"/>
                      <a:pt x="1013" y="876300"/>
                    </a:cubicBezTo>
                    <a:cubicBezTo>
                      <a:pt x="16047" y="883817"/>
                      <a:pt x="66540" y="877121"/>
                      <a:pt x="77213" y="876300"/>
                    </a:cubicBezTo>
                    <a:cubicBezTo>
                      <a:pt x="78368" y="872836"/>
                      <a:pt x="78095" y="868491"/>
                      <a:pt x="80677" y="865909"/>
                    </a:cubicBezTo>
                    <a:cubicBezTo>
                      <a:pt x="83259" y="863327"/>
                      <a:pt x="88486" y="859863"/>
                      <a:pt x="91068" y="862445"/>
                    </a:cubicBezTo>
                    <a:cubicBezTo>
                      <a:pt x="93650" y="865027"/>
                      <a:pt x="88759" y="869372"/>
                      <a:pt x="87604" y="872836"/>
                    </a:cubicBezTo>
                    <a:cubicBezTo>
                      <a:pt x="88759" y="883227"/>
                      <a:pt x="85072" y="895444"/>
                      <a:pt x="91068" y="904009"/>
                    </a:cubicBezTo>
                    <a:cubicBezTo>
                      <a:pt x="95095" y="909762"/>
                      <a:pt x="105274" y="905006"/>
                      <a:pt x="111850" y="907472"/>
                    </a:cubicBezTo>
                    <a:cubicBezTo>
                      <a:pt x="114908" y="908619"/>
                      <a:pt x="116468" y="912091"/>
                      <a:pt x="118777" y="914400"/>
                    </a:cubicBezTo>
                    <a:cubicBezTo>
                      <a:pt x="116468" y="917864"/>
                      <a:pt x="115380" y="922585"/>
                      <a:pt x="111850" y="924791"/>
                    </a:cubicBezTo>
                    <a:cubicBezTo>
                      <a:pt x="105658" y="928661"/>
                      <a:pt x="97144" y="927668"/>
                      <a:pt x="91068" y="931718"/>
                    </a:cubicBezTo>
                    <a:lnTo>
                      <a:pt x="80677" y="938645"/>
                    </a:lnTo>
                    <a:cubicBezTo>
                      <a:pt x="78368" y="942109"/>
                      <a:pt x="77001" y="946435"/>
                      <a:pt x="73750" y="949036"/>
                    </a:cubicBezTo>
                    <a:cubicBezTo>
                      <a:pt x="70899" y="951317"/>
                      <a:pt x="60777" y="949918"/>
                      <a:pt x="63359" y="952500"/>
                    </a:cubicBezTo>
                    <a:cubicBezTo>
                      <a:pt x="67522" y="956663"/>
                      <a:pt x="74830" y="955275"/>
                      <a:pt x="80677" y="955963"/>
                    </a:cubicBezTo>
                    <a:cubicBezTo>
                      <a:pt x="94484" y="957587"/>
                      <a:pt x="108386" y="958272"/>
                      <a:pt x="122241" y="959427"/>
                    </a:cubicBezTo>
                    <a:cubicBezTo>
                      <a:pt x="114004" y="984137"/>
                      <a:pt x="125685" y="954260"/>
                      <a:pt x="108386" y="980209"/>
                    </a:cubicBezTo>
                    <a:cubicBezTo>
                      <a:pt x="104987" y="985308"/>
                      <a:pt x="103763" y="999846"/>
                      <a:pt x="101459" y="1004454"/>
                    </a:cubicBezTo>
                    <a:cubicBezTo>
                      <a:pt x="99999" y="1007375"/>
                      <a:pt x="96841" y="1009073"/>
                      <a:pt x="94532" y="1011382"/>
                    </a:cubicBezTo>
                    <a:cubicBezTo>
                      <a:pt x="99150" y="1012536"/>
                      <a:pt x="104011" y="1012970"/>
                      <a:pt x="108386" y="1014845"/>
                    </a:cubicBezTo>
                    <a:cubicBezTo>
                      <a:pt x="132653" y="1025244"/>
                      <a:pt x="107080" y="1017525"/>
                      <a:pt x="125704" y="1028700"/>
                    </a:cubicBezTo>
                    <a:cubicBezTo>
                      <a:pt x="128835" y="1030578"/>
                      <a:pt x="132631" y="1031009"/>
                      <a:pt x="136095" y="1032163"/>
                    </a:cubicBezTo>
                    <a:cubicBezTo>
                      <a:pt x="163107" y="1059175"/>
                      <a:pt x="128433" y="1026691"/>
                      <a:pt x="160341" y="1049482"/>
                    </a:cubicBezTo>
                    <a:cubicBezTo>
                      <a:pt x="183042" y="1065697"/>
                      <a:pt x="158834" y="1055905"/>
                      <a:pt x="181123" y="1063336"/>
                    </a:cubicBezTo>
                    <a:cubicBezTo>
                      <a:pt x="184782" y="1067910"/>
                      <a:pt x="195155" y="1082182"/>
                      <a:pt x="201904" y="1087582"/>
                    </a:cubicBezTo>
                    <a:cubicBezTo>
                      <a:pt x="205155" y="1090183"/>
                      <a:pt x="208469" y="1092869"/>
                      <a:pt x="212295" y="1094509"/>
                    </a:cubicBezTo>
                    <a:cubicBezTo>
                      <a:pt x="216671" y="1096384"/>
                      <a:pt x="221532" y="1096818"/>
                      <a:pt x="226150" y="1097972"/>
                    </a:cubicBezTo>
                    <a:cubicBezTo>
                      <a:pt x="241706" y="1113531"/>
                      <a:pt x="239105" y="1114436"/>
                      <a:pt x="278104" y="1101436"/>
                    </a:cubicBezTo>
                    <a:cubicBezTo>
                      <a:pt x="281568" y="1100281"/>
                      <a:pt x="277223" y="1093627"/>
                      <a:pt x="274641" y="1091045"/>
                    </a:cubicBezTo>
                    <a:cubicBezTo>
                      <a:pt x="272059" y="1088463"/>
                      <a:pt x="267714" y="1088736"/>
                      <a:pt x="264250" y="1087582"/>
                    </a:cubicBezTo>
                    <a:cubicBezTo>
                      <a:pt x="251436" y="1074767"/>
                      <a:pt x="260040" y="1082465"/>
                      <a:pt x="236541" y="1066800"/>
                    </a:cubicBezTo>
                    <a:cubicBezTo>
                      <a:pt x="233503" y="1064775"/>
                      <a:pt x="229416" y="1064969"/>
                      <a:pt x="226150" y="1063336"/>
                    </a:cubicBezTo>
                    <a:cubicBezTo>
                      <a:pt x="202231" y="1051377"/>
                      <a:pt x="230738" y="1060154"/>
                      <a:pt x="201904" y="1052945"/>
                    </a:cubicBezTo>
                    <a:cubicBezTo>
                      <a:pt x="199595" y="1049481"/>
                      <a:pt x="197921" y="1045498"/>
                      <a:pt x="194977" y="1042554"/>
                    </a:cubicBezTo>
                    <a:cubicBezTo>
                      <a:pt x="181121" y="1028698"/>
                      <a:pt x="186896" y="1043711"/>
                      <a:pt x="177659" y="1025236"/>
                    </a:cubicBezTo>
                    <a:cubicBezTo>
                      <a:pt x="167564" y="1005046"/>
                      <a:pt x="182601" y="1025221"/>
                      <a:pt x="170732" y="997527"/>
                    </a:cubicBezTo>
                    <a:cubicBezTo>
                      <a:pt x="169446" y="994525"/>
                      <a:pt x="166113" y="992909"/>
                      <a:pt x="163804" y="990600"/>
                    </a:cubicBezTo>
                    <a:cubicBezTo>
                      <a:pt x="156277" y="945435"/>
                      <a:pt x="143552" y="953478"/>
                      <a:pt x="167268" y="945572"/>
                    </a:cubicBezTo>
                    <a:lnTo>
                      <a:pt x="184586" y="949036"/>
                    </a:lnTo>
                    <a:cubicBezTo>
                      <a:pt x="182277" y="945572"/>
                      <a:pt x="180324" y="941843"/>
                      <a:pt x="177659" y="938645"/>
                    </a:cubicBezTo>
                    <a:cubicBezTo>
                      <a:pt x="168082" y="927153"/>
                      <a:pt x="166792" y="930764"/>
                      <a:pt x="160341" y="917863"/>
                    </a:cubicBezTo>
                    <a:cubicBezTo>
                      <a:pt x="158708" y="914597"/>
                      <a:pt x="158032" y="910936"/>
                      <a:pt x="156877" y="907472"/>
                    </a:cubicBezTo>
                    <a:cubicBezTo>
                      <a:pt x="158032" y="895927"/>
                      <a:pt x="152700" y="881568"/>
                      <a:pt x="160341" y="872836"/>
                    </a:cubicBezTo>
                    <a:cubicBezTo>
                      <a:pt x="165149" y="867341"/>
                      <a:pt x="173832" y="879358"/>
                      <a:pt x="181123" y="879763"/>
                    </a:cubicBezTo>
                    <a:lnTo>
                      <a:pt x="243468" y="883227"/>
                    </a:lnTo>
                    <a:cubicBezTo>
                      <a:pt x="251550" y="882072"/>
                      <a:pt x="261182" y="884661"/>
                      <a:pt x="267713" y="879763"/>
                    </a:cubicBezTo>
                    <a:cubicBezTo>
                      <a:pt x="271043" y="877266"/>
                      <a:pt x="261046" y="874698"/>
                      <a:pt x="257323" y="872836"/>
                    </a:cubicBezTo>
                    <a:cubicBezTo>
                      <a:pt x="254057" y="871203"/>
                      <a:pt x="250396" y="870527"/>
                      <a:pt x="246932" y="869372"/>
                    </a:cubicBezTo>
                    <a:cubicBezTo>
                      <a:pt x="229373" y="851816"/>
                      <a:pt x="252101" y="872475"/>
                      <a:pt x="229613" y="858982"/>
                    </a:cubicBezTo>
                    <a:cubicBezTo>
                      <a:pt x="222897" y="854952"/>
                      <a:pt x="220477" y="847324"/>
                      <a:pt x="215759" y="841663"/>
                    </a:cubicBezTo>
                    <a:cubicBezTo>
                      <a:pt x="207425" y="831662"/>
                      <a:pt x="205194" y="831156"/>
                      <a:pt x="194977" y="824345"/>
                    </a:cubicBezTo>
                    <a:cubicBezTo>
                      <a:pt x="179485" y="801106"/>
                      <a:pt x="197735" y="823874"/>
                      <a:pt x="177659" y="810491"/>
                    </a:cubicBezTo>
                    <a:cubicBezTo>
                      <a:pt x="173583" y="807774"/>
                      <a:pt x="171031" y="803236"/>
                      <a:pt x="167268" y="800100"/>
                    </a:cubicBezTo>
                    <a:cubicBezTo>
                      <a:pt x="164070" y="797435"/>
                      <a:pt x="160341" y="795481"/>
                      <a:pt x="156877" y="793172"/>
                    </a:cubicBezTo>
                    <a:cubicBezTo>
                      <a:pt x="151148" y="775988"/>
                      <a:pt x="148585" y="773022"/>
                      <a:pt x="156877" y="748145"/>
                    </a:cubicBezTo>
                    <a:cubicBezTo>
                      <a:pt x="158193" y="744196"/>
                      <a:pt x="163804" y="743527"/>
                      <a:pt x="167268" y="741218"/>
                    </a:cubicBezTo>
                    <a:cubicBezTo>
                      <a:pt x="169431" y="719591"/>
                      <a:pt x="169414" y="708387"/>
                      <a:pt x="174195" y="689263"/>
                    </a:cubicBezTo>
                    <a:cubicBezTo>
                      <a:pt x="175080" y="685721"/>
                      <a:pt x="175378" y="681723"/>
                      <a:pt x="177659" y="678872"/>
                    </a:cubicBezTo>
                    <a:cubicBezTo>
                      <a:pt x="180260" y="675621"/>
                      <a:pt x="184586" y="674254"/>
                      <a:pt x="188050" y="671945"/>
                    </a:cubicBezTo>
                    <a:cubicBezTo>
                      <a:pt x="211274" y="683557"/>
                      <a:pt x="192181" y="675263"/>
                      <a:pt x="215759" y="682336"/>
                    </a:cubicBezTo>
                    <a:cubicBezTo>
                      <a:pt x="222753" y="684434"/>
                      <a:pt x="236541" y="689263"/>
                      <a:pt x="236541" y="689263"/>
                    </a:cubicBezTo>
                    <a:cubicBezTo>
                      <a:pt x="240005" y="691572"/>
                      <a:pt x="243988" y="693247"/>
                      <a:pt x="246932" y="696191"/>
                    </a:cubicBezTo>
                    <a:cubicBezTo>
                      <a:pt x="249875" y="699135"/>
                      <a:pt x="249696" y="706582"/>
                      <a:pt x="253859" y="706582"/>
                    </a:cubicBezTo>
                    <a:cubicBezTo>
                      <a:pt x="257510" y="706582"/>
                      <a:pt x="253366" y="698313"/>
                      <a:pt x="250395" y="696191"/>
                    </a:cubicBezTo>
                    <a:cubicBezTo>
                      <a:pt x="244453" y="691947"/>
                      <a:pt x="235689" y="693313"/>
                      <a:pt x="229613" y="689263"/>
                    </a:cubicBezTo>
                    <a:cubicBezTo>
                      <a:pt x="222686" y="684645"/>
                      <a:pt x="214719" y="681295"/>
                      <a:pt x="208832" y="675409"/>
                    </a:cubicBezTo>
                    <a:cubicBezTo>
                      <a:pt x="206523" y="673100"/>
                      <a:pt x="204413" y="670573"/>
                      <a:pt x="201904" y="668482"/>
                    </a:cubicBezTo>
                    <a:cubicBezTo>
                      <a:pt x="177217" y="647910"/>
                      <a:pt x="196782" y="666824"/>
                      <a:pt x="181123" y="651163"/>
                    </a:cubicBezTo>
                    <a:cubicBezTo>
                      <a:pt x="179968" y="647699"/>
                      <a:pt x="176303" y="644162"/>
                      <a:pt x="177659" y="640772"/>
                    </a:cubicBezTo>
                    <a:cubicBezTo>
                      <a:pt x="179205" y="636907"/>
                      <a:pt x="183968" y="634661"/>
                      <a:pt x="188050" y="633845"/>
                    </a:cubicBezTo>
                    <a:cubicBezTo>
                      <a:pt x="201682" y="631119"/>
                      <a:pt x="215759" y="631536"/>
                      <a:pt x="229613" y="630382"/>
                    </a:cubicBezTo>
                    <a:cubicBezTo>
                      <a:pt x="203495" y="621674"/>
                      <a:pt x="235692" y="633421"/>
                      <a:pt x="208832" y="619991"/>
                    </a:cubicBezTo>
                    <a:cubicBezTo>
                      <a:pt x="205566" y="618358"/>
                      <a:pt x="201905" y="617682"/>
                      <a:pt x="198441" y="616527"/>
                    </a:cubicBezTo>
                    <a:cubicBezTo>
                      <a:pt x="187462" y="600061"/>
                      <a:pt x="192829" y="610085"/>
                      <a:pt x="184586" y="585354"/>
                    </a:cubicBezTo>
                    <a:cubicBezTo>
                      <a:pt x="181321" y="575557"/>
                      <a:pt x="170732" y="557645"/>
                      <a:pt x="170732" y="557645"/>
                    </a:cubicBezTo>
                    <a:cubicBezTo>
                      <a:pt x="169577" y="549563"/>
                      <a:pt x="167268" y="541564"/>
                      <a:pt x="167268" y="533400"/>
                    </a:cubicBezTo>
                    <a:cubicBezTo>
                      <a:pt x="167268" y="529749"/>
                      <a:pt x="168610" y="525980"/>
                      <a:pt x="170732" y="523009"/>
                    </a:cubicBezTo>
                    <a:cubicBezTo>
                      <a:pt x="174528" y="517694"/>
                      <a:pt x="179271" y="512950"/>
                      <a:pt x="184586" y="509154"/>
                    </a:cubicBezTo>
                    <a:cubicBezTo>
                      <a:pt x="187557" y="507032"/>
                      <a:pt x="191368" y="506246"/>
                      <a:pt x="194977" y="505691"/>
                    </a:cubicBezTo>
                    <a:cubicBezTo>
                      <a:pt x="206445" y="503927"/>
                      <a:pt x="218058" y="503278"/>
                      <a:pt x="229613" y="502227"/>
                    </a:cubicBezTo>
                    <a:lnTo>
                      <a:pt x="271177" y="498763"/>
                    </a:lnTo>
                    <a:lnTo>
                      <a:pt x="291959" y="491836"/>
                    </a:lnTo>
                    <a:cubicBezTo>
                      <a:pt x="301253" y="488738"/>
                      <a:pt x="271177" y="471054"/>
                      <a:pt x="271177" y="471054"/>
                    </a:cubicBezTo>
                    <a:cubicBezTo>
                      <a:pt x="244326" y="474038"/>
                      <a:pt x="242435" y="466193"/>
                      <a:pt x="233077" y="484909"/>
                    </a:cubicBezTo>
                    <a:cubicBezTo>
                      <a:pt x="231444" y="488175"/>
                      <a:pt x="232584" y="493178"/>
                      <a:pt x="229613" y="495300"/>
                    </a:cubicBezTo>
                    <a:cubicBezTo>
                      <a:pt x="223671" y="499544"/>
                      <a:pt x="215759" y="499918"/>
                      <a:pt x="208832" y="502227"/>
                    </a:cubicBezTo>
                    <a:lnTo>
                      <a:pt x="198441" y="505691"/>
                    </a:lnTo>
                    <a:cubicBezTo>
                      <a:pt x="194977" y="503382"/>
                      <a:pt x="190715" y="501961"/>
                      <a:pt x="188050" y="498763"/>
                    </a:cubicBezTo>
                    <a:cubicBezTo>
                      <a:pt x="181032" y="490341"/>
                      <a:pt x="180496" y="480983"/>
                      <a:pt x="177659" y="471054"/>
                    </a:cubicBezTo>
                    <a:cubicBezTo>
                      <a:pt x="176656" y="467543"/>
                      <a:pt x="175156" y="464185"/>
                      <a:pt x="174195" y="460663"/>
                    </a:cubicBezTo>
                    <a:cubicBezTo>
                      <a:pt x="171690" y="451478"/>
                      <a:pt x="167268" y="432954"/>
                      <a:pt x="167268" y="432954"/>
                    </a:cubicBezTo>
                    <a:cubicBezTo>
                      <a:pt x="168423" y="429490"/>
                      <a:pt x="167881" y="424844"/>
                      <a:pt x="170732" y="422563"/>
                    </a:cubicBezTo>
                    <a:cubicBezTo>
                      <a:pt x="174449" y="419589"/>
                      <a:pt x="179939" y="420133"/>
                      <a:pt x="184586" y="419100"/>
                    </a:cubicBezTo>
                    <a:cubicBezTo>
                      <a:pt x="190333" y="417823"/>
                      <a:pt x="196157" y="416913"/>
                      <a:pt x="201904" y="415636"/>
                    </a:cubicBezTo>
                    <a:cubicBezTo>
                      <a:pt x="206551" y="414603"/>
                      <a:pt x="211035" y="412762"/>
                      <a:pt x="215759" y="412172"/>
                    </a:cubicBezTo>
                    <a:cubicBezTo>
                      <a:pt x="229554" y="410448"/>
                      <a:pt x="243468" y="409863"/>
                      <a:pt x="257323" y="408709"/>
                    </a:cubicBezTo>
                    <a:lnTo>
                      <a:pt x="236541" y="401782"/>
                    </a:lnTo>
                    <a:cubicBezTo>
                      <a:pt x="233443" y="400749"/>
                      <a:pt x="232413" y="396534"/>
                      <a:pt x="229613" y="394854"/>
                    </a:cubicBezTo>
                    <a:cubicBezTo>
                      <a:pt x="226483" y="392976"/>
                      <a:pt x="222686" y="392545"/>
                      <a:pt x="219223" y="391391"/>
                    </a:cubicBezTo>
                    <a:lnTo>
                      <a:pt x="212295" y="370609"/>
                    </a:lnTo>
                    <a:lnTo>
                      <a:pt x="208832" y="360218"/>
                    </a:lnTo>
                    <a:cubicBezTo>
                      <a:pt x="212296" y="357909"/>
                      <a:pt x="215092" y="353807"/>
                      <a:pt x="219223" y="353291"/>
                    </a:cubicBezTo>
                    <a:cubicBezTo>
                      <a:pt x="225305" y="352531"/>
                      <a:pt x="240145" y="357956"/>
                      <a:pt x="246932" y="360218"/>
                    </a:cubicBezTo>
                    <a:cubicBezTo>
                      <a:pt x="261941" y="359063"/>
                      <a:pt x="279710" y="365504"/>
                      <a:pt x="291959" y="356754"/>
                    </a:cubicBezTo>
                    <a:cubicBezTo>
                      <a:pt x="302753" y="349044"/>
                      <a:pt x="258936" y="339897"/>
                      <a:pt x="257323" y="339436"/>
                    </a:cubicBezTo>
                    <a:cubicBezTo>
                      <a:pt x="253812" y="338433"/>
                      <a:pt x="250396" y="337127"/>
                      <a:pt x="246932" y="335972"/>
                    </a:cubicBezTo>
                    <a:cubicBezTo>
                      <a:pt x="244623" y="333663"/>
                      <a:pt x="242804" y="330725"/>
                      <a:pt x="240004" y="329045"/>
                    </a:cubicBezTo>
                    <a:cubicBezTo>
                      <a:pt x="220112" y="317111"/>
                      <a:pt x="235750" y="331721"/>
                      <a:pt x="226150" y="322118"/>
                    </a:cubicBezTo>
                    <a:lnTo>
                      <a:pt x="177659" y="277091"/>
                    </a:lnTo>
                    <a:lnTo>
                      <a:pt x="177659" y="266700"/>
                    </a:lnTo>
                    <a:lnTo>
                      <a:pt x="177659" y="266700"/>
                    </a:lnTo>
                    <a:lnTo>
                      <a:pt x="281568" y="290945"/>
                    </a:lnTo>
                    <a:cubicBezTo>
                      <a:pt x="271177" y="288636"/>
                      <a:pt x="260680" y="286761"/>
                      <a:pt x="250395" y="284018"/>
                    </a:cubicBezTo>
                    <a:cubicBezTo>
                      <a:pt x="228057" y="278061"/>
                      <a:pt x="232562" y="282991"/>
                      <a:pt x="226150" y="270163"/>
                    </a:cubicBezTo>
                    <a:lnTo>
                      <a:pt x="181123" y="235527"/>
                    </a:lnTo>
                    <a:cubicBezTo>
                      <a:pt x="186166" y="129604"/>
                      <a:pt x="164152" y="154306"/>
                      <a:pt x="194977" y="169718"/>
                    </a:cubicBezTo>
                    <a:cubicBezTo>
                      <a:pt x="198243" y="171351"/>
                      <a:pt x="201904" y="172027"/>
                      <a:pt x="205368" y="173182"/>
                    </a:cubicBezTo>
                    <a:cubicBezTo>
                      <a:pt x="207677" y="176645"/>
                      <a:pt x="209045" y="180972"/>
                      <a:pt x="212295" y="183572"/>
                    </a:cubicBezTo>
                    <a:cubicBezTo>
                      <a:pt x="215146" y="185853"/>
                      <a:pt x="220104" y="184454"/>
                      <a:pt x="222686" y="187036"/>
                    </a:cubicBezTo>
                    <a:cubicBezTo>
                      <a:pt x="225268" y="189618"/>
                      <a:pt x="223299" y="195146"/>
                      <a:pt x="226150" y="197427"/>
                    </a:cubicBezTo>
                    <a:cubicBezTo>
                      <a:pt x="229867" y="200401"/>
                      <a:pt x="235427" y="199583"/>
                      <a:pt x="240004" y="200891"/>
                    </a:cubicBezTo>
                    <a:cubicBezTo>
                      <a:pt x="243514" y="201894"/>
                      <a:pt x="246931" y="203200"/>
                      <a:pt x="250395" y="204354"/>
                    </a:cubicBezTo>
                    <a:cubicBezTo>
                      <a:pt x="253859" y="203200"/>
                      <a:pt x="259900" y="204433"/>
                      <a:pt x="260786" y="200891"/>
                    </a:cubicBezTo>
                    <a:cubicBezTo>
                      <a:pt x="264535" y="185898"/>
                      <a:pt x="260027" y="177423"/>
                      <a:pt x="250395" y="169718"/>
                    </a:cubicBezTo>
                    <a:cubicBezTo>
                      <a:pt x="247144" y="167118"/>
                      <a:pt x="243727" y="164653"/>
                      <a:pt x="240004" y="162791"/>
                    </a:cubicBezTo>
                    <a:cubicBezTo>
                      <a:pt x="225050" y="155314"/>
                      <a:pt x="193188" y="156525"/>
                      <a:pt x="184586" y="155863"/>
                    </a:cubicBezTo>
                    <a:cubicBezTo>
                      <a:pt x="181466" y="152743"/>
                      <a:pt x="168232" y="140868"/>
                      <a:pt x="167268" y="135082"/>
                    </a:cubicBezTo>
                    <a:cubicBezTo>
                      <a:pt x="166668" y="131481"/>
                      <a:pt x="169577" y="128155"/>
                      <a:pt x="170732" y="124691"/>
                    </a:cubicBezTo>
                    <a:cubicBezTo>
                      <a:pt x="171886" y="111991"/>
                      <a:pt x="169718" y="98531"/>
                      <a:pt x="174195" y="86591"/>
                    </a:cubicBezTo>
                    <a:cubicBezTo>
                      <a:pt x="177061" y="78947"/>
                      <a:pt x="185740" y="75045"/>
                      <a:pt x="191513" y="69272"/>
                    </a:cubicBezTo>
                    <a:lnTo>
                      <a:pt x="198441" y="62345"/>
                    </a:lnTo>
                    <a:cubicBezTo>
                      <a:pt x="196132" y="60036"/>
                      <a:pt x="194313" y="57098"/>
                      <a:pt x="191513" y="55418"/>
                    </a:cubicBezTo>
                    <a:cubicBezTo>
                      <a:pt x="188383" y="53540"/>
                      <a:pt x="183974" y="54235"/>
                      <a:pt x="181123" y="51954"/>
                    </a:cubicBezTo>
                    <a:cubicBezTo>
                      <a:pt x="176059" y="47903"/>
                      <a:pt x="170192" y="32096"/>
                      <a:pt x="167268" y="27709"/>
                    </a:cubicBezTo>
                    <a:cubicBezTo>
                      <a:pt x="165457" y="24992"/>
                      <a:pt x="167268" y="4618"/>
                      <a:pt x="167268"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4" name="Straight Connector 53">
                <a:extLst>
                  <a:ext uri="{FF2B5EF4-FFF2-40B4-BE49-F238E27FC236}">
                    <a16:creationId xmlns:a16="http://schemas.microsoft.com/office/drawing/2014/main" id="{276DC8B4-41CD-3C7B-6D1B-322B926B3B2B}"/>
                  </a:ext>
                </a:extLst>
              </p:cNvPr>
              <p:cNvCxnSpPr/>
              <p:nvPr/>
            </p:nvCxnSpPr>
            <p:spPr>
              <a:xfrm flipV="1">
                <a:off x="7721421" y="4817102"/>
                <a:ext cx="1" cy="12770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55" name="Freeform 54">
                <a:extLst>
                  <a:ext uri="{FF2B5EF4-FFF2-40B4-BE49-F238E27FC236}">
                    <a16:creationId xmlns:a16="http://schemas.microsoft.com/office/drawing/2014/main" id="{8D51C2B0-E978-7BC6-26B8-A76493B579E7}"/>
                  </a:ext>
                </a:extLst>
              </p:cNvPr>
              <p:cNvSpPr/>
              <p:nvPr/>
            </p:nvSpPr>
            <p:spPr>
              <a:xfrm>
                <a:off x="7674591" y="4726939"/>
                <a:ext cx="80099" cy="150660"/>
              </a:xfrm>
              <a:custGeom>
                <a:avLst/>
                <a:gdLst>
                  <a:gd name="connsiteX0" fmla="*/ 35338 w 80099"/>
                  <a:gd name="connsiteY0" fmla="*/ 102069 h 150660"/>
                  <a:gd name="connsiteX1" fmla="*/ 35338 w 80099"/>
                  <a:gd name="connsiteY1" fmla="*/ 102069 h 150660"/>
                  <a:gd name="connsiteX2" fmla="*/ 24295 w 80099"/>
                  <a:gd name="connsiteY2" fmla="*/ 117530 h 150660"/>
                  <a:gd name="connsiteX3" fmla="*/ 17668 w 80099"/>
                  <a:gd name="connsiteY3" fmla="*/ 119738 h 150660"/>
                  <a:gd name="connsiteX4" fmla="*/ 15460 w 80099"/>
                  <a:gd name="connsiteY4" fmla="*/ 126364 h 150660"/>
                  <a:gd name="connsiteX5" fmla="*/ 4416 w 80099"/>
                  <a:gd name="connsiteY5" fmla="*/ 135199 h 150660"/>
                  <a:gd name="connsiteX6" fmla="*/ 24295 w 80099"/>
                  <a:gd name="connsiteY6" fmla="*/ 146243 h 150660"/>
                  <a:gd name="connsiteX7" fmla="*/ 30921 w 80099"/>
                  <a:gd name="connsiteY7" fmla="*/ 141825 h 150660"/>
                  <a:gd name="connsiteX8" fmla="*/ 48590 w 80099"/>
                  <a:gd name="connsiteY8" fmla="*/ 137408 h 150660"/>
                  <a:gd name="connsiteX9" fmla="*/ 55216 w 80099"/>
                  <a:gd name="connsiteY9" fmla="*/ 135199 h 150660"/>
                  <a:gd name="connsiteX10" fmla="*/ 61842 w 80099"/>
                  <a:gd name="connsiteY10" fmla="*/ 137408 h 150660"/>
                  <a:gd name="connsiteX11" fmla="*/ 64051 w 80099"/>
                  <a:gd name="connsiteY11" fmla="*/ 144034 h 150660"/>
                  <a:gd name="connsiteX12" fmla="*/ 72886 w 80099"/>
                  <a:gd name="connsiteY12" fmla="*/ 146243 h 150660"/>
                  <a:gd name="connsiteX13" fmla="*/ 79512 w 80099"/>
                  <a:gd name="connsiteY13" fmla="*/ 150660 h 150660"/>
                  <a:gd name="connsiteX14" fmla="*/ 66260 w 80099"/>
                  <a:gd name="connsiteY14" fmla="*/ 139617 h 150660"/>
                  <a:gd name="connsiteX15" fmla="*/ 59634 w 80099"/>
                  <a:gd name="connsiteY15" fmla="*/ 135199 h 150660"/>
                  <a:gd name="connsiteX16" fmla="*/ 44173 w 80099"/>
                  <a:gd name="connsiteY16" fmla="*/ 121947 h 150660"/>
                  <a:gd name="connsiteX17" fmla="*/ 44173 w 80099"/>
                  <a:gd name="connsiteY17" fmla="*/ 104277 h 150660"/>
                  <a:gd name="connsiteX18" fmla="*/ 50799 w 80099"/>
                  <a:gd name="connsiteY18" fmla="*/ 102069 h 150660"/>
                  <a:gd name="connsiteX19" fmla="*/ 57425 w 80099"/>
                  <a:gd name="connsiteY19" fmla="*/ 97651 h 150660"/>
                  <a:gd name="connsiteX20" fmla="*/ 70677 w 80099"/>
                  <a:gd name="connsiteY20" fmla="*/ 95443 h 150660"/>
                  <a:gd name="connsiteX21" fmla="*/ 64051 w 80099"/>
                  <a:gd name="connsiteY21" fmla="*/ 91025 h 150660"/>
                  <a:gd name="connsiteX22" fmla="*/ 48590 w 80099"/>
                  <a:gd name="connsiteY22" fmla="*/ 82191 h 150660"/>
                  <a:gd name="connsiteX23" fmla="*/ 44173 w 80099"/>
                  <a:gd name="connsiteY23" fmla="*/ 75564 h 150660"/>
                  <a:gd name="connsiteX24" fmla="*/ 41964 w 80099"/>
                  <a:gd name="connsiteY24" fmla="*/ 42434 h 150660"/>
                  <a:gd name="connsiteX25" fmla="*/ 46382 w 80099"/>
                  <a:gd name="connsiteY25" fmla="*/ 29182 h 150660"/>
                  <a:gd name="connsiteX26" fmla="*/ 44173 w 80099"/>
                  <a:gd name="connsiteY26" fmla="*/ 469 h 150660"/>
                  <a:gd name="connsiteX27" fmla="*/ 41964 w 80099"/>
                  <a:gd name="connsiteY27" fmla="*/ 7095 h 150660"/>
                  <a:gd name="connsiteX28" fmla="*/ 33129 w 80099"/>
                  <a:gd name="connsiteY28" fmla="*/ 29182 h 150660"/>
                  <a:gd name="connsiteX29" fmla="*/ 28712 w 80099"/>
                  <a:gd name="connsiteY29" fmla="*/ 53477 h 150660"/>
                  <a:gd name="connsiteX30" fmla="*/ 24295 w 80099"/>
                  <a:gd name="connsiteY30" fmla="*/ 57895 h 150660"/>
                  <a:gd name="connsiteX31" fmla="*/ 17668 w 80099"/>
                  <a:gd name="connsiteY31" fmla="*/ 68938 h 150660"/>
                  <a:gd name="connsiteX32" fmla="*/ 15460 w 80099"/>
                  <a:gd name="connsiteY32" fmla="*/ 75564 h 150660"/>
                  <a:gd name="connsiteX33" fmla="*/ 19877 w 80099"/>
                  <a:gd name="connsiteY33" fmla="*/ 79982 h 150660"/>
                  <a:gd name="connsiteX34" fmla="*/ 28712 w 80099"/>
                  <a:gd name="connsiteY34" fmla="*/ 82191 h 150660"/>
                  <a:gd name="connsiteX35" fmla="*/ 35338 w 80099"/>
                  <a:gd name="connsiteY35" fmla="*/ 84399 h 150660"/>
                  <a:gd name="connsiteX36" fmla="*/ 35338 w 80099"/>
                  <a:gd name="connsiteY36" fmla="*/ 102069 h 15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0099" h="150660">
                    <a:moveTo>
                      <a:pt x="35338" y="102069"/>
                    </a:moveTo>
                    <a:lnTo>
                      <a:pt x="35338" y="102069"/>
                    </a:lnTo>
                    <a:cubicBezTo>
                      <a:pt x="31657" y="107223"/>
                      <a:pt x="28773" y="113052"/>
                      <a:pt x="24295" y="117530"/>
                    </a:cubicBezTo>
                    <a:cubicBezTo>
                      <a:pt x="22649" y="119176"/>
                      <a:pt x="19315" y="118092"/>
                      <a:pt x="17668" y="119738"/>
                    </a:cubicBezTo>
                    <a:cubicBezTo>
                      <a:pt x="16022" y="121384"/>
                      <a:pt x="16658" y="124368"/>
                      <a:pt x="15460" y="126364"/>
                    </a:cubicBezTo>
                    <a:cubicBezTo>
                      <a:pt x="13362" y="129861"/>
                      <a:pt x="7426" y="133192"/>
                      <a:pt x="4416" y="135199"/>
                    </a:cubicBezTo>
                    <a:cubicBezTo>
                      <a:pt x="-2572" y="156166"/>
                      <a:pt x="-4638" y="148872"/>
                      <a:pt x="24295" y="146243"/>
                    </a:cubicBezTo>
                    <a:cubicBezTo>
                      <a:pt x="26504" y="144770"/>
                      <a:pt x="28547" y="143012"/>
                      <a:pt x="30921" y="141825"/>
                    </a:cubicBezTo>
                    <a:cubicBezTo>
                      <a:pt x="35965" y="139303"/>
                      <a:pt x="43558" y="138666"/>
                      <a:pt x="48590" y="137408"/>
                    </a:cubicBezTo>
                    <a:cubicBezTo>
                      <a:pt x="50849" y="136843"/>
                      <a:pt x="53007" y="135935"/>
                      <a:pt x="55216" y="135199"/>
                    </a:cubicBezTo>
                    <a:cubicBezTo>
                      <a:pt x="57425" y="135935"/>
                      <a:pt x="60196" y="135762"/>
                      <a:pt x="61842" y="137408"/>
                    </a:cubicBezTo>
                    <a:cubicBezTo>
                      <a:pt x="63488" y="139054"/>
                      <a:pt x="62233" y="142580"/>
                      <a:pt x="64051" y="144034"/>
                    </a:cubicBezTo>
                    <a:cubicBezTo>
                      <a:pt x="66421" y="145930"/>
                      <a:pt x="69941" y="145507"/>
                      <a:pt x="72886" y="146243"/>
                    </a:cubicBezTo>
                    <a:cubicBezTo>
                      <a:pt x="75095" y="147715"/>
                      <a:pt x="82166" y="150660"/>
                      <a:pt x="79512" y="150660"/>
                    </a:cubicBezTo>
                    <a:cubicBezTo>
                      <a:pt x="70034" y="150660"/>
                      <a:pt x="71107" y="144465"/>
                      <a:pt x="66260" y="139617"/>
                    </a:cubicBezTo>
                    <a:cubicBezTo>
                      <a:pt x="64383" y="137740"/>
                      <a:pt x="61649" y="136927"/>
                      <a:pt x="59634" y="135199"/>
                    </a:cubicBezTo>
                    <a:cubicBezTo>
                      <a:pt x="40895" y="119136"/>
                      <a:pt x="59381" y="132085"/>
                      <a:pt x="44173" y="121947"/>
                    </a:cubicBezTo>
                    <a:cubicBezTo>
                      <a:pt x="42062" y="115616"/>
                      <a:pt x="39434" y="111385"/>
                      <a:pt x="44173" y="104277"/>
                    </a:cubicBezTo>
                    <a:cubicBezTo>
                      <a:pt x="45464" y="102340"/>
                      <a:pt x="48590" y="102805"/>
                      <a:pt x="50799" y="102069"/>
                    </a:cubicBezTo>
                    <a:cubicBezTo>
                      <a:pt x="53008" y="100596"/>
                      <a:pt x="54907" y="98490"/>
                      <a:pt x="57425" y="97651"/>
                    </a:cubicBezTo>
                    <a:cubicBezTo>
                      <a:pt x="61673" y="96235"/>
                      <a:pt x="67510" y="98610"/>
                      <a:pt x="70677" y="95443"/>
                    </a:cubicBezTo>
                    <a:cubicBezTo>
                      <a:pt x="72554" y="93566"/>
                      <a:pt x="66356" y="92342"/>
                      <a:pt x="64051" y="91025"/>
                    </a:cubicBezTo>
                    <a:cubicBezTo>
                      <a:pt x="44422" y="79808"/>
                      <a:pt x="64744" y="92959"/>
                      <a:pt x="48590" y="82191"/>
                    </a:cubicBezTo>
                    <a:cubicBezTo>
                      <a:pt x="47118" y="79982"/>
                      <a:pt x="45831" y="77637"/>
                      <a:pt x="44173" y="75564"/>
                    </a:cubicBezTo>
                    <a:cubicBezTo>
                      <a:pt x="33788" y="62583"/>
                      <a:pt x="35808" y="81417"/>
                      <a:pt x="41964" y="42434"/>
                    </a:cubicBezTo>
                    <a:cubicBezTo>
                      <a:pt x="42690" y="37835"/>
                      <a:pt x="46382" y="29182"/>
                      <a:pt x="46382" y="29182"/>
                    </a:cubicBezTo>
                    <a:cubicBezTo>
                      <a:pt x="45646" y="19611"/>
                      <a:pt x="46056" y="9882"/>
                      <a:pt x="44173" y="469"/>
                    </a:cubicBezTo>
                    <a:cubicBezTo>
                      <a:pt x="43716" y="-1814"/>
                      <a:pt x="42577" y="4849"/>
                      <a:pt x="41964" y="7095"/>
                    </a:cubicBezTo>
                    <a:cubicBezTo>
                      <a:pt x="36426" y="27400"/>
                      <a:pt x="42051" y="20260"/>
                      <a:pt x="33129" y="29182"/>
                    </a:cubicBezTo>
                    <a:cubicBezTo>
                      <a:pt x="32824" y="31624"/>
                      <a:pt x="31939" y="48099"/>
                      <a:pt x="28712" y="53477"/>
                    </a:cubicBezTo>
                    <a:cubicBezTo>
                      <a:pt x="27641" y="55263"/>
                      <a:pt x="25767" y="56422"/>
                      <a:pt x="24295" y="57895"/>
                    </a:cubicBezTo>
                    <a:cubicBezTo>
                      <a:pt x="18035" y="76671"/>
                      <a:pt x="26766" y="53774"/>
                      <a:pt x="17668" y="68938"/>
                    </a:cubicBezTo>
                    <a:cubicBezTo>
                      <a:pt x="16470" y="70934"/>
                      <a:pt x="16196" y="73355"/>
                      <a:pt x="15460" y="75564"/>
                    </a:cubicBezTo>
                    <a:cubicBezTo>
                      <a:pt x="16932" y="77037"/>
                      <a:pt x="18014" y="79051"/>
                      <a:pt x="19877" y="79982"/>
                    </a:cubicBezTo>
                    <a:cubicBezTo>
                      <a:pt x="22592" y="81340"/>
                      <a:pt x="25793" y="81357"/>
                      <a:pt x="28712" y="82191"/>
                    </a:cubicBezTo>
                    <a:cubicBezTo>
                      <a:pt x="30951" y="82831"/>
                      <a:pt x="33129" y="83663"/>
                      <a:pt x="35338" y="84399"/>
                    </a:cubicBezTo>
                    <a:lnTo>
                      <a:pt x="35338" y="102069"/>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6" name="Straight Connector 55">
                <a:extLst>
                  <a:ext uri="{FF2B5EF4-FFF2-40B4-BE49-F238E27FC236}">
                    <a16:creationId xmlns:a16="http://schemas.microsoft.com/office/drawing/2014/main" id="{9C014D80-735C-A05F-EB86-ABD4C4E30F2E}"/>
                  </a:ext>
                </a:extLst>
              </p:cNvPr>
              <p:cNvCxnSpPr/>
              <p:nvPr/>
            </p:nvCxnSpPr>
            <p:spPr>
              <a:xfrm flipH="1" flipV="1">
                <a:off x="7780954" y="4563889"/>
                <a:ext cx="7676" cy="389886"/>
              </a:xfrm>
              <a:prstGeom prst="line">
                <a:avLst/>
              </a:prstGeom>
              <a:ln w="12700">
                <a:solidFill>
                  <a:srgbClr val="CC6600"/>
                </a:solidFill>
              </a:ln>
            </p:spPr>
            <p:style>
              <a:lnRef idx="1">
                <a:schemeClr val="accent1"/>
              </a:lnRef>
              <a:fillRef idx="0">
                <a:schemeClr val="accent1"/>
              </a:fillRef>
              <a:effectRef idx="0">
                <a:schemeClr val="accent1"/>
              </a:effectRef>
              <a:fontRef idx="minor">
                <a:schemeClr val="tx1"/>
              </a:fontRef>
            </p:style>
          </p:cxnSp>
          <p:sp>
            <p:nvSpPr>
              <p:cNvPr id="47" name="Freeform 46">
                <a:extLst>
                  <a:ext uri="{FF2B5EF4-FFF2-40B4-BE49-F238E27FC236}">
                    <a16:creationId xmlns:a16="http://schemas.microsoft.com/office/drawing/2014/main" id="{02C733D7-0D2C-619F-CB14-7180E1A9EEA7}"/>
                  </a:ext>
                </a:extLst>
              </p:cNvPr>
              <p:cNvSpPr/>
              <p:nvPr/>
            </p:nvSpPr>
            <p:spPr>
              <a:xfrm>
                <a:off x="7693935" y="4133269"/>
                <a:ext cx="172947" cy="547756"/>
              </a:xfrm>
              <a:custGeom>
                <a:avLst/>
                <a:gdLst>
                  <a:gd name="connsiteX0" fmla="*/ 108759 w 172947"/>
                  <a:gd name="connsiteY0" fmla="*/ 0 h 547756"/>
                  <a:gd name="connsiteX1" fmla="*/ 108759 w 172947"/>
                  <a:gd name="connsiteY1" fmla="*/ 0 h 547756"/>
                  <a:gd name="connsiteX2" fmla="*/ 106551 w 172947"/>
                  <a:gd name="connsiteY2" fmla="*/ 28713 h 547756"/>
                  <a:gd name="connsiteX3" fmla="*/ 104342 w 172947"/>
                  <a:gd name="connsiteY3" fmla="*/ 37547 h 547756"/>
                  <a:gd name="connsiteX4" fmla="*/ 97716 w 172947"/>
                  <a:gd name="connsiteY4" fmla="*/ 41965 h 547756"/>
                  <a:gd name="connsiteX5" fmla="*/ 88881 w 172947"/>
                  <a:gd name="connsiteY5" fmla="*/ 50800 h 547756"/>
                  <a:gd name="connsiteX6" fmla="*/ 88881 w 172947"/>
                  <a:gd name="connsiteY6" fmla="*/ 72887 h 547756"/>
                  <a:gd name="connsiteX7" fmla="*/ 91090 w 172947"/>
                  <a:gd name="connsiteY7" fmla="*/ 83930 h 547756"/>
                  <a:gd name="connsiteX8" fmla="*/ 102133 w 172947"/>
                  <a:gd name="connsiteY8" fmla="*/ 86139 h 547756"/>
                  <a:gd name="connsiteX9" fmla="*/ 95507 w 172947"/>
                  <a:gd name="connsiteY9" fmla="*/ 99391 h 547756"/>
                  <a:gd name="connsiteX10" fmla="*/ 88881 w 172947"/>
                  <a:gd name="connsiteY10" fmla="*/ 103808 h 547756"/>
                  <a:gd name="connsiteX11" fmla="*/ 84464 w 172947"/>
                  <a:gd name="connsiteY11" fmla="*/ 110434 h 547756"/>
                  <a:gd name="connsiteX12" fmla="*/ 77838 w 172947"/>
                  <a:gd name="connsiteY12" fmla="*/ 123687 h 547756"/>
                  <a:gd name="connsiteX13" fmla="*/ 75629 w 172947"/>
                  <a:gd name="connsiteY13" fmla="*/ 132521 h 547756"/>
                  <a:gd name="connsiteX14" fmla="*/ 82255 w 172947"/>
                  <a:gd name="connsiteY14" fmla="*/ 134730 h 547756"/>
                  <a:gd name="connsiteX15" fmla="*/ 110968 w 172947"/>
                  <a:gd name="connsiteY15" fmla="*/ 136939 h 547756"/>
                  <a:gd name="connsiteX16" fmla="*/ 104342 w 172947"/>
                  <a:gd name="connsiteY16" fmla="*/ 154608 h 547756"/>
                  <a:gd name="connsiteX17" fmla="*/ 93298 w 172947"/>
                  <a:gd name="connsiteY17" fmla="*/ 163443 h 547756"/>
                  <a:gd name="connsiteX18" fmla="*/ 82255 w 172947"/>
                  <a:gd name="connsiteY18" fmla="*/ 170069 h 547756"/>
                  <a:gd name="connsiteX19" fmla="*/ 86672 w 172947"/>
                  <a:gd name="connsiteY19" fmla="*/ 181113 h 547756"/>
                  <a:gd name="connsiteX20" fmla="*/ 93298 w 172947"/>
                  <a:gd name="connsiteY20" fmla="*/ 183321 h 547756"/>
                  <a:gd name="connsiteX21" fmla="*/ 102133 w 172947"/>
                  <a:gd name="connsiteY21" fmla="*/ 185530 h 547756"/>
                  <a:gd name="connsiteX22" fmla="*/ 106551 w 172947"/>
                  <a:gd name="connsiteY22" fmla="*/ 189947 h 547756"/>
                  <a:gd name="connsiteX23" fmla="*/ 104342 w 172947"/>
                  <a:gd name="connsiteY23" fmla="*/ 198782 h 547756"/>
                  <a:gd name="connsiteX24" fmla="*/ 97716 w 172947"/>
                  <a:gd name="connsiteY24" fmla="*/ 212034 h 547756"/>
                  <a:gd name="connsiteX25" fmla="*/ 95507 w 172947"/>
                  <a:gd name="connsiteY25" fmla="*/ 218661 h 547756"/>
                  <a:gd name="connsiteX26" fmla="*/ 88881 w 172947"/>
                  <a:gd name="connsiteY26" fmla="*/ 220869 h 547756"/>
                  <a:gd name="connsiteX27" fmla="*/ 77838 w 172947"/>
                  <a:gd name="connsiteY27" fmla="*/ 227495 h 547756"/>
                  <a:gd name="connsiteX28" fmla="*/ 66794 w 172947"/>
                  <a:gd name="connsiteY28" fmla="*/ 238539 h 547756"/>
                  <a:gd name="connsiteX29" fmla="*/ 55751 w 172947"/>
                  <a:gd name="connsiteY29" fmla="*/ 251791 h 547756"/>
                  <a:gd name="connsiteX30" fmla="*/ 66794 w 172947"/>
                  <a:gd name="connsiteY30" fmla="*/ 256208 h 547756"/>
                  <a:gd name="connsiteX31" fmla="*/ 75629 w 172947"/>
                  <a:gd name="connsiteY31" fmla="*/ 251791 h 547756"/>
                  <a:gd name="connsiteX32" fmla="*/ 84464 w 172947"/>
                  <a:gd name="connsiteY32" fmla="*/ 249582 h 547756"/>
                  <a:gd name="connsiteX33" fmla="*/ 91090 w 172947"/>
                  <a:gd name="connsiteY33" fmla="*/ 247374 h 547756"/>
                  <a:gd name="connsiteX34" fmla="*/ 110968 w 172947"/>
                  <a:gd name="connsiteY34" fmla="*/ 249582 h 547756"/>
                  <a:gd name="connsiteX35" fmla="*/ 102133 w 172947"/>
                  <a:gd name="connsiteY35" fmla="*/ 258417 h 547756"/>
                  <a:gd name="connsiteX36" fmla="*/ 99924 w 172947"/>
                  <a:gd name="connsiteY36" fmla="*/ 265043 h 547756"/>
                  <a:gd name="connsiteX37" fmla="*/ 86672 w 172947"/>
                  <a:gd name="connsiteY37" fmla="*/ 276087 h 547756"/>
                  <a:gd name="connsiteX38" fmla="*/ 82255 w 172947"/>
                  <a:gd name="connsiteY38" fmla="*/ 282713 h 547756"/>
                  <a:gd name="connsiteX39" fmla="*/ 77838 w 172947"/>
                  <a:gd name="connsiteY39" fmla="*/ 291547 h 547756"/>
                  <a:gd name="connsiteX40" fmla="*/ 73420 w 172947"/>
                  <a:gd name="connsiteY40" fmla="*/ 295965 h 547756"/>
                  <a:gd name="connsiteX41" fmla="*/ 77838 w 172947"/>
                  <a:gd name="connsiteY41" fmla="*/ 304800 h 547756"/>
                  <a:gd name="connsiteX42" fmla="*/ 73420 w 172947"/>
                  <a:gd name="connsiteY42" fmla="*/ 309217 h 547756"/>
                  <a:gd name="connsiteX43" fmla="*/ 55751 w 172947"/>
                  <a:gd name="connsiteY43" fmla="*/ 313634 h 547756"/>
                  <a:gd name="connsiteX44" fmla="*/ 49124 w 172947"/>
                  <a:gd name="connsiteY44" fmla="*/ 315843 h 547756"/>
                  <a:gd name="connsiteX45" fmla="*/ 40290 w 172947"/>
                  <a:gd name="connsiteY45" fmla="*/ 318052 h 547756"/>
                  <a:gd name="connsiteX46" fmla="*/ 49124 w 172947"/>
                  <a:gd name="connsiteY46" fmla="*/ 322469 h 547756"/>
                  <a:gd name="connsiteX47" fmla="*/ 91090 w 172947"/>
                  <a:gd name="connsiteY47" fmla="*/ 318052 h 547756"/>
                  <a:gd name="connsiteX48" fmla="*/ 84464 w 172947"/>
                  <a:gd name="connsiteY48" fmla="*/ 333513 h 547756"/>
                  <a:gd name="connsiteX49" fmla="*/ 80046 w 172947"/>
                  <a:gd name="connsiteY49" fmla="*/ 337930 h 547756"/>
                  <a:gd name="connsiteX50" fmla="*/ 75629 w 172947"/>
                  <a:gd name="connsiteY50" fmla="*/ 351182 h 547756"/>
                  <a:gd name="connsiteX51" fmla="*/ 73420 w 172947"/>
                  <a:gd name="connsiteY51" fmla="*/ 360017 h 547756"/>
                  <a:gd name="connsiteX52" fmla="*/ 64585 w 172947"/>
                  <a:gd name="connsiteY52" fmla="*/ 371061 h 547756"/>
                  <a:gd name="connsiteX53" fmla="*/ 57959 w 172947"/>
                  <a:gd name="connsiteY53" fmla="*/ 379895 h 547756"/>
                  <a:gd name="connsiteX54" fmla="*/ 51333 w 172947"/>
                  <a:gd name="connsiteY54" fmla="*/ 382104 h 547756"/>
                  <a:gd name="connsiteX55" fmla="*/ 29246 w 172947"/>
                  <a:gd name="connsiteY55" fmla="*/ 397565 h 547756"/>
                  <a:gd name="connsiteX56" fmla="*/ 24829 w 172947"/>
                  <a:gd name="connsiteY56" fmla="*/ 404191 h 547756"/>
                  <a:gd name="connsiteX57" fmla="*/ 22620 w 172947"/>
                  <a:gd name="connsiteY57" fmla="*/ 410817 h 547756"/>
                  <a:gd name="connsiteX58" fmla="*/ 15994 w 172947"/>
                  <a:gd name="connsiteY58" fmla="*/ 415234 h 547756"/>
                  <a:gd name="connsiteX59" fmla="*/ 2742 w 172947"/>
                  <a:gd name="connsiteY59" fmla="*/ 426278 h 547756"/>
                  <a:gd name="connsiteX60" fmla="*/ 2742 w 172947"/>
                  <a:gd name="connsiteY60" fmla="*/ 441739 h 547756"/>
                  <a:gd name="connsiteX61" fmla="*/ 15994 w 172947"/>
                  <a:gd name="connsiteY61" fmla="*/ 439530 h 547756"/>
                  <a:gd name="connsiteX62" fmla="*/ 33664 w 172947"/>
                  <a:gd name="connsiteY62" fmla="*/ 435113 h 547756"/>
                  <a:gd name="connsiteX63" fmla="*/ 42498 w 172947"/>
                  <a:gd name="connsiteY63" fmla="*/ 432904 h 547756"/>
                  <a:gd name="connsiteX64" fmla="*/ 51333 w 172947"/>
                  <a:gd name="connsiteY64" fmla="*/ 430695 h 547756"/>
                  <a:gd name="connsiteX65" fmla="*/ 57959 w 172947"/>
                  <a:gd name="connsiteY65" fmla="*/ 428487 h 547756"/>
                  <a:gd name="connsiteX66" fmla="*/ 71211 w 172947"/>
                  <a:gd name="connsiteY66" fmla="*/ 419652 h 547756"/>
                  <a:gd name="connsiteX67" fmla="*/ 77838 w 172947"/>
                  <a:gd name="connsiteY67" fmla="*/ 424069 h 547756"/>
                  <a:gd name="connsiteX68" fmla="*/ 69003 w 172947"/>
                  <a:gd name="connsiteY68" fmla="*/ 435113 h 547756"/>
                  <a:gd name="connsiteX69" fmla="*/ 57959 w 172947"/>
                  <a:gd name="connsiteY69" fmla="*/ 443947 h 547756"/>
                  <a:gd name="connsiteX70" fmla="*/ 55751 w 172947"/>
                  <a:gd name="connsiteY70" fmla="*/ 450574 h 547756"/>
                  <a:gd name="connsiteX71" fmla="*/ 53542 w 172947"/>
                  <a:gd name="connsiteY71" fmla="*/ 468243 h 547756"/>
                  <a:gd name="connsiteX72" fmla="*/ 49124 w 172947"/>
                  <a:gd name="connsiteY72" fmla="*/ 477078 h 547756"/>
                  <a:gd name="connsiteX73" fmla="*/ 38081 w 172947"/>
                  <a:gd name="connsiteY73" fmla="*/ 494747 h 547756"/>
                  <a:gd name="connsiteX74" fmla="*/ 35872 w 172947"/>
                  <a:gd name="connsiteY74" fmla="*/ 501374 h 547756"/>
                  <a:gd name="connsiteX75" fmla="*/ 33664 w 172947"/>
                  <a:gd name="connsiteY75" fmla="*/ 510208 h 547756"/>
                  <a:gd name="connsiteX76" fmla="*/ 29246 w 172947"/>
                  <a:gd name="connsiteY76" fmla="*/ 516834 h 547756"/>
                  <a:gd name="connsiteX77" fmla="*/ 24829 w 172947"/>
                  <a:gd name="connsiteY77" fmla="*/ 532295 h 547756"/>
                  <a:gd name="connsiteX78" fmla="*/ 27038 w 172947"/>
                  <a:gd name="connsiteY78" fmla="*/ 547756 h 547756"/>
                  <a:gd name="connsiteX79" fmla="*/ 29246 w 172947"/>
                  <a:gd name="connsiteY79" fmla="*/ 538921 h 547756"/>
                  <a:gd name="connsiteX80" fmla="*/ 33664 w 172947"/>
                  <a:gd name="connsiteY80" fmla="*/ 534504 h 547756"/>
                  <a:gd name="connsiteX81" fmla="*/ 35872 w 172947"/>
                  <a:gd name="connsiteY81" fmla="*/ 525669 h 547756"/>
                  <a:gd name="connsiteX82" fmla="*/ 38081 w 172947"/>
                  <a:gd name="connsiteY82" fmla="*/ 519043 h 547756"/>
                  <a:gd name="connsiteX83" fmla="*/ 40290 w 172947"/>
                  <a:gd name="connsiteY83" fmla="*/ 508000 h 547756"/>
                  <a:gd name="connsiteX84" fmla="*/ 44707 w 172947"/>
                  <a:gd name="connsiteY84" fmla="*/ 503582 h 547756"/>
                  <a:gd name="connsiteX85" fmla="*/ 49124 w 172947"/>
                  <a:gd name="connsiteY85" fmla="*/ 490330 h 547756"/>
                  <a:gd name="connsiteX86" fmla="*/ 60168 w 172947"/>
                  <a:gd name="connsiteY86" fmla="*/ 483704 h 547756"/>
                  <a:gd name="connsiteX87" fmla="*/ 66794 w 172947"/>
                  <a:gd name="connsiteY87" fmla="*/ 479287 h 547756"/>
                  <a:gd name="connsiteX88" fmla="*/ 82255 w 172947"/>
                  <a:gd name="connsiteY88" fmla="*/ 474869 h 547756"/>
                  <a:gd name="connsiteX89" fmla="*/ 91090 w 172947"/>
                  <a:gd name="connsiteY89" fmla="*/ 477078 h 547756"/>
                  <a:gd name="connsiteX90" fmla="*/ 104342 w 172947"/>
                  <a:gd name="connsiteY90" fmla="*/ 468243 h 547756"/>
                  <a:gd name="connsiteX91" fmla="*/ 106551 w 172947"/>
                  <a:gd name="connsiteY91" fmla="*/ 461617 h 547756"/>
                  <a:gd name="connsiteX92" fmla="*/ 126429 w 172947"/>
                  <a:gd name="connsiteY92" fmla="*/ 470452 h 547756"/>
                  <a:gd name="connsiteX93" fmla="*/ 144098 w 172947"/>
                  <a:gd name="connsiteY93" fmla="*/ 474869 h 547756"/>
                  <a:gd name="connsiteX94" fmla="*/ 148516 w 172947"/>
                  <a:gd name="connsiteY94" fmla="*/ 479287 h 547756"/>
                  <a:gd name="connsiteX95" fmla="*/ 170603 w 172947"/>
                  <a:gd name="connsiteY95" fmla="*/ 483704 h 547756"/>
                  <a:gd name="connsiteX96" fmla="*/ 159559 w 172947"/>
                  <a:gd name="connsiteY96" fmla="*/ 472661 h 547756"/>
                  <a:gd name="connsiteX97" fmla="*/ 155142 w 172947"/>
                  <a:gd name="connsiteY97" fmla="*/ 466034 h 547756"/>
                  <a:gd name="connsiteX98" fmla="*/ 146307 w 172947"/>
                  <a:gd name="connsiteY98" fmla="*/ 461617 h 547756"/>
                  <a:gd name="connsiteX99" fmla="*/ 139681 w 172947"/>
                  <a:gd name="connsiteY99" fmla="*/ 457200 h 547756"/>
                  <a:gd name="connsiteX100" fmla="*/ 122011 w 172947"/>
                  <a:gd name="connsiteY100" fmla="*/ 450574 h 547756"/>
                  <a:gd name="connsiteX101" fmla="*/ 117594 w 172947"/>
                  <a:gd name="connsiteY101" fmla="*/ 446156 h 547756"/>
                  <a:gd name="connsiteX102" fmla="*/ 113177 w 172947"/>
                  <a:gd name="connsiteY102" fmla="*/ 432904 h 547756"/>
                  <a:gd name="connsiteX103" fmla="*/ 110968 w 172947"/>
                  <a:gd name="connsiteY103" fmla="*/ 388730 h 547756"/>
                  <a:gd name="connsiteX104" fmla="*/ 108759 w 172947"/>
                  <a:gd name="connsiteY104" fmla="*/ 382104 h 547756"/>
                  <a:gd name="connsiteX105" fmla="*/ 119803 w 172947"/>
                  <a:gd name="connsiteY105" fmla="*/ 375478 h 547756"/>
                  <a:gd name="connsiteX106" fmla="*/ 137472 w 172947"/>
                  <a:gd name="connsiteY106" fmla="*/ 382104 h 547756"/>
                  <a:gd name="connsiteX107" fmla="*/ 146307 w 172947"/>
                  <a:gd name="connsiteY107" fmla="*/ 386521 h 547756"/>
                  <a:gd name="connsiteX108" fmla="*/ 152933 w 172947"/>
                  <a:gd name="connsiteY108" fmla="*/ 388730 h 547756"/>
                  <a:gd name="connsiteX109" fmla="*/ 168394 w 172947"/>
                  <a:gd name="connsiteY109" fmla="*/ 395356 h 547756"/>
                  <a:gd name="connsiteX110" fmla="*/ 172811 w 172947"/>
                  <a:gd name="connsiteY110" fmla="*/ 388730 h 547756"/>
                  <a:gd name="connsiteX111" fmla="*/ 166185 w 172947"/>
                  <a:gd name="connsiteY111" fmla="*/ 375478 h 547756"/>
                  <a:gd name="connsiteX112" fmla="*/ 159559 w 172947"/>
                  <a:gd name="connsiteY112" fmla="*/ 371061 h 547756"/>
                  <a:gd name="connsiteX113" fmla="*/ 146307 w 172947"/>
                  <a:gd name="connsiteY113" fmla="*/ 366643 h 547756"/>
                  <a:gd name="connsiteX114" fmla="*/ 135264 w 172947"/>
                  <a:gd name="connsiteY114" fmla="*/ 357808 h 547756"/>
                  <a:gd name="connsiteX115" fmla="*/ 115385 w 172947"/>
                  <a:gd name="connsiteY115" fmla="*/ 348974 h 547756"/>
                  <a:gd name="connsiteX116" fmla="*/ 110968 w 172947"/>
                  <a:gd name="connsiteY116" fmla="*/ 333513 h 547756"/>
                  <a:gd name="connsiteX117" fmla="*/ 113177 w 172947"/>
                  <a:gd name="connsiteY117" fmla="*/ 302591 h 547756"/>
                  <a:gd name="connsiteX118" fmla="*/ 122011 w 172947"/>
                  <a:gd name="connsiteY118" fmla="*/ 291547 h 547756"/>
                  <a:gd name="connsiteX119" fmla="*/ 126429 w 172947"/>
                  <a:gd name="connsiteY119" fmla="*/ 298174 h 547756"/>
                  <a:gd name="connsiteX120" fmla="*/ 141890 w 172947"/>
                  <a:gd name="connsiteY120" fmla="*/ 304800 h 547756"/>
                  <a:gd name="connsiteX121" fmla="*/ 155142 w 172947"/>
                  <a:gd name="connsiteY121" fmla="*/ 302591 h 547756"/>
                  <a:gd name="connsiteX122" fmla="*/ 137472 w 172947"/>
                  <a:gd name="connsiteY122" fmla="*/ 287130 h 547756"/>
                  <a:gd name="connsiteX123" fmla="*/ 133055 w 172947"/>
                  <a:gd name="connsiteY123" fmla="*/ 280504 h 547756"/>
                  <a:gd name="connsiteX124" fmla="*/ 122011 w 172947"/>
                  <a:gd name="connsiteY124" fmla="*/ 269461 h 547756"/>
                  <a:gd name="connsiteX125" fmla="*/ 119803 w 172947"/>
                  <a:gd name="connsiteY125" fmla="*/ 262834 h 547756"/>
                  <a:gd name="connsiteX126" fmla="*/ 135264 w 172947"/>
                  <a:gd name="connsiteY126" fmla="*/ 256208 h 547756"/>
                  <a:gd name="connsiteX127" fmla="*/ 133055 w 172947"/>
                  <a:gd name="connsiteY127" fmla="*/ 247374 h 547756"/>
                  <a:gd name="connsiteX128" fmla="*/ 128638 w 172947"/>
                  <a:gd name="connsiteY128" fmla="*/ 234121 h 547756"/>
                  <a:gd name="connsiteX129" fmla="*/ 130846 w 172947"/>
                  <a:gd name="connsiteY129" fmla="*/ 216452 h 547756"/>
                  <a:gd name="connsiteX130" fmla="*/ 150724 w 172947"/>
                  <a:gd name="connsiteY130" fmla="*/ 218661 h 547756"/>
                  <a:gd name="connsiteX131" fmla="*/ 166185 w 172947"/>
                  <a:gd name="connsiteY131" fmla="*/ 216452 h 547756"/>
                  <a:gd name="connsiteX132" fmla="*/ 163977 w 172947"/>
                  <a:gd name="connsiteY132" fmla="*/ 200991 h 547756"/>
                  <a:gd name="connsiteX133" fmla="*/ 159559 w 172947"/>
                  <a:gd name="connsiteY133" fmla="*/ 196574 h 547756"/>
                  <a:gd name="connsiteX134" fmla="*/ 150724 w 172947"/>
                  <a:gd name="connsiteY134" fmla="*/ 187739 h 547756"/>
                  <a:gd name="connsiteX135" fmla="*/ 137472 w 172947"/>
                  <a:gd name="connsiteY135" fmla="*/ 178904 h 547756"/>
                  <a:gd name="connsiteX136" fmla="*/ 133055 w 172947"/>
                  <a:gd name="connsiteY136" fmla="*/ 163443 h 547756"/>
                  <a:gd name="connsiteX137" fmla="*/ 128638 w 172947"/>
                  <a:gd name="connsiteY137" fmla="*/ 147982 h 547756"/>
                  <a:gd name="connsiteX138" fmla="*/ 130846 w 172947"/>
                  <a:gd name="connsiteY138" fmla="*/ 141356 h 547756"/>
                  <a:gd name="connsiteX139" fmla="*/ 146307 w 172947"/>
                  <a:gd name="connsiteY139" fmla="*/ 128104 h 547756"/>
                  <a:gd name="connsiteX140" fmla="*/ 139681 w 172947"/>
                  <a:gd name="connsiteY140" fmla="*/ 123687 h 547756"/>
                  <a:gd name="connsiteX141" fmla="*/ 135264 w 172947"/>
                  <a:gd name="connsiteY141" fmla="*/ 114852 h 547756"/>
                  <a:gd name="connsiteX142" fmla="*/ 130846 w 172947"/>
                  <a:gd name="connsiteY142" fmla="*/ 110434 h 547756"/>
                  <a:gd name="connsiteX143" fmla="*/ 124220 w 172947"/>
                  <a:gd name="connsiteY143" fmla="*/ 99391 h 547756"/>
                  <a:gd name="connsiteX144" fmla="*/ 119803 w 172947"/>
                  <a:gd name="connsiteY144" fmla="*/ 44174 h 547756"/>
                  <a:gd name="connsiteX145" fmla="*/ 115385 w 172947"/>
                  <a:gd name="connsiteY145" fmla="*/ 35339 h 547756"/>
                  <a:gd name="connsiteX146" fmla="*/ 108759 w 172947"/>
                  <a:gd name="connsiteY146" fmla="*/ 0 h 54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172947" h="547756">
                    <a:moveTo>
                      <a:pt x="108759" y="0"/>
                    </a:moveTo>
                    <a:lnTo>
                      <a:pt x="108759" y="0"/>
                    </a:lnTo>
                    <a:cubicBezTo>
                      <a:pt x="108023" y="9571"/>
                      <a:pt x="107673" y="19179"/>
                      <a:pt x="106551" y="28713"/>
                    </a:cubicBezTo>
                    <a:cubicBezTo>
                      <a:pt x="106196" y="31728"/>
                      <a:pt x="106026" y="35021"/>
                      <a:pt x="104342" y="37547"/>
                    </a:cubicBezTo>
                    <a:cubicBezTo>
                      <a:pt x="102869" y="39756"/>
                      <a:pt x="99731" y="40237"/>
                      <a:pt x="97716" y="41965"/>
                    </a:cubicBezTo>
                    <a:cubicBezTo>
                      <a:pt x="94554" y="44676"/>
                      <a:pt x="88881" y="50800"/>
                      <a:pt x="88881" y="50800"/>
                    </a:cubicBezTo>
                    <a:cubicBezTo>
                      <a:pt x="85152" y="61986"/>
                      <a:pt x="86061" y="55967"/>
                      <a:pt x="88881" y="72887"/>
                    </a:cubicBezTo>
                    <a:cubicBezTo>
                      <a:pt x="89498" y="76590"/>
                      <a:pt x="88436" y="81276"/>
                      <a:pt x="91090" y="83930"/>
                    </a:cubicBezTo>
                    <a:cubicBezTo>
                      <a:pt x="93744" y="86584"/>
                      <a:pt x="98452" y="85403"/>
                      <a:pt x="102133" y="86139"/>
                    </a:cubicBezTo>
                    <a:cubicBezTo>
                      <a:pt x="100337" y="91527"/>
                      <a:pt x="99788" y="95110"/>
                      <a:pt x="95507" y="99391"/>
                    </a:cubicBezTo>
                    <a:cubicBezTo>
                      <a:pt x="93630" y="101268"/>
                      <a:pt x="91090" y="102336"/>
                      <a:pt x="88881" y="103808"/>
                    </a:cubicBezTo>
                    <a:cubicBezTo>
                      <a:pt x="87409" y="106017"/>
                      <a:pt x="85651" y="108060"/>
                      <a:pt x="84464" y="110434"/>
                    </a:cubicBezTo>
                    <a:cubicBezTo>
                      <a:pt x="75320" y="128723"/>
                      <a:pt x="90495" y="104700"/>
                      <a:pt x="77838" y="123687"/>
                    </a:cubicBezTo>
                    <a:cubicBezTo>
                      <a:pt x="77102" y="126632"/>
                      <a:pt x="74502" y="129703"/>
                      <a:pt x="75629" y="132521"/>
                    </a:cubicBezTo>
                    <a:cubicBezTo>
                      <a:pt x="76494" y="134683"/>
                      <a:pt x="79945" y="134441"/>
                      <a:pt x="82255" y="134730"/>
                    </a:cubicBezTo>
                    <a:cubicBezTo>
                      <a:pt x="91780" y="135921"/>
                      <a:pt x="101397" y="136203"/>
                      <a:pt x="110968" y="136939"/>
                    </a:cubicBezTo>
                    <a:cubicBezTo>
                      <a:pt x="98291" y="155957"/>
                      <a:pt x="115809" y="127855"/>
                      <a:pt x="104342" y="154608"/>
                    </a:cubicBezTo>
                    <a:cubicBezTo>
                      <a:pt x="102950" y="157855"/>
                      <a:pt x="95408" y="161755"/>
                      <a:pt x="93298" y="163443"/>
                    </a:cubicBezTo>
                    <a:cubicBezTo>
                      <a:pt x="84635" y="170374"/>
                      <a:pt x="93763" y="166234"/>
                      <a:pt x="82255" y="170069"/>
                    </a:cubicBezTo>
                    <a:cubicBezTo>
                      <a:pt x="83727" y="173750"/>
                      <a:pt x="84134" y="178067"/>
                      <a:pt x="86672" y="181113"/>
                    </a:cubicBezTo>
                    <a:cubicBezTo>
                      <a:pt x="88162" y="182901"/>
                      <a:pt x="91059" y="182681"/>
                      <a:pt x="93298" y="183321"/>
                    </a:cubicBezTo>
                    <a:cubicBezTo>
                      <a:pt x="96217" y="184155"/>
                      <a:pt x="99188" y="184794"/>
                      <a:pt x="102133" y="185530"/>
                    </a:cubicBezTo>
                    <a:cubicBezTo>
                      <a:pt x="103606" y="187002"/>
                      <a:pt x="106209" y="187893"/>
                      <a:pt x="106551" y="189947"/>
                    </a:cubicBezTo>
                    <a:cubicBezTo>
                      <a:pt x="107050" y="192941"/>
                      <a:pt x="105176" y="195863"/>
                      <a:pt x="104342" y="198782"/>
                    </a:cubicBezTo>
                    <a:cubicBezTo>
                      <a:pt x="100640" y="211736"/>
                      <a:pt x="104169" y="199127"/>
                      <a:pt x="97716" y="212034"/>
                    </a:cubicBezTo>
                    <a:cubicBezTo>
                      <a:pt x="96675" y="214117"/>
                      <a:pt x="97153" y="217015"/>
                      <a:pt x="95507" y="218661"/>
                    </a:cubicBezTo>
                    <a:cubicBezTo>
                      <a:pt x="93861" y="220307"/>
                      <a:pt x="91090" y="220133"/>
                      <a:pt x="88881" y="220869"/>
                    </a:cubicBezTo>
                    <a:cubicBezTo>
                      <a:pt x="70005" y="239749"/>
                      <a:pt x="100764" y="210301"/>
                      <a:pt x="77838" y="227495"/>
                    </a:cubicBezTo>
                    <a:cubicBezTo>
                      <a:pt x="73673" y="230619"/>
                      <a:pt x="70475" y="234858"/>
                      <a:pt x="66794" y="238539"/>
                    </a:cubicBezTo>
                    <a:cubicBezTo>
                      <a:pt x="58291" y="247042"/>
                      <a:pt x="61901" y="242566"/>
                      <a:pt x="55751" y="251791"/>
                    </a:cubicBezTo>
                    <a:cubicBezTo>
                      <a:pt x="59432" y="253263"/>
                      <a:pt x="62829" y="256208"/>
                      <a:pt x="66794" y="256208"/>
                    </a:cubicBezTo>
                    <a:cubicBezTo>
                      <a:pt x="70087" y="256208"/>
                      <a:pt x="72546" y="252947"/>
                      <a:pt x="75629" y="251791"/>
                    </a:cubicBezTo>
                    <a:cubicBezTo>
                      <a:pt x="78471" y="250725"/>
                      <a:pt x="81545" y="250416"/>
                      <a:pt x="84464" y="249582"/>
                    </a:cubicBezTo>
                    <a:cubicBezTo>
                      <a:pt x="86703" y="248942"/>
                      <a:pt x="88881" y="248110"/>
                      <a:pt x="91090" y="247374"/>
                    </a:cubicBezTo>
                    <a:cubicBezTo>
                      <a:pt x="97716" y="248110"/>
                      <a:pt x="106254" y="244868"/>
                      <a:pt x="110968" y="249582"/>
                    </a:cubicBezTo>
                    <a:lnTo>
                      <a:pt x="102133" y="258417"/>
                    </a:lnTo>
                    <a:cubicBezTo>
                      <a:pt x="101397" y="260626"/>
                      <a:pt x="101122" y="263047"/>
                      <a:pt x="99924" y="265043"/>
                    </a:cubicBezTo>
                    <a:cubicBezTo>
                      <a:pt x="98008" y="268237"/>
                      <a:pt x="88151" y="274978"/>
                      <a:pt x="86672" y="276087"/>
                    </a:cubicBezTo>
                    <a:cubicBezTo>
                      <a:pt x="85200" y="278296"/>
                      <a:pt x="83572" y="280408"/>
                      <a:pt x="82255" y="282713"/>
                    </a:cubicBezTo>
                    <a:cubicBezTo>
                      <a:pt x="80622" y="285571"/>
                      <a:pt x="79664" y="288808"/>
                      <a:pt x="77838" y="291547"/>
                    </a:cubicBezTo>
                    <a:cubicBezTo>
                      <a:pt x="76683" y="293280"/>
                      <a:pt x="74893" y="294492"/>
                      <a:pt x="73420" y="295965"/>
                    </a:cubicBezTo>
                    <a:cubicBezTo>
                      <a:pt x="66548" y="316577"/>
                      <a:pt x="72929" y="290076"/>
                      <a:pt x="77838" y="304800"/>
                    </a:cubicBezTo>
                    <a:cubicBezTo>
                      <a:pt x="78497" y="306776"/>
                      <a:pt x="75354" y="308444"/>
                      <a:pt x="73420" y="309217"/>
                    </a:cubicBezTo>
                    <a:cubicBezTo>
                      <a:pt x="67783" y="311472"/>
                      <a:pt x="61641" y="312162"/>
                      <a:pt x="55751" y="313634"/>
                    </a:cubicBezTo>
                    <a:cubicBezTo>
                      <a:pt x="53492" y="314199"/>
                      <a:pt x="51363" y="315203"/>
                      <a:pt x="49124" y="315843"/>
                    </a:cubicBezTo>
                    <a:cubicBezTo>
                      <a:pt x="46205" y="316677"/>
                      <a:pt x="43235" y="317316"/>
                      <a:pt x="40290" y="318052"/>
                    </a:cubicBezTo>
                    <a:cubicBezTo>
                      <a:pt x="43235" y="319524"/>
                      <a:pt x="45836" y="322296"/>
                      <a:pt x="49124" y="322469"/>
                    </a:cubicBezTo>
                    <a:cubicBezTo>
                      <a:pt x="71033" y="323622"/>
                      <a:pt x="75426" y="321968"/>
                      <a:pt x="91090" y="318052"/>
                    </a:cubicBezTo>
                    <a:cubicBezTo>
                      <a:pt x="89127" y="323939"/>
                      <a:pt x="88101" y="328057"/>
                      <a:pt x="84464" y="333513"/>
                    </a:cubicBezTo>
                    <a:cubicBezTo>
                      <a:pt x="83309" y="335246"/>
                      <a:pt x="81519" y="336458"/>
                      <a:pt x="80046" y="337930"/>
                    </a:cubicBezTo>
                    <a:cubicBezTo>
                      <a:pt x="78574" y="342347"/>
                      <a:pt x="76758" y="346665"/>
                      <a:pt x="75629" y="351182"/>
                    </a:cubicBezTo>
                    <a:cubicBezTo>
                      <a:pt x="74893" y="354127"/>
                      <a:pt x="74616" y="357227"/>
                      <a:pt x="73420" y="360017"/>
                    </a:cubicBezTo>
                    <a:cubicBezTo>
                      <a:pt x="70529" y="366763"/>
                      <a:pt x="68776" y="366032"/>
                      <a:pt x="64585" y="371061"/>
                    </a:cubicBezTo>
                    <a:cubicBezTo>
                      <a:pt x="62228" y="373889"/>
                      <a:pt x="60787" y="377539"/>
                      <a:pt x="57959" y="379895"/>
                    </a:cubicBezTo>
                    <a:cubicBezTo>
                      <a:pt x="56170" y="381385"/>
                      <a:pt x="53368" y="380973"/>
                      <a:pt x="51333" y="382104"/>
                    </a:cubicBezTo>
                    <a:cubicBezTo>
                      <a:pt x="44343" y="385987"/>
                      <a:pt x="35862" y="392603"/>
                      <a:pt x="29246" y="397565"/>
                    </a:cubicBezTo>
                    <a:cubicBezTo>
                      <a:pt x="27774" y="399774"/>
                      <a:pt x="26016" y="401817"/>
                      <a:pt x="24829" y="404191"/>
                    </a:cubicBezTo>
                    <a:cubicBezTo>
                      <a:pt x="23788" y="406273"/>
                      <a:pt x="24074" y="408999"/>
                      <a:pt x="22620" y="410817"/>
                    </a:cubicBezTo>
                    <a:cubicBezTo>
                      <a:pt x="20962" y="412890"/>
                      <a:pt x="18033" y="413535"/>
                      <a:pt x="15994" y="415234"/>
                    </a:cubicBezTo>
                    <a:cubicBezTo>
                      <a:pt x="-1012" y="429406"/>
                      <a:pt x="19192" y="415312"/>
                      <a:pt x="2742" y="426278"/>
                    </a:cubicBezTo>
                    <a:cubicBezTo>
                      <a:pt x="1789" y="429137"/>
                      <a:pt x="-2921" y="439312"/>
                      <a:pt x="2742" y="441739"/>
                    </a:cubicBezTo>
                    <a:cubicBezTo>
                      <a:pt x="6858" y="443503"/>
                      <a:pt x="11615" y="440468"/>
                      <a:pt x="15994" y="439530"/>
                    </a:cubicBezTo>
                    <a:cubicBezTo>
                      <a:pt x="21930" y="438258"/>
                      <a:pt x="27774" y="436585"/>
                      <a:pt x="33664" y="435113"/>
                    </a:cubicBezTo>
                    <a:lnTo>
                      <a:pt x="42498" y="432904"/>
                    </a:lnTo>
                    <a:cubicBezTo>
                      <a:pt x="45443" y="432168"/>
                      <a:pt x="48453" y="431655"/>
                      <a:pt x="51333" y="430695"/>
                    </a:cubicBezTo>
                    <a:lnTo>
                      <a:pt x="57959" y="428487"/>
                    </a:lnTo>
                    <a:cubicBezTo>
                      <a:pt x="61674" y="422915"/>
                      <a:pt x="62531" y="418412"/>
                      <a:pt x="71211" y="419652"/>
                    </a:cubicBezTo>
                    <a:cubicBezTo>
                      <a:pt x="73839" y="420027"/>
                      <a:pt x="75629" y="422597"/>
                      <a:pt x="77838" y="424069"/>
                    </a:cubicBezTo>
                    <a:cubicBezTo>
                      <a:pt x="64637" y="432870"/>
                      <a:pt x="76117" y="423257"/>
                      <a:pt x="69003" y="435113"/>
                    </a:cubicBezTo>
                    <a:cubicBezTo>
                      <a:pt x="66906" y="438608"/>
                      <a:pt x="60967" y="441942"/>
                      <a:pt x="57959" y="443947"/>
                    </a:cubicBezTo>
                    <a:cubicBezTo>
                      <a:pt x="57223" y="446156"/>
                      <a:pt x="56167" y="448283"/>
                      <a:pt x="55751" y="450574"/>
                    </a:cubicBezTo>
                    <a:cubicBezTo>
                      <a:pt x="54689" y="456414"/>
                      <a:pt x="54982" y="462485"/>
                      <a:pt x="53542" y="468243"/>
                    </a:cubicBezTo>
                    <a:cubicBezTo>
                      <a:pt x="52743" y="471437"/>
                      <a:pt x="50783" y="474234"/>
                      <a:pt x="49124" y="477078"/>
                    </a:cubicBezTo>
                    <a:cubicBezTo>
                      <a:pt x="45624" y="483077"/>
                      <a:pt x="40277" y="488158"/>
                      <a:pt x="38081" y="494747"/>
                    </a:cubicBezTo>
                    <a:cubicBezTo>
                      <a:pt x="37345" y="496956"/>
                      <a:pt x="36512" y="499135"/>
                      <a:pt x="35872" y="501374"/>
                    </a:cubicBezTo>
                    <a:cubicBezTo>
                      <a:pt x="35038" y="504292"/>
                      <a:pt x="34860" y="507418"/>
                      <a:pt x="33664" y="510208"/>
                    </a:cubicBezTo>
                    <a:cubicBezTo>
                      <a:pt x="32618" y="512648"/>
                      <a:pt x="30719" y="514625"/>
                      <a:pt x="29246" y="516834"/>
                    </a:cubicBezTo>
                    <a:cubicBezTo>
                      <a:pt x="28206" y="519954"/>
                      <a:pt x="24829" y="529527"/>
                      <a:pt x="24829" y="532295"/>
                    </a:cubicBezTo>
                    <a:cubicBezTo>
                      <a:pt x="24829" y="537501"/>
                      <a:pt x="26302" y="542602"/>
                      <a:pt x="27038" y="547756"/>
                    </a:cubicBezTo>
                    <a:cubicBezTo>
                      <a:pt x="27774" y="544811"/>
                      <a:pt x="27888" y="541636"/>
                      <a:pt x="29246" y="538921"/>
                    </a:cubicBezTo>
                    <a:cubicBezTo>
                      <a:pt x="30177" y="537058"/>
                      <a:pt x="32733" y="536367"/>
                      <a:pt x="33664" y="534504"/>
                    </a:cubicBezTo>
                    <a:cubicBezTo>
                      <a:pt x="35022" y="531789"/>
                      <a:pt x="35038" y="528588"/>
                      <a:pt x="35872" y="525669"/>
                    </a:cubicBezTo>
                    <a:cubicBezTo>
                      <a:pt x="36512" y="523430"/>
                      <a:pt x="37516" y="521302"/>
                      <a:pt x="38081" y="519043"/>
                    </a:cubicBezTo>
                    <a:cubicBezTo>
                      <a:pt x="38992" y="515401"/>
                      <a:pt x="38811" y="511450"/>
                      <a:pt x="40290" y="508000"/>
                    </a:cubicBezTo>
                    <a:cubicBezTo>
                      <a:pt x="41110" y="506086"/>
                      <a:pt x="43235" y="505055"/>
                      <a:pt x="44707" y="503582"/>
                    </a:cubicBezTo>
                    <a:lnTo>
                      <a:pt x="49124" y="490330"/>
                    </a:lnTo>
                    <a:cubicBezTo>
                      <a:pt x="50849" y="485155"/>
                      <a:pt x="56418" y="485579"/>
                      <a:pt x="60168" y="483704"/>
                    </a:cubicBezTo>
                    <a:cubicBezTo>
                      <a:pt x="62542" y="482517"/>
                      <a:pt x="64420" y="480474"/>
                      <a:pt x="66794" y="479287"/>
                    </a:cubicBezTo>
                    <a:cubicBezTo>
                      <a:pt x="69964" y="477702"/>
                      <a:pt x="79423" y="475577"/>
                      <a:pt x="82255" y="474869"/>
                    </a:cubicBezTo>
                    <a:cubicBezTo>
                      <a:pt x="85200" y="475605"/>
                      <a:pt x="88078" y="477454"/>
                      <a:pt x="91090" y="477078"/>
                    </a:cubicBezTo>
                    <a:cubicBezTo>
                      <a:pt x="97202" y="476314"/>
                      <a:pt x="100496" y="472089"/>
                      <a:pt x="104342" y="468243"/>
                    </a:cubicBezTo>
                    <a:cubicBezTo>
                      <a:pt x="105078" y="466034"/>
                      <a:pt x="104389" y="462482"/>
                      <a:pt x="106551" y="461617"/>
                    </a:cubicBezTo>
                    <a:cubicBezTo>
                      <a:pt x="111429" y="459666"/>
                      <a:pt x="124269" y="469621"/>
                      <a:pt x="126429" y="470452"/>
                    </a:cubicBezTo>
                    <a:cubicBezTo>
                      <a:pt x="132095" y="472631"/>
                      <a:pt x="144098" y="474869"/>
                      <a:pt x="144098" y="474869"/>
                    </a:cubicBezTo>
                    <a:cubicBezTo>
                      <a:pt x="145571" y="476342"/>
                      <a:pt x="146653" y="478356"/>
                      <a:pt x="148516" y="479287"/>
                    </a:cubicBezTo>
                    <a:cubicBezTo>
                      <a:pt x="151807" y="480932"/>
                      <a:pt x="168945" y="483428"/>
                      <a:pt x="170603" y="483704"/>
                    </a:cubicBezTo>
                    <a:cubicBezTo>
                      <a:pt x="158816" y="466026"/>
                      <a:pt x="174290" y="487393"/>
                      <a:pt x="159559" y="472661"/>
                    </a:cubicBezTo>
                    <a:cubicBezTo>
                      <a:pt x="157682" y="470784"/>
                      <a:pt x="157181" y="467734"/>
                      <a:pt x="155142" y="466034"/>
                    </a:cubicBezTo>
                    <a:cubicBezTo>
                      <a:pt x="152613" y="463926"/>
                      <a:pt x="149166" y="463250"/>
                      <a:pt x="146307" y="461617"/>
                    </a:cubicBezTo>
                    <a:cubicBezTo>
                      <a:pt x="144002" y="460300"/>
                      <a:pt x="142055" y="458387"/>
                      <a:pt x="139681" y="457200"/>
                    </a:cubicBezTo>
                    <a:cubicBezTo>
                      <a:pt x="134387" y="454553"/>
                      <a:pt x="127753" y="452487"/>
                      <a:pt x="122011" y="450574"/>
                    </a:cubicBezTo>
                    <a:cubicBezTo>
                      <a:pt x="120539" y="449101"/>
                      <a:pt x="118525" y="448019"/>
                      <a:pt x="117594" y="446156"/>
                    </a:cubicBezTo>
                    <a:cubicBezTo>
                      <a:pt x="115512" y="441991"/>
                      <a:pt x="113177" y="432904"/>
                      <a:pt x="113177" y="432904"/>
                    </a:cubicBezTo>
                    <a:cubicBezTo>
                      <a:pt x="112441" y="418179"/>
                      <a:pt x="112245" y="403418"/>
                      <a:pt x="110968" y="388730"/>
                    </a:cubicBezTo>
                    <a:cubicBezTo>
                      <a:pt x="110766" y="386411"/>
                      <a:pt x="108302" y="384387"/>
                      <a:pt x="108759" y="382104"/>
                    </a:cubicBezTo>
                    <a:cubicBezTo>
                      <a:pt x="109625" y="377774"/>
                      <a:pt x="117013" y="376408"/>
                      <a:pt x="119803" y="375478"/>
                    </a:cubicBezTo>
                    <a:cubicBezTo>
                      <a:pt x="144402" y="387776"/>
                      <a:pt x="113414" y="373082"/>
                      <a:pt x="137472" y="382104"/>
                    </a:cubicBezTo>
                    <a:cubicBezTo>
                      <a:pt x="140555" y="383260"/>
                      <a:pt x="143281" y="385224"/>
                      <a:pt x="146307" y="386521"/>
                    </a:cubicBezTo>
                    <a:cubicBezTo>
                      <a:pt x="148447" y="387438"/>
                      <a:pt x="150793" y="387813"/>
                      <a:pt x="152933" y="388730"/>
                    </a:cubicBezTo>
                    <a:cubicBezTo>
                      <a:pt x="172038" y="396918"/>
                      <a:pt x="152855" y="390176"/>
                      <a:pt x="168394" y="395356"/>
                    </a:cubicBezTo>
                    <a:cubicBezTo>
                      <a:pt x="169866" y="393147"/>
                      <a:pt x="172436" y="391358"/>
                      <a:pt x="172811" y="388730"/>
                    </a:cubicBezTo>
                    <a:cubicBezTo>
                      <a:pt x="173679" y="382652"/>
                      <a:pt x="170293" y="378764"/>
                      <a:pt x="166185" y="375478"/>
                    </a:cubicBezTo>
                    <a:cubicBezTo>
                      <a:pt x="164112" y="373820"/>
                      <a:pt x="161985" y="372139"/>
                      <a:pt x="159559" y="371061"/>
                    </a:cubicBezTo>
                    <a:cubicBezTo>
                      <a:pt x="155304" y="369170"/>
                      <a:pt x="150724" y="368116"/>
                      <a:pt x="146307" y="366643"/>
                    </a:cubicBezTo>
                    <a:cubicBezTo>
                      <a:pt x="130580" y="361400"/>
                      <a:pt x="147338" y="363845"/>
                      <a:pt x="135264" y="357808"/>
                    </a:cubicBezTo>
                    <a:cubicBezTo>
                      <a:pt x="103712" y="342032"/>
                      <a:pt x="134881" y="361971"/>
                      <a:pt x="115385" y="348974"/>
                    </a:cubicBezTo>
                    <a:cubicBezTo>
                      <a:pt x="114345" y="345854"/>
                      <a:pt x="110968" y="336281"/>
                      <a:pt x="110968" y="333513"/>
                    </a:cubicBezTo>
                    <a:cubicBezTo>
                      <a:pt x="110968" y="323179"/>
                      <a:pt x="112036" y="312861"/>
                      <a:pt x="113177" y="302591"/>
                    </a:cubicBezTo>
                    <a:cubicBezTo>
                      <a:pt x="114350" y="292030"/>
                      <a:pt x="113732" y="294307"/>
                      <a:pt x="122011" y="291547"/>
                    </a:cubicBezTo>
                    <a:cubicBezTo>
                      <a:pt x="123484" y="293756"/>
                      <a:pt x="124552" y="296297"/>
                      <a:pt x="126429" y="298174"/>
                    </a:cubicBezTo>
                    <a:cubicBezTo>
                      <a:pt x="131513" y="303258"/>
                      <a:pt x="135132" y="303110"/>
                      <a:pt x="141890" y="304800"/>
                    </a:cubicBezTo>
                    <a:lnTo>
                      <a:pt x="155142" y="302591"/>
                    </a:lnTo>
                    <a:cubicBezTo>
                      <a:pt x="155788" y="298714"/>
                      <a:pt x="141513" y="289824"/>
                      <a:pt x="137472" y="287130"/>
                    </a:cubicBezTo>
                    <a:cubicBezTo>
                      <a:pt x="136000" y="284921"/>
                      <a:pt x="134803" y="282502"/>
                      <a:pt x="133055" y="280504"/>
                    </a:cubicBezTo>
                    <a:cubicBezTo>
                      <a:pt x="129627" y="276586"/>
                      <a:pt x="122011" y="269461"/>
                      <a:pt x="122011" y="269461"/>
                    </a:cubicBezTo>
                    <a:cubicBezTo>
                      <a:pt x="121275" y="267252"/>
                      <a:pt x="118938" y="264996"/>
                      <a:pt x="119803" y="262834"/>
                    </a:cubicBezTo>
                    <a:cubicBezTo>
                      <a:pt x="121498" y="258598"/>
                      <a:pt x="132382" y="256929"/>
                      <a:pt x="135264" y="256208"/>
                    </a:cubicBezTo>
                    <a:cubicBezTo>
                      <a:pt x="134528" y="253263"/>
                      <a:pt x="133927" y="250281"/>
                      <a:pt x="133055" y="247374"/>
                    </a:cubicBezTo>
                    <a:cubicBezTo>
                      <a:pt x="131717" y="242914"/>
                      <a:pt x="128638" y="234121"/>
                      <a:pt x="128638" y="234121"/>
                    </a:cubicBezTo>
                    <a:cubicBezTo>
                      <a:pt x="129374" y="228231"/>
                      <a:pt x="125983" y="219856"/>
                      <a:pt x="130846" y="216452"/>
                    </a:cubicBezTo>
                    <a:cubicBezTo>
                      <a:pt x="136308" y="212629"/>
                      <a:pt x="144057" y="218661"/>
                      <a:pt x="150724" y="218661"/>
                    </a:cubicBezTo>
                    <a:cubicBezTo>
                      <a:pt x="155930" y="218661"/>
                      <a:pt x="161031" y="217188"/>
                      <a:pt x="166185" y="216452"/>
                    </a:cubicBezTo>
                    <a:cubicBezTo>
                      <a:pt x="165449" y="211298"/>
                      <a:pt x="165623" y="205930"/>
                      <a:pt x="163977" y="200991"/>
                    </a:cubicBezTo>
                    <a:cubicBezTo>
                      <a:pt x="163318" y="199015"/>
                      <a:pt x="160630" y="198360"/>
                      <a:pt x="159559" y="196574"/>
                    </a:cubicBezTo>
                    <a:cubicBezTo>
                      <a:pt x="153669" y="186756"/>
                      <a:pt x="162506" y="191665"/>
                      <a:pt x="150724" y="187739"/>
                    </a:cubicBezTo>
                    <a:cubicBezTo>
                      <a:pt x="146307" y="184794"/>
                      <a:pt x="139150" y="183941"/>
                      <a:pt x="137472" y="178904"/>
                    </a:cubicBezTo>
                    <a:cubicBezTo>
                      <a:pt x="132171" y="162997"/>
                      <a:pt x="138610" y="182883"/>
                      <a:pt x="133055" y="163443"/>
                    </a:cubicBezTo>
                    <a:cubicBezTo>
                      <a:pt x="126728" y="141302"/>
                      <a:pt x="135528" y="175549"/>
                      <a:pt x="128638" y="147982"/>
                    </a:cubicBezTo>
                    <a:cubicBezTo>
                      <a:pt x="129374" y="145773"/>
                      <a:pt x="128719" y="142302"/>
                      <a:pt x="130846" y="141356"/>
                    </a:cubicBezTo>
                    <a:cubicBezTo>
                      <a:pt x="141228" y="136742"/>
                      <a:pt x="156645" y="146194"/>
                      <a:pt x="146307" y="128104"/>
                    </a:cubicBezTo>
                    <a:cubicBezTo>
                      <a:pt x="144990" y="125799"/>
                      <a:pt x="141890" y="125159"/>
                      <a:pt x="139681" y="123687"/>
                    </a:cubicBezTo>
                    <a:cubicBezTo>
                      <a:pt x="138209" y="120742"/>
                      <a:pt x="137090" y="117592"/>
                      <a:pt x="135264" y="114852"/>
                    </a:cubicBezTo>
                    <a:cubicBezTo>
                      <a:pt x="134109" y="113119"/>
                      <a:pt x="131917" y="112220"/>
                      <a:pt x="130846" y="110434"/>
                    </a:cubicBezTo>
                    <a:cubicBezTo>
                      <a:pt x="122246" y="96100"/>
                      <a:pt x="135413" y="110581"/>
                      <a:pt x="124220" y="99391"/>
                    </a:cubicBezTo>
                    <a:cubicBezTo>
                      <a:pt x="116101" y="75038"/>
                      <a:pt x="127563" y="111427"/>
                      <a:pt x="119803" y="44174"/>
                    </a:cubicBezTo>
                    <a:cubicBezTo>
                      <a:pt x="119426" y="40903"/>
                      <a:pt x="117211" y="38079"/>
                      <a:pt x="115385" y="35339"/>
                    </a:cubicBezTo>
                    <a:cubicBezTo>
                      <a:pt x="110448" y="27933"/>
                      <a:pt x="109863" y="5890"/>
                      <a:pt x="108759"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0" name="Rectangle 59">
              <a:extLst>
                <a:ext uri="{FF2B5EF4-FFF2-40B4-BE49-F238E27FC236}">
                  <a16:creationId xmlns:a16="http://schemas.microsoft.com/office/drawing/2014/main" id="{F93A78F8-8C87-092F-2A43-41DCCD430CB2}"/>
                </a:ext>
              </a:extLst>
            </p:cNvPr>
            <p:cNvSpPr/>
            <p:nvPr/>
          </p:nvSpPr>
          <p:spPr>
            <a:xfrm flipV="1">
              <a:off x="7503653" y="4930433"/>
              <a:ext cx="860644" cy="51777"/>
            </a:xfrm>
            <a:prstGeom prst="rect">
              <a:avLst/>
            </a:prstGeom>
            <a:gradFill flip="none" rotWithShape="1">
              <a:gsLst>
                <a:gs pos="0">
                  <a:srgbClr val="00CC00"/>
                </a:gs>
                <a:gs pos="27000">
                  <a:srgbClr val="008000"/>
                </a:gs>
                <a:gs pos="100000">
                  <a:srgbClr val="5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Rectangle 229">
            <a:extLst>
              <a:ext uri="{FF2B5EF4-FFF2-40B4-BE49-F238E27FC236}">
                <a16:creationId xmlns:a16="http://schemas.microsoft.com/office/drawing/2014/main" id="{68EFA65D-0E76-4099-8695-C7998180B808}"/>
              </a:ext>
            </a:extLst>
          </p:cNvPr>
          <p:cNvSpPr>
            <a:spLocks noChangeArrowheads="1"/>
          </p:cNvSpPr>
          <p:nvPr/>
        </p:nvSpPr>
        <p:spPr bwMode="auto">
          <a:xfrm>
            <a:off x="782638" y="609600"/>
            <a:ext cx="8001000" cy="5722938"/>
          </a:xfrm>
          <a:prstGeom prst="rect">
            <a:avLst/>
          </a:prstGeom>
          <a:solidFill>
            <a:schemeClr val="tx1"/>
          </a:solidFill>
          <a:ln w="25400">
            <a:solidFill>
              <a:schemeClr val="bg1"/>
            </a:solidFill>
            <a:miter lim="800000"/>
            <a:headEnd/>
            <a:tailEnd/>
          </a:ln>
          <a:effectLst>
            <a:outerShdw blurRad="317500" dist="127001" dir="2700000" algn="tl" rotWithShape="0">
              <a:srgbClr val="808080">
                <a:alpha val="39999"/>
              </a:srgbClr>
            </a:outerShdw>
          </a:effectLst>
        </p:spPr>
        <p:txBody>
          <a:bodyPr anchor="ctr"/>
          <a:lstStyle/>
          <a:p>
            <a:pPr algn="ctr" fontAlgn="auto">
              <a:spcBef>
                <a:spcPts val="0"/>
              </a:spcBef>
              <a:spcAft>
                <a:spcPts val="0"/>
              </a:spcAft>
              <a:defRPr/>
            </a:pPr>
            <a:endParaRPr lang="en-US" dirty="0">
              <a:solidFill>
                <a:schemeClr val="bg1"/>
              </a:solidFill>
              <a:latin typeface="Arial" panose="020B0604020202020204" pitchFamily="34" charset="0"/>
              <a:ea typeface="+mn-ea"/>
              <a:cs typeface="Arial" panose="020B0604020202020204" pitchFamily="34" charset="0"/>
            </a:endParaRPr>
          </a:p>
        </p:txBody>
      </p:sp>
      <p:sp>
        <p:nvSpPr>
          <p:cNvPr id="9218" name="TextBox 230">
            <a:extLst>
              <a:ext uri="{FF2B5EF4-FFF2-40B4-BE49-F238E27FC236}">
                <a16:creationId xmlns:a16="http://schemas.microsoft.com/office/drawing/2014/main" id="{703620DD-D14B-5EA4-7C39-F539EC71E61D}"/>
              </a:ext>
            </a:extLst>
          </p:cNvPr>
          <p:cNvSpPr txBox="1">
            <a:spLocks noChangeArrowheads="1"/>
          </p:cNvSpPr>
          <p:nvPr/>
        </p:nvSpPr>
        <p:spPr bwMode="auto">
          <a:xfrm rot="-5400000">
            <a:off x="-1677193" y="3229769"/>
            <a:ext cx="4211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sz="2600">
                <a:solidFill>
                  <a:schemeClr val="bg1"/>
                </a:solidFill>
                <a:latin typeface="Arial" panose="020B0604020202020204" pitchFamily="34" charset="0"/>
                <a:cs typeface="Arial" panose="020B0604020202020204" pitchFamily="34" charset="0"/>
              </a:rPr>
              <a:t>Old-Growth Structure Index</a:t>
            </a:r>
          </a:p>
        </p:txBody>
      </p:sp>
      <p:sp>
        <p:nvSpPr>
          <p:cNvPr id="9219" name="TextBox 231">
            <a:extLst>
              <a:ext uri="{FF2B5EF4-FFF2-40B4-BE49-F238E27FC236}">
                <a16:creationId xmlns:a16="http://schemas.microsoft.com/office/drawing/2014/main" id="{D9E83B75-6B63-CAD9-CB9D-50E401F8F5BB}"/>
              </a:ext>
            </a:extLst>
          </p:cNvPr>
          <p:cNvSpPr txBox="1">
            <a:spLocks noChangeArrowheads="1"/>
          </p:cNvSpPr>
          <p:nvPr/>
        </p:nvSpPr>
        <p:spPr bwMode="auto">
          <a:xfrm>
            <a:off x="3886200" y="6365875"/>
            <a:ext cx="17097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sz="2600">
                <a:solidFill>
                  <a:schemeClr val="bg1"/>
                </a:solidFill>
                <a:latin typeface="Arial" panose="020B0604020202020204" pitchFamily="34" charset="0"/>
                <a:cs typeface="Arial" panose="020B0604020202020204" pitchFamily="34" charset="0"/>
              </a:rPr>
              <a:t>Stand age</a:t>
            </a:r>
          </a:p>
        </p:txBody>
      </p:sp>
      <p:sp>
        <p:nvSpPr>
          <p:cNvPr id="9220" name="TextBox 232">
            <a:extLst>
              <a:ext uri="{FF2B5EF4-FFF2-40B4-BE49-F238E27FC236}">
                <a16:creationId xmlns:a16="http://schemas.microsoft.com/office/drawing/2014/main" id="{12098CF5-AE8A-C9C2-7D4D-54F2A5610B4A}"/>
              </a:ext>
            </a:extLst>
          </p:cNvPr>
          <p:cNvSpPr txBox="1">
            <a:spLocks noChangeArrowheads="1"/>
          </p:cNvSpPr>
          <p:nvPr/>
        </p:nvSpPr>
        <p:spPr bwMode="auto">
          <a:xfrm>
            <a:off x="722313" y="6365875"/>
            <a:ext cx="10175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a:solidFill>
                  <a:schemeClr val="bg1"/>
                </a:solidFill>
                <a:latin typeface="Arial" panose="020B0604020202020204" pitchFamily="34" charset="0"/>
                <a:cs typeface="Arial" panose="020B0604020202020204" pitchFamily="34" charset="0"/>
              </a:rPr>
              <a:t>younger</a:t>
            </a:r>
          </a:p>
        </p:txBody>
      </p:sp>
      <p:sp>
        <p:nvSpPr>
          <p:cNvPr id="9221" name="TextBox 233">
            <a:extLst>
              <a:ext uri="{FF2B5EF4-FFF2-40B4-BE49-F238E27FC236}">
                <a16:creationId xmlns:a16="http://schemas.microsoft.com/office/drawing/2014/main" id="{115F9E85-275F-B63E-2966-E46A4168AEDA}"/>
              </a:ext>
            </a:extLst>
          </p:cNvPr>
          <p:cNvSpPr txBox="1">
            <a:spLocks noChangeArrowheads="1"/>
          </p:cNvSpPr>
          <p:nvPr/>
        </p:nvSpPr>
        <p:spPr bwMode="auto">
          <a:xfrm>
            <a:off x="8162925" y="6365875"/>
            <a:ext cx="696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a:solidFill>
                  <a:schemeClr val="bg1"/>
                </a:solidFill>
                <a:latin typeface="Arial" panose="020B0604020202020204" pitchFamily="34" charset="0"/>
                <a:cs typeface="Arial" panose="020B0604020202020204" pitchFamily="34" charset="0"/>
              </a:rPr>
              <a:t>older</a:t>
            </a:r>
          </a:p>
        </p:txBody>
      </p:sp>
      <p:sp>
        <p:nvSpPr>
          <p:cNvPr id="9222" name="TextBox 234">
            <a:extLst>
              <a:ext uri="{FF2B5EF4-FFF2-40B4-BE49-F238E27FC236}">
                <a16:creationId xmlns:a16="http://schemas.microsoft.com/office/drawing/2014/main" id="{1DEC6681-02C0-B2A3-937E-6AAF2CFE63E1}"/>
              </a:ext>
            </a:extLst>
          </p:cNvPr>
          <p:cNvSpPr txBox="1">
            <a:spLocks noChangeArrowheads="1"/>
          </p:cNvSpPr>
          <p:nvPr/>
        </p:nvSpPr>
        <p:spPr bwMode="auto">
          <a:xfrm>
            <a:off x="228600" y="482600"/>
            <a:ext cx="569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a:solidFill>
                  <a:schemeClr val="bg1"/>
                </a:solidFill>
                <a:latin typeface="Arial" panose="020B0604020202020204" pitchFamily="34" charset="0"/>
                <a:cs typeface="Arial" panose="020B0604020202020204" pitchFamily="34" charset="0"/>
              </a:rPr>
              <a:t>100</a:t>
            </a:r>
          </a:p>
        </p:txBody>
      </p:sp>
      <p:sp>
        <p:nvSpPr>
          <p:cNvPr id="9223" name="TextBox 235">
            <a:extLst>
              <a:ext uri="{FF2B5EF4-FFF2-40B4-BE49-F238E27FC236}">
                <a16:creationId xmlns:a16="http://schemas.microsoft.com/office/drawing/2014/main" id="{1415E386-02B9-EE1F-0874-392511B1A80C}"/>
              </a:ext>
            </a:extLst>
          </p:cNvPr>
          <p:cNvSpPr txBox="1">
            <a:spLocks noChangeArrowheads="1"/>
          </p:cNvSpPr>
          <p:nvPr/>
        </p:nvSpPr>
        <p:spPr bwMode="auto">
          <a:xfrm>
            <a:off x="496888" y="6099175"/>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a:solidFill>
                  <a:schemeClr val="bg1"/>
                </a:solidFill>
                <a:latin typeface="Arial" panose="020B0604020202020204" pitchFamily="34" charset="0"/>
                <a:cs typeface="Arial" panose="020B0604020202020204" pitchFamily="34" charset="0"/>
              </a:rPr>
              <a:t>0</a:t>
            </a:r>
          </a:p>
        </p:txBody>
      </p:sp>
      <p:grpSp>
        <p:nvGrpSpPr>
          <p:cNvPr id="9224" name="Group 2">
            <a:extLst>
              <a:ext uri="{FF2B5EF4-FFF2-40B4-BE49-F238E27FC236}">
                <a16:creationId xmlns:a16="http://schemas.microsoft.com/office/drawing/2014/main" id="{F02786A5-6482-BEC6-5CB1-3E36DECBC15F}"/>
              </a:ext>
            </a:extLst>
          </p:cNvPr>
          <p:cNvGrpSpPr>
            <a:grpSpLocks/>
          </p:cNvGrpSpPr>
          <p:nvPr/>
        </p:nvGrpSpPr>
        <p:grpSpPr bwMode="auto">
          <a:xfrm>
            <a:off x="1012825" y="3543300"/>
            <a:ext cx="7661275" cy="2779713"/>
            <a:chOff x="1012132" y="3543117"/>
            <a:chExt cx="7661605" cy="2779117"/>
          </a:xfrm>
        </p:grpSpPr>
        <p:grpSp>
          <p:nvGrpSpPr>
            <p:cNvPr id="9229" name="Group 244">
              <a:extLst>
                <a:ext uri="{FF2B5EF4-FFF2-40B4-BE49-F238E27FC236}">
                  <a16:creationId xmlns:a16="http://schemas.microsoft.com/office/drawing/2014/main" id="{EE9E5541-B2D3-38EE-3A92-F51492C8CF4C}"/>
                </a:ext>
              </a:extLst>
            </p:cNvPr>
            <p:cNvGrpSpPr>
              <a:grpSpLocks/>
            </p:cNvGrpSpPr>
            <p:nvPr/>
          </p:nvGrpSpPr>
          <p:grpSpPr bwMode="auto">
            <a:xfrm>
              <a:off x="1012132" y="3543117"/>
              <a:ext cx="7661605" cy="2779117"/>
              <a:chOff x="1012132" y="3543117"/>
              <a:chExt cx="7661605" cy="2779117"/>
            </a:xfrm>
          </p:grpSpPr>
          <p:pic>
            <p:nvPicPr>
              <p:cNvPr id="250" name="Picture 2">
                <a:extLst>
                  <a:ext uri="{FF2B5EF4-FFF2-40B4-BE49-F238E27FC236}">
                    <a16:creationId xmlns:a16="http://schemas.microsoft.com/office/drawing/2014/main" id="{B137CCEC-E3C1-AA02-916E-190B6463F970}"/>
                  </a:ext>
                </a:extLst>
              </p:cNvPr>
              <p:cNvPicPr>
                <a:picLocks noChangeAspect="1" noChangeArrowheads="1"/>
              </p:cNvPicPr>
              <p:nvPr/>
            </p:nvPicPr>
            <p:blipFill rotWithShape="1">
              <a:blip r:embed="rId2" cstate="print">
                <a:duotone>
                  <a:schemeClr val="accent2">
                    <a:shade val="45000"/>
                    <a:satMod val="135000"/>
                  </a:schemeClr>
                  <a:prstClr val="white"/>
                </a:duotone>
              </a:blip>
              <a:srcRect l="3031" b="18943"/>
              <a:stretch/>
            </p:blipFill>
            <p:spPr bwMode="auto">
              <a:xfrm>
                <a:off x="1012132" y="3543117"/>
                <a:ext cx="7661605" cy="2779117"/>
              </a:xfrm>
              <a:prstGeom prst="rect">
                <a:avLst/>
              </a:prstGeom>
              <a:solidFill>
                <a:srgbClr val="00B050"/>
              </a:solidFill>
              <a:ln w="9525">
                <a:noFill/>
              </a:ln>
              <a:effectLst/>
            </p:spPr>
          </p:pic>
          <p:sp>
            <p:nvSpPr>
              <p:cNvPr id="251" name="Rectangle 250">
                <a:extLst>
                  <a:ext uri="{FF2B5EF4-FFF2-40B4-BE49-F238E27FC236}">
                    <a16:creationId xmlns:a16="http://schemas.microsoft.com/office/drawing/2014/main" id="{58A228EB-4457-38C0-BB41-E00E8E9CD938}"/>
                  </a:ext>
                </a:extLst>
              </p:cNvPr>
              <p:cNvSpPr/>
              <p:nvPr/>
            </p:nvSpPr>
            <p:spPr>
              <a:xfrm>
                <a:off x="2426656" y="3692310"/>
                <a:ext cx="320689" cy="4777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46" name="Freeform 245">
              <a:extLst>
                <a:ext uri="{FF2B5EF4-FFF2-40B4-BE49-F238E27FC236}">
                  <a16:creationId xmlns:a16="http://schemas.microsoft.com/office/drawing/2014/main" id="{A8AFEC3F-885A-C5B0-1DA5-3AB7BC20FD59}"/>
                </a:ext>
              </a:extLst>
            </p:cNvPr>
            <p:cNvSpPr/>
            <p:nvPr/>
          </p:nvSpPr>
          <p:spPr>
            <a:xfrm>
              <a:off x="3268067" y="5225506"/>
              <a:ext cx="88904" cy="776122"/>
            </a:xfrm>
            <a:custGeom>
              <a:avLst/>
              <a:gdLst>
                <a:gd name="connsiteX0" fmla="*/ 81280 w 138853"/>
                <a:gd name="connsiteY0" fmla="*/ 0 h 1151466"/>
                <a:gd name="connsiteX1" fmla="*/ 50800 w 138853"/>
                <a:gd name="connsiteY1" fmla="*/ 132080 h 1151466"/>
                <a:gd name="connsiteX2" fmla="*/ 0 w 138853"/>
                <a:gd name="connsiteY2" fmla="*/ 789093 h 1151466"/>
                <a:gd name="connsiteX3" fmla="*/ 3387 w 138853"/>
                <a:gd name="connsiteY3" fmla="*/ 1151466 h 1151466"/>
                <a:gd name="connsiteX4" fmla="*/ 115147 w 138853"/>
                <a:gd name="connsiteY4" fmla="*/ 1151466 h 1151466"/>
                <a:gd name="connsiteX5" fmla="*/ 138853 w 138853"/>
                <a:gd name="connsiteY5" fmla="*/ 436880 h 1151466"/>
                <a:gd name="connsiteX6" fmla="*/ 135467 w 138853"/>
                <a:gd name="connsiteY6" fmla="*/ 257386 h 1151466"/>
                <a:gd name="connsiteX7" fmla="*/ 128693 w 138853"/>
                <a:gd name="connsiteY7" fmla="*/ 226906 h 1151466"/>
                <a:gd name="connsiteX8" fmla="*/ 121920 w 138853"/>
                <a:gd name="connsiteY8" fmla="*/ 206586 h 1151466"/>
                <a:gd name="connsiteX9" fmla="*/ 118533 w 138853"/>
                <a:gd name="connsiteY9" fmla="*/ 104986 h 1151466"/>
                <a:gd name="connsiteX10" fmla="*/ 81280 w 138853"/>
                <a:gd name="connsiteY10" fmla="*/ 0 h 115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853" h="1151466">
                  <a:moveTo>
                    <a:pt x="81280" y="0"/>
                  </a:moveTo>
                  <a:lnTo>
                    <a:pt x="50800" y="132080"/>
                  </a:lnTo>
                  <a:lnTo>
                    <a:pt x="0" y="789093"/>
                  </a:lnTo>
                  <a:lnTo>
                    <a:pt x="3387" y="1151466"/>
                  </a:lnTo>
                  <a:lnTo>
                    <a:pt x="115147" y="1151466"/>
                  </a:lnTo>
                  <a:lnTo>
                    <a:pt x="138853" y="436880"/>
                  </a:lnTo>
                  <a:cubicBezTo>
                    <a:pt x="137724" y="377049"/>
                    <a:pt x="136596" y="317217"/>
                    <a:pt x="135467" y="257386"/>
                  </a:cubicBezTo>
                  <a:cubicBezTo>
                    <a:pt x="133209" y="247226"/>
                    <a:pt x="131375" y="236962"/>
                    <a:pt x="128693" y="226906"/>
                  </a:cubicBezTo>
                  <a:cubicBezTo>
                    <a:pt x="126853" y="220007"/>
                    <a:pt x="121920" y="206586"/>
                    <a:pt x="121920" y="206586"/>
                  </a:cubicBezTo>
                  <a:lnTo>
                    <a:pt x="118533" y="104986"/>
                  </a:lnTo>
                  <a:lnTo>
                    <a:pt x="8128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7" name="Freeform 246">
              <a:extLst>
                <a:ext uri="{FF2B5EF4-FFF2-40B4-BE49-F238E27FC236}">
                  <a16:creationId xmlns:a16="http://schemas.microsoft.com/office/drawing/2014/main" id="{4DAC1E79-9955-2F65-9D87-E8398D446B7D}"/>
                </a:ext>
              </a:extLst>
            </p:cNvPr>
            <p:cNvSpPr/>
            <p:nvPr/>
          </p:nvSpPr>
          <p:spPr>
            <a:xfrm>
              <a:off x="3558592" y="5217571"/>
              <a:ext cx="60328" cy="777708"/>
            </a:xfrm>
            <a:custGeom>
              <a:avLst/>
              <a:gdLst>
                <a:gd name="connsiteX0" fmla="*/ 81280 w 138853"/>
                <a:gd name="connsiteY0" fmla="*/ 0 h 1151466"/>
                <a:gd name="connsiteX1" fmla="*/ 50800 w 138853"/>
                <a:gd name="connsiteY1" fmla="*/ 132080 h 1151466"/>
                <a:gd name="connsiteX2" fmla="*/ 0 w 138853"/>
                <a:gd name="connsiteY2" fmla="*/ 789093 h 1151466"/>
                <a:gd name="connsiteX3" fmla="*/ 3387 w 138853"/>
                <a:gd name="connsiteY3" fmla="*/ 1151466 h 1151466"/>
                <a:gd name="connsiteX4" fmla="*/ 115147 w 138853"/>
                <a:gd name="connsiteY4" fmla="*/ 1151466 h 1151466"/>
                <a:gd name="connsiteX5" fmla="*/ 138853 w 138853"/>
                <a:gd name="connsiteY5" fmla="*/ 436880 h 1151466"/>
                <a:gd name="connsiteX6" fmla="*/ 135467 w 138853"/>
                <a:gd name="connsiteY6" fmla="*/ 257386 h 1151466"/>
                <a:gd name="connsiteX7" fmla="*/ 128693 w 138853"/>
                <a:gd name="connsiteY7" fmla="*/ 226906 h 1151466"/>
                <a:gd name="connsiteX8" fmla="*/ 121920 w 138853"/>
                <a:gd name="connsiteY8" fmla="*/ 206586 h 1151466"/>
                <a:gd name="connsiteX9" fmla="*/ 118533 w 138853"/>
                <a:gd name="connsiteY9" fmla="*/ 104986 h 1151466"/>
                <a:gd name="connsiteX10" fmla="*/ 81280 w 138853"/>
                <a:gd name="connsiteY10" fmla="*/ 0 h 115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853" h="1151466">
                  <a:moveTo>
                    <a:pt x="81280" y="0"/>
                  </a:moveTo>
                  <a:lnTo>
                    <a:pt x="50800" y="132080"/>
                  </a:lnTo>
                  <a:lnTo>
                    <a:pt x="0" y="789093"/>
                  </a:lnTo>
                  <a:lnTo>
                    <a:pt x="3387" y="1151466"/>
                  </a:lnTo>
                  <a:lnTo>
                    <a:pt x="115147" y="1151466"/>
                  </a:lnTo>
                  <a:lnTo>
                    <a:pt x="138853" y="436880"/>
                  </a:lnTo>
                  <a:cubicBezTo>
                    <a:pt x="137724" y="377049"/>
                    <a:pt x="136596" y="317217"/>
                    <a:pt x="135467" y="257386"/>
                  </a:cubicBezTo>
                  <a:cubicBezTo>
                    <a:pt x="133209" y="247226"/>
                    <a:pt x="131375" y="236962"/>
                    <a:pt x="128693" y="226906"/>
                  </a:cubicBezTo>
                  <a:cubicBezTo>
                    <a:pt x="126853" y="220007"/>
                    <a:pt x="121920" y="206586"/>
                    <a:pt x="121920" y="206586"/>
                  </a:cubicBezTo>
                  <a:lnTo>
                    <a:pt x="118533" y="104986"/>
                  </a:lnTo>
                  <a:lnTo>
                    <a:pt x="8128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8" name="Freeform 247">
              <a:extLst>
                <a:ext uri="{FF2B5EF4-FFF2-40B4-BE49-F238E27FC236}">
                  <a16:creationId xmlns:a16="http://schemas.microsoft.com/office/drawing/2014/main" id="{10A09613-2CFA-DFC5-C1E6-90AB858BE17B}"/>
                </a:ext>
              </a:extLst>
            </p:cNvPr>
            <p:cNvSpPr/>
            <p:nvPr/>
          </p:nvSpPr>
          <p:spPr>
            <a:xfrm>
              <a:off x="4315862" y="5208048"/>
              <a:ext cx="87316" cy="776121"/>
            </a:xfrm>
            <a:custGeom>
              <a:avLst/>
              <a:gdLst>
                <a:gd name="connsiteX0" fmla="*/ 81280 w 138853"/>
                <a:gd name="connsiteY0" fmla="*/ 0 h 1151466"/>
                <a:gd name="connsiteX1" fmla="*/ 50800 w 138853"/>
                <a:gd name="connsiteY1" fmla="*/ 132080 h 1151466"/>
                <a:gd name="connsiteX2" fmla="*/ 0 w 138853"/>
                <a:gd name="connsiteY2" fmla="*/ 789093 h 1151466"/>
                <a:gd name="connsiteX3" fmla="*/ 3387 w 138853"/>
                <a:gd name="connsiteY3" fmla="*/ 1151466 h 1151466"/>
                <a:gd name="connsiteX4" fmla="*/ 115147 w 138853"/>
                <a:gd name="connsiteY4" fmla="*/ 1151466 h 1151466"/>
                <a:gd name="connsiteX5" fmla="*/ 138853 w 138853"/>
                <a:gd name="connsiteY5" fmla="*/ 436880 h 1151466"/>
                <a:gd name="connsiteX6" fmla="*/ 135467 w 138853"/>
                <a:gd name="connsiteY6" fmla="*/ 257386 h 1151466"/>
                <a:gd name="connsiteX7" fmla="*/ 128693 w 138853"/>
                <a:gd name="connsiteY7" fmla="*/ 226906 h 1151466"/>
                <a:gd name="connsiteX8" fmla="*/ 121920 w 138853"/>
                <a:gd name="connsiteY8" fmla="*/ 206586 h 1151466"/>
                <a:gd name="connsiteX9" fmla="*/ 118533 w 138853"/>
                <a:gd name="connsiteY9" fmla="*/ 104986 h 1151466"/>
                <a:gd name="connsiteX10" fmla="*/ 81280 w 138853"/>
                <a:gd name="connsiteY10" fmla="*/ 0 h 115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853" h="1151466">
                  <a:moveTo>
                    <a:pt x="81280" y="0"/>
                  </a:moveTo>
                  <a:lnTo>
                    <a:pt x="50800" y="132080"/>
                  </a:lnTo>
                  <a:lnTo>
                    <a:pt x="0" y="789093"/>
                  </a:lnTo>
                  <a:lnTo>
                    <a:pt x="3387" y="1151466"/>
                  </a:lnTo>
                  <a:lnTo>
                    <a:pt x="115147" y="1151466"/>
                  </a:lnTo>
                  <a:lnTo>
                    <a:pt x="138853" y="436880"/>
                  </a:lnTo>
                  <a:cubicBezTo>
                    <a:pt x="137724" y="377049"/>
                    <a:pt x="136596" y="317217"/>
                    <a:pt x="135467" y="257386"/>
                  </a:cubicBezTo>
                  <a:cubicBezTo>
                    <a:pt x="133209" y="247226"/>
                    <a:pt x="131375" y="236962"/>
                    <a:pt x="128693" y="226906"/>
                  </a:cubicBezTo>
                  <a:cubicBezTo>
                    <a:pt x="126853" y="220007"/>
                    <a:pt x="121920" y="206586"/>
                    <a:pt x="121920" y="206586"/>
                  </a:cubicBezTo>
                  <a:lnTo>
                    <a:pt x="118533" y="104986"/>
                  </a:lnTo>
                  <a:lnTo>
                    <a:pt x="8128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Freeform 1">
              <a:extLst>
                <a:ext uri="{FF2B5EF4-FFF2-40B4-BE49-F238E27FC236}">
                  <a16:creationId xmlns:a16="http://schemas.microsoft.com/office/drawing/2014/main" id="{219BD4F8-1F4A-5A05-6DEE-7AC08BA2B50C}"/>
                </a:ext>
              </a:extLst>
            </p:cNvPr>
            <p:cNvSpPr/>
            <p:nvPr/>
          </p:nvSpPr>
          <p:spPr>
            <a:xfrm>
              <a:off x="3209327" y="4263687"/>
              <a:ext cx="307988" cy="615818"/>
            </a:xfrm>
            <a:custGeom>
              <a:avLst/>
              <a:gdLst>
                <a:gd name="connsiteX0" fmla="*/ 202223 w 307731"/>
                <a:gd name="connsiteY0" fmla="*/ 0 h 615462"/>
                <a:gd name="connsiteX1" fmla="*/ 79131 w 307731"/>
                <a:gd name="connsiteY1" fmla="*/ 26377 h 615462"/>
                <a:gd name="connsiteX2" fmla="*/ 0 w 307731"/>
                <a:gd name="connsiteY2" fmla="*/ 246185 h 615462"/>
                <a:gd name="connsiteX3" fmla="*/ 70339 w 307731"/>
                <a:gd name="connsiteY3" fmla="*/ 413239 h 615462"/>
                <a:gd name="connsiteX4" fmla="*/ 114300 w 307731"/>
                <a:gd name="connsiteY4" fmla="*/ 615462 h 615462"/>
                <a:gd name="connsiteX5" fmla="*/ 175846 w 307731"/>
                <a:gd name="connsiteY5" fmla="*/ 369277 h 615462"/>
                <a:gd name="connsiteX6" fmla="*/ 307731 w 307731"/>
                <a:gd name="connsiteY6" fmla="*/ 342900 h 615462"/>
                <a:gd name="connsiteX7" fmla="*/ 298939 w 307731"/>
                <a:gd name="connsiteY7" fmla="*/ 52754 h 615462"/>
                <a:gd name="connsiteX8" fmla="*/ 202223 w 307731"/>
                <a:gd name="connsiteY8" fmla="*/ 0 h 61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731" h="615462">
                  <a:moveTo>
                    <a:pt x="202223" y="0"/>
                  </a:moveTo>
                  <a:lnTo>
                    <a:pt x="79131" y="26377"/>
                  </a:lnTo>
                  <a:lnTo>
                    <a:pt x="0" y="246185"/>
                  </a:lnTo>
                  <a:lnTo>
                    <a:pt x="70339" y="413239"/>
                  </a:lnTo>
                  <a:lnTo>
                    <a:pt x="114300" y="615462"/>
                  </a:lnTo>
                  <a:lnTo>
                    <a:pt x="175846" y="369277"/>
                  </a:lnTo>
                  <a:lnTo>
                    <a:pt x="307731" y="342900"/>
                  </a:lnTo>
                  <a:lnTo>
                    <a:pt x="298939" y="52754"/>
                  </a:lnTo>
                  <a:lnTo>
                    <a:pt x="202223"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9225" name="Group 223">
            <a:extLst>
              <a:ext uri="{FF2B5EF4-FFF2-40B4-BE49-F238E27FC236}">
                <a16:creationId xmlns:a16="http://schemas.microsoft.com/office/drawing/2014/main" id="{1D34F0D8-56A2-B21E-5CBE-DB6A237B44FD}"/>
              </a:ext>
            </a:extLst>
          </p:cNvPr>
          <p:cNvGrpSpPr>
            <a:grpSpLocks/>
          </p:cNvGrpSpPr>
          <p:nvPr/>
        </p:nvGrpSpPr>
        <p:grpSpPr bwMode="auto">
          <a:xfrm>
            <a:off x="955675" y="1149350"/>
            <a:ext cx="7615238" cy="4770438"/>
            <a:chOff x="955288" y="1148903"/>
            <a:chExt cx="7615306" cy="4771241"/>
          </a:xfrm>
        </p:grpSpPr>
        <p:sp>
          <p:nvSpPr>
            <p:cNvPr id="226" name="Freeform 225">
              <a:extLst>
                <a:ext uri="{FF2B5EF4-FFF2-40B4-BE49-F238E27FC236}">
                  <a16:creationId xmlns:a16="http://schemas.microsoft.com/office/drawing/2014/main" id="{FC4FC258-562A-51A3-8233-B349783F0808}"/>
                </a:ext>
              </a:extLst>
            </p:cNvPr>
            <p:cNvSpPr>
              <a:spLocks/>
            </p:cNvSpPr>
            <p:nvPr/>
          </p:nvSpPr>
          <p:spPr bwMode="auto">
            <a:xfrm>
              <a:off x="955288" y="4507383"/>
              <a:ext cx="1791629" cy="1412761"/>
            </a:xfrm>
            <a:custGeom>
              <a:avLst/>
              <a:gdLst>
                <a:gd name="T0" fmla="*/ 1791629 w 1791629"/>
                <a:gd name="T1" fmla="*/ 0 h 1241502"/>
                <a:gd name="T2" fmla="*/ 1576039 w 1791629"/>
                <a:gd name="T3" fmla="*/ 253789 h 1241502"/>
                <a:gd name="T4" fmla="*/ 1442224 w 1791629"/>
                <a:gd name="T5" fmla="*/ 397604 h 1241502"/>
                <a:gd name="T6" fmla="*/ 1300975 w 1791629"/>
                <a:gd name="T7" fmla="*/ 558337 h 1241502"/>
                <a:gd name="T8" fmla="*/ 1144858 w 1791629"/>
                <a:gd name="T9" fmla="*/ 735990 h 1241502"/>
                <a:gd name="T10" fmla="*/ 1018478 w 1791629"/>
                <a:gd name="T11" fmla="*/ 854425 h 1241502"/>
                <a:gd name="T12" fmla="*/ 862361 w 1791629"/>
                <a:gd name="T13" fmla="*/ 981319 h 1241502"/>
                <a:gd name="T14" fmla="*/ 639336 w 1791629"/>
                <a:gd name="T15" fmla="*/ 1133594 h 1241502"/>
                <a:gd name="T16" fmla="*/ 490653 w 1791629"/>
                <a:gd name="T17" fmla="*/ 1209730 h 1241502"/>
                <a:gd name="T18" fmla="*/ 327102 w 1791629"/>
                <a:gd name="T19" fmla="*/ 1285866 h 1241502"/>
                <a:gd name="T20" fmla="*/ 193288 w 1791629"/>
                <a:gd name="T21" fmla="*/ 1336625 h 1241502"/>
                <a:gd name="T22" fmla="*/ 89210 w 1791629"/>
                <a:gd name="T23" fmla="*/ 1387383 h 1241502"/>
                <a:gd name="T24" fmla="*/ 0 w 1791629"/>
                <a:gd name="T25" fmla="*/ 1412761 h 12415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91629" h="1241502">
                  <a:moveTo>
                    <a:pt x="1791629" y="0"/>
                  </a:moveTo>
                  <a:cubicBezTo>
                    <a:pt x="1712951" y="82395"/>
                    <a:pt x="1634273" y="164790"/>
                    <a:pt x="1576039" y="223024"/>
                  </a:cubicBezTo>
                  <a:cubicBezTo>
                    <a:pt x="1517805" y="281258"/>
                    <a:pt x="1488068" y="304800"/>
                    <a:pt x="1442224" y="349405"/>
                  </a:cubicBezTo>
                  <a:cubicBezTo>
                    <a:pt x="1396380" y="394010"/>
                    <a:pt x="1300975" y="490654"/>
                    <a:pt x="1300975" y="490654"/>
                  </a:cubicBezTo>
                  <a:cubicBezTo>
                    <a:pt x="1251414" y="540215"/>
                    <a:pt x="1191941" y="603405"/>
                    <a:pt x="1144858" y="646771"/>
                  </a:cubicBezTo>
                  <a:cubicBezTo>
                    <a:pt x="1097775" y="690137"/>
                    <a:pt x="1065561" y="714917"/>
                    <a:pt x="1018478" y="750849"/>
                  </a:cubicBezTo>
                  <a:cubicBezTo>
                    <a:pt x="971395" y="786781"/>
                    <a:pt x="925551" y="821473"/>
                    <a:pt x="862361" y="862361"/>
                  </a:cubicBezTo>
                  <a:cubicBezTo>
                    <a:pt x="799171" y="903249"/>
                    <a:pt x="701287" y="962722"/>
                    <a:pt x="639336" y="996176"/>
                  </a:cubicBezTo>
                  <a:cubicBezTo>
                    <a:pt x="577385" y="1029630"/>
                    <a:pt x="542692" y="1040781"/>
                    <a:pt x="490653" y="1063083"/>
                  </a:cubicBezTo>
                  <a:cubicBezTo>
                    <a:pt x="438614" y="1085385"/>
                    <a:pt x="376663" y="1111405"/>
                    <a:pt x="327102" y="1129990"/>
                  </a:cubicBezTo>
                  <a:cubicBezTo>
                    <a:pt x="277541" y="1148575"/>
                    <a:pt x="232937" y="1159727"/>
                    <a:pt x="193288" y="1174595"/>
                  </a:cubicBezTo>
                  <a:cubicBezTo>
                    <a:pt x="153639" y="1189463"/>
                    <a:pt x="121425" y="1208049"/>
                    <a:pt x="89210" y="1219200"/>
                  </a:cubicBezTo>
                  <a:cubicBezTo>
                    <a:pt x="56995" y="1230351"/>
                    <a:pt x="28497" y="1235926"/>
                    <a:pt x="0" y="1241502"/>
                  </a:cubicBezTo>
                </a:path>
              </a:pathLst>
            </a:custGeom>
            <a:noFill/>
            <a:ln w="38100" cap="flat" cmpd="sng">
              <a:solidFill>
                <a:srgbClr val="0000FF"/>
              </a:solidFill>
              <a:prstDash val="dash"/>
              <a:round/>
              <a:headEnd/>
              <a:tailEnd/>
            </a:ln>
            <a:effectLst>
              <a:outerShdw blurRad="190500" dist="228601" dir="2700000" sy="89999" rotWithShape="0">
                <a:srgbClr val="000000">
                  <a:alpha val="254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228" name="Freeform 227">
              <a:extLst>
                <a:ext uri="{FF2B5EF4-FFF2-40B4-BE49-F238E27FC236}">
                  <a16:creationId xmlns:a16="http://schemas.microsoft.com/office/drawing/2014/main" id="{AE21E53E-0FEF-8568-E7E7-5F5674314182}"/>
                </a:ext>
              </a:extLst>
            </p:cNvPr>
            <p:cNvSpPr/>
            <p:nvPr/>
          </p:nvSpPr>
          <p:spPr>
            <a:xfrm>
              <a:off x="994976" y="1148903"/>
              <a:ext cx="7575618" cy="3878916"/>
            </a:xfrm>
            <a:custGeom>
              <a:avLst/>
              <a:gdLst>
                <a:gd name="connsiteX0" fmla="*/ 0 w 7575395"/>
                <a:gd name="connsiteY0" fmla="*/ 2304585 h 3408476"/>
                <a:gd name="connsiteX1" fmla="*/ 52039 w 7575395"/>
                <a:gd name="connsiteY1" fmla="*/ 2579649 h 3408476"/>
                <a:gd name="connsiteX2" fmla="*/ 148683 w 7575395"/>
                <a:gd name="connsiteY2" fmla="*/ 2854712 h 3408476"/>
                <a:gd name="connsiteX3" fmla="*/ 282497 w 7575395"/>
                <a:gd name="connsiteY3" fmla="*/ 3077736 h 3408476"/>
                <a:gd name="connsiteX4" fmla="*/ 423746 w 7575395"/>
                <a:gd name="connsiteY4" fmla="*/ 3241288 h 3408476"/>
                <a:gd name="connsiteX5" fmla="*/ 557561 w 7575395"/>
                <a:gd name="connsiteY5" fmla="*/ 3330497 h 3408476"/>
                <a:gd name="connsiteX6" fmla="*/ 743415 w 7575395"/>
                <a:gd name="connsiteY6" fmla="*/ 3397405 h 3408476"/>
                <a:gd name="connsiteX7" fmla="*/ 914400 w 7575395"/>
                <a:gd name="connsiteY7" fmla="*/ 3404839 h 3408476"/>
                <a:gd name="connsiteX8" fmla="*/ 1115122 w 7575395"/>
                <a:gd name="connsiteY8" fmla="*/ 3360234 h 3408476"/>
                <a:gd name="connsiteX9" fmla="*/ 1360449 w 7575395"/>
                <a:gd name="connsiteY9" fmla="*/ 3256156 h 3408476"/>
                <a:gd name="connsiteX10" fmla="*/ 1501697 w 7575395"/>
                <a:gd name="connsiteY10" fmla="*/ 3159512 h 3408476"/>
                <a:gd name="connsiteX11" fmla="*/ 1657815 w 7575395"/>
                <a:gd name="connsiteY11" fmla="*/ 3033132 h 3408476"/>
                <a:gd name="connsiteX12" fmla="*/ 1836234 w 7575395"/>
                <a:gd name="connsiteY12" fmla="*/ 2854712 h 3408476"/>
                <a:gd name="connsiteX13" fmla="*/ 2036956 w 7575395"/>
                <a:gd name="connsiteY13" fmla="*/ 2616819 h 3408476"/>
                <a:gd name="connsiteX14" fmla="*/ 2215375 w 7575395"/>
                <a:gd name="connsiteY14" fmla="*/ 2393795 h 3408476"/>
                <a:gd name="connsiteX15" fmla="*/ 2341756 w 7575395"/>
                <a:gd name="connsiteY15" fmla="*/ 2237678 h 3408476"/>
                <a:gd name="connsiteX16" fmla="*/ 2527610 w 7575395"/>
                <a:gd name="connsiteY16" fmla="*/ 2014653 h 3408476"/>
                <a:gd name="connsiteX17" fmla="*/ 2698595 w 7575395"/>
                <a:gd name="connsiteY17" fmla="*/ 1799063 h 3408476"/>
                <a:gd name="connsiteX18" fmla="*/ 2847278 w 7575395"/>
                <a:gd name="connsiteY18" fmla="*/ 1635512 h 3408476"/>
                <a:gd name="connsiteX19" fmla="*/ 3040566 w 7575395"/>
                <a:gd name="connsiteY19" fmla="*/ 1442224 h 3408476"/>
                <a:gd name="connsiteX20" fmla="*/ 3241288 w 7575395"/>
                <a:gd name="connsiteY20" fmla="*/ 1234068 h 3408476"/>
                <a:gd name="connsiteX21" fmla="*/ 3434575 w 7575395"/>
                <a:gd name="connsiteY21" fmla="*/ 1048214 h 3408476"/>
                <a:gd name="connsiteX22" fmla="*/ 3546088 w 7575395"/>
                <a:gd name="connsiteY22" fmla="*/ 959005 h 3408476"/>
                <a:gd name="connsiteX23" fmla="*/ 3679902 w 7575395"/>
                <a:gd name="connsiteY23" fmla="*/ 847493 h 3408476"/>
                <a:gd name="connsiteX24" fmla="*/ 3865756 w 7575395"/>
                <a:gd name="connsiteY24" fmla="*/ 706244 h 3408476"/>
                <a:gd name="connsiteX25" fmla="*/ 4059044 w 7575395"/>
                <a:gd name="connsiteY25" fmla="*/ 572429 h 3408476"/>
                <a:gd name="connsiteX26" fmla="*/ 4192858 w 7575395"/>
                <a:gd name="connsiteY26" fmla="*/ 490653 h 3408476"/>
                <a:gd name="connsiteX27" fmla="*/ 4408449 w 7575395"/>
                <a:gd name="connsiteY27" fmla="*/ 364273 h 3408476"/>
                <a:gd name="connsiteX28" fmla="*/ 4683512 w 7575395"/>
                <a:gd name="connsiteY28" fmla="*/ 237893 h 3408476"/>
                <a:gd name="connsiteX29" fmla="*/ 4980878 w 7575395"/>
                <a:gd name="connsiteY29" fmla="*/ 111512 h 3408476"/>
                <a:gd name="connsiteX30" fmla="*/ 5151863 w 7575395"/>
                <a:gd name="connsiteY30" fmla="*/ 74341 h 3408476"/>
                <a:gd name="connsiteX31" fmla="*/ 5382322 w 7575395"/>
                <a:gd name="connsiteY31" fmla="*/ 14868 h 3408476"/>
                <a:gd name="connsiteX32" fmla="*/ 5716858 w 7575395"/>
                <a:gd name="connsiteY32" fmla="*/ 0 h 3408476"/>
                <a:gd name="connsiteX33" fmla="*/ 6036527 w 7575395"/>
                <a:gd name="connsiteY33" fmla="*/ 14868 h 3408476"/>
                <a:gd name="connsiteX34" fmla="*/ 6348761 w 7575395"/>
                <a:gd name="connsiteY34" fmla="*/ 44605 h 3408476"/>
                <a:gd name="connsiteX35" fmla="*/ 6623824 w 7575395"/>
                <a:gd name="connsiteY35" fmla="*/ 104078 h 3408476"/>
                <a:gd name="connsiteX36" fmla="*/ 6936058 w 7575395"/>
                <a:gd name="connsiteY36" fmla="*/ 178419 h 3408476"/>
                <a:gd name="connsiteX37" fmla="*/ 7218556 w 7575395"/>
                <a:gd name="connsiteY37" fmla="*/ 245327 h 3408476"/>
                <a:gd name="connsiteX38" fmla="*/ 7575395 w 7575395"/>
                <a:gd name="connsiteY38" fmla="*/ 371707 h 3408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575395" h="3408476">
                  <a:moveTo>
                    <a:pt x="0" y="2304585"/>
                  </a:moveTo>
                  <a:cubicBezTo>
                    <a:pt x="13629" y="2396273"/>
                    <a:pt x="27259" y="2487961"/>
                    <a:pt x="52039" y="2579649"/>
                  </a:cubicBezTo>
                  <a:cubicBezTo>
                    <a:pt x="76820" y="2671337"/>
                    <a:pt x="110273" y="2771698"/>
                    <a:pt x="148683" y="2854712"/>
                  </a:cubicBezTo>
                  <a:cubicBezTo>
                    <a:pt x="187093" y="2937727"/>
                    <a:pt x="236653" y="3013307"/>
                    <a:pt x="282497" y="3077736"/>
                  </a:cubicBezTo>
                  <a:cubicBezTo>
                    <a:pt x="328341" y="3142165"/>
                    <a:pt x="377902" y="3199161"/>
                    <a:pt x="423746" y="3241288"/>
                  </a:cubicBezTo>
                  <a:cubicBezTo>
                    <a:pt x="469590" y="3283415"/>
                    <a:pt x="504283" y="3304478"/>
                    <a:pt x="557561" y="3330497"/>
                  </a:cubicBezTo>
                  <a:cubicBezTo>
                    <a:pt x="610839" y="3356517"/>
                    <a:pt x="683942" y="3385015"/>
                    <a:pt x="743415" y="3397405"/>
                  </a:cubicBezTo>
                  <a:cubicBezTo>
                    <a:pt x="802888" y="3409795"/>
                    <a:pt x="852449" y="3411034"/>
                    <a:pt x="914400" y="3404839"/>
                  </a:cubicBezTo>
                  <a:cubicBezTo>
                    <a:pt x="976351" y="3398644"/>
                    <a:pt x="1040780" y="3385015"/>
                    <a:pt x="1115122" y="3360234"/>
                  </a:cubicBezTo>
                  <a:cubicBezTo>
                    <a:pt x="1189464" y="3335453"/>
                    <a:pt x="1296020" y="3289610"/>
                    <a:pt x="1360449" y="3256156"/>
                  </a:cubicBezTo>
                  <a:cubicBezTo>
                    <a:pt x="1424878" y="3222702"/>
                    <a:pt x="1452136" y="3196683"/>
                    <a:pt x="1501697" y="3159512"/>
                  </a:cubicBezTo>
                  <a:cubicBezTo>
                    <a:pt x="1551258" y="3122341"/>
                    <a:pt x="1602059" y="3083932"/>
                    <a:pt x="1657815" y="3033132"/>
                  </a:cubicBezTo>
                  <a:cubicBezTo>
                    <a:pt x="1713571" y="2982332"/>
                    <a:pt x="1773044" y="2924098"/>
                    <a:pt x="1836234" y="2854712"/>
                  </a:cubicBezTo>
                  <a:cubicBezTo>
                    <a:pt x="1899424" y="2785327"/>
                    <a:pt x="1973766" y="2693638"/>
                    <a:pt x="2036956" y="2616819"/>
                  </a:cubicBezTo>
                  <a:cubicBezTo>
                    <a:pt x="2100146" y="2540000"/>
                    <a:pt x="2215375" y="2393795"/>
                    <a:pt x="2215375" y="2393795"/>
                  </a:cubicBezTo>
                  <a:cubicBezTo>
                    <a:pt x="2266175" y="2330605"/>
                    <a:pt x="2289717" y="2300868"/>
                    <a:pt x="2341756" y="2237678"/>
                  </a:cubicBezTo>
                  <a:cubicBezTo>
                    <a:pt x="2393795" y="2174488"/>
                    <a:pt x="2468137" y="2087755"/>
                    <a:pt x="2527610" y="2014653"/>
                  </a:cubicBezTo>
                  <a:cubicBezTo>
                    <a:pt x="2587083" y="1941550"/>
                    <a:pt x="2645317" y="1862253"/>
                    <a:pt x="2698595" y="1799063"/>
                  </a:cubicBezTo>
                  <a:cubicBezTo>
                    <a:pt x="2751873" y="1735873"/>
                    <a:pt x="2790283" y="1694985"/>
                    <a:pt x="2847278" y="1635512"/>
                  </a:cubicBezTo>
                  <a:cubicBezTo>
                    <a:pt x="2904273" y="1576039"/>
                    <a:pt x="2974898" y="1509131"/>
                    <a:pt x="3040566" y="1442224"/>
                  </a:cubicBezTo>
                  <a:cubicBezTo>
                    <a:pt x="3106234" y="1375317"/>
                    <a:pt x="3175620" y="1299736"/>
                    <a:pt x="3241288" y="1234068"/>
                  </a:cubicBezTo>
                  <a:cubicBezTo>
                    <a:pt x="3306956" y="1168400"/>
                    <a:pt x="3383775" y="1094058"/>
                    <a:pt x="3434575" y="1048214"/>
                  </a:cubicBezTo>
                  <a:cubicBezTo>
                    <a:pt x="3485375" y="1002370"/>
                    <a:pt x="3505200" y="992458"/>
                    <a:pt x="3546088" y="959005"/>
                  </a:cubicBezTo>
                  <a:cubicBezTo>
                    <a:pt x="3586976" y="925552"/>
                    <a:pt x="3626624" y="889620"/>
                    <a:pt x="3679902" y="847493"/>
                  </a:cubicBezTo>
                  <a:cubicBezTo>
                    <a:pt x="3733180" y="805366"/>
                    <a:pt x="3802566" y="752088"/>
                    <a:pt x="3865756" y="706244"/>
                  </a:cubicBezTo>
                  <a:cubicBezTo>
                    <a:pt x="3928946" y="660400"/>
                    <a:pt x="4004527" y="608361"/>
                    <a:pt x="4059044" y="572429"/>
                  </a:cubicBezTo>
                  <a:cubicBezTo>
                    <a:pt x="4113561" y="536497"/>
                    <a:pt x="4192858" y="490653"/>
                    <a:pt x="4192858" y="490653"/>
                  </a:cubicBezTo>
                  <a:cubicBezTo>
                    <a:pt x="4251092" y="455960"/>
                    <a:pt x="4326673" y="406400"/>
                    <a:pt x="4408449" y="364273"/>
                  </a:cubicBezTo>
                  <a:cubicBezTo>
                    <a:pt x="4490225" y="322146"/>
                    <a:pt x="4588107" y="280020"/>
                    <a:pt x="4683512" y="237893"/>
                  </a:cubicBezTo>
                  <a:cubicBezTo>
                    <a:pt x="4778917" y="195766"/>
                    <a:pt x="4902819" y="138771"/>
                    <a:pt x="4980878" y="111512"/>
                  </a:cubicBezTo>
                  <a:cubicBezTo>
                    <a:pt x="5058937" y="84253"/>
                    <a:pt x="5084956" y="90448"/>
                    <a:pt x="5151863" y="74341"/>
                  </a:cubicBezTo>
                  <a:cubicBezTo>
                    <a:pt x="5218770" y="58234"/>
                    <a:pt x="5288156" y="27258"/>
                    <a:pt x="5382322" y="14868"/>
                  </a:cubicBezTo>
                  <a:cubicBezTo>
                    <a:pt x="5476488" y="2478"/>
                    <a:pt x="5607824" y="0"/>
                    <a:pt x="5716858" y="0"/>
                  </a:cubicBezTo>
                  <a:cubicBezTo>
                    <a:pt x="5825892" y="0"/>
                    <a:pt x="5931210" y="7434"/>
                    <a:pt x="6036527" y="14868"/>
                  </a:cubicBezTo>
                  <a:cubicBezTo>
                    <a:pt x="6141844" y="22302"/>
                    <a:pt x="6250878" y="29737"/>
                    <a:pt x="6348761" y="44605"/>
                  </a:cubicBezTo>
                  <a:cubicBezTo>
                    <a:pt x="6446644" y="59473"/>
                    <a:pt x="6525941" y="81776"/>
                    <a:pt x="6623824" y="104078"/>
                  </a:cubicBezTo>
                  <a:cubicBezTo>
                    <a:pt x="6721707" y="126380"/>
                    <a:pt x="6936058" y="178419"/>
                    <a:pt x="6936058" y="178419"/>
                  </a:cubicBezTo>
                  <a:cubicBezTo>
                    <a:pt x="7035180" y="201960"/>
                    <a:pt x="7112000" y="213112"/>
                    <a:pt x="7218556" y="245327"/>
                  </a:cubicBezTo>
                  <a:cubicBezTo>
                    <a:pt x="7325112" y="277542"/>
                    <a:pt x="7450253" y="324624"/>
                    <a:pt x="7575395" y="371707"/>
                  </a:cubicBezTo>
                </a:path>
              </a:pathLst>
            </a:custGeom>
            <a:ln>
              <a:solidFill>
                <a:srgbClr val="0000FF"/>
              </a:solidFill>
            </a:ln>
            <a:effectLst/>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grpSp>
      <p:sp>
        <p:nvSpPr>
          <p:cNvPr id="9226" name="Rectangle 20">
            <a:extLst>
              <a:ext uri="{FF2B5EF4-FFF2-40B4-BE49-F238E27FC236}">
                <a16:creationId xmlns:a16="http://schemas.microsoft.com/office/drawing/2014/main" id="{F24D7FBE-5C41-AA19-1A77-4E4BC7895309}"/>
              </a:ext>
            </a:extLst>
          </p:cNvPr>
          <p:cNvSpPr>
            <a:spLocks noChangeArrowheads="1"/>
          </p:cNvSpPr>
          <p:nvPr/>
        </p:nvSpPr>
        <p:spPr bwMode="auto">
          <a:xfrm>
            <a:off x="1012825" y="-3175"/>
            <a:ext cx="75580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sz="1600" b="1">
                <a:solidFill>
                  <a:schemeClr val="bg1"/>
                </a:solidFill>
                <a:latin typeface="Arial" panose="020B0604020202020204" pitchFamily="34" charset="0"/>
                <a:cs typeface="Arial" panose="020B0604020202020204" pitchFamily="34" charset="0"/>
              </a:rPr>
              <a:t>Spies and Franklin. 1988</a:t>
            </a:r>
            <a:r>
              <a:rPr lang="en-US" altLang="en-US" sz="1600">
                <a:solidFill>
                  <a:schemeClr val="bg1"/>
                </a:solidFill>
                <a:latin typeface="Arial" panose="020B0604020202020204" pitchFamily="34" charset="0"/>
                <a:cs typeface="Arial" panose="020B0604020202020204" pitchFamily="34" charset="0"/>
              </a:rPr>
              <a:t>. Old growth and forest dynamics in the Douglas-fir region of western Oregon and Washington. Natural Areas Journal. 8: 190-201.</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62E7315-4A2C-ABFE-84DF-F9F07C309C08}"/>
              </a:ext>
            </a:extLst>
          </p:cNvPr>
          <p:cNvGrpSpPr/>
          <p:nvPr/>
        </p:nvGrpSpPr>
        <p:grpSpPr>
          <a:xfrm>
            <a:off x="1012131" y="3674286"/>
            <a:ext cx="7661605" cy="2347720"/>
            <a:chOff x="1012131" y="3674286"/>
            <a:chExt cx="7661605" cy="2347720"/>
          </a:xfrm>
          <a:effectLst>
            <a:outerShdw blurRad="50800" dist="38100" dir="2700000" algn="tl" rotWithShape="0">
              <a:prstClr val="black">
                <a:alpha val="40000"/>
              </a:prstClr>
            </a:outerShdw>
          </a:effectLst>
        </p:grpSpPr>
        <p:grpSp>
          <p:nvGrpSpPr>
            <p:cNvPr id="227" name="Group 226">
              <a:extLst>
                <a:ext uri="{FF2B5EF4-FFF2-40B4-BE49-F238E27FC236}">
                  <a16:creationId xmlns:a16="http://schemas.microsoft.com/office/drawing/2014/main" id="{AEA6314A-D829-4E5E-1C30-028A01BE61AD}"/>
                </a:ext>
              </a:extLst>
            </p:cNvPr>
            <p:cNvGrpSpPr/>
            <p:nvPr/>
          </p:nvGrpSpPr>
          <p:grpSpPr>
            <a:xfrm>
              <a:off x="2896712" y="3674286"/>
              <a:ext cx="1978540" cy="2336059"/>
              <a:chOff x="2896712" y="3674286"/>
              <a:chExt cx="1978540" cy="2336059"/>
            </a:xfrm>
          </p:grpSpPr>
          <p:sp>
            <p:nvSpPr>
              <p:cNvPr id="237" name="Freeform 236">
                <a:extLst>
                  <a:ext uri="{FF2B5EF4-FFF2-40B4-BE49-F238E27FC236}">
                    <a16:creationId xmlns:a16="http://schemas.microsoft.com/office/drawing/2014/main" id="{5A996330-1DB3-9A3A-2686-D8D3668F3460}"/>
                  </a:ext>
                </a:extLst>
              </p:cNvPr>
              <p:cNvSpPr/>
              <p:nvPr/>
            </p:nvSpPr>
            <p:spPr>
              <a:xfrm>
                <a:off x="3937571" y="4541178"/>
                <a:ext cx="84762" cy="1466635"/>
              </a:xfrm>
              <a:custGeom>
                <a:avLst/>
                <a:gdLst>
                  <a:gd name="connsiteX0" fmla="*/ 0 w 84762"/>
                  <a:gd name="connsiteY0" fmla="*/ 1466635 h 1466635"/>
                  <a:gd name="connsiteX1" fmla="*/ 77056 w 84762"/>
                  <a:gd name="connsiteY1" fmla="*/ 1466635 h 1466635"/>
                  <a:gd name="connsiteX2" fmla="*/ 84762 w 84762"/>
                  <a:gd name="connsiteY2" fmla="*/ 0 h 1466635"/>
                  <a:gd name="connsiteX3" fmla="*/ 61645 w 84762"/>
                  <a:gd name="connsiteY3" fmla="*/ 5137 h 1466635"/>
                  <a:gd name="connsiteX4" fmla="*/ 0 w 84762"/>
                  <a:gd name="connsiteY4" fmla="*/ 1466635 h 1466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62" h="1466635">
                    <a:moveTo>
                      <a:pt x="0" y="1466635"/>
                    </a:moveTo>
                    <a:lnTo>
                      <a:pt x="77056" y="1466635"/>
                    </a:lnTo>
                    <a:cubicBezTo>
                      <a:pt x="79625" y="977757"/>
                      <a:pt x="82193" y="488878"/>
                      <a:pt x="84762" y="0"/>
                    </a:cubicBezTo>
                    <a:lnTo>
                      <a:pt x="61645" y="5137"/>
                    </a:lnTo>
                    <a:lnTo>
                      <a:pt x="0" y="1466635"/>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8" name="Freeform 237">
                <a:extLst>
                  <a:ext uri="{FF2B5EF4-FFF2-40B4-BE49-F238E27FC236}">
                    <a16:creationId xmlns:a16="http://schemas.microsoft.com/office/drawing/2014/main" id="{51B2C782-6134-4938-5566-31B27A7956E2}"/>
                  </a:ext>
                </a:extLst>
              </p:cNvPr>
              <p:cNvSpPr/>
              <p:nvPr/>
            </p:nvSpPr>
            <p:spPr>
              <a:xfrm>
                <a:off x="4466690" y="4312578"/>
                <a:ext cx="215757" cy="1692667"/>
              </a:xfrm>
              <a:custGeom>
                <a:avLst/>
                <a:gdLst>
                  <a:gd name="connsiteX0" fmla="*/ 0 w 215757"/>
                  <a:gd name="connsiteY0" fmla="*/ 1692667 h 1692667"/>
                  <a:gd name="connsiteX1" fmla="*/ 77056 w 215757"/>
                  <a:gd name="connsiteY1" fmla="*/ 1690098 h 1692667"/>
                  <a:gd name="connsiteX2" fmla="*/ 215757 w 215757"/>
                  <a:gd name="connsiteY2" fmla="*/ 0 h 1692667"/>
                  <a:gd name="connsiteX3" fmla="*/ 192640 w 215757"/>
                  <a:gd name="connsiteY3" fmla="*/ 7705 h 1692667"/>
                  <a:gd name="connsiteX4" fmla="*/ 161818 w 215757"/>
                  <a:gd name="connsiteY4" fmla="*/ 195209 h 1692667"/>
                  <a:gd name="connsiteX5" fmla="*/ 95036 w 215757"/>
                  <a:gd name="connsiteY5" fmla="*/ 205483 h 1692667"/>
                  <a:gd name="connsiteX6" fmla="*/ 156681 w 215757"/>
                  <a:gd name="connsiteY6" fmla="*/ 213188 h 1692667"/>
                  <a:gd name="connsiteX7" fmla="*/ 113016 w 215757"/>
                  <a:gd name="connsiteY7" fmla="*/ 621586 h 1692667"/>
                  <a:gd name="connsiteX8" fmla="*/ 0 w 215757"/>
                  <a:gd name="connsiteY8" fmla="*/ 1692667 h 169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757" h="1692667">
                    <a:moveTo>
                      <a:pt x="0" y="1692667"/>
                    </a:moveTo>
                    <a:lnTo>
                      <a:pt x="77056" y="1690098"/>
                    </a:lnTo>
                    <a:lnTo>
                      <a:pt x="215757" y="0"/>
                    </a:lnTo>
                    <a:lnTo>
                      <a:pt x="192640" y="7705"/>
                    </a:lnTo>
                    <a:lnTo>
                      <a:pt x="161818" y="195209"/>
                    </a:lnTo>
                    <a:lnTo>
                      <a:pt x="95036" y="205483"/>
                    </a:lnTo>
                    <a:lnTo>
                      <a:pt x="156681" y="213188"/>
                    </a:lnTo>
                    <a:lnTo>
                      <a:pt x="113016" y="621586"/>
                    </a:lnTo>
                    <a:lnTo>
                      <a:pt x="0" y="1692667"/>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9" name="Freeform 238">
                <a:extLst>
                  <a:ext uri="{FF2B5EF4-FFF2-40B4-BE49-F238E27FC236}">
                    <a16:creationId xmlns:a16="http://schemas.microsoft.com/office/drawing/2014/main" id="{819EFCAA-27A5-2CF6-8AFB-E0230F93F0AD}"/>
                  </a:ext>
                </a:extLst>
              </p:cNvPr>
              <p:cNvSpPr/>
              <p:nvPr/>
            </p:nvSpPr>
            <p:spPr>
              <a:xfrm>
                <a:off x="3821773" y="3737225"/>
                <a:ext cx="375220" cy="881009"/>
              </a:xfrm>
              <a:custGeom>
                <a:avLst/>
                <a:gdLst>
                  <a:gd name="connsiteX0" fmla="*/ 208265 w 375220"/>
                  <a:gd name="connsiteY0" fmla="*/ 0 h 881009"/>
                  <a:gd name="connsiteX1" fmla="*/ 208265 w 375220"/>
                  <a:gd name="connsiteY1" fmla="*/ 0 h 881009"/>
                  <a:gd name="connsiteX2" fmla="*/ 195423 w 375220"/>
                  <a:gd name="connsiteY2" fmla="*/ 17979 h 881009"/>
                  <a:gd name="connsiteX3" fmla="*/ 187717 w 375220"/>
                  <a:gd name="connsiteY3" fmla="*/ 35959 h 881009"/>
                  <a:gd name="connsiteX4" fmla="*/ 180011 w 375220"/>
                  <a:gd name="connsiteY4" fmla="*/ 41096 h 881009"/>
                  <a:gd name="connsiteX5" fmla="*/ 169737 w 375220"/>
                  <a:gd name="connsiteY5" fmla="*/ 53939 h 881009"/>
                  <a:gd name="connsiteX6" fmla="*/ 162031 w 375220"/>
                  <a:gd name="connsiteY6" fmla="*/ 66782 h 881009"/>
                  <a:gd name="connsiteX7" fmla="*/ 146620 w 375220"/>
                  <a:gd name="connsiteY7" fmla="*/ 77056 h 881009"/>
                  <a:gd name="connsiteX8" fmla="*/ 138915 w 375220"/>
                  <a:gd name="connsiteY8" fmla="*/ 82193 h 881009"/>
                  <a:gd name="connsiteX9" fmla="*/ 133778 w 375220"/>
                  <a:gd name="connsiteY9" fmla="*/ 89899 h 881009"/>
                  <a:gd name="connsiteX10" fmla="*/ 128640 w 375220"/>
                  <a:gd name="connsiteY10" fmla="*/ 95036 h 881009"/>
                  <a:gd name="connsiteX11" fmla="*/ 110661 w 375220"/>
                  <a:gd name="connsiteY11" fmla="*/ 113015 h 881009"/>
                  <a:gd name="connsiteX12" fmla="*/ 102955 w 375220"/>
                  <a:gd name="connsiteY12" fmla="*/ 136132 h 881009"/>
                  <a:gd name="connsiteX13" fmla="*/ 100387 w 375220"/>
                  <a:gd name="connsiteY13" fmla="*/ 143838 h 881009"/>
                  <a:gd name="connsiteX14" fmla="*/ 108092 w 375220"/>
                  <a:gd name="connsiteY14" fmla="*/ 146406 h 881009"/>
                  <a:gd name="connsiteX15" fmla="*/ 115798 w 375220"/>
                  <a:gd name="connsiteY15" fmla="*/ 136132 h 881009"/>
                  <a:gd name="connsiteX16" fmla="*/ 126072 w 375220"/>
                  <a:gd name="connsiteY16" fmla="*/ 118153 h 881009"/>
                  <a:gd name="connsiteX17" fmla="*/ 128640 w 375220"/>
                  <a:gd name="connsiteY17" fmla="*/ 110447 h 881009"/>
                  <a:gd name="connsiteX18" fmla="*/ 136346 w 375220"/>
                  <a:gd name="connsiteY18" fmla="*/ 107878 h 881009"/>
                  <a:gd name="connsiteX19" fmla="*/ 159463 w 375220"/>
                  <a:gd name="connsiteY19" fmla="*/ 97604 h 881009"/>
                  <a:gd name="connsiteX20" fmla="*/ 167169 w 375220"/>
                  <a:gd name="connsiteY20" fmla="*/ 95036 h 881009"/>
                  <a:gd name="connsiteX21" fmla="*/ 174874 w 375220"/>
                  <a:gd name="connsiteY21" fmla="*/ 89899 h 881009"/>
                  <a:gd name="connsiteX22" fmla="*/ 197991 w 375220"/>
                  <a:gd name="connsiteY22" fmla="*/ 84762 h 881009"/>
                  <a:gd name="connsiteX23" fmla="*/ 203128 w 375220"/>
                  <a:gd name="connsiteY23" fmla="*/ 92467 h 881009"/>
                  <a:gd name="connsiteX24" fmla="*/ 197991 w 375220"/>
                  <a:gd name="connsiteY24" fmla="*/ 128427 h 881009"/>
                  <a:gd name="connsiteX25" fmla="*/ 195423 w 375220"/>
                  <a:gd name="connsiteY25" fmla="*/ 138701 h 881009"/>
                  <a:gd name="connsiteX26" fmla="*/ 187717 w 375220"/>
                  <a:gd name="connsiteY26" fmla="*/ 141269 h 881009"/>
                  <a:gd name="connsiteX27" fmla="*/ 174874 w 375220"/>
                  <a:gd name="connsiteY27" fmla="*/ 143838 h 881009"/>
                  <a:gd name="connsiteX28" fmla="*/ 159463 w 375220"/>
                  <a:gd name="connsiteY28" fmla="*/ 148975 h 881009"/>
                  <a:gd name="connsiteX29" fmla="*/ 144052 w 375220"/>
                  <a:gd name="connsiteY29" fmla="*/ 156681 h 881009"/>
                  <a:gd name="connsiteX30" fmla="*/ 136346 w 375220"/>
                  <a:gd name="connsiteY30" fmla="*/ 164386 h 881009"/>
                  <a:gd name="connsiteX31" fmla="*/ 120935 w 375220"/>
                  <a:gd name="connsiteY31" fmla="*/ 174660 h 881009"/>
                  <a:gd name="connsiteX32" fmla="*/ 110661 w 375220"/>
                  <a:gd name="connsiteY32" fmla="*/ 197777 h 881009"/>
                  <a:gd name="connsiteX33" fmla="*/ 102955 w 375220"/>
                  <a:gd name="connsiteY33" fmla="*/ 205483 h 881009"/>
                  <a:gd name="connsiteX34" fmla="*/ 97818 w 375220"/>
                  <a:gd name="connsiteY34" fmla="*/ 213188 h 881009"/>
                  <a:gd name="connsiteX35" fmla="*/ 95249 w 375220"/>
                  <a:gd name="connsiteY35" fmla="*/ 220894 h 881009"/>
                  <a:gd name="connsiteX36" fmla="*/ 90112 w 375220"/>
                  <a:gd name="connsiteY36" fmla="*/ 228600 h 881009"/>
                  <a:gd name="connsiteX37" fmla="*/ 77270 w 375220"/>
                  <a:gd name="connsiteY37" fmla="*/ 246579 h 881009"/>
                  <a:gd name="connsiteX38" fmla="*/ 69564 w 375220"/>
                  <a:gd name="connsiteY38" fmla="*/ 261991 h 881009"/>
                  <a:gd name="connsiteX39" fmla="*/ 59290 w 375220"/>
                  <a:gd name="connsiteY39" fmla="*/ 279971 h 881009"/>
                  <a:gd name="connsiteX40" fmla="*/ 61858 w 375220"/>
                  <a:gd name="connsiteY40" fmla="*/ 297950 h 881009"/>
                  <a:gd name="connsiteX41" fmla="*/ 69564 w 375220"/>
                  <a:gd name="connsiteY41" fmla="*/ 292813 h 881009"/>
                  <a:gd name="connsiteX42" fmla="*/ 77270 w 375220"/>
                  <a:gd name="connsiteY42" fmla="*/ 285108 h 881009"/>
                  <a:gd name="connsiteX43" fmla="*/ 90112 w 375220"/>
                  <a:gd name="connsiteY43" fmla="*/ 269696 h 881009"/>
                  <a:gd name="connsiteX44" fmla="*/ 95249 w 375220"/>
                  <a:gd name="connsiteY44" fmla="*/ 259422 h 881009"/>
                  <a:gd name="connsiteX45" fmla="*/ 100387 w 375220"/>
                  <a:gd name="connsiteY45" fmla="*/ 254285 h 881009"/>
                  <a:gd name="connsiteX46" fmla="*/ 108092 w 375220"/>
                  <a:gd name="connsiteY46" fmla="*/ 228600 h 881009"/>
                  <a:gd name="connsiteX47" fmla="*/ 115798 w 375220"/>
                  <a:gd name="connsiteY47" fmla="*/ 220894 h 881009"/>
                  <a:gd name="connsiteX48" fmla="*/ 120935 w 375220"/>
                  <a:gd name="connsiteY48" fmla="*/ 213188 h 881009"/>
                  <a:gd name="connsiteX49" fmla="*/ 141483 w 375220"/>
                  <a:gd name="connsiteY49" fmla="*/ 202914 h 881009"/>
                  <a:gd name="connsiteX50" fmla="*/ 169737 w 375220"/>
                  <a:gd name="connsiteY50" fmla="*/ 205483 h 881009"/>
                  <a:gd name="connsiteX51" fmla="*/ 187717 w 375220"/>
                  <a:gd name="connsiteY51" fmla="*/ 208051 h 881009"/>
                  <a:gd name="connsiteX52" fmla="*/ 190285 w 375220"/>
                  <a:gd name="connsiteY52" fmla="*/ 218326 h 881009"/>
                  <a:gd name="connsiteX53" fmla="*/ 192854 w 375220"/>
                  <a:gd name="connsiteY53" fmla="*/ 233737 h 881009"/>
                  <a:gd name="connsiteX54" fmla="*/ 187717 w 375220"/>
                  <a:gd name="connsiteY54" fmla="*/ 269696 h 881009"/>
                  <a:gd name="connsiteX55" fmla="*/ 180011 w 375220"/>
                  <a:gd name="connsiteY55" fmla="*/ 274833 h 881009"/>
                  <a:gd name="connsiteX56" fmla="*/ 172306 w 375220"/>
                  <a:gd name="connsiteY56" fmla="*/ 277402 h 881009"/>
                  <a:gd name="connsiteX57" fmla="*/ 162031 w 375220"/>
                  <a:gd name="connsiteY57" fmla="*/ 282539 h 881009"/>
                  <a:gd name="connsiteX58" fmla="*/ 156894 w 375220"/>
                  <a:gd name="connsiteY58" fmla="*/ 290245 h 881009"/>
                  <a:gd name="connsiteX59" fmla="*/ 138915 w 375220"/>
                  <a:gd name="connsiteY59" fmla="*/ 310793 h 881009"/>
                  <a:gd name="connsiteX60" fmla="*/ 128640 w 375220"/>
                  <a:gd name="connsiteY60" fmla="*/ 331341 h 881009"/>
                  <a:gd name="connsiteX61" fmla="*/ 126072 w 375220"/>
                  <a:gd name="connsiteY61" fmla="*/ 341615 h 881009"/>
                  <a:gd name="connsiteX62" fmla="*/ 123503 w 375220"/>
                  <a:gd name="connsiteY62" fmla="*/ 349321 h 881009"/>
                  <a:gd name="connsiteX63" fmla="*/ 131209 w 375220"/>
                  <a:gd name="connsiteY63" fmla="*/ 351890 h 881009"/>
                  <a:gd name="connsiteX64" fmla="*/ 169737 w 375220"/>
                  <a:gd name="connsiteY64" fmla="*/ 349321 h 881009"/>
                  <a:gd name="connsiteX65" fmla="*/ 177443 w 375220"/>
                  <a:gd name="connsiteY65" fmla="*/ 346753 h 881009"/>
                  <a:gd name="connsiteX66" fmla="*/ 185148 w 375220"/>
                  <a:gd name="connsiteY66" fmla="*/ 351890 h 881009"/>
                  <a:gd name="connsiteX67" fmla="*/ 185148 w 375220"/>
                  <a:gd name="connsiteY67" fmla="*/ 377575 h 881009"/>
                  <a:gd name="connsiteX68" fmla="*/ 182580 w 375220"/>
                  <a:gd name="connsiteY68" fmla="*/ 385281 h 881009"/>
                  <a:gd name="connsiteX69" fmla="*/ 169737 w 375220"/>
                  <a:gd name="connsiteY69" fmla="*/ 387849 h 881009"/>
                  <a:gd name="connsiteX70" fmla="*/ 162031 w 375220"/>
                  <a:gd name="connsiteY70" fmla="*/ 395555 h 881009"/>
                  <a:gd name="connsiteX71" fmla="*/ 151757 w 375220"/>
                  <a:gd name="connsiteY71" fmla="*/ 410966 h 881009"/>
                  <a:gd name="connsiteX72" fmla="*/ 141483 w 375220"/>
                  <a:gd name="connsiteY72" fmla="*/ 426377 h 881009"/>
                  <a:gd name="connsiteX73" fmla="*/ 133778 w 375220"/>
                  <a:gd name="connsiteY73" fmla="*/ 431514 h 881009"/>
                  <a:gd name="connsiteX74" fmla="*/ 120935 w 375220"/>
                  <a:gd name="connsiteY74" fmla="*/ 441788 h 881009"/>
                  <a:gd name="connsiteX75" fmla="*/ 105524 w 375220"/>
                  <a:gd name="connsiteY75" fmla="*/ 449494 h 881009"/>
                  <a:gd name="connsiteX76" fmla="*/ 100387 w 375220"/>
                  <a:gd name="connsiteY76" fmla="*/ 457200 h 881009"/>
                  <a:gd name="connsiteX77" fmla="*/ 95249 w 375220"/>
                  <a:gd name="connsiteY77" fmla="*/ 462337 h 881009"/>
                  <a:gd name="connsiteX78" fmla="*/ 90112 w 375220"/>
                  <a:gd name="connsiteY78" fmla="*/ 477748 h 881009"/>
                  <a:gd name="connsiteX79" fmla="*/ 87544 w 375220"/>
                  <a:gd name="connsiteY79" fmla="*/ 511139 h 881009"/>
                  <a:gd name="connsiteX80" fmla="*/ 92681 w 375220"/>
                  <a:gd name="connsiteY80" fmla="*/ 518845 h 881009"/>
                  <a:gd name="connsiteX81" fmla="*/ 97818 w 375220"/>
                  <a:gd name="connsiteY81" fmla="*/ 511139 h 881009"/>
                  <a:gd name="connsiteX82" fmla="*/ 105524 w 375220"/>
                  <a:gd name="connsiteY82" fmla="*/ 506002 h 881009"/>
                  <a:gd name="connsiteX83" fmla="*/ 151757 w 375220"/>
                  <a:gd name="connsiteY83" fmla="*/ 508571 h 881009"/>
                  <a:gd name="connsiteX84" fmla="*/ 149189 w 375220"/>
                  <a:gd name="connsiteY84" fmla="*/ 526550 h 881009"/>
                  <a:gd name="connsiteX85" fmla="*/ 133778 w 375220"/>
                  <a:gd name="connsiteY85" fmla="*/ 536824 h 881009"/>
                  <a:gd name="connsiteX86" fmla="*/ 95249 w 375220"/>
                  <a:gd name="connsiteY86" fmla="*/ 544530 h 881009"/>
                  <a:gd name="connsiteX87" fmla="*/ 87544 w 375220"/>
                  <a:gd name="connsiteY87" fmla="*/ 549667 h 881009"/>
                  <a:gd name="connsiteX88" fmla="*/ 77270 w 375220"/>
                  <a:gd name="connsiteY88" fmla="*/ 552236 h 881009"/>
                  <a:gd name="connsiteX89" fmla="*/ 69564 w 375220"/>
                  <a:gd name="connsiteY89" fmla="*/ 554804 h 881009"/>
                  <a:gd name="connsiteX90" fmla="*/ 61858 w 375220"/>
                  <a:gd name="connsiteY90" fmla="*/ 559941 h 881009"/>
                  <a:gd name="connsiteX91" fmla="*/ 51584 w 375220"/>
                  <a:gd name="connsiteY91" fmla="*/ 562510 h 881009"/>
                  <a:gd name="connsiteX92" fmla="*/ 43879 w 375220"/>
                  <a:gd name="connsiteY92" fmla="*/ 565078 h 881009"/>
                  <a:gd name="connsiteX93" fmla="*/ 33605 w 375220"/>
                  <a:gd name="connsiteY93" fmla="*/ 567647 h 881009"/>
                  <a:gd name="connsiteX94" fmla="*/ 15625 w 375220"/>
                  <a:gd name="connsiteY94" fmla="*/ 575353 h 881009"/>
                  <a:gd name="connsiteX95" fmla="*/ 7919 w 375220"/>
                  <a:gd name="connsiteY95" fmla="*/ 580490 h 881009"/>
                  <a:gd name="connsiteX96" fmla="*/ 214 w 375220"/>
                  <a:gd name="connsiteY96" fmla="*/ 595901 h 881009"/>
                  <a:gd name="connsiteX97" fmla="*/ 10488 w 375220"/>
                  <a:gd name="connsiteY97" fmla="*/ 601038 h 881009"/>
                  <a:gd name="connsiteX98" fmla="*/ 136346 w 375220"/>
                  <a:gd name="connsiteY98" fmla="*/ 601038 h 881009"/>
                  <a:gd name="connsiteX99" fmla="*/ 138915 w 375220"/>
                  <a:gd name="connsiteY99" fmla="*/ 611312 h 881009"/>
                  <a:gd name="connsiteX100" fmla="*/ 144052 w 375220"/>
                  <a:gd name="connsiteY100" fmla="*/ 644703 h 881009"/>
                  <a:gd name="connsiteX101" fmla="*/ 149189 w 375220"/>
                  <a:gd name="connsiteY101" fmla="*/ 660114 h 881009"/>
                  <a:gd name="connsiteX102" fmla="*/ 141483 w 375220"/>
                  <a:gd name="connsiteY102" fmla="*/ 665251 h 881009"/>
                  <a:gd name="connsiteX103" fmla="*/ 126072 w 375220"/>
                  <a:gd name="connsiteY103" fmla="*/ 670388 h 881009"/>
                  <a:gd name="connsiteX104" fmla="*/ 120935 w 375220"/>
                  <a:gd name="connsiteY104" fmla="*/ 675526 h 881009"/>
                  <a:gd name="connsiteX105" fmla="*/ 113229 w 375220"/>
                  <a:gd name="connsiteY105" fmla="*/ 696074 h 881009"/>
                  <a:gd name="connsiteX106" fmla="*/ 118366 w 375220"/>
                  <a:gd name="connsiteY106" fmla="*/ 703779 h 881009"/>
                  <a:gd name="connsiteX107" fmla="*/ 141483 w 375220"/>
                  <a:gd name="connsiteY107" fmla="*/ 706348 h 881009"/>
                  <a:gd name="connsiteX108" fmla="*/ 156894 w 375220"/>
                  <a:gd name="connsiteY108" fmla="*/ 708917 h 881009"/>
                  <a:gd name="connsiteX109" fmla="*/ 151757 w 375220"/>
                  <a:gd name="connsiteY109" fmla="*/ 716622 h 881009"/>
                  <a:gd name="connsiteX110" fmla="*/ 138915 w 375220"/>
                  <a:gd name="connsiteY110" fmla="*/ 732033 h 881009"/>
                  <a:gd name="connsiteX111" fmla="*/ 128640 w 375220"/>
                  <a:gd name="connsiteY111" fmla="*/ 752582 h 881009"/>
                  <a:gd name="connsiteX112" fmla="*/ 126072 w 375220"/>
                  <a:gd name="connsiteY112" fmla="*/ 760287 h 881009"/>
                  <a:gd name="connsiteX113" fmla="*/ 120935 w 375220"/>
                  <a:gd name="connsiteY113" fmla="*/ 767993 h 881009"/>
                  <a:gd name="connsiteX114" fmla="*/ 115798 w 375220"/>
                  <a:gd name="connsiteY114" fmla="*/ 783404 h 881009"/>
                  <a:gd name="connsiteX115" fmla="*/ 113229 w 375220"/>
                  <a:gd name="connsiteY115" fmla="*/ 824501 h 881009"/>
                  <a:gd name="connsiteX116" fmla="*/ 115798 w 375220"/>
                  <a:gd name="connsiteY116" fmla="*/ 834775 h 881009"/>
                  <a:gd name="connsiteX117" fmla="*/ 108092 w 375220"/>
                  <a:gd name="connsiteY117" fmla="*/ 842481 h 881009"/>
                  <a:gd name="connsiteX118" fmla="*/ 97818 w 375220"/>
                  <a:gd name="connsiteY118" fmla="*/ 847618 h 881009"/>
                  <a:gd name="connsiteX119" fmla="*/ 77270 w 375220"/>
                  <a:gd name="connsiteY119" fmla="*/ 868166 h 881009"/>
                  <a:gd name="connsiteX120" fmla="*/ 74701 w 375220"/>
                  <a:gd name="connsiteY120" fmla="*/ 875872 h 881009"/>
                  <a:gd name="connsiteX121" fmla="*/ 90112 w 375220"/>
                  <a:gd name="connsiteY121" fmla="*/ 873303 h 881009"/>
                  <a:gd name="connsiteX122" fmla="*/ 105524 w 375220"/>
                  <a:gd name="connsiteY122" fmla="*/ 868166 h 881009"/>
                  <a:gd name="connsiteX123" fmla="*/ 113229 w 375220"/>
                  <a:gd name="connsiteY123" fmla="*/ 865597 h 881009"/>
                  <a:gd name="connsiteX124" fmla="*/ 126072 w 375220"/>
                  <a:gd name="connsiteY124" fmla="*/ 863029 h 881009"/>
                  <a:gd name="connsiteX125" fmla="*/ 146620 w 375220"/>
                  <a:gd name="connsiteY125" fmla="*/ 857892 h 881009"/>
                  <a:gd name="connsiteX126" fmla="*/ 162031 w 375220"/>
                  <a:gd name="connsiteY126" fmla="*/ 852755 h 881009"/>
                  <a:gd name="connsiteX127" fmla="*/ 187717 w 375220"/>
                  <a:gd name="connsiteY127" fmla="*/ 855323 h 881009"/>
                  <a:gd name="connsiteX128" fmla="*/ 197991 w 375220"/>
                  <a:gd name="connsiteY128" fmla="*/ 860460 h 881009"/>
                  <a:gd name="connsiteX129" fmla="*/ 210834 w 375220"/>
                  <a:gd name="connsiteY129" fmla="*/ 863029 h 881009"/>
                  <a:gd name="connsiteX130" fmla="*/ 236519 w 375220"/>
                  <a:gd name="connsiteY130" fmla="*/ 868166 h 881009"/>
                  <a:gd name="connsiteX131" fmla="*/ 277616 w 375220"/>
                  <a:gd name="connsiteY131" fmla="*/ 878440 h 881009"/>
                  <a:gd name="connsiteX132" fmla="*/ 293027 w 375220"/>
                  <a:gd name="connsiteY132" fmla="*/ 881009 h 881009"/>
                  <a:gd name="connsiteX133" fmla="*/ 300733 w 375220"/>
                  <a:gd name="connsiteY133" fmla="*/ 878440 h 881009"/>
                  <a:gd name="connsiteX134" fmla="*/ 293027 w 375220"/>
                  <a:gd name="connsiteY134" fmla="*/ 868166 h 881009"/>
                  <a:gd name="connsiteX135" fmla="*/ 287890 w 375220"/>
                  <a:gd name="connsiteY135" fmla="*/ 857892 h 881009"/>
                  <a:gd name="connsiteX136" fmla="*/ 282753 w 375220"/>
                  <a:gd name="connsiteY136" fmla="*/ 837344 h 881009"/>
                  <a:gd name="connsiteX137" fmla="*/ 277616 w 375220"/>
                  <a:gd name="connsiteY137" fmla="*/ 829638 h 881009"/>
                  <a:gd name="connsiteX138" fmla="*/ 275047 w 375220"/>
                  <a:gd name="connsiteY138" fmla="*/ 821932 h 881009"/>
                  <a:gd name="connsiteX139" fmla="*/ 267342 w 375220"/>
                  <a:gd name="connsiteY139" fmla="*/ 816795 h 881009"/>
                  <a:gd name="connsiteX140" fmla="*/ 257067 w 375220"/>
                  <a:gd name="connsiteY140" fmla="*/ 796247 h 881009"/>
                  <a:gd name="connsiteX141" fmla="*/ 249362 w 375220"/>
                  <a:gd name="connsiteY141" fmla="*/ 788541 h 881009"/>
                  <a:gd name="connsiteX142" fmla="*/ 246793 w 375220"/>
                  <a:gd name="connsiteY142" fmla="*/ 780836 h 881009"/>
                  <a:gd name="connsiteX143" fmla="*/ 244225 w 375220"/>
                  <a:gd name="connsiteY143" fmla="*/ 770562 h 881009"/>
                  <a:gd name="connsiteX144" fmla="*/ 239088 w 375220"/>
                  <a:gd name="connsiteY144" fmla="*/ 760287 h 881009"/>
                  <a:gd name="connsiteX145" fmla="*/ 275047 w 375220"/>
                  <a:gd name="connsiteY145" fmla="*/ 750013 h 881009"/>
                  <a:gd name="connsiteX146" fmla="*/ 277616 w 375220"/>
                  <a:gd name="connsiteY146" fmla="*/ 742308 h 881009"/>
                  <a:gd name="connsiteX147" fmla="*/ 275047 w 375220"/>
                  <a:gd name="connsiteY147" fmla="*/ 729465 h 881009"/>
                  <a:gd name="connsiteX148" fmla="*/ 272479 w 375220"/>
                  <a:gd name="connsiteY148" fmla="*/ 721759 h 881009"/>
                  <a:gd name="connsiteX149" fmla="*/ 269910 w 375220"/>
                  <a:gd name="connsiteY149" fmla="*/ 711485 h 881009"/>
                  <a:gd name="connsiteX150" fmla="*/ 264773 w 375220"/>
                  <a:gd name="connsiteY150" fmla="*/ 693505 h 881009"/>
                  <a:gd name="connsiteX151" fmla="*/ 262205 w 375220"/>
                  <a:gd name="connsiteY151" fmla="*/ 683231 h 881009"/>
                  <a:gd name="connsiteX152" fmla="*/ 257067 w 375220"/>
                  <a:gd name="connsiteY152" fmla="*/ 672957 h 881009"/>
                  <a:gd name="connsiteX153" fmla="*/ 254499 w 375220"/>
                  <a:gd name="connsiteY153" fmla="*/ 662683 h 881009"/>
                  <a:gd name="connsiteX154" fmla="*/ 277616 w 375220"/>
                  <a:gd name="connsiteY154" fmla="*/ 654977 h 881009"/>
                  <a:gd name="connsiteX155" fmla="*/ 269910 w 375220"/>
                  <a:gd name="connsiteY155" fmla="*/ 652409 h 881009"/>
                  <a:gd name="connsiteX156" fmla="*/ 262205 w 375220"/>
                  <a:gd name="connsiteY156" fmla="*/ 634429 h 881009"/>
                  <a:gd name="connsiteX157" fmla="*/ 257067 w 375220"/>
                  <a:gd name="connsiteY157" fmla="*/ 616449 h 881009"/>
                  <a:gd name="connsiteX158" fmla="*/ 251930 w 375220"/>
                  <a:gd name="connsiteY158" fmla="*/ 593332 h 881009"/>
                  <a:gd name="connsiteX159" fmla="*/ 246793 w 375220"/>
                  <a:gd name="connsiteY159" fmla="*/ 577921 h 881009"/>
                  <a:gd name="connsiteX160" fmla="*/ 244225 w 375220"/>
                  <a:gd name="connsiteY160" fmla="*/ 567647 h 881009"/>
                  <a:gd name="connsiteX161" fmla="*/ 241656 w 375220"/>
                  <a:gd name="connsiteY161" fmla="*/ 559941 h 881009"/>
                  <a:gd name="connsiteX162" fmla="*/ 277616 w 375220"/>
                  <a:gd name="connsiteY162" fmla="*/ 565078 h 881009"/>
                  <a:gd name="connsiteX163" fmla="*/ 282753 w 375220"/>
                  <a:gd name="connsiteY163" fmla="*/ 557373 h 881009"/>
                  <a:gd name="connsiteX164" fmla="*/ 275047 w 375220"/>
                  <a:gd name="connsiteY164" fmla="*/ 554804 h 881009"/>
                  <a:gd name="connsiteX165" fmla="*/ 267342 w 375220"/>
                  <a:gd name="connsiteY165" fmla="*/ 549667 h 881009"/>
                  <a:gd name="connsiteX166" fmla="*/ 262205 w 375220"/>
                  <a:gd name="connsiteY166" fmla="*/ 541962 h 881009"/>
                  <a:gd name="connsiteX167" fmla="*/ 257067 w 375220"/>
                  <a:gd name="connsiteY167" fmla="*/ 536824 h 881009"/>
                  <a:gd name="connsiteX168" fmla="*/ 246793 w 375220"/>
                  <a:gd name="connsiteY168" fmla="*/ 521413 h 881009"/>
                  <a:gd name="connsiteX169" fmla="*/ 244225 w 375220"/>
                  <a:gd name="connsiteY169" fmla="*/ 459768 h 881009"/>
                  <a:gd name="connsiteX170" fmla="*/ 249362 w 375220"/>
                  <a:gd name="connsiteY170" fmla="*/ 398123 h 881009"/>
                  <a:gd name="connsiteX171" fmla="*/ 267342 w 375220"/>
                  <a:gd name="connsiteY171" fmla="*/ 408397 h 881009"/>
                  <a:gd name="connsiteX172" fmla="*/ 275047 w 375220"/>
                  <a:gd name="connsiteY172" fmla="*/ 410966 h 881009"/>
                  <a:gd name="connsiteX173" fmla="*/ 287890 w 375220"/>
                  <a:gd name="connsiteY173" fmla="*/ 416103 h 881009"/>
                  <a:gd name="connsiteX174" fmla="*/ 311007 w 375220"/>
                  <a:gd name="connsiteY174" fmla="*/ 418672 h 881009"/>
                  <a:gd name="connsiteX175" fmla="*/ 298164 w 375220"/>
                  <a:gd name="connsiteY175" fmla="*/ 408397 h 881009"/>
                  <a:gd name="connsiteX176" fmla="*/ 293027 w 375220"/>
                  <a:gd name="connsiteY176" fmla="*/ 400692 h 881009"/>
                  <a:gd name="connsiteX177" fmla="*/ 282753 w 375220"/>
                  <a:gd name="connsiteY177" fmla="*/ 398123 h 881009"/>
                  <a:gd name="connsiteX178" fmla="*/ 275047 w 375220"/>
                  <a:gd name="connsiteY178" fmla="*/ 390418 h 881009"/>
                  <a:gd name="connsiteX179" fmla="*/ 264773 w 375220"/>
                  <a:gd name="connsiteY179" fmla="*/ 382712 h 881009"/>
                  <a:gd name="connsiteX180" fmla="*/ 262205 w 375220"/>
                  <a:gd name="connsiteY180" fmla="*/ 375006 h 881009"/>
                  <a:gd name="connsiteX181" fmla="*/ 246793 w 375220"/>
                  <a:gd name="connsiteY181" fmla="*/ 362164 h 881009"/>
                  <a:gd name="connsiteX182" fmla="*/ 241656 w 375220"/>
                  <a:gd name="connsiteY182" fmla="*/ 354458 h 881009"/>
                  <a:gd name="connsiteX183" fmla="*/ 239088 w 375220"/>
                  <a:gd name="connsiteY183" fmla="*/ 346753 h 881009"/>
                  <a:gd name="connsiteX184" fmla="*/ 241656 w 375220"/>
                  <a:gd name="connsiteY184" fmla="*/ 279971 h 881009"/>
                  <a:gd name="connsiteX185" fmla="*/ 244225 w 375220"/>
                  <a:gd name="connsiteY185" fmla="*/ 261991 h 881009"/>
                  <a:gd name="connsiteX186" fmla="*/ 246793 w 375220"/>
                  <a:gd name="connsiteY186" fmla="*/ 249148 h 881009"/>
                  <a:gd name="connsiteX187" fmla="*/ 254499 w 375220"/>
                  <a:gd name="connsiteY187" fmla="*/ 246579 h 881009"/>
                  <a:gd name="connsiteX188" fmla="*/ 269910 w 375220"/>
                  <a:gd name="connsiteY188" fmla="*/ 251717 h 881009"/>
                  <a:gd name="connsiteX189" fmla="*/ 280184 w 375220"/>
                  <a:gd name="connsiteY189" fmla="*/ 259422 h 881009"/>
                  <a:gd name="connsiteX190" fmla="*/ 290458 w 375220"/>
                  <a:gd name="connsiteY190" fmla="*/ 264559 h 881009"/>
                  <a:gd name="connsiteX191" fmla="*/ 305870 w 375220"/>
                  <a:gd name="connsiteY191" fmla="*/ 274833 h 881009"/>
                  <a:gd name="connsiteX192" fmla="*/ 311007 w 375220"/>
                  <a:gd name="connsiteY192" fmla="*/ 279971 h 881009"/>
                  <a:gd name="connsiteX193" fmla="*/ 334124 w 375220"/>
                  <a:gd name="connsiteY193" fmla="*/ 295382 h 881009"/>
                  <a:gd name="connsiteX194" fmla="*/ 359809 w 375220"/>
                  <a:gd name="connsiteY194" fmla="*/ 313362 h 881009"/>
                  <a:gd name="connsiteX195" fmla="*/ 375220 w 375220"/>
                  <a:gd name="connsiteY195" fmla="*/ 318499 h 881009"/>
                  <a:gd name="connsiteX196" fmla="*/ 367515 w 375220"/>
                  <a:gd name="connsiteY196" fmla="*/ 305656 h 881009"/>
                  <a:gd name="connsiteX197" fmla="*/ 362378 w 375220"/>
                  <a:gd name="connsiteY197" fmla="*/ 295382 h 881009"/>
                  <a:gd name="connsiteX198" fmla="*/ 354672 w 375220"/>
                  <a:gd name="connsiteY198" fmla="*/ 287676 h 881009"/>
                  <a:gd name="connsiteX199" fmla="*/ 334124 w 375220"/>
                  <a:gd name="connsiteY199" fmla="*/ 267128 h 881009"/>
                  <a:gd name="connsiteX200" fmla="*/ 316144 w 375220"/>
                  <a:gd name="connsiteY200" fmla="*/ 254285 h 881009"/>
                  <a:gd name="connsiteX201" fmla="*/ 311007 w 375220"/>
                  <a:gd name="connsiteY201" fmla="*/ 246579 h 881009"/>
                  <a:gd name="connsiteX202" fmla="*/ 308438 w 375220"/>
                  <a:gd name="connsiteY202" fmla="*/ 238874 h 881009"/>
                  <a:gd name="connsiteX203" fmla="*/ 298164 w 375220"/>
                  <a:gd name="connsiteY203" fmla="*/ 231168 h 881009"/>
                  <a:gd name="connsiteX204" fmla="*/ 293027 w 375220"/>
                  <a:gd name="connsiteY204" fmla="*/ 223463 h 881009"/>
                  <a:gd name="connsiteX205" fmla="*/ 285321 w 375220"/>
                  <a:gd name="connsiteY205" fmla="*/ 218326 h 881009"/>
                  <a:gd name="connsiteX206" fmla="*/ 280184 w 375220"/>
                  <a:gd name="connsiteY206" fmla="*/ 213188 h 881009"/>
                  <a:gd name="connsiteX207" fmla="*/ 269910 w 375220"/>
                  <a:gd name="connsiteY207" fmla="*/ 205483 h 881009"/>
                  <a:gd name="connsiteX208" fmla="*/ 264773 w 375220"/>
                  <a:gd name="connsiteY208" fmla="*/ 197777 h 881009"/>
                  <a:gd name="connsiteX209" fmla="*/ 239088 w 375220"/>
                  <a:gd name="connsiteY209" fmla="*/ 184935 h 881009"/>
                  <a:gd name="connsiteX210" fmla="*/ 233951 w 375220"/>
                  <a:gd name="connsiteY210" fmla="*/ 179797 h 881009"/>
                  <a:gd name="connsiteX211" fmla="*/ 241656 w 375220"/>
                  <a:gd name="connsiteY211" fmla="*/ 177229 h 881009"/>
                  <a:gd name="connsiteX212" fmla="*/ 257067 w 375220"/>
                  <a:gd name="connsiteY212" fmla="*/ 179797 h 881009"/>
                  <a:gd name="connsiteX213" fmla="*/ 275047 w 375220"/>
                  <a:gd name="connsiteY213" fmla="*/ 182366 h 881009"/>
                  <a:gd name="connsiteX214" fmla="*/ 290458 w 375220"/>
                  <a:gd name="connsiteY214" fmla="*/ 187503 h 881009"/>
                  <a:gd name="connsiteX215" fmla="*/ 303301 w 375220"/>
                  <a:gd name="connsiteY215" fmla="*/ 190072 h 881009"/>
                  <a:gd name="connsiteX216" fmla="*/ 311007 w 375220"/>
                  <a:gd name="connsiteY216" fmla="*/ 192640 h 881009"/>
                  <a:gd name="connsiteX217" fmla="*/ 313575 w 375220"/>
                  <a:gd name="connsiteY217" fmla="*/ 184935 h 881009"/>
                  <a:gd name="connsiteX218" fmla="*/ 298164 w 375220"/>
                  <a:gd name="connsiteY218" fmla="*/ 174660 h 881009"/>
                  <a:gd name="connsiteX219" fmla="*/ 290458 w 375220"/>
                  <a:gd name="connsiteY219" fmla="*/ 161818 h 881009"/>
                  <a:gd name="connsiteX220" fmla="*/ 287890 w 375220"/>
                  <a:gd name="connsiteY220" fmla="*/ 154112 h 881009"/>
                  <a:gd name="connsiteX221" fmla="*/ 293027 w 375220"/>
                  <a:gd name="connsiteY221" fmla="*/ 141269 h 881009"/>
                  <a:gd name="connsiteX222" fmla="*/ 300733 w 375220"/>
                  <a:gd name="connsiteY222" fmla="*/ 143838 h 881009"/>
                  <a:gd name="connsiteX223" fmla="*/ 295596 w 375220"/>
                  <a:gd name="connsiteY223" fmla="*/ 115584 h 881009"/>
                  <a:gd name="connsiteX224" fmla="*/ 290458 w 375220"/>
                  <a:gd name="connsiteY224" fmla="*/ 110447 h 881009"/>
                  <a:gd name="connsiteX225" fmla="*/ 280184 w 375220"/>
                  <a:gd name="connsiteY225" fmla="*/ 95036 h 881009"/>
                  <a:gd name="connsiteX226" fmla="*/ 272479 w 375220"/>
                  <a:gd name="connsiteY226" fmla="*/ 84762 h 881009"/>
                  <a:gd name="connsiteX227" fmla="*/ 259636 w 375220"/>
                  <a:gd name="connsiteY227" fmla="*/ 74487 h 881009"/>
                  <a:gd name="connsiteX228" fmla="*/ 254499 w 375220"/>
                  <a:gd name="connsiteY228" fmla="*/ 66782 h 881009"/>
                  <a:gd name="connsiteX229" fmla="*/ 246793 w 375220"/>
                  <a:gd name="connsiteY229" fmla="*/ 61645 h 881009"/>
                  <a:gd name="connsiteX230" fmla="*/ 236519 w 375220"/>
                  <a:gd name="connsiteY230" fmla="*/ 46233 h 881009"/>
                  <a:gd name="connsiteX231" fmla="*/ 228814 w 375220"/>
                  <a:gd name="connsiteY231" fmla="*/ 20548 h 881009"/>
                  <a:gd name="connsiteX232" fmla="*/ 213402 w 375220"/>
                  <a:gd name="connsiteY232" fmla="*/ 15411 h 881009"/>
                  <a:gd name="connsiteX233" fmla="*/ 208265 w 375220"/>
                  <a:gd name="connsiteY233" fmla="*/ 0 h 88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375220" h="881009">
                    <a:moveTo>
                      <a:pt x="208265" y="0"/>
                    </a:moveTo>
                    <a:lnTo>
                      <a:pt x="208265" y="0"/>
                    </a:lnTo>
                    <a:cubicBezTo>
                      <a:pt x="203984" y="5993"/>
                      <a:pt x="199212" y="11664"/>
                      <a:pt x="195423" y="17979"/>
                    </a:cubicBezTo>
                    <a:cubicBezTo>
                      <a:pt x="188543" y="29446"/>
                      <a:pt x="198449" y="23081"/>
                      <a:pt x="187717" y="35959"/>
                    </a:cubicBezTo>
                    <a:cubicBezTo>
                      <a:pt x="185741" y="38331"/>
                      <a:pt x="182580" y="39384"/>
                      <a:pt x="180011" y="41096"/>
                    </a:cubicBezTo>
                    <a:cubicBezTo>
                      <a:pt x="173556" y="60465"/>
                      <a:pt x="183015" y="37341"/>
                      <a:pt x="169737" y="53939"/>
                    </a:cubicBezTo>
                    <a:cubicBezTo>
                      <a:pt x="158672" y="67771"/>
                      <a:pt x="175999" y="56306"/>
                      <a:pt x="162031" y="66782"/>
                    </a:cubicBezTo>
                    <a:cubicBezTo>
                      <a:pt x="157092" y="70486"/>
                      <a:pt x="151757" y="73631"/>
                      <a:pt x="146620" y="77056"/>
                    </a:cubicBezTo>
                    <a:lnTo>
                      <a:pt x="138915" y="82193"/>
                    </a:lnTo>
                    <a:cubicBezTo>
                      <a:pt x="137203" y="84762"/>
                      <a:pt x="135707" y="87488"/>
                      <a:pt x="133778" y="89899"/>
                    </a:cubicBezTo>
                    <a:cubicBezTo>
                      <a:pt x="132265" y="91790"/>
                      <a:pt x="130093" y="93099"/>
                      <a:pt x="128640" y="95036"/>
                    </a:cubicBezTo>
                    <a:cubicBezTo>
                      <a:pt x="114901" y="113354"/>
                      <a:pt x="125084" y="108208"/>
                      <a:pt x="110661" y="113015"/>
                    </a:cubicBezTo>
                    <a:lnTo>
                      <a:pt x="102955" y="136132"/>
                    </a:lnTo>
                    <a:lnTo>
                      <a:pt x="100387" y="143838"/>
                    </a:lnTo>
                    <a:cubicBezTo>
                      <a:pt x="102955" y="144694"/>
                      <a:pt x="105671" y="147617"/>
                      <a:pt x="108092" y="146406"/>
                    </a:cubicBezTo>
                    <a:cubicBezTo>
                      <a:pt x="111921" y="144491"/>
                      <a:pt x="113310" y="139615"/>
                      <a:pt x="115798" y="136132"/>
                    </a:cubicBezTo>
                    <a:cubicBezTo>
                      <a:pt x="120404" y="129684"/>
                      <a:pt x="122848" y="125677"/>
                      <a:pt x="126072" y="118153"/>
                    </a:cubicBezTo>
                    <a:cubicBezTo>
                      <a:pt x="127138" y="115664"/>
                      <a:pt x="126726" y="112362"/>
                      <a:pt x="128640" y="110447"/>
                    </a:cubicBezTo>
                    <a:cubicBezTo>
                      <a:pt x="130555" y="108532"/>
                      <a:pt x="133924" y="109089"/>
                      <a:pt x="136346" y="107878"/>
                    </a:cubicBezTo>
                    <a:cubicBezTo>
                      <a:pt x="160762" y="95670"/>
                      <a:pt x="119716" y="110852"/>
                      <a:pt x="159463" y="97604"/>
                    </a:cubicBezTo>
                    <a:lnTo>
                      <a:pt x="167169" y="95036"/>
                    </a:lnTo>
                    <a:cubicBezTo>
                      <a:pt x="169737" y="93324"/>
                      <a:pt x="172037" y="91115"/>
                      <a:pt x="174874" y="89899"/>
                    </a:cubicBezTo>
                    <a:cubicBezTo>
                      <a:pt x="178053" y="88537"/>
                      <a:pt x="195699" y="85220"/>
                      <a:pt x="197991" y="84762"/>
                    </a:cubicBezTo>
                    <a:cubicBezTo>
                      <a:pt x="199703" y="87330"/>
                      <a:pt x="202908" y="89388"/>
                      <a:pt x="203128" y="92467"/>
                    </a:cubicBezTo>
                    <a:cubicBezTo>
                      <a:pt x="204890" y="117124"/>
                      <a:pt x="202241" y="113551"/>
                      <a:pt x="197991" y="128427"/>
                    </a:cubicBezTo>
                    <a:cubicBezTo>
                      <a:pt x="197021" y="131821"/>
                      <a:pt x="197628" y="135945"/>
                      <a:pt x="195423" y="138701"/>
                    </a:cubicBezTo>
                    <a:cubicBezTo>
                      <a:pt x="193732" y="140815"/>
                      <a:pt x="190344" y="140612"/>
                      <a:pt x="187717" y="141269"/>
                    </a:cubicBezTo>
                    <a:cubicBezTo>
                      <a:pt x="183482" y="142328"/>
                      <a:pt x="179086" y="142689"/>
                      <a:pt x="174874" y="143838"/>
                    </a:cubicBezTo>
                    <a:cubicBezTo>
                      <a:pt x="169650" y="145263"/>
                      <a:pt x="163969" y="145972"/>
                      <a:pt x="159463" y="148975"/>
                    </a:cubicBezTo>
                    <a:cubicBezTo>
                      <a:pt x="149504" y="155614"/>
                      <a:pt x="154686" y="153136"/>
                      <a:pt x="144052" y="156681"/>
                    </a:cubicBezTo>
                    <a:cubicBezTo>
                      <a:pt x="141483" y="159249"/>
                      <a:pt x="139213" y="162156"/>
                      <a:pt x="136346" y="164386"/>
                    </a:cubicBezTo>
                    <a:cubicBezTo>
                      <a:pt x="131473" y="168176"/>
                      <a:pt x="120935" y="174660"/>
                      <a:pt x="120935" y="174660"/>
                    </a:cubicBezTo>
                    <a:cubicBezTo>
                      <a:pt x="112795" y="186872"/>
                      <a:pt x="116774" y="179437"/>
                      <a:pt x="110661" y="197777"/>
                    </a:cubicBezTo>
                    <a:cubicBezTo>
                      <a:pt x="109512" y="201223"/>
                      <a:pt x="105281" y="202692"/>
                      <a:pt x="102955" y="205483"/>
                    </a:cubicBezTo>
                    <a:cubicBezTo>
                      <a:pt x="100979" y="207854"/>
                      <a:pt x="99199" y="210427"/>
                      <a:pt x="97818" y="213188"/>
                    </a:cubicBezTo>
                    <a:cubicBezTo>
                      <a:pt x="96607" y="215610"/>
                      <a:pt x="96460" y="218472"/>
                      <a:pt x="95249" y="220894"/>
                    </a:cubicBezTo>
                    <a:cubicBezTo>
                      <a:pt x="93868" y="223655"/>
                      <a:pt x="91644" y="225920"/>
                      <a:pt x="90112" y="228600"/>
                    </a:cubicBezTo>
                    <a:cubicBezTo>
                      <a:pt x="81097" y="244376"/>
                      <a:pt x="89820" y="234029"/>
                      <a:pt x="77270" y="246579"/>
                    </a:cubicBezTo>
                    <a:cubicBezTo>
                      <a:pt x="72560" y="260707"/>
                      <a:pt x="77531" y="248049"/>
                      <a:pt x="69564" y="261991"/>
                    </a:cubicBezTo>
                    <a:cubicBezTo>
                      <a:pt x="56529" y="284803"/>
                      <a:pt x="71806" y="261196"/>
                      <a:pt x="59290" y="279971"/>
                    </a:cubicBezTo>
                    <a:cubicBezTo>
                      <a:pt x="60146" y="285964"/>
                      <a:pt x="58076" y="293223"/>
                      <a:pt x="61858" y="297950"/>
                    </a:cubicBezTo>
                    <a:cubicBezTo>
                      <a:pt x="63787" y="300361"/>
                      <a:pt x="67192" y="294789"/>
                      <a:pt x="69564" y="292813"/>
                    </a:cubicBezTo>
                    <a:cubicBezTo>
                      <a:pt x="72355" y="290488"/>
                      <a:pt x="74701" y="287676"/>
                      <a:pt x="77270" y="285108"/>
                    </a:cubicBezTo>
                    <a:cubicBezTo>
                      <a:pt x="92793" y="254060"/>
                      <a:pt x="71962" y="291477"/>
                      <a:pt x="90112" y="269696"/>
                    </a:cubicBezTo>
                    <a:cubicBezTo>
                      <a:pt x="92563" y="266755"/>
                      <a:pt x="93125" y="262608"/>
                      <a:pt x="95249" y="259422"/>
                    </a:cubicBezTo>
                    <a:cubicBezTo>
                      <a:pt x="96592" y="257407"/>
                      <a:pt x="98674" y="255997"/>
                      <a:pt x="100387" y="254285"/>
                    </a:cubicBezTo>
                    <a:cubicBezTo>
                      <a:pt x="104268" y="238758"/>
                      <a:pt x="101839" y="247360"/>
                      <a:pt x="108092" y="228600"/>
                    </a:cubicBezTo>
                    <a:cubicBezTo>
                      <a:pt x="109241" y="225154"/>
                      <a:pt x="113472" y="223685"/>
                      <a:pt x="115798" y="220894"/>
                    </a:cubicBezTo>
                    <a:cubicBezTo>
                      <a:pt x="117774" y="218522"/>
                      <a:pt x="118406" y="214958"/>
                      <a:pt x="120935" y="213188"/>
                    </a:cubicBezTo>
                    <a:cubicBezTo>
                      <a:pt x="127208" y="208796"/>
                      <a:pt x="141483" y="202914"/>
                      <a:pt x="141483" y="202914"/>
                    </a:cubicBezTo>
                    <a:cubicBezTo>
                      <a:pt x="150901" y="203770"/>
                      <a:pt x="160338" y="204439"/>
                      <a:pt x="169737" y="205483"/>
                    </a:cubicBezTo>
                    <a:cubicBezTo>
                      <a:pt x="175754" y="206152"/>
                      <a:pt x="182583" y="204842"/>
                      <a:pt x="187717" y="208051"/>
                    </a:cubicBezTo>
                    <a:cubicBezTo>
                      <a:pt x="190711" y="209922"/>
                      <a:pt x="189593" y="214864"/>
                      <a:pt x="190285" y="218326"/>
                    </a:cubicBezTo>
                    <a:cubicBezTo>
                      <a:pt x="191306" y="223433"/>
                      <a:pt x="191998" y="228600"/>
                      <a:pt x="192854" y="233737"/>
                    </a:cubicBezTo>
                    <a:cubicBezTo>
                      <a:pt x="191142" y="245723"/>
                      <a:pt x="191329" y="258139"/>
                      <a:pt x="187717" y="269696"/>
                    </a:cubicBezTo>
                    <a:cubicBezTo>
                      <a:pt x="186796" y="272643"/>
                      <a:pt x="182772" y="273452"/>
                      <a:pt x="180011" y="274833"/>
                    </a:cubicBezTo>
                    <a:cubicBezTo>
                      <a:pt x="177590" y="276044"/>
                      <a:pt x="174794" y="276335"/>
                      <a:pt x="172306" y="277402"/>
                    </a:cubicBezTo>
                    <a:cubicBezTo>
                      <a:pt x="168786" y="278910"/>
                      <a:pt x="165456" y="280827"/>
                      <a:pt x="162031" y="282539"/>
                    </a:cubicBezTo>
                    <a:cubicBezTo>
                      <a:pt x="160319" y="285108"/>
                      <a:pt x="159077" y="288062"/>
                      <a:pt x="156894" y="290245"/>
                    </a:cubicBezTo>
                    <a:cubicBezTo>
                      <a:pt x="146406" y="300734"/>
                      <a:pt x="146193" y="288960"/>
                      <a:pt x="138915" y="310793"/>
                    </a:cubicBezTo>
                    <a:cubicBezTo>
                      <a:pt x="133012" y="328502"/>
                      <a:pt x="137607" y="322375"/>
                      <a:pt x="128640" y="331341"/>
                    </a:cubicBezTo>
                    <a:cubicBezTo>
                      <a:pt x="127784" y="334766"/>
                      <a:pt x="127042" y="338221"/>
                      <a:pt x="126072" y="341615"/>
                    </a:cubicBezTo>
                    <a:cubicBezTo>
                      <a:pt x="125328" y="344218"/>
                      <a:pt x="122292" y="346899"/>
                      <a:pt x="123503" y="349321"/>
                    </a:cubicBezTo>
                    <a:cubicBezTo>
                      <a:pt x="124714" y="351743"/>
                      <a:pt x="128640" y="351034"/>
                      <a:pt x="131209" y="351890"/>
                    </a:cubicBezTo>
                    <a:cubicBezTo>
                      <a:pt x="144052" y="351034"/>
                      <a:pt x="156945" y="350742"/>
                      <a:pt x="169737" y="349321"/>
                    </a:cubicBezTo>
                    <a:cubicBezTo>
                      <a:pt x="172428" y="349022"/>
                      <a:pt x="174772" y="346308"/>
                      <a:pt x="177443" y="346753"/>
                    </a:cubicBezTo>
                    <a:cubicBezTo>
                      <a:pt x="180488" y="347261"/>
                      <a:pt x="182580" y="350178"/>
                      <a:pt x="185148" y="351890"/>
                    </a:cubicBezTo>
                    <a:cubicBezTo>
                      <a:pt x="189302" y="364349"/>
                      <a:pt x="188837" y="359127"/>
                      <a:pt x="185148" y="377575"/>
                    </a:cubicBezTo>
                    <a:cubicBezTo>
                      <a:pt x="184617" y="380230"/>
                      <a:pt x="184833" y="383779"/>
                      <a:pt x="182580" y="385281"/>
                    </a:cubicBezTo>
                    <a:cubicBezTo>
                      <a:pt x="178947" y="387703"/>
                      <a:pt x="174018" y="386993"/>
                      <a:pt x="169737" y="387849"/>
                    </a:cubicBezTo>
                    <a:cubicBezTo>
                      <a:pt x="167168" y="390418"/>
                      <a:pt x="164261" y="392688"/>
                      <a:pt x="162031" y="395555"/>
                    </a:cubicBezTo>
                    <a:cubicBezTo>
                      <a:pt x="158241" y="400428"/>
                      <a:pt x="155182" y="405829"/>
                      <a:pt x="151757" y="410966"/>
                    </a:cubicBezTo>
                    <a:lnTo>
                      <a:pt x="141483" y="426377"/>
                    </a:lnTo>
                    <a:cubicBezTo>
                      <a:pt x="139771" y="428945"/>
                      <a:pt x="136188" y="429586"/>
                      <a:pt x="133778" y="431514"/>
                    </a:cubicBezTo>
                    <a:cubicBezTo>
                      <a:pt x="125817" y="437882"/>
                      <a:pt x="131470" y="436520"/>
                      <a:pt x="120935" y="441788"/>
                    </a:cubicBezTo>
                    <a:cubicBezTo>
                      <a:pt x="99668" y="452422"/>
                      <a:pt x="127604" y="434773"/>
                      <a:pt x="105524" y="449494"/>
                    </a:cubicBezTo>
                    <a:cubicBezTo>
                      <a:pt x="103812" y="452063"/>
                      <a:pt x="102316" y="454789"/>
                      <a:pt x="100387" y="457200"/>
                    </a:cubicBezTo>
                    <a:cubicBezTo>
                      <a:pt x="98874" y="459091"/>
                      <a:pt x="96332" y="460171"/>
                      <a:pt x="95249" y="462337"/>
                    </a:cubicBezTo>
                    <a:cubicBezTo>
                      <a:pt x="92827" y="467180"/>
                      <a:pt x="90112" y="477748"/>
                      <a:pt x="90112" y="477748"/>
                    </a:cubicBezTo>
                    <a:cubicBezTo>
                      <a:pt x="89256" y="488878"/>
                      <a:pt x="86848" y="499998"/>
                      <a:pt x="87544" y="511139"/>
                    </a:cubicBezTo>
                    <a:cubicBezTo>
                      <a:pt x="87737" y="514220"/>
                      <a:pt x="89594" y="518845"/>
                      <a:pt x="92681" y="518845"/>
                    </a:cubicBezTo>
                    <a:cubicBezTo>
                      <a:pt x="95768" y="518845"/>
                      <a:pt x="95635" y="513322"/>
                      <a:pt x="97818" y="511139"/>
                    </a:cubicBezTo>
                    <a:cubicBezTo>
                      <a:pt x="100001" y="508956"/>
                      <a:pt x="102955" y="507714"/>
                      <a:pt x="105524" y="506002"/>
                    </a:cubicBezTo>
                    <a:cubicBezTo>
                      <a:pt x="120935" y="506858"/>
                      <a:pt x="137791" y="501999"/>
                      <a:pt x="151757" y="508571"/>
                    </a:cubicBezTo>
                    <a:cubicBezTo>
                      <a:pt x="157235" y="511149"/>
                      <a:pt x="151437" y="520929"/>
                      <a:pt x="149189" y="526550"/>
                    </a:cubicBezTo>
                    <a:cubicBezTo>
                      <a:pt x="146229" y="533951"/>
                      <a:pt x="139966" y="534762"/>
                      <a:pt x="133778" y="536824"/>
                    </a:cubicBezTo>
                    <a:cubicBezTo>
                      <a:pt x="114957" y="549373"/>
                      <a:pt x="137622" y="536056"/>
                      <a:pt x="95249" y="544530"/>
                    </a:cubicBezTo>
                    <a:cubicBezTo>
                      <a:pt x="92222" y="545135"/>
                      <a:pt x="90381" y="548451"/>
                      <a:pt x="87544" y="549667"/>
                    </a:cubicBezTo>
                    <a:cubicBezTo>
                      <a:pt x="84299" y="551058"/>
                      <a:pt x="80664" y="551266"/>
                      <a:pt x="77270" y="552236"/>
                    </a:cubicBezTo>
                    <a:cubicBezTo>
                      <a:pt x="74667" y="552980"/>
                      <a:pt x="72133" y="553948"/>
                      <a:pt x="69564" y="554804"/>
                    </a:cubicBezTo>
                    <a:cubicBezTo>
                      <a:pt x="66995" y="556516"/>
                      <a:pt x="64695" y="558725"/>
                      <a:pt x="61858" y="559941"/>
                    </a:cubicBezTo>
                    <a:cubicBezTo>
                      <a:pt x="58613" y="561332"/>
                      <a:pt x="54978" y="561540"/>
                      <a:pt x="51584" y="562510"/>
                    </a:cubicBezTo>
                    <a:cubicBezTo>
                      <a:pt x="48981" y="563254"/>
                      <a:pt x="46482" y="564334"/>
                      <a:pt x="43879" y="565078"/>
                    </a:cubicBezTo>
                    <a:cubicBezTo>
                      <a:pt x="40485" y="566048"/>
                      <a:pt x="36999" y="566677"/>
                      <a:pt x="33605" y="567647"/>
                    </a:cubicBezTo>
                    <a:cubicBezTo>
                      <a:pt x="26395" y="569707"/>
                      <a:pt x="22482" y="571434"/>
                      <a:pt x="15625" y="575353"/>
                    </a:cubicBezTo>
                    <a:cubicBezTo>
                      <a:pt x="12945" y="576885"/>
                      <a:pt x="10488" y="578778"/>
                      <a:pt x="7919" y="580490"/>
                    </a:cubicBezTo>
                    <a:cubicBezTo>
                      <a:pt x="7235" y="581515"/>
                      <a:pt x="-1466" y="593101"/>
                      <a:pt x="214" y="595901"/>
                    </a:cubicBezTo>
                    <a:cubicBezTo>
                      <a:pt x="2184" y="599184"/>
                      <a:pt x="7063" y="599326"/>
                      <a:pt x="10488" y="601038"/>
                    </a:cubicBezTo>
                    <a:cubicBezTo>
                      <a:pt x="40566" y="599785"/>
                      <a:pt x="106756" y="595348"/>
                      <a:pt x="136346" y="601038"/>
                    </a:cubicBezTo>
                    <a:cubicBezTo>
                      <a:pt x="139813" y="601705"/>
                      <a:pt x="138059" y="607887"/>
                      <a:pt x="138915" y="611312"/>
                    </a:cubicBezTo>
                    <a:cubicBezTo>
                      <a:pt x="140724" y="627600"/>
                      <a:pt x="140125" y="631614"/>
                      <a:pt x="144052" y="644703"/>
                    </a:cubicBezTo>
                    <a:cubicBezTo>
                      <a:pt x="145608" y="649889"/>
                      <a:pt x="149189" y="660114"/>
                      <a:pt x="149189" y="660114"/>
                    </a:cubicBezTo>
                    <a:cubicBezTo>
                      <a:pt x="146620" y="661826"/>
                      <a:pt x="144304" y="663997"/>
                      <a:pt x="141483" y="665251"/>
                    </a:cubicBezTo>
                    <a:cubicBezTo>
                      <a:pt x="136535" y="667450"/>
                      <a:pt x="126072" y="670388"/>
                      <a:pt x="126072" y="670388"/>
                    </a:cubicBezTo>
                    <a:cubicBezTo>
                      <a:pt x="124360" y="672101"/>
                      <a:pt x="122278" y="673511"/>
                      <a:pt x="120935" y="675526"/>
                    </a:cubicBezTo>
                    <a:cubicBezTo>
                      <a:pt x="115563" y="683585"/>
                      <a:pt x="115488" y="687039"/>
                      <a:pt x="113229" y="696074"/>
                    </a:cubicBezTo>
                    <a:cubicBezTo>
                      <a:pt x="114941" y="698642"/>
                      <a:pt x="115465" y="702724"/>
                      <a:pt x="118366" y="703779"/>
                    </a:cubicBezTo>
                    <a:cubicBezTo>
                      <a:pt x="125652" y="706429"/>
                      <a:pt x="133798" y="705323"/>
                      <a:pt x="141483" y="706348"/>
                    </a:cubicBezTo>
                    <a:cubicBezTo>
                      <a:pt x="146645" y="707036"/>
                      <a:pt x="151757" y="708061"/>
                      <a:pt x="156894" y="708917"/>
                    </a:cubicBezTo>
                    <a:cubicBezTo>
                      <a:pt x="155182" y="711485"/>
                      <a:pt x="153733" y="714251"/>
                      <a:pt x="151757" y="716622"/>
                    </a:cubicBezTo>
                    <a:cubicBezTo>
                      <a:pt x="146000" y="723531"/>
                      <a:pt x="142557" y="723838"/>
                      <a:pt x="138915" y="732033"/>
                    </a:cubicBezTo>
                    <a:cubicBezTo>
                      <a:pt x="129471" y="753284"/>
                      <a:pt x="139191" y="742033"/>
                      <a:pt x="128640" y="752582"/>
                    </a:cubicBezTo>
                    <a:cubicBezTo>
                      <a:pt x="127784" y="755150"/>
                      <a:pt x="127283" y="757866"/>
                      <a:pt x="126072" y="760287"/>
                    </a:cubicBezTo>
                    <a:cubicBezTo>
                      <a:pt x="124691" y="763048"/>
                      <a:pt x="122189" y="765172"/>
                      <a:pt x="120935" y="767993"/>
                    </a:cubicBezTo>
                    <a:cubicBezTo>
                      <a:pt x="118736" y="772941"/>
                      <a:pt x="115798" y="783404"/>
                      <a:pt x="115798" y="783404"/>
                    </a:cubicBezTo>
                    <a:cubicBezTo>
                      <a:pt x="114942" y="797103"/>
                      <a:pt x="113229" y="810775"/>
                      <a:pt x="113229" y="824501"/>
                    </a:cubicBezTo>
                    <a:cubicBezTo>
                      <a:pt x="113229" y="828031"/>
                      <a:pt x="116768" y="831381"/>
                      <a:pt x="115798" y="834775"/>
                    </a:cubicBezTo>
                    <a:cubicBezTo>
                      <a:pt x="114800" y="838268"/>
                      <a:pt x="111048" y="840370"/>
                      <a:pt x="108092" y="842481"/>
                    </a:cubicBezTo>
                    <a:cubicBezTo>
                      <a:pt x="104976" y="844707"/>
                      <a:pt x="101142" y="845718"/>
                      <a:pt x="97818" y="847618"/>
                    </a:cubicBezTo>
                    <a:cubicBezTo>
                      <a:pt x="89396" y="852430"/>
                      <a:pt x="81670" y="859366"/>
                      <a:pt x="77270" y="868166"/>
                    </a:cubicBezTo>
                    <a:cubicBezTo>
                      <a:pt x="76059" y="870588"/>
                      <a:pt x="72187" y="874866"/>
                      <a:pt x="74701" y="875872"/>
                    </a:cubicBezTo>
                    <a:cubicBezTo>
                      <a:pt x="79536" y="877806"/>
                      <a:pt x="85060" y="874566"/>
                      <a:pt x="90112" y="873303"/>
                    </a:cubicBezTo>
                    <a:cubicBezTo>
                      <a:pt x="95365" y="871990"/>
                      <a:pt x="100387" y="869879"/>
                      <a:pt x="105524" y="868166"/>
                    </a:cubicBezTo>
                    <a:cubicBezTo>
                      <a:pt x="108092" y="867310"/>
                      <a:pt x="110574" y="866128"/>
                      <a:pt x="113229" y="865597"/>
                    </a:cubicBezTo>
                    <a:cubicBezTo>
                      <a:pt x="117510" y="864741"/>
                      <a:pt x="121818" y="864011"/>
                      <a:pt x="126072" y="863029"/>
                    </a:cubicBezTo>
                    <a:cubicBezTo>
                      <a:pt x="132951" y="861442"/>
                      <a:pt x="139922" y="860125"/>
                      <a:pt x="146620" y="857892"/>
                    </a:cubicBezTo>
                    <a:lnTo>
                      <a:pt x="162031" y="852755"/>
                    </a:lnTo>
                    <a:cubicBezTo>
                      <a:pt x="170593" y="853611"/>
                      <a:pt x="179303" y="853520"/>
                      <a:pt x="187717" y="855323"/>
                    </a:cubicBezTo>
                    <a:cubicBezTo>
                      <a:pt x="191461" y="856125"/>
                      <a:pt x="194359" y="859249"/>
                      <a:pt x="197991" y="860460"/>
                    </a:cubicBezTo>
                    <a:cubicBezTo>
                      <a:pt x="202133" y="861841"/>
                      <a:pt x="206599" y="861970"/>
                      <a:pt x="210834" y="863029"/>
                    </a:cubicBezTo>
                    <a:cubicBezTo>
                      <a:pt x="234740" y="869005"/>
                      <a:pt x="192474" y="861873"/>
                      <a:pt x="236519" y="868166"/>
                    </a:cubicBezTo>
                    <a:cubicBezTo>
                      <a:pt x="256110" y="877961"/>
                      <a:pt x="243015" y="872673"/>
                      <a:pt x="277616" y="878440"/>
                    </a:cubicBezTo>
                    <a:lnTo>
                      <a:pt x="293027" y="881009"/>
                    </a:lnTo>
                    <a:cubicBezTo>
                      <a:pt x="295596" y="880153"/>
                      <a:pt x="300733" y="881148"/>
                      <a:pt x="300733" y="878440"/>
                    </a:cubicBezTo>
                    <a:cubicBezTo>
                      <a:pt x="300733" y="874159"/>
                      <a:pt x="295296" y="871796"/>
                      <a:pt x="293027" y="868166"/>
                    </a:cubicBezTo>
                    <a:cubicBezTo>
                      <a:pt x="290998" y="864919"/>
                      <a:pt x="289101" y="861524"/>
                      <a:pt x="287890" y="857892"/>
                    </a:cubicBezTo>
                    <a:cubicBezTo>
                      <a:pt x="285657" y="851194"/>
                      <a:pt x="286669" y="843219"/>
                      <a:pt x="282753" y="837344"/>
                    </a:cubicBezTo>
                    <a:cubicBezTo>
                      <a:pt x="281041" y="834775"/>
                      <a:pt x="278997" y="832399"/>
                      <a:pt x="277616" y="829638"/>
                    </a:cubicBezTo>
                    <a:cubicBezTo>
                      <a:pt x="276405" y="827216"/>
                      <a:pt x="276738" y="824046"/>
                      <a:pt x="275047" y="821932"/>
                    </a:cubicBezTo>
                    <a:cubicBezTo>
                      <a:pt x="273119" y="819522"/>
                      <a:pt x="269910" y="818507"/>
                      <a:pt x="267342" y="816795"/>
                    </a:cubicBezTo>
                    <a:cubicBezTo>
                      <a:pt x="264181" y="807314"/>
                      <a:pt x="264346" y="805953"/>
                      <a:pt x="257067" y="796247"/>
                    </a:cubicBezTo>
                    <a:cubicBezTo>
                      <a:pt x="254888" y="793341"/>
                      <a:pt x="251930" y="791110"/>
                      <a:pt x="249362" y="788541"/>
                    </a:cubicBezTo>
                    <a:cubicBezTo>
                      <a:pt x="248506" y="785973"/>
                      <a:pt x="247537" y="783439"/>
                      <a:pt x="246793" y="780836"/>
                    </a:cubicBezTo>
                    <a:cubicBezTo>
                      <a:pt x="245823" y="777442"/>
                      <a:pt x="245464" y="773867"/>
                      <a:pt x="244225" y="770562"/>
                    </a:cubicBezTo>
                    <a:cubicBezTo>
                      <a:pt x="242881" y="766977"/>
                      <a:pt x="240800" y="763712"/>
                      <a:pt x="239088" y="760287"/>
                    </a:cubicBezTo>
                    <a:cubicBezTo>
                      <a:pt x="245859" y="739972"/>
                      <a:pt x="236181" y="761117"/>
                      <a:pt x="275047" y="750013"/>
                    </a:cubicBezTo>
                    <a:cubicBezTo>
                      <a:pt x="277650" y="749269"/>
                      <a:pt x="276760" y="744876"/>
                      <a:pt x="277616" y="742308"/>
                    </a:cubicBezTo>
                    <a:cubicBezTo>
                      <a:pt x="276760" y="738027"/>
                      <a:pt x="276106" y="733700"/>
                      <a:pt x="275047" y="729465"/>
                    </a:cubicBezTo>
                    <a:cubicBezTo>
                      <a:pt x="274390" y="726838"/>
                      <a:pt x="273223" y="724362"/>
                      <a:pt x="272479" y="721759"/>
                    </a:cubicBezTo>
                    <a:cubicBezTo>
                      <a:pt x="271509" y="718365"/>
                      <a:pt x="270839" y="714891"/>
                      <a:pt x="269910" y="711485"/>
                    </a:cubicBezTo>
                    <a:cubicBezTo>
                      <a:pt x="268270" y="705472"/>
                      <a:pt x="266413" y="699519"/>
                      <a:pt x="264773" y="693505"/>
                    </a:cubicBezTo>
                    <a:cubicBezTo>
                      <a:pt x="263844" y="690099"/>
                      <a:pt x="263445" y="686536"/>
                      <a:pt x="262205" y="683231"/>
                    </a:cubicBezTo>
                    <a:cubicBezTo>
                      <a:pt x="260860" y="679646"/>
                      <a:pt x="258780" y="676382"/>
                      <a:pt x="257067" y="672957"/>
                    </a:cubicBezTo>
                    <a:cubicBezTo>
                      <a:pt x="256211" y="669532"/>
                      <a:pt x="251842" y="665008"/>
                      <a:pt x="254499" y="662683"/>
                    </a:cubicBezTo>
                    <a:cubicBezTo>
                      <a:pt x="260612" y="657334"/>
                      <a:pt x="277616" y="654977"/>
                      <a:pt x="277616" y="654977"/>
                    </a:cubicBezTo>
                    <a:cubicBezTo>
                      <a:pt x="275047" y="654121"/>
                      <a:pt x="272024" y="654100"/>
                      <a:pt x="269910" y="652409"/>
                    </a:cubicBezTo>
                    <a:cubicBezTo>
                      <a:pt x="264210" y="647849"/>
                      <a:pt x="263927" y="640742"/>
                      <a:pt x="262205" y="634429"/>
                    </a:cubicBezTo>
                    <a:cubicBezTo>
                      <a:pt x="260565" y="628415"/>
                      <a:pt x="258579" y="622496"/>
                      <a:pt x="257067" y="616449"/>
                    </a:cubicBezTo>
                    <a:cubicBezTo>
                      <a:pt x="253393" y="601755"/>
                      <a:pt x="255892" y="606539"/>
                      <a:pt x="251930" y="593332"/>
                    </a:cubicBezTo>
                    <a:cubicBezTo>
                      <a:pt x="250374" y="588146"/>
                      <a:pt x="248106" y="583174"/>
                      <a:pt x="246793" y="577921"/>
                    </a:cubicBezTo>
                    <a:cubicBezTo>
                      <a:pt x="245937" y="574496"/>
                      <a:pt x="245195" y="571041"/>
                      <a:pt x="244225" y="567647"/>
                    </a:cubicBezTo>
                    <a:cubicBezTo>
                      <a:pt x="243481" y="565044"/>
                      <a:pt x="238956" y="560149"/>
                      <a:pt x="241656" y="559941"/>
                    </a:cubicBezTo>
                    <a:cubicBezTo>
                      <a:pt x="253729" y="559012"/>
                      <a:pt x="277616" y="565078"/>
                      <a:pt x="277616" y="565078"/>
                    </a:cubicBezTo>
                    <a:cubicBezTo>
                      <a:pt x="279328" y="562510"/>
                      <a:pt x="283502" y="560368"/>
                      <a:pt x="282753" y="557373"/>
                    </a:cubicBezTo>
                    <a:cubicBezTo>
                      <a:pt x="282096" y="554746"/>
                      <a:pt x="277469" y="556015"/>
                      <a:pt x="275047" y="554804"/>
                    </a:cubicBezTo>
                    <a:cubicBezTo>
                      <a:pt x="272286" y="553423"/>
                      <a:pt x="269910" y="551379"/>
                      <a:pt x="267342" y="549667"/>
                    </a:cubicBezTo>
                    <a:cubicBezTo>
                      <a:pt x="265630" y="547099"/>
                      <a:pt x="264133" y="544372"/>
                      <a:pt x="262205" y="541962"/>
                    </a:cubicBezTo>
                    <a:cubicBezTo>
                      <a:pt x="260692" y="540071"/>
                      <a:pt x="258520" y="538762"/>
                      <a:pt x="257067" y="536824"/>
                    </a:cubicBezTo>
                    <a:cubicBezTo>
                      <a:pt x="253363" y="531885"/>
                      <a:pt x="246793" y="521413"/>
                      <a:pt x="246793" y="521413"/>
                    </a:cubicBezTo>
                    <a:cubicBezTo>
                      <a:pt x="245937" y="500865"/>
                      <a:pt x="244225" y="480334"/>
                      <a:pt x="244225" y="459768"/>
                    </a:cubicBezTo>
                    <a:cubicBezTo>
                      <a:pt x="244225" y="415846"/>
                      <a:pt x="243199" y="422770"/>
                      <a:pt x="249362" y="398123"/>
                    </a:cubicBezTo>
                    <a:cubicBezTo>
                      <a:pt x="257104" y="403284"/>
                      <a:pt x="258213" y="404484"/>
                      <a:pt x="267342" y="408397"/>
                    </a:cubicBezTo>
                    <a:cubicBezTo>
                      <a:pt x="269830" y="409464"/>
                      <a:pt x="272512" y="410015"/>
                      <a:pt x="275047" y="410966"/>
                    </a:cubicBezTo>
                    <a:cubicBezTo>
                      <a:pt x="279364" y="412585"/>
                      <a:pt x="283382" y="415137"/>
                      <a:pt x="287890" y="416103"/>
                    </a:cubicBezTo>
                    <a:cubicBezTo>
                      <a:pt x="295471" y="417728"/>
                      <a:pt x="303301" y="417816"/>
                      <a:pt x="311007" y="418672"/>
                    </a:cubicBezTo>
                    <a:cubicBezTo>
                      <a:pt x="306726" y="415247"/>
                      <a:pt x="302041" y="412274"/>
                      <a:pt x="298164" y="408397"/>
                    </a:cubicBezTo>
                    <a:cubicBezTo>
                      <a:pt x="295981" y="406214"/>
                      <a:pt x="295595" y="402404"/>
                      <a:pt x="293027" y="400692"/>
                    </a:cubicBezTo>
                    <a:cubicBezTo>
                      <a:pt x="290090" y="398734"/>
                      <a:pt x="286178" y="398979"/>
                      <a:pt x="282753" y="398123"/>
                    </a:cubicBezTo>
                    <a:cubicBezTo>
                      <a:pt x="280184" y="395555"/>
                      <a:pt x="277805" y="392782"/>
                      <a:pt x="275047" y="390418"/>
                    </a:cubicBezTo>
                    <a:cubicBezTo>
                      <a:pt x="271797" y="387632"/>
                      <a:pt x="267513" y="386001"/>
                      <a:pt x="264773" y="382712"/>
                    </a:cubicBezTo>
                    <a:cubicBezTo>
                      <a:pt x="263040" y="380632"/>
                      <a:pt x="263707" y="377259"/>
                      <a:pt x="262205" y="375006"/>
                    </a:cubicBezTo>
                    <a:cubicBezTo>
                      <a:pt x="258251" y="369074"/>
                      <a:pt x="252478" y="365954"/>
                      <a:pt x="246793" y="362164"/>
                    </a:cubicBezTo>
                    <a:cubicBezTo>
                      <a:pt x="245081" y="359595"/>
                      <a:pt x="243037" y="357219"/>
                      <a:pt x="241656" y="354458"/>
                    </a:cubicBezTo>
                    <a:cubicBezTo>
                      <a:pt x="240445" y="352037"/>
                      <a:pt x="239088" y="349460"/>
                      <a:pt x="239088" y="346753"/>
                    </a:cubicBezTo>
                    <a:cubicBezTo>
                      <a:pt x="239088" y="324476"/>
                      <a:pt x="240308" y="302207"/>
                      <a:pt x="241656" y="279971"/>
                    </a:cubicBezTo>
                    <a:cubicBezTo>
                      <a:pt x="242022" y="273928"/>
                      <a:pt x="243230" y="267963"/>
                      <a:pt x="244225" y="261991"/>
                    </a:cubicBezTo>
                    <a:cubicBezTo>
                      <a:pt x="244943" y="257685"/>
                      <a:pt x="244371" y="252781"/>
                      <a:pt x="246793" y="249148"/>
                    </a:cubicBezTo>
                    <a:cubicBezTo>
                      <a:pt x="248295" y="246895"/>
                      <a:pt x="251930" y="247435"/>
                      <a:pt x="254499" y="246579"/>
                    </a:cubicBezTo>
                    <a:lnTo>
                      <a:pt x="269910" y="251717"/>
                    </a:lnTo>
                    <a:cubicBezTo>
                      <a:pt x="273971" y="253071"/>
                      <a:pt x="276554" y="257153"/>
                      <a:pt x="280184" y="259422"/>
                    </a:cubicBezTo>
                    <a:cubicBezTo>
                      <a:pt x="283431" y="261451"/>
                      <a:pt x="287175" y="262589"/>
                      <a:pt x="290458" y="264559"/>
                    </a:cubicBezTo>
                    <a:cubicBezTo>
                      <a:pt x="295752" y="267736"/>
                      <a:pt x="301505" y="270467"/>
                      <a:pt x="305870" y="274833"/>
                    </a:cubicBezTo>
                    <a:cubicBezTo>
                      <a:pt x="307582" y="276546"/>
                      <a:pt x="309070" y="278518"/>
                      <a:pt x="311007" y="279971"/>
                    </a:cubicBezTo>
                    <a:cubicBezTo>
                      <a:pt x="311016" y="279978"/>
                      <a:pt x="330266" y="292810"/>
                      <a:pt x="334124" y="295382"/>
                    </a:cubicBezTo>
                    <a:cubicBezTo>
                      <a:pt x="339982" y="299287"/>
                      <a:pt x="354329" y="311535"/>
                      <a:pt x="359809" y="313362"/>
                    </a:cubicBezTo>
                    <a:lnTo>
                      <a:pt x="375220" y="318499"/>
                    </a:lnTo>
                    <a:cubicBezTo>
                      <a:pt x="372652" y="314218"/>
                      <a:pt x="369939" y="310020"/>
                      <a:pt x="367515" y="305656"/>
                    </a:cubicBezTo>
                    <a:cubicBezTo>
                      <a:pt x="365656" y="302309"/>
                      <a:pt x="364604" y="298498"/>
                      <a:pt x="362378" y="295382"/>
                    </a:cubicBezTo>
                    <a:cubicBezTo>
                      <a:pt x="360267" y="292426"/>
                      <a:pt x="357064" y="290410"/>
                      <a:pt x="354672" y="287676"/>
                    </a:cubicBezTo>
                    <a:cubicBezTo>
                      <a:pt x="327788" y="256951"/>
                      <a:pt x="359666" y="289475"/>
                      <a:pt x="334124" y="267128"/>
                    </a:cubicBezTo>
                    <a:cubicBezTo>
                      <a:pt x="319121" y="254002"/>
                      <a:pt x="330016" y="258910"/>
                      <a:pt x="316144" y="254285"/>
                    </a:cubicBezTo>
                    <a:cubicBezTo>
                      <a:pt x="314432" y="251716"/>
                      <a:pt x="312388" y="249340"/>
                      <a:pt x="311007" y="246579"/>
                    </a:cubicBezTo>
                    <a:cubicBezTo>
                      <a:pt x="309796" y="244158"/>
                      <a:pt x="310171" y="240954"/>
                      <a:pt x="308438" y="238874"/>
                    </a:cubicBezTo>
                    <a:cubicBezTo>
                      <a:pt x="305697" y="235585"/>
                      <a:pt x="301191" y="234195"/>
                      <a:pt x="298164" y="231168"/>
                    </a:cubicBezTo>
                    <a:cubicBezTo>
                      <a:pt x="295981" y="228985"/>
                      <a:pt x="295210" y="225646"/>
                      <a:pt x="293027" y="223463"/>
                    </a:cubicBezTo>
                    <a:cubicBezTo>
                      <a:pt x="290844" y="221280"/>
                      <a:pt x="287732" y="220255"/>
                      <a:pt x="285321" y="218326"/>
                    </a:cubicBezTo>
                    <a:cubicBezTo>
                      <a:pt x="283430" y="216813"/>
                      <a:pt x="282044" y="214738"/>
                      <a:pt x="280184" y="213188"/>
                    </a:cubicBezTo>
                    <a:cubicBezTo>
                      <a:pt x="276896" y="210447"/>
                      <a:pt x="273335" y="208051"/>
                      <a:pt x="269910" y="205483"/>
                    </a:cubicBezTo>
                    <a:cubicBezTo>
                      <a:pt x="268198" y="202914"/>
                      <a:pt x="267342" y="199489"/>
                      <a:pt x="264773" y="197777"/>
                    </a:cubicBezTo>
                    <a:cubicBezTo>
                      <a:pt x="256808" y="192467"/>
                      <a:pt x="239088" y="184935"/>
                      <a:pt x="239088" y="184935"/>
                    </a:cubicBezTo>
                    <a:cubicBezTo>
                      <a:pt x="237376" y="183222"/>
                      <a:pt x="233185" y="182095"/>
                      <a:pt x="233951" y="179797"/>
                    </a:cubicBezTo>
                    <a:cubicBezTo>
                      <a:pt x="234807" y="177229"/>
                      <a:pt x="238949" y="177229"/>
                      <a:pt x="241656" y="177229"/>
                    </a:cubicBezTo>
                    <a:cubicBezTo>
                      <a:pt x="246864" y="177229"/>
                      <a:pt x="251920" y="179005"/>
                      <a:pt x="257067" y="179797"/>
                    </a:cubicBezTo>
                    <a:cubicBezTo>
                      <a:pt x="263051" y="180718"/>
                      <a:pt x="269054" y="181510"/>
                      <a:pt x="275047" y="182366"/>
                    </a:cubicBezTo>
                    <a:lnTo>
                      <a:pt x="290458" y="187503"/>
                    </a:lnTo>
                    <a:cubicBezTo>
                      <a:pt x="294600" y="188884"/>
                      <a:pt x="299066" y="189013"/>
                      <a:pt x="303301" y="190072"/>
                    </a:cubicBezTo>
                    <a:cubicBezTo>
                      <a:pt x="305928" y="190729"/>
                      <a:pt x="308438" y="191784"/>
                      <a:pt x="311007" y="192640"/>
                    </a:cubicBezTo>
                    <a:cubicBezTo>
                      <a:pt x="311863" y="190072"/>
                      <a:pt x="314020" y="187605"/>
                      <a:pt x="313575" y="184935"/>
                    </a:cubicBezTo>
                    <a:cubicBezTo>
                      <a:pt x="312032" y="175680"/>
                      <a:pt x="305084" y="176390"/>
                      <a:pt x="298164" y="174660"/>
                    </a:cubicBezTo>
                    <a:cubicBezTo>
                      <a:pt x="290889" y="152832"/>
                      <a:pt x="301036" y="179448"/>
                      <a:pt x="290458" y="161818"/>
                    </a:cubicBezTo>
                    <a:cubicBezTo>
                      <a:pt x="289065" y="159496"/>
                      <a:pt x="288746" y="156681"/>
                      <a:pt x="287890" y="154112"/>
                    </a:cubicBezTo>
                    <a:cubicBezTo>
                      <a:pt x="289602" y="149831"/>
                      <a:pt x="289427" y="144149"/>
                      <a:pt x="293027" y="141269"/>
                    </a:cubicBezTo>
                    <a:cubicBezTo>
                      <a:pt x="295141" y="139578"/>
                      <a:pt x="299989" y="146441"/>
                      <a:pt x="300733" y="143838"/>
                    </a:cubicBezTo>
                    <a:cubicBezTo>
                      <a:pt x="301166" y="142323"/>
                      <a:pt x="299037" y="121319"/>
                      <a:pt x="295596" y="115584"/>
                    </a:cubicBezTo>
                    <a:cubicBezTo>
                      <a:pt x="294350" y="113507"/>
                      <a:pt x="292171" y="112159"/>
                      <a:pt x="290458" y="110447"/>
                    </a:cubicBezTo>
                    <a:cubicBezTo>
                      <a:pt x="286090" y="97338"/>
                      <a:pt x="290679" y="107280"/>
                      <a:pt x="280184" y="95036"/>
                    </a:cubicBezTo>
                    <a:cubicBezTo>
                      <a:pt x="277398" y="91786"/>
                      <a:pt x="275219" y="88051"/>
                      <a:pt x="272479" y="84762"/>
                    </a:cubicBezTo>
                    <a:cubicBezTo>
                      <a:pt x="267902" y="79269"/>
                      <a:pt x="265861" y="78636"/>
                      <a:pt x="259636" y="74487"/>
                    </a:cubicBezTo>
                    <a:cubicBezTo>
                      <a:pt x="257924" y="71919"/>
                      <a:pt x="256682" y="68965"/>
                      <a:pt x="254499" y="66782"/>
                    </a:cubicBezTo>
                    <a:cubicBezTo>
                      <a:pt x="252316" y="64599"/>
                      <a:pt x="248826" y="63968"/>
                      <a:pt x="246793" y="61645"/>
                    </a:cubicBezTo>
                    <a:cubicBezTo>
                      <a:pt x="242727" y="56998"/>
                      <a:pt x="236519" y="46233"/>
                      <a:pt x="236519" y="46233"/>
                    </a:cubicBezTo>
                    <a:cubicBezTo>
                      <a:pt x="232638" y="30706"/>
                      <a:pt x="235067" y="39308"/>
                      <a:pt x="228814" y="20548"/>
                    </a:cubicBezTo>
                    <a:cubicBezTo>
                      <a:pt x="227102" y="15411"/>
                      <a:pt x="218245" y="17833"/>
                      <a:pt x="213402" y="15411"/>
                    </a:cubicBezTo>
                    <a:lnTo>
                      <a:pt x="208265"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0" name="Freeform 239">
                <a:extLst>
                  <a:ext uri="{FF2B5EF4-FFF2-40B4-BE49-F238E27FC236}">
                    <a16:creationId xmlns:a16="http://schemas.microsoft.com/office/drawing/2014/main" id="{79843D46-03C0-65EC-0675-FC549888A26F}"/>
                  </a:ext>
                </a:extLst>
              </p:cNvPr>
              <p:cNvSpPr/>
              <p:nvPr/>
            </p:nvSpPr>
            <p:spPr>
              <a:xfrm>
                <a:off x="2986818" y="4675454"/>
                <a:ext cx="66744" cy="1334891"/>
              </a:xfrm>
              <a:custGeom>
                <a:avLst/>
                <a:gdLst>
                  <a:gd name="connsiteX0" fmla="*/ 0 w 66744"/>
                  <a:gd name="connsiteY0" fmla="*/ 1331553 h 1334891"/>
                  <a:gd name="connsiteX1" fmla="*/ 66744 w 66744"/>
                  <a:gd name="connsiteY1" fmla="*/ 1334891 h 1334891"/>
                  <a:gd name="connsiteX2" fmla="*/ 56732 w 66744"/>
                  <a:gd name="connsiteY2" fmla="*/ 0 h 1334891"/>
                  <a:gd name="connsiteX3" fmla="*/ 56732 w 66744"/>
                  <a:gd name="connsiteY3" fmla="*/ 0 h 1334891"/>
                  <a:gd name="connsiteX4" fmla="*/ 0 w 66744"/>
                  <a:gd name="connsiteY4" fmla="*/ 1331553 h 1334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44" h="1334891">
                    <a:moveTo>
                      <a:pt x="0" y="1331553"/>
                    </a:moveTo>
                    <a:lnTo>
                      <a:pt x="66744" y="1334891"/>
                    </a:lnTo>
                    <a:cubicBezTo>
                      <a:pt x="63407" y="889927"/>
                      <a:pt x="60069" y="444964"/>
                      <a:pt x="56732" y="0"/>
                    </a:cubicBezTo>
                    <a:lnTo>
                      <a:pt x="56732" y="0"/>
                    </a:lnTo>
                    <a:lnTo>
                      <a:pt x="0" y="1331553"/>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1" name="Freeform 240">
                <a:extLst>
                  <a:ext uri="{FF2B5EF4-FFF2-40B4-BE49-F238E27FC236}">
                    <a16:creationId xmlns:a16="http://schemas.microsoft.com/office/drawing/2014/main" id="{4F61F522-DFC8-2DAC-3B93-55E049C2DDF7}"/>
                  </a:ext>
                </a:extLst>
              </p:cNvPr>
              <p:cNvSpPr/>
              <p:nvPr/>
            </p:nvSpPr>
            <p:spPr>
              <a:xfrm>
                <a:off x="4722175" y="3674286"/>
                <a:ext cx="27098" cy="290339"/>
              </a:xfrm>
              <a:custGeom>
                <a:avLst/>
                <a:gdLst>
                  <a:gd name="connsiteX0" fmla="*/ 3337 w 27098"/>
                  <a:gd name="connsiteY0" fmla="*/ 290339 h 290339"/>
                  <a:gd name="connsiteX1" fmla="*/ 3337 w 27098"/>
                  <a:gd name="connsiteY1" fmla="*/ 290339 h 290339"/>
                  <a:gd name="connsiteX2" fmla="*/ 0 w 27098"/>
                  <a:gd name="connsiteY2" fmla="*/ 260304 h 290339"/>
                  <a:gd name="connsiteX3" fmla="*/ 3337 w 27098"/>
                  <a:gd name="connsiteY3" fmla="*/ 236943 h 290339"/>
                  <a:gd name="connsiteX4" fmla="*/ 10012 w 27098"/>
                  <a:gd name="connsiteY4" fmla="*/ 186885 h 290339"/>
                  <a:gd name="connsiteX5" fmla="*/ 16686 w 27098"/>
                  <a:gd name="connsiteY5" fmla="*/ 90105 h 290339"/>
                  <a:gd name="connsiteX6" fmla="*/ 23361 w 27098"/>
                  <a:gd name="connsiteY6" fmla="*/ 56733 h 290339"/>
                  <a:gd name="connsiteX7" fmla="*/ 26698 w 27098"/>
                  <a:gd name="connsiteY7" fmla="*/ 46721 h 290339"/>
                  <a:gd name="connsiteX8" fmla="*/ 26698 w 27098"/>
                  <a:gd name="connsiteY8" fmla="*/ 3337 h 290339"/>
                  <a:gd name="connsiteX9" fmla="*/ 23361 w 27098"/>
                  <a:gd name="connsiteY9" fmla="*/ 0 h 290339"/>
                  <a:gd name="connsiteX10" fmla="*/ 3337 w 27098"/>
                  <a:gd name="connsiteY10" fmla="*/ 290339 h 29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98" h="290339">
                    <a:moveTo>
                      <a:pt x="3337" y="290339"/>
                    </a:moveTo>
                    <a:lnTo>
                      <a:pt x="3337" y="290339"/>
                    </a:lnTo>
                    <a:cubicBezTo>
                      <a:pt x="2225" y="280327"/>
                      <a:pt x="0" y="270377"/>
                      <a:pt x="0" y="260304"/>
                    </a:cubicBezTo>
                    <a:cubicBezTo>
                      <a:pt x="0" y="252438"/>
                      <a:pt x="2297" y="244740"/>
                      <a:pt x="3337" y="236943"/>
                    </a:cubicBezTo>
                    <a:cubicBezTo>
                      <a:pt x="11961" y="172269"/>
                      <a:pt x="1627" y="245584"/>
                      <a:pt x="10012" y="186885"/>
                    </a:cubicBezTo>
                    <a:cubicBezTo>
                      <a:pt x="11606" y="153405"/>
                      <a:pt x="11280" y="122538"/>
                      <a:pt x="16686" y="90105"/>
                    </a:cubicBezTo>
                    <a:cubicBezTo>
                      <a:pt x="18551" y="78915"/>
                      <a:pt x="19774" y="67495"/>
                      <a:pt x="23361" y="56733"/>
                    </a:cubicBezTo>
                    <a:cubicBezTo>
                      <a:pt x="24473" y="53396"/>
                      <a:pt x="26479" y="50232"/>
                      <a:pt x="26698" y="46721"/>
                    </a:cubicBezTo>
                    <a:cubicBezTo>
                      <a:pt x="27600" y="32288"/>
                      <a:pt x="26698" y="17798"/>
                      <a:pt x="26698" y="3337"/>
                    </a:cubicBezTo>
                    <a:lnTo>
                      <a:pt x="23361" y="0"/>
                    </a:lnTo>
                    <a:lnTo>
                      <a:pt x="3337" y="290339"/>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2" name="Freeform 241">
                <a:extLst>
                  <a:ext uri="{FF2B5EF4-FFF2-40B4-BE49-F238E27FC236}">
                    <a16:creationId xmlns:a16="http://schemas.microsoft.com/office/drawing/2014/main" id="{B5B763B5-4636-05D5-4680-B8A0E9DDEF97}"/>
                  </a:ext>
                </a:extLst>
              </p:cNvPr>
              <p:cNvSpPr/>
              <p:nvPr/>
            </p:nvSpPr>
            <p:spPr>
              <a:xfrm>
                <a:off x="4468441" y="3891337"/>
                <a:ext cx="406811" cy="539644"/>
              </a:xfrm>
              <a:custGeom>
                <a:avLst/>
                <a:gdLst>
                  <a:gd name="connsiteX0" fmla="*/ 247397 w 406811"/>
                  <a:gd name="connsiteY0" fmla="*/ 0 h 539644"/>
                  <a:gd name="connsiteX1" fmla="*/ 247397 w 406811"/>
                  <a:gd name="connsiteY1" fmla="*/ 0 h 539644"/>
                  <a:gd name="connsiteX2" fmla="*/ 242260 w 406811"/>
                  <a:gd name="connsiteY2" fmla="*/ 23117 h 539644"/>
                  <a:gd name="connsiteX3" fmla="*/ 234555 w 406811"/>
                  <a:gd name="connsiteY3" fmla="*/ 28254 h 539644"/>
                  <a:gd name="connsiteX4" fmla="*/ 224280 w 406811"/>
                  <a:gd name="connsiteY4" fmla="*/ 41097 h 539644"/>
                  <a:gd name="connsiteX5" fmla="*/ 216575 w 406811"/>
                  <a:gd name="connsiteY5" fmla="*/ 74488 h 539644"/>
                  <a:gd name="connsiteX6" fmla="*/ 214006 w 406811"/>
                  <a:gd name="connsiteY6" fmla="*/ 84762 h 539644"/>
                  <a:gd name="connsiteX7" fmla="*/ 188321 w 406811"/>
                  <a:gd name="connsiteY7" fmla="*/ 92467 h 539644"/>
                  <a:gd name="connsiteX8" fmla="*/ 180615 w 406811"/>
                  <a:gd name="connsiteY8" fmla="*/ 95036 h 539644"/>
                  <a:gd name="connsiteX9" fmla="*/ 170341 w 406811"/>
                  <a:gd name="connsiteY9" fmla="*/ 97605 h 539644"/>
                  <a:gd name="connsiteX10" fmla="*/ 162635 w 406811"/>
                  <a:gd name="connsiteY10" fmla="*/ 100173 h 539644"/>
                  <a:gd name="connsiteX11" fmla="*/ 152361 w 406811"/>
                  <a:gd name="connsiteY11" fmla="*/ 102742 h 539644"/>
                  <a:gd name="connsiteX12" fmla="*/ 142087 w 406811"/>
                  <a:gd name="connsiteY12" fmla="*/ 107879 h 539644"/>
                  <a:gd name="connsiteX13" fmla="*/ 124107 w 406811"/>
                  <a:gd name="connsiteY13" fmla="*/ 110447 h 539644"/>
                  <a:gd name="connsiteX14" fmla="*/ 90716 w 406811"/>
                  <a:gd name="connsiteY14" fmla="*/ 115584 h 539644"/>
                  <a:gd name="connsiteX15" fmla="*/ 75305 w 406811"/>
                  <a:gd name="connsiteY15" fmla="*/ 118153 h 539644"/>
                  <a:gd name="connsiteX16" fmla="*/ 11092 w 406811"/>
                  <a:gd name="connsiteY16" fmla="*/ 120721 h 539644"/>
                  <a:gd name="connsiteX17" fmla="*/ 817 w 406811"/>
                  <a:gd name="connsiteY17" fmla="*/ 130996 h 539644"/>
                  <a:gd name="connsiteX18" fmla="*/ 8523 w 406811"/>
                  <a:gd name="connsiteY18" fmla="*/ 133564 h 539644"/>
                  <a:gd name="connsiteX19" fmla="*/ 26503 w 406811"/>
                  <a:gd name="connsiteY19" fmla="*/ 141270 h 539644"/>
                  <a:gd name="connsiteX20" fmla="*/ 49620 w 406811"/>
                  <a:gd name="connsiteY20" fmla="*/ 148975 h 539644"/>
                  <a:gd name="connsiteX21" fmla="*/ 157498 w 406811"/>
                  <a:gd name="connsiteY21" fmla="*/ 146407 h 539644"/>
                  <a:gd name="connsiteX22" fmla="*/ 165204 w 406811"/>
                  <a:gd name="connsiteY22" fmla="*/ 143838 h 539644"/>
                  <a:gd name="connsiteX23" fmla="*/ 175478 w 406811"/>
                  <a:gd name="connsiteY23" fmla="*/ 141270 h 539644"/>
                  <a:gd name="connsiteX24" fmla="*/ 190889 w 406811"/>
                  <a:gd name="connsiteY24" fmla="*/ 136133 h 539644"/>
                  <a:gd name="connsiteX25" fmla="*/ 206301 w 406811"/>
                  <a:gd name="connsiteY25" fmla="*/ 128427 h 539644"/>
                  <a:gd name="connsiteX26" fmla="*/ 216575 w 406811"/>
                  <a:gd name="connsiteY26" fmla="*/ 130996 h 539644"/>
                  <a:gd name="connsiteX27" fmla="*/ 214006 w 406811"/>
                  <a:gd name="connsiteY27" fmla="*/ 146407 h 539644"/>
                  <a:gd name="connsiteX28" fmla="*/ 208869 w 406811"/>
                  <a:gd name="connsiteY28" fmla="*/ 154112 h 539644"/>
                  <a:gd name="connsiteX29" fmla="*/ 203732 w 406811"/>
                  <a:gd name="connsiteY29" fmla="*/ 159250 h 539644"/>
                  <a:gd name="connsiteX30" fmla="*/ 178047 w 406811"/>
                  <a:gd name="connsiteY30" fmla="*/ 164387 h 539644"/>
                  <a:gd name="connsiteX31" fmla="*/ 154930 w 406811"/>
                  <a:gd name="connsiteY31" fmla="*/ 177229 h 539644"/>
                  <a:gd name="connsiteX32" fmla="*/ 139519 w 406811"/>
                  <a:gd name="connsiteY32" fmla="*/ 187503 h 539644"/>
                  <a:gd name="connsiteX33" fmla="*/ 134381 w 406811"/>
                  <a:gd name="connsiteY33" fmla="*/ 195209 h 539644"/>
                  <a:gd name="connsiteX34" fmla="*/ 118970 w 406811"/>
                  <a:gd name="connsiteY34" fmla="*/ 202915 h 539644"/>
                  <a:gd name="connsiteX35" fmla="*/ 113833 w 406811"/>
                  <a:gd name="connsiteY35" fmla="*/ 218326 h 539644"/>
                  <a:gd name="connsiteX36" fmla="*/ 106128 w 406811"/>
                  <a:gd name="connsiteY36" fmla="*/ 241443 h 539644"/>
                  <a:gd name="connsiteX37" fmla="*/ 100990 w 406811"/>
                  <a:gd name="connsiteY37" fmla="*/ 249148 h 539644"/>
                  <a:gd name="connsiteX38" fmla="*/ 93285 w 406811"/>
                  <a:gd name="connsiteY38" fmla="*/ 264560 h 539644"/>
                  <a:gd name="connsiteX39" fmla="*/ 90716 w 406811"/>
                  <a:gd name="connsiteY39" fmla="*/ 272265 h 539644"/>
                  <a:gd name="connsiteX40" fmla="*/ 116402 w 406811"/>
                  <a:gd name="connsiteY40" fmla="*/ 269697 h 539644"/>
                  <a:gd name="connsiteX41" fmla="*/ 131813 w 406811"/>
                  <a:gd name="connsiteY41" fmla="*/ 264560 h 539644"/>
                  <a:gd name="connsiteX42" fmla="*/ 149793 w 406811"/>
                  <a:gd name="connsiteY42" fmla="*/ 259423 h 539644"/>
                  <a:gd name="connsiteX43" fmla="*/ 167772 w 406811"/>
                  <a:gd name="connsiteY43" fmla="*/ 251717 h 539644"/>
                  <a:gd name="connsiteX44" fmla="*/ 183184 w 406811"/>
                  <a:gd name="connsiteY44" fmla="*/ 244011 h 539644"/>
                  <a:gd name="connsiteX45" fmla="*/ 198595 w 406811"/>
                  <a:gd name="connsiteY45" fmla="*/ 231169 h 539644"/>
                  <a:gd name="connsiteX46" fmla="*/ 203732 w 406811"/>
                  <a:gd name="connsiteY46" fmla="*/ 223463 h 539644"/>
                  <a:gd name="connsiteX47" fmla="*/ 208869 w 406811"/>
                  <a:gd name="connsiteY47" fmla="*/ 231169 h 539644"/>
                  <a:gd name="connsiteX48" fmla="*/ 203732 w 406811"/>
                  <a:gd name="connsiteY48" fmla="*/ 269697 h 539644"/>
                  <a:gd name="connsiteX49" fmla="*/ 198595 w 406811"/>
                  <a:gd name="connsiteY49" fmla="*/ 277402 h 539644"/>
                  <a:gd name="connsiteX50" fmla="*/ 193458 w 406811"/>
                  <a:gd name="connsiteY50" fmla="*/ 308225 h 539644"/>
                  <a:gd name="connsiteX51" fmla="*/ 180615 w 406811"/>
                  <a:gd name="connsiteY51" fmla="*/ 321067 h 539644"/>
                  <a:gd name="connsiteX52" fmla="*/ 175478 w 406811"/>
                  <a:gd name="connsiteY52" fmla="*/ 326205 h 539644"/>
                  <a:gd name="connsiteX53" fmla="*/ 157498 w 406811"/>
                  <a:gd name="connsiteY53" fmla="*/ 339047 h 539644"/>
                  <a:gd name="connsiteX54" fmla="*/ 147224 w 406811"/>
                  <a:gd name="connsiteY54" fmla="*/ 357027 h 539644"/>
                  <a:gd name="connsiteX55" fmla="*/ 142087 w 406811"/>
                  <a:gd name="connsiteY55" fmla="*/ 364733 h 539644"/>
                  <a:gd name="connsiteX56" fmla="*/ 124107 w 406811"/>
                  <a:gd name="connsiteY56" fmla="*/ 367301 h 539644"/>
                  <a:gd name="connsiteX57" fmla="*/ 108696 w 406811"/>
                  <a:gd name="connsiteY57" fmla="*/ 372438 h 539644"/>
                  <a:gd name="connsiteX58" fmla="*/ 90716 w 406811"/>
                  <a:gd name="connsiteY58" fmla="*/ 382712 h 539644"/>
                  <a:gd name="connsiteX59" fmla="*/ 83011 w 406811"/>
                  <a:gd name="connsiteY59" fmla="*/ 387850 h 539644"/>
                  <a:gd name="connsiteX60" fmla="*/ 75305 w 406811"/>
                  <a:gd name="connsiteY60" fmla="*/ 390418 h 539644"/>
                  <a:gd name="connsiteX61" fmla="*/ 83011 w 406811"/>
                  <a:gd name="connsiteY61" fmla="*/ 395555 h 539644"/>
                  <a:gd name="connsiteX62" fmla="*/ 152361 w 406811"/>
                  <a:gd name="connsiteY62" fmla="*/ 392987 h 539644"/>
                  <a:gd name="connsiteX63" fmla="*/ 154930 w 406811"/>
                  <a:gd name="connsiteY63" fmla="*/ 400692 h 539644"/>
                  <a:gd name="connsiteX64" fmla="*/ 144656 w 406811"/>
                  <a:gd name="connsiteY64" fmla="*/ 416103 h 539644"/>
                  <a:gd name="connsiteX65" fmla="*/ 139519 w 406811"/>
                  <a:gd name="connsiteY65" fmla="*/ 423809 h 539644"/>
                  <a:gd name="connsiteX66" fmla="*/ 136950 w 406811"/>
                  <a:gd name="connsiteY66" fmla="*/ 439220 h 539644"/>
                  <a:gd name="connsiteX67" fmla="*/ 131813 w 406811"/>
                  <a:gd name="connsiteY67" fmla="*/ 446926 h 539644"/>
                  <a:gd name="connsiteX68" fmla="*/ 113833 w 406811"/>
                  <a:gd name="connsiteY68" fmla="*/ 464906 h 539644"/>
                  <a:gd name="connsiteX69" fmla="*/ 98422 w 406811"/>
                  <a:gd name="connsiteY69" fmla="*/ 477748 h 539644"/>
                  <a:gd name="connsiteX70" fmla="*/ 95853 w 406811"/>
                  <a:gd name="connsiteY70" fmla="*/ 485454 h 539644"/>
                  <a:gd name="connsiteX71" fmla="*/ 100990 w 406811"/>
                  <a:gd name="connsiteY71" fmla="*/ 493160 h 539644"/>
                  <a:gd name="connsiteX72" fmla="*/ 98422 w 406811"/>
                  <a:gd name="connsiteY72" fmla="*/ 500865 h 539644"/>
                  <a:gd name="connsiteX73" fmla="*/ 83011 w 406811"/>
                  <a:gd name="connsiteY73" fmla="*/ 518845 h 539644"/>
                  <a:gd name="connsiteX74" fmla="*/ 77874 w 406811"/>
                  <a:gd name="connsiteY74" fmla="*/ 526551 h 539644"/>
                  <a:gd name="connsiteX75" fmla="*/ 70168 w 406811"/>
                  <a:gd name="connsiteY75" fmla="*/ 531688 h 539644"/>
                  <a:gd name="connsiteX76" fmla="*/ 111265 w 406811"/>
                  <a:gd name="connsiteY76" fmla="*/ 529119 h 539644"/>
                  <a:gd name="connsiteX77" fmla="*/ 118970 w 406811"/>
                  <a:gd name="connsiteY77" fmla="*/ 526551 h 539644"/>
                  <a:gd name="connsiteX78" fmla="*/ 129244 w 406811"/>
                  <a:gd name="connsiteY78" fmla="*/ 523982 h 539644"/>
                  <a:gd name="connsiteX79" fmla="*/ 136950 w 406811"/>
                  <a:gd name="connsiteY79" fmla="*/ 518845 h 539644"/>
                  <a:gd name="connsiteX80" fmla="*/ 149793 w 406811"/>
                  <a:gd name="connsiteY80" fmla="*/ 513708 h 539644"/>
                  <a:gd name="connsiteX81" fmla="*/ 160067 w 406811"/>
                  <a:gd name="connsiteY81" fmla="*/ 508571 h 539644"/>
                  <a:gd name="connsiteX82" fmla="*/ 167772 w 406811"/>
                  <a:gd name="connsiteY82" fmla="*/ 503434 h 539644"/>
                  <a:gd name="connsiteX83" fmla="*/ 175478 w 406811"/>
                  <a:gd name="connsiteY83" fmla="*/ 500865 h 539644"/>
                  <a:gd name="connsiteX84" fmla="*/ 190889 w 406811"/>
                  <a:gd name="connsiteY84" fmla="*/ 488023 h 539644"/>
                  <a:gd name="connsiteX85" fmla="*/ 198595 w 406811"/>
                  <a:gd name="connsiteY85" fmla="*/ 498297 h 539644"/>
                  <a:gd name="connsiteX86" fmla="*/ 201163 w 406811"/>
                  <a:gd name="connsiteY86" fmla="*/ 506002 h 539644"/>
                  <a:gd name="connsiteX87" fmla="*/ 208869 w 406811"/>
                  <a:gd name="connsiteY87" fmla="*/ 511139 h 539644"/>
                  <a:gd name="connsiteX88" fmla="*/ 214006 w 406811"/>
                  <a:gd name="connsiteY88" fmla="*/ 518845 h 539644"/>
                  <a:gd name="connsiteX89" fmla="*/ 216575 w 406811"/>
                  <a:gd name="connsiteY89" fmla="*/ 526551 h 539644"/>
                  <a:gd name="connsiteX90" fmla="*/ 224280 w 406811"/>
                  <a:gd name="connsiteY90" fmla="*/ 529119 h 539644"/>
                  <a:gd name="connsiteX91" fmla="*/ 234555 w 406811"/>
                  <a:gd name="connsiteY91" fmla="*/ 534256 h 539644"/>
                  <a:gd name="connsiteX92" fmla="*/ 255103 w 406811"/>
                  <a:gd name="connsiteY92" fmla="*/ 539393 h 539644"/>
                  <a:gd name="connsiteX93" fmla="*/ 273083 w 406811"/>
                  <a:gd name="connsiteY93" fmla="*/ 536825 h 539644"/>
                  <a:gd name="connsiteX94" fmla="*/ 260240 w 406811"/>
                  <a:gd name="connsiteY94" fmla="*/ 511139 h 539644"/>
                  <a:gd name="connsiteX95" fmla="*/ 255103 w 406811"/>
                  <a:gd name="connsiteY95" fmla="*/ 503434 h 539644"/>
                  <a:gd name="connsiteX96" fmla="*/ 247397 w 406811"/>
                  <a:gd name="connsiteY96" fmla="*/ 500865 h 539644"/>
                  <a:gd name="connsiteX97" fmla="*/ 237123 w 406811"/>
                  <a:gd name="connsiteY97" fmla="*/ 490591 h 539644"/>
                  <a:gd name="connsiteX98" fmla="*/ 231986 w 406811"/>
                  <a:gd name="connsiteY98" fmla="*/ 482885 h 539644"/>
                  <a:gd name="connsiteX99" fmla="*/ 229417 w 406811"/>
                  <a:gd name="connsiteY99" fmla="*/ 470043 h 539644"/>
                  <a:gd name="connsiteX100" fmla="*/ 229417 w 406811"/>
                  <a:gd name="connsiteY100" fmla="*/ 452063 h 539644"/>
                  <a:gd name="connsiteX101" fmla="*/ 244829 w 406811"/>
                  <a:gd name="connsiteY101" fmla="*/ 446926 h 539644"/>
                  <a:gd name="connsiteX102" fmla="*/ 252534 w 406811"/>
                  <a:gd name="connsiteY102" fmla="*/ 444357 h 539644"/>
                  <a:gd name="connsiteX103" fmla="*/ 257671 w 406811"/>
                  <a:gd name="connsiteY103" fmla="*/ 428946 h 539644"/>
                  <a:gd name="connsiteX104" fmla="*/ 255103 w 406811"/>
                  <a:gd name="connsiteY104" fmla="*/ 413535 h 539644"/>
                  <a:gd name="connsiteX105" fmla="*/ 249966 w 406811"/>
                  <a:gd name="connsiteY105" fmla="*/ 398124 h 539644"/>
                  <a:gd name="connsiteX106" fmla="*/ 247397 w 406811"/>
                  <a:gd name="connsiteY106" fmla="*/ 387850 h 539644"/>
                  <a:gd name="connsiteX107" fmla="*/ 249966 w 406811"/>
                  <a:gd name="connsiteY107" fmla="*/ 364733 h 539644"/>
                  <a:gd name="connsiteX108" fmla="*/ 280788 w 406811"/>
                  <a:gd name="connsiteY108" fmla="*/ 372438 h 539644"/>
                  <a:gd name="connsiteX109" fmla="*/ 288494 w 406811"/>
                  <a:gd name="connsiteY109" fmla="*/ 375007 h 539644"/>
                  <a:gd name="connsiteX110" fmla="*/ 296199 w 406811"/>
                  <a:gd name="connsiteY110" fmla="*/ 382712 h 539644"/>
                  <a:gd name="connsiteX111" fmla="*/ 316748 w 406811"/>
                  <a:gd name="connsiteY111" fmla="*/ 385281 h 539644"/>
                  <a:gd name="connsiteX112" fmla="*/ 342433 w 406811"/>
                  <a:gd name="connsiteY112" fmla="*/ 387850 h 539644"/>
                  <a:gd name="connsiteX113" fmla="*/ 365550 w 406811"/>
                  <a:gd name="connsiteY113" fmla="*/ 392987 h 539644"/>
                  <a:gd name="connsiteX114" fmla="*/ 355276 w 406811"/>
                  <a:gd name="connsiteY114" fmla="*/ 385281 h 539644"/>
                  <a:gd name="connsiteX115" fmla="*/ 347570 w 406811"/>
                  <a:gd name="connsiteY115" fmla="*/ 382712 h 539644"/>
                  <a:gd name="connsiteX116" fmla="*/ 329590 w 406811"/>
                  <a:gd name="connsiteY116" fmla="*/ 375007 h 539644"/>
                  <a:gd name="connsiteX117" fmla="*/ 316748 w 406811"/>
                  <a:gd name="connsiteY117" fmla="*/ 372438 h 539644"/>
                  <a:gd name="connsiteX118" fmla="*/ 306474 w 406811"/>
                  <a:gd name="connsiteY118" fmla="*/ 369870 h 539644"/>
                  <a:gd name="connsiteX119" fmla="*/ 298768 w 406811"/>
                  <a:gd name="connsiteY119" fmla="*/ 364733 h 539644"/>
                  <a:gd name="connsiteX120" fmla="*/ 296199 w 406811"/>
                  <a:gd name="connsiteY120" fmla="*/ 357027 h 539644"/>
                  <a:gd name="connsiteX121" fmla="*/ 283357 w 406811"/>
                  <a:gd name="connsiteY121" fmla="*/ 336479 h 539644"/>
                  <a:gd name="connsiteX122" fmla="*/ 273083 w 406811"/>
                  <a:gd name="connsiteY122" fmla="*/ 305656 h 539644"/>
                  <a:gd name="connsiteX123" fmla="*/ 270514 w 406811"/>
                  <a:gd name="connsiteY123" fmla="*/ 295382 h 539644"/>
                  <a:gd name="connsiteX124" fmla="*/ 273083 w 406811"/>
                  <a:gd name="connsiteY124" fmla="*/ 254285 h 539644"/>
                  <a:gd name="connsiteX125" fmla="*/ 280788 w 406811"/>
                  <a:gd name="connsiteY125" fmla="*/ 256854 h 539644"/>
                  <a:gd name="connsiteX126" fmla="*/ 301337 w 406811"/>
                  <a:gd name="connsiteY126" fmla="*/ 267128 h 539644"/>
                  <a:gd name="connsiteX127" fmla="*/ 316748 w 406811"/>
                  <a:gd name="connsiteY127" fmla="*/ 272265 h 539644"/>
                  <a:gd name="connsiteX128" fmla="*/ 327022 w 406811"/>
                  <a:gd name="connsiteY128" fmla="*/ 279971 h 539644"/>
                  <a:gd name="connsiteX129" fmla="*/ 334728 w 406811"/>
                  <a:gd name="connsiteY129" fmla="*/ 282539 h 539644"/>
                  <a:gd name="connsiteX130" fmla="*/ 347570 w 406811"/>
                  <a:gd name="connsiteY130" fmla="*/ 287676 h 539644"/>
                  <a:gd name="connsiteX131" fmla="*/ 388667 w 406811"/>
                  <a:gd name="connsiteY131" fmla="*/ 303088 h 539644"/>
                  <a:gd name="connsiteX132" fmla="*/ 406647 w 406811"/>
                  <a:gd name="connsiteY132" fmla="*/ 300519 h 539644"/>
                  <a:gd name="connsiteX133" fmla="*/ 391235 w 406811"/>
                  <a:gd name="connsiteY133" fmla="*/ 295382 h 539644"/>
                  <a:gd name="connsiteX134" fmla="*/ 380961 w 406811"/>
                  <a:gd name="connsiteY134" fmla="*/ 290245 h 539644"/>
                  <a:gd name="connsiteX135" fmla="*/ 373256 w 406811"/>
                  <a:gd name="connsiteY135" fmla="*/ 287676 h 539644"/>
                  <a:gd name="connsiteX136" fmla="*/ 360413 w 406811"/>
                  <a:gd name="connsiteY136" fmla="*/ 279971 h 539644"/>
                  <a:gd name="connsiteX137" fmla="*/ 352707 w 406811"/>
                  <a:gd name="connsiteY137" fmla="*/ 274834 h 539644"/>
                  <a:gd name="connsiteX138" fmla="*/ 342433 w 406811"/>
                  <a:gd name="connsiteY138" fmla="*/ 272265 h 539644"/>
                  <a:gd name="connsiteX139" fmla="*/ 334728 w 406811"/>
                  <a:gd name="connsiteY139" fmla="*/ 269697 h 539644"/>
                  <a:gd name="connsiteX140" fmla="*/ 329590 w 406811"/>
                  <a:gd name="connsiteY140" fmla="*/ 264560 h 539644"/>
                  <a:gd name="connsiteX141" fmla="*/ 316748 w 406811"/>
                  <a:gd name="connsiteY141" fmla="*/ 254285 h 539644"/>
                  <a:gd name="connsiteX142" fmla="*/ 309042 w 406811"/>
                  <a:gd name="connsiteY142" fmla="*/ 244011 h 539644"/>
                  <a:gd name="connsiteX143" fmla="*/ 303905 w 406811"/>
                  <a:gd name="connsiteY143" fmla="*/ 236306 h 539644"/>
                  <a:gd name="connsiteX144" fmla="*/ 296199 w 406811"/>
                  <a:gd name="connsiteY144" fmla="*/ 231169 h 539644"/>
                  <a:gd name="connsiteX145" fmla="*/ 293631 w 406811"/>
                  <a:gd name="connsiteY145" fmla="*/ 223463 h 539644"/>
                  <a:gd name="connsiteX146" fmla="*/ 280788 w 406811"/>
                  <a:gd name="connsiteY146" fmla="*/ 208052 h 539644"/>
                  <a:gd name="connsiteX147" fmla="*/ 278220 w 406811"/>
                  <a:gd name="connsiteY147" fmla="*/ 197778 h 539644"/>
                  <a:gd name="connsiteX148" fmla="*/ 273083 w 406811"/>
                  <a:gd name="connsiteY148" fmla="*/ 190072 h 539644"/>
                  <a:gd name="connsiteX149" fmla="*/ 280788 w 406811"/>
                  <a:gd name="connsiteY149" fmla="*/ 187503 h 539644"/>
                  <a:gd name="connsiteX150" fmla="*/ 321885 w 406811"/>
                  <a:gd name="connsiteY150" fmla="*/ 190072 h 539644"/>
                  <a:gd name="connsiteX151" fmla="*/ 345002 w 406811"/>
                  <a:gd name="connsiteY151" fmla="*/ 192641 h 539644"/>
                  <a:gd name="connsiteX152" fmla="*/ 391235 w 406811"/>
                  <a:gd name="connsiteY152" fmla="*/ 190072 h 539644"/>
                  <a:gd name="connsiteX153" fmla="*/ 393804 w 406811"/>
                  <a:gd name="connsiteY153" fmla="*/ 182366 h 539644"/>
                  <a:gd name="connsiteX154" fmla="*/ 355276 w 406811"/>
                  <a:gd name="connsiteY154" fmla="*/ 166955 h 539644"/>
                  <a:gd name="connsiteX155" fmla="*/ 327022 w 406811"/>
                  <a:gd name="connsiteY155" fmla="*/ 164387 h 539644"/>
                  <a:gd name="connsiteX156" fmla="*/ 314179 w 406811"/>
                  <a:gd name="connsiteY156" fmla="*/ 154112 h 539644"/>
                  <a:gd name="connsiteX157" fmla="*/ 306474 w 406811"/>
                  <a:gd name="connsiteY157" fmla="*/ 151544 h 539644"/>
                  <a:gd name="connsiteX158" fmla="*/ 298768 w 406811"/>
                  <a:gd name="connsiteY158" fmla="*/ 143838 h 539644"/>
                  <a:gd name="connsiteX159" fmla="*/ 285925 w 406811"/>
                  <a:gd name="connsiteY159" fmla="*/ 125859 h 539644"/>
                  <a:gd name="connsiteX160" fmla="*/ 280788 w 406811"/>
                  <a:gd name="connsiteY160" fmla="*/ 120721 h 539644"/>
                  <a:gd name="connsiteX161" fmla="*/ 339865 w 406811"/>
                  <a:gd name="connsiteY161" fmla="*/ 118153 h 539644"/>
                  <a:gd name="connsiteX162" fmla="*/ 360413 w 406811"/>
                  <a:gd name="connsiteY162" fmla="*/ 115584 h 539644"/>
                  <a:gd name="connsiteX163" fmla="*/ 380961 w 406811"/>
                  <a:gd name="connsiteY163" fmla="*/ 110447 h 539644"/>
                  <a:gd name="connsiteX164" fmla="*/ 388667 w 406811"/>
                  <a:gd name="connsiteY164" fmla="*/ 105310 h 539644"/>
                  <a:gd name="connsiteX165" fmla="*/ 386098 w 406811"/>
                  <a:gd name="connsiteY165" fmla="*/ 82193 h 539644"/>
                  <a:gd name="connsiteX166" fmla="*/ 362981 w 406811"/>
                  <a:gd name="connsiteY166" fmla="*/ 74488 h 539644"/>
                  <a:gd name="connsiteX167" fmla="*/ 334728 w 406811"/>
                  <a:gd name="connsiteY167" fmla="*/ 61645 h 539644"/>
                  <a:gd name="connsiteX168" fmla="*/ 316748 w 406811"/>
                  <a:gd name="connsiteY168" fmla="*/ 53939 h 539644"/>
                  <a:gd name="connsiteX169" fmla="*/ 288494 w 406811"/>
                  <a:gd name="connsiteY169" fmla="*/ 46234 h 539644"/>
                  <a:gd name="connsiteX170" fmla="*/ 280788 w 406811"/>
                  <a:gd name="connsiteY170" fmla="*/ 43665 h 539644"/>
                  <a:gd name="connsiteX171" fmla="*/ 273083 w 406811"/>
                  <a:gd name="connsiteY171" fmla="*/ 41097 h 539644"/>
                  <a:gd name="connsiteX172" fmla="*/ 265377 w 406811"/>
                  <a:gd name="connsiteY172" fmla="*/ 35960 h 539644"/>
                  <a:gd name="connsiteX173" fmla="*/ 257671 w 406811"/>
                  <a:gd name="connsiteY173" fmla="*/ 33391 h 539644"/>
                  <a:gd name="connsiteX174" fmla="*/ 247397 w 406811"/>
                  <a:gd name="connsiteY174" fmla="*/ 0 h 53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06811" h="539644">
                    <a:moveTo>
                      <a:pt x="247397" y="0"/>
                    </a:moveTo>
                    <a:lnTo>
                      <a:pt x="247397" y="0"/>
                    </a:lnTo>
                    <a:cubicBezTo>
                      <a:pt x="245685" y="7706"/>
                      <a:pt x="245526" y="15931"/>
                      <a:pt x="242260" y="23117"/>
                    </a:cubicBezTo>
                    <a:cubicBezTo>
                      <a:pt x="240983" y="25927"/>
                      <a:pt x="236965" y="26326"/>
                      <a:pt x="234555" y="28254"/>
                    </a:cubicBezTo>
                    <a:cubicBezTo>
                      <a:pt x="229324" y="32439"/>
                      <a:pt x="228097" y="35372"/>
                      <a:pt x="224280" y="41097"/>
                    </a:cubicBezTo>
                    <a:cubicBezTo>
                      <a:pt x="220946" y="64437"/>
                      <a:pt x="223626" y="53333"/>
                      <a:pt x="216575" y="74488"/>
                    </a:cubicBezTo>
                    <a:cubicBezTo>
                      <a:pt x="215459" y="77837"/>
                      <a:pt x="216686" y="82465"/>
                      <a:pt x="214006" y="84762"/>
                    </a:cubicBezTo>
                    <a:cubicBezTo>
                      <a:pt x="210952" y="87380"/>
                      <a:pt x="193609" y="90956"/>
                      <a:pt x="188321" y="92467"/>
                    </a:cubicBezTo>
                    <a:cubicBezTo>
                      <a:pt x="185718" y="93211"/>
                      <a:pt x="183218" y="94292"/>
                      <a:pt x="180615" y="95036"/>
                    </a:cubicBezTo>
                    <a:cubicBezTo>
                      <a:pt x="177221" y="96006"/>
                      <a:pt x="173735" y="96635"/>
                      <a:pt x="170341" y="97605"/>
                    </a:cubicBezTo>
                    <a:cubicBezTo>
                      <a:pt x="167738" y="98349"/>
                      <a:pt x="165238" y="99429"/>
                      <a:pt x="162635" y="100173"/>
                    </a:cubicBezTo>
                    <a:cubicBezTo>
                      <a:pt x="159241" y="101143"/>
                      <a:pt x="155666" y="101502"/>
                      <a:pt x="152361" y="102742"/>
                    </a:cubicBezTo>
                    <a:cubicBezTo>
                      <a:pt x="148776" y="104086"/>
                      <a:pt x="145781" y="106872"/>
                      <a:pt x="142087" y="107879"/>
                    </a:cubicBezTo>
                    <a:cubicBezTo>
                      <a:pt x="136246" y="109472"/>
                      <a:pt x="130100" y="109591"/>
                      <a:pt x="124107" y="110447"/>
                    </a:cubicBezTo>
                    <a:cubicBezTo>
                      <a:pt x="107167" y="116095"/>
                      <a:pt x="122503" y="111611"/>
                      <a:pt x="90716" y="115584"/>
                    </a:cubicBezTo>
                    <a:cubicBezTo>
                      <a:pt x="85548" y="116230"/>
                      <a:pt x="80502" y="117818"/>
                      <a:pt x="75305" y="118153"/>
                    </a:cubicBezTo>
                    <a:cubicBezTo>
                      <a:pt x="53928" y="119532"/>
                      <a:pt x="32496" y="119865"/>
                      <a:pt x="11092" y="120721"/>
                    </a:cubicBezTo>
                    <a:cubicBezTo>
                      <a:pt x="8157" y="121700"/>
                      <a:pt x="-3097" y="123168"/>
                      <a:pt x="817" y="130996"/>
                    </a:cubicBezTo>
                    <a:cubicBezTo>
                      <a:pt x="2028" y="133418"/>
                      <a:pt x="5954" y="132708"/>
                      <a:pt x="8523" y="133564"/>
                    </a:cubicBezTo>
                    <a:cubicBezTo>
                      <a:pt x="27872" y="146462"/>
                      <a:pt x="3279" y="131316"/>
                      <a:pt x="26503" y="141270"/>
                    </a:cubicBezTo>
                    <a:cubicBezTo>
                      <a:pt x="49482" y="151119"/>
                      <a:pt x="12704" y="142824"/>
                      <a:pt x="49620" y="148975"/>
                    </a:cubicBezTo>
                    <a:cubicBezTo>
                      <a:pt x="85579" y="148119"/>
                      <a:pt x="121564" y="148004"/>
                      <a:pt x="157498" y="146407"/>
                    </a:cubicBezTo>
                    <a:cubicBezTo>
                      <a:pt x="160203" y="146287"/>
                      <a:pt x="162601" y="144582"/>
                      <a:pt x="165204" y="143838"/>
                    </a:cubicBezTo>
                    <a:cubicBezTo>
                      <a:pt x="168598" y="142868"/>
                      <a:pt x="172097" y="142284"/>
                      <a:pt x="175478" y="141270"/>
                    </a:cubicBezTo>
                    <a:cubicBezTo>
                      <a:pt x="180665" y="139714"/>
                      <a:pt x="190889" y="136133"/>
                      <a:pt x="190889" y="136133"/>
                    </a:cubicBezTo>
                    <a:cubicBezTo>
                      <a:pt x="194784" y="133536"/>
                      <a:pt x="200985" y="128427"/>
                      <a:pt x="206301" y="128427"/>
                    </a:cubicBezTo>
                    <a:cubicBezTo>
                      <a:pt x="209831" y="128427"/>
                      <a:pt x="213150" y="130140"/>
                      <a:pt x="216575" y="130996"/>
                    </a:cubicBezTo>
                    <a:cubicBezTo>
                      <a:pt x="215719" y="136133"/>
                      <a:pt x="215653" y="141466"/>
                      <a:pt x="214006" y="146407"/>
                    </a:cubicBezTo>
                    <a:cubicBezTo>
                      <a:pt x="213030" y="149335"/>
                      <a:pt x="210797" y="151702"/>
                      <a:pt x="208869" y="154112"/>
                    </a:cubicBezTo>
                    <a:cubicBezTo>
                      <a:pt x="207356" y="156003"/>
                      <a:pt x="205809" y="158004"/>
                      <a:pt x="203732" y="159250"/>
                    </a:cubicBezTo>
                    <a:cubicBezTo>
                      <a:pt x="198131" y="162610"/>
                      <a:pt x="181157" y="163943"/>
                      <a:pt x="178047" y="164387"/>
                    </a:cubicBezTo>
                    <a:cubicBezTo>
                      <a:pt x="164484" y="168907"/>
                      <a:pt x="172594" y="165453"/>
                      <a:pt x="154930" y="177229"/>
                    </a:cubicBezTo>
                    <a:cubicBezTo>
                      <a:pt x="135691" y="190055"/>
                      <a:pt x="157839" y="181397"/>
                      <a:pt x="139519" y="187503"/>
                    </a:cubicBezTo>
                    <a:cubicBezTo>
                      <a:pt x="137806" y="190072"/>
                      <a:pt x="136564" y="193026"/>
                      <a:pt x="134381" y="195209"/>
                    </a:cubicBezTo>
                    <a:cubicBezTo>
                      <a:pt x="129402" y="200188"/>
                      <a:pt x="125237" y="200826"/>
                      <a:pt x="118970" y="202915"/>
                    </a:cubicBezTo>
                    <a:cubicBezTo>
                      <a:pt x="117258" y="208052"/>
                      <a:pt x="115146" y="213073"/>
                      <a:pt x="113833" y="218326"/>
                    </a:cubicBezTo>
                    <a:cubicBezTo>
                      <a:pt x="111381" y="228135"/>
                      <a:pt x="110964" y="231772"/>
                      <a:pt x="106128" y="241443"/>
                    </a:cubicBezTo>
                    <a:cubicBezTo>
                      <a:pt x="104747" y="244204"/>
                      <a:pt x="102703" y="246580"/>
                      <a:pt x="100990" y="249148"/>
                    </a:cubicBezTo>
                    <a:cubicBezTo>
                      <a:pt x="94539" y="268507"/>
                      <a:pt x="103239" y="244654"/>
                      <a:pt x="93285" y="264560"/>
                    </a:cubicBezTo>
                    <a:cubicBezTo>
                      <a:pt x="92074" y="266981"/>
                      <a:pt x="88073" y="271678"/>
                      <a:pt x="90716" y="272265"/>
                    </a:cubicBezTo>
                    <a:cubicBezTo>
                      <a:pt x="99116" y="274132"/>
                      <a:pt x="107840" y="270553"/>
                      <a:pt x="116402" y="269697"/>
                    </a:cubicBezTo>
                    <a:lnTo>
                      <a:pt x="131813" y="264560"/>
                    </a:lnTo>
                    <a:cubicBezTo>
                      <a:pt x="141567" y="261309"/>
                      <a:pt x="141152" y="263127"/>
                      <a:pt x="149793" y="259423"/>
                    </a:cubicBezTo>
                    <a:cubicBezTo>
                      <a:pt x="172015" y="249899"/>
                      <a:pt x="149699" y="257741"/>
                      <a:pt x="167772" y="251717"/>
                    </a:cubicBezTo>
                    <a:cubicBezTo>
                      <a:pt x="189861" y="236992"/>
                      <a:pt x="161911" y="254648"/>
                      <a:pt x="183184" y="244011"/>
                    </a:cubicBezTo>
                    <a:cubicBezTo>
                      <a:pt x="188954" y="241126"/>
                      <a:pt x="194539" y="236036"/>
                      <a:pt x="198595" y="231169"/>
                    </a:cubicBezTo>
                    <a:cubicBezTo>
                      <a:pt x="200571" y="228797"/>
                      <a:pt x="202020" y="226032"/>
                      <a:pt x="203732" y="223463"/>
                    </a:cubicBezTo>
                    <a:cubicBezTo>
                      <a:pt x="205444" y="226032"/>
                      <a:pt x="208664" y="228089"/>
                      <a:pt x="208869" y="231169"/>
                    </a:cubicBezTo>
                    <a:cubicBezTo>
                      <a:pt x="209207" y="236237"/>
                      <a:pt x="208739" y="259683"/>
                      <a:pt x="203732" y="269697"/>
                    </a:cubicBezTo>
                    <a:cubicBezTo>
                      <a:pt x="202351" y="272458"/>
                      <a:pt x="200307" y="274834"/>
                      <a:pt x="198595" y="277402"/>
                    </a:cubicBezTo>
                    <a:lnTo>
                      <a:pt x="193458" y="308225"/>
                    </a:lnTo>
                    <a:cubicBezTo>
                      <a:pt x="192273" y="315338"/>
                      <a:pt x="185225" y="317379"/>
                      <a:pt x="180615" y="321067"/>
                    </a:cubicBezTo>
                    <a:cubicBezTo>
                      <a:pt x="178724" y="322580"/>
                      <a:pt x="177338" y="324655"/>
                      <a:pt x="175478" y="326205"/>
                    </a:cubicBezTo>
                    <a:cubicBezTo>
                      <a:pt x="169109" y="331512"/>
                      <a:pt x="164168" y="334600"/>
                      <a:pt x="157498" y="339047"/>
                    </a:cubicBezTo>
                    <a:cubicBezTo>
                      <a:pt x="144982" y="357822"/>
                      <a:pt x="160259" y="334215"/>
                      <a:pt x="147224" y="357027"/>
                    </a:cubicBezTo>
                    <a:cubicBezTo>
                      <a:pt x="145692" y="359707"/>
                      <a:pt x="144908" y="363479"/>
                      <a:pt x="142087" y="364733"/>
                    </a:cubicBezTo>
                    <a:cubicBezTo>
                      <a:pt x="136555" y="367192"/>
                      <a:pt x="130100" y="366445"/>
                      <a:pt x="124107" y="367301"/>
                    </a:cubicBezTo>
                    <a:cubicBezTo>
                      <a:pt x="118970" y="369013"/>
                      <a:pt x="111699" y="367932"/>
                      <a:pt x="108696" y="372438"/>
                    </a:cubicBezTo>
                    <a:cubicBezTo>
                      <a:pt x="101137" y="383777"/>
                      <a:pt x="106586" y="379539"/>
                      <a:pt x="90716" y="382712"/>
                    </a:cubicBezTo>
                    <a:cubicBezTo>
                      <a:pt x="88148" y="384425"/>
                      <a:pt x="85772" y="386469"/>
                      <a:pt x="83011" y="387850"/>
                    </a:cubicBezTo>
                    <a:cubicBezTo>
                      <a:pt x="80589" y="389061"/>
                      <a:pt x="75305" y="387710"/>
                      <a:pt x="75305" y="390418"/>
                    </a:cubicBezTo>
                    <a:cubicBezTo>
                      <a:pt x="75305" y="393505"/>
                      <a:pt x="80442" y="393843"/>
                      <a:pt x="83011" y="395555"/>
                    </a:cubicBezTo>
                    <a:cubicBezTo>
                      <a:pt x="106128" y="394699"/>
                      <a:pt x="129287" y="391339"/>
                      <a:pt x="152361" y="392987"/>
                    </a:cubicBezTo>
                    <a:cubicBezTo>
                      <a:pt x="155061" y="393180"/>
                      <a:pt x="155786" y="398124"/>
                      <a:pt x="154930" y="400692"/>
                    </a:cubicBezTo>
                    <a:cubicBezTo>
                      <a:pt x="152978" y="406549"/>
                      <a:pt x="148081" y="410966"/>
                      <a:pt x="144656" y="416103"/>
                    </a:cubicBezTo>
                    <a:lnTo>
                      <a:pt x="139519" y="423809"/>
                    </a:lnTo>
                    <a:cubicBezTo>
                      <a:pt x="138663" y="428946"/>
                      <a:pt x="138597" y="434279"/>
                      <a:pt x="136950" y="439220"/>
                    </a:cubicBezTo>
                    <a:cubicBezTo>
                      <a:pt x="135974" y="442149"/>
                      <a:pt x="133665" y="444456"/>
                      <a:pt x="131813" y="446926"/>
                    </a:cubicBezTo>
                    <a:cubicBezTo>
                      <a:pt x="121136" y="461163"/>
                      <a:pt x="125242" y="457301"/>
                      <a:pt x="113833" y="464906"/>
                    </a:cubicBezTo>
                    <a:cubicBezTo>
                      <a:pt x="96061" y="491562"/>
                      <a:pt x="124494" y="451676"/>
                      <a:pt x="98422" y="477748"/>
                    </a:cubicBezTo>
                    <a:cubicBezTo>
                      <a:pt x="96507" y="479663"/>
                      <a:pt x="96709" y="482885"/>
                      <a:pt x="95853" y="485454"/>
                    </a:cubicBezTo>
                    <a:cubicBezTo>
                      <a:pt x="97565" y="488023"/>
                      <a:pt x="100482" y="490115"/>
                      <a:pt x="100990" y="493160"/>
                    </a:cubicBezTo>
                    <a:cubicBezTo>
                      <a:pt x="101435" y="495830"/>
                      <a:pt x="99765" y="498514"/>
                      <a:pt x="98422" y="500865"/>
                    </a:cubicBezTo>
                    <a:cubicBezTo>
                      <a:pt x="91428" y="513104"/>
                      <a:pt x="91289" y="508910"/>
                      <a:pt x="83011" y="518845"/>
                    </a:cubicBezTo>
                    <a:cubicBezTo>
                      <a:pt x="81035" y="521217"/>
                      <a:pt x="80057" y="524368"/>
                      <a:pt x="77874" y="526551"/>
                    </a:cubicBezTo>
                    <a:cubicBezTo>
                      <a:pt x="75691" y="528734"/>
                      <a:pt x="67090" y="531451"/>
                      <a:pt x="70168" y="531688"/>
                    </a:cubicBezTo>
                    <a:cubicBezTo>
                      <a:pt x="83853" y="532740"/>
                      <a:pt x="97566" y="529975"/>
                      <a:pt x="111265" y="529119"/>
                    </a:cubicBezTo>
                    <a:cubicBezTo>
                      <a:pt x="113833" y="528263"/>
                      <a:pt x="116367" y="527295"/>
                      <a:pt x="118970" y="526551"/>
                    </a:cubicBezTo>
                    <a:cubicBezTo>
                      <a:pt x="122364" y="525581"/>
                      <a:pt x="125999" y="525373"/>
                      <a:pt x="129244" y="523982"/>
                    </a:cubicBezTo>
                    <a:cubicBezTo>
                      <a:pt x="132081" y="522766"/>
                      <a:pt x="134189" y="520226"/>
                      <a:pt x="136950" y="518845"/>
                    </a:cubicBezTo>
                    <a:cubicBezTo>
                      <a:pt x="141074" y="516783"/>
                      <a:pt x="145580" y="515581"/>
                      <a:pt x="149793" y="513708"/>
                    </a:cubicBezTo>
                    <a:cubicBezTo>
                      <a:pt x="153292" y="512153"/>
                      <a:pt x="156743" y="510471"/>
                      <a:pt x="160067" y="508571"/>
                    </a:cubicBezTo>
                    <a:cubicBezTo>
                      <a:pt x="162747" y="507039"/>
                      <a:pt x="165011" y="504815"/>
                      <a:pt x="167772" y="503434"/>
                    </a:cubicBezTo>
                    <a:cubicBezTo>
                      <a:pt x="170194" y="502223"/>
                      <a:pt x="172909" y="501721"/>
                      <a:pt x="175478" y="500865"/>
                    </a:cubicBezTo>
                    <a:cubicBezTo>
                      <a:pt x="181731" y="482105"/>
                      <a:pt x="175362" y="484140"/>
                      <a:pt x="190889" y="488023"/>
                    </a:cubicBezTo>
                    <a:cubicBezTo>
                      <a:pt x="193458" y="491448"/>
                      <a:pt x="196471" y="494580"/>
                      <a:pt x="198595" y="498297"/>
                    </a:cubicBezTo>
                    <a:cubicBezTo>
                      <a:pt x="199938" y="500648"/>
                      <a:pt x="199472" y="503888"/>
                      <a:pt x="201163" y="506002"/>
                    </a:cubicBezTo>
                    <a:cubicBezTo>
                      <a:pt x="203092" y="508413"/>
                      <a:pt x="206300" y="509427"/>
                      <a:pt x="208869" y="511139"/>
                    </a:cubicBezTo>
                    <a:cubicBezTo>
                      <a:pt x="210581" y="513708"/>
                      <a:pt x="212625" y="516084"/>
                      <a:pt x="214006" y="518845"/>
                    </a:cubicBezTo>
                    <a:cubicBezTo>
                      <a:pt x="215217" y="521267"/>
                      <a:pt x="214660" y="524636"/>
                      <a:pt x="216575" y="526551"/>
                    </a:cubicBezTo>
                    <a:cubicBezTo>
                      <a:pt x="218489" y="528465"/>
                      <a:pt x="221792" y="528053"/>
                      <a:pt x="224280" y="529119"/>
                    </a:cubicBezTo>
                    <a:cubicBezTo>
                      <a:pt x="227800" y="530627"/>
                      <a:pt x="231035" y="532748"/>
                      <a:pt x="234555" y="534256"/>
                    </a:cubicBezTo>
                    <a:cubicBezTo>
                      <a:pt x="241471" y="537220"/>
                      <a:pt x="247557" y="537884"/>
                      <a:pt x="255103" y="539393"/>
                    </a:cubicBezTo>
                    <a:cubicBezTo>
                      <a:pt x="261096" y="538537"/>
                      <a:pt x="269564" y="541751"/>
                      <a:pt x="273083" y="536825"/>
                    </a:cubicBezTo>
                    <a:cubicBezTo>
                      <a:pt x="277122" y="531171"/>
                      <a:pt x="262870" y="514821"/>
                      <a:pt x="260240" y="511139"/>
                    </a:cubicBezTo>
                    <a:cubicBezTo>
                      <a:pt x="258446" y="508627"/>
                      <a:pt x="257513" y="505362"/>
                      <a:pt x="255103" y="503434"/>
                    </a:cubicBezTo>
                    <a:cubicBezTo>
                      <a:pt x="252989" y="501743"/>
                      <a:pt x="249966" y="501721"/>
                      <a:pt x="247397" y="500865"/>
                    </a:cubicBezTo>
                    <a:cubicBezTo>
                      <a:pt x="241794" y="484054"/>
                      <a:pt x="249576" y="500554"/>
                      <a:pt x="237123" y="490591"/>
                    </a:cubicBezTo>
                    <a:cubicBezTo>
                      <a:pt x="234712" y="488662"/>
                      <a:pt x="233698" y="485454"/>
                      <a:pt x="231986" y="482885"/>
                    </a:cubicBezTo>
                    <a:cubicBezTo>
                      <a:pt x="231130" y="478604"/>
                      <a:pt x="230476" y="474278"/>
                      <a:pt x="229417" y="470043"/>
                    </a:cubicBezTo>
                    <a:cubicBezTo>
                      <a:pt x="228092" y="464741"/>
                      <a:pt x="223117" y="457463"/>
                      <a:pt x="229417" y="452063"/>
                    </a:cubicBezTo>
                    <a:cubicBezTo>
                      <a:pt x="233529" y="448539"/>
                      <a:pt x="239692" y="448639"/>
                      <a:pt x="244829" y="446926"/>
                    </a:cubicBezTo>
                    <a:lnTo>
                      <a:pt x="252534" y="444357"/>
                    </a:lnTo>
                    <a:lnTo>
                      <a:pt x="257671" y="428946"/>
                    </a:lnTo>
                    <a:cubicBezTo>
                      <a:pt x="259318" y="424005"/>
                      <a:pt x="256366" y="418587"/>
                      <a:pt x="255103" y="413535"/>
                    </a:cubicBezTo>
                    <a:cubicBezTo>
                      <a:pt x="253790" y="408282"/>
                      <a:pt x="251678" y="403261"/>
                      <a:pt x="249966" y="398124"/>
                    </a:cubicBezTo>
                    <a:cubicBezTo>
                      <a:pt x="248850" y="394775"/>
                      <a:pt x="248253" y="391275"/>
                      <a:pt x="247397" y="387850"/>
                    </a:cubicBezTo>
                    <a:cubicBezTo>
                      <a:pt x="248253" y="380144"/>
                      <a:pt x="243912" y="369576"/>
                      <a:pt x="249966" y="364733"/>
                    </a:cubicBezTo>
                    <a:cubicBezTo>
                      <a:pt x="262358" y="354819"/>
                      <a:pt x="272124" y="368105"/>
                      <a:pt x="280788" y="372438"/>
                    </a:cubicBezTo>
                    <a:cubicBezTo>
                      <a:pt x="283210" y="373649"/>
                      <a:pt x="285925" y="374151"/>
                      <a:pt x="288494" y="375007"/>
                    </a:cubicBezTo>
                    <a:cubicBezTo>
                      <a:pt x="291062" y="377575"/>
                      <a:pt x="292786" y="381471"/>
                      <a:pt x="296199" y="382712"/>
                    </a:cubicBezTo>
                    <a:cubicBezTo>
                      <a:pt x="302686" y="385071"/>
                      <a:pt x="309887" y="384519"/>
                      <a:pt x="316748" y="385281"/>
                    </a:cubicBezTo>
                    <a:cubicBezTo>
                      <a:pt x="325300" y="386231"/>
                      <a:pt x="333871" y="386994"/>
                      <a:pt x="342433" y="387850"/>
                    </a:cubicBezTo>
                    <a:cubicBezTo>
                      <a:pt x="346854" y="389323"/>
                      <a:pt x="363291" y="395246"/>
                      <a:pt x="365550" y="392987"/>
                    </a:cubicBezTo>
                    <a:cubicBezTo>
                      <a:pt x="368577" y="389960"/>
                      <a:pt x="358993" y="387405"/>
                      <a:pt x="355276" y="385281"/>
                    </a:cubicBezTo>
                    <a:cubicBezTo>
                      <a:pt x="352925" y="383938"/>
                      <a:pt x="350059" y="383779"/>
                      <a:pt x="347570" y="382712"/>
                    </a:cubicBezTo>
                    <a:cubicBezTo>
                      <a:pt x="337272" y="378298"/>
                      <a:pt x="339233" y="377418"/>
                      <a:pt x="329590" y="375007"/>
                    </a:cubicBezTo>
                    <a:cubicBezTo>
                      <a:pt x="325355" y="373948"/>
                      <a:pt x="321010" y="373385"/>
                      <a:pt x="316748" y="372438"/>
                    </a:cubicBezTo>
                    <a:cubicBezTo>
                      <a:pt x="313302" y="371672"/>
                      <a:pt x="309899" y="370726"/>
                      <a:pt x="306474" y="369870"/>
                    </a:cubicBezTo>
                    <a:cubicBezTo>
                      <a:pt x="303905" y="368158"/>
                      <a:pt x="300697" y="367144"/>
                      <a:pt x="298768" y="364733"/>
                    </a:cubicBezTo>
                    <a:cubicBezTo>
                      <a:pt x="297076" y="362619"/>
                      <a:pt x="297266" y="359516"/>
                      <a:pt x="296199" y="357027"/>
                    </a:cubicBezTo>
                    <a:cubicBezTo>
                      <a:pt x="291498" y="346058"/>
                      <a:pt x="290732" y="346312"/>
                      <a:pt x="283357" y="336479"/>
                    </a:cubicBezTo>
                    <a:lnTo>
                      <a:pt x="273083" y="305656"/>
                    </a:lnTo>
                    <a:cubicBezTo>
                      <a:pt x="271967" y="302307"/>
                      <a:pt x="271370" y="298807"/>
                      <a:pt x="270514" y="295382"/>
                    </a:cubicBezTo>
                    <a:cubicBezTo>
                      <a:pt x="271370" y="281683"/>
                      <a:pt x="269546" y="267547"/>
                      <a:pt x="273083" y="254285"/>
                    </a:cubicBezTo>
                    <a:cubicBezTo>
                      <a:pt x="273781" y="251669"/>
                      <a:pt x="278323" y="255734"/>
                      <a:pt x="280788" y="256854"/>
                    </a:cubicBezTo>
                    <a:cubicBezTo>
                      <a:pt x="287760" y="260023"/>
                      <a:pt x="294072" y="264706"/>
                      <a:pt x="301337" y="267128"/>
                    </a:cubicBezTo>
                    <a:lnTo>
                      <a:pt x="316748" y="272265"/>
                    </a:lnTo>
                    <a:cubicBezTo>
                      <a:pt x="320173" y="274834"/>
                      <a:pt x="323305" y="277847"/>
                      <a:pt x="327022" y="279971"/>
                    </a:cubicBezTo>
                    <a:cubicBezTo>
                      <a:pt x="329373" y="281314"/>
                      <a:pt x="332193" y="281588"/>
                      <a:pt x="334728" y="282539"/>
                    </a:cubicBezTo>
                    <a:cubicBezTo>
                      <a:pt x="339045" y="284158"/>
                      <a:pt x="343228" y="286125"/>
                      <a:pt x="347570" y="287676"/>
                    </a:cubicBezTo>
                    <a:cubicBezTo>
                      <a:pt x="386640" y="301630"/>
                      <a:pt x="355380" y="288822"/>
                      <a:pt x="388667" y="303088"/>
                    </a:cubicBezTo>
                    <a:cubicBezTo>
                      <a:pt x="394660" y="302232"/>
                      <a:pt x="404733" y="306263"/>
                      <a:pt x="406647" y="300519"/>
                    </a:cubicBezTo>
                    <a:cubicBezTo>
                      <a:pt x="408359" y="295382"/>
                      <a:pt x="396263" y="297393"/>
                      <a:pt x="391235" y="295382"/>
                    </a:cubicBezTo>
                    <a:cubicBezTo>
                      <a:pt x="387680" y="293960"/>
                      <a:pt x="384480" y="291753"/>
                      <a:pt x="380961" y="290245"/>
                    </a:cubicBezTo>
                    <a:cubicBezTo>
                      <a:pt x="378473" y="289178"/>
                      <a:pt x="375678" y="288887"/>
                      <a:pt x="373256" y="287676"/>
                    </a:cubicBezTo>
                    <a:cubicBezTo>
                      <a:pt x="368791" y="285443"/>
                      <a:pt x="364647" y="282617"/>
                      <a:pt x="360413" y="279971"/>
                    </a:cubicBezTo>
                    <a:cubicBezTo>
                      <a:pt x="357795" y="278335"/>
                      <a:pt x="355544" y="276050"/>
                      <a:pt x="352707" y="274834"/>
                    </a:cubicBezTo>
                    <a:cubicBezTo>
                      <a:pt x="349462" y="273443"/>
                      <a:pt x="345827" y="273235"/>
                      <a:pt x="342433" y="272265"/>
                    </a:cubicBezTo>
                    <a:cubicBezTo>
                      <a:pt x="339830" y="271521"/>
                      <a:pt x="337296" y="270553"/>
                      <a:pt x="334728" y="269697"/>
                    </a:cubicBezTo>
                    <a:cubicBezTo>
                      <a:pt x="333015" y="267985"/>
                      <a:pt x="331481" y="266073"/>
                      <a:pt x="329590" y="264560"/>
                    </a:cubicBezTo>
                    <a:cubicBezTo>
                      <a:pt x="321292" y="257922"/>
                      <a:pt x="322952" y="261729"/>
                      <a:pt x="316748" y="254285"/>
                    </a:cubicBezTo>
                    <a:cubicBezTo>
                      <a:pt x="314007" y="250996"/>
                      <a:pt x="311530" y="247494"/>
                      <a:pt x="309042" y="244011"/>
                    </a:cubicBezTo>
                    <a:cubicBezTo>
                      <a:pt x="307248" y="241499"/>
                      <a:pt x="306088" y="238489"/>
                      <a:pt x="303905" y="236306"/>
                    </a:cubicBezTo>
                    <a:cubicBezTo>
                      <a:pt x="301722" y="234123"/>
                      <a:pt x="298768" y="232881"/>
                      <a:pt x="296199" y="231169"/>
                    </a:cubicBezTo>
                    <a:cubicBezTo>
                      <a:pt x="295343" y="228600"/>
                      <a:pt x="294842" y="225885"/>
                      <a:pt x="293631" y="223463"/>
                    </a:cubicBezTo>
                    <a:cubicBezTo>
                      <a:pt x="290055" y="216310"/>
                      <a:pt x="286470" y="213733"/>
                      <a:pt x="280788" y="208052"/>
                    </a:cubicBezTo>
                    <a:cubicBezTo>
                      <a:pt x="279932" y="204627"/>
                      <a:pt x="279610" y="201023"/>
                      <a:pt x="278220" y="197778"/>
                    </a:cubicBezTo>
                    <a:cubicBezTo>
                      <a:pt x="277004" y="194940"/>
                      <a:pt x="272334" y="193067"/>
                      <a:pt x="273083" y="190072"/>
                    </a:cubicBezTo>
                    <a:cubicBezTo>
                      <a:pt x="273739" y="187445"/>
                      <a:pt x="278220" y="188359"/>
                      <a:pt x="280788" y="187503"/>
                    </a:cubicBezTo>
                    <a:lnTo>
                      <a:pt x="321885" y="190072"/>
                    </a:lnTo>
                    <a:cubicBezTo>
                      <a:pt x="329613" y="190690"/>
                      <a:pt x="337249" y="192641"/>
                      <a:pt x="345002" y="192641"/>
                    </a:cubicBezTo>
                    <a:cubicBezTo>
                      <a:pt x="360437" y="192641"/>
                      <a:pt x="375824" y="190928"/>
                      <a:pt x="391235" y="190072"/>
                    </a:cubicBezTo>
                    <a:cubicBezTo>
                      <a:pt x="392091" y="187503"/>
                      <a:pt x="393804" y="185074"/>
                      <a:pt x="393804" y="182366"/>
                    </a:cubicBezTo>
                    <a:cubicBezTo>
                      <a:pt x="393804" y="152186"/>
                      <a:pt x="388800" y="164561"/>
                      <a:pt x="355276" y="166955"/>
                    </a:cubicBezTo>
                    <a:cubicBezTo>
                      <a:pt x="345858" y="166099"/>
                      <a:pt x="336269" y="166368"/>
                      <a:pt x="327022" y="164387"/>
                    </a:cubicBezTo>
                    <a:cubicBezTo>
                      <a:pt x="319022" y="162673"/>
                      <a:pt x="320148" y="157694"/>
                      <a:pt x="314179" y="154112"/>
                    </a:cubicBezTo>
                    <a:cubicBezTo>
                      <a:pt x="311858" y="152719"/>
                      <a:pt x="309042" y="152400"/>
                      <a:pt x="306474" y="151544"/>
                    </a:cubicBezTo>
                    <a:cubicBezTo>
                      <a:pt x="303905" y="148975"/>
                      <a:pt x="301132" y="146596"/>
                      <a:pt x="298768" y="143838"/>
                    </a:cubicBezTo>
                    <a:cubicBezTo>
                      <a:pt x="277100" y="118560"/>
                      <a:pt x="302169" y="146164"/>
                      <a:pt x="285925" y="125859"/>
                    </a:cubicBezTo>
                    <a:cubicBezTo>
                      <a:pt x="284412" y="123968"/>
                      <a:pt x="282500" y="122434"/>
                      <a:pt x="280788" y="120721"/>
                    </a:cubicBezTo>
                    <a:cubicBezTo>
                      <a:pt x="300480" y="119865"/>
                      <a:pt x="320195" y="119422"/>
                      <a:pt x="339865" y="118153"/>
                    </a:cubicBezTo>
                    <a:cubicBezTo>
                      <a:pt x="346753" y="117709"/>
                      <a:pt x="353591" y="116634"/>
                      <a:pt x="360413" y="115584"/>
                    </a:cubicBezTo>
                    <a:cubicBezTo>
                      <a:pt x="364653" y="114932"/>
                      <a:pt x="376096" y="112880"/>
                      <a:pt x="380961" y="110447"/>
                    </a:cubicBezTo>
                    <a:cubicBezTo>
                      <a:pt x="383722" y="109066"/>
                      <a:pt x="386098" y="107022"/>
                      <a:pt x="388667" y="105310"/>
                    </a:cubicBezTo>
                    <a:cubicBezTo>
                      <a:pt x="387811" y="97604"/>
                      <a:pt x="390260" y="88734"/>
                      <a:pt x="386098" y="82193"/>
                    </a:cubicBezTo>
                    <a:cubicBezTo>
                      <a:pt x="383980" y="78864"/>
                      <a:pt x="367893" y="77436"/>
                      <a:pt x="362981" y="74488"/>
                    </a:cubicBezTo>
                    <a:cubicBezTo>
                      <a:pt x="345496" y="63996"/>
                      <a:pt x="354875" y="68361"/>
                      <a:pt x="334728" y="61645"/>
                    </a:cubicBezTo>
                    <a:cubicBezTo>
                      <a:pt x="312698" y="54302"/>
                      <a:pt x="334685" y="58423"/>
                      <a:pt x="316748" y="53939"/>
                    </a:cubicBezTo>
                    <a:cubicBezTo>
                      <a:pt x="287698" y="46677"/>
                      <a:pt x="321563" y="57257"/>
                      <a:pt x="288494" y="46234"/>
                    </a:cubicBezTo>
                    <a:lnTo>
                      <a:pt x="280788" y="43665"/>
                    </a:lnTo>
                    <a:lnTo>
                      <a:pt x="273083" y="41097"/>
                    </a:lnTo>
                    <a:cubicBezTo>
                      <a:pt x="270514" y="39385"/>
                      <a:pt x="268138" y="37341"/>
                      <a:pt x="265377" y="35960"/>
                    </a:cubicBezTo>
                    <a:cubicBezTo>
                      <a:pt x="262955" y="34749"/>
                      <a:pt x="259924" y="34893"/>
                      <a:pt x="257671" y="33391"/>
                    </a:cubicBezTo>
                    <a:cubicBezTo>
                      <a:pt x="250878" y="28862"/>
                      <a:pt x="249109" y="5565"/>
                      <a:pt x="247397"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3" name="Freeform 242">
                <a:extLst>
                  <a:ext uri="{FF2B5EF4-FFF2-40B4-BE49-F238E27FC236}">
                    <a16:creationId xmlns:a16="http://schemas.microsoft.com/office/drawing/2014/main" id="{A462B456-D640-C714-C043-6F92CBE95083}"/>
                  </a:ext>
                </a:extLst>
              </p:cNvPr>
              <p:cNvSpPr/>
              <p:nvPr/>
            </p:nvSpPr>
            <p:spPr>
              <a:xfrm>
                <a:off x="2896712" y="4068067"/>
                <a:ext cx="303688" cy="744213"/>
              </a:xfrm>
              <a:custGeom>
                <a:avLst/>
                <a:gdLst>
                  <a:gd name="connsiteX0" fmla="*/ 146838 w 303688"/>
                  <a:gd name="connsiteY0" fmla="*/ 76768 h 744213"/>
                  <a:gd name="connsiteX1" fmla="*/ 146838 w 303688"/>
                  <a:gd name="connsiteY1" fmla="*/ 76768 h 744213"/>
                  <a:gd name="connsiteX2" fmla="*/ 100117 w 303688"/>
                  <a:gd name="connsiteY2" fmla="*/ 73431 h 744213"/>
                  <a:gd name="connsiteX3" fmla="*/ 90106 w 303688"/>
                  <a:gd name="connsiteY3" fmla="*/ 53407 h 744213"/>
                  <a:gd name="connsiteX4" fmla="*/ 83431 w 303688"/>
                  <a:gd name="connsiteY4" fmla="*/ 43396 h 744213"/>
                  <a:gd name="connsiteX5" fmla="*/ 80094 w 303688"/>
                  <a:gd name="connsiteY5" fmla="*/ 33384 h 744213"/>
                  <a:gd name="connsiteX6" fmla="*/ 53396 w 303688"/>
                  <a:gd name="connsiteY6" fmla="*/ 13361 h 744213"/>
                  <a:gd name="connsiteX7" fmla="*/ 30035 w 303688"/>
                  <a:gd name="connsiteY7" fmla="*/ 3349 h 744213"/>
                  <a:gd name="connsiteX8" fmla="*/ 43384 w 303688"/>
                  <a:gd name="connsiteY8" fmla="*/ 30047 h 744213"/>
                  <a:gd name="connsiteX9" fmla="*/ 40047 w 303688"/>
                  <a:gd name="connsiteY9" fmla="*/ 50070 h 744213"/>
                  <a:gd name="connsiteX10" fmla="*/ 26698 w 303688"/>
                  <a:gd name="connsiteY10" fmla="*/ 63419 h 744213"/>
                  <a:gd name="connsiteX11" fmla="*/ 20024 w 303688"/>
                  <a:gd name="connsiteY11" fmla="*/ 70094 h 744213"/>
                  <a:gd name="connsiteX12" fmla="*/ 33373 w 303688"/>
                  <a:gd name="connsiteY12" fmla="*/ 76768 h 744213"/>
                  <a:gd name="connsiteX13" fmla="*/ 53396 w 303688"/>
                  <a:gd name="connsiteY13" fmla="*/ 80105 h 744213"/>
                  <a:gd name="connsiteX14" fmla="*/ 73419 w 303688"/>
                  <a:gd name="connsiteY14" fmla="*/ 93454 h 744213"/>
                  <a:gd name="connsiteX15" fmla="*/ 86768 w 303688"/>
                  <a:gd name="connsiteY15" fmla="*/ 96791 h 744213"/>
                  <a:gd name="connsiteX16" fmla="*/ 96780 w 303688"/>
                  <a:gd name="connsiteY16" fmla="*/ 100129 h 744213"/>
                  <a:gd name="connsiteX17" fmla="*/ 113466 w 303688"/>
                  <a:gd name="connsiteY17" fmla="*/ 103466 h 744213"/>
                  <a:gd name="connsiteX18" fmla="*/ 126815 w 303688"/>
                  <a:gd name="connsiteY18" fmla="*/ 106803 h 744213"/>
                  <a:gd name="connsiteX19" fmla="*/ 153513 w 303688"/>
                  <a:gd name="connsiteY19" fmla="*/ 113478 h 744213"/>
                  <a:gd name="connsiteX20" fmla="*/ 150176 w 303688"/>
                  <a:gd name="connsiteY20" fmla="*/ 133501 h 744213"/>
                  <a:gd name="connsiteX21" fmla="*/ 146838 w 303688"/>
                  <a:gd name="connsiteY21" fmla="*/ 143513 h 744213"/>
                  <a:gd name="connsiteX22" fmla="*/ 126815 w 303688"/>
                  <a:gd name="connsiteY22" fmla="*/ 150187 h 744213"/>
                  <a:gd name="connsiteX23" fmla="*/ 126815 w 303688"/>
                  <a:gd name="connsiteY23" fmla="*/ 176885 h 744213"/>
                  <a:gd name="connsiteX24" fmla="*/ 116803 w 303688"/>
                  <a:gd name="connsiteY24" fmla="*/ 193571 h 744213"/>
                  <a:gd name="connsiteX25" fmla="*/ 106792 w 303688"/>
                  <a:gd name="connsiteY25" fmla="*/ 196908 h 744213"/>
                  <a:gd name="connsiteX26" fmla="*/ 90106 w 303688"/>
                  <a:gd name="connsiteY26" fmla="*/ 213594 h 744213"/>
                  <a:gd name="connsiteX27" fmla="*/ 80094 w 303688"/>
                  <a:gd name="connsiteY27" fmla="*/ 216932 h 744213"/>
                  <a:gd name="connsiteX28" fmla="*/ 70082 w 303688"/>
                  <a:gd name="connsiteY28" fmla="*/ 223606 h 744213"/>
                  <a:gd name="connsiteX29" fmla="*/ 56733 w 303688"/>
                  <a:gd name="connsiteY29" fmla="*/ 226943 h 744213"/>
                  <a:gd name="connsiteX30" fmla="*/ 46722 w 303688"/>
                  <a:gd name="connsiteY30" fmla="*/ 230280 h 744213"/>
                  <a:gd name="connsiteX31" fmla="*/ 23361 w 303688"/>
                  <a:gd name="connsiteY31" fmla="*/ 236955 h 744213"/>
                  <a:gd name="connsiteX32" fmla="*/ 16687 w 303688"/>
                  <a:gd name="connsiteY32" fmla="*/ 246967 h 744213"/>
                  <a:gd name="connsiteX33" fmla="*/ 10012 w 303688"/>
                  <a:gd name="connsiteY33" fmla="*/ 253641 h 744213"/>
                  <a:gd name="connsiteX34" fmla="*/ 3338 w 303688"/>
                  <a:gd name="connsiteY34" fmla="*/ 280339 h 744213"/>
                  <a:gd name="connsiteX35" fmla="*/ 6675 w 303688"/>
                  <a:gd name="connsiteY35" fmla="*/ 323723 h 744213"/>
                  <a:gd name="connsiteX36" fmla="*/ 10012 w 303688"/>
                  <a:gd name="connsiteY36" fmla="*/ 310374 h 744213"/>
                  <a:gd name="connsiteX37" fmla="*/ 26698 w 303688"/>
                  <a:gd name="connsiteY37" fmla="*/ 293688 h 744213"/>
                  <a:gd name="connsiteX38" fmla="*/ 36710 w 303688"/>
                  <a:gd name="connsiteY38" fmla="*/ 290351 h 744213"/>
                  <a:gd name="connsiteX39" fmla="*/ 70082 w 303688"/>
                  <a:gd name="connsiteY39" fmla="*/ 283676 h 744213"/>
                  <a:gd name="connsiteX40" fmla="*/ 93443 w 303688"/>
                  <a:gd name="connsiteY40" fmla="*/ 273664 h 744213"/>
                  <a:gd name="connsiteX41" fmla="*/ 103454 w 303688"/>
                  <a:gd name="connsiteY41" fmla="*/ 266990 h 744213"/>
                  <a:gd name="connsiteX42" fmla="*/ 110129 w 303688"/>
                  <a:gd name="connsiteY42" fmla="*/ 260315 h 744213"/>
                  <a:gd name="connsiteX43" fmla="*/ 113466 w 303688"/>
                  <a:gd name="connsiteY43" fmla="*/ 310374 h 744213"/>
                  <a:gd name="connsiteX44" fmla="*/ 110129 w 303688"/>
                  <a:gd name="connsiteY44" fmla="*/ 333734 h 744213"/>
                  <a:gd name="connsiteX45" fmla="*/ 70082 w 303688"/>
                  <a:gd name="connsiteY45" fmla="*/ 337072 h 744213"/>
                  <a:gd name="connsiteX46" fmla="*/ 36710 w 303688"/>
                  <a:gd name="connsiteY46" fmla="*/ 340409 h 744213"/>
                  <a:gd name="connsiteX47" fmla="*/ 26698 w 303688"/>
                  <a:gd name="connsiteY47" fmla="*/ 343746 h 744213"/>
                  <a:gd name="connsiteX48" fmla="*/ 6675 w 303688"/>
                  <a:gd name="connsiteY48" fmla="*/ 370444 h 744213"/>
                  <a:gd name="connsiteX49" fmla="*/ 0 w 303688"/>
                  <a:gd name="connsiteY49" fmla="*/ 390467 h 744213"/>
                  <a:gd name="connsiteX50" fmla="*/ 30035 w 303688"/>
                  <a:gd name="connsiteY50" fmla="*/ 403816 h 744213"/>
                  <a:gd name="connsiteX51" fmla="*/ 40047 w 303688"/>
                  <a:gd name="connsiteY51" fmla="*/ 407153 h 744213"/>
                  <a:gd name="connsiteX52" fmla="*/ 50059 w 303688"/>
                  <a:gd name="connsiteY52" fmla="*/ 410491 h 744213"/>
                  <a:gd name="connsiteX53" fmla="*/ 86768 w 303688"/>
                  <a:gd name="connsiteY53" fmla="*/ 407153 h 744213"/>
                  <a:gd name="connsiteX54" fmla="*/ 93443 w 303688"/>
                  <a:gd name="connsiteY54" fmla="*/ 400479 h 744213"/>
                  <a:gd name="connsiteX55" fmla="*/ 100117 w 303688"/>
                  <a:gd name="connsiteY55" fmla="*/ 410491 h 744213"/>
                  <a:gd name="connsiteX56" fmla="*/ 90106 w 303688"/>
                  <a:gd name="connsiteY56" fmla="*/ 417165 h 744213"/>
                  <a:gd name="connsiteX57" fmla="*/ 66745 w 303688"/>
                  <a:gd name="connsiteY57" fmla="*/ 423840 h 744213"/>
                  <a:gd name="connsiteX58" fmla="*/ 60070 w 303688"/>
                  <a:gd name="connsiteY58" fmla="*/ 430514 h 744213"/>
                  <a:gd name="connsiteX59" fmla="*/ 56733 w 303688"/>
                  <a:gd name="connsiteY59" fmla="*/ 440526 h 744213"/>
                  <a:gd name="connsiteX60" fmla="*/ 63408 w 303688"/>
                  <a:gd name="connsiteY60" fmla="*/ 447200 h 744213"/>
                  <a:gd name="connsiteX61" fmla="*/ 86768 w 303688"/>
                  <a:gd name="connsiteY61" fmla="*/ 453875 h 744213"/>
                  <a:gd name="connsiteX62" fmla="*/ 96780 w 303688"/>
                  <a:gd name="connsiteY62" fmla="*/ 460549 h 744213"/>
                  <a:gd name="connsiteX63" fmla="*/ 100117 w 303688"/>
                  <a:gd name="connsiteY63" fmla="*/ 483910 h 744213"/>
                  <a:gd name="connsiteX64" fmla="*/ 90106 w 303688"/>
                  <a:gd name="connsiteY64" fmla="*/ 487247 h 744213"/>
                  <a:gd name="connsiteX65" fmla="*/ 63408 w 303688"/>
                  <a:gd name="connsiteY65" fmla="*/ 480572 h 744213"/>
                  <a:gd name="connsiteX66" fmla="*/ 43384 w 303688"/>
                  <a:gd name="connsiteY66" fmla="*/ 467224 h 744213"/>
                  <a:gd name="connsiteX67" fmla="*/ 23361 w 303688"/>
                  <a:gd name="connsiteY67" fmla="*/ 460549 h 744213"/>
                  <a:gd name="connsiteX68" fmla="*/ 3338 w 303688"/>
                  <a:gd name="connsiteY68" fmla="*/ 463886 h 744213"/>
                  <a:gd name="connsiteX69" fmla="*/ 6675 w 303688"/>
                  <a:gd name="connsiteY69" fmla="*/ 483910 h 744213"/>
                  <a:gd name="connsiteX70" fmla="*/ 10012 w 303688"/>
                  <a:gd name="connsiteY70" fmla="*/ 493921 h 744213"/>
                  <a:gd name="connsiteX71" fmla="*/ 16687 w 303688"/>
                  <a:gd name="connsiteY71" fmla="*/ 500596 h 744213"/>
                  <a:gd name="connsiteX72" fmla="*/ 40047 w 303688"/>
                  <a:gd name="connsiteY72" fmla="*/ 510607 h 744213"/>
                  <a:gd name="connsiteX73" fmla="*/ 46722 w 303688"/>
                  <a:gd name="connsiteY73" fmla="*/ 517282 h 744213"/>
                  <a:gd name="connsiteX74" fmla="*/ 83431 w 303688"/>
                  <a:gd name="connsiteY74" fmla="*/ 523956 h 744213"/>
                  <a:gd name="connsiteX75" fmla="*/ 96780 w 303688"/>
                  <a:gd name="connsiteY75" fmla="*/ 527294 h 744213"/>
                  <a:gd name="connsiteX76" fmla="*/ 130152 w 303688"/>
                  <a:gd name="connsiteY76" fmla="*/ 533968 h 744213"/>
                  <a:gd name="connsiteX77" fmla="*/ 133489 w 303688"/>
                  <a:gd name="connsiteY77" fmla="*/ 543980 h 744213"/>
                  <a:gd name="connsiteX78" fmla="*/ 130152 w 303688"/>
                  <a:gd name="connsiteY78" fmla="*/ 564003 h 744213"/>
                  <a:gd name="connsiteX79" fmla="*/ 120141 w 303688"/>
                  <a:gd name="connsiteY79" fmla="*/ 567340 h 744213"/>
                  <a:gd name="connsiteX80" fmla="*/ 113466 w 303688"/>
                  <a:gd name="connsiteY80" fmla="*/ 574015 h 744213"/>
                  <a:gd name="connsiteX81" fmla="*/ 103454 w 303688"/>
                  <a:gd name="connsiteY81" fmla="*/ 580689 h 744213"/>
                  <a:gd name="connsiteX82" fmla="*/ 96780 w 303688"/>
                  <a:gd name="connsiteY82" fmla="*/ 587364 h 744213"/>
                  <a:gd name="connsiteX83" fmla="*/ 86768 w 303688"/>
                  <a:gd name="connsiteY83" fmla="*/ 590701 h 744213"/>
                  <a:gd name="connsiteX84" fmla="*/ 60070 w 303688"/>
                  <a:gd name="connsiteY84" fmla="*/ 610724 h 744213"/>
                  <a:gd name="connsiteX85" fmla="*/ 56733 w 303688"/>
                  <a:gd name="connsiteY85" fmla="*/ 644097 h 744213"/>
                  <a:gd name="connsiteX86" fmla="*/ 70082 w 303688"/>
                  <a:gd name="connsiteY86" fmla="*/ 647434 h 744213"/>
                  <a:gd name="connsiteX87" fmla="*/ 90106 w 303688"/>
                  <a:gd name="connsiteY87" fmla="*/ 644097 h 744213"/>
                  <a:gd name="connsiteX88" fmla="*/ 130152 w 303688"/>
                  <a:gd name="connsiteY88" fmla="*/ 637422 h 744213"/>
                  <a:gd name="connsiteX89" fmla="*/ 150176 w 303688"/>
                  <a:gd name="connsiteY89" fmla="*/ 657445 h 744213"/>
                  <a:gd name="connsiteX90" fmla="*/ 146838 w 303688"/>
                  <a:gd name="connsiteY90" fmla="*/ 677469 h 744213"/>
                  <a:gd name="connsiteX91" fmla="*/ 136827 w 303688"/>
                  <a:gd name="connsiteY91" fmla="*/ 684143 h 744213"/>
                  <a:gd name="connsiteX92" fmla="*/ 60070 w 303688"/>
                  <a:gd name="connsiteY92" fmla="*/ 684143 h 744213"/>
                  <a:gd name="connsiteX93" fmla="*/ 53396 w 303688"/>
                  <a:gd name="connsiteY93" fmla="*/ 690818 h 744213"/>
                  <a:gd name="connsiteX94" fmla="*/ 53396 w 303688"/>
                  <a:gd name="connsiteY94" fmla="*/ 724190 h 744213"/>
                  <a:gd name="connsiteX95" fmla="*/ 76757 w 303688"/>
                  <a:gd name="connsiteY95" fmla="*/ 737539 h 744213"/>
                  <a:gd name="connsiteX96" fmla="*/ 103454 w 303688"/>
                  <a:gd name="connsiteY96" fmla="*/ 744213 h 744213"/>
                  <a:gd name="connsiteX97" fmla="*/ 133489 w 303688"/>
                  <a:gd name="connsiteY97" fmla="*/ 734202 h 744213"/>
                  <a:gd name="connsiteX98" fmla="*/ 153513 w 303688"/>
                  <a:gd name="connsiteY98" fmla="*/ 727527 h 744213"/>
                  <a:gd name="connsiteX99" fmla="*/ 173536 w 303688"/>
                  <a:gd name="connsiteY99" fmla="*/ 730864 h 744213"/>
                  <a:gd name="connsiteX100" fmla="*/ 183548 w 303688"/>
                  <a:gd name="connsiteY100" fmla="*/ 734202 h 744213"/>
                  <a:gd name="connsiteX101" fmla="*/ 210246 w 303688"/>
                  <a:gd name="connsiteY101" fmla="*/ 740876 h 744213"/>
                  <a:gd name="connsiteX102" fmla="*/ 223595 w 303688"/>
                  <a:gd name="connsiteY102" fmla="*/ 744213 h 744213"/>
                  <a:gd name="connsiteX103" fmla="*/ 226932 w 303688"/>
                  <a:gd name="connsiteY103" fmla="*/ 734202 h 744213"/>
                  <a:gd name="connsiteX104" fmla="*/ 206908 w 303688"/>
                  <a:gd name="connsiteY104" fmla="*/ 720853 h 744213"/>
                  <a:gd name="connsiteX105" fmla="*/ 183548 w 303688"/>
                  <a:gd name="connsiteY105" fmla="*/ 687480 h 744213"/>
                  <a:gd name="connsiteX106" fmla="*/ 176873 w 303688"/>
                  <a:gd name="connsiteY106" fmla="*/ 677469 h 744213"/>
                  <a:gd name="connsiteX107" fmla="*/ 173536 w 303688"/>
                  <a:gd name="connsiteY107" fmla="*/ 664120 h 744213"/>
                  <a:gd name="connsiteX108" fmla="*/ 166862 w 303688"/>
                  <a:gd name="connsiteY108" fmla="*/ 657445 h 744213"/>
                  <a:gd name="connsiteX109" fmla="*/ 186885 w 303688"/>
                  <a:gd name="connsiteY109" fmla="*/ 650771 h 744213"/>
                  <a:gd name="connsiteX110" fmla="*/ 183548 w 303688"/>
                  <a:gd name="connsiteY110" fmla="*/ 637422 h 744213"/>
                  <a:gd name="connsiteX111" fmla="*/ 176873 w 303688"/>
                  <a:gd name="connsiteY111" fmla="*/ 630748 h 744213"/>
                  <a:gd name="connsiteX112" fmla="*/ 166862 w 303688"/>
                  <a:gd name="connsiteY112" fmla="*/ 604050 h 744213"/>
                  <a:gd name="connsiteX113" fmla="*/ 170199 w 303688"/>
                  <a:gd name="connsiteY113" fmla="*/ 574015 h 744213"/>
                  <a:gd name="connsiteX114" fmla="*/ 180211 w 303688"/>
                  <a:gd name="connsiteY114" fmla="*/ 570678 h 744213"/>
                  <a:gd name="connsiteX115" fmla="*/ 186885 w 303688"/>
                  <a:gd name="connsiteY115" fmla="*/ 564003 h 744213"/>
                  <a:gd name="connsiteX116" fmla="*/ 190222 w 303688"/>
                  <a:gd name="connsiteY116" fmla="*/ 553991 h 744213"/>
                  <a:gd name="connsiteX117" fmla="*/ 213583 w 303688"/>
                  <a:gd name="connsiteY117" fmla="*/ 543980 h 744213"/>
                  <a:gd name="connsiteX118" fmla="*/ 226932 w 303688"/>
                  <a:gd name="connsiteY118" fmla="*/ 530631 h 744213"/>
                  <a:gd name="connsiteX119" fmla="*/ 220257 w 303688"/>
                  <a:gd name="connsiteY119" fmla="*/ 523956 h 744213"/>
                  <a:gd name="connsiteX120" fmla="*/ 196897 w 303688"/>
                  <a:gd name="connsiteY120" fmla="*/ 510607 h 744213"/>
                  <a:gd name="connsiteX121" fmla="*/ 190222 w 303688"/>
                  <a:gd name="connsiteY121" fmla="*/ 500596 h 744213"/>
                  <a:gd name="connsiteX122" fmla="*/ 183548 w 303688"/>
                  <a:gd name="connsiteY122" fmla="*/ 480572 h 744213"/>
                  <a:gd name="connsiteX123" fmla="*/ 176873 w 303688"/>
                  <a:gd name="connsiteY123" fmla="*/ 470561 h 744213"/>
                  <a:gd name="connsiteX124" fmla="*/ 173536 w 303688"/>
                  <a:gd name="connsiteY124" fmla="*/ 457212 h 744213"/>
                  <a:gd name="connsiteX125" fmla="*/ 166862 w 303688"/>
                  <a:gd name="connsiteY125" fmla="*/ 450537 h 744213"/>
                  <a:gd name="connsiteX126" fmla="*/ 160187 w 303688"/>
                  <a:gd name="connsiteY126" fmla="*/ 430514 h 744213"/>
                  <a:gd name="connsiteX127" fmla="*/ 156850 w 303688"/>
                  <a:gd name="connsiteY127" fmla="*/ 420502 h 744213"/>
                  <a:gd name="connsiteX128" fmla="*/ 150176 w 303688"/>
                  <a:gd name="connsiteY128" fmla="*/ 410491 h 744213"/>
                  <a:gd name="connsiteX129" fmla="*/ 180211 w 303688"/>
                  <a:gd name="connsiteY129" fmla="*/ 410491 h 744213"/>
                  <a:gd name="connsiteX130" fmla="*/ 200234 w 303688"/>
                  <a:gd name="connsiteY130" fmla="*/ 417165 h 744213"/>
                  <a:gd name="connsiteX131" fmla="*/ 220257 w 303688"/>
                  <a:gd name="connsiteY131" fmla="*/ 433851 h 744213"/>
                  <a:gd name="connsiteX132" fmla="*/ 230269 w 303688"/>
                  <a:gd name="connsiteY132" fmla="*/ 437188 h 744213"/>
                  <a:gd name="connsiteX133" fmla="*/ 256967 w 303688"/>
                  <a:gd name="connsiteY133" fmla="*/ 447200 h 744213"/>
                  <a:gd name="connsiteX134" fmla="*/ 270316 w 303688"/>
                  <a:gd name="connsiteY134" fmla="*/ 443863 h 744213"/>
                  <a:gd name="connsiteX135" fmla="*/ 260304 w 303688"/>
                  <a:gd name="connsiteY135" fmla="*/ 437188 h 744213"/>
                  <a:gd name="connsiteX136" fmla="*/ 233606 w 303688"/>
                  <a:gd name="connsiteY136" fmla="*/ 410491 h 744213"/>
                  <a:gd name="connsiteX137" fmla="*/ 203571 w 303688"/>
                  <a:gd name="connsiteY137" fmla="*/ 400479 h 744213"/>
                  <a:gd name="connsiteX138" fmla="*/ 186885 w 303688"/>
                  <a:gd name="connsiteY138" fmla="*/ 393805 h 744213"/>
                  <a:gd name="connsiteX139" fmla="*/ 166862 w 303688"/>
                  <a:gd name="connsiteY139" fmla="*/ 380456 h 744213"/>
                  <a:gd name="connsiteX140" fmla="*/ 173536 w 303688"/>
                  <a:gd name="connsiteY140" fmla="*/ 363769 h 744213"/>
                  <a:gd name="connsiteX141" fmla="*/ 193560 w 303688"/>
                  <a:gd name="connsiteY141" fmla="*/ 357095 h 744213"/>
                  <a:gd name="connsiteX142" fmla="*/ 250292 w 303688"/>
                  <a:gd name="connsiteY142" fmla="*/ 363769 h 744213"/>
                  <a:gd name="connsiteX143" fmla="*/ 270316 w 303688"/>
                  <a:gd name="connsiteY143" fmla="*/ 370444 h 744213"/>
                  <a:gd name="connsiteX144" fmla="*/ 280327 w 303688"/>
                  <a:gd name="connsiteY144" fmla="*/ 373781 h 744213"/>
                  <a:gd name="connsiteX145" fmla="*/ 287002 w 303688"/>
                  <a:gd name="connsiteY145" fmla="*/ 367107 h 744213"/>
                  <a:gd name="connsiteX146" fmla="*/ 260304 w 303688"/>
                  <a:gd name="connsiteY146" fmla="*/ 360432 h 744213"/>
                  <a:gd name="connsiteX147" fmla="*/ 250292 w 303688"/>
                  <a:gd name="connsiteY147" fmla="*/ 357095 h 744213"/>
                  <a:gd name="connsiteX148" fmla="*/ 216920 w 303688"/>
                  <a:gd name="connsiteY148" fmla="*/ 340409 h 744213"/>
                  <a:gd name="connsiteX149" fmla="*/ 206908 w 303688"/>
                  <a:gd name="connsiteY149" fmla="*/ 337072 h 744213"/>
                  <a:gd name="connsiteX150" fmla="*/ 196897 w 303688"/>
                  <a:gd name="connsiteY150" fmla="*/ 327060 h 744213"/>
                  <a:gd name="connsiteX151" fmla="*/ 193560 w 303688"/>
                  <a:gd name="connsiteY151" fmla="*/ 317048 h 744213"/>
                  <a:gd name="connsiteX152" fmla="*/ 183548 w 303688"/>
                  <a:gd name="connsiteY152" fmla="*/ 310374 h 744213"/>
                  <a:gd name="connsiteX153" fmla="*/ 176873 w 303688"/>
                  <a:gd name="connsiteY153" fmla="*/ 300362 h 744213"/>
                  <a:gd name="connsiteX154" fmla="*/ 173536 w 303688"/>
                  <a:gd name="connsiteY154" fmla="*/ 290351 h 744213"/>
                  <a:gd name="connsiteX155" fmla="*/ 163524 w 303688"/>
                  <a:gd name="connsiteY155" fmla="*/ 287013 h 744213"/>
                  <a:gd name="connsiteX156" fmla="*/ 153513 w 303688"/>
                  <a:gd name="connsiteY156" fmla="*/ 273664 h 744213"/>
                  <a:gd name="connsiteX157" fmla="*/ 150176 w 303688"/>
                  <a:gd name="connsiteY157" fmla="*/ 263653 h 744213"/>
                  <a:gd name="connsiteX158" fmla="*/ 163524 w 303688"/>
                  <a:gd name="connsiteY158" fmla="*/ 256978 h 744213"/>
                  <a:gd name="connsiteX159" fmla="*/ 180211 w 303688"/>
                  <a:gd name="connsiteY159" fmla="*/ 253641 h 744213"/>
                  <a:gd name="connsiteX160" fmla="*/ 213583 w 303688"/>
                  <a:gd name="connsiteY160" fmla="*/ 246967 h 744213"/>
                  <a:gd name="connsiteX161" fmla="*/ 266979 w 303688"/>
                  <a:gd name="connsiteY161" fmla="*/ 250304 h 744213"/>
                  <a:gd name="connsiteX162" fmla="*/ 293676 w 303688"/>
                  <a:gd name="connsiteY162" fmla="*/ 253641 h 744213"/>
                  <a:gd name="connsiteX163" fmla="*/ 303688 w 303688"/>
                  <a:gd name="connsiteY163" fmla="*/ 256978 h 744213"/>
                  <a:gd name="connsiteX164" fmla="*/ 276990 w 303688"/>
                  <a:gd name="connsiteY164" fmla="*/ 240292 h 744213"/>
                  <a:gd name="connsiteX165" fmla="*/ 250292 w 303688"/>
                  <a:gd name="connsiteY165" fmla="*/ 226943 h 744213"/>
                  <a:gd name="connsiteX166" fmla="*/ 236943 w 303688"/>
                  <a:gd name="connsiteY166" fmla="*/ 216932 h 744213"/>
                  <a:gd name="connsiteX167" fmla="*/ 230269 w 303688"/>
                  <a:gd name="connsiteY167" fmla="*/ 210257 h 744213"/>
                  <a:gd name="connsiteX168" fmla="*/ 193560 w 303688"/>
                  <a:gd name="connsiteY168" fmla="*/ 200245 h 744213"/>
                  <a:gd name="connsiteX169" fmla="*/ 180211 w 303688"/>
                  <a:gd name="connsiteY169" fmla="*/ 190234 h 744213"/>
                  <a:gd name="connsiteX170" fmla="*/ 176873 w 303688"/>
                  <a:gd name="connsiteY170" fmla="*/ 126826 h 744213"/>
                  <a:gd name="connsiteX171" fmla="*/ 186885 w 303688"/>
                  <a:gd name="connsiteY171" fmla="*/ 123489 h 744213"/>
                  <a:gd name="connsiteX172" fmla="*/ 246955 w 303688"/>
                  <a:gd name="connsiteY172" fmla="*/ 126826 h 744213"/>
                  <a:gd name="connsiteX173" fmla="*/ 280327 w 303688"/>
                  <a:gd name="connsiteY173" fmla="*/ 126826 h 744213"/>
                  <a:gd name="connsiteX174" fmla="*/ 270316 w 303688"/>
                  <a:gd name="connsiteY174" fmla="*/ 116815 h 744213"/>
                  <a:gd name="connsiteX175" fmla="*/ 233606 w 303688"/>
                  <a:gd name="connsiteY175" fmla="*/ 110140 h 744213"/>
                  <a:gd name="connsiteX176" fmla="*/ 223595 w 303688"/>
                  <a:gd name="connsiteY176" fmla="*/ 103466 h 744213"/>
                  <a:gd name="connsiteX177" fmla="*/ 216920 w 303688"/>
                  <a:gd name="connsiteY177" fmla="*/ 96791 h 744213"/>
                  <a:gd name="connsiteX178" fmla="*/ 156850 w 303688"/>
                  <a:gd name="connsiteY178" fmla="*/ 86780 h 744213"/>
                  <a:gd name="connsiteX179" fmla="*/ 146838 w 303688"/>
                  <a:gd name="connsiteY179" fmla="*/ 70094 h 744213"/>
                  <a:gd name="connsiteX180" fmla="*/ 143501 w 303688"/>
                  <a:gd name="connsiteY180" fmla="*/ 60082 h 744213"/>
                  <a:gd name="connsiteX181" fmla="*/ 146838 w 303688"/>
                  <a:gd name="connsiteY181" fmla="*/ 76768 h 74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303688" h="744213">
                    <a:moveTo>
                      <a:pt x="146838" y="76768"/>
                    </a:moveTo>
                    <a:lnTo>
                      <a:pt x="146838" y="76768"/>
                    </a:lnTo>
                    <a:cubicBezTo>
                      <a:pt x="131264" y="75656"/>
                      <a:pt x="115463" y="76308"/>
                      <a:pt x="100117" y="73431"/>
                    </a:cubicBezTo>
                    <a:cubicBezTo>
                      <a:pt x="91771" y="71866"/>
                      <a:pt x="91917" y="57631"/>
                      <a:pt x="90106" y="53407"/>
                    </a:cubicBezTo>
                    <a:cubicBezTo>
                      <a:pt x="88526" y="49721"/>
                      <a:pt x="85656" y="46733"/>
                      <a:pt x="83431" y="43396"/>
                    </a:cubicBezTo>
                    <a:cubicBezTo>
                      <a:pt x="82319" y="40059"/>
                      <a:pt x="82139" y="36247"/>
                      <a:pt x="80094" y="33384"/>
                    </a:cubicBezTo>
                    <a:cubicBezTo>
                      <a:pt x="70724" y="20265"/>
                      <a:pt x="66447" y="19886"/>
                      <a:pt x="53396" y="13361"/>
                    </a:cubicBezTo>
                    <a:cubicBezTo>
                      <a:pt x="37560" y="-2475"/>
                      <a:pt x="46017" y="-1978"/>
                      <a:pt x="30035" y="3349"/>
                    </a:cubicBezTo>
                    <a:cubicBezTo>
                      <a:pt x="37705" y="26357"/>
                      <a:pt x="31736" y="18397"/>
                      <a:pt x="43384" y="30047"/>
                    </a:cubicBezTo>
                    <a:cubicBezTo>
                      <a:pt x="42272" y="36721"/>
                      <a:pt x="43073" y="44018"/>
                      <a:pt x="40047" y="50070"/>
                    </a:cubicBezTo>
                    <a:cubicBezTo>
                      <a:pt x="37233" y="55698"/>
                      <a:pt x="31148" y="58969"/>
                      <a:pt x="26698" y="63419"/>
                    </a:cubicBezTo>
                    <a:lnTo>
                      <a:pt x="20024" y="70094"/>
                    </a:lnTo>
                    <a:cubicBezTo>
                      <a:pt x="24474" y="72319"/>
                      <a:pt x="28608" y="75339"/>
                      <a:pt x="33373" y="76768"/>
                    </a:cubicBezTo>
                    <a:cubicBezTo>
                      <a:pt x="39854" y="78712"/>
                      <a:pt x="47150" y="77503"/>
                      <a:pt x="53396" y="80105"/>
                    </a:cubicBezTo>
                    <a:cubicBezTo>
                      <a:pt x="60801" y="83190"/>
                      <a:pt x="66745" y="89004"/>
                      <a:pt x="73419" y="93454"/>
                    </a:cubicBezTo>
                    <a:cubicBezTo>
                      <a:pt x="77235" y="95998"/>
                      <a:pt x="82358" y="95531"/>
                      <a:pt x="86768" y="96791"/>
                    </a:cubicBezTo>
                    <a:cubicBezTo>
                      <a:pt x="90151" y="97758"/>
                      <a:pt x="93367" y="99276"/>
                      <a:pt x="96780" y="100129"/>
                    </a:cubicBezTo>
                    <a:cubicBezTo>
                      <a:pt x="102283" y="101505"/>
                      <a:pt x="107929" y="102236"/>
                      <a:pt x="113466" y="103466"/>
                    </a:cubicBezTo>
                    <a:cubicBezTo>
                      <a:pt x="117943" y="104461"/>
                      <a:pt x="122338" y="105808"/>
                      <a:pt x="126815" y="106803"/>
                    </a:cubicBezTo>
                    <a:cubicBezTo>
                      <a:pt x="150974" y="112171"/>
                      <a:pt x="135625" y="107514"/>
                      <a:pt x="153513" y="113478"/>
                    </a:cubicBezTo>
                    <a:cubicBezTo>
                      <a:pt x="152401" y="120152"/>
                      <a:pt x="151644" y="126896"/>
                      <a:pt x="150176" y="133501"/>
                    </a:cubicBezTo>
                    <a:cubicBezTo>
                      <a:pt x="149413" y="136935"/>
                      <a:pt x="149701" y="141468"/>
                      <a:pt x="146838" y="143513"/>
                    </a:cubicBezTo>
                    <a:cubicBezTo>
                      <a:pt x="141113" y="147602"/>
                      <a:pt x="126815" y="150187"/>
                      <a:pt x="126815" y="150187"/>
                    </a:cubicBezTo>
                    <a:cubicBezTo>
                      <a:pt x="113654" y="169931"/>
                      <a:pt x="123378" y="149385"/>
                      <a:pt x="126815" y="176885"/>
                    </a:cubicBezTo>
                    <a:cubicBezTo>
                      <a:pt x="127548" y="182747"/>
                      <a:pt x="121436" y="190791"/>
                      <a:pt x="116803" y="193571"/>
                    </a:cubicBezTo>
                    <a:cubicBezTo>
                      <a:pt x="113787" y="195381"/>
                      <a:pt x="110129" y="195796"/>
                      <a:pt x="106792" y="196908"/>
                    </a:cubicBezTo>
                    <a:lnTo>
                      <a:pt x="90106" y="213594"/>
                    </a:lnTo>
                    <a:cubicBezTo>
                      <a:pt x="87618" y="216082"/>
                      <a:pt x="83241" y="215359"/>
                      <a:pt x="80094" y="216932"/>
                    </a:cubicBezTo>
                    <a:cubicBezTo>
                      <a:pt x="76507" y="218726"/>
                      <a:pt x="73769" y="222026"/>
                      <a:pt x="70082" y="223606"/>
                    </a:cubicBezTo>
                    <a:cubicBezTo>
                      <a:pt x="65866" y="225413"/>
                      <a:pt x="61143" y="225683"/>
                      <a:pt x="56733" y="226943"/>
                    </a:cubicBezTo>
                    <a:cubicBezTo>
                      <a:pt x="53351" y="227909"/>
                      <a:pt x="50104" y="229314"/>
                      <a:pt x="46722" y="230280"/>
                    </a:cubicBezTo>
                    <a:cubicBezTo>
                      <a:pt x="17381" y="238664"/>
                      <a:pt x="47372" y="228952"/>
                      <a:pt x="23361" y="236955"/>
                    </a:cubicBezTo>
                    <a:cubicBezTo>
                      <a:pt x="21136" y="240292"/>
                      <a:pt x="19193" y="243835"/>
                      <a:pt x="16687" y="246967"/>
                    </a:cubicBezTo>
                    <a:cubicBezTo>
                      <a:pt x="14721" y="249424"/>
                      <a:pt x="11631" y="250943"/>
                      <a:pt x="10012" y="253641"/>
                    </a:cubicBezTo>
                    <a:cubicBezTo>
                      <a:pt x="6934" y="258771"/>
                      <a:pt x="4055" y="276752"/>
                      <a:pt x="3338" y="280339"/>
                    </a:cubicBezTo>
                    <a:cubicBezTo>
                      <a:pt x="4450" y="294800"/>
                      <a:pt x="3529" y="309564"/>
                      <a:pt x="6675" y="323723"/>
                    </a:cubicBezTo>
                    <a:cubicBezTo>
                      <a:pt x="7670" y="328200"/>
                      <a:pt x="7468" y="314190"/>
                      <a:pt x="10012" y="310374"/>
                    </a:cubicBezTo>
                    <a:cubicBezTo>
                      <a:pt x="14375" y="303829"/>
                      <a:pt x="19236" y="296175"/>
                      <a:pt x="26698" y="293688"/>
                    </a:cubicBezTo>
                    <a:cubicBezTo>
                      <a:pt x="30035" y="292576"/>
                      <a:pt x="33276" y="291114"/>
                      <a:pt x="36710" y="290351"/>
                    </a:cubicBezTo>
                    <a:cubicBezTo>
                      <a:pt x="66208" y="283795"/>
                      <a:pt x="46813" y="290324"/>
                      <a:pt x="70082" y="283676"/>
                    </a:cubicBezTo>
                    <a:cubicBezTo>
                      <a:pt x="79444" y="281001"/>
                      <a:pt x="84541" y="278751"/>
                      <a:pt x="93443" y="273664"/>
                    </a:cubicBezTo>
                    <a:cubicBezTo>
                      <a:pt x="96925" y="271674"/>
                      <a:pt x="100322" y="269495"/>
                      <a:pt x="103454" y="266990"/>
                    </a:cubicBezTo>
                    <a:cubicBezTo>
                      <a:pt x="105911" y="265024"/>
                      <a:pt x="107904" y="262540"/>
                      <a:pt x="110129" y="260315"/>
                    </a:cubicBezTo>
                    <a:cubicBezTo>
                      <a:pt x="126846" y="277035"/>
                      <a:pt x="118020" y="264829"/>
                      <a:pt x="113466" y="310374"/>
                    </a:cubicBezTo>
                    <a:cubicBezTo>
                      <a:pt x="112683" y="318201"/>
                      <a:pt x="116828" y="329612"/>
                      <a:pt x="110129" y="333734"/>
                    </a:cubicBezTo>
                    <a:cubicBezTo>
                      <a:pt x="98721" y="340754"/>
                      <a:pt x="83422" y="335859"/>
                      <a:pt x="70082" y="337072"/>
                    </a:cubicBezTo>
                    <a:lnTo>
                      <a:pt x="36710" y="340409"/>
                    </a:lnTo>
                    <a:cubicBezTo>
                      <a:pt x="33373" y="341521"/>
                      <a:pt x="29714" y="341936"/>
                      <a:pt x="26698" y="343746"/>
                    </a:cubicBezTo>
                    <a:cubicBezTo>
                      <a:pt x="19841" y="347860"/>
                      <a:pt x="7775" y="368794"/>
                      <a:pt x="6675" y="370444"/>
                    </a:cubicBezTo>
                    <a:cubicBezTo>
                      <a:pt x="2772" y="376298"/>
                      <a:pt x="0" y="390467"/>
                      <a:pt x="0" y="390467"/>
                    </a:cubicBezTo>
                    <a:cubicBezTo>
                      <a:pt x="15865" y="401044"/>
                      <a:pt x="6207" y="395874"/>
                      <a:pt x="30035" y="403816"/>
                    </a:cubicBezTo>
                    <a:lnTo>
                      <a:pt x="40047" y="407153"/>
                    </a:lnTo>
                    <a:lnTo>
                      <a:pt x="50059" y="410491"/>
                    </a:lnTo>
                    <a:cubicBezTo>
                      <a:pt x="62295" y="409378"/>
                      <a:pt x="74796" y="409916"/>
                      <a:pt x="86768" y="407153"/>
                    </a:cubicBezTo>
                    <a:cubicBezTo>
                      <a:pt x="89834" y="406445"/>
                      <a:pt x="90391" y="399716"/>
                      <a:pt x="93443" y="400479"/>
                    </a:cubicBezTo>
                    <a:cubicBezTo>
                      <a:pt x="97334" y="401452"/>
                      <a:pt x="97892" y="407154"/>
                      <a:pt x="100117" y="410491"/>
                    </a:cubicBezTo>
                    <a:cubicBezTo>
                      <a:pt x="96780" y="412716"/>
                      <a:pt x="93693" y="415371"/>
                      <a:pt x="90106" y="417165"/>
                    </a:cubicBezTo>
                    <a:cubicBezTo>
                      <a:pt x="85322" y="419557"/>
                      <a:pt x="71017" y="422772"/>
                      <a:pt x="66745" y="423840"/>
                    </a:cubicBezTo>
                    <a:cubicBezTo>
                      <a:pt x="64520" y="426065"/>
                      <a:pt x="61689" y="427816"/>
                      <a:pt x="60070" y="430514"/>
                    </a:cubicBezTo>
                    <a:cubicBezTo>
                      <a:pt x="58260" y="433530"/>
                      <a:pt x="56043" y="437077"/>
                      <a:pt x="56733" y="440526"/>
                    </a:cubicBezTo>
                    <a:cubicBezTo>
                      <a:pt x="57350" y="443611"/>
                      <a:pt x="60710" y="445581"/>
                      <a:pt x="63408" y="447200"/>
                    </a:cubicBezTo>
                    <a:cubicBezTo>
                      <a:pt x="66826" y="449251"/>
                      <a:pt x="84277" y="453252"/>
                      <a:pt x="86768" y="453875"/>
                    </a:cubicBezTo>
                    <a:cubicBezTo>
                      <a:pt x="90105" y="456100"/>
                      <a:pt x="93944" y="457713"/>
                      <a:pt x="96780" y="460549"/>
                    </a:cubicBezTo>
                    <a:cubicBezTo>
                      <a:pt x="103441" y="467210"/>
                      <a:pt x="107351" y="474867"/>
                      <a:pt x="100117" y="483910"/>
                    </a:cubicBezTo>
                    <a:cubicBezTo>
                      <a:pt x="97920" y="486657"/>
                      <a:pt x="93443" y="486135"/>
                      <a:pt x="90106" y="487247"/>
                    </a:cubicBezTo>
                    <a:cubicBezTo>
                      <a:pt x="86511" y="486528"/>
                      <a:pt x="68543" y="483653"/>
                      <a:pt x="63408" y="480572"/>
                    </a:cubicBezTo>
                    <a:cubicBezTo>
                      <a:pt x="37948" y="465296"/>
                      <a:pt x="83686" y="483345"/>
                      <a:pt x="43384" y="467224"/>
                    </a:cubicBezTo>
                    <a:cubicBezTo>
                      <a:pt x="36852" y="464611"/>
                      <a:pt x="23361" y="460549"/>
                      <a:pt x="23361" y="460549"/>
                    </a:cubicBezTo>
                    <a:cubicBezTo>
                      <a:pt x="16687" y="461661"/>
                      <a:pt x="7271" y="458380"/>
                      <a:pt x="3338" y="463886"/>
                    </a:cubicBezTo>
                    <a:cubicBezTo>
                      <a:pt x="-595" y="469392"/>
                      <a:pt x="5207" y="477304"/>
                      <a:pt x="6675" y="483910"/>
                    </a:cubicBezTo>
                    <a:cubicBezTo>
                      <a:pt x="7438" y="487344"/>
                      <a:pt x="8202" y="490905"/>
                      <a:pt x="10012" y="493921"/>
                    </a:cubicBezTo>
                    <a:cubicBezTo>
                      <a:pt x="11631" y="496619"/>
                      <a:pt x="14069" y="498851"/>
                      <a:pt x="16687" y="500596"/>
                    </a:cubicBezTo>
                    <a:cubicBezTo>
                      <a:pt x="24935" y="506095"/>
                      <a:pt x="31148" y="507641"/>
                      <a:pt x="40047" y="510607"/>
                    </a:cubicBezTo>
                    <a:cubicBezTo>
                      <a:pt x="42272" y="512832"/>
                      <a:pt x="44024" y="515663"/>
                      <a:pt x="46722" y="517282"/>
                    </a:cubicBezTo>
                    <a:cubicBezTo>
                      <a:pt x="54844" y="522156"/>
                      <a:pt x="79752" y="523496"/>
                      <a:pt x="83431" y="523956"/>
                    </a:cubicBezTo>
                    <a:cubicBezTo>
                      <a:pt x="87881" y="525069"/>
                      <a:pt x="92295" y="526333"/>
                      <a:pt x="96780" y="527294"/>
                    </a:cubicBezTo>
                    <a:cubicBezTo>
                      <a:pt x="107872" y="529671"/>
                      <a:pt x="119825" y="529274"/>
                      <a:pt x="130152" y="533968"/>
                    </a:cubicBezTo>
                    <a:cubicBezTo>
                      <a:pt x="133355" y="535424"/>
                      <a:pt x="132377" y="540643"/>
                      <a:pt x="133489" y="543980"/>
                    </a:cubicBezTo>
                    <a:cubicBezTo>
                      <a:pt x="132377" y="550654"/>
                      <a:pt x="133509" y="558128"/>
                      <a:pt x="130152" y="564003"/>
                    </a:cubicBezTo>
                    <a:cubicBezTo>
                      <a:pt x="128407" y="567057"/>
                      <a:pt x="123157" y="565530"/>
                      <a:pt x="120141" y="567340"/>
                    </a:cubicBezTo>
                    <a:cubicBezTo>
                      <a:pt x="117443" y="568959"/>
                      <a:pt x="115923" y="572049"/>
                      <a:pt x="113466" y="574015"/>
                    </a:cubicBezTo>
                    <a:cubicBezTo>
                      <a:pt x="110334" y="576520"/>
                      <a:pt x="106586" y="578183"/>
                      <a:pt x="103454" y="580689"/>
                    </a:cubicBezTo>
                    <a:cubicBezTo>
                      <a:pt x="100997" y="582655"/>
                      <a:pt x="99478" y="585745"/>
                      <a:pt x="96780" y="587364"/>
                    </a:cubicBezTo>
                    <a:cubicBezTo>
                      <a:pt x="93764" y="589174"/>
                      <a:pt x="90105" y="589589"/>
                      <a:pt x="86768" y="590701"/>
                    </a:cubicBezTo>
                    <a:cubicBezTo>
                      <a:pt x="67595" y="609874"/>
                      <a:pt x="77544" y="604900"/>
                      <a:pt x="60070" y="610724"/>
                    </a:cubicBezTo>
                    <a:cubicBezTo>
                      <a:pt x="49950" y="620845"/>
                      <a:pt x="44752" y="622532"/>
                      <a:pt x="56733" y="644097"/>
                    </a:cubicBezTo>
                    <a:cubicBezTo>
                      <a:pt x="58960" y="648106"/>
                      <a:pt x="65632" y="646322"/>
                      <a:pt x="70082" y="647434"/>
                    </a:cubicBezTo>
                    <a:cubicBezTo>
                      <a:pt x="76757" y="646322"/>
                      <a:pt x="83399" y="644991"/>
                      <a:pt x="90106" y="644097"/>
                    </a:cubicBezTo>
                    <a:cubicBezTo>
                      <a:pt x="127360" y="639129"/>
                      <a:pt x="109285" y="644378"/>
                      <a:pt x="130152" y="637422"/>
                    </a:cubicBezTo>
                    <a:cubicBezTo>
                      <a:pt x="134404" y="640611"/>
                      <a:pt x="149289" y="649462"/>
                      <a:pt x="150176" y="657445"/>
                    </a:cubicBezTo>
                    <a:cubicBezTo>
                      <a:pt x="150923" y="664170"/>
                      <a:pt x="149864" y="671417"/>
                      <a:pt x="146838" y="677469"/>
                    </a:cubicBezTo>
                    <a:cubicBezTo>
                      <a:pt x="145044" y="681056"/>
                      <a:pt x="140164" y="681918"/>
                      <a:pt x="136827" y="684143"/>
                    </a:cubicBezTo>
                    <a:cubicBezTo>
                      <a:pt x="131778" y="683863"/>
                      <a:pt x="79257" y="675920"/>
                      <a:pt x="60070" y="684143"/>
                    </a:cubicBezTo>
                    <a:cubicBezTo>
                      <a:pt x="57178" y="685382"/>
                      <a:pt x="55621" y="688593"/>
                      <a:pt x="53396" y="690818"/>
                    </a:cubicBezTo>
                    <a:cubicBezTo>
                      <a:pt x="49123" y="703637"/>
                      <a:pt x="46092" y="707756"/>
                      <a:pt x="53396" y="724190"/>
                    </a:cubicBezTo>
                    <a:cubicBezTo>
                      <a:pt x="54669" y="727054"/>
                      <a:pt x="75795" y="737218"/>
                      <a:pt x="76757" y="737539"/>
                    </a:cubicBezTo>
                    <a:cubicBezTo>
                      <a:pt x="85459" y="740440"/>
                      <a:pt x="103454" y="744213"/>
                      <a:pt x="103454" y="744213"/>
                    </a:cubicBezTo>
                    <a:cubicBezTo>
                      <a:pt x="135520" y="737801"/>
                      <a:pt x="105859" y="745254"/>
                      <a:pt x="133489" y="734202"/>
                    </a:cubicBezTo>
                    <a:cubicBezTo>
                      <a:pt x="140022" y="731589"/>
                      <a:pt x="153513" y="727527"/>
                      <a:pt x="153513" y="727527"/>
                    </a:cubicBezTo>
                    <a:cubicBezTo>
                      <a:pt x="160187" y="728639"/>
                      <a:pt x="166931" y="729396"/>
                      <a:pt x="173536" y="730864"/>
                    </a:cubicBezTo>
                    <a:cubicBezTo>
                      <a:pt x="176970" y="731627"/>
                      <a:pt x="180154" y="733276"/>
                      <a:pt x="183548" y="734202"/>
                    </a:cubicBezTo>
                    <a:cubicBezTo>
                      <a:pt x="192398" y="736616"/>
                      <a:pt x="201347" y="738651"/>
                      <a:pt x="210246" y="740876"/>
                    </a:cubicBezTo>
                    <a:lnTo>
                      <a:pt x="223595" y="744213"/>
                    </a:lnTo>
                    <a:cubicBezTo>
                      <a:pt x="224707" y="740876"/>
                      <a:pt x="228044" y="737539"/>
                      <a:pt x="226932" y="734202"/>
                    </a:cubicBezTo>
                    <a:cubicBezTo>
                      <a:pt x="223807" y="724827"/>
                      <a:pt x="214411" y="723354"/>
                      <a:pt x="206908" y="720853"/>
                    </a:cubicBezTo>
                    <a:cubicBezTo>
                      <a:pt x="192078" y="701078"/>
                      <a:pt x="199991" y="712143"/>
                      <a:pt x="183548" y="687480"/>
                    </a:cubicBezTo>
                    <a:lnTo>
                      <a:pt x="176873" y="677469"/>
                    </a:lnTo>
                    <a:cubicBezTo>
                      <a:pt x="175761" y="673019"/>
                      <a:pt x="175587" y="668222"/>
                      <a:pt x="173536" y="664120"/>
                    </a:cubicBezTo>
                    <a:cubicBezTo>
                      <a:pt x="172129" y="661306"/>
                      <a:pt x="164637" y="659670"/>
                      <a:pt x="166862" y="657445"/>
                    </a:cubicBezTo>
                    <a:cubicBezTo>
                      <a:pt x="171837" y="652470"/>
                      <a:pt x="186885" y="650771"/>
                      <a:pt x="186885" y="650771"/>
                    </a:cubicBezTo>
                    <a:cubicBezTo>
                      <a:pt x="185773" y="646321"/>
                      <a:pt x="185599" y="641524"/>
                      <a:pt x="183548" y="637422"/>
                    </a:cubicBezTo>
                    <a:cubicBezTo>
                      <a:pt x="182141" y="634608"/>
                      <a:pt x="178112" y="633640"/>
                      <a:pt x="176873" y="630748"/>
                    </a:cubicBezTo>
                    <a:cubicBezTo>
                      <a:pt x="159551" y="590330"/>
                      <a:pt x="186014" y="632778"/>
                      <a:pt x="166862" y="604050"/>
                    </a:cubicBezTo>
                    <a:cubicBezTo>
                      <a:pt x="164689" y="588844"/>
                      <a:pt x="157317" y="581743"/>
                      <a:pt x="170199" y="574015"/>
                    </a:cubicBezTo>
                    <a:cubicBezTo>
                      <a:pt x="173216" y="572205"/>
                      <a:pt x="176874" y="571790"/>
                      <a:pt x="180211" y="570678"/>
                    </a:cubicBezTo>
                    <a:cubicBezTo>
                      <a:pt x="182436" y="568453"/>
                      <a:pt x="185266" y="566701"/>
                      <a:pt x="186885" y="564003"/>
                    </a:cubicBezTo>
                    <a:cubicBezTo>
                      <a:pt x="188695" y="560986"/>
                      <a:pt x="187735" y="556478"/>
                      <a:pt x="190222" y="553991"/>
                    </a:cubicBezTo>
                    <a:cubicBezTo>
                      <a:pt x="194346" y="549867"/>
                      <a:pt x="207600" y="545974"/>
                      <a:pt x="213583" y="543980"/>
                    </a:cubicBezTo>
                    <a:lnTo>
                      <a:pt x="226932" y="530631"/>
                    </a:lnTo>
                    <a:cubicBezTo>
                      <a:pt x="229157" y="528406"/>
                      <a:pt x="222714" y="525922"/>
                      <a:pt x="220257" y="523956"/>
                    </a:cubicBezTo>
                    <a:cubicBezTo>
                      <a:pt x="212397" y="517668"/>
                      <a:pt x="206030" y="515174"/>
                      <a:pt x="196897" y="510607"/>
                    </a:cubicBezTo>
                    <a:cubicBezTo>
                      <a:pt x="194672" y="507270"/>
                      <a:pt x="191851" y="504261"/>
                      <a:pt x="190222" y="500596"/>
                    </a:cubicBezTo>
                    <a:cubicBezTo>
                      <a:pt x="187365" y="494167"/>
                      <a:pt x="187451" y="486426"/>
                      <a:pt x="183548" y="480572"/>
                    </a:cubicBezTo>
                    <a:lnTo>
                      <a:pt x="176873" y="470561"/>
                    </a:lnTo>
                    <a:cubicBezTo>
                      <a:pt x="175761" y="466111"/>
                      <a:pt x="175587" y="461314"/>
                      <a:pt x="173536" y="457212"/>
                    </a:cubicBezTo>
                    <a:cubicBezTo>
                      <a:pt x="172129" y="454398"/>
                      <a:pt x="168269" y="453351"/>
                      <a:pt x="166862" y="450537"/>
                    </a:cubicBezTo>
                    <a:cubicBezTo>
                      <a:pt x="163716" y="444244"/>
                      <a:pt x="162412" y="437188"/>
                      <a:pt x="160187" y="430514"/>
                    </a:cubicBezTo>
                    <a:cubicBezTo>
                      <a:pt x="159075" y="427177"/>
                      <a:pt x="158801" y="423429"/>
                      <a:pt x="156850" y="420502"/>
                    </a:cubicBezTo>
                    <a:lnTo>
                      <a:pt x="150176" y="410491"/>
                    </a:lnTo>
                    <a:cubicBezTo>
                      <a:pt x="166645" y="406372"/>
                      <a:pt x="161972" y="405517"/>
                      <a:pt x="180211" y="410491"/>
                    </a:cubicBezTo>
                    <a:cubicBezTo>
                      <a:pt x="186998" y="412342"/>
                      <a:pt x="200234" y="417165"/>
                      <a:pt x="200234" y="417165"/>
                    </a:cubicBezTo>
                    <a:cubicBezTo>
                      <a:pt x="207614" y="424545"/>
                      <a:pt x="210965" y="429205"/>
                      <a:pt x="220257" y="433851"/>
                    </a:cubicBezTo>
                    <a:cubicBezTo>
                      <a:pt x="223403" y="435424"/>
                      <a:pt x="226932" y="436076"/>
                      <a:pt x="230269" y="437188"/>
                    </a:cubicBezTo>
                    <a:cubicBezTo>
                      <a:pt x="240627" y="444093"/>
                      <a:pt x="242533" y="447200"/>
                      <a:pt x="256967" y="447200"/>
                    </a:cubicBezTo>
                    <a:cubicBezTo>
                      <a:pt x="261554" y="447200"/>
                      <a:pt x="265866" y="444975"/>
                      <a:pt x="270316" y="443863"/>
                    </a:cubicBezTo>
                    <a:cubicBezTo>
                      <a:pt x="266979" y="441638"/>
                      <a:pt x="263302" y="439853"/>
                      <a:pt x="260304" y="437188"/>
                    </a:cubicBezTo>
                    <a:cubicBezTo>
                      <a:pt x="250898" y="428827"/>
                      <a:pt x="242506" y="419389"/>
                      <a:pt x="233606" y="410491"/>
                    </a:cubicBezTo>
                    <a:cubicBezTo>
                      <a:pt x="233604" y="410489"/>
                      <a:pt x="208578" y="402148"/>
                      <a:pt x="203571" y="400479"/>
                    </a:cubicBezTo>
                    <a:cubicBezTo>
                      <a:pt x="197888" y="398585"/>
                      <a:pt x="192144" y="396674"/>
                      <a:pt x="186885" y="393805"/>
                    </a:cubicBezTo>
                    <a:cubicBezTo>
                      <a:pt x="179843" y="389964"/>
                      <a:pt x="166862" y="380456"/>
                      <a:pt x="166862" y="380456"/>
                    </a:cubicBezTo>
                    <a:cubicBezTo>
                      <a:pt x="169087" y="374894"/>
                      <a:pt x="169028" y="367714"/>
                      <a:pt x="173536" y="363769"/>
                    </a:cubicBezTo>
                    <a:cubicBezTo>
                      <a:pt x="178831" y="359136"/>
                      <a:pt x="193560" y="357095"/>
                      <a:pt x="193560" y="357095"/>
                    </a:cubicBezTo>
                    <a:cubicBezTo>
                      <a:pt x="222074" y="359288"/>
                      <a:pt x="229021" y="357388"/>
                      <a:pt x="250292" y="363769"/>
                    </a:cubicBezTo>
                    <a:cubicBezTo>
                      <a:pt x="257031" y="365791"/>
                      <a:pt x="263641" y="368219"/>
                      <a:pt x="270316" y="370444"/>
                    </a:cubicBezTo>
                    <a:lnTo>
                      <a:pt x="280327" y="373781"/>
                    </a:lnTo>
                    <a:cubicBezTo>
                      <a:pt x="282552" y="371556"/>
                      <a:pt x="289620" y="368852"/>
                      <a:pt x="287002" y="367107"/>
                    </a:cubicBezTo>
                    <a:cubicBezTo>
                      <a:pt x="279369" y="362019"/>
                      <a:pt x="269007" y="363333"/>
                      <a:pt x="260304" y="360432"/>
                    </a:cubicBezTo>
                    <a:lnTo>
                      <a:pt x="250292" y="357095"/>
                    </a:lnTo>
                    <a:cubicBezTo>
                      <a:pt x="231315" y="342862"/>
                      <a:pt x="242219" y="348842"/>
                      <a:pt x="216920" y="340409"/>
                    </a:cubicBezTo>
                    <a:lnTo>
                      <a:pt x="206908" y="337072"/>
                    </a:lnTo>
                    <a:cubicBezTo>
                      <a:pt x="203571" y="333735"/>
                      <a:pt x="199515" y="330987"/>
                      <a:pt x="196897" y="327060"/>
                    </a:cubicBezTo>
                    <a:cubicBezTo>
                      <a:pt x="194946" y="324133"/>
                      <a:pt x="195758" y="319795"/>
                      <a:pt x="193560" y="317048"/>
                    </a:cubicBezTo>
                    <a:cubicBezTo>
                      <a:pt x="191054" y="313916"/>
                      <a:pt x="186885" y="312599"/>
                      <a:pt x="183548" y="310374"/>
                    </a:cubicBezTo>
                    <a:cubicBezTo>
                      <a:pt x="181323" y="307037"/>
                      <a:pt x="178667" y="303950"/>
                      <a:pt x="176873" y="300362"/>
                    </a:cubicBezTo>
                    <a:cubicBezTo>
                      <a:pt x="175300" y="297216"/>
                      <a:pt x="176023" y="292838"/>
                      <a:pt x="173536" y="290351"/>
                    </a:cubicBezTo>
                    <a:cubicBezTo>
                      <a:pt x="171048" y="287863"/>
                      <a:pt x="166861" y="288126"/>
                      <a:pt x="163524" y="287013"/>
                    </a:cubicBezTo>
                    <a:cubicBezTo>
                      <a:pt x="160187" y="282563"/>
                      <a:pt x="156272" y="278493"/>
                      <a:pt x="153513" y="273664"/>
                    </a:cubicBezTo>
                    <a:cubicBezTo>
                      <a:pt x="151768" y="270610"/>
                      <a:pt x="148366" y="266669"/>
                      <a:pt x="150176" y="263653"/>
                    </a:cubicBezTo>
                    <a:cubicBezTo>
                      <a:pt x="152735" y="259387"/>
                      <a:pt x="158805" y="258551"/>
                      <a:pt x="163524" y="256978"/>
                    </a:cubicBezTo>
                    <a:cubicBezTo>
                      <a:pt x="168905" y="255184"/>
                      <a:pt x="174674" y="254871"/>
                      <a:pt x="180211" y="253641"/>
                    </a:cubicBezTo>
                    <a:cubicBezTo>
                      <a:pt x="210085" y="247003"/>
                      <a:pt x="174342" y="253507"/>
                      <a:pt x="213583" y="246967"/>
                    </a:cubicBezTo>
                    <a:cubicBezTo>
                      <a:pt x="231382" y="248079"/>
                      <a:pt x="249207" y="248823"/>
                      <a:pt x="266979" y="250304"/>
                    </a:cubicBezTo>
                    <a:cubicBezTo>
                      <a:pt x="275916" y="251049"/>
                      <a:pt x="284852" y="252037"/>
                      <a:pt x="293676" y="253641"/>
                    </a:cubicBezTo>
                    <a:cubicBezTo>
                      <a:pt x="297137" y="254270"/>
                      <a:pt x="303688" y="256978"/>
                      <a:pt x="303688" y="256978"/>
                    </a:cubicBezTo>
                    <a:cubicBezTo>
                      <a:pt x="280504" y="239591"/>
                      <a:pt x="300551" y="253382"/>
                      <a:pt x="276990" y="240292"/>
                    </a:cubicBezTo>
                    <a:cubicBezTo>
                      <a:pt x="253349" y="227157"/>
                      <a:pt x="268594" y="233043"/>
                      <a:pt x="250292" y="226943"/>
                    </a:cubicBezTo>
                    <a:cubicBezTo>
                      <a:pt x="245842" y="223606"/>
                      <a:pt x="241216" y="220493"/>
                      <a:pt x="236943" y="216932"/>
                    </a:cubicBezTo>
                    <a:cubicBezTo>
                      <a:pt x="234526" y="214918"/>
                      <a:pt x="233083" y="211664"/>
                      <a:pt x="230269" y="210257"/>
                    </a:cubicBezTo>
                    <a:cubicBezTo>
                      <a:pt x="218983" y="204614"/>
                      <a:pt x="205762" y="202686"/>
                      <a:pt x="193560" y="200245"/>
                    </a:cubicBezTo>
                    <a:cubicBezTo>
                      <a:pt x="189110" y="196908"/>
                      <a:pt x="184144" y="194167"/>
                      <a:pt x="180211" y="190234"/>
                    </a:cubicBezTo>
                    <a:cubicBezTo>
                      <a:pt x="163872" y="173895"/>
                      <a:pt x="172271" y="146382"/>
                      <a:pt x="176873" y="126826"/>
                    </a:cubicBezTo>
                    <a:cubicBezTo>
                      <a:pt x="177679" y="123402"/>
                      <a:pt x="183548" y="124601"/>
                      <a:pt x="186885" y="123489"/>
                    </a:cubicBezTo>
                    <a:cubicBezTo>
                      <a:pt x="206908" y="124601"/>
                      <a:pt x="226970" y="125160"/>
                      <a:pt x="246955" y="126826"/>
                    </a:cubicBezTo>
                    <a:cubicBezTo>
                      <a:pt x="277640" y="129383"/>
                      <a:pt x="256255" y="132846"/>
                      <a:pt x="280327" y="126826"/>
                    </a:cubicBezTo>
                    <a:cubicBezTo>
                      <a:pt x="276990" y="123489"/>
                      <a:pt x="274751" y="118428"/>
                      <a:pt x="270316" y="116815"/>
                    </a:cubicBezTo>
                    <a:cubicBezTo>
                      <a:pt x="244991" y="107606"/>
                      <a:pt x="250218" y="118447"/>
                      <a:pt x="233606" y="110140"/>
                    </a:cubicBezTo>
                    <a:cubicBezTo>
                      <a:pt x="230019" y="108346"/>
                      <a:pt x="226727" y="105971"/>
                      <a:pt x="223595" y="103466"/>
                    </a:cubicBezTo>
                    <a:cubicBezTo>
                      <a:pt x="221138" y="101500"/>
                      <a:pt x="219973" y="97554"/>
                      <a:pt x="216920" y="96791"/>
                    </a:cubicBezTo>
                    <a:cubicBezTo>
                      <a:pt x="197227" y="91868"/>
                      <a:pt x="156850" y="86780"/>
                      <a:pt x="156850" y="86780"/>
                    </a:cubicBezTo>
                    <a:cubicBezTo>
                      <a:pt x="147397" y="58417"/>
                      <a:pt x="160581" y="92999"/>
                      <a:pt x="146838" y="70094"/>
                    </a:cubicBezTo>
                    <a:cubicBezTo>
                      <a:pt x="145028" y="67078"/>
                      <a:pt x="145988" y="62569"/>
                      <a:pt x="143501" y="60082"/>
                    </a:cubicBezTo>
                    <a:cubicBezTo>
                      <a:pt x="136628" y="53209"/>
                      <a:pt x="146282" y="73987"/>
                      <a:pt x="146838" y="76768"/>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 name="Group 2">
              <a:extLst>
                <a:ext uri="{FF2B5EF4-FFF2-40B4-BE49-F238E27FC236}">
                  <a16:creationId xmlns:a16="http://schemas.microsoft.com/office/drawing/2014/main" id="{508E309B-60B1-F113-D90D-948DE4844EA0}"/>
                </a:ext>
              </a:extLst>
            </p:cNvPr>
            <p:cNvGrpSpPr/>
            <p:nvPr/>
          </p:nvGrpSpPr>
          <p:grpSpPr>
            <a:xfrm>
              <a:off x="1012131" y="3692471"/>
              <a:ext cx="7661605" cy="2329535"/>
              <a:chOff x="1012131" y="3692471"/>
              <a:chExt cx="7661605" cy="2329535"/>
            </a:xfrm>
          </p:grpSpPr>
          <p:sp>
            <p:nvSpPr>
              <p:cNvPr id="38" name="Freeform 37">
                <a:extLst>
                  <a:ext uri="{FF2B5EF4-FFF2-40B4-BE49-F238E27FC236}">
                    <a16:creationId xmlns:a16="http://schemas.microsoft.com/office/drawing/2014/main" id="{2F0BDC8A-EE5B-8BE6-5263-E804E902525F}"/>
                  </a:ext>
                </a:extLst>
              </p:cNvPr>
              <p:cNvSpPr/>
              <p:nvPr/>
            </p:nvSpPr>
            <p:spPr>
              <a:xfrm>
                <a:off x="6752185" y="5909659"/>
                <a:ext cx="95832" cy="95833"/>
              </a:xfrm>
              <a:custGeom>
                <a:avLst/>
                <a:gdLst>
                  <a:gd name="connsiteX0" fmla="*/ 0 w 95832"/>
                  <a:gd name="connsiteY0" fmla="*/ 15972 h 95833"/>
                  <a:gd name="connsiteX1" fmla="*/ 0 w 95832"/>
                  <a:gd name="connsiteY1" fmla="*/ 95833 h 95833"/>
                  <a:gd name="connsiteX2" fmla="*/ 95832 w 95832"/>
                  <a:gd name="connsiteY2" fmla="*/ 95833 h 95833"/>
                  <a:gd name="connsiteX3" fmla="*/ 75867 w 95832"/>
                  <a:gd name="connsiteY3" fmla="*/ 0 h 95833"/>
                  <a:gd name="connsiteX4" fmla="*/ 0 w 95832"/>
                  <a:gd name="connsiteY4" fmla="*/ 15972 h 95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32" h="95833">
                    <a:moveTo>
                      <a:pt x="0" y="15972"/>
                    </a:moveTo>
                    <a:lnTo>
                      <a:pt x="0" y="95833"/>
                    </a:lnTo>
                    <a:lnTo>
                      <a:pt x="95832" y="95833"/>
                    </a:lnTo>
                    <a:lnTo>
                      <a:pt x="75867" y="0"/>
                    </a:lnTo>
                    <a:lnTo>
                      <a:pt x="0" y="15972"/>
                    </a:lnTo>
                    <a:close/>
                  </a:path>
                </a:pathLst>
              </a:custGeom>
              <a:solidFill>
                <a:srgbClr val="993300">
                  <a:alpha val="74902"/>
                </a:srgbClr>
              </a:solidFill>
              <a:ln w="9525">
                <a:solidFill>
                  <a:srgbClr val="CC66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Freeform 41">
                <a:extLst>
                  <a:ext uri="{FF2B5EF4-FFF2-40B4-BE49-F238E27FC236}">
                    <a16:creationId xmlns:a16="http://schemas.microsoft.com/office/drawing/2014/main" id="{DB33B705-1DD5-0726-D99E-8E5376DA4C72}"/>
                  </a:ext>
                </a:extLst>
              </p:cNvPr>
              <p:cNvSpPr/>
              <p:nvPr/>
            </p:nvSpPr>
            <p:spPr>
              <a:xfrm>
                <a:off x="5941603" y="5997506"/>
                <a:ext cx="19966" cy="0"/>
              </a:xfrm>
              <a:custGeom>
                <a:avLst/>
                <a:gdLst>
                  <a:gd name="connsiteX0" fmla="*/ 0 w 19966"/>
                  <a:gd name="connsiteY0" fmla="*/ 0 h 0"/>
                  <a:gd name="connsiteX1" fmla="*/ 19966 w 19966"/>
                  <a:gd name="connsiteY1" fmla="*/ 0 h 0"/>
                  <a:gd name="connsiteX2" fmla="*/ 0 w 19966"/>
                  <a:gd name="connsiteY2" fmla="*/ 0 h 0"/>
                </a:gdLst>
                <a:ahLst/>
                <a:cxnLst>
                  <a:cxn ang="0">
                    <a:pos x="connsiteX0" y="connsiteY0"/>
                  </a:cxn>
                  <a:cxn ang="0">
                    <a:pos x="connsiteX1" y="connsiteY1"/>
                  </a:cxn>
                  <a:cxn ang="0">
                    <a:pos x="connsiteX2" y="connsiteY2"/>
                  </a:cxn>
                </a:cxnLst>
                <a:rect l="l" t="t" r="r" b="b"/>
                <a:pathLst>
                  <a:path w="19966">
                    <a:moveTo>
                      <a:pt x="0" y="0"/>
                    </a:moveTo>
                    <a:lnTo>
                      <a:pt x="19966" y="0"/>
                    </a:lnTo>
                    <a:lnTo>
                      <a:pt x="0" y="0"/>
                    </a:lnTo>
                    <a:close/>
                  </a:path>
                </a:pathLst>
              </a:custGeom>
              <a:solidFill>
                <a:srgbClr val="993300">
                  <a:alpha val="60000"/>
                </a:srgbClr>
              </a:solidFill>
              <a:ln w="9525">
                <a:solidFill>
                  <a:srgbClr val="CC66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2" name="Group 61">
                <a:extLst>
                  <a:ext uri="{FF2B5EF4-FFF2-40B4-BE49-F238E27FC236}">
                    <a16:creationId xmlns:a16="http://schemas.microsoft.com/office/drawing/2014/main" id="{E54B3BBD-6E69-78C7-BF26-13B05F252653}"/>
                  </a:ext>
                </a:extLst>
              </p:cNvPr>
              <p:cNvGrpSpPr/>
              <p:nvPr/>
            </p:nvGrpSpPr>
            <p:grpSpPr>
              <a:xfrm>
                <a:off x="2629374" y="4788172"/>
                <a:ext cx="136591" cy="1229944"/>
                <a:chOff x="2629374" y="4792063"/>
                <a:chExt cx="136591" cy="1194068"/>
              </a:xfrm>
            </p:grpSpPr>
            <p:cxnSp>
              <p:nvCxnSpPr>
                <p:cNvPr id="75" name="Straight Connector 74">
                  <a:extLst>
                    <a:ext uri="{FF2B5EF4-FFF2-40B4-BE49-F238E27FC236}">
                      <a16:creationId xmlns:a16="http://schemas.microsoft.com/office/drawing/2014/main" id="{5A25D262-6D87-54E6-2910-F11D78103A51}"/>
                    </a:ext>
                  </a:extLst>
                </p:cNvPr>
                <p:cNvCxnSpPr/>
                <p:nvPr/>
              </p:nvCxnSpPr>
              <p:spPr>
                <a:xfrm flipH="1" flipV="1">
                  <a:off x="2694263" y="5304279"/>
                  <a:ext cx="14510" cy="681852"/>
                </a:xfrm>
                <a:prstGeom prst="line">
                  <a:avLst/>
                </a:prstGeom>
                <a:ln w="12700">
                  <a:solidFill>
                    <a:srgbClr val="CC6600"/>
                  </a:solidFill>
                </a:ln>
              </p:spPr>
              <p:style>
                <a:lnRef idx="1">
                  <a:schemeClr val="accent1"/>
                </a:lnRef>
                <a:fillRef idx="0">
                  <a:schemeClr val="accent1"/>
                </a:fillRef>
                <a:effectRef idx="0">
                  <a:schemeClr val="accent1"/>
                </a:effectRef>
                <a:fontRef idx="minor">
                  <a:schemeClr val="tx1"/>
                </a:fontRef>
              </p:style>
            </p:cxnSp>
            <p:sp>
              <p:nvSpPr>
                <p:cNvPr id="51" name="Freeform 50">
                  <a:extLst>
                    <a:ext uri="{FF2B5EF4-FFF2-40B4-BE49-F238E27FC236}">
                      <a16:creationId xmlns:a16="http://schemas.microsoft.com/office/drawing/2014/main" id="{4E6AC968-1CFF-A254-E284-765B935E6B0C}"/>
                    </a:ext>
                  </a:extLst>
                </p:cNvPr>
                <p:cNvSpPr/>
                <p:nvPr/>
              </p:nvSpPr>
              <p:spPr>
                <a:xfrm>
                  <a:off x="2629374" y="4792063"/>
                  <a:ext cx="136591" cy="713308"/>
                </a:xfrm>
                <a:custGeom>
                  <a:avLst/>
                  <a:gdLst>
                    <a:gd name="connsiteX0" fmla="*/ 75884 w 136591"/>
                    <a:gd name="connsiteY0" fmla="*/ 0 h 713308"/>
                    <a:gd name="connsiteX1" fmla="*/ 64502 w 136591"/>
                    <a:gd name="connsiteY1" fmla="*/ 60707 h 713308"/>
                    <a:gd name="connsiteX2" fmla="*/ 18971 w 136591"/>
                    <a:gd name="connsiteY2" fmla="*/ 136591 h 713308"/>
                    <a:gd name="connsiteX3" fmla="*/ 68296 w 136591"/>
                    <a:gd name="connsiteY3" fmla="*/ 136591 h 713308"/>
                    <a:gd name="connsiteX4" fmla="*/ 60707 w 136591"/>
                    <a:gd name="connsiteY4" fmla="*/ 170739 h 713308"/>
                    <a:gd name="connsiteX5" fmla="*/ 30354 w 136591"/>
                    <a:gd name="connsiteY5" fmla="*/ 201092 h 713308"/>
                    <a:gd name="connsiteX6" fmla="*/ 18971 w 136591"/>
                    <a:gd name="connsiteY6" fmla="*/ 254211 h 713308"/>
                    <a:gd name="connsiteX7" fmla="*/ 75884 w 136591"/>
                    <a:gd name="connsiteY7" fmla="*/ 239034 h 713308"/>
                    <a:gd name="connsiteX8" fmla="*/ 68296 w 136591"/>
                    <a:gd name="connsiteY8" fmla="*/ 276976 h 713308"/>
                    <a:gd name="connsiteX9" fmla="*/ 22765 w 136591"/>
                    <a:gd name="connsiteY9" fmla="*/ 318712 h 713308"/>
                    <a:gd name="connsiteX10" fmla="*/ 60707 w 136591"/>
                    <a:gd name="connsiteY10" fmla="*/ 333889 h 713308"/>
                    <a:gd name="connsiteX11" fmla="*/ 15177 w 136591"/>
                    <a:gd name="connsiteY11" fmla="*/ 371831 h 713308"/>
                    <a:gd name="connsiteX12" fmla="*/ 37942 w 136591"/>
                    <a:gd name="connsiteY12" fmla="*/ 421155 h 713308"/>
                    <a:gd name="connsiteX13" fmla="*/ 37942 w 136591"/>
                    <a:gd name="connsiteY13" fmla="*/ 421155 h 713308"/>
                    <a:gd name="connsiteX14" fmla="*/ 18971 w 136591"/>
                    <a:gd name="connsiteY14" fmla="*/ 489451 h 713308"/>
                    <a:gd name="connsiteX15" fmla="*/ 3794 w 136591"/>
                    <a:gd name="connsiteY15" fmla="*/ 538775 h 713308"/>
                    <a:gd name="connsiteX16" fmla="*/ 45531 w 136591"/>
                    <a:gd name="connsiteY16" fmla="*/ 531187 h 713308"/>
                    <a:gd name="connsiteX17" fmla="*/ 41736 w 136591"/>
                    <a:gd name="connsiteY17" fmla="*/ 588100 h 713308"/>
                    <a:gd name="connsiteX18" fmla="*/ 7589 w 136591"/>
                    <a:gd name="connsiteY18" fmla="*/ 629836 h 713308"/>
                    <a:gd name="connsiteX19" fmla="*/ 0 w 136591"/>
                    <a:gd name="connsiteY19" fmla="*/ 713308 h 713308"/>
                    <a:gd name="connsiteX20" fmla="*/ 72090 w 136591"/>
                    <a:gd name="connsiteY20" fmla="*/ 641218 h 713308"/>
                    <a:gd name="connsiteX21" fmla="*/ 125209 w 136591"/>
                    <a:gd name="connsiteY21" fmla="*/ 656395 h 713308"/>
                    <a:gd name="connsiteX22" fmla="*/ 98649 w 136591"/>
                    <a:gd name="connsiteY22" fmla="*/ 588100 h 713308"/>
                    <a:gd name="connsiteX23" fmla="*/ 49325 w 136591"/>
                    <a:gd name="connsiteY23" fmla="*/ 512216 h 713308"/>
                    <a:gd name="connsiteX24" fmla="*/ 132797 w 136591"/>
                    <a:gd name="connsiteY24" fmla="*/ 531187 h 713308"/>
                    <a:gd name="connsiteX25" fmla="*/ 106238 w 136591"/>
                    <a:gd name="connsiteY25" fmla="*/ 447715 h 713308"/>
                    <a:gd name="connsiteX26" fmla="*/ 91061 w 136591"/>
                    <a:gd name="connsiteY26" fmla="*/ 417361 h 713308"/>
                    <a:gd name="connsiteX27" fmla="*/ 129003 w 136591"/>
                    <a:gd name="connsiteY27" fmla="*/ 398390 h 713308"/>
                    <a:gd name="connsiteX28" fmla="*/ 79678 w 136591"/>
                    <a:gd name="connsiteY28" fmla="*/ 299741 h 713308"/>
                    <a:gd name="connsiteX29" fmla="*/ 125209 w 136591"/>
                    <a:gd name="connsiteY29" fmla="*/ 303535 h 713308"/>
                    <a:gd name="connsiteX30" fmla="*/ 125209 w 136591"/>
                    <a:gd name="connsiteY30" fmla="*/ 303535 h 713308"/>
                    <a:gd name="connsiteX31" fmla="*/ 94855 w 136591"/>
                    <a:gd name="connsiteY31" fmla="*/ 261799 h 713308"/>
                    <a:gd name="connsiteX32" fmla="*/ 136591 w 136591"/>
                    <a:gd name="connsiteY32" fmla="*/ 204886 h 713308"/>
                    <a:gd name="connsiteX33" fmla="*/ 98649 w 136591"/>
                    <a:gd name="connsiteY33" fmla="*/ 147974 h 713308"/>
                    <a:gd name="connsiteX34" fmla="*/ 113826 w 136591"/>
                    <a:gd name="connsiteY34" fmla="*/ 117620 h 713308"/>
                    <a:gd name="connsiteX35" fmla="*/ 98649 w 136591"/>
                    <a:gd name="connsiteY35" fmla="*/ 68296 h 713308"/>
                    <a:gd name="connsiteX36" fmla="*/ 75884 w 136591"/>
                    <a:gd name="connsiteY36" fmla="*/ 0 h 71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6591" h="713308">
                      <a:moveTo>
                        <a:pt x="75884" y="0"/>
                      </a:moveTo>
                      <a:lnTo>
                        <a:pt x="64502" y="60707"/>
                      </a:lnTo>
                      <a:lnTo>
                        <a:pt x="18971" y="136591"/>
                      </a:lnTo>
                      <a:lnTo>
                        <a:pt x="68296" y="136591"/>
                      </a:lnTo>
                      <a:lnTo>
                        <a:pt x="60707" y="170739"/>
                      </a:lnTo>
                      <a:lnTo>
                        <a:pt x="30354" y="201092"/>
                      </a:lnTo>
                      <a:lnTo>
                        <a:pt x="18971" y="254211"/>
                      </a:lnTo>
                      <a:lnTo>
                        <a:pt x="75884" y="239034"/>
                      </a:lnTo>
                      <a:lnTo>
                        <a:pt x="68296" y="276976"/>
                      </a:lnTo>
                      <a:lnTo>
                        <a:pt x="22765" y="318712"/>
                      </a:lnTo>
                      <a:lnTo>
                        <a:pt x="60707" y="333889"/>
                      </a:lnTo>
                      <a:lnTo>
                        <a:pt x="15177" y="371831"/>
                      </a:lnTo>
                      <a:lnTo>
                        <a:pt x="37942" y="421155"/>
                      </a:lnTo>
                      <a:lnTo>
                        <a:pt x="37942" y="421155"/>
                      </a:lnTo>
                      <a:lnTo>
                        <a:pt x="18971" y="489451"/>
                      </a:lnTo>
                      <a:lnTo>
                        <a:pt x="3794" y="538775"/>
                      </a:lnTo>
                      <a:lnTo>
                        <a:pt x="45531" y="531187"/>
                      </a:lnTo>
                      <a:lnTo>
                        <a:pt x="41736" y="588100"/>
                      </a:lnTo>
                      <a:lnTo>
                        <a:pt x="7589" y="629836"/>
                      </a:lnTo>
                      <a:lnTo>
                        <a:pt x="0" y="713308"/>
                      </a:lnTo>
                      <a:lnTo>
                        <a:pt x="72090" y="641218"/>
                      </a:lnTo>
                      <a:lnTo>
                        <a:pt x="125209" y="656395"/>
                      </a:lnTo>
                      <a:lnTo>
                        <a:pt x="98649" y="588100"/>
                      </a:lnTo>
                      <a:lnTo>
                        <a:pt x="49325" y="512216"/>
                      </a:lnTo>
                      <a:lnTo>
                        <a:pt x="132797" y="531187"/>
                      </a:lnTo>
                      <a:lnTo>
                        <a:pt x="106238" y="447715"/>
                      </a:lnTo>
                      <a:lnTo>
                        <a:pt x="91061" y="417361"/>
                      </a:lnTo>
                      <a:lnTo>
                        <a:pt x="129003" y="398390"/>
                      </a:lnTo>
                      <a:lnTo>
                        <a:pt x="79678" y="299741"/>
                      </a:lnTo>
                      <a:lnTo>
                        <a:pt x="125209" y="303535"/>
                      </a:lnTo>
                      <a:lnTo>
                        <a:pt x="125209" y="303535"/>
                      </a:lnTo>
                      <a:lnTo>
                        <a:pt x="94855" y="261799"/>
                      </a:lnTo>
                      <a:lnTo>
                        <a:pt x="136591" y="204886"/>
                      </a:lnTo>
                      <a:lnTo>
                        <a:pt x="98649" y="147974"/>
                      </a:lnTo>
                      <a:lnTo>
                        <a:pt x="113826" y="117620"/>
                      </a:lnTo>
                      <a:lnTo>
                        <a:pt x="98649" y="68296"/>
                      </a:lnTo>
                      <a:lnTo>
                        <a:pt x="75884"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58" name="Group 57">
                <a:extLst>
                  <a:ext uri="{FF2B5EF4-FFF2-40B4-BE49-F238E27FC236}">
                    <a16:creationId xmlns:a16="http://schemas.microsoft.com/office/drawing/2014/main" id="{59CF5421-00B0-C601-C058-4FC6ACB5B7BA}"/>
                  </a:ext>
                </a:extLst>
              </p:cNvPr>
              <p:cNvGrpSpPr/>
              <p:nvPr/>
            </p:nvGrpSpPr>
            <p:grpSpPr>
              <a:xfrm>
                <a:off x="2282687" y="4956313"/>
                <a:ext cx="168965" cy="1022323"/>
                <a:chOff x="2282687" y="4956313"/>
                <a:chExt cx="168965" cy="1022323"/>
              </a:xfrm>
            </p:grpSpPr>
            <p:cxnSp>
              <p:nvCxnSpPr>
                <p:cNvPr id="71" name="Straight Connector 70">
                  <a:extLst>
                    <a:ext uri="{FF2B5EF4-FFF2-40B4-BE49-F238E27FC236}">
                      <a16:creationId xmlns:a16="http://schemas.microsoft.com/office/drawing/2014/main" id="{4D018F20-97E3-F257-F412-558F246B62AA}"/>
                    </a:ext>
                  </a:extLst>
                </p:cNvPr>
                <p:cNvCxnSpPr/>
                <p:nvPr/>
              </p:nvCxnSpPr>
              <p:spPr>
                <a:xfrm flipV="1">
                  <a:off x="2353523" y="5360620"/>
                  <a:ext cx="0" cy="618016"/>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81" name="Freeform 80">
                  <a:extLst>
                    <a:ext uri="{FF2B5EF4-FFF2-40B4-BE49-F238E27FC236}">
                      <a16:creationId xmlns:a16="http://schemas.microsoft.com/office/drawing/2014/main" id="{59C603C0-FFC7-49E1-833F-DE4842BD8BD9}"/>
                    </a:ext>
                  </a:extLst>
                </p:cNvPr>
                <p:cNvSpPr/>
                <p:nvPr/>
              </p:nvSpPr>
              <p:spPr>
                <a:xfrm>
                  <a:off x="2282687" y="4956313"/>
                  <a:ext cx="168965" cy="612913"/>
                </a:xfrm>
                <a:custGeom>
                  <a:avLst/>
                  <a:gdLst>
                    <a:gd name="connsiteX0" fmla="*/ 82826 w 168965"/>
                    <a:gd name="connsiteY0" fmla="*/ 0 h 612913"/>
                    <a:gd name="connsiteX1" fmla="*/ 82826 w 168965"/>
                    <a:gd name="connsiteY1" fmla="*/ 0 h 612913"/>
                    <a:gd name="connsiteX2" fmla="*/ 56322 w 168965"/>
                    <a:gd name="connsiteY2" fmla="*/ 112644 h 612913"/>
                    <a:gd name="connsiteX3" fmla="*/ 19878 w 168965"/>
                    <a:gd name="connsiteY3" fmla="*/ 135835 h 612913"/>
                    <a:gd name="connsiteX4" fmla="*/ 19878 w 168965"/>
                    <a:gd name="connsiteY4" fmla="*/ 135835 h 612913"/>
                    <a:gd name="connsiteX5" fmla="*/ 0 w 168965"/>
                    <a:gd name="connsiteY5" fmla="*/ 192157 h 612913"/>
                    <a:gd name="connsiteX6" fmla="*/ 62948 w 168965"/>
                    <a:gd name="connsiteY6" fmla="*/ 172278 h 612913"/>
                    <a:gd name="connsiteX7" fmla="*/ 36443 w 168965"/>
                    <a:gd name="connsiteY7" fmla="*/ 238539 h 612913"/>
                    <a:gd name="connsiteX8" fmla="*/ 76200 w 168965"/>
                    <a:gd name="connsiteY8" fmla="*/ 245165 h 612913"/>
                    <a:gd name="connsiteX9" fmla="*/ 76200 w 168965"/>
                    <a:gd name="connsiteY9" fmla="*/ 301487 h 612913"/>
                    <a:gd name="connsiteX10" fmla="*/ 66261 w 168965"/>
                    <a:gd name="connsiteY10" fmla="*/ 334617 h 612913"/>
                    <a:gd name="connsiteX11" fmla="*/ 56322 w 168965"/>
                    <a:gd name="connsiteY11" fmla="*/ 347870 h 612913"/>
                    <a:gd name="connsiteX12" fmla="*/ 29817 w 168965"/>
                    <a:gd name="connsiteY12" fmla="*/ 410817 h 612913"/>
                    <a:gd name="connsiteX13" fmla="*/ 19878 w 168965"/>
                    <a:gd name="connsiteY13" fmla="*/ 437322 h 612913"/>
                    <a:gd name="connsiteX14" fmla="*/ 53009 w 168965"/>
                    <a:gd name="connsiteY14" fmla="*/ 457200 h 612913"/>
                    <a:gd name="connsiteX15" fmla="*/ 23191 w 168965"/>
                    <a:gd name="connsiteY15" fmla="*/ 487017 h 612913"/>
                    <a:gd name="connsiteX16" fmla="*/ 16565 w 168965"/>
                    <a:gd name="connsiteY16" fmla="*/ 506896 h 612913"/>
                    <a:gd name="connsiteX17" fmla="*/ 43070 w 168965"/>
                    <a:gd name="connsiteY17" fmla="*/ 513522 h 612913"/>
                    <a:gd name="connsiteX18" fmla="*/ 82826 w 168965"/>
                    <a:gd name="connsiteY18" fmla="*/ 510209 h 612913"/>
                    <a:gd name="connsiteX19" fmla="*/ 106017 w 168965"/>
                    <a:gd name="connsiteY19" fmla="*/ 530087 h 612913"/>
                    <a:gd name="connsiteX20" fmla="*/ 102704 w 168965"/>
                    <a:gd name="connsiteY20" fmla="*/ 596348 h 612913"/>
                    <a:gd name="connsiteX21" fmla="*/ 132522 w 168965"/>
                    <a:gd name="connsiteY21" fmla="*/ 583096 h 612913"/>
                    <a:gd name="connsiteX22" fmla="*/ 168965 w 168965"/>
                    <a:gd name="connsiteY22" fmla="*/ 612913 h 612913"/>
                    <a:gd name="connsiteX23" fmla="*/ 139148 w 168965"/>
                    <a:gd name="connsiteY23" fmla="*/ 579783 h 612913"/>
                    <a:gd name="connsiteX24" fmla="*/ 139148 w 168965"/>
                    <a:gd name="connsiteY24" fmla="*/ 576470 h 612913"/>
                    <a:gd name="connsiteX25" fmla="*/ 92765 w 168965"/>
                    <a:gd name="connsiteY25" fmla="*/ 467139 h 612913"/>
                    <a:gd name="connsiteX26" fmla="*/ 92765 w 168965"/>
                    <a:gd name="connsiteY26" fmla="*/ 387626 h 612913"/>
                    <a:gd name="connsiteX27" fmla="*/ 149087 w 168965"/>
                    <a:gd name="connsiteY27" fmla="*/ 424070 h 612913"/>
                    <a:gd name="connsiteX28" fmla="*/ 109330 w 168965"/>
                    <a:gd name="connsiteY28" fmla="*/ 324678 h 612913"/>
                    <a:gd name="connsiteX29" fmla="*/ 99391 w 168965"/>
                    <a:gd name="connsiteY29" fmla="*/ 258417 h 612913"/>
                    <a:gd name="connsiteX30" fmla="*/ 139148 w 168965"/>
                    <a:gd name="connsiteY30" fmla="*/ 288235 h 612913"/>
                    <a:gd name="connsiteX31" fmla="*/ 119270 w 168965"/>
                    <a:gd name="connsiteY31" fmla="*/ 208722 h 612913"/>
                    <a:gd name="connsiteX32" fmla="*/ 99391 w 168965"/>
                    <a:gd name="connsiteY32" fmla="*/ 182217 h 612913"/>
                    <a:gd name="connsiteX33" fmla="*/ 96078 w 168965"/>
                    <a:gd name="connsiteY33" fmla="*/ 172278 h 612913"/>
                    <a:gd name="connsiteX34" fmla="*/ 115956 w 168965"/>
                    <a:gd name="connsiteY34" fmla="*/ 162339 h 612913"/>
                    <a:gd name="connsiteX35" fmla="*/ 92765 w 168965"/>
                    <a:gd name="connsiteY35" fmla="*/ 142461 h 612913"/>
                    <a:gd name="connsiteX36" fmla="*/ 102704 w 168965"/>
                    <a:gd name="connsiteY36" fmla="*/ 132522 h 612913"/>
                    <a:gd name="connsiteX37" fmla="*/ 76200 w 168965"/>
                    <a:gd name="connsiteY37" fmla="*/ 122583 h 612913"/>
                    <a:gd name="connsiteX38" fmla="*/ 79513 w 168965"/>
                    <a:gd name="connsiteY38" fmla="*/ 96078 h 612913"/>
                    <a:gd name="connsiteX39" fmla="*/ 122583 w 168965"/>
                    <a:gd name="connsiteY39" fmla="*/ 99391 h 612913"/>
                    <a:gd name="connsiteX40" fmla="*/ 82826 w 168965"/>
                    <a:gd name="connsiteY40" fmla="*/ 0 h 61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8965" h="612913">
                      <a:moveTo>
                        <a:pt x="82826" y="0"/>
                      </a:moveTo>
                      <a:lnTo>
                        <a:pt x="82826" y="0"/>
                      </a:lnTo>
                      <a:lnTo>
                        <a:pt x="56322" y="112644"/>
                      </a:lnTo>
                      <a:lnTo>
                        <a:pt x="19878" y="135835"/>
                      </a:lnTo>
                      <a:lnTo>
                        <a:pt x="19878" y="135835"/>
                      </a:lnTo>
                      <a:lnTo>
                        <a:pt x="0" y="192157"/>
                      </a:lnTo>
                      <a:lnTo>
                        <a:pt x="62948" y="172278"/>
                      </a:lnTo>
                      <a:lnTo>
                        <a:pt x="36443" y="238539"/>
                      </a:lnTo>
                      <a:lnTo>
                        <a:pt x="76200" y="245165"/>
                      </a:lnTo>
                      <a:lnTo>
                        <a:pt x="76200" y="301487"/>
                      </a:lnTo>
                      <a:cubicBezTo>
                        <a:pt x="65912" y="332352"/>
                        <a:pt x="66261" y="320827"/>
                        <a:pt x="66261" y="334617"/>
                      </a:cubicBezTo>
                      <a:lnTo>
                        <a:pt x="56322" y="347870"/>
                      </a:lnTo>
                      <a:lnTo>
                        <a:pt x="29817" y="410817"/>
                      </a:lnTo>
                      <a:lnTo>
                        <a:pt x="19878" y="437322"/>
                      </a:lnTo>
                      <a:lnTo>
                        <a:pt x="53009" y="457200"/>
                      </a:lnTo>
                      <a:lnTo>
                        <a:pt x="23191" y="487017"/>
                      </a:lnTo>
                      <a:lnTo>
                        <a:pt x="16565" y="506896"/>
                      </a:lnTo>
                      <a:lnTo>
                        <a:pt x="43070" y="513522"/>
                      </a:lnTo>
                      <a:cubicBezTo>
                        <a:pt x="76180" y="509843"/>
                        <a:pt x="62887" y="510209"/>
                        <a:pt x="82826" y="510209"/>
                      </a:cubicBezTo>
                      <a:lnTo>
                        <a:pt x="106017" y="530087"/>
                      </a:lnTo>
                      <a:lnTo>
                        <a:pt x="102704" y="596348"/>
                      </a:lnTo>
                      <a:lnTo>
                        <a:pt x="132522" y="583096"/>
                      </a:lnTo>
                      <a:lnTo>
                        <a:pt x="168965" y="612913"/>
                      </a:lnTo>
                      <a:cubicBezTo>
                        <a:pt x="160380" y="604328"/>
                        <a:pt x="145493" y="592473"/>
                        <a:pt x="139148" y="579783"/>
                      </a:cubicBezTo>
                      <a:cubicBezTo>
                        <a:pt x="138654" y="578795"/>
                        <a:pt x="139148" y="577574"/>
                        <a:pt x="139148" y="576470"/>
                      </a:cubicBezTo>
                      <a:lnTo>
                        <a:pt x="92765" y="467139"/>
                      </a:lnTo>
                      <a:lnTo>
                        <a:pt x="92765" y="387626"/>
                      </a:lnTo>
                      <a:lnTo>
                        <a:pt x="149087" y="424070"/>
                      </a:lnTo>
                      <a:lnTo>
                        <a:pt x="109330" y="324678"/>
                      </a:lnTo>
                      <a:lnTo>
                        <a:pt x="99391" y="258417"/>
                      </a:lnTo>
                      <a:lnTo>
                        <a:pt x="139148" y="288235"/>
                      </a:lnTo>
                      <a:lnTo>
                        <a:pt x="119270" y="208722"/>
                      </a:lnTo>
                      <a:cubicBezTo>
                        <a:pt x="101796" y="184259"/>
                        <a:pt x="109422" y="192248"/>
                        <a:pt x="99391" y="182217"/>
                      </a:cubicBezTo>
                      <a:lnTo>
                        <a:pt x="96078" y="172278"/>
                      </a:lnTo>
                      <a:lnTo>
                        <a:pt x="115956" y="162339"/>
                      </a:lnTo>
                      <a:lnTo>
                        <a:pt x="92765" y="142461"/>
                      </a:lnTo>
                      <a:lnTo>
                        <a:pt x="102704" y="132522"/>
                      </a:lnTo>
                      <a:lnTo>
                        <a:pt x="76200" y="122583"/>
                      </a:lnTo>
                      <a:lnTo>
                        <a:pt x="79513" y="96078"/>
                      </a:lnTo>
                      <a:lnTo>
                        <a:pt x="122583" y="99391"/>
                      </a:lnTo>
                      <a:lnTo>
                        <a:pt x="82826"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60" name="Straight Connector 59">
                <a:extLst>
                  <a:ext uri="{FF2B5EF4-FFF2-40B4-BE49-F238E27FC236}">
                    <a16:creationId xmlns:a16="http://schemas.microsoft.com/office/drawing/2014/main" id="{29504501-BA52-6D74-BC2A-2156C6EDE0B2}"/>
                  </a:ext>
                </a:extLst>
              </p:cNvPr>
              <p:cNvCxnSpPr/>
              <p:nvPr/>
            </p:nvCxnSpPr>
            <p:spPr>
              <a:xfrm flipV="1">
                <a:off x="1577903" y="5865806"/>
                <a:ext cx="1" cy="12770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6EF10163-604B-7ED5-4335-9F9ABACFA16B}"/>
                  </a:ext>
                </a:extLst>
              </p:cNvPr>
              <p:cNvGrpSpPr/>
              <p:nvPr/>
            </p:nvGrpSpPr>
            <p:grpSpPr>
              <a:xfrm>
                <a:off x="2398643" y="4880113"/>
                <a:ext cx="178905" cy="1087995"/>
                <a:chOff x="2398643" y="4880113"/>
                <a:chExt cx="178905" cy="1087995"/>
              </a:xfrm>
            </p:grpSpPr>
            <p:cxnSp>
              <p:nvCxnSpPr>
                <p:cNvPr id="73" name="Straight Connector 72">
                  <a:extLst>
                    <a:ext uri="{FF2B5EF4-FFF2-40B4-BE49-F238E27FC236}">
                      <a16:creationId xmlns:a16="http://schemas.microsoft.com/office/drawing/2014/main" id="{21A45AFD-FD34-588C-FFCB-A058B687B725}"/>
                    </a:ext>
                  </a:extLst>
                </p:cNvPr>
                <p:cNvCxnSpPr/>
                <p:nvPr/>
              </p:nvCxnSpPr>
              <p:spPr>
                <a:xfrm flipV="1">
                  <a:off x="2470256" y="5233481"/>
                  <a:ext cx="0" cy="73462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87" name="Freeform 86">
                  <a:extLst>
                    <a:ext uri="{FF2B5EF4-FFF2-40B4-BE49-F238E27FC236}">
                      <a16:creationId xmlns:a16="http://schemas.microsoft.com/office/drawing/2014/main" id="{E050C659-5B50-700E-7EB2-48C2F3A7F756}"/>
                    </a:ext>
                  </a:extLst>
                </p:cNvPr>
                <p:cNvSpPr/>
                <p:nvPr/>
              </p:nvSpPr>
              <p:spPr>
                <a:xfrm>
                  <a:off x="2398643" y="4880113"/>
                  <a:ext cx="178905" cy="667274"/>
                </a:xfrm>
                <a:custGeom>
                  <a:avLst/>
                  <a:gdLst>
                    <a:gd name="connsiteX0" fmla="*/ 39757 w 178905"/>
                    <a:gd name="connsiteY0" fmla="*/ 602974 h 667274"/>
                    <a:gd name="connsiteX1" fmla="*/ 39757 w 178905"/>
                    <a:gd name="connsiteY1" fmla="*/ 602974 h 667274"/>
                    <a:gd name="connsiteX2" fmla="*/ 82827 w 178905"/>
                    <a:gd name="connsiteY2" fmla="*/ 606287 h 667274"/>
                    <a:gd name="connsiteX3" fmla="*/ 92766 w 178905"/>
                    <a:gd name="connsiteY3" fmla="*/ 616226 h 667274"/>
                    <a:gd name="connsiteX4" fmla="*/ 102705 w 178905"/>
                    <a:gd name="connsiteY4" fmla="*/ 622852 h 667274"/>
                    <a:gd name="connsiteX5" fmla="*/ 152400 w 178905"/>
                    <a:gd name="connsiteY5" fmla="*/ 632791 h 667274"/>
                    <a:gd name="connsiteX6" fmla="*/ 159027 w 178905"/>
                    <a:gd name="connsiteY6" fmla="*/ 646044 h 667274"/>
                    <a:gd name="connsiteX7" fmla="*/ 162340 w 178905"/>
                    <a:gd name="connsiteY7" fmla="*/ 665922 h 667274"/>
                    <a:gd name="connsiteX8" fmla="*/ 152400 w 178905"/>
                    <a:gd name="connsiteY8" fmla="*/ 619539 h 667274"/>
                    <a:gd name="connsiteX9" fmla="*/ 142461 w 178905"/>
                    <a:gd name="connsiteY9" fmla="*/ 612913 h 667274"/>
                    <a:gd name="connsiteX10" fmla="*/ 132522 w 178905"/>
                    <a:gd name="connsiteY10" fmla="*/ 609600 h 667274"/>
                    <a:gd name="connsiteX11" fmla="*/ 122583 w 178905"/>
                    <a:gd name="connsiteY11" fmla="*/ 602974 h 667274"/>
                    <a:gd name="connsiteX12" fmla="*/ 112644 w 178905"/>
                    <a:gd name="connsiteY12" fmla="*/ 599661 h 667274"/>
                    <a:gd name="connsiteX13" fmla="*/ 109331 w 178905"/>
                    <a:gd name="connsiteY13" fmla="*/ 589722 h 667274"/>
                    <a:gd name="connsiteX14" fmla="*/ 119270 w 178905"/>
                    <a:gd name="connsiteY14" fmla="*/ 556591 h 667274"/>
                    <a:gd name="connsiteX15" fmla="*/ 122583 w 178905"/>
                    <a:gd name="connsiteY15" fmla="*/ 546652 h 667274"/>
                    <a:gd name="connsiteX16" fmla="*/ 125896 w 178905"/>
                    <a:gd name="connsiteY16" fmla="*/ 536713 h 667274"/>
                    <a:gd name="connsiteX17" fmla="*/ 112644 w 178905"/>
                    <a:gd name="connsiteY17" fmla="*/ 526774 h 667274"/>
                    <a:gd name="connsiteX18" fmla="*/ 109331 w 178905"/>
                    <a:gd name="connsiteY18" fmla="*/ 500270 h 667274"/>
                    <a:gd name="connsiteX19" fmla="*/ 106018 w 178905"/>
                    <a:gd name="connsiteY19" fmla="*/ 490330 h 667274"/>
                    <a:gd name="connsiteX20" fmla="*/ 129209 w 178905"/>
                    <a:gd name="connsiteY20" fmla="*/ 473765 h 667274"/>
                    <a:gd name="connsiteX21" fmla="*/ 142461 w 178905"/>
                    <a:gd name="connsiteY21" fmla="*/ 477078 h 667274"/>
                    <a:gd name="connsiteX22" fmla="*/ 152400 w 178905"/>
                    <a:gd name="connsiteY22" fmla="*/ 483704 h 667274"/>
                    <a:gd name="connsiteX23" fmla="*/ 162340 w 178905"/>
                    <a:gd name="connsiteY23" fmla="*/ 487017 h 667274"/>
                    <a:gd name="connsiteX24" fmla="*/ 149087 w 178905"/>
                    <a:gd name="connsiteY24" fmla="*/ 473765 h 667274"/>
                    <a:gd name="connsiteX25" fmla="*/ 145774 w 178905"/>
                    <a:gd name="connsiteY25" fmla="*/ 463826 h 667274"/>
                    <a:gd name="connsiteX26" fmla="*/ 139148 w 178905"/>
                    <a:gd name="connsiteY26" fmla="*/ 453887 h 667274"/>
                    <a:gd name="connsiteX27" fmla="*/ 129209 w 178905"/>
                    <a:gd name="connsiteY27" fmla="*/ 430696 h 667274"/>
                    <a:gd name="connsiteX28" fmla="*/ 119270 w 178905"/>
                    <a:gd name="connsiteY28" fmla="*/ 414130 h 667274"/>
                    <a:gd name="connsiteX29" fmla="*/ 112644 w 178905"/>
                    <a:gd name="connsiteY29" fmla="*/ 367748 h 667274"/>
                    <a:gd name="connsiteX30" fmla="*/ 122583 w 178905"/>
                    <a:gd name="connsiteY30" fmla="*/ 347870 h 667274"/>
                    <a:gd name="connsiteX31" fmla="*/ 129209 w 178905"/>
                    <a:gd name="connsiteY31" fmla="*/ 327991 h 667274"/>
                    <a:gd name="connsiteX32" fmla="*/ 109331 w 178905"/>
                    <a:gd name="connsiteY32" fmla="*/ 314739 h 667274"/>
                    <a:gd name="connsiteX33" fmla="*/ 109331 w 178905"/>
                    <a:gd name="connsiteY33" fmla="*/ 291548 h 667274"/>
                    <a:gd name="connsiteX34" fmla="*/ 119270 w 178905"/>
                    <a:gd name="connsiteY34" fmla="*/ 298174 h 667274"/>
                    <a:gd name="connsiteX35" fmla="*/ 129209 w 178905"/>
                    <a:gd name="connsiteY35" fmla="*/ 301487 h 667274"/>
                    <a:gd name="connsiteX36" fmla="*/ 149087 w 178905"/>
                    <a:gd name="connsiteY36" fmla="*/ 314739 h 667274"/>
                    <a:gd name="connsiteX37" fmla="*/ 155714 w 178905"/>
                    <a:gd name="connsiteY37" fmla="*/ 321365 h 667274"/>
                    <a:gd name="connsiteX38" fmla="*/ 165653 w 178905"/>
                    <a:gd name="connsiteY38" fmla="*/ 327991 h 667274"/>
                    <a:gd name="connsiteX39" fmla="*/ 172279 w 178905"/>
                    <a:gd name="connsiteY39" fmla="*/ 337930 h 667274"/>
                    <a:gd name="connsiteX40" fmla="*/ 178905 w 178905"/>
                    <a:gd name="connsiteY40" fmla="*/ 357809 h 667274"/>
                    <a:gd name="connsiteX41" fmla="*/ 175592 w 178905"/>
                    <a:gd name="connsiteY41" fmla="*/ 331304 h 667274"/>
                    <a:gd name="connsiteX42" fmla="*/ 172279 w 178905"/>
                    <a:gd name="connsiteY42" fmla="*/ 321365 h 667274"/>
                    <a:gd name="connsiteX43" fmla="*/ 162340 w 178905"/>
                    <a:gd name="connsiteY43" fmla="*/ 318052 h 667274"/>
                    <a:gd name="connsiteX44" fmla="*/ 149087 w 178905"/>
                    <a:gd name="connsiteY44" fmla="*/ 301487 h 667274"/>
                    <a:gd name="connsiteX45" fmla="*/ 139148 w 178905"/>
                    <a:gd name="connsiteY45" fmla="*/ 298174 h 667274"/>
                    <a:gd name="connsiteX46" fmla="*/ 109331 w 178905"/>
                    <a:gd name="connsiteY46" fmla="*/ 265044 h 667274"/>
                    <a:gd name="connsiteX47" fmla="*/ 102705 w 178905"/>
                    <a:gd name="connsiteY47" fmla="*/ 258417 h 667274"/>
                    <a:gd name="connsiteX48" fmla="*/ 106018 w 178905"/>
                    <a:gd name="connsiteY48" fmla="*/ 188844 h 667274"/>
                    <a:gd name="connsiteX49" fmla="*/ 109331 w 178905"/>
                    <a:gd name="connsiteY49" fmla="*/ 178904 h 667274"/>
                    <a:gd name="connsiteX50" fmla="*/ 119270 w 178905"/>
                    <a:gd name="connsiteY50" fmla="*/ 172278 h 667274"/>
                    <a:gd name="connsiteX51" fmla="*/ 142461 w 178905"/>
                    <a:gd name="connsiteY51" fmla="*/ 178904 h 667274"/>
                    <a:gd name="connsiteX52" fmla="*/ 159027 w 178905"/>
                    <a:gd name="connsiteY52" fmla="*/ 195470 h 667274"/>
                    <a:gd name="connsiteX53" fmla="*/ 168966 w 178905"/>
                    <a:gd name="connsiteY53" fmla="*/ 192157 h 667274"/>
                    <a:gd name="connsiteX54" fmla="*/ 168966 w 178905"/>
                    <a:gd name="connsiteY54" fmla="*/ 168965 h 667274"/>
                    <a:gd name="connsiteX55" fmla="*/ 159027 w 178905"/>
                    <a:gd name="connsiteY55" fmla="*/ 162339 h 667274"/>
                    <a:gd name="connsiteX56" fmla="*/ 152400 w 178905"/>
                    <a:gd name="connsiteY56" fmla="*/ 155713 h 667274"/>
                    <a:gd name="connsiteX57" fmla="*/ 142461 w 178905"/>
                    <a:gd name="connsiteY57" fmla="*/ 149087 h 667274"/>
                    <a:gd name="connsiteX58" fmla="*/ 125896 w 178905"/>
                    <a:gd name="connsiteY58" fmla="*/ 129209 h 667274"/>
                    <a:gd name="connsiteX59" fmla="*/ 119270 w 178905"/>
                    <a:gd name="connsiteY59" fmla="*/ 109330 h 667274"/>
                    <a:gd name="connsiteX60" fmla="*/ 112644 w 178905"/>
                    <a:gd name="connsiteY60" fmla="*/ 99391 h 667274"/>
                    <a:gd name="connsiteX61" fmla="*/ 106018 w 178905"/>
                    <a:gd name="connsiteY61" fmla="*/ 79513 h 667274"/>
                    <a:gd name="connsiteX62" fmla="*/ 102705 w 178905"/>
                    <a:gd name="connsiteY62" fmla="*/ 69574 h 667274"/>
                    <a:gd name="connsiteX63" fmla="*/ 99392 w 178905"/>
                    <a:gd name="connsiteY63" fmla="*/ 9939 h 667274"/>
                    <a:gd name="connsiteX64" fmla="*/ 96079 w 178905"/>
                    <a:gd name="connsiteY64" fmla="*/ 0 h 667274"/>
                    <a:gd name="connsiteX65" fmla="*/ 89453 w 178905"/>
                    <a:gd name="connsiteY65" fmla="*/ 9939 h 667274"/>
                    <a:gd name="connsiteX66" fmla="*/ 79514 w 178905"/>
                    <a:gd name="connsiteY66" fmla="*/ 39757 h 667274"/>
                    <a:gd name="connsiteX67" fmla="*/ 66261 w 178905"/>
                    <a:gd name="connsiteY67" fmla="*/ 62948 h 667274"/>
                    <a:gd name="connsiteX68" fmla="*/ 62948 w 178905"/>
                    <a:gd name="connsiteY68" fmla="*/ 72887 h 667274"/>
                    <a:gd name="connsiteX69" fmla="*/ 56322 w 178905"/>
                    <a:gd name="connsiteY69" fmla="*/ 82826 h 667274"/>
                    <a:gd name="connsiteX70" fmla="*/ 49696 w 178905"/>
                    <a:gd name="connsiteY70" fmla="*/ 102704 h 667274"/>
                    <a:gd name="connsiteX71" fmla="*/ 62948 w 178905"/>
                    <a:gd name="connsiteY71" fmla="*/ 115957 h 667274"/>
                    <a:gd name="connsiteX72" fmla="*/ 86140 w 178905"/>
                    <a:gd name="connsiteY72" fmla="*/ 129209 h 667274"/>
                    <a:gd name="connsiteX73" fmla="*/ 96079 w 178905"/>
                    <a:gd name="connsiteY73" fmla="*/ 149087 h 667274"/>
                    <a:gd name="connsiteX74" fmla="*/ 92766 w 178905"/>
                    <a:gd name="connsiteY74" fmla="*/ 159026 h 667274"/>
                    <a:gd name="connsiteX75" fmla="*/ 79514 w 178905"/>
                    <a:gd name="connsiteY75" fmla="*/ 162339 h 667274"/>
                    <a:gd name="connsiteX76" fmla="*/ 59635 w 178905"/>
                    <a:gd name="connsiteY76" fmla="*/ 168965 h 667274"/>
                    <a:gd name="connsiteX77" fmla="*/ 53009 w 178905"/>
                    <a:gd name="connsiteY77" fmla="*/ 178904 h 667274"/>
                    <a:gd name="connsiteX78" fmla="*/ 62948 w 178905"/>
                    <a:gd name="connsiteY78" fmla="*/ 188844 h 667274"/>
                    <a:gd name="connsiteX79" fmla="*/ 82827 w 178905"/>
                    <a:gd name="connsiteY79" fmla="*/ 202096 h 667274"/>
                    <a:gd name="connsiteX80" fmla="*/ 72887 w 178905"/>
                    <a:gd name="connsiteY80" fmla="*/ 205409 h 667274"/>
                    <a:gd name="connsiteX81" fmla="*/ 66261 w 178905"/>
                    <a:gd name="connsiteY81" fmla="*/ 225287 h 667274"/>
                    <a:gd name="connsiteX82" fmla="*/ 56322 w 178905"/>
                    <a:gd name="connsiteY82" fmla="*/ 245165 h 667274"/>
                    <a:gd name="connsiteX83" fmla="*/ 49696 w 178905"/>
                    <a:gd name="connsiteY83" fmla="*/ 255104 h 667274"/>
                    <a:gd name="connsiteX84" fmla="*/ 46383 w 178905"/>
                    <a:gd name="connsiteY84" fmla="*/ 265044 h 667274"/>
                    <a:gd name="connsiteX85" fmla="*/ 46383 w 178905"/>
                    <a:gd name="connsiteY85" fmla="*/ 274983 h 667274"/>
                    <a:gd name="connsiteX86" fmla="*/ 56322 w 178905"/>
                    <a:gd name="connsiteY86" fmla="*/ 281609 h 667274"/>
                    <a:gd name="connsiteX87" fmla="*/ 69574 w 178905"/>
                    <a:gd name="connsiteY87" fmla="*/ 284922 h 667274"/>
                    <a:gd name="connsiteX88" fmla="*/ 79514 w 178905"/>
                    <a:gd name="connsiteY88" fmla="*/ 288235 h 667274"/>
                    <a:gd name="connsiteX89" fmla="*/ 89453 w 178905"/>
                    <a:gd name="connsiteY89" fmla="*/ 308113 h 667274"/>
                    <a:gd name="connsiteX90" fmla="*/ 86140 w 178905"/>
                    <a:gd name="connsiteY90" fmla="*/ 318052 h 667274"/>
                    <a:gd name="connsiteX91" fmla="*/ 79514 w 178905"/>
                    <a:gd name="connsiteY91" fmla="*/ 327991 h 667274"/>
                    <a:gd name="connsiteX92" fmla="*/ 69574 w 178905"/>
                    <a:gd name="connsiteY92" fmla="*/ 331304 h 667274"/>
                    <a:gd name="connsiteX93" fmla="*/ 59635 w 178905"/>
                    <a:gd name="connsiteY93" fmla="*/ 337930 h 667274"/>
                    <a:gd name="connsiteX94" fmla="*/ 46383 w 178905"/>
                    <a:gd name="connsiteY94" fmla="*/ 354496 h 667274"/>
                    <a:gd name="connsiteX95" fmla="*/ 49696 w 178905"/>
                    <a:gd name="connsiteY95" fmla="*/ 367748 h 667274"/>
                    <a:gd name="connsiteX96" fmla="*/ 59635 w 178905"/>
                    <a:gd name="connsiteY96" fmla="*/ 371061 h 667274"/>
                    <a:gd name="connsiteX97" fmla="*/ 69574 w 178905"/>
                    <a:gd name="connsiteY97" fmla="*/ 377687 h 667274"/>
                    <a:gd name="connsiteX98" fmla="*/ 72887 w 178905"/>
                    <a:gd name="connsiteY98" fmla="*/ 387626 h 667274"/>
                    <a:gd name="connsiteX99" fmla="*/ 59635 w 178905"/>
                    <a:gd name="connsiteY99" fmla="*/ 407504 h 667274"/>
                    <a:gd name="connsiteX100" fmla="*/ 53009 w 178905"/>
                    <a:gd name="connsiteY100" fmla="*/ 417444 h 667274"/>
                    <a:gd name="connsiteX101" fmla="*/ 33131 w 178905"/>
                    <a:gd name="connsiteY101" fmla="*/ 430696 h 667274"/>
                    <a:gd name="connsiteX102" fmla="*/ 43070 w 178905"/>
                    <a:gd name="connsiteY102" fmla="*/ 440635 h 667274"/>
                    <a:gd name="connsiteX103" fmla="*/ 56322 w 178905"/>
                    <a:gd name="connsiteY103" fmla="*/ 443948 h 667274"/>
                    <a:gd name="connsiteX104" fmla="*/ 66261 w 178905"/>
                    <a:gd name="connsiteY104" fmla="*/ 447261 h 667274"/>
                    <a:gd name="connsiteX105" fmla="*/ 66261 w 178905"/>
                    <a:gd name="connsiteY105" fmla="*/ 467139 h 667274"/>
                    <a:gd name="connsiteX106" fmla="*/ 53009 w 178905"/>
                    <a:gd name="connsiteY106" fmla="*/ 487017 h 667274"/>
                    <a:gd name="connsiteX107" fmla="*/ 56322 w 178905"/>
                    <a:gd name="connsiteY107" fmla="*/ 496957 h 667274"/>
                    <a:gd name="connsiteX108" fmla="*/ 53009 w 178905"/>
                    <a:gd name="connsiteY108" fmla="*/ 520148 h 667274"/>
                    <a:gd name="connsiteX109" fmla="*/ 39757 w 178905"/>
                    <a:gd name="connsiteY109" fmla="*/ 536713 h 667274"/>
                    <a:gd name="connsiteX110" fmla="*/ 6627 w 178905"/>
                    <a:gd name="connsiteY110" fmla="*/ 540026 h 667274"/>
                    <a:gd name="connsiteX111" fmla="*/ 0 w 178905"/>
                    <a:gd name="connsiteY111" fmla="*/ 546652 h 667274"/>
                    <a:gd name="connsiteX112" fmla="*/ 6627 w 178905"/>
                    <a:gd name="connsiteY112" fmla="*/ 553278 h 667274"/>
                    <a:gd name="connsiteX113" fmla="*/ 16566 w 178905"/>
                    <a:gd name="connsiteY113" fmla="*/ 559904 h 667274"/>
                    <a:gd name="connsiteX114" fmla="*/ 26505 w 178905"/>
                    <a:gd name="connsiteY114" fmla="*/ 569844 h 667274"/>
                    <a:gd name="connsiteX115" fmla="*/ 46383 w 178905"/>
                    <a:gd name="connsiteY115" fmla="*/ 576470 h 667274"/>
                    <a:gd name="connsiteX116" fmla="*/ 49696 w 178905"/>
                    <a:gd name="connsiteY116" fmla="*/ 609600 h 667274"/>
                    <a:gd name="connsiteX117" fmla="*/ 56322 w 178905"/>
                    <a:gd name="connsiteY117" fmla="*/ 619539 h 667274"/>
                    <a:gd name="connsiteX118" fmla="*/ 39757 w 178905"/>
                    <a:gd name="connsiteY118" fmla="*/ 602974 h 66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78905" h="667274">
                      <a:moveTo>
                        <a:pt x="39757" y="602974"/>
                      </a:moveTo>
                      <a:lnTo>
                        <a:pt x="39757" y="602974"/>
                      </a:lnTo>
                      <a:cubicBezTo>
                        <a:pt x="54114" y="604078"/>
                        <a:pt x="68858" y="602795"/>
                        <a:pt x="82827" y="606287"/>
                      </a:cubicBezTo>
                      <a:cubicBezTo>
                        <a:pt x="87372" y="607423"/>
                        <a:pt x="89167" y="613227"/>
                        <a:pt x="92766" y="616226"/>
                      </a:cubicBezTo>
                      <a:cubicBezTo>
                        <a:pt x="95825" y="618775"/>
                        <a:pt x="99066" y="621235"/>
                        <a:pt x="102705" y="622852"/>
                      </a:cubicBezTo>
                      <a:cubicBezTo>
                        <a:pt x="122282" y="631553"/>
                        <a:pt x="129656" y="630264"/>
                        <a:pt x="152400" y="632791"/>
                      </a:cubicBezTo>
                      <a:cubicBezTo>
                        <a:pt x="154609" y="637209"/>
                        <a:pt x="157608" y="641313"/>
                        <a:pt x="159027" y="646044"/>
                      </a:cubicBezTo>
                      <a:cubicBezTo>
                        <a:pt x="160957" y="652478"/>
                        <a:pt x="162340" y="672639"/>
                        <a:pt x="162340" y="665922"/>
                      </a:cubicBezTo>
                      <a:cubicBezTo>
                        <a:pt x="162340" y="639552"/>
                        <a:pt x="167592" y="631692"/>
                        <a:pt x="152400" y="619539"/>
                      </a:cubicBezTo>
                      <a:cubicBezTo>
                        <a:pt x="149291" y="617052"/>
                        <a:pt x="146022" y="614694"/>
                        <a:pt x="142461" y="612913"/>
                      </a:cubicBezTo>
                      <a:cubicBezTo>
                        <a:pt x="139337" y="611351"/>
                        <a:pt x="135835" y="610704"/>
                        <a:pt x="132522" y="609600"/>
                      </a:cubicBezTo>
                      <a:cubicBezTo>
                        <a:pt x="129209" y="607391"/>
                        <a:pt x="126144" y="604755"/>
                        <a:pt x="122583" y="602974"/>
                      </a:cubicBezTo>
                      <a:cubicBezTo>
                        <a:pt x="119459" y="601412"/>
                        <a:pt x="115113" y="602130"/>
                        <a:pt x="112644" y="599661"/>
                      </a:cubicBezTo>
                      <a:cubicBezTo>
                        <a:pt x="110175" y="597192"/>
                        <a:pt x="110435" y="593035"/>
                        <a:pt x="109331" y="589722"/>
                      </a:cubicBezTo>
                      <a:cubicBezTo>
                        <a:pt x="114338" y="569695"/>
                        <a:pt x="111205" y="580788"/>
                        <a:pt x="119270" y="556591"/>
                      </a:cubicBezTo>
                      <a:lnTo>
                        <a:pt x="122583" y="546652"/>
                      </a:lnTo>
                      <a:lnTo>
                        <a:pt x="125896" y="536713"/>
                      </a:lnTo>
                      <a:cubicBezTo>
                        <a:pt x="121479" y="533400"/>
                        <a:pt x="114929" y="531801"/>
                        <a:pt x="112644" y="526774"/>
                      </a:cubicBezTo>
                      <a:cubicBezTo>
                        <a:pt x="108960" y="518669"/>
                        <a:pt x="110924" y="509030"/>
                        <a:pt x="109331" y="500270"/>
                      </a:cubicBezTo>
                      <a:cubicBezTo>
                        <a:pt x="108706" y="496834"/>
                        <a:pt x="107122" y="493643"/>
                        <a:pt x="106018" y="490330"/>
                      </a:cubicBezTo>
                      <a:cubicBezTo>
                        <a:pt x="129209" y="482600"/>
                        <a:pt x="123687" y="490330"/>
                        <a:pt x="129209" y="473765"/>
                      </a:cubicBezTo>
                      <a:cubicBezTo>
                        <a:pt x="133626" y="474869"/>
                        <a:pt x="138276" y="475284"/>
                        <a:pt x="142461" y="477078"/>
                      </a:cubicBezTo>
                      <a:cubicBezTo>
                        <a:pt x="146121" y="478646"/>
                        <a:pt x="148839" y="481923"/>
                        <a:pt x="152400" y="483704"/>
                      </a:cubicBezTo>
                      <a:cubicBezTo>
                        <a:pt x="155524" y="485266"/>
                        <a:pt x="159027" y="485913"/>
                        <a:pt x="162340" y="487017"/>
                      </a:cubicBezTo>
                      <a:cubicBezTo>
                        <a:pt x="157922" y="482600"/>
                        <a:pt x="152718" y="478849"/>
                        <a:pt x="149087" y="473765"/>
                      </a:cubicBezTo>
                      <a:cubicBezTo>
                        <a:pt x="147057" y="470923"/>
                        <a:pt x="147336" y="466950"/>
                        <a:pt x="145774" y="463826"/>
                      </a:cubicBezTo>
                      <a:cubicBezTo>
                        <a:pt x="143993" y="460265"/>
                        <a:pt x="141357" y="457200"/>
                        <a:pt x="139148" y="453887"/>
                      </a:cubicBezTo>
                      <a:cubicBezTo>
                        <a:pt x="132253" y="426307"/>
                        <a:pt x="140649" y="453575"/>
                        <a:pt x="129209" y="430696"/>
                      </a:cubicBezTo>
                      <a:cubicBezTo>
                        <a:pt x="120607" y="413491"/>
                        <a:pt x="132213" y="427075"/>
                        <a:pt x="119270" y="414130"/>
                      </a:cubicBezTo>
                      <a:cubicBezTo>
                        <a:pt x="113139" y="395736"/>
                        <a:pt x="112644" y="396781"/>
                        <a:pt x="112644" y="367748"/>
                      </a:cubicBezTo>
                      <a:cubicBezTo>
                        <a:pt x="112644" y="360890"/>
                        <a:pt x="119233" y="352895"/>
                        <a:pt x="122583" y="347870"/>
                      </a:cubicBezTo>
                      <a:lnTo>
                        <a:pt x="129209" y="327991"/>
                      </a:lnTo>
                      <a:cubicBezTo>
                        <a:pt x="131727" y="320436"/>
                        <a:pt x="109331" y="314739"/>
                        <a:pt x="109331" y="314739"/>
                      </a:cubicBezTo>
                      <a:cubicBezTo>
                        <a:pt x="107769" y="310052"/>
                        <a:pt x="101011" y="295708"/>
                        <a:pt x="109331" y="291548"/>
                      </a:cubicBezTo>
                      <a:cubicBezTo>
                        <a:pt x="112892" y="289767"/>
                        <a:pt x="115709" y="296393"/>
                        <a:pt x="119270" y="298174"/>
                      </a:cubicBezTo>
                      <a:cubicBezTo>
                        <a:pt x="122394" y="299736"/>
                        <a:pt x="125896" y="300383"/>
                        <a:pt x="129209" y="301487"/>
                      </a:cubicBezTo>
                      <a:lnTo>
                        <a:pt x="149087" y="314739"/>
                      </a:lnTo>
                      <a:cubicBezTo>
                        <a:pt x="151686" y="316472"/>
                        <a:pt x="153275" y="319414"/>
                        <a:pt x="155714" y="321365"/>
                      </a:cubicBezTo>
                      <a:cubicBezTo>
                        <a:pt x="158823" y="323852"/>
                        <a:pt x="162340" y="325782"/>
                        <a:pt x="165653" y="327991"/>
                      </a:cubicBezTo>
                      <a:cubicBezTo>
                        <a:pt x="167862" y="331304"/>
                        <a:pt x="170662" y="334291"/>
                        <a:pt x="172279" y="337930"/>
                      </a:cubicBezTo>
                      <a:cubicBezTo>
                        <a:pt x="175116" y="344313"/>
                        <a:pt x="178905" y="357809"/>
                        <a:pt x="178905" y="357809"/>
                      </a:cubicBezTo>
                      <a:cubicBezTo>
                        <a:pt x="177801" y="348974"/>
                        <a:pt x="177185" y="340064"/>
                        <a:pt x="175592" y="331304"/>
                      </a:cubicBezTo>
                      <a:cubicBezTo>
                        <a:pt x="174967" y="327868"/>
                        <a:pt x="174748" y="323834"/>
                        <a:pt x="172279" y="321365"/>
                      </a:cubicBezTo>
                      <a:cubicBezTo>
                        <a:pt x="169810" y="318896"/>
                        <a:pt x="165653" y="319156"/>
                        <a:pt x="162340" y="318052"/>
                      </a:cubicBezTo>
                      <a:cubicBezTo>
                        <a:pt x="159329" y="313535"/>
                        <a:pt x="154334" y="304635"/>
                        <a:pt x="149087" y="301487"/>
                      </a:cubicBezTo>
                      <a:cubicBezTo>
                        <a:pt x="146092" y="299690"/>
                        <a:pt x="142461" y="299278"/>
                        <a:pt x="139148" y="298174"/>
                      </a:cubicBezTo>
                      <a:cubicBezTo>
                        <a:pt x="123585" y="277423"/>
                        <a:pt x="133116" y="288830"/>
                        <a:pt x="109331" y="265044"/>
                      </a:cubicBezTo>
                      <a:lnTo>
                        <a:pt x="102705" y="258417"/>
                      </a:lnTo>
                      <a:cubicBezTo>
                        <a:pt x="103809" y="235226"/>
                        <a:pt x="104090" y="211981"/>
                        <a:pt x="106018" y="188844"/>
                      </a:cubicBezTo>
                      <a:cubicBezTo>
                        <a:pt x="106308" y="185364"/>
                        <a:pt x="107149" y="181631"/>
                        <a:pt x="109331" y="178904"/>
                      </a:cubicBezTo>
                      <a:cubicBezTo>
                        <a:pt x="111818" y="175795"/>
                        <a:pt x="115957" y="174487"/>
                        <a:pt x="119270" y="172278"/>
                      </a:cubicBezTo>
                      <a:cubicBezTo>
                        <a:pt x="120417" y="172565"/>
                        <a:pt x="140085" y="177122"/>
                        <a:pt x="142461" y="178904"/>
                      </a:cubicBezTo>
                      <a:cubicBezTo>
                        <a:pt x="148708" y="183590"/>
                        <a:pt x="159027" y="195470"/>
                        <a:pt x="159027" y="195470"/>
                      </a:cubicBezTo>
                      <a:cubicBezTo>
                        <a:pt x="162340" y="194366"/>
                        <a:pt x="166497" y="194626"/>
                        <a:pt x="168966" y="192157"/>
                      </a:cubicBezTo>
                      <a:cubicBezTo>
                        <a:pt x="174330" y="186792"/>
                        <a:pt x="172329" y="174009"/>
                        <a:pt x="168966" y="168965"/>
                      </a:cubicBezTo>
                      <a:cubicBezTo>
                        <a:pt x="166757" y="165652"/>
                        <a:pt x="162136" y="164826"/>
                        <a:pt x="159027" y="162339"/>
                      </a:cubicBezTo>
                      <a:cubicBezTo>
                        <a:pt x="156588" y="160388"/>
                        <a:pt x="154839" y="157664"/>
                        <a:pt x="152400" y="155713"/>
                      </a:cubicBezTo>
                      <a:cubicBezTo>
                        <a:pt x="149291" y="153226"/>
                        <a:pt x="145520" y="151636"/>
                        <a:pt x="142461" y="149087"/>
                      </a:cubicBezTo>
                      <a:cubicBezTo>
                        <a:pt x="136954" y="144498"/>
                        <a:pt x="128962" y="136107"/>
                        <a:pt x="125896" y="129209"/>
                      </a:cubicBezTo>
                      <a:cubicBezTo>
                        <a:pt x="123059" y="122826"/>
                        <a:pt x="123144" y="115142"/>
                        <a:pt x="119270" y="109330"/>
                      </a:cubicBezTo>
                      <a:cubicBezTo>
                        <a:pt x="117061" y="106017"/>
                        <a:pt x="114261" y="103030"/>
                        <a:pt x="112644" y="99391"/>
                      </a:cubicBezTo>
                      <a:cubicBezTo>
                        <a:pt x="109807" y="93009"/>
                        <a:pt x="108227" y="86139"/>
                        <a:pt x="106018" y="79513"/>
                      </a:cubicBezTo>
                      <a:lnTo>
                        <a:pt x="102705" y="69574"/>
                      </a:lnTo>
                      <a:cubicBezTo>
                        <a:pt x="101601" y="49696"/>
                        <a:pt x="101280" y="29758"/>
                        <a:pt x="99392" y="9939"/>
                      </a:cubicBezTo>
                      <a:cubicBezTo>
                        <a:pt x="99061" y="6463"/>
                        <a:pt x="99571" y="0"/>
                        <a:pt x="96079" y="0"/>
                      </a:cubicBezTo>
                      <a:cubicBezTo>
                        <a:pt x="92097" y="0"/>
                        <a:pt x="91070" y="6300"/>
                        <a:pt x="89453" y="9939"/>
                      </a:cubicBezTo>
                      <a:cubicBezTo>
                        <a:pt x="89450" y="9946"/>
                        <a:pt x="81171" y="34784"/>
                        <a:pt x="79514" y="39757"/>
                      </a:cubicBezTo>
                      <a:cubicBezTo>
                        <a:pt x="73710" y="57171"/>
                        <a:pt x="73527" y="48415"/>
                        <a:pt x="66261" y="62948"/>
                      </a:cubicBezTo>
                      <a:cubicBezTo>
                        <a:pt x="64699" y="66072"/>
                        <a:pt x="64510" y="69763"/>
                        <a:pt x="62948" y="72887"/>
                      </a:cubicBezTo>
                      <a:cubicBezTo>
                        <a:pt x="61167" y="76448"/>
                        <a:pt x="57939" y="79187"/>
                        <a:pt x="56322" y="82826"/>
                      </a:cubicBezTo>
                      <a:cubicBezTo>
                        <a:pt x="53485" y="89208"/>
                        <a:pt x="49696" y="102704"/>
                        <a:pt x="49696" y="102704"/>
                      </a:cubicBezTo>
                      <a:cubicBezTo>
                        <a:pt x="56006" y="121637"/>
                        <a:pt x="47803" y="105860"/>
                        <a:pt x="62948" y="115957"/>
                      </a:cubicBezTo>
                      <a:cubicBezTo>
                        <a:pt x="86634" y="131747"/>
                        <a:pt x="58111" y="122202"/>
                        <a:pt x="86140" y="129209"/>
                      </a:cubicBezTo>
                      <a:cubicBezTo>
                        <a:pt x="89490" y="134234"/>
                        <a:pt x="96079" y="142229"/>
                        <a:pt x="96079" y="149087"/>
                      </a:cubicBezTo>
                      <a:cubicBezTo>
                        <a:pt x="96079" y="152579"/>
                        <a:pt x="95493" y="156844"/>
                        <a:pt x="92766" y="159026"/>
                      </a:cubicBezTo>
                      <a:cubicBezTo>
                        <a:pt x="89210" y="161870"/>
                        <a:pt x="83875" y="161031"/>
                        <a:pt x="79514" y="162339"/>
                      </a:cubicBezTo>
                      <a:cubicBezTo>
                        <a:pt x="72824" y="164346"/>
                        <a:pt x="59635" y="168965"/>
                        <a:pt x="59635" y="168965"/>
                      </a:cubicBezTo>
                      <a:cubicBezTo>
                        <a:pt x="57426" y="172278"/>
                        <a:pt x="52354" y="174976"/>
                        <a:pt x="53009" y="178904"/>
                      </a:cubicBezTo>
                      <a:cubicBezTo>
                        <a:pt x="53779" y="183526"/>
                        <a:pt x="59135" y="186120"/>
                        <a:pt x="62948" y="188844"/>
                      </a:cubicBezTo>
                      <a:cubicBezTo>
                        <a:pt x="91039" y="208910"/>
                        <a:pt x="65089" y="184361"/>
                        <a:pt x="82827" y="202096"/>
                      </a:cubicBezTo>
                      <a:cubicBezTo>
                        <a:pt x="79514" y="203200"/>
                        <a:pt x="74917" y="202567"/>
                        <a:pt x="72887" y="205409"/>
                      </a:cubicBezTo>
                      <a:cubicBezTo>
                        <a:pt x="68827" y="211092"/>
                        <a:pt x="70135" y="219476"/>
                        <a:pt x="66261" y="225287"/>
                      </a:cubicBezTo>
                      <a:cubicBezTo>
                        <a:pt x="47272" y="253771"/>
                        <a:pt x="70038" y="217732"/>
                        <a:pt x="56322" y="245165"/>
                      </a:cubicBezTo>
                      <a:cubicBezTo>
                        <a:pt x="54541" y="248726"/>
                        <a:pt x="51905" y="251791"/>
                        <a:pt x="49696" y="255104"/>
                      </a:cubicBezTo>
                      <a:cubicBezTo>
                        <a:pt x="48592" y="258417"/>
                        <a:pt x="48565" y="262317"/>
                        <a:pt x="46383" y="265044"/>
                      </a:cubicBezTo>
                      <a:cubicBezTo>
                        <a:pt x="38271" y="275185"/>
                        <a:pt x="28516" y="269027"/>
                        <a:pt x="46383" y="274983"/>
                      </a:cubicBezTo>
                      <a:cubicBezTo>
                        <a:pt x="49696" y="277192"/>
                        <a:pt x="52662" y="280041"/>
                        <a:pt x="56322" y="281609"/>
                      </a:cubicBezTo>
                      <a:cubicBezTo>
                        <a:pt x="60507" y="283403"/>
                        <a:pt x="65196" y="283671"/>
                        <a:pt x="69574" y="284922"/>
                      </a:cubicBezTo>
                      <a:cubicBezTo>
                        <a:pt x="72932" y="285881"/>
                        <a:pt x="76201" y="287131"/>
                        <a:pt x="79514" y="288235"/>
                      </a:cubicBezTo>
                      <a:cubicBezTo>
                        <a:pt x="82864" y="293260"/>
                        <a:pt x="89453" y="301255"/>
                        <a:pt x="89453" y="308113"/>
                      </a:cubicBezTo>
                      <a:cubicBezTo>
                        <a:pt x="89453" y="311605"/>
                        <a:pt x="87702" y="314928"/>
                        <a:pt x="86140" y="318052"/>
                      </a:cubicBezTo>
                      <a:cubicBezTo>
                        <a:pt x="84359" y="321613"/>
                        <a:pt x="82623" y="325504"/>
                        <a:pt x="79514" y="327991"/>
                      </a:cubicBezTo>
                      <a:cubicBezTo>
                        <a:pt x="76787" y="330173"/>
                        <a:pt x="72887" y="330200"/>
                        <a:pt x="69574" y="331304"/>
                      </a:cubicBezTo>
                      <a:cubicBezTo>
                        <a:pt x="66261" y="333513"/>
                        <a:pt x="62744" y="335443"/>
                        <a:pt x="59635" y="337930"/>
                      </a:cubicBezTo>
                      <a:cubicBezTo>
                        <a:pt x="52893" y="343324"/>
                        <a:pt x="51301" y="347118"/>
                        <a:pt x="46383" y="354496"/>
                      </a:cubicBezTo>
                      <a:cubicBezTo>
                        <a:pt x="47487" y="358913"/>
                        <a:pt x="46852" y="364192"/>
                        <a:pt x="49696" y="367748"/>
                      </a:cubicBezTo>
                      <a:cubicBezTo>
                        <a:pt x="51878" y="370475"/>
                        <a:pt x="56511" y="369499"/>
                        <a:pt x="59635" y="371061"/>
                      </a:cubicBezTo>
                      <a:cubicBezTo>
                        <a:pt x="63196" y="372842"/>
                        <a:pt x="66261" y="375478"/>
                        <a:pt x="69574" y="377687"/>
                      </a:cubicBezTo>
                      <a:cubicBezTo>
                        <a:pt x="70678" y="381000"/>
                        <a:pt x="72887" y="384134"/>
                        <a:pt x="72887" y="387626"/>
                      </a:cubicBezTo>
                      <a:cubicBezTo>
                        <a:pt x="72887" y="398106"/>
                        <a:pt x="65611" y="400333"/>
                        <a:pt x="59635" y="407504"/>
                      </a:cubicBezTo>
                      <a:cubicBezTo>
                        <a:pt x="57086" y="410563"/>
                        <a:pt x="56006" y="414822"/>
                        <a:pt x="53009" y="417444"/>
                      </a:cubicBezTo>
                      <a:cubicBezTo>
                        <a:pt x="47016" y="422688"/>
                        <a:pt x="33131" y="430696"/>
                        <a:pt x="33131" y="430696"/>
                      </a:cubicBezTo>
                      <a:cubicBezTo>
                        <a:pt x="36444" y="434009"/>
                        <a:pt x="39002" y="438310"/>
                        <a:pt x="43070" y="440635"/>
                      </a:cubicBezTo>
                      <a:cubicBezTo>
                        <a:pt x="47023" y="442894"/>
                        <a:pt x="51944" y="442697"/>
                        <a:pt x="56322" y="443948"/>
                      </a:cubicBezTo>
                      <a:cubicBezTo>
                        <a:pt x="59680" y="444907"/>
                        <a:pt x="62948" y="446157"/>
                        <a:pt x="66261" y="447261"/>
                      </a:cubicBezTo>
                      <a:cubicBezTo>
                        <a:pt x="69574" y="457200"/>
                        <a:pt x="71783" y="457200"/>
                        <a:pt x="66261" y="467139"/>
                      </a:cubicBezTo>
                      <a:cubicBezTo>
                        <a:pt x="62394" y="474100"/>
                        <a:pt x="53009" y="487017"/>
                        <a:pt x="53009" y="487017"/>
                      </a:cubicBezTo>
                      <a:cubicBezTo>
                        <a:pt x="54113" y="490330"/>
                        <a:pt x="56322" y="493464"/>
                        <a:pt x="56322" y="496957"/>
                      </a:cubicBezTo>
                      <a:cubicBezTo>
                        <a:pt x="56322" y="504766"/>
                        <a:pt x="54540" y="512491"/>
                        <a:pt x="53009" y="520148"/>
                      </a:cubicBezTo>
                      <a:cubicBezTo>
                        <a:pt x="51384" y="528274"/>
                        <a:pt x="49242" y="534524"/>
                        <a:pt x="39757" y="536713"/>
                      </a:cubicBezTo>
                      <a:cubicBezTo>
                        <a:pt x="28943" y="539209"/>
                        <a:pt x="17670" y="538922"/>
                        <a:pt x="6627" y="540026"/>
                      </a:cubicBezTo>
                      <a:cubicBezTo>
                        <a:pt x="4418" y="542235"/>
                        <a:pt x="0" y="543528"/>
                        <a:pt x="0" y="546652"/>
                      </a:cubicBezTo>
                      <a:cubicBezTo>
                        <a:pt x="0" y="549776"/>
                        <a:pt x="4188" y="551327"/>
                        <a:pt x="6627" y="553278"/>
                      </a:cubicBezTo>
                      <a:cubicBezTo>
                        <a:pt x="9736" y="555765"/>
                        <a:pt x="13507" y="557355"/>
                        <a:pt x="16566" y="559904"/>
                      </a:cubicBezTo>
                      <a:cubicBezTo>
                        <a:pt x="20165" y="562904"/>
                        <a:pt x="22409" y="567568"/>
                        <a:pt x="26505" y="569844"/>
                      </a:cubicBezTo>
                      <a:cubicBezTo>
                        <a:pt x="32610" y="573236"/>
                        <a:pt x="46383" y="576470"/>
                        <a:pt x="46383" y="576470"/>
                      </a:cubicBezTo>
                      <a:cubicBezTo>
                        <a:pt x="47487" y="587513"/>
                        <a:pt x="47200" y="598786"/>
                        <a:pt x="49696" y="609600"/>
                      </a:cubicBezTo>
                      <a:cubicBezTo>
                        <a:pt x="50591" y="613480"/>
                        <a:pt x="52340" y="619539"/>
                        <a:pt x="56322" y="619539"/>
                      </a:cubicBezTo>
                      <a:cubicBezTo>
                        <a:pt x="59814" y="619539"/>
                        <a:pt x="42518" y="605735"/>
                        <a:pt x="39757" y="602974"/>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67" name="Group 66">
                <a:extLst>
                  <a:ext uri="{FF2B5EF4-FFF2-40B4-BE49-F238E27FC236}">
                    <a16:creationId xmlns:a16="http://schemas.microsoft.com/office/drawing/2014/main" id="{8E605638-777A-9489-E268-4ABFE4C73FB0}"/>
                  </a:ext>
                </a:extLst>
              </p:cNvPr>
              <p:cNvGrpSpPr/>
              <p:nvPr/>
            </p:nvGrpSpPr>
            <p:grpSpPr>
              <a:xfrm>
                <a:off x="3039779" y="4686099"/>
                <a:ext cx="166611" cy="1308101"/>
                <a:chOff x="3039779" y="4686099"/>
                <a:chExt cx="166611" cy="1308101"/>
              </a:xfrm>
            </p:grpSpPr>
            <p:cxnSp>
              <p:nvCxnSpPr>
                <p:cNvPr id="123" name="Straight Connector 122">
                  <a:extLst>
                    <a:ext uri="{FF2B5EF4-FFF2-40B4-BE49-F238E27FC236}">
                      <a16:creationId xmlns:a16="http://schemas.microsoft.com/office/drawing/2014/main" id="{46345DED-ACCE-3F31-5B58-4E3FA281D5FA}"/>
                    </a:ext>
                  </a:extLst>
                </p:cNvPr>
                <p:cNvCxnSpPr/>
                <p:nvPr/>
              </p:nvCxnSpPr>
              <p:spPr>
                <a:xfrm flipV="1">
                  <a:off x="3128892" y="5259573"/>
                  <a:ext cx="0" cy="73462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55" name="Freeform 54">
                  <a:extLst>
                    <a:ext uri="{FF2B5EF4-FFF2-40B4-BE49-F238E27FC236}">
                      <a16:creationId xmlns:a16="http://schemas.microsoft.com/office/drawing/2014/main" id="{8BC77942-C87F-96B6-8834-ABD19ACE511A}"/>
                    </a:ext>
                  </a:extLst>
                </p:cNvPr>
                <p:cNvSpPr/>
                <p:nvPr/>
              </p:nvSpPr>
              <p:spPr>
                <a:xfrm flipH="1">
                  <a:off x="3039779" y="4686099"/>
                  <a:ext cx="166611" cy="713308"/>
                </a:xfrm>
                <a:custGeom>
                  <a:avLst/>
                  <a:gdLst>
                    <a:gd name="connsiteX0" fmla="*/ 75884 w 136591"/>
                    <a:gd name="connsiteY0" fmla="*/ 0 h 713308"/>
                    <a:gd name="connsiteX1" fmla="*/ 64502 w 136591"/>
                    <a:gd name="connsiteY1" fmla="*/ 60707 h 713308"/>
                    <a:gd name="connsiteX2" fmla="*/ 18971 w 136591"/>
                    <a:gd name="connsiteY2" fmla="*/ 136591 h 713308"/>
                    <a:gd name="connsiteX3" fmla="*/ 68296 w 136591"/>
                    <a:gd name="connsiteY3" fmla="*/ 136591 h 713308"/>
                    <a:gd name="connsiteX4" fmla="*/ 60707 w 136591"/>
                    <a:gd name="connsiteY4" fmla="*/ 170739 h 713308"/>
                    <a:gd name="connsiteX5" fmla="*/ 30354 w 136591"/>
                    <a:gd name="connsiteY5" fmla="*/ 201092 h 713308"/>
                    <a:gd name="connsiteX6" fmla="*/ 18971 w 136591"/>
                    <a:gd name="connsiteY6" fmla="*/ 254211 h 713308"/>
                    <a:gd name="connsiteX7" fmla="*/ 75884 w 136591"/>
                    <a:gd name="connsiteY7" fmla="*/ 239034 h 713308"/>
                    <a:gd name="connsiteX8" fmla="*/ 68296 w 136591"/>
                    <a:gd name="connsiteY8" fmla="*/ 276976 h 713308"/>
                    <a:gd name="connsiteX9" fmla="*/ 22765 w 136591"/>
                    <a:gd name="connsiteY9" fmla="*/ 318712 h 713308"/>
                    <a:gd name="connsiteX10" fmla="*/ 60707 w 136591"/>
                    <a:gd name="connsiteY10" fmla="*/ 333889 h 713308"/>
                    <a:gd name="connsiteX11" fmla="*/ 15177 w 136591"/>
                    <a:gd name="connsiteY11" fmla="*/ 371831 h 713308"/>
                    <a:gd name="connsiteX12" fmla="*/ 37942 w 136591"/>
                    <a:gd name="connsiteY12" fmla="*/ 421155 h 713308"/>
                    <a:gd name="connsiteX13" fmla="*/ 37942 w 136591"/>
                    <a:gd name="connsiteY13" fmla="*/ 421155 h 713308"/>
                    <a:gd name="connsiteX14" fmla="*/ 18971 w 136591"/>
                    <a:gd name="connsiteY14" fmla="*/ 489451 h 713308"/>
                    <a:gd name="connsiteX15" fmla="*/ 3794 w 136591"/>
                    <a:gd name="connsiteY15" fmla="*/ 538775 h 713308"/>
                    <a:gd name="connsiteX16" fmla="*/ 45531 w 136591"/>
                    <a:gd name="connsiteY16" fmla="*/ 531187 h 713308"/>
                    <a:gd name="connsiteX17" fmla="*/ 41736 w 136591"/>
                    <a:gd name="connsiteY17" fmla="*/ 588100 h 713308"/>
                    <a:gd name="connsiteX18" fmla="*/ 7589 w 136591"/>
                    <a:gd name="connsiteY18" fmla="*/ 629836 h 713308"/>
                    <a:gd name="connsiteX19" fmla="*/ 0 w 136591"/>
                    <a:gd name="connsiteY19" fmla="*/ 713308 h 713308"/>
                    <a:gd name="connsiteX20" fmla="*/ 72090 w 136591"/>
                    <a:gd name="connsiteY20" fmla="*/ 641218 h 713308"/>
                    <a:gd name="connsiteX21" fmla="*/ 125209 w 136591"/>
                    <a:gd name="connsiteY21" fmla="*/ 656395 h 713308"/>
                    <a:gd name="connsiteX22" fmla="*/ 98649 w 136591"/>
                    <a:gd name="connsiteY22" fmla="*/ 588100 h 713308"/>
                    <a:gd name="connsiteX23" fmla="*/ 49325 w 136591"/>
                    <a:gd name="connsiteY23" fmla="*/ 512216 h 713308"/>
                    <a:gd name="connsiteX24" fmla="*/ 132797 w 136591"/>
                    <a:gd name="connsiteY24" fmla="*/ 531187 h 713308"/>
                    <a:gd name="connsiteX25" fmla="*/ 106238 w 136591"/>
                    <a:gd name="connsiteY25" fmla="*/ 447715 h 713308"/>
                    <a:gd name="connsiteX26" fmla="*/ 91061 w 136591"/>
                    <a:gd name="connsiteY26" fmla="*/ 417361 h 713308"/>
                    <a:gd name="connsiteX27" fmla="*/ 129003 w 136591"/>
                    <a:gd name="connsiteY27" fmla="*/ 398390 h 713308"/>
                    <a:gd name="connsiteX28" fmla="*/ 79678 w 136591"/>
                    <a:gd name="connsiteY28" fmla="*/ 299741 h 713308"/>
                    <a:gd name="connsiteX29" fmla="*/ 125209 w 136591"/>
                    <a:gd name="connsiteY29" fmla="*/ 303535 h 713308"/>
                    <a:gd name="connsiteX30" fmla="*/ 125209 w 136591"/>
                    <a:gd name="connsiteY30" fmla="*/ 303535 h 713308"/>
                    <a:gd name="connsiteX31" fmla="*/ 94855 w 136591"/>
                    <a:gd name="connsiteY31" fmla="*/ 261799 h 713308"/>
                    <a:gd name="connsiteX32" fmla="*/ 136591 w 136591"/>
                    <a:gd name="connsiteY32" fmla="*/ 204886 h 713308"/>
                    <a:gd name="connsiteX33" fmla="*/ 98649 w 136591"/>
                    <a:gd name="connsiteY33" fmla="*/ 147974 h 713308"/>
                    <a:gd name="connsiteX34" fmla="*/ 113826 w 136591"/>
                    <a:gd name="connsiteY34" fmla="*/ 117620 h 713308"/>
                    <a:gd name="connsiteX35" fmla="*/ 98649 w 136591"/>
                    <a:gd name="connsiteY35" fmla="*/ 68296 h 713308"/>
                    <a:gd name="connsiteX36" fmla="*/ 75884 w 136591"/>
                    <a:gd name="connsiteY36" fmla="*/ 0 h 71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6591" h="713308">
                      <a:moveTo>
                        <a:pt x="75884" y="0"/>
                      </a:moveTo>
                      <a:lnTo>
                        <a:pt x="64502" y="60707"/>
                      </a:lnTo>
                      <a:lnTo>
                        <a:pt x="18971" y="136591"/>
                      </a:lnTo>
                      <a:lnTo>
                        <a:pt x="68296" y="136591"/>
                      </a:lnTo>
                      <a:lnTo>
                        <a:pt x="60707" y="170739"/>
                      </a:lnTo>
                      <a:lnTo>
                        <a:pt x="30354" y="201092"/>
                      </a:lnTo>
                      <a:lnTo>
                        <a:pt x="18971" y="254211"/>
                      </a:lnTo>
                      <a:lnTo>
                        <a:pt x="75884" y="239034"/>
                      </a:lnTo>
                      <a:lnTo>
                        <a:pt x="68296" y="276976"/>
                      </a:lnTo>
                      <a:lnTo>
                        <a:pt x="22765" y="318712"/>
                      </a:lnTo>
                      <a:lnTo>
                        <a:pt x="60707" y="333889"/>
                      </a:lnTo>
                      <a:lnTo>
                        <a:pt x="15177" y="371831"/>
                      </a:lnTo>
                      <a:lnTo>
                        <a:pt x="37942" y="421155"/>
                      </a:lnTo>
                      <a:lnTo>
                        <a:pt x="37942" y="421155"/>
                      </a:lnTo>
                      <a:lnTo>
                        <a:pt x="18971" y="489451"/>
                      </a:lnTo>
                      <a:lnTo>
                        <a:pt x="3794" y="538775"/>
                      </a:lnTo>
                      <a:lnTo>
                        <a:pt x="45531" y="531187"/>
                      </a:lnTo>
                      <a:lnTo>
                        <a:pt x="41736" y="588100"/>
                      </a:lnTo>
                      <a:lnTo>
                        <a:pt x="7589" y="629836"/>
                      </a:lnTo>
                      <a:lnTo>
                        <a:pt x="0" y="713308"/>
                      </a:lnTo>
                      <a:lnTo>
                        <a:pt x="72090" y="641218"/>
                      </a:lnTo>
                      <a:lnTo>
                        <a:pt x="125209" y="656395"/>
                      </a:lnTo>
                      <a:lnTo>
                        <a:pt x="98649" y="588100"/>
                      </a:lnTo>
                      <a:lnTo>
                        <a:pt x="49325" y="512216"/>
                      </a:lnTo>
                      <a:lnTo>
                        <a:pt x="132797" y="531187"/>
                      </a:lnTo>
                      <a:lnTo>
                        <a:pt x="106238" y="447715"/>
                      </a:lnTo>
                      <a:lnTo>
                        <a:pt x="91061" y="417361"/>
                      </a:lnTo>
                      <a:lnTo>
                        <a:pt x="129003" y="398390"/>
                      </a:lnTo>
                      <a:lnTo>
                        <a:pt x="79678" y="299741"/>
                      </a:lnTo>
                      <a:lnTo>
                        <a:pt x="125209" y="303535"/>
                      </a:lnTo>
                      <a:lnTo>
                        <a:pt x="125209" y="303535"/>
                      </a:lnTo>
                      <a:lnTo>
                        <a:pt x="94855" y="261799"/>
                      </a:lnTo>
                      <a:lnTo>
                        <a:pt x="136591" y="204886"/>
                      </a:lnTo>
                      <a:lnTo>
                        <a:pt x="98649" y="147974"/>
                      </a:lnTo>
                      <a:lnTo>
                        <a:pt x="113826" y="117620"/>
                      </a:lnTo>
                      <a:lnTo>
                        <a:pt x="98649" y="68296"/>
                      </a:lnTo>
                      <a:lnTo>
                        <a:pt x="75884"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4" name="Group 73">
                <a:extLst>
                  <a:ext uri="{FF2B5EF4-FFF2-40B4-BE49-F238E27FC236}">
                    <a16:creationId xmlns:a16="http://schemas.microsoft.com/office/drawing/2014/main" id="{7175AF66-E6B2-2402-C03F-960B42863EF0}"/>
                  </a:ext>
                </a:extLst>
              </p:cNvPr>
              <p:cNvGrpSpPr/>
              <p:nvPr/>
            </p:nvGrpSpPr>
            <p:grpSpPr>
              <a:xfrm>
                <a:off x="3293357" y="4587402"/>
                <a:ext cx="228719" cy="1411481"/>
                <a:chOff x="3293357" y="4587402"/>
                <a:chExt cx="228719" cy="1411481"/>
              </a:xfrm>
            </p:grpSpPr>
            <p:cxnSp>
              <p:nvCxnSpPr>
                <p:cNvPr id="125" name="Straight Connector 124">
                  <a:extLst>
                    <a:ext uri="{FF2B5EF4-FFF2-40B4-BE49-F238E27FC236}">
                      <a16:creationId xmlns:a16="http://schemas.microsoft.com/office/drawing/2014/main" id="{BC811340-0362-B5BD-E186-2F624C51E3F8}"/>
                    </a:ext>
                  </a:extLst>
                </p:cNvPr>
                <p:cNvCxnSpPr/>
                <p:nvPr/>
              </p:nvCxnSpPr>
              <p:spPr>
                <a:xfrm flipV="1">
                  <a:off x="3422956" y="5175033"/>
                  <a:ext cx="0" cy="823850"/>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A75CD32E-7914-2973-6034-545F87BAE5B8}"/>
                    </a:ext>
                  </a:extLst>
                </p:cNvPr>
                <p:cNvSpPr/>
                <p:nvPr/>
              </p:nvSpPr>
              <p:spPr>
                <a:xfrm flipH="1">
                  <a:off x="3293357" y="4587402"/>
                  <a:ext cx="228719" cy="690543"/>
                </a:xfrm>
                <a:custGeom>
                  <a:avLst/>
                  <a:gdLst>
                    <a:gd name="connsiteX0" fmla="*/ 83472 w 185915"/>
                    <a:gd name="connsiteY0" fmla="*/ 0 h 690543"/>
                    <a:gd name="connsiteX1" fmla="*/ 83472 w 185915"/>
                    <a:gd name="connsiteY1" fmla="*/ 0 h 690543"/>
                    <a:gd name="connsiteX2" fmla="*/ 91061 w 185915"/>
                    <a:gd name="connsiteY2" fmla="*/ 34148 h 690543"/>
                    <a:gd name="connsiteX3" fmla="*/ 83472 w 185915"/>
                    <a:gd name="connsiteY3" fmla="*/ 64501 h 690543"/>
                    <a:gd name="connsiteX4" fmla="*/ 79678 w 185915"/>
                    <a:gd name="connsiteY4" fmla="*/ 98649 h 690543"/>
                    <a:gd name="connsiteX5" fmla="*/ 72090 w 185915"/>
                    <a:gd name="connsiteY5" fmla="*/ 106238 h 690543"/>
                    <a:gd name="connsiteX6" fmla="*/ 64501 w 185915"/>
                    <a:gd name="connsiteY6" fmla="*/ 129003 h 690543"/>
                    <a:gd name="connsiteX7" fmla="*/ 53119 w 185915"/>
                    <a:gd name="connsiteY7" fmla="*/ 132797 h 690543"/>
                    <a:gd name="connsiteX8" fmla="*/ 49325 w 185915"/>
                    <a:gd name="connsiteY8" fmla="*/ 136591 h 690543"/>
                    <a:gd name="connsiteX9" fmla="*/ 49325 w 185915"/>
                    <a:gd name="connsiteY9" fmla="*/ 136591 h 690543"/>
                    <a:gd name="connsiteX10" fmla="*/ 79678 w 185915"/>
                    <a:gd name="connsiteY10" fmla="*/ 185916 h 690543"/>
                    <a:gd name="connsiteX11" fmla="*/ 79678 w 185915"/>
                    <a:gd name="connsiteY11" fmla="*/ 220063 h 690543"/>
                    <a:gd name="connsiteX12" fmla="*/ 30354 w 185915"/>
                    <a:gd name="connsiteY12" fmla="*/ 273182 h 690543"/>
                    <a:gd name="connsiteX13" fmla="*/ 60707 w 185915"/>
                    <a:gd name="connsiteY13" fmla="*/ 280770 h 690543"/>
                    <a:gd name="connsiteX14" fmla="*/ 56913 w 185915"/>
                    <a:gd name="connsiteY14" fmla="*/ 314918 h 690543"/>
                    <a:gd name="connsiteX15" fmla="*/ 22765 w 185915"/>
                    <a:gd name="connsiteY15" fmla="*/ 341477 h 690543"/>
                    <a:gd name="connsiteX16" fmla="*/ 15177 w 185915"/>
                    <a:gd name="connsiteY16" fmla="*/ 349066 h 690543"/>
                    <a:gd name="connsiteX17" fmla="*/ 0 w 185915"/>
                    <a:gd name="connsiteY17" fmla="*/ 352860 h 690543"/>
                    <a:gd name="connsiteX18" fmla="*/ 41736 w 185915"/>
                    <a:gd name="connsiteY18" fmla="*/ 349066 h 690543"/>
                    <a:gd name="connsiteX19" fmla="*/ 49325 w 185915"/>
                    <a:gd name="connsiteY19" fmla="*/ 341477 h 690543"/>
                    <a:gd name="connsiteX20" fmla="*/ 72090 w 185915"/>
                    <a:gd name="connsiteY20" fmla="*/ 345272 h 690543"/>
                    <a:gd name="connsiteX21" fmla="*/ 45530 w 185915"/>
                    <a:gd name="connsiteY21" fmla="*/ 371831 h 690543"/>
                    <a:gd name="connsiteX22" fmla="*/ 49325 w 185915"/>
                    <a:gd name="connsiteY22" fmla="*/ 394596 h 690543"/>
                    <a:gd name="connsiteX23" fmla="*/ 60707 w 185915"/>
                    <a:gd name="connsiteY23" fmla="*/ 398390 h 690543"/>
                    <a:gd name="connsiteX24" fmla="*/ 68295 w 185915"/>
                    <a:gd name="connsiteY24" fmla="*/ 405979 h 690543"/>
                    <a:gd name="connsiteX25" fmla="*/ 75884 w 185915"/>
                    <a:gd name="connsiteY25" fmla="*/ 428744 h 690543"/>
                    <a:gd name="connsiteX26" fmla="*/ 79678 w 185915"/>
                    <a:gd name="connsiteY26" fmla="*/ 440126 h 690543"/>
                    <a:gd name="connsiteX27" fmla="*/ 68295 w 185915"/>
                    <a:gd name="connsiteY27" fmla="*/ 443921 h 690543"/>
                    <a:gd name="connsiteX28" fmla="*/ 53119 w 185915"/>
                    <a:gd name="connsiteY28" fmla="*/ 466686 h 690543"/>
                    <a:gd name="connsiteX29" fmla="*/ 45530 w 185915"/>
                    <a:gd name="connsiteY29" fmla="*/ 474274 h 690543"/>
                    <a:gd name="connsiteX30" fmla="*/ 34148 w 185915"/>
                    <a:gd name="connsiteY30" fmla="*/ 478068 h 690543"/>
                    <a:gd name="connsiteX31" fmla="*/ 18971 w 185915"/>
                    <a:gd name="connsiteY31" fmla="*/ 485657 h 690543"/>
                    <a:gd name="connsiteX32" fmla="*/ 49325 w 185915"/>
                    <a:gd name="connsiteY32" fmla="*/ 512216 h 690543"/>
                    <a:gd name="connsiteX33" fmla="*/ 41736 w 185915"/>
                    <a:gd name="connsiteY33" fmla="*/ 519804 h 690543"/>
                    <a:gd name="connsiteX34" fmla="*/ 30354 w 185915"/>
                    <a:gd name="connsiteY34" fmla="*/ 527393 h 690543"/>
                    <a:gd name="connsiteX35" fmla="*/ 34148 w 185915"/>
                    <a:gd name="connsiteY35" fmla="*/ 538775 h 690543"/>
                    <a:gd name="connsiteX36" fmla="*/ 53119 w 185915"/>
                    <a:gd name="connsiteY36" fmla="*/ 550158 h 690543"/>
                    <a:gd name="connsiteX37" fmla="*/ 68295 w 185915"/>
                    <a:gd name="connsiteY37" fmla="*/ 553952 h 690543"/>
                    <a:gd name="connsiteX38" fmla="*/ 64501 w 185915"/>
                    <a:gd name="connsiteY38" fmla="*/ 565335 h 690543"/>
                    <a:gd name="connsiteX39" fmla="*/ 60707 w 185915"/>
                    <a:gd name="connsiteY39" fmla="*/ 580511 h 690543"/>
                    <a:gd name="connsiteX40" fmla="*/ 37942 w 185915"/>
                    <a:gd name="connsiteY40" fmla="*/ 607071 h 690543"/>
                    <a:gd name="connsiteX41" fmla="*/ 26559 w 185915"/>
                    <a:gd name="connsiteY41" fmla="*/ 610865 h 690543"/>
                    <a:gd name="connsiteX42" fmla="*/ 18971 w 185915"/>
                    <a:gd name="connsiteY42" fmla="*/ 622248 h 690543"/>
                    <a:gd name="connsiteX43" fmla="*/ 11383 w 185915"/>
                    <a:gd name="connsiteY43" fmla="*/ 641218 h 690543"/>
                    <a:gd name="connsiteX44" fmla="*/ 37942 w 185915"/>
                    <a:gd name="connsiteY44" fmla="*/ 637424 h 690543"/>
                    <a:gd name="connsiteX45" fmla="*/ 53119 w 185915"/>
                    <a:gd name="connsiteY45" fmla="*/ 618453 h 690543"/>
                    <a:gd name="connsiteX46" fmla="*/ 64501 w 185915"/>
                    <a:gd name="connsiteY46" fmla="*/ 610865 h 690543"/>
                    <a:gd name="connsiteX47" fmla="*/ 87266 w 185915"/>
                    <a:gd name="connsiteY47" fmla="*/ 614659 h 690543"/>
                    <a:gd name="connsiteX48" fmla="*/ 94855 w 185915"/>
                    <a:gd name="connsiteY48" fmla="*/ 622248 h 690543"/>
                    <a:gd name="connsiteX49" fmla="*/ 113826 w 185915"/>
                    <a:gd name="connsiteY49" fmla="*/ 626042 h 690543"/>
                    <a:gd name="connsiteX50" fmla="*/ 125208 w 185915"/>
                    <a:gd name="connsiteY50" fmla="*/ 633630 h 690543"/>
                    <a:gd name="connsiteX51" fmla="*/ 129003 w 185915"/>
                    <a:gd name="connsiteY51" fmla="*/ 656395 h 690543"/>
                    <a:gd name="connsiteX52" fmla="*/ 132797 w 185915"/>
                    <a:gd name="connsiteY52" fmla="*/ 675366 h 690543"/>
                    <a:gd name="connsiteX53" fmla="*/ 147973 w 185915"/>
                    <a:gd name="connsiteY53" fmla="*/ 679160 h 690543"/>
                    <a:gd name="connsiteX54" fmla="*/ 185915 w 185915"/>
                    <a:gd name="connsiteY54" fmla="*/ 690543 h 690543"/>
                    <a:gd name="connsiteX55" fmla="*/ 166944 w 185915"/>
                    <a:gd name="connsiteY55" fmla="*/ 671572 h 690543"/>
                    <a:gd name="connsiteX56" fmla="*/ 144179 w 185915"/>
                    <a:gd name="connsiteY56" fmla="*/ 656395 h 690543"/>
                    <a:gd name="connsiteX57" fmla="*/ 132797 w 185915"/>
                    <a:gd name="connsiteY57" fmla="*/ 648807 h 690543"/>
                    <a:gd name="connsiteX58" fmla="*/ 132797 w 185915"/>
                    <a:gd name="connsiteY58" fmla="*/ 618453 h 690543"/>
                    <a:gd name="connsiteX59" fmla="*/ 159356 w 185915"/>
                    <a:gd name="connsiteY59" fmla="*/ 622248 h 690543"/>
                    <a:gd name="connsiteX60" fmla="*/ 129003 w 185915"/>
                    <a:gd name="connsiteY60" fmla="*/ 603277 h 690543"/>
                    <a:gd name="connsiteX61" fmla="*/ 117620 w 185915"/>
                    <a:gd name="connsiteY61" fmla="*/ 595688 h 690543"/>
                    <a:gd name="connsiteX62" fmla="*/ 106237 w 185915"/>
                    <a:gd name="connsiteY62" fmla="*/ 591894 h 690543"/>
                    <a:gd name="connsiteX63" fmla="*/ 110032 w 185915"/>
                    <a:gd name="connsiteY63" fmla="*/ 572923 h 690543"/>
                    <a:gd name="connsiteX64" fmla="*/ 106237 w 185915"/>
                    <a:gd name="connsiteY64" fmla="*/ 534981 h 690543"/>
                    <a:gd name="connsiteX65" fmla="*/ 94855 w 185915"/>
                    <a:gd name="connsiteY65" fmla="*/ 523599 h 690543"/>
                    <a:gd name="connsiteX66" fmla="*/ 121414 w 185915"/>
                    <a:gd name="connsiteY66" fmla="*/ 504628 h 690543"/>
                    <a:gd name="connsiteX67" fmla="*/ 132797 w 185915"/>
                    <a:gd name="connsiteY67" fmla="*/ 500833 h 690543"/>
                    <a:gd name="connsiteX68" fmla="*/ 129003 w 185915"/>
                    <a:gd name="connsiteY68" fmla="*/ 481862 h 690543"/>
                    <a:gd name="connsiteX69" fmla="*/ 110032 w 185915"/>
                    <a:gd name="connsiteY69" fmla="*/ 470480 h 690543"/>
                    <a:gd name="connsiteX70" fmla="*/ 102443 w 185915"/>
                    <a:gd name="connsiteY70" fmla="*/ 462891 h 690543"/>
                    <a:gd name="connsiteX71" fmla="*/ 94855 w 185915"/>
                    <a:gd name="connsiteY71" fmla="*/ 432538 h 690543"/>
                    <a:gd name="connsiteX72" fmla="*/ 110032 w 185915"/>
                    <a:gd name="connsiteY72" fmla="*/ 402184 h 690543"/>
                    <a:gd name="connsiteX73" fmla="*/ 106237 w 185915"/>
                    <a:gd name="connsiteY73" fmla="*/ 379419 h 690543"/>
                    <a:gd name="connsiteX74" fmla="*/ 102443 w 185915"/>
                    <a:gd name="connsiteY74" fmla="*/ 368037 h 690543"/>
                    <a:gd name="connsiteX75" fmla="*/ 113826 w 185915"/>
                    <a:gd name="connsiteY75" fmla="*/ 375625 h 690543"/>
                    <a:gd name="connsiteX76" fmla="*/ 129003 w 185915"/>
                    <a:gd name="connsiteY76" fmla="*/ 383213 h 690543"/>
                    <a:gd name="connsiteX77" fmla="*/ 136591 w 185915"/>
                    <a:gd name="connsiteY77" fmla="*/ 394596 h 690543"/>
                    <a:gd name="connsiteX78" fmla="*/ 166944 w 185915"/>
                    <a:gd name="connsiteY78" fmla="*/ 421155 h 690543"/>
                    <a:gd name="connsiteX79" fmla="*/ 163150 w 185915"/>
                    <a:gd name="connsiteY79" fmla="*/ 402184 h 690543"/>
                    <a:gd name="connsiteX80" fmla="*/ 129003 w 185915"/>
                    <a:gd name="connsiteY80" fmla="*/ 375625 h 690543"/>
                    <a:gd name="connsiteX81" fmla="*/ 121414 w 185915"/>
                    <a:gd name="connsiteY81" fmla="*/ 368037 h 690543"/>
                    <a:gd name="connsiteX82" fmla="*/ 106237 w 185915"/>
                    <a:gd name="connsiteY82" fmla="*/ 360448 h 690543"/>
                    <a:gd name="connsiteX83" fmla="*/ 98649 w 185915"/>
                    <a:gd name="connsiteY83" fmla="*/ 337683 h 690543"/>
                    <a:gd name="connsiteX84" fmla="*/ 91061 w 185915"/>
                    <a:gd name="connsiteY84" fmla="*/ 311124 h 690543"/>
                    <a:gd name="connsiteX85" fmla="*/ 98649 w 185915"/>
                    <a:gd name="connsiteY85" fmla="*/ 303535 h 690543"/>
                    <a:gd name="connsiteX86" fmla="*/ 113826 w 185915"/>
                    <a:gd name="connsiteY86" fmla="*/ 307330 h 690543"/>
                    <a:gd name="connsiteX87" fmla="*/ 140385 w 185915"/>
                    <a:gd name="connsiteY87" fmla="*/ 322506 h 690543"/>
                    <a:gd name="connsiteX88" fmla="*/ 147973 w 185915"/>
                    <a:gd name="connsiteY88" fmla="*/ 295947 h 690543"/>
                    <a:gd name="connsiteX89" fmla="*/ 144179 w 185915"/>
                    <a:gd name="connsiteY89" fmla="*/ 265594 h 690543"/>
                    <a:gd name="connsiteX90" fmla="*/ 136591 w 185915"/>
                    <a:gd name="connsiteY90" fmla="*/ 258005 h 690543"/>
                    <a:gd name="connsiteX91" fmla="*/ 121414 w 185915"/>
                    <a:gd name="connsiteY91" fmla="*/ 239034 h 690543"/>
                    <a:gd name="connsiteX92" fmla="*/ 140385 w 185915"/>
                    <a:gd name="connsiteY92" fmla="*/ 208681 h 690543"/>
                    <a:gd name="connsiteX93" fmla="*/ 163150 w 185915"/>
                    <a:gd name="connsiteY93" fmla="*/ 204887 h 690543"/>
                    <a:gd name="connsiteX94" fmla="*/ 166944 w 185915"/>
                    <a:gd name="connsiteY94" fmla="*/ 193504 h 690543"/>
                    <a:gd name="connsiteX95" fmla="*/ 140385 w 185915"/>
                    <a:gd name="connsiteY95" fmla="*/ 166945 h 690543"/>
                    <a:gd name="connsiteX96" fmla="*/ 117620 w 185915"/>
                    <a:gd name="connsiteY96" fmla="*/ 140385 h 690543"/>
                    <a:gd name="connsiteX97" fmla="*/ 113826 w 185915"/>
                    <a:gd name="connsiteY97" fmla="*/ 129003 h 690543"/>
                    <a:gd name="connsiteX98" fmla="*/ 98649 w 185915"/>
                    <a:gd name="connsiteY98" fmla="*/ 87267 h 690543"/>
                    <a:gd name="connsiteX99" fmla="*/ 94855 w 185915"/>
                    <a:gd name="connsiteY99" fmla="*/ 41736 h 690543"/>
                    <a:gd name="connsiteX100" fmla="*/ 83472 w 185915"/>
                    <a:gd name="connsiteY100" fmla="*/ 0 h 69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85915" h="690543">
                      <a:moveTo>
                        <a:pt x="83472" y="0"/>
                      </a:moveTo>
                      <a:lnTo>
                        <a:pt x="83472" y="0"/>
                      </a:lnTo>
                      <a:cubicBezTo>
                        <a:pt x="86002" y="11383"/>
                        <a:pt x="90230" y="22517"/>
                        <a:pt x="91061" y="34148"/>
                      </a:cubicBezTo>
                      <a:cubicBezTo>
                        <a:pt x="91599" y="41687"/>
                        <a:pt x="86132" y="56522"/>
                        <a:pt x="83472" y="64501"/>
                      </a:cubicBezTo>
                      <a:cubicBezTo>
                        <a:pt x="82207" y="75884"/>
                        <a:pt x="82691" y="87600"/>
                        <a:pt x="79678" y="98649"/>
                      </a:cubicBezTo>
                      <a:cubicBezTo>
                        <a:pt x="78737" y="102100"/>
                        <a:pt x="73690" y="103038"/>
                        <a:pt x="72090" y="106238"/>
                      </a:cubicBezTo>
                      <a:cubicBezTo>
                        <a:pt x="68513" y="113392"/>
                        <a:pt x="67031" y="121415"/>
                        <a:pt x="64501" y="129003"/>
                      </a:cubicBezTo>
                      <a:cubicBezTo>
                        <a:pt x="63236" y="132797"/>
                        <a:pt x="56696" y="131008"/>
                        <a:pt x="53119" y="132797"/>
                      </a:cubicBezTo>
                      <a:cubicBezTo>
                        <a:pt x="51519" y="133597"/>
                        <a:pt x="50590" y="135326"/>
                        <a:pt x="49325" y="136591"/>
                      </a:cubicBezTo>
                      <a:lnTo>
                        <a:pt x="49325" y="136591"/>
                      </a:lnTo>
                      <a:lnTo>
                        <a:pt x="79678" y="185916"/>
                      </a:lnTo>
                      <a:lnTo>
                        <a:pt x="79678" y="220063"/>
                      </a:lnTo>
                      <a:lnTo>
                        <a:pt x="30354" y="273182"/>
                      </a:lnTo>
                      <a:lnTo>
                        <a:pt x="60707" y="280770"/>
                      </a:lnTo>
                      <a:lnTo>
                        <a:pt x="56913" y="314918"/>
                      </a:lnTo>
                      <a:cubicBezTo>
                        <a:pt x="45530" y="323771"/>
                        <a:pt x="33926" y="332346"/>
                        <a:pt x="22765" y="341477"/>
                      </a:cubicBezTo>
                      <a:cubicBezTo>
                        <a:pt x="19996" y="343742"/>
                        <a:pt x="15177" y="349066"/>
                        <a:pt x="15177" y="349066"/>
                      </a:cubicBezTo>
                      <a:lnTo>
                        <a:pt x="0" y="352860"/>
                      </a:lnTo>
                      <a:cubicBezTo>
                        <a:pt x="44703" y="362794"/>
                        <a:pt x="25293" y="369620"/>
                        <a:pt x="41736" y="349066"/>
                      </a:cubicBezTo>
                      <a:cubicBezTo>
                        <a:pt x="43971" y="346272"/>
                        <a:pt x="46795" y="344007"/>
                        <a:pt x="49325" y="341477"/>
                      </a:cubicBezTo>
                      <a:cubicBezTo>
                        <a:pt x="56913" y="342742"/>
                        <a:pt x="68273" y="338592"/>
                        <a:pt x="72090" y="345272"/>
                      </a:cubicBezTo>
                      <a:cubicBezTo>
                        <a:pt x="85913" y="369465"/>
                        <a:pt x="53437" y="370250"/>
                        <a:pt x="45530" y="371831"/>
                      </a:cubicBezTo>
                      <a:cubicBezTo>
                        <a:pt x="46795" y="379419"/>
                        <a:pt x="45508" y="387917"/>
                        <a:pt x="49325" y="394596"/>
                      </a:cubicBezTo>
                      <a:cubicBezTo>
                        <a:pt x="51309" y="398068"/>
                        <a:pt x="57278" y="396332"/>
                        <a:pt x="60707" y="398390"/>
                      </a:cubicBezTo>
                      <a:cubicBezTo>
                        <a:pt x="63774" y="400231"/>
                        <a:pt x="65766" y="403449"/>
                        <a:pt x="68295" y="405979"/>
                      </a:cubicBezTo>
                      <a:lnTo>
                        <a:pt x="75884" y="428744"/>
                      </a:lnTo>
                      <a:lnTo>
                        <a:pt x="79678" y="440126"/>
                      </a:lnTo>
                      <a:cubicBezTo>
                        <a:pt x="75884" y="441391"/>
                        <a:pt x="70514" y="440593"/>
                        <a:pt x="68295" y="443921"/>
                      </a:cubicBezTo>
                      <a:cubicBezTo>
                        <a:pt x="49980" y="471393"/>
                        <a:pt x="79138" y="458011"/>
                        <a:pt x="53119" y="466686"/>
                      </a:cubicBezTo>
                      <a:cubicBezTo>
                        <a:pt x="50589" y="469215"/>
                        <a:pt x="48598" y="472434"/>
                        <a:pt x="45530" y="474274"/>
                      </a:cubicBezTo>
                      <a:cubicBezTo>
                        <a:pt x="42101" y="476332"/>
                        <a:pt x="37824" y="476493"/>
                        <a:pt x="34148" y="478068"/>
                      </a:cubicBezTo>
                      <a:cubicBezTo>
                        <a:pt x="28949" y="480296"/>
                        <a:pt x="24030" y="483127"/>
                        <a:pt x="18971" y="485657"/>
                      </a:cubicBezTo>
                      <a:cubicBezTo>
                        <a:pt x="37041" y="512761"/>
                        <a:pt x="25300" y="506210"/>
                        <a:pt x="49325" y="512216"/>
                      </a:cubicBezTo>
                      <a:cubicBezTo>
                        <a:pt x="46795" y="514745"/>
                        <a:pt x="44529" y="517569"/>
                        <a:pt x="41736" y="519804"/>
                      </a:cubicBezTo>
                      <a:cubicBezTo>
                        <a:pt x="38175" y="522653"/>
                        <a:pt x="32047" y="523159"/>
                        <a:pt x="30354" y="527393"/>
                      </a:cubicBezTo>
                      <a:cubicBezTo>
                        <a:pt x="28869" y="531106"/>
                        <a:pt x="32090" y="535346"/>
                        <a:pt x="34148" y="538775"/>
                      </a:cubicBezTo>
                      <a:cubicBezTo>
                        <a:pt x="39081" y="546997"/>
                        <a:pt x="44473" y="547688"/>
                        <a:pt x="53119" y="550158"/>
                      </a:cubicBezTo>
                      <a:cubicBezTo>
                        <a:pt x="58133" y="551590"/>
                        <a:pt x="63236" y="552687"/>
                        <a:pt x="68295" y="553952"/>
                      </a:cubicBezTo>
                      <a:cubicBezTo>
                        <a:pt x="67030" y="557746"/>
                        <a:pt x="65600" y="561489"/>
                        <a:pt x="64501" y="565335"/>
                      </a:cubicBezTo>
                      <a:cubicBezTo>
                        <a:pt x="63069" y="570349"/>
                        <a:pt x="62761" y="575718"/>
                        <a:pt x="60707" y="580511"/>
                      </a:cubicBezTo>
                      <a:cubicBezTo>
                        <a:pt x="56373" y="590625"/>
                        <a:pt x="45013" y="600000"/>
                        <a:pt x="37942" y="607071"/>
                      </a:cubicBezTo>
                      <a:cubicBezTo>
                        <a:pt x="35114" y="609899"/>
                        <a:pt x="30353" y="609600"/>
                        <a:pt x="26559" y="610865"/>
                      </a:cubicBezTo>
                      <a:cubicBezTo>
                        <a:pt x="24030" y="614659"/>
                        <a:pt x="22532" y="619399"/>
                        <a:pt x="18971" y="622248"/>
                      </a:cubicBezTo>
                      <a:cubicBezTo>
                        <a:pt x="4229" y="634042"/>
                        <a:pt x="4547" y="613882"/>
                        <a:pt x="11383" y="641218"/>
                      </a:cubicBezTo>
                      <a:cubicBezTo>
                        <a:pt x="20236" y="639953"/>
                        <a:pt x="29376" y="639994"/>
                        <a:pt x="37942" y="637424"/>
                      </a:cubicBezTo>
                      <a:cubicBezTo>
                        <a:pt x="57973" y="631415"/>
                        <a:pt x="43217" y="630832"/>
                        <a:pt x="53119" y="618453"/>
                      </a:cubicBezTo>
                      <a:cubicBezTo>
                        <a:pt x="55967" y="614892"/>
                        <a:pt x="60707" y="613394"/>
                        <a:pt x="64501" y="610865"/>
                      </a:cubicBezTo>
                      <a:cubicBezTo>
                        <a:pt x="72089" y="612130"/>
                        <a:pt x="80063" y="611958"/>
                        <a:pt x="87266" y="614659"/>
                      </a:cubicBezTo>
                      <a:cubicBezTo>
                        <a:pt x="90616" y="615915"/>
                        <a:pt x="91567" y="620839"/>
                        <a:pt x="94855" y="622248"/>
                      </a:cubicBezTo>
                      <a:cubicBezTo>
                        <a:pt x="100782" y="624788"/>
                        <a:pt x="107502" y="624777"/>
                        <a:pt x="113826" y="626042"/>
                      </a:cubicBezTo>
                      <a:cubicBezTo>
                        <a:pt x="117620" y="628571"/>
                        <a:pt x="123169" y="629552"/>
                        <a:pt x="125208" y="633630"/>
                      </a:cubicBezTo>
                      <a:cubicBezTo>
                        <a:pt x="128649" y="640511"/>
                        <a:pt x="127627" y="648826"/>
                        <a:pt x="129003" y="656395"/>
                      </a:cubicBezTo>
                      <a:cubicBezTo>
                        <a:pt x="130157" y="662740"/>
                        <a:pt x="128669" y="670412"/>
                        <a:pt x="132797" y="675366"/>
                      </a:cubicBezTo>
                      <a:cubicBezTo>
                        <a:pt x="136135" y="679372"/>
                        <a:pt x="142979" y="677662"/>
                        <a:pt x="147973" y="679160"/>
                      </a:cubicBezTo>
                      <a:cubicBezTo>
                        <a:pt x="194159" y="693016"/>
                        <a:pt x="150936" y="681798"/>
                        <a:pt x="185915" y="690543"/>
                      </a:cubicBezTo>
                      <a:cubicBezTo>
                        <a:pt x="172003" y="669672"/>
                        <a:pt x="185916" y="687383"/>
                        <a:pt x="166944" y="671572"/>
                      </a:cubicBezTo>
                      <a:cubicBezTo>
                        <a:pt x="147995" y="655781"/>
                        <a:pt x="164185" y="663063"/>
                        <a:pt x="144179" y="656395"/>
                      </a:cubicBezTo>
                      <a:cubicBezTo>
                        <a:pt x="140385" y="653866"/>
                        <a:pt x="135326" y="652601"/>
                        <a:pt x="132797" y="648807"/>
                      </a:cubicBezTo>
                      <a:cubicBezTo>
                        <a:pt x="125439" y="637769"/>
                        <a:pt x="130038" y="629491"/>
                        <a:pt x="132797" y="618453"/>
                      </a:cubicBezTo>
                      <a:cubicBezTo>
                        <a:pt x="141650" y="619718"/>
                        <a:pt x="153032" y="628572"/>
                        <a:pt x="159356" y="622248"/>
                      </a:cubicBezTo>
                      <a:cubicBezTo>
                        <a:pt x="170674" y="610930"/>
                        <a:pt x="129122" y="603307"/>
                        <a:pt x="129003" y="603277"/>
                      </a:cubicBezTo>
                      <a:cubicBezTo>
                        <a:pt x="125209" y="600747"/>
                        <a:pt x="121699" y="597727"/>
                        <a:pt x="117620" y="595688"/>
                      </a:cubicBezTo>
                      <a:cubicBezTo>
                        <a:pt x="114043" y="593899"/>
                        <a:pt x="107502" y="595688"/>
                        <a:pt x="106237" y="591894"/>
                      </a:cubicBezTo>
                      <a:cubicBezTo>
                        <a:pt x="104198" y="585776"/>
                        <a:pt x="108767" y="579247"/>
                        <a:pt x="110032" y="572923"/>
                      </a:cubicBezTo>
                      <a:cubicBezTo>
                        <a:pt x="108767" y="560276"/>
                        <a:pt x="109975" y="547129"/>
                        <a:pt x="106237" y="534981"/>
                      </a:cubicBezTo>
                      <a:cubicBezTo>
                        <a:pt x="104659" y="529853"/>
                        <a:pt x="96329" y="528758"/>
                        <a:pt x="94855" y="523599"/>
                      </a:cubicBezTo>
                      <a:cubicBezTo>
                        <a:pt x="88938" y="502888"/>
                        <a:pt x="110584" y="506433"/>
                        <a:pt x="121414" y="504628"/>
                      </a:cubicBezTo>
                      <a:cubicBezTo>
                        <a:pt x="125208" y="503363"/>
                        <a:pt x="129969" y="503661"/>
                        <a:pt x="132797" y="500833"/>
                      </a:cubicBezTo>
                      <a:cubicBezTo>
                        <a:pt x="141527" y="492103"/>
                        <a:pt x="136016" y="486871"/>
                        <a:pt x="129003" y="481862"/>
                      </a:cubicBezTo>
                      <a:cubicBezTo>
                        <a:pt x="123002" y="477576"/>
                        <a:pt x="116033" y="474766"/>
                        <a:pt x="110032" y="470480"/>
                      </a:cubicBezTo>
                      <a:cubicBezTo>
                        <a:pt x="107121" y="468401"/>
                        <a:pt x="104973" y="465421"/>
                        <a:pt x="102443" y="462891"/>
                      </a:cubicBezTo>
                      <a:cubicBezTo>
                        <a:pt x="99854" y="455125"/>
                        <a:pt x="94201" y="439733"/>
                        <a:pt x="94855" y="432538"/>
                      </a:cubicBezTo>
                      <a:cubicBezTo>
                        <a:pt x="96599" y="413354"/>
                        <a:pt x="99907" y="412309"/>
                        <a:pt x="110032" y="402184"/>
                      </a:cubicBezTo>
                      <a:cubicBezTo>
                        <a:pt x="108767" y="394596"/>
                        <a:pt x="107906" y="386929"/>
                        <a:pt x="106237" y="379419"/>
                      </a:cubicBezTo>
                      <a:cubicBezTo>
                        <a:pt x="105369" y="375515"/>
                        <a:pt x="98866" y="369825"/>
                        <a:pt x="102443" y="368037"/>
                      </a:cubicBezTo>
                      <a:cubicBezTo>
                        <a:pt x="106522" y="365998"/>
                        <a:pt x="109867" y="373363"/>
                        <a:pt x="113826" y="375625"/>
                      </a:cubicBezTo>
                      <a:cubicBezTo>
                        <a:pt x="118737" y="378431"/>
                        <a:pt x="123944" y="380684"/>
                        <a:pt x="129003" y="383213"/>
                      </a:cubicBezTo>
                      <a:cubicBezTo>
                        <a:pt x="131532" y="387007"/>
                        <a:pt x="133588" y="391164"/>
                        <a:pt x="136591" y="394596"/>
                      </a:cubicBezTo>
                      <a:cubicBezTo>
                        <a:pt x="152127" y="412352"/>
                        <a:pt x="151517" y="410870"/>
                        <a:pt x="166944" y="421155"/>
                      </a:cubicBezTo>
                      <a:cubicBezTo>
                        <a:pt x="165679" y="414831"/>
                        <a:pt x="166612" y="407625"/>
                        <a:pt x="163150" y="402184"/>
                      </a:cubicBezTo>
                      <a:cubicBezTo>
                        <a:pt x="149369" y="380529"/>
                        <a:pt x="146164" y="381345"/>
                        <a:pt x="129003" y="375625"/>
                      </a:cubicBezTo>
                      <a:cubicBezTo>
                        <a:pt x="126473" y="373096"/>
                        <a:pt x="124390" y="370021"/>
                        <a:pt x="121414" y="368037"/>
                      </a:cubicBezTo>
                      <a:cubicBezTo>
                        <a:pt x="116708" y="364900"/>
                        <a:pt x="109631" y="364973"/>
                        <a:pt x="106237" y="360448"/>
                      </a:cubicBezTo>
                      <a:cubicBezTo>
                        <a:pt x="101438" y="354049"/>
                        <a:pt x="101178" y="345271"/>
                        <a:pt x="98649" y="337683"/>
                      </a:cubicBezTo>
                      <a:cubicBezTo>
                        <a:pt x="93205" y="321352"/>
                        <a:pt x="95826" y="330183"/>
                        <a:pt x="91061" y="311124"/>
                      </a:cubicBezTo>
                      <a:cubicBezTo>
                        <a:pt x="93590" y="308594"/>
                        <a:pt x="95120" y="304123"/>
                        <a:pt x="98649" y="303535"/>
                      </a:cubicBezTo>
                      <a:cubicBezTo>
                        <a:pt x="103793" y="302678"/>
                        <a:pt x="108943" y="305499"/>
                        <a:pt x="113826" y="307330"/>
                      </a:cubicBezTo>
                      <a:cubicBezTo>
                        <a:pt x="124832" y="311457"/>
                        <a:pt x="130948" y="316215"/>
                        <a:pt x="140385" y="322506"/>
                      </a:cubicBezTo>
                      <a:cubicBezTo>
                        <a:pt x="142175" y="317137"/>
                        <a:pt x="147973" y="300712"/>
                        <a:pt x="147973" y="295947"/>
                      </a:cubicBezTo>
                      <a:cubicBezTo>
                        <a:pt x="147973" y="285751"/>
                        <a:pt x="147109" y="275360"/>
                        <a:pt x="144179" y="265594"/>
                      </a:cubicBezTo>
                      <a:cubicBezTo>
                        <a:pt x="143151" y="262168"/>
                        <a:pt x="138826" y="260798"/>
                        <a:pt x="136591" y="258005"/>
                      </a:cubicBezTo>
                      <a:cubicBezTo>
                        <a:pt x="117451" y="234079"/>
                        <a:pt x="139734" y="257354"/>
                        <a:pt x="121414" y="239034"/>
                      </a:cubicBezTo>
                      <a:cubicBezTo>
                        <a:pt x="127387" y="185272"/>
                        <a:pt x="113367" y="208681"/>
                        <a:pt x="140385" y="208681"/>
                      </a:cubicBezTo>
                      <a:cubicBezTo>
                        <a:pt x="148078" y="208681"/>
                        <a:pt x="155562" y="206152"/>
                        <a:pt x="163150" y="204887"/>
                      </a:cubicBezTo>
                      <a:cubicBezTo>
                        <a:pt x="164415" y="201093"/>
                        <a:pt x="168209" y="197298"/>
                        <a:pt x="166944" y="193504"/>
                      </a:cubicBezTo>
                      <a:cubicBezTo>
                        <a:pt x="159334" y="170672"/>
                        <a:pt x="156129" y="172193"/>
                        <a:pt x="140385" y="166945"/>
                      </a:cubicBezTo>
                      <a:cubicBezTo>
                        <a:pt x="131048" y="157608"/>
                        <a:pt x="123399" y="151944"/>
                        <a:pt x="117620" y="140385"/>
                      </a:cubicBezTo>
                      <a:cubicBezTo>
                        <a:pt x="115832" y="136808"/>
                        <a:pt x="115230" y="132748"/>
                        <a:pt x="113826" y="129003"/>
                      </a:cubicBezTo>
                      <a:cubicBezTo>
                        <a:pt x="97989" y="86773"/>
                        <a:pt x="114588" y="135087"/>
                        <a:pt x="98649" y="87267"/>
                      </a:cubicBezTo>
                      <a:cubicBezTo>
                        <a:pt x="103758" y="56611"/>
                        <a:pt x="104876" y="71800"/>
                        <a:pt x="94855" y="41736"/>
                      </a:cubicBezTo>
                      <a:cubicBezTo>
                        <a:pt x="93961" y="39053"/>
                        <a:pt x="85369" y="6956"/>
                        <a:pt x="83472"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64" name="Group 63">
                <a:extLst>
                  <a:ext uri="{FF2B5EF4-FFF2-40B4-BE49-F238E27FC236}">
                    <a16:creationId xmlns:a16="http://schemas.microsoft.com/office/drawing/2014/main" id="{9C61DB2C-DBCD-49DD-62FE-FEEB7588DEF5}"/>
                  </a:ext>
                </a:extLst>
              </p:cNvPr>
              <p:cNvGrpSpPr/>
              <p:nvPr/>
            </p:nvGrpSpPr>
            <p:grpSpPr>
              <a:xfrm>
                <a:off x="2724229" y="4735150"/>
                <a:ext cx="185915" cy="1266348"/>
                <a:chOff x="2724229" y="4735150"/>
                <a:chExt cx="185915" cy="1266348"/>
              </a:xfrm>
            </p:grpSpPr>
            <p:cxnSp>
              <p:nvCxnSpPr>
                <p:cNvPr id="78" name="Straight Connector 77">
                  <a:extLst>
                    <a:ext uri="{FF2B5EF4-FFF2-40B4-BE49-F238E27FC236}">
                      <a16:creationId xmlns:a16="http://schemas.microsoft.com/office/drawing/2014/main" id="{1425B179-8330-17F9-9BEA-5EA9079A4121}"/>
                    </a:ext>
                  </a:extLst>
                </p:cNvPr>
                <p:cNvCxnSpPr/>
                <p:nvPr/>
              </p:nvCxnSpPr>
              <p:spPr>
                <a:xfrm flipV="1">
                  <a:off x="2793281" y="5266871"/>
                  <a:ext cx="0" cy="73462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53" name="Freeform 52">
                  <a:extLst>
                    <a:ext uri="{FF2B5EF4-FFF2-40B4-BE49-F238E27FC236}">
                      <a16:creationId xmlns:a16="http://schemas.microsoft.com/office/drawing/2014/main" id="{4A760B87-3501-2EA6-D0ED-1E3F5194B597}"/>
                    </a:ext>
                  </a:extLst>
                </p:cNvPr>
                <p:cNvSpPr/>
                <p:nvPr/>
              </p:nvSpPr>
              <p:spPr>
                <a:xfrm>
                  <a:off x="2724229" y="4735150"/>
                  <a:ext cx="185915" cy="690543"/>
                </a:xfrm>
                <a:custGeom>
                  <a:avLst/>
                  <a:gdLst>
                    <a:gd name="connsiteX0" fmla="*/ 83472 w 185915"/>
                    <a:gd name="connsiteY0" fmla="*/ 0 h 690543"/>
                    <a:gd name="connsiteX1" fmla="*/ 83472 w 185915"/>
                    <a:gd name="connsiteY1" fmla="*/ 0 h 690543"/>
                    <a:gd name="connsiteX2" fmla="*/ 91061 w 185915"/>
                    <a:gd name="connsiteY2" fmla="*/ 34148 h 690543"/>
                    <a:gd name="connsiteX3" fmla="*/ 83472 w 185915"/>
                    <a:gd name="connsiteY3" fmla="*/ 64501 h 690543"/>
                    <a:gd name="connsiteX4" fmla="*/ 79678 w 185915"/>
                    <a:gd name="connsiteY4" fmla="*/ 98649 h 690543"/>
                    <a:gd name="connsiteX5" fmla="*/ 72090 w 185915"/>
                    <a:gd name="connsiteY5" fmla="*/ 106238 h 690543"/>
                    <a:gd name="connsiteX6" fmla="*/ 64501 w 185915"/>
                    <a:gd name="connsiteY6" fmla="*/ 129003 h 690543"/>
                    <a:gd name="connsiteX7" fmla="*/ 53119 w 185915"/>
                    <a:gd name="connsiteY7" fmla="*/ 132797 h 690543"/>
                    <a:gd name="connsiteX8" fmla="*/ 49325 w 185915"/>
                    <a:gd name="connsiteY8" fmla="*/ 136591 h 690543"/>
                    <a:gd name="connsiteX9" fmla="*/ 49325 w 185915"/>
                    <a:gd name="connsiteY9" fmla="*/ 136591 h 690543"/>
                    <a:gd name="connsiteX10" fmla="*/ 79678 w 185915"/>
                    <a:gd name="connsiteY10" fmla="*/ 185916 h 690543"/>
                    <a:gd name="connsiteX11" fmla="*/ 79678 w 185915"/>
                    <a:gd name="connsiteY11" fmla="*/ 220063 h 690543"/>
                    <a:gd name="connsiteX12" fmla="*/ 30354 w 185915"/>
                    <a:gd name="connsiteY12" fmla="*/ 273182 h 690543"/>
                    <a:gd name="connsiteX13" fmla="*/ 60707 w 185915"/>
                    <a:gd name="connsiteY13" fmla="*/ 280770 h 690543"/>
                    <a:gd name="connsiteX14" fmla="*/ 56913 w 185915"/>
                    <a:gd name="connsiteY14" fmla="*/ 314918 h 690543"/>
                    <a:gd name="connsiteX15" fmla="*/ 22765 w 185915"/>
                    <a:gd name="connsiteY15" fmla="*/ 341477 h 690543"/>
                    <a:gd name="connsiteX16" fmla="*/ 15177 w 185915"/>
                    <a:gd name="connsiteY16" fmla="*/ 349066 h 690543"/>
                    <a:gd name="connsiteX17" fmla="*/ 0 w 185915"/>
                    <a:gd name="connsiteY17" fmla="*/ 352860 h 690543"/>
                    <a:gd name="connsiteX18" fmla="*/ 41736 w 185915"/>
                    <a:gd name="connsiteY18" fmla="*/ 349066 h 690543"/>
                    <a:gd name="connsiteX19" fmla="*/ 49325 w 185915"/>
                    <a:gd name="connsiteY19" fmla="*/ 341477 h 690543"/>
                    <a:gd name="connsiteX20" fmla="*/ 72090 w 185915"/>
                    <a:gd name="connsiteY20" fmla="*/ 345272 h 690543"/>
                    <a:gd name="connsiteX21" fmla="*/ 45530 w 185915"/>
                    <a:gd name="connsiteY21" fmla="*/ 371831 h 690543"/>
                    <a:gd name="connsiteX22" fmla="*/ 49325 w 185915"/>
                    <a:gd name="connsiteY22" fmla="*/ 394596 h 690543"/>
                    <a:gd name="connsiteX23" fmla="*/ 60707 w 185915"/>
                    <a:gd name="connsiteY23" fmla="*/ 398390 h 690543"/>
                    <a:gd name="connsiteX24" fmla="*/ 68295 w 185915"/>
                    <a:gd name="connsiteY24" fmla="*/ 405979 h 690543"/>
                    <a:gd name="connsiteX25" fmla="*/ 75884 w 185915"/>
                    <a:gd name="connsiteY25" fmla="*/ 428744 h 690543"/>
                    <a:gd name="connsiteX26" fmla="*/ 79678 w 185915"/>
                    <a:gd name="connsiteY26" fmla="*/ 440126 h 690543"/>
                    <a:gd name="connsiteX27" fmla="*/ 68295 w 185915"/>
                    <a:gd name="connsiteY27" fmla="*/ 443921 h 690543"/>
                    <a:gd name="connsiteX28" fmla="*/ 53119 w 185915"/>
                    <a:gd name="connsiteY28" fmla="*/ 466686 h 690543"/>
                    <a:gd name="connsiteX29" fmla="*/ 45530 w 185915"/>
                    <a:gd name="connsiteY29" fmla="*/ 474274 h 690543"/>
                    <a:gd name="connsiteX30" fmla="*/ 34148 w 185915"/>
                    <a:gd name="connsiteY30" fmla="*/ 478068 h 690543"/>
                    <a:gd name="connsiteX31" fmla="*/ 18971 w 185915"/>
                    <a:gd name="connsiteY31" fmla="*/ 485657 h 690543"/>
                    <a:gd name="connsiteX32" fmla="*/ 49325 w 185915"/>
                    <a:gd name="connsiteY32" fmla="*/ 512216 h 690543"/>
                    <a:gd name="connsiteX33" fmla="*/ 41736 w 185915"/>
                    <a:gd name="connsiteY33" fmla="*/ 519804 h 690543"/>
                    <a:gd name="connsiteX34" fmla="*/ 30354 w 185915"/>
                    <a:gd name="connsiteY34" fmla="*/ 527393 h 690543"/>
                    <a:gd name="connsiteX35" fmla="*/ 34148 w 185915"/>
                    <a:gd name="connsiteY35" fmla="*/ 538775 h 690543"/>
                    <a:gd name="connsiteX36" fmla="*/ 53119 w 185915"/>
                    <a:gd name="connsiteY36" fmla="*/ 550158 h 690543"/>
                    <a:gd name="connsiteX37" fmla="*/ 68295 w 185915"/>
                    <a:gd name="connsiteY37" fmla="*/ 553952 h 690543"/>
                    <a:gd name="connsiteX38" fmla="*/ 64501 w 185915"/>
                    <a:gd name="connsiteY38" fmla="*/ 565335 h 690543"/>
                    <a:gd name="connsiteX39" fmla="*/ 60707 w 185915"/>
                    <a:gd name="connsiteY39" fmla="*/ 580511 h 690543"/>
                    <a:gd name="connsiteX40" fmla="*/ 37942 w 185915"/>
                    <a:gd name="connsiteY40" fmla="*/ 607071 h 690543"/>
                    <a:gd name="connsiteX41" fmla="*/ 26559 w 185915"/>
                    <a:gd name="connsiteY41" fmla="*/ 610865 h 690543"/>
                    <a:gd name="connsiteX42" fmla="*/ 18971 w 185915"/>
                    <a:gd name="connsiteY42" fmla="*/ 622248 h 690543"/>
                    <a:gd name="connsiteX43" fmla="*/ 11383 w 185915"/>
                    <a:gd name="connsiteY43" fmla="*/ 641218 h 690543"/>
                    <a:gd name="connsiteX44" fmla="*/ 37942 w 185915"/>
                    <a:gd name="connsiteY44" fmla="*/ 637424 h 690543"/>
                    <a:gd name="connsiteX45" fmla="*/ 53119 w 185915"/>
                    <a:gd name="connsiteY45" fmla="*/ 618453 h 690543"/>
                    <a:gd name="connsiteX46" fmla="*/ 64501 w 185915"/>
                    <a:gd name="connsiteY46" fmla="*/ 610865 h 690543"/>
                    <a:gd name="connsiteX47" fmla="*/ 87266 w 185915"/>
                    <a:gd name="connsiteY47" fmla="*/ 614659 h 690543"/>
                    <a:gd name="connsiteX48" fmla="*/ 94855 w 185915"/>
                    <a:gd name="connsiteY48" fmla="*/ 622248 h 690543"/>
                    <a:gd name="connsiteX49" fmla="*/ 113826 w 185915"/>
                    <a:gd name="connsiteY49" fmla="*/ 626042 h 690543"/>
                    <a:gd name="connsiteX50" fmla="*/ 125208 w 185915"/>
                    <a:gd name="connsiteY50" fmla="*/ 633630 h 690543"/>
                    <a:gd name="connsiteX51" fmla="*/ 129003 w 185915"/>
                    <a:gd name="connsiteY51" fmla="*/ 656395 h 690543"/>
                    <a:gd name="connsiteX52" fmla="*/ 132797 w 185915"/>
                    <a:gd name="connsiteY52" fmla="*/ 675366 h 690543"/>
                    <a:gd name="connsiteX53" fmla="*/ 147973 w 185915"/>
                    <a:gd name="connsiteY53" fmla="*/ 679160 h 690543"/>
                    <a:gd name="connsiteX54" fmla="*/ 185915 w 185915"/>
                    <a:gd name="connsiteY54" fmla="*/ 690543 h 690543"/>
                    <a:gd name="connsiteX55" fmla="*/ 166944 w 185915"/>
                    <a:gd name="connsiteY55" fmla="*/ 671572 h 690543"/>
                    <a:gd name="connsiteX56" fmla="*/ 144179 w 185915"/>
                    <a:gd name="connsiteY56" fmla="*/ 656395 h 690543"/>
                    <a:gd name="connsiteX57" fmla="*/ 132797 w 185915"/>
                    <a:gd name="connsiteY57" fmla="*/ 648807 h 690543"/>
                    <a:gd name="connsiteX58" fmla="*/ 132797 w 185915"/>
                    <a:gd name="connsiteY58" fmla="*/ 618453 h 690543"/>
                    <a:gd name="connsiteX59" fmla="*/ 159356 w 185915"/>
                    <a:gd name="connsiteY59" fmla="*/ 622248 h 690543"/>
                    <a:gd name="connsiteX60" fmla="*/ 129003 w 185915"/>
                    <a:gd name="connsiteY60" fmla="*/ 603277 h 690543"/>
                    <a:gd name="connsiteX61" fmla="*/ 117620 w 185915"/>
                    <a:gd name="connsiteY61" fmla="*/ 595688 h 690543"/>
                    <a:gd name="connsiteX62" fmla="*/ 106237 w 185915"/>
                    <a:gd name="connsiteY62" fmla="*/ 591894 h 690543"/>
                    <a:gd name="connsiteX63" fmla="*/ 110032 w 185915"/>
                    <a:gd name="connsiteY63" fmla="*/ 572923 h 690543"/>
                    <a:gd name="connsiteX64" fmla="*/ 106237 w 185915"/>
                    <a:gd name="connsiteY64" fmla="*/ 534981 h 690543"/>
                    <a:gd name="connsiteX65" fmla="*/ 94855 w 185915"/>
                    <a:gd name="connsiteY65" fmla="*/ 523599 h 690543"/>
                    <a:gd name="connsiteX66" fmla="*/ 121414 w 185915"/>
                    <a:gd name="connsiteY66" fmla="*/ 504628 h 690543"/>
                    <a:gd name="connsiteX67" fmla="*/ 132797 w 185915"/>
                    <a:gd name="connsiteY67" fmla="*/ 500833 h 690543"/>
                    <a:gd name="connsiteX68" fmla="*/ 129003 w 185915"/>
                    <a:gd name="connsiteY68" fmla="*/ 481862 h 690543"/>
                    <a:gd name="connsiteX69" fmla="*/ 110032 w 185915"/>
                    <a:gd name="connsiteY69" fmla="*/ 470480 h 690543"/>
                    <a:gd name="connsiteX70" fmla="*/ 102443 w 185915"/>
                    <a:gd name="connsiteY70" fmla="*/ 462891 h 690543"/>
                    <a:gd name="connsiteX71" fmla="*/ 94855 w 185915"/>
                    <a:gd name="connsiteY71" fmla="*/ 432538 h 690543"/>
                    <a:gd name="connsiteX72" fmla="*/ 110032 w 185915"/>
                    <a:gd name="connsiteY72" fmla="*/ 402184 h 690543"/>
                    <a:gd name="connsiteX73" fmla="*/ 106237 w 185915"/>
                    <a:gd name="connsiteY73" fmla="*/ 379419 h 690543"/>
                    <a:gd name="connsiteX74" fmla="*/ 102443 w 185915"/>
                    <a:gd name="connsiteY74" fmla="*/ 368037 h 690543"/>
                    <a:gd name="connsiteX75" fmla="*/ 113826 w 185915"/>
                    <a:gd name="connsiteY75" fmla="*/ 375625 h 690543"/>
                    <a:gd name="connsiteX76" fmla="*/ 129003 w 185915"/>
                    <a:gd name="connsiteY76" fmla="*/ 383213 h 690543"/>
                    <a:gd name="connsiteX77" fmla="*/ 136591 w 185915"/>
                    <a:gd name="connsiteY77" fmla="*/ 394596 h 690543"/>
                    <a:gd name="connsiteX78" fmla="*/ 166944 w 185915"/>
                    <a:gd name="connsiteY78" fmla="*/ 421155 h 690543"/>
                    <a:gd name="connsiteX79" fmla="*/ 163150 w 185915"/>
                    <a:gd name="connsiteY79" fmla="*/ 402184 h 690543"/>
                    <a:gd name="connsiteX80" fmla="*/ 129003 w 185915"/>
                    <a:gd name="connsiteY80" fmla="*/ 375625 h 690543"/>
                    <a:gd name="connsiteX81" fmla="*/ 121414 w 185915"/>
                    <a:gd name="connsiteY81" fmla="*/ 368037 h 690543"/>
                    <a:gd name="connsiteX82" fmla="*/ 106237 w 185915"/>
                    <a:gd name="connsiteY82" fmla="*/ 360448 h 690543"/>
                    <a:gd name="connsiteX83" fmla="*/ 98649 w 185915"/>
                    <a:gd name="connsiteY83" fmla="*/ 337683 h 690543"/>
                    <a:gd name="connsiteX84" fmla="*/ 91061 w 185915"/>
                    <a:gd name="connsiteY84" fmla="*/ 311124 h 690543"/>
                    <a:gd name="connsiteX85" fmla="*/ 98649 w 185915"/>
                    <a:gd name="connsiteY85" fmla="*/ 303535 h 690543"/>
                    <a:gd name="connsiteX86" fmla="*/ 113826 w 185915"/>
                    <a:gd name="connsiteY86" fmla="*/ 307330 h 690543"/>
                    <a:gd name="connsiteX87" fmla="*/ 140385 w 185915"/>
                    <a:gd name="connsiteY87" fmla="*/ 322506 h 690543"/>
                    <a:gd name="connsiteX88" fmla="*/ 147973 w 185915"/>
                    <a:gd name="connsiteY88" fmla="*/ 295947 h 690543"/>
                    <a:gd name="connsiteX89" fmla="*/ 144179 w 185915"/>
                    <a:gd name="connsiteY89" fmla="*/ 265594 h 690543"/>
                    <a:gd name="connsiteX90" fmla="*/ 136591 w 185915"/>
                    <a:gd name="connsiteY90" fmla="*/ 258005 h 690543"/>
                    <a:gd name="connsiteX91" fmla="*/ 121414 w 185915"/>
                    <a:gd name="connsiteY91" fmla="*/ 239034 h 690543"/>
                    <a:gd name="connsiteX92" fmla="*/ 140385 w 185915"/>
                    <a:gd name="connsiteY92" fmla="*/ 208681 h 690543"/>
                    <a:gd name="connsiteX93" fmla="*/ 163150 w 185915"/>
                    <a:gd name="connsiteY93" fmla="*/ 204887 h 690543"/>
                    <a:gd name="connsiteX94" fmla="*/ 166944 w 185915"/>
                    <a:gd name="connsiteY94" fmla="*/ 193504 h 690543"/>
                    <a:gd name="connsiteX95" fmla="*/ 140385 w 185915"/>
                    <a:gd name="connsiteY95" fmla="*/ 166945 h 690543"/>
                    <a:gd name="connsiteX96" fmla="*/ 117620 w 185915"/>
                    <a:gd name="connsiteY96" fmla="*/ 140385 h 690543"/>
                    <a:gd name="connsiteX97" fmla="*/ 113826 w 185915"/>
                    <a:gd name="connsiteY97" fmla="*/ 129003 h 690543"/>
                    <a:gd name="connsiteX98" fmla="*/ 98649 w 185915"/>
                    <a:gd name="connsiteY98" fmla="*/ 87267 h 690543"/>
                    <a:gd name="connsiteX99" fmla="*/ 94855 w 185915"/>
                    <a:gd name="connsiteY99" fmla="*/ 41736 h 690543"/>
                    <a:gd name="connsiteX100" fmla="*/ 83472 w 185915"/>
                    <a:gd name="connsiteY100" fmla="*/ 0 h 69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85915" h="690543">
                      <a:moveTo>
                        <a:pt x="83472" y="0"/>
                      </a:moveTo>
                      <a:lnTo>
                        <a:pt x="83472" y="0"/>
                      </a:lnTo>
                      <a:cubicBezTo>
                        <a:pt x="86002" y="11383"/>
                        <a:pt x="90230" y="22517"/>
                        <a:pt x="91061" y="34148"/>
                      </a:cubicBezTo>
                      <a:cubicBezTo>
                        <a:pt x="91599" y="41687"/>
                        <a:pt x="86132" y="56522"/>
                        <a:pt x="83472" y="64501"/>
                      </a:cubicBezTo>
                      <a:cubicBezTo>
                        <a:pt x="82207" y="75884"/>
                        <a:pt x="82691" y="87600"/>
                        <a:pt x="79678" y="98649"/>
                      </a:cubicBezTo>
                      <a:cubicBezTo>
                        <a:pt x="78737" y="102100"/>
                        <a:pt x="73690" y="103038"/>
                        <a:pt x="72090" y="106238"/>
                      </a:cubicBezTo>
                      <a:cubicBezTo>
                        <a:pt x="68513" y="113392"/>
                        <a:pt x="67031" y="121415"/>
                        <a:pt x="64501" y="129003"/>
                      </a:cubicBezTo>
                      <a:cubicBezTo>
                        <a:pt x="63236" y="132797"/>
                        <a:pt x="56696" y="131008"/>
                        <a:pt x="53119" y="132797"/>
                      </a:cubicBezTo>
                      <a:cubicBezTo>
                        <a:pt x="51519" y="133597"/>
                        <a:pt x="50590" y="135326"/>
                        <a:pt x="49325" y="136591"/>
                      </a:cubicBezTo>
                      <a:lnTo>
                        <a:pt x="49325" y="136591"/>
                      </a:lnTo>
                      <a:lnTo>
                        <a:pt x="79678" y="185916"/>
                      </a:lnTo>
                      <a:lnTo>
                        <a:pt x="79678" y="220063"/>
                      </a:lnTo>
                      <a:lnTo>
                        <a:pt x="30354" y="273182"/>
                      </a:lnTo>
                      <a:lnTo>
                        <a:pt x="60707" y="280770"/>
                      </a:lnTo>
                      <a:lnTo>
                        <a:pt x="56913" y="314918"/>
                      </a:lnTo>
                      <a:cubicBezTo>
                        <a:pt x="45530" y="323771"/>
                        <a:pt x="33926" y="332346"/>
                        <a:pt x="22765" y="341477"/>
                      </a:cubicBezTo>
                      <a:cubicBezTo>
                        <a:pt x="19996" y="343742"/>
                        <a:pt x="15177" y="349066"/>
                        <a:pt x="15177" y="349066"/>
                      </a:cubicBezTo>
                      <a:lnTo>
                        <a:pt x="0" y="352860"/>
                      </a:lnTo>
                      <a:cubicBezTo>
                        <a:pt x="44703" y="362794"/>
                        <a:pt x="25293" y="369620"/>
                        <a:pt x="41736" y="349066"/>
                      </a:cubicBezTo>
                      <a:cubicBezTo>
                        <a:pt x="43971" y="346272"/>
                        <a:pt x="46795" y="344007"/>
                        <a:pt x="49325" y="341477"/>
                      </a:cubicBezTo>
                      <a:cubicBezTo>
                        <a:pt x="56913" y="342742"/>
                        <a:pt x="68273" y="338592"/>
                        <a:pt x="72090" y="345272"/>
                      </a:cubicBezTo>
                      <a:cubicBezTo>
                        <a:pt x="85913" y="369465"/>
                        <a:pt x="53437" y="370250"/>
                        <a:pt x="45530" y="371831"/>
                      </a:cubicBezTo>
                      <a:cubicBezTo>
                        <a:pt x="46795" y="379419"/>
                        <a:pt x="45508" y="387917"/>
                        <a:pt x="49325" y="394596"/>
                      </a:cubicBezTo>
                      <a:cubicBezTo>
                        <a:pt x="51309" y="398068"/>
                        <a:pt x="57278" y="396332"/>
                        <a:pt x="60707" y="398390"/>
                      </a:cubicBezTo>
                      <a:cubicBezTo>
                        <a:pt x="63774" y="400231"/>
                        <a:pt x="65766" y="403449"/>
                        <a:pt x="68295" y="405979"/>
                      </a:cubicBezTo>
                      <a:lnTo>
                        <a:pt x="75884" y="428744"/>
                      </a:lnTo>
                      <a:lnTo>
                        <a:pt x="79678" y="440126"/>
                      </a:lnTo>
                      <a:cubicBezTo>
                        <a:pt x="75884" y="441391"/>
                        <a:pt x="70514" y="440593"/>
                        <a:pt x="68295" y="443921"/>
                      </a:cubicBezTo>
                      <a:cubicBezTo>
                        <a:pt x="49980" y="471393"/>
                        <a:pt x="79138" y="458011"/>
                        <a:pt x="53119" y="466686"/>
                      </a:cubicBezTo>
                      <a:cubicBezTo>
                        <a:pt x="50589" y="469215"/>
                        <a:pt x="48598" y="472434"/>
                        <a:pt x="45530" y="474274"/>
                      </a:cubicBezTo>
                      <a:cubicBezTo>
                        <a:pt x="42101" y="476332"/>
                        <a:pt x="37824" y="476493"/>
                        <a:pt x="34148" y="478068"/>
                      </a:cubicBezTo>
                      <a:cubicBezTo>
                        <a:pt x="28949" y="480296"/>
                        <a:pt x="24030" y="483127"/>
                        <a:pt x="18971" y="485657"/>
                      </a:cubicBezTo>
                      <a:cubicBezTo>
                        <a:pt x="37041" y="512761"/>
                        <a:pt x="25300" y="506210"/>
                        <a:pt x="49325" y="512216"/>
                      </a:cubicBezTo>
                      <a:cubicBezTo>
                        <a:pt x="46795" y="514745"/>
                        <a:pt x="44529" y="517569"/>
                        <a:pt x="41736" y="519804"/>
                      </a:cubicBezTo>
                      <a:cubicBezTo>
                        <a:pt x="38175" y="522653"/>
                        <a:pt x="32047" y="523159"/>
                        <a:pt x="30354" y="527393"/>
                      </a:cubicBezTo>
                      <a:cubicBezTo>
                        <a:pt x="28869" y="531106"/>
                        <a:pt x="32090" y="535346"/>
                        <a:pt x="34148" y="538775"/>
                      </a:cubicBezTo>
                      <a:cubicBezTo>
                        <a:pt x="39081" y="546997"/>
                        <a:pt x="44473" y="547688"/>
                        <a:pt x="53119" y="550158"/>
                      </a:cubicBezTo>
                      <a:cubicBezTo>
                        <a:pt x="58133" y="551590"/>
                        <a:pt x="63236" y="552687"/>
                        <a:pt x="68295" y="553952"/>
                      </a:cubicBezTo>
                      <a:cubicBezTo>
                        <a:pt x="67030" y="557746"/>
                        <a:pt x="65600" y="561489"/>
                        <a:pt x="64501" y="565335"/>
                      </a:cubicBezTo>
                      <a:cubicBezTo>
                        <a:pt x="63069" y="570349"/>
                        <a:pt x="62761" y="575718"/>
                        <a:pt x="60707" y="580511"/>
                      </a:cubicBezTo>
                      <a:cubicBezTo>
                        <a:pt x="56373" y="590625"/>
                        <a:pt x="45013" y="600000"/>
                        <a:pt x="37942" y="607071"/>
                      </a:cubicBezTo>
                      <a:cubicBezTo>
                        <a:pt x="35114" y="609899"/>
                        <a:pt x="30353" y="609600"/>
                        <a:pt x="26559" y="610865"/>
                      </a:cubicBezTo>
                      <a:cubicBezTo>
                        <a:pt x="24030" y="614659"/>
                        <a:pt x="22532" y="619399"/>
                        <a:pt x="18971" y="622248"/>
                      </a:cubicBezTo>
                      <a:cubicBezTo>
                        <a:pt x="4229" y="634042"/>
                        <a:pt x="4547" y="613882"/>
                        <a:pt x="11383" y="641218"/>
                      </a:cubicBezTo>
                      <a:cubicBezTo>
                        <a:pt x="20236" y="639953"/>
                        <a:pt x="29376" y="639994"/>
                        <a:pt x="37942" y="637424"/>
                      </a:cubicBezTo>
                      <a:cubicBezTo>
                        <a:pt x="57973" y="631415"/>
                        <a:pt x="43217" y="630832"/>
                        <a:pt x="53119" y="618453"/>
                      </a:cubicBezTo>
                      <a:cubicBezTo>
                        <a:pt x="55967" y="614892"/>
                        <a:pt x="60707" y="613394"/>
                        <a:pt x="64501" y="610865"/>
                      </a:cubicBezTo>
                      <a:cubicBezTo>
                        <a:pt x="72089" y="612130"/>
                        <a:pt x="80063" y="611958"/>
                        <a:pt x="87266" y="614659"/>
                      </a:cubicBezTo>
                      <a:cubicBezTo>
                        <a:pt x="90616" y="615915"/>
                        <a:pt x="91567" y="620839"/>
                        <a:pt x="94855" y="622248"/>
                      </a:cubicBezTo>
                      <a:cubicBezTo>
                        <a:pt x="100782" y="624788"/>
                        <a:pt x="107502" y="624777"/>
                        <a:pt x="113826" y="626042"/>
                      </a:cubicBezTo>
                      <a:cubicBezTo>
                        <a:pt x="117620" y="628571"/>
                        <a:pt x="123169" y="629552"/>
                        <a:pt x="125208" y="633630"/>
                      </a:cubicBezTo>
                      <a:cubicBezTo>
                        <a:pt x="128649" y="640511"/>
                        <a:pt x="127627" y="648826"/>
                        <a:pt x="129003" y="656395"/>
                      </a:cubicBezTo>
                      <a:cubicBezTo>
                        <a:pt x="130157" y="662740"/>
                        <a:pt x="128669" y="670412"/>
                        <a:pt x="132797" y="675366"/>
                      </a:cubicBezTo>
                      <a:cubicBezTo>
                        <a:pt x="136135" y="679372"/>
                        <a:pt x="142979" y="677662"/>
                        <a:pt x="147973" y="679160"/>
                      </a:cubicBezTo>
                      <a:cubicBezTo>
                        <a:pt x="194159" y="693016"/>
                        <a:pt x="150936" y="681798"/>
                        <a:pt x="185915" y="690543"/>
                      </a:cubicBezTo>
                      <a:cubicBezTo>
                        <a:pt x="172003" y="669672"/>
                        <a:pt x="185916" y="687383"/>
                        <a:pt x="166944" y="671572"/>
                      </a:cubicBezTo>
                      <a:cubicBezTo>
                        <a:pt x="147995" y="655781"/>
                        <a:pt x="164185" y="663063"/>
                        <a:pt x="144179" y="656395"/>
                      </a:cubicBezTo>
                      <a:cubicBezTo>
                        <a:pt x="140385" y="653866"/>
                        <a:pt x="135326" y="652601"/>
                        <a:pt x="132797" y="648807"/>
                      </a:cubicBezTo>
                      <a:cubicBezTo>
                        <a:pt x="125439" y="637769"/>
                        <a:pt x="130038" y="629491"/>
                        <a:pt x="132797" y="618453"/>
                      </a:cubicBezTo>
                      <a:cubicBezTo>
                        <a:pt x="141650" y="619718"/>
                        <a:pt x="153032" y="628572"/>
                        <a:pt x="159356" y="622248"/>
                      </a:cubicBezTo>
                      <a:cubicBezTo>
                        <a:pt x="170674" y="610930"/>
                        <a:pt x="129122" y="603307"/>
                        <a:pt x="129003" y="603277"/>
                      </a:cubicBezTo>
                      <a:cubicBezTo>
                        <a:pt x="125209" y="600747"/>
                        <a:pt x="121699" y="597727"/>
                        <a:pt x="117620" y="595688"/>
                      </a:cubicBezTo>
                      <a:cubicBezTo>
                        <a:pt x="114043" y="593899"/>
                        <a:pt x="107502" y="595688"/>
                        <a:pt x="106237" y="591894"/>
                      </a:cubicBezTo>
                      <a:cubicBezTo>
                        <a:pt x="104198" y="585776"/>
                        <a:pt x="108767" y="579247"/>
                        <a:pt x="110032" y="572923"/>
                      </a:cubicBezTo>
                      <a:cubicBezTo>
                        <a:pt x="108767" y="560276"/>
                        <a:pt x="109975" y="547129"/>
                        <a:pt x="106237" y="534981"/>
                      </a:cubicBezTo>
                      <a:cubicBezTo>
                        <a:pt x="104659" y="529853"/>
                        <a:pt x="96329" y="528758"/>
                        <a:pt x="94855" y="523599"/>
                      </a:cubicBezTo>
                      <a:cubicBezTo>
                        <a:pt x="88938" y="502888"/>
                        <a:pt x="110584" y="506433"/>
                        <a:pt x="121414" y="504628"/>
                      </a:cubicBezTo>
                      <a:cubicBezTo>
                        <a:pt x="125208" y="503363"/>
                        <a:pt x="129969" y="503661"/>
                        <a:pt x="132797" y="500833"/>
                      </a:cubicBezTo>
                      <a:cubicBezTo>
                        <a:pt x="141527" y="492103"/>
                        <a:pt x="136016" y="486871"/>
                        <a:pt x="129003" y="481862"/>
                      </a:cubicBezTo>
                      <a:cubicBezTo>
                        <a:pt x="123002" y="477576"/>
                        <a:pt x="116033" y="474766"/>
                        <a:pt x="110032" y="470480"/>
                      </a:cubicBezTo>
                      <a:cubicBezTo>
                        <a:pt x="107121" y="468401"/>
                        <a:pt x="104973" y="465421"/>
                        <a:pt x="102443" y="462891"/>
                      </a:cubicBezTo>
                      <a:cubicBezTo>
                        <a:pt x="99854" y="455125"/>
                        <a:pt x="94201" y="439733"/>
                        <a:pt x="94855" y="432538"/>
                      </a:cubicBezTo>
                      <a:cubicBezTo>
                        <a:pt x="96599" y="413354"/>
                        <a:pt x="99907" y="412309"/>
                        <a:pt x="110032" y="402184"/>
                      </a:cubicBezTo>
                      <a:cubicBezTo>
                        <a:pt x="108767" y="394596"/>
                        <a:pt x="107906" y="386929"/>
                        <a:pt x="106237" y="379419"/>
                      </a:cubicBezTo>
                      <a:cubicBezTo>
                        <a:pt x="105369" y="375515"/>
                        <a:pt x="98866" y="369825"/>
                        <a:pt x="102443" y="368037"/>
                      </a:cubicBezTo>
                      <a:cubicBezTo>
                        <a:pt x="106522" y="365998"/>
                        <a:pt x="109867" y="373363"/>
                        <a:pt x="113826" y="375625"/>
                      </a:cubicBezTo>
                      <a:cubicBezTo>
                        <a:pt x="118737" y="378431"/>
                        <a:pt x="123944" y="380684"/>
                        <a:pt x="129003" y="383213"/>
                      </a:cubicBezTo>
                      <a:cubicBezTo>
                        <a:pt x="131532" y="387007"/>
                        <a:pt x="133588" y="391164"/>
                        <a:pt x="136591" y="394596"/>
                      </a:cubicBezTo>
                      <a:cubicBezTo>
                        <a:pt x="152127" y="412352"/>
                        <a:pt x="151517" y="410870"/>
                        <a:pt x="166944" y="421155"/>
                      </a:cubicBezTo>
                      <a:cubicBezTo>
                        <a:pt x="165679" y="414831"/>
                        <a:pt x="166612" y="407625"/>
                        <a:pt x="163150" y="402184"/>
                      </a:cubicBezTo>
                      <a:cubicBezTo>
                        <a:pt x="149369" y="380529"/>
                        <a:pt x="146164" y="381345"/>
                        <a:pt x="129003" y="375625"/>
                      </a:cubicBezTo>
                      <a:cubicBezTo>
                        <a:pt x="126473" y="373096"/>
                        <a:pt x="124390" y="370021"/>
                        <a:pt x="121414" y="368037"/>
                      </a:cubicBezTo>
                      <a:cubicBezTo>
                        <a:pt x="116708" y="364900"/>
                        <a:pt x="109631" y="364973"/>
                        <a:pt x="106237" y="360448"/>
                      </a:cubicBezTo>
                      <a:cubicBezTo>
                        <a:pt x="101438" y="354049"/>
                        <a:pt x="101178" y="345271"/>
                        <a:pt x="98649" y="337683"/>
                      </a:cubicBezTo>
                      <a:cubicBezTo>
                        <a:pt x="93205" y="321352"/>
                        <a:pt x="95826" y="330183"/>
                        <a:pt x="91061" y="311124"/>
                      </a:cubicBezTo>
                      <a:cubicBezTo>
                        <a:pt x="93590" y="308594"/>
                        <a:pt x="95120" y="304123"/>
                        <a:pt x="98649" y="303535"/>
                      </a:cubicBezTo>
                      <a:cubicBezTo>
                        <a:pt x="103793" y="302678"/>
                        <a:pt x="108943" y="305499"/>
                        <a:pt x="113826" y="307330"/>
                      </a:cubicBezTo>
                      <a:cubicBezTo>
                        <a:pt x="124832" y="311457"/>
                        <a:pt x="130948" y="316215"/>
                        <a:pt x="140385" y="322506"/>
                      </a:cubicBezTo>
                      <a:cubicBezTo>
                        <a:pt x="142175" y="317137"/>
                        <a:pt x="147973" y="300712"/>
                        <a:pt x="147973" y="295947"/>
                      </a:cubicBezTo>
                      <a:cubicBezTo>
                        <a:pt x="147973" y="285751"/>
                        <a:pt x="147109" y="275360"/>
                        <a:pt x="144179" y="265594"/>
                      </a:cubicBezTo>
                      <a:cubicBezTo>
                        <a:pt x="143151" y="262168"/>
                        <a:pt x="138826" y="260798"/>
                        <a:pt x="136591" y="258005"/>
                      </a:cubicBezTo>
                      <a:cubicBezTo>
                        <a:pt x="117451" y="234079"/>
                        <a:pt x="139734" y="257354"/>
                        <a:pt x="121414" y="239034"/>
                      </a:cubicBezTo>
                      <a:cubicBezTo>
                        <a:pt x="127387" y="185272"/>
                        <a:pt x="113367" y="208681"/>
                        <a:pt x="140385" y="208681"/>
                      </a:cubicBezTo>
                      <a:cubicBezTo>
                        <a:pt x="148078" y="208681"/>
                        <a:pt x="155562" y="206152"/>
                        <a:pt x="163150" y="204887"/>
                      </a:cubicBezTo>
                      <a:cubicBezTo>
                        <a:pt x="164415" y="201093"/>
                        <a:pt x="168209" y="197298"/>
                        <a:pt x="166944" y="193504"/>
                      </a:cubicBezTo>
                      <a:cubicBezTo>
                        <a:pt x="159334" y="170672"/>
                        <a:pt x="156129" y="172193"/>
                        <a:pt x="140385" y="166945"/>
                      </a:cubicBezTo>
                      <a:cubicBezTo>
                        <a:pt x="131048" y="157608"/>
                        <a:pt x="123399" y="151944"/>
                        <a:pt x="117620" y="140385"/>
                      </a:cubicBezTo>
                      <a:cubicBezTo>
                        <a:pt x="115832" y="136808"/>
                        <a:pt x="115230" y="132748"/>
                        <a:pt x="113826" y="129003"/>
                      </a:cubicBezTo>
                      <a:cubicBezTo>
                        <a:pt x="97989" y="86773"/>
                        <a:pt x="114588" y="135087"/>
                        <a:pt x="98649" y="87267"/>
                      </a:cubicBezTo>
                      <a:cubicBezTo>
                        <a:pt x="103758" y="56611"/>
                        <a:pt x="104876" y="71800"/>
                        <a:pt x="94855" y="41736"/>
                      </a:cubicBezTo>
                      <a:cubicBezTo>
                        <a:pt x="93961" y="39053"/>
                        <a:pt x="85369" y="6956"/>
                        <a:pt x="83472"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65" name="Group 64">
                <a:extLst>
                  <a:ext uri="{FF2B5EF4-FFF2-40B4-BE49-F238E27FC236}">
                    <a16:creationId xmlns:a16="http://schemas.microsoft.com/office/drawing/2014/main" id="{3385E8F3-1C78-EF51-952A-1FA4E6190B1E}"/>
                  </a:ext>
                </a:extLst>
              </p:cNvPr>
              <p:cNvGrpSpPr/>
              <p:nvPr/>
            </p:nvGrpSpPr>
            <p:grpSpPr>
              <a:xfrm>
                <a:off x="2859157" y="4701209"/>
                <a:ext cx="145773" cy="1292304"/>
                <a:chOff x="2859157" y="4701209"/>
                <a:chExt cx="145773" cy="1292304"/>
              </a:xfrm>
            </p:grpSpPr>
            <p:cxnSp>
              <p:nvCxnSpPr>
                <p:cNvPr id="124" name="Straight Connector 123">
                  <a:extLst>
                    <a:ext uri="{FF2B5EF4-FFF2-40B4-BE49-F238E27FC236}">
                      <a16:creationId xmlns:a16="http://schemas.microsoft.com/office/drawing/2014/main" id="{C2B947CF-DAD8-257F-B123-826CA5D80280}"/>
                    </a:ext>
                  </a:extLst>
                </p:cNvPr>
                <p:cNvCxnSpPr/>
                <p:nvPr/>
              </p:nvCxnSpPr>
              <p:spPr>
                <a:xfrm flipV="1">
                  <a:off x="2936404" y="5205897"/>
                  <a:ext cx="0" cy="787616"/>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90" name="Freeform 89">
                  <a:extLst>
                    <a:ext uri="{FF2B5EF4-FFF2-40B4-BE49-F238E27FC236}">
                      <a16:creationId xmlns:a16="http://schemas.microsoft.com/office/drawing/2014/main" id="{1765081B-B343-87F9-7F96-160B606113B2}"/>
                    </a:ext>
                  </a:extLst>
                </p:cNvPr>
                <p:cNvSpPr/>
                <p:nvPr/>
              </p:nvSpPr>
              <p:spPr>
                <a:xfrm>
                  <a:off x="2859157" y="4701209"/>
                  <a:ext cx="145773" cy="652669"/>
                </a:xfrm>
                <a:custGeom>
                  <a:avLst/>
                  <a:gdLst>
                    <a:gd name="connsiteX0" fmla="*/ 96078 w 145773"/>
                    <a:gd name="connsiteY0" fmla="*/ 0 h 652669"/>
                    <a:gd name="connsiteX1" fmla="*/ 96078 w 145773"/>
                    <a:gd name="connsiteY1" fmla="*/ 0 h 652669"/>
                    <a:gd name="connsiteX2" fmla="*/ 92765 w 145773"/>
                    <a:gd name="connsiteY2" fmla="*/ 59634 h 652669"/>
                    <a:gd name="connsiteX3" fmla="*/ 86139 w 145773"/>
                    <a:gd name="connsiteY3" fmla="*/ 79513 h 652669"/>
                    <a:gd name="connsiteX4" fmla="*/ 82826 w 145773"/>
                    <a:gd name="connsiteY4" fmla="*/ 122582 h 652669"/>
                    <a:gd name="connsiteX5" fmla="*/ 69573 w 145773"/>
                    <a:gd name="connsiteY5" fmla="*/ 125895 h 652669"/>
                    <a:gd name="connsiteX6" fmla="*/ 62947 w 145773"/>
                    <a:gd name="connsiteY6" fmla="*/ 175591 h 652669"/>
                    <a:gd name="connsiteX7" fmla="*/ 59634 w 145773"/>
                    <a:gd name="connsiteY7" fmla="*/ 185530 h 652669"/>
                    <a:gd name="connsiteX8" fmla="*/ 53008 w 145773"/>
                    <a:gd name="connsiteY8" fmla="*/ 208721 h 652669"/>
                    <a:gd name="connsiteX9" fmla="*/ 46382 w 145773"/>
                    <a:gd name="connsiteY9" fmla="*/ 215348 h 652669"/>
                    <a:gd name="connsiteX10" fmla="*/ 39756 w 145773"/>
                    <a:gd name="connsiteY10" fmla="*/ 235226 h 652669"/>
                    <a:gd name="connsiteX11" fmla="*/ 59634 w 145773"/>
                    <a:gd name="connsiteY11" fmla="*/ 241852 h 652669"/>
                    <a:gd name="connsiteX12" fmla="*/ 79513 w 145773"/>
                    <a:gd name="connsiteY12" fmla="*/ 241852 h 652669"/>
                    <a:gd name="connsiteX13" fmla="*/ 82826 w 145773"/>
                    <a:gd name="connsiteY13" fmla="*/ 255104 h 652669"/>
                    <a:gd name="connsiteX14" fmla="*/ 92765 w 145773"/>
                    <a:gd name="connsiteY14" fmla="*/ 274982 h 652669"/>
                    <a:gd name="connsiteX15" fmla="*/ 89452 w 145773"/>
                    <a:gd name="connsiteY15" fmla="*/ 291548 h 652669"/>
                    <a:gd name="connsiteX16" fmla="*/ 79513 w 145773"/>
                    <a:gd name="connsiteY16" fmla="*/ 294861 h 652669"/>
                    <a:gd name="connsiteX17" fmla="*/ 72886 w 145773"/>
                    <a:gd name="connsiteY17" fmla="*/ 314739 h 652669"/>
                    <a:gd name="connsiteX18" fmla="*/ 69573 w 145773"/>
                    <a:gd name="connsiteY18" fmla="*/ 324678 h 652669"/>
                    <a:gd name="connsiteX19" fmla="*/ 66260 w 145773"/>
                    <a:gd name="connsiteY19" fmla="*/ 334617 h 652669"/>
                    <a:gd name="connsiteX20" fmla="*/ 59634 w 145773"/>
                    <a:gd name="connsiteY20" fmla="*/ 344556 h 652669"/>
                    <a:gd name="connsiteX21" fmla="*/ 56321 w 145773"/>
                    <a:gd name="connsiteY21" fmla="*/ 354495 h 652669"/>
                    <a:gd name="connsiteX22" fmla="*/ 36443 w 145773"/>
                    <a:gd name="connsiteY22" fmla="*/ 367748 h 652669"/>
                    <a:gd name="connsiteX23" fmla="*/ 26504 w 145773"/>
                    <a:gd name="connsiteY23" fmla="*/ 374374 h 652669"/>
                    <a:gd name="connsiteX24" fmla="*/ 29817 w 145773"/>
                    <a:gd name="connsiteY24" fmla="*/ 387626 h 652669"/>
                    <a:gd name="connsiteX25" fmla="*/ 49695 w 145773"/>
                    <a:gd name="connsiteY25" fmla="*/ 384313 h 652669"/>
                    <a:gd name="connsiteX26" fmla="*/ 62947 w 145773"/>
                    <a:gd name="connsiteY26" fmla="*/ 387626 h 652669"/>
                    <a:gd name="connsiteX27" fmla="*/ 72886 w 145773"/>
                    <a:gd name="connsiteY27" fmla="*/ 424069 h 652669"/>
                    <a:gd name="connsiteX28" fmla="*/ 66260 w 145773"/>
                    <a:gd name="connsiteY28" fmla="*/ 434008 h 652669"/>
                    <a:gd name="connsiteX29" fmla="*/ 56321 w 145773"/>
                    <a:gd name="connsiteY29" fmla="*/ 437321 h 652669"/>
                    <a:gd name="connsiteX30" fmla="*/ 49695 w 145773"/>
                    <a:gd name="connsiteY30" fmla="*/ 443948 h 652669"/>
                    <a:gd name="connsiteX31" fmla="*/ 39756 w 145773"/>
                    <a:gd name="connsiteY31" fmla="*/ 450574 h 652669"/>
                    <a:gd name="connsiteX32" fmla="*/ 16565 w 145773"/>
                    <a:gd name="connsiteY32" fmla="*/ 473765 h 652669"/>
                    <a:gd name="connsiteX33" fmla="*/ 0 w 145773"/>
                    <a:gd name="connsiteY33" fmla="*/ 493643 h 652669"/>
                    <a:gd name="connsiteX34" fmla="*/ 29817 w 145773"/>
                    <a:gd name="connsiteY34" fmla="*/ 503582 h 652669"/>
                    <a:gd name="connsiteX35" fmla="*/ 39756 w 145773"/>
                    <a:gd name="connsiteY35" fmla="*/ 506895 h 652669"/>
                    <a:gd name="connsiteX36" fmla="*/ 46382 w 145773"/>
                    <a:gd name="connsiteY36" fmla="*/ 533400 h 652669"/>
                    <a:gd name="connsiteX37" fmla="*/ 39756 w 145773"/>
                    <a:gd name="connsiteY37" fmla="*/ 559904 h 652669"/>
                    <a:gd name="connsiteX38" fmla="*/ 33130 w 145773"/>
                    <a:gd name="connsiteY38" fmla="*/ 583095 h 652669"/>
                    <a:gd name="connsiteX39" fmla="*/ 43069 w 145773"/>
                    <a:gd name="connsiteY39" fmla="*/ 589721 h 652669"/>
                    <a:gd name="connsiteX40" fmla="*/ 36443 w 145773"/>
                    <a:gd name="connsiteY40" fmla="*/ 609600 h 652669"/>
                    <a:gd name="connsiteX41" fmla="*/ 39756 w 145773"/>
                    <a:gd name="connsiteY41" fmla="*/ 626165 h 652669"/>
                    <a:gd name="connsiteX42" fmla="*/ 56321 w 145773"/>
                    <a:gd name="connsiteY42" fmla="*/ 642730 h 652669"/>
                    <a:gd name="connsiteX43" fmla="*/ 76200 w 145773"/>
                    <a:gd name="connsiteY43" fmla="*/ 649356 h 652669"/>
                    <a:gd name="connsiteX44" fmla="*/ 86139 w 145773"/>
                    <a:gd name="connsiteY44" fmla="*/ 652669 h 652669"/>
                    <a:gd name="connsiteX45" fmla="*/ 99391 w 145773"/>
                    <a:gd name="connsiteY45" fmla="*/ 649356 h 652669"/>
                    <a:gd name="connsiteX46" fmla="*/ 112643 w 145773"/>
                    <a:gd name="connsiteY46" fmla="*/ 619539 h 652669"/>
                    <a:gd name="connsiteX47" fmla="*/ 142460 w 145773"/>
                    <a:gd name="connsiteY47" fmla="*/ 612913 h 652669"/>
                    <a:gd name="connsiteX48" fmla="*/ 129208 w 145773"/>
                    <a:gd name="connsiteY48" fmla="*/ 583095 h 652669"/>
                    <a:gd name="connsiteX49" fmla="*/ 125895 w 145773"/>
                    <a:gd name="connsiteY49" fmla="*/ 573156 h 652669"/>
                    <a:gd name="connsiteX50" fmla="*/ 115956 w 145773"/>
                    <a:gd name="connsiteY50" fmla="*/ 566530 h 652669"/>
                    <a:gd name="connsiteX51" fmla="*/ 125895 w 145773"/>
                    <a:gd name="connsiteY51" fmla="*/ 559904 h 652669"/>
                    <a:gd name="connsiteX52" fmla="*/ 125895 w 145773"/>
                    <a:gd name="connsiteY52" fmla="*/ 523461 h 652669"/>
                    <a:gd name="connsiteX53" fmla="*/ 115956 w 145773"/>
                    <a:gd name="connsiteY53" fmla="*/ 520148 h 652669"/>
                    <a:gd name="connsiteX54" fmla="*/ 102704 w 145773"/>
                    <a:gd name="connsiteY54" fmla="*/ 503582 h 652669"/>
                    <a:gd name="connsiteX55" fmla="*/ 92765 w 145773"/>
                    <a:gd name="connsiteY55" fmla="*/ 480391 h 652669"/>
                    <a:gd name="connsiteX56" fmla="*/ 102704 w 145773"/>
                    <a:gd name="connsiteY56" fmla="*/ 473765 h 652669"/>
                    <a:gd name="connsiteX57" fmla="*/ 115956 w 145773"/>
                    <a:gd name="connsiteY57" fmla="*/ 470452 h 652669"/>
                    <a:gd name="connsiteX58" fmla="*/ 119269 w 145773"/>
                    <a:gd name="connsiteY58" fmla="*/ 460513 h 652669"/>
                    <a:gd name="connsiteX59" fmla="*/ 115956 w 145773"/>
                    <a:gd name="connsiteY59" fmla="*/ 430695 h 652669"/>
                    <a:gd name="connsiteX60" fmla="*/ 109330 w 145773"/>
                    <a:gd name="connsiteY60" fmla="*/ 410817 h 652669"/>
                    <a:gd name="connsiteX61" fmla="*/ 112643 w 145773"/>
                    <a:gd name="connsiteY61" fmla="*/ 397565 h 652669"/>
                    <a:gd name="connsiteX62" fmla="*/ 132521 w 145773"/>
                    <a:gd name="connsiteY62" fmla="*/ 400878 h 652669"/>
                    <a:gd name="connsiteX63" fmla="*/ 119269 w 145773"/>
                    <a:gd name="connsiteY63" fmla="*/ 381000 h 652669"/>
                    <a:gd name="connsiteX64" fmla="*/ 109330 w 145773"/>
                    <a:gd name="connsiteY64" fmla="*/ 357808 h 652669"/>
                    <a:gd name="connsiteX65" fmla="*/ 106017 w 145773"/>
                    <a:gd name="connsiteY65" fmla="*/ 334617 h 652669"/>
                    <a:gd name="connsiteX66" fmla="*/ 109330 w 145773"/>
                    <a:gd name="connsiteY66" fmla="*/ 321365 h 652669"/>
                    <a:gd name="connsiteX67" fmla="*/ 122582 w 145773"/>
                    <a:gd name="connsiteY67" fmla="*/ 318052 h 652669"/>
                    <a:gd name="connsiteX68" fmla="*/ 145773 w 145773"/>
                    <a:gd name="connsiteY68" fmla="*/ 311426 h 652669"/>
                    <a:gd name="connsiteX69" fmla="*/ 139147 w 145773"/>
                    <a:gd name="connsiteY69" fmla="*/ 301487 h 652669"/>
                    <a:gd name="connsiteX70" fmla="*/ 129208 w 145773"/>
                    <a:gd name="connsiteY70" fmla="*/ 294861 h 652669"/>
                    <a:gd name="connsiteX71" fmla="*/ 122582 w 145773"/>
                    <a:gd name="connsiteY71" fmla="*/ 274982 h 652669"/>
                    <a:gd name="connsiteX72" fmla="*/ 125895 w 145773"/>
                    <a:gd name="connsiteY72" fmla="*/ 255104 h 652669"/>
                    <a:gd name="connsiteX73" fmla="*/ 135834 w 145773"/>
                    <a:gd name="connsiteY73" fmla="*/ 251791 h 652669"/>
                    <a:gd name="connsiteX74" fmla="*/ 139147 w 145773"/>
                    <a:gd name="connsiteY74" fmla="*/ 241852 h 652669"/>
                    <a:gd name="connsiteX75" fmla="*/ 132521 w 145773"/>
                    <a:gd name="connsiteY75" fmla="*/ 225287 h 652669"/>
                    <a:gd name="connsiteX76" fmla="*/ 119269 w 145773"/>
                    <a:gd name="connsiteY76" fmla="*/ 205408 h 652669"/>
                    <a:gd name="connsiteX77" fmla="*/ 112643 w 145773"/>
                    <a:gd name="connsiteY77" fmla="*/ 135834 h 652669"/>
                    <a:gd name="connsiteX78" fmla="*/ 109330 w 145773"/>
                    <a:gd name="connsiteY78" fmla="*/ 125895 h 652669"/>
                    <a:gd name="connsiteX79" fmla="*/ 106017 w 145773"/>
                    <a:gd name="connsiteY79" fmla="*/ 112643 h 652669"/>
                    <a:gd name="connsiteX80" fmla="*/ 96078 w 145773"/>
                    <a:gd name="connsiteY80" fmla="*/ 106017 h 652669"/>
                    <a:gd name="connsiteX81" fmla="*/ 82826 w 145773"/>
                    <a:gd name="connsiteY81" fmla="*/ 66261 h 652669"/>
                    <a:gd name="connsiteX82" fmla="*/ 86139 w 145773"/>
                    <a:gd name="connsiteY82" fmla="*/ 33130 h 652669"/>
                    <a:gd name="connsiteX83" fmla="*/ 89452 w 145773"/>
                    <a:gd name="connsiteY83" fmla="*/ 23191 h 652669"/>
                    <a:gd name="connsiteX84" fmla="*/ 96078 w 145773"/>
                    <a:gd name="connsiteY84" fmla="*/ 0 h 6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45773" h="652669">
                      <a:moveTo>
                        <a:pt x="96078" y="0"/>
                      </a:moveTo>
                      <a:lnTo>
                        <a:pt x="96078" y="0"/>
                      </a:lnTo>
                      <a:cubicBezTo>
                        <a:pt x="94974" y="19878"/>
                        <a:pt x="95234" y="39879"/>
                        <a:pt x="92765" y="59634"/>
                      </a:cubicBezTo>
                      <a:cubicBezTo>
                        <a:pt x="91899" y="66565"/>
                        <a:pt x="87228" y="72614"/>
                        <a:pt x="86139" y="79513"/>
                      </a:cubicBezTo>
                      <a:cubicBezTo>
                        <a:pt x="83893" y="93736"/>
                        <a:pt x="87669" y="109022"/>
                        <a:pt x="82826" y="122582"/>
                      </a:cubicBezTo>
                      <a:cubicBezTo>
                        <a:pt x="81294" y="126870"/>
                        <a:pt x="73991" y="124791"/>
                        <a:pt x="69573" y="125895"/>
                      </a:cubicBezTo>
                      <a:cubicBezTo>
                        <a:pt x="61109" y="151288"/>
                        <a:pt x="70153" y="121545"/>
                        <a:pt x="62947" y="175591"/>
                      </a:cubicBezTo>
                      <a:cubicBezTo>
                        <a:pt x="62485" y="179053"/>
                        <a:pt x="60593" y="182172"/>
                        <a:pt x="59634" y="185530"/>
                      </a:cubicBezTo>
                      <a:cubicBezTo>
                        <a:pt x="58846" y="188287"/>
                        <a:pt x="55175" y="205110"/>
                        <a:pt x="53008" y="208721"/>
                      </a:cubicBezTo>
                      <a:cubicBezTo>
                        <a:pt x="51401" y="211400"/>
                        <a:pt x="48591" y="213139"/>
                        <a:pt x="46382" y="215348"/>
                      </a:cubicBezTo>
                      <a:lnTo>
                        <a:pt x="39756" y="235226"/>
                      </a:lnTo>
                      <a:cubicBezTo>
                        <a:pt x="33974" y="252573"/>
                        <a:pt x="32986" y="245659"/>
                        <a:pt x="59634" y="241852"/>
                      </a:cubicBezTo>
                      <a:cubicBezTo>
                        <a:pt x="65214" y="239992"/>
                        <a:pt x="73933" y="234877"/>
                        <a:pt x="79513" y="241852"/>
                      </a:cubicBezTo>
                      <a:cubicBezTo>
                        <a:pt x="82358" y="245407"/>
                        <a:pt x="81575" y="250726"/>
                        <a:pt x="82826" y="255104"/>
                      </a:cubicBezTo>
                      <a:cubicBezTo>
                        <a:pt x="86255" y="267106"/>
                        <a:pt x="85505" y="264092"/>
                        <a:pt x="92765" y="274982"/>
                      </a:cubicBezTo>
                      <a:cubicBezTo>
                        <a:pt x="91661" y="280504"/>
                        <a:pt x="92576" y="286862"/>
                        <a:pt x="89452" y="291548"/>
                      </a:cubicBezTo>
                      <a:cubicBezTo>
                        <a:pt x="87515" y="294454"/>
                        <a:pt x="81543" y="292019"/>
                        <a:pt x="79513" y="294861"/>
                      </a:cubicBezTo>
                      <a:cubicBezTo>
                        <a:pt x="75453" y="300544"/>
                        <a:pt x="75095" y="308113"/>
                        <a:pt x="72886" y="314739"/>
                      </a:cubicBezTo>
                      <a:lnTo>
                        <a:pt x="69573" y="324678"/>
                      </a:lnTo>
                      <a:cubicBezTo>
                        <a:pt x="68469" y="327991"/>
                        <a:pt x="68197" y="331711"/>
                        <a:pt x="66260" y="334617"/>
                      </a:cubicBezTo>
                      <a:cubicBezTo>
                        <a:pt x="64051" y="337930"/>
                        <a:pt x="61415" y="340995"/>
                        <a:pt x="59634" y="344556"/>
                      </a:cubicBezTo>
                      <a:cubicBezTo>
                        <a:pt x="58072" y="347680"/>
                        <a:pt x="58258" y="351589"/>
                        <a:pt x="56321" y="354495"/>
                      </a:cubicBezTo>
                      <a:cubicBezTo>
                        <a:pt x="46902" y="368624"/>
                        <a:pt x="48599" y="361670"/>
                        <a:pt x="36443" y="367748"/>
                      </a:cubicBezTo>
                      <a:cubicBezTo>
                        <a:pt x="32882" y="369529"/>
                        <a:pt x="29817" y="372165"/>
                        <a:pt x="26504" y="374374"/>
                      </a:cubicBezTo>
                      <a:cubicBezTo>
                        <a:pt x="27608" y="378791"/>
                        <a:pt x="25632" y="385832"/>
                        <a:pt x="29817" y="387626"/>
                      </a:cubicBezTo>
                      <a:cubicBezTo>
                        <a:pt x="35991" y="390272"/>
                        <a:pt x="42978" y="384313"/>
                        <a:pt x="49695" y="384313"/>
                      </a:cubicBezTo>
                      <a:cubicBezTo>
                        <a:pt x="54248" y="384313"/>
                        <a:pt x="58530" y="386522"/>
                        <a:pt x="62947" y="387626"/>
                      </a:cubicBezTo>
                      <a:cubicBezTo>
                        <a:pt x="70420" y="417518"/>
                        <a:pt x="66693" y="405491"/>
                        <a:pt x="72886" y="424069"/>
                      </a:cubicBezTo>
                      <a:cubicBezTo>
                        <a:pt x="70677" y="427382"/>
                        <a:pt x="69369" y="431521"/>
                        <a:pt x="66260" y="434008"/>
                      </a:cubicBezTo>
                      <a:cubicBezTo>
                        <a:pt x="63533" y="436190"/>
                        <a:pt x="59315" y="435524"/>
                        <a:pt x="56321" y="437321"/>
                      </a:cubicBezTo>
                      <a:cubicBezTo>
                        <a:pt x="53642" y="438928"/>
                        <a:pt x="52134" y="441997"/>
                        <a:pt x="49695" y="443948"/>
                      </a:cubicBezTo>
                      <a:cubicBezTo>
                        <a:pt x="46586" y="446435"/>
                        <a:pt x="42716" y="447910"/>
                        <a:pt x="39756" y="450574"/>
                      </a:cubicBezTo>
                      <a:cubicBezTo>
                        <a:pt x="31630" y="457887"/>
                        <a:pt x="24295" y="466035"/>
                        <a:pt x="16565" y="473765"/>
                      </a:cubicBezTo>
                      <a:cubicBezTo>
                        <a:pt x="3810" y="486520"/>
                        <a:pt x="9225" y="479806"/>
                        <a:pt x="0" y="493643"/>
                      </a:cubicBezTo>
                      <a:lnTo>
                        <a:pt x="29817" y="503582"/>
                      </a:lnTo>
                      <a:lnTo>
                        <a:pt x="39756" y="506895"/>
                      </a:lnTo>
                      <a:cubicBezTo>
                        <a:pt x="41965" y="515730"/>
                        <a:pt x="48168" y="524470"/>
                        <a:pt x="46382" y="533400"/>
                      </a:cubicBezTo>
                      <a:cubicBezTo>
                        <a:pt x="39646" y="567078"/>
                        <a:pt x="46548" y="536133"/>
                        <a:pt x="39756" y="559904"/>
                      </a:cubicBezTo>
                      <a:cubicBezTo>
                        <a:pt x="31436" y="589024"/>
                        <a:pt x="41073" y="559265"/>
                        <a:pt x="33130" y="583095"/>
                      </a:cubicBezTo>
                      <a:cubicBezTo>
                        <a:pt x="36443" y="585304"/>
                        <a:pt x="42575" y="585770"/>
                        <a:pt x="43069" y="589721"/>
                      </a:cubicBezTo>
                      <a:cubicBezTo>
                        <a:pt x="43935" y="596652"/>
                        <a:pt x="36443" y="609600"/>
                        <a:pt x="36443" y="609600"/>
                      </a:cubicBezTo>
                      <a:cubicBezTo>
                        <a:pt x="37547" y="615122"/>
                        <a:pt x="37779" y="620893"/>
                        <a:pt x="39756" y="626165"/>
                      </a:cubicBezTo>
                      <a:cubicBezTo>
                        <a:pt x="42627" y="633822"/>
                        <a:pt x="49032" y="639491"/>
                        <a:pt x="56321" y="642730"/>
                      </a:cubicBezTo>
                      <a:cubicBezTo>
                        <a:pt x="62704" y="645567"/>
                        <a:pt x="69574" y="647147"/>
                        <a:pt x="76200" y="649356"/>
                      </a:cubicBezTo>
                      <a:lnTo>
                        <a:pt x="86139" y="652669"/>
                      </a:lnTo>
                      <a:cubicBezTo>
                        <a:pt x="90556" y="651565"/>
                        <a:pt x="96428" y="652813"/>
                        <a:pt x="99391" y="649356"/>
                      </a:cubicBezTo>
                      <a:cubicBezTo>
                        <a:pt x="111539" y="635183"/>
                        <a:pt x="99713" y="629883"/>
                        <a:pt x="112643" y="619539"/>
                      </a:cubicBezTo>
                      <a:cubicBezTo>
                        <a:pt x="116936" y="616105"/>
                        <a:pt x="142257" y="612947"/>
                        <a:pt x="142460" y="612913"/>
                      </a:cubicBezTo>
                      <a:cubicBezTo>
                        <a:pt x="131959" y="597162"/>
                        <a:pt x="137093" y="606752"/>
                        <a:pt x="129208" y="583095"/>
                      </a:cubicBezTo>
                      <a:cubicBezTo>
                        <a:pt x="128104" y="579782"/>
                        <a:pt x="128801" y="575093"/>
                        <a:pt x="125895" y="573156"/>
                      </a:cubicBezTo>
                      <a:lnTo>
                        <a:pt x="115956" y="566530"/>
                      </a:lnTo>
                      <a:cubicBezTo>
                        <a:pt x="119269" y="564321"/>
                        <a:pt x="123408" y="563013"/>
                        <a:pt x="125895" y="559904"/>
                      </a:cubicBezTo>
                      <a:cubicBezTo>
                        <a:pt x="132674" y="551430"/>
                        <a:pt x="127983" y="528159"/>
                        <a:pt x="125895" y="523461"/>
                      </a:cubicBezTo>
                      <a:cubicBezTo>
                        <a:pt x="124477" y="520270"/>
                        <a:pt x="119269" y="521252"/>
                        <a:pt x="115956" y="520148"/>
                      </a:cubicBezTo>
                      <a:cubicBezTo>
                        <a:pt x="110614" y="514805"/>
                        <a:pt x="105838" y="510895"/>
                        <a:pt x="102704" y="503582"/>
                      </a:cubicBezTo>
                      <a:cubicBezTo>
                        <a:pt x="89868" y="473631"/>
                        <a:pt x="109400" y="505343"/>
                        <a:pt x="92765" y="480391"/>
                      </a:cubicBezTo>
                      <a:cubicBezTo>
                        <a:pt x="96078" y="478182"/>
                        <a:pt x="99044" y="475333"/>
                        <a:pt x="102704" y="473765"/>
                      </a:cubicBezTo>
                      <a:cubicBezTo>
                        <a:pt x="106889" y="471971"/>
                        <a:pt x="112400" y="473296"/>
                        <a:pt x="115956" y="470452"/>
                      </a:cubicBezTo>
                      <a:cubicBezTo>
                        <a:pt x="118683" y="468270"/>
                        <a:pt x="118165" y="463826"/>
                        <a:pt x="119269" y="460513"/>
                      </a:cubicBezTo>
                      <a:cubicBezTo>
                        <a:pt x="118165" y="450574"/>
                        <a:pt x="117917" y="440501"/>
                        <a:pt x="115956" y="430695"/>
                      </a:cubicBezTo>
                      <a:cubicBezTo>
                        <a:pt x="114586" y="423846"/>
                        <a:pt x="109330" y="410817"/>
                        <a:pt x="109330" y="410817"/>
                      </a:cubicBezTo>
                      <a:cubicBezTo>
                        <a:pt x="110434" y="406400"/>
                        <a:pt x="108458" y="399359"/>
                        <a:pt x="112643" y="397565"/>
                      </a:cubicBezTo>
                      <a:cubicBezTo>
                        <a:pt x="118817" y="394919"/>
                        <a:pt x="126761" y="404334"/>
                        <a:pt x="132521" y="400878"/>
                      </a:cubicBezTo>
                      <a:cubicBezTo>
                        <a:pt x="143781" y="394122"/>
                        <a:pt x="119409" y="381093"/>
                        <a:pt x="119269" y="381000"/>
                      </a:cubicBezTo>
                      <a:cubicBezTo>
                        <a:pt x="115676" y="373814"/>
                        <a:pt x="110955" y="365935"/>
                        <a:pt x="109330" y="357808"/>
                      </a:cubicBezTo>
                      <a:cubicBezTo>
                        <a:pt x="107799" y="350151"/>
                        <a:pt x="107121" y="342347"/>
                        <a:pt x="106017" y="334617"/>
                      </a:cubicBezTo>
                      <a:cubicBezTo>
                        <a:pt x="107121" y="330200"/>
                        <a:pt x="106110" y="324585"/>
                        <a:pt x="109330" y="321365"/>
                      </a:cubicBezTo>
                      <a:cubicBezTo>
                        <a:pt x="112550" y="318145"/>
                        <a:pt x="118204" y="319303"/>
                        <a:pt x="122582" y="318052"/>
                      </a:cubicBezTo>
                      <a:cubicBezTo>
                        <a:pt x="155852" y="308546"/>
                        <a:pt x="104345" y="321783"/>
                        <a:pt x="145773" y="311426"/>
                      </a:cubicBezTo>
                      <a:cubicBezTo>
                        <a:pt x="143564" y="308113"/>
                        <a:pt x="141963" y="304303"/>
                        <a:pt x="139147" y="301487"/>
                      </a:cubicBezTo>
                      <a:cubicBezTo>
                        <a:pt x="136331" y="298671"/>
                        <a:pt x="131318" y="298238"/>
                        <a:pt x="129208" y="294861"/>
                      </a:cubicBezTo>
                      <a:cubicBezTo>
                        <a:pt x="125506" y="288938"/>
                        <a:pt x="122582" y="274982"/>
                        <a:pt x="122582" y="274982"/>
                      </a:cubicBezTo>
                      <a:cubicBezTo>
                        <a:pt x="123686" y="268356"/>
                        <a:pt x="122562" y="260936"/>
                        <a:pt x="125895" y="255104"/>
                      </a:cubicBezTo>
                      <a:cubicBezTo>
                        <a:pt x="127628" y="252072"/>
                        <a:pt x="133365" y="254260"/>
                        <a:pt x="135834" y="251791"/>
                      </a:cubicBezTo>
                      <a:cubicBezTo>
                        <a:pt x="138303" y="249322"/>
                        <a:pt x="138043" y="245165"/>
                        <a:pt x="139147" y="241852"/>
                      </a:cubicBezTo>
                      <a:cubicBezTo>
                        <a:pt x="136938" y="236330"/>
                        <a:pt x="135673" y="230330"/>
                        <a:pt x="132521" y="225287"/>
                      </a:cubicBezTo>
                      <a:cubicBezTo>
                        <a:pt x="114796" y="196926"/>
                        <a:pt x="128027" y="231684"/>
                        <a:pt x="119269" y="205408"/>
                      </a:cubicBezTo>
                      <a:cubicBezTo>
                        <a:pt x="117060" y="182217"/>
                        <a:pt x="120010" y="157935"/>
                        <a:pt x="112643" y="135834"/>
                      </a:cubicBezTo>
                      <a:cubicBezTo>
                        <a:pt x="111539" y="132521"/>
                        <a:pt x="110289" y="129253"/>
                        <a:pt x="109330" y="125895"/>
                      </a:cubicBezTo>
                      <a:cubicBezTo>
                        <a:pt x="108079" y="121517"/>
                        <a:pt x="108543" y="116432"/>
                        <a:pt x="106017" y="112643"/>
                      </a:cubicBezTo>
                      <a:cubicBezTo>
                        <a:pt x="103808" y="109330"/>
                        <a:pt x="99391" y="108226"/>
                        <a:pt x="96078" y="106017"/>
                      </a:cubicBezTo>
                      <a:lnTo>
                        <a:pt x="82826" y="66261"/>
                      </a:lnTo>
                      <a:cubicBezTo>
                        <a:pt x="79316" y="55732"/>
                        <a:pt x="84451" y="44100"/>
                        <a:pt x="86139" y="33130"/>
                      </a:cubicBezTo>
                      <a:cubicBezTo>
                        <a:pt x="86670" y="29678"/>
                        <a:pt x="90299" y="26579"/>
                        <a:pt x="89452" y="23191"/>
                      </a:cubicBezTo>
                      <a:cubicBezTo>
                        <a:pt x="88853" y="20795"/>
                        <a:pt x="94974" y="3865"/>
                        <a:pt x="96078"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6" name="Group 75">
                <a:extLst>
                  <a:ext uri="{FF2B5EF4-FFF2-40B4-BE49-F238E27FC236}">
                    <a16:creationId xmlns:a16="http://schemas.microsoft.com/office/drawing/2014/main" id="{4715AF4A-F0F9-466E-CFE3-4A46790B0652}"/>
                  </a:ext>
                </a:extLst>
              </p:cNvPr>
              <p:cNvGrpSpPr/>
              <p:nvPr/>
            </p:nvGrpSpPr>
            <p:grpSpPr>
              <a:xfrm>
                <a:off x="3462130" y="4585252"/>
                <a:ext cx="194327" cy="1419308"/>
                <a:chOff x="3462130" y="4585252"/>
                <a:chExt cx="194327" cy="1419308"/>
              </a:xfrm>
            </p:grpSpPr>
            <p:cxnSp>
              <p:nvCxnSpPr>
                <p:cNvPr id="127" name="Straight Connector 126">
                  <a:extLst>
                    <a:ext uri="{FF2B5EF4-FFF2-40B4-BE49-F238E27FC236}">
                      <a16:creationId xmlns:a16="http://schemas.microsoft.com/office/drawing/2014/main" id="{7C4AEAF7-642A-D905-ED18-F0CD69A02F15}"/>
                    </a:ext>
                  </a:extLst>
                </p:cNvPr>
                <p:cNvCxnSpPr/>
                <p:nvPr/>
              </p:nvCxnSpPr>
              <p:spPr>
                <a:xfrm flipV="1">
                  <a:off x="3522076" y="4872074"/>
                  <a:ext cx="19049" cy="1132486"/>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94" name="Freeform 93">
                  <a:extLst>
                    <a:ext uri="{FF2B5EF4-FFF2-40B4-BE49-F238E27FC236}">
                      <a16:creationId xmlns:a16="http://schemas.microsoft.com/office/drawing/2014/main" id="{B071AD08-7870-6FB7-F258-9E3E0295F798}"/>
                    </a:ext>
                  </a:extLst>
                </p:cNvPr>
                <p:cNvSpPr/>
                <p:nvPr/>
              </p:nvSpPr>
              <p:spPr>
                <a:xfrm>
                  <a:off x="3462130" y="4585252"/>
                  <a:ext cx="194327" cy="597038"/>
                </a:xfrm>
                <a:custGeom>
                  <a:avLst/>
                  <a:gdLst>
                    <a:gd name="connsiteX0" fmla="*/ 89453 w 194327"/>
                    <a:gd name="connsiteY0" fmla="*/ 0 h 597038"/>
                    <a:gd name="connsiteX1" fmla="*/ 89453 w 194327"/>
                    <a:gd name="connsiteY1" fmla="*/ 0 h 597038"/>
                    <a:gd name="connsiteX2" fmla="*/ 76200 w 194327"/>
                    <a:gd name="connsiteY2" fmla="*/ 29818 h 597038"/>
                    <a:gd name="connsiteX3" fmla="*/ 69574 w 194327"/>
                    <a:gd name="connsiteY3" fmla="*/ 59635 h 597038"/>
                    <a:gd name="connsiteX4" fmla="*/ 62948 w 194327"/>
                    <a:gd name="connsiteY4" fmla="*/ 79513 h 597038"/>
                    <a:gd name="connsiteX5" fmla="*/ 59635 w 194327"/>
                    <a:gd name="connsiteY5" fmla="*/ 89452 h 597038"/>
                    <a:gd name="connsiteX6" fmla="*/ 56322 w 194327"/>
                    <a:gd name="connsiteY6" fmla="*/ 99391 h 597038"/>
                    <a:gd name="connsiteX7" fmla="*/ 46383 w 194327"/>
                    <a:gd name="connsiteY7" fmla="*/ 106018 h 597038"/>
                    <a:gd name="connsiteX8" fmla="*/ 72887 w 194327"/>
                    <a:gd name="connsiteY8" fmla="*/ 112644 h 597038"/>
                    <a:gd name="connsiteX9" fmla="*/ 86140 w 194327"/>
                    <a:gd name="connsiteY9" fmla="*/ 115957 h 597038"/>
                    <a:gd name="connsiteX10" fmla="*/ 82827 w 194327"/>
                    <a:gd name="connsiteY10" fmla="*/ 125896 h 597038"/>
                    <a:gd name="connsiteX11" fmla="*/ 62948 w 194327"/>
                    <a:gd name="connsiteY11" fmla="*/ 132522 h 597038"/>
                    <a:gd name="connsiteX12" fmla="*/ 33131 w 194327"/>
                    <a:gd name="connsiteY12" fmla="*/ 149087 h 597038"/>
                    <a:gd name="connsiteX13" fmla="*/ 23192 w 194327"/>
                    <a:gd name="connsiteY13" fmla="*/ 155713 h 597038"/>
                    <a:gd name="connsiteX14" fmla="*/ 13253 w 194327"/>
                    <a:gd name="connsiteY14" fmla="*/ 159026 h 597038"/>
                    <a:gd name="connsiteX15" fmla="*/ 9940 w 194327"/>
                    <a:gd name="connsiteY15" fmla="*/ 168965 h 597038"/>
                    <a:gd name="connsiteX16" fmla="*/ 13253 w 194327"/>
                    <a:gd name="connsiteY16" fmla="*/ 178905 h 597038"/>
                    <a:gd name="connsiteX17" fmla="*/ 26505 w 194327"/>
                    <a:gd name="connsiteY17" fmla="*/ 182218 h 597038"/>
                    <a:gd name="connsiteX18" fmla="*/ 86140 w 194327"/>
                    <a:gd name="connsiteY18" fmla="*/ 185531 h 597038"/>
                    <a:gd name="connsiteX19" fmla="*/ 79513 w 194327"/>
                    <a:gd name="connsiteY19" fmla="*/ 228600 h 597038"/>
                    <a:gd name="connsiteX20" fmla="*/ 72887 w 194327"/>
                    <a:gd name="connsiteY20" fmla="*/ 238539 h 597038"/>
                    <a:gd name="connsiteX21" fmla="*/ 62948 w 194327"/>
                    <a:gd name="connsiteY21" fmla="*/ 261731 h 597038"/>
                    <a:gd name="connsiteX22" fmla="*/ 53009 w 194327"/>
                    <a:gd name="connsiteY22" fmla="*/ 265044 h 597038"/>
                    <a:gd name="connsiteX23" fmla="*/ 43070 w 194327"/>
                    <a:gd name="connsiteY23" fmla="*/ 271670 h 597038"/>
                    <a:gd name="connsiteX24" fmla="*/ 46383 w 194327"/>
                    <a:gd name="connsiteY24" fmla="*/ 291548 h 597038"/>
                    <a:gd name="connsiteX25" fmla="*/ 49696 w 194327"/>
                    <a:gd name="connsiteY25" fmla="*/ 301487 h 597038"/>
                    <a:gd name="connsiteX26" fmla="*/ 69574 w 194327"/>
                    <a:gd name="connsiteY26" fmla="*/ 311426 h 597038"/>
                    <a:gd name="connsiteX27" fmla="*/ 79513 w 194327"/>
                    <a:gd name="connsiteY27" fmla="*/ 318052 h 597038"/>
                    <a:gd name="connsiteX28" fmla="*/ 69574 w 194327"/>
                    <a:gd name="connsiteY28" fmla="*/ 341244 h 597038"/>
                    <a:gd name="connsiteX29" fmla="*/ 59635 w 194327"/>
                    <a:gd name="connsiteY29" fmla="*/ 344557 h 597038"/>
                    <a:gd name="connsiteX30" fmla="*/ 16566 w 194327"/>
                    <a:gd name="connsiteY30" fmla="*/ 374374 h 597038"/>
                    <a:gd name="connsiteX31" fmla="*/ 39757 w 194327"/>
                    <a:gd name="connsiteY31" fmla="*/ 394252 h 597038"/>
                    <a:gd name="connsiteX32" fmla="*/ 59635 w 194327"/>
                    <a:gd name="connsiteY32" fmla="*/ 400878 h 597038"/>
                    <a:gd name="connsiteX33" fmla="*/ 62948 w 194327"/>
                    <a:gd name="connsiteY33" fmla="*/ 410818 h 597038"/>
                    <a:gd name="connsiteX34" fmla="*/ 29818 w 194327"/>
                    <a:gd name="connsiteY34" fmla="*/ 427383 h 597038"/>
                    <a:gd name="connsiteX35" fmla="*/ 19879 w 194327"/>
                    <a:gd name="connsiteY35" fmla="*/ 440635 h 597038"/>
                    <a:gd name="connsiteX36" fmla="*/ 0 w 194327"/>
                    <a:gd name="connsiteY36" fmla="*/ 453887 h 597038"/>
                    <a:gd name="connsiteX37" fmla="*/ 6627 w 194327"/>
                    <a:gd name="connsiteY37" fmla="*/ 463826 h 597038"/>
                    <a:gd name="connsiteX38" fmla="*/ 66261 w 194327"/>
                    <a:gd name="connsiteY38" fmla="*/ 480391 h 597038"/>
                    <a:gd name="connsiteX39" fmla="*/ 59635 w 194327"/>
                    <a:gd name="connsiteY39" fmla="*/ 487018 h 597038"/>
                    <a:gd name="connsiteX40" fmla="*/ 49696 w 194327"/>
                    <a:gd name="connsiteY40" fmla="*/ 490331 h 597038"/>
                    <a:gd name="connsiteX41" fmla="*/ 36444 w 194327"/>
                    <a:gd name="connsiteY41" fmla="*/ 510209 h 597038"/>
                    <a:gd name="connsiteX42" fmla="*/ 39757 w 194327"/>
                    <a:gd name="connsiteY42" fmla="*/ 520148 h 597038"/>
                    <a:gd name="connsiteX43" fmla="*/ 66261 w 194327"/>
                    <a:gd name="connsiteY43" fmla="*/ 520148 h 597038"/>
                    <a:gd name="connsiteX44" fmla="*/ 72887 w 194327"/>
                    <a:gd name="connsiteY44" fmla="*/ 510209 h 597038"/>
                    <a:gd name="connsiteX45" fmla="*/ 106018 w 194327"/>
                    <a:gd name="connsiteY45" fmla="*/ 516835 h 597038"/>
                    <a:gd name="connsiteX46" fmla="*/ 112644 w 194327"/>
                    <a:gd name="connsiteY46" fmla="*/ 536713 h 597038"/>
                    <a:gd name="connsiteX47" fmla="*/ 119270 w 194327"/>
                    <a:gd name="connsiteY47" fmla="*/ 586409 h 597038"/>
                    <a:gd name="connsiteX48" fmla="*/ 149087 w 194327"/>
                    <a:gd name="connsiteY48" fmla="*/ 596348 h 597038"/>
                    <a:gd name="connsiteX49" fmla="*/ 192157 w 194327"/>
                    <a:gd name="connsiteY49" fmla="*/ 593035 h 597038"/>
                    <a:gd name="connsiteX50" fmla="*/ 188844 w 194327"/>
                    <a:gd name="connsiteY50" fmla="*/ 573157 h 597038"/>
                    <a:gd name="connsiteX51" fmla="*/ 182218 w 194327"/>
                    <a:gd name="connsiteY51" fmla="*/ 553278 h 597038"/>
                    <a:gd name="connsiteX52" fmla="*/ 178905 w 194327"/>
                    <a:gd name="connsiteY52" fmla="*/ 540026 h 597038"/>
                    <a:gd name="connsiteX53" fmla="*/ 172279 w 194327"/>
                    <a:gd name="connsiteY53" fmla="*/ 530087 h 597038"/>
                    <a:gd name="connsiteX54" fmla="*/ 162340 w 194327"/>
                    <a:gd name="connsiteY54" fmla="*/ 523461 h 597038"/>
                    <a:gd name="connsiteX55" fmla="*/ 159027 w 194327"/>
                    <a:gd name="connsiteY55" fmla="*/ 510209 h 597038"/>
                    <a:gd name="connsiteX56" fmla="*/ 149087 w 194327"/>
                    <a:gd name="connsiteY56" fmla="*/ 480391 h 597038"/>
                    <a:gd name="connsiteX57" fmla="*/ 145774 w 194327"/>
                    <a:gd name="connsiteY57" fmla="*/ 467139 h 597038"/>
                    <a:gd name="connsiteX58" fmla="*/ 129209 w 194327"/>
                    <a:gd name="connsiteY58" fmla="*/ 437322 h 597038"/>
                    <a:gd name="connsiteX59" fmla="*/ 122583 w 194327"/>
                    <a:gd name="connsiteY59" fmla="*/ 427383 h 597038"/>
                    <a:gd name="connsiteX60" fmla="*/ 119270 w 194327"/>
                    <a:gd name="connsiteY60" fmla="*/ 417444 h 597038"/>
                    <a:gd name="connsiteX61" fmla="*/ 106018 w 194327"/>
                    <a:gd name="connsiteY61" fmla="*/ 400878 h 597038"/>
                    <a:gd name="connsiteX62" fmla="*/ 96079 w 194327"/>
                    <a:gd name="connsiteY62" fmla="*/ 394252 h 597038"/>
                    <a:gd name="connsiteX63" fmla="*/ 92766 w 194327"/>
                    <a:gd name="connsiteY63" fmla="*/ 381000 h 597038"/>
                    <a:gd name="connsiteX64" fmla="*/ 89453 w 194327"/>
                    <a:gd name="connsiteY64" fmla="*/ 361122 h 597038"/>
                    <a:gd name="connsiteX65" fmla="*/ 86140 w 194327"/>
                    <a:gd name="connsiteY65" fmla="*/ 351183 h 597038"/>
                    <a:gd name="connsiteX66" fmla="*/ 92766 w 194327"/>
                    <a:gd name="connsiteY66" fmla="*/ 327991 h 597038"/>
                    <a:gd name="connsiteX67" fmla="*/ 96079 w 194327"/>
                    <a:gd name="connsiteY67" fmla="*/ 311426 h 597038"/>
                    <a:gd name="connsiteX68" fmla="*/ 106018 w 194327"/>
                    <a:gd name="connsiteY68" fmla="*/ 308113 h 597038"/>
                    <a:gd name="connsiteX69" fmla="*/ 115957 w 194327"/>
                    <a:gd name="connsiteY69" fmla="*/ 314739 h 597038"/>
                    <a:gd name="connsiteX70" fmla="*/ 125896 w 194327"/>
                    <a:gd name="connsiteY70" fmla="*/ 324678 h 597038"/>
                    <a:gd name="connsiteX71" fmla="*/ 149087 w 194327"/>
                    <a:gd name="connsiteY71" fmla="*/ 341244 h 597038"/>
                    <a:gd name="connsiteX72" fmla="*/ 159027 w 194327"/>
                    <a:gd name="connsiteY72" fmla="*/ 337931 h 597038"/>
                    <a:gd name="connsiteX73" fmla="*/ 142461 w 194327"/>
                    <a:gd name="connsiteY73" fmla="*/ 288235 h 597038"/>
                    <a:gd name="connsiteX74" fmla="*/ 132522 w 194327"/>
                    <a:gd name="connsiteY74" fmla="*/ 284922 h 597038"/>
                    <a:gd name="connsiteX75" fmla="*/ 122583 w 194327"/>
                    <a:gd name="connsiteY75" fmla="*/ 274983 h 597038"/>
                    <a:gd name="connsiteX76" fmla="*/ 115957 w 194327"/>
                    <a:gd name="connsiteY76" fmla="*/ 255105 h 597038"/>
                    <a:gd name="connsiteX77" fmla="*/ 119270 w 194327"/>
                    <a:gd name="connsiteY77" fmla="*/ 235226 h 597038"/>
                    <a:gd name="connsiteX78" fmla="*/ 122583 w 194327"/>
                    <a:gd name="connsiteY78" fmla="*/ 225287 h 597038"/>
                    <a:gd name="connsiteX79" fmla="*/ 132522 w 194327"/>
                    <a:gd name="connsiteY79" fmla="*/ 221974 h 597038"/>
                    <a:gd name="connsiteX80" fmla="*/ 149087 w 194327"/>
                    <a:gd name="connsiteY80" fmla="*/ 218661 h 597038"/>
                    <a:gd name="connsiteX81" fmla="*/ 152400 w 194327"/>
                    <a:gd name="connsiteY81" fmla="*/ 208722 h 597038"/>
                    <a:gd name="connsiteX82" fmla="*/ 145774 w 194327"/>
                    <a:gd name="connsiteY82" fmla="*/ 185531 h 597038"/>
                    <a:gd name="connsiteX83" fmla="*/ 142461 w 194327"/>
                    <a:gd name="connsiteY83" fmla="*/ 172278 h 597038"/>
                    <a:gd name="connsiteX84" fmla="*/ 135835 w 194327"/>
                    <a:gd name="connsiteY84" fmla="*/ 162339 h 597038"/>
                    <a:gd name="connsiteX85" fmla="*/ 132522 w 194327"/>
                    <a:gd name="connsiteY85" fmla="*/ 152400 h 597038"/>
                    <a:gd name="connsiteX86" fmla="*/ 119270 w 194327"/>
                    <a:gd name="connsiteY86" fmla="*/ 142461 h 597038"/>
                    <a:gd name="connsiteX87" fmla="*/ 109331 w 194327"/>
                    <a:gd name="connsiteY87" fmla="*/ 86139 h 597038"/>
                    <a:gd name="connsiteX88" fmla="*/ 106018 w 194327"/>
                    <a:gd name="connsiteY88" fmla="*/ 69574 h 597038"/>
                    <a:gd name="connsiteX89" fmla="*/ 99392 w 194327"/>
                    <a:gd name="connsiteY89" fmla="*/ 56322 h 597038"/>
                    <a:gd name="connsiteX90" fmla="*/ 96079 w 194327"/>
                    <a:gd name="connsiteY90" fmla="*/ 43070 h 597038"/>
                    <a:gd name="connsiteX91" fmla="*/ 89453 w 194327"/>
                    <a:gd name="connsiteY91" fmla="*/ 29818 h 597038"/>
                    <a:gd name="connsiteX92" fmla="*/ 86140 w 194327"/>
                    <a:gd name="connsiteY92" fmla="*/ 19878 h 597038"/>
                    <a:gd name="connsiteX93" fmla="*/ 89453 w 194327"/>
                    <a:gd name="connsiteY93" fmla="*/ 0 h 5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94327" h="597038">
                      <a:moveTo>
                        <a:pt x="89453" y="0"/>
                      </a:moveTo>
                      <a:lnTo>
                        <a:pt x="89453" y="0"/>
                      </a:lnTo>
                      <a:cubicBezTo>
                        <a:pt x="85035" y="9939"/>
                        <a:pt x="80105" y="19666"/>
                        <a:pt x="76200" y="29818"/>
                      </a:cubicBezTo>
                      <a:cubicBezTo>
                        <a:pt x="73411" y="37069"/>
                        <a:pt x="71443" y="52783"/>
                        <a:pt x="69574" y="59635"/>
                      </a:cubicBezTo>
                      <a:cubicBezTo>
                        <a:pt x="67736" y="66373"/>
                        <a:pt x="65157" y="72887"/>
                        <a:pt x="62948" y="79513"/>
                      </a:cubicBezTo>
                      <a:lnTo>
                        <a:pt x="59635" y="89452"/>
                      </a:lnTo>
                      <a:cubicBezTo>
                        <a:pt x="58531" y="92765"/>
                        <a:pt x="59228" y="97454"/>
                        <a:pt x="56322" y="99391"/>
                      </a:cubicBezTo>
                      <a:lnTo>
                        <a:pt x="46383" y="106018"/>
                      </a:lnTo>
                      <a:lnTo>
                        <a:pt x="72887" y="112644"/>
                      </a:lnTo>
                      <a:lnTo>
                        <a:pt x="86140" y="115957"/>
                      </a:lnTo>
                      <a:cubicBezTo>
                        <a:pt x="85036" y="119270"/>
                        <a:pt x="85669" y="123866"/>
                        <a:pt x="82827" y="125896"/>
                      </a:cubicBezTo>
                      <a:cubicBezTo>
                        <a:pt x="77143" y="129956"/>
                        <a:pt x="62948" y="132522"/>
                        <a:pt x="62948" y="132522"/>
                      </a:cubicBezTo>
                      <a:cubicBezTo>
                        <a:pt x="40164" y="147711"/>
                        <a:pt x="50625" y="143256"/>
                        <a:pt x="33131" y="149087"/>
                      </a:cubicBezTo>
                      <a:cubicBezTo>
                        <a:pt x="29818" y="151296"/>
                        <a:pt x="26753" y="153932"/>
                        <a:pt x="23192" y="155713"/>
                      </a:cubicBezTo>
                      <a:cubicBezTo>
                        <a:pt x="20068" y="157275"/>
                        <a:pt x="15722" y="156557"/>
                        <a:pt x="13253" y="159026"/>
                      </a:cubicBezTo>
                      <a:cubicBezTo>
                        <a:pt x="10784" y="161495"/>
                        <a:pt x="11044" y="165652"/>
                        <a:pt x="9940" y="168965"/>
                      </a:cubicBezTo>
                      <a:cubicBezTo>
                        <a:pt x="11044" y="172278"/>
                        <a:pt x="10526" y="176723"/>
                        <a:pt x="13253" y="178905"/>
                      </a:cubicBezTo>
                      <a:cubicBezTo>
                        <a:pt x="16808" y="181750"/>
                        <a:pt x="21970" y="181806"/>
                        <a:pt x="26505" y="182218"/>
                      </a:cubicBezTo>
                      <a:cubicBezTo>
                        <a:pt x="46332" y="184020"/>
                        <a:pt x="66262" y="184427"/>
                        <a:pt x="86140" y="185531"/>
                      </a:cubicBezTo>
                      <a:cubicBezTo>
                        <a:pt x="85189" y="195046"/>
                        <a:pt x="85485" y="216657"/>
                        <a:pt x="79513" y="228600"/>
                      </a:cubicBezTo>
                      <a:cubicBezTo>
                        <a:pt x="77732" y="232161"/>
                        <a:pt x="75096" y="235226"/>
                        <a:pt x="72887" y="238539"/>
                      </a:cubicBezTo>
                      <a:cubicBezTo>
                        <a:pt x="70898" y="246496"/>
                        <a:pt x="70097" y="256011"/>
                        <a:pt x="62948" y="261731"/>
                      </a:cubicBezTo>
                      <a:cubicBezTo>
                        <a:pt x="60221" y="263913"/>
                        <a:pt x="56322" y="263940"/>
                        <a:pt x="53009" y="265044"/>
                      </a:cubicBezTo>
                      <a:cubicBezTo>
                        <a:pt x="49696" y="267253"/>
                        <a:pt x="45557" y="268561"/>
                        <a:pt x="43070" y="271670"/>
                      </a:cubicBezTo>
                      <a:cubicBezTo>
                        <a:pt x="34881" y="281907"/>
                        <a:pt x="41944" y="282671"/>
                        <a:pt x="46383" y="291548"/>
                      </a:cubicBezTo>
                      <a:cubicBezTo>
                        <a:pt x="47945" y="294672"/>
                        <a:pt x="47514" y="298760"/>
                        <a:pt x="49696" y="301487"/>
                      </a:cubicBezTo>
                      <a:cubicBezTo>
                        <a:pt x="54367" y="307325"/>
                        <a:pt x="63027" y="309244"/>
                        <a:pt x="69574" y="311426"/>
                      </a:cubicBezTo>
                      <a:cubicBezTo>
                        <a:pt x="72887" y="313635"/>
                        <a:pt x="78254" y="314275"/>
                        <a:pt x="79513" y="318052"/>
                      </a:cubicBezTo>
                      <a:cubicBezTo>
                        <a:pt x="81188" y="323078"/>
                        <a:pt x="73520" y="338087"/>
                        <a:pt x="69574" y="341244"/>
                      </a:cubicBezTo>
                      <a:cubicBezTo>
                        <a:pt x="66847" y="343426"/>
                        <a:pt x="62710" y="342901"/>
                        <a:pt x="59635" y="344557"/>
                      </a:cubicBezTo>
                      <a:cubicBezTo>
                        <a:pt x="27440" y="361893"/>
                        <a:pt x="33810" y="357130"/>
                        <a:pt x="16566" y="374374"/>
                      </a:cubicBezTo>
                      <a:cubicBezTo>
                        <a:pt x="23197" y="381005"/>
                        <a:pt x="31257" y="390002"/>
                        <a:pt x="39757" y="394252"/>
                      </a:cubicBezTo>
                      <a:cubicBezTo>
                        <a:pt x="46004" y="397376"/>
                        <a:pt x="59635" y="400878"/>
                        <a:pt x="59635" y="400878"/>
                      </a:cubicBezTo>
                      <a:cubicBezTo>
                        <a:pt x="60739" y="404191"/>
                        <a:pt x="64978" y="407976"/>
                        <a:pt x="62948" y="410818"/>
                      </a:cubicBezTo>
                      <a:cubicBezTo>
                        <a:pt x="54374" y="422823"/>
                        <a:pt x="42166" y="424296"/>
                        <a:pt x="29818" y="427383"/>
                      </a:cubicBezTo>
                      <a:cubicBezTo>
                        <a:pt x="26505" y="431800"/>
                        <a:pt x="24006" y="436967"/>
                        <a:pt x="19879" y="440635"/>
                      </a:cubicBezTo>
                      <a:cubicBezTo>
                        <a:pt x="13927" y="445926"/>
                        <a:pt x="0" y="453887"/>
                        <a:pt x="0" y="453887"/>
                      </a:cubicBezTo>
                      <a:cubicBezTo>
                        <a:pt x="2209" y="457200"/>
                        <a:pt x="3630" y="461204"/>
                        <a:pt x="6627" y="463826"/>
                      </a:cubicBezTo>
                      <a:cubicBezTo>
                        <a:pt x="29428" y="483776"/>
                        <a:pt x="32165" y="477550"/>
                        <a:pt x="66261" y="480391"/>
                      </a:cubicBezTo>
                      <a:cubicBezTo>
                        <a:pt x="64052" y="482600"/>
                        <a:pt x="62314" y="485411"/>
                        <a:pt x="59635" y="487018"/>
                      </a:cubicBezTo>
                      <a:cubicBezTo>
                        <a:pt x="56641" y="488815"/>
                        <a:pt x="52165" y="487862"/>
                        <a:pt x="49696" y="490331"/>
                      </a:cubicBezTo>
                      <a:cubicBezTo>
                        <a:pt x="44065" y="495962"/>
                        <a:pt x="36444" y="510209"/>
                        <a:pt x="36444" y="510209"/>
                      </a:cubicBezTo>
                      <a:cubicBezTo>
                        <a:pt x="37548" y="513522"/>
                        <a:pt x="37288" y="517679"/>
                        <a:pt x="39757" y="520148"/>
                      </a:cubicBezTo>
                      <a:cubicBezTo>
                        <a:pt x="46549" y="526940"/>
                        <a:pt x="59960" y="521408"/>
                        <a:pt x="66261" y="520148"/>
                      </a:cubicBezTo>
                      <a:cubicBezTo>
                        <a:pt x="68470" y="516835"/>
                        <a:pt x="69000" y="511073"/>
                        <a:pt x="72887" y="510209"/>
                      </a:cubicBezTo>
                      <a:cubicBezTo>
                        <a:pt x="82024" y="508179"/>
                        <a:pt x="96502" y="513663"/>
                        <a:pt x="106018" y="516835"/>
                      </a:cubicBezTo>
                      <a:cubicBezTo>
                        <a:pt x="108227" y="523461"/>
                        <a:pt x="111721" y="529790"/>
                        <a:pt x="112644" y="536713"/>
                      </a:cubicBezTo>
                      <a:cubicBezTo>
                        <a:pt x="114853" y="553278"/>
                        <a:pt x="114555" y="570376"/>
                        <a:pt x="119270" y="586409"/>
                      </a:cubicBezTo>
                      <a:cubicBezTo>
                        <a:pt x="121671" y="594573"/>
                        <a:pt x="147427" y="596071"/>
                        <a:pt x="149087" y="596348"/>
                      </a:cubicBezTo>
                      <a:cubicBezTo>
                        <a:pt x="163444" y="595244"/>
                        <a:pt x="179719" y="600290"/>
                        <a:pt x="192157" y="593035"/>
                      </a:cubicBezTo>
                      <a:cubicBezTo>
                        <a:pt x="197959" y="589650"/>
                        <a:pt x="190473" y="579674"/>
                        <a:pt x="188844" y="573157"/>
                      </a:cubicBezTo>
                      <a:cubicBezTo>
                        <a:pt x="187150" y="566381"/>
                        <a:pt x="184427" y="559904"/>
                        <a:pt x="182218" y="553278"/>
                      </a:cubicBezTo>
                      <a:cubicBezTo>
                        <a:pt x="180778" y="548958"/>
                        <a:pt x="180699" y="544211"/>
                        <a:pt x="178905" y="540026"/>
                      </a:cubicBezTo>
                      <a:cubicBezTo>
                        <a:pt x="177337" y="536366"/>
                        <a:pt x="175095" y="532903"/>
                        <a:pt x="172279" y="530087"/>
                      </a:cubicBezTo>
                      <a:cubicBezTo>
                        <a:pt x="169463" y="527271"/>
                        <a:pt x="165653" y="525670"/>
                        <a:pt x="162340" y="523461"/>
                      </a:cubicBezTo>
                      <a:cubicBezTo>
                        <a:pt x="161236" y="519044"/>
                        <a:pt x="160335" y="514570"/>
                        <a:pt x="159027" y="510209"/>
                      </a:cubicBezTo>
                      <a:cubicBezTo>
                        <a:pt x="156016" y="500174"/>
                        <a:pt x="152400" y="490330"/>
                        <a:pt x="149087" y="480391"/>
                      </a:cubicBezTo>
                      <a:cubicBezTo>
                        <a:pt x="147647" y="476071"/>
                        <a:pt x="147373" y="471402"/>
                        <a:pt x="145774" y="467139"/>
                      </a:cubicBezTo>
                      <a:cubicBezTo>
                        <a:pt x="142808" y="459229"/>
                        <a:pt x="133163" y="443648"/>
                        <a:pt x="129209" y="437322"/>
                      </a:cubicBezTo>
                      <a:cubicBezTo>
                        <a:pt x="127099" y="433945"/>
                        <a:pt x="124364" y="430944"/>
                        <a:pt x="122583" y="427383"/>
                      </a:cubicBezTo>
                      <a:cubicBezTo>
                        <a:pt x="121021" y="424259"/>
                        <a:pt x="120832" y="420568"/>
                        <a:pt x="119270" y="417444"/>
                      </a:cubicBezTo>
                      <a:cubicBezTo>
                        <a:pt x="116401" y="411706"/>
                        <a:pt x="111152" y="404986"/>
                        <a:pt x="106018" y="400878"/>
                      </a:cubicBezTo>
                      <a:cubicBezTo>
                        <a:pt x="102909" y="398391"/>
                        <a:pt x="99392" y="396461"/>
                        <a:pt x="96079" y="394252"/>
                      </a:cubicBezTo>
                      <a:cubicBezTo>
                        <a:pt x="94975" y="389835"/>
                        <a:pt x="93659" y="385465"/>
                        <a:pt x="92766" y="381000"/>
                      </a:cubicBezTo>
                      <a:cubicBezTo>
                        <a:pt x="91449" y="374413"/>
                        <a:pt x="90910" y="367679"/>
                        <a:pt x="89453" y="361122"/>
                      </a:cubicBezTo>
                      <a:cubicBezTo>
                        <a:pt x="88695" y="357713"/>
                        <a:pt x="87244" y="354496"/>
                        <a:pt x="86140" y="351183"/>
                      </a:cubicBezTo>
                      <a:cubicBezTo>
                        <a:pt x="89830" y="340113"/>
                        <a:pt x="89992" y="340474"/>
                        <a:pt x="92766" y="327991"/>
                      </a:cubicBezTo>
                      <a:cubicBezTo>
                        <a:pt x="93988" y="322494"/>
                        <a:pt x="92955" y="316111"/>
                        <a:pt x="96079" y="311426"/>
                      </a:cubicBezTo>
                      <a:cubicBezTo>
                        <a:pt x="98016" y="308520"/>
                        <a:pt x="102705" y="309217"/>
                        <a:pt x="106018" y="308113"/>
                      </a:cubicBezTo>
                      <a:cubicBezTo>
                        <a:pt x="109331" y="310322"/>
                        <a:pt x="112898" y="312190"/>
                        <a:pt x="115957" y="314739"/>
                      </a:cubicBezTo>
                      <a:cubicBezTo>
                        <a:pt x="119556" y="317738"/>
                        <a:pt x="122084" y="321955"/>
                        <a:pt x="125896" y="324678"/>
                      </a:cubicBezTo>
                      <a:cubicBezTo>
                        <a:pt x="156420" y="346482"/>
                        <a:pt x="123245" y="315402"/>
                        <a:pt x="149087" y="341244"/>
                      </a:cubicBezTo>
                      <a:cubicBezTo>
                        <a:pt x="152400" y="340140"/>
                        <a:pt x="158342" y="341356"/>
                        <a:pt x="159027" y="337931"/>
                      </a:cubicBezTo>
                      <a:cubicBezTo>
                        <a:pt x="160675" y="329689"/>
                        <a:pt x="156608" y="292951"/>
                        <a:pt x="142461" y="288235"/>
                      </a:cubicBezTo>
                      <a:lnTo>
                        <a:pt x="132522" y="284922"/>
                      </a:lnTo>
                      <a:cubicBezTo>
                        <a:pt x="129209" y="281609"/>
                        <a:pt x="124858" y="279079"/>
                        <a:pt x="122583" y="274983"/>
                      </a:cubicBezTo>
                      <a:cubicBezTo>
                        <a:pt x="119191" y="268878"/>
                        <a:pt x="115957" y="255105"/>
                        <a:pt x="115957" y="255105"/>
                      </a:cubicBezTo>
                      <a:cubicBezTo>
                        <a:pt x="117061" y="248479"/>
                        <a:pt x="117813" y="241784"/>
                        <a:pt x="119270" y="235226"/>
                      </a:cubicBezTo>
                      <a:cubicBezTo>
                        <a:pt x="120028" y="231817"/>
                        <a:pt x="120114" y="227756"/>
                        <a:pt x="122583" y="225287"/>
                      </a:cubicBezTo>
                      <a:cubicBezTo>
                        <a:pt x="125052" y="222818"/>
                        <a:pt x="129134" y="222821"/>
                        <a:pt x="132522" y="221974"/>
                      </a:cubicBezTo>
                      <a:cubicBezTo>
                        <a:pt x="137985" y="220608"/>
                        <a:pt x="143565" y="219765"/>
                        <a:pt x="149087" y="218661"/>
                      </a:cubicBezTo>
                      <a:cubicBezTo>
                        <a:pt x="150191" y="215348"/>
                        <a:pt x="152400" y="212214"/>
                        <a:pt x="152400" y="208722"/>
                      </a:cubicBezTo>
                      <a:cubicBezTo>
                        <a:pt x="152400" y="203543"/>
                        <a:pt x="147336" y="190999"/>
                        <a:pt x="145774" y="185531"/>
                      </a:cubicBezTo>
                      <a:cubicBezTo>
                        <a:pt x="144523" y="181153"/>
                        <a:pt x="144255" y="176463"/>
                        <a:pt x="142461" y="172278"/>
                      </a:cubicBezTo>
                      <a:cubicBezTo>
                        <a:pt x="140893" y="168618"/>
                        <a:pt x="137616" y="165900"/>
                        <a:pt x="135835" y="162339"/>
                      </a:cubicBezTo>
                      <a:cubicBezTo>
                        <a:pt x="134273" y="159215"/>
                        <a:pt x="134758" y="155083"/>
                        <a:pt x="132522" y="152400"/>
                      </a:cubicBezTo>
                      <a:cubicBezTo>
                        <a:pt x="128987" y="148158"/>
                        <a:pt x="123687" y="145774"/>
                        <a:pt x="119270" y="142461"/>
                      </a:cubicBezTo>
                      <a:cubicBezTo>
                        <a:pt x="113322" y="112722"/>
                        <a:pt x="116883" y="131450"/>
                        <a:pt x="109331" y="86139"/>
                      </a:cubicBezTo>
                      <a:cubicBezTo>
                        <a:pt x="108405" y="80585"/>
                        <a:pt x="107799" y="74916"/>
                        <a:pt x="106018" y="69574"/>
                      </a:cubicBezTo>
                      <a:cubicBezTo>
                        <a:pt x="104456" y="64889"/>
                        <a:pt x="101126" y="60946"/>
                        <a:pt x="99392" y="56322"/>
                      </a:cubicBezTo>
                      <a:cubicBezTo>
                        <a:pt x="97793" y="52059"/>
                        <a:pt x="97678" y="47333"/>
                        <a:pt x="96079" y="43070"/>
                      </a:cubicBezTo>
                      <a:cubicBezTo>
                        <a:pt x="94345" y="38446"/>
                        <a:pt x="91398" y="34357"/>
                        <a:pt x="89453" y="29818"/>
                      </a:cubicBezTo>
                      <a:cubicBezTo>
                        <a:pt x="88077" y="26608"/>
                        <a:pt x="87937" y="22873"/>
                        <a:pt x="86140" y="19878"/>
                      </a:cubicBezTo>
                      <a:cubicBezTo>
                        <a:pt x="78732" y="7532"/>
                        <a:pt x="88901" y="3313"/>
                        <a:pt x="89453"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65" name="Freeform 164">
                <a:extLst>
                  <a:ext uri="{FF2B5EF4-FFF2-40B4-BE49-F238E27FC236}">
                    <a16:creationId xmlns:a16="http://schemas.microsoft.com/office/drawing/2014/main" id="{5D54DF53-92F1-97D2-B9CC-E32B1B3D4CD8}"/>
                  </a:ext>
                </a:extLst>
              </p:cNvPr>
              <p:cNvSpPr/>
              <p:nvPr/>
            </p:nvSpPr>
            <p:spPr>
              <a:xfrm>
                <a:off x="7874493" y="4332303"/>
                <a:ext cx="235258" cy="1677955"/>
              </a:xfrm>
              <a:custGeom>
                <a:avLst/>
                <a:gdLst>
                  <a:gd name="connsiteX0" fmla="*/ 0 w 235258"/>
                  <a:gd name="connsiteY0" fmla="*/ 1673441 h 1677955"/>
                  <a:gd name="connsiteX1" fmla="*/ 0 w 235258"/>
                  <a:gd name="connsiteY1" fmla="*/ 1673441 h 1677955"/>
                  <a:gd name="connsiteX2" fmla="*/ 102093 w 235258"/>
                  <a:gd name="connsiteY2" fmla="*/ 1677880 h 1677955"/>
                  <a:gd name="connsiteX3" fmla="*/ 119849 w 235258"/>
                  <a:gd name="connsiteY3" fmla="*/ 1673441 h 1677955"/>
                  <a:gd name="connsiteX4" fmla="*/ 110971 w 235258"/>
                  <a:gd name="connsiteY4" fmla="*/ 1660124 h 1677955"/>
                  <a:gd name="connsiteX5" fmla="*/ 106532 w 235258"/>
                  <a:gd name="connsiteY5" fmla="*/ 1646808 h 1677955"/>
                  <a:gd name="connsiteX6" fmla="*/ 110971 w 235258"/>
                  <a:gd name="connsiteY6" fmla="*/ 1487010 h 1677955"/>
                  <a:gd name="connsiteX7" fmla="*/ 119849 w 235258"/>
                  <a:gd name="connsiteY7" fmla="*/ 1460377 h 1677955"/>
                  <a:gd name="connsiteX8" fmla="*/ 124288 w 235258"/>
                  <a:gd name="connsiteY8" fmla="*/ 1447060 h 1677955"/>
                  <a:gd name="connsiteX9" fmla="*/ 128726 w 235258"/>
                  <a:gd name="connsiteY9" fmla="*/ 1433744 h 1677955"/>
                  <a:gd name="connsiteX10" fmla="*/ 133165 w 235258"/>
                  <a:gd name="connsiteY10" fmla="*/ 1420427 h 1677955"/>
                  <a:gd name="connsiteX11" fmla="*/ 133165 w 235258"/>
                  <a:gd name="connsiteY11" fmla="*/ 1313895 h 1677955"/>
                  <a:gd name="connsiteX12" fmla="*/ 128726 w 235258"/>
                  <a:gd name="connsiteY12" fmla="*/ 1256190 h 1677955"/>
                  <a:gd name="connsiteX13" fmla="*/ 119849 w 235258"/>
                  <a:gd name="connsiteY13" fmla="*/ 1229557 h 1677955"/>
                  <a:gd name="connsiteX14" fmla="*/ 124288 w 235258"/>
                  <a:gd name="connsiteY14" fmla="*/ 1131903 h 1677955"/>
                  <a:gd name="connsiteX15" fmla="*/ 133165 w 235258"/>
                  <a:gd name="connsiteY15" fmla="*/ 1087514 h 1677955"/>
                  <a:gd name="connsiteX16" fmla="*/ 146482 w 235258"/>
                  <a:gd name="connsiteY16" fmla="*/ 1052004 h 1677955"/>
                  <a:gd name="connsiteX17" fmla="*/ 150921 w 235258"/>
                  <a:gd name="connsiteY17" fmla="*/ 1029810 h 1677955"/>
                  <a:gd name="connsiteX18" fmla="*/ 159798 w 235258"/>
                  <a:gd name="connsiteY18" fmla="*/ 1003177 h 1677955"/>
                  <a:gd name="connsiteX19" fmla="*/ 168676 w 235258"/>
                  <a:gd name="connsiteY19" fmla="*/ 963227 h 1677955"/>
                  <a:gd name="connsiteX20" fmla="*/ 173115 w 235258"/>
                  <a:gd name="connsiteY20" fmla="*/ 945472 h 1677955"/>
                  <a:gd name="connsiteX21" fmla="*/ 168676 w 235258"/>
                  <a:gd name="connsiteY21" fmla="*/ 905522 h 1677955"/>
                  <a:gd name="connsiteX22" fmla="*/ 164237 w 235258"/>
                  <a:gd name="connsiteY22" fmla="*/ 861134 h 1677955"/>
                  <a:gd name="connsiteX23" fmla="*/ 159798 w 235258"/>
                  <a:gd name="connsiteY23" fmla="*/ 834501 h 1677955"/>
                  <a:gd name="connsiteX24" fmla="*/ 155359 w 235258"/>
                  <a:gd name="connsiteY24" fmla="*/ 625876 h 1677955"/>
                  <a:gd name="connsiteX25" fmla="*/ 168676 w 235258"/>
                  <a:gd name="connsiteY25" fmla="*/ 514905 h 1677955"/>
                  <a:gd name="connsiteX26" fmla="*/ 173115 w 235258"/>
                  <a:gd name="connsiteY26" fmla="*/ 239697 h 1677955"/>
                  <a:gd name="connsiteX27" fmla="*/ 235258 w 235258"/>
                  <a:gd name="connsiteY27" fmla="*/ 275208 h 1677955"/>
                  <a:gd name="connsiteX28" fmla="*/ 204187 w 235258"/>
                  <a:gd name="connsiteY28" fmla="*/ 248575 h 1677955"/>
                  <a:gd name="connsiteX29" fmla="*/ 190870 w 235258"/>
                  <a:gd name="connsiteY29" fmla="*/ 164237 h 1677955"/>
                  <a:gd name="connsiteX30" fmla="*/ 173115 w 235258"/>
                  <a:gd name="connsiteY30" fmla="*/ 0 h 1677955"/>
                  <a:gd name="connsiteX31" fmla="*/ 150921 w 235258"/>
                  <a:gd name="connsiteY31" fmla="*/ 248575 h 1677955"/>
                  <a:gd name="connsiteX32" fmla="*/ 128726 w 235258"/>
                  <a:gd name="connsiteY32" fmla="*/ 483833 h 1677955"/>
                  <a:gd name="connsiteX33" fmla="*/ 128726 w 235258"/>
                  <a:gd name="connsiteY33" fmla="*/ 532660 h 1677955"/>
                  <a:gd name="connsiteX34" fmla="*/ 128726 w 235258"/>
                  <a:gd name="connsiteY34" fmla="*/ 590365 h 1677955"/>
                  <a:gd name="connsiteX35" fmla="*/ 79899 w 235258"/>
                  <a:gd name="connsiteY35" fmla="*/ 621437 h 1677955"/>
                  <a:gd name="connsiteX36" fmla="*/ 35511 w 235258"/>
                  <a:gd name="connsiteY36" fmla="*/ 639192 h 1677955"/>
                  <a:gd name="connsiteX37" fmla="*/ 110971 w 235258"/>
                  <a:gd name="connsiteY37" fmla="*/ 634753 h 1677955"/>
                  <a:gd name="connsiteX38" fmla="*/ 97655 w 235258"/>
                  <a:gd name="connsiteY38" fmla="*/ 887767 h 1677955"/>
                  <a:gd name="connsiteX39" fmla="*/ 75460 w 235258"/>
                  <a:gd name="connsiteY39" fmla="*/ 1091953 h 1677955"/>
                  <a:gd name="connsiteX40" fmla="*/ 71022 w 235258"/>
                  <a:gd name="connsiteY40" fmla="*/ 1167414 h 1677955"/>
                  <a:gd name="connsiteX41" fmla="*/ 53266 w 235258"/>
                  <a:gd name="connsiteY41" fmla="*/ 1398233 h 1677955"/>
                  <a:gd name="connsiteX42" fmla="*/ 0 w 235258"/>
                  <a:gd name="connsiteY42" fmla="*/ 1673441 h 1677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35258" h="1677955">
                    <a:moveTo>
                      <a:pt x="0" y="1673441"/>
                    </a:moveTo>
                    <a:lnTo>
                      <a:pt x="0" y="1673441"/>
                    </a:lnTo>
                    <a:cubicBezTo>
                      <a:pt x="34031" y="1674921"/>
                      <a:pt x="68030" y="1677880"/>
                      <a:pt x="102093" y="1677880"/>
                    </a:cubicBezTo>
                    <a:cubicBezTo>
                      <a:pt x="108194" y="1677880"/>
                      <a:pt x="117121" y="1678898"/>
                      <a:pt x="119849" y="1673441"/>
                    </a:cubicBezTo>
                    <a:cubicBezTo>
                      <a:pt x="122235" y="1668669"/>
                      <a:pt x="113357" y="1664896"/>
                      <a:pt x="110971" y="1660124"/>
                    </a:cubicBezTo>
                    <a:cubicBezTo>
                      <a:pt x="108879" y="1655939"/>
                      <a:pt x="108012" y="1651247"/>
                      <a:pt x="106532" y="1646808"/>
                    </a:cubicBezTo>
                    <a:cubicBezTo>
                      <a:pt x="108012" y="1593542"/>
                      <a:pt x="107174" y="1540161"/>
                      <a:pt x="110971" y="1487010"/>
                    </a:cubicBezTo>
                    <a:cubicBezTo>
                      <a:pt x="111638" y="1477676"/>
                      <a:pt x="116890" y="1469255"/>
                      <a:pt x="119849" y="1460377"/>
                    </a:cubicBezTo>
                    <a:lnTo>
                      <a:pt x="124288" y="1447060"/>
                    </a:lnTo>
                    <a:lnTo>
                      <a:pt x="128726" y="1433744"/>
                    </a:lnTo>
                    <a:lnTo>
                      <a:pt x="133165" y="1420427"/>
                    </a:lnTo>
                    <a:cubicBezTo>
                      <a:pt x="140372" y="1362769"/>
                      <a:pt x="138694" y="1394058"/>
                      <a:pt x="133165" y="1313895"/>
                    </a:cubicBezTo>
                    <a:cubicBezTo>
                      <a:pt x="131838" y="1294649"/>
                      <a:pt x="131735" y="1275246"/>
                      <a:pt x="128726" y="1256190"/>
                    </a:cubicBezTo>
                    <a:cubicBezTo>
                      <a:pt x="127267" y="1246947"/>
                      <a:pt x="119849" y="1229557"/>
                      <a:pt x="119849" y="1229557"/>
                    </a:cubicBezTo>
                    <a:cubicBezTo>
                      <a:pt x="121329" y="1197006"/>
                      <a:pt x="121967" y="1164405"/>
                      <a:pt x="124288" y="1131903"/>
                    </a:cubicBezTo>
                    <a:cubicBezTo>
                      <a:pt x="125662" y="1112671"/>
                      <a:pt x="129300" y="1104905"/>
                      <a:pt x="133165" y="1087514"/>
                    </a:cubicBezTo>
                    <a:cubicBezTo>
                      <a:pt x="139564" y="1058718"/>
                      <a:pt x="132773" y="1072567"/>
                      <a:pt x="146482" y="1052004"/>
                    </a:cubicBezTo>
                    <a:cubicBezTo>
                      <a:pt x="147962" y="1044606"/>
                      <a:pt x="148936" y="1037089"/>
                      <a:pt x="150921" y="1029810"/>
                    </a:cubicBezTo>
                    <a:cubicBezTo>
                      <a:pt x="153383" y="1020782"/>
                      <a:pt x="157528" y="1012255"/>
                      <a:pt x="159798" y="1003177"/>
                    </a:cubicBezTo>
                    <a:cubicBezTo>
                      <a:pt x="170626" y="959865"/>
                      <a:pt x="157402" y="1013956"/>
                      <a:pt x="168676" y="963227"/>
                    </a:cubicBezTo>
                    <a:cubicBezTo>
                      <a:pt x="169999" y="957272"/>
                      <a:pt x="171635" y="951390"/>
                      <a:pt x="173115" y="945472"/>
                    </a:cubicBezTo>
                    <a:cubicBezTo>
                      <a:pt x="171635" y="932155"/>
                      <a:pt x="170079" y="918847"/>
                      <a:pt x="168676" y="905522"/>
                    </a:cubicBezTo>
                    <a:cubicBezTo>
                      <a:pt x="167119" y="890734"/>
                      <a:pt x="166081" y="875889"/>
                      <a:pt x="164237" y="861134"/>
                    </a:cubicBezTo>
                    <a:cubicBezTo>
                      <a:pt x="163121" y="852203"/>
                      <a:pt x="161278" y="843379"/>
                      <a:pt x="159798" y="834501"/>
                    </a:cubicBezTo>
                    <a:cubicBezTo>
                      <a:pt x="152752" y="714729"/>
                      <a:pt x="155359" y="784238"/>
                      <a:pt x="155359" y="625876"/>
                    </a:cubicBezTo>
                    <a:lnTo>
                      <a:pt x="168676" y="514905"/>
                    </a:lnTo>
                    <a:cubicBezTo>
                      <a:pt x="170156" y="423169"/>
                      <a:pt x="171635" y="331433"/>
                      <a:pt x="173115" y="239697"/>
                    </a:cubicBezTo>
                    <a:lnTo>
                      <a:pt x="235258" y="275208"/>
                    </a:lnTo>
                    <a:lnTo>
                      <a:pt x="204187" y="248575"/>
                    </a:lnTo>
                    <a:lnTo>
                      <a:pt x="190870" y="164237"/>
                    </a:lnTo>
                    <a:lnTo>
                      <a:pt x="173115" y="0"/>
                    </a:lnTo>
                    <a:lnTo>
                      <a:pt x="150921" y="248575"/>
                    </a:lnTo>
                    <a:lnTo>
                      <a:pt x="128726" y="483833"/>
                    </a:lnTo>
                    <a:lnTo>
                      <a:pt x="128726" y="532660"/>
                    </a:lnTo>
                    <a:lnTo>
                      <a:pt x="128726" y="590365"/>
                    </a:lnTo>
                    <a:cubicBezTo>
                      <a:pt x="85119" y="614591"/>
                      <a:pt x="99549" y="601787"/>
                      <a:pt x="79899" y="621437"/>
                    </a:cubicBezTo>
                    <a:lnTo>
                      <a:pt x="35511" y="639192"/>
                    </a:lnTo>
                    <a:lnTo>
                      <a:pt x="110971" y="634753"/>
                    </a:lnTo>
                    <a:lnTo>
                      <a:pt x="97655" y="887767"/>
                    </a:lnTo>
                    <a:lnTo>
                      <a:pt x="75460" y="1091953"/>
                    </a:lnTo>
                    <a:cubicBezTo>
                      <a:pt x="70408" y="1152592"/>
                      <a:pt x="71022" y="1127402"/>
                      <a:pt x="71022" y="1167414"/>
                    </a:cubicBezTo>
                    <a:lnTo>
                      <a:pt x="53266" y="1398233"/>
                    </a:lnTo>
                    <a:lnTo>
                      <a:pt x="0" y="1673441"/>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 name="Freeform 183">
                <a:extLst>
                  <a:ext uri="{FF2B5EF4-FFF2-40B4-BE49-F238E27FC236}">
                    <a16:creationId xmlns:a16="http://schemas.microsoft.com/office/drawing/2014/main" id="{01C475EE-E0F9-F0B6-C189-D7183F2532A9}"/>
                  </a:ext>
                </a:extLst>
              </p:cNvPr>
              <p:cNvSpPr/>
              <p:nvPr/>
            </p:nvSpPr>
            <p:spPr>
              <a:xfrm>
                <a:off x="6747029" y="4705165"/>
                <a:ext cx="146482" cy="1300579"/>
              </a:xfrm>
              <a:custGeom>
                <a:avLst/>
                <a:gdLst>
                  <a:gd name="connsiteX0" fmla="*/ 84338 w 146482"/>
                  <a:gd name="connsiteY0" fmla="*/ 4439 h 1300579"/>
                  <a:gd name="connsiteX1" fmla="*/ 0 w 146482"/>
                  <a:gd name="connsiteY1" fmla="*/ 1300579 h 1300579"/>
                  <a:gd name="connsiteX2" fmla="*/ 106532 w 146482"/>
                  <a:gd name="connsiteY2" fmla="*/ 1296140 h 1300579"/>
                  <a:gd name="connsiteX3" fmla="*/ 146482 w 146482"/>
                  <a:gd name="connsiteY3" fmla="*/ 0 h 1300579"/>
                  <a:gd name="connsiteX4" fmla="*/ 84338 w 146482"/>
                  <a:gd name="connsiteY4" fmla="*/ 4439 h 1300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82" h="1300579">
                    <a:moveTo>
                      <a:pt x="84338" y="4439"/>
                    </a:moveTo>
                    <a:lnTo>
                      <a:pt x="0" y="1300579"/>
                    </a:lnTo>
                    <a:lnTo>
                      <a:pt x="106532" y="1296140"/>
                    </a:lnTo>
                    <a:lnTo>
                      <a:pt x="146482" y="0"/>
                    </a:lnTo>
                    <a:lnTo>
                      <a:pt x="84338" y="4439"/>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5" name="Freeform 184">
                <a:extLst>
                  <a:ext uri="{FF2B5EF4-FFF2-40B4-BE49-F238E27FC236}">
                    <a16:creationId xmlns:a16="http://schemas.microsoft.com/office/drawing/2014/main" id="{E3DE488E-ABB0-806D-725F-EBC69F833ABA}"/>
                  </a:ext>
                </a:extLst>
              </p:cNvPr>
              <p:cNvSpPr/>
              <p:nvPr/>
            </p:nvSpPr>
            <p:spPr>
              <a:xfrm>
                <a:off x="6298706" y="4759482"/>
                <a:ext cx="201707" cy="1237384"/>
              </a:xfrm>
              <a:custGeom>
                <a:avLst/>
                <a:gdLst>
                  <a:gd name="connsiteX0" fmla="*/ 79899 w 181992"/>
                  <a:gd name="connsiteY0" fmla="*/ 0 h 1189608"/>
                  <a:gd name="connsiteX1" fmla="*/ 75460 w 181992"/>
                  <a:gd name="connsiteY1" fmla="*/ 110971 h 1189608"/>
                  <a:gd name="connsiteX2" fmla="*/ 8877 w 181992"/>
                  <a:gd name="connsiteY2" fmla="*/ 159798 h 1189608"/>
                  <a:gd name="connsiteX3" fmla="*/ 71021 w 181992"/>
                  <a:gd name="connsiteY3" fmla="*/ 159798 h 1189608"/>
                  <a:gd name="connsiteX4" fmla="*/ 66582 w 181992"/>
                  <a:gd name="connsiteY4" fmla="*/ 244136 h 1189608"/>
                  <a:gd name="connsiteX5" fmla="*/ 17755 w 181992"/>
                  <a:gd name="connsiteY5" fmla="*/ 284086 h 1189608"/>
                  <a:gd name="connsiteX6" fmla="*/ 62143 w 181992"/>
                  <a:gd name="connsiteY6" fmla="*/ 284086 h 1189608"/>
                  <a:gd name="connsiteX7" fmla="*/ 71021 w 181992"/>
                  <a:gd name="connsiteY7" fmla="*/ 284086 h 1189608"/>
                  <a:gd name="connsiteX8" fmla="*/ 0 w 181992"/>
                  <a:gd name="connsiteY8" fmla="*/ 1189608 h 1189608"/>
                  <a:gd name="connsiteX9" fmla="*/ 102093 w 181992"/>
                  <a:gd name="connsiteY9" fmla="*/ 1189608 h 1189608"/>
                  <a:gd name="connsiteX10" fmla="*/ 115410 w 181992"/>
                  <a:gd name="connsiteY10" fmla="*/ 239697 h 1189608"/>
                  <a:gd name="connsiteX11" fmla="*/ 181992 w 181992"/>
                  <a:gd name="connsiteY11" fmla="*/ 270769 h 1189608"/>
                  <a:gd name="connsiteX12" fmla="*/ 115410 w 181992"/>
                  <a:gd name="connsiteY12" fmla="*/ 230820 h 1189608"/>
                  <a:gd name="connsiteX13" fmla="*/ 79899 w 181992"/>
                  <a:gd name="connsiteY13" fmla="*/ 0 h 11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992" h="1189608">
                    <a:moveTo>
                      <a:pt x="79899" y="0"/>
                    </a:moveTo>
                    <a:lnTo>
                      <a:pt x="75460" y="110971"/>
                    </a:lnTo>
                    <a:lnTo>
                      <a:pt x="8877" y="159798"/>
                    </a:lnTo>
                    <a:lnTo>
                      <a:pt x="71021" y="159798"/>
                    </a:lnTo>
                    <a:lnTo>
                      <a:pt x="66582" y="244136"/>
                    </a:lnTo>
                    <a:lnTo>
                      <a:pt x="17755" y="284086"/>
                    </a:lnTo>
                    <a:lnTo>
                      <a:pt x="62143" y="284086"/>
                    </a:lnTo>
                    <a:lnTo>
                      <a:pt x="71021" y="284086"/>
                    </a:lnTo>
                    <a:lnTo>
                      <a:pt x="0" y="1189608"/>
                    </a:lnTo>
                    <a:lnTo>
                      <a:pt x="102093" y="1189608"/>
                    </a:lnTo>
                    <a:lnTo>
                      <a:pt x="115410" y="239697"/>
                    </a:lnTo>
                    <a:lnTo>
                      <a:pt x="181992" y="270769"/>
                    </a:lnTo>
                    <a:lnTo>
                      <a:pt x="115410" y="230820"/>
                    </a:lnTo>
                    <a:cubicBezTo>
                      <a:pt x="116889" y="161278"/>
                      <a:pt x="118369" y="91736"/>
                      <a:pt x="79899" y="0"/>
                    </a:cubicBez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7" name="Freeform 186">
                <a:extLst>
                  <a:ext uri="{FF2B5EF4-FFF2-40B4-BE49-F238E27FC236}">
                    <a16:creationId xmlns:a16="http://schemas.microsoft.com/office/drawing/2014/main" id="{4F9F4568-E0C8-E940-ABF0-A4E830A71D1B}"/>
                  </a:ext>
                </a:extLst>
              </p:cNvPr>
              <p:cNvSpPr/>
              <p:nvPr/>
            </p:nvSpPr>
            <p:spPr>
              <a:xfrm>
                <a:off x="6551721" y="4682971"/>
                <a:ext cx="137604" cy="1322773"/>
              </a:xfrm>
              <a:custGeom>
                <a:avLst/>
                <a:gdLst>
                  <a:gd name="connsiteX0" fmla="*/ 137604 w 137604"/>
                  <a:gd name="connsiteY0" fmla="*/ 0 h 1322773"/>
                  <a:gd name="connsiteX1" fmla="*/ 93215 w 137604"/>
                  <a:gd name="connsiteY1" fmla="*/ 1322773 h 1322773"/>
                  <a:gd name="connsiteX2" fmla="*/ 0 w 137604"/>
                  <a:gd name="connsiteY2" fmla="*/ 1309456 h 1322773"/>
                  <a:gd name="connsiteX3" fmla="*/ 97654 w 137604"/>
                  <a:gd name="connsiteY3" fmla="*/ 226380 h 1322773"/>
                  <a:gd name="connsiteX4" fmla="*/ 35511 w 137604"/>
                  <a:gd name="connsiteY4" fmla="*/ 297402 h 1322773"/>
                  <a:gd name="connsiteX5" fmla="*/ 97654 w 137604"/>
                  <a:gd name="connsiteY5" fmla="*/ 213064 h 1322773"/>
                  <a:gd name="connsiteX6" fmla="*/ 97654 w 137604"/>
                  <a:gd name="connsiteY6" fmla="*/ 57705 h 1322773"/>
                  <a:gd name="connsiteX7" fmla="*/ 137604 w 137604"/>
                  <a:gd name="connsiteY7" fmla="*/ 0 h 1322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04" h="1322773">
                    <a:moveTo>
                      <a:pt x="137604" y="0"/>
                    </a:moveTo>
                    <a:lnTo>
                      <a:pt x="93215" y="1322773"/>
                    </a:lnTo>
                    <a:lnTo>
                      <a:pt x="0" y="1309456"/>
                    </a:lnTo>
                    <a:lnTo>
                      <a:pt x="97654" y="226380"/>
                    </a:lnTo>
                    <a:lnTo>
                      <a:pt x="35511" y="297402"/>
                    </a:lnTo>
                    <a:lnTo>
                      <a:pt x="97654" y="213064"/>
                    </a:lnTo>
                    <a:lnTo>
                      <a:pt x="97654" y="57705"/>
                    </a:lnTo>
                    <a:lnTo>
                      <a:pt x="137604"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0" name="Straight Connector 189">
                <a:extLst>
                  <a:ext uri="{FF2B5EF4-FFF2-40B4-BE49-F238E27FC236}">
                    <a16:creationId xmlns:a16="http://schemas.microsoft.com/office/drawing/2014/main" id="{15A9A10C-4018-F3F0-26F6-9EE1453F9DE0}"/>
                  </a:ext>
                </a:extLst>
              </p:cNvPr>
              <p:cNvCxnSpPr/>
              <p:nvPr/>
            </p:nvCxnSpPr>
            <p:spPr>
              <a:xfrm flipV="1">
                <a:off x="6463350" y="5673518"/>
                <a:ext cx="14691" cy="338334"/>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56D95131-FC9D-1D2B-07DC-753690155AF8}"/>
                  </a:ext>
                </a:extLst>
              </p:cNvPr>
              <p:cNvCxnSpPr/>
              <p:nvPr/>
            </p:nvCxnSpPr>
            <p:spPr>
              <a:xfrm flipH="1" flipV="1">
                <a:off x="6711773" y="5611419"/>
                <a:ext cx="7676" cy="389886"/>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B90993B6-0F75-7306-9D2E-54B81B73D9D0}"/>
                  </a:ext>
                </a:extLst>
              </p:cNvPr>
              <p:cNvCxnSpPr/>
              <p:nvPr/>
            </p:nvCxnSpPr>
            <p:spPr>
              <a:xfrm flipV="1">
                <a:off x="6967340" y="5886653"/>
                <a:ext cx="0" cy="13240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1508AF84-F0F4-3C3E-4090-A4901B3B4099}"/>
                  </a:ext>
                </a:extLst>
              </p:cNvPr>
              <p:cNvCxnSpPr/>
              <p:nvPr/>
            </p:nvCxnSpPr>
            <p:spPr>
              <a:xfrm flipV="1">
                <a:off x="7818320" y="5795168"/>
                <a:ext cx="0" cy="215015"/>
              </a:xfrm>
              <a:prstGeom prst="line">
                <a:avLst/>
              </a:prstGeom>
              <a:ln w="19050">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F13A36D5-6494-46E0-27D1-073F2206C164}"/>
                  </a:ext>
                </a:extLst>
              </p:cNvPr>
              <p:cNvCxnSpPr/>
              <p:nvPr/>
            </p:nvCxnSpPr>
            <p:spPr>
              <a:xfrm flipV="1">
                <a:off x="8346037" y="5445086"/>
                <a:ext cx="0" cy="573542"/>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grpSp>
            <p:nvGrpSpPr>
              <p:cNvPr id="192" name="Group 191">
                <a:extLst>
                  <a:ext uri="{FF2B5EF4-FFF2-40B4-BE49-F238E27FC236}">
                    <a16:creationId xmlns:a16="http://schemas.microsoft.com/office/drawing/2014/main" id="{58AF98FC-506F-5B71-9433-3D8EAF46028A}"/>
                  </a:ext>
                </a:extLst>
              </p:cNvPr>
              <p:cNvGrpSpPr/>
              <p:nvPr/>
            </p:nvGrpSpPr>
            <p:grpSpPr>
              <a:xfrm>
                <a:off x="5304183" y="5589104"/>
                <a:ext cx="84306" cy="423076"/>
                <a:chOff x="5304183" y="5589104"/>
                <a:chExt cx="84306" cy="423076"/>
              </a:xfrm>
            </p:grpSpPr>
            <p:cxnSp>
              <p:nvCxnSpPr>
                <p:cNvPr id="176" name="Straight Connector 175">
                  <a:extLst>
                    <a:ext uri="{FF2B5EF4-FFF2-40B4-BE49-F238E27FC236}">
                      <a16:creationId xmlns:a16="http://schemas.microsoft.com/office/drawing/2014/main" id="{382C37C6-3543-CB08-ADA2-84623512D410}"/>
                    </a:ext>
                  </a:extLst>
                </p:cNvPr>
                <p:cNvCxnSpPr/>
                <p:nvPr/>
              </p:nvCxnSpPr>
              <p:spPr>
                <a:xfrm flipV="1">
                  <a:off x="5349154" y="5841812"/>
                  <a:ext cx="0" cy="170368"/>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100" name="Freeform 99">
                  <a:extLst>
                    <a:ext uri="{FF2B5EF4-FFF2-40B4-BE49-F238E27FC236}">
                      <a16:creationId xmlns:a16="http://schemas.microsoft.com/office/drawing/2014/main" id="{989D3AB6-E1C3-994F-D853-585B2E9B720D}"/>
                    </a:ext>
                  </a:extLst>
                </p:cNvPr>
                <p:cNvSpPr/>
                <p:nvPr/>
              </p:nvSpPr>
              <p:spPr>
                <a:xfrm>
                  <a:off x="5304183" y="5589104"/>
                  <a:ext cx="84306" cy="282346"/>
                </a:xfrm>
                <a:custGeom>
                  <a:avLst/>
                  <a:gdLst>
                    <a:gd name="connsiteX0" fmla="*/ 53008 w 84306"/>
                    <a:gd name="connsiteY0" fmla="*/ 0 h 282346"/>
                    <a:gd name="connsiteX1" fmla="*/ 53008 w 84306"/>
                    <a:gd name="connsiteY1" fmla="*/ 0 h 282346"/>
                    <a:gd name="connsiteX2" fmla="*/ 36443 w 84306"/>
                    <a:gd name="connsiteY2" fmla="*/ 46383 h 282346"/>
                    <a:gd name="connsiteX3" fmla="*/ 33130 w 84306"/>
                    <a:gd name="connsiteY3" fmla="*/ 56322 h 282346"/>
                    <a:gd name="connsiteX4" fmla="*/ 43069 w 84306"/>
                    <a:gd name="connsiteY4" fmla="*/ 66261 h 282346"/>
                    <a:gd name="connsiteX5" fmla="*/ 53008 w 84306"/>
                    <a:gd name="connsiteY5" fmla="*/ 69574 h 282346"/>
                    <a:gd name="connsiteX6" fmla="*/ 59634 w 84306"/>
                    <a:gd name="connsiteY6" fmla="*/ 79513 h 282346"/>
                    <a:gd name="connsiteX7" fmla="*/ 39756 w 84306"/>
                    <a:gd name="connsiteY7" fmla="*/ 92766 h 282346"/>
                    <a:gd name="connsiteX8" fmla="*/ 43069 w 84306"/>
                    <a:gd name="connsiteY8" fmla="*/ 106018 h 282346"/>
                    <a:gd name="connsiteX9" fmla="*/ 53008 w 84306"/>
                    <a:gd name="connsiteY9" fmla="*/ 112644 h 282346"/>
                    <a:gd name="connsiteX10" fmla="*/ 56321 w 84306"/>
                    <a:gd name="connsiteY10" fmla="*/ 122583 h 282346"/>
                    <a:gd name="connsiteX11" fmla="*/ 36443 w 84306"/>
                    <a:gd name="connsiteY11" fmla="*/ 129209 h 282346"/>
                    <a:gd name="connsiteX12" fmla="*/ 29817 w 84306"/>
                    <a:gd name="connsiteY12" fmla="*/ 139148 h 282346"/>
                    <a:gd name="connsiteX13" fmla="*/ 33130 w 84306"/>
                    <a:gd name="connsiteY13" fmla="*/ 172279 h 282346"/>
                    <a:gd name="connsiteX14" fmla="*/ 23191 w 84306"/>
                    <a:gd name="connsiteY14" fmla="*/ 175592 h 282346"/>
                    <a:gd name="connsiteX15" fmla="*/ 16565 w 84306"/>
                    <a:gd name="connsiteY15" fmla="*/ 185531 h 282346"/>
                    <a:gd name="connsiteX16" fmla="*/ 26504 w 84306"/>
                    <a:gd name="connsiteY16" fmla="*/ 205409 h 282346"/>
                    <a:gd name="connsiteX17" fmla="*/ 13252 w 84306"/>
                    <a:gd name="connsiteY17" fmla="*/ 215348 h 282346"/>
                    <a:gd name="connsiteX18" fmla="*/ 0 w 84306"/>
                    <a:gd name="connsiteY18" fmla="*/ 235226 h 282346"/>
                    <a:gd name="connsiteX19" fmla="*/ 3313 w 84306"/>
                    <a:gd name="connsiteY19" fmla="*/ 245166 h 282346"/>
                    <a:gd name="connsiteX20" fmla="*/ 33130 w 84306"/>
                    <a:gd name="connsiteY20" fmla="*/ 268357 h 282346"/>
                    <a:gd name="connsiteX21" fmla="*/ 53008 w 84306"/>
                    <a:gd name="connsiteY21" fmla="*/ 271670 h 282346"/>
                    <a:gd name="connsiteX22" fmla="*/ 66260 w 84306"/>
                    <a:gd name="connsiteY22" fmla="*/ 278296 h 282346"/>
                    <a:gd name="connsiteX23" fmla="*/ 76200 w 84306"/>
                    <a:gd name="connsiteY23" fmla="*/ 281609 h 282346"/>
                    <a:gd name="connsiteX24" fmla="*/ 72887 w 84306"/>
                    <a:gd name="connsiteY24" fmla="*/ 271670 h 282346"/>
                    <a:gd name="connsiteX25" fmla="*/ 62947 w 84306"/>
                    <a:gd name="connsiteY25" fmla="*/ 268357 h 282346"/>
                    <a:gd name="connsiteX26" fmla="*/ 56321 w 84306"/>
                    <a:gd name="connsiteY26" fmla="*/ 255105 h 282346"/>
                    <a:gd name="connsiteX27" fmla="*/ 53008 w 84306"/>
                    <a:gd name="connsiteY27" fmla="*/ 231913 h 282346"/>
                    <a:gd name="connsiteX28" fmla="*/ 62947 w 84306"/>
                    <a:gd name="connsiteY28" fmla="*/ 225287 h 282346"/>
                    <a:gd name="connsiteX29" fmla="*/ 82826 w 84306"/>
                    <a:gd name="connsiteY29" fmla="*/ 231913 h 282346"/>
                    <a:gd name="connsiteX30" fmla="*/ 79513 w 84306"/>
                    <a:gd name="connsiteY30" fmla="*/ 218661 h 282346"/>
                    <a:gd name="connsiteX31" fmla="*/ 76200 w 84306"/>
                    <a:gd name="connsiteY31" fmla="*/ 208722 h 282346"/>
                    <a:gd name="connsiteX32" fmla="*/ 62947 w 84306"/>
                    <a:gd name="connsiteY32" fmla="*/ 192157 h 282346"/>
                    <a:gd name="connsiteX33" fmla="*/ 59634 w 84306"/>
                    <a:gd name="connsiteY33" fmla="*/ 182218 h 282346"/>
                    <a:gd name="connsiteX34" fmla="*/ 69574 w 84306"/>
                    <a:gd name="connsiteY34" fmla="*/ 155713 h 282346"/>
                    <a:gd name="connsiteX35" fmla="*/ 79513 w 84306"/>
                    <a:gd name="connsiteY35" fmla="*/ 152400 h 282346"/>
                    <a:gd name="connsiteX36" fmla="*/ 76200 w 84306"/>
                    <a:gd name="connsiteY36" fmla="*/ 142461 h 282346"/>
                    <a:gd name="connsiteX37" fmla="*/ 72887 w 84306"/>
                    <a:gd name="connsiteY37" fmla="*/ 125896 h 282346"/>
                    <a:gd name="connsiteX38" fmla="*/ 76200 w 84306"/>
                    <a:gd name="connsiteY38" fmla="*/ 115957 h 282346"/>
                    <a:gd name="connsiteX39" fmla="*/ 82826 w 84306"/>
                    <a:gd name="connsiteY39" fmla="*/ 106018 h 282346"/>
                    <a:gd name="connsiteX40" fmla="*/ 79513 w 84306"/>
                    <a:gd name="connsiteY40" fmla="*/ 96079 h 282346"/>
                    <a:gd name="connsiteX41" fmla="*/ 66260 w 84306"/>
                    <a:gd name="connsiteY41" fmla="*/ 79513 h 282346"/>
                    <a:gd name="connsiteX42" fmla="*/ 62947 w 84306"/>
                    <a:gd name="connsiteY42" fmla="*/ 69574 h 282346"/>
                    <a:gd name="connsiteX43" fmla="*/ 56321 w 84306"/>
                    <a:gd name="connsiteY43" fmla="*/ 59635 h 282346"/>
                    <a:gd name="connsiteX44" fmla="*/ 49695 w 84306"/>
                    <a:gd name="connsiteY44" fmla="*/ 39757 h 282346"/>
                    <a:gd name="connsiteX45" fmla="*/ 53008 w 84306"/>
                    <a:gd name="connsiteY45" fmla="*/ 26505 h 282346"/>
                    <a:gd name="connsiteX46" fmla="*/ 53008 w 84306"/>
                    <a:gd name="connsiteY46" fmla="*/ 0 h 28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4306" h="282346">
                      <a:moveTo>
                        <a:pt x="53008" y="0"/>
                      </a:moveTo>
                      <a:lnTo>
                        <a:pt x="53008" y="0"/>
                      </a:lnTo>
                      <a:cubicBezTo>
                        <a:pt x="40617" y="33045"/>
                        <a:pt x="46053" y="17553"/>
                        <a:pt x="36443" y="46383"/>
                      </a:cubicBezTo>
                      <a:lnTo>
                        <a:pt x="33130" y="56322"/>
                      </a:lnTo>
                      <a:cubicBezTo>
                        <a:pt x="36443" y="59635"/>
                        <a:pt x="39171" y="63662"/>
                        <a:pt x="43069" y="66261"/>
                      </a:cubicBezTo>
                      <a:cubicBezTo>
                        <a:pt x="45975" y="68198"/>
                        <a:pt x="50281" y="67392"/>
                        <a:pt x="53008" y="69574"/>
                      </a:cubicBezTo>
                      <a:cubicBezTo>
                        <a:pt x="56117" y="72061"/>
                        <a:pt x="57425" y="76200"/>
                        <a:pt x="59634" y="79513"/>
                      </a:cubicBezTo>
                      <a:cubicBezTo>
                        <a:pt x="58130" y="80265"/>
                        <a:pt x="40676" y="87245"/>
                        <a:pt x="39756" y="92766"/>
                      </a:cubicBezTo>
                      <a:cubicBezTo>
                        <a:pt x="39007" y="97257"/>
                        <a:pt x="40543" y="102229"/>
                        <a:pt x="43069" y="106018"/>
                      </a:cubicBezTo>
                      <a:cubicBezTo>
                        <a:pt x="45278" y="109331"/>
                        <a:pt x="49695" y="110435"/>
                        <a:pt x="53008" y="112644"/>
                      </a:cubicBezTo>
                      <a:cubicBezTo>
                        <a:pt x="54112" y="115957"/>
                        <a:pt x="58790" y="120114"/>
                        <a:pt x="56321" y="122583"/>
                      </a:cubicBezTo>
                      <a:cubicBezTo>
                        <a:pt x="51382" y="127522"/>
                        <a:pt x="36443" y="129209"/>
                        <a:pt x="36443" y="129209"/>
                      </a:cubicBezTo>
                      <a:cubicBezTo>
                        <a:pt x="34234" y="132522"/>
                        <a:pt x="29817" y="135166"/>
                        <a:pt x="29817" y="139148"/>
                      </a:cubicBezTo>
                      <a:cubicBezTo>
                        <a:pt x="29817" y="146324"/>
                        <a:pt x="42280" y="163128"/>
                        <a:pt x="33130" y="172279"/>
                      </a:cubicBezTo>
                      <a:cubicBezTo>
                        <a:pt x="30661" y="174748"/>
                        <a:pt x="26504" y="174488"/>
                        <a:pt x="23191" y="175592"/>
                      </a:cubicBezTo>
                      <a:cubicBezTo>
                        <a:pt x="20982" y="178905"/>
                        <a:pt x="17220" y="181603"/>
                        <a:pt x="16565" y="185531"/>
                      </a:cubicBezTo>
                      <a:cubicBezTo>
                        <a:pt x="15651" y="191018"/>
                        <a:pt x="24197" y="201948"/>
                        <a:pt x="26504" y="205409"/>
                      </a:cubicBezTo>
                      <a:cubicBezTo>
                        <a:pt x="22087" y="208722"/>
                        <a:pt x="16920" y="211221"/>
                        <a:pt x="13252" y="215348"/>
                      </a:cubicBezTo>
                      <a:cubicBezTo>
                        <a:pt x="7961" y="221300"/>
                        <a:pt x="0" y="235226"/>
                        <a:pt x="0" y="235226"/>
                      </a:cubicBezTo>
                      <a:cubicBezTo>
                        <a:pt x="1104" y="238539"/>
                        <a:pt x="1376" y="242260"/>
                        <a:pt x="3313" y="245166"/>
                      </a:cubicBezTo>
                      <a:cubicBezTo>
                        <a:pt x="7798" y="251894"/>
                        <a:pt x="28194" y="267534"/>
                        <a:pt x="33130" y="268357"/>
                      </a:cubicBezTo>
                      <a:lnTo>
                        <a:pt x="53008" y="271670"/>
                      </a:lnTo>
                      <a:cubicBezTo>
                        <a:pt x="57425" y="273879"/>
                        <a:pt x="61721" y="276351"/>
                        <a:pt x="66260" y="278296"/>
                      </a:cubicBezTo>
                      <a:cubicBezTo>
                        <a:pt x="69470" y="279672"/>
                        <a:pt x="73730" y="284078"/>
                        <a:pt x="76200" y="281609"/>
                      </a:cubicBezTo>
                      <a:cubicBezTo>
                        <a:pt x="78670" y="279140"/>
                        <a:pt x="75356" y="274139"/>
                        <a:pt x="72887" y="271670"/>
                      </a:cubicBezTo>
                      <a:cubicBezTo>
                        <a:pt x="70417" y="269201"/>
                        <a:pt x="66260" y="269461"/>
                        <a:pt x="62947" y="268357"/>
                      </a:cubicBezTo>
                      <a:cubicBezTo>
                        <a:pt x="60738" y="263940"/>
                        <a:pt x="58771" y="259393"/>
                        <a:pt x="56321" y="255105"/>
                      </a:cubicBezTo>
                      <a:cubicBezTo>
                        <a:pt x="50751" y="245358"/>
                        <a:pt x="44633" y="244476"/>
                        <a:pt x="53008" y="231913"/>
                      </a:cubicBezTo>
                      <a:cubicBezTo>
                        <a:pt x="55217" y="228600"/>
                        <a:pt x="59634" y="227496"/>
                        <a:pt x="62947" y="225287"/>
                      </a:cubicBezTo>
                      <a:lnTo>
                        <a:pt x="82826" y="231913"/>
                      </a:lnTo>
                      <a:cubicBezTo>
                        <a:pt x="87146" y="233353"/>
                        <a:pt x="80764" y="223039"/>
                        <a:pt x="79513" y="218661"/>
                      </a:cubicBezTo>
                      <a:cubicBezTo>
                        <a:pt x="78554" y="215303"/>
                        <a:pt x="77762" y="211846"/>
                        <a:pt x="76200" y="208722"/>
                      </a:cubicBezTo>
                      <a:cubicBezTo>
                        <a:pt x="72020" y="200362"/>
                        <a:pt x="69111" y="198320"/>
                        <a:pt x="62947" y="192157"/>
                      </a:cubicBezTo>
                      <a:cubicBezTo>
                        <a:pt x="61843" y="188844"/>
                        <a:pt x="59634" y="185710"/>
                        <a:pt x="59634" y="182218"/>
                      </a:cubicBezTo>
                      <a:cubicBezTo>
                        <a:pt x="59634" y="174674"/>
                        <a:pt x="62719" y="161197"/>
                        <a:pt x="69574" y="155713"/>
                      </a:cubicBezTo>
                      <a:cubicBezTo>
                        <a:pt x="72301" y="153531"/>
                        <a:pt x="76200" y="153504"/>
                        <a:pt x="79513" y="152400"/>
                      </a:cubicBezTo>
                      <a:cubicBezTo>
                        <a:pt x="79513" y="152400"/>
                        <a:pt x="77047" y="145849"/>
                        <a:pt x="76200" y="142461"/>
                      </a:cubicBezTo>
                      <a:cubicBezTo>
                        <a:pt x="74834" y="136998"/>
                        <a:pt x="73991" y="131418"/>
                        <a:pt x="72887" y="125896"/>
                      </a:cubicBezTo>
                      <a:cubicBezTo>
                        <a:pt x="73991" y="122583"/>
                        <a:pt x="74638" y="119081"/>
                        <a:pt x="76200" y="115957"/>
                      </a:cubicBezTo>
                      <a:cubicBezTo>
                        <a:pt x="77981" y="112396"/>
                        <a:pt x="82171" y="109946"/>
                        <a:pt x="82826" y="106018"/>
                      </a:cubicBezTo>
                      <a:cubicBezTo>
                        <a:pt x="83400" y="102573"/>
                        <a:pt x="81075" y="99203"/>
                        <a:pt x="79513" y="96079"/>
                      </a:cubicBezTo>
                      <a:cubicBezTo>
                        <a:pt x="75332" y="87717"/>
                        <a:pt x="72426" y="85678"/>
                        <a:pt x="66260" y="79513"/>
                      </a:cubicBezTo>
                      <a:cubicBezTo>
                        <a:pt x="65156" y="76200"/>
                        <a:pt x="64509" y="72698"/>
                        <a:pt x="62947" y="69574"/>
                      </a:cubicBezTo>
                      <a:cubicBezTo>
                        <a:pt x="61166" y="66013"/>
                        <a:pt x="57938" y="63274"/>
                        <a:pt x="56321" y="59635"/>
                      </a:cubicBezTo>
                      <a:cubicBezTo>
                        <a:pt x="53484" y="53253"/>
                        <a:pt x="49695" y="39757"/>
                        <a:pt x="49695" y="39757"/>
                      </a:cubicBezTo>
                      <a:cubicBezTo>
                        <a:pt x="50799" y="35340"/>
                        <a:pt x="53008" y="31058"/>
                        <a:pt x="53008" y="26505"/>
                      </a:cubicBezTo>
                      <a:lnTo>
                        <a:pt x="53008"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91" name="Group 190">
                <a:extLst>
                  <a:ext uri="{FF2B5EF4-FFF2-40B4-BE49-F238E27FC236}">
                    <a16:creationId xmlns:a16="http://schemas.microsoft.com/office/drawing/2014/main" id="{01D04F34-80C7-D339-D4FE-B87509C63C81}"/>
                  </a:ext>
                </a:extLst>
              </p:cNvPr>
              <p:cNvGrpSpPr/>
              <p:nvPr/>
            </p:nvGrpSpPr>
            <p:grpSpPr>
              <a:xfrm>
                <a:off x="5017675" y="4051852"/>
                <a:ext cx="498584" cy="1967208"/>
                <a:chOff x="5017675" y="4051852"/>
                <a:chExt cx="498584" cy="1967208"/>
              </a:xfrm>
            </p:grpSpPr>
            <p:sp>
              <p:nvSpPr>
                <p:cNvPr id="170" name="Freeform 169">
                  <a:extLst>
                    <a:ext uri="{FF2B5EF4-FFF2-40B4-BE49-F238E27FC236}">
                      <a16:creationId xmlns:a16="http://schemas.microsoft.com/office/drawing/2014/main" id="{E1012E21-6E3C-C721-7911-A75E1D4AEA9D}"/>
                    </a:ext>
                  </a:extLst>
                </p:cNvPr>
                <p:cNvSpPr/>
                <p:nvPr/>
              </p:nvSpPr>
              <p:spPr>
                <a:xfrm>
                  <a:off x="5277775" y="4931546"/>
                  <a:ext cx="26633" cy="1087514"/>
                </a:xfrm>
                <a:custGeom>
                  <a:avLst/>
                  <a:gdLst>
                    <a:gd name="connsiteX0" fmla="*/ 22194 w 26633"/>
                    <a:gd name="connsiteY0" fmla="*/ 0 h 1087514"/>
                    <a:gd name="connsiteX1" fmla="*/ 22194 w 26633"/>
                    <a:gd name="connsiteY1" fmla="*/ 0 h 1087514"/>
                    <a:gd name="connsiteX2" fmla="*/ 0 w 26633"/>
                    <a:gd name="connsiteY2" fmla="*/ 1078637 h 1087514"/>
                    <a:gd name="connsiteX3" fmla="*/ 26633 w 26633"/>
                    <a:gd name="connsiteY3" fmla="*/ 1087514 h 1087514"/>
                    <a:gd name="connsiteX4" fmla="*/ 22194 w 26633"/>
                    <a:gd name="connsiteY4" fmla="*/ 0 h 108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33" h="1087514">
                      <a:moveTo>
                        <a:pt x="22194" y="0"/>
                      </a:moveTo>
                      <a:lnTo>
                        <a:pt x="22194" y="0"/>
                      </a:lnTo>
                      <a:lnTo>
                        <a:pt x="0" y="1078637"/>
                      </a:lnTo>
                      <a:lnTo>
                        <a:pt x="26633" y="1087514"/>
                      </a:lnTo>
                      <a:cubicBezTo>
                        <a:pt x="25153" y="725009"/>
                        <a:pt x="23674" y="362505"/>
                        <a:pt x="22194" y="0"/>
                      </a:cubicBez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Freeform 104">
                  <a:extLst>
                    <a:ext uri="{FF2B5EF4-FFF2-40B4-BE49-F238E27FC236}">
                      <a16:creationId xmlns:a16="http://schemas.microsoft.com/office/drawing/2014/main" id="{DF67F4C7-1A57-DFE1-9546-0624954DD7E9}"/>
                    </a:ext>
                  </a:extLst>
                </p:cNvPr>
                <p:cNvSpPr/>
                <p:nvPr/>
              </p:nvSpPr>
              <p:spPr>
                <a:xfrm>
                  <a:off x="5017675" y="4051852"/>
                  <a:ext cx="498584" cy="1001305"/>
                </a:xfrm>
                <a:custGeom>
                  <a:avLst/>
                  <a:gdLst>
                    <a:gd name="connsiteX0" fmla="*/ 205409 w 337931"/>
                    <a:gd name="connsiteY0" fmla="*/ 0 h 775252"/>
                    <a:gd name="connsiteX1" fmla="*/ 205409 w 337931"/>
                    <a:gd name="connsiteY1" fmla="*/ 0 h 775252"/>
                    <a:gd name="connsiteX2" fmla="*/ 175591 w 337931"/>
                    <a:gd name="connsiteY2" fmla="*/ 29817 h 775252"/>
                    <a:gd name="connsiteX3" fmla="*/ 168965 w 337931"/>
                    <a:gd name="connsiteY3" fmla="*/ 49696 h 775252"/>
                    <a:gd name="connsiteX4" fmla="*/ 162339 w 337931"/>
                    <a:gd name="connsiteY4" fmla="*/ 72887 h 775252"/>
                    <a:gd name="connsiteX5" fmla="*/ 155713 w 337931"/>
                    <a:gd name="connsiteY5" fmla="*/ 82826 h 775252"/>
                    <a:gd name="connsiteX6" fmla="*/ 135835 w 337931"/>
                    <a:gd name="connsiteY6" fmla="*/ 89452 h 775252"/>
                    <a:gd name="connsiteX7" fmla="*/ 109331 w 337931"/>
                    <a:gd name="connsiteY7" fmla="*/ 112644 h 775252"/>
                    <a:gd name="connsiteX8" fmla="*/ 102704 w 337931"/>
                    <a:gd name="connsiteY8" fmla="*/ 119270 h 775252"/>
                    <a:gd name="connsiteX9" fmla="*/ 99391 w 337931"/>
                    <a:gd name="connsiteY9" fmla="*/ 139148 h 775252"/>
                    <a:gd name="connsiteX10" fmla="*/ 119270 w 337931"/>
                    <a:gd name="connsiteY10" fmla="*/ 135835 h 775252"/>
                    <a:gd name="connsiteX11" fmla="*/ 139148 w 337931"/>
                    <a:gd name="connsiteY11" fmla="*/ 115957 h 775252"/>
                    <a:gd name="connsiteX12" fmla="*/ 149087 w 337931"/>
                    <a:gd name="connsiteY12" fmla="*/ 109331 h 775252"/>
                    <a:gd name="connsiteX13" fmla="*/ 175591 w 337931"/>
                    <a:gd name="connsiteY13" fmla="*/ 86139 h 775252"/>
                    <a:gd name="connsiteX14" fmla="*/ 185531 w 337931"/>
                    <a:gd name="connsiteY14" fmla="*/ 82826 h 775252"/>
                    <a:gd name="connsiteX15" fmla="*/ 208722 w 337931"/>
                    <a:gd name="connsiteY15" fmla="*/ 86139 h 775252"/>
                    <a:gd name="connsiteX16" fmla="*/ 188844 w 337931"/>
                    <a:gd name="connsiteY16" fmla="*/ 162339 h 775252"/>
                    <a:gd name="connsiteX17" fmla="*/ 178904 w 337931"/>
                    <a:gd name="connsiteY17" fmla="*/ 168965 h 775252"/>
                    <a:gd name="connsiteX18" fmla="*/ 168965 w 337931"/>
                    <a:gd name="connsiteY18" fmla="*/ 188844 h 775252"/>
                    <a:gd name="connsiteX19" fmla="*/ 159026 w 337931"/>
                    <a:gd name="connsiteY19" fmla="*/ 195470 h 775252"/>
                    <a:gd name="connsiteX20" fmla="*/ 149087 w 337931"/>
                    <a:gd name="connsiteY20" fmla="*/ 208722 h 775252"/>
                    <a:gd name="connsiteX21" fmla="*/ 139148 w 337931"/>
                    <a:gd name="connsiteY21" fmla="*/ 212035 h 775252"/>
                    <a:gd name="connsiteX22" fmla="*/ 129209 w 337931"/>
                    <a:gd name="connsiteY22" fmla="*/ 218661 h 775252"/>
                    <a:gd name="connsiteX23" fmla="*/ 109331 w 337931"/>
                    <a:gd name="connsiteY23" fmla="*/ 235226 h 775252"/>
                    <a:gd name="connsiteX24" fmla="*/ 96078 w 337931"/>
                    <a:gd name="connsiteY24" fmla="*/ 255104 h 775252"/>
                    <a:gd name="connsiteX25" fmla="*/ 86139 w 337931"/>
                    <a:gd name="connsiteY25" fmla="*/ 265044 h 775252"/>
                    <a:gd name="connsiteX26" fmla="*/ 79513 w 337931"/>
                    <a:gd name="connsiteY26" fmla="*/ 274983 h 775252"/>
                    <a:gd name="connsiteX27" fmla="*/ 109331 w 337931"/>
                    <a:gd name="connsiteY27" fmla="*/ 274983 h 775252"/>
                    <a:gd name="connsiteX28" fmla="*/ 129209 w 337931"/>
                    <a:gd name="connsiteY28" fmla="*/ 261731 h 775252"/>
                    <a:gd name="connsiteX29" fmla="*/ 135835 w 337931"/>
                    <a:gd name="connsiteY29" fmla="*/ 255104 h 775252"/>
                    <a:gd name="connsiteX30" fmla="*/ 149087 w 337931"/>
                    <a:gd name="connsiteY30" fmla="*/ 251791 h 775252"/>
                    <a:gd name="connsiteX31" fmla="*/ 159026 w 337931"/>
                    <a:gd name="connsiteY31" fmla="*/ 245165 h 775252"/>
                    <a:gd name="connsiteX32" fmla="*/ 182218 w 337931"/>
                    <a:gd name="connsiteY32" fmla="*/ 238539 h 775252"/>
                    <a:gd name="connsiteX33" fmla="*/ 192157 w 337931"/>
                    <a:gd name="connsiteY33" fmla="*/ 241852 h 775252"/>
                    <a:gd name="connsiteX34" fmla="*/ 188844 w 337931"/>
                    <a:gd name="connsiteY34" fmla="*/ 258417 h 775252"/>
                    <a:gd name="connsiteX35" fmla="*/ 182218 w 337931"/>
                    <a:gd name="connsiteY35" fmla="*/ 278296 h 775252"/>
                    <a:gd name="connsiteX36" fmla="*/ 175591 w 337931"/>
                    <a:gd name="connsiteY36" fmla="*/ 298174 h 775252"/>
                    <a:gd name="connsiteX37" fmla="*/ 165652 w 337931"/>
                    <a:gd name="connsiteY37" fmla="*/ 308113 h 775252"/>
                    <a:gd name="connsiteX38" fmla="*/ 162339 w 337931"/>
                    <a:gd name="connsiteY38" fmla="*/ 321365 h 775252"/>
                    <a:gd name="connsiteX39" fmla="*/ 155713 w 337931"/>
                    <a:gd name="connsiteY39" fmla="*/ 341244 h 775252"/>
                    <a:gd name="connsiteX40" fmla="*/ 182218 w 337931"/>
                    <a:gd name="connsiteY40" fmla="*/ 344557 h 775252"/>
                    <a:gd name="connsiteX41" fmla="*/ 188844 w 337931"/>
                    <a:gd name="connsiteY41" fmla="*/ 354496 h 775252"/>
                    <a:gd name="connsiteX42" fmla="*/ 195470 w 337931"/>
                    <a:gd name="connsiteY42" fmla="*/ 394252 h 775252"/>
                    <a:gd name="connsiteX43" fmla="*/ 185531 w 337931"/>
                    <a:gd name="connsiteY43" fmla="*/ 424070 h 775252"/>
                    <a:gd name="connsiteX44" fmla="*/ 165652 w 337931"/>
                    <a:gd name="connsiteY44" fmla="*/ 430696 h 775252"/>
                    <a:gd name="connsiteX45" fmla="*/ 155713 w 337931"/>
                    <a:gd name="connsiteY45" fmla="*/ 434009 h 775252"/>
                    <a:gd name="connsiteX46" fmla="*/ 145774 w 337931"/>
                    <a:gd name="connsiteY46" fmla="*/ 440635 h 775252"/>
                    <a:gd name="connsiteX47" fmla="*/ 122583 w 337931"/>
                    <a:gd name="connsiteY47" fmla="*/ 473765 h 775252"/>
                    <a:gd name="connsiteX48" fmla="*/ 106018 w 337931"/>
                    <a:gd name="connsiteY48" fmla="*/ 496957 h 775252"/>
                    <a:gd name="connsiteX49" fmla="*/ 102704 w 337931"/>
                    <a:gd name="connsiteY49" fmla="*/ 506896 h 775252"/>
                    <a:gd name="connsiteX50" fmla="*/ 89452 w 337931"/>
                    <a:gd name="connsiteY50" fmla="*/ 526774 h 775252"/>
                    <a:gd name="connsiteX51" fmla="*/ 102704 w 337931"/>
                    <a:gd name="connsiteY51" fmla="*/ 530087 h 775252"/>
                    <a:gd name="connsiteX52" fmla="*/ 112644 w 337931"/>
                    <a:gd name="connsiteY52" fmla="*/ 533400 h 775252"/>
                    <a:gd name="connsiteX53" fmla="*/ 135835 w 337931"/>
                    <a:gd name="connsiteY53" fmla="*/ 530087 h 775252"/>
                    <a:gd name="connsiteX54" fmla="*/ 149087 w 337931"/>
                    <a:gd name="connsiteY54" fmla="*/ 506896 h 775252"/>
                    <a:gd name="connsiteX55" fmla="*/ 159026 w 337931"/>
                    <a:gd name="connsiteY55" fmla="*/ 503583 h 775252"/>
                    <a:gd name="connsiteX56" fmla="*/ 168965 w 337931"/>
                    <a:gd name="connsiteY56" fmla="*/ 506896 h 775252"/>
                    <a:gd name="connsiteX57" fmla="*/ 168965 w 337931"/>
                    <a:gd name="connsiteY57" fmla="*/ 530087 h 775252"/>
                    <a:gd name="connsiteX58" fmla="*/ 149087 w 337931"/>
                    <a:gd name="connsiteY58" fmla="*/ 533400 h 775252"/>
                    <a:gd name="connsiteX59" fmla="*/ 106018 w 337931"/>
                    <a:gd name="connsiteY59" fmla="*/ 543339 h 775252"/>
                    <a:gd name="connsiteX60" fmla="*/ 96078 w 337931"/>
                    <a:gd name="connsiteY60" fmla="*/ 549965 h 775252"/>
                    <a:gd name="connsiteX61" fmla="*/ 76200 w 337931"/>
                    <a:gd name="connsiteY61" fmla="*/ 556591 h 775252"/>
                    <a:gd name="connsiteX62" fmla="*/ 66261 w 337931"/>
                    <a:gd name="connsiteY62" fmla="*/ 563217 h 775252"/>
                    <a:gd name="connsiteX63" fmla="*/ 59635 w 337931"/>
                    <a:gd name="connsiteY63" fmla="*/ 569844 h 775252"/>
                    <a:gd name="connsiteX64" fmla="*/ 49696 w 337931"/>
                    <a:gd name="connsiteY64" fmla="*/ 573157 h 775252"/>
                    <a:gd name="connsiteX65" fmla="*/ 39757 w 337931"/>
                    <a:gd name="connsiteY65" fmla="*/ 579783 h 775252"/>
                    <a:gd name="connsiteX66" fmla="*/ 9939 w 337931"/>
                    <a:gd name="connsiteY66" fmla="*/ 593035 h 775252"/>
                    <a:gd name="connsiteX67" fmla="*/ 0 w 337931"/>
                    <a:gd name="connsiteY67" fmla="*/ 602974 h 775252"/>
                    <a:gd name="connsiteX68" fmla="*/ 6626 w 337931"/>
                    <a:gd name="connsiteY68" fmla="*/ 612913 h 775252"/>
                    <a:gd name="connsiteX69" fmla="*/ 23191 w 337931"/>
                    <a:gd name="connsiteY69" fmla="*/ 616226 h 775252"/>
                    <a:gd name="connsiteX70" fmla="*/ 59635 w 337931"/>
                    <a:gd name="connsiteY70" fmla="*/ 619539 h 775252"/>
                    <a:gd name="connsiteX71" fmla="*/ 119270 w 337931"/>
                    <a:gd name="connsiteY71" fmla="*/ 622852 h 775252"/>
                    <a:gd name="connsiteX72" fmla="*/ 139148 w 337931"/>
                    <a:gd name="connsiteY72" fmla="*/ 632791 h 775252"/>
                    <a:gd name="connsiteX73" fmla="*/ 162339 w 337931"/>
                    <a:gd name="connsiteY73" fmla="*/ 646044 h 775252"/>
                    <a:gd name="connsiteX74" fmla="*/ 155713 w 337931"/>
                    <a:gd name="connsiteY74" fmla="*/ 665922 h 775252"/>
                    <a:gd name="connsiteX75" fmla="*/ 149087 w 337931"/>
                    <a:gd name="connsiteY75" fmla="*/ 682487 h 775252"/>
                    <a:gd name="connsiteX76" fmla="*/ 145774 w 337931"/>
                    <a:gd name="connsiteY76" fmla="*/ 708991 h 775252"/>
                    <a:gd name="connsiteX77" fmla="*/ 139148 w 337931"/>
                    <a:gd name="connsiteY77" fmla="*/ 718931 h 775252"/>
                    <a:gd name="connsiteX78" fmla="*/ 149087 w 337931"/>
                    <a:gd name="connsiteY78" fmla="*/ 775252 h 775252"/>
                    <a:gd name="connsiteX79" fmla="*/ 168965 w 337931"/>
                    <a:gd name="connsiteY79" fmla="*/ 758687 h 775252"/>
                    <a:gd name="connsiteX80" fmla="*/ 182218 w 337931"/>
                    <a:gd name="connsiteY80" fmla="*/ 752061 h 775252"/>
                    <a:gd name="connsiteX81" fmla="*/ 192157 w 337931"/>
                    <a:gd name="connsiteY81" fmla="*/ 742122 h 775252"/>
                    <a:gd name="connsiteX82" fmla="*/ 195470 w 337931"/>
                    <a:gd name="connsiteY82" fmla="*/ 732183 h 775252"/>
                    <a:gd name="connsiteX83" fmla="*/ 208722 w 337931"/>
                    <a:gd name="connsiteY83" fmla="*/ 715617 h 775252"/>
                    <a:gd name="connsiteX84" fmla="*/ 215348 w 337931"/>
                    <a:gd name="connsiteY84" fmla="*/ 705678 h 775252"/>
                    <a:gd name="connsiteX85" fmla="*/ 238539 w 337931"/>
                    <a:gd name="connsiteY85" fmla="*/ 692426 h 775252"/>
                    <a:gd name="connsiteX86" fmla="*/ 238539 w 337931"/>
                    <a:gd name="connsiteY86" fmla="*/ 669235 h 775252"/>
                    <a:gd name="connsiteX87" fmla="*/ 218661 w 337931"/>
                    <a:gd name="connsiteY87" fmla="*/ 649357 h 775252"/>
                    <a:gd name="connsiteX88" fmla="*/ 215348 w 337931"/>
                    <a:gd name="connsiteY88" fmla="*/ 636104 h 775252"/>
                    <a:gd name="connsiteX89" fmla="*/ 221974 w 337931"/>
                    <a:gd name="connsiteY89" fmla="*/ 619539 h 775252"/>
                    <a:gd name="connsiteX90" fmla="*/ 228600 w 337931"/>
                    <a:gd name="connsiteY90" fmla="*/ 599661 h 775252"/>
                    <a:gd name="connsiteX91" fmla="*/ 231913 w 337931"/>
                    <a:gd name="connsiteY91" fmla="*/ 586409 h 775252"/>
                    <a:gd name="connsiteX92" fmla="*/ 238539 w 337931"/>
                    <a:gd name="connsiteY92" fmla="*/ 563217 h 775252"/>
                    <a:gd name="connsiteX93" fmla="*/ 241852 w 337931"/>
                    <a:gd name="connsiteY93" fmla="*/ 549965 h 775252"/>
                    <a:gd name="connsiteX94" fmla="*/ 248478 w 337931"/>
                    <a:gd name="connsiteY94" fmla="*/ 530087 h 775252"/>
                    <a:gd name="connsiteX95" fmla="*/ 268357 w 337931"/>
                    <a:gd name="connsiteY95" fmla="*/ 543339 h 775252"/>
                    <a:gd name="connsiteX96" fmla="*/ 281609 w 337931"/>
                    <a:gd name="connsiteY96" fmla="*/ 546652 h 775252"/>
                    <a:gd name="connsiteX97" fmla="*/ 261731 w 337931"/>
                    <a:gd name="connsiteY97" fmla="*/ 533400 h 775252"/>
                    <a:gd name="connsiteX98" fmla="*/ 251791 w 337931"/>
                    <a:gd name="connsiteY98" fmla="*/ 513522 h 775252"/>
                    <a:gd name="connsiteX99" fmla="*/ 245165 w 337931"/>
                    <a:gd name="connsiteY99" fmla="*/ 500270 h 775252"/>
                    <a:gd name="connsiteX100" fmla="*/ 235226 w 337931"/>
                    <a:gd name="connsiteY100" fmla="*/ 490331 h 775252"/>
                    <a:gd name="connsiteX101" fmla="*/ 225287 w 337931"/>
                    <a:gd name="connsiteY101" fmla="*/ 470452 h 775252"/>
                    <a:gd name="connsiteX102" fmla="*/ 205409 w 337931"/>
                    <a:gd name="connsiteY102" fmla="*/ 443948 h 775252"/>
                    <a:gd name="connsiteX103" fmla="*/ 212035 w 337931"/>
                    <a:gd name="connsiteY103" fmla="*/ 434009 h 775252"/>
                    <a:gd name="connsiteX104" fmla="*/ 221974 w 337931"/>
                    <a:gd name="connsiteY104" fmla="*/ 424070 h 775252"/>
                    <a:gd name="connsiteX105" fmla="*/ 225287 w 337931"/>
                    <a:gd name="connsiteY105" fmla="*/ 390939 h 775252"/>
                    <a:gd name="connsiteX106" fmla="*/ 251791 w 337931"/>
                    <a:gd name="connsiteY106" fmla="*/ 397565 h 775252"/>
                    <a:gd name="connsiteX107" fmla="*/ 274983 w 337931"/>
                    <a:gd name="connsiteY107" fmla="*/ 407504 h 775252"/>
                    <a:gd name="connsiteX108" fmla="*/ 291548 w 337931"/>
                    <a:gd name="connsiteY108" fmla="*/ 420757 h 775252"/>
                    <a:gd name="connsiteX109" fmla="*/ 284922 w 337931"/>
                    <a:gd name="connsiteY109" fmla="*/ 404191 h 775252"/>
                    <a:gd name="connsiteX110" fmla="*/ 271670 w 337931"/>
                    <a:gd name="connsiteY110" fmla="*/ 384313 h 775252"/>
                    <a:gd name="connsiteX111" fmla="*/ 268357 w 337931"/>
                    <a:gd name="connsiteY111" fmla="*/ 374374 h 775252"/>
                    <a:gd name="connsiteX112" fmla="*/ 258418 w 337931"/>
                    <a:gd name="connsiteY112" fmla="*/ 371061 h 775252"/>
                    <a:gd name="connsiteX113" fmla="*/ 231913 w 337931"/>
                    <a:gd name="connsiteY113" fmla="*/ 341244 h 775252"/>
                    <a:gd name="connsiteX114" fmla="*/ 225287 w 337931"/>
                    <a:gd name="connsiteY114" fmla="*/ 321365 h 775252"/>
                    <a:gd name="connsiteX115" fmla="*/ 218661 w 337931"/>
                    <a:gd name="connsiteY115" fmla="*/ 271670 h 775252"/>
                    <a:gd name="connsiteX116" fmla="*/ 221974 w 337931"/>
                    <a:gd name="connsiteY116" fmla="*/ 241852 h 775252"/>
                    <a:gd name="connsiteX117" fmla="*/ 261731 w 337931"/>
                    <a:gd name="connsiteY117" fmla="*/ 245165 h 775252"/>
                    <a:gd name="connsiteX118" fmla="*/ 281609 w 337931"/>
                    <a:gd name="connsiteY118" fmla="*/ 251791 h 775252"/>
                    <a:gd name="connsiteX119" fmla="*/ 308113 w 337931"/>
                    <a:gd name="connsiteY119" fmla="*/ 271670 h 775252"/>
                    <a:gd name="connsiteX120" fmla="*/ 318052 w 337931"/>
                    <a:gd name="connsiteY120" fmla="*/ 278296 h 775252"/>
                    <a:gd name="connsiteX121" fmla="*/ 337931 w 337931"/>
                    <a:gd name="connsiteY121" fmla="*/ 291548 h 775252"/>
                    <a:gd name="connsiteX122" fmla="*/ 327991 w 337931"/>
                    <a:gd name="connsiteY122" fmla="*/ 248478 h 775252"/>
                    <a:gd name="connsiteX123" fmla="*/ 318052 w 337931"/>
                    <a:gd name="connsiteY123" fmla="*/ 228600 h 775252"/>
                    <a:gd name="connsiteX124" fmla="*/ 308113 w 337931"/>
                    <a:gd name="connsiteY124" fmla="*/ 225287 h 775252"/>
                    <a:gd name="connsiteX125" fmla="*/ 278296 w 337931"/>
                    <a:gd name="connsiteY125" fmla="*/ 212035 h 775252"/>
                    <a:gd name="connsiteX126" fmla="*/ 268357 w 337931"/>
                    <a:gd name="connsiteY126" fmla="*/ 208722 h 775252"/>
                    <a:gd name="connsiteX127" fmla="*/ 258418 w 337931"/>
                    <a:gd name="connsiteY127" fmla="*/ 205409 h 775252"/>
                    <a:gd name="connsiteX128" fmla="*/ 258418 w 337931"/>
                    <a:gd name="connsiteY128" fmla="*/ 185531 h 775252"/>
                    <a:gd name="connsiteX129" fmla="*/ 281609 w 337931"/>
                    <a:gd name="connsiteY129" fmla="*/ 188844 h 775252"/>
                    <a:gd name="connsiteX130" fmla="*/ 314739 w 337931"/>
                    <a:gd name="connsiteY130" fmla="*/ 185531 h 775252"/>
                    <a:gd name="connsiteX131" fmla="*/ 311426 w 337931"/>
                    <a:gd name="connsiteY131" fmla="*/ 172278 h 775252"/>
                    <a:gd name="connsiteX132" fmla="*/ 298174 w 337931"/>
                    <a:gd name="connsiteY132" fmla="*/ 165652 h 775252"/>
                    <a:gd name="connsiteX133" fmla="*/ 288235 w 337931"/>
                    <a:gd name="connsiteY133" fmla="*/ 155713 h 775252"/>
                    <a:gd name="connsiteX134" fmla="*/ 274983 w 337931"/>
                    <a:gd name="connsiteY134" fmla="*/ 135835 h 775252"/>
                    <a:gd name="connsiteX135" fmla="*/ 265044 w 337931"/>
                    <a:gd name="connsiteY135" fmla="*/ 125896 h 775252"/>
                    <a:gd name="connsiteX136" fmla="*/ 258418 w 337931"/>
                    <a:gd name="connsiteY136" fmla="*/ 112644 h 775252"/>
                    <a:gd name="connsiteX137" fmla="*/ 238539 w 337931"/>
                    <a:gd name="connsiteY137" fmla="*/ 86139 h 775252"/>
                    <a:gd name="connsiteX138" fmla="*/ 228600 w 337931"/>
                    <a:gd name="connsiteY138" fmla="*/ 56322 h 775252"/>
                    <a:gd name="connsiteX139" fmla="*/ 225287 w 337931"/>
                    <a:gd name="connsiteY139" fmla="*/ 39757 h 775252"/>
                    <a:gd name="connsiteX140" fmla="*/ 221974 w 337931"/>
                    <a:gd name="connsiteY140" fmla="*/ 29817 h 775252"/>
                    <a:gd name="connsiteX141" fmla="*/ 218661 w 337931"/>
                    <a:gd name="connsiteY141" fmla="*/ 16565 h 775252"/>
                    <a:gd name="connsiteX142" fmla="*/ 205409 w 337931"/>
                    <a:gd name="connsiteY142" fmla="*/ 0 h 77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337931" h="775252">
                      <a:moveTo>
                        <a:pt x="205409" y="0"/>
                      </a:moveTo>
                      <a:lnTo>
                        <a:pt x="205409" y="0"/>
                      </a:lnTo>
                      <a:cubicBezTo>
                        <a:pt x="195470" y="9939"/>
                        <a:pt x="180036" y="16482"/>
                        <a:pt x="175591" y="29817"/>
                      </a:cubicBezTo>
                      <a:cubicBezTo>
                        <a:pt x="173382" y="36443"/>
                        <a:pt x="170659" y="42920"/>
                        <a:pt x="168965" y="49696"/>
                      </a:cubicBezTo>
                      <a:cubicBezTo>
                        <a:pt x="167904" y="53942"/>
                        <a:pt x="164715" y="68134"/>
                        <a:pt x="162339" y="72887"/>
                      </a:cubicBezTo>
                      <a:cubicBezTo>
                        <a:pt x="160558" y="76448"/>
                        <a:pt x="159090" y="80716"/>
                        <a:pt x="155713" y="82826"/>
                      </a:cubicBezTo>
                      <a:cubicBezTo>
                        <a:pt x="149790" y="86528"/>
                        <a:pt x="135835" y="89452"/>
                        <a:pt x="135835" y="89452"/>
                      </a:cubicBezTo>
                      <a:cubicBezTo>
                        <a:pt x="119397" y="100411"/>
                        <a:pt x="128715" y="93260"/>
                        <a:pt x="109331" y="112644"/>
                      </a:cubicBezTo>
                      <a:lnTo>
                        <a:pt x="102704" y="119270"/>
                      </a:lnTo>
                      <a:cubicBezTo>
                        <a:pt x="101600" y="125896"/>
                        <a:pt x="97545" y="132689"/>
                        <a:pt x="99391" y="139148"/>
                      </a:cubicBezTo>
                      <a:cubicBezTo>
                        <a:pt x="102641" y="150521"/>
                        <a:pt x="118359" y="136645"/>
                        <a:pt x="119270" y="135835"/>
                      </a:cubicBezTo>
                      <a:cubicBezTo>
                        <a:pt x="126274" y="129610"/>
                        <a:pt x="131351" y="121155"/>
                        <a:pt x="139148" y="115957"/>
                      </a:cubicBezTo>
                      <a:cubicBezTo>
                        <a:pt x="142461" y="113748"/>
                        <a:pt x="146090" y="111953"/>
                        <a:pt x="149087" y="109331"/>
                      </a:cubicBezTo>
                      <a:cubicBezTo>
                        <a:pt x="160601" y="99256"/>
                        <a:pt x="163165" y="92351"/>
                        <a:pt x="175591" y="86139"/>
                      </a:cubicBezTo>
                      <a:cubicBezTo>
                        <a:pt x="178715" y="84577"/>
                        <a:pt x="182218" y="83930"/>
                        <a:pt x="185531" y="82826"/>
                      </a:cubicBezTo>
                      <a:cubicBezTo>
                        <a:pt x="193261" y="83930"/>
                        <a:pt x="206253" y="78731"/>
                        <a:pt x="208722" y="86139"/>
                      </a:cubicBezTo>
                      <a:cubicBezTo>
                        <a:pt x="219007" y="116993"/>
                        <a:pt x="210794" y="144048"/>
                        <a:pt x="188844" y="162339"/>
                      </a:cubicBezTo>
                      <a:cubicBezTo>
                        <a:pt x="185785" y="164888"/>
                        <a:pt x="182217" y="166756"/>
                        <a:pt x="178904" y="168965"/>
                      </a:cubicBezTo>
                      <a:cubicBezTo>
                        <a:pt x="176210" y="177048"/>
                        <a:pt x="175387" y="182422"/>
                        <a:pt x="168965" y="188844"/>
                      </a:cubicBezTo>
                      <a:cubicBezTo>
                        <a:pt x="166150" y="191660"/>
                        <a:pt x="162339" y="193261"/>
                        <a:pt x="159026" y="195470"/>
                      </a:cubicBezTo>
                      <a:cubicBezTo>
                        <a:pt x="155713" y="199887"/>
                        <a:pt x="153329" y="205187"/>
                        <a:pt x="149087" y="208722"/>
                      </a:cubicBezTo>
                      <a:cubicBezTo>
                        <a:pt x="146404" y="210958"/>
                        <a:pt x="142272" y="210473"/>
                        <a:pt x="139148" y="212035"/>
                      </a:cubicBezTo>
                      <a:cubicBezTo>
                        <a:pt x="135587" y="213816"/>
                        <a:pt x="132268" y="216112"/>
                        <a:pt x="129209" y="218661"/>
                      </a:cubicBezTo>
                      <a:cubicBezTo>
                        <a:pt x="103700" y="239919"/>
                        <a:pt x="134008" y="218775"/>
                        <a:pt x="109331" y="235226"/>
                      </a:cubicBezTo>
                      <a:lnTo>
                        <a:pt x="96078" y="255104"/>
                      </a:lnTo>
                      <a:cubicBezTo>
                        <a:pt x="93479" y="259003"/>
                        <a:pt x="89139" y="261444"/>
                        <a:pt x="86139" y="265044"/>
                      </a:cubicBezTo>
                      <a:cubicBezTo>
                        <a:pt x="83590" y="268103"/>
                        <a:pt x="81722" y="271670"/>
                        <a:pt x="79513" y="274983"/>
                      </a:cubicBezTo>
                      <a:cubicBezTo>
                        <a:pt x="92084" y="278126"/>
                        <a:pt x="95899" y="281089"/>
                        <a:pt x="109331" y="274983"/>
                      </a:cubicBezTo>
                      <a:cubicBezTo>
                        <a:pt x="116581" y="271688"/>
                        <a:pt x="123578" y="267362"/>
                        <a:pt x="129209" y="261731"/>
                      </a:cubicBezTo>
                      <a:cubicBezTo>
                        <a:pt x="131418" y="259522"/>
                        <a:pt x="133041" y="256501"/>
                        <a:pt x="135835" y="255104"/>
                      </a:cubicBezTo>
                      <a:cubicBezTo>
                        <a:pt x="139907" y="253068"/>
                        <a:pt x="144670" y="252895"/>
                        <a:pt x="149087" y="251791"/>
                      </a:cubicBezTo>
                      <a:cubicBezTo>
                        <a:pt x="152400" y="249582"/>
                        <a:pt x="155465" y="246946"/>
                        <a:pt x="159026" y="245165"/>
                      </a:cubicBezTo>
                      <a:cubicBezTo>
                        <a:pt x="163780" y="242788"/>
                        <a:pt x="177971" y="239601"/>
                        <a:pt x="182218" y="238539"/>
                      </a:cubicBezTo>
                      <a:cubicBezTo>
                        <a:pt x="185531" y="239643"/>
                        <a:pt x="191053" y="238539"/>
                        <a:pt x="192157" y="241852"/>
                      </a:cubicBezTo>
                      <a:cubicBezTo>
                        <a:pt x="193938" y="247194"/>
                        <a:pt x="190326" y="252984"/>
                        <a:pt x="188844" y="258417"/>
                      </a:cubicBezTo>
                      <a:cubicBezTo>
                        <a:pt x="187006" y="265156"/>
                        <a:pt x="184427" y="271670"/>
                        <a:pt x="182218" y="278296"/>
                      </a:cubicBezTo>
                      <a:lnTo>
                        <a:pt x="175591" y="298174"/>
                      </a:lnTo>
                      <a:cubicBezTo>
                        <a:pt x="174109" y="302619"/>
                        <a:pt x="168965" y="304800"/>
                        <a:pt x="165652" y="308113"/>
                      </a:cubicBezTo>
                      <a:cubicBezTo>
                        <a:pt x="164548" y="312530"/>
                        <a:pt x="164598" y="317412"/>
                        <a:pt x="162339" y="321365"/>
                      </a:cubicBezTo>
                      <a:cubicBezTo>
                        <a:pt x="161662" y="322549"/>
                        <a:pt x="142173" y="335226"/>
                        <a:pt x="155713" y="341244"/>
                      </a:cubicBezTo>
                      <a:cubicBezTo>
                        <a:pt x="163849" y="344860"/>
                        <a:pt x="173383" y="343453"/>
                        <a:pt x="182218" y="344557"/>
                      </a:cubicBezTo>
                      <a:cubicBezTo>
                        <a:pt x="184427" y="347870"/>
                        <a:pt x="187276" y="350836"/>
                        <a:pt x="188844" y="354496"/>
                      </a:cubicBezTo>
                      <a:cubicBezTo>
                        <a:pt x="192707" y="363509"/>
                        <a:pt x="194739" y="388408"/>
                        <a:pt x="195470" y="394252"/>
                      </a:cubicBezTo>
                      <a:cubicBezTo>
                        <a:pt x="194346" y="400999"/>
                        <a:pt x="194198" y="418653"/>
                        <a:pt x="185531" y="424070"/>
                      </a:cubicBezTo>
                      <a:cubicBezTo>
                        <a:pt x="179608" y="427772"/>
                        <a:pt x="172278" y="428487"/>
                        <a:pt x="165652" y="430696"/>
                      </a:cubicBezTo>
                      <a:lnTo>
                        <a:pt x="155713" y="434009"/>
                      </a:lnTo>
                      <a:cubicBezTo>
                        <a:pt x="152400" y="436218"/>
                        <a:pt x="148590" y="437819"/>
                        <a:pt x="145774" y="440635"/>
                      </a:cubicBezTo>
                      <a:cubicBezTo>
                        <a:pt x="140118" y="446291"/>
                        <a:pt x="125830" y="469436"/>
                        <a:pt x="122583" y="473765"/>
                      </a:cubicBezTo>
                      <a:cubicBezTo>
                        <a:pt x="120327" y="476773"/>
                        <a:pt x="108443" y="492108"/>
                        <a:pt x="106018" y="496957"/>
                      </a:cubicBezTo>
                      <a:cubicBezTo>
                        <a:pt x="104456" y="500081"/>
                        <a:pt x="104400" y="503843"/>
                        <a:pt x="102704" y="506896"/>
                      </a:cubicBezTo>
                      <a:cubicBezTo>
                        <a:pt x="98836" y="513857"/>
                        <a:pt x="89452" y="526774"/>
                        <a:pt x="89452" y="526774"/>
                      </a:cubicBezTo>
                      <a:cubicBezTo>
                        <a:pt x="93869" y="527878"/>
                        <a:pt x="98326" y="528836"/>
                        <a:pt x="102704" y="530087"/>
                      </a:cubicBezTo>
                      <a:cubicBezTo>
                        <a:pt x="106062" y="531046"/>
                        <a:pt x="109151" y="533400"/>
                        <a:pt x="112644" y="533400"/>
                      </a:cubicBezTo>
                      <a:cubicBezTo>
                        <a:pt x="120453" y="533400"/>
                        <a:pt x="128105" y="531191"/>
                        <a:pt x="135835" y="530087"/>
                      </a:cubicBezTo>
                      <a:cubicBezTo>
                        <a:pt x="137465" y="526826"/>
                        <a:pt x="145185" y="510018"/>
                        <a:pt x="149087" y="506896"/>
                      </a:cubicBezTo>
                      <a:cubicBezTo>
                        <a:pt x="151814" y="504714"/>
                        <a:pt x="155713" y="504687"/>
                        <a:pt x="159026" y="503583"/>
                      </a:cubicBezTo>
                      <a:cubicBezTo>
                        <a:pt x="162339" y="504687"/>
                        <a:pt x="166783" y="504169"/>
                        <a:pt x="168965" y="506896"/>
                      </a:cubicBezTo>
                      <a:cubicBezTo>
                        <a:pt x="171143" y="509619"/>
                        <a:pt x="175238" y="526502"/>
                        <a:pt x="168965" y="530087"/>
                      </a:cubicBezTo>
                      <a:cubicBezTo>
                        <a:pt x="163133" y="533420"/>
                        <a:pt x="155713" y="532296"/>
                        <a:pt x="149087" y="533400"/>
                      </a:cubicBezTo>
                      <a:cubicBezTo>
                        <a:pt x="121801" y="542495"/>
                        <a:pt x="136123" y="539038"/>
                        <a:pt x="106018" y="543339"/>
                      </a:cubicBezTo>
                      <a:cubicBezTo>
                        <a:pt x="102705" y="545548"/>
                        <a:pt x="99717" y="548348"/>
                        <a:pt x="96078" y="549965"/>
                      </a:cubicBezTo>
                      <a:cubicBezTo>
                        <a:pt x="89696" y="552802"/>
                        <a:pt x="76200" y="556591"/>
                        <a:pt x="76200" y="556591"/>
                      </a:cubicBezTo>
                      <a:cubicBezTo>
                        <a:pt x="72887" y="558800"/>
                        <a:pt x="69370" y="560730"/>
                        <a:pt x="66261" y="563217"/>
                      </a:cubicBezTo>
                      <a:cubicBezTo>
                        <a:pt x="63822" y="565168"/>
                        <a:pt x="62314" y="568237"/>
                        <a:pt x="59635" y="569844"/>
                      </a:cubicBezTo>
                      <a:cubicBezTo>
                        <a:pt x="56641" y="571641"/>
                        <a:pt x="53009" y="572053"/>
                        <a:pt x="49696" y="573157"/>
                      </a:cubicBezTo>
                      <a:cubicBezTo>
                        <a:pt x="46383" y="575366"/>
                        <a:pt x="43318" y="578002"/>
                        <a:pt x="39757" y="579783"/>
                      </a:cubicBezTo>
                      <a:cubicBezTo>
                        <a:pt x="31097" y="584113"/>
                        <a:pt x="18137" y="587179"/>
                        <a:pt x="9939" y="593035"/>
                      </a:cubicBezTo>
                      <a:cubicBezTo>
                        <a:pt x="6126" y="595758"/>
                        <a:pt x="3313" y="599661"/>
                        <a:pt x="0" y="602974"/>
                      </a:cubicBezTo>
                      <a:cubicBezTo>
                        <a:pt x="2209" y="606287"/>
                        <a:pt x="3169" y="610938"/>
                        <a:pt x="6626" y="612913"/>
                      </a:cubicBezTo>
                      <a:cubicBezTo>
                        <a:pt x="11515" y="615707"/>
                        <a:pt x="17603" y="615528"/>
                        <a:pt x="23191" y="616226"/>
                      </a:cubicBezTo>
                      <a:cubicBezTo>
                        <a:pt x="35295" y="617739"/>
                        <a:pt x="47466" y="618700"/>
                        <a:pt x="59635" y="619539"/>
                      </a:cubicBezTo>
                      <a:cubicBezTo>
                        <a:pt x="79497" y="620909"/>
                        <a:pt x="99392" y="621748"/>
                        <a:pt x="119270" y="622852"/>
                      </a:cubicBezTo>
                      <a:cubicBezTo>
                        <a:pt x="125896" y="626165"/>
                        <a:pt x="132796" y="628979"/>
                        <a:pt x="139148" y="632791"/>
                      </a:cubicBezTo>
                      <a:cubicBezTo>
                        <a:pt x="164221" y="647836"/>
                        <a:pt x="141452" y="639082"/>
                        <a:pt x="162339" y="646044"/>
                      </a:cubicBezTo>
                      <a:cubicBezTo>
                        <a:pt x="168340" y="664047"/>
                        <a:pt x="166503" y="648658"/>
                        <a:pt x="155713" y="665922"/>
                      </a:cubicBezTo>
                      <a:cubicBezTo>
                        <a:pt x="152561" y="670965"/>
                        <a:pt x="151296" y="676965"/>
                        <a:pt x="149087" y="682487"/>
                      </a:cubicBezTo>
                      <a:cubicBezTo>
                        <a:pt x="147983" y="691322"/>
                        <a:pt x="148117" y="700401"/>
                        <a:pt x="145774" y="708991"/>
                      </a:cubicBezTo>
                      <a:cubicBezTo>
                        <a:pt x="144726" y="712833"/>
                        <a:pt x="139382" y="714956"/>
                        <a:pt x="139148" y="718931"/>
                      </a:cubicBezTo>
                      <a:cubicBezTo>
                        <a:pt x="136718" y="760244"/>
                        <a:pt x="135411" y="754738"/>
                        <a:pt x="149087" y="775252"/>
                      </a:cubicBezTo>
                      <a:cubicBezTo>
                        <a:pt x="171185" y="767886"/>
                        <a:pt x="145989" y="778380"/>
                        <a:pt x="168965" y="758687"/>
                      </a:cubicBezTo>
                      <a:cubicBezTo>
                        <a:pt x="172715" y="755473"/>
                        <a:pt x="177800" y="754270"/>
                        <a:pt x="182218" y="752061"/>
                      </a:cubicBezTo>
                      <a:cubicBezTo>
                        <a:pt x="185531" y="748748"/>
                        <a:pt x="189558" y="746020"/>
                        <a:pt x="192157" y="742122"/>
                      </a:cubicBezTo>
                      <a:cubicBezTo>
                        <a:pt x="194094" y="739216"/>
                        <a:pt x="193908" y="735307"/>
                        <a:pt x="195470" y="732183"/>
                      </a:cubicBezTo>
                      <a:cubicBezTo>
                        <a:pt x="202266" y="718590"/>
                        <a:pt x="200506" y="725887"/>
                        <a:pt x="208722" y="715617"/>
                      </a:cubicBezTo>
                      <a:cubicBezTo>
                        <a:pt x="211209" y="712508"/>
                        <a:pt x="212532" y="708494"/>
                        <a:pt x="215348" y="705678"/>
                      </a:cubicBezTo>
                      <a:cubicBezTo>
                        <a:pt x="220031" y="700995"/>
                        <a:pt x="233342" y="695024"/>
                        <a:pt x="238539" y="692426"/>
                      </a:cubicBezTo>
                      <a:cubicBezTo>
                        <a:pt x="241439" y="683725"/>
                        <a:pt x="245114" y="678629"/>
                        <a:pt x="238539" y="669235"/>
                      </a:cubicBezTo>
                      <a:cubicBezTo>
                        <a:pt x="233165" y="661558"/>
                        <a:pt x="218661" y="649357"/>
                        <a:pt x="218661" y="649357"/>
                      </a:cubicBezTo>
                      <a:cubicBezTo>
                        <a:pt x="217557" y="644939"/>
                        <a:pt x="214845" y="640630"/>
                        <a:pt x="215348" y="636104"/>
                      </a:cubicBezTo>
                      <a:cubicBezTo>
                        <a:pt x="216005" y="630193"/>
                        <a:pt x="219942" y="625128"/>
                        <a:pt x="221974" y="619539"/>
                      </a:cubicBezTo>
                      <a:cubicBezTo>
                        <a:pt x="224361" y="612975"/>
                        <a:pt x="226593" y="606351"/>
                        <a:pt x="228600" y="599661"/>
                      </a:cubicBezTo>
                      <a:cubicBezTo>
                        <a:pt x="229908" y="595300"/>
                        <a:pt x="230715" y="590802"/>
                        <a:pt x="231913" y="586409"/>
                      </a:cubicBezTo>
                      <a:cubicBezTo>
                        <a:pt x="234028" y="578652"/>
                        <a:pt x="236424" y="570974"/>
                        <a:pt x="238539" y="563217"/>
                      </a:cubicBezTo>
                      <a:cubicBezTo>
                        <a:pt x="239737" y="558824"/>
                        <a:pt x="240544" y="554326"/>
                        <a:pt x="241852" y="549965"/>
                      </a:cubicBezTo>
                      <a:cubicBezTo>
                        <a:pt x="243859" y="543275"/>
                        <a:pt x="248478" y="530087"/>
                        <a:pt x="248478" y="530087"/>
                      </a:cubicBezTo>
                      <a:cubicBezTo>
                        <a:pt x="279510" y="540430"/>
                        <a:pt x="233616" y="523487"/>
                        <a:pt x="268357" y="543339"/>
                      </a:cubicBezTo>
                      <a:cubicBezTo>
                        <a:pt x="272310" y="545598"/>
                        <a:pt x="277192" y="545548"/>
                        <a:pt x="281609" y="546652"/>
                      </a:cubicBezTo>
                      <a:cubicBezTo>
                        <a:pt x="274983" y="542235"/>
                        <a:pt x="264249" y="540955"/>
                        <a:pt x="261731" y="533400"/>
                      </a:cubicBezTo>
                      <a:cubicBezTo>
                        <a:pt x="255656" y="515176"/>
                        <a:pt x="262069" y="531507"/>
                        <a:pt x="251791" y="513522"/>
                      </a:cubicBezTo>
                      <a:cubicBezTo>
                        <a:pt x="249341" y="509234"/>
                        <a:pt x="248036" y="504289"/>
                        <a:pt x="245165" y="500270"/>
                      </a:cubicBezTo>
                      <a:cubicBezTo>
                        <a:pt x="242442" y="496457"/>
                        <a:pt x="238539" y="493644"/>
                        <a:pt x="235226" y="490331"/>
                      </a:cubicBezTo>
                      <a:cubicBezTo>
                        <a:pt x="231913" y="483705"/>
                        <a:pt x="228885" y="476928"/>
                        <a:pt x="225287" y="470452"/>
                      </a:cubicBezTo>
                      <a:cubicBezTo>
                        <a:pt x="220493" y="461822"/>
                        <a:pt x="210929" y="450849"/>
                        <a:pt x="205409" y="443948"/>
                      </a:cubicBezTo>
                      <a:cubicBezTo>
                        <a:pt x="207618" y="440635"/>
                        <a:pt x="209486" y="437068"/>
                        <a:pt x="212035" y="434009"/>
                      </a:cubicBezTo>
                      <a:cubicBezTo>
                        <a:pt x="215034" y="430410"/>
                        <a:pt x="220596" y="428548"/>
                        <a:pt x="221974" y="424070"/>
                      </a:cubicBezTo>
                      <a:cubicBezTo>
                        <a:pt x="225238" y="413462"/>
                        <a:pt x="224183" y="401983"/>
                        <a:pt x="225287" y="390939"/>
                      </a:cubicBezTo>
                      <a:cubicBezTo>
                        <a:pt x="235011" y="392884"/>
                        <a:pt x="242876" y="393745"/>
                        <a:pt x="251791" y="397565"/>
                      </a:cubicBezTo>
                      <a:cubicBezTo>
                        <a:pt x="280449" y="409847"/>
                        <a:pt x="251675" y="399735"/>
                        <a:pt x="274983" y="407504"/>
                      </a:cubicBezTo>
                      <a:cubicBezTo>
                        <a:pt x="275408" y="407929"/>
                        <a:pt x="290503" y="423893"/>
                        <a:pt x="291548" y="420757"/>
                      </a:cubicBezTo>
                      <a:cubicBezTo>
                        <a:pt x="293429" y="415115"/>
                        <a:pt x="287770" y="409412"/>
                        <a:pt x="284922" y="404191"/>
                      </a:cubicBezTo>
                      <a:cubicBezTo>
                        <a:pt x="281109" y="397200"/>
                        <a:pt x="275537" y="391274"/>
                        <a:pt x="271670" y="384313"/>
                      </a:cubicBezTo>
                      <a:cubicBezTo>
                        <a:pt x="269974" y="381260"/>
                        <a:pt x="270826" y="376843"/>
                        <a:pt x="268357" y="374374"/>
                      </a:cubicBezTo>
                      <a:cubicBezTo>
                        <a:pt x="265888" y="371905"/>
                        <a:pt x="261731" y="372165"/>
                        <a:pt x="258418" y="371061"/>
                      </a:cubicBezTo>
                      <a:cubicBezTo>
                        <a:pt x="235723" y="348368"/>
                        <a:pt x="243737" y="358980"/>
                        <a:pt x="231913" y="341244"/>
                      </a:cubicBezTo>
                      <a:cubicBezTo>
                        <a:pt x="229704" y="334618"/>
                        <a:pt x="225919" y="328321"/>
                        <a:pt x="225287" y="321365"/>
                      </a:cubicBezTo>
                      <a:cubicBezTo>
                        <a:pt x="221562" y="280387"/>
                        <a:pt x="224932" y="296756"/>
                        <a:pt x="218661" y="271670"/>
                      </a:cubicBezTo>
                      <a:cubicBezTo>
                        <a:pt x="219765" y="261731"/>
                        <a:pt x="213457" y="247093"/>
                        <a:pt x="221974" y="241852"/>
                      </a:cubicBezTo>
                      <a:cubicBezTo>
                        <a:pt x="233300" y="234882"/>
                        <a:pt x="248614" y="242979"/>
                        <a:pt x="261731" y="245165"/>
                      </a:cubicBezTo>
                      <a:cubicBezTo>
                        <a:pt x="268620" y="246313"/>
                        <a:pt x="281609" y="251791"/>
                        <a:pt x="281609" y="251791"/>
                      </a:cubicBezTo>
                      <a:cubicBezTo>
                        <a:pt x="290444" y="258417"/>
                        <a:pt x="298924" y="265544"/>
                        <a:pt x="308113" y="271670"/>
                      </a:cubicBezTo>
                      <a:cubicBezTo>
                        <a:pt x="311426" y="273879"/>
                        <a:pt x="314993" y="275747"/>
                        <a:pt x="318052" y="278296"/>
                      </a:cubicBezTo>
                      <a:cubicBezTo>
                        <a:pt x="334597" y="292083"/>
                        <a:pt x="320463" y="285726"/>
                        <a:pt x="337931" y="291548"/>
                      </a:cubicBezTo>
                      <a:cubicBezTo>
                        <a:pt x="331995" y="232184"/>
                        <a:pt x="341574" y="275641"/>
                        <a:pt x="327991" y="248478"/>
                      </a:cubicBezTo>
                      <a:cubicBezTo>
                        <a:pt x="323989" y="240475"/>
                        <a:pt x="325965" y="234930"/>
                        <a:pt x="318052" y="228600"/>
                      </a:cubicBezTo>
                      <a:cubicBezTo>
                        <a:pt x="315325" y="226418"/>
                        <a:pt x="311426" y="226391"/>
                        <a:pt x="308113" y="225287"/>
                      </a:cubicBezTo>
                      <a:cubicBezTo>
                        <a:pt x="292363" y="214787"/>
                        <a:pt x="301951" y="219920"/>
                        <a:pt x="278296" y="212035"/>
                      </a:cubicBezTo>
                      <a:lnTo>
                        <a:pt x="268357" y="208722"/>
                      </a:lnTo>
                      <a:lnTo>
                        <a:pt x="258418" y="205409"/>
                      </a:lnTo>
                      <a:cubicBezTo>
                        <a:pt x="257738" y="203370"/>
                        <a:pt x="250261" y="187570"/>
                        <a:pt x="258418" y="185531"/>
                      </a:cubicBezTo>
                      <a:cubicBezTo>
                        <a:pt x="265994" y="183637"/>
                        <a:pt x="273879" y="187740"/>
                        <a:pt x="281609" y="188844"/>
                      </a:cubicBezTo>
                      <a:cubicBezTo>
                        <a:pt x="292652" y="187740"/>
                        <a:pt x="305037" y="190921"/>
                        <a:pt x="314739" y="185531"/>
                      </a:cubicBezTo>
                      <a:cubicBezTo>
                        <a:pt x="318720" y="183319"/>
                        <a:pt x="314341" y="175776"/>
                        <a:pt x="311426" y="172278"/>
                      </a:cubicBezTo>
                      <a:cubicBezTo>
                        <a:pt x="308264" y="168484"/>
                        <a:pt x="302193" y="168523"/>
                        <a:pt x="298174" y="165652"/>
                      </a:cubicBezTo>
                      <a:cubicBezTo>
                        <a:pt x="294361" y="162929"/>
                        <a:pt x="291111" y="159411"/>
                        <a:pt x="288235" y="155713"/>
                      </a:cubicBezTo>
                      <a:cubicBezTo>
                        <a:pt x="283346" y="149427"/>
                        <a:pt x="279872" y="142121"/>
                        <a:pt x="274983" y="135835"/>
                      </a:cubicBezTo>
                      <a:cubicBezTo>
                        <a:pt x="272107" y="132137"/>
                        <a:pt x="267767" y="129709"/>
                        <a:pt x="265044" y="125896"/>
                      </a:cubicBezTo>
                      <a:cubicBezTo>
                        <a:pt x="262173" y="121877"/>
                        <a:pt x="260868" y="116932"/>
                        <a:pt x="258418" y="112644"/>
                      </a:cubicBezTo>
                      <a:cubicBezTo>
                        <a:pt x="253144" y="103415"/>
                        <a:pt x="244910" y="94103"/>
                        <a:pt x="238539" y="86139"/>
                      </a:cubicBezTo>
                      <a:lnTo>
                        <a:pt x="228600" y="56322"/>
                      </a:lnTo>
                      <a:cubicBezTo>
                        <a:pt x="226819" y="50980"/>
                        <a:pt x="226653" y="45220"/>
                        <a:pt x="225287" y="39757"/>
                      </a:cubicBezTo>
                      <a:cubicBezTo>
                        <a:pt x="224440" y="36369"/>
                        <a:pt x="222933" y="33175"/>
                        <a:pt x="221974" y="29817"/>
                      </a:cubicBezTo>
                      <a:cubicBezTo>
                        <a:pt x="220723" y="25439"/>
                        <a:pt x="222217" y="19409"/>
                        <a:pt x="218661" y="16565"/>
                      </a:cubicBezTo>
                      <a:cubicBezTo>
                        <a:pt x="215212" y="13806"/>
                        <a:pt x="207618" y="2761"/>
                        <a:pt x="205409"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04" name="Group 203">
                <a:extLst>
                  <a:ext uri="{FF2B5EF4-FFF2-40B4-BE49-F238E27FC236}">
                    <a16:creationId xmlns:a16="http://schemas.microsoft.com/office/drawing/2014/main" id="{9A1F7F94-5A85-7A57-57DC-5C15C33F9B00}"/>
                  </a:ext>
                </a:extLst>
              </p:cNvPr>
              <p:cNvGrpSpPr/>
              <p:nvPr/>
            </p:nvGrpSpPr>
            <p:grpSpPr>
              <a:xfrm>
                <a:off x="6159519" y="5205896"/>
                <a:ext cx="172947" cy="795603"/>
                <a:chOff x="6159519" y="5205896"/>
                <a:chExt cx="172947" cy="795603"/>
              </a:xfrm>
            </p:grpSpPr>
            <p:cxnSp>
              <p:nvCxnSpPr>
                <p:cNvPr id="188" name="Straight Connector 187">
                  <a:extLst>
                    <a:ext uri="{FF2B5EF4-FFF2-40B4-BE49-F238E27FC236}">
                      <a16:creationId xmlns:a16="http://schemas.microsoft.com/office/drawing/2014/main" id="{C906BD82-410B-66D7-0242-52F37A0E85A6}"/>
                    </a:ext>
                  </a:extLst>
                </p:cNvPr>
                <p:cNvCxnSpPr>
                  <a:stCxn id="35" idx="2"/>
                </p:cNvCxnSpPr>
                <p:nvPr/>
              </p:nvCxnSpPr>
              <p:spPr>
                <a:xfrm flipH="1" flipV="1">
                  <a:off x="6250082" y="5663166"/>
                  <a:ext cx="14956" cy="338333"/>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109" name="Freeform 108">
                  <a:extLst>
                    <a:ext uri="{FF2B5EF4-FFF2-40B4-BE49-F238E27FC236}">
                      <a16:creationId xmlns:a16="http://schemas.microsoft.com/office/drawing/2014/main" id="{A289C199-6789-EEFA-E245-EC2CEB4EEA04}"/>
                    </a:ext>
                  </a:extLst>
                </p:cNvPr>
                <p:cNvSpPr/>
                <p:nvPr/>
              </p:nvSpPr>
              <p:spPr>
                <a:xfrm>
                  <a:off x="6159519" y="5205896"/>
                  <a:ext cx="172947" cy="547756"/>
                </a:xfrm>
                <a:custGeom>
                  <a:avLst/>
                  <a:gdLst>
                    <a:gd name="connsiteX0" fmla="*/ 108759 w 172947"/>
                    <a:gd name="connsiteY0" fmla="*/ 0 h 547756"/>
                    <a:gd name="connsiteX1" fmla="*/ 108759 w 172947"/>
                    <a:gd name="connsiteY1" fmla="*/ 0 h 547756"/>
                    <a:gd name="connsiteX2" fmla="*/ 106551 w 172947"/>
                    <a:gd name="connsiteY2" fmla="*/ 28713 h 547756"/>
                    <a:gd name="connsiteX3" fmla="*/ 104342 w 172947"/>
                    <a:gd name="connsiteY3" fmla="*/ 37547 h 547756"/>
                    <a:gd name="connsiteX4" fmla="*/ 97716 w 172947"/>
                    <a:gd name="connsiteY4" fmla="*/ 41965 h 547756"/>
                    <a:gd name="connsiteX5" fmla="*/ 88881 w 172947"/>
                    <a:gd name="connsiteY5" fmla="*/ 50800 h 547756"/>
                    <a:gd name="connsiteX6" fmla="*/ 88881 w 172947"/>
                    <a:gd name="connsiteY6" fmla="*/ 72887 h 547756"/>
                    <a:gd name="connsiteX7" fmla="*/ 91090 w 172947"/>
                    <a:gd name="connsiteY7" fmla="*/ 83930 h 547756"/>
                    <a:gd name="connsiteX8" fmla="*/ 102133 w 172947"/>
                    <a:gd name="connsiteY8" fmla="*/ 86139 h 547756"/>
                    <a:gd name="connsiteX9" fmla="*/ 95507 w 172947"/>
                    <a:gd name="connsiteY9" fmla="*/ 99391 h 547756"/>
                    <a:gd name="connsiteX10" fmla="*/ 88881 w 172947"/>
                    <a:gd name="connsiteY10" fmla="*/ 103808 h 547756"/>
                    <a:gd name="connsiteX11" fmla="*/ 84464 w 172947"/>
                    <a:gd name="connsiteY11" fmla="*/ 110434 h 547756"/>
                    <a:gd name="connsiteX12" fmla="*/ 77838 w 172947"/>
                    <a:gd name="connsiteY12" fmla="*/ 123687 h 547756"/>
                    <a:gd name="connsiteX13" fmla="*/ 75629 w 172947"/>
                    <a:gd name="connsiteY13" fmla="*/ 132521 h 547756"/>
                    <a:gd name="connsiteX14" fmla="*/ 82255 w 172947"/>
                    <a:gd name="connsiteY14" fmla="*/ 134730 h 547756"/>
                    <a:gd name="connsiteX15" fmla="*/ 110968 w 172947"/>
                    <a:gd name="connsiteY15" fmla="*/ 136939 h 547756"/>
                    <a:gd name="connsiteX16" fmla="*/ 104342 w 172947"/>
                    <a:gd name="connsiteY16" fmla="*/ 154608 h 547756"/>
                    <a:gd name="connsiteX17" fmla="*/ 93298 w 172947"/>
                    <a:gd name="connsiteY17" fmla="*/ 163443 h 547756"/>
                    <a:gd name="connsiteX18" fmla="*/ 82255 w 172947"/>
                    <a:gd name="connsiteY18" fmla="*/ 170069 h 547756"/>
                    <a:gd name="connsiteX19" fmla="*/ 86672 w 172947"/>
                    <a:gd name="connsiteY19" fmla="*/ 181113 h 547756"/>
                    <a:gd name="connsiteX20" fmla="*/ 93298 w 172947"/>
                    <a:gd name="connsiteY20" fmla="*/ 183321 h 547756"/>
                    <a:gd name="connsiteX21" fmla="*/ 102133 w 172947"/>
                    <a:gd name="connsiteY21" fmla="*/ 185530 h 547756"/>
                    <a:gd name="connsiteX22" fmla="*/ 106551 w 172947"/>
                    <a:gd name="connsiteY22" fmla="*/ 189947 h 547756"/>
                    <a:gd name="connsiteX23" fmla="*/ 104342 w 172947"/>
                    <a:gd name="connsiteY23" fmla="*/ 198782 h 547756"/>
                    <a:gd name="connsiteX24" fmla="*/ 97716 w 172947"/>
                    <a:gd name="connsiteY24" fmla="*/ 212034 h 547756"/>
                    <a:gd name="connsiteX25" fmla="*/ 95507 w 172947"/>
                    <a:gd name="connsiteY25" fmla="*/ 218661 h 547756"/>
                    <a:gd name="connsiteX26" fmla="*/ 88881 w 172947"/>
                    <a:gd name="connsiteY26" fmla="*/ 220869 h 547756"/>
                    <a:gd name="connsiteX27" fmla="*/ 77838 w 172947"/>
                    <a:gd name="connsiteY27" fmla="*/ 227495 h 547756"/>
                    <a:gd name="connsiteX28" fmla="*/ 66794 w 172947"/>
                    <a:gd name="connsiteY28" fmla="*/ 238539 h 547756"/>
                    <a:gd name="connsiteX29" fmla="*/ 55751 w 172947"/>
                    <a:gd name="connsiteY29" fmla="*/ 251791 h 547756"/>
                    <a:gd name="connsiteX30" fmla="*/ 66794 w 172947"/>
                    <a:gd name="connsiteY30" fmla="*/ 256208 h 547756"/>
                    <a:gd name="connsiteX31" fmla="*/ 75629 w 172947"/>
                    <a:gd name="connsiteY31" fmla="*/ 251791 h 547756"/>
                    <a:gd name="connsiteX32" fmla="*/ 84464 w 172947"/>
                    <a:gd name="connsiteY32" fmla="*/ 249582 h 547756"/>
                    <a:gd name="connsiteX33" fmla="*/ 91090 w 172947"/>
                    <a:gd name="connsiteY33" fmla="*/ 247374 h 547756"/>
                    <a:gd name="connsiteX34" fmla="*/ 110968 w 172947"/>
                    <a:gd name="connsiteY34" fmla="*/ 249582 h 547756"/>
                    <a:gd name="connsiteX35" fmla="*/ 102133 w 172947"/>
                    <a:gd name="connsiteY35" fmla="*/ 258417 h 547756"/>
                    <a:gd name="connsiteX36" fmla="*/ 99924 w 172947"/>
                    <a:gd name="connsiteY36" fmla="*/ 265043 h 547756"/>
                    <a:gd name="connsiteX37" fmla="*/ 86672 w 172947"/>
                    <a:gd name="connsiteY37" fmla="*/ 276087 h 547756"/>
                    <a:gd name="connsiteX38" fmla="*/ 82255 w 172947"/>
                    <a:gd name="connsiteY38" fmla="*/ 282713 h 547756"/>
                    <a:gd name="connsiteX39" fmla="*/ 77838 w 172947"/>
                    <a:gd name="connsiteY39" fmla="*/ 291547 h 547756"/>
                    <a:gd name="connsiteX40" fmla="*/ 73420 w 172947"/>
                    <a:gd name="connsiteY40" fmla="*/ 295965 h 547756"/>
                    <a:gd name="connsiteX41" fmla="*/ 77838 w 172947"/>
                    <a:gd name="connsiteY41" fmla="*/ 304800 h 547756"/>
                    <a:gd name="connsiteX42" fmla="*/ 73420 w 172947"/>
                    <a:gd name="connsiteY42" fmla="*/ 309217 h 547756"/>
                    <a:gd name="connsiteX43" fmla="*/ 55751 w 172947"/>
                    <a:gd name="connsiteY43" fmla="*/ 313634 h 547756"/>
                    <a:gd name="connsiteX44" fmla="*/ 49124 w 172947"/>
                    <a:gd name="connsiteY44" fmla="*/ 315843 h 547756"/>
                    <a:gd name="connsiteX45" fmla="*/ 40290 w 172947"/>
                    <a:gd name="connsiteY45" fmla="*/ 318052 h 547756"/>
                    <a:gd name="connsiteX46" fmla="*/ 49124 w 172947"/>
                    <a:gd name="connsiteY46" fmla="*/ 322469 h 547756"/>
                    <a:gd name="connsiteX47" fmla="*/ 91090 w 172947"/>
                    <a:gd name="connsiteY47" fmla="*/ 318052 h 547756"/>
                    <a:gd name="connsiteX48" fmla="*/ 84464 w 172947"/>
                    <a:gd name="connsiteY48" fmla="*/ 333513 h 547756"/>
                    <a:gd name="connsiteX49" fmla="*/ 80046 w 172947"/>
                    <a:gd name="connsiteY49" fmla="*/ 337930 h 547756"/>
                    <a:gd name="connsiteX50" fmla="*/ 75629 w 172947"/>
                    <a:gd name="connsiteY50" fmla="*/ 351182 h 547756"/>
                    <a:gd name="connsiteX51" fmla="*/ 73420 w 172947"/>
                    <a:gd name="connsiteY51" fmla="*/ 360017 h 547756"/>
                    <a:gd name="connsiteX52" fmla="*/ 64585 w 172947"/>
                    <a:gd name="connsiteY52" fmla="*/ 371061 h 547756"/>
                    <a:gd name="connsiteX53" fmla="*/ 57959 w 172947"/>
                    <a:gd name="connsiteY53" fmla="*/ 379895 h 547756"/>
                    <a:gd name="connsiteX54" fmla="*/ 51333 w 172947"/>
                    <a:gd name="connsiteY54" fmla="*/ 382104 h 547756"/>
                    <a:gd name="connsiteX55" fmla="*/ 29246 w 172947"/>
                    <a:gd name="connsiteY55" fmla="*/ 397565 h 547756"/>
                    <a:gd name="connsiteX56" fmla="*/ 24829 w 172947"/>
                    <a:gd name="connsiteY56" fmla="*/ 404191 h 547756"/>
                    <a:gd name="connsiteX57" fmla="*/ 22620 w 172947"/>
                    <a:gd name="connsiteY57" fmla="*/ 410817 h 547756"/>
                    <a:gd name="connsiteX58" fmla="*/ 15994 w 172947"/>
                    <a:gd name="connsiteY58" fmla="*/ 415234 h 547756"/>
                    <a:gd name="connsiteX59" fmla="*/ 2742 w 172947"/>
                    <a:gd name="connsiteY59" fmla="*/ 426278 h 547756"/>
                    <a:gd name="connsiteX60" fmla="*/ 2742 w 172947"/>
                    <a:gd name="connsiteY60" fmla="*/ 441739 h 547756"/>
                    <a:gd name="connsiteX61" fmla="*/ 15994 w 172947"/>
                    <a:gd name="connsiteY61" fmla="*/ 439530 h 547756"/>
                    <a:gd name="connsiteX62" fmla="*/ 33664 w 172947"/>
                    <a:gd name="connsiteY62" fmla="*/ 435113 h 547756"/>
                    <a:gd name="connsiteX63" fmla="*/ 42498 w 172947"/>
                    <a:gd name="connsiteY63" fmla="*/ 432904 h 547756"/>
                    <a:gd name="connsiteX64" fmla="*/ 51333 w 172947"/>
                    <a:gd name="connsiteY64" fmla="*/ 430695 h 547756"/>
                    <a:gd name="connsiteX65" fmla="*/ 57959 w 172947"/>
                    <a:gd name="connsiteY65" fmla="*/ 428487 h 547756"/>
                    <a:gd name="connsiteX66" fmla="*/ 71211 w 172947"/>
                    <a:gd name="connsiteY66" fmla="*/ 419652 h 547756"/>
                    <a:gd name="connsiteX67" fmla="*/ 77838 w 172947"/>
                    <a:gd name="connsiteY67" fmla="*/ 424069 h 547756"/>
                    <a:gd name="connsiteX68" fmla="*/ 69003 w 172947"/>
                    <a:gd name="connsiteY68" fmla="*/ 435113 h 547756"/>
                    <a:gd name="connsiteX69" fmla="*/ 57959 w 172947"/>
                    <a:gd name="connsiteY69" fmla="*/ 443947 h 547756"/>
                    <a:gd name="connsiteX70" fmla="*/ 55751 w 172947"/>
                    <a:gd name="connsiteY70" fmla="*/ 450574 h 547756"/>
                    <a:gd name="connsiteX71" fmla="*/ 53542 w 172947"/>
                    <a:gd name="connsiteY71" fmla="*/ 468243 h 547756"/>
                    <a:gd name="connsiteX72" fmla="*/ 49124 w 172947"/>
                    <a:gd name="connsiteY72" fmla="*/ 477078 h 547756"/>
                    <a:gd name="connsiteX73" fmla="*/ 38081 w 172947"/>
                    <a:gd name="connsiteY73" fmla="*/ 494747 h 547756"/>
                    <a:gd name="connsiteX74" fmla="*/ 35872 w 172947"/>
                    <a:gd name="connsiteY74" fmla="*/ 501374 h 547756"/>
                    <a:gd name="connsiteX75" fmla="*/ 33664 w 172947"/>
                    <a:gd name="connsiteY75" fmla="*/ 510208 h 547756"/>
                    <a:gd name="connsiteX76" fmla="*/ 29246 w 172947"/>
                    <a:gd name="connsiteY76" fmla="*/ 516834 h 547756"/>
                    <a:gd name="connsiteX77" fmla="*/ 24829 w 172947"/>
                    <a:gd name="connsiteY77" fmla="*/ 532295 h 547756"/>
                    <a:gd name="connsiteX78" fmla="*/ 27038 w 172947"/>
                    <a:gd name="connsiteY78" fmla="*/ 547756 h 547756"/>
                    <a:gd name="connsiteX79" fmla="*/ 29246 w 172947"/>
                    <a:gd name="connsiteY79" fmla="*/ 538921 h 547756"/>
                    <a:gd name="connsiteX80" fmla="*/ 33664 w 172947"/>
                    <a:gd name="connsiteY80" fmla="*/ 534504 h 547756"/>
                    <a:gd name="connsiteX81" fmla="*/ 35872 w 172947"/>
                    <a:gd name="connsiteY81" fmla="*/ 525669 h 547756"/>
                    <a:gd name="connsiteX82" fmla="*/ 38081 w 172947"/>
                    <a:gd name="connsiteY82" fmla="*/ 519043 h 547756"/>
                    <a:gd name="connsiteX83" fmla="*/ 40290 w 172947"/>
                    <a:gd name="connsiteY83" fmla="*/ 508000 h 547756"/>
                    <a:gd name="connsiteX84" fmla="*/ 44707 w 172947"/>
                    <a:gd name="connsiteY84" fmla="*/ 503582 h 547756"/>
                    <a:gd name="connsiteX85" fmla="*/ 49124 w 172947"/>
                    <a:gd name="connsiteY85" fmla="*/ 490330 h 547756"/>
                    <a:gd name="connsiteX86" fmla="*/ 60168 w 172947"/>
                    <a:gd name="connsiteY86" fmla="*/ 483704 h 547756"/>
                    <a:gd name="connsiteX87" fmla="*/ 66794 w 172947"/>
                    <a:gd name="connsiteY87" fmla="*/ 479287 h 547756"/>
                    <a:gd name="connsiteX88" fmla="*/ 82255 w 172947"/>
                    <a:gd name="connsiteY88" fmla="*/ 474869 h 547756"/>
                    <a:gd name="connsiteX89" fmla="*/ 91090 w 172947"/>
                    <a:gd name="connsiteY89" fmla="*/ 477078 h 547756"/>
                    <a:gd name="connsiteX90" fmla="*/ 104342 w 172947"/>
                    <a:gd name="connsiteY90" fmla="*/ 468243 h 547756"/>
                    <a:gd name="connsiteX91" fmla="*/ 106551 w 172947"/>
                    <a:gd name="connsiteY91" fmla="*/ 461617 h 547756"/>
                    <a:gd name="connsiteX92" fmla="*/ 126429 w 172947"/>
                    <a:gd name="connsiteY92" fmla="*/ 470452 h 547756"/>
                    <a:gd name="connsiteX93" fmla="*/ 144098 w 172947"/>
                    <a:gd name="connsiteY93" fmla="*/ 474869 h 547756"/>
                    <a:gd name="connsiteX94" fmla="*/ 148516 w 172947"/>
                    <a:gd name="connsiteY94" fmla="*/ 479287 h 547756"/>
                    <a:gd name="connsiteX95" fmla="*/ 170603 w 172947"/>
                    <a:gd name="connsiteY95" fmla="*/ 483704 h 547756"/>
                    <a:gd name="connsiteX96" fmla="*/ 159559 w 172947"/>
                    <a:gd name="connsiteY96" fmla="*/ 472661 h 547756"/>
                    <a:gd name="connsiteX97" fmla="*/ 155142 w 172947"/>
                    <a:gd name="connsiteY97" fmla="*/ 466034 h 547756"/>
                    <a:gd name="connsiteX98" fmla="*/ 146307 w 172947"/>
                    <a:gd name="connsiteY98" fmla="*/ 461617 h 547756"/>
                    <a:gd name="connsiteX99" fmla="*/ 139681 w 172947"/>
                    <a:gd name="connsiteY99" fmla="*/ 457200 h 547756"/>
                    <a:gd name="connsiteX100" fmla="*/ 122011 w 172947"/>
                    <a:gd name="connsiteY100" fmla="*/ 450574 h 547756"/>
                    <a:gd name="connsiteX101" fmla="*/ 117594 w 172947"/>
                    <a:gd name="connsiteY101" fmla="*/ 446156 h 547756"/>
                    <a:gd name="connsiteX102" fmla="*/ 113177 w 172947"/>
                    <a:gd name="connsiteY102" fmla="*/ 432904 h 547756"/>
                    <a:gd name="connsiteX103" fmla="*/ 110968 w 172947"/>
                    <a:gd name="connsiteY103" fmla="*/ 388730 h 547756"/>
                    <a:gd name="connsiteX104" fmla="*/ 108759 w 172947"/>
                    <a:gd name="connsiteY104" fmla="*/ 382104 h 547756"/>
                    <a:gd name="connsiteX105" fmla="*/ 119803 w 172947"/>
                    <a:gd name="connsiteY105" fmla="*/ 375478 h 547756"/>
                    <a:gd name="connsiteX106" fmla="*/ 137472 w 172947"/>
                    <a:gd name="connsiteY106" fmla="*/ 382104 h 547756"/>
                    <a:gd name="connsiteX107" fmla="*/ 146307 w 172947"/>
                    <a:gd name="connsiteY107" fmla="*/ 386521 h 547756"/>
                    <a:gd name="connsiteX108" fmla="*/ 152933 w 172947"/>
                    <a:gd name="connsiteY108" fmla="*/ 388730 h 547756"/>
                    <a:gd name="connsiteX109" fmla="*/ 168394 w 172947"/>
                    <a:gd name="connsiteY109" fmla="*/ 395356 h 547756"/>
                    <a:gd name="connsiteX110" fmla="*/ 172811 w 172947"/>
                    <a:gd name="connsiteY110" fmla="*/ 388730 h 547756"/>
                    <a:gd name="connsiteX111" fmla="*/ 166185 w 172947"/>
                    <a:gd name="connsiteY111" fmla="*/ 375478 h 547756"/>
                    <a:gd name="connsiteX112" fmla="*/ 159559 w 172947"/>
                    <a:gd name="connsiteY112" fmla="*/ 371061 h 547756"/>
                    <a:gd name="connsiteX113" fmla="*/ 146307 w 172947"/>
                    <a:gd name="connsiteY113" fmla="*/ 366643 h 547756"/>
                    <a:gd name="connsiteX114" fmla="*/ 135264 w 172947"/>
                    <a:gd name="connsiteY114" fmla="*/ 357808 h 547756"/>
                    <a:gd name="connsiteX115" fmla="*/ 115385 w 172947"/>
                    <a:gd name="connsiteY115" fmla="*/ 348974 h 547756"/>
                    <a:gd name="connsiteX116" fmla="*/ 110968 w 172947"/>
                    <a:gd name="connsiteY116" fmla="*/ 333513 h 547756"/>
                    <a:gd name="connsiteX117" fmla="*/ 113177 w 172947"/>
                    <a:gd name="connsiteY117" fmla="*/ 302591 h 547756"/>
                    <a:gd name="connsiteX118" fmla="*/ 122011 w 172947"/>
                    <a:gd name="connsiteY118" fmla="*/ 291547 h 547756"/>
                    <a:gd name="connsiteX119" fmla="*/ 126429 w 172947"/>
                    <a:gd name="connsiteY119" fmla="*/ 298174 h 547756"/>
                    <a:gd name="connsiteX120" fmla="*/ 141890 w 172947"/>
                    <a:gd name="connsiteY120" fmla="*/ 304800 h 547756"/>
                    <a:gd name="connsiteX121" fmla="*/ 155142 w 172947"/>
                    <a:gd name="connsiteY121" fmla="*/ 302591 h 547756"/>
                    <a:gd name="connsiteX122" fmla="*/ 137472 w 172947"/>
                    <a:gd name="connsiteY122" fmla="*/ 287130 h 547756"/>
                    <a:gd name="connsiteX123" fmla="*/ 133055 w 172947"/>
                    <a:gd name="connsiteY123" fmla="*/ 280504 h 547756"/>
                    <a:gd name="connsiteX124" fmla="*/ 122011 w 172947"/>
                    <a:gd name="connsiteY124" fmla="*/ 269461 h 547756"/>
                    <a:gd name="connsiteX125" fmla="*/ 119803 w 172947"/>
                    <a:gd name="connsiteY125" fmla="*/ 262834 h 547756"/>
                    <a:gd name="connsiteX126" fmla="*/ 135264 w 172947"/>
                    <a:gd name="connsiteY126" fmla="*/ 256208 h 547756"/>
                    <a:gd name="connsiteX127" fmla="*/ 133055 w 172947"/>
                    <a:gd name="connsiteY127" fmla="*/ 247374 h 547756"/>
                    <a:gd name="connsiteX128" fmla="*/ 128638 w 172947"/>
                    <a:gd name="connsiteY128" fmla="*/ 234121 h 547756"/>
                    <a:gd name="connsiteX129" fmla="*/ 130846 w 172947"/>
                    <a:gd name="connsiteY129" fmla="*/ 216452 h 547756"/>
                    <a:gd name="connsiteX130" fmla="*/ 150724 w 172947"/>
                    <a:gd name="connsiteY130" fmla="*/ 218661 h 547756"/>
                    <a:gd name="connsiteX131" fmla="*/ 166185 w 172947"/>
                    <a:gd name="connsiteY131" fmla="*/ 216452 h 547756"/>
                    <a:gd name="connsiteX132" fmla="*/ 163977 w 172947"/>
                    <a:gd name="connsiteY132" fmla="*/ 200991 h 547756"/>
                    <a:gd name="connsiteX133" fmla="*/ 159559 w 172947"/>
                    <a:gd name="connsiteY133" fmla="*/ 196574 h 547756"/>
                    <a:gd name="connsiteX134" fmla="*/ 150724 w 172947"/>
                    <a:gd name="connsiteY134" fmla="*/ 187739 h 547756"/>
                    <a:gd name="connsiteX135" fmla="*/ 137472 w 172947"/>
                    <a:gd name="connsiteY135" fmla="*/ 178904 h 547756"/>
                    <a:gd name="connsiteX136" fmla="*/ 133055 w 172947"/>
                    <a:gd name="connsiteY136" fmla="*/ 163443 h 547756"/>
                    <a:gd name="connsiteX137" fmla="*/ 128638 w 172947"/>
                    <a:gd name="connsiteY137" fmla="*/ 147982 h 547756"/>
                    <a:gd name="connsiteX138" fmla="*/ 130846 w 172947"/>
                    <a:gd name="connsiteY138" fmla="*/ 141356 h 547756"/>
                    <a:gd name="connsiteX139" fmla="*/ 146307 w 172947"/>
                    <a:gd name="connsiteY139" fmla="*/ 128104 h 547756"/>
                    <a:gd name="connsiteX140" fmla="*/ 139681 w 172947"/>
                    <a:gd name="connsiteY140" fmla="*/ 123687 h 547756"/>
                    <a:gd name="connsiteX141" fmla="*/ 135264 w 172947"/>
                    <a:gd name="connsiteY141" fmla="*/ 114852 h 547756"/>
                    <a:gd name="connsiteX142" fmla="*/ 130846 w 172947"/>
                    <a:gd name="connsiteY142" fmla="*/ 110434 h 547756"/>
                    <a:gd name="connsiteX143" fmla="*/ 124220 w 172947"/>
                    <a:gd name="connsiteY143" fmla="*/ 99391 h 547756"/>
                    <a:gd name="connsiteX144" fmla="*/ 119803 w 172947"/>
                    <a:gd name="connsiteY144" fmla="*/ 44174 h 547756"/>
                    <a:gd name="connsiteX145" fmla="*/ 115385 w 172947"/>
                    <a:gd name="connsiteY145" fmla="*/ 35339 h 547756"/>
                    <a:gd name="connsiteX146" fmla="*/ 108759 w 172947"/>
                    <a:gd name="connsiteY146" fmla="*/ 0 h 54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172947" h="547756">
                      <a:moveTo>
                        <a:pt x="108759" y="0"/>
                      </a:moveTo>
                      <a:lnTo>
                        <a:pt x="108759" y="0"/>
                      </a:lnTo>
                      <a:cubicBezTo>
                        <a:pt x="108023" y="9571"/>
                        <a:pt x="107673" y="19179"/>
                        <a:pt x="106551" y="28713"/>
                      </a:cubicBezTo>
                      <a:cubicBezTo>
                        <a:pt x="106196" y="31728"/>
                        <a:pt x="106026" y="35021"/>
                        <a:pt x="104342" y="37547"/>
                      </a:cubicBezTo>
                      <a:cubicBezTo>
                        <a:pt x="102869" y="39756"/>
                        <a:pt x="99731" y="40237"/>
                        <a:pt x="97716" y="41965"/>
                      </a:cubicBezTo>
                      <a:cubicBezTo>
                        <a:pt x="94554" y="44676"/>
                        <a:pt x="88881" y="50800"/>
                        <a:pt x="88881" y="50800"/>
                      </a:cubicBezTo>
                      <a:cubicBezTo>
                        <a:pt x="85152" y="61986"/>
                        <a:pt x="86061" y="55967"/>
                        <a:pt x="88881" y="72887"/>
                      </a:cubicBezTo>
                      <a:cubicBezTo>
                        <a:pt x="89498" y="76590"/>
                        <a:pt x="88436" y="81276"/>
                        <a:pt x="91090" y="83930"/>
                      </a:cubicBezTo>
                      <a:cubicBezTo>
                        <a:pt x="93744" y="86584"/>
                        <a:pt x="98452" y="85403"/>
                        <a:pt x="102133" y="86139"/>
                      </a:cubicBezTo>
                      <a:cubicBezTo>
                        <a:pt x="100337" y="91527"/>
                        <a:pt x="99788" y="95110"/>
                        <a:pt x="95507" y="99391"/>
                      </a:cubicBezTo>
                      <a:cubicBezTo>
                        <a:pt x="93630" y="101268"/>
                        <a:pt x="91090" y="102336"/>
                        <a:pt x="88881" y="103808"/>
                      </a:cubicBezTo>
                      <a:cubicBezTo>
                        <a:pt x="87409" y="106017"/>
                        <a:pt x="85651" y="108060"/>
                        <a:pt x="84464" y="110434"/>
                      </a:cubicBezTo>
                      <a:cubicBezTo>
                        <a:pt x="75320" y="128723"/>
                        <a:pt x="90495" y="104700"/>
                        <a:pt x="77838" y="123687"/>
                      </a:cubicBezTo>
                      <a:cubicBezTo>
                        <a:pt x="77102" y="126632"/>
                        <a:pt x="74502" y="129703"/>
                        <a:pt x="75629" y="132521"/>
                      </a:cubicBezTo>
                      <a:cubicBezTo>
                        <a:pt x="76494" y="134683"/>
                        <a:pt x="79945" y="134441"/>
                        <a:pt x="82255" y="134730"/>
                      </a:cubicBezTo>
                      <a:cubicBezTo>
                        <a:pt x="91780" y="135921"/>
                        <a:pt x="101397" y="136203"/>
                        <a:pt x="110968" y="136939"/>
                      </a:cubicBezTo>
                      <a:cubicBezTo>
                        <a:pt x="98291" y="155957"/>
                        <a:pt x="115809" y="127855"/>
                        <a:pt x="104342" y="154608"/>
                      </a:cubicBezTo>
                      <a:cubicBezTo>
                        <a:pt x="102950" y="157855"/>
                        <a:pt x="95408" y="161755"/>
                        <a:pt x="93298" y="163443"/>
                      </a:cubicBezTo>
                      <a:cubicBezTo>
                        <a:pt x="84635" y="170374"/>
                        <a:pt x="93763" y="166234"/>
                        <a:pt x="82255" y="170069"/>
                      </a:cubicBezTo>
                      <a:cubicBezTo>
                        <a:pt x="83727" y="173750"/>
                        <a:pt x="84134" y="178067"/>
                        <a:pt x="86672" y="181113"/>
                      </a:cubicBezTo>
                      <a:cubicBezTo>
                        <a:pt x="88162" y="182901"/>
                        <a:pt x="91059" y="182681"/>
                        <a:pt x="93298" y="183321"/>
                      </a:cubicBezTo>
                      <a:cubicBezTo>
                        <a:pt x="96217" y="184155"/>
                        <a:pt x="99188" y="184794"/>
                        <a:pt x="102133" y="185530"/>
                      </a:cubicBezTo>
                      <a:cubicBezTo>
                        <a:pt x="103606" y="187002"/>
                        <a:pt x="106209" y="187893"/>
                        <a:pt x="106551" y="189947"/>
                      </a:cubicBezTo>
                      <a:cubicBezTo>
                        <a:pt x="107050" y="192941"/>
                        <a:pt x="105176" y="195863"/>
                        <a:pt x="104342" y="198782"/>
                      </a:cubicBezTo>
                      <a:cubicBezTo>
                        <a:pt x="100640" y="211736"/>
                        <a:pt x="104169" y="199127"/>
                        <a:pt x="97716" y="212034"/>
                      </a:cubicBezTo>
                      <a:cubicBezTo>
                        <a:pt x="96675" y="214117"/>
                        <a:pt x="97153" y="217015"/>
                        <a:pt x="95507" y="218661"/>
                      </a:cubicBezTo>
                      <a:cubicBezTo>
                        <a:pt x="93861" y="220307"/>
                        <a:pt x="91090" y="220133"/>
                        <a:pt x="88881" y="220869"/>
                      </a:cubicBezTo>
                      <a:cubicBezTo>
                        <a:pt x="70005" y="239749"/>
                        <a:pt x="100764" y="210301"/>
                        <a:pt x="77838" y="227495"/>
                      </a:cubicBezTo>
                      <a:cubicBezTo>
                        <a:pt x="73673" y="230619"/>
                        <a:pt x="70475" y="234858"/>
                        <a:pt x="66794" y="238539"/>
                      </a:cubicBezTo>
                      <a:cubicBezTo>
                        <a:pt x="58291" y="247042"/>
                        <a:pt x="61901" y="242566"/>
                        <a:pt x="55751" y="251791"/>
                      </a:cubicBezTo>
                      <a:cubicBezTo>
                        <a:pt x="59432" y="253263"/>
                        <a:pt x="62829" y="256208"/>
                        <a:pt x="66794" y="256208"/>
                      </a:cubicBezTo>
                      <a:cubicBezTo>
                        <a:pt x="70087" y="256208"/>
                        <a:pt x="72546" y="252947"/>
                        <a:pt x="75629" y="251791"/>
                      </a:cubicBezTo>
                      <a:cubicBezTo>
                        <a:pt x="78471" y="250725"/>
                        <a:pt x="81545" y="250416"/>
                        <a:pt x="84464" y="249582"/>
                      </a:cubicBezTo>
                      <a:cubicBezTo>
                        <a:pt x="86703" y="248942"/>
                        <a:pt x="88881" y="248110"/>
                        <a:pt x="91090" y="247374"/>
                      </a:cubicBezTo>
                      <a:cubicBezTo>
                        <a:pt x="97716" y="248110"/>
                        <a:pt x="106254" y="244868"/>
                        <a:pt x="110968" y="249582"/>
                      </a:cubicBezTo>
                      <a:lnTo>
                        <a:pt x="102133" y="258417"/>
                      </a:lnTo>
                      <a:cubicBezTo>
                        <a:pt x="101397" y="260626"/>
                        <a:pt x="101122" y="263047"/>
                        <a:pt x="99924" y="265043"/>
                      </a:cubicBezTo>
                      <a:cubicBezTo>
                        <a:pt x="98008" y="268237"/>
                        <a:pt x="88151" y="274978"/>
                        <a:pt x="86672" y="276087"/>
                      </a:cubicBezTo>
                      <a:cubicBezTo>
                        <a:pt x="85200" y="278296"/>
                        <a:pt x="83572" y="280408"/>
                        <a:pt x="82255" y="282713"/>
                      </a:cubicBezTo>
                      <a:cubicBezTo>
                        <a:pt x="80622" y="285571"/>
                        <a:pt x="79664" y="288808"/>
                        <a:pt x="77838" y="291547"/>
                      </a:cubicBezTo>
                      <a:cubicBezTo>
                        <a:pt x="76683" y="293280"/>
                        <a:pt x="74893" y="294492"/>
                        <a:pt x="73420" y="295965"/>
                      </a:cubicBezTo>
                      <a:cubicBezTo>
                        <a:pt x="66548" y="316577"/>
                        <a:pt x="72929" y="290076"/>
                        <a:pt x="77838" y="304800"/>
                      </a:cubicBezTo>
                      <a:cubicBezTo>
                        <a:pt x="78497" y="306776"/>
                        <a:pt x="75354" y="308444"/>
                        <a:pt x="73420" y="309217"/>
                      </a:cubicBezTo>
                      <a:cubicBezTo>
                        <a:pt x="67783" y="311472"/>
                        <a:pt x="61641" y="312162"/>
                        <a:pt x="55751" y="313634"/>
                      </a:cubicBezTo>
                      <a:cubicBezTo>
                        <a:pt x="53492" y="314199"/>
                        <a:pt x="51363" y="315203"/>
                        <a:pt x="49124" y="315843"/>
                      </a:cubicBezTo>
                      <a:cubicBezTo>
                        <a:pt x="46205" y="316677"/>
                        <a:pt x="43235" y="317316"/>
                        <a:pt x="40290" y="318052"/>
                      </a:cubicBezTo>
                      <a:cubicBezTo>
                        <a:pt x="43235" y="319524"/>
                        <a:pt x="45836" y="322296"/>
                        <a:pt x="49124" y="322469"/>
                      </a:cubicBezTo>
                      <a:cubicBezTo>
                        <a:pt x="71033" y="323622"/>
                        <a:pt x="75426" y="321968"/>
                        <a:pt x="91090" y="318052"/>
                      </a:cubicBezTo>
                      <a:cubicBezTo>
                        <a:pt x="89127" y="323939"/>
                        <a:pt x="88101" y="328057"/>
                        <a:pt x="84464" y="333513"/>
                      </a:cubicBezTo>
                      <a:cubicBezTo>
                        <a:pt x="83309" y="335246"/>
                        <a:pt x="81519" y="336458"/>
                        <a:pt x="80046" y="337930"/>
                      </a:cubicBezTo>
                      <a:cubicBezTo>
                        <a:pt x="78574" y="342347"/>
                        <a:pt x="76758" y="346665"/>
                        <a:pt x="75629" y="351182"/>
                      </a:cubicBezTo>
                      <a:cubicBezTo>
                        <a:pt x="74893" y="354127"/>
                        <a:pt x="74616" y="357227"/>
                        <a:pt x="73420" y="360017"/>
                      </a:cubicBezTo>
                      <a:cubicBezTo>
                        <a:pt x="70529" y="366763"/>
                        <a:pt x="68776" y="366032"/>
                        <a:pt x="64585" y="371061"/>
                      </a:cubicBezTo>
                      <a:cubicBezTo>
                        <a:pt x="62228" y="373889"/>
                        <a:pt x="60787" y="377539"/>
                        <a:pt x="57959" y="379895"/>
                      </a:cubicBezTo>
                      <a:cubicBezTo>
                        <a:pt x="56170" y="381385"/>
                        <a:pt x="53368" y="380973"/>
                        <a:pt x="51333" y="382104"/>
                      </a:cubicBezTo>
                      <a:cubicBezTo>
                        <a:pt x="44343" y="385987"/>
                        <a:pt x="35862" y="392603"/>
                        <a:pt x="29246" y="397565"/>
                      </a:cubicBezTo>
                      <a:cubicBezTo>
                        <a:pt x="27774" y="399774"/>
                        <a:pt x="26016" y="401817"/>
                        <a:pt x="24829" y="404191"/>
                      </a:cubicBezTo>
                      <a:cubicBezTo>
                        <a:pt x="23788" y="406273"/>
                        <a:pt x="24074" y="408999"/>
                        <a:pt x="22620" y="410817"/>
                      </a:cubicBezTo>
                      <a:cubicBezTo>
                        <a:pt x="20962" y="412890"/>
                        <a:pt x="18033" y="413535"/>
                        <a:pt x="15994" y="415234"/>
                      </a:cubicBezTo>
                      <a:cubicBezTo>
                        <a:pt x="-1012" y="429406"/>
                        <a:pt x="19192" y="415312"/>
                        <a:pt x="2742" y="426278"/>
                      </a:cubicBezTo>
                      <a:cubicBezTo>
                        <a:pt x="1789" y="429137"/>
                        <a:pt x="-2921" y="439312"/>
                        <a:pt x="2742" y="441739"/>
                      </a:cubicBezTo>
                      <a:cubicBezTo>
                        <a:pt x="6858" y="443503"/>
                        <a:pt x="11615" y="440468"/>
                        <a:pt x="15994" y="439530"/>
                      </a:cubicBezTo>
                      <a:cubicBezTo>
                        <a:pt x="21930" y="438258"/>
                        <a:pt x="27774" y="436585"/>
                        <a:pt x="33664" y="435113"/>
                      </a:cubicBezTo>
                      <a:lnTo>
                        <a:pt x="42498" y="432904"/>
                      </a:lnTo>
                      <a:cubicBezTo>
                        <a:pt x="45443" y="432168"/>
                        <a:pt x="48453" y="431655"/>
                        <a:pt x="51333" y="430695"/>
                      </a:cubicBezTo>
                      <a:lnTo>
                        <a:pt x="57959" y="428487"/>
                      </a:lnTo>
                      <a:cubicBezTo>
                        <a:pt x="61674" y="422915"/>
                        <a:pt x="62531" y="418412"/>
                        <a:pt x="71211" y="419652"/>
                      </a:cubicBezTo>
                      <a:cubicBezTo>
                        <a:pt x="73839" y="420027"/>
                        <a:pt x="75629" y="422597"/>
                        <a:pt x="77838" y="424069"/>
                      </a:cubicBezTo>
                      <a:cubicBezTo>
                        <a:pt x="64637" y="432870"/>
                        <a:pt x="76117" y="423257"/>
                        <a:pt x="69003" y="435113"/>
                      </a:cubicBezTo>
                      <a:cubicBezTo>
                        <a:pt x="66906" y="438608"/>
                        <a:pt x="60967" y="441942"/>
                        <a:pt x="57959" y="443947"/>
                      </a:cubicBezTo>
                      <a:cubicBezTo>
                        <a:pt x="57223" y="446156"/>
                        <a:pt x="56167" y="448283"/>
                        <a:pt x="55751" y="450574"/>
                      </a:cubicBezTo>
                      <a:cubicBezTo>
                        <a:pt x="54689" y="456414"/>
                        <a:pt x="54982" y="462485"/>
                        <a:pt x="53542" y="468243"/>
                      </a:cubicBezTo>
                      <a:cubicBezTo>
                        <a:pt x="52743" y="471437"/>
                        <a:pt x="50783" y="474234"/>
                        <a:pt x="49124" y="477078"/>
                      </a:cubicBezTo>
                      <a:cubicBezTo>
                        <a:pt x="45624" y="483077"/>
                        <a:pt x="40277" y="488158"/>
                        <a:pt x="38081" y="494747"/>
                      </a:cubicBezTo>
                      <a:cubicBezTo>
                        <a:pt x="37345" y="496956"/>
                        <a:pt x="36512" y="499135"/>
                        <a:pt x="35872" y="501374"/>
                      </a:cubicBezTo>
                      <a:cubicBezTo>
                        <a:pt x="35038" y="504292"/>
                        <a:pt x="34860" y="507418"/>
                        <a:pt x="33664" y="510208"/>
                      </a:cubicBezTo>
                      <a:cubicBezTo>
                        <a:pt x="32618" y="512648"/>
                        <a:pt x="30719" y="514625"/>
                        <a:pt x="29246" y="516834"/>
                      </a:cubicBezTo>
                      <a:cubicBezTo>
                        <a:pt x="28206" y="519954"/>
                        <a:pt x="24829" y="529527"/>
                        <a:pt x="24829" y="532295"/>
                      </a:cubicBezTo>
                      <a:cubicBezTo>
                        <a:pt x="24829" y="537501"/>
                        <a:pt x="26302" y="542602"/>
                        <a:pt x="27038" y="547756"/>
                      </a:cubicBezTo>
                      <a:cubicBezTo>
                        <a:pt x="27774" y="544811"/>
                        <a:pt x="27888" y="541636"/>
                        <a:pt x="29246" y="538921"/>
                      </a:cubicBezTo>
                      <a:cubicBezTo>
                        <a:pt x="30177" y="537058"/>
                        <a:pt x="32733" y="536367"/>
                        <a:pt x="33664" y="534504"/>
                      </a:cubicBezTo>
                      <a:cubicBezTo>
                        <a:pt x="35022" y="531789"/>
                        <a:pt x="35038" y="528588"/>
                        <a:pt x="35872" y="525669"/>
                      </a:cubicBezTo>
                      <a:cubicBezTo>
                        <a:pt x="36512" y="523430"/>
                        <a:pt x="37516" y="521302"/>
                        <a:pt x="38081" y="519043"/>
                      </a:cubicBezTo>
                      <a:cubicBezTo>
                        <a:pt x="38992" y="515401"/>
                        <a:pt x="38811" y="511450"/>
                        <a:pt x="40290" y="508000"/>
                      </a:cubicBezTo>
                      <a:cubicBezTo>
                        <a:pt x="41110" y="506086"/>
                        <a:pt x="43235" y="505055"/>
                        <a:pt x="44707" y="503582"/>
                      </a:cubicBezTo>
                      <a:lnTo>
                        <a:pt x="49124" y="490330"/>
                      </a:lnTo>
                      <a:cubicBezTo>
                        <a:pt x="50849" y="485155"/>
                        <a:pt x="56418" y="485579"/>
                        <a:pt x="60168" y="483704"/>
                      </a:cubicBezTo>
                      <a:cubicBezTo>
                        <a:pt x="62542" y="482517"/>
                        <a:pt x="64420" y="480474"/>
                        <a:pt x="66794" y="479287"/>
                      </a:cubicBezTo>
                      <a:cubicBezTo>
                        <a:pt x="69964" y="477702"/>
                        <a:pt x="79423" y="475577"/>
                        <a:pt x="82255" y="474869"/>
                      </a:cubicBezTo>
                      <a:cubicBezTo>
                        <a:pt x="85200" y="475605"/>
                        <a:pt x="88078" y="477454"/>
                        <a:pt x="91090" y="477078"/>
                      </a:cubicBezTo>
                      <a:cubicBezTo>
                        <a:pt x="97202" y="476314"/>
                        <a:pt x="100496" y="472089"/>
                        <a:pt x="104342" y="468243"/>
                      </a:cubicBezTo>
                      <a:cubicBezTo>
                        <a:pt x="105078" y="466034"/>
                        <a:pt x="104389" y="462482"/>
                        <a:pt x="106551" y="461617"/>
                      </a:cubicBezTo>
                      <a:cubicBezTo>
                        <a:pt x="111429" y="459666"/>
                        <a:pt x="124269" y="469621"/>
                        <a:pt x="126429" y="470452"/>
                      </a:cubicBezTo>
                      <a:cubicBezTo>
                        <a:pt x="132095" y="472631"/>
                        <a:pt x="144098" y="474869"/>
                        <a:pt x="144098" y="474869"/>
                      </a:cubicBezTo>
                      <a:cubicBezTo>
                        <a:pt x="145571" y="476342"/>
                        <a:pt x="146653" y="478356"/>
                        <a:pt x="148516" y="479287"/>
                      </a:cubicBezTo>
                      <a:cubicBezTo>
                        <a:pt x="151807" y="480932"/>
                        <a:pt x="168945" y="483428"/>
                        <a:pt x="170603" y="483704"/>
                      </a:cubicBezTo>
                      <a:cubicBezTo>
                        <a:pt x="158816" y="466026"/>
                        <a:pt x="174290" y="487393"/>
                        <a:pt x="159559" y="472661"/>
                      </a:cubicBezTo>
                      <a:cubicBezTo>
                        <a:pt x="157682" y="470784"/>
                        <a:pt x="157181" y="467734"/>
                        <a:pt x="155142" y="466034"/>
                      </a:cubicBezTo>
                      <a:cubicBezTo>
                        <a:pt x="152613" y="463926"/>
                        <a:pt x="149166" y="463250"/>
                        <a:pt x="146307" y="461617"/>
                      </a:cubicBezTo>
                      <a:cubicBezTo>
                        <a:pt x="144002" y="460300"/>
                        <a:pt x="142055" y="458387"/>
                        <a:pt x="139681" y="457200"/>
                      </a:cubicBezTo>
                      <a:cubicBezTo>
                        <a:pt x="134387" y="454553"/>
                        <a:pt x="127753" y="452487"/>
                        <a:pt x="122011" y="450574"/>
                      </a:cubicBezTo>
                      <a:cubicBezTo>
                        <a:pt x="120539" y="449101"/>
                        <a:pt x="118525" y="448019"/>
                        <a:pt x="117594" y="446156"/>
                      </a:cubicBezTo>
                      <a:cubicBezTo>
                        <a:pt x="115512" y="441991"/>
                        <a:pt x="113177" y="432904"/>
                        <a:pt x="113177" y="432904"/>
                      </a:cubicBezTo>
                      <a:cubicBezTo>
                        <a:pt x="112441" y="418179"/>
                        <a:pt x="112245" y="403418"/>
                        <a:pt x="110968" y="388730"/>
                      </a:cubicBezTo>
                      <a:cubicBezTo>
                        <a:pt x="110766" y="386411"/>
                        <a:pt x="108302" y="384387"/>
                        <a:pt x="108759" y="382104"/>
                      </a:cubicBezTo>
                      <a:cubicBezTo>
                        <a:pt x="109625" y="377774"/>
                        <a:pt x="117013" y="376408"/>
                        <a:pt x="119803" y="375478"/>
                      </a:cubicBezTo>
                      <a:cubicBezTo>
                        <a:pt x="144402" y="387776"/>
                        <a:pt x="113414" y="373082"/>
                        <a:pt x="137472" y="382104"/>
                      </a:cubicBezTo>
                      <a:cubicBezTo>
                        <a:pt x="140555" y="383260"/>
                        <a:pt x="143281" y="385224"/>
                        <a:pt x="146307" y="386521"/>
                      </a:cubicBezTo>
                      <a:cubicBezTo>
                        <a:pt x="148447" y="387438"/>
                        <a:pt x="150793" y="387813"/>
                        <a:pt x="152933" y="388730"/>
                      </a:cubicBezTo>
                      <a:cubicBezTo>
                        <a:pt x="172038" y="396918"/>
                        <a:pt x="152855" y="390176"/>
                        <a:pt x="168394" y="395356"/>
                      </a:cubicBezTo>
                      <a:cubicBezTo>
                        <a:pt x="169866" y="393147"/>
                        <a:pt x="172436" y="391358"/>
                        <a:pt x="172811" y="388730"/>
                      </a:cubicBezTo>
                      <a:cubicBezTo>
                        <a:pt x="173679" y="382652"/>
                        <a:pt x="170293" y="378764"/>
                        <a:pt x="166185" y="375478"/>
                      </a:cubicBezTo>
                      <a:cubicBezTo>
                        <a:pt x="164112" y="373820"/>
                        <a:pt x="161985" y="372139"/>
                        <a:pt x="159559" y="371061"/>
                      </a:cubicBezTo>
                      <a:cubicBezTo>
                        <a:pt x="155304" y="369170"/>
                        <a:pt x="150724" y="368116"/>
                        <a:pt x="146307" y="366643"/>
                      </a:cubicBezTo>
                      <a:cubicBezTo>
                        <a:pt x="130580" y="361400"/>
                        <a:pt x="147338" y="363845"/>
                        <a:pt x="135264" y="357808"/>
                      </a:cubicBezTo>
                      <a:cubicBezTo>
                        <a:pt x="103712" y="342032"/>
                        <a:pt x="134881" y="361971"/>
                        <a:pt x="115385" y="348974"/>
                      </a:cubicBezTo>
                      <a:cubicBezTo>
                        <a:pt x="114345" y="345854"/>
                        <a:pt x="110968" y="336281"/>
                        <a:pt x="110968" y="333513"/>
                      </a:cubicBezTo>
                      <a:cubicBezTo>
                        <a:pt x="110968" y="323179"/>
                        <a:pt x="112036" y="312861"/>
                        <a:pt x="113177" y="302591"/>
                      </a:cubicBezTo>
                      <a:cubicBezTo>
                        <a:pt x="114350" y="292030"/>
                        <a:pt x="113732" y="294307"/>
                        <a:pt x="122011" y="291547"/>
                      </a:cubicBezTo>
                      <a:cubicBezTo>
                        <a:pt x="123484" y="293756"/>
                        <a:pt x="124552" y="296297"/>
                        <a:pt x="126429" y="298174"/>
                      </a:cubicBezTo>
                      <a:cubicBezTo>
                        <a:pt x="131513" y="303258"/>
                        <a:pt x="135132" y="303110"/>
                        <a:pt x="141890" y="304800"/>
                      </a:cubicBezTo>
                      <a:lnTo>
                        <a:pt x="155142" y="302591"/>
                      </a:lnTo>
                      <a:cubicBezTo>
                        <a:pt x="155788" y="298714"/>
                        <a:pt x="141513" y="289824"/>
                        <a:pt x="137472" y="287130"/>
                      </a:cubicBezTo>
                      <a:cubicBezTo>
                        <a:pt x="136000" y="284921"/>
                        <a:pt x="134803" y="282502"/>
                        <a:pt x="133055" y="280504"/>
                      </a:cubicBezTo>
                      <a:cubicBezTo>
                        <a:pt x="129627" y="276586"/>
                        <a:pt x="122011" y="269461"/>
                        <a:pt x="122011" y="269461"/>
                      </a:cubicBezTo>
                      <a:cubicBezTo>
                        <a:pt x="121275" y="267252"/>
                        <a:pt x="118938" y="264996"/>
                        <a:pt x="119803" y="262834"/>
                      </a:cubicBezTo>
                      <a:cubicBezTo>
                        <a:pt x="121498" y="258598"/>
                        <a:pt x="132382" y="256929"/>
                        <a:pt x="135264" y="256208"/>
                      </a:cubicBezTo>
                      <a:cubicBezTo>
                        <a:pt x="134528" y="253263"/>
                        <a:pt x="133927" y="250281"/>
                        <a:pt x="133055" y="247374"/>
                      </a:cubicBezTo>
                      <a:cubicBezTo>
                        <a:pt x="131717" y="242914"/>
                        <a:pt x="128638" y="234121"/>
                        <a:pt x="128638" y="234121"/>
                      </a:cubicBezTo>
                      <a:cubicBezTo>
                        <a:pt x="129374" y="228231"/>
                        <a:pt x="125983" y="219856"/>
                        <a:pt x="130846" y="216452"/>
                      </a:cubicBezTo>
                      <a:cubicBezTo>
                        <a:pt x="136308" y="212629"/>
                        <a:pt x="144057" y="218661"/>
                        <a:pt x="150724" y="218661"/>
                      </a:cubicBezTo>
                      <a:cubicBezTo>
                        <a:pt x="155930" y="218661"/>
                        <a:pt x="161031" y="217188"/>
                        <a:pt x="166185" y="216452"/>
                      </a:cubicBezTo>
                      <a:cubicBezTo>
                        <a:pt x="165449" y="211298"/>
                        <a:pt x="165623" y="205930"/>
                        <a:pt x="163977" y="200991"/>
                      </a:cubicBezTo>
                      <a:cubicBezTo>
                        <a:pt x="163318" y="199015"/>
                        <a:pt x="160630" y="198360"/>
                        <a:pt x="159559" y="196574"/>
                      </a:cubicBezTo>
                      <a:cubicBezTo>
                        <a:pt x="153669" y="186756"/>
                        <a:pt x="162506" y="191665"/>
                        <a:pt x="150724" y="187739"/>
                      </a:cubicBezTo>
                      <a:cubicBezTo>
                        <a:pt x="146307" y="184794"/>
                        <a:pt x="139150" y="183941"/>
                        <a:pt x="137472" y="178904"/>
                      </a:cubicBezTo>
                      <a:cubicBezTo>
                        <a:pt x="132171" y="162997"/>
                        <a:pt x="138610" y="182883"/>
                        <a:pt x="133055" y="163443"/>
                      </a:cubicBezTo>
                      <a:cubicBezTo>
                        <a:pt x="126728" y="141302"/>
                        <a:pt x="135528" y="175549"/>
                        <a:pt x="128638" y="147982"/>
                      </a:cubicBezTo>
                      <a:cubicBezTo>
                        <a:pt x="129374" y="145773"/>
                        <a:pt x="128719" y="142302"/>
                        <a:pt x="130846" y="141356"/>
                      </a:cubicBezTo>
                      <a:cubicBezTo>
                        <a:pt x="141228" y="136742"/>
                        <a:pt x="156645" y="146194"/>
                        <a:pt x="146307" y="128104"/>
                      </a:cubicBezTo>
                      <a:cubicBezTo>
                        <a:pt x="144990" y="125799"/>
                        <a:pt x="141890" y="125159"/>
                        <a:pt x="139681" y="123687"/>
                      </a:cubicBezTo>
                      <a:cubicBezTo>
                        <a:pt x="138209" y="120742"/>
                        <a:pt x="137090" y="117592"/>
                        <a:pt x="135264" y="114852"/>
                      </a:cubicBezTo>
                      <a:cubicBezTo>
                        <a:pt x="134109" y="113119"/>
                        <a:pt x="131917" y="112220"/>
                        <a:pt x="130846" y="110434"/>
                      </a:cubicBezTo>
                      <a:cubicBezTo>
                        <a:pt x="122246" y="96100"/>
                        <a:pt x="135413" y="110581"/>
                        <a:pt x="124220" y="99391"/>
                      </a:cubicBezTo>
                      <a:cubicBezTo>
                        <a:pt x="116101" y="75038"/>
                        <a:pt x="127563" y="111427"/>
                        <a:pt x="119803" y="44174"/>
                      </a:cubicBezTo>
                      <a:cubicBezTo>
                        <a:pt x="119426" y="40903"/>
                        <a:pt x="117211" y="38079"/>
                        <a:pt x="115385" y="35339"/>
                      </a:cubicBezTo>
                      <a:cubicBezTo>
                        <a:pt x="110448" y="27933"/>
                        <a:pt x="109863" y="5890"/>
                        <a:pt x="108759"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11" name="Freeform 110">
                <a:extLst>
                  <a:ext uri="{FF2B5EF4-FFF2-40B4-BE49-F238E27FC236}">
                    <a16:creationId xmlns:a16="http://schemas.microsoft.com/office/drawing/2014/main" id="{A82A92DF-5E7E-F77A-CFE7-2E7FE05A4F49}"/>
                  </a:ext>
                </a:extLst>
              </p:cNvPr>
              <p:cNvSpPr/>
              <p:nvPr/>
            </p:nvSpPr>
            <p:spPr>
              <a:xfrm>
                <a:off x="6380853" y="5038035"/>
                <a:ext cx="239123" cy="775341"/>
              </a:xfrm>
              <a:custGeom>
                <a:avLst/>
                <a:gdLst>
                  <a:gd name="connsiteX0" fmla="*/ 132590 w 239123"/>
                  <a:gd name="connsiteY0" fmla="*/ 0 h 775341"/>
                  <a:gd name="connsiteX1" fmla="*/ 132590 w 239123"/>
                  <a:gd name="connsiteY1" fmla="*/ 0 h 775341"/>
                  <a:gd name="connsiteX2" fmla="*/ 130382 w 239123"/>
                  <a:gd name="connsiteY2" fmla="*/ 39756 h 775341"/>
                  <a:gd name="connsiteX3" fmla="*/ 125964 w 239123"/>
                  <a:gd name="connsiteY3" fmla="*/ 53008 h 775341"/>
                  <a:gd name="connsiteX4" fmla="*/ 108295 w 239123"/>
                  <a:gd name="connsiteY4" fmla="*/ 70678 h 775341"/>
                  <a:gd name="connsiteX5" fmla="*/ 103877 w 239123"/>
                  <a:gd name="connsiteY5" fmla="*/ 75095 h 775341"/>
                  <a:gd name="connsiteX6" fmla="*/ 97251 w 239123"/>
                  <a:gd name="connsiteY6" fmla="*/ 88348 h 775341"/>
                  <a:gd name="connsiteX7" fmla="*/ 90625 w 239123"/>
                  <a:gd name="connsiteY7" fmla="*/ 90556 h 775341"/>
                  <a:gd name="connsiteX8" fmla="*/ 88417 w 239123"/>
                  <a:gd name="connsiteY8" fmla="*/ 97182 h 775341"/>
                  <a:gd name="connsiteX9" fmla="*/ 81790 w 239123"/>
                  <a:gd name="connsiteY9" fmla="*/ 108226 h 775341"/>
                  <a:gd name="connsiteX10" fmla="*/ 83999 w 239123"/>
                  <a:gd name="connsiteY10" fmla="*/ 117061 h 775341"/>
                  <a:gd name="connsiteX11" fmla="*/ 88417 w 239123"/>
                  <a:gd name="connsiteY11" fmla="*/ 123687 h 775341"/>
                  <a:gd name="connsiteX12" fmla="*/ 79582 w 239123"/>
                  <a:gd name="connsiteY12" fmla="*/ 136939 h 775341"/>
                  <a:gd name="connsiteX13" fmla="*/ 72956 w 239123"/>
                  <a:gd name="connsiteY13" fmla="*/ 139148 h 775341"/>
                  <a:gd name="connsiteX14" fmla="*/ 68538 w 239123"/>
                  <a:gd name="connsiteY14" fmla="*/ 143565 h 775341"/>
                  <a:gd name="connsiteX15" fmla="*/ 59704 w 239123"/>
                  <a:gd name="connsiteY15" fmla="*/ 156817 h 775341"/>
                  <a:gd name="connsiteX16" fmla="*/ 68538 w 239123"/>
                  <a:gd name="connsiteY16" fmla="*/ 159026 h 775341"/>
                  <a:gd name="connsiteX17" fmla="*/ 75164 w 239123"/>
                  <a:gd name="connsiteY17" fmla="*/ 161235 h 775341"/>
                  <a:gd name="connsiteX18" fmla="*/ 95043 w 239123"/>
                  <a:gd name="connsiteY18" fmla="*/ 159026 h 775341"/>
                  <a:gd name="connsiteX19" fmla="*/ 112712 w 239123"/>
                  <a:gd name="connsiteY19" fmla="*/ 161235 h 775341"/>
                  <a:gd name="connsiteX20" fmla="*/ 114921 w 239123"/>
                  <a:gd name="connsiteY20" fmla="*/ 183322 h 775341"/>
                  <a:gd name="connsiteX21" fmla="*/ 117130 w 239123"/>
                  <a:gd name="connsiteY21" fmla="*/ 189948 h 775341"/>
                  <a:gd name="connsiteX22" fmla="*/ 103877 w 239123"/>
                  <a:gd name="connsiteY22" fmla="*/ 196574 h 775341"/>
                  <a:gd name="connsiteX23" fmla="*/ 88417 w 239123"/>
                  <a:gd name="connsiteY23" fmla="*/ 203200 h 775341"/>
                  <a:gd name="connsiteX24" fmla="*/ 72956 w 239123"/>
                  <a:gd name="connsiteY24" fmla="*/ 216452 h 775341"/>
                  <a:gd name="connsiteX25" fmla="*/ 70747 w 239123"/>
                  <a:gd name="connsiteY25" fmla="*/ 225287 h 775341"/>
                  <a:gd name="connsiteX26" fmla="*/ 66330 w 239123"/>
                  <a:gd name="connsiteY26" fmla="*/ 231913 h 775341"/>
                  <a:gd name="connsiteX27" fmla="*/ 48660 w 239123"/>
                  <a:gd name="connsiteY27" fmla="*/ 247374 h 775341"/>
                  <a:gd name="connsiteX28" fmla="*/ 39825 w 239123"/>
                  <a:gd name="connsiteY28" fmla="*/ 260626 h 775341"/>
                  <a:gd name="connsiteX29" fmla="*/ 35408 w 239123"/>
                  <a:gd name="connsiteY29" fmla="*/ 267252 h 775341"/>
                  <a:gd name="connsiteX30" fmla="*/ 33199 w 239123"/>
                  <a:gd name="connsiteY30" fmla="*/ 273878 h 775341"/>
                  <a:gd name="connsiteX31" fmla="*/ 44243 w 239123"/>
                  <a:gd name="connsiteY31" fmla="*/ 276087 h 775341"/>
                  <a:gd name="connsiteX32" fmla="*/ 57495 w 239123"/>
                  <a:gd name="connsiteY32" fmla="*/ 271669 h 775341"/>
                  <a:gd name="connsiteX33" fmla="*/ 77373 w 239123"/>
                  <a:gd name="connsiteY33" fmla="*/ 260626 h 775341"/>
                  <a:gd name="connsiteX34" fmla="*/ 83999 w 239123"/>
                  <a:gd name="connsiteY34" fmla="*/ 258417 h 775341"/>
                  <a:gd name="connsiteX35" fmla="*/ 108295 w 239123"/>
                  <a:gd name="connsiteY35" fmla="*/ 256208 h 775341"/>
                  <a:gd name="connsiteX36" fmla="*/ 106086 w 239123"/>
                  <a:gd name="connsiteY36" fmla="*/ 269461 h 775341"/>
                  <a:gd name="connsiteX37" fmla="*/ 101669 w 239123"/>
                  <a:gd name="connsiteY37" fmla="*/ 276087 h 775341"/>
                  <a:gd name="connsiteX38" fmla="*/ 92834 w 239123"/>
                  <a:gd name="connsiteY38" fmla="*/ 289339 h 775341"/>
                  <a:gd name="connsiteX39" fmla="*/ 83999 w 239123"/>
                  <a:gd name="connsiteY39" fmla="*/ 315843 h 775341"/>
                  <a:gd name="connsiteX40" fmla="*/ 79582 w 239123"/>
                  <a:gd name="connsiteY40" fmla="*/ 322469 h 775341"/>
                  <a:gd name="connsiteX41" fmla="*/ 81790 w 239123"/>
                  <a:gd name="connsiteY41" fmla="*/ 329095 h 775341"/>
                  <a:gd name="connsiteX42" fmla="*/ 95043 w 239123"/>
                  <a:gd name="connsiteY42" fmla="*/ 331304 h 775341"/>
                  <a:gd name="connsiteX43" fmla="*/ 86208 w 239123"/>
                  <a:gd name="connsiteY43" fmla="*/ 348974 h 775341"/>
                  <a:gd name="connsiteX44" fmla="*/ 77373 w 239123"/>
                  <a:gd name="connsiteY44" fmla="*/ 351182 h 775341"/>
                  <a:gd name="connsiteX45" fmla="*/ 66330 w 239123"/>
                  <a:gd name="connsiteY45" fmla="*/ 360017 h 775341"/>
                  <a:gd name="connsiteX46" fmla="*/ 61912 w 239123"/>
                  <a:gd name="connsiteY46" fmla="*/ 364435 h 775341"/>
                  <a:gd name="connsiteX47" fmla="*/ 48660 w 239123"/>
                  <a:gd name="connsiteY47" fmla="*/ 371061 h 775341"/>
                  <a:gd name="connsiteX48" fmla="*/ 44243 w 239123"/>
                  <a:gd name="connsiteY48" fmla="*/ 384313 h 775341"/>
                  <a:gd name="connsiteX49" fmla="*/ 42034 w 239123"/>
                  <a:gd name="connsiteY49" fmla="*/ 390939 h 775341"/>
                  <a:gd name="connsiteX50" fmla="*/ 53077 w 239123"/>
                  <a:gd name="connsiteY50" fmla="*/ 395356 h 775341"/>
                  <a:gd name="connsiteX51" fmla="*/ 64121 w 239123"/>
                  <a:gd name="connsiteY51" fmla="*/ 393148 h 775341"/>
                  <a:gd name="connsiteX52" fmla="*/ 79582 w 239123"/>
                  <a:gd name="connsiteY52" fmla="*/ 388730 h 775341"/>
                  <a:gd name="connsiteX53" fmla="*/ 103877 w 239123"/>
                  <a:gd name="connsiteY53" fmla="*/ 390939 h 775341"/>
                  <a:gd name="connsiteX54" fmla="*/ 101669 w 239123"/>
                  <a:gd name="connsiteY54" fmla="*/ 410817 h 775341"/>
                  <a:gd name="connsiteX55" fmla="*/ 99460 w 239123"/>
                  <a:gd name="connsiteY55" fmla="*/ 417443 h 775341"/>
                  <a:gd name="connsiteX56" fmla="*/ 97251 w 239123"/>
                  <a:gd name="connsiteY56" fmla="*/ 426278 h 775341"/>
                  <a:gd name="connsiteX57" fmla="*/ 90625 w 239123"/>
                  <a:gd name="connsiteY57" fmla="*/ 428487 h 775341"/>
                  <a:gd name="connsiteX58" fmla="*/ 79582 w 239123"/>
                  <a:gd name="connsiteY58" fmla="*/ 430695 h 775341"/>
                  <a:gd name="connsiteX59" fmla="*/ 75164 w 239123"/>
                  <a:gd name="connsiteY59" fmla="*/ 437322 h 775341"/>
                  <a:gd name="connsiteX60" fmla="*/ 66330 w 239123"/>
                  <a:gd name="connsiteY60" fmla="*/ 439530 h 775341"/>
                  <a:gd name="connsiteX61" fmla="*/ 59704 w 239123"/>
                  <a:gd name="connsiteY61" fmla="*/ 443948 h 775341"/>
                  <a:gd name="connsiteX62" fmla="*/ 48660 w 239123"/>
                  <a:gd name="connsiteY62" fmla="*/ 452782 h 775341"/>
                  <a:gd name="connsiteX63" fmla="*/ 44243 w 239123"/>
                  <a:gd name="connsiteY63" fmla="*/ 457200 h 775341"/>
                  <a:gd name="connsiteX64" fmla="*/ 35408 w 239123"/>
                  <a:gd name="connsiteY64" fmla="*/ 461617 h 775341"/>
                  <a:gd name="connsiteX65" fmla="*/ 26573 w 239123"/>
                  <a:gd name="connsiteY65" fmla="*/ 472661 h 775341"/>
                  <a:gd name="connsiteX66" fmla="*/ 17738 w 239123"/>
                  <a:gd name="connsiteY66" fmla="*/ 477078 h 775341"/>
                  <a:gd name="connsiteX67" fmla="*/ 15530 w 239123"/>
                  <a:gd name="connsiteY67" fmla="*/ 483704 h 775341"/>
                  <a:gd name="connsiteX68" fmla="*/ 8904 w 239123"/>
                  <a:gd name="connsiteY68" fmla="*/ 485913 h 775341"/>
                  <a:gd name="connsiteX69" fmla="*/ 6695 w 239123"/>
                  <a:gd name="connsiteY69" fmla="*/ 499165 h 775341"/>
                  <a:gd name="connsiteX70" fmla="*/ 13321 w 239123"/>
                  <a:gd name="connsiteY70" fmla="*/ 514626 h 775341"/>
                  <a:gd name="connsiteX71" fmla="*/ 22156 w 239123"/>
                  <a:gd name="connsiteY71" fmla="*/ 525669 h 775341"/>
                  <a:gd name="connsiteX72" fmla="*/ 33199 w 239123"/>
                  <a:gd name="connsiteY72" fmla="*/ 521252 h 775341"/>
                  <a:gd name="connsiteX73" fmla="*/ 44243 w 239123"/>
                  <a:gd name="connsiteY73" fmla="*/ 510208 h 775341"/>
                  <a:gd name="connsiteX74" fmla="*/ 70747 w 239123"/>
                  <a:gd name="connsiteY74" fmla="*/ 499165 h 775341"/>
                  <a:gd name="connsiteX75" fmla="*/ 77373 w 239123"/>
                  <a:gd name="connsiteY75" fmla="*/ 494748 h 775341"/>
                  <a:gd name="connsiteX76" fmla="*/ 86208 w 239123"/>
                  <a:gd name="connsiteY76" fmla="*/ 485913 h 775341"/>
                  <a:gd name="connsiteX77" fmla="*/ 90625 w 239123"/>
                  <a:gd name="connsiteY77" fmla="*/ 492539 h 775341"/>
                  <a:gd name="connsiteX78" fmla="*/ 88417 w 239123"/>
                  <a:gd name="connsiteY78" fmla="*/ 505791 h 775341"/>
                  <a:gd name="connsiteX79" fmla="*/ 86208 w 239123"/>
                  <a:gd name="connsiteY79" fmla="*/ 512417 h 775341"/>
                  <a:gd name="connsiteX80" fmla="*/ 79582 w 239123"/>
                  <a:gd name="connsiteY80" fmla="*/ 514626 h 775341"/>
                  <a:gd name="connsiteX81" fmla="*/ 61912 w 239123"/>
                  <a:gd name="connsiteY81" fmla="*/ 519043 h 775341"/>
                  <a:gd name="connsiteX82" fmla="*/ 57495 w 239123"/>
                  <a:gd name="connsiteY82" fmla="*/ 523461 h 775341"/>
                  <a:gd name="connsiteX83" fmla="*/ 50869 w 239123"/>
                  <a:gd name="connsiteY83" fmla="*/ 527878 h 775341"/>
                  <a:gd name="connsiteX84" fmla="*/ 53077 w 239123"/>
                  <a:gd name="connsiteY84" fmla="*/ 549965 h 775341"/>
                  <a:gd name="connsiteX85" fmla="*/ 86208 w 239123"/>
                  <a:gd name="connsiteY85" fmla="*/ 556591 h 775341"/>
                  <a:gd name="connsiteX86" fmla="*/ 81790 w 239123"/>
                  <a:gd name="connsiteY86" fmla="*/ 569843 h 775341"/>
                  <a:gd name="connsiteX87" fmla="*/ 75164 w 239123"/>
                  <a:gd name="connsiteY87" fmla="*/ 600765 h 775341"/>
                  <a:gd name="connsiteX88" fmla="*/ 61912 w 239123"/>
                  <a:gd name="connsiteY88" fmla="*/ 622852 h 775341"/>
                  <a:gd name="connsiteX89" fmla="*/ 55286 w 239123"/>
                  <a:gd name="connsiteY89" fmla="*/ 627269 h 775341"/>
                  <a:gd name="connsiteX90" fmla="*/ 46451 w 239123"/>
                  <a:gd name="connsiteY90" fmla="*/ 638313 h 775341"/>
                  <a:gd name="connsiteX91" fmla="*/ 39825 w 239123"/>
                  <a:gd name="connsiteY91" fmla="*/ 642730 h 775341"/>
                  <a:gd name="connsiteX92" fmla="*/ 30990 w 239123"/>
                  <a:gd name="connsiteY92" fmla="*/ 651565 h 775341"/>
                  <a:gd name="connsiteX93" fmla="*/ 26573 w 239123"/>
                  <a:gd name="connsiteY93" fmla="*/ 658191 h 775341"/>
                  <a:gd name="connsiteX94" fmla="*/ 19947 w 239123"/>
                  <a:gd name="connsiteY94" fmla="*/ 662608 h 775341"/>
                  <a:gd name="connsiteX95" fmla="*/ 6695 w 239123"/>
                  <a:gd name="connsiteY95" fmla="*/ 675861 h 775341"/>
                  <a:gd name="connsiteX96" fmla="*/ 2277 w 239123"/>
                  <a:gd name="connsiteY96" fmla="*/ 680278 h 775341"/>
                  <a:gd name="connsiteX97" fmla="*/ 69 w 239123"/>
                  <a:gd name="connsiteY97" fmla="*/ 686904 h 775341"/>
                  <a:gd name="connsiteX98" fmla="*/ 11112 w 239123"/>
                  <a:gd name="connsiteY98" fmla="*/ 693530 h 775341"/>
                  <a:gd name="connsiteX99" fmla="*/ 28782 w 239123"/>
                  <a:gd name="connsiteY99" fmla="*/ 691322 h 775341"/>
                  <a:gd name="connsiteX100" fmla="*/ 44243 w 239123"/>
                  <a:gd name="connsiteY100" fmla="*/ 680278 h 775341"/>
                  <a:gd name="connsiteX101" fmla="*/ 57495 w 239123"/>
                  <a:gd name="connsiteY101" fmla="*/ 678069 h 775341"/>
                  <a:gd name="connsiteX102" fmla="*/ 70747 w 239123"/>
                  <a:gd name="connsiteY102" fmla="*/ 673652 h 775341"/>
                  <a:gd name="connsiteX103" fmla="*/ 77373 w 239123"/>
                  <a:gd name="connsiteY103" fmla="*/ 667026 h 775341"/>
                  <a:gd name="connsiteX104" fmla="*/ 90625 w 239123"/>
                  <a:gd name="connsiteY104" fmla="*/ 662608 h 775341"/>
                  <a:gd name="connsiteX105" fmla="*/ 99460 w 239123"/>
                  <a:gd name="connsiteY105" fmla="*/ 667026 h 775341"/>
                  <a:gd name="connsiteX106" fmla="*/ 90625 w 239123"/>
                  <a:gd name="connsiteY106" fmla="*/ 686904 h 775341"/>
                  <a:gd name="connsiteX107" fmla="*/ 86208 w 239123"/>
                  <a:gd name="connsiteY107" fmla="*/ 691322 h 775341"/>
                  <a:gd name="connsiteX108" fmla="*/ 79582 w 239123"/>
                  <a:gd name="connsiteY108" fmla="*/ 693530 h 775341"/>
                  <a:gd name="connsiteX109" fmla="*/ 68538 w 239123"/>
                  <a:gd name="connsiteY109" fmla="*/ 704574 h 775341"/>
                  <a:gd name="connsiteX110" fmla="*/ 61912 w 239123"/>
                  <a:gd name="connsiteY110" fmla="*/ 711200 h 775341"/>
                  <a:gd name="connsiteX111" fmla="*/ 48660 w 239123"/>
                  <a:gd name="connsiteY111" fmla="*/ 726661 h 775341"/>
                  <a:gd name="connsiteX112" fmla="*/ 42034 w 239123"/>
                  <a:gd name="connsiteY112" fmla="*/ 733287 h 775341"/>
                  <a:gd name="connsiteX113" fmla="*/ 30990 w 239123"/>
                  <a:gd name="connsiteY113" fmla="*/ 737704 h 775341"/>
                  <a:gd name="connsiteX114" fmla="*/ 24364 w 239123"/>
                  <a:gd name="connsiteY114" fmla="*/ 768626 h 775341"/>
                  <a:gd name="connsiteX115" fmla="*/ 26573 w 239123"/>
                  <a:gd name="connsiteY115" fmla="*/ 775252 h 775341"/>
                  <a:gd name="connsiteX116" fmla="*/ 33199 w 239123"/>
                  <a:gd name="connsiteY116" fmla="*/ 770835 h 775341"/>
                  <a:gd name="connsiteX117" fmla="*/ 35408 w 239123"/>
                  <a:gd name="connsiteY117" fmla="*/ 764208 h 775341"/>
                  <a:gd name="connsiteX118" fmla="*/ 44243 w 239123"/>
                  <a:gd name="connsiteY118" fmla="*/ 753165 h 775341"/>
                  <a:gd name="connsiteX119" fmla="*/ 46451 w 239123"/>
                  <a:gd name="connsiteY119" fmla="*/ 744330 h 775341"/>
                  <a:gd name="connsiteX120" fmla="*/ 57495 w 239123"/>
                  <a:gd name="connsiteY120" fmla="*/ 728869 h 775341"/>
                  <a:gd name="connsiteX121" fmla="*/ 68538 w 239123"/>
                  <a:gd name="connsiteY121" fmla="*/ 722243 h 775341"/>
                  <a:gd name="connsiteX122" fmla="*/ 83999 w 239123"/>
                  <a:gd name="connsiteY122" fmla="*/ 708991 h 775341"/>
                  <a:gd name="connsiteX123" fmla="*/ 90625 w 239123"/>
                  <a:gd name="connsiteY123" fmla="*/ 706782 h 775341"/>
                  <a:gd name="connsiteX124" fmla="*/ 95043 w 239123"/>
                  <a:gd name="connsiteY124" fmla="*/ 702365 h 775341"/>
                  <a:gd name="connsiteX125" fmla="*/ 110504 w 239123"/>
                  <a:gd name="connsiteY125" fmla="*/ 700156 h 775341"/>
                  <a:gd name="connsiteX126" fmla="*/ 108295 w 239123"/>
                  <a:gd name="connsiteY126" fmla="*/ 673652 h 775341"/>
                  <a:gd name="connsiteX127" fmla="*/ 103877 w 239123"/>
                  <a:gd name="connsiteY127" fmla="*/ 660400 h 775341"/>
                  <a:gd name="connsiteX128" fmla="*/ 101669 w 239123"/>
                  <a:gd name="connsiteY128" fmla="*/ 653774 h 775341"/>
                  <a:gd name="connsiteX129" fmla="*/ 103877 w 239123"/>
                  <a:gd name="connsiteY129" fmla="*/ 640522 h 775341"/>
                  <a:gd name="connsiteX130" fmla="*/ 114921 w 239123"/>
                  <a:gd name="connsiteY130" fmla="*/ 629478 h 775341"/>
                  <a:gd name="connsiteX131" fmla="*/ 121547 w 239123"/>
                  <a:gd name="connsiteY131" fmla="*/ 627269 h 775341"/>
                  <a:gd name="connsiteX132" fmla="*/ 132590 w 239123"/>
                  <a:gd name="connsiteY132" fmla="*/ 636104 h 775341"/>
                  <a:gd name="connsiteX133" fmla="*/ 137008 w 239123"/>
                  <a:gd name="connsiteY133" fmla="*/ 640522 h 775341"/>
                  <a:gd name="connsiteX134" fmla="*/ 150260 w 239123"/>
                  <a:gd name="connsiteY134" fmla="*/ 649356 h 775341"/>
                  <a:gd name="connsiteX135" fmla="*/ 150260 w 239123"/>
                  <a:gd name="connsiteY135" fmla="*/ 629478 h 775341"/>
                  <a:gd name="connsiteX136" fmla="*/ 148051 w 239123"/>
                  <a:gd name="connsiteY136" fmla="*/ 622852 h 775341"/>
                  <a:gd name="connsiteX137" fmla="*/ 141425 w 239123"/>
                  <a:gd name="connsiteY137" fmla="*/ 618435 h 775341"/>
                  <a:gd name="connsiteX138" fmla="*/ 132590 w 239123"/>
                  <a:gd name="connsiteY138" fmla="*/ 609600 h 775341"/>
                  <a:gd name="connsiteX139" fmla="*/ 128173 w 239123"/>
                  <a:gd name="connsiteY139" fmla="*/ 605182 h 775341"/>
                  <a:gd name="connsiteX140" fmla="*/ 119338 w 239123"/>
                  <a:gd name="connsiteY140" fmla="*/ 587513 h 775341"/>
                  <a:gd name="connsiteX141" fmla="*/ 117130 w 239123"/>
                  <a:gd name="connsiteY141" fmla="*/ 580887 h 775341"/>
                  <a:gd name="connsiteX142" fmla="*/ 121547 w 239123"/>
                  <a:gd name="connsiteY142" fmla="*/ 541130 h 775341"/>
                  <a:gd name="connsiteX143" fmla="*/ 152469 w 239123"/>
                  <a:gd name="connsiteY143" fmla="*/ 530087 h 775341"/>
                  <a:gd name="connsiteX144" fmla="*/ 143634 w 239123"/>
                  <a:gd name="connsiteY144" fmla="*/ 519043 h 775341"/>
                  <a:gd name="connsiteX145" fmla="*/ 137008 w 239123"/>
                  <a:gd name="connsiteY145" fmla="*/ 516835 h 775341"/>
                  <a:gd name="connsiteX146" fmla="*/ 125964 w 239123"/>
                  <a:gd name="connsiteY146" fmla="*/ 508000 h 775341"/>
                  <a:gd name="connsiteX147" fmla="*/ 121547 w 239123"/>
                  <a:gd name="connsiteY147" fmla="*/ 503582 h 775341"/>
                  <a:gd name="connsiteX148" fmla="*/ 119338 w 239123"/>
                  <a:gd name="connsiteY148" fmla="*/ 496956 h 775341"/>
                  <a:gd name="connsiteX149" fmla="*/ 123756 w 239123"/>
                  <a:gd name="connsiteY149" fmla="*/ 481495 h 775341"/>
                  <a:gd name="connsiteX150" fmla="*/ 128173 w 239123"/>
                  <a:gd name="connsiteY150" fmla="*/ 474869 h 775341"/>
                  <a:gd name="connsiteX151" fmla="*/ 132590 w 239123"/>
                  <a:gd name="connsiteY151" fmla="*/ 461617 h 775341"/>
                  <a:gd name="connsiteX152" fmla="*/ 150260 w 239123"/>
                  <a:gd name="connsiteY152" fmla="*/ 474869 h 775341"/>
                  <a:gd name="connsiteX153" fmla="*/ 163512 w 239123"/>
                  <a:gd name="connsiteY153" fmla="*/ 479287 h 775341"/>
                  <a:gd name="connsiteX154" fmla="*/ 178973 w 239123"/>
                  <a:gd name="connsiteY154" fmla="*/ 483704 h 775341"/>
                  <a:gd name="connsiteX155" fmla="*/ 203269 w 239123"/>
                  <a:gd name="connsiteY155" fmla="*/ 485913 h 775341"/>
                  <a:gd name="connsiteX156" fmla="*/ 238608 w 239123"/>
                  <a:gd name="connsiteY156" fmla="*/ 492539 h 775341"/>
                  <a:gd name="connsiteX157" fmla="*/ 234190 w 239123"/>
                  <a:gd name="connsiteY157" fmla="*/ 488122 h 775341"/>
                  <a:gd name="connsiteX158" fmla="*/ 227564 w 239123"/>
                  <a:gd name="connsiteY158" fmla="*/ 485913 h 775341"/>
                  <a:gd name="connsiteX159" fmla="*/ 216521 w 239123"/>
                  <a:gd name="connsiteY159" fmla="*/ 479287 h 775341"/>
                  <a:gd name="connsiteX160" fmla="*/ 201060 w 239123"/>
                  <a:gd name="connsiteY160" fmla="*/ 468243 h 775341"/>
                  <a:gd name="connsiteX161" fmla="*/ 187808 w 239123"/>
                  <a:gd name="connsiteY161" fmla="*/ 452782 h 775341"/>
                  <a:gd name="connsiteX162" fmla="*/ 183390 w 239123"/>
                  <a:gd name="connsiteY162" fmla="*/ 446156 h 775341"/>
                  <a:gd name="connsiteX163" fmla="*/ 167930 w 239123"/>
                  <a:gd name="connsiteY163" fmla="*/ 437322 h 775341"/>
                  <a:gd name="connsiteX164" fmla="*/ 156886 w 239123"/>
                  <a:gd name="connsiteY164" fmla="*/ 430695 h 775341"/>
                  <a:gd name="connsiteX165" fmla="*/ 132590 w 239123"/>
                  <a:gd name="connsiteY165" fmla="*/ 421861 h 775341"/>
                  <a:gd name="connsiteX166" fmla="*/ 125964 w 239123"/>
                  <a:gd name="connsiteY166" fmla="*/ 417443 h 775341"/>
                  <a:gd name="connsiteX167" fmla="*/ 121547 w 239123"/>
                  <a:gd name="connsiteY167" fmla="*/ 401982 h 775341"/>
                  <a:gd name="connsiteX168" fmla="*/ 130382 w 239123"/>
                  <a:gd name="connsiteY168" fmla="*/ 379895 h 775341"/>
                  <a:gd name="connsiteX169" fmla="*/ 139217 w 239123"/>
                  <a:gd name="connsiteY169" fmla="*/ 382104 h 775341"/>
                  <a:gd name="connsiteX170" fmla="*/ 145843 w 239123"/>
                  <a:gd name="connsiteY170" fmla="*/ 384313 h 775341"/>
                  <a:gd name="connsiteX171" fmla="*/ 178973 w 239123"/>
                  <a:gd name="connsiteY171" fmla="*/ 386522 h 775341"/>
                  <a:gd name="connsiteX172" fmla="*/ 187808 w 239123"/>
                  <a:gd name="connsiteY172" fmla="*/ 384313 h 775341"/>
                  <a:gd name="connsiteX173" fmla="*/ 181182 w 239123"/>
                  <a:gd name="connsiteY173" fmla="*/ 373269 h 775341"/>
                  <a:gd name="connsiteX174" fmla="*/ 165721 w 239123"/>
                  <a:gd name="connsiteY174" fmla="*/ 362226 h 775341"/>
                  <a:gd name="connsiteX175" fmla="*/ 159095 w 239123"/>
                  <a:gd name="connsiteY175" fmla="*/ 360017 h 775341"/>
                  <a:gd name="connsiteX176" fmla="*/ 150260 w 239123"/>
                  <a:gd name="connsiteY176" fmla="*/ 351182 h 775341"/>
                  <a:gd name="connsiteX177" fmla="*/ 139217 w 239123"/>
                  <a:gd name="connsiteY177" fmla="*/ 333513 h 775341"/>
                  <a:gd name="connsiteX178" fmla="*/ 137008 w 239123"/>
                  <a:gd name="connsiteY178" fmla="*/ 324678 h 775341"/>
                  <a:gd name="connsiteX179" fmla="*/ 134799 w 239123"/>
                  <a:gd name="connsiteY179" fmla="*/ 318052 h 775341"/>
                  <a:gd name="connsiteX180" fmla="*/ 141425 w 239123"/>
                  <a:gd name="connsiteY180" fmla="*/ 293756 h 775341"/>
                  <a:gd name="connsiteX181" fmla="*/ 145843 w 239123"/>
                  <a:gd name="connsiteY181" fmla="*/ 289339 h 775341"/>
                  <a:gd name="connsiteX182" fmla="*/ 150260 w 239123"/>
                  <a:gd name="connsiteY182" fmla="*/ 267252 h 775341"/>
                  <a:gd name="connsiteX183" fmla="*/ 154677 w 239123"/>
                  <a:gd name="connsiteY183" fmla="*/ 260626 h 775341"/>
                  <a:gd name="connsiteX184" fmla="*/ 167930 w 239123"/>
                  <a:gd name="connsiteY184" fmla="*/ 267252 h 775341"/>
                  <a:gd name="connsiteX185" fmla="*/ 181182 w 239123"/>
                  <a:gd name="connsiteY185" fmla="*/ 280504 h 775341"/>
                  <a:gd name="connsiteX186" fmla="*/ 183390 w 239123"/>
                  <a:gd name="connsiteY186" fmla="*/ 287130 h 775341"/>
                  <a:gd name="connsiteX187" fmla="*/ 194434 w 239123"/>
                  <a:gd name="connsiteY187" fmla="*/ 298174 h 775341"/>
                  <a:gd name="connsiteX188" fmla="*/ 185599 w 239123"/>
                  <a:gd name="connsiteY188" fmla="*/ 278295 h 775341"/>
                  <a:gd name="connsiteX189" fmla="*/ 176764 w 239123"/>
                  <a:gd name="connsiteY189" fmla="*/ 267252 h 775341"/>
                  <a:gd name="connsiteX190" fmla="*/ 165721 w 239123"/>
                  <a:gd name="connsiteY190" fmla="*/ 247374 h 775341"/>
                  <a:gd name="connsiteX191" fmla="*/ 161304 w 239123"/>
                  <a:gd name="connsiteY191" fmla="*/ 231913 h 775341"/>
                  <a:gd name="connsiteX192" fmla="*/ 156886 w 239123"/>
                  <a:gd name="connsiteY192" fmla="*/ 223078 h 775341"/>
                  <a:gd name="connsiteX193" fmla="*/ 150260 w 239123"/>
                  <a:gd name="connsiteY193" fmla="*/ 209826 h 775341"/>
                  <a:gd name="connsiteX194" fmla="*/ 148051 w 239123"/>
                  <a:gd name="connsiteY194" fmla="*/ 200991 h 775341"/>
                  <a:gd name="connsiteX195" fmla="*/ 152469 w 239123"/>
                  <a:gd name="connsiteY195" fmla="*/ 194365 h 775341"/>
                  <a:gd name="connsiteX196" fmla="*/ 172347 w 239123"/>
                  <a:gd name="connsiteY196" fmla="*/ 209826 h 775341"/>
                  <a:gd name="connsiteX197" fmla="*/ 192225 w 239123"/>
                  <a:gd name="connsiteY197" fmla="*/ 218661 h 775341"/>
                  <a:gd name="connsiteX198" fmla="*/ 203269 w 239123"/>
                  <a:gd name="connsiteY198" fmla="*/ 229704 h 775341"/>
                  <a:gd name="connsiteX199" fmla="*/ 209895 w 239123"/>
                  <a:gd name="connsiteY199" fmla="*/ 225287 h 775341"/>
                  <a:gd name="connsiteX200" fmla="*/ 207686 w 239123"/>
                  <a:gd name="connsiteY200" fmla="*/ 214243 h 775341"/>
                  <a:gd name="connsiteX201" fmla="*/ 203269 w 239123"/>
                  <a:gd name="connsiteY201" fmla="*/ 200991 h 775341"/>
                  <a:gd name="connsiteX202" fmla="*/ 187808 w 239123"/>
                  <a:gd name="connsiteY202" fmla="*/ 185530 h 775341"/>
                  <a:gd name="connsiteX203" fmla="*/ 183390 w 239123"/>
                  <a:gd name="connsiteY203" fmla="*/ 176695 h 775341"/>
                  <a:gd name="connsiteX204" fmla="*/ 172347 w 239123"/>
                  <a:gd name="connsiteY204" fmla="*/ 165652 h 775341"/>
                  <a:gd name="connsiteX205" fmla="*/ 167930 w 239123"/>
                  <a:gd name="connsiteY205" fmla="*/ 159026 h 775341"/>
                  <a:gd name="connsiteX206" fmla="*/ 156886 w 239123"/>
                  <a:gd name="connsiteY206" fmla="*/ 147982 h 775341"/>
                  <a:gd name="connsiteX207" fmla="*/ 141425 w 239123"/>
                  <a:gd name="connsiteY207" fmla="*/ 136939 h 775341"/>
                  <a:gd name="connsiteX208" fmla="*/ 137008 w 239123"/>
                  <a:gd name="connsiteY208" fmla="*/ 130313 h 775341"/>
                  <a:gd name="connsiteX209" fmla="*/ 132590 w 239123"/>
                  <a:gd name="connsiteY209" fmla="*/ 117061 h 775341"/>
                  <a:gd name="connsiteX210" fmla="*/ 128173 w 239123"/>
                  <a:gd name="connsiteY210" fmla="*/ 108226 h 775341"/>
                  <a:gd name="connsiteX211" fmla="*/ 125964 w 239123"/>
                  <a:gd name="connsiteY211" fmla="*/ 94974 h 775341"/>
                  <a:gd name="connsiteX212" fmla="*/ 130382 w 239123"/>
                  <a:gd name="connsiteY212" fmla="*/ 72887 h 775341"/>
                  <a:gd name="connsiteX213" fmla="*/ 134799 w 239123"/>
                  <a:gd name="connsiteY213" fmla="*/ 59635 h 775341"/>
                  <a:gd name="connsiteX214" fmla="*/ 137008 w 239123"/>
                  <a:gd name="connsiteY214" fmla="*/ 53008 h 775341"/>
                  <a:gd name="connsiteX215" fmla="*/ 132590 w 239123"/>
                  <a:gd name="connsiteY215" fmla="*/ 0 h 77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Lst>
                <a:rect l="l" t="t" r="r" b="b"/>
                <a:pathLst>
                  <a:path w="239123" h="775341">
                    <a:moveTo>
                      <a:pt x="132590" y="0"/>
                    </a:moveTo>
                    <a:lnTo>
                      <a:pt x="132590" y="0"/>
                    </a:lnTo>
                    <a:cubicBezTo>
                      <a:pt x="131854" y="13252"/>
                      <a:pt x="132028" y="26586"/>
                      <a:pt x="130382" y="39756"/>
                    </a:cubicBezTo>
                    <a:cubicBezTo>
                      <a:pt x="129804" y="44376"/>
                      <a:pt x="129256" y="49715"/>
                      <a:pt x="125964" y="53008"/>
                    </a:cubicBezTo>
                    <a:lnTo>
                      <a:pt x="108295" y="70678"/>
                    </a:lnTo>
                    <a:lnTo>
                      <a:pt x="103877" y="75095"/>
                    </a:lnTo>
                    <a:cubicBezTo>
                      <a:pt x="102422" y="79462"/>
                      <a:pt x="101145" y="85233"/>
                      <a:pt x="97251" y="88348"/>
                    </a:cubicBezTo>
                    <a:cubicBezTo>
                      <a:pt x="95433" y="89802"/>
                      <a:pt x="92834" y="89820"/>
                      <a:pt x="90625" y="90556"/>
                    </a:cubicBezTo>
                    <a:cubicBezTo>
                      <a:pt x="89889" y="92765"/>
                      <a:pt x="89615" y="95186"/>
                      <a:pt x="88417" y="97182"/>
                    </a:cubicBezTo>
                    <a:cubicBezTo>
                      <a:pt x="79319" y="112346"/>
                      <a:pt x="88049" y="89451"/>
                      <a:pt x="81790" y="108226"/>
                    </a:cubicBezTo>
                    <a:cubicBezTo>
                      <a:pt x="82526" y="111171"/>
                      <a:pt x="82803" y="114271"/>
                      <a:pt x="83999" y="117061"/>
                    </a:cubicBezTo>
                    <a:cubicBezTo>
                      <a:pt x="85045" y="119501"/>
                      <a:pt x="88042" y="121059"/>
                      <a:pt x="88417" y="123687"/>
                    </a:cubicBezTo>
                    <a:cubicBezTo>
                      <a:pt x="89516" y="131377"/>
                      <a:pt x="85278" y="134091"/>
                      <a:pt x="79582" y="136939"/>
                    </a:cubicBezTo>
                    <a:cubicBezTo>
                      <a:pt x="77500" y="137980"/>
                      <a:pt x="75165" y="138412"/>
                      <a:pt x="72956" y="139148"/>
                    </a:cubicBezTo>
                    <a:cubicBezTo>
                      <a:pt x="71483" y="140620"/>
                      <a:pt x="69787" y="141899"/>
                      <a:pt x="68538" y="143565"/>
                    </a:cubicBezTo>
                    <a:cubicBezTo>
                      <a:pt x="65353" y="147812"/>
                      <a:pt x="59704" y="156817"/>
                      <a:pt x="59704" y="156817"/>
                    </a:cubicBezTo>
                    <a:cubicBezTo>
                      <a:pt x="62649" y="157553"/>
                      <a:pt x="65619" y="158192"/>
                      <a:pt x="68538" y="159026"/>
                    </a:cubicBezTo>
                    <a:cubicBezTo>
                      <a:pt x="70777" y="159666"/>
                      <a:pt x="72836" y="161235"/>
                      <a:pt x="75164" y="161235"/>
                    </a:cubicBezTo>
                    <a:cubicBezTo>
                      <a:pt x="81831" y="161235"/>
                      <a:pt x="88417" y="159762"/>
                      <a:pt x="95043" y="159026"/>
                    </a:cubicBezTo>
                    <a:cubicBezTo>
                      <a:pt x="100933" y="159762"/>
                      <a:pt x="108953" y="156641"/>
                      <a:pt x="112712" y="161235"/>
                    </a:cubicBezTo>
                    <a:cubicBezTo>
                      <a:pt x="117397" y="166962"/>
                      <a:pt x="113796" y="176009"/>
                      <a:pt x="114921" y="183322"/>
                    </a:cubicBezTo>
                    <a:cubicBezTo>
                      <a:pt x="115275" y="185623"/>
                      <a:pt x="116394" y="187739"/>
                      <a:pt x="117130" y="189948"/>
                    </a:cubicBezTo>
                    <a:cubicBezTo>
                      <a:pt x="108238" y="198838"/>
                      <a:pt x="118125" y="190468"/>
                      <a:pt x="103877" y="196574"/>
                    </a:cubicBezTo>
                    <a:cubicBezTo>
                      <a:pt x="82521" y="205726"/>
                      <a:pt x="113782" y="196857"/>
                      <a:pt x="88417" y="203200"/>
                    </a:cubicBezTo>
                    <a:cubicBezTo>
                      <a:pt x="77705" y="213912"/>
                      <a:pt x="83047" y="209725"/>
                      <a:pt x="72956" y="216452"/>
                    </a:cubicBezTo>
                    <a:cubicBezTo>
                      <a:pt x="72220" y="219397"/>
                      <a:pt x="71943" y="222497"/>
                      <a:pt x="70747" y="225287"/>
                    </a:cubicBezTo>
                    <a:cubicBezTo>
                      <a:pt x="69701" y="227727"/>
                      <a:pt x="68078" y="229915"/>
                      <a:pt x="66330" y="231913"/>
                    </a:cubicBezTo>
                    <a:cubicBezTo>
                      <a:pt x="57288" y="242247"/>
                      <a:pt x="57640" y="241387"/>
                      <a:pt x="48660" y="247374"/>
                    </a:cubicBezTo>
                    <a:lnTo>
                      <a:pt x="39825" y="260626"/>
                    </a:lnTo>
                    <a:cubicBezTo>
                      <a:pt x="38353" y="262835"/>
                      <a:pt x="36248" y="264734"/>
                      <a:pt x="35408" y="267252"/>
                    </a:cubicBezTo>
                    <a:lnTo>
                      <a:pt x="33199" y="273878"/>
                    </a:lnTo>
                    <a:cubicBezTo>
                      <a:pt x="36880" y="274614"/>
                      <a:pt x="40504" y="276427"/>
                      <a:pt x="44243" y="276087"/>
                    </a:cubicBezTo>
                    <a:cubicBezTo>
                      <a:pt x="48880" y="275665"/>
                      <a:pt x="53172" y="273398"/>
                      <a:pt x="57495" y="271669"/>
                    </a:cubicBezTo>
                    <a:cubicBezTo>
                      <a:pt x="68138" y="267412"/>
                      <a:pt x="66156" y="266235"/>
                      <a:pt x="77373" y="260626"/>
                    </a:cubicBezTo>
                    <a:cubicBezTo>
                      <a:pt x="79455" y="259585"/>
                      <a:pt x="81790" y="259153"/>
                      <a:pt x="83999" y="258417"/>
                    </a:cubicBezTo>
                    <a:cubicBezTo>
                      <a:pt x="90338" y="252079"/>
                      <a:pt x="95291" y="244829"/>
                      <a:pt x="108295" y="256208"/>
                    </a:cubicBezTo>
                    <a:cubicBezTo>
                      <a:pt x="111665" y="259157"/>
                      <a:pt x="107502" y="265212"/>
                      <a:pt x="106086" y="269461"/>
                    </a:cubicBezTo>
                    <a:cubicBezTo>
                      <a:pt x="105247" y="271979"/>
                      <a:pt x="102856" y="273713"/>
                      <a:pt x="101669" y="276087"/>
                    </a:cubicBezTo>
                    <a:cubicBezTo>
                      <a:pt x="95277" y="288872"/>
                      <a:pt x="105393" y="276780"/>
                      <a:pt x="92834" y="289339"/>
                    </a:cubicBezTo>
                    <a:lnTo>
                      <a:pt x="83999" y="315843"/>
                    </a:lnTo>
                    <a:cubicBezTo>
                      <a:pt x="83159" y="318361"/>
                      <a:pt x="81054" y="320260"/>
                      <a:pt x="79582" y="322469"/>
                    </a:cubicBezTo>
                    <a:cubicBezTo>
                      <a:pt x="80318" y="324678"/>
                      <a:pt x="79769" y="327940"/>
                      <a:pt x="81790" y="329095"/>
                    </a:cubicBezTo>
                    <a:cubicBezTo>
                      <a:pt x="85679" y="331317"/>
                      <a:pt x="92821" y="327415"/>
                      <a:pt x="95043" y="331304"/>
                    </a:cubicBezTo>
                    <a:cubicBezTo>
                      <a:pt x="96850" y="334467"/>
                      <a:pt x="90839" y="346659"/>
                      <a:pt x="86208" y="348974"/>
                    </a:cubicBezTo>
                    <a:cubicBezTo>
                      <a:pt x="83493" y="350332"/>
                      <a:pt x="80318" y="350446"/>
                      <a:pt x="77373" y="351182"/>
                    </a:cubicBezTo>
                    <a:cubicBezTo>
                      <a:pt x="73353" y="363240"/>
                      <a:pt x="78532" y="353915"/>
                      <a:pt x="66330" y="360017"/>
                    </a:cubicBezTo>
                    <a:cubicBezTo>
                      <a:pt x="64467" y="360949"/>
                      <a:pt x="63538" y="363134"/>
                      <a:pt x="61912" y="364435"/>
                    </a:cubicBezTo>
                    <a:cubicBezTo>
                      <a:pt x="55796" y="369327"/>
                      <a:pt x="55657" y="368728"/>
                      <a:pt x="48660" y="371061"/>
                    </a:cubicBezTo>
                    <a:lnTo>
                      <a:pt x="44243" y="384313"/>
                    </a:lnTo>
                    <a:lnTo>
                      <a:pt x="42034" y="390939"/>
                    </a:lnTo>
                    <a:cubicBezTo>
                      <a:pt x="45715" y="392411"/>
                      <a:pt x="49132" y="394961"/>
                      <a:pt x="53077" y="395356"/>
                    </a:cubicBezTo>
                    <a:cubicBezTo>
                      <a:pt x="56813" y="395730"/>
                      <a:pt x="60456" y="393962"/>
                      <a:pt x="64121" y="393148"/>
                    </a:cubicBezTo>
                    <a:cubicBezTo>
                      <a:pt x="72438" y="391300"/>
                      <a:pt x="72206" y="391189"/>
                      <a:pt x="79582" y="388730"/>
                    </a:cubicBezTo>
                    <a:cubicBezTo>
                      <a:pt x="87680" y="389466"/>
                      <a:pt x="98127" y="385189"/>
                      <a:pt x="103877" y="390939"/>
                    </a:cubicBezTo>
                    <a:cubicBezTo>
                      <a:pt x="108591" y="395653"/>
                      <a:pt x="102765" y="404241"/>
                      <a:pt x="101669" y="410817"/>
                    </a:cubicBezTo>
                    <a:cubicBezTo>
                      <a:pt x="101286" y="413114"/>
                      <a:pt x="100100" y="415204"/>
                      <a:pt x="99460" y="417443"/>
                    </a:cubicBezTo>
                    <a:cubicBezTo>
                      <a:pt x="98626" y="420362"/>
                      <a:pt x="99147" y="423908"/>
                      <a:pt x="97251" y="426278"/>
                    </a:cubicBezTo>
                    <a:cubicBezTo>
                      <a:pt x="95797" y="428096"/>
                      <a:pt x="92884" y="427922"/>
                      <a:pt x="90625" y="428487"/>
                    </a:cubicBezTo>
                    <a:cubicBezTo>
                      <a:pt x="86983" y="429397"/>
                      <a:pt x="83263" y="429959"/>
                      <a:pt x="79582" y="430695"/>
                    </a:cubicBezTo>
                    <a:cubicBezTo>
                      <a:pt x="78109" y="432904"/>
                      <a:pt x="77373" y="435849"/>
                      <a:pt x="75164" y="437322"/>
                    </a:cubicBezTo>
                    <a:cubicBezTo>
                      <a:pt x="72639" y="439006"/>
                      <a:pt x="69120" y="438334"/>
                      <a:pt x="66330" y="439530"/>
                    </a:cubicBezTo>
                    <a:cubicBezTo>
                      <a:pt x="63890" y="440576"/>
                      <a:pt x="61913" y="442475"/>
                      <a:pt x="59704" y="443948"/>
                    </a:cubicBezTo>
                    <a:cubicBezTo>
                      <a:pt x="50903" y="457148"/>
                      <a:pt x="60516" y="445668"/>
                      <a:pt x="48660" y="452782"/>
                    </a:cubicBezTo>
                    <a:cubicBezTo>
                      <a:pt x="46874" y="453853"/>
                      <a:pt x="45976" y="456045"/>
                      <a:pt x="44243" y="457200"/>
                    </a:cubicBezTo>
                    <a:cubicBezTo>
                      <a:pt x="41503" y="459026"/>
                      <a:pt x="38353" y="460145"/>
                      <a:pt x="35408" y="461617"/>
                    </a:cubicBezTo>
                    <a:cubicBezTo>
                      <a:pt x="33047" y="465158"/>
                      <a:pt x="30347" y="470145"/>
                      <a:pt x="26573" y="472661"/>
                    </a:cubicBezTo>
                    <a:cubicBezTo>
                      <a:pt x="23833" y="474487"/>
                      <a:pt x="20683" y="475606"/>
                      <a:pt x="17738" y="477078"/>
                    </a:cubicBezTo>
                    <a:cubicBezTo>
                      <a:pt x="17002" y="479287"/>
                      <a:pt x="17176" y="482058"/>
                      <a:pt x="15530" y="483704"/>
                    </a:cubicBezTo>
                    <a:cubicBezTo>
                      <a:pt x="13884" y="485350"/>
                      <a:pt x="10059" y="483892"/>
                      <a:pt x="8904" y="485913"/>
                    </a:cubicBezTo>
                    <a:cubicBezTo>
                      <a:pt x="6682" y="489801"/>
                      <a:pt x="7431" y="494748"/>
                      <a:pt x="6695" y="499165"/>
                    </a:cubicBezTo>
                    <a:cubicBezTo>
                      <a:pt x="11862" y="524996"/>
                      <a:pt x="4835" y="500483"/>
                      <a:pt x="13321" y="514626"/>
                    </a:cubicBezTo>
                    <a:cubicBezTo>
                      <a:pt x="20432" y="526478"/>
                      <a:pt x="8961" y="516873"/>
                      <a:pt x="22156" y="525669"/>
                    </a:cubicBezTo>
                    <a:cubicBezTo>
                      <a:pt x="25837" y="524197"/>
                      <a:pt x="29951" y="523526"/>
                      <a:pt x="33199" y="521252"/>
                    </a:cubicBezTo>
                    <a:cubicBezTo>
                      <a:pt x="37464" y="518266"/>
                      <a:pt x="39586" y="512536"/>
                      <a:pt x="44243" y="510208"/>
                    </a:cubicBezTo>
                    <a:cubicBezTo>
                      <a:pt x="64627" y="500016"/>
                      <a:pt x="55524" y="502971"/>
                      <a:pt x="70747" y="499165"/>
                    </a:cubicBezTo>
                    <a:cubicBezTo>
                      <a:pt x="72956" y="497693"/>
                      <a:pt x="75358" y="496475"/>
                      <a:pt x="77373" y="494748"/>
                    </a:cubicBezTo>
                    <a:cubicBezTo>
                      <a:pt x="80535" y="492038"/>
                      <a:pt x="86208" y="485913"/>
                      <a:pt x="86208" y="485913"/>
                    </a:cubicBezTo>
                    <a:cubicBezTo>
                      <a:pt x="87680" y="488122"/>
                      <a:pt x="90332" y="489901"/>
                      <a:pt x="90625" y="492539"/>
                    </a:cubicBezTo>
                    <a:cubicBezTo>
                      <a:pt x="91120" y="496990"/>
                      <a:pt x="89388" y="501419"/>
                      <a:pt x="88417" y="505791"/>
                    </a:cubicBezTo>
                    <a:cubicBezTo>
                      <a:pt x="87912" y="508064"/>
                      <a:pt x="87854" y="510771"/>
                      <a:pt x="86208" y="512417"/>
                    </a:cubicBezTo>
                    <a:cubicBezTo>
                      <a:pt x="84562" y="514063"/>
                      <a:pt x="81841" y="514061"/>
                      <a:pt x="79582" y="514626"/>
                    </a:cubicBezTo>
                    <a:lnTo>
                      <a:pt x="61912" y="519043"/>
                    </a:lnTo>
                    <a:cubicBezTo>
                      <a:pt x="60440" y="520516"/>
                      <a:pt x="59121" y="522160"/>
                      <a:pt x="57495" y="523461"/>
                    </a:cubicBezTo>
                    <a:cubicBezTo>
                      <a:pt x="55422" y="525119"/>
                      <a:pt x="51305" y="525260"/>
                      <a:pt x="50869" y="527878"/>
                    </a:cubicBezTo>
                    <a:cubicBezTo>
                      <a:pt x="49652" y="535176"/>
                      <a:pt x="48638" y="544046"/>
                      <a:pt x="53077" y="549965"/>
                    </a:cubicBezTo>
                    <a:cubicBezTo>
                      <a:pt x="55121" y="552690"/>
                      <a:pt x="82467" y="556056"/>
                      <a:pt x="86208" y="556591"/>
                    </a:cubicBezTo>
                    <a:cubicBezTo>
                      <a:pt x="84735" y="561008"/>
                      <a:pt x="82623" y="565262"/>
                      <a:pt x="81790" y="569843"/>
                    </a:cubicBezTo>
                    <a:cubicBezTo>
                      <a:pt x="81078" y="573761"/>
                      <a:pt x="78811" y="592742"/>
                      <a:pt x="75164" y="600765"/>
                    </a:cubicBezTo>
                    <a:cubicBezTo>
                      <a:pt x="70889" y="610170"/>
                      <a:pt x="69251" y="616982"/>
                      <a:pt x="61912" y="622852"/>
                    </a:cubicBezTo>
                    <a:cubicBezTo>
                      <a:pt x="59839" y="624510"/>
                      <a:pt x="57359" y="625611"/>
                      <a:pt x="55286" y="627269"/>
                    </a:cubicBezTo>
                    <a:cubicBezTo>
                      <a:pt x="44361" y="636010"/>
                      <a:pt x="57928" y="626837"/>
                      <a:pt x="46451" y="638313"/>
                    </a:cubicBezTo>
                    <a:cubicBezTo>
                      <a:pt x="44574" y="640190"/>
                      <a:pt x="42034" y="641258"/>
                      <a:pt x="39825" y="642730"/>
                    </a:cubicBezTo>
                    <a:cubicBezTo>
                      <a:pt x="35008" y="657186"/>
                      <a:pt x="41699" y="642998"/>
                      <a:pt x="30990" y="651565"/>
                    </a:cubicBezTo>
                    <a:cubicBezTo>
                      <a:pt x="28917" y="653223"/>
                      <a:pt x="28450" y="656314"/>
                      <a:pt x="26573" y="658191"/>
                    </a:cubicBezTo>
                    <a:cubicBezTo>
                      <a:pt x="24696" y="660068"/>
                      <a:pt x="21962" y="660881"/>
                      <a:pt x="19947" y="662608"/>
                    </a:cubicBezTo>
                    <a:cubicBezTo>
                      <a:pt x="19924" y="662628"/>
                      <a:pt x="8915" y="673641"/>
                      <a:pt x="6695" y="675861"/>
                    </a:cubicBezTo>
                    <a:lnTo>
                      <a:pt x="2277" y="680278"/>
                    </a:lnTo>
                    <a:cubicBezTo>
                      <a:pt x="1541" y="682487"/>
                      <a:pt x="-388" y="684621"/>
                      <a:pt x="69" y="686904"/>
                    </a:cubicBezTo>
                    <a:cubicBezTo>
                      <a:pt x="936" y="691237"/>
                      <a:pt x="8320" y="692600"/>
                      <a:pt x="11112" y="693530"/>
                    </a:cubicBezTo>
                    <a:cubicBezTo>
                      <a:pt x="17002" y="692794"/>
                      <a:pt x="23303" y="693605"/>
                      <a:pt x="28782" y="691322"/>
                    </a:cubicBezTo>
                    <a:cubicBezTo>
                      <a:pt x="59901" y="678356"/>
                      <a:pt x="22129" y="685193"/>
                      <a:pt x="44243" y="680278"/>
                    </a:cubicBezTo>
                    <a:cubicBezTo>
                      <a:pt x="48615" y="679306"/>
                      <a:pt x="53150" y="679155"/>
                      <a:pt x="57495" y="678069"/>
                    </a:cubicBezTo>
                    <a:cubicBezTo>
                      <a:pt x="62012" y="676940"/>
                      <a:pt x="70747" y="673652"/>
                      <a:pt x="70747" y="673652"/>
                    </a:cubicBezTo>
                    <a:cubicBezTo>
                      <a:pt x="72956" y="671443"/>
                      <a:pt x="74643" y="668543"/>
                      <a:pt x="77373" y="667026"/>
                    </a:cubicBezTo>
                    <a:cubicBezTo>
                      <a:pt x="81443" y="664765"/>
                      <a:pt x="90625" y="662608"/>
                      <a:pt x="90625" y="662608"/>
                    </a:cubicBezTo>
                    <a:cubicBezTo>
                      <a:pt x="93989" y="659245"/>
                      <a:pt x="99460" y="650981"/>
                      <a:pt x="99460" y="667026"/>
                    </a:cubicBezTo>
                    <a:cubicBezTo>
                      <a:pt x="99460" y="673159"/>
                      <a:pt x="94629" y="681898"/>
                      <a:pt x="90625" y="686904"/>
                    </a:cubicBezTo>
                    <a:cubicBezTo>
                      <a:pt x="89324" y="688530"/>
                      <a:pt x="87994" y="690251"/>
                      <a:pt x="86208" y="691322"/>
                    </a:cubicBezTo>
                    <a:cubicBezTo>
                      <a:pt x="84212" y="692520"/>
                      <a:pt x="81791" y="692794"/>
                      <a:pt x="79582" y="693530"/>
                    </a:cubicBezTo>
                    <a:cubicBezTo>
                      <a:pt x="67434" y="701630"/>
                      <a:pt x="77742" y="693530"/>
                      <a:pt x="68538" y="704574"/>
                    </a:cubicBezTo>
                    <a:cubicBezTo>
                      <a:pt x="66538" y="706974"/>
                      <a:pt x="63912" y="708800"/>
                      <a:pt x="61912" y="711200"/>
                    </a:cubicBezTo>
                    <a:cubicBezTo>
                      <a:pt x="45093" y="731383"/>
                      <a:pt x="75206" y="700115"/>
                      <a:pt x="48660" y="726661"/>
                    </a:cubicBezTo>
                    <a:cubicBezTo>
                      <a:pt x="46451" y="728870"/>
                      <a:pt x="44934" y="732127"/>
                      <a:pt x="42034" y="733287"/>
                    </a:cubicBezTo>
                    <a:lnTo>
                      <a:pt x="30990" y="737704"/>
                    </a:lnTo>
                    <a:cubicBezTo>
                      <a:pt x="24696" y="756587"/>
                      <a:pt x="27151" y="746336"/>
                      <a:pt x="24364" y="768626"/>
                    </a:cubicBezTo>
                    <a:cubicBezTo>
                      <a:pt x="25100" y="770835"/>
                      <a:pt x="24314" y="774687"/>
                      <a:pt x="26573" y="775252"/>
                    </a:cubicBezTo>
                    <a:cubicBezTo>
                      <a:pt x="29148" y="775896"/>
                      <a:pt x="31541" y="772908"/>
                      <a:pt x="33199" y="770835"/>
                    </a:cubicBezTo>
                    <a:cubicBezTo>
                      <a:pt x="34654" y="769017"/>
                      <a:pt x="34174" y="766183"/>
                      <a:pt x="35408" y="764208"/>
                    </a:cubicBezTo>
                    <a:cubicBezTo>
                      <a:pt x="37907" y="760210"/>
                      <a:pt x="41298" y="756846"/>
                      <a:pt x="44243" y="753165"/>
                    </a:cubicBezTo>
                    <a:cubicBezTo>
                      <a:pt x="44979" y="750220"/>
                      <a:pt x="45255" y="747120"/>
                      <a:pt x="46451" y="744330"/>
                    </a:cubicBezTo>
                    <a:cubicBezTo>
                      <a:pt x="47356" y="742219"/>
                      <a:pt x="56980" y="729320"/>
                      <a:pt x="57495" y="728869"/>
                    </a:cubicBezTo>
                    <a:cubicBezTo>
                      <a:pt x="60726" y="726042"/>
                      <a:pt x="65150" y="724879"/>
                      <a:pt x="68538" y="722243"/>
                    </a:cubicBezTo>
                    <a:cubicBezTo>
                      <a:pt x="78322" y="714633"/>
                      <a:pt x="74499" y="713741"/>
                      <a:pt x="83999" y="708991"/>
                    </a:cubicBezTo>
                    <a:cubicBezTo>
                      <a:pt x="86081" y="707950"/>
                      <a:pt x="88416" y="707518"/>
                      <a:pt x="90625" y="706782"/>
                    </a:cubicBezTo>
                    <a:cubicBezTo>
                      <a:pt x="92098" y="705310"/>
                      <a:pt x="93067" y="703023"/>
                      <a:pt x="95043" y="702365"/>
                    </a:cubicBezTo>
                    <a:cubicBezTo>
                      <a:pt x="99982" y="700719"/>
                      <a:pt x="108322" y="704883"/>
                      <a:pt x="110504" y="700156"/>
                    </a:cubicBezTo>
                    <a:cubicBezTo>
                      <a:pt x="114219" y="692107"/>
                      <a:pt x="109753" y="682397"/>
                      <a:pt x="108295" y="673652"/>
                    </a:cubicBezTo>
                    <a:cubicBezTo>
                      <a:pt x="107529" y="669059"/>
                      <a:pt x="105349" y="664817"/>
                      <a:pt x="103877" y="660400"/>
                    </a:cubicBezTo>
                    <a:lnTo>
                      <a:pt x="101669" y="653774"/>
                    </a:lnTo>
                    <a:cubicBezTo>
                      <a:pt x="102405" y="649357"/>
                      <a:pt x="102461" y="644770"/>
                      <a:pt x="103877" y="640522"/>
                    </a:cubicBezTo>
                    <a:cubicBezTo>
                      <a:pt x="105644" y="635220"/>
                      <a:pt x="110209" y="631834"/>
                      <a:pt x="114921" y="629478"/>
                    </a:cubicBezTo>
                    <a:cubicBezTo>
                      <a:pt x="117003" y="628437"/>
                      <a:pt x="119338" y="628005"/>
                      <a:pt x="121547" y="627269"/>
                    </a:cubicBezTo>
                    <a:cubicBezTo>
                      <a:pt x="130344" y="640466"/>
                      <a:pt x="120737" y="628991"/>
                      <a:pt x="132590" y="636104"/>
                    </a:cubicBezTo>
                    <a:cubicBezTo>
                      <a:pt x="134376" y="637176"/>
                      <a:pt x="135342" y="639272"/>
                      <a:pt x="137008" y="640522"/>
                    </a:cubicBezTo>
                    <a:cubicBezTo>
                      <a:pt x="141255" y="643707"/>
                      <a:pt x="150260" y="649356"/>
                      <a:pt x="150260" y="649356"/>
                    </a:cubicBezTo>
                    <a:cubicBezTo>
                      <a:pt x="153616" y="639290"/>
                      <a:pt x="153370" y="643472"/>
                      <a:pt x="150260" y="629478"/>
                    </a:cubicBezTo>
                    <a:cubicBezTo>
                      <a:pt x="149755" y="627205"/>
                      <a:pt x="149505" y="624670"/>
                      <a:pt x="148051" y="622852"/>
                    </a:cubicBezTo>
                    <a:cubicBezTo>
                      <a:pt x="146393" y="620779"/>
                      <a:pt x="143440" y="620162"/>
                      <a:pt x="141425" y="618435"/>
                    </a:cubicBezTo>
                    <a:cubicBezTo>
                      <a:pt x="138263" y="615725"/>
                      <a:pt x="135535" y="612545"/>
                      <a:pt x="132590" y="609600"/>
                    </a:cubicBezTo>
                    <a:lnTo>
                      <a:pt x="128173" y="605182"/>
                    </a:lnTo>
                    <a:cubicBezTo>
                      <a:pt x="123098" y="589954"/>
                      <a:pt x="127049" y="595222"/>
                      <a:pt x="119338" y="587513"/>
                    </a:cubicBezTo>
                    <a:cubicBezTo>
                      <a:pt x="118602" y="585304"/>
                      <a:pt x="117019" y="583212"/>
                      <a:pt x="117130" y="580887"/>
                    </a:cubicBezTo>
                    <a:cubicBezTo>
                      <a:pt x="117764" y="567568"/>
                      <a:pt x="116990" y="553661"/>
                      <a:pt x="121547" y="541130"/>
                    </a:cubicBezTo>
                    <a:cubicBezTo>
                      <a:pt x="125301" y="530806"/>
                      <a:pt x="145672" y="530936"/>
                      <a:pt x="152469" y="530087"/>
                    </a:cubicBezTo>
                    <a:cubicBezTo>
                      <a:pt x="150464" y="527081"/>
                      <a:pt x="147128" y="521140"/>
                      <a:pt x="143634" y="519043"/>
                    </a:cubicBezTo>
                    <a:cubicBezTo>
                      <a:pt x="141638" y="517845"/>
                      <a:pt x="139217" y="517571"/>
                      <a:pt x="137008" y="516835"/>
                    </a:cubicBezTo>
                    <a:cubicBezTo>
                      <a:pt x="126336" y="506163"/>
                      <a:pt x="139901" y="519151"/>
                      <a:pt x="125964" y="508000"/>
                    </a:cubicBezTo>
                    <a:cubicBezTo>
                      <a:pt x="124338" y="506699"/>
                      <a:pt x="123019" y="505055"/>
                      <a:pt x="121547" y="503582"/>
                    </a:cubicBezTo>
                    <a:cubicBezTo>
                      <a:pt x="120811" y="501373"/>
                      <a:pt x="119338" y="499284"/>
                      <a:pt x="119338" y="496956"/>
                    </a:cubicBezTo>
                    <a:cubicBezTo>
                      <a:pt x="119338" y="495541"/>
                      <a:pt x="122715" y="483577"/>
                      <a:pt x="123756" y="481495"/>
                    </a:cubicBezTo>
                    <a:cubicBezTo>
                      <a:pt x="124943" y="479121"/>
                      <a:pt x="127095" y="477295"/>
                      <a:pt x="128173" y="474869"/>
                    </a:cubicBezTo>
                    <a:cubicBezTo>
                      <a:pt x="130064" y="470614"/>
                      <a:pt x="131118" y="466034"/>
                      <a:pt x="132590" y="461617"/>
                    </a:cubicBezTo>
                    <a:cubicBezTo>
                      <a:pt x="137823" y="466850"/>
                      <a:pt x="142766" y="472371"/>
                      <a:pt x="150260" y="474869"/>
                    </a:cubicBezTo>
                    <a:lnTo>
                      <a:pt x="163512" y="479287"/>
                    </a:lnTo>
                    <a:cubicBezTo>
                      <a:pt x="168049" y="480799"/>
                      <a:pt x="174358" y="483089"/>
                      <a:pt x="178973" y="483704"/>
                    </a:cubicBezTo>
                    <a:cubicBezTo>
                      <a:pt x="187034" y="484779"/>
                      <a:pt x="195170" y="485177"/>
                      <a:pt x="203269" y="485913"/>
                    </a:cubicBezTo>
                    <a:cubicBezTo>
                      <a:pt x="215285" y="489918"/>
                      <a:pt x="225005" y="494239"/>
                      <a:pt x="238608" y="492539"/>
                    </a:cubicBezTo>
                    <a:cubicBezTo>
                      <a:pt x="240674" y="492281"/>
                      <a:pt x="235976" y="489193"/>
                      <a:pt x="234190" y="488122"/>
                    </a:cubicBezTo>
                    <a:cubicBezTo>
                      <a:pt x="232194" y="486924"/>
                      <a:pt x="229773" y="486649"/>
                      <a:pt x="227564" y="485913"/>
                    </a:cubicBezTo>
                    <a:cubicBezTo>
                      <a:pt x="211250" y="469595"/>
                      <a:pt x="236583" y="493616"/>
                      <a:pt x="216521" y="479287"/>
                    </a:cubicBezTo>
                    <a:cubicBezTo>
                      <a:pt x="198176" y="466184"/>
                      <a:pt x="216033" y="473235"/>
                      <a:pt x="201060" y="468243"/>
                    </a:cubicBezTo>
                    <a:cubicBezTo>
                      <a:pt x="194333" y="458152"/>
                      <a:pt x="198520" y="463494"/>
                      <a:pt x="187808" y="452782"/>
                    </a:cubicBezTo>
                    <a:cubicBezTo>
                      <a:pt x="185931" y="450905"/>
                      <a:pt x="185267" y="448033"/>
                      <a:pt x="183390" y="446156"/>
                    </a:cubicBezTo>
                    <a:cubicBezTo>
                      <a:pt x="176703" y="439469"/>
                      <a:pt x="175512" y="439849"/>
                      <a:pt x="167930" y="437322"/>
                    </a:cubicBezTo>
                    <a:cubicBezTo>
                      <a:pt x="159301" y="428693"/>
                      <a:pt x="168355" y="436430"/>
                      <a:pt x="156886" y="430695"/>
                    </a:cubicBezTo>
                    <a:cubicBezTo>
                      <a:pt x="137539" y="421021"/>
                      <a:pt x="154734" y="425550"/>
                      <a:pt x="132590" y="421861"/>
                    </a:cubicBezTo>
                    <a:cubicBezTo>
                      <a:pt x="130381" y="420388"/>
                      <a:pt x="127622" y="419516"/>
                      <a:pt x="125964" y="417443"/>
                    </a:cubicBezTo>
                    <a:cubicBezTo>
                      <a:pt x="124813" y="416005"/>
                      <a:pt x="121691" y="402556"/>
                      <a:pt x="121547" y="401982"/>
                    </a:cubicBezTo>
                    <a:cubicBezTo>
                      <a:pt x="126469" y="382293"/>
                      <a:pt x="121671" y="388606"/>
                      <a:pt x="130382" y="379895"/>
                    </a:cubicBezTo>
                    <a:cubicBezTo>
                      <a:pt x="133327" y="380631"/>
                      <a:pt x="136298" y="381270"/>
                      <a:pt x="139217" y="382104"/>
                    </a:cubicBezTo>
                    <a:cubicBezTo>
                      <a:pt x="141456" y="382744"/>
                      <a:pt x="143529" y="384056"/>
                      <a:pt x="145843" y="384313"/>
                    </a:cubicBezTo>
                    <a:cubicBezTo>
                      <a:pt x="156843" y="385535"/>
                      <a:pt x="167930" y="385786"/>
                      <a:pt x="178973" y="386522"/>
                    </a:cubicBezTo>
                    <a:cubicBezTo>
                      <a:pt x="181918" y="385786"/>
                      <a:pt x="185987" y="386742"/>
                      <a:pt x="187808" y="384313"/>
                    </a:cubicBezTo>
                    <a:cubicBezTo>
                      <a:pt x="190265" y="381037"/>
                      <a:pt x="182483" y="374570"/>
                      <a:pt x="181182" y="373269"/>
                    </a:cubicBezTo>
                    <a:cubicBezTo>
                      <a:pt x="177500" y="362226"/>
                      <a:pt x="181182" y="367380"/>
                      <a:pt x="165721" y="362226"/>
                    </a:cubicBezTo>
                    <a:lnTo>
                      <a:pt x="159095" y="360017"/>
                    </a:lnTo>
                    <a:cubicBezTo>
                      <a:pt x="156150" y="357072"/>
                      <a:pt x="152467" y="354714"/>
                      <a:pt x="150260" y="351182"/>
                    </a:cubicBezTo>
                    <a:lnTo>
                      <a:pt x="139217" y="333513"/>
                    </a:lnTo>
                    <a:cubicBezTo>
                      <a:pt x="138481" y="330568"/>
                      <a:pt x="137842" y="327597"/>
                      <a:pt x="137008" y="324678"/>
                    </a:cubicBezTo>
                    <a:cubicBezTo>
                      <a:pt x="136368" y="322439"/>
                      <a:pt x="134799" y="320380"/>
                      <a:pt x="134799" y="318052"/>
                    </a:cubicBezTo>
                    <a:cubicBezTo>
                      <a:pt x="134799" y="305234"/>
                      <a:pt x="134851" y="301973"/>
                      <a:pt x="141425" y="293756"/>
                    </a:cubicBezTo>
                    <a:cubicBezTo>
                      <a:pt x="142726" y="292130"/>
                      <a:pt x="144370" y="290811"/>
                      <a:pt x="145843" y="289339"/>
                    </a:cubicBezTo>
                    <a:cubicBezTo>
                      <a:pt x="146342" y="286344"/>
                      <a:pt x="148461" y="271449"/>
                      <a:pt x="150260" y="267252"/>
                    </a:cubicBezTo>
                    <a:cubicBezTo>
                      <a:pt x="151306" y="264812"/>
                      <a:pt x="153205" y="262835"/>
                      <a:pt x="154677" y="260626"/>
                    </a:cubicBezTo>
                    <a:cubicBezTo>
                      <a:pt x="159095" y="262835"/>
                      <a:pt x="163979" y="264289"/>
                      <a:pt x="167930" y="267252"/>
                    </a:cubicBezTo>
                    <a:cubicBezTo>
                      <a:pt x="172928" y="271000"/>
                      <a:pt x="181182" y="280504"/>
                      <a:pt x="181182" y="280504"/>
                    </a:cubicBezTo>
                    <a:cubicBezTo>
                      <a:pt x="181918" y="282713"/>
                      <a:pt x="181993" y="285268"/>
                      <a:pt x="183390" y="287130"/>
                    </a:cubicBezTo>
                    <a:cubicBezTo>
                      <a:pt x="186514" y="291295"/>
                      <a:pt x="194434" y="298174"/>
                      <a:pt x="194434" y="298174"/>
                    </a:cubicBezTo>
                    <a:cubicBezTo>
                      <a:pt x="190342" y="277717"/>
                      <a:pt x="195616" y="295824"/>
                      <a:pt x="185599" y="278295"/>
                    </a:cubicBezTo>
                    <a:cubicBezTo>
                      <a:pt x="179034" y="266807"/>
                      <a:pt x="189336" y="275633"/>
                      <a:pt x="176764" y="267252"/>
                    </a:cubicBezTo>
                    <a:cubicBezTo>
                      <a:pt x="165595" y="239327"/>
                      <a:pt x="179725" y="271879"/>
                      <a:pt x="165721" y="247374"/>
                    </a:cubicBezTo>
                    <a:cubicBezTo>
                      <a:pt x="163776" y="243971"/>
                      <a:pt x="162480" y="235050"/>
                      <a:pt x="161304" y="231913"/>
                    </a:cubicBezTo>
                    <a:cubicBezTo>
                      <a:pt x="160148" y="228830"/>
                      <a:pt x="158183" y="226104"/>
                      <a:pt x="156886" y="223078"/>
                    </a:cubicBezTo>
                    <a:cubicBezTo>
                      <a:pt x="151398" y="210274"/>
                      <a:pt x="158750" y="222562"/>
                      <a:pt x="150260" y="209826"/>
                    </a:cubicBezTo>
                    <a:cubicBezTo>
                      <a:pt x="149524" y="206881"/>
                      <a:pt x="149409" y="203706"/>
                      <a:pt x="148051" y="200991"/>
                    </a:cubicBezTo>
                    <a:cubicBezTo>
                      <a:pt x="142461" y="189810"/>
                      <a:pt x="134462" y="190763"/>
                      <a:pt x="152469" y="194365"/>
                    </a:cubicBezTo>
                    <a:cubicBezTo>
                      <a:pt x="159095" y="199519"/>
                      <a:pt x="164553" y="206709"/>
                      <a:pt x="172347" y="209826"/>
                    </a:cubicBezTo>
                    <a:cubicBezTo>
                      <a:pt x="175489" y="211083"/>
                      <a:pt x="188945" y="216110"/>
                      <a:pt x="192225" y="218661"/>
                    </a:cubicBezTo>
                    <a:cubicBezTo>
                      <a:pt x="196334" y="221857"/>
                      <a:pt x="203269" y="229704"/>
                      <a:pt x="203269" y="229704"/>
                    </a:cubicBezTo>
                    <a:cubicBezTo>
                      <a:pt x="205478" y="228232"/>
                      <a:pt x="209166" y="227839"/>
                      <a:pt x="209895" y="225287"/>
                    </a:cubicBezTo>
                    <a:cubicBezTo>
                      <a:pt x="210926" y="221677"/>
                      <a:pt x="208674" y="217865"/>
                      <a:pt x="207686" y="214243"/>
                    </a:cubicBezTo>
                    <a:cubicBezTo>
                      <a:pt x="206461" y="209751"/>
                      <a:pt x="206561" y="204283"/>
                      <a:pt x="203269" y="200991"/>
                    </a:cubicBezTo>
                    <a:lnTo>
                      <a:pt x="187808" y="185530"/>
                    </a:lnTo>
                    <a:cubicBezTo>
                      <a:pt x="185480" y="183202"/>
                      <a:pt x="185024" y="179554"/>
                      <a:pt x="183390" y="176695"/>
                    </a:cubicBezTo>
                    <a:cubicBezTo>
                      <a:pt x="178859" y="168766"/>
                      <a:pt x="179823" y="170636"/>
                      <a:pt x="172347" y="165652"/>
                    </a:cubicBezTo>
                    <a:cubicBezTo>
                      <a:pt x="170875" y="163443"/>
                      <a:pt x="169678" y="161024"/>
                      <a:pt x="167930" y="159026"/>
                    </a:cubicBezTo>
                    <a:cubicBezTo>
                      <a:pt x="164502" y="155108"/>
                      <a:pt x="160567" y="151663"/>
                      <a:pt x="156886" y="147982"/>
                    </a:cubicBezTo>
                    <a:cubicBezTo>
                      <a:pt x="154146" y="145242"/>
                      <a:pt x="145188" y="139447"/>
                      <a:pt x="141425" y="136939"/>
                    </a:cubicBezTo>
                    <a:cubicBezTo>
                      <a:pt x="139953" y="134730"/>
                      <a:pt x="138086" y="132739"/>
                      <a:pt x="137008" y="130313"/>
                    </a:cubicBezTo>
                    <a:cubicBezTo>
                      <a:pt x="135117" y="126058"/>
                      <a:pt x="134672" y="121226"/>
                      <a:pt x="132590" y="117061"/>
                    </a:cubicBezTo>
                    <a:lnTo>
                      <a:pt x="128173" y="108226"/>
                    </a:lnTo>
                    <a:cubicBezTo>
                      <a:pt x="127437" y="103809"/>
                      <a:pt x="125964" y="99452"/>
                      <a:pt x="125964" y="94974"/>
                    </a:cubicBezTo>
                    <a:cubicBezTo>
                      <a:pt x="125964" y="90993"/>
                      <a:pt x="128922" y="77752"/>
                      <a:pt x="130382" y="72887"/>
                    </a:cubicBezTo>
                    <a:cubicBezTo>
                      <a:pt x="131720" y="68427"/>
                      <a:pt x="133327" y="64052"/>
                      <a:pt x="134799" y="59635"/>
                    </a:cubicBezTo>
                    <a:lnTo>
                      <a:pt x="137008" y="53008"/>
                    </a:lnTo>
                    <a:cubicBezTo>
                      <a:pt x="134263" y="42031"/>
                      <a:pt x="133326" y="8835"/>
                      <a:pt x="132590"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Freeform 113">
                <a:extLst>
                  <a:ext uri="{FF2B5EF4-FFF2-40B4-BE49-F238E27FC236}">
                    <a16:creationId xmlns:a16="http://schemas.microsoft.com/office/drawing/2014/main" id="{7E42A61C-C746-34F1-3E2A-653F30AD4902}"/>
                  </a:ext>
                </a:extLst>
              </p:cNvPr>
              <p:cNvSpPr/>
              <p:nvPr/>
            </p:nvSpPr>
            <p:spPr>
              <a:xfrm>
                <a:off x="7712765" y="5099878"/>
                <a:ext cx="249583" cy="792922"/>
              </a:xfrm>
              <a:custGeom>
                <a:avLst/>
                <a:gdLst>
                  <a:gd name="connsiteX0" fmla="*/ 123687 w 249583"/>
                  <a:gd name="connsiteY0" fmla="*/ 0 h 792922"/>
                  <a:gd name="connsiteX1" fmla="*/ 123687 w 249583"/>
                  <a:gd name="connsiteY1" fmla="*/ 0 h 792922"/>
                  <a:gd name="connsiteX2" fmla="*/ 121478 w 249583"/>
                  <a:gd name="connsiteY2" fmla="*/ 59635 h 792922"/>
                  <a:gd name="connsiteX3" fmla="*/ 119270 w 249583"/>
                  <a:gd name="connsiteY3" fmla="*/ 66261 h 792922"/>
                  <a:gd name="connsiteX4" fmla="*/ 117061 w 249583"/>
                  <a:gd name="connsiteY4" fmla="*/ 75096 h 792922"/>
                  <a:gd name="connsiteX5" fmla="*/ 108226 w 249583"/>
                  <a:gd name="connsiteY5" fmla="*/ 86139 h 792922"/>
                  <a:gd name="connsiteX6" fmla="*/ 101600 w 249583"/>
                  <a:gd name="connsiteY6" fmla="*/ 106018 h 792922"/>
                  <a:gd name="connsiteX7" fmla="*/ 99392 w 249583"/>
                  <a:gd name="connsiteY7" fmla="*/ 112644 h 792922"/>
                  <a:gd name="connsiteX8" fmla="*/ 94974 w 249583"/>
                  <a:gd name="connsiteY8" fmla="*/ 117061 h 792922"/>
                  <a:gd name="connsiteX9" fmla="*/ 83931 w 249583"/>
                  <a:gd name="connsiteY9" fmla="*/ 134731 h 792922"/>
                  <a:gd name="connsiteX10" fmla="*/ 77305 w 249583"/>
                  <a:gd name="connsiteY10" fmla="*/ 147983 h 792922"/>
                  <a:gd name="connsiteX11" fmla="*/ 68470 w 249583"/>
                  <a:gd name="connsiteY11" fmla="*/ 161235 h 792922"/>
                  <a:gd name="connsiteX12" fmla="*/ 53009 w 249583"/>
                  <a:gd name="connsiteY12" fmla="*/ 174487 h 792922"/>
                  <a:gd name="connsiteX13" fmla="*/ 44174 w 249583"/>
                  <a:gd name="connsiteY13" fmla="*/ 185531 h 792922"/>
                  <a:gd name="connsiteX14" fmla="*/ 35339 w 249583"/>
                  <a:gd name="connsiteY14" fmla="*/ 198783 h 792922"/>
                  <a:gd name="connsiteX15" fmla="*/ 30922 w 249583"/>
                  <a:gd name="connsiteY15" fmla="*/ 205409 h 792922"/>
                  <a:gd name="connsiteX16" fmla="*/ 28713 w 249583"/>
                  <a:gd name="connsiteY16" fmla="*/ 212035 h 792922"/>
                  <a:gd name="connsiteX17" fmla="*/ 19878 w 249583"/>
                  <a:gd name="connsiteY17" fmla="*/ 218661 h 792922"/>
                  <a:gd name="connsiteX18" fmla="*/ 15461 w 249583"/>
                  <a:gd name="connsiteY18" fmla="*/ 223079 h 792922"/>
                  <a:gd name="connsiteX19" fmla="*/ 15461 w 249583"/>
                  <a:gd name="connsiteY19" fmla="*/ 238539 h 792922"/>
                  <a:gd name="connsiteX20" fmla="*/ 24296 w 249583"/>
                  <a:gd name="connsiteY20" fmla="*/ 247374 h 792922"/>
                  <a:gd name="connsiteX21" fmla="*/ 50800 w 249583"/>
                  <a:gd name="connsiteY21" fmla="*/ 229705 h 792922"/>
                  <a:gd name="connsiteX22" fmla="*/ 61844 w 249583"/>
                  <a:gd name="connsiteY22" fmla="*/ 223079 h 792922"/>
                  <a:gd name="connsiteX23" fmla="*/ 68470 w 249583"/>
                  <a:gd name="connsiteY23" fmla="*/ 218661 h 792922"/>
                  <a:gd name="connsiteX24" fmla="*/ 77305 w 249583"/>
                  <a:gd name="connsiteY24" fmla="*/ 216452 h 792922"/>
                  <a:gd name="connsiteX25" fmla="*/ 83931 w 249583"/>
                  <a:gd name="connsiteY25" fmla="*/ 214244 h 792922"/>
                  <a:gd name="connsiteX26" fmla="*/ 90557 w 249583"/>
                  <a:gd name="connsiteY26" fmla="*/ 218661 h 792922"/>
                  <a:gd name="connsiteX27" fmla="*/ 94974 w 249583"/>
                  <a:gd name="connsiteY27" fmla="*/ 231913 h 792922"/>
                  <a:gd name="connsiteX28" fmla="*/ 99392 w 249583"/>
                  <a:gd name="connsiteY28" fmla="*/ 240748 h 792922"/>
                  <a:gd name="connsiteX29" fmla="*/ 97183 w 249583"/>
                  <a:gd name="connsiteY29" fmla="*/ 251792 h 792922"/>
                  <a:gd name="connsiteX30" fmla="*/ 90557 w 249583"/>
                  <a:gd name="connsiteY30" fmla="*/ 254000 h 792922"/>
                  <a:gd name="connsiteX31" fmla="*/ 86139 w 249583"/>
                  <a:gd name="connsiteY31" fmla="*/ 258418 h 792922"/>
                  <a:gd name="connsiteX32" fmla="*/ 72887 w 249583"/>
                  <a:gd name="connsiteY32" fmla="*/ 267252 h 792922"/>
                  <a:gd name="connsiteX33" fmla="*/ 66261 w 249583"/>
                  <a:gd name="connsiteY33" fmla="*/ 271670 h 792922"/>
                  <a:gd name="connsiteX34" fmla="*/ 59635 w 249583"/>
                  <a:gd name="connsiteY34" fmla="*/ 276087 h 792922"/>
                  <a:gd name="connsiteX35" fmla="*/ 44174 w 249583"/>
                  <a:gd name="connsiteY35" fmla="*/ 282713 h 792922"/>
                  <a:gd name="connsiteX36" fmla="*/ 35339 w 249583"/>
                  <a:gd name="connsiteY36" fmla="*/ 289339 h 792922"/>
                  <a:gd name="connsiteX37" fmla="*/ 26505 w 249583"/>
                  <a:gd name="connsiteY37" fmla="*/ 293757 h 792922"/>
                  <a:gd name="connsiteX38" fmla="*/ 22087 w 249583"/>
                  <a:gd name="connsiteY38" fmla="*/ 298174 h 792922"/>
                  <a:gd name="connsiteX39" fmla="*/ 15461 w 249583"/>
                  <a:gd name="connsiteY39" fmla="*/ 302592 h 792922"/>
                  <a:gd name="connsiteX40" fmla="*/ 17670 w 249583"/>
                  <a:gd name="connsiteY40" fmla="*/ 322470 h 792922"/>
                  <a:gd name="connsiteX41" fmla="*/ 19878 w 249583"/>
                  <a:gd name="connsiteY41" fmla="*/ 329096 h 792922"/>
                  <a:gd name="connsiteX42" fmla="*/ 33131 w 249583"/>
                  <a:gd name="connsiteY42" fmla="*/ 313635 h 792922"/>
                  <a:gd name="connsiteX43" fmla="*/ 39757 w 249583"/>
                  <a:gd name="connsiteY43" fmla="*/ 309218 h 792922"/>
                  <a:gd name="connsiteX44" fmla="*/ 53009 w 249583"/>
                  <a:gd name="connsiteY44" fmla="*/ 300383 h 792922"/>
                  <a:gd name="connsiteX45" fmla="*/ 66261 w 249583"/>
                  <a:gd name="connsiteY45" fmla="*/ 298174 h 792922"/>
                  <a:gd name="connsiteX46" fmla="*/ 77305 w 249583"/>
                  <a:gd name="connsiteY46" fmla="*/ 300383 h 792922"/>
                  <a:gd name="connsiteX47" fmla="*/ 88348 w 249583"/>
                  <a:gd name="connsiteY47" fmla="*/ 309218 h 792922"/>
                  <a:gd name="connsiteX48" fmla="*/ 88348 w 249583"/>
                  <a:gd name="connsiteY48" fmla="*/ 326887 h 792922"/>
                  <a:gd name="connsiteX49" fmla="*/ 83931 w 249583"/>
                  <a:gd name="connsiteY49" fmla="*/ 331305 h 792922"/>
                  <a:gd name="connsiteX50" fmla="*/ 81722 w 249583"/>
                  <a:gd name="connsiteY50" fmla="*/ 337931 h 792922"/>
                  <a:gd name="connsiteX51" fmla="*/ 75096 w 249583"/>
                  <a:gd name="connsiteY51" fmla="*/ 342348 h 792922"/>
                  <a:gd name="connsiteX52" fmla="*/ 70678 w 249583"/>
                  <a:gd name="connsiteY52" fmla="*/ 348974 h 792922"/>
                  <a:gd name="connsiteX53" fmla="*/ 66261 w 249583"/>
                  <a:gd name="connsiteY53" fmla="*/ 353392 h 792922"/>
                  <a:gd name="connsiteX54" fmla="*/ 61844 w 249583"/>
                  <a:gd name="connsiteY54" fmla="*/ 362226 h 792922"/>
                  <a:gd name="connsiteX55" fmla="*/ 50800 w 249583"/>
                  <a:gd name="connsiteY55" fmla="*/ 393148 h 792922"/>
                  <a:gd name="connsiteX56" fmla="*/ 41965 w 249583"/>
                  <a:gd name="connsiteY56" fmla="*/ 408609 h 792922"/>
                  <a:gd name="connsiteX57" fmla="*/ 39757 w 249583"/>
                  <a:gd name="connsiteY57" fmla="*/ 415235 h 792922"/>
                  <a:gd name="connsiteX58" fmla="*/ 35339 w 249583"/>
                  <a:gd name="connsiteY58" fmla="*/ 421861 h 792922"/>
                  <a:gd name="connsiteX59" fmla="*/ 30922 w 249583"/>
                  <a:gd name="connsiteY59" fmla="*/ 435113 h 792922"/>
                  <a:gd name="connsiteX60" fmla="*/ 33131 w 249583"/>
                  <a:gd name="connsiteY60" fmla="*/ 446157 h 792922"/>
                  <a:gd name="connsiteX61" fmla="*/ 35339 w 249583"/>
                  <a:gd name="connsiteY61" fmla="*/ 452783 h 792922"/>
                  <a:gd name="connsiteX62" fmla="*/ 41965 w 249583"/>
                  <a:gd name="connsiteY62" fmla="*/ 450574 h 792922"/>
                  <a:gd name="connsiteX63" fmla="*/ 46383 w 249583"/>
                  <a:gd name="connsiteY63" fmla="*/ 408609 h 792922"/>
                  <a:gd name="connsiteX64" fmla="*/ 53009 w 249583"/>
                  <a:gd name="connsiteY64" fmla="*/ 393148 h 792922"/>
                  <a:gd name="connsiteX65" fmla="*/ 59635 w 249583"/>
                  <a:gd name="connsiteY65" fmla="*/ 390939 h 792922"/>
                  <a:gd name="connsiteX66" fmla="*/ 68470 w 249583"/>
                  <a:gd name="connsiteY66" fmla="*/ 386522 h 792922"/>
                  <a:gd name="connsiteX67" fmla="*/ 83931 w 249583"/>
                  <a:gd name="connsiteY67" fmla="*/ 379896 h 792922"/>
                  <a:gd name="connsiteX68" fmla="*/ 90557 w 249583"/>
                  <a:gd name="connsiteY68" fmla="*/ 382105 h 792922"/>
                  <a:gd name="connsiteX69" fmla="*/ 92765 w 249583"/>
                  <a:gd name="connsiteY69" fmla="*/ 388731 h 792922"/>
                  <a:gd name="connsiteX70" fmla="*/ 94974 w 249583"/>
                  <a:gd name="connsiteY70" fmla="*/ 399774 h 792922"/>
                  <a:gd name="connsiteX71" fmla="*/ 90557 w 249583"/>
                  <a:gd name="connsiteY71" fmla="*/ 474870 h 792922"/>
                  <a:gd name="connsiteX72" fmla="*/ 83931 w 249583"/>
                  <a:gd name="connsiteY72" fmla="*/ 503583 h 792922"/>
                  <a:gd name="connsiteX73" fmla="*/ 77305 w 249583"/>
                  <a:gd name="connsiteY73" fmla="*/ 508000 h 792922"/>
                  <a:gd name="connsiteX74" fmla="*/ 66261 w 249583"/>
                  <a:gd name="connsiteY74" fmla="*/ 510209 h 792922"/>
                  <a:gd name="connsiteX75" fmla="*/ 57426 w 249583"/>
                  <a:gd name="connsiteY75" fmla="*/ 523461 h 792922"/>
                  <a:gd name="connsiteX76" fmla="*/ 46383 w 249583"/>
                  <a:gd name="connsiteY76" fmla="*/ 534505 h 792922"/>
                  <a:gd name="connsiteX77" fmla="*/ 41965 w 249583"/>
                  <a:gd name="connsiteY77" fmla="*/ 541131 h 792922"/>
                  <a:gd name="connsiteX78" fmla="*/ 26505 w 249583"/>
                  <a:gd name="connsiteY78" fmla="*/ 549965 h 792922"/>
                  <a:gd name="connsiteX79" fmla="*/ 13252 w 249583"/>
                  <a:gd name="connsiteY79" fmla="*/ 567635 h 792922"/>
                  <a:gd name="connsiteX80" fmla="*/ 11044 w 249583"/>
                  <a:gd name="connsiteY80" fmla="*/ 574261 h 792922"/>
                  <a:gd name="connsiteX81" fmla="*/ 4418 w 249583"/>
                  <a:gd name="connsiteY81" fmla="*/ 578679 h 792922"/>
                  <a:gd name="connsiteX82" fmla="*/ 0 w 249583"/>
                  <a:gd name="connsiteY82" fmla="*/ 585305 h 792922"/>
                  <a:gd name="connsiteX83" fmla="*/ 2209 w 249583"/>
                  <a:gd name="connsiteY83" fmla="*/ 591931 h 792922"/>
                  <a:gd name="connsiteX84" fmla="*/ 19878 w 249583"/>
                  <a:gd name="connsiteY84" fmla="*/ 591931 h 792922"/>
                  <a:gd name="connsiteX85" fmla="*/ 22087 w 249583"/>
                  <a:gd name="connsiteY85" fmla="*/ 583096 h 792922"/>
                  <a:gd name="connsiteX86" fmla="*/ 26505 w 249583"/>
                  <a:gd name="connsiteY86" fmla="*/ 578679 h 792922"/>
                  <a:gd name="connsiteX87" fmla="*/ 30922 w 249583"/>
                  <a:gd name="connsiteY87" fmla="*/ 572052 h 792922"/>
                  <a:gd name="connsiteX88" fmla="*/ 33131 w 249583"/>
                  <a:gd name="connsiteY88" fmla="*/ 565426 h 792922"/>
                  <a:gd name="connsiteX89" fmla="*/ 39757 w 249583"/>
                  <a:gd name="connsiteY89" fmla="*/ 561009 h 792922"/>
                  <a:gd name="connsiteX90" fmla="*/ 53009 w 249583"/>
                  <a:gd name="connsiteY90" fmla="*/ 556592 h 792922"/>
                  <a:gd name="connsiteX91" fmla="*/ 81722 w 249583"/>
                  <a:gd name="connsiteY91" fmla="*/ 561009 h 792922"/>
                  <a:gd name="connsiteX92" fmla="*/ 83931 w 249583"/>
                  <a:gd name="connsiteY92" fmla="*/ 567635 h 792922"/>
                  <a:gd name="connsiteX93" fmla="*/ 81722 w 249583"/>
                  <a:gd name="connsiteY93" fmla="*/ 578679 h 792922"/>
                  <a:gd name="connsiteX94" fmla="*/ 75096 w 249583"/>
                  <a:gd name="connsiteY94" fmla="*/ 598557 h 792922"/>
                  <a:gd name="connsiteX95" fmla="*/ 72887 w 249583"/>
                  <a:gd name="connsiteY95" fmla="*/ 607392 h 792922"/>
                  <a:gd name="connsiteX96" fmla="*/ 64052 w 249583"/>
                  <a:gd name="connsiteY96" fmla="*/ 609600 h 792922"/>
                  <a:gd name="connsiteX97" fmla="*/ 57426 w 249583"/>
                  <a:gd name="connsiteY97" fmla="*/ 611809 h 792922"/>
                  <a:gd name="connsiteX98" fmla="*/ 44174 w 249583"/>
                  <a:gd name="connsiteY98" fmla="*/ 620644 h 792922"/>
                  <a:gd name="connsiteX99" fmla="*/ 35339 w 249583"/>
                  <a:gd name="connsiteY99" fmla="*/ 625061 h 792922"/>
                  <a:gd name="connsiteX100" fmla="*/ 24296 w 249583"/>
                  <a:gd name="connsiteY100" fmla="*/ 636105 h 792922"/>
                  <a:gd name="connsiteX101" fmla="*/ 17670 w 249583"/>
                  <a:gd name="connsiteY101" fmla="*/ 649357 h 792922"/>
                  <a:gd name="connsiteX102" fmla="*/ 15461 w 249583"/>
                  <a:gd name="connsiteY102" fmla="*/ 660400 h 792922"/>
                  <a:gd name="connsiteX103" fmla="*/ 11044 w 249583"/>
                  <a:gd name="connsiteY103" fmla="*/ 667026 h 792922"/>
                  <a:gd name="connsiteX104" fmla="*/ 8835 w 249583"/>
                  <a:gd name="connsiteY104" fmla="*/ 673652 h 792922"/>
                  <a:gd name="connsiteX105" fmla="*/ 11044 w 249583"/>
                  <a:gd name="connsiteY105" fmla="*/ 702365 h 792922"/>
                  <a:gd name="connsiteX106" fmla="*/ 17670 w 249583"/>
                  <a:gd name="connsiteY106" fmla="*/ 697948 h 792922"/>
                  <a:gd name="connsiteX107" fmla="*/ 24296 w 249583"/>
                  <a:gd name="connsiteY107" fmla="*/ 689113 h 792922"/>
                  <a:gd name="connsiteX108" fmla="*/ 30922 w 249583"/>
                  <a:gd name="connsiteY108" fmla="*/ 678070 h 792922"/>
                  <a:gd name="connsiteX109" fmla="*/ 33131 w 249583"/>
                  <a:gd name="connsiteY109" fmla="*/ 671444 h 792922"/>
                  <a:gd name="connsiteX110" fmla="*/ 37548 w 249583"/>
                  <a:gd name="connsiteY110" fmla="*/ 667026 h 792922"/>
                  <a:gd name="connsiteX111" fmla="*/ 41965 w 249583"/>
                  <a:gd name="connsiteY111" fmla="*/ 660400 h 792922"/>
                  <a:gd name="connsiteX112" fmla="*/ 48592 w 249583"/>
                  <a:gd name="connsiteY112" fmla="*/ 644939 h 792922"/>
                  <a:gd name="connsiteX113" fmla="*/ 55218 w 249583"/>
                  <a:gd name="connsiteY113" fmla="*/ 636105 h 792922"/>
                  <a:gd name="connsiteX114" fmla="*/ 68470 w 249583"/>
                  <a:gd name="connsiteY114" fmla="*/ 631687 h 792922"/>
                  <a:gd name="connsiteX115" fmla="*/ 83931 w 249583"/>
                  <a:gd name="connsiteY115" fmla="*/ 647148 h 792922"/>
                  <a:gd name="connsiteX116" fmla="*/ 92765 w 249583"/>
                  <a:gd name="connsiteY116" fmla="*/ 660400 h 792922"/>
                  <a:gd name="connsiteX117" fmla="*/ 97183 w 249583"/>
                  <a:gd name="connsiteY117" fmla="*/ 673652 h 792922"/>
                  <a:gd name="connsiteX118" fmla="*/ 92765 w 249583"/>
                  <a:gd name="connsiteY118" fmla="*/ 678070 h 792922"/>
                  <a:gd name="connsiteX119" fmla="*/ 79513 w 249583"/>
                  <a:gd name="connsiteY119" fmla="*/ 682487 h 792922"/>
                  <a:gd name="connsiteX120" fmla="*/ 75096 w 249583"/>
                  <a:gd name="connsiteY120" fmla="*/ 689113 h 792922"/>
                  <a:gd name="connsiteX121" fmla="*/ 72887 w 249583"/>
                  <a:gd name="connsiteY121" fmla="*/ 695739 h 792922"/>
                  <a:gd name="connsiteX122" fmla="*/ 68470 w 249583"/>
                  <a:gd name="connsiteY122" fmla="*/ 700157 h 792922"/>
                  <a:gd name="connsiteX123" fmla="*/ 66261 w 249583"/>
                  <a:gd name="connsiteY123" fmla="*/ 706783 h 792922"/>
                  <a:gd name="connsiteX124" fmla="*/ 53009 w 249583"/>
                  <a:gd name="connsiteY124" fmla="*/ 722244 h 792922"/>
                  <a:gd name="connsiteX125" fmla="*/ 46383 w 249583"/>
                  <a:gd name="connsiteY125" fmla="*/ 726661 h 792922"/>
                  <a:gd name="connsiteX126" fmla="*/ 35339 w 249583"/>
                  <a:gd name="connsiteY126" fmla="*/ 737705 h 792922"/>
                  <a:gd name="connsiteX127" fmla="*/ 26505 w 249583"/>
                  <a:gd name="connsiteY127" fmla="*/ 759792 h 792922"/>
                  <a:gd name="connsiteX128" fmla="*/ 22087 w 249583"/>
                  <a:gd name="connsiteY128" fmla="*/ 779670 h 792922"/>
                  <a:gd name="connsiteX129" fmla="*/ 24296 w 249583"/>
                  <a:gd name="connsiteY129" fmla="*/ 792922 h 792922"/>
                  <a:gd name="connsiteX130" fmla="*/ 39757 w 249583"/>
                  <a:gd name="connsiteY130" fmla="*/ 786296 h 792922"/>
                  <a:gd name="connsiteX131" fmla="*/ 46383 w 249583"/>
                  <a:gd name="connsiteY131" fmla="*/ 784087 h 792922"/>
                  <a:gd name="connsiteX132" fmla="*/ 55218 w 249583"/>
                  <a:gd name="connsiteY132" fmla="*/ 779670 h 792922"/>
                  <a:gd name="connsiteX133" fmla="*/ 79513 w 249583"/>
                  <a:gd name="connsiteY133" fmla="*/ 768626 h 792922"/>
                  <a:gd name="connsiteX134" fmla="*/ 94974 w 249583"/>
                  <a:gd name="connsiteY134" fmla="*/ 755374 h 792922"/>
                  <a:gd name="connsiteX135" fmla="*/ 101600 w 249583"/>
                  <a:gd name="connsiteY135" fmla="*/ 753165 h 792922"/>
                  <a:gd name="connsiteX136" fmla="*/ 106018 w 249583"/>
                  <a:gd name="connsiteY136" fmla="*/ 739913 h 792922"/>
                  <a:gd name="connsiteX137" fmla="*/ 108226 w 249583"/>
                  <a:gd name="connsiteY137" fmla="*/ 757583 h 792922"/>
                  <a:gd name="connsiteX138" fmla="*/ 119270 w 249583"/>
                  <a:gd name="connsiteY138" fmla="*/ 775252 h 792922"/>
                  <a:gd name="connsiteX139" fmla="*/ 125896 w 249583"/>
                  <a:gd name="connsiteY139" fmla="*/ 779670 h 792922"/>
                  <a:gd name="connsiteX140" fmla="*/ 134731 w 249583"/>
                  <a:gd name="connsiteY140" fmla="*/ 781879 h 792922"/>
                  <a:gd name="connsiteX141" fmla="*/ 141357 w 249583"/>
                  <a:gd name="connsiteY141" fmla="*/ 784087 h 792922"/>
                  <a:gd name="connsiteX142" fmla="*/ 156818 w 249583"/>
                  <a:gd name="connsiteY142" fmla="*/ 790713 h 792922"/>
                  <a:gd name="connsiteX143" fmla="*/ 163444 w 249583"/>
                  <a:gd name="connsiteY143" fmla="*/ 786296 h 792922"/>
                  <a:gd name="connsiteX144" fmla="*/ 161235 w 249583"/>
                  <a:gd name="connsiteY144" fmla="*/ 768626 h 792922"/>
                  <a:gd name="connsiteX145" fmla="*/ 156818 w 249583"/>
                  <a:gd name="connsiteY145" fmla="*/ 759792 h 792922"/>
                  <a:gd name="connsiteX146" fmla="*/ 154609 w 249583"/>
                  <a:gd name="connsiteY146" fmla="*/ 753165 h 792922"/>
                  <a:gd name="connsiteX147" fmla="*/ 150192 w 249583"/>
                  <a:gd name="connsiteY147" fmla="*/ 744331 h 792922"/>
                  <a:gd name="connsiteX148" fmla="*/ 143565 w 249583"/>
                  <a:gd name="connsiteY148" fmla="*/ 724452 h 792922"/>
                  <a:gd name="connsiteX149" fmla="*/ 136939 w 249583"/>
                  <a:gd name="connsiteY149" fmla="*/ 717826 h 792922"/>
                  <a:gd name="connsiteX150" fmla="*/ 134731 w 249583"/>
                  <a:gd name="connsiteY150" fmla="*/ 711200 h 792922"/>
                  <a:gd name="connsiteX151" fmla="*/ 128105 w 249583"/>
                  <a:gd name="connsiteY151" fmla="*/ 702365 h 792922"/>
                  <a:gd name="connsiteX152" fmla="*/ 123687 w 249583"/>
                  <a:gd name="connsiteY152" fmla="*/ 695739 h 792922"/>
                  <a:gd name="connsiteX153" fmla="*/ 141357 w 249583"/>
                  <a:gd name="connsiteY153" fmla="*/ 697948 h 792922"/>
                  <a:gd name="connsiteX154" fmla="*/ 150192 w 249583"/>
                  <a:gd name="connsiteY154" fmla="*/ 700157 h 792922"/>
                  <a:gd name="connsiteX155" fmla="*/ 159026 w 249583"/>
                  <a:gd name="connsiteY155" fmla="*/ 704574 h 792922"/>
                  <a:gd name="connsiteX156" fmla="*/ 172278 w 249583"/>
                  <a:gd name="connsiteY156" fmla="*/ 711200 h 792922"/>
                  <a:gd name="connsiteX157" fmla="*/ 165652 w 249583"/>
                  <a:gd name="connsiteY157" fmla="*/ 697948 h 792922"/>
                  <a:gd name="connsiteX158" fmla="*/ 159026 w 249583"/>
                  <a:gd name="connsiteY158" fmla="*/ 686905 h 792922"/>
                  <a:gd name="connsiteX159" fmla="*/ 154609 w 249583"/>
                  <a:gd name="connsiteY159" fmla="*/ 678070 h 792922"/>
                  <a:gd name="connsiteX160" fmla="*/ 143565 w 249583"/>
                  <a:gd name="connsiteY160" fmla="*/ 669235 h 792922"/>
                  <a:gd name="connsiteX161" fmla="*/ 136939 w 249583"/>
                  <a:gd name="connsiteY161" fmla="*/ 662609 h 792922"/>
                  <a:gd name="connsiteX162" fmla="*/ 128105 w 249583"/>
                  <a:gd name="connsiteY162" fmla="*/ 655983 h 792922"/>
                  <a:gd name="connsiteX163" fmla="*/ 119270 w 249583"/>
                  <a:gd name="connsiteY163" fmla="*/ 640522 h 792922"/>
                  <a:gd name="connsiteX164" fmla="*/ 121478 w 249583"/>
                  <a:gd name="connsiteY164" fmla="*/ 625061 h 792922"/>
                  <a:gd name="connsiteX165" fmla="*/ 125896 w 249583"/>
                  <a:gd name="connsiteY165" fmla="*/ 618435 h 792922"/>
                  <a:gd name="connsiteX166" fmla="*/ 128105 w 249583"/>
                  <a:gd name="connsiteY166" fmla="*/ 609600 h 792922"/>
                  <a:gd name="connsiteX167" fmla="*/ 132522 w 249583"/>
                  <a:gd name="connsiteY167" fmla="*/ 602974 h 792922"/>
                  <a:gd name="connsiteX168" fmla="*/ 136939 w 249583"/>
                  <a:gd name="connsiteY168" fmla="*/ 589722 h 792922"/>
                  <a:gd name="connsiteX169" fmla="*/ 139148 w 249583"/>
                  <a:gd name="connsiteY169" fmla="*/ 558800 h 792922"/>
                  <a:gd name="connsiteX170" fmla="*/ 161235 w 249583"/>
                  <a:gd name="connsiteY170" fmla="*/ 561009 h 792922"/>
                  <a:gd name="connsiteX171" fmla="*/ 167861 w 249583"/>
                  <a:gd name="connsiteY171" fmla="*/ 563218 h 792922"/>
                  <a:gd name="connsiteX172" fmla="*/ 185531 w 249583"/>
                  <a:gd name="connsiteY172" fmla="*/ 565426 h 792922"/>
                  <a:gd name="connsiteX173" fmla="*/ 187739 w 249583"/>
                  <a:gd name="connsiteY173" fmla="*/ 556592 h 792922"/>
                  <a:gd name="connsiteX174" fmla="*/ 183322 w 249583"/>
                  <a:gd name="connsiteY174" fmla="*/ 549965 h 792922"/>
                  <a:gd name="connsiteX175" fmla="*/ 161235 w 249583"/>
                  <a:gd name="connsiteY175" fmla="*/ 536713 h 792922"/>
                  <a:gd name="connsiteX176" fmla="*/ 154609 w 249583"/>
                  <a:gd name="connsiteY176" fmla="*/ 532296 h 792922"/>
                  <a:gd name="connsiteX177" fmla="*/ 152400 w 249583"/>
                  <a:gd name="connsiteY177" fmla="*/ 525670 h 792922"/>
                  <a:gd name="connsiteX178" fmla="*/ 143565 w 249583"/>
                  <a:gd name="connsiteY178" fmla="*/ 512418 h 792922"/>
                  <a:gd name="connsiteX179" fmla="*/ 134731 w 249583"/>
                  <a:gd name="connsiteY179" fmla="*/ 492539 h 792922"/>
                  <a:gd name="connsiteX180" fmla="*/ 130313 w 249583"/>
                  <a:gd name="connsiteY180" fmla="*/ 470452 h 792922"/>
                  <a:gd name="connsiteX181" fmla="*/ 139148 w 249583"/>
                  <a:gd name="connsiteY181" fmla="*/ 472661 h 792922"/>
                  <a:gd name="connsiteX182" fmla="*/ 143565 w 249583"/>
                  <a:gd name="connsiteY182" fmla="*/ 479287 h 792922"/>
                  <a:gd name="connsiteX183" fmla="*/ 150192 w 249583"/>
                  <a:gd name="connsiteY183" fmla="*/ 481496 h 792922"/>
                  <a:gd name="connsiteX184" fmla="*/ 156818 w 249583"/>
                  <a:gd name="connsiteY184" fmla="*/ 485913 h 792922"/>
                  <a:gd name="connsiteX185" fmla="*/ 161235 w 249583"/>
                  <a:gd name="connsiteY185" fmla="*/ 490331 h 792922"/>
                  <a:gd name="connsiteX186" fmla="*/ 174487 w 249583"/>
                  <a:gd name="connsiteY186" fmla="*/ 496957 h 792922"/>
                  <a:gd name="connsiteX187" fmla="*/ 185531 w 249583"/>
                  <a:gd name="connsiteY187" fmla="*/ 494748 h 792922"/>
                  <a:gd name="connsiteX188" fmla="*/ 183322 w 249583"/>
                  <a:gd name="connsiteY188" fmla="*/ 485913 h 792922"/>
                  <a:gd name="connsiteX189" fmla="*/ 176696 w 249583"/>
                  <a:gd name="connsiteY189" fmla="*/ 481496 h 792922"/>
                  <a:gd name="connsiteX190" fmla="*/ 172278 w 249583"/>
                  <a:gd name="connsiteY190" fmla="*/ 477079 h 792922"/>
                  <a:gd name="connsiteX191" fmla="*/ 159026 w 249583"/>
                  <a:gd name="connsiteY191" fmla="*/ 466035 h 792922"/>
                  <a:gd name="connsiteX192" fmla="*/ 152400 w 249583"/>
                  <a:gd name="connsiteY192" fmla="*/ 448365 h 792922"/>
                  <a:gd name="connsiteX193" fmla="*/ 145774 w 249583"/>
                  <a:gd name="connsiteY193" fmla="*/ 435113 h 792922"/>
                  <a:gd name="connsiteX194" fmla="*/ 132522 w 249583"/>
                  <a:gd name="connsiteY194" fmla="*/ 399774 h 792922"/>
                  <a:gd name="connsiteX195" fmla="*/ 130313 w 249583"/>
                  <a:gd name="connsiteY195" fmla="*/ 393148 h 792922"/>
                  <a:gd name="connsiteX196" fmla="*/ 117061 w 249583"/>
                  <a:gd name="connsiteY196" fmla="*/ 375479 h 792922"/>
                  <a:gd name="connsiteX197" fmla="*/ 112644 w 249583"/>
                  <a:gd name="connsiteY197" fmla="*/ 357809 h 792922"/>
                  <a:gd name="connsiteX198" fmla="*/ 103809 w 249583"/>
                  <a:gd name="connsiteY198" fmla="*/ 335722 h 792922"/>
                  <a:gd name="connsiteX199" fmla="*/ 110435 w 249583"/>
                  <a:gd name="connsiteY199" fmla="*/ 331305 h 792922"/>
                  <a:gd name="connsiteX200" fmla="*/ 130313 w 249583"/>
                  <a:gd name="connsiteY200" fmla="*/ 335722 h 792922"/>
                  <a:gd name="connsiteX201" fmla="*/ 154609 w 249583"/>
                  <a:gd name="connsiteY201" fmla="*/ 360018 h 792922"/>
                  <a:gd name="connsiteX202" fmla="*/ 167861 w 249583"/>
                  <a:gd name="connsiteY202" fmla="*/ 366644 h 792922"/>
                  <a:gd name="connsiteX203" fmla="*/ 189948 w 249583"/>
                  <a:gd name="connsiteY203" fmla="*/ 382105 h 792922"/>
                  <a:gd name="connsiteX204" fmla="*/ 198783 w 249583"/>
                  <a:gd name="connsiteY204" fmla="*/ 386522 h 792922"/>
                  <a:gd name="connsiteX205" fmla="*/ 212035 w 249583"/>
                  <a:gd name="connsiteY205" fmla="*/ 395357 h 792922"/>
                  <a:gd name="connsiteX206" fmla="*/ 223078 w 249583"/>
                  <a:gd name="connsiteY206" fmla="*/ 401983 h 792922"/>
                  <a:gd name="connsiteX207" fmla="*/ 249583 w 249583"/>
                  <a:gd name="connsiteY207" fmla="*/ 415235 h 792922"/>
                  <a:gd name="connsiteX208" fmla="*/ 236331 w 249583"/>
                  <a:gd name="connsiteY208" fmla="*/ 415235 h 792922"/>
                  <a:gd name="connsiteX209" fmla="*/ 234122 w 249583"/>
                  <a:gd name="connsiteY209" fmla="*/ 408609 h 792922"/>
                  <a:gd name="connsiteX210" fmla="*/ 227496 w 249583"/>
                  <a:gd name="connsiteY210" fmla="*/ 406400 h 792922"/>
                  <a:gd name="connsiteX211" fmla="*/ 220870 w 249583"/>
                  <a:gd name="connsiteY211" fmla="*/ 401983 h 792922"/>
                  <a:gd name="connsiteX212" fmla="*/ 216452 w 249583"/>
                  <a:gd name="connsiteY212" fmla="*/ 397565 h 792922"/>
                  <a:gd name="connsiteX213" fmla="*/ 212035 w 249583"/>
                  <a:gd name="connsiteY213" fmla="*/ 390939 h 792922"/>
                  <a:gd name="connsiteX214" fmla="*/ 200992 w 249583"/>
                  <a:gd name="connsiteY214" fmla="*/ 384313 h 792922"/>
                  <a:gd name="connsiteX215" fmla="*/ 185531 w 249583"/>
                  <a:gd name="connsiteY215" fmla="*/ 364435 h 792922"/>
                  <a:gd name="connsiteX216" fmla="*/ 176696 w 249583"/>
                  <a:gd name="connsiteY216" fmla="*/ 351183 h 792922"/>
                  <a:gd name="connsiteX217" fmla="*/ 172278 w 249583"/>
                  <a:gd name="connsiteY217" fmla="*/ 346765 h 792922"/>
                  <a:gd name="connsiteX218" fmla="*/ 167861 w 249583"/>
                  <a:gd name="connsiteY218" fmla="*/ 340139 h 792922"/>
                  <a:gd name="connsiteX219" fmla="*/ 152400 w 249583"/>
                  <a:gd name="connsiteY219" fmla="*/ 331305 h 792922"/>
                  <a:gd name="connsiteX220" fmla="*/ 136939 w 249583"/>
                  <a:gd name="connsiteY220" fmla="*/ 324679 h 792922"/>
                  <a:gd name="connsiteX221" fmla="*/ 123687 w 249583"/>
                  <a:gd name="connsiteY221" fmla="*/ 315844 h 792922"/>
                  <a:gd name="connsiteX222" fmla="*/ 119270 w 249583"/>
                  <a:gd name="connsiteY222" fmla="*/ 309218 h 792922"/>
                  <a:gd name="connsiteX223" fmla="*/ 114852 w 249583"/>
                  <a:gd name="connsiteY223" fmla="*/ 295965 h 792922"/>
                  <a:gd name="connsiteX224" fmla="*/ 108226 w 249583"/>
                  <a:gd name="connsiteY224" fmla="*/ 282713 h 792922"/>
                  <a:gd name="connsiteX225" fmla="*/ 112644 w 249583"/>
                  <a:gd name="connsiteY225" fmla="*/ 278296 h 792922"/>
                  <a:gd name="connsiteX226" fmla="*/ 123687 w 249583"/>
                  <a:gd name="connsiteY226" fmla="*/ 280505 h 792922"/>
                  <a:gd name="connsiteX227" fmla="*/ 139148 w 249583"/>
                  <a:gd name="connsiteY227" fmla="*/ 289339 h 792922"/>
                  <a:gd name="connsiteX228" fmla="*/ 156818 w 249583"/>
                  <a:gd name="connsiteY228" fmla="*/ 300383 h 792922"/>
                  <a:gd name="connsiteX229" fmla="*/ 163444 w 249583"/>
                  <a:gd name="connsiteY229" fmla="*/ 307009 h 792922"/>
                  <a:gd name="connsiteX230" fmla="*/ 174487 w 249583"/>
                  <a:gd name="connsiteY230" fmla="*/ 309218 h 792922"/>
                  <a:gd name="connsiteX231" fmla="*/ 192157 w 249583"/>
                  <a:gd name="connsiteY231" fmla="*/ 313635 h 792922"/>
                  <a:gd name="connsiteX232" fmla="*/ 185531 w 249583"/>
                  <a:gd name="connsiteY232" fmla="*/ 300383 h 792922"/>
                  <a:gd name="connsiteX233" fmla="*/ 178905 w 249583"/>
                  <a:gd name="connsiteY233" fmla="*/ 295965 h 792922"/>
                  <a:gd name="connsiteX234" fmla="*/ 174487 w 249583"/>
                  <a:gd name="connsiteY234" fmla="*/ 291548 h 792922"/>
                  <a:gd name="connsiteX235" fmla="*/ 167861 w 249583"/>
                  <a:gd name="connsiteY235" fmla="*/ 287131 h 792922"/>
                  <a:gd name="connsiteX236" fmla="*/ 154609 w 249583"/>
                  <a:gd name="connsiteY236" fmla="*/ 271670 h 792922"/>
                  <a:gd name="connsiteX237" fmla="*/ 143565 w 249583"/>
                  <a:gd name="connsiteY237" fmla="*/ 262835 h 792922"/>
                  <a:gd name="connsiteX238" fmla="*/ 141357 w 249583"/>
                  <a:gd name="connsiteY238" fmla="*/ 256209 h 792922"/>
                  <a:gd name="connsiteX239" fmla="*/ 136939 w 249583"/>
                  <a:gd name="connsiteY239" fmla="*/ 249583 h 792922"/>
                  <a:gd name="connsiteX240" fmla="*/ 128105 w 249583"/>
                  <a:gd name="connsiteY240" fmla="*/ 229705 h 792922"/>
                  <a:gd name="connsiteX241" fmla="*/ 123687 w 249583"/>
                  <a:gd name="connsiteY241" fmla="*/ 225287 h 792922"/>
                  <a:gd name="connsiteX242" fmla="*/ 121478 w 249583"/>
                  <a:gd name="connsiteY242" fmla="*/ 218661 h 792922"/>
                  <a:gd name="connsiteX243" fmla="*/ 130313 w 249583"/>
                  <a:gd name="connsiteY243" fmla="*/ 198783 h 792922"/>
                  <a:gd name="connsiteX244" fmla="*/ 139148 w 249583"/>
                  <a:gd name="connsiteY244" fmla="*/ 203200 h 792922"/>
                  <a:gd name="connsiteX245" fmla="*/ 147983 w 249583"/>
                  <a:gd name="connsiteY245" fmla="*/ 205409 h 792922"/>
                  <a:gd name="connsiteX246" fmla="*/ 154609 w 249583"/>
                  <a:gd name="connsiteY246" fmla="*/ 212035 h 792922"/>
                  <a:gd name="connsiteX247" fmla="*/ 165652 w 249583"/>
                  <a:gd name="connsiteY247" fmla="*/ 223079 h 792922"/>
                  <a:gd name="connsiteX248" fmla="*/ 170070 w 249583"/>
                  <a:gd name="connsiteY248" fmla="*/ 229705 h 792922"/>
                  <a:gd name="connsiteX249" fmla="*/ 187739 w 249583"/>
                  <a:gd name="connsiteY249" fmla="*/ 247374 h 792922"/>
                  <a:gd name="connsiteX250" fmla="*/ 203200 w 249583"/>
                  <a:gd name="connsiteY250" fmla="*/ 258418 h 792922"/>
                  <a:gd name="connsiteX251" fmla="*/ 207618 w 249583"/>
                  <a:gd name="connsiteY251" fmla="*/ 262835 h 792922"/>
                  <a:gd name="connsiteX252" fmla="*/ 205409 w 249583"/>
                  <a:gd name="connsiteY252" fmla="*/ 251792 h 792922"/>
                  <a:gd name="connsiteX253" fmla="*/ 196574 w 249583"/>
                  <a:gd name="connsiteY253" fmla="*/ 240748 h 792922"/>
                  <a:gd name="connsiteX254" fmla="*/ 189948 w 249583"/>
                  <a:gd name="connsiteY254" fmla="*/ 238539 h 792922"/>
                  <a:gd name="connsiteX255" fmla="*/ 176696 w 249583"/>
                  <a:gd name="connsiteY255" fmla="*/ 227496 h 792922"/>
                  <a:gd name="connsiteX256" fmla="*/ 170070 w 249583"/>
                  <a:gd name="connsiteY256" fmla="*/ 203200 h 792922"/>
                  <a:gd name="connsiteX257" fmla="*/ 165652 w 249583"/>
                  <a:gd name="connsiteY257" fmla="*/ 198783 h 792922"/>
                  <a:gd name="connsiteX258" fmla="*/ 156818 w 249583"/>
                  <a:gd name="connsiteY258" fmla="*/ 174487 h 792922"/>
                  <a:gd name="connsiteX259" fmla="*/ 152400 w 249583"/>
                  <a:gd name="connsiteY259" fmla="*/ 170070 h 792922"/>
                  <a:gd name="connsiteX260" fmla="*/ 147983 w 249583"/>
                  <a:gd name="connsiteY260" fmla="*/ 159026 h 792922"/>
                  <a:gd name="connsiteX261" fmla="*/ 141357 w 249583"/>
                  <a:gd name="connsiteY261" fmla="*/ 139148 h 792922"/>
                  <a:gd name="connsiteX262" fmla="*/ 130313 w 249583"/>
                  <a:gd name="connsiteY262" fmla="*/ 117061 h 792922"/>
                  <a:gd name="connsiteX263" fmla="*/ 136939 w 249583"/>
                  <a:gd name="connsiteY263" fmla="*/ 112644 h 792922"/>
                  <a:gd name="connsiteX264" fmla="*/ 143565 w 249583"/>
                  <a:gd name="connsiteY264" fmla="*/ 110435 h 792922"/>
                  <a:gd name="connsiteX265" fmla="*/ 189948 w 249583"/>
                  <a:gd name="connsiteY265" fmla="*/ 108226 h 792922"/>
                  <a:gd name="connsiteX266" fmla="*/ 187739 w 249583"/>
                  <a:gd name="connsiteY266" fmla="*/ 94974 h 792922"/>
                  <a:gd name="connsiteX267" fmla="*/ 176696 w 249583"/>
                  <a:gd name="connsiteY267" fmla="*/ 90557 h 792922"/>
                  <a:gd name="connsiteX268" fmla="*/ 163444 w 249583"/>
                  <a:gd name="connsiteY268" fmla="*/ 86139 h 792922"/>
                  <a:gd name="connsiteX269" fmla="*/ 159026 w 249583"/>
                  <a:gd name="connsiteY269" fmla="*/ 79513 h 792922"/>
                  <a:gd name="connsiteX270" fmla="*/ 152400 w 249583"/>
                  <a:gd name="connsiteY270" fmla="*/ 75096 h 792922"/>
                  <a:gd name="connsiteX271" fmla="*/ 150192 w 249583"/>
                  <a:gd name="connsiteY271" fmla="*/ 68470 h 792922"/>
                  <a:gd name="connsiteX272" fmla="*/ 141357 w 249583"/>
                  <a:gd name="connsiteY272" fmla="*/ 57426 h 792922"/>
                  <a:gd name="connsiteX273" fmla="*/ 139148 w 249583"/>
                  <a:gd name="connsiteY273" fmla="*/ 50800 h 792922"/>
                  <a:gd name="connsiteX274" fmla="*/ 132522 w 249583"/>
                  <a:gd name="connsiteY274" fmla="*/ 48592 h 792922"/>
                  <a:gd name="connsiteX275" fmla="*/ 123687 w 249583"/>
                  <a:gd name="connsiteY275" fmla="*/ 0 h 79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Lst>
                <a:rect l="l" t="t" r="r" b="b"/>
                <a:pathLst>
                  <a:path w="249583" h="792922">
                    <a:moveTo>
                      <a:pt x="123687" y="0"/>
                    </a:moveTo>
                    <a:lnTo>
                      <a:pt x="123687" y="0"/>
                    </a:lnTo>
                    <a:cubicBezTo>
                      <a:pt x="122951" y="19878"/>
                      <a:pt x="122801" y="39787"/>
                      <a:pt x="121478" y="59635"/>
                    </a:cubicBezTo>
                    <a:cubicBezTo>
                      <a:pt x="121323" y="61958"/>
                      <a:pt x="119910" y="64022"/>
                      <a:pt x="119270" y="66261"/>
                    </a:cubicBezTo>
                    <a:cubicBezTo>
                      <a:pt x="118436" y="69180"/>
                      <a:pt x="118257" y="72306"/>
                      <a:pt x="117061" y="75096"/>
                    </a:cubicBezTo>
                    <a:cubicBezTo>
                      <a:pt x="114970" y="79974"/>
                      <a:pt x="111790" y="82576"/>
                      <a:pt x="108226" y="86139"/>
                    </a:cubicBezTo>
                    <a:lnTo>
                      <a:pt x="101600" y="106018"/>
                    </a:lnTo>
                    <a:cubicBezTo>
                      <a:pt x="100864" y="108227"/>
                      <a:pt x="101038" y="110998"/>
                      <a:pt x="99392" y="112644"/>
                    </a:cubicBezTo>
                    <a:lnTo>
                      <a:pt x="94974" y="117061"/>
                    </a:lnTo>
                    <a:cubicBezTo>
                      <a:pt x="89718" y="132831"/>
                      <a:pt x="94431" y="127730"/>
                      <a:pt x="83931" y="134731"/>
                    </a:cubicBezTo>
                    <a:cubicBezTo>
                      <a:pt x="80021" y="150366"/>
                      <a:pt x="84688" y="138138"/>
                      <a:pt x="77305" y="147983"/>
                    </a:cubicBezTo>
                    <a:cubicBezTo>
                      <a:pt x="74120" y="152230"/>
                      <a:pt x="72224" y="157481"/>
                      <a:pt x="68470" y="161235"/>
                    </a:cubicBezTo>
                    <a:cubicBezTo>
                      <a:pt x="57758" y="171947"/>
                      <a:pt x="63100" y="167760"/>
                      <a:pt x="53009" y="174487"/>
                    </a:cubicBezTo>
                    <a:cubicBezTo>
                      <a:pt x="48035" y="189408"/>
                      <a:pt x="54933" y="173235"/>
                      <a:pt x="44174" y="185531"/>
                    </a:cubicBezTo>
                    <a:cubicBezTo>
                      <a:pt x="40678" y="189526"/>
                      <a:pt x="38284" y="194366"/>
                      <a:pt x="35339" y="198783"/>
                    </a:cubicBezTo>
                    <a:cubicBezTo>
                      <a:pt x="33867" y="200992"/>
                      <a:pt x="31762" y="202891"/>
                      <a:pt x="30922" y="205409"/>
                    </a:cubicBezTo>
                    <a:cubicBezTo>
                      <a:pt x="30186" y="207618"/>
                      <a:pt x="30204" y="210246"/>
                      <a:pt x="28713" y="212035"/>
                    </a:cubicBezTo>
                    <a:cubicBezTo>
                      <a:pt x="26356" y="214863"/>
                      <a:pt x="22706" y="216304"/>
                      <a:pt x="19878" y="218661"/>
                    </a:cubicBezTo>
                    <a:cubicBezTo>
                      <a:pt x="18278" y="219994"/>
                      <a:pt x="16933" y="221606"/>
                      <a:pt x="15461" y="223079"/>
                    </a:cubicBezTo>
                    <a:cubicBezTo>
                      <a:pt x="13402" y="229256"/>
                      <a:pt x="11240" y="231786"/>
                      <a:pt x="15461" y="238539"/>
                    </a:cubicBezTo>
                    <a:cubicBezTo>
                      <a:pt x="17668" y="242071"/>
                      <a:pt x="24296" y="247374"/>
                      <a:pt x="24296" y="247374"/>
                    </a:cubicBezTo>
                    <a:lnTo>
                      <a:pt x="50800" y="229705"/>
                    </a:lnTo>
                    <a:cubicBezTo>
                      <a:pt x="62928" y="221620"/>
                      <a:pt x="46463" y="228204"/>
                      <a:pt x="61844" y="223079"/>
                    </a:cubicBezTo>
                    <a:cubicBezTo>
                      <a:pt x="64053" y="221606"/>
                      <a:pt x="66030" y="219707"/>
                      <a:pt x="68470" y="218661"/>
                    </a:cubicBezTo>
                    <a:cubicBezTo>
                      <a:pt x="71260" y="217465"/>
                      <a:pt x="74386" y="217286"/>
                      <a:pt x="77305" y="216452"/>
                    </a:cubicBezTo>
                    <a:cubicBezTo>
                      <a:pt x="79544" y="215812"/>
                      <a:pt x="81722" y="214980"/>
                      <a:pt x="83931" y="214244"/>
                    </a:cubicBezTo>
                    <a:cubicBezTo>
                      <a:pt x="86140" y="215716"/>
                      <a:pt x="89150" y="216410"/>
                      <a:pt x="90557" y="218661"/>
                    </a:cubicBezTo>
                    <a:cubicBezTo>
                      <a:pt x="93025" y="222609"/>
                      <a:pt x="92891" y="227748"/>
                      <a:pt x="94974" y="231913"/>
                    </a:cubicBezTo>
                    <a:lnTo>
                      <a:pt x="99392" y="240748"/>
                    </a:lnTo>
                    <a:cubicBezTo>
                      <a:pt x="98656" y="244429"/>
                      <a:pt x="99266" y="248668"/>
                      <a:pt x="97183" y="251792"/>
                    </a:cubicBezTo>
                    <a:cubicBezTo>
                      <a:pt x="95892" y="253729"/>
                      <a:pt x="92553" y="252802"/>
                      <a:pt x="90557" y="254000"/>
                    </a:cubicBezTo>
                    <a:cubicBezTo>
                      <a:pt x="88771" y="255071"/>
                      <a:pt x="87805" y="257168"/>
                      <a:pt x="86139" y="258418"/>
                    </a:cubicBezTo>
                    <a:cubicBezTo>
                      <a:pt x="81892" y="261603"/>
                      <a:pt x="77304" y="264307"/>
                      <a:pt x="72887" y="267252"/>
                    </a:cubicBezTo>
                    <a:lnTo>
                      <a:pt x="66261" y="271670"/>
                    </a:lnTo>
                    <a:cubicBezTo>
                      <a:pt x="64052" y="273142"/>
                      <a:pt x="62153" y="275247"/>
                      <a:pt x="59635" y="276087"/>
                    </a:cubicBezTo>
                    <a:cubicBezTo>
                      <a:pt x="53195" y="278234"/>
                      <a:pt x="50411" y="278815"/>
                      <a:pt x="44174" y="282713"/>
                    </a:cubicBezTo>
                    <a:cubicBezTo>
                      <a:pt x="41052" y="284664"/>
                      <a:pt x="38461" y="287388"/>
                      <a:pt x="35339" y="289339"/>
                    </a:cubicBezTo>
                    <a:cubicBezTo>
                      <a:pt x="32547" y="291084"/>
                      <a:pt x="29244" y="291931"/>
                      <a:pt x="26505" y="293757"/>
                    </a:cubicBezTo>
                    <a:cubicBezTo>
                      <a:pt x="24772" y="294912"/>
                      <a:pt x="23713" y="296873"/>
                      <a:pt x="22087" y="298174"/>
                    </a:cubicBezTo>
                    <a:cubicBezTo>
                      <a:pt x="20014" y="299832"/>
                      <a:pt x="17670" y="301119"/>
                      <a:pt x="15461" y="302592"/>
                    </a:cubicBezTo>
                    <a:cubicBezTo>
                      <a:pt x="11779" y="313636"/>
                      <a:pt x="12516" y="307008"/>
                      <a:pt x="17670" y="322470"/>
                    </a:cubicBezTo>
                    <a:lnTo>
                      <a:pt x="19878" y="329096"/>
                    </a:lnTo>
                    <a:cubicBezTo>
                      <a:pt x="24752" y="322598"/>
                      <a:pt x="26979" y="318761"/>
                      <a:pt x="33131" y="313635"/>
                    </a:cubicBezTo>
                    <a:cubicBezTo>
                      <a:pt x="35170" y="311936"/>
                      <a:pt x="37684" y="310876"/>
                      <a:pt x="39757" y="309218"/>
                    </a:cubicBezTo>
                    <a:cubicBezTo>
                      <a:pt x="46497" y="303826"/>
                      <a:pt x="42320" y="303590"/>
                      <a:pt x="53009" y="300383"/>
                    </a:cubicBezTo>
                    <a:cubicBezTo>
                      <a:pt x="57298" y="299096"/>
                      <a:pt x="61844" y="298910"/>
                      <a:pt x="66261" y="298174"/>
                    </a:cubicBezTo>
                    <a:cubicBezTo>
                      <a:pt x="69942" y="298910"/>
                      <a:pt x="73790" y="299065"/>
                      <a:pt x="77305" y="300383"/>
                    </a:cubicBezTo>
                    <a:cubicBezTo>
                      <a:pt x="81765" y="302055"/>
                      <a:pt x="85113" y="305982"/>
                      <a:pt x="88348" y="309218"/>
                    </a:cubicBezTo>
                    <a:cubicBezTo>
                      <a:pt x="90918" y="316926"/>
                      <a:pt x="92346" y="317558"/>
                      <a:pt x="88348" y="326887"/>
                    </a:cubicBezTo>
                    <a:cubicBezTo>
                      <a:pt x="87528" y="328801"/>
                      <a:pt x="85403" y="329832"/>
                      <a:pt x="83931" y="331305"/>
                    </a:cubicBezTo>
                    <a:cubicBezTo>
                      <a:pt x="83195" y="333514"/>
                      <a:pt x="83176" y="336113"/>
                      <a:pt x="81722" y="337931"/>
                    </a:cubicBezTo>
                    <a:cubicBezTo>
                      <a:pt x="80064" y="340004"/>
                      <a:pt x="76973" y="340471"/>
                      <a:pt x="75096" y="342348"/>
                    </a:cubicBezTo>
                    <a:cubicBezTo>
                      <a:pt x="73219" y="344225"/>
                      <a:pt x="72336" y="346901"/>
                      <a:pt x="70678" y="348974"/>
                    </a:cubicBezTo>
                    <a:cubicBezTo>
                      <a:pt x="69377" y="350600"/>
                      <a:pt x="67416" y="351659"/>
                      <a:pt x="66261" y="353392"/>
                    </a:cubicBezTo>
                    <a:cubicBezTo>
                      <a:pt x="64435" y="356131"/>
                      <a:pt x="63181" y="359218"/>
                      <a:pt x="61844" y="362226"/>
                    </a:cubicBezTo>
                    <a:cubicBezTo>
                      <a:pt x="57387" y="372253"/>
                      <a:pt x="54263" y="382759"/>
                      <a:pt x="50800" y="393148"/>
                    </a:cubicBezTo>
                    <a:cubicBezTo>
                      <a:pt x="48930" y="398757"/>
                      <a:pt x="45199" y="403759"/>
                      <a:pt x="41965" y="408609"/>
                    </a:cubicBezTo>
                    <a:cubicBezTo>
                      <a:pt x="41229" y="410818"/>
                      <a:pt x="40798" y="413153"/>
                      <a:pt x="39757" y="415235"/>
                    </a:cubicBezTo>
                    <a:cubicBezTo>
                      <a:pt x="38570" y="417609"/>
                      <a:pt x="36417" y="419435"/>
                      <a:pt x="35339" y="421861"/>
                    </a:cubicBezTo>
                    <a:cubicBezTo>
                      <a:pt x="33448" y="426116"/>
                      <a:pt x="30922" y="435113"/>
                      <a:pt x="30922" y="435113"/>
                    </a:cubicBezTo>
                    <a:cubicBezTo>
                      <a:pt x="31658" y="438794"/>
                      <a:pt x="32221" y="442515"/>
                      <a:pt x="33131" y="446157"/>
                    </a:cubicBezTo>
                    <a:cubicBezTo>
                      <a:pt x="33696" y="448416"/>
                      <a:pt x="33257" y="451742"/>
                      <a:pt x="35339" y="452783"/>
                    </a:cubicBezTo>
                    <a:cubicBezTo>
                      <a:pt x="37421" y="453824"/>
                      <a:pt x="39756" y="451310"/>
                      <a:pt x="41965" y="450574"/>
                    </a:cubicBezTo>
                    <a:cubicBezTo>
                      <a:pt x="48305" y="431557"/>
                      <a:pt x="42011" y="452324"/>
                      <a:pt x="46383" y="408609"/>
                    </a:cubicBezTo>
                    <a:cubicBezTo>
                      <a:pt x="46844" y="403997"/>
                      <a:pt x="48999" y="396356"/>
                      <a:pt x="53009" y="393148"/>
                    </a:cubicBezTo>
                    <a:cubicBezTo>
                      <a:pt x="54827" y="391694"/>
                      <a:pt x="57495" y="391856"/>
                      <a:pt x="59635" y="390939"/>
                    </a:cubicBezTo>
                    <a:cubicBezTo>
                      <a:pt x="62661" y="389642"/>
                      <a:pt x="65611" y="388155"/>
                      <a:pt x="68470" y="386522"/>
                    </a:cubicBezTo>
                    <a:cubicBezTo>
                      <a:pt x="80334" y="379743"/>
                      <a:pt x="69419" y="383524"/>
                      <a:pt x="83931" y="379896"/>
                    </a:cubicBezTo>
                    <a:cubicBezTo>
                      <a:pt x="86140" y="380632"/>
                      <a:pt x="88911" y="380459"/>
                      <a:pt x="90557" y="382105"/>
                    </a:cubicBezTo>
                    <a:cubicBezTo>
                      <a:pt x="92203" y="383751"/>
                      <a:pt x="92200" y="386472"/>
                      <a:pt x="92765" y="388731"/>
                    </a:cubicBezTo>
                    <a:cubicBezTo>
                      <a:pt x="93675" y="392373"/>
                      <a:pt x="94238" y="396093"/>
                      <a:pt x="94974" y="399774"/>
                    </a:cubicBezTo>
                    <a:cubicBezTo>
                      <a:pt x="92122" y="471070"/>
                      <a:pt x="94935" y="433276"/>
                      <a:pt x="90557" y="474870"/>
                    </a:cubicBezTo>
                    <a:cubicBezTo>
                      <a:pt x="89336" y="486467"/>
                      <a:pt x="92003" y="495511"/>
                      <a:pt x="83931" y="503583"/>
                    </a:cubicBezTo>
                    <a:cubicBezTo>
                      <a:pt x="82054" y="505460"/>
                      <a:pt x="79790" y="507068"/>
                      <a:pt x="77305" y="508000"/>
                    </a:cubicBezTo>
                    <a:cubicBezTo>
                      <a:pt x="73790" y="509318"/>
                      <a:pt x="69942" y="509473"/>
                      <a:pt x="66261" y="510209"/>
                    </a:cubicBezTo>
                    <a:cubicBezTo>
                      <a:pt x="63316" y="514626"/>
                      <a:pt x="61180" y="519707"/>
                      <a:pt x="57426" y="523461"/>
                    </a:cubicBezTo>
                    <a:cubicBezTo>
                      <a:pt x="53745" y="527142"/>
                      <a:pt x="49271" y="530174"/>
                      <a:pt x="46383" y="534505"/>
                    </a:cubicBezTo>
                    <a:cubicBezTo>
                      <a:pt x="44910" y="536714"/>
                      <a:pt x="43842" y="539254"/>
                      <a:pt x="41965" y="541131"/>
                    </a:cubicBezTo>
                    <a:cubicBezTo>
                      <a:pt x="38844" y="544252"/>
                      <a:pt x="29969" y="548233"/>
                      <a:pt x="26505" y="549965"/>
                    </a:cubicBezTo>
                    <a:cubicBezTo>
                      <a:pt x="16515" y="564951"/>
                      <a:pt x="21425" y="559464"/>
                      <a:pt x="13252" y="567635"/>
                    </a:cubicBezTo>
                    <a:cubicBezTo>
                      <a:pt x="12516" y="569844"/>
                      <a:pt x="12498" y="572443"/>
                      <a:pt x="11044" y="574261"/>
                    </a:cubicBezTo>
                    <a:cubicBezTo>
                      <a:pt x="9386" y="576334"/>
                      <a:pt x="6295" y="576802"/>
                      <a:pt x="4418" y="578679"/>
                    </a:cubicBezTo>
                    <a:cubicBezTo>
                      <a:pt x="2541" y="580556"/>
                      <a:pt x="1473" y="583096"/>
                      <a:pt x="0" y="585305"/>
                    </a:cubicBezTo>
                    <a:cubicBezTo>
                      <a:pt x="736" y="587514"/>
                      <a:pt x="563" y="590285"/>
                      <a:pt x="2209" y="591931"/>
                    </a:cubicBezTo>
                    <a:cubicBezTo>
                      <a:pt x="6736" y="596458"/>
                      <a:pt x="15679" y="592771"/>
                      <a:pt x="19878" y="591931"/>
                    </a:cubicBezTo>
                    <a:cubicBezTo>
                      <a:pt x="20614" y="588986"/>
                      <a:pt x="20729" y="585811"/>
                      <a:pt x="22087" y="583096"/>
                    </a:cubicBezTo>
                    <a:cubicBezTo>
                      <a:pt x="23018" y="581233"/>
                      <a:pt x="25204" y="580305"/>
                      <a:pt x="26505" y="578679"/>
                    </a:cubicBezTo>
                    <a:cubicBezTo>
                      <a:pt x="28163" y="576606"/>
                      <a:pt x="29735" y="574426"/>
                      <a:pt x="30922" y="572052"/>
                    </a:cubicBezTo>
                    <a:cubicBezTo>
                      <a:pt x="31963" y="569970"/>
                      <a:pt x="31677" y="567244"/>
                      <a:pt x="33131" y="565426"/>
                    </a:cubicBezTo>
                    <a:cubicBezTo>
                      <a:pt x="34789" y="563353"/>
                      <a:pt x="37331" y="562087"/>
                      <a:pt x="39757" y="561009"/>
                    </a:cubicBezTo>
                    <a:cubicBezTo>
                      <a:pt x="44012" y="559118"/>
                      <a:pt x="53009" y="556592"/>
                      <a:pt x="53009" y="556592"/>
                    </a:cubicBezTo>
                    <a:cubicBezTo>
                      <a:pt x="62580" y="558064"/>
                      <a:pt x="72603" y="557752"/>
                      <a:pt x="81722" y="561009"/>
                    </a:cubicBezTo>
                    <a:cubicBezTo>
                      <a:pt x="83915" y="561792"/>
                      <a:pt x="83931" y="565307"/>
                      <a:pt x="83931" y="567635"/>
                    </a:cubicBezTo>
                    <a:cubicBezTo>
                      <a:pt x="83931" y="571389"/>
                      <a:pt x="82394" y="574985"/>
                      <a:pt x="81722" y="578679"/>
                    </a:cubicBezTo>
                    <a:cubicBezTo>
                      <a:pt x="78746" y="595045"/>
                      <a:pt x="82193" y="587911"/>
                      <a:pt x="75096" y="598557"/>
                    </a:cubicBezTo>
                    <a:cubicBezTo>
                      <a:pt x="74360" y="601502"/>
                      <a:pt x="75034" y="605246"/>
                      <a:pt x="72887" y="607392"/>
                    </a:cubicBezTo>
                    <a:cubicBezTo>
                      <a:pt x="70740" y="609538"/>
                      <a:pt x="66971" y="608766"/>
                      <a:pt x="64052" y="609600"/>
                    </a:cubicBezTo>
                    <a:cubicBezTo>
                      <a:pt x="61813" y="610240"/>
                      <a:pt x="59566" y="610892"/>
                      <a:pt x="57426" y="611809"/>
                    </a:cubicBezTo>
                    <a:cubicBezTo>
                      <a:pt x="35005" y="621419"/>
                      <a:pt x="58337" y="611202"/>
                      <a:pt x="44174" y="620644"/>
                    </a:cubicBezTo>
                    <a:cubicBezTo>
                      <a:pt x="41434" y="622470"/>
                      <a:pt x="38284" y="623589"/>
                      <a:pt x="35339" y="625061"/>
                    </a:cubicBezTo>
                    <a:cubicBezTo>
                      <a:pt x="31658" y="628742"/>
                      <a:pt x="25942" y="631166"/>
                      <a:pt x="24296" y="636105"/>
                    </a:cubicBezTo>
                    <a:cubicBezTo>
                      <a:pt x="21247" y="645249"/>
                      <a:pt x="23378" y="640794"/>
                      <a:pt x="17670" y="649357"/>
                    </a:cubicBezTo>
                    <a:cubicBezTo>
                      <a:pt x="16934" y="653038"/>
                      <a:pt x="16779" y="656885"/>
                      <a:pt x="15461" y="660400"/>
                    </a:cubicBezTo>
                    <a:cubicBezTo>
                      <a:pt x="14529" y="662885"/>
                      <a:pt x="12231" y="664652"/>
                      <a:pt x="11044" y="667026"/>
                    </a:cubicBezTo>
                    <a:cubicBezTo>
                      <a:pt x="10003" y="669108"/>
                      <a:pt x="9571" y="671443"/>
                      <a:pt x="8835" y="673652"/>
                    </a:cubicBezTo>
                    <a:cubicBezTo>
                      <a:pt x="9571" y="683223"/>
                      <a:pt x="7763" y="693344"/>
                      <a:pt x="11044" y="702365"/>
                    </a:cubicBezTo>
                    <a:cubicBezTo>
                      <a:pt x="11951" y="704860"/>
                      <a:pt x="15793" y="699825"/>
                      <a:pt x="17670" y="697948"/>
                    </a:cubicBezTo>
                    <a:cubicBezTo>
                      <a:pt x="20273" y="695345"/>
                      <a:pt x="22254" y="692176"/>
                      <a:pt x="24296" y="689113"/>
                    </a:cubicBezTo>
                    <a:cubicBezTo>
                      <a:pt x="26677" y="685541"/>
                      <a:pt x="29002" y="681910"/>
                      <a:pt x="30922" y="678070"/>
                    </a:cubicBezTo>
                    <a:cubicBezTo>
                      <a:pt x="31963" y="675988"/>
                      <a:pt x="31933" y="673440"/>
                      <a:pt x="33131" y="671444"/>
                    </a:cubicBezTo>
                    <a:cubicBezTo>
                      <a:pt x="34202" y="669658"/>
                      <a:pt x="36247" y="668652"/>
                      <a:pt x="37548" y="667026"/>
                    </a:cubicBezTo>
                    <a:cubicBezTo>
                      <a:pt x="39206" y="664953"/>
                      <a:pt x="40493" y="662609"/>
                      <a:pt x="41965" y="660400"/>
                    </a:cubicBezTo>
                    <a:cubicBezTo>
                      <a:pt x="45253" y="643961"/>
                      <a:pt x="41147" y="653872"/>
                      <a:pt x="48592" y="644939"/>
                    </a:cubicBezTo>
                    <a:cubicBezTo>
                      <a:pt x="50949" y="642111"/>
                      <a:pt x="52155" y="638147"/>
                      <a:pt x="55218" y="636105"/>
                    </a:cubicBezTo>
                    <a:cubicBezTo>
                      <a:pt x="59092" y="633522"/>
                      <a:pt x="68470" y="631687"/>
                      <a:pt x="68470" y="631687"/>
                    </a:cubicBezTo>
                    <a:lnTo>
                      <a:pt x="83931" y="647148"/>
                    </a:lnTo>
                    <a:cubicBezTo>
                      <a:pt x="87685" y="650901"/>
                      <a:pt x="89820" y="655983"/>
                      <a:pt x="92765" y="660400"/>
                    </a:cubicBezTo>
                    <a:cubicBezTo>
                      <a:pt x="95348" y="664274"/>
                      <a:pt x="97183" y="673652"/>
                      <a:pt x="97183" y="673652"/>
                    </a:cubicBezTo>
                    <a:cubicBezTo>
                      <a:pt x="95710" y="675125"/>
                      <a:pt x="94628" y="677139"/>
                      <a:pt x="92765" y="678070"/>
                    </a:cubicBezTo>
                    <a:cubicBezTo>
                      <a:pt x="88600" y="680152"/>
                      <a:pt x="79513" y="682487"/>
                      <a:pt x="79513" y="682487"/>
                    </a:cubicBezTo>
                    <a:cubicBezTo>
                      <a:pt x="78041" y="684696"/>
                      <a:pt x="76283" y="686739"/>
                      <a:pt x="75096" y="689113"/>
                    </a:cubicBezTo>
                    <a:cubicBezTo>
                      <a:pt x="74055" y="691195"/>
                      <a:pt x="74085" y="693743"/>
                      <a:pt x="72887" y="695739"/>
                    </a:cubicBezTo>
                    <a:cubicBezTo>
                      <a:pt x="71816" y="697525"/>
                      <a:pt x="69942" y="698684"/>
                      <a:pt x="68470" y="700157"/>
                    </a:cubicBezTo>
                    <a:cubicBezTo>
                      <a:pt x="67734" y="702366"/>
                      <a:pt x="67302" y="704701"/>
                      <a:pt x="66261" y="706783"/>
                    </a:cubicBezTo>
                    <a:cubicBezTo>
                      <a:pt x="63763" y="711779"/>
                      <a:pt x="57086" y="719526"/>
                      <a:pt x="53009" y="722244"/>
                    </a:cubicBezTo>
                    <a:cubicBezTo>
                      <a:pt x="50800" y="723716"/>
                      <a:pt x="48381" y="724913"/>
                      <a:pt x="46383" y="726661"/>
                    </a:cubicBezTo>
                    <a:cubicBezTo>
                      <a:pt x="42465" y="730089"/>
                      <a:pt x="35339" y="737705"/>
                      <a:pt x="35339" y="737705"/>
                    </a:cubicBezTo>
                    <a:cubicBezTo>
                      <a:pt x="30417" y="757394"/>
                      <a:pt x="35214" y="751081"/>
                      <a:pt x="26505" y="759792"/>
                    </a:cubicBezTo>
                    <a:cubicBezTo>
                      <a:pt x="25653" y="763201"/>
                      <a:pt x="22087" y="776864"/>
                      <a:pt x="22087" y="779670"/>
                    </a:cubicBezTo>
                    <a:cubicBezTo>
                      <a:pt x="22087" y="784148"/>
                      <a:pt x="23560" y="788505"/>
                      <a:pt x="24296" y="792922"/>
                    </a:cubicBezTo>
                    <a:cubicBezTo>
                      <a:pt x="39835" y="787742"/>
                      <a:pt x="20652" y="794484"/>
                      <a:pt x="39757" y="786296"/>
                    </a:cubicBezTo>
                    <a:cubicBezTo>
                      <a:pt x="41897" y="785379"/>
                      <a:pt x="44243" y="785004"/>
                      <a:pt x="46383" y="784087"/>
                    </a:cubicBezTo>
                    <a:cubicBezTo>
                      <a:pt x="49409" y="782790"/>
                      <a:pt x="52221" y="781032"/>
                      <a:pt x="55218" y="779670"/>
                    </a:cubicBezTo>
                    <a:cubicBezTo>
                      <a:pt x="63408" y="775947"/>
                      <a:pt x="71710" y="773085"/>
                      <a:pt x="79513" y="768626"/>
                    </a:cubicBezTo>
                    <a:cubicBezTo>
                      <a:pt x="87363" y="764140"/>
                      <a:pt x="87779" y="762569"/>
                      <a:pt x="94974" y="755374"/>
                    </a:cubicBezTo>
                    <a:cubicBezTo>
                      <a:pt x="96620" y="753728"/>
                      <a:pt x="99391" y="753901"/>
                      <a:pt x="101600" y="753165"/>
                    </a:cubicBezTo>
                    <a:cubicBezTo>
                      <a:pt x="103073" y="748748"/>
                      <a:pt x="105441" y="735293"/>
                      <a:pt x="106018" y="739913"/>
                    </a:cubicBezTo>
                    <a:cubicBezTo>
                      <a:pt x="106754" y="745803"/>
                      <a:pt x="107164" y="751743"/>
                      <a:pt x="108226" y="757583"/>
                    </a:cubicBezTo>
                    <a:cubicBezTo>
                      <a:pt x="109459" y="764367"/>
                      <a:pt x="113934" y="770983"/>
                      <a:pt x="119270" y="775252"/>
                    </a:cubicBezTo>
                    <a:cubicBezTo>
                      <a:pt x="121343" y="776910"/>
                      <a:pt x="123456" y="778624"/>
                      <a:pt x="125896" y="779670"/>
                    </a:cubicBezTo>
                    <a:cubicBezTo>
                      <a:pt x="128686" y="780866"/>
                      <a:pt x="131812" y="781045"/>
                      <a:pt x="134731" y="781879"/>
                    </a:cubicBezTo>
                    <a:cubicBezTo>
                      <a:pt x="136970" y="782519"/>
                      <a:pt x="139148" y="783351"/>
                      <a:pt x="141357" y="784087"/>
                    </a:cubicBezTo>
                    <a:cubicBezTo>
                      <a:pt x="145668" y="786961"/>
                      <a:pt x="150943" y="791552"/>
                      <a:pt x="156818" y="790713"/>
                    </a:cubicBezTo>
                    <a:cubicBezTo>
                      <a:pt x="159446" y="790338"/>
                      <a:pt x="161235" y="787768"/>
                      <a:pt x="163444" y="786296"/>
                    </a:cubicBezTo>
                    <a:cubicBezTo>
                      <a:pt x="162708" y="780406"/>
                      <a:pt x="162675" y="774385"/>
                      <a:pt x="161235" y="768626"/>
                    </a:cubicBezTo>
                    <a:cubicBezTo>
                      <a:pt x="160437" y="765432"/>
                      <a:pt x="158115" y="762818"/>
                      <a:pt x="156818" y="759792"/>
                    </a:cubicBezTo>
                    <a:cubicBezTo>
                      <a:pt x="155901" y="757652"/>
                      <a:pt x="155526" y="755305"/>
                      <a:pt x="154609" y="753165"/>
                    </a:cubicBezTo>
                    <a:cubicBezTo>
                      <a:pt x="153312" y="750139"/>
                      <a:pt x="151415" y="747388"/>
                      <a:pt x="150192" y="744331"/>
                    </a:cubicBezTo>
                    <a:cubicBezTo>
                      <a:pt x="150187" y="744319"/>
                      <a:pt x="144671" y="727771"/>
                      <a:pt x="143565" y="724452"/>
                    </a:cubicBezTo>
                    <a:cubicBezTo>
                      <a:pt x="142577" y="721489"/>
                      <a:pt x="139148" y="720035"/>
                      <a:pt x="136939" y="717826"/>
                    </a:cubicBezTo>
                    <a:cubicBezTo>
                      <a:pt x="136203" y="715617"/>
                      <a:pt x="135886" y="713221"/>
                      <a:pt x="134731" y="711200"/>
                    </a:cubicBezTo>
                    <a:cubicBezTo>
                      <a:pt x="132905" y="708004"/>
                      <a:pt x="130245" y="705360"/>
                      <a:pt x="128105" y="702365"/>
                    </a:cubicBezTo>
                    <a:cubicBezTo>
                      <a:pt x="126562" y="700205"/>
                      <a:pt x="125160" y="697948"/>
                      <a:pt x="123687" y="695739"/>
                    </a:cubicBezTo>
                    <a:cubicBezTo>
                      <a:pt x="134850" y="692019"/>
                      <a:pt x="126831" y="693106"/>
                      <a:pt x="141357" y="697948"/>
                    </a:cubicBezTo>
                    <a:cubicBezTo>
                      <a:pt x="144237" y="698908"/>
                      <a:pt x="147350" y="699091"/>
                      <a:pt x="150192" y="700157"/>
                    </a:cubicBezTo>
                    <a:cubicBezTo>
                      <a:pt x="153275" y="701313"/>
                      <a:pt x="156000" y="703277"/>
                      <a:pt x="159026" y="704574"/>
                    </a:cubicBezTo>
                    <a:cubicBezTo>
                      <a:pt x="171828" y="710061"/>
                      <a:pt x="159545" y="702712"/>
                      <a:pt x="172278" y="711200"/>
                    </a:cubicBezTo>
                    <a:cubicBezTo>
                      <a:pt x="166728" y="694546"/>
                      <a:pt x="174215" y="715074"/>
                      <a:pt x="165652" y="697948"/>
                    </a:cubicBezTo>
                    <a:cubicBezTo>
                      <a:pt x="159917" y="686479"/>
                      <a:pt x="167656" y="695533"/>
                      <a:pt x="159026" y="686905"/>
                    </a:cubicBezTo>
                    <a:cubicBezTo>
                      <a:pt x="157554" y="683960"/>
                      <a:pt x="156435" y="680810"/>
                      <a:pt x="154609" y="678070"/>
                    </a:cubicBezTo>
                    <a:cubicBezTo>
                      <a:pt x="151394" y="673247"/>
                      <a:pt x="148000" y="672930"/>
                      <a:pt x="143565" y="669235"/>
                    </a:cubicBezTo>
                    <a:cubicBezTo>
                      <a:pt x="141165" y="667235"/>
                      <a:pt x="139311" y="664642"/>
                      <a:pt x="136939" y="662609"/>
                    </a:cubicBezTo>
                    <a:cubicBezTo>
                      <a:pt x="134144" y="660213"/>
                      <a:pt x="130708" y="658586"/>
                      <a:pt x="128105" y="655983"/>
                    </a:cubicBezTo>
                    <a:cubicBezTo>
                      <a:pt x="124981" y="652859"/>
                      <a:pt x="121004" y="643991"/>
                      <a:pt x="119270" y="640522"/>
                    </a:cubicBezTo>
                    <a:cubicBezTo>
                      <a:pt x="120006" y="635368"/>
                      <a:pt x="119982" y="630047"/>
                      <a:pt x="121478" y="625061"/>
                    </a:cubicBezTo>
                    <a:cubicBezTo>
                      <a:pt x="122241" y="622518"/>
                      <a:pt x="124850" y="620875"/>
                      <a:pt x="125896" y="618435"/>
                    </a:cubicBezTo>
                    <a:cubicBezTo>
                      <a:pt x="127092" y="615645"/>
                      <a:pt x="126909" y="612390"/>
                      <a:pt x="128105" y="609600"/>
                    </a:cubicBezTo>
                    <a:cubicBezTo>
                      <a:pt x="129151" y="607160"/>
                      <a:pt x="131444" y="605400"/>
                      <a:pt x="132522" y="602974"/>
                    </a:cubicBezTo>
                    <a:cubicBezTo>
                      <a:pt x="134413" y="598719"/>
                      <a:pt x="136939" y="589722"/>
                      <a:pt x="136939" y="589722"/>
                    </a:cubicBezTo>
                    <a:cubicBezTo>
                      <a:pt x="137675" y="579415"/>
                      <a:pt x="132473" y="566688"/>
                      <a:pt x="139148" y="558800"/>
                    </a:cubicBezTo>
                    <a:cubicBezTo>
                      <a:pt x="143927" y="553152"/>
                      <a:pt x="153922" y="559884"/>
                      <a:pt x="161235" y="561009"/>
                    </a:cubicBezTo>
                    <a:cubicBezTo>
                      <a:pt x="163536" y="561363"/>
                      <a:pt x="165570" y="562802"/>
                      <a:pt x="167861" y="563218"/>
                    </a:cubicBezTo>
                    <a:cubicBezTo>
                      <a:pt x="173701" y="564280"/>
                      <a:pt x="179641" y="564690"/>
                      <a:pt x="185531" y="565426"/>
                    </a:cubicBezTo>
                    <a:cubicBezTo>
                      <a:pt x="186267" y="562481"/>
                      <a:pt x="188168" y="559597"/>
                      <a:pt x="187739" y="556592"/>
                    </a:cubicBezTo>
                    <a:cubicBezTo>
                      <a:pt x="187364" y="553964"/>
                      <a:pt x="185320" y="551713"/>
                      <a:pt x="183322" y="549965"/>
                    </a:cubicBezTo>
                    <a:cubicBezTo>
                      <a:pt x="173159" y="541072"/>
                      <a:pt x="171203" y="542409"/>
                      <a:pt x="161235" y="536713"/>
                    </a:cubicBezTo>
                    <a:cubicBezTo>
                      <a:pt x="158930" y="535396"/>
                      <a:pt x="156818" y="533768"/>
                      <a:pt x="154609" y="532296"/>
                    </a:cubicBezTo>
                    <a:cubicBezTo>
                      <a:pt x="153873" y="530087"/>
                      <a:pt x="153531" y="527705"/>
                      <a:pt x="152400" y="525670"/>
                    </a:cubicBezTo>
                    <a:cubicBezTo>
                      <a:pt x="149822" y="521029"/>
                      <a:pt x="143565" y="512418"/>
                      <a:pt x="143565" y="512418"/>
                    </a:cubicBezTo>
                    <a:cubicBezTo>
                      <a:pt x="138309" y="496647"/>
                      <a:pt x="141731" y="503040"/>
                      <a:pt x="134731" y="492539"/>
                    </a:cubicBezTo>
                    <a:cubicBezTo>
                      <a:pt x="133919" y="489291"/>
                      <a:pt x="129357" y="472046"/>
                      <a:pt x="130313" y="470452"/>
                    </a:cubicBezTo>
                    <a:cubicBezTo>
                      <a:pt x="131875" y="467849"/>
                      <a:pt x="136203" y="471925"/>
                      <a:pt x="139148" y="472661"/>
                    </a:cubicBezTo>
                    <a:cubicBezTo>
                      <a:pt x="140620" y="474870"/>
                      <a:pt x="141492" y="477629"/>
                      <a:pt x="143565" y="479287"/>
                    </a:cubicBezTo>
                    <a:cubicBezTo>
                      <a:pt x="145383" y="480742"/>
                      <a:pt x="148109" y="480455"/>
                      <a:pt x="150192" y="481496"/>
                    </a:cubicBezTo>
                    <a:cubicBezTo>
                      <a:pt x="152566" y="482683"/>
                      <a:pt x="154745" y="484255"/>
                      <a:pt x="156818" y="485913"/>
                    </a:cubicBezTo>
                    <a:cubicBezTo>
                      <a:pt x="158444" y="487214"/>
                      <a:pt x="159609" y="489030"/>
                      <a:pt x="161235" y="490331"/>
                    </a:cubicBezTo>
                    <a:cubicBezTo>
                      <a:pt x="167350" y="495223"/>
                      <a:pt x="167490" y="494624"/>
                      <a:pt x="174487" y="496957"/>
                    </a:cubicBezTo>
                    <a:cubicBezTo>
                      <a:pt x="178168" y="496221"/>
                      <a:pt x="183186" y="497680"/>
                      <a:pt x="185531" y="494748"/>
                    </a:cubicBezTo>
                    <a:cubicBezTo>
                      <a:pt x="187427" y="492378"/>
                      <a:pt x="185006" y="488439"/>
                      <a:pt x="183322" y="485913"/>
                    </a:cubicBezTo>
                    <a:cubicBezTo>
                      <a:pt x="181850" y="483704"/>
                      <a:pt x="178769" y="483154"/>
                      <a:pt x="176696" y="481496"/>
                    </a:cubicBezTo>
                    <a:cubicBezTo>
                      <a:pt x="175070" y="480195"/>
                      <a:pt x="173904" y="478380"/>
                      <a:pt x="172278" y="477079"/>
                    </a:cubicBezTo>
                    <a:cubicBezTo>
                      <a:pt x="156909" y="464784"/>
                      <a:pt x="174758" y="481767"/>
                      <a:pt x="159026" y="466035"/>
                    </a:cubicBezTo>
                    <a:cubicBezTo>
                      <a:pt x="157113" y="460295"/>
                      <a:pt x="155045" y="453655"/>
                      <a:pt x="152400" y="448365"/>
                    </a:cubicBezTo>
                    <a:cubicBezTo>
                      <a:pt x="146371" y="436306"/>
                      <a:pt x="149104" y="447323"/>
                      <a:pt x="145774" y="435113"/>
                    </a:cubicBezTo>
                    <a:cubicBezTo>
                      <a:pt x="138556" y="408648"/>
                      <a:pt x="145378" y="425486"/>
                      <a:pt x="132522" y="399774"/>
                    </a:cubicBezTo>
                    <a:cubicBezTo>
                      <a:pt x="131481" y="397692"/>
                      <a:pt x="131604" y="395085"/>
                      <a:pt x="130313" y="393148"/>
                    </a:cubicBezTo>
                    <a:cubicBezTo>
                      <a:pt x="114986" y="370159"/>
                      <a:pt x="133080" y="407518"/>
                      <a:pt x="117061" y="375479"/>
                    </a:cubicBezTo>
                    <a:cubicBezTo>
                      <a:pt x="114379" y="370115"/>
                      <a:pt x="114157" y="363358"/>
                      <a:pt x="112644" y="357809"/>
                    </a:cubicBezTo>
                    <a:cubicBezTo>
                      <a:pt x="109370" y="345805"/>
                      <a:pt x="108763" y="345631"/>
                      <a:pt x="103809" y="335722"/>
                    </a:cubicBezTo>
                    <a:cubicBezTo>
                      <a:pt x="106018" y="334250"/>
                      <a:pt x="107797" y="331598"/>
                      <a:pt x="110435" y="331305"/>
                    </a:cubicBezTo>
                    <a:cubicBezTo>
                      <a:pt x="116268" y="330657"/>
                      <a:pt x="124489" y="333781"/>
                      <a:pt x="130313" y="335722"/>
                    </a:cubicBezTo>
                    <a:lnTo>
                      <a:pt x="154609" y="360018"/>
                    </a:lnTo>
                    <a:cubicBezTo>
                      <a:pt x="161957" y="367368"/>
                      <a:pt x="159782" y="362156"/>
                      <a:pt x="167861" y="366644"/>
                    </a:cubicBezTo>
                    <a:cubicBezTo>
                      <a:pt x="192048" y="380082"/>
                      <a:pt x="171408" y="370518"/>
                      <a:pt x="189948" y="382105"/>
                    </a:cubicBezTo>
                    <a:cubicBezTo>
                      <a:pt x="192740" y="383850"/>
                      <a:pt x="195960" y="384828"/>
                      <a:pt x="198783" y="386522"/>
                    </a:cubicBezTo>
                    <a:cubicBezTo>
                      <a:pt x="203335" y="389253"/>
                      <a:pt x="207556" y="392507"/>
                      <a:pt x="212035" y="395357"/>
                    </a:cubicBezTo>
                    <a:cubicBezTo>
                      <a:pt x="215657" y="397662"/>
                      <a:pt x="219284" y="399974"/>
                      <a:pt x="223078" y="401983"/>
                    </a:cubicBezTo>
                    <a:cubicBezTo>
                      <a:pt x="231808" y="406605"/>
                      <a:pt x="249583" y="415235"/>
                      <a:pt x="249583" y="415235"/>
                    </a:cubicBezTo>
                    <a:cubicBezTo>
                      <a:pt x="245165" y="416708"/>
                      <a:pt x="240749" y="419653"/>
                      <a:pt x="236331" y="415235"/>
                    </a:cubicBezTo>
                    <a:cubicBezTo>
                      <a:pt x="234685" y="413589"/>
                      <a:pt x="235768" y="410255"/>
                      <a:pt x="234122" y="408609"/>
                    </a:cubicBezTo>
                    <a:cubicBezTo>
                      <a:pt x="232476" y="406963"/>
                      <a:pt x="229578" y="407441"/>
                      <a:pt x="227496" y="406400"/>
                    </a:cubicBezTo>
                    <a:cubicBezTo>
                      <a:pt x="225122" y="405213"/>
                      <a:pt x="222943" y="403641"/>
                      <a:pt x="220870" y="401983"/>
                    </a:cubicBezTo>
                    <a:cubicBezTo>
                      <a:pt x="219244" y="400682"/>
                      <a:pt x="217753" y="399191"/>
                      <a:pt x="216452" y="397565"/>
                    </a:cubicBezTo>
                    <a:cubicBezTo>
                      <a:pt x="214794" y="395492"/>
                      <a:pt x="214050" y="392667"/>
                      <a:pt x="212035" y="390939"/>
                    </a:cubicBezTo>
                    <a:cubicBezTo>
                      <a:pt x="208776" y="388145"/>
                      <a:pt x="204673" y="386522"/>
                      <a:pt x="200992" y="384313"/>
                    </a:cubicBezTo>
                    <a:cubicBezTo>
                      <a:pt x="192159" y="362234"/>
                      <a:pt x="202838" y="383665"/>
                      <a:pt x="185531" y="364435"/>
                    </a:cubicBezTo>
                    <a:cubicBezTo>
                      <a:pt x="181979" y="360489"/>
                      <a:pt x="179641" y="355600"/>
                      <a:pt x="176696" y="351183"/>
                    </a:cubicBezTo>
                    <a:cubicBezTo>
                      <a:pt x="175541" y="349450"/>
                      <a:pt x="173579" y="348391"/>
                      <a:pt x="172278" y="346765"/>
                    </a:cubicBezTo>
                    <a:cubicBezTo>
                      <a:pt x="170620" y="344692"/>
                      <a:pt x="169738" y="342016"/>
                      <a:pt x="167861" y="340139"/>
                    </a:cubicBezTo>
                    <a:cubicBezTo>
                      <a:pt x="164273" y="336551"/>
                      <a:pt x="156442" y="333615"/>
                      <a:pt x="152400" y="331305"/>
                    </a:cubicBezTo>
                    <a:cubicBezTo>
                      <a:pt x="140535" y="324525"/>
                      <a:pt x="151452" y="328306"/>
                      <a:pt x="136939" y="324679"/>
                    </a:cubicBezTo>
                    <a:cubicBezTo>
                      <a:pt x="132522" y="321734"/>
                      <a:pt x="126632" y="320261"/>
                      <a:pt x="123687" y="315844"/>
                    </a:cubicBezTo>
                    <a:cubicBezTo>
                      <a:pt x="122215" y="313635"/>
                      <a:pt x="120348" y="311644"/>
                      <a:pt x="119270" y="309218"/>
                    </a:cubicBezTo>
                    <a:cubicBezTo>
                      <a:pt x="117379" y="304963"/>
                      <a:pt x="117435" y="299840"/>
                      <a:pt x="114852" y="295965"/>
                    </a:cubicBezTo>
                    <a:cubicBezTo>
                      <a:pt x="109144" y="287402"/>
                      <a:pt x="111275" y="291857"/>
                      <a:pt x="108226" y="282713"/>
                    </a:cubicBezTo>
                    <a:cubicBezTo>
                      <a:pt x="109699" y="281241"/>
                      <a:pt x="110582" y="278590"/>
                      <a:pt x="112644" y="278296"/>
                    </a:cubicBezTo>
                    <a:cubicBezTo>
                      <a:pt x="116360" y="277765"/>
                      <a:pt x="120126" y="279318"/>
                      <a:pt x="123687" y="280505"/>
                    </a:cubicBezTo>
                    <a:cubicBezTo>
                      <a:pt x="131696" y="283175"/>
                      <a:pt x="132362" y="285461"/>
                      <a:pt x="139148" y="289339"/>
                    </a:cubicBezTo>
                    <a:cubicBezTo>
                      <a:pt x="150458" y="295802"/>
                      <a:pt x="146263" y="291336"/>
                      <a:pt x="156818" y="300383"/>
                    </a:cubicBezTo>
                    <a:cubicBezTo>
                      <a:pt x="159190" y="302416"/>
                      <a:pt x="160650" y="305612"/>
                      <a:pt x="163444" y="307009"/>
                    </a:cubicBezTo>
                    <a:cubicBezTo>
                      <a:pt x="166802" y="308688"/>
                      <a:pt x="170829" y="308374"/>
                      <a:pt x="174487" y="309218"/>
                    </a:cubicBezTo>
                    <a:cubicBezTo>
                      <a:pt x="180403" y="310583"/>
                      <a:pt x="186267" y="312163"/>
                      <a:pt x="192157" y="313635"/>
                    </a:cubicBezTo>
                    <a:cubicBezTo>
                      <a:pt x="190361" y="308247"/>
                      <a:pt x="189812" y="304664"/>
                      <a:pt x="185531" y="300383"/>
                    </a:cubicBezTo>
                    <a:cubicBezTo>
                      <a:pt x="183654" y="298506"/>
                      <a:pt x="180978" y="297623"/>
                      <a:pt x="178905" y="295965"/>
                    </a:cubicBezTo>
                    <a:cubicBezTo>
                      <a:pt x="177279" y="294664"/>
                      <a:pt x="176113" y="292849"/>
                      <a:pt x="174487" y="291548"/>
                    </a:cubicBezTo>
                    <a:cubicBezTo>
                      <a:pt x="172414" y="289890"/>
                      <a:pt x="169876" y="288858"/>
                      <a:pt x="167861" y="287131"/>
                    </a:cubicBezTo>
                    <a:cubicBezTo>
                      <a:pt x="154331" y="275534"/>
                      <a:pt x="163132" y="282326"/>
                      <a:pt x="154609" y="271670"/>
                    </a:cubicBezTo>
                    <a:cubicBezTo>
                      <a:pt x="151010" y="267171"/>
                      <a:pt x="148489" y="266117"/>
                      <a:pt x="143565" y="262835"/>
                    </a:cubicBezTo>
                    <a:cubicBezTo>
                      <a:pt x="142829" y="260626"/>
                      <a:pt x="142398" y="258291"/>
                      <a:pt x="141357" y="256209"/>
                    </a:cubicBezTo>
                    <a:cubicBezTo>
                      <a:pt x="140170" y="253835"/>
                      <a:pt x="138017" y="252009"/>
                      <a:pt x="136939" y="249583"/>
                    </a:cubicBezTo>
                    <a:cubicBezTo>
                      <a:pt x="130809" y="235792"/>
                      <a:pt x="135603" y="239077"/>
                      <a:pt x="128105" y="229705"/>
                    </a:cubicBezTo>
                    <a:cubicBezTo>
                      <a:pt x="126804" y="228079"/>
                      <a:pt x="125160" y="226760"/>
                      <a:pt x="123687" y="225287"/>
                    </a:cubicBezTo>
                    <a:cubicBezTo>
                      <a:pt x="122951" y="223078"/>
                      <a:pt x="121221" y="220975"/>
                      <a:pt x="121478" y="218661"/>
                    </a:cubicBezTo>
                    <a:cubicBezTo>
                      <a:pt x="122529" y="209201"/>
                      <a:pt x="125711" y="205686"/>
                      <a:pt x="130313" y="198783"/>
                    </a:cubicBezTo>
                    <a:cubicBezTo>
                      <a:pt x="133258" y="200255"/>
                      <a:pt x="136065" y="202044"/>
                      <a:pt x="139148" y="203200"/>
                    </a:cubicBezTo>
                    <a:cubicBezTo>
                      <a:pt x="141990" y="204266"/>
                      <a:pt x="145347" y="203903"/>
                      <a:pt x="147983" y="205409"/>
                    </a:cubicBezTo>
                    <a:cubicBezTo>
                      <a:pt x="150695" y="206959"/>
                      <a:pt x="152400" y="209826"/>
                      <a:pt x="154609" y="212035"/>
                    </a:cubicBezTo>
                    <a:cubicBezTo>
                      <a:pt x="165427" y="233674"/>
                      <a:pt x="152112" y="212248"/>
                      <a:pt x="165652" y="223079"/>
                    </a:cubicBezTo>
                    <a:cubicBezTo>
                      <a:pt x="167725" y="224737"/>
                      <a:pt x="168284" y="227741"/>
                      <a:pt x="170070" y="229705"/>
                    </a:cubicBezTo>
                    <a:cubicBezTo>
                      <a:pt x="175673" y="235868"/>
                      <a:pt x="181849" y="241484"/>
                      <a:pt x="187739" y="247374"/>
                    </a:cubicBezTo>
                    <a:cubicBezTo>
                      <a:pt x="193947" y="253582"/>
                      <a:pt x="196937" y="253408"/>
                      <a:pt x="203200" y="258418"/>
                    </a:cubicBezTo>
                    <a:cubicBezTo>
                      <a:pt x="204826" y="259719"/>
                      <a:pt x="206145" y="261363"/>
                      <a:pt x="207618" y="262835"/>
                    </a:cubicBezTo>
                    <a:cubicBezTo>
                      <a:pt x="206882" y="259154"/>
                      <a:pt x="206727" y="255307"/>
                      <a:pt x="205409" y="251792"/>
                    </a:cubicBezTo>
                    <a:cubicBezTo>
                      <a:pt x="204534" y="249459"/>
                      <a:pt x="199185" y="242314"/>
                      <a:pt x="196574" y="240748"/>
                    </a:cubicBezTo>
                    <a:cubicBezTo>
                      <a:pt x="194578" y="239550"/>
                      <a:pt x="192030" y="239580"/>
                      <a:pt x="189948" y="238539"/>
                    </a:cubicBezTo>
                    <a:cubicBezTo>
                      <a:pt x="183797" y="235464"/>
                      <a:pt x="181582" y="232382"/>
                      <a:pt x="176696" y="227496"/>
                    </a:cubicBezTo>
                    <a:cubicBezTo>
                      <a:pt x="175048" y="217608"/>
                      <a:pt x="175076" y="211961"/>
                      <a:pt x="170070" y="203200"/>
                    </a:cubicBezTo>
                    <a:cubicBezTo>
                      <a:pt x="169037" y="201392"/>
                      <a:pt x="167125" y="200255"/>
                      <a:pt x="165652" y="198783"/>
                    </a:cubicBezTo>
                    <a:cubicBezTo>
                      <a:pt x="163561" y="190415"/>
                      <a:pt x="161703" y="181814"/>
                      <a:pt x="156818" y="174487"/>
                    </a:cubicBezTo>
                    <a:cubicBezTo>
                      <a:pt x="155663" y="172754"/>
                      <a:pt x="153873" y="171542"/>
                      <a:pt x="152400" y="170070"/>
                    </a:cubicBezTo>
                    <a:cubicBezTo>
                      <a:pt x="150928" y="166389"/>
                      <a:pt x="149338" y="162752"/>
                      <a:pt x="147983" y="159026"/>
                    </a:cubicBezTo>
                    <a:cubicBezTo>
                      <a:pt x="145596" y="152462"/>
                      <a:pt x="143809" y="145688"/>
                      <a:pt x="141357" y="139148"/>
                    </a:cubicBezTo>
                    <a:cubicBezTo>
                      <a:pt x="134000" y="119529"/>
                      <a:pt x="139179" y="125927"/>
                      <a:pt x="130313" y="117061"/>
                    </a:cubicBezTo>
                    <a:cubicBezTo>
                      <a:pt x="132522" y="115589"/>
                      <a:pt x="134565" y="113831"/>
                      <a:pt x="136939" y="112644"/>
                    </a:cubicBezTo>
                    <a:cubicBezTo>
                      <a:pt x="139021" y="111603"/>
                      <a:pt x="141245" y="110628"/>
                      <a:pt x="143565" y="110435"/>
                    </a:cubicBezTo>
                    <a:cubicBezTo>
                      <a:pt x="158990" y="109149"/>
                      <a:pt x="174487" y="108962"/>
                      <a:pt x="189948" y="108226"/>
                    </a:cubicBezTo>
                    <a:cubicBezTo>
                      <a:pt x="189212" y="103809"/>
                      <a:pt x="190426" y="98557"/>
                      <a:pt x="187739" y="94974"/>
                    </a:cubicBezTo>
                    <a:cubicBezTo>
                      <a:pt x="185360" y="91802"/>
                      <a:pt x="180422" y="91912"/>
                      <a:pt x="176696" y="90557"/>
                    </a:cubicBezTo>
                    <a:cubicBezTo>
                      <a:pt x="172320" y="88966"/>
                      <a:pt x="163444" y="86139"/>
                      <a:pt x="163444" y="86139"/>
                    </a:cubicBezTo>
                    <a:cubicBezTo>
                      <a:pt x="161971" y="83930"/>
                      <a:pt x="160903" y="81390"/>
                      <a:pt x="159026" y="79513"/>
                    </a:cubicBezTo>
                    <a:cubicBezTo>
                      <a:pt x="157149" y="77636"/>
                      <a:pt x="154058" y="77169"/>
                      <a:pt x="152400" y="75096"/>
                    </a:cubicBezTo>
                    <a:cubicBezTo>
                      <a:pt x="150946" y="73278"/>
                      <a:pt x="151233" y="70552"/>
                      <a:pt x="150192" y="68470"/>
                    </a:cubicBezTo>
                    <a:cubicBezTo>
                      <a:pt x="147407" y="62901"/>
                      <a:pt x="145463" y="61533"/>
                      <a:pt x="141357" y="57426"/>
                    </a:cubicBezTo>
                    <a:cubicBezTo>
                      <a:pt x="140621" y="55217"/>
                      <a:pt x="140794" y="52446"/>
                      <a:pt x="139148" y="50800"/>
                    </a:cubicBezTo>
                    <a:cubicBezTo>
                      <a:pt x="137502" y="49154"/>
                      <a:pt x="133653" y="50627"/>
                      <a:pt x="132522" y="48592"/>
                    </a:cubicBezTo>
                    <a:cubicBezTo>
                      <a:pt x="129574" y="43285"/>
                      <a:pt x="125159" y="8099"/>
                      <a:pt x="123687"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Freeform 114">
                <a:extLst>
                  <a:ext uri="{FF2B5EF4-FFF2-40B4-BE49-F238E27FC236}">
                    <a16:creationId xmlns:a16="http://schemas.microsoft.com/office/drawing/2014/main" id="{333141A9-7FA1-737D-0DC5-6956C5EABD9A}"/>
                  </a:ext>
                </a:extLst>
              </p:cNvPr>
              <p:cNvSpPr/>
              <p:nvPr/>
            </p:nvSpPr>
            <p:spPr>
              <a:xfrm>
                <a:off x="6630504" y="4801704"/>
                <a:ext cx="177494" cy="940295"/>
              </a:xfrm>
              <a:custGeom>
                <a:avLst/>
                <a:gdLst>
                  <a:gd name="connsiteX0" fmla="*/ 88348 w 177494"/>
                  <a:gd name="connsiteY0" fmla="*/ 0 h 940295"/>
                  <a:gd name="connsiteX1" fmla="*/ 88348 w 177494"/>
                  <a:gd name="connsiteY1" fmla="*/ 0 h 940295"/>
                  <a:gd name="connsiteX2" fmla="*/ 86139 w 177494"/>
                  <a:gd name="connsiteY2" fmla="*/ 19879 h 940295"/>
                  <a:gd name="connsiteX3" fmla="*/ 79513 w 177494"/>
                  <a:gd name="connsiteY3" fmla="*/ 41966 h 940295"/>
                  <a:gd name="connsiteX4" fmla="*/ 75096 w 177494"/>
                  <a:gd name="connsiteY4" fmla="*/ 48592 h 940295"/>
                  <a:gd name="connsiteX5" fmla="*/ 70679 w 177494"/>
                  <a:gd name="connsiteY5" fmla="*/ 61844 h 940295"/>
                  <a:gd name="connsiteX6" fmla="*/ 68470 w 177494"/>
                  <a:gd name="connsiteY6" fmla="*/ 83931 h 940295"/>
                  <a:gd name="connsiteX7" fmla="*/ 70679 w 177494"/>
                  <a:gd name="connsiteY7" fmla="*/ 90557 h 940295"/>
                  <a:gd name="connsiteX8" fmla="*/ 88348 w 177494"/>
                  <a:gd name="connsiteY8" fmla="*/ 92766 h 940295"/>
                  <a:gd name="connsiteX9" fmla="*/ 83931 w 177494"/>
                  <a:gd name="connsiteY9" fmla="*/ 106018 h 940295"/>
                  <a:gd name="connsiteX10" fmla="*/ 81722 w 177494"/>
                  <a:gd name="connsiteY10" fmla="*/ 112644 h 940295"/>
                  <a:gd name="connsiteX11" fmla="*/ 79513 w 177494"/>
                  <a:gd name="connsiteY11" fmla="*/ 132522 h 940295"/>
                  <a:gd name="connsiteX12" fmla="*/ 75096 w 177494"/>
                  <a:gd name="connsiteY12" fmla="*/ 139148 h 940295"/>
                  <a:gd name="connsiteX13" fmla="*/ 59635 w 177494"/>
                  <a:gd name="connsiteY13" fmla="*/ 150192 h 940295"/>
                  <a:gd name="connsiteX14" fmla="*/ 53009 w 177494"/>
                  <a:gd name="connsiteY14" fmla="*/ 156818 h 940295"/>
                  <a:gd name="connsiteX15" fmla="*/ 41966 w 177494"/>
                  <a:gd name="connsiteY15" fmla="*/ 163444 h 940295"/>
                  <a:gd name="connsiteX16" fmla="*/ 39757 w 177494"/>
                  <a:gd name="connsiteY16" fmla="*/ 183322 h 940295"/>
                  <a:gd name="connsiteX17" fmla="*/ 44174 w 177494"/>
                  <a:gd name="connsiteY17" fmla="*/ 189948 h 940295"/>
                  <a:gd name="connsiteX18" fmla="*/ 53009 w 177494"/>
                  <a:gd name="connsiteY18" fmla="*/ 192157 h 940295"/>
                  <a:gd name="connsiteX19" fmla="*/ 72887 w 177494"/>
                  <a:gd name="connsiteY19" fmla="*/ 189948 h 940295"/>
                  <a:gd name="connsiteX20" fmla="*/ 79513 w 177494"/>
                  <a:gd name="connsiteY20" fmla="*/ 187739 h 940295"/>
                  <a:gd name="connsiteX21" fmla="*/ 81722 w 177494"/>
                  <a:gd name="connsiteY21" fmla="*/ 194366 h 940295"/>
                  <a:gd name="connsiteX22" fmla="*/ 83931 w 177494"/>
                  <a:gd name="connsiteY22" fmla="*/ 223079 h 940295"/>
                  <a:gd name="connsiteX23" fmla="*/ 86139 w 177494"/>
                  <a:gd name="connsiteY23" fmla="*/ 242957 h 940295"/>
                  <a:gd name="connsiteX24" fmla="*/ 77305 w 177494"/>
                  <a:gd name="connsiteY24" fmla="*/ 249583 h 940295"/>
                  <a:gd name="connsiteX25" fmla="*/ 55218 w 177494"/>
                  <a:gd name="connsiteY25" fmla="*/ 254000 h 940295"/>
                  <a:gd name="connsiteX26" fmla="*/ 50800 w 177494"/>
                  <a:gd name="connsiteY26" fmla="*/ 258418 h 940295"/>
                  <a:gd name="connsiteX27" fmla="*/ 41966 w 177494"/>
                  <a:gd name="connsiteY27" fmla="*/ 271670 h 940295"/>
                  <a:gd name="connsiteX28" fmla="*/ 46383 w 177494"/>
                  <a:gd name="connsiteY28" fmla="*/ 278296 h 940295"/>
                  <a:gd name="connsiteX29" fmla="*/ 53009 w 177494"/>
                  <a:gd name="connsiteY29" fmla="*/ 280505 h 940295"/>
                  <a:gd name="connsiteX30" fmla="*/ 81722 w 177494"/>
                  <a:gd name="connsiteY30" fmla="*/ 282713 h 940295"/>
                  <a:gd name="connsiteX31" fmla="*/ 77305 w 177494"/>
                  <a:gd name="connsiteY31" fmla="*/ 291548 h 940295"/>
                  <a:gd name="connsiteX32" fmla="*/ 68470 w 177494"/>
                  <a:gd name="connsiteY32" fmla="*/ 300383 h 940295"/>
                  <a:gd name="connsiteX33" fmla="*/ 61844 w 177494"/>
                  <a:gd name="connsiteY33" fmla="*/ 307009 h 940295"/>
                  <a:gd name="connsiteX34" fmla="*/ 61844 w 177494"/>
                  <a:gd name="connsiteY34" fmla="*/ 335722 h 940295"/>
                  <a:gd name="connsiteX35" fmla="*/ 68470 w 177494"/>
                  <a:gd name="connsiteY35" fmla="*/ 340139 h 940295"/>
                  <a:gd name="connsiteX36" fmla="*/ 70679 w 177494"/>
                  <a:gd name="connsiteY36" fmla="*/ 346766 h 940295"/>
                  <a:gd name="connsiteX37" fmla="*/ 64053 w 177494"/>
                  <a:gd name="connsiteY37" fmla="*/ 351183 h 940295"/>
                  <a:gd name="connsiteX38" fmla="*/ 53009 w 177494"/>
                  <a:gd name="connsiteY38" fmla="*/ 357809 h 940295"/>
                  <a:gd name="connsiteX39" fmla="*/ 44174 w 177494"/>
                  <a:gd name="connsiteY39" fmla="*/ 364435 h 940295"/>
                  <a:gd name="connsiteX40" fmla="*/ 37548 w 177494"/>
                  <a:gd name="connsiteY40" fmla="*/ 366644 h 940295"/>
                  <a:gd name="connsiteX41" fmla="*/ 30922 w 177494"/>
                  <a:gd name="connsiteY41" fmla="*/ 373270 h 940295"/>
                  <a:gd name="connsiteX42" fmla="*/ 24296 w 177494"/>
                  <a:gd name="connsiteY42" fmla="*/ 377687 h 940295"/>
                  <a:gd name="connsiteX43" fmla="*/ 19879 w 177494"/>
                  <a:gd name="connsiteY43" fmla="*/ 384313 h 940295"/>
                  <a:gd name="connsiteX44" fmla="*/ 13253 w 177494"/>
                  <a:gd name="connsiteY44" fmla="*/ 397566 h 940295"/>
                  <a:gd name="connsiteX45" fmla="*/ 11044 w 177494"/>
                  <a:gd name="connsiteY45" fmla="*/ 404192 h 940295"/>
                  <a:gd name="connsiteX46" fmla="*/ 8835 w 177494"/>
                  <a:gd name="connsiteY46" fmla="*/ 437322 h 940295"/>
                  <a:gd name="connsiteX47" fmla="*/ 15461 w 177494"/>
                  <a:gd name="connsiteY47" fmla="*/ 435113 h 940295"/>
                  <a:gd name="connsiteX48" fmla="*/ 22087 w 177494"/>
                  <a:gd name="connsiteY48" fmla="*/ 430696 h 940295"/>
                  <a:gd name="connsiteX49" fmla="*/ 30922 w 177494"/>
                  <a:gd name="connsiteY49" fmla="*/ 426279 h 940295"/>
                  <a:gd name="connsiteX50" fmla="*/ 44174 w 177494"/>
                  <a:gd name="connsiteY50" fmla="*/ 419653 h 940295"/>
                  <a:gd name="connsiteX51" fmla="*/ 61844 w 177494"/>
                  <a:gd name="connsiteY51" fmla="*/ 406400 h 940295"/>
                  <a:gd name="connsiteX52" fmla="*/ 68470 w 177494"/>
                  <a:gd name="connsiteY52" fmla="*/ 401983 h 940295"/>
                  <a:gd name="connsiteX53" fmla="*/ 79513 w 177494"/>
                  <a:gd name="connsiteY53" fmla="*/ 417444 h 940295"/>
                  <a:gd name="connsiteX54" fmla="*/ 70679 w 177494"/>
                  <a:gd name="connsiteY54" fmla="*/ 421861 h 940295"/>
                  <a:gd name="connsiteX55" fmla="*/ 64053 w 177494"/>
                  <a:gd name="connsiteY55" fmla="*/ 426279 h 940295"/>
                  <a:gd name="connsiteX56" fmla="*/ 53009 w 177494"/>
                  <a:gd name="connsiteY56" fmla="*/ 437322 h 940295"/>
                  <a:gd name="connsiteX57" fmla="*/ 48592 w 177494"/>
                  <a:gd name="connsiteY57" fmla="*/ 446157 h 940295"/>
                  <a:gd name="connsiteX58" fmla="*/ 44174 w 177494"/>
                  <a:gd name="connsiteY58" fmla="*/ 459409 h 940295"/>
                  <a:gd name="connsiteX59" fmla="*/ 35339 w 177494"/>
                  <a:gd name="connsiteY59" fmla="*/ 474870 h 940295"/>
                  <a:gd name="connsiteX60" fmla="*/ 33131 w 177494"/>
                  <a:gd name="connsiteY60" fmla="*/ 481496 h 940295"/>
                  <a:gd name="connsiteX61" fmla="*/ 28713 w 177494"/>
                  <a:gd name="connsiteY61" fmla="*/ 485913 h 940295"/>
                  <a:gd name="connsiteX62" fmla="*/ 24296 w 177494"/>
                  <a:gd name="connsiteY62" fmla="*/ 492539 h 940295"/>
                  <a:gd name="connsiteX63" fmla="*/ 33131 w 177494"/>
                  <a:gd name="connsiteY63" fmla="*/ 494748 h 940295"/>
                  <a:gd name="connsiteX64" fmla="*/ 59635 w 177494"/>
                  <a:gd name="connsiteY64" fmla="*/ 496957 h 940295"/>
                  <a:gd name="connsiteX65" fmla="*/ 57426 w 177494"/>
                  <a:gd name="connsiteY65" fmla="*/ 503583 h 940295"/>
                  <a:gd name="connsiteX66" fmla="*/ 41966 w 177494"/>
                  <a:gd name="connsiteY66" fmla="*/ 519044 h 940295"/>
                  <a:gd name="connsiteX67" fmla="*/ 30922 w 177494"/>
                  <a:gd name="connsiteY67" fmla="*/ 530087 h 940295"/>
                  <a:gd name="connsiteX68" fmla="*/ 19879 w 177494"/>
                  <a:gd name="connsiteY68" fmla="*/ 541131 h 940295"/>
                  <a:gd name="connsiteX69" fmla="*/ 15461 w 177494"/>
                  <a:gd name="connsiteY69" fmla="*/ 545548 h 940295"/>
                  <a:gd name="connsiteX70" fmla="*/ 13253 w 177494"/>
                  <a:gd name="connsiteY70" fmla="*/ 552174 h 940295"/>
                  <a:gd name="connsiteX71" fmla="*/ 8835 w 177494"/>
                  <a:gd name="connsiteY71" fmla="*/ 556592 h 940295"/>
                  <a:gd name="connsiteX72" fmla="*/ 0 w 177494"/>
                  <a:gd name="connsiteY72" fmla="*/ 567635 h 940295"/>
                  <a:gd name="connsiteX73" fmla="*/ 2209 w 177494"/>
                  <a:gd name="connsiteY73" fmla="*/ 576470 h 940295"/>
                  <a:gd name="connsiteX74" fmla="*/ 8835 w 177494"/>
                  <a:gd name="connsiteY74" fmla="*/ 578679 h 940295"/>
                  <a:gd name="connsiteX75" fmla="*/ 35339 w 177494"/>
                  <a:gd name="connsiteY75" fmla="*/ 574261 h 940295"/>
                  <a:gd name="connsiteX76" fmla="*/ 48592 w 177494"/>
                  <a:gd name="connsiteY76" fmla="*/ 563218 h 940295"/>
                  <a:gd name="connsiteX77" fmla="*/ 53009 w 177494"/>
                  <a:gd name="connsiteY77" fmla="*/ 558800 h 940295"/>
                  <a:gd name="connsiteX78" fmla="*/ 72887 w 177494"/>
                  <a:gd name="connsiteY78" fmla="*/ 554383 h 940295"/>
                  <a:gd name="connsiteX79" fmla="*/ 92766 w 177494"/>
                  <a:gd name="connsiteY79" fmla="*/ 556592 h 940295"/>
                  <a:gd name="connsiteX80" fmla="*/ 81722 w 177494"/>
                  <a:gd name="connsiteY80" fmla="*/ 567635 h 940295"/>
                  <a:gd name="connsiteX81" fmla="*/ 77305 w 177494"/>
                  <a:gd name="connsiteY81" fmla="*/ 574261 h 940295"/>
                  <a:gd name="connsiteX82" fmla="*/ 66261 w 177494"/>
                  <a:gd name="connsiteY82" fmla="*/ 583096 h 940295"/>
                  <a:gd name="connsiteX83" fmla="*/ 59635 w 177494"/>
                  <a:gd name="connsiteY83" fmla="*/ 585305 h 940295"/>
                  <a:gd name="connsiteX84" fmla="*/ 50800 w 177494"/>
                  <a:gd name="connsiteY84" fmla="*/ 591931 h 940295"/>
                  <a:gd name="connsiteX85" fmla="*/ 41966 w 177494"/>
                  <a:gd name="connsiteY85" fmla="*/ 605183 h 940295"/>
                  <a:gd name="connsiteX86" fmla="*/ 37548 w 177494"/>
                  <a:gd name="connsiteY86" fmla="*/ 609600 h 940295"/>
                  <a:gd name="connsiteX87" fmla="*/ 33131 w 177494"/>
                  <a:gd name="connsiteY87" fmla="*/ 622853 h 940295"/>
                  <a:gd name="connsiteX88" fmla="*/ 28713 w 177494"/>
                  <a:gd name="connsiteY88" fmla="*/ 631687 h 940295"/>
                  <a:gd name="connsiteX89" fmla="*/ 24296 w 177494"/>
                  <a:gd name="connsiteY89" fmla="*/ 644939 h 940295"/>
                  <a:gd name="connsiteX90" fmla="*/ 22087 w 177494"/>
                  <a:gd name="connsiteY90" fmla="*/ 651566 h 940295"/>
                  <a:gd name="connsiteX91" fmla="*/ 30922 w 177494"/>
                  <a:gd name="connsiteY91" fmla="*/ 653774 h 940295"/>
                  <a:gd name="connsiteX92" fmla="*/ 44174 w 177494"/>
                  <a:gd name="connsiteY92" fmla="*/ 647148 h 940295"/>
                  <a:gd name="connsiteX93" fmla="*/ 59635 w 177494"/>
                  <a:gd name="connsiteY93" fmla="*/ 642731 h 940295"/>
                  <a:gd name="connsiteX94" fmla="*/ 66261 w 177494"/>
                  <a:gd name="connsiteY94" fmla="*/ 644939 h 940295"/>
                  <a:gd name="connsiteX95" fmla="*/ 66261 w 177494"/>
                  <a:gd name="connsiteY95" fmla="*/ 664818 h 940295"/>
                  <a:gd name="connsiteX96" fmla="*/ 55218 w 177494"/>
                  <a:gd name="connsiteY96" fmla="*/ 667026 h 940295"/>
                  <a:gd name="connsiteX97" fmla="*/ 50800 w 177494"/>
                  <a:gd name="connsiteY97" fmla="*/ 671444 h 940295"/>
                  <a:gd name="connsiteX98" fmla="*/ 50800 w 177494"/>
                  <a:gd name="connsiteY98" fmla="*/ 689113 h 940295"/>
                  <a:gd name="connsiteX99" fmla="*/ 57426 w 177494"/>
                  <a:gd name="connsiteY99" fmla="*/ 691322 h 940295"/>
                  <a:gd name="connsiteX100" fmla="*/ 68470 w 177494"/>
                  <a:gd name="connsiteY100" fmla="*/ 695739 h 940295"/>
                  <a:gd name="connsiteX101" fmla="*/ 64053 w 177494"/>
                  <a:gd name="connsiteY101" fmla="*/ 711200 h 940295"/>
                  <a:gd name="connsiteX102" fmla="*/ 59635 w 177494"/>
                  <a:gd name="connsiteY102" fmla="*/ 724453 h 940295"/>
                  <a:gd name="connsiteX103" fmla="*/ 48592 w 177494"/>
                  <a:gd name="connsiteY103" fmla="*/ 728870 h 940295"/>
                  <a:gd name="connsiteX104" fmla="*/ 44174 w 177494"/>
                  <a:gd name="connsiteY104" fmla="*/ 744331 h 940295"/>
                  <a:gd name="connsiteX105" fmla="*/ 39757 w 177494"/>
                  <a:gd name="connsiteY105" fmla="*/ 750957 h 940295"/>
                  <a:gd name="connsiteX106" fmla="*/ 37548 w 177494"/>
                  <a:gd name="connsiteY106" fmla="*/ 757583 h 940295"/>
                  <a:gd name="connsiteX107" fmla="*/ 30922 w 177494"/>
                  <a:gd name="connsiteY107" fmla="*/ 759792 h 940295"/>
                  <a:gd name="connsiteX108" fmla="*/ 22087 w 177494"/>
                  <a:gd name="connsiteY108" fmla="*/ 779670 h 940295"/>
                  <a:gd name="connsiteX109" fmla="*/ 28713 w 177494"/>
                  <a:gd name="connsiteY109" fmla="*/ 786296 h 940295"/>
                  <a:gd name="connsiteX110" fmla="*/ 35339 w 177494"/>
                  <a:gd name="connsiteY110" fmla="*/ 788505 h 940295"/>
                  <a:gd name="connsiteX111" fmla="*/ 70679 w 177494"/>
                  <a:gd name="connsiteY111" fmla="*/ 790713 h 940295"/>
                  <a:gd name="connsiteX112" fmla="*/ 68470 w 177494"/>
                  <a:gd name="connsiteY112" fmla="*/ 797339 h 940295"/>
                  <a:gd name="connsiteX113" fmla="*/ 64053 w 177494"/>
                  <a:gd name="connsiteY113" fmla="*/ 806174 h 940295"/>
                  <a:gd name="connsiteX114" fmla="*/ 61844 w 177494"/>
                  <a:gd name="connsiteY114" fmla="*/ 817218 h 940295"/>
                  <a:gd name="connsiteX115" fmla="*/ 57426 w 177494"/>
                  <a:gd name="connsiteY115" fmla="*/ 832679 h 940295"/>
                  <a:gd name="connsiteX116" fmla="*/ 53009 w 177494"/>
                  <a:gd name="connsiteY116" fmla="*/ 854766 h 940295"/>
                  <a:gd name="connsiteX117" fmla="*/ 48592 w 177494"/>
                  <a:gd name="connsiteY117" fmla="*/ 861392 h 940295"/>
                  <a:gd name="connsiteX118" fmla="*/ 41966 w 177494"/>
                  <a:gd name="connsiteY118" fmla="*/ 883479 h 940295"/>
                  <a:gd name="connsiteX119" fmla="*/ 37548 w 177494"/>
                  <a:gd name="connsiteY119" fmla="*/ 887896 h 940295"/>
                  <a:gd name="connsiteX120" fmla="*/ 35339 w 177494"/>
                  <a:gd name="connsiteY120" fmla="*/ 903357 h 940295"/>
                  <a:gd name="connsiteX121" fmla="*/ 30922 w 177494"/>
                  <a:gd name="connsiteY121" fmla="*/ 909983 h 940295"/>
                  <a:gd name="connsiteX122" fmla="*/ 24296 w 177494"/>
                  <a:gd name="connsiteY122" fmla="*/ 923235 h 940295"/>
                  <a:gd name="connsiteX123" fmla="*/ 22087 w 177494"/>
                  <a:gd name="connsiteY123" fmla="*/ 932070 h 940295"/>
                  <a:gd name="connsiteX124" fmla="*/ 48592 w 177494"/>
                  <a:gd name="connsiteY124" fmla="*/ 936487 h 940295"/>
                  <a:gd name="connsiteX125" fmla="*/ 55218 w 177494"/>
                  <a:gd name="connsiteY125" fmla="*/ 929861 h 940295"/>
                  <a:gd name="connsiteX126" fmla="*/ 57426 w 177494"/>
                  <a:gd name="connsiteY126" fmla="*/ 921026 h 940295"/>
                  <a:gd name="connsiteX127" fmla="*/ 61844 w 177494"/>
                  <a:gd name="connsiteY127" fmla="*/ 914400 h 940295"/>
                  <a:gd name="connsiteX128" fmla="*/ 64053 w 177494"/>
                  <a:gd name="connsiteY128" fmla="*/ 907774 h 940295"/>
                  <a:gd name="connsiteX129" fmla="*/ 72887 w 177494"/>
                  <a:gd name="connsiteY129" fmla="*/ 898939 h 940295"/>
                  <a:gd name="connsiteX130" fmla="*/ 77305 w 177494"/>
                  <a:gd name="connsiteY130" fmla="*/ 892313 h 940295"/>
                  <a:gd name="connsiteX131" fmla="*/ 86139 w 177494"/>
                  <a:gd name="connsiteY131" fmla="*/ 885687 h 940295"/>
                  <a:gd name="connsiteX132" fmla="*/ 92766 w 177494"/>
                  <a:gd name="connsiteY132" fmla="*/ 876853 h 940295"/>
                  <a:gd name="connsiteX133" fmla="*/ 99392 w 177494"/>
                  <a:gd name="connsiteY133" fmla="*/ 870226 h 940295"/>
                  <a:gd name="connsiteX134" fmla="*/ 108226 w 177494"/>
                  <a:gd name="connsiteY134" fmla="*/ 856974 h 940295"/>
                  <a:gd name="connsiteX135" fmla="*/ 119270 w 177494"/>
                  <a:gd name="connsiteY135" fmla="*/ 845931 h 940295"/>
                  <a:gd name="connsiteX136" fmla="*/ 128105 w 177494"/>
                  <a:gd name="connsiteY136" fmla="*/ 843722 h 940295"/>
                  <a:gd name="connsiteX137" fmla="*/ 141357 w 177494"/>
                  <a:gd name="connsiteY137" fmla="*/ 848139 h 940295"/>
                  <a:gd name="connsiteX138" fmla="*/ 147983 w 177494"/>
                  <a:gd name="connsiteY138" fmla="*/ 852557 h 940295"/>
                  <a:gd name="connsiteX139" fmla="*/ 132522 w 177494"/>
                  <a:gd name="connsiteY139" fmla="*/ 843722 h 940295"/>
                  <a:gd name="connsiteX140" fmla="*/ 125896 w 177494"/>
                  <a:gd name="connsiteY140" fmla="*/ 839305 h 940295"/>
                  <a:gd name="connsiteX141" fmla="*/ 106018 w 177494"/>
                  <a:gd name="connsiteY141" fmla="*/ 821635 h 940295"/>
                  <a:gd name="connsiteX142" fmla="*/ 97183 w 177494"/>
                  <a:gd name="connsiteY142" fmla="*/ 806174 h 940295"/>
                  <a:gd name="connsiteX143" fmla="*/ 90557 w 177494"/>
                  <a:gd name="connsiteY143" fmla="*/ 792922 h 940295"/>
                  <a:gd name="connsiteX144" fmla="*/ 97183 w 177494"/>
                  <a:gd name="connsiteY144" fmla="*/ 779670 h 940295"/>
                  <a:gd name="connsiteX145" fmla="*/ 108226 w 177494"/>
                  <a:gd name="connsiteY145" fmla="*/ 775253 h 940295"/>
                  <a:gd name="connsiteX146" fmla="*/ 114853 w 177494"/>
                  <a:gd name="connsiteY146" fmla="*/ 777461 h 940295"/>
                  <a:gd name="connsiteX147" fmla="*/ 128105 w 177494"/>
                  <a:gd name="connsiteY147" fmla="*/ 768626 h 940295"/>
                  <a:gd name="connsiteX148" fmla="*/ 150192 w 177494"/>
                  <a:gd name="connsiteY148" fmla="*/ 764209 h 940295"/>
                  <a:gd name="connsiteX149" fmla="*/ 156818 w 177494"/>
                  <a:gd name="connsiteY149" fmla="*/ 762000 h 940295"/>
                  <a:gd name="connsiteX150" fmla="*/ 152400 w 177494"/>
                  <a:gd name="connsiteY150" fmla="*/ 750957 h 940295"/>
                  <a:gd name="connsiteX151" fmla="*/ 139148 w 177494"/>
                  <a:gd name="connsiteY151" fmla="*/ 728870 h 940295"/>
                  <a:gd name="connsiteX152" fmla="*/ 136939 w 177494"/>
                  <a:gd name="connsiteY152" fmla="*/ 722244 h 940295"/>
                  <a:gd name="connsiteX153" fmla="*/ 139148 w 177494"/>
                  <a:gd name="connsiteY153" fmla="*/ 708992 h 940295"/>
                  <a:gd name="connsiteX154" fmla="*/ 145774 w 177494"/>
                  <a:gd name="connsiteY154" fmla="*/ 711200 h 940295"/>
                  <a:gd name="connsiteX155" fmla="*/ 165653 w 177494"/>
                  <a:gd name="connsiteY155" fmla="*/ 708992 h 940295"/>
                  <a:gd name="connsiteX156" fmla="*/ 167861 w 177494"/>
                  <a:gd name="connsiteY156" fmla="*/ 697948 h 940295"/>
                  <a:gd name="connsiteX157" fmla="*/ 159026 w 177494"/>
                  <a:gd name="connsiteY157" fmla="*/ 678070 h 940295"/>
                  <a:gd name="connsiteX158" fmla="*/ 154609 w 177494"/>
                  <a:gd name="connsiteY158" fmla="*/ 669235 h 940295"/>
                  <a:gd name="connsiteX159" fmla="*/ 150192 w 177494"/>
                  <a:gd name="connsiteY159" fmla="*/ 655983 h 940295"/>
                  <a:gd name="connsiteX160" fmla="*/ 147983 w 177494"/>
                  <a:gd name="connsiteY160" fmla="*/ 649357 h 940295"/>
                  <a:gd name="connsiteX161" fmla="*/ 143566 w 177494"/>
                  <a:gd name="connsiteY161" fmla="*/ 644939 h 940295"/>
                  <a:gd name="connsiteX162" fmla="*/ 130313 w 177494"/>
                  <a:gd name="connsiteY162" fmla="*/ 636105 h 940295"/>
                  <a:gd name="connsiteX163" fmla="*/ 125896 w 177494"/>
                  <a:gd name="connsiteY163" fmla="*/ 620644 h 940295"/>
                  <a:gd name="connsiteX164" fmla="*/ 123687 w 177494"/>
                  <a:gd name="connsiteY164" fmla="*/ 614018 h 940295"/>
                  <a:gd name="connsiteX165" fmla="*/ 119270 w 177494"/>
                  <a:gd name="connsiteY165" fmla="*/ 609600 h 940295"/>
                  <a:gd name="connsiteX166" fmla="*/ 119270 w 177494"/>
                  <a:gd name="connsiteY166" fmla="*/ 561009 h 940295"/>
                  <a:gd name="connsiteX167" fmla="*/ 125896 w 177494"/>
                  <a:gd name="connsiteY167" fmla="*/ 565426 h 940295"/>
                  <a:gd name="connsiteX168" fmla="*/ 132522 w 177494"/>
                  <a:gd name="connsiteY168" fmla="*/ 567635 h 940295"/>
                  <a:gd name="connsiteX169" fmla="*/ 141357 w 177494"/>
                  <a:gd name="connsiteY169" fmla="*/ 572053 h 940295"/>
                  <a:gd name="connsiteX170" fmla="*/ 147983 w 177494"/>
                  <a:gd name="connsiteY170" fmla="*/ 578679 h 940295"/>
                  <a:gd name="connsiteX171" fmla="*/ 156818 w 177494"/>
                  <a:gd name="connsiteY171" fmla="*/ 585305 h 940295"/>
                  <a:gd name="connsiteX172" fmla="*/ 170070 w 177494"/>
                  <a:gd name="connsiteY172" fmla="*/ 594139 h 940295"/>
                  <a:gd name="connsiteX173" fmla="*/ 174487 w 177494"/>
                  <a:gd name="connsiteY173" fmla="*/ 578679 h 940295"/>
                  <a:gd name="connsiteX174" fmla="*/ 167861 w 177494"/>
                  <a:gd name="connsiteY174" fmla="*/ 567635 h 940295"/>
                  <a:gd name="connsiteX175" fmla="*/ 161235 w 177494"/>
                  <a:gd name="connsiteY175" fmla="*/ 565426 h 940295"/>
                  <a:gd name="connsiteX176" fmla="*/ 147983 w 177494"/>
                  <a:gd name="connsiteY176" fmla="*/ 554383 h 940295"/>
                  <a:gd name="connsiteX177" fmla="*/ 143566 w 177494"/>
                  <a:gd name="connsiteY177" fmla="*/ 545548 h 940295"/>
                  <a:gd name="connsiteX178" fmla="*/ 136939 w 177494"/>
                  <a:gd name="connsiteY178" fmla="*/ 541131 h 940295"/>
                  <a:gd name="connsiteX179" fmla="*/ 134731 w 177494"/>
                  <a:gd name="connsiteY179" fmla="*/ 534505 h 940295"/>
                  <a:gd name="connsiteX180" fmla="*/ 130313 w 177494"/>
                  <a:gd name="connsiteY180" fmla="*/ 523461 h 940295"/>
                  <a:gd name="connsiteX181" fmla="*/ 128105 w 177494"/>
                  <a:gd name="connsiteY181" fmla="*/ 514626 h 940295"/>
                  <a:gd name="connsiteX182" fmla="*/ 123687 w 177494"/>
                  <a:gd name="connsiteY182" fmla="*/ 508000 h 940295"/>
                  <a:gd name="connsiteX183" fmla="*/ 121479 w 177494"/>
                  <a:gd name="connsiteY183" fmla="*/ 477079 h 940295"/>
                  <a:gd name="connsiteX184" fmla="*/ 117061 w 177494"/>
                  <a:gd name="connsiteY184" fmla="*/ 450574 h 940295"/>
                  <a:gd name="connsiteX185" fmla="*/ 130313 w 177494"/>
                  <a:gd name="connsiteY185" fmla="*/ 448366 h 940295"/>
                  <a:gd name="connsiteX186" fmla="*/ 136939 w 177494"/>
                  <a:gd name="connsiteY186" fmla="*/ 446157 h 940295"/>
                  <a:gd name="connsiteX187" fmla="*/ 141357 w 177494"/>
                  <a:gd name="connsiteY187" fmla="*/ 450574 h 940295"/>
                  <a:gd name="connsiteX188" fmla="*/ 147983 w 177494"/>
                  <a:gd name="connsiteY188" fmla="*/ 452783 h 940295"/>
                  <a:gd name="connsiteX189" fmla="*/ 156818 w 177494"/>
                  <a:gd name="connsiteY189" fmla="*/ 450574 h 940295"/>
                  <a:gd name="connsiteX190" fmla="*/ 147983 w 177494"/>
                  <a:gd name="connsiteY190" fmla="*/ 435113 h 940295"/>
                  <a:gd name="connsiteX191" fmla="*/ 139148 w 177494"/>
                  <a:gd name="connsiteY191" fmla="*/ 430696 h 940295"/>
                  <a:gd name="connsiteX192" fmla="*/ 134731 w 177494"/>
                  <a:gd name="connsiteY192" fmla="*/ 421861 h 940295"/>
                  <a:gd name="connsiteX193" fmla="*/ 130313 w 177494"/>
                  <a:gd name="connsiteY193" fmla="*/ 415235 h 940295"/>
                  <a:gd name="connsiteX194" fmla="*/ 125896 w 177494"/>
                  <a:gd name="connsiteY194" fmla="*/ 399774 h 940295"/>
                  <a:gd name="connsiteX195" fmla="*/ 121479 w 177494"/>
                  <a:gd name="connsiteY195" fmla="*/ 393148 h 940295"/>
                  <a:gd name="connsiteX196" fmla="*/ 117061 w 177494"/>
                  <a:gd name="connsiteY196" fmla="*/ 379896 h 940295"/>
                  <a:gd name="connsiteX197" fmla="*/ 110435 w 177494"/>
                  <a:gd name="connsiteY197" fmla="*/ 364435 h 940295"/>
                  <a:gd name="connsiteX198" fmla="*/ 106018 w 177494"/>
                  <a:gd name="connsiteY198" fmla="*/ 355600 h 940295"/>
                  <a:gd name="connsiteX199" fmla="*/ 103809 w 177494"/>
                  <a:gd name="connsiteY199" fmla="*/ 324679 h 940295"/>
                  <a:gd name="connsiteX200" fmla="*/ 106018 w 177494"/>
                  <a:gd name="connsiteY200" fmla="*/ 309218 h 940295"/>
                  <a:gd name="connsiteX201" fmla="*/ 119270 w 177494"/>
                  <a:gd name="connsiteY201" fmla="*/ 315844 h 940295"/>
                  <a:gd name="connsiteX202" fmla="*/ 125896 w 177494"/>
                  <a:gd name="connsiteY202" fmla="*/ 331305 h 940295"/>
                  <a:gd name="connsiteX203" fmla="*/ 136939 w 177494"/>
                  <a:gd name="connsiteY203" fmla="*/ 344557 h 940295"/>
                  <a:gd name="connsiteX204" fmla="*/ 139148 w 177494"/>
                  <a:gd name="connsiteY204" fmla="*/ 351183 h 940295"/>
                  <a:gd name="connsiteX205" fmla="*/ 152400 w 177494"/>
                  <a:gd name="connsiteY205" fmla="*/ 357809 h 940295"/>
                  <a:gd name="connsiteX206" fmla="*/ 159026 w 177494"/>
                  <a:gd name="connsiteY206" fmla="*/ 362226 h 940295"/>
                  <a:gd name="connsiteX207" fmla="*/ 163444 w 177494"/>
                  <a:gd name="connsiteY207" fmla="*/ 366644 h 940295"/>
                  <a:gd name="connsiteX208" fmla="*/ 167861 w 177494"/>
                  <a:gd name="connsiteY208" fmla="*/ 362226 h 940295"/>
                  <a:gd name="connsiteX209" fmla="*/ 165653 w 177494"/>
                  <a:gd name="connsiteY209" fmla="*/ 346766 h 940295"/>
                  <a:gd name="connsiteX210" fmla="*/ 161235 w 177494"/>
                  <a:gd name="connsiteY210" fmla="*/ 342348 h 940295"/>
                  <a:gd name="connsiteX211" fmla="*/ 152400 w 177494"/>
                  <a:gd name="connsiteY211" fmla="*/ 329096 h 940295"/>
                  <a:gd name="connsiteX212" fmla="*/ 141357 w 177494"/>
                  <a:gd name="connsiteY212" fmla="*/ 304800 h 940295"/>
                  <a:gd name="connsiteX213" fmla="*/ 139148 w 177494"/>
                  <a:gd name="connsiteY213" fmla="*/ 289339 h 940295"/>
                  <a:gd name="connsiteX214" fmla="*/ 134731 w 177494"/>
                  <a:gd name="connsiteY214" fmla="*/ 269461 h 940295"/>
                  <a:gd name="connsiteX215" fmla="*/ 132522 w 177494"/>
                  <a:gd name="connsiteY215" fmla="*/ 262835 h 940295"/>
                  <a:gd name="connsiteX216" fmla="*/ 130313 w 177494"/>
                  <a:gd name="connsiteY216" fmla="*/ 245166 h 940295"/>
                  <a:gd name="connsiteX217" fmla="*/ 119270 w 177494"/>
                  <a:gd name="connsiteY217" fmla="*/ 234122 h 940295"/>
                  <a:gd name="connsiteX218" fmla="*/ 110435 w 177494"/>
                  <a:gd name="connsiteY218" fmla="*/ 225287 h 940295"/>
                  <a:gd name="connsiteX219" fmla="*/ 110435 w 177494"/>
                  <a:gd name="connsiteY219" fmla="*/ 200992 h 940295"/>
                  <a:gd name="connsiteX220" fmla="*/ 112644 w 177494"/>
                  <a:gd name="connsiteY220" fmla="*/ 187739 h 940295"/>
                  <a:gd name="connsiteX221" fmla="*/ 119270 w 177494"/>
                  <a:gd name="connsiteY221" fmla="*/ 185531 h 940295"/>
                  <a:gd name="connsiteX222" fmla="*/ 128105 w 177494"/>
                  <a:gd name="connsiteY222" fmla="*/ 187739 h 940295"/>
                  <a:gd name="connsiteX223" fmla="*/ 134731 w 177494"/>
                  <a:gd name="connsiteY223" fmla="*/ 192157 h 940295"/>
                  <a:gd name="connsiteX224" fmla="*/ 141357 w 177494"/>
                  <a:gd name="connsiteY224" fmla="*/ 194366 h 940295"/>
                  <a:gd name="connsiteX225" fmla="*/ 154609 w 177494"/>
                  <a:gd name="connsiteY225" fmla="*/ 203200 h 940295"/>
                  <a:gd name="connsiteX226" fmla="*/ 152400 w 177494"/>
                  <a:gd name="connsiteY226" fmla="*/ 194366 h 940295"/>
                  <a:gd name="connsiteX227" fmla="*/ 141357 w 177494"/>
                  <a:gd name="connsiteY227" fmla="*/ 187739 h 940295"/>
                  <a:gd name="connsiteX228" fmla="*/ 136939 w 177494"/>
                  <a:gd name="connsiteY228" fmla="*/ 183322 h 940295"/>
                  <a:gd name="connsiteX229" fmla="*/ 130313 w 177494"/>
                  <a:gd name="connsiteY229" fmla="*/ 178905 h 940295"/>
                  <a:gd name="connsiteX230" fmla="*/ 128105 w 177494"/>
                  <a:gd name="connsiteY230" fmla="*/ 172279 h 940295"/>
                  <a:gd name="connsiteX231" fmla="*/ 123687 w 177494"/>
                  <a:gd name="connsiteY231" fmla="*/ 167861 h 940295"/>
                  <a:gd name="connsiteX232" fmla="*/ 119270 w 177494"/>
                  <a:gd name="connsiteY232" fmla="*/ 161235 h 940295"/>
                  <a:gd name="connsiteX233" fmla="*/ 117061 w 177494"/>
                  <a:gd name="connsiteY233" fmla="*/ 154609 h 940295"/>
                  <a:gd name="connsiteX234" fmla="*/ 103809 w 177494"/>
                  <a:gd name="connsiteY234" fmla="*/ 130313 h 940295"/>
                  <a:gd name="connsiteX235" fmla="*/ 101600 w 177494"/>
                  <a:gd name="connsiteY235" fmla="*/ 97183 h 940295"/>
                  <a:gd name="connsiteX236" fmla="*/ 99392 w 177494"/>
                  <a:gd name="connsiteY236" fmla="*/ 88348 h 940295"/>
                  <a:gd name="connsiteX237" fmla="*/ 106018 w 177494"/>
                  <a:gd name="connsiteY237" fmla="*/ 83931 h 940295"/>
                  <a:gd name="connsiteX238" fmla="*/ 117061 w 177494"/>
                  <a:gd name="connsiteY238" fmla="*/ 86139 h 940295"/>
                  <a:gd name="connsiteX239" fmla="*/ 121479 w 177494"/>
                  <a:gd name="connsiteY239" fmla="*/ 81722 h 940295"/>
                  <a:gd name="connsiteX240" fmla="*/ 106018 w 177494"/>
                  <a:gd name="connsiteY240" fmla="*/ 68470 h 940295"/>
                  <a:gd name="connsiteX241" fmla="*/ 97183 w 177494"/>
                  <a:gd name="connsiteY241" fmla="*/ 53009 h 940295"/>
                  <a:gd name="connsiteX242" fmla="*/ 92766 w 177494"/>
                  <a:gd name="connsiteY242" fmla="*/ 39757 h 940295"/>
                  <a:gd name="connsiteX243" fmla="*/ 88348 w 177494"/>
                  <a:gd name="connsiteY243" fmla="*/ 0 h 94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Lst>
                <a:rect l="l" t="t" r="r" b="b"/>
                <a:pathLst>
                  <a:path w="177494" h="940295">
                    <a:moveTo>
                      <a:pt x="88348" y="0"/>
                    </a:moveTo>
                    <a:lnTo>
                      <a:pt x="88348" y="0"/>
                    </a:lnTo>
                    <a:cubicBezTo>
                      <a:pt x="87612" y="6626"/>
                      <a:pt x="87153" y="13289"/>
                      <a:pt x="86139" y="19879"/>
                    </a:cubicBezTo>
                    <a:cubicBezTo>
                      <a:pt x="85185" y="26083"/>
                      <a:pt x="81235" y="36800"/>
                      <a:pt x="79513" y="41966"/>
                    </a:cubicBezTo>
                    <a:cubicBezTo>
                      <a:pt x="78674" y="44484"/>
                      <a:pt x="76174" y="46166"/>
                      <a:pt x="75096" y="48592"/>
                    </a:cubicBezTo>
                    <a:cubicBezTo>
                      <a:pt x="73205" y="52847"/>
                      <a:pt x="70679" y="61844"/>
                      <a:pt x="70679" y="61844"/>
                    </a:cubicBezTo>
                    <a:cubicBezTo>
                      <a:pt x="69943" y="69206"/>
                      <a:pt x="68470" y="76532"/>
                      <a:pt x="68470" y="83931"/>
                    </a:cubicBezTo>
                    <a:cubicBezTo>
                      <a:pt x="68470" y="86259"/>
                      <a:pt x="68552" y="89611"/>
                      <a:pt x="70679" y="90557"/>
                    </a:cubicBezTo>
                    <a:cubicBezTo>
                      <a:pt x="76103" y="92968"/>
                      <a:pt x="82458" y="92030"/>
                      <a:pt x="88348" y="92766"/>
                    </a:cubicBezTo>
                    <a:lnTo>
                      <a:pt x="83931" y="106018"/>
                    </a:lnTo>
                    <a:lnTo>
                      <a:pt x="81722" y="112644"/>
                    </a:lnTo>
                    <a:cubicBezTo>
                      <a:pt x="80986" y="119270"/>
                      <a:pt x="81130" y="126054"/>
                      <a:pt x="79513" y="132522"/>
                    </a:cubicBezTo>
                    <a:cubicBezTo>
                      <a:pt x="78869" y="135097"/>
                      <a:pt x="76823" y="137133"/>
                      <a:pt x="75096" y="139148"/>
                    </a:cubicBezTo>
                    <a:cubicBezTo>
                      <a:pt x="66711" y="148930"/>
                      <a:pt x="69040" y="147057"/>
                      <a:pt x="59635" y="150192"/>
                    </a:cubicBezTo>
                    <a:cubicBezTo>
                      <a:pt x="57426" y="152401"/>
                      <a:pt x="55608" y="155085"/>
                      <a:pt x="53009" y="156818"/>
                    </a:cubicBezTo>
                    <a:cubicBezTo>
                      <a:pt x="35812" y="168282"/>
                      <a:pt x="55718" y="149689"/>
                      <a:pt x="41966" y="163444"/>
                    </a:cubicBezTo>
                    <a:cubicBezTo>
                      <a:pt x="38284" y="174489"/>
                      <a:pt x="35339" y="174487"/>
                      <a:pt x="39757" y="183322"/>
                    </a:cubicBezTo>
                    <a:cubicBezTo>
                      <a:pt x="40944" y="185696"/>
                      <a:pt x="41965" y="188476"/>
                      <a:pt x="44174" y="189948"/>
                    </a:cubicBezTo>
                    <a:cubicBezTo>
                      <a:pt x="46700" y="191632"/>
                      <a:pt x="50064" y="191421"/>
                      <a:pt x="53009" y="192157"/>
                    </a:cubicBezTo>
                    <a:cubicBezTo>
                      <a:pt x="59635" y="191421"/>
                      <a:pt x="66311" y="191044"/>
                      <a:pt x="72887" y="189948"/>
                    </a:cubicBezTo>
                    <a:cubicBezTo>
                      <a:pt x="75183" y="189565"/>
                      <a:pt x="77431" y="186698"/>
                      <a:pt x="79513" y="187739"/>
                    </a:cubicBezTo>
                    <a:cubicBezTo>
                      <a:pt x="81596" y="188780"/>
                      <a:pt x="80986" y="192157"/>
                      <a:pt x="81722" y="194366"/>
                    </a:cubicBezTo>
                    <a:cubicBezTo>
                      <a:pt x="82458" y="203937"/>
                      <a:pt x="82162" y="213644"/>
                      <a:pt x="83931" y="223079"/>
                    </a:cubicBezTo>
                    <a:cubicBezTo>
                      <a:pt x="86201" y="235184"/>
                      <a:pt x="96598" y="224130"/>
                      <a:pt x="86139" y="242957"/>
                    </a:cubicBezTo>
                    <a:cubicBezTo>
                      <a:pt x="84351" y="246175"/>
                      <a:pt x="80501" y="247757"/>
                      <a:pt x="77305" y="249583"/>
                    </a:cubicBezTo>
                    <a:cubicBezTo>
                      <a:pt x="72164" y="252521"/>
                      <a:pt x="58621" y="253514"/>
                      <a:pt x="55218" y="254000"/>
                    </a:cubicBezTo>
                    <a:cubicBezTo>
                      <a:pt x="53745" y="255473"/>
                      <a:pt x="52050" y="256752"/>
                      <a:pt x="50800" y="258418"/>
                    </a:cubicBezTo>
                    <a:cubicBezTo>
                      <a:pt x="47615" y="262665"/>
                      <a:pt x="41966" y="271670"/>
                      <a:pt x="41966" y="271670"/>
                    </a:cubicBezTo>
                    <a:cubicBezTo>
                      <a:pt x="43438" y="273879"/>
                      <a:pt x="44310" y="276638"/>
                      <a:pt x="46383" y="278296"/>
                    </a:cubicBezTo>
                    <a:cubicBezTo>
                      <a:pt x="48201" y="279750"/>
                      <a:pt x="50699" y="280216"/>
                      <a:pt x="53009" y="280505"/>
                    </a:cubicBezTo>
                    <a:cubicBezTo>
                      <a:pt x="62534" y="281696"/>
                      <a:pt x="72151" y="281977"/>
                      <a:pt x="81722" y="282713"/>
                    </a:cubicBezTo>
                    <a:cubicBezTo>
                      <a:pt x="86140" y="295965"/>
                      <a:pt x="84667" y="284186"/>
                      <a:pt x="77305" y="291548"/>
                    </a:cubicBezTo>
                    <a:cubicBezTo>
                      <a:pt x="65525" y="303328"/>
                      <a:pt x="86139" y="294492"/>
                      <a:pt x="68470" y="300383"/>
                    </a:cubicBezTo>
                    <a:cubicBezTo>
                      <a:pt x="66261" y="302592"/>
                      <a:pt x="63577" y="304410"/>
                      <a:pt x="61844" y="307009"/>
                    </a:cubicBezTo>
                    <a:cubicBezTo>
                      <a:pt x="56973" y="314315"/>
                      <a:pt x="60425" y="331466"/>
                      <a:pt x="61844" y="335722"/>
                    </a:cubicBezTo>
                    <a:cubicBezTo>
                      <a:pt x="62683" y="338240"/>
                      <a:pt x="66261" y="338667"/>
                      <a:pt x="68470" y="340139"/>
                    </a:cubicBezTo>
                    <a:cubicBezTo>
                      <a:pt x="69206" y="342348"/>
                      <a:pt x="71544" y="344604"/>
                      <a:pt x="70679" y="346766"/>
                    </a:cubicBezTo>
                    <a:cubicBezTo>
                      <a:pt x="69693" y="349231"/>
                      <a:pt x="66126" y="349525"/>
                      <a:pt x="64053" y="351183"/>
                    </a:cubicBezTo>
                    <a:cubicBezTo>
                      <a:pt x="55390" y="358112"/>
                      <a:pt x="64516" y="353973"/>
                      <a:pt x="53009" y="357809"/>
                    </a:cubicBezTo>
                    <a:cubicBezTo>
                      <a:pt x="50064" y="360018"/>
                      <a:pt x="47370" y="362609"/>
                      <a:pt x="44174" y="364435"/>
                    </a:cubicBezTo>
                    <a:cubicBezTo>
                      <a:pt x="42153" y="365590"/>
                      <a:pt x="39485" y="365353"/>
                      <a:pt x="37548" y="366644"/>
                    </a:cubicBezTo>
                    <a:cubicBezTo>
                      <a:pt x="34949" y="368377"/>
                      <a:pt x="33322" y="371270"/>
                      <a:pt x="30922" y="373270"/>
                    </a:cubicBezTo>
                    <a:cubicBezTo>
                      <a:pt x="28883" y="374969"/>
                      <a:pt x="26505" y="376215"/>
                      <a:pt x="24296" y="377687"/>
                    </a:cubicBezTo>
                    <a:cubicBezTo>
                      <a:pt x="22824" y="379896"/>
                      <a:pt x="20925" y="381873"/>
                      <a:pt x="19879" y="384313"/>
                    </a:cubicBezTo>
                    <a:cubicBezTo>
                      <a:pt x="13773" y="398561"/>
                      <a:pt x="22143" y="388674"/>
                      <a:pt x="13253" y="397566"/>
                    </a:cubicBezTo>
                    <a:cubicBezTo>
                      <a:pt x="12517" y="399775"/>
                      <a:pt x="11301" y="401878"/>
                      <a:pt x="11044" y="404192"/>
                    </a:cubicBezTo>
                    <a:cubicBezTo>
                      <a:pt x="9822" y="415192"/>
                      <a:pt x="7270" y="426365"/>
                      <a:pt x="8835" y="437322"/>
                    </a:cubicBezTo>
                    <a:cubicBezTo>
                      <a:pt x="9164" y="439627"/>
                      <a:pt x="13379" y="436154"/>
                      <a:pt x="15461" y="435113"/>
                    </a:cubicBezTo>
                    <a:cubicBezTo>
                      <a:pt x="17835" y="433926"/>
                      <a:pt x="19782" y="432013"/>
                      <a:pt x="22087" y="430696"/>
                    </a:cubicBezTo>
                    <a:cubicBezTo>
                      <a:pt x="24946" y="429063"/>
                      <a:pt x="28063" y="427913"/>
                      <a:pt x="30922" y="426279"/>
                    </a:cubicBezTo>
                    <a:cubicBezTo>
                      <a:pt x="42912" y="419428"/>
                      <a:pt x="32024" y="423702"/>
                      <a:pt x="44174" y="419653"/>
                    </a:cubicBezTo>
                    <a:cubicBezTo>
                      <a:pt x="52346" y="411481"/>
                      <a:pt x="46860" y="416389"/>
                      <a:pt x="61844" y="406400"/>
                    </a:cubicBezTo>
                    <a:lnTo>
                      <a:pt x="68470" y="401983"/>
                    </a:lnTo>
                    <a:cubicBezTo>
                      <a:pt x="78806" y="403706"/>
                      <a:pt x="89792" y="400997"/>
                      <a:pt x="79513" y="417444"/>
                    </a:cubicBezTo>
                    <a:cubicBezTo>
                      <a:pt x="77768" y="420236"/>
                      <a:pt x="73537" y="420227"/>
                      <a:pt x="70679" y="421861"/>
                    </a:cubicBezTo>
                    <a:cubicBezTo>
                      <a:pt x="68374" y="423178"/>
                      <a:pt x="66051" y="424531"/>
                      <a:pt x="64053" y="426279"/>
                    </a:cubicBezTo>
                    <a:cubicBezTo>
                      <a:pt x="60135" y="429707"/>
                      <a:pt x="53009" y="437322"/>
                      <a:pt x="53009" y="437322"/>
                    </a:cubicBezTo>
                    <a:cubicBezTo>
                      <a:pt x="51537" y="440267"/>
                      <a:pt x="49815" y="443100"/>
                      <a:pt x="48592" y="446157"/>
                    </a:cubicBezTo>
                    <a:cubicBezTo>
                      <a:pt x="46863" y="450480"/>
                      <a:pt x="46256" y="455244"/>
                      <a:pt x="44174" y="459409"/>
                    </a:cubicBezTo>
                    <a:cubicBezTo>
                      <a:pt x="38570" y="470618"/>
                      <a:pt x="41584" y="465505"/>
                      <a:pt x="35339" y="474870"/>
                    </a:cubicBezTo>
                    <a:cubicBezTo>
                      <a:pt x="34603" y="477079"/>
                      <a:pt x="34329" y="479500"/>
                      <a:pt x="33131" y="481496"/>
                    </a:cubicBezTo>
                    <a:cubicBezTo>
                      <a:pt x="32060" y="483282"/>
                      <a:pt x="30014" y="484287"/>
                      <a:pt x="28713" y="485913"/>
                    </a:cubicBezTo>
                    <a:cubicBezTo>
                      <a:pt x="27055" y="487986"/>
                      <a:pt x="25768" y="490330"/>
                      <a:pt x="24296" y="492539"/>
                    </a:cubicBezTo>
                    <a:cubicBezTo>
                      <a:pt x="27241" y="493275"/>
                      <a:pt x="30119" y="494371"/>
                      <a:pt x="33131" y="494748"/>
                    </a:cubicBezTo>
                    <a:cubicBezTo>
                      <a:pt x="41928" y="495848"/>
                      <a:pt x="51304" y="493927"/>
                      <a:pt x="59635" y="496957"/>
                    </a:cubicBezTo>
                    <a:cubicBezTo>
                      <a:pt x="61823" y="497753"/>
                      <a:pt x="58467" y="501501"/>
                      <a:pt x="57426" y="503583"/>
                    </a:cubicBezTo>
                    <a:cubicBezTo>
                      <a:pt x="53324" y="511788"/>
                      <a:pt x="49879" y="512713"/>
                      <a:pt x="41966" y="519044"/>
                    </a:cubicBezTo>
                    <a:cubicBezTo>
                      <a:pt x="31908" y="539158"/>
                      <a:pt x="43923" y="520336"/>
                      <a:pt x="30922" y="530087"/>
                    </a:cubicBezTo>
                    <a:cubicBezTo>
                      <a:pt x="26757" y="533211"/>
                      <a:pt x="23560" y="537450"/>
                      <a:pt x="19879" y="541131"/>
                    </a:cubicBezTo>
                    <a:lnTo>
                      <a:pt x="15461" y="545548"/>
                    </a:lnTo>
                    <a:cubicBezTo>
                      <a:pt x="14725" y="547757"/>
                      <a:pt x="14451" y="550178"/>
                      <a:pt x="13253" y="552174"/>
                    </a:cubicBezTo>
                    <a:cubicBezTo>
                      <a:pt x="12182" y="553960"/>
                      <a:pt x="10136" y="554966"/>
                      <a:pt x="8835" y="556592"/>
                    </a:cubicBezTo>
                    <a:cubicBezTo>
                      <a:pt x="-2305" y="570518"/>
                      <a:pt x="10664" y="556974"/>
                      <a:pt x="0" y="567635"/>
                    </a:cubicBezTo>
                    <a:cubicBezTo>
                      <a:pt x="736" y="570580"/>
                      <a:pt x="313" y="574100"/>
                      <a:pt x="2209" y="576470"/>
                    </a:cubicBezTo>
                    <a:cubicBezTo>
                      <a:pt x="3663" y="578288"/>
                      <a:pt x="6512" y="578834"/>
                      <a:pt x="8835" y="578679"/>
                    </a:cubicBezTo>
                    <a:cubicBezTo>
                      <a:pt x="17772" y="578083"/>
                      <a:pt x="26504" y="575734"/>
                      <a:pt x="35339" y="574261"/>
                    </a:cubicBezTo>
                    <a:cubicBezTo>
                      <a:pt x="51094" y="558509"/>
                      <a:pt x="33206" y="575528"/>
                      <a:pt x="48592" y="563218"/>
                    </a:cubicBezTo>
                    <a:cubicBezTo>
                      <a:pt x="50218" y="561917"/>
                      <a:pt x="51146" y="559731"/>
                      <a:pt x="53009" y="558800"/>
                    </a:cubicBezTo>
                    <a:cubicBezTo>
                      <a:pt x="55084" y="557763"/>
                      <a:pt x="71731" y="554614"/>
                      <a:pt x="72887" y="554383"/>
                    </a:cubicBezTo>
                    <a:cubicBezTo>
                      <a:pt x="79513" y="555119"/>
                      <a:pt x="89068" y="551045"/>
                      <a:pt x="92766" y="556592"/>
                    </a:cubicBezTo>
                    <a:cubicBezTo>
                      <a:pt x="95654" y="560924"/>
                      <a:pt x="84610" y="563303"/>
                      <a:pt x="81722" y="567635"/>
                    </a:cubicBezTo>
                    <a:cubicBezTo>
                      <a:pt x="80250" y="569844"/>
                      <a:pt x="78963" y="572188"/>
                      <a:pt x="77305" y="574261"/>
                    </a:cubicBezTo>
                    <a:cubicBezTo>
                      <a:pt x="74565" y="577686"/>
                      <a:pt x="70088" y="581182"/>
                      <a:pt x="66261" y="583096"/>
                    </a:cubicBezTo>
                    <a:cubicBezTo>
                      <a:pt x="64179" y="584137"/>
                      <a:pt x="61844" y="584569"/>
                      <a:pt x="59635" y="585305"/>
                    </a:cubicBezTo>
                    <a:cubicBezTo>
                      <a:pt x="56690" y="587514"/>
                      <a:pt x="53246" y="589180"/>
                      <a:pt x="50800" y="591931"/>
                    </a:cubicBezTo>
                    <a:cubicBezTo>
                      <a:pt x="47273" y="595899"/>
                      <a:pt x="45720" y="601430"/>
                      <a:pt x="41966" y="605183"/>
                    </a:cubicBezTo>
                    <a:lnTo>
                      <a:pt x="37548" y="609600"/>
                    </a:lnTo>
                    <a:cubicBezTo>
                      <a:pt x="36076" y="614018"/>
                      <a:pt x="35214" y="618688"/>
                      <a:pt x="33131" y="622853"/>
                    </a:cubicBezTo>
                    <a:cubicBezTo>
                      <a:pt x="31658" y="625798"/>
                      <a:pt x="29936" y="628630"/>
                      <a:pt x="28713" y="631687"/>
                    </a:cubicBezTo>
                    <a:cubicBezTo>
                      <a:pt x="26984" y="636010"/>
                      <a:pt x="25768" y="640522"/>
                      <a:pt x="24296" y="644939"/>
                    </a:cubicBezTo>
                    <a:lnTo>
                      <a:pt x="22087" y="651566"/>
                    </a:lnTo>
                    <a:cubicBezTo>
                      <a:pt x="25032" y="652302"/>
                      <a:pt x="27886" y="653774"/>
                      <a:pt x="30922" y="653774"/>
                    </a:cubicBezTo>
                    <a:cubicBezTo>
                      <a:pt x="43636" y="653774"/>
                      <a:pt x="36336" y="651852"/>
                      <a:pt x="44174" y="647148"/>
                    </a:cubicBezTo>
                    <a:cubicBezTo>
                      <a:pt x="46440" y="645788"/>
                      <a:pt x="57981" y="643144"/>
                      <a:pt x="59635" y="642731"/>
                    </a:cubicBezTo>
                    <a:cubicBezTo>
                      <a:pt x="61844" y="643467"/>
                      <a:pt x="65106" y="642918"/>
                      <a:pt x="66261" y="644939"/>
                    </a:cubicBezTo>
                    <a:cubicBezTo>
                      <a:pt x="66678" y="645668"/>
                      <a:pt x="71017" y="661647"/>
                      <a:pt x="66261" y="664818"/>
                    </a:cubicBezTo>
                    <a:cubicBezTo>
                      <a:pt x="63138" y="666900"/>
                      <a:pt x="58899" y="666290"/>
                      <a:pt x="55218" y="667026"/>
                    </a:cubicBezTo>
                    <a:cubicBezTo>
                      <a:pt x="53745" y="668499"/>
                      <a:pt x="51731" y="669581"/>
                      <a:pt x="50800" y="671444"/>
                    </a:cubicBezTo>
                    <a:cubicBezTo>
                      <a:pt x="48535" y="675973"/>
                      <a:pt x="47177" y="684584"/>
                      <a:pt x="50800" y="689113"/>
                    </a:cubicBezTo>
                    <a:cubicBezTo>
                      <a:pt x="52254" y="690931"/>
                      <a:pt x="55246" y="690505"/>
                      <a:pt x="57426" y="691322"/>
                    </a:cubicBezTo>
                    <a:cubicBezTo>
                      <a:pt x="61138" y="692714"/>
                      <a:pt x="64789" y="694267"/>
                      <a:pt x="68470" y="695739"/>
                    </a:cubicBezTo>
                    <a:cubicBezTo>
                      <a:pt x="61042" y="718022"/>
                      <a:pt x="72377" y="683452"/>
                      <a:pt x="64053" y="711200"/>
                    </a:cubicBezTo>
                    <a:cubicBezTo>
                      <a:pt x="62715" y="715660"/>
                      <a:pt x="63959" y="722724"/>
                      <a:pt x="59635" y="724453"/>
                    </a:cubicBezTo>
                    <a:lnTo>
                      <a:pt x="48592" y="728870"/>
                    </a:lnTo>
                    <a:cubicBezTo>
                      <a:pt x="47884" y="731702"/>
                      <a:pt x="45759" y="741161"/>
                      <a:pt x="44174" y="744331"/>
                    </a:cubicBezTo>
                    <a:cubicBezTo>
                      <a:pt x="42987" y="746705"/>
                      <a:pt x="40944" y="748583"/>
                      <a:pt x="39757" y="750957"/>
                    </a:cubicBezTo>
                    <a:cubicBezTo>
                      <a:pt x="38716" y="753039"/>
                      <a:pt x="39194" y="755937"/>
                      <a:pt x="37548" y="757583"/>
                    </a:cubicBezTo>
                    <a:cubicBezTo>
                      <a:pt x="35902" y="759229"/>
                      <a:pt x="33131" y="759056"/>
                      <a:pt x="30922" y="759792"/>
                    </a:cubicBezTo>
                    <a:cubicBezTo>
                      <a:pt x="25666" y="775562"/>
                      <a:pt x="29088" y="769170"/>
                      <a:pt x="22087" y="779670"/>
                    </a:cubicBezTo>
                    <a:cubicBezTo>
                      <a:pt x="24296" y="781879"/>
                      <a:pt x="26114" y="784563"/>
                      <a:pt x="28713" y="786296"/>
                    </a:cubicBezTo>
                    <a:cubicBezTo>
                      <a:pt x="30650" y="787587"/>
                      <a:pt x="33024" y="788261"/>
                      <a:pt x="35339" y="788505"/>
                    </a:cubicBezTo>
                    <a:cubicBezTo>
                      <a:pt x="47077" y="789740"/>
                      <a:pt x="58899" y="789977"/>
                      <a:pt x="70679" y="790713"/>
                    </a:cubicBezTo>
                    <a:cubicBezTo>
                      <a:pt x="69943" y="792922"/>
                      <a:pt x="69387" y="795199"/>
                      <a:pt x="68470" y="797339"/>
                    </a:cubicBezTo>
                    <a:cubicBezTo>
                      <a:pt x="67173" y="800365"/>
                      <a:pt x="65094" y="803050"/>
                      <a:pt x="64053" y="806174"/>
                    </a:cubicBezTo>
                    <a:cubicBezTo>
                      <a:pt x="62866" y="809736"/>
                      <a:pt x="62755" y="813576"/>
                      <a:pt x="61844" y="817218"/>
                    </a:cubicBezTo>
                    <a:cubicBezTo>
                      <a:pt x="58691" y="829830"/>
                      <a:pt x="60179" y="817535"/>
                      <a:pt x="57426" y="832679"/>
                    </a:cubicBezTo>
                    <a:cubicBezTo>
                      <a:pt x="56262" y="839079"/>
                      <a:pt x="56250" y="848284"/>
                      <a:pt x="53009" y="854766"/>
                    </a:cubicBezTo>
                    <a:cubicBezTo>
                      <a:pt x="51822" y="857140"/>
                      <a:pt x="50064" y="859183"/>
                      <a:pt x="48592" y="861392"/>
                    </a:cubicBezTo>
                    <a:cubicBezTo>
                      <a:pt x="47591" y="865394"/>
                      <a:pt x="43756" y="881689"/>
                      <a:pt x="41966" y="883479"/>
                    </a:cubicBezTo>
                    <a:lnTo>
                      <a:pt x="37548" y="887896"/>
                    </a:lnTo>
                    <a:cubicBezTo>
                      <a:pt x="36812" y="893050"/>
                      <a:pt x="36835" y="898371"/>
                      <a:pt x="35339" y="903357"/>
                    </a:cubicBezTo>
                    <a:cubicBezTo>
                      <a:pt x="34576" y="905899"/>
                      <a:pt x="32109" y="907609"/>
                      <a:pt x="30922" y="909983"/>
                    </a:cubicBezTo>
                    <a:cubicBezTo>
                      <a:pt x="21778" y="928271"/>
                      <a:pt x="36954" y="904246"/>
                      <a:pt x="24296" y="923235"/>
                    </a:cubicBezTo>
                    <a:cubicBezTo>
                      <a:pt x="23560" y="926180"/>
                      <a:pt x="22087" y="929034"/>
                      <a:pt x="22087" y="932070"/>
                    </a:cubicBezTo>
                    <a:cubicBezTo>
                      <a:pt x="22087" y="946845"/>
                      <a:pt x="38677" y="937389"/>
                      <a:pt x="48592" y="936487"/>
                    </a:cubicBezTo>
                    <a:cubicBezTo>
                      <a:pt x="50801" y="934278"/>
                      <a:pt x="53668" y="932573"/>
                      <a:pt x="55218" y="929861"/>
                    </a:cubicBezTo>
                    <a:cubicBezTo>
                      <a:pt x="56724" y="927225"/>
                      <a:pt x="56230" y="923816"/>
                      <a:pt x="57426" y="921026"/>
                    </a:cubicBezTo>
                    <a:cubicBezTo>
                      <a:pt x="58472" y="918586"/>
                      <a:pt x="60657" y="916774"/>
                      <a:pt x="61844" y="914400"/>
                    </a:cubicBezTo>
                    <a:cubicBezTo>
                      <a:pt x="62885" y="912318"/>
                      <a:pt x="62700" y="909669"/>
                      <a:pt x="64053" y="907774"/>
                    </a:cubicBezTo>
                    <a:cubicBezTo>
                      <a:pt x="66474" y="904385"/>
                      <a:pt x="70177" y="902101"/>
                      <a:pt x="72887" y="898939"/>
                    </a:cubicBezTo>
                    <a:cubicBezTo>
                      <a:pt x="74615" y="896923"/>
                      <a:pt x="75428" y="894190"/>
                      <a:pt x="77305" y="892313"/>
                    </a:cubicBezTo>
                    <a:cubicBezTo>
                      <a:pt x="79908" y="889710"/>
                      <a:pt x="83536" y="888290"/>
                      <a:pt x="86139" y="885687"/>
                    </a:cubicBezTo>
                    <a:cubicBezTo>
                      <a:pt x="88742" y="883084"/>
                      <a:pt x="90370" y="879648"/>
                      <a:pt x="92766" y="876853"/>
                    </a:cubicBezTo>
                    <a:cubicBezTo>
                      <a:pt x="94799" y="874481"/>
                      <a:pt x="97474" y="872692"/>
                      <a:pt x="99392" y="870226"/>
                    </a:cubicBezTo>
                    <a:cubicBezTo>
                      <a:pt x="102651" y="866035"/>
                      <a:pt x="105281" y="861391"/>
                      <a:pt x="108226" y="856974"/>
                    </a:cubicBezTo>
                    <a:cubicBezTo>
                      <a:pt x="112152" y="851085"/>
                      <a:pt x="112399" y="848875"/>
                      <a:pt x="119270" y="845931"/>
                    </a:cubicBezTo>
                    <a:cubicBezTo>
                      <a:pt x="122060" y="844735"/>
                      <a:pt x="125160" y="844458"/>
                      <a:pt x="128105" y="843722"/>
                    </a:cubicBezTo>
                    <a:lnTo>
                      <a:pt x="141357" y="848139"/>
                    </a:lnTo>
                    <a:cubicBezTo>
                      <a:pt x="143875" y="848978"/>
                      <a:pt x="150357" y="853744"/>
                      <a:pt x="147983" y="852557"/>
                    </a:cubicBezTo>
                    <a:cubicBezTo>
                      <a:pt x="142674" y="849903"/>
                      <a:pt x="137612" y="846776"/>
                      <a:pt x="132522" y="843722"/>
                    </a:cubicBezTo>
                    <a:cubicBezTo>
                      <a:pt x="130246" y="842356"/>
                      <a:pt x="127773" y="841182"/>
                      <a:pt x="125896" y="839305"/>
                    </a:cubicBezTo>
                    <a:cubicBezTo>
                      <a:pt x="107436" y="820845"/>
                      <a:pt x="120350" y="826413"/>
                      <a:pt x="106018" y="821635"/>
                    </a:cubicBezTo>
                    <a:cubicBezTo>
                      <a:pt x="101579" y="814978"/>
                      <a:pt x="100547" y="814024"/>
                      <a:pt x="97183" y="806174"/>
                    </a:cubicBezTo>
                    <a:cubicBezTo>
                      <a:pt x="91697" y="793374"/>
                      <a:pt x="99044" y="805654"/>
                      <a:pt x="90557" y="792922"/>
                    </a:cubicBezTo>
                    <a:cubicBezTo>
                      <a:pt x="91884" y="788942"/>
                      <a:pt x="93438" y="782345"/>
                      <a:pt x="97183" y="779670"/>
                    </a:cubicBezTo>
                    <a:cubicBezTo>
                      <a:pt x="100409" y="777366"/>
                      <a:pt x="104545" y="776725"/>
                      <a:pt x="108226" y="775253"/>
                    </a:cubicBezTo>
                    <a:cubicBezTo>
                      <a:pt x="110435" y="775989"/>
                      <a:pt x="112644" y="778197"/>
                      <a:pt x="114853" y="777461"/>
                    </a:cubicBezTo>
                    <a:cubicBezTo>
                      <a:pt x="119890" y="775782"/>
                      <a:pt x="123068" y="770304"/>
                      <a:pt x="128105" y="768626"/>
                    </a:cubicBezTo>
                    <a:cubicBezTo>
                      <a:pt x="139670" y="764772"/>
                      <a:pt x="132426" y="766747"/>
                      <a:pt x="150192" y="764209"/>
                    </a:cubicBezTo>
                    <a:cubicBezTo>
                      <a:pt x="152401" y="763473"/>
                      <a:pt x="156435" y="764297"/>
                      <a:pt x="156818" y="762000"/>
                    </a:cubicBezTo>
                    <a:cubicBezTo>
                      <a:pt x="157470" y="758089"/>
                      <a:pt x="154010" y="754580"/>
                      <a:pt x="152400" y="750957"/>
                    </a:cubicBezTo>
                    <a:cubicBezTo>
                      <a:pt x="147870" y="740765"/>
                      <a:pt x="146164" y="739393"/>
                      <a:pt x="139148" y="728870"/>
                    </a:cubicBezTo>
                    <a:cubicBezTo>
                      <a:pt x="137857" y="726933"/>
                      <a:pt x="137675" y="724453"/>
                      <a:pt x="136939" y="722244"/>
                    </a:cubicBezTo>
                    <a:cubicBezTo>
                      <a:pt x="137675" y="717827"/>
                      <a:pt x="136350" y="712489"/>
                      <a:pt x="139148" y="708992"/>
                    </a:cubicBezTo>
                    <a:cubicBezTo>
                      <a:pt x="140602" y="707174"/>
                      <a:pt x="143446" y="711200"/>
                      <a:pt x="145774" y="711200"/>
                    </a:cubicBezTo>
                    <a:cubicBezTo>
                      <a:pt x="152441" y="711200"/>
                      <a:pt x="159027" y="709728"/>
                      <a:pt x="165653" y="708992"/>
                    </a:cubicBezTo>
                    <a:cubicBezTo>
                      <a:pt x="166389" y="705311"/>
                      <a:pt x="168201" y="701687"/>
                      <a:pt x="167861" y="697948"/>
                    </a:cubicBezTo>
                    <a:cubicBezTo>
                      <a:pt x="166818" y="686479"/>
                      <a:pt x="163625" y="686118"/>
                      <a:pt x="159026" y="678070"/>
                    </a:cubicBezTo>
                    <a:cubicBezTo>
                      <a:pt x="157392" y="675211"/>
                      <a:pt x="155832" y="672292"/>
                      <a:pt x="154609" y="669235"/>
                    </a:cubicBezTo>
                    <a:cubicBezTo>
                      <a:pt x="152880" y="664912"/>
                      <a:pt x="151664" y="660400"/>
                      <a:pt x="150192" y="655983"/>
                    </a:cubicBezTo>
                    <a:lnTo>
                      <a:pt x="147983" y="649357"/>
                    </a:lnTo>
                    <a:cubicBezTo>
                      <a:pt x="147324" y="647381"/>
                      <a:pt x="145232" y="646188"/>
                      <a:pt x="143566" y="644939"/>
                    </a:cubicBezTo>
                    <a:cubicBezTo>
                      <a:pt x="139319" y="641754"/>
                      <a:pt x="130313" y="636105"/>
                      <a:pt x="130313" y="636105"/>
                    </a:cubicBezTo>
                    <a:cubicBezTo>
                      <a:pt x="125012" y="620198"/>
                      <a:pt x="131451" y="640084"/>
                      <a:pt x="125896" y="620644"/>
                    </a:cubicBezTo>
                    <a:cubicBezTo>
                      <a:pt x="125256" y="618405"/>
                      <a:pt x="124885" y="616014"/>
                      <a:pt x="123687" y="614018"/>
                    </a:cubicBezTo>
                    <a:cubicBezTo>
                      <a:pt x="122616" y="612232"/>
                      <a:pt x="120742" y="611073"/>
                      <a:pt x="119270" y="609600"/>
                    </a:cubicBezTo>
                    <a:cubicBezTo>
                      <a:pt x="117649" y="595012"/>
                      <a:pt x="114177" y="575016"/>
                      <a:pt x="119270" y="561009"/>
                    </a:cubicBezTo>
                    <a:cubicBezTo>
                      <a:pt x="120177" y="558514"/>
                      <a:pt x="123522" y="564239"/>
                      <a:pt x="125896" y="565426"/>
                    </a:cubicBezTo>
                    <a:cubicBezTo>
                      <a:pt x="127978" y="566467"/>
                      <a:pt x="130382" y="566718"/>
                      <a:pt x="132522" y="567635"/>
                    </a:cubicBezTo>
                    <a:cubicBezTo>
                      <a:pt x="135548" y="568932"/>
                      <a:pt x="138678" y="570139"/>
                      <a:pt x="141357" y="572053"/>
                    </a:cubicBezTo>
                    <a:cubicBezTo>
                      <a:pt x="143899" y="573869"/>
                      <a:pt x="145611" y="576646"/>
                      <a:pt x="147983" y="578679"/>
                    </a:cubicBezTo>
                    <a:cubicBezTo>
                      <a:pt x="150778" y="581075"/>
                      <a:pt x="153802" y="583194"/>
                      <a:pt x="156818" y="585305"/>
                    </a:cubicBezTo>
                    <a:cubicBezTo>
                      <a:pt x="161167" y="588349"/>
                      <a:pt x="170070" y="594139"/>
                      <a:pt x="170070" y="594139"/>
                    </a:cubicBezTo>
                    <a:cubicBezTo>
                      <a:pt x="180527" y="590654"/>
                      <a:pt x="177882" y="593960"/>
                      <a:pt x="174487" y="578679"/>
                    </a:cubicBezTo>
                    <a:cubicBezTo>
                      <a:pt x="173418" y="573867"/>
                      <a:pt x="172318" y="570309"/>
                      <a:pt x="167861" y="567635"/>
                    </a:cubicBezTo>
                    <a:cubicBezTo>
                      <a:pt x="165865" y="566437"/>
                      <a:pt x="163317" y="566467"/>
                      <a:pt x="161235" y="565426"/>
                    </a:cubicBezTo>
                    <a:cubicBezTo>
                      <a:pt x="155084" y="562351"/>
                      <a:pt x="152869" y="559269"/>
                      <a:pt x="147983" y="554383"/>
                    </a:cubicBezTo>
                    <a:cubicBezTo>
                      <a:pt x="146511" y="551438"/>
                      <a:pt x="145674" y="548077"/>
                      <a:pt x="143566" y="545548"/>
                    </a:cubicBezTo>
                    <a:cubicBezTo>
                      <a:pt x="141866" y="543509"/>
                      <a:pt x="138597" y="543204"/>
                      <a:pt x="136939" y="541131"/>
                    </a:cubicBezTo>
                    <a:cubicBezTo>
                      <a:pt x="135485" y="539313"/>
                      <a:pt x="135548" y="536685"/>
                      <a:pt x="134731" y="534505"/>
                    </a:cubicBezTo>
                    <a:cubicBezTo>
                      <a:pt x="133339" y="530792"/>
                      <a:pt x="131567" y="527223"/>
                      <a:pt x="130313" y="523461"/>
                    </a:cubicBezTo>
                    <a:cubicBezTo>
                      <a:pt x="129353" y="520581"/>
                      <a:pt x="129301" y="517416"/>
                      <a:pt x="128105" y="514626"/>
                    </a:cubicBezTo>
                    <a:cubicBezTo>
                      <a:pt x="127059" y="512186"/>
                      <a:pt x="125160" y="510209"/>
                      <a:pt x="123687" y="508000"/>
                    </a:cubicBezTo>
                    <a:cubicBezTo>
                      <a:pt x="122951" y="497693"/>
                      <a:pt x="122374" y="487373"/>
                      <a:pt x="121479" y="477079"/>
                    </a:cubicBezTo>
                    <a:cubicBezTo>
                      <a:pt x="119739" y="457063"/>
                      <a:pt x="121125" y="462765"/>
                      <a:pt x="117061" y="450574"/>
                    </a:cubicBezTo>
                    <a:cubicBezTo>
                      <a:pt x="121478" y="449838"/>
                      <a:pt x="125941" y="449337"/>
                      <a:pt x="130313" y="448366"/>
                    </a:cubicBezTo>
                    <a:cubicBezTo>
                      <a:pt x="132586" y="447861"/>
                      <a:pt x="134656" y="445701"/>
                      <a:pt x="136939" y="446157"/>
                    </a:cubicBezTo>
                    <a:cubicBezTo>
                      <a:pt x="138981" y="446565"/>
                      <a:pt x="139571" y="449503"/>
                      <a:pt x="141357" y="450574"/>
                    </a:cubicBezTo>
                    <a:cubicBezTo>
                      <a:pt x="143353" y="451772"/>
                      <a:pt x="145774" y="452047"/>
                      <a:pt x="147983" y="452783"/>
                    </a:cubicBezTo>
                    <a:cubicBezTo>
                      <a:pt x="150928" y="452047"/>
                      <a:pt x="155622" y="453364"/>
                      <a:pt x="156818" y="450574"/>
                    </a:cubicBezTo>
                    <a:cubicBezTo>
                      <a:pt x="162766" y="436695"/>
                      <a:pt x="154418" y="437871"/>
                      <a:pt x="147983" y="435113"/>
                    </a:cubicBezTo>
                    <a:cubicBezTo>
                      <a:pt x="144957" y="433816"/>
                      <a:pt x="142093" y="432168"/>
                      <a:pt x="139148" y="430696"/>
                    </a:cubicBezTo>
                    <a:cubicBezTo>
                      <a:pt x="137676" y="427751"/>
                      <a:pt x="136365" y="424720"/>
                      <a:pt x="134731" y="421861"/>
                    </a:cubicBezTo>
                    <a:cubicBezTo>
                      <a:pt x="133414" y="419556"/>
                      <a:pt x="131500" y="417609"/>
                      <a:pt x="130313" y="415235"/>
                    </a:cubicBezTo>
                    <a:cubicBezTo>
                      <a:pt x="126025" y="406658"/>
                      <a:pt x="130131" y="409656"/>
                      <a:pt x="125896" y="399774"/>
                    </a:cubicBezTo>
                    <a:cubicBezTo>
                      <a:pt x="124850" y="397334"/>
                      <a:pt x="122557" y="395574"/>
                      <a:pt x="121479" y="393148"/>
                    </a:cubicBezTo>
                    <a:cubicBezTo>
                      <a:pt x="119588" y="388893"/>
                      <a:pt x="119143" y="384061"/>
                      <a:pt x="117061" y="379896"/>
                    </a:cubicBezTo>
                    <a:cubicBezTo>
                      <a:pt x="102412" y="350594"/>
                      <a:pt x="120185" y="387184"/>
                      <a:pt x="110435" y="364435"/>
                    </a:cubicBezTo>
                    <a:cubicBezTo>
                      <a:pt x="109138" y="361409"/>
                      <a:pt x="107490" y="358545"/>
                      <a:pt x="106018" y="355600"/>
                    </a:cubicBezTo>
                    <a:cubicBezTo>
                      <a:pt x="105282" y="345293"/>
                      <a:pt x="103809" y="335012"/>
                      <a:pt x="103809" y="324679"/>
                    </a:cubicBezTo>
                    <a:cubicBezTo>
                      <a:pt x="103809" y="319473"/>
                      <a:pt x="101498" y="311801"/>
                      <a:pt x="106018" y="309218"/>
                    </a:cubicBezTo>
                    <a:cubicBezTo>
                      <a:pt x="110306" y="306768"/>
                      <a:pt x="114853" y="313635"/>
                      <a:pt x="119270" y="315844"/>
                    </a:cubicBezTo>
                    <a:cubicBezTo>
                      <a:pt x="121417" y="322283"/>
                      <a:pt x="121999" y="325069"/>
                      <a:pt x="125896" y="331305"/>
                    </a:cubicBezTo>
                    <a:cubicBezTo>
                      <a:pt x="130269" y="338301"/>
                      <a:pt x="131901" y="339518"/>
                      <a:pt x="136939" y="344557"/>
                    </a:cubicBezTo>
                    <a:cubicBezTo>
                      <a:pt x="137675" y="346766"/>
                      <a:pt x="137950" y="349187"/>
                      <a:pt x="139148" y="351183"/>
                    </a:cubicBezTo>
                    <a:cubicBezTo>
                      <a:pt x="142623" y="356973"/>
                      <a:pt x="146049" y="356221"/>
                      <a:pt x="152400" y="357809"/>
                    </a:cubicBezTo>
                    <a:cubicBezTo>
                      <a:pt x="154609" y="359281"/>
                      <a:pt x="156953" y="360568"/>
                      <a:pt x="159026" y="362226"/>
                    </a:cubicBezTo>
                    <a:cubicBezTo>
                      <a:pt x="160652" y="363527"/>
                      <a:pt x="161361" y="366644"/>
                      <a:pt x="163444" y="366644"/>
                    </a:cubicBezTo>
                    <a:cubicBezTo>
                      <a:pt x="165526" y="366644"/>
                      <a:pt x="166389" y="363699"/>
                      <a:pt x="167861" y="362226"/>
                    </a:cubicBezTo>
                    <a:cubicBezTo>
                      <a:pt x="167125" y="357073"/>
                      <a:pt x="167299" y="351704"/>
                      <a:pt x="165653" y="346766"/>
                    </a:cubicBezTo>
                    <a:cubicBezTo>
                      <a:pt x="164994" y="344790"/>
                      <a:pt x="162485" y="344014"/>
                      <a:pt x="161235" y="342348"/>
                    </a:cubicBezTo>
                    <a:cubicBezTo>
                      <a:pt x="158050" y="338101"/>
                      <a:pt x="155345" y="333513"/>
                      <a:pt x="152400" y="329096"/>
                    </a:cubicBezTo>
                    <a:cubicBezTo>
                      <a:pt x="145819" y="319225"/>
                      <a:pt x="144484" y="314179"/>
                      <a:pt x="141357" y="304800"/>
                    </a:cubicBezTo>
                    <a:cubicBezTo>
                      <a:pt x="140621" y="299646"/>
                      <a:pt x="140004" y="294474"/>
                      <a:pt x="139148" y="289339"/>
                    </a:cubicBezTo>
                    <a:cubicBezTo>
                      <a:pt x="138239" y="283886"/>
                      <a:pt x="136316" y="275010"/>
                      <a:pt x="134731" y="269461"/>
                    </a:cubicBezTo>
                    <a:cubicBezTo>
                      <a:pt x="134091" y="267222"/>
                      <a:pt x="133258" y="265044"/>
                      <a:pt x="132522" y="262835"/>
                    </a:cubicBezTo>
                    <a:cubicBezTo>
                      <a:pt x="131786" y="256945"/>
                      <a:pt x="131875" y="250892"/>
                      <a:pt x="130313" y="245166"/>
                    </a:cubicBezTo>
                    <a:cubicBezTo>
                      <a:pt x="128366" y="238026"/>
                      <a:pt x="124163" y="238316"/>
                      <a:pt x="119270" y="234122"/>
                    </a:cubicBezTo>
                    <a:cubicBezTo>
                      <a:pt x="116108" y="231412"/>
                      <a:pt x="113380" y="228232"/>
                      <a:pt x="110435" y="225287"/>
                    </a:cubicBezTo>
                    <a:cubicBezTo>
                      <a:pt x="106447" y="213324"/>
                      <a:pt x="107687" y="220222"/>
                      <a:pt x="110435" y="200992"/>
                    </a:cubicBezTo>
                    <a:cubicBezTo>
                      <a:pt x="111068" y="196558"/>
                      <a:pt x="110422" y="191628"/>
                      <a:pt x="112644" y="187739"/>
                    </a:cubicBezTo>
                    <a:cubicBezTo>
                      <a:pt x="113799" y="185718"/>
                      <a:pt x="117061" y="186267"/>
                      <a:pt x="119270" y="185531"/>
                    </a:cubicBezTo>
                    <a:cubicBezTo>
                      <a:pt x="122215" y="186267"/>
                      <a:pt x="125315" y="186543"/>
                      <a:pt x="128105" y="187739"/>
                    </a:cubicBezTo>
                    <a:cubicBezTo>
                      <a:pt x="130545" y="188785"/>
                      <a:pt x="132357" y="190970"/>
                      <a:pt x="134731" y="192157"/>
                    </a:cubicBezTo>
                    <a:cubicBezTo>
                      <a:pt x="136813" y="193198"/>
                      <a:pt x="139148" y="193630"/>
                      <a:pt x="141357" y="194366"/>
                    </a:cubicBezTo>
                    <a:cubicBezTo>
                      <a:pt x="142659" y="198272"/>
                      <a:pt x="144659" y="210663"/>
                      <a:pt x="154609" y="203200"/>
                    </a:cubicBezTo>
                    <a:cubicBezTo>
                      <a:pt x="157037" y="201379"/>
                      <a:pt x="153757" y="197081"/>
                      <a:pt x="152400" y="194366"/>
                    </a:cubicBezTo>
                    <a:cubicBezTo>
                      <a:pt x="149974" y="189514"/>
                      <a:pt x="145892" y="189251"/>
                      <a:pt x="141357" y="187739"/>
                    </a:cubicBezTo>
                    <a:cubicBezTo>
                      <a:pt x="139884" y="186267"/>
                      <a:pt x="138565" y="184623"/>
                      <a:pt x="136939" y="183322"/>
                    </a:cubicBezTo>
                    <a:cubicBezTo>
                      <a:pt x="134866" y="181664"/>
                      <a:pt x="131971" y="180978"/>
                      <a:pt x="130313" y="178905"/>
                    </a:cubicBezTo>
                    <a:cubicBezTo>
                      <a:pt x="128859" y="177087"/>
                      <a:pt x="129303" y="174275"/>
                      <a:pt x="128105" y="172279"/>
                    </a:cubicBezTo>
                    <a:cubicBezTo>
                      <a:pt x="127034" y="170493"/>
                      <a:pt x="124988" y="169487"/>
                      <a:pt x="123687" y="167861"/>
                    </a:cubicBezTo>
                    <a:cubicBezTo>
                      <a:pt x="122029" y="165788"/>
                      <a:pt x="120457" y="163609"/>
                      <a:pt x="119270" y="161235"/>
                    </a:cubicBezTo>
                    <a:cubicBezTo>
                      <a:pt x="118229" y="159153"/>
                      <a:pt x="118176" y="156653"/>
                      <a:pt x="117061" y="154609"/>
                    </a:cubicBezTo>
                    <a:cubicBezTo>
                      <a:pt x="102328" y="127598"/>
                      <a:pt x="109038" y="145997"/>
                      <a:pt x="103809" y="130313"/>
                    </a:cubicBezTo>
                    <a:cubicBezTo>
                      <a:pt x="103073" y="119270"/>
                      <a:pt x="102759" y="108190"/>
                      <a:pt x="101600" y="97183"/>
                    </a:cubicBezTo>
                    <a:cubicBezTo>
                      <a:pt x="101282" y="94164"/>
                      <a:pt x="98432" y="91228"/>
                      <a:pt x="99392" y="88348"/>
                    </a:cubicBezTo>
                    <a:cubicBezTo>
                      <a:pt x="100232" y="85830"/>
                      <a:pt x="103809" y="85403"/>
                      <a:pt x="106018" y="83931"/>
                    </a:cubicBezTo>
                    <a:cubicBezTo>
                      <a:pt x="109699" y="84667"/>
                      <a:pt x="113345" y="86670"/>
                      <a:pt x="117061" y="86139"/>
                    </a:cubicBezTo>
                    <a:cubicBezTo>
                      <a:pt x="119122" y="85844"/>
                      <a:pt x="122137" y="83698"/>
                      <a:pt x="121479" y="81722"/>
                    </a:cubicBezTo>
                    <a:cubicBezTo>
                      <a:pt x="119949" y="77131"/>
                      <a:pt x="110258" y="71296"/>
                      <a:pt x="106018" y="68470"/>
                    </a:cubicBezTo>
                    <a:cubicBezTo>
                      <a:pt x="99260" y="48199"/>
                      <a:pt x="110558" y="79760"/>
                      <a:pt x="97183" y="53009"/>
                    </a:cubicBezTo>
                    <a:cubicBezTo>
                      <a:pt x="95101" y="48844"/>
                      <a:pt x="92766" y="39757"/>
                      <a:pt x="92766" y="39757"/>
                    </a:cubicBezTo>
                    <a:cubicBezTo>
                      <a:pt x="90466" y="21357"/>
                      <a:pt x="89084" y="6626"/>
                      <a:pt x="88348"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99" name="Group 198">
                <a:extLst>
                  <a:ext uri="{FF2B5EF4-FFF2-40B4-BE49-F238E27FC236}">
                    <a16:creationId xmlns:a16="http://schemas.microsoft.com/office/drawing/2014/main" id="{2E46AC4F-5416-0830-B303-B5F81F7E97A8}"/>
                  </a:ext>
                </a:extLst>
              </p:cNvPr>
              <p:cNvGrpSpPr/>
              <p:nvPr/>
            </p:nvGrpSpPr>
            <p:grpSpPr>
              <a:xfrm>
                <a:off x="5728678" y="3907183"/>
                <a:ext cx="362921" cy="2094122"/>
                <a:chOff x="5728678" y="3907183"/>
                <a:chExt cx="362921" cy="2094122"/>
              </a:xfrm>
            </p:grpSpPr>
            <p:sp>
              <p:nvSpPr>
                <p:cNvPr id="172" name="Freeform 171">
                  <a:extLst>
                    <a:ext uri="{FF2B5EF4-FFF2-40B4-BE49-F238E27FC236}">
                      <a16:creationId xmlns:a16="http://schemas.microsoft.com/office/drawing/2014/main" id="{C1EE62EA-8171-BEF4-1FC6-A5D8F48EE7C0}"/>
                    </a:ext>
                  </a:extLst>
                </p:cNvPr>
                <p:cNvSpPr/>
                <p:nvPr/>
              </p:nvSpPr>
              <p:spPr>
                <a:xfrm>
                  <a:off x="5792680" y="4585317"/>
                  <a:ext cx="119848" cy="1415988"/>
                </a:xfrm>
                <a:custGeom>
                  <a:avLst/>
                  <a:gdLst>
                    <a:gd name="connsiteX0" fmla="*/ 0 w 119848"/>
                    <a:gd name="connsiteY0" fmla="*/ 1415988 h 1415988"/>
                    <a:gd name="connsiteX1" fmla="*/ 79899 w 119848"/>
                    <a:gd name="connsiteY1" fmla="*/ 1415988 h 1415988"/>
                    <a:gd name="connsiteX2" fmla="*/ 119848 w 119848"/>
                    <a:gd name="connsiteY2" fmla="*/ 0 h 1415988"/>
                    <a:gd name="connsiteX3" fmla="*/ 84337 w 119848"/>
                    <a:gd name="connsiteY3" fmla="*/ 17755 h 1415988"/>
                    <a:gd name="connsiteX4" fmla="*/ 71021 w 119848"/>
                    <a:gd name="connsiteY4" fmla="*/ 310718 h 1415988"/>
                    <a:gd name="connsiteX5" fmla="*/ 22194 w 119848"/>
                    <a:gd name="connsiteY5" fmla="*/ 328473 h 1415988"/>
                    <a:gd name="connsiteX6" fmla="*/ 57704 w 119848"/>
                    <a:gd name="connsiteY6" fmla="*/ 328473 h 1415988"/>
                    <a:gd name="connsiteX7" fmla="*/ 53266 w 119848"/>
                    <a:gd name="connsiteY7" fmla="*/ 559293 h 1415988"/>
                    <a:gd name="connsiteX8" fmla="*/ 0 w 119848"/>
                    <a:gd name="connsiteY8" fmla="*/ 1415988 h 141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848" h="1415988">
                      <a:moveTo>
                        <a:pt x="0" y="1415988"/>
                      </a:moveTo>
                      <a:lnTo>
                        <a:pt x="79899" y="1415988"/>
                      </a:lnTo>
                      <a:lnTo>
                        <a:pt x="119848" y="0"/>
                      </a:lnTo>
                      <a:lnTo>
                        <a:pt x="84337" y="17755"/>
                      </a:lnTo>
                      <a:lnTo>
                        <a:pt x="71021" y="310718"/>
                      </a:lnTo>
                      <a:lnTo>
                        <a:pt x="22194" y="328473"/>
                      </a:lnTo>
                      <a:lnTo>
                        <a:pt x="57704" y="328473"/>
                      </a:lnTo>
                      <a:cubicBezTo>
                        <a:pt x="56225" y="405413"/>
                        <a:pt x="54745" y="482353"/>
                        <a:pt x="53266" y="559293"/>
                      </a:cubicBezTo>
                      <a:lnTo>
                        <a:pt x="0" y="1415988"/>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6" name="Freeform 115">
                  <a:extLst>
                    <a:ext uri="{FF2B5EF4-FFF2-40B4-BE49-F238E27FC236}">
                      <a16:creationId xmlns:a16="http://schemas.microsoft.com/office/drawing/2014/main" id="{7C319210-0123-9155-CF86-A838E877AD41}"/>
                    </a:ext>
                  </a:extLst>
                </p:cNvPr>
                <p:cNvSpPr/>
                <p:nvPr/>
              </p:nvSpPr>
              <p:spPr>
                <a:xfrm>
                  <a:off x="5728678" y="3907183"/>
                  <a:ext cx="362921" cy="848139"/>
                </a:xfrm>
                <a:custGeom>
                  <a:avLst/>
                  <a:gdLst>
                    <a:gd name="connsiteX0" fmla="*/ 201670 w 362921"/>
                    <a:gd name="connsiteY0" fmla="*/ 0 h 848139"/>
                    <a:gd name="connsiteX1" fmla="*/ 201670 w 362921"/>
                    <a:gd name="connsiteY1" fmla="*/ 0 h 848139"/>
                    <a:gd name="connsiteX2" fmla="*/ 192835 w 362921"/>
                    <a:gd name="connsiteY2" fmla="*/ 17669 h 848139"/>
                    <a:gd name="connsiteX3" fmla="*/ 188418 w 362921"/>
                    <a:gd name="connsiteY3" fmla="*/ 33130 h 848139"/>
                    <a:gd name="connsiteX4" fmla="*/ 186209 w 362921"/>
                    <a:gd name="connsiteY4" fmla="*/ 39756 h 848139"/>
                    <a:gd name="connsiteX5" fmla="*/ 184000 w 362921"/>
                    <a:gd name="connsiteY5" fmla="*/ 61843 h 848139"/>
                    <a:gd name="connsiteX6" fmla="*/ 179583 w 362921"/>
                    <a:gd name="connsiteY6" fmla="*/ 75095 h 848139"/>
                    <a:gd name="connsiteX7" fmla="*/ 177374 w 362921"/>
                    <a:gd name="connsiteY7" fmla="*/ 81721 h 848139"/>
                    <a:gd name="connsiteX8" fmla="*/ 175165 w 362921"/>
                    <a:gd name="connsiteY8" fmla="*/ 117060 h 848139"/>
                    <a:gd name="connsiteX9" fmla="*/ 170748 w 362921"/>
                    <a:gd name="connsiteY9" fmla="*/ 121478 h 848139"/>
                    <a:gd name="connsiteX10" fmla="*/ 168539 w 362921"/>
                    <a:gd name="connsiteY10" fmla="*/ 130313 h 848139"/>
                    <a:gd name="connsiteX11" fmla="*/ 164122 w 362921"/>
                    <a:gd name="connsiteY11" fmla="*/ 136939 h 848139"/>
                    <a:gd name="connsiteX12" fmla="*/ 155287 w 362921"/>
                    <a:gd name="connsiteY12" fmla="*/ 154608 h 848139"/>
                    <a:gd name="connsiteX13" fmla="*/ 148661 w 362921"/>
                    <a:gd name="connsiteY13" fmla="*/ 159026 h 848139"/>
                    <a:gd name="connsiteX14" fmla="*/ 144244 w 362921"/>
                    <a:gd name="connsiteY14" fmla="*/ 165652 h 848139"/>
                    <a:gd name="connsiteX15" fmla="*/ 128783 w 362921"/>
                    <a:gd name="connsiteY15" fmla="*/ 172278 h 848139"/>
                    <a:gd name="connsiteX16" fmla="*/ 113322 w 362921"/>
                    <a:gd name="connsiteY16" fmla="*/ 183321 h 848139"/>
                    <a:gd name="connsiteX17" fmla="*/ 97861 w 362921"/>
                    <a:gd name="connsiteY17" fmla="*/ 196574 h 848139"/>
                    <a:gd name="connsiteX18" fmla="*/ 91235 w 362921"/>
                    <a:gd name="connsiteY18" fmla="*/ 209826 h 848139"/>
                    <a:gd name="connsiteX19" fmla="*/ 82400 w 362921"/>
                    <a:gd name="connsiteY19" fmla="*/ 220869 h 848139"/>
                    <a:gd name="connsiteX20" fmla="*/ 86818 w 362921"/>
                    <a:gd name="connsiteY20" fmla="*/ 225287 h 848139"/>
                    <a:gd name="connsiteX21" fmla="*/ 126574 w 362921"/>
                    <a:gd name="connsiteY21" fmla="*/ 220869 h 848139"/>
                    <a:gd name="connsiteX22" fmla="*/ 128783 w 362921"/>
                    <a:gd name="connsiteY22" fmla="*/ 227495 h 848139"/>
                    <a:gd name="connsiteX23" fmla="*/ 119948 w 362921"/>
                    <a:gd name="connsiteY23" fmla="*/ 245165 h 848139"/>
                    <a:gd name="connsiteX24" fmla="*/ 117739 w 362921"/>
                    <a:gd name="connsiteY24" fmla="*/ 251791 h 848139"/>
                    <a:gd name="connsiteX25" fmla="*/ 133200 w 362921"/>
                    <a:gd name="connsiteY25" fmla="*/ 273878 h 848139"/>
                    <a:gd name="connsiteX26" fmla="*/ 137618 w 362921"/>
                    <a:gd name="connsiteY26" fmla="*/ 269460 h 848139"/>
                    <a:gd name="connsiteX27" fmla="*/ 139826 w 362921"/>
                    <a:gd name="connsiteY27" fmla="*/ 260626 h 848139"/>
                    <a:gd name="connsiteX28" fmla="*/ 159705 w 362921"/>
                    <a:gd name="connsiteY28" fmla="*/ 254000 h 848139"/>
                    <a:gd name="connsiteX29" fmla="*/ 166331 w 362921"/>
                    <a:gd name="connsiteY29" fmla="*/ 251791 h 848139"/>
                    <a:gd name="connsiteX30" fmla="*/ 172957 w 362921"/>
                    <a:gd name="connsiteY30" fmla="*/ 249582 h 848139"/>
                    <a:gd name="connsiteX31" fmla="*/ 181792 w 362921"/>
                    <a:gd name="connsiteY31" fmla="*/ 251791 h 848139"/>
                    <a:gd name="connsiteX32" fmla="*/ 175165 w 362921"/>
                    <a:gd name="connsiteY32" fmla="*/ 267252 h 848139"/>
                    <a:gd name="connsiteX33" fmla="*/ 168539 w 362921"/>
                    <a:gd name="connsiteY33" fmla="*/ 280504 h 848139"/>
                    <a:gd name="connsiteX34" fmla="*/ 166331 w 362921"/>
                    <a:gd name="connsiteY34" fmla="*/ 287130 h 848139"/>
                    <a:gd name="connsiteX35" fmla="*/ 155287 w 362921"/>
                    <a:gd name="connsiteY35" fmla="*/ 293756 h 848139"/>
                    <a:gd name="connsiteX36" fmla="*/ 144244 w 362921"/>
                    <a:gd name="connsiteY36" fmla="*/ 302591 h 848139"/>
                    <a:gd name="connsiteX37" fmla="*/ 137618 w 362921"/>
                    <a:gd name="connsiteY37" fmla="*/ 304800 h 848139"/>
                    <a:gd name="connsiteX38" fmla="*/ 124365 w 362921"/>
                    <a:gd name="connsiteY38" fmla="*/ 313634 h 848139"/>
                    <a:gd name="connsiteX39" fmla="*/ 111113 w 362921"/>
                    <a:gd name="connsiteY39" fmla="*/ 322469 h 848139"/>
                    <a:gd name="connsiteX40" fmla="*/ 102279 w 362921"/>
                    <a:gd name="connsiteY40" fmla="*/ 324678 h 848139"/>
                    <a:gd name="connsiteX41" fmla="*/ 95652 w 362921"/>
                    <a:gd name="connsiteY41" fmla="*/ 326887 h 848139"/>
                    <a:gd name="connsiteX42" fmla="*/ 89026 w 362921"/>
                    <a:gd name="connsiteY42" fmla="*/ 331304 h 848139"/>
                    <a:gd name="connsiteX43" fmla="*/ 75774 w 362921"/>
                    <a:gd name="connsiteY43" fmla="*/ 335721 h 848139"/>
                    <a:gd name="connsiteX44" fmla="*/ 62522 w 362921"/>
                    <a:gd name="connsiteY44" fmla="*/ 342347 h 848139"/>
                    <a:gd name="connsiteX45" fmla="*/ 40435 w 362921"/>
                    <a:gd name="connsiteY45" fmla="*/ 351182 h 848139"/>
                    <a:gd name="connsiteX46" fmla="*/ 31600 w 362921"/>
                    <a:gd name="connsiteY46" fmla="*/ 360017 h 848139"/>
                    <a:gd name="connsiteX47" fmla="*/ 11722 w 362921"/>
                    <a:gd name="connsiteY47" fmla="*/ 371060 h 848139"/>
                    <a:gd name="connsiteX48" fmla="*/ 5096 w 362921"/>
                    <a:gd name="connsiteY48" fmla="*/ 382104 h 848139"/>
                    <a:gd name="connsiteX49" fmla="*/ 679 w 362921"/>
                    <a:gd name="connsiteY49" fmla="*/ 388730 h 848139"/>
                    <a:gd name="connsiteX50" fmla="*/ 53687 w 362921"/>
                    <a:gd name="connsiteY50" fmla="*/ 384313 h 848139"/>
                    <a:gd name="connsiteX51" fmla="*/ 60313 w 362921"/>
                    <a:gd name="connsiteY51" fmla="*/ 382104 h 848139"/>
                    <a:gd name="connsiteX52" fmla="*/ 75774 w 362921"/>
                    <a:gd name="connsiteY52" fmla="*/ 375478 h 848139"/>
                    <a:gd name="connsiteX53" fmla="*/ 95652 w 362921"/>
                    <a:gd name="connsiteY53" fmla="*/ 373269 h 848139"/>
                    <a:gd name="connsiteX54" fmla="*/ 111113 w 362921"/>
                    <a:gd name="connsiteY54" fmla="*/ 362226 h 848139"/>
                    <a:gd name="connsiteX55" fmla="*/ 117739 w 362921"/>
                    <a:gd name="connsiteY55" fmla="*/ 355600 h 848139"/>
                    <a:gd name="connsiteX56" fmla="*/ 122157 w 362921"/>
                    <a:gd name="connsiteY56" fmla="*/ 348974 h 848139"/>
                    <a:gd name="connsiteX57" fmla="*/ 128783 w 362921"/>
                    <a:gd name="connsiteY57" fmla="*/ 346765 h 848139"/>
                    <a:gd name="connsiteX58" fmla="*/ 148661 w 362921"/>
                    <a:gd name="connsiteY58" fmla="*/ 344556 h 848139"/>
                    <a:gd name="connsiteX59" fmla="*/ 159705 w 362921"/>
                    <a:gd name="connsiteY59" fmla="*/ 355600 h 848139"/>
                    <a:gd name="connsiteX60" fmla="*/ 159705 w 362921"/>
                    <a:gd name="connsiteY60" fmla="*/ 375478 h 848139"/>
                    <a:gd name="connsiteX61" fmla="*/ 150870 w 362921"/>
                    <a:gd name="connsiteY61" fmla="*/ 377687 h 848139"/>
                    <a:gd name="connsiteX62" fmla="*/ 144244 w 362921"/>
                    <a:gd name="connsiteY62" fmla="*/ 382104 h 848139"/>
                    <a:gd name="connsiteX63" fmla="*/ 139826 w 362921"/>
                    <a:gd name="connsiteY63" fmla="*/ 386521 h 848139"/>
                    <a:gd name="connsiteX64" fmla="*/ 133200 w 362921"/>
                    <a:gd name="connsiteY64" fmla="*/ 388730 h 848139"/>
                    <a:gd name="connsiteX65" fmla="*/ 117739 w 362921"/>
                    <a:gd name="connsiteY65" fmla="*/ 401982 h 848139"/>
                    <a:gd name="connsiteX66" fmla="*/ 111113 w 362921"/>
                    <a:gd name="connsiteY66" fmla="*/ 404191 h 848139"/>
                    <a:gd name="connsiteX67" fmla="*/ 104487 w 362921"/>
                    <a:gd name="connsiteY67" fmla="*/ 408608 h 848139"/>
                    <a:gd name="connsiteX68" fmla="*/ 100070 w 362921"/>
                    <a:gd name="connsiteY68" fmla="*/ 415234 h 848139"/>
                    <a:gd name="connsiteX69" fmla="*/ 97861 w 362921"/>
                    <a:gd name="connsiteY69" fmla="*/ 421860 h 848139"/>
                    <a:gd name="connsiteX70" fmla="*/ 91235 w 362921"/>
                    <a:gd name="connsiteY70" fmla="*/ 424069 h 848139"/>
                    <a:gd name="connsiteX71" fmla="*/ 80192 w 362921"/>
                    <a:gd name="connsiteY71" fmla="*/ 432904 h 848139"/>
                    <a:gd name="connsiteX72" fmla="*/ 71357 w 362921"/>
                    <a:gd name="connsiteY72" fmla="*/ 441739 h 848139"/>
                    <a:gd name="connsiteX73" fmla="*/ 69148 w 362921"/>
                    <a:gd name="connsiteY73" fmla="*/ 448365 h 848139"/>
                    <a:gd name="connsiteX74" fmla="*/ 62522 w 362921"/>
                    <a:gd name="connsiteY74" fmla="*/ 452782 h 848139"/>
                    <a:gd name="connsiteX75" fmla="*/ 58105 w 362921"/>
                    <a:gd name="connsiteY75" fmla="*/ 457200 h 848139"/>
                    <a:gd name="connsiteX76" fmla="*/ 51479 w 362921"/>
                    <a:gd name="connsiteY76" fmla="*/ 470452 h 848139"/>
                    <a:gd name="connsiteX77" fmla="*/ 44852 w 362921"/>
                    <a:gd name="connsiteY77" fmla="*/ 481495 h 848139"/>
                    <a:gd name="connsiteX78" fmla="*/ 42644 w 362921"/>
                    <a:gd name="connsiteY78" fmla="*/ 488121 h 848139"/>
                    <a:gd name="connsiteX79" fmla="*/ 64731 w 362921"/>
                    <a:gd name="connsiteY79" fmla="*/ 494747 h 848139"/>
                    <a:gd name="connsiteX80" fmla="*/ 75774 w 362921"/>
                    <a:gd name="connsiteY80" fmla="*/ 488121 h 848139"/>
                    <a:gd name="connsiteX81" fmla="*/ 82400 w 362921"/>
                    <a:gd name="connsiteY81" fmla="*/ 485913 h 848139"/>
                    <a:gd name="connsiteX82" fmla="*/ 91235 w 362921"/>
                    <a:gd name="connsiteY82" fmla="*/ 474869 h 848139"/>
                    <a:gd name="connsiteX83" fmla="*/ 97861 w 362921"/>
                    <a:gd name="connsiteY83" fmla="*/ 468243 h 848139"/>
                    <a:gd name="connsiteX84" fmla="*/ 111113 w 362921"/>
                    <a:gd name="connsiteY84" fmla="*/ 463826 h 848139"/>
                    <a:gd name="connsiteX85" fmla="*/ 124365 w 362921"/>
                    <a:gd name="connsiteY85" fmla="*/ 454991 h 848139"/>
                    <a:gd name="connsiteX86" fmla="*/ 137618 w 362921"/>
                    <a:gd name="connsiteY86" fmla="*/ 448365 h 848139"/>
                    <a:gd name="connsiteX87" fmla="*/ 142035 w 362921"/>
                    <a:gd name="connsiteY87" fmla="*/ 443947 h 848139"/>
                    <a:gd name="connsiteX88" fmla="*/ 153079 w 362921"/>
                    <a:gd name="connsiteY88" fmla="*/ 437321 h 848139"/>
                    <a:gd name="connsiteX89" fmla="*/ 155287 w 362921"/>
                    <a:gd name="connsiteY89" fmla="*/ 448365 h 848139"/>
                    <a:gd name="connsiteX90" fmla="*/ 157496 w 362921"/>
                    <a:gd name="connsiteY90" fmla="*/ 457200 h 848139"/>
                    <a:gd name="connsiteX91" fmla="*/ 153079 w 362921"/>
                    <a:gd name="connsiteY91" fmla="*/ 485913 h 848139"/>
                    <a:gd name="connsiteX92" fmla="*/ 148661 w 362921"/>
                    <a:gd name="connsiteY92" fmla="*/ 492539 h 848139"/>
                    <a:gd name="connsiteX93" fmla="*/ 146452 w 362921"/>
                    <a:gd name="connsiteY93" fmla="*/ 499165 h 848139"/>
                    <a:gd name="connsiteX94" fmla="*/ 137618 w 362921"/>
                    <a:gd name="connsiteY94" fmla="*/ 501374 h 848139"/>
                    <a:gd name="connsiteX95" fmla="*/ 126574 w 362921"/>
                    <a:gd name="connsiteY95" fmla="*/ 510208 h 848139"/>
                    <a:gd name="connsiteX96" fmla="*/ 122157 w 362921"/>
                    <a:gd name="connsiteY96" fmla="*/ 514626 h 848139"/>
                    <a:gd name="connsiteX97" fmla="*/ 115531 w 362921"/>
                    <a:gd name="connsiteY97" fmla="*/ 516834 h 848139"/>
                    <a:gd name="connsiteX98" fmla="*/ 108905 w 362921"/>
                    <a:gd name="connsiteY98" fmla="*/ 530087 h 848139"/>
                    <a:gd name="connsiteX99" fmla="*/ 104487 w 362921"/>
                    <a:gd name="connsiteY99" fmla="*/ 538921 h 848139"/>
                    <a:gd name="connsiteX100" fmla="*/ 102279 w 362921"/>
                    <a:gd name="connsiteY100" fmla="*/ 545547 h 848139"/>
                    <a:gd name="connsiteX101" fmla="*/ 95652 w 362921"/>
                    <a:gd name="connsiteY101" fmla="*/ 547756 h 848139"/>
                    <a:gd name="connsiteX102" fmla="*/ 84609 w 362921"/>
                    <a:gd name="connsiteY102" fmla="*/ 554382 h 848139"/>
                    <a:gd name="connsiteX103" fmla="*/ 73565 w 362921"/>
                    <a:gd name="connsiteY103" fmla="*/ 561008 h 848139"/>
                    <a:gd name="connsiteX104" fmla="*/ 66939 w 362921"/>
                    <a:gd name="connsiteY104" fmla="*/ 567634 h 848139"/>
                    <a:gd name="connsiteX105" fmla="*/ 60313 w 362921"/>
                    <a:gd name="connsiteY105" fmla="*/ 569843 h 848139"/>
                    <a:gd name="connsiteX106" fmla="*/ 49270 w 362921"/>
                    <a:gd name="connsiteY106" fmla="*/ 580887 h 848139"/>
                    <a:gd name="connsiteX107" fmla="*/ 44852 w 362921"/>
                    <a:gd name="connsiteY107" fmla="*/ 585304 h 848139"/>
                    <a:gd name="connsiteX108" fmla="*/ 38226 w 362921"/>
                    <a:gd name="connsiteY108" fmla="*/ 589721 h 848139"/>
                    <a:gd name="connsiteX109" fmla="*/ 27183 w 362921"/>
                    <a:gd name="connsiteY109" fmla="*/ 598556 h 848139"/>
                    <a:gd name="connsiteX110" fmla="*/ 31600 w 362921"/>
                    <a:gd name="connsiteY110" fmla="*/ 602974 h 848139"/>
                    <a:gd name="connsiteX111" fmla="*/ 66939 w 362921"/>
                    <a:gd name="connsiteY111" fmla="*/ 600765 h 848139"/>
                    <a:gd name="connsiteX112" fmla="*/ 75774 w 362921"/>
                    <a:gd name="connsiteY112" fmla="*/ 598556 h 848139"/>
                    <a:gd name="connsiteX113" fmla="*/ 86818 w 362921"/>
                    <a:gd name="connsiteY113" fmla="*/ 596347 h 848139"/>
                    <a:gd name="connsiteX114" fmla="*/ 115531 w 362921"/>
                    <a:gd name="connsiteY114" fmla="*/ 602974 h 848139"/>
                    <a:gd name="connsiteX115" fmla="*/ 100070 w 362921"/>
                    <a:gd name="connsiteY115" fmla="*/ 611808 h 848139"/>
                    <a:gd name="connsiteX116" fmla="*/ 84609 w 362921"/>
                    <a:gd name="connsiteY116" fmla="*/ 620643 h 848139"/>
                    <a:gd name="connsiteX117" fmla="*/ 77983 w 362921"/>
                    <a:gd name="connsiteY117" fmla="*/ 622852 h 848139"/>
                    <a:gd name="connsiteX118" fmla="*/ 60313 w 362921"/>
                    <a:gd name="connsiteY118" fmla="*/ 629478 h 848139"/>
                    <a:gd name="connsiteX119" fmla="*/ 44852 w 362921"/>
                    <a:gd name="connsiteY119" fmla="*/ 636104 h 848139"/>
                    <a:gd name="connsiteX120" fmla="*/ 31600 w 362921"/>
                    <a:gd name="connsiteY120" fmla="*/ 644939 h 848139"/>
                    <a:gd name="connsiteX121" fmla="*/ 13931 w 362921"/>
                    <a:gd name="connsiteY121" fmla="*/ 649356 h 848139"/>
                    <a:gd name="connsiteX122" fmla="*/ 9513 w 362921"/>
                    <a:gd name="connsiteY122" fmla="*/ 653774 h 848139"/>
                    <a:gd name="connsiteX123" fmla="*/ 2887 w 362921"/>
                    <a:gd name="connsiteY123" fmla="*/ 655982 h 848139"/>
                    <a:gd name="connsiteX124" fmla="*/ 9513 w 362921"/>
                    <a:gd name="connsiteY124" fmla="*/ 660400 h 848139"/>
                    <a:gd name="connsiteX125" fmla="*/ 29392 w 362921"/>
                    <a:gd name="connsiteY125" fmla="*/ 662608 h 848139"/>
                    <a:gd name="connsiteX126" fmla="*/ 95652 w 362921"/>
                    <a:gd name="connsiteY126" fmla="*/ 664817 h 848139"/>
                    <a:gd name="connsiteX127" fmla="*/ 93444 w 362921"/>
                    <a:gd name="connsiteY127" fmla="*/ 671443 h 848139"/>
                    <a:gd name="connsiteX128" fmla="*/ 86818 w 362921"/>
                    <a:gd name="connsiteY128" fmla="*/ 675860 h 848139"/>
                    <a:gd name="connsiteX129" fmla="*/ 75774 w 362921"/>
                    <a:gd name="connsiteY129" fmla="*/ 684695 h 848139"/>
                    <a:gd name="connsiteX130" fmla="*/ 69148 w 362921"/>
                    <a:gd name="connsiteY130" fmla="*/ 686904 h 848139"/>
                    <a:gd name="connsiteX131" fmla="*/ 62522 w 362921"/>
                    <a:gd name="connsiteY131" fmla="*/ 691321 h 848139"/>
                    <a:gd name="connsiteX132" fmla="*/ 58105 w 362921"/>
                    <a:gd name="connsiteY132" fmla="*/ 695739 h 848139"/>
                    <a:gd name="connsiteX133" fmla="*/ 51479 w 362921"/>
                    <a:gd name="connsiteY133" fmla="*/ 697947 h 848139"/>
                    <a:gd name="connsiteX134" fmla="*/ 38226 w 362921"/>
                    <a:gd name="connsiteY134" fmla="*/ 704574 h 848139"/>
                    <a:gd name="connsiteX135" fmla="*/ 31600 w 362921"/>
                    <a:gd name="connsiteY135" fmla="*/ 708991 h 848139"/>
                    <a:gd name="connsiteX136" fmla="*/ 13931 w 362921"/>
                    <a:gd name="connsiteY136" fmla="*/ 713408 h 848139"/>
                    <a:gd name="connsiteX137" fmla="*/ 9513 w 362921"/>
                    <a:gd name="connsiteY137" fmla="*/ 720034 h 848139"/>
                    <a:gd name="connsiteX138" fmla="*/ 16139 w 362921"/>
                    <a:gd name="connsiteY138" fmla="*/ 722243 h 848139"/>
                    <a:gd name="connsiteX139" fmla="*/ 29392 w 362921"/>
                    <a:gd name="connsiteY139" fmla="*/ 720034 h 848139"/>
                    <a:gd name="connsiteX140" fmla="*/ 49270 w 362921"/>
                    <a:gd name="connsiteY140" fmla="*/ 711200 h 848139"/>
                    <a:gd name="connsiteX141" fmla="*/ 55896 w 362921"/>
                    <a:gd name="connsiteY141" fmla="*/ 708991 h 848139"/>
                    <a:gd name="connsiteX142" fmla="*/ 84609 w 362921"/>
                    <a:gd name="connsiteY142" fmla="*/ 711200 h 848139"/>
                    <a:gd name="connsiteX143" fmla="*/ 86818 w 362921"/>
                    <a:gd name="connsiteY143" fmla="*/ 717826 h 848139"/>
                    <a:gd name="connsiteX144" fmla="*/ 91235 w 362921"/>
                    <a:gd name="connsiteY144" fmla="*/ 724452 h 848139"/>
                    <a:gd name="connsiteX145" fmla="*/ 106696 w 362921"/>
                    <a:gd name="connsiteY145" fmla="*/ 728869 h 848139"/>
                    <a:gd name="connsiteX146" fmla="*/ 93444 w 362921"/>
                    <a:gd name="connsiteY146" fmla="*/ 733287 h 848139"/>
                    <a:gd name="connsiteX147" fmla="*/ 89026 w 362921"/>
                    <a:gd name="connsiteY147" fmla="*/ 737704 h 848139"/>
                    <a:gd name="connsiteX148" fmla="*/ 80192 w 362921"/>
                    <a:gd name="connsiteY148" fmla="*/ 742121 h 848139"/>
                    <a:gd name="connsiteX149" fmla="*/ 75774 w 362921"/>
                    <a:gd name="connsiteY149" fmla="*/ 746539 h 848139"/>
                    <a:gd name="connsiteX150" fmla="*/ 66939 w 362921"/>
                    <a:gd name="connsiteY150" fmla="*/ 748747 h 848139"/>
                    <a:gd name="connsiteX151" fmla="*/ 60313 w 362921"/>
                    <a:gd name="connsiteY151" fmla="*/ 750956 h 848139"/>
                    <a:gd name="connsiteX152" fmla="*/ 51479 w 362921"/>
                    <a:gd name="connsiteY152" fmla="*/ 762000 h 848139"/>
                    <a:gd name="connsiteX153" fmla="*/ 47061 w 362921"/>
                    <a:gd name="connsiteY153" fmla="*/ 775252 h 848139"/>
                    <a:gd name="connsiteX154" fmla="*/ 38226 w 362921"/>
                    <a:gd name="connsiteY154" fmla="*/ 788504 h 848139"/>
                    <a:gd name="connsiteX155" fmla="*/ 31600 w 362921"/>
                    <a:gd name="connsiteY155" fmla="*/ 795130 h 848139"/>
                    <a:gd name="connsiteX156" fmla="*/ 27183 w 362921"/>
                    <a:gd name="connsiteY156" fmla="*/ 801756 h 848139"/>
                    <a:gd name="connsiteX157" fmla="*/ 47061 w 362921"/>
                    <a:gd name="connsiteY157" fmla="*/ 799547 h 848139"/>
                    <a:gd name="connsiteX158" fmla="*/ 64731 w 362921"/>
                    <a:gd name="connsiteY158" fmla="*/ 795130 h 848139"/>
                    <a:gd name="connsiteX159" fmla="*/ 71357 w 362921"/>
                    <a:gd name="connsiteY159" fmla="*/ 792921 h 848139"/>
                    <a:gd name="connsiteX160" fmla="*/ 84609 w 362921"/>
                    <a:gd name="connsiteY160" fmla="*/ 786295 h 848139"/>
                    <a:gd name="connsiteX161" fmla="*/ 93444 w 362921"/>
                    <a:gd name="connsiteY161" fmla="*/ 790713 h 848139"/>
                    <a:gd name="connsiteX162" fmla="*/ 97861 w 362921"/>
                    <a:gd name="connsiteY162" fmla="*/ 799547 h 848139"/>
                    <a:gd name="connsiteX163" fmla="*/ 95652 w 362921"/>
                    <a:gd name="connsiteY163" fmla="*/ 806174 h 848139"/>
                    <a:gd name="connsiteX164" fmla="*/ 82400 w 362921"/>
                    <a:gd name="connsiteY164" fmla="*/ 817217 h 848139"/>
                    <a:gd name="connsiteX165" fmla="*/ 77983 w 362921"/>
                    <a:gd name="connsiteY165" fmla="*/ 823843 h 848139"/>
                    <a:gd name="connsiteX166" fmla="*/ 71357 w 362921"/>
                    <a:gd name="connsiteY166" fmla="*/ 826052 h 848139"/>
                    <a:gd name="connsiteX167" fmla="*/ 66939 w 362921"/>
                    <a:gd name="connsiteY167" fmla="*/ 830469 h 848139"/>
                    <a:gd name="connsiteX168" fmla="*/ 66939 w 362921"/>
                    <a:gd name="connsiteY168" fmla="*/ 845930 h 848139"/>
                    <a:gd name="connsiteX169" fmla="*/ 75774 w 362921"/>
                    <a:gd name="connsiteY169" fmla="*/ 848139 h 848139"/>
                    <a:gd name="connsiteX170" fmla="*/ 108905 w 362921"/>
                    <a:gd name="connsiteY170" fmla="*/ 843721 h 848139"/>
                    <a:gd name="connsiteX171" fmla="*/ 115531 w 362921"/>
                    <a:gd name="connsiteY171" fmla="*/ 839304 h 848139"/>
                    <a:gd name="connsiteX172" fmla="*/ 122157 w 362921"/>
                    <a:gd name="connsiteY172" fmla="*/ 826052 h 848139"/>
                    <a:gd name="connsiteX173" fmla="*/ 130992 w 362921"/>
                    <a:gd name="connsiteY173" fmla="*/ 808382 h 848139"/>
                    <a:gd name="connsiteX174" fmla="*/ 139826 w 362921"/>
                    <a:gd name="connsiteY174" fmla="*/ 799547 h 848139"/>
                    <a:gd name="connsiteX175" fmla="*/ 150870 w 362921"/>
                    <a:gd name="connsiteY175" fmla="*/ 788504 h 848139"/>
                    <a:gd name="connsiteX176" fmla="*/ 157496 w 362921"/>
                    <a:gd name="connsiteY176" fmla="*/ 784087 h 848139"/>
                    <a:gd name="connsiteX177" fmla="*/ 166331 w 362921"/>
                    <a:gd name="connsiteY177" fmla="*/ 775252 h 848139"/>
                    <a:gd name="connsiteX178" fmla="*/ 161913 w 362921"/>
                    <a:gd name="connsiteY178" fmla="*/ 762000 h 848139"/>
                    <a:gd name="connsiteX179" fmla="*/ 157496 w 362921"/>
                    <a:gd name="connsiteY179" fmla="*/ 746539 h 848139"/>
                    <a:gd name="connsiteX180" fmla="*/ 153079 w 362921"/>
                    <a:gd name="connsiteY180" fmla="*/ 737704 h 848139"/>
                    <a:gd name="connsiteX181" fmla="*/ 161913 w 362921"/>
                    <a:gd name="connsiteY181" fmla="*/ 733287 h 848139"/>
                    <a:gd name="connsiteX182" fmla="*/ 195044 w 362921"/>
                    <a:gd name="connsiteY182" fmla="*/ 731078 h 848139"/>
                    <a:gd name="connsiteX183" fmla="*/ 230383 w 362921"/>
                    <a:gd name="connsiteY183" fmla="*/ 735495 h 848139"/>
                    <a:gd name="connsiteX184" fmla="*/ 252470 w 362921"/>
                    <a:gd name="connsiteY184" fmla="*/ 737704 h 848139"/>
                    <a:gd name="connsiteX185" fmla="*/ 285600 w 362921"/>
                    <a:gd name="connsiteY185" fmla="*/ 746539 h 848139"/>
                    <a:gd name="connsiteX186" fmla="*/ 276765 w 362921"/>
                    <a:gd name="connsiteY186" fmla="*/ 739913 h 848139"/>
                    <a:gd name="connsiteX187" fmla="*/ 263513 w 362921"/>
                    <a:gd name="connsiteY187" fmla="*/ 726660 h 848139"/>
                    <a:gd name="connsiteX188" fmla="*/ 261305 w 362921"/>
                    <a:gd name="connsiteY188" fmla="*/ 720034 h 848139"/>
                    <a:gd name="connsiteX189" fmla="*/ 243635 w 362921"/>
                    <a:gd name="connsiteY189" fmla="*/ 706782 h 848139"/>
                    <a:gd name="connsiteX190" fmla="*/ 237009 w 362921"/>
                    <a:gd name="connsiteY190" fmla="*/ 697947 h 848139"/>
                    <a:gd name="connsiteX191" fmla="*/ 223757 w 362921"/>
                    <a:gd name="connsiteY191" fmla="*/ 684695 h 848139"/>
                    <a:gd name="connsiteX192" fmla="*/ 212713 w 362921"/>
                    <a:gd name="connsiteY192" fmla="*/ 662608 h 848139"/>
                    <a:gd name="connsiteX193" fmla="*/ 206087 w 362921"/>
                    <a:gd name="connsiteY193" fmla="*/ 658191 h 848139"/>
                    <a:gd name="connsiteX194" fmla="*/ 219339 w 362921"/>
                    <a:gd name="connsiteY194" fmla="*/ 653774 h 848139"/>
                    <a:gd name="connsiteX195" fmla="*/ 232592 w 362921"/>
                    <a:gd name="connsiteY195" fmla="*/ 658191 h 848139"/>
                    <a:gd name="connsiteX196" fmla="*/ 265722 w 362921"/>
                    <a:gd name="connsiteY196" fmla="*/ 655982 h 848139"/>
                    <a:gd name="connsiteX197" fmla="*/ 259096 w 362921"/>
                    <a:gd name="connsiteY197" fmla="*/ 647147 h 848139"/>
                    <a:gd name="connsiteX198" fmla="*/ 241426 w 362921"/>
                    <a:gd name="connsiteY198" fmla="*/ 633895 h 848139"/>
                    <a:gd name="connsiteX199" fmla="*/ 219339 w 362921"/>
                    <a:gd name="connsiteY199" fmla="*/ 614017 h 848139"/>
                    <a:gd name="connsiteX200" fmla="*/ 210505 w 362921"/>
                    <a:gd name="connsiteY200" fmla="*/ 596347 h 848139"/>
                    <a:gd name="connsiteX201" fmla="*/ 206087 w 362921"/>
                    <a:gd name="connsiteY201" fmla="*/ 583095 h 848139"/>
                    <a:gd name="connsiteX202" fmla="*/ 239218 w 362921"/>
                    <a:gd name="connsiteY202" fmla="*/ 572052 h 848139"/>
                    <a:gd name="connsiteX203" fmla="*/ 228174 w 362921"/>
                    <a:gd name="connsiteY203" fmla="*/ 556591 h 848139"/>
                    <a:gd name="connsiteX204" fmla="*/ 223757 w 362921"/>
                    <a:gd name="connsiteY204" fmla="*/ 543339 h 848139"/>
                    <a:gd name="connsiteX205" fmla="*/ 221548 w 362921"/>
                    <a:gd name="connsiteY205" fmla="*/ 536713 h 848139"/>
                    <a:gd name="connsiteX206" fmla="*/ 217131 w 362921"/>
                    <a:gd name="connsiteY206" fmla="*/ 530087 h 848139"/>
                    <a:gd name="connsiteX207" fmla="*/ 214922 w 362921"/>
                    <a:gd name="connsiteY207" fmla="*/ 523460 h 848139"/>
                    <a:gd name="connsiteX208" fmla="*/ 210505 w 362921"/>
                    <a:gd name="connsiteY208" fmla="*/ 516834 h 848139"/>
                    <a:gd name="connsiteX209" fmla="*/ 208296 w 362921"/>
                    <a:gd name="connsiteY209" fmla="*/ 510208 h 848139"/>
                    <a:gd name="connsiteX210" fmla="*/ 201670 w 362921"/>
                    <a:gd name="connsiteY210" fmla="*/ 505791 h 848139"/>
                    <a:gd name="connsiteX211" fmla="*/ 199461 w 362921"/>
                    <a:gd name="connsiteY211" fmla="*/ 499165 h 848139"/>
                    <a:gd name="connsiteX212" fmla="*/ 197252 w 362921"/>
                    <a:gd name="connsiteY212" fmla="*/ 485913 h 848139"/>
                    <a:gd name="connsiteX213" fmla="*/ 192835 w 362921"/>
                    <a:gd name="connsiteY213" fmla="*/ 479287 h 848139"/>
                    <a:gd name="connsiteX214" fmla="*/ 188418 w 362921"/>
                    <a:gd name="connsiteY214" fmla="*/ 474869 h 848139"/>
                    <a:gd name="connsiteX215" fmla="*/ 195044 w 362921"/>
                    <a:gd name="connsiteY215" fmla="*/ 479287 h 848139"/>
                    <a:gd name="connsiteX216" fmla="*/ 210505 w 362921"/>
                    <a:gd name="connsiteY216" fmla="*/ 483704 h 848139"/>
                    <a:gd name="connsiteX217" fmla="*/ 217131 w 362921"/>
                    <a:gd name="connsiteY217" fmla="*/ 485913 h 848139"/>
                    <a:gd name="connsiteX218" fmla="*/ 261305 w 362921"/>
                    <a:gd name="connsiteY218" fmla="*/ 479287 h 848139"/>
                    <a:gd name="connsiteX219" fmla="*/ 265722 w 362921"/>
                    <a:gd name="connsiteY219" fmla="*/ 474869 h 848139"/>
                    <a:gd name="connsiteX220" fmla="*/ 261305 w 362921"/>
                    <a:gd name="connsiteY220" fmla="*/ 468243 h 848139"/>
                    <a:gd name="connsiteX221" fmla="*/ 254679 w 362921"/>
                    <a:gd name="connsiteY221" fmla="*/ 463826 h 848139"/>
                    <a:gd name="connsiteX222" fmla="*/ 248052 w 362921"/>
                    <a:gd name="connsiteY222" fmla="*/ 452782 h 848139"/>
                    <a:gd name="connsiteX223" fmla="*/ 241426 w 362921"/>
                    <a:gd name="connsiteY223" fmla="*/ 448365 h 848139"/>
                    <a:gd name="connsiteX224" fmla="*/ 234800 w 362921"/>
                    <a:gd name="connsiteY224" fmla="*/ 441739 h 848139"/>
                    <a:gd name="connsiteX225" fmla="*/ 221548 w 362921"/>
                    <a:gd name="connsiteY225" fmla="*/ 430695 h 848139"/>
                    <a:gd name="connsiteX226" fmla="*/ 201670 w 362921"/>
                    <a:gd name="connsiteY226" fmla="*/ 406400 h 848139"/>
                    <a:gd name="connsiteX227" fmla="*/ 203879 w 362921"/>
                    <a:gd name="connsiteY227" fmla="*/ 395356 h 848139"/>
                    <a:gd name="connsiteX228" fmla="*/ 199461 w 362921"/>
                    <a:gd name="connsiteY228" fmla="*/ 357808 h 848139"/>
                    <a:gd name="connsiteX229" fmla="*/ 201670 w 362921"/>
                    <a:gd name="connsiteY229" fmla="*/ 344556 h 848139"/>
                    <a:gd name="connsiteX230" fmla="*/ 219339 w 362921"/>
                    <a:gd name="connsiteY230" fmla="*/ 346765 h 848139"/>
                    <a:gd name="connsiteX231" fmla="*/ 228174 w 362921"/>
                    <a:gd name="connsiteY231" fmla="*/ 351182 h 848139"/>
                    <a:gd name="connsiteX232" fmla="*/ 241426 w 362921"/>
                    <a:gd name="connsiteY232" fmla="*/ 355600 h 848139"/>
                    <a:gd name="connsiteX233" fmla="*/ 270139 w 362921"/>
                    <a:gd name="connsiteY233" fmla="*/ 362226 h 848139"/>
                    <a:gd name="connsiteX234" fmla="*/ 281183 w 362921"/>
                    <a:gd name="connsiteY234" fmla="*/ 353391 h 848139"/>
                    <a:gd name="connsiteX235" fmla="*/ 272348 w 362921"/>
                    <a:gd name="connsiteY235" fmla="*/ 348974 h 848139"/>
                    <a:gd name="connsiteX236" fmla="*/ 265722 w 362921"/>
                    <a:gd name="connsiteY236" fmla="*/ 344556 h 848139"/>
                    <a:gd name="connsiteX237" fmla="*/ 248052 w 362921"/>
                    <a:gd name="connsiteY237" fmla="*/ 340139 h 848139"/>
                    <a:gd name="connsiteX238" fmla="*/ 241426 w 362921"/>
                    <a:gd name="connsiteY238" fmla="*/ 337930 h 848139"/>
                    <a:gd name="connsiteX239" fmla="*/ 234800 w 362921"/>
                    <a:gd name="connsiteY239" fmla="*/ 331304 h 848139"/>
                    <a:gd name="connsiteX240" fmla="*/ 217131 w 362921"/>
                    <a:gd name="connsiteY240" fmla="*/ 322469 h 848139"/>
                    <a:gd name="connsiteX241" fmla="*/ 212713 w 362921"/>
                    <a:gd name="connsiteY241" fmla="*/ 318052 h 848139"/>
                    <a:gd name="connsiteX242" fmla="*/ 203879 w 362921"/>
                    <a:gd name="connsiteY242" fmla="*/ 315843 h 848139"/>
                    <a:gd name="connsiteX243" fmla="*/ 201670 w 362921"/>
                    <a:gd name="connsiteY243" fmla="*/ 309217 h 848139"/>
                    <a:gd name="connsiteX244" fmla="*/ 197252 w 362921"/>
                    <a:gd name="connsiteY244" fmla="*/ 293756 h 848139"/>
                    <a:gd name="connsiteX245" fmla="*/ 192835 w 362921"/>
                    <a:gd name="connsiteY245" fmla="*/ 287130 h 848139"/>
                    <a:gd name="connsiteX246" fmla="*/ 195044 w 362921"/>
                    <a:gd name="connsiteY246" fmla="*/ 280504 h 848139"/>
                    <a:gd name="connsiteX247" fmla="*/ 203879 w 362921"/>
                    <a:gd name="connsiteY247" fmla="*/ 276087 h 848139"/>
                    <a:gd name="connsiteX248" fmla="*/ 261305 w 362921"/>
                    <a:gd name="connsiteY248" fmla="*/ 269460 h 848139"/>
                    <a:gd name="connsiteX249" fmla="*/ 272348 w 362921"/>
                    <a:gd name="connsiteY249" fmla="*/ 271669 h 848139"/>
                    <a:gd name="connsiteX250" fmla="*/ 281183 w 362921"/>
                    <a:gd name="connsiteY250" fmla="*/ 269460 h 848139"/>
                    <a:gd name="connsiteX251" fmla="*/ 267931 w 362921"/>
                    <a:gd name="connsiteY251" fmla="*/ 265043 h 848139"/>
                    <a:gd name="connsiteX252" fmla="*/ 243635 w 362921"/>
                    <a:gd name="connsiteY252" fmla="*/ 262834 h 848139"/>
                    <a:gd name="connsiteX253" fmla="*/ 230383 w 362921"/>
                    <a:gd name="connsiteY253" fmla="*/ 251791 h 848139"/>
                    <a:gd name="connsiteX254" fmla="*/ 221548 w 362921"/>
                    <a:gd name="connsiteY254" fmla="*/ 242956 h 848139"/>
                    <a:gd name="connsiteX255" fmla="*/ 214922 w 362921"/>
                    <a:gd name="connsiteY255" fmla="*/ 236330 h 848139"/>
                    <a:gd name="connsiteX256" fmla="*/ 203879 w 362921"/>
                    <a:gd name="connsiteY256" fmla="*/ 231913 h 848139"/>
                    <a:gd name="connsiteX257" fmla="*/ 203879 w 362921"/>
                    <a:gd name="connsiteY257" fmla="*/ 185530 h 848139"/>
                    <a:gd name="connsiteX258" fmla="*/ 210505 w 362921"/>
                    <a:gd name="connsiteY258" fmla="*/ 181113 h 848139"/>
                    <a:gd name="connsiteX259" fmla="*/ 230383 w 362921"/>
                    <a:gd name="connsiteY259" fmla="*/ 187739 h 848139"/>
                    <a:gd name="connsiteX260" fmla="*/ 241426 w 362921"/>
                    <a:gd name="connsiteY260" fmla="*/ 196574 h 848139"/>
                    <a:gd name="connsiteX261" fmla="*/ 252470 w 362921"/>
                    <a:gd name="connsiteY261" fmla="*/ 198782 h 848139"/>
                    <a:gd name="connsiteX262" fmla="*/ 283392 w 362921"/>
                    <a:gd name="connsiteY262" fmla="*/ 207617 h 848139"/>
                    <a:gd name="connsiteX263" fmla="*/ 314313 w 362921"/>
                    <a:gd name="connsiteY263" fmla="*/ 212034 h 848139"/>
                    <a:gd name="connsiteX264" fmla="*/ 336400 w 362921"/>
                    <a:gd name="connsiteY264" fmla="*/ 218660 h 848139"/>
                    <a:gd name="connsiteX265" fmla="*/ 356279 w 362921"/>
                    <a:gd name="connsiteY265" fmla="*/ 216452 h 848139"/>
                    <a:gd name="connsiteX266" fmla="*/ 362905 w 362921"/>
                    <a:gd name="connsiteY266" fmla="*/ 214243 h 848139"/>
                    <a:gd name="connsiteX267" fmla="*/ 347444 w 362921"/>
                    <a:gd name="connsiteY267" fmla="*/ 194365 h 848139"/>
                    <a:gd name="connsiteX268" fmla="*/ 340818 w 362921"/>
                    <a:gd name="connsiteY268" fmla="*/ 192156 h 848139"/>
                    <a:gd name="connsiteX269" fmla="*/ 318731 w 362921"/>
                    <a:gd name="connsiteY269" fmla="*/ 178904 h 848139"/>
                    <a:gd name="connsiteX270" fmla="*/ 309896 w 362921"/>
                    <a:gd name="connsiteY270" fmla="*/ 170069 h 848139"/>
                    <a:gd name="connsiteX271" fmla="*/ 287809 w 362921"/>
                    <a:gd name="connsiteY271" fmla="*/ 159026 h 848139"/>
                    <a:gd name="connsiteX272" fmla="*/ 263513 w 362921"/>
                    <a:gd name="connsiteY272" fmla="*/ 147982 h 848139"/>
                    <a:gd name="connsiteX273" fmla="*/ 217131 w 362921"/>
                    <a:gd name="connsiteY273" fmla="*/ 125895 h 848139"/>
                    <a:gd name="connsiteX274" fmla="*/ 210505 w 362921"/>
                    <a:gd name="connsiteY274" fmla="*/ 123687 h 848139"/>
                    <a:gd name="connsiteX275" fmla="*/ 206087 w 362921"/>
                    <a:gd name="connsiteY275" fmla="*/ 119269 h 848139"/>
                    <a:gd name="connsiteX276" fmla="*/ 199461 w 362921"/>
                    <a:gd name="connsiteY276" fmla="*/ 117060 h 848139"/>
                    <a:gd name="connsiteX277" fmla="*/ 190626 w 362921"/>
                    <a:gd name="connsiteY277" fmla="*/ 112643 h 848139"/>
                    <a:gd name="connsiteX278" fmla="*/ 188418 w 362921"/>
                    <a:gd name="connsiteY278" fmla="*/ 106017 h 848139"/>
                    <a:gd name="connsiteX279" fmla="*/ 184000 w 362921"/>
                    <a:gd name="connsiteY279" fmla="*/ 101600 h 848139"/>
                    <a:gd name="connsiteX280" fmla="*/ 186209 w 362921"/>
                    <a:gd name="connsiteY280" fmla="*/ 83930 h 848139"/>
                    <a:gd name="connsiteX281" fmla="*/ 192835 w 362921"/>
                    <a:gd name="connsiteY281" fmla="*/ 46382 h 848139"/>
                    <a:gd name="connsiteX282" fmla="*/ 201670 w 362921"/>
                    <a:gd name="connsiteY282" fmla="*/ 0 h 84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362921" h="848139">
                      <a:moveTo>
                        <a:pt x="201670" y="0"/>
                      </a:moveTo>
                      <a:lnTo>
                        <a:pt x="201670" y="0"/>
                      </a:lnTo>
                      <a:cubicBezTo>
                        <a:pt x="198725" y="5890"/>
                        <a:pt x="195560" y="11674"/>
                        <a:pt x="192835" y="17669"/>
                      </a:cubicBezTo>
                      <a:cubicBezTo>
                        <a:pt x="190795" y="22156"/>
                        <a:pt x="189718" y="28580"/>
                        <a:pt x="188418" y="33130"/>
                      </a:cubicBezTo>
                      <a:cubicBezTo>
                        <a:pt x="187778" y="35369"/>
                        <a:pt x="186945" y="37547"/>
                        <a:pt x="186209" y="39756"/>
                      </a:cubicBezTo>
                      <a:cubicBezTo>
                        <a:pt x="185473" y="47118"/>
                        <a:pt x="185364" y="54571"/>
                        <a:pt x="184000" y="61843"/>
                      </a:cubicBezTo>
                      <a:cubicBezTo>
                        <a:pt x="183142" y="66419"/>
                        <a:pt x="181055" y="70678"/>
                        <a:pt x="179583" y="75095"/>
                      </a:cubicBezTo>
                      <a:lnTo>
                        <a:pt x="177374" y="81721"/>
                      </a:lnTo>
                      <a:cubicBezTo>
                        <a:pt x="176638" y="93501"/>
                        <a:pt x="177105" y="105418"/>
                        <a:pt x="175165" y="117060"/>
                      </a:cubicBezTo>
                      <a:cubicBezTo>
                        <a:pt x="174823" y="119114"/>
                        <a:pt x="171679" y="119615"/>
                        <a:pt x="170748" y="121478"/>
                      </a:cubicBezTo>
                      <a:cubicBezTo>
                        <a:pt x="169390" y="124193"/>
                        <a:pt x="169735" y="127523"/>
                        <a:pt x="168539" y="130313"/>
                      </a:cubicBezTo>
                      <a:cubicBezTo>
                        <a:pt x="167493" y="132753"/>
                        <a:pt x="165200" y="134513"/>
                        <a:pt x="164122" y="136939"/>
                      </a:cubicBezTo>
                      <a:cubicBezTo>
                        <a:pt x="158797" y="148922"/>
                        <a:pt x="163110" y="148350"/>
                        <a:pt x="155287" y="154608"/>
                      </a:cubicBezTo>
                      <a:cubicBezTo>
                        <a:pt x="153214" y="156266"/>
                        <a:pt x="150870" y="157553"/>
                        <a:pt x="148661" y="159026"/>
                      </a:cubicBezTo>
                      <a:cubicBezTo>
                        <a:pt x="147189" y="161235"/>
                        <a:pt x="146121" y="163775"/>
                        <a:pt x="144244" y="165652"/>
                      </a:cubicBezTo>
                      <a:cubicBezTo>
                        <a:pt x="139160" y="170736"/>
                        <a:pt x="135541" y="170588"/>
                        <a:pt x="128783" y="172278"/>
                      </a:cubicBezTo>
                      <a:cubicBezTo>
                        <a:pt x="118302" y="182759"/>
                        <a:pt x="123899" y="179796"/>
                        <a:pt x="113322" y="183321"/>
                      </a:cubicBezTo>
                      <a:cubicBezTo>
                        <a:pt x="102610" y="194033"/>
                        <a:pt x="107952" y="189846"/>
                        <a:pt x="97861" y="196574"/>
                      </a:cubicBezTo>
                      <a:cubicBezTo>
                        <a:pt x="85203" y="215563"/>
                        <a:pt x="100379" y="191538"/>
                        <a:pt x="91235" y="209826"/>
                      </a:cubicBezTo>
                      <a:cubicBezTo>
                        <a:pt x="88448" y="215401"/>
                        <a:pt x="86510" y="216759"/>
                        <a:pt x="82400" y="220869"/>
                      </a:cubicBezTo>
                      <a:cubicBezTo>
                        <a:pt x="83873" y="222342"/>
                        <a:pt x="84739" y="225165"/>
                        <a:pt x="86818" y="225287"/>
                      </a:cubicBezTo>
                      <a:cubicBezTo>
                        <a:pt x="110926" y="226705"/>
                        <a:pt x="111835" y="225783"/>
                        <a:pt x="126574" y="220869"/>
                      </a:cubicBezTo>
                      <a:cubicBezTo>
                        <a:pt x="127310" y="223078"/>
                        <a:pt x="128783" y="225167"/>
                        <a:pt x="128783" y="227495"/>
                      </a:cubicBezTo>
                      <a:cubicBezTo>
                        <a:pt x="128783" y="232474"/>
                        <a:pt x="121195" y="242671"/>
                        <a:pt x="119948" y="245165"/>
                      </a:cubicBezTo>
                      <a:cubicBezTo>
                        <a:pt x="118907" y="247247"/>
                        <a:pt x="118475" y="249582"/>
                        <a:pt x="117739" y="251791"/>
                      </a:cubicBezTo>
                      <a:cubicBezTo>
                        <a:pt x="119785" y="276335"/>
                        <a:pt x="111826" y="284565"/>
                        <a:pt x="133200" y="273878"/>
                      </a:cubicBezTo>
                      <a:cubicBezTo>
                        <a:pt x="135063" y="272947"/>
                        <a:pt x="136145" y="270933"/>
                        <a:pt x="137618" y="269460"/>
                      </a:cubicBezTo>
                      <a:cubicBezTo>
                        <a:pt x="138354" y="266515"/>
                        <a:pt x="137521" y="262601"/>
                        <a:pt x="139826" y="260626"/>
                      </a:cubicBezTo>
                      <a:cubicBezTo>
                        <a:pt x="139831" y="260622"/>
                        <a:pt x="156389" y="255105"/>
                        <a:pt x="159705" y="254000"/>
                      </a:cubicBezTo>
                      <a:lnTo>
                        <a:pt x="166331" y="251791"/>
                      </a:lnTo>
                      <a:lnTo>
                        <a:pt x="172957" y="249582"/>
                      </a:lnTo>
                      <a:cubicBezTo>
                        <a:pt x="175902" y="250318"/>
                        <a:pt x="180230" y="249188"/>
                        <a:pt x="181792" y="251791"/>
                      </a:cubicBezTo>
                      <a:cubicBezTo>
                        <a:pt x="184044" y="255545"/>
                        <a:pt x="176803" y="264796"/>
                        <a:pt x="175165" y="267252"/>
                      </a:cubicBezTo>
                      <a:cubicBezTo>
                        <a:pt x="169615" y="283906"/>
                        <a:pt x="177102" y="263378"/>
                        <a:pt x="168539" y="280504"/>
                      </a:cubicBezTo>
                      <a:cubicBezTo>
                        <a:pt x="167498" y="282586"/>
                        <a:pt x="167529" y="285134"/>
                        <a:pt x="166331" y="287130"/>
                      </a:cubicBezTo>
                      <a:cubicBezTo>
                        <a:pt x="163300" y="292182"/>
                        <a:pt x="160497" y="292019"/>
                        <a:pt x="155287" y="293756"/>
                      </a:cubicBezTo>
                      <a:cubicBezTo>
                        <a:pt x="151177" y="297866"/>
                        <a:pt x="149819" y="299804"/>
                        <a:pt x="144244" y="302591"/>
                      </a:cubicBezTo>
                      <a:cubicBezTo>
                        <a:pt x="142162" y="303632"/>
                        <a:pt x="139827" y="304064"/>
                        <a:pt x="137618" y="304800"/>
                      </a:cubicBezTo>
                      <a:cubicBezTo>
                        <a:pt x="129178" y="313238"/>
                        <a:pt x="137740" y="305609"/>
                        <a:pt x="124365" y="313634"/>
                      </a:cubicBezTo>
                      <a:cubicBezTo>
                        <a:pt x="119813" y="316365"/>
                        <a:pt x="115530" y="319524"/>
                        <a:pt x="111113" y="322469"/>
                      </a:cubicBezTo>
                      <a:cubicBezTo>
                        <a:pt x="108587" y="324153"/>
                        <a:pt x="105198" y="323844"/>
                        <a:pt x="102279" y="324678"/>
                      </a:cubicBezTo>
                      <a:cubicBezTo>
                        <a:pt x="100040" y="325318"/>
                        <a:pt x="97735" y="325846"/>
                        <a:pt x="95652" y="326887"/>
                      </a:cubicBezTo>
                      <a:cubicBezTo>
                        <a:pt x="93278" y="328074"/>
                        <a:pt x="91452" y="330226"/>
                        <a:pt x="89026" y="331304"/>
                      </a:cubicBezTo>
                      <a:cubicBezTo>
                        <a:pt x="84771" y="333195"/>
                        <a:pt x="75774" y="335721"/>
                        <a:pt x="75774" y="335721"/>
                      </a:cubicBezTo>
                      <a:cubicBezTo>
                        <a:pt x="68678" y="342818"/>
                        <a:pt x="74154" y="338858"/>
                        <a:pt x="62522" y="342347"/>
                      </a:cubicBezTo>
                      <a:cubicBezTo>
                        <a:pt x="48881" y="346439"/>
                        <a:pt x="51501" y="345649"/>
                        <a:pt x="40435" y="351182"/>
                      </a:cubicBezTo>
                      <a:lnTo>
                        <a:pt x="31600" y="360017"/>
                      </a:lnTo>
                      <a:cubicBezTo>
                        <a:pt x="28825" y="362792"/>
                        <a:pt x="15890" y="368976"/>
                        <a:pt x="11722" y="371060"/>
                      </a:cubicBezTo>
                      <a:cubicBezTo>
                        <a:pt x="3095" y="379689"/>
                        <a:pt x="10831" y="370635"/>
                        <a:pt x="5096" y="382104"/>
                      </a:cubicBezTo>
                      <a:cubicBezTo>
                        <a:pt x="3909" y="384478"/>
                        <a:pt x="-1973" y="388609"/>
                        <a:pt x="679" y="388730"/>
                      </a:cubicBezTo>
                      <a:cubicBezTo>
                        <a:pt x="18391" y="389535"/>
                        <a:pt x="36018" y="385785"/>
                        <a:pt x="53687" y="384313"/>
                      </a:cubicBezTo>
                      <a:cubicBezTo>
                        <a:pt x="55896" y="383577"/>
                        <a:pt x="58173" y="383021"/>
                        <a:pt x="60313" y="382104"/>
                      </a:cubicBezTo>
                      <a:cubicBezTo>
                        <a:pt x="65430" y="379911"/>
                        <a:pt x="70126" y="376419"/>
                        <a:pt x="75774" y="375478"/>
                      </a:cubicBezTo>
                      <a:cubicBezTo>
                        <a:pt x="82350" y="374382"/>
                        <a:pt x="89026" y="374005"/>
                        <a:pt x="95652" y="373269"/>
                      </a:cubicBezTo>
                      <a:cubicBezTo>
                        <a:pt x="106133" y="362788"/>
                        <a:pt x="100536" y="365751"/>
                        <a:pt x="111113" y="362226"/>
                      </a:cubicBezTo>
                      <a:cubicBezTo>
                        <a:pt x="113322" y="360017"/>
                        <a:pt x="115739" y="358000"/>
                        <a:pt x="117739" y="355600"/>
                      </a:cubicBezTo>
                      <a:cubicBezTo>
                        <a:pt x="119439" y="353561"/>
                        <a:pt x="120084" y="350632"/>
                        <a:pt x="122157" y="348974"/>
                      </a:cubicBezTo>
                      <a:cubicBezTo>
                        <a:pt x="123975" y="347520"/>
                        <a:pt x="126574" y="347501"/>
                        <a:pt x="128783" y="346765"/>
                      </a:cubicBezTo>
                      <a:cubicBezTo>
                        <a:pt x="135212" y="340334"/>
                        <a:pt x="135310" y="337880"/>
                        <a:pt x="148661" y="344556"/>
                      </a:cubicBezTo>
                      <a:cubicBezTo>
                        <a:pt x="153318" y="346884"/>
                        <a:pt x="159705" y="355600"/>
                        <a:pt x="159705" y="355600"/>
                      </a:cubicBezTo>
                      <a:cubicBezTo>
                        <a:pt x="160580" y="359975"/>
                        <a:pt x="164383" y="370800"/>
                        <a:pt x="159705" y="375478"/>
                      </a:cubicBezTo>
                      <a:cubicBezTo>
                        <a:pt x="157559" y="377625"/>
                        <a:pt x="153815" y="376951"/>
                        <a:pt x="150870" y="377687"/>
                      </a:cubicBezTo>
                      <a:cubicBezTo>
                        <a:pt x="148661" y="379159"/>
                        <a:pt x="146317" y="380446"/>
                        <a:pt x="144244" y="382104"/>
                      </a:cubicBezTo>
                      <a:cubicBezTo>
                        <a:pt x="142618" y="383405"/>
                        <a:pt x="141612" y="385450"/>
                        <a:pt x="139826" y="386521"/>
                      </a:cubicBezTo>
                      <a:cubicBezTo>
                        <a:pt x="137830" y="387719"/>
                        <a:pt x="135282" y="387689"/>
                        <a:pt x="133200" y="388730"/>
                      </a:cubicBezTo>
                      <a:cubicBezTo>
                        <a:pt x="126471" y="392094"/>
                        <a:pt x="123175" y="396546"/>
                        <a:pt x="117739" y="401982"/>
                      </a:cubicBezTo>
                      <a:cubicBezTo>
                        <a:pt x="116093" y="403628"/>
                        <a:pt x="113195" y="403150"/>
                        <a:pt x="111113" y="404191"/>
                      </a:cubicBezTo>
                      <a:cubicBezTo>
                        <a:pt x="108739" y="405378"/>
                        <a:pt x="106696" y="407136"/>
                        <a:pt x="104487" y="408608"/>
                      </a:cubicBezTo>
                      <a:cubicBezTo>
                        <a:pt x="103015" y="410817"/>
                        <a:pt x="101257" y="412860"/>
                        <a:pt x="100070" y="415234"/>
                      </a:cubicBezTo>
                      <a:cubicBezTo>
                        <a:pt x="99029" y="417316"/>
                        <a:pt x="99507" y="420214"/>
                        <a:pt x="97861" y="421860"/>
                      </a:cubicBezTo>
                      <a:cubicBezTo>
                        <a:pt x="96215" y="423506"/>
                        <a:pt x="93444" y="423333"/>
                        <a:pt x="91235" y="424069"/>
                      </a:cubicBezTo>
                      <a:cubicBezTo>
                        <a:pt x="76211" y="439096"/>
                        <a:pt x="99678" y="416202"/>
                        <a:pt x="80192" y="432904"/>
                      </a:cubicBezTo>
                      <a:cubicBezTo>
                        <a:pt x="77030" y="435614"/>
                        <a:pt x="71357" y="441739"/>
                        <a:pt x="71357" y="441739"/>
                      </a:cubicBezTo>
                      <a:cubicBezTo>
                        <a:pt x="70621" y="443948"/>
                        <a:pt x="70602" y="446547"/>
                        <a:pt x="69148" y="448365"/>
                      </a:cubicBezTo>
                      <a:cubicBezTo>
                        <a:pt x="67490" y="450438"/>
                        <a:pt x="64595" y="451124"/>
                        <a:pt x="62522" y="452782"/>
                      </a:cubicBezTo>
                      <a:cubicBezTo>
                        <a:pt x="60896" y="454083"/>
                        <a:pt x="59577" y="455727"/>
                        <a:pt x="58105" y="457200"/>
                      </a:cubicBezTo>
                      <a:cubicBezTo>
                        <a:pt x="52553" y="473855"/>
                        <a:pt x="60042" y="453326"/>
                        <a:pt x="51479" y="470452"/>
                      </a:cubicBezTo>
                      <a:cubicBezTo>
                        <a:pt x="45746" y="481919"/>
                        <a:pt x="53480" y="472869"/>
                        <a:pt x="44852" y="481495"/>
                      </a:cubicBezTo>
                      <a:cubicBezTo>
                        <a:pt x="44116" y="483704"/>
                        <a:pt x="42644" y="485793"/>
                        <a:pt x="42644" y="488121"/>
                      </a:cubicBezTo>
                      <a:cubicBezTo>
                        <a:pt x="42644" y="503849"/>
                        <a:pt x="50235" y="496358"/>
                        <a:pt x="64731" y="494747"/>
                      </a:cubicBezTo>
                      <a:cubicBezTo>
                        <a:pt x="83501" y="488492"/>
                        <a:pt x="60616" y="497216"/>
                        <a:pt x="75774" y="488121"/>
                      </a:cubicBezTo>
                      <a:cubicBezTo>
                        <a:pt x="77770" y="486923"/>
                        <a:pt x="80191" y="486649"/>
                        <a:pt x="82400" y="485913"/>
                      </a:cubicBezTo>
                      <a:cubicBezTo>
                        <a:pt x="86026" y="475036"/>
                        <a:pt x="82013" y="482554"/>
                        <a:pt x="91235" y="474869"/>
                      </a:cubicBezTo>
                      <a:cubicBezTo>
                        <a:pt x="93635" y="472869"/>
                        <a:pt x="95131" y="469760"/>
                        <a:pt x="97861" y="468243"/>
                      </a:cubicBezTo>
                      <a:cubicBezTo>
                        <a:pt x="101931" y="465982"/>
                        <a:pt x="111113" y="463826"/>
                        <a:pt x="111113" y="463826"/>
                      </a:cubicBezTo>
                      <a:cubicBezTo>
                        <a:pt x="121241" y="453698"/>
                        <a:pt x="108322" y="465685"/>
                        <a:pt x="124365" y="454991"/>
                      </a:cubicBezTo>
                      <a:cubicBezTo>
                        <a:pt x="136180" y="447115"/>
                        <a:pt x="119110" y="452993"/>
                        <a:pt x="137618" y="448365"/>
                      </a:cubicBezTo>
                      <a:cubicBezTo>
                        <a:pt x="139090" y="446892"/>
                        <a:pt x="140249" y="445018"/>
                        <a:pt x="142035" y="443947"/>
                      </a:cubicBezTo>
                      <a:cubicBezTo>
                        <a:pt x="156374" y="435343"/>
                        <a:pt x="141882" y="448518"/>
                        <a:pt x="153079" y="437321"/>
                      </a:cubicBezTo>
                      <a:cubicBezTo>
                        <a:pt x="153815" y="441002"/>
                        <a:pt x="154473" y="444700"/>
                        <a:pt x="155287" y="448365"/>
                      </a:cubicBezTo>
                      <a:cubicBezTo>
                        <a:pt x="155945" y="451328"/>
                        <a:pt x="157496" y="454164"/>
                        <a:pt x="157496" y="457200"/>
                      </a:cubicBezTo>
                      <a:cubicBezTo>
                        <a:pt x="157496" y="460148"/>
                        <a:pt x="155745" y="479692"/>
                        <a:pt x="153079" y="485913"/>
                      </a:cubicBezTo>
                      <a:cubicBezTo>
                        <a:pt x="152033" y="488353"/>
                        <a:pt x="149848" y="490165"/>
                        <a:pt x="148661" y="492539"/>
                      </a:cubicBezTo>
                      <a:cubicBezTo>
                        <a:pt x="147620" y="494621"/>
                        <a:pt x="148270" y="497711"/>
                        <a:pt x="146452" y="499165"/>
                      </a:cubicBezTo>
                      <a:cubicBezTo>
                        <a:pt x="144082" y="501061"/>
                        <a:pt x="140563" y="500638"/>
                        <a:pt x="137618" y="501374"/>
                      </a:cubicBezTo>
                      <a:cubicBezTo>
                        <a:pt x="126942" y="512048"/>
                        <a:pt x="140517" y="499053"/>
                        <a:pt x="126574" y="510208"/>
                      </a:cubicBezTo>
                      <a:cubicBezTo>
                        <a:pt x="124948" y="511509"/>
                        <a:pt x="123943" y="513555"/>
                        <a:pt x="122157" y="514626"/>
                      </a:cubicBezTo>
                      <a:cubicBezTo>
                        <a:pt x="120161" y="515824"/>
                        <a:pt x="117740" y="516098"/>
                        <a:pt x="115531" y="516834"/>
                      </a:cubicBezTo>
                      <a:cubicBezTo>
                        <a:pt x="107038" y="529572"/>
                        <a:pt x="114394" y="517280"/>
                        <a:pt x="108905" y="530087"/>
                      </a:cubicBezTo>
                      <a:cubicBezTo>
                        <a:pt x="107608" y="533113"/>
                        <a:pt x="105784" y="535895"/>
                        <a:pt x="104487" y="538921"/>
                      </a:cubicBezTo>
                      <a:cubicBezTo>
                        <a:pt x="103570" y="541061"/>
                        <a:pt x="103925" y="543901"/>
                        <a:pt x="102279" y="545547"/>
                      </a:cubicBezTo>
                      <a:cubicBezTo>
                        <a:pt x="100633" y="547193"/>
                        <a:pt x="97861" y="547020"/>
                        <a:pt x="95652" y="547756"/>
                      </a:cubicBezTo>
                      <a:cubicBezTo>
                        <a:pt x="84460" y="558951"/>
                        <a:pt x="98945" y="545780"/>
                        <a:pt x="84609" y="554382"/>
                      </a:cubicBezTo>
                      <a:cubicBezTo>
                        <a:pt x="69452" y="563477"/>
                        <a:pt x="92336" y="554754"/>
                        <a:pt x="73565" y="561008"/>
                      </a:cubicBezTo>
                      <a:cubicBezTo>
                        <a:pt x="71356" y="563217"/>
                        <a:pt x="69538" y="565901"/>
                        <a:pt x="66939" y="567634"/>
                      </a:cubicBezTo>
                      <a:cubicBezTo>
                        <a:pt x="65002" y="568925"/>
                        <a:pt x="62175" y="568446"/>
                        <a:pt x="60313" y="569843"/>
                      </a:cubicBezTo>
                      <a:cubicBezTo>
                        <a:pt x="56148" y="572967"/>
                        <a:pt x="52951" y="577206"/>
                        <a:pt x="49270" y="580887"/>
                      </a:cubicBezTo>
                      <a:cubicBezTo>
                        <a:pt x="47797" y="582360"/>
                        <a:pt x="46585" y="584149"/>
                        <a:pt x="44852" y="585304"/>
                      </a:cubicBezTo>
                      <a:cubicBezTo>
                        <a:pt x="42643" y="586776"/>
                        <a:pt x="40299" y="588063"/>
                        <a:pt x="38226" y="589721"/>
                      </a:cubicBezTo>
                      <a:cubicBezTo>
                        <a:pt x="22491" y="602310"/>
                        <a:pt x="47576" y="584961"/>
                        <a:pt x="27183" y="598556"/>
                      </a:cubicBezTo>
                      <a:cubicBezTo>
                        <a:pt x="28655" y="600029"/>
                        <a:pt x="29521" y="602858"/>
                        <a:pt x="31600" y="602974"/>
                      </a:cubicBezTo>
                      <a:cubicBezTo>
                        <a:pt x="43384" y="603629"/>
                        <a:pt x="55195" y="601940"/>
                        <a:pt x="66939" y="600765"/>
                      </a:cubicBezTo>
                      <a:cubicBezTo>
                        <a:pt x="69960" y="600463"/>
                        <a:pt x="72811" y="599215"/>
                        <a:pt x="75774" y="598556"/>
                      </a:cubicBezTo>
                      <a:cubicBezTo>
                        <a:pt x="79439" y="597742"/>
                        <a:pt x="83137" y="597083"/>
                        <a:pt x="86818" y="596347"/>
                      </a:cubicBezTo>
                      <a:cubicBezTo>
                        <a:pt x="96389" y="598556"/>
                        <a:pt x="107358" y="597525"/>
                        <a:pt x="115531" y="602974"/>
                      </a:cubicBezTo>
                      <a:cubicBezTo>
                        <a:pt x="120063" y="605995"/>
                        <a:pt x="100557" y="611599"/>
                        <a:pt x="100070" y="611808"/>
                      </a:cubicBezTo>
                      <a:cubicBezTo>
                        <a:pt x="72982" y="623417"/>
                        <a:pt x="106775" y="609560"/>
                        <a:pt x="84609" y="620643"/>
                      </a:cubicBezTo>
                      <a:cubicBezTo>
                        <a:pt x="82527" y="621684"/>
                        <a:pt x="80123" y="621935"/>
                        <a:pt x="77983" y="622852"/>
                      </a:cubicBezTo>
                      <a:cubicBezTo>
                        <a:pt x="61815" y="629781"/>
                        <a:pt x="76600" y="625406"/>
                        <a:pt x="60313" y="629478"/>
                      </a:cubicBezTo>
                      <a:cubicBezTo>
                        <a:pt x="46885" y="638429"/>
                        <a:pt x="61152" y="629991"/>
                        <a:pt x="44852" y="636104"/>
                      </a:cubicBezTo>
                      <a:cubicBezTo>
                        <a:pt x="21135" y="644998"/>
                        <a:pt x="46582" y="635950"/>
                        <a:pt x="31600" y="644939"/>
                      </a:cubicBezTo>
                      <a:cubicBezTo>
                        <a:pt x="28207" y="646975"/>
                        <a:pt x="16301" y="648882"/>
                        <a:pt x="13931" y="649356"/>
                      </a:cubicBezTo>
                      <a:cubicBezTo>
                        <a:pt x="12458" y="650829"/>
                        <a:pt x="11299" y="652703"/>
                        <a:pt x="9513" y="653774"/>
                      </a:cubicBezTo>
                      <a:cubicBezTo>
                        <a:pt x="7517" y="654972"/>
                        <a:pt x="2887" y="653654"/>
                        <a:pt x="2887" y="655982"/>
                      </a:cubicBezTo>
                      <a:cubicBezTo>
                        <a:pt x="2887" y="658637"/>
                        <a:pt x="6938" y="659756"/>
                        <a:pt x="9513" y="660400"/>
                      </a:cubicBezTo>
                      <a:cubicBezTo>
                        <a:pt x="15981" y="662017"/>
                        <a:pt x="22734" y="662267"/>
                        <a:pt x="29392" y="662608"/>
                      </a:cubicBezTo>
                      <a:cubicBezTo>
                        <a:pt x="51462" y="663740"/>
                        <a:pt x="73565" y="664081"/>
                        <a:pt x="95652" y="664817"/>
                      </a:cubicBezTo>
                      <a:cubicBezTo>
                        <a:pt x="94916" y="667026"/>
                        <a:pt x="94898" y="669625"/>
                        <a:pt x="93444" y="671443"/>
                      </a:cubicBezTo>
                      <a:cubicBezTo>
                        <a:pt x="91786" y="673516"/>
                        <a:pt x="88891" y="674202"/>
                        <a:pt x="86818" y="675860"/>
                      </a:cubicBezTo>
                      <a:cubicBezTo>
                        <a:pt x="79968" y="681340"/>
                        <a:pt x="84840" y="680162"/>
                        <a:pt x="75774" y="684695"/>
                      </a:cubicBezTo>
                      <a:cubicBezTo>
                        <a:pt x="73692" y="685736"/>
                        <a:pt x="71230" y="685863"/>
                        <a:pt x="69148" y="686904"/>
                      </a:cubicBezTo>
                      <a:cubicBezTo>
                        <a:pt x="66774" y="688091"/>
                        <a:pt x="64595" y="689663"/>
                        <a:pt x="62522" y="691321"/>
                      </a:cubicBezTo>
                      <a:cubicBezTo>
                        <a:pt x="60896" y="692622"/>
                        <a:pt x="59891" y="694668"/>
                        <a:pt x="58105" y="695739"/>
                      </a:cubicBezTo>
                      <a:cubicBezTo>
                        <a:pt x="56109" y="696937"/>
                        <a:pt x="53688" y="697211"/>
                        <a:pt x="51479" y="697947"/>
                      </a:cubicBezTo>
                      <a:cubicBezTo>
                        <a:pt x="32490" y="710606"/>
                        <a:pt x="56512" y="695431"/>
                        <a:pt x="38226" y="704574"/>
                      </a:cubicBezTo>
                      <a:cubicBezTo>
                        <a:pt x="35852" y="705761"/>
                        <a:pt x="33974" y="707804"/>
                        <a:pt x="31600" y="708991"/>
                      </a:cubicBezTo>
                      <a:cubicBezTo>
                        <a:pt x="27070" y="711256"/>
                        <a:pt x="18136" y="712567"/>
                        <a:pt x="13931" y="713408"/>
                      </a:cubicBezTo>
                      <a:cubicBezTo>
                        <a:pt x="12458" y="715617"/>
                        <a:pt x="8869" y="717459"/>
                        <a:pt x="9513" y="720034"/>
                      </a:cubicBezTo>
                      <a:cubicBezTo>
                        <a:pt x="10077" y="722293"/>
                        <a:pt x="13811" y="722243"/>
                        <a:pt x="16139" y="722243"/>
                      </a:cubicBezTo>
                      <a:cubicBezTo>
                        <a:pt x="20618" y="722243"/>
                        <a:pt x="24974" y="720770"/>
                        <a:pt x="29392" y="720034"/>
                      </a:cubicBezTo>
                      <a:cubicBezTo>
                        <a:pt x="39893" y="713034"/>
                        <a:pt x="33499" y="716457"/>
                        <a:pt x="49270" y="711200"/>
                      </a:cubicBezTo>
                      <a:lnTo>
                        <a:pt x="55896" y="708991"/>
                      </a:lnTo>
                      <a:cubicBezTo>
                        <a:pt x="65467" y="709727"/>
                        <a:pt x="75379" y="708563"/>
                        <a:pt x="84609" y="711200"/>
                      </a:cubicBezTo>
                      <a:cubicBezTo>
                        <a:pt x="86848" y="711840"/>
                        <a:pt x="85777" y="715744"/>
                        <a:pt x="86818" y="717826"/>
                      </a:cubicBezTo>
                      <a:cubicBezTo>
                        <a:pt x="88005" y="720200"/>
                        <a:pt x="88915" y="723163"/>
                        <a:pt x="91235" y="724452"/>
                      </a:cubicBezTo>
                      <a:cubicBezTo>
                        <a:pt x="95920" y="727055"/>
                        <a:pt x="101542" y="727397"/>
                        <a:pt x="106696" y="728869"/>
                      </a:cubicBezTo>
                      <a:lnTo>
                        <a:pt x="93444" y="733287"/>
                      </a:lnTo>
                      <a:cubicBezTo>
                        <a:pt x="91468" y="733946"/>
                        <a:pt x="90759" y="736549"/>
                        <a:pt x="89026" y="737704"/>
                      </a:cubicBezTo>
                      <a:cubicBezTo>
                        <a:pt x="86287" y="739530"/>
                        <a:pt x="82931" y="740295"/>
                        <a:pt x="80192" y="742121"/>
                      </a:cubicBezTo>
                      <a:cubicBezTo>
                        <a:pt x="78459" y="743276"/>
                        <a:pt x="77637" y="745608"/>
                        <a:pt x="75774" y="746539"/>
                      </a:cubicBezTo>
                      <a:cubicBezTo>
                        <a:pt x="73059" y="747896"/>
                        <a:pt x="69858" y="747913"/>
                        <a:pt x="66939" y="748747"/>
                      </a:cubicBezTo>
                      <a:cubicBezTo>
                        <a:pt x="64700" y="749387"/>
                        <a:pt x="62522" y="750220"/>
                        <a:pt x="60313" y="750956"/>
                      </a:cubicBezTo>
                      <a:cubicBezTo>
                        <a:pt x="56642" y="754628"/>
                        <a:pt x="53708" y="756985"/>
                        <a:pt x="51479" y="762000"/>
                      </a:cubicBezTo>
                      <a:cubicBezTo>
                        <a:pt x="49588" y="766255"/>
                        <a:pt x="49644" y="771378"/>
                        <a:pt x="47061" y="775252"/>
                      </a:cubicBezTo>
                      <a:lnTo>
                        <a:pt x="38226" y="788504"/>
                      </a:lnTo>
                      <a:cubicBezTo>
                        <a:pt x="36493" y="791103"/>
                        <a:pt x="33600" y="792730"/>
                        <a:pt x="31600" y="795130"/>
                      </a:cubicBezTo>
                      <a:cubicBezTo>
                        <a:pt x="29901" y="797169"/>
                        <a:pt x="24631" y="801027"/>
                        <a:pt x="27183" y="801756"/>
                      </a:cubicBezTo>
                      <a:cubicBezTo>
                        <a:pt x="33593" y="803587"/>
                        <a:pt x="40435" y="800283"/>
                        <a:pt x="47061" y="799547"/>
                      </a:cubicBezTo>
                      <a:lnTo>
                        <a:pt x="64731" y="795130"/>
                      </a:lnTo>
                      <a:cubicBezTo>
                        <a:pt x="66990" y="794565"/>
                        <a:pt x="69275" y="793962"/>
                        <a:pt x="71357" y="792921"/>
                      </a:cubicBezTo>
                      <a:cubicBezTo>
                        <a:pt x="88483" y="784358"/>
                        <a:pt x="67954" y="791847"/>
                        <a:pt x="84609" y="786295"/>
                      </a:cubicBezTo>
                      <a:cubicBezTo>
                        <a:pt x="87554" y="787768"/>
                        <a:pt x="91116" y="788385"/>
                        <a:pt x="93444" y="790713"/>
                      </a:cubicBezTo>
                      <a:cubicBezTo>
                        <a:pt x="95772" y="793041"/>
                        <a:pt x="97396" y="796288"/>
                        <a:pt x="97861" y="799547"/>
                      </a:cubicBezTo>
                      <a:cubicBezTo>
                        <a:pt x="98190" y="801852"/>
                        <a:pt x="96944" y="804237"/>
                        <a:pt x="95652" y="806174"/>
                      </a:cubicBezTo>
                      <a:cubicBezTo>
                        <a:pt x="92251" y="811276"/>
                        <a:pt x="87289" y="813958"/>
                        <a:pt x="82400" y="817217"/>
                      </a:cubicBezTo>
                      <a:cubicBezTo>
                        <a:pt x="80928" y="819426"/>
                        <a:pt x="80056" y="822185"/>
                        <a:pt x="77983" y="823843"/>
                      </a:cubicBezTo>
                      <a:cubicBezTo>
                        <a:pt x="76165" y="825297"/>
                        <a:pt x="73353" y="824854"/>
                        <a:pt x="71357" y="826052"/>
                      </a:cubicBezTo>
                      <a:cubicBezTo>
                        <a:pt x="69571" y="827123"/>
                        <a:pt x="68412" y="828997"/>
                        <a:pt x="66939" y="830469"/>
                      </a:cubicBezTo>
                      <a:cubicBezTo>
                        <a:pt x="65366" y="835188"/>
                        <a:pt x="62087" y="841077"/>
                        <a:pt x="66939" y="845930"/>
                      </a:cubicBezTo>
                      <a:cubicBezTo>
                        <a:pt x="69085" y="848077"/>
                        <a:pt x="72829" y="847403"/>
                        <a:pt x="75774" y="848139"/>
                      </a:cubicBezTo>
                      <a:cubicBezTo>
                        <a:pt x="86818" y="846666"/>
                        <a:pt x="98029" y="846138"/>
                        <a:pt x="108905" y="843721"/>
                      </a:cubicBezTo>
                      <a:cubicBezTo>
                        <a:pt x="111496" y="843145"/>
                        <a:pt x="114059" y="841513"/>
                        <a:pt x="115531" y="839304"/>
                      </a:cubicBezTo>
                      <a:cubicBezTo>
                        <a:pt x="131806" y="814890"/>
                        <a:pt x="106289" y="841917"/>
                        <a:pt x="122157" y="826052"/>
                      </a:cubicBezTo>
                      <a:cubicBezTo>
                        <a:pt x="126570" y="803977"/>
                        <a:pt x="120385" y="824292"/>
                        <a:pt x="130992" y="808382"/>
                      </a:cubicBezTo>
                      <a:cubicBezTo>
                        <a:pt x="137724" y="798284"/>
                        <a:pt x="127203" y="803755"/>
                        <a:pt x="139826" y="799547"/>
                      </a:cubicBezTo>
                      <a:cubicBezTo>
                        <a:pt x="143507" y="795866"/>
                        <a:pt x="146538" y="791392"/>
                        <a:pt x="150870" y="788504"/>
                      </a:cubicBezTo>
                      <a:cubicBezTo>
                        <a:pt x="153079" y="787032"/>
                        <a:pt x="155481" y="785814"/>
                        <a:pt x="157496" y="784087"/>
                      </a:cubicBezTo>
                      <a:cubicBezTo>
                        <a:pt x="160658" y="781377"/>
                        <a:pt x="166331" y="775252"/>
                        <a:pt x="166331" y="775252"/>
                      </a:cubicBezTo>
                      <a:cubicBezTo>
                        <a:pt x="164858" y="770835"/>
                        <a:pt x="163251" y="766460"/>
                        <a:pt x="161913" y="762000"/>
                      </a:cubicBezTo>
                      <a:cubicBezTo>
                        <a:pt x="160041" y="755760"/>
                        <a:pt x="159974" y="752322"/>
                        <a:pt x="157496" y="746539"/>
                      </a:cubicBezTo>
                      <a:cubicBezTo>
                        <a:pt x="156199" y="743513"/>
                        <a:pt x="154551" y="740649"/>
                        <a:pt x="153079" y="737704"/>
                      </a:cubicBezTo>
                      <a:cubicBezTo>
                        <a:pt x="156024" y="736232"/>
                        <a:pt x="158661" y="733800"/>
                        <a:pt x="161913" y="733287"/>
                      </a:cubicBezTo>
                      <a:cubicBezTo>
                        <a:pt x="172846" y="731561"/>
                        <a:pt x="183976" y="731078"/>
                        <a:pt x="195044" y="731078"/>
                      </a:cubicBezTo>
                      <a:cubicBezTo>
                        <a:pt x="202476" y="731078"/>
                        <a:pt x="222081" y="734518"/>
                        <a:pt x="230383" y="735495"/>
                      </a:cubicBezTo>
                      <a:cubicBezTo>
                        <a:pt x="237731" y="736359"/>
                        <a:pt x="245108" y="736968"/>
                        <a:pt x="252470" y="737704"/>
                      </a:cubicBezTo>
                      <a:cubicBezTo>
                        <a:pt x="263513" y="740649"/>
                        <a:pt x="294744" y="753396"/>
                        <a:pt x="285600" y="746539"/>
                      </a:cubicBezTo>
                      <a:cubicBezTo>
                        <a:pt x="282655" y="744330"/>
                        <a:pt x="279368" y="742516"/>
                        <a:pt x="276765" y="739913"/>
                      </a:cubicBezTo>
                      <a:cubicBezTo>
                        <a:pt x="260324" y="723472"/>
                        <a:pt x="279131" y="737074"/>
                        <a:pt x="263513" y="726660"/>
                      </a:cubicBezTo>
                      <a:cubicBezTo>
                        <a:pt x="262777" y="724451"/>
                        <a:pt x="262503" y="722030"/>
                        <a:pt x="261305" y="720034"/>
                      </a:cubicBezTo>
                      <a:cubicBezTo>
                        <a:pt x="257727" y="714072"/>
                        <a:pt x="246905" y="711142"/>
                        <a:pt x="243635" y="706782"/>
                      </a:cubicBezTo>
                      <a:cubicBezTo>
                        <a:pt x="241426" y="703837"/>
                        <a:pt x="239472" y="700683"/>
                        <a:pt x="237009" y="697947"/>
                      </a:cubicBezTo>
                      <a:cubicBezTo>
                        <a:pt x="232830" y="693304"/>
                        <a:pt x="223757" y="684695"/>
                        <a:pt x="223757" y="684695"/>
                      </a:cubicBezTo>
                      <a:cubicBezTo>
                        <a:pt x="222046" y="680703"/>
                        <a:pt x="217419" y="667314"/>
                        <a:pt x="212713" y="662608"/>
                      </a:cubicBezTo>
                      <a:cubicBezTo>
                        <a:pt x="210836" y="660731"/>
                        <a:pt x="208296" y="659663"/>
                        <a:pt x="206087" y="658191"/>
                      </a:cubicBezTo>
                      <a:cubicBezTo>
                        <a:pt x="211912" y="649455"/>
                        <a:pt x="208246" y="650446"/>
                        <a:pt x="219339" y="653774"/>
                      </a:cubicBezTo>
                      <a:cubicBezTo>
                        <a:pt x="223799" y="655112"/>
                        <a:pt x="232592" y="658191"/>
                        <a:pt x="232592" y="658191"/>
                      </a:cubicBezTo>
                      <a:cubicBezTo>
                        <a:pt x="243635" y="657455"/>
                        <a:pt x="255506" y="660239"/>
                        <a:pt x="265722" y="655982"/>
                      </a:cubicBezTo>
                      <a:cubicBezTo>
                        <a:pt x="269120" y="654566"/>
                        <a:pt x="261820" y="649623"/>
                        <a:pt x="259096" y="647147"/>
                      </a:cubicBezTo>
                      <a:cubicBezTo>
                        <a:pt x="253648" y="642195"/>
                        <a:pt x="246632" y="639101"/>
                        <a:pt x="241426" y="633895"/>
                      </a:cubicBezTo>
                      <a:cubicBezTo>
                        <a:pt x="225571" y="618040"/>
                        <a:pt x="233172" y="624391"/>
                        <a:pt x="219339" y="614017"/>
                      </a:cubicBezTo>
                      <a:cubicBezTo>
                        <a:pt x="214264" y="598789"/>
                        <a:pt x="218214" y="604058"/>
                        <a:pt x="210505" y="596347"/>
                      </a:cubicBezTo>
                      <a:cubicBezTo>
                        <a:pt x="209032" y="591930"/>
                        <a:pt x="207425" y="587555"/>
                        <a:pt x="206087" y="583095"/>
                      </a:cubicBezTo>
                      <a:cubicBezTo>
                        <a:pt x="200020" y="562872"/>
                        <a:pt x="204727" y="574207"/>
                        <a:pt x="239218" y="572052"/>
                      </a:cubicBezTo>
                      <a:cubicBezTo>
                        <a:pt x="238331" y="570870"/>
                        <a:pt x="229347" y="559230"/>
                        <a:pt x="228174" y="556591"/>
                      </a:cubicBezTo>
                      <a:cubicBezTo>
                        <a:pt x="226283" y="552336"/>
                        <a:pt x="225229" y="547756"/>
                        <a:pt x="223757" y="543339"/>
                      </a:cubicBezTo>
                      <a:cubicBezTo>
                        <a:pt x="223021" y="541130"/>
                        <a:pt x="222839" y="538650"/>
                        <a:pt x="221548" y="536713"/>
                      </a:cubicBezTo>
                      <a:cubicBezTo>
                        <a:pt x="220076" y="534504"/>
                        <a:pt x="218318" y="532461"/>
                        <a:pt x="217131" y="530087"/>
                      </a:cubicBezTo>
                      <a:cubicBezTo>
                        <a:pt x="216090" y="528004"/>
                        <a:pt x="215963" y="525543"/>
                        <a:pt x="214922" y="523460"/>
                      </a:cubicBezTo>
                      <a:cubicBezTo>
                        <a:pt x="213735" y="521086"/>
                        <a:pt x="211692" y="519208"/>
                        <a:pt x="210505" y="516834"/>
                      </a:cubicBezTo>
                      <a:cubicBezTo>
                        <a:pt x="209464" y="514752"/>
                        <a:pt x="209750" y="512026"/>
                        <a:pt x="208296" y="510208"/>
                      </a:cubicBezTo>
                      <a:cubicBezTo>
                        <a:pt x="206638" y="508135"/>
                        <a:pt x="203879" y="507263"/>
                        <a:pt x="201670" y="505791"/>
                      </a:cubicBezTo>
                      <a:cubicBezTo>
                        <a:pt x="200934" y="503582"/>
                        <a:pt x="199966" y="501438"/>
                        <a:pt x="199461" y="499165"/>
                      </a:cubicBezTo>
                      <a:cubicBezTo>
                        <a:pt x="198489" y="494793"/>
                        <a:pt x="198668" y="490161"/>
                        <a:pt x="197252" y="485913"/>
                      </a:cubicBezTo>
                      <a:cubicBezTo>
                        <a:pt x="196413" y="483395"/>
                        <a:pt x="194493" y="481360"/>
                        <a:pt x="192835" y="479287"/>
                      </a:cubicBezTo>
                      <a:cubicBezTo>
                        <a:pt x="191534" y="477661"/>
                        <a:pt x="186336" y="474869"/>
                        <a:pt x="188418" y="474869"/>
                      </a:cubicBezTo>
                      <a:cubicBezTo>
                        <a:pt x="191073" y="474869"/>
                        <a:pt x="192670" y="478100"/>
                        <a:pt x="195044" y="479287"/>
                      </a:cubicBezTo>
                      <a:cubicBezTo>
                        <a:pt x="198569" y="481050"/>
                        <a:pt x="207210" y="482762"/>
                        <a:pt x="210505" y="483704"/>
                      </a:cubicBezTo>
                      <a:cubicBezTo>
                        <a:pt x="212744" y="484344"/>
                        <a:pt x="214922" y="485177"/>
                        <a:pt x="217131" y="485913"/>
                      </a:cubicBezTo>
                      <a:cubicBezTo>
                        <a:pt x="242824" y="484401"/>
                        <a:pt x="247318" y="490478"/>
                        <a:pt x="261305" y="479287"/>
                      </a:cubicBezTo>
                      <a:cubicBezTo>
                        <a:pt x="262931" y="477986"/>
                        <a:pt x="264250" y="476342"/>
                        <a:pt x="265722" y="474869"/>
                      </a:cubicBezTo>
                      <a:cubicBezTo>
                        <a:pt x="264250" y="472660"/>
                        <a:pt x="263182" y="470120"/>
                        <a:pt x="261305" y="468243"/>
                      </a:cubicBezTo>
                      <a:cubicBezTo>
                        <a:pt x="259428" y="466366"/>
                        <a:pt x="256337" y="465899"/>
                        <a:pt x="254679" y="463826"/>
                      </a:cubicBezTo>
                      <a:cubicBezTo>
                        <a:pt x="243674" y="450070"/>
                        <a:pt x="261396" y="463457"/>
                        <a:pt x="248052" y="452782"/>
                      </a:cubicBezTo>
                      <a:cubicBezTo>
                        <a:pt x="245979" y="451124"/>
                        <a:pt x="243465" y="450064"/>
                        <a:pt x="241426" y="448365"/>
                      </a:cubicBezTo>
                      <a:cubicBezTo>
                        <a:pt x="239026" y="446365"/>
                        <a:pt x="237200" y="443739"/>
                        <a:pt x="234800" y="441739"/>
                      </a:cubicBezTo>
                      <a:cubicBezTo>
                        <a:pt x="227319" y="435505"/>
                        <a:pt x="227999" y="439297"/>
                        <a:pt x="221548" y="430695"/>
                      </a:cubicBezTo>
                      <a:cubicBezTo>
                        <a:pt x="203143" y="406155"/>
                        <a:pt x="216149" y="416052"/>
                        <a:pt x="201670" y="406400"/>
                      </a:cubicBezTo>
                      <a:cubicBezTo>
                        <a:pt x="193960" y="383274"/>
                        <a:pt x="202146" y="414413"/>
                        <a:pt x="203879" y="395356"/>
                      </a:cubicBezTo>
                      <a:cubicBezTo>
                        <a:pt x="204030" y="393698"/>
                        <a:pt x="199812" y="360618"/>
                        <a:pt x="199461" y="357808"/>
                      </a:cubicBezTo>
                      <a:cubicBezTo>
                        <a:pt x="200197" y="353391"/>
                        <a:pt x="197755" y="346731"/>
                        <a:pt x="201670" y="344556"/>
                      </a:cubicBezTo>
                      <a:cubicBezTo>
                        <a:pt x="206859" y="341674"/>
                        <a:pt x="213581" y="345325"/>
                        <a:pt x="219339" y="346765"/>
                      </a:cubicBezTo>
                      <a:cubicBezTo>
                        <a:pt x="222533" y="347564"/>
                        <a:pt x="225117" y="349959"/>
                        <a:pt x="228174" y="351182"/>
                      </a:cubicBezTo>
                      <a:cubicBezTo>
                        <a:pt x="232497" y="352911"/>
                        <a:pt x="236860" y="354687"/>
                        <a:pt x="241426" y="355600"/>
                      </a:cubicBezTo>
                      <a:cubicBezTo>
                        <a:pt x="265796" y="360474"/>
                        <a:pt x="256390" y="357642"/>
                        <a:pt x="270139" y="362226"/>
                      </a:cubicBezTo>
                      <a:cubicBezTo>
                        <a:pt x="271173" y="361968"/>
                        <a:pt x="285729" y="360968"/>
                        <a:pt x="281183" y="353391"/>
                      </a:cubicBezTo>
                      <a:cubicBezTo>
                        <a:pt x="279489" y="350568"/>
                        <a:pt x="275207" y="350608"/>
                        <a:pt x="272348" y="348974"/>
                      </a:cubicBezTo>
                      <a:cubicBezTo>
                        <a:pt x="270043" y="347657"/>
                        <a:pt x="268217" y="345463"/>
                        <a:pt x="265722" y="344556"/>
                      </a:cubicBezTo>
                      <a:cubicBezTo>
                        <a:pt x="260016" y="342481"/>
                        <a:pt x="253812" y="342059"/>
                        <a:pt x="248052" y="340139"/>
                      </a:cubicBezTo>
                      <a:lnTo>
                        <a:pt x="241426" y="337930"/>
                      </a:lnTo>
                      <a:cubicBezTo>
                        <a:pt x="239217" y="335721"/>
                        <a:pt x="237299" y="333178"/>
                        <a:pt x="234800" y="331304"/>
                      </a:cubicBezTo>
                      <a:cubicBezTo>
                        <a:pt x="226455" y="325045"/>
                        <a:pt x="225283" y="325187"/>
                        <a:pt x="217131" y="322469"/>
                      </a:cubicBezTo>
                      <a:cubicBezTo>
                        <a:pt x="215658" y="320997"/>
                        <a:pt x="214576" y="318983"/>
                        <a:pt x="212713" y="318052"/>
                      </a:cubicBezTo>
                      <a:cubicBezTo>
                        <a:pt x="209998" y="316695"/>
                        <a:pt x="206249" y="317739"/>
                        <a:pt x="203879" y="315843"/>
                      </a:cubicBezTo>
                      <a:cubicBezTo>
                        <a:pt x="202061" y="314389"/>
                        <a:pt x="202310" y="311456"/>
                        <a:pt x="201670" y="309217"/>
                      </a:cubicBezTo>
                      <a:cubicBezTo>
                        <a:pt x="200726" y="305913"/>
                        <a:pt x="199018" y="297288"/>
                        <a:pt x="197252" y="293756"/>
                      </a:cubicBezTo>
                      <a:cubicBezTo>
                        <a:pt x="196065" y="291382"/>
                        <a:pt x="194307" y="289339"/>
                        <a:pt x="192835" y="287130"/>
                      </a:cubicBezTo>
                      <a:cubicBezTo>
                        <a:pt x="193571" y="284921"/>
                        <a:pt x="193398" y="282150"/>
                        <a:pt x="195044" y="280504"/>
                      </a:cubicBezTo>
                      <a:cubicBezTo>
                        <a:pt x="197372" y="278176"/>
                        <a:pt x="200755" y="277128"/>
                        <a:pt x="203879" y="276087"/>
                      </a:cubicBezTo>
                      <a:cubicBezTo>
                        <a:pt x="225264" y="268958"/>
                        <a:pt x="235513" y="270893"/>
                        <a:pt x="261305" y="269460"/>
                      </a:cubicBezTo>
                      <a:cubicBezTo>
                        <a:pt x="264986" y="270196"/>
                        <a:pt x="268594" y="271669"/>
                        <a:pt x="272348" y="271669"/>
                      </a:cubicBezTo>
                      <a:cubicBezTo>
                        <a:pt x="275384" y="271669"/>
                        <a:pt x="282867" y="271986"/>
                        <a:pt x="281183" y="269460"/>
                      </a:cubicBezTo>
                      <a:cubicBezTo>
                        <a:pt x="278600" y="265586"/>
                        <a:pt x="272568" y="265465"/>
                        <a:pt x="267931" y="265043"/>
                      </a:cubicBezTo>
                      <a:lnTo>
                        <a:pt x="243635" y="262834"/>
                      </a:lnTo>
                      <a:cubicBezTo>
                        <a:pt x="220658" y="239857"/>
                        <a:pt x="251908" y="270241"/>
                        <a:pt x="230383" y="251791"/>
                      </a:cubicBezTo>
                      <a:cubicBezTo>
                        <a:pt x="227221" y="249081"/>
                        <a:pt x="224493" y="245901"/>
                        <a:pt x="221548" y="242956"/>
                      </a:cubicBezTo>
                      <a:cubicBezTo>
                        <a:pt x="219339" y="240747"/>
                        <a:pt x="217822" y="237490"/>
                        <a:pt x="214922" y="236330"/>
                      </a:cubicBezTo>
                      <a:lnTo>
                        <a:pt x="203879" y="231913"/>
                      </a:lnTo>
                      <a:cubicBezTo>
                        <a:pt x="200296" y="213998"/>
                        <a:pt x="198479" y="209831"/>
                        <a:pt x="203879" y="185530"/>
                      </a:cubicBezTo>
                      <a:cubicBezTo>
                        <a:pt x="204455" y="182939"/>
                        <a:pt x="208296" y="182585"/>
                        <a:pt x="210505" y="181113"/>
                      </a:cubicBezTo>
                      <a:cubicBezTo>
                        <a:pt x="219814" y="182974"/>
                        <a:pt x="222544" y="182512"/>
                        <a:pt x="230383" y="187739"/>
                      </a:cubicBezTo>
                      <a:cubicBezTo>
                        <a:pt x="234305" y="190354"/>
                        <a:pt x="237210" y="194466"/>
                        <a:pt x="241426" y="196574"/>
                      </a:cubicBezTo>
                      <a:cubicBezTo>
                        <a:pt x="244784" y="198253"/>
                        <a:pt x="248848" y="197794"/>
                        <a:pt x="252470" y="198782"/>
                      </a:cubicBezTo>
                      <a:cubicBezTo>
                        <a:pt x="271408" y="203947"/>
                        <a:pt x="261300" y="203601"/>
                        <a:pt x="283392" y="207617"/>
                      </a:cubicBezTo>
                      <a:cubicBezTo>
                        <a:pt x="293636" y="209479"/>
                        <a:pt x="314313" y="212034"/>
                        <a:pt x="314313" y="212034"/>
                      </a:cubicBezTo>
                      <a:cubicBezTo>
                        <a:pt x="315091" y="212293"/>
                        <a:pt x="333057" y="218660"/>
                        <a:pt x="336400" y="218660"/>
                      </a:cubicBezTo>
                      <a:cubicBezTo>
                        <a:pt x="343067" y="218660"/>
                        <a:pt x="349653" y="217188"/>
                        <a:pt x="356279" y="216452"/>
                      </a:cubicBezTo>
                      <a:cubicBezTo>
                        <a:pt x="358488" y="215716"/>
                        <a:pt x="363234" y="216548"/>
                        <a:pt x="362905" y="214243"/>
                      </a:cubicBezTo>
                      <a:cubicBezTo>
                        <a:pt x="362443" y="211010"/>
                        <a:pt x="351878" y="197321"/>
                        <a:pt x="347444" y="194365"/>
                      </a:cubicBezTo>
                      <a:cubicBezTo>
                        <a:pt x="345507" y="193074"/>
                        <a:pt x="343027" y="192892"/>
                        <a:pt x="340818" y="192156"/>
                      </a:cubicBezTo>
                      <a:cubicBezTo>
                        <a:pt x="318432" y="169770"/>
                        <a:pt x="347403" y="196107"/>
                        <a:pt x="318731" y="178904"/>
                      </a:cubicBezTo>
                      <a:cubicBezTo>
                        <a:pt x="315160" y="176761"/>
                        <a:pt x="313399" y="172321"/>
                        <a:pt x="309896" y="170069"/>
                      </a:cubicBezTo>
                      <a:cubicBezTo>
                        <a:pt x="302972" y="165618"/>
                        <a:pt x="287809" y="159026"/>
                        <a:pt x="287809" y="159026"/>
                      </a:cubicBezTo>
                      <a:cubicBezTo>
                        <a:pt x="276282" y="147497"/>
                        <a:pt x="292651" y="162551"/>
                        <a:pt x="263513" y="147982"/>
                      </a:cubicBezTo>
                      <a:cubicBezTo>
                        <a:pt x="242882" y="137666"/>
                        <a:pt x="235737" y="133337"/>
                        <a:pt x="217131" y="125895"/>
                      </a:cubicBezTo>
                      <a:cubicBezTo>
                        <a:pt x="214969" y="125030"/>
                        <a:pt x="212714" y="124423"/>
                        <a:pt x="210505" y="123687"/>
                      </a:cubicBezTo>
                      <a:cubicBezTo>
                        <a:pt x="209032" y="122214"/>
                        <a:pt x="207873" y="120341"/>
                        <a:pt x="206087" y="119269"/>
                      </a:cubicBezTo>
                      <a:cubicBezTo>
                        <a:pt x="204091" y="118071"/>
                        <a:pt x="201601" y="117977"/>
                        <a:pt x="199461" y="117060"/>
                      </a:cubicBezTo>
                      <a:cubicBezTo>
                        <a:pt x="196435" y="115763"/>
                        <a:pt x="193571" y="114115"/>
                        <a:pt x="190626" y="112643"/>
                      </a:cubicBezTo>
                      <a:cubicBezTo>
                        <a:pt x="189890" y="110434"/>
                        <a:pt x="189616" y="108013"/>
                        <a:pt x="188418" y="106017"/>
                      </a:cubicBezTo>
                      <a:cubicBezTo>
                        <a:pt x="187347" y="104231"/>
                        <a:pt x="184207" y="103672"/>
                        <a:pt x="184000" y="101600"/>
                      </a:cubicBezTo>
                      <a:cubicBezTo>
                        <a:pt x="183409" y="95694"/>
                        <a:pt x="185407" y="89811"/>
                        <a:pt x="186209" y="83930"/>
                      </a:cubicBezTo>
                      <a:cubicBezTo>
                        <a:pt x="190591" y="51797"/>
                        <a:pt x="187415" y="62641"/>
                        <a:pt x="192835" y="46382"/>
                      </a:cubicBezTo>
                      <a:cubicBezTo>
                        <a:pt x="195356" y="28735"/>
                        <a:pt x="200198" y="7730"/>
                        <a:pt x="201670"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05" name="Group 204">
                <a:extLst>
                  <a:ext uri="{FF2B5EF4-FFF2-40B4-BE49-F238E27FC236}">
                    <a16:creationId xmlns:a16="http://schemas.microsoft.com/office/drawing/2014/main" id="{D705C284-C992-E53A-7231-28566B00E5AA}"/>
                  </a:ext>
                </a:extLst>
              </p:cNvPr>
              <p:cNvGrpSpPr/>
              <p:nvPr/>
            </p:nvGrpSpPr>
            <p:grpSpPr>
              <a:xfrm>
                <a:off x="6041255" y="3882887"/>
                <a:ext cx="309390" cy="2113979"/>
                <a:chOff x="6041255" y="3882887"/>
                <a:chExt cx="309390" cy="2113979"/>
              </a:xfrm>
            </p:grpSpPr>
            <p:sp>
              <p:nvSpPr>
                <p:cNvPr id="181" name="Freeform 180">
                  <a:extLst>
                    <a:ext uri="{FF2B5EF4-FFF2-40B4-BE49-F238E27FC236}">
                      <a16:creationId xmlns:a16="http://schemas.microsoft.com/office/drawing/2014/main" id="{30C3B36E-25CD-71E8-2872-681989B2DF3B}"/>
                    </a:ext>
                  </a:extLst>
                </p:cNvPr>
                <p:cNvSpPr/>
                <p:nvPr/>
              </p:nvSpPr>
              <p:spPr>
                <a:xfrm>
                  <a:off x="6041255" y="4633291"/>
                  <a:ext cx="164237" cy="1363575"/>
                </a:xfrm>
                <a:custGeom>
                  <a:avLst/>
                  <a:gdLst>
                    <a:gd name="connsiteX0" fmla="*/ 164237 w 164237"/>
                    <a:gd name="connsiteY0" fmla="*/ 0 h 1336089"/>
                    <a:gd name="connsiteX1" fmla="*/ 124288 w 164237"/>
                    <a:gd name="connsiteY1" fmla="*/ 204186 h 1336089"/>
                    <a:gd name="connsiteX2" fmla="*/ 17756 w 164237"/>
                    <a:gd name="connsiteY2" fmla="*/ 292963 h 1336089"/>
                    <a:gd name="connsiteX3" fmla="*/ 128726 w 164237"/>
                    <a:gd name="connsiteY3" fmla="*/ 235258 h 1336089"/>
                    <a:gd name="connsiteX4" fmla="*/ 0 w 164237"/>
                    <a:gd name="connsiteY4" fmla="*/ 1331650 h 1336089"/>
                    <a:gd name="connsiteX5" fmla="*/ 84338 w 164237"/>
                    <a:gd name="connsiteY5" fmla="*/ 1336089 h 1336089"/>
                    <a:gd name="connsiteX6" fmla="*/ 71022 w 164237"/>
                    <a:gd name="connsiteY6" fmla="*/ 1291701 h 1336089"/>
                    <a:gd name="connsiteX7" fmla="*/ 164237 w 164237"/>
                    <a:gd name="connsiteY7" fmla="*/ 0 h 133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237" h="1336089">
                      <a:moveTo>
                        <a:pt x="164237" y="0"/>
                      </a:moveTo>
                      <a:lnTo>
                        <a:pt x="124288" y="204186"/>
                      </a:lnTo>
                      <a:lnTo>
                        <a:pt x="17756" y="292963"/>
                      </a:lnTo>
                      <a:lnTo>
                        <a:pt x="128726" y="235258"/>
                      </a:lnTo>
                      <a:lnTo>
                        <a:pt x="0" y="1331650"/>
                      </a:lnTo>
                      <a:lnTo>
                        <a:pt x="84338" y="1336089"/>
                      </a:lnTo>
                      <a:lnTo>
                        <a:pt x="71022" y="1291701"/>
                      </a:lnTo>
                      <a:lnTo>
                        <a:pt x="164237"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7" name="Freeform 116">
                  <a:extLst>
                    <a:ext uri="{FF2B5EF4-FFF2-40B4-BE49-F238E27FC236}">
                      <a16:creationId xmlns:a16="http://schemas.microsoft.com/office/drawing/2014/main" id="{5C54E5B7-0911-A1FA-645A-F5DF3BD4242E}"/>
                    </a:ext>
                  </a:extLst>
                </p:cNvPr>
                <p:cNvSpPr/>
                <p:nvPr/>
              </p:nvSpPr>
              <p:spPr>
                <a:xfrm>
                  <a:off x="6049538" y="3882887"/>
                  <a:ext cx="301107" cy="1214783"/>
                </a:xfrm>
                <a:custGeom>
                  <a:avLst/>
                  <a:gdLst>
                    <a:gd name="connsiteX0" fmla="*/ 220949 w 301107"/>
                    <a:gd name="connsiteY0" fmla="*/ 0 h 1214783"/>
                    <a:gd name="connsiteX1" fmla="*/ 220949 w 301107"/>
                    <a:gd name="connsiteY1" fmla="*/ 0 h 1214783"/>
                    <a:gd name="connsiteX2" fmla="*/ 218740 w 301107"/>
                    <a:gd name="connsiteY2" fmla="*/ 19878 h 1214783"/>
                    <a:gd name="connsiteX3" fmla="*/ 207697 w 301107"/>
                    <a:gd name="connsiteY3" fmla="*/ 33130 h 1214783"/>
                    <a:gd name="connsiteX4" fmla="*/ 203279 w 301107"/>
                    <a:gd name="connsiteY4" fmla="*/ 39756 h 1214783"/>
                    <a:gd name="connsiteX5" fmla="*/ 196653 w 301107"/>
                    <a:gd name="connsiteY5" fmla="*/ 41965 h 1214783"/>
                    <a:gd name="connsiteX6" fmla="*/ 190027 w 301107"/>
                    <a:gd name="connsiteY6" fmla="*/ 50800 h 1214783"/>
                    <a:gd name="connsiteX7" fmla="*/ 183401 w 301107"/>
                    <a:gd name="connsiteY7" fmla="*/ 57426 h 1214783"/>
                    <a:gd name="connsiteX8" fmla="*/ 176775 w 301107"/>
                    <a:gd name="connsiteY8" fmla="*/ 77304 h 1214783"/>
                    <a:gd name="connsiteX9" fmla="*/ 159105 w 301107"/>
                    <a:gd name="connsiteY9" fmla="*/ 90556 h 1214783"/>
                    <a:gd name="connsiteX10" fmla="*/ 143645 w 301107"/>
                    <a:gd name="connsiteY10" fmla="*/ 99391 h 1214783"/>
                    <a:gd name="connsiteX11" fmla="*/ 139227 w 301107"/>
                    <a:gd name="connsiteY11" fmla="*/ 103809 h 1214783"/>
                    <a:gd name="connsiteX12" fmla="*/ 121558 w 301107"/>
                    <a:gd name="connsiteY12" fmla="*/ 108226 h 1214783"/>
                    <a:gd name="connsiteX13" fmla="*/ 103888 w 301107"/>
                    <a:gd name="connsiteY13" fmla="*/ 117061 h 1214783"/>
                    <a:gd name="connsiteX14" fmla="*/ 97262 w 301107"/>
                    <a:gd name="connsiteY14" fmla="*/ 119270 h 1214783"/>
                    <a:gd name="connsiteX15" fmla="*/ 95053 w 301107"/>
                    <a:gd name="connsiteY15" fmla="*/ 125896 h 1214783"/>
                    <a:gd name="connsiteX16" fmla="*/ 99471 w 301107"/>
                    <a:gd name="connsiteY16" fmla="*/ 130313 h 1214783"/>
                    <a:gd name="connsiteX17" fmla="*/ 123766 w 301107"/>
                    <a:gd name="connsiteY17" fmla="*/ 128104 h 1214783"/>
                    <a:gd name="connsiteX18" fmla="*/ 161314 w 301107"/>
                    <a:gd name="connsiteY18" fmla="*/ 125896 h 1214783"/>
                    <a:gd name="connsiteX19" fmla="*/ 174566 w 301107"/>
                    <a:gd name="connsiteY19" fmla="*/ 121478 h 1214783"/>
                    <a:gd name="connsiteX20" fmla="*/ 181192 w 301107"/>
                    <a:gd name="connsiteY20" fmla="*/ 119270 h 1214783"/>
                    <a:gd name="connsiteX21" fmla="*/ 172358 w 301107"/>
                    <a:gd name="connsiteY21" fmla="*/ 161235 h 1214783"/>
                    <a:gd name="connsiteX22" fmla="*/ 167940 w 301107"/>
                    <a:gd name="connsiteY22" fmla="*/ 165652 h 1214783"/>
                    <a:gd name="connsiteX23" fmla="*/ 159105 w 301107"/>
                    <a:gd name="connsiteY23" fmla="*/ 167861 h 1214783"/>
                    <a:gd name="connsiteX24" fmla="*/ 145853 w 301107"/>
                    <a:gd name="connsiteY24" fmla="*/ 176696 h 1214783"/>
                    <a:gd name="connsiteX25" fmla="*/ 123766 w 301107"/>
                    <a:gd name="connsiteY25" fmla="*/ 192156 h 1214783"/>
                    <a:gd name="connsiteX26" fmla="*/ 117140 w 301107"/>
                    <a:gd name="connsiteY26" fmla="*/ 194365 h 1214783"/>
                    <a:gd name="connsiteX27" fmla="*/ 112723 w 301107"/>
                    <a:gd name="connsiteY27" fmla="*/ 198783 h 1214783"/>
                    <a:gd name="connsiteX28" fmla="*/ 88427 w 301107"/>
                    <a:gd name="connsiteY28" fmla="*/ 203200 h 1214783"/>
                    <a:gd name="connsiteX29" fmla="*/ 81801 w 301107"/>
                    <a:gd name="connsiteY29" fmla="*/ 207617 h 1214783"/>
                    <a:gd name="connsiteX30" fmla="*/ 77384 w 301107"/>
                    <a:gd name="connsiteY30" fmla="*/ 212035 h 1214783"/>
                    <a:gd name="connsiteX31" fmla="*/ 86219 w 301107"/>
                    <a:gd name="connsiteY31" fmla="*/ 214243 h 1214783"/>
                    <a:gd name="connsiteX32" fmla="*/ 128184 w 301107"/>
                    <a:gd name="connsiteY32" fmla="*/ 212035 h 1214783"/>
                    <a:gd name="connsiteX33" fmla="*/ 141436 w 301107"/>
                    <a:gd name="connsiteY33" fmla="*/ 209826 h 1214783"/>
                    <a:gd name="connsiteX34" fmla="*/ 139227 w 301107"/>
                    <a:gd name="connsiteY34" fmla="*/ 218661 h 1214783"/>
                    <a:gd name="connsiteX35" fmla="*/ 117140 w 301107"/>
                    <a:gd name="connsiteY35" fmla="*/ 238539 h 1214783"/>
                    <a:gd name="connsiteX36" fmla="*/ 110514 w 301107"/>
                    <a:gd name="connsiteY36" fmla="*/ 249583 h 1214783"/>
                    <a:gd name="connsiteX37" fmla="*/ 97262 w 301107"/>
                    <a:gd name="connsiteY37" fmla="*/ 265043 h 1214783"/>
                    <a:gd name="connsiteX38" fmla="*/ 84010 w 301107"/>
                    <a:gd name="connsiteY38" fmla="*/ 273878 h 1214783"/>
                    <a:gd name="connsiteX39" fmla="*/ 75175 w 301107"/>
                    <a:gd name="connsiteY39" fmla="*/ 280504 h 1214783"/>
                    <a:gd name="connsiteX40" fmla="*/ 64132 w 301107"/>
                    <a:gd name="connsiteY40" fmla="*/ 284922 h 1214783"/>
                    <a:gd name="connsiteX41" fmla="*/ 50879 w 301107"/>
                    <a:gd name="connsiteY41" fmla="*/ 293756 h 1214783"/>
                    <a:gd name="connsiteX42" fmla="*/ 37627 w 301107"/>
                    <a:gd name="connsiteY42" fmla="*/ 302591 h 1214783"/>
                    <a:gd name="connsiteX43" fmla="*/ 68549 w 301107"/>
                    <a:gd name="connsiteY43" fmla="*/ 307009 h 1214783"/>
                    <a:gd name="connsiteX44" fmla="*/ 112723 w 301107"/>
                    <a:gd name="connsiteY44" fmla="*/ 304800 h 1214783"/>
                    <a:gd name="connsiteX45" fmla="*/ 119349 w 301107"/>
                    <a:gd name="connsiteY45" fmla="*/ 302591 h 1214783"/>
                    <a:gd name="connsiteX46" fmla="*/ 128184 w 301107"/>
                    <a:gd name="connsiteY46" fmla="*/ 300383 h 1214783"/>
                    <a:gd name="connsiteX47" fmla="*/ 139227 w 301107"/>
                    <a:gd name="connsiteY47" fmla="*/ 293756 h 1214783"/>
                    <a:gd name="connsiteX48" fmla="*/ 170149 w 301107"/>
                    <a:gd name="connsiteY48" fmla="*/ 287130 h 1214783"/>
                    <a:gd name="connsiteX49" fmla="*/ 174566 w 301107"/>
                    <a:gd name="connsiteY49" fmla="*/ 291548 h 1214783"/>
                    <a:gd name="connsiteX50" fmla="*/ 165732 w 301107"/>
                    <a:gd name="connsiteY50" fmla="*/ 300383 h 1214783"/>
                    <a:gd name="connsiteX51" fmla="*/ 154688 w 301107"/>
                    <a:gd name="connsiteY51" fmla="*/ 309217 h 1214783"/>
                    <a:gd name="connsiteX52" fmla="*/ 141436 w 301107"/>
                    <a:gd name="connsiteY52" fmla="*/ 322470 h 1214783"/>
                    <a:gd name="connsiteX53" fmla="*/ 134810 w 301107"/>
                    <a:gd name="connsiteY53" fmla="*/ 329096 h 1214783"/>
                    <a:gd name="connsiteX54" fmla="*/ 141436 w 301107"/>
                    <a:gd name="connsiteY54" fmla="*/ 351183 h 1214783"/>
                    <a:gd name="connsiteX55" fmla="*/ 148062 w 301107"/>
                    <a:gd name="connsiteY55" fmla="*/ 353391 h 1214783"/>
                    <a:gd name="connsiteX56" fmla="*/ 152479 w 301107"/>
                    <a:gd name="connsiteY56" fmla="*/ 357809 h 1214783"/>
                    <a:gd name="connsiteX57" fmla="*/ 148062 w 301107"/>
                    <a:gd name="connsiteY57" fmla="*/ 371061 h 1214783"/>
                    <a:gd name="connsiteX58" fmla="*/ 145853 w 301107"/>
                    <a:gd name="connsiteY58" fmla="*/ 377687 h 1214783"/>
                    <a:gd name="connsiteX59" fmla="*/ 141436 w 301107"/>
                    <a:gd name="connsiteY59" fmla="*/ 384313 h 1214783"/>
                    <a:gd name="connsiteX60" fmla="*/ 130392 w 301107"/>
                    <a:gd name="connsiteY60" fmla="*/ 393148 h 1214783"/>
                    <a:gd name="connsiteX61" fmla="*/ 121558 w 301107"/>
                    <a:gd name="connsiteY61" fmla="*/ 408609 h 1214783"/>
                    <a:gd name="connsiteX62" fmla="*/ 114932 w 301107"/>
                    <a:gd name="connsiteY62" fmla="*/ 415235 h 1214783"/>
                    <a:gd name="connsiteX63" fmla="*/ 97262 w 301107"/>
                    <a:gd name="connsiteY63" fmla="*/ 432904 h 1214783"/>
                    <a:gd name="connsiteX64" fmla="*/ 46462 w 301107"/>
                    <a:gd name="connsiteY64" fmla="*/ 439530 h 1214783"/>
                    <a:gd name="connsiteX65" fmla="*/ 26584 w 301107"/>
                    <a:gd name="connsiteY65" fmla="*/ 446156 h 1214783"/>
                    <a:gd name="connsiteX66" fmla="*/ 11123 w 301107"/>
                    <a:gd name="connsiteY66" fmla="*/ 452783 h 1214783"/>
                    <a:gd name="connsiteX67" fmla="*/ 6705 w 301107"/>
                    <a:gd name="connsiteY67" fmla="*/ 457200 h 1214783"/>
                    <a:gd name="connsiteX68" fmla="*/ 4497 w 301107"/>
                    <a:gd name="connsiteY68" fmla="*/ 466035 h 1214783"/>
                    <a:gd name="connsiteX69" fmla="*/ 17749 w 301107"/>
                    <a:gd name="connsiteY69" fmla="*/ 470452 h 1214783"/>
                    <a:gd name="connsiteX70" fmla="*/ 35419 w 301107"/>
                    <a:gd name="connsiteY70" fmla="*/ 468243 h 1214783"/>
                    <a:gd name="connsiteX71" fmla="*/ 68549 w 301107"/>
                    <a:gd name="connsiteY71" fmla="*/ 463826 h 1214783"/>
                    <a:gd name="connsiteX72" fmla="*/ 75175 w 301107"/>
                    <a:gd name="connsiteY72" fmla="*/ 459409 h 1214783"/>
                    <a:gd name="connsiteX73" fmla="*/ 84010 w 301107"/>
                    <a:gd name="connsiteY73" fmla="*/ 479287 h 1214783"/>
                    <a:gd name="connsiteX74" fmla="*/ 112723 w 301107"/>
                    <a:gd name="connsiteY74" fmla="*/ 499165 h 1214783"/>
                    <a:gd name="connsiteX75" fmla="*/ 119349 w 301107"/>
                    <a:gd name="connsiteY75" fmla="*/ 503583 h 1214783"/>
                    <a:gd name="connsiteX76" fmla="*/ 139227 w 301107"/>
                    <a:gd name="connsiteY76" fmla="*/ 501374 h 1214783"/>
                    <a:gd name="connsiteX77" fmla="*/ 132601 w 301107"/>
                    <a:gd name="connsiteY77" fmla="*/ 499165 h 1214783"/>
                    <a:gd name="connsiteX78" fmla="*/ 128184 w 301107"/>
                    <a:gd name="connsiteY78" fmla="*/ 503583 h 1214783"/>
                    <a:gd name="connsiteX79" fmla="*/ 121558 w 301107"/>
                    <a:gd name="connsiteY79" fmla="*/ 505791 h 1214783"/>
                    <a:gd name="connsiteX80" fmla="*/ 119349 w 301107"/>
                    <a:gd name="connsiteY80" fmla="*/ 512417 h 1214783"/>
                    <a:gd name="connsiteX81" fmla="*/ 103888 w 301107"/>
                    <a:gd name="connsiteY81" fmla="*/ 523461 h 1214783"/>
                    <a:gd name="connsiteX82" fmla="*/ 99471 w 301107"/>
                    <a:gd name="connsiteY82" fmla="*/ 530087 h 1214783"/>
                    <a:gd name="connsiteX83" fmla="*/ 92845 w 301107"/>
                    <a:gd name="connsiteY83" fmla="*/ 534504 h 1214783"/>
                    <a:gd name="connsiteX84" fmla="*/ 88427 w 301107"/>
                    <a:gd name="connsiteY84" fmla="*/ 543339 h 1214783"/>
                    <a:gd name="connsiteX85" fmla="*/ 75175 w 301107"/>
                    <a:gd name="connsiteY85" fmla="*/ 549965 h 1214783"/>
                    <a:gd name="connsiteX86" fmla="*/ 64132 w 301107"/>
                    <a:gd name="connsiteY86" fmla="*/ 556591 h 1214783"/>
                    <a:gd name="connsiteX87" fmla="*/ 57505 w 301107"/>
                    <a:gd name="connsiteY87" fmla="*/ 558800 h 1214783"/>
                    <a:gd name="connsiteX88" fmla="*/ 50879 w 301107"/>
                    <a:gd name="connsiteY88" fmla="*/ 563217 h 1214783"/>
                    <a:gd name="connsiteX89" fmla="*/ 37627 w 301107"/>
                    <a:gd name="connsiteY89" fmla="*/ 569843 h 1214783"/>
                    <a:gd name="connsiteX90" fmla="*/ 33210 w 301107"/>
                    <a:gd name="connsiteY90" fmla="*/ 574261 h 1214783"/>
                    <a:gd name="connsiteX91" fmla="*/ 15540 w 301107"/>
                    <a:gd name="connsiteY91" fmla="*/ 587513 h 1214783"/>
                    <a:gd name="connsiteX92" fmla="*/ 24375 w 301107"/>
                    <a:gd name="connsiteY92" fmla="*/ 591930 h 1214783"/>
                    <a:gd name="connsiteX93" fmla="*/ 31001 w 301107"/>
                    <a:gd name="connsiteY93" fmla="*/ 594139 h 1214783"/>
                    <a:gd name="connsiteX94" fmla="*/ 46462 w 301107"/>
                    <a:gd name="connsiteY94" fmla="*/ 602974 h 1214783"/>
                    <a:gd name="connsiteX95" fmla="*/ 81801 w 301107"/>
                    <a:gd name="connsiteY95" fmla="*/ 607391 h 1214783"/>
                    <a:gd name="connsiteX96" fmla="*/ 123766 w 301107"/>
                    <a:gd name="connsiteY96" fmla="*/ 614017 h 1214783"/>
                    <a:gd name="connsiteX97" fmla="*/ 112723 w 301107"/>
                    <a:gd name="connsiteY97" fmla="*/ 620643 h 1214783"/>
                    <a:gd name="connsiteX98" fmla="*/ 95053 w 301107"/>
                    <a:gd name="connsiteY98" fmla="*/ 629478 h 1214783"/>
                    <a:gd name="connsiteX99" fmla="*/ 81801 w 301107"/>
                    <a:gd name="connsiteY99" fmla="*/ 636104 h 1214783"/>
                    <a:gd name="connsiteX100" fmla="*/ 61923 w 301107"/>
                    <a:gd name="connsiteY100" fmla="*/ 649356 h 1214783"/>
                    <a:gd name="connsiteX101" fmla="*/ 48671 w 301107"/>
                    <a:gd name="connsiteY101" fmla="*/ 653774 h 1214783"/>
                    <a:gd name="connsiteX102" fmla="*/ 44253 w 301107"/>
                    <a:gd name="connsiteY102" fmla="*/ 658191 h 1214783"/>
                    <a:gd name="connsiteX103" fmla="*/ 28792 w 301107"/>
                    <a:gd name="connsiteY103" fmla="*/ 662609 h 1214783"/>
                    <a:gd name="connsiteX104" fmla="*/ 22166 w 301107"/>
                    <a:gd name="connsiteY104" fmla="*/ 667026 h 1214783"/>
                    <a:gd name="connsiteX105" fmla="*/ 8914 w 301107"/>
                    <a:gd name="connsiteY105" fmla="*/ 671443 h 1214783"/>
                    <a:gd name="connsiteX106" fmla="*/ 11123 w 301107"/>
                    <a:gd name="connsiteY106" fmla="*/ 680278 h 1214783"/>
                    <a:gd name="connsiteX107" fmla="*/ 17749 w 301107"/>
                    <a:gd name="connsiteY107" fmla="*/ 678070 h 1214783"/>
                    <a:gd name="connsiteX108" fmla="*/ 42045 w 301107"/>
                    <a:gd name="connsiteY108" fmla="*/ 673652 h 1214783"/>
                    <a:gd name="connsiteX109" fmla="*/ 79592 w 301107"/>
                    <a:gd name="connsiteY109" fmla="*/ 669235 h 1214783"/>
                    <a:gd name="connsiteX110" fmla="*/ 92845 w 301107"/>
                    <a:gd name="connsiteY110" fmla="*/ 664817 h 1214783"/>
                    <a:gd name="connsiteX111" fmla="*/ 156897 w 301107"/>
                    <a:gd name="connsiteY111" fmla="*/ 667026 h 1214783"/>
                    <a:gd name="connsiteX112" fmla="*/ 152479 w 301107"/>
                    <a:gd name="connsiteY112" fmla="*/ 675861 h 1214783"/>
                    <a:gd name="connsiteX113" fmla="*/ 141436 w 301107"/>
                    <a:gd name="connsiteY113" fmla="*/ 686904 h 1214783"/>
                    <a:gd name="connsiteX114" fmla="*/ 132601 w 301107"/>
                    <a:gd name="connsiteY114" fmla="*/ 706783 h 1214783"/>
                    <a:gd name="connsiteX115" fmla="*/ 123766 w 301107"/>
                    <a:gd name="connsiteY115" fmla="*/ 711200 h 1214783"/>
                    <a:gd name="connsiteX116" fmla="*/ 108305 w 301107"/>
                    <a:gd name="connsiteY116" fmla="*/ 722243 h 1214783"/>
                    <a:gd name="connsiteX117" fmla="*/ 92845 w 301107"/>
                    <a:gd name="connsiteY117" fmla="*/ 726661 h 1214783"/>
                    <a:gd name="connsiteX118" fmla="*/ 86219 w 301107"/>
                    <a:gd name="connsiteY118" fmla="*/ 731078 h 1214783"/>
                    <a:gd name="connsiteX119" fmla="*/ 81801 w 301107"/>
                    <a:gd name="connsiteY119" fmla="*/ 735496 h 1214783"/>
                    <a:gd name="connsiteX120" fmla="*/ 75175 w 301107"/>
                    <a:gd name="connsiteY120" fmla="*/ 737704 h 1214783"/>
                    <a:gd name="connsiteX121" fmla="*/ 64132 w 301107"/>
                    <a:gd name="connsiteY121" fmla="*/ 746539 h 1214783"/>
                    <a:gd name="connsiteX122" fmla="*/ 59714 w 301107"/>
                    <a:gd name="connsiteY122" fmla="*/ 750956 h 1214783"/>
                    <a:gd name="connsiteX123" fmla="*/ 37627 w 301107"/>
                    <a:gd name="connsiteY123" fmla="*/ 764209 h 1214783"/>
                    <a:gd name="connsiteX124" fmla="*/ 28792 w 301107"/>
                    <a:gd name="connsiteY124" fmla="*/ 766417 h 1214783"/>
                    <a:gd name="connsiteX125" fmla="*/ 22166 w 301107"/>
                    <a:gd name="connsiteY125" fmla="*/ 770835 h 1214783"/>
                    <a:gd name="connsiteX126" fmla="*/ 15540 w 301107"/>
                    <a:gd name="connsiteY126" fmla="*/ 773043 h 1214783"/>
                    <a:gd name="connsiteX127" fmla="*/ 4497 w 301107"/>
                    <a:gd name="connsiteY127" fmla="*/ 779670 h 1214783"/>
                    <a:gd name="connsiteX128" fmla="*/ 79 w 301107"/>
                    <a:gd name="connsiteY128" fmla="*/ 784087 h 1214783"/>
                    <a:gd name="connsiteX129" fmla="*/ 6705 w 301107"/>
                    <a:gd name="connsiteY129" fmla="*/ 786296 h 1214783"/>
                    <a:gd name="connsiteX130" fmla="*/ 19958 w 301107"/>
                    <a:gd name="connsiteY130" fmla="*/ 784087 h 1214783"/>
                    <a:gd name="connsiteX131" fmla="*/ 26584 w 301107"/>
                    <a:gd name="connsiteY131" fmla="*/ 781878 h 1214783"/>
                    <a:gd name="connsiteX132" fmla="*/ 33210 w 301107"/>
                    <a:gd name="connsiteY132" fmla="*/ 777461 h 1214783"/>
                    <a:gd name="connsiteX133" fmla="*/ 44253 w 301107"/>
                    <a:gd name="connsiteY133" fmla="*/ 775252 h 1214783"/>
                    <a:gd name="connsiteX134" fmla="*/ 53088 w 301107"/>
                    <a:gd name="connsiteY134" fmla="*/ 773043 h 1214783"/>
                    <a:gd name="connsiteX135" fmla="*/ 59714 w 301107"/>
                    <a:gd name="connsiteY135" fmla="*/ 768626 h 1214783"/>
                    <a:gd name="connsiteX136" fmla="*/ 99471 w 301107"/>
                    <a:gd name="connsiteY136" fmla="*/ 817217 h 1214783"/>
                    <a:gd name="connsiteX137" fmla="*/ 101679 w 301107"/>
                    <a:gd name="connsiteY137" fmla="*/ 823843 h 1214783"/>
                    <a:gd name="connsiteX138" fmla="*/ 97262 w 301107"/>
                    <a:gd name="connsiteY138" fmla="*/ 837096 h 1214783"/>
                    <a:gd name="connsiteX139" fmla="*/ 90636 w 301107"/>
                    <a:gd name="connsiteY139" fmla="*/ 839304 h 1214783"/>
                    <a:gd name="connsiteX140" fmla="*/ 81801 w 301107"/>
                    <a:gd name="connsiteY140" fmla="*/ 841513 h 1214783"/>
                    <a:gd name="connsiteX141" fmla="*/ 68549 w 301107"/>
                    <a:gd name="connsiteY141" fmla="*/ 845930 h 1214783"/>
                    <a:gd name="connsiteX142" fmla="*/ 61923 w 301107"/>
                    <a:gd name="connsiteY142" fmla="*/ 850348 h 1214783"/>
                    <a:gd name="connsiteX143" fmla="*/ 48671 w 301107"/>
                    <a:gd name="connsiteY143" fmla="*/ 854765 h 1214783"/>
                    <a:gd name="connsiteX144" fmla="*/ 42045 w 301107"/>
                    <a:gd name="connsiteY144" fmla="*/ 856974 h 1214783"/>
                    <a:gd name="connsiteX145" fmla="*/ 35419 w 301107"/>
                    <a:gd name="connsiteY145" fmla="*/ 861391 h 1214783"/>
                    <a:gd name="connsiteX146" fmla="*/ 22166 w 301107"/>
                    <a:gd name="connsiteY146" fmla="*/ 865809 h 1214783"/>
                    <a:gd name="connsiteX147" fmla="*/ 6705 w 301107"/>
                    <a:gd name="connsiteY147" fmla="*/ 874643 h 1214783"/>
                    <a:gd name="connsiteX148" fmla="*/ 11123 w 301107"/>
                    <a:gd name="connsiteY148" fmla="*/ 879061 h 1214783"/>
                    <a:gd name="connsiteX149" fmla="*/ 26584 w 301107"/>
                    <a:gd name="connsiteY149" fmla="*/ 874643 h 1214783"/>
                    <a:gd name="connsiteX150" fmla="*/ 88427 w 301107"/>
                    <a:gd name="connsiteY150" fmla="*/ 868017 h 1214783"/>
                    <a:gd name="connsiteX151" fmla="*/ 95053 w 301107"/>
                    <a:gd name="connsiteY151" fmla="*/ 863600 h 1214783"/>
                    <a:gd name="connsiteX152" fmla="*/ 106097 w 301107"/>
                    <a:gd name="connsiteY152" fmla="*/ 865809 h 1214783"/>
                    <a:gd name="connsiteX153" fmla="*/ 123766 w 301107"/>
                    <a:gd name="connsiteY153" fmla="*/ 868017 h 1214783"/>
                    <a:gd name="connsiteX154" fmla="*/ 130392 w 301107"/>
                    <a:gd name="connsiteY154" fmla="*/ 870226 h 1214783"/>
                    <a:gd name="connsiteX155" fmla="*/ 134810 w 301107"/>
                    <a:gd name="connsiteY155" fmla="*/ 874643 h 1214783"/>
                    <a:gd name="connsiteX156" fmla="*/ 130392 w 301107"/>
                    <a:gd name="connsiteY156" fmla="*/ 890104 h 1214783"/>
                    <a:gd name="connsiteX157" fmla="*/ 150271 w 301107"/>
                    <a:gd name="connsiteY157" fmla="*/ 896730 h 1214783"/>
                    <a:gd name="connsiteX158" fmla="*/ 152479 w 301107"/>
                    <a:gd name="connsiteY158" fmla="*/ 903356 h 1214783"/>
                    <a:gd name="connsiteX159" fmla="*/ 165732 w 301107"/>
                    <a:gd name="connsiteY159" fmla="*/ 907774 h 1214783"/>
                    <a:gd name="connsiteX160" fmla="*/ 163523 w 301107"/>
                    <a:gd name="connsiteY160" fmla="*/ 916609 h 1214783"/>
                    <a:gd name="connsiteX161" fmla="*/ 150271 w 301107"/>
                    <a:gd name="connsiteY161" fmla="*/ 921026 h 1214783"/>
                    <a:gd name="connsiteX162" fmla="*/ 156897 w 301107"/>
                    <a:gd name="connsiteY162" fmla="*/ 925443 h 1214783"/>
                    <a:gd name="connsiteX163" fmla="*/ 161314 w 301107"/>
                    <a:gd name="connsiteY163" fmla="*/ 932070 h 1214783"/>
                    <a:gd name="connsiteX164" fmla="*/ 167940 w 301107"/>
                    <a:gd name="connsiteY164" fmla="*/ 938696 h 1214783"/>
                    <a:gd name="connsiteX165" fmla="*/ 170149 w 301107"/>
                    <a:gd name="connsiteY165" fmla="*/ 945322 h 1214783"/>
                    <a:gd name="connsiteX166" fmla="*/ 156897 w 301107"/>
                    <a:gd name="connsiteY166" fmla="*/ 949739 h 1214783"/>
                    <a:gd name="connsiteX167" fmla="*/ 150271 w 301107"/>
                    <a:gd name="connsiteY167" fmla="*/ 951948 h 1214783"/>
                    <a:gd name="connsiteX168" fmla="*/ 141436 w 301107"/>
                    <a:gd name="connsiteY168" fmla="*/ 965200 h 1214783"/>
                    <a:gd name="connsiteX169" fmla="*/ 137019 w 301107"/>
                    <a:gd name="connsiteY169" fmla="*/ 971826 h 1214783"/>
                    <a:gd name="connsiteX170" fmla="*/ 141436 w 301107"/>
                    <a:gd name="connsiteY170" fmla="*/ 982870 h 1214783"/>
                    <a:gd name="connsiteX171" fmla="*/ 148062 w 301107"/>
                    <a:gd name="connsiteY171" fmla="*/ 1002748 h 1214783"/>
                    <a:gd name="connsiteX172" fmla="*/ 148062 w 301107"/>
                    <a:gd name="connsiteY172" fmla="*/ 1040296 h 1214783"/>
                    <a:gd name="connsiteX173" fmla="*/ 150271 w 301107"/>
                    <a:gd name="connsiteY173" fmla="*/ 1046922 h 1214783"/>
                    <a:gd name="connsiteX174" fmla="*/ 154688 w 301107"/>
                    <a:gd name="connsiteY174" fmla="*/ 1053548 h 1214783"/>
                    <a:gd name="connsiteX175" fmla="*/ 150271 w 301107"/>
                    <a:gd name="connsiteY175" fmla="*/ 1060174 h 1214783"/>
                    <a:gd name="connsiteX176" fmla="*/ 141436 w 301107"/>
                    <a:gd name="connsiteY176" fmla="*/ 1069009 h 1214783"/>
                    <a:gd name="connsiteX177" fmla="*/ 143645 w 301107"/>
                    <a:gd name="connsiteY177" fmla="*/ 1080052 h 1214783"/>
                    <a:gd name="connsiteX178" fmla="*/ 145853 w 301107"/>
                    <a:gd name="connsiteY178" fmla="*/ 1093304 h 1214783"/>
                    <a:gd name="connsiteX179" fmla="*/ 150271 w 301107"/>
                    <a:gd name="connsiteY179" fmla="*/ 1097722 h 1214783"/>
                    <a:gd name="connsiteX180" fmla="*/ 154688 w 301107"/>
                    <a:gd name="connsiteY180" fmla="*/ 1104348 h 1214783"/>
                    <a:gd name="connsiteX181" fmla="*/ 145853 w 301107"/>
                    <a:gd name="connsiteY181" fmla="*/ 1115391 h 1214783"/>
                    <a:gd name="connsiteX182" fmla="*/ 134810 w 301107"/>
                    <a:gd name="connsiteY182" fmla="*/ 1126435 h 1214783"/>
                    <a:gd name="connsiteX183" fmla="*/ 132601 w 301107"/>
                    <a:gd name="connsiteY183" fmla="*/ 1133061 h 1214783"/>
                    <a:gd name="connsiteX184" fmla="*/ 139227 w 301107"/>
                    <a:gd name="connsiteY184" fmla="*/ 1152939 h 1214783"/>
                    <a:gd name="connsiteX185" fmla="*/ 145853 w 301107"/>
                    <a:gd name="connsiteY185" fmla="*/ 1155148 h 1214783"/>
                    <a:gd name="connsiteX186" fmla="*/ 156897 w 301107"/>
                    <a:gd name="connsiteY186" fmla="*/ 1168400 h 1214783"/>
                    <a:gd name="connsiteX187" fmla="*/ 163523 w 301107"/>
                    <a:gd name="connsiteY187" fmla="*/ 1186070 h 1214783"/>
                    <a:gd name="connsiteX188" fmla="*/ 176775 w 301107"/>
                    <a:gd name="connsiteY188" fmla="*/ 1197113 h 1214783"/>
                    <a:gd name="connsiteX189" fmla="*/ 205488 w 301107"/>
                    <a:gd name="connsiteY189" fmla="*/ 1205948 h 1214783"/>
                    <a:gd name="connsiteX190" fmla="*/ 223158 w 301107"/>
                    <a:gd name="connsiteY190" fmla="*/ 1214783 h 1214783"/>
                    <a:gd name="connsiteX191" fmla="*/ 231992 w 301107"/>
                    <a:gd name="connsiteY191" fmla="*/ 1212574 h 1214783"/>
                    <a:gd name="connsiteX192" fmla="*/ 227575 w 301107"/>
                    <a:gd name="connsiteY192" fmla="*/ 1194904 h 1214783"/>
                    <a:gd name="connsiteX193" fmla="*/ 223158 w 301107"/>
                    <a:gd name="connsiteY193" fmla="*/ 1186070 h 1214783"/>
                    <a:gd name="connsiteX194" fmla="*/ 220949 w 301107"/>
                    <a:gd name="connsiteY194" fmla="*/ 1179443 h 1214783"/>
                    <a:gd name="connsiteX195" fmla="*/ 216532 w 301107"/>
                    <a:gd name="connsiteY195" fmla="*/ 1170609 h 1214783"/>
                    <a:gd name="connsiteX196" fmla="*/ 212114 w 301107"/>
                    <a:gd name="connsiteY196" fmla="*/ 1159565 h 1214783"/>
                    <a:gd name="connsiteX197" fmla="*/ 207697 w 301107"/>
                    <a:gd name="connsiteY197" fmla="*/ 1152939 h 1214783"/>
                    <a:gd name="connsiteX198" fmla="*/ 203279 w 301107"/>
                    <a:gd name="connsiteY198" fmla="*/ 1139687 h 1214783"/>
                    <a:gd name="connsiteX199" fmla="*/ 201071 w 301107"/>
                    <a:gd name="connsiteY199" fmla="*/ 1133061 h 1214783"/>
                    <a:gd name="connsiteX200" fmla="*/ 192236 w 301107"/>
                    <a:gd name="connsiteY200" fmla="*/ 1122017 h 1214783"/>
                    <a:gd name="connsiteX201" fmla="*/ 190027 w 301107"/>
                    <a:gd name="connsiteY201" fmla="*/ 1115391 h 1214783"/>
                    <a:gd name="connsiteX202" fmla="*/ 183401 w 301107"/>
                    <a:gd name="connsiteY202" fmla="*/ 1108765 h 1214783"/>
                    <a:gd name="connsiteX203" fmla="*/ 192236 w 301107"/>
                    <a:gd name="connsiteY203" fmla="*/ 1088887 h 1214783"/>
                    <a:gd name="connsiteX204" fmla="*/ 190027 w 301107"/>
                    <a:gd name="connsiteY204" fmla="*/ 1077843 h 1214783"/>
                    <a:gd name="connsiteX205" fmla="*/ 181192 w 301107"/>
                    <a:gd name="connsiteY205" fmla="*/ 1064591 h 1214783"/>
                    <a:gd name="connsiteX206" fmla="*/ 174566 w 301107"/>
                    <a:gd name="connsiteY206" fmla="*/ 1053548 h 1214783"/>
                    <a:gd name="connsiteX207" fmla="*/ 167940 w 301107"/>
                    <a:gd name="connsiteY207" fmla="*/ 1042504 h 1214783"/>
                    <a:gd name="connsiteX208" fmla="*/ 165732 w 301107"/>
                    <a:gd name="connsiteY208" fmla="*/ 1035878 h 1214783"/>
                    <a:gd name="connsiteX209" fmla="*/ 183401 w 301107"/>
                    <a:gd name="connsiteY209" fmla="*/ 1033670 h 1214783"/>
                    <a:gd name="connsiteX210" fmla="*/ 190027 w 301107"/>
                    <a:gd name="connsiteY210" fmla="*/ 1031461 h 1214783"/>
                    <a:gd name="connsiteX211" fmla="*/ 178984 w 301107"/>
                    <a:gd name="connsiteY211" fmla="*/ 1018209 h 1214783"/>
                    <a:gd name="connsiteX212" fmla="*/ 174566 w 301107"/>
                    <a:gd name="connsiteY212" fmla="*/ 1000539 h 1214783"/>
                    <a:gd name="connsiteX213" fmla="*/ 172358 w 301107"/>
                    <a:gd name="connsiteY213" fmla="*/ 993913 h 1214783"/>
                    <a:gd name="connsiteX214" fmla="*/ 181192 w 301107"/>
                    <a:gd name="connsiteY214" fmla="*/ 971826 h 1214783"/>
                    <a:gd name="connsiteX215" fmla="*/ 187819 w 301107"/>
                    <a:gd name="connsiteY215" fmla="*/ 969617 h 1214783"/>
                    <a:gd name="connsiteX216" fmla="*/ 190027 w 301107"/>
                    <a:gd name="connsiteY216" fmla="*/ 958574 h 1214783"/>
                    <a:gd name="connsiteX217" fmla="*/ 194445 w 301107"/>
                    <a:gd name="connsiteY217" fmla="*/ 954156 h 1214783"/>
                    <a:gd name="connsiteX218" fmla="*/ 205488 w 301107"/>
                    <a:gd name="connsiteY218" fmla="*/ 945322 h 1214783"/>
                    <a:gd name="connsiteX219" fmla="*/ 218740 w 301107"/>
                    <a:gd name="connsiteY219" fmla="*/ 929861 h 1214783"/>
                    <a:gd name="connsiteX220" fmla="*/ 220949 w 301107"/>
                    <a:gd name="connsiteY220" fmla="*/ 921026 h 1214783"/>
                    <a:gd name="connsiteX221" fmla="*/ 209905 w 301107"/>
                    <a:gd name="connsiteY221" fmla="*/ 901148 h 1214783"/>
                    <a:gd name="connsiteX222" fmla="*/ 207697 w 301107"/>
                    <a:gd name="connsiteY222" fmla="*/ 890104 h 1214783"/>
                    <a:gd name="connsiteX223" fmla="*/ 203279 w 301107"/>
                    <a:gd name="connsiteY223" fmla="*/ 885687 h 1214783"/>
                    <a:gd name="connsiteX224" fmla="*/ 192236 w 301107"/>
                    <a:gd name="connsiteY224" fmla="*/ 876852 h 1214783"/>
                    <a:gd name="connsiteX225" fmla="*/ 187819 w 301107"/>
                    <a:gd name="connsiteY225" fmla="*/ 870226 h 1214783"/>
                    <a:gd name="connsiteX226" fmla="*/ 176775 w 301107"/>
                    <a:gd name="connsiteY226" fmla="*/ 850348 h 1214783"/>
                    <a:gd name="connsiteX227" fmla="*/ 172358 w 301107"/>
                    <a:gd name="connsiteY227" fmla="*/ 845930 h 1214783"/>
                    <a:gd name="connsiteX228" fmla="*/ 176775 w 301107"/>
                    <a:gd name="connsiteY228" fmla="*/ 828261 h 1214783"/>
                    <a:gd name="connsiteX229" fmla="*/ 183401 w 301107"/>
                    <a:gd name="connsiteY229" fmla="*/ 830470 h 1214783"/>
                    <a:gd name="connsiteX230" fmla="*/ 205488 w 301107"/>
                    <a:gd name="connsiteY230" fmla="*/ 823843 h 1214783"/>
                    <a:gd name="connsiteX231" fmla="*/ 207697 w 301107"/>
                    <a:gd name="connsiteY231" fmla="*/ 815009 h 1214783"/>
                    <a:gd name="connsiteX232" fmla="*/ 205488 w 301107"/>
                    <a:gd name="connsiteY232" fmla="*/ 795130 h 1214783"/>
                    <a:gd name="connsiteX233" fmla="*/ 198862 w 301107"/>
                    <a:gd name="connsiteY233" fmla="*/ 775252 h 1214783"/>
                    <a:gd name="connsiteX234" fmla="*/ 194445 w 301107"/>
                    <a:gd name="connsiteY234" fmla="*/ 768626 h 1214783"/>
                    <a:gd name="connsiteX235" fmla="*/ 192236 w 301107"/>
                    <a:gd name="connsiteY235" fmla="*/ 746539 h 1214783"/>
                    <a:gd name="connsiteX236" fmla="*/ 190027 w 301107"/>
                    <a:gd name="connsiteY236" fmla="*/ 739913 h 1214783"/>
                    <a:gd name="connsiteX237" fmla="*/ 187819 w 301107"/>
                    <a:gd name="connsiteY237" fmla="*/ 728870 h 1214783"/>
                    <a:gd name="connsiteX238" fmla="*/ 185610 w 301107"/>
                    <a:gd name="connsiteY238" fmla="*/ 722243 h 1214783"/>
                    <a:gd name="connsiteX239" fmla="*/ 192236 w 301107"/>
                    <a:gd name="connsiteY239" fmla="*/ 724452 h 1214783"/>
                    <a:gd name="connsiteX240" fmla="*/ 207697 w 301107"/>
                    <a:gd name="connsiteY240" fmla="*/ 731078 h 1214783"/>
                    <a:gd name="connsiteX241" fmla="*/ 229784 w 301107"/>
                    <a:gd name="connsiteY241" fmla="*/ 728870 h 1214783"/>
                    <a:gd name="connsiteX242" fmla="*/ 227575 w 301107"/>
                    <a:gd name="connsiteY242" fmla="*/ 715617 h 1214783"/>
                    <a:gd name="connsiteX243" fmla="*/ 216532 w 301107"/>
                    <a:gd name="connsiteY243" fmla="*/ 702365 h 1214783"/>
                    <a:gd name="connsiteX244" fmla="*/ 212114 w 301107"/>
                    <a:gd name="connsiteY244" fmla="*/ 693530 h 1214783"/>
                    <a:gd name="connsiteX245" fmla="*/ 203279 w 301107"/>
                    <a:gd name="connsiteY245" fmla="*/ 682487 h 1214783"/>
                    <a:gd name="connsiteX246" fmla="*/ 201071 w 301107"/>
                    <a:gd name="connsiteY246" fmla="*/ 675861 h 1214783"/>
                    <a:gd name="connsiteX247" fmla="*/ 198862 w 301107"/>
                    <a:gd name="connsiteY247" fmla="*/ 667026 h 1214783"/>
                    <a:gd name="connsiteX248" fmla="*/ 194445 w 301107"/>
                    <a:gd name="connsiteY248" fmla="*/ 658191 h 1214783"/>
                    <a:gd name="connsiteX249" fmla="*/ 190027 w 301107"/>
                    <a:gd name="connsiteY249" fmla="*/ 644939 h 1214783"/>
                    <a:gd name="connsiteX250" fmla="*/ 192236 w 301107"/>
                    <a:gd name="connsiteY250" fmla="*/ 636104 h 1214783"/>
                    <a:gd name="connsiteX251" fmla="*/ 223158 w 301107"/>
                    <a:gd name="connsiteY251" fmla="*/ 627270 h 1214783"/>
                    <a:gd name="connsiteX252" fmla="*/ 218740 w 301107"/>
                    <a:gd name="connsiteY252" fmla="*/ 622852 h 1214783"/>
                    <a:gd name="connsiteX253" fmla="*/ 209905 w 301107"/>
                    <a:gd name="connsiteY253" fmla="*/ 609600 h 1214783"/>
                    <a:gd name="connsiteX254" fmla="*/ 203279 w 301107"/>
                    <a:gd name="connsiteY254" fmla="*/ 598556 h 1214783"/>
                    <a:gd name="connsiteX255" fmla="*/ 201071 w 301107"/>
                    <a:gd name="connsiteY255" fmla="*/ 591930 h 1214783"/>
                    <a:gd name="connsiteX256" fmla="*/ 198862 w 301107"/>
                    <a:gd name="connsiteY256" fmla="*/ 576470 h 1214783"/>
                    <a:gd name="connsiteX257" fmla="*/ 203279 w 301107"/>
                    <a:gd name="connsiteY257" fmla="*/ 558800 h 1214783"/>
                    <a:gd name="connsiteX258" fmla="*/ 207697 w 301107"/>
                    <a:gd name="connsiteY258" fmla="*/ 554383 h 1214783"/>
                    <a:gd name="connsiteX259" fmla="*/ 229784 w 301107"/>
                    <a:gd name="connsiteY259" fmla="*/ 552174 h 1214783"/>
                    <a:gd name="connsiteX260" fmla="*/ 227575 w 301107"/>
                    <a:gd name="connsiteY260" fmla="*/ 538922 h 1214783"/>
                    <a:gd name="connsiteX261" fmla="*/ 223158 w 301107"/>
                    <a:gd name="connsiteY261" fmla="*/ 530087 h 1214783"/>
                    <a:gd name="connsiteX262" fmla="*/ 220949 w 301107"/>
                    <a:gd name="connsiteY262" fmla="*/ 494748 h 1214783"/>
                    <a:gd name="connsiteX263" fmla="*/ 223158 w 301107"/>
                    <a:gd name="connsiteY263" fmla="*/ 470452 h 1214783"/>
                    <a:gd name="connsiteX264" fmla="*/ 238619 w 301107"/>
                    <a:gd name="connsiteY264" fmla="*/ 472661 h 1214783"/>
                    <a:gd name="connsiteX265" fmla="*/ 265123 w 301107"/>
                    <a:gd name="connsiteY265" fmla="*/ 470452 h 1214783"/>
                    <a:gd name="connsiteX266" fmla="*/ 265123 w 301107"/>
                    <a:gd name="connsiteY266" fmla="*/ 457200 h 1214783"/>
                    <a:gd name="connsiteX267" fmla="*/ 251871 w 301107"/>
                    <a:gd name="connsiteY267" fmla="*/ 452783 h 1214783"/>
                    <a:gd name="connsiteX268" fmla="*/ 247453 w 301107"/>
                    <a:gd name="connsiteY268" fmla="*/ 448365 h 1214783"/>
                    <a:gd name="connsiteX269" fmla="*/ 243036 w 301107"/>
                    <a:gd name="connsiteY269" fmla="*/ 435113 h 1214783"/>
                    <a:gd name="connsiteX270" fmla="*/ 240827 w 301107"/>
                    <a:gd name="connsiteY270" fmla="*/ 428487 h 1214783"/>
                    <a:gd name="connsiteX271" fmla="*/ 236410 w 301107"/>
                    <a:gd name="connsiteY271" fmla="*/ 421861 h 1214783"/>
                    <a:gd name="connsiteX272" fmla="*/ 229784 w 301107"/>
                    <a:gd name="connsiteY272" fmla="*/ 404191 h 1214783"/>
                    <a:gd name="connsiteX273" fmla="*/ 223158 w 301107"/>
                    <a:gd name="connsiteY273" fmla="*/ 397565 h 1214783"/>
                    <a:gd name="connsiteX274" fmla="*/ 220949 w 301107"/>
                    <a:gd name="connsiteY274" fmla="*/ 390939 h 1214783"/>
                    <a:gd name="connsiteX275" fmla="*/ 231992 w 301107"/>
                    <a:gd name="connsiteY275" fmla="*/ 386522 h 1214783"/>
                    <a:gd name="connsiteX276" fmla="*/ 269540 w 301107"/>
                    <a:gd name="connsiteY276" fmla="*/ 384313 h 1214783"/>
                    <a:gd name="connsiteX277" fmla="*/ 256288 w 301107"/>
                    <a:gd name="connsiteY277" fmla="*/ 373270 h 1214783"/>
                    <a:gd name="connsiteX278" fmla="*/ 249662 w 301107"/>
                    <a:gd name="connsiteY278" fmla="*/ 371061 h 1214783"/>
                    <a:gd name="connsiteX279" fmla="*/ 238619 w 301107"/>
                    <a:gd name="connsiteY279" fmla="*/ 360017 h 1214783"/>
                    <a:gd name="connsiteX280" fmla="*/ 225366 w 301107"/>
                    <a:gd name="connsiteY280" fmla="*/ 337930 h 1214783"/>
                    <a:gd name="connsiteX281" fmla="*/ 223158 w 301107"/>
                    <a:gd name="connsiteY281" fmla="*/ 318052 h 1214783"/>
                    <a:gd name="connsiteX282" fmla="*/ 262914 w 301107"/>
                    <a:gd name="connsiteY282" fmla="*/ 307009 h 1214783"/>
                    <a:gd name="connsiteX283" fmla="*/ 265123 w 301107"/>
                    <a:gd name="connsiteY283" fmla="*/ 300383 h 1214783"/>
                    <a:gd name="connsiteX284" fmla="*/ 258497 w 301107"/>
                    <a:gd name="connsiteY284" fmla="*/ 287130 h 1214783"/>
                    <a:gd name="connsiteX285" fmla="*/ 251871 w 301107"/>
                    <a:gd name="connsiteY285" fmla="*/ 284922 h 1214783"/>
                    <a:gd name="connsiteX286" fmla="*/ 238619 w 301107"/>
                    <a:gd name="connsiteY286" fmla="*/ 271670 h 1214783"/>
                    <a:gd name="connsiteX287" fmla="*/ 229784 w 301107"/>
                    <a:gd name="connsiteY287" fmla="*/ 258417 h 1214783"/>
                    <a:gd name="connsiteX288" fmla="*/ 231992 w 301107"/>
                    <a:gd name="connsiteY288" fmla="*/ 234122 h 1214783"/>
                    <a:gd name="connsiteX289" fmla="*/ 234201 w 301107"/>
                    <a:gd name="connsiteY289" fmla="*/ 227496 h 1214783"/>
                    <a:gd name="connsiteX290" fmla="*/ 236410 w 301107"/>
                    <a:gd name="connsiteY290" fmla="*/ 218661 h 1214783"/>
                    <a:gd name="connsiteX291" fmla="*/ 240827 w 301107"/>
                    <a:gd name="connsiteY291" fmla="*/ 176696 h 1214783"/>
                    <a:gd name="connsiteX292" fmla="*/ 278375 w 301107"/>
                    <a:gd name="connsiteY292" fmla="*/ 178904 h 1214783"/>
                    <a:gd name="connsiteX293" fmla="*/ 298253 w 301107"/>
                    <a:gd name="connsiteY293" fmla="*/ 183322 h 1214783"/>
                    <a:gd name="connsiteX294" fmla="*/ 300462 w 301107"/>
                    <a:gd name="connsiteY294" fmla="*/ 189948 h 1214783"/>
                    <a:gd name="connsiteX295" fmla="*/ 293836 w 301107"/>
                    <a:gd name="connsiteY295" fmla="*/ 181113 h 1214783"/>
                    <a:gd name="connsiteX296" fmla="*/ 287210 w 301107"/>
                    <a:gd name="connsiteY296" fmla="*/ 176696 h 1214783"/>
                    <a:gd name="connsiteX297" fmla="*/ 276166 w 301107"/>
                    <a:gd name="connsiteY297" fmla="*/ 167861 h 1214783"/>
                    <a:gd name="connsiteX298" fmla="*/ 269540 w 301107"/>
                    <a:gd name="connsiteY298" fmla="*/ 156817 h 1214783"/>
                    <a:gd name="connsiteX299" fmla="*/ 267332 w 301107"/>
                    <a:gd name="connsiteY299" fmla="*/ 150191 h 1214783"/>
                    <a:gd name="connsiteX300" fmla="*/ 260705 w 301107"/>
                    <a:gd name="connsiteY300" fmla="*/ 134730 h 1214783"/>
                    <a:gd name="connsiteX301" fmla="*/ 258497 w 301107"/>
                    <a:gd name="connsiteY301" fmla="*/ 123687 h 1214783"/>
                    <a:gd name="connsiteX302" fmla="*/ 251871 w 301107"/>
                    <a:gd name="connsiteY302" fmla="*/ 101600 h 1214783"/>
                    <a:gd name="connsiteX303" fmla="*/ 247453 w 301107"/>
                    <a:gd name="connsiteY303" fmla="*/ 90556 h 1214783"/>
                    <a:gd name="connsiteX304" fmla="*/ 243036 w 301107"/>
                    <a:gd name="connsiteY304" fmla="*/ 83930 h 1214783"/>
                    <a:gd name="connsiteX305" fmla="*/ 240827 w 301107"/>
                    <a:gd name="connsiteY305" fmla="*/ 75096 h 1214783"/>
                    <a:gd name="connsiteX306" fmla="*/ 231992 w 301107"/>
                    <a:gd name="connsiteY306" fmla="*/ 64052 h 1214783"/>
                    <a:gd name="connsiteX307" fmla="*/ 229784 w 301107"/>
                    <a:gd name="connsiteY307" fmla="*/ 57426 h 1214783"/>
                    <a:gd name="connsiteX308" fmla="*/ 227575 w 301107"/>
                    <a:gd name="connsiteY308" fmla="*/ 48591 h 1214783"/>
                    <a:gd name="connsiteX309" fmla="*/ 223158 w 301107"/>
                    <a:gd name="connsiteY309" fmla="*/ 35339 h 1214783"/>
                    <a:gd name="connsiteX310" fmla="*/ 220949 w 301107"/>
                    <a:gd name="connsiteY310" fmla="*/ 0 h 121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Lst>
                  <a:rect l="l" t="t" r="r" b="b"/>
                  <a:pathLst>
                    <a:path w="301107" h="1214783">
                      <a:moveTo>
                        <a:pt x="220949" y="0"/>
                      </a:moveTo>
                      <a:lnTo>
                        <a:pt x="220949" y="0"/>
                      </a:lnTo>
                      <a:cubicBezTo>
                        <a:pt x="220213" y="6626"/>
                        <a:pt x="220357" y="13410"/>
                        <a:pt x="218740" y="19878"/>
                      </a:cubicBezTo>
                      <a:cubicBezTo>
                        <a:pt x="217565" y="24579"/>
                        <a:pt x="210347" y="29951"/>
                        <a:pt x="207697" y="33130"/>
                      </a:cubicBezTo>
                      <a:cubicBezTo>
                        <a:pt x="205997" y="35169"/>
                        <a:pt x="205352" y="38098"/>
                        <a:pt x="203279" y="39756"/>
                      </a:cubicBezTo>
                      <a:cubicBezTo>
                        <a:pt x="201461" y="41210"/>
                        <a:pt x="198862" y="41229"/>
                        <a:pt x="196653" y="41965"/>
                      </a:cubicBezTo>
                      <a:cubicBezTo>
                        <a:pt x="194444" y="44910"/>
                        <a:pt x="192423" y="48005"/>
                        <a:pt x="190027" y="50800"/>
                      </a:cubicBezTo>
                      <a:cubicBezTo>
                        <a:pt x="187994" y="53172"/>
                        <a:pt x="184798" y="54632"/>
                        <a:pt x="183401" y="57426"/>
                      </a:cubicBezTo>
                      <a:cubicBezTo>
                        <a:pt x="174654" y="74920"/>
                        <a:pt x="188038" y="62287"/>
                        <a:pt x="176775" y="77304"/>
                      </a:cubicBezTo>
                      <a:cubicBezTo>
                        <a:pt x="168059" y="88925"/>
                        <a:pt x="169731" y="83914"/>
                        <a:pt x="159105" y="90556"/>
                      </a:cubicBezTo>
                      <a:cubicBezTo>
                        <a:pt x="143823" y="100108"/>
                        <a:pt x="156664" y="95053"/>
                        <a:pt x="143645" y="99391"/>
                      </a:cubicBezTo>
                      <a:cubicBezTo>
                        <a:pt x="142172" y="100864"/>
                        <a:pt x="141013" y="102738"/>
                        <a:pt x="139227" y="103809"/>
                      </a:cubicBezTo>
                      <a:cubicBezTo>
                        <a:pt x="135834" y="105845"/>
                        <a:pt x="123928" y="107752"/>
                        <a:pt x="121558" y="108226"/>
                      </a:cubicBezTo>
                      <a:cubicBezTo>
                        <a:pt x="113847" y="115935"/>
                        <a:pt x="119116" y="111984"/>
                        <a:pt x="103888" y="117061"/>
                      </a:cubicBezTo>
                      <a:lnTo>
                        <a:pt x="97262" y="119270"/>
                      </a:lnTo>
                      <a:cubicBezTo>
                        <a:pt x="96526" y="121479"/>
                        <a:pt x="94596" y="123613"/>
                        <a:pt x="95053" y="125896"/>
                      </a:cubicBezTo>
                      <a:cubicBezTo>
                        <a:pt x="95461" y="127938"/>
                        <a:pt x="97395" y="130153"/>
                        <a:pt x="99471" y="130313"/>
                      </a:cubicBezTo>
                      <a:cubicBezTo>
                        <a:pt x="107579" y="130936"/>
                        <a:pt x="115655" y="128683"/>
                        <a:pt x="123766" y="128104"/>
                      </a:cubicBezTo>
                      <a:cubicBezTo>
                        <a:pt x="136272" y="127211"/>
                        <a:pt x="148798" y="126632"/>
                        <a:pt x="161314" y="125896"/>
                      </a:cubicBezTo>
                      <a:lnTo>
                        <a:pt x="174566" y="121478"/>
                      </a:lnTo>
                      <a:lnTo>
                        <a:pt x="181192" y="119270"/>
                      </a:lnTo>
                      <a:cubicBezTo>
                        <a:pt x="180399" y="127199"/>
                        <a:pt x="179331" y="154263"/>
                        <a:pt x="172358" y="161235"/>
                      </a:cubicBezTo>
                      <a:cubicBezTo>
                        <a:pt x="170885" y="162707"/>
                        <a:pt x="169803" y="164721"/>
                        <a:pt x="167940" y="165652"/>
                      </a:cubicBezTo>
                      <a:cubicBezTo>
                        <a:pt x="165225" y="167010"/>
                        <a:pt x="162050" y="167125"/>
                        <a:pt x="159105" y="167861"/>
                      </a:cubicBezTo>
                      <a:cubicBezTo>
                        <a:pt x="150511" y="180753"/>
                        <a:pt x="160115" y="169565"/>
                        <a:pt x="145853" y="176696"/>
                      </a:cubicBezTo>
                      <a:cubicBezTo>
                        <a:pt x="120448" y="189398"/>
                        <a:pt x="143151" y="181079"/>
                        <a:pt x="123766" y="192156"/>
                      </a:cubicBezTo>
                      <a:cubicBezTo>
                        <a:pt x="121745" y="193311"/>
                        <a:pt x="119349" y="193629"/>
                        <a:pt x="117140" y="194365"/>
                      </a:cubicBezTo>
                      <a:cubicBezTo>
                        <a:pt x="115668" y="195838"/>
                        <a:pt x="114586" y="197852"/>
                        <a:pt x="112723" y="198783"/>
                      </a:cubicBezTo>
                      <a:cubicBezTo>
                        <a:pt x="108561" y="200864"/>
                        <a:pt x="90217" y="202944"/>
                        <a:pt x="88427" y="203200"/>
                      </a:cubicBezTo>
                      <a:cubicBezTo>
                        <a:pt x="86218" y="204672"/>
                        <a:pt x="83874" y="205959"/>
                        <a:pt x="81801" y="207617"/>
                      </a:cubicBezTo>
                      <a:cubicBezTo>
                        <a:pt x="80175" y="208918"/>
                        <a:pt x="76229" y="210302"/>
                        <a:pt x="77384" y="212035"/>
                      </a:cubicBezTo>
                      <a:cubicBezTo>
                        <a:pt x="79068" y="214561"/>
                        <a:pt x="83274" y="213507"/>
                        <a:pt x="86219" y="214243"/>
                      </a:cubicBezTo>
                      <a:cubicBezTo>
                        <a:pt x="100207" y="213507"/>
                        <a:pt x="114221" y="213152"/>
                        <a:pt x="128184" y="212035"/>
                      </a:cubicBezTo>
                      <a:cubicBezTo>
                        <a:pt x="132648" y="211678"/>
                        <a:pt x="137596" y="207522"/>
                        <a:pt x="141436" y="209826"/>
                      </a:cubicBezTo>
                      <a:cubicBezTo>
                        <a:pt x="144039" y="211388"/>
                        <a:pt x="141012" y="216206"/>
                        <a:pt x="139227" y="218661"/>
                      </a:cubicBezTo>
                      <a:cubicBezTo>
                        <a:pt x="131067" y="229881"/>
                        <a:pt x="126488" y="232308"/>
                        <a:pt x="117140" y="238539"/>
                      </a:cubicBezTo>
                      <a:cubicBezTo>
                        <a:pt x="113521" y="249399"/>
                        <a:pt x="117251" y="241499"/>
                        <a:pt x="110514" y="249583"/>
                      </a:cubicBezTo>
                      <a:cubicBezTo>
                        <a:pt x="105054" y="256134"/>
                        <a:pt x="103911" y="259872"/>
                        <a:pt x="97262" y="265043"/>
                      </a:cubicBezTo>
                      <a:cubicBezTo>
                        <a:pt x="93071" y="268302"/>
                        <a:pt x="88257" y="270693"/>
                        <a:pt x="84010" y="273878"/>
                      </a:cubicBezTo>
                      <a:cubicBezTo>
                        <a:pt x="81065" y="276087"/>
                        <a:pt x="78393" y="278716"/>
                        <a:pt x="75175" y="280504"/>
                      </a:cubicBezTo>
                      <a:cubicBezTo>
                        <a:pt x="71709" y="282429"/>
                        <a:pt x="67613" y="283024"/>
                        <a:pt x="64132" y="284922"/>
                      </a:cubicBezTo>
                      <a:cubicBezTo>
                        <a:pt x="59471" y="287464"/>
                        <a:pt x="55627" y="291381"/>
                        <a:pt x="50879" y="293756"/>
                      </a:cubicBezTo>
                      <a:cubicBezTo>
                        <a:pt x="40183" y="299105"/>
                        <a:pt x="44373" y="295846"/>
                        <a:pt x="37627" y="302591"/>
                      </a:cubicBezTo>
                      <a:cubicBezTo>
                        <a:pt x="49520" y="305564"/>
                        <a:pt x="53485" y="307009"/>
                        <a:pt x="68549" y="307009"/>
                      </a:cubicBezTo>
                      <a:cubicBezTo>
                        <a:pt x="83292" y="307009"/>
                        <a:pt x="97998" y="305536"/>
                        <a:pt x="112723" y="304800"/>
                      </a:cubicBezTo>
                      <a:cubicBezTo>
                        <a:pt x="114932" y="304064"/>
                        <a:pt x="117110" y="303231"/>
                        <a:pt x="119349" y="302591"/>
                      </a:cubicBezTo>
                      <a:cubicBezTo>
                        <a:pt x="122268" y="301757"/>
                        <a:pt x="125469" y="301741"/>
                        <a:pt x="128184" y="300383"/>
                      </a:cubicBezTo>
                      <a:cubicBezTo>
                        <a:pt x="142854" y="293048"/>
                        <a:pt x="121003" y="298044"/>
                        <a:pt x="139227" y="293756"/>
                      </a:cubicBezTo>
                      <a:cubicBezTo>
                        <a:pt x="149488" y="291342"/>
                        <a:pt x="170149" y="287130"/>
                        <a:pt x="170149" y="287130"/>
                      </a:cubicBezTo>
                      <a:cubicBezTo>
                        <a:pt x="171621" y="288603"/>
                        <a:pt x="175224" y="289572"/>
                        <a:pt x="174566" y="291548"/>
                      </a:cubicBezTo>
                      <a:cubicBezTo>
                        <a:pt x="173249" y="295499"/>
                        <a:pt x="168442" y="297221"/>
                        <a:pt x="165732" y="300383"/>
                      </a:cubicBezTo>
                      <a:cubicBezTo>
                        <a:pt x="157741" y="309706"/>
                        <a:pt x="165834" y="305503"/>
                        <a:pt x="154688" y="309217"/>
                      </a:cubicBezTo>
                      <a:lnTo>
                        <a:pt x="141436" y="322470"/>
                      </a:lnTo>
                      <a:lnTo>
                        <a:pt x="134810" y="329096"/>
                      </a:lnTo>
                      <a:cubicBezTo>
                        <a:pt x="135949" y="338209"/>
                        <a:pt x="133288" y="346294"/>
                        <a:pt x="141436" y="351183"/>
                      </a:cubicBezTo>
                      <a:cubicBezTo>
                        <a:pt x="143432" y="352381"/>
                        <a:pt x="145853" y="352655"/>
                        <a:pt x="148062" y="353391"/>
                      </a:cubicBezTo>
                      <a:cubicBezTo>
                        <a:pt x="149534" y="354864"/>
                        <a:pt x="152479" y="355727"/>
                        <a:pt x="152479" y="357809"/>
                      </a:cubicBezTo>
                      <a:cubicBezTo>
                        <a:pt x="152479" y="362465"/>
                        <a:pt x="149534" y="366644"/>
                        <a:pt x="148062" y="371061"/>
                      </a:cubicBezTo>
                      <a:cubicBezTo>
                        <a:pt x="147326" y="373270"/>
                        <a:pt x="147144" y="375750"/>
                        <a:pt x="145853" y="377687"/>
                      </a:cubicBezTo>
                      <a:cubicBezTo>
                        <a:pt x="144381" y="379896"/>
                        <a:pt x="143313" y="382436"/>
                        <a:pt x="141436" y="384313"/>
                      </a:cubicBezTo>
                      <a:cubicBezTo>
                        <a:pt x="129955" y="395794"/>
                        <a:pt x="139137" y="382217"/>
                        <a:pt x="130392" y="393148"/>
                      </a:cubicBezTo>
                      <a:cubicBezTo>
                        <a:pt x="116484" y="410534"/>
                        <a:pt x="136670" y="387452"/>
                        <a:pt x="121558" y="408609"/>
                      </a:cubicBezTo>
                      <a:cubicBezTo>
                        <a:pt x="119743" y="411151"/>
                        <a:pt x="116850" y="412769"/>
                        <a:pt x="114932" y="415235"/>
                      </a:cubicBezTo>
                      <a:cubicBezTo>
                        <a:pt x="101363" y="432680"/>
                        <a:pt x="112649" y="425212"/>
                        <a:pt x="97262" y="432904"/>
                      </a:cubicBezTo>
                      <a:cubicBezTo>
                        <a:pt x="81257" y="448913"/>
                        <a:pt x="99717" y="432430"/>
                        <a:pt x="46462" y="439530"/>
                      </a:cubicBezTo>
                      <a:cubicBezTo>
                        <a:pt x="39539" y="440453"/>
                        <a:pt x="33210" y="443947"/>
                        <a:pt x="26584" y="446156"/>
                      </a:cubicBezTo>
                      <a:cubicBezTo>
                        <a:pt x="20694" y="448120"/>
                        <a:pt x="16582" y="449144"/>
                        <a:pt x="11123" y="452783"/>
                      </a:cubicBezTo>
                      <a:cubicBezTo>
                        <a:pt x="9390" y="453938"/>
                        <a:pt x="8178" y="455728"/>
                        <a:pt x="6705" y="457200"/>
                      </a:cubicBezTo>
                      <a:cubicBezTo>
                        <a:pt x="5969" y="460145"/>
                        <a:pt x="2554" y="463703"/>
                        <a:pt x="4497" y="466035"/>
                      </a:cubicBezTo>
                      <a:cubicBezTo>
                        <a:pt x="7478" y="469612"/>
                        <a:pt x="17749" y="470452"/>
                        <a:pt x="17749" y="470452"/>
                      </a:cubicBezTo>
                      <a:lnTo>
                        <a:pt x="35419" y="468243"/>
                      </a:lnTo>
                      <a:cubicBezTo>
                        <a:pt x="65449" y="465082"/>
                        <a:pt x="50813" y="468261"/>
                        <a:pt x="68549" y="463826"/>
                      </a:cubicBezTo>
                      <a:cubicBezTo>
                        <a:pt x="70758" y="462354"/>
                        <a:pt x="72801" y="460596"/>
                        <a:pt x="75175" y="459409"/>
                      </a:cubicBezTo>
                      <a:cubicBezTo>
                        <a:pt x="90684" y="451655"/>
                        <a:pt x="75647" y="465070"/>
                        <a:pt x="84010" y="479287"/>
                      </a:cubicBezTo>
                      <a:cubicBezTo>
                        <a:pt x="90759" y="490761"/>
                        <a:pt x="102549" y="493351"/>
                        <a:pt x="112723" y="499165"/>
                      </a:cubicBezTo>
                      <a:cubicBezTo>
                        <a:pt x="115028" y="500482"/>
                        <a:pt x="117140" y="502110"/>
                        <a:pt x="119349" y="503583"/>
                      </a:cubicBezTo>
                      <a:cubicBezTo>
                        <a:pt x="125975" y="502847"/>
                        <a:pt x="132902" y="503483"/>
                        <a:pt x="139227" y="501374"/>
                      </a:cubicBezTo>
                      <a:cubicBezTo>
                        <a:pt x="141436" y="500638"/>
                        <a:pt x="134884" y="498708"/>
                        <a:pt x="132601" y="499165"/>
                      </a:cubicBezTo>
                      <a:cubicBezTo>
                        <a:pt x="130559" y="499573"/>
                        <a:pt x="129970" y="502512"/>
                        <a:pt x="128184" y="503583"/>
                      </a:cubicBezTo>
                      <a:cubicBezTo>
                        <a:pt x="126188" y="504781"/>
                        <a:pt x="123767" y="505055"/>
                        <a:pt x="121558" y="505791"/>
                      </a:cubicBezTo>
                      <a:cubicBezTo>
                        <a:pt x="120822" y="508000"/>
                        <a:pt x="120702" y="510523"/>
                        <a:pt x="119349" y="512417"/>
                      </a:cubicBezTo>
                      <a:cubicBezTo>
                        <a:pt x="112798" y="521588"/>
                        <a:pt x="112268" y="520667"/>
                        <a:pt x="103888" y="523461"/>
                      </a:cubicBezTo>
                      <a:cubicBezTo>
                        <a:pt x="102416" y="525670"/>
                        <a:pt x="101348" y="528210"/>
                        <a:pt x="99471" y="530087"/>
                      </a:cubicBezTo>
                      <a:cubicBezTo>
                        <a:pt x="97594" y="531964"/>
                        <a:pt x="94544" y="532465"/>
                        <a:pt x="92845" y="534504"/>
                      </a:cubicBezTo>
                      <a:cubicBezTo>
                        <a:pt x="90737" y="537033"/>
                        <a:pt x="90535" y="540810"/>
                        <a:pt x="88427" y="543339"/>
                      </a:cubicBezTo>
                      <a:cubicBezTo>
                        <a:pt x="83907" y="548763"/>
                        <a:pt x="80773" y="547166"/>
                        <a:pt x="75175" y="549965"/>
                      </a:cubicBezTo>
                      <a:cubicBezTo>
                        <a:pt x="71335" y="551885"/>
                        <a:pt x="67972" y="554671"/>
                        <a:pt x="64132" y="556591"/>
                      </a:cubicBezTo>
                      <a:cubicBezTo>
                        <a:pt x="62049" y="557632"/>
                        <a:pt x="59588" y="557759"/>
                        <a:pt x="57505" y="558800"/>
                      </a:cubicBezTo>
                      <a:cubicBezTo>
                        <a:pt x="55131" y="559987"/>
                        <a:pt x="53253" y="562030"/>
                        <a:pt x="50879" y="563217"/>
                      </a:cubicBezTo>
                      <a:cubicBezTo>
                        <a:pt x="39997" y="568658"/>
                        <a:pt x="48171" y="561407"/>
                        <a:pt x="37627" y="569843"/>
                      </a:cubicBezTo>
                      <a:cubicBezTo>
                        <a:pt x="36001" y="571144"/>
                        <a:pt x="34876" y="573011"/>
                        <a:pt x="33210" y="574261"/>
                      </a:cubicBezTo>
                      <a:cubicBezTo>
                        <a:pt x="13222" y="589254"/>
                        <a:pt x="25675" y="577380"/>
                        <a:pt x="15540" y="587513"/>
                      </a:cubicBezTo>
                      <a:cubicBezTo>
                        <a:pt x="18485" y="588985"/>
                        <a:pt x="21349" y="590633"/>
                        <a:pt x="24375" y="591930"/>
                      </a:cubicBezTo>
                      <a:cubicBezTo>
                        <a:pt x="26515" y="592847"/>
                        <a:pt x="28919" y="593098"/>
                        <a:pt x="31001" y="594139"/>
                      </a:cubicBezTo>
                      <a:cubicBezTo>
                        <a:pt x="43814" y="600546"/>
                        <a:pt x="30976" y="597166"/>
                        <a:pt x="46462" y="602974"/>
                      </a:cubicBezTo>
                      <a:cubicBezTo>
                        <a:pt x="56426" y="606711"/>
                        <a:pt x="74091" y="606749"/>
                        <a:pt x="81801" y="607391"/>
                      </a:cubicBezTo>
                      <a:cubicBezTo>
                        <a:pt x="107360" y="613781"/>
                        <a:pt x="93425" y="611259"/>
                        <a:pt x="123766" y="614017"/>
                      </a:cubicBezTo>
                      <a:cubicBezTo>
                        <a:pt x="115993" y="621792"/>
                        <a:pt x="123236" y="615864"/>
                        <a:pt x="112723" y="620643"/>
                      </a:cubicBezTo>
                      <a:cubicBezTo>
                        <a:pt x="106728" y="623368"/>
                        <a:pt x="100943" y="626533"/>
                        <a:pt x="95053" y="629478"/>
                      </a:cubicBezTo>
                      <a:cubicBezTo>
                        <a:pt x="77927" y="638041"/>
                        <a:pt x="98455" y="630554"/>
                        <a:pt x="81801" y="636104"/>
                      </a:cubicBezTo>
                      <a:lnTo>
                        <a:pt x="61923" y="649356"/>
                      </a:lnTo>
                      <a:cubicBezTo>
                        <a:pt x="58049" y="651939"/>
                        <a:pt x="48671" y="653774"/>
                        <a:pt x="48671" y="653774"/>
                      </a:cubicBezTo>
                      <a:cubicBezTo>
                        <a:pt x="47198" y="655246"/>
                        <a:pt x="46039" y="657120"/>
                        <a:pt x="44253" y="658191"/>
                      </a:cubicBezTo>
                      <a:cubicBezTo>
                        <a:pt x="41989" y="659550"/>
                        <a:pt x="30444" y="662196"/>
                        <a:pt x="28792" y="662609"/>
                      </a:cubicBezTo>
                      <a:cubicBezTo>
                        <a:pt x="26583" y="664081"/>
                        <a:pt x="24592" y="665948"/>
                        <a:pt x="22166" y="667026"/>
                      </a:cubicBezTo>
                      <a:cubicBezTo>
                        <a:pt x="17911" y="668917"/>
                        <a:pt x="8914" y="671443"/>
                        <a:pt x="8914" y="671443"/>
                      </a:cubicBezTo>
                      <a:cubicBezTo>
                        <a:pt x="5430" y="674928"/>
                        <a:pt x="-817" y="678288"/>
                        <a:pt x="11123" y="680278"/>
                      </a:cubicBezTo>
                      <a:cubicBezTo>
                        <a:pt x="13419" y="680661"/>
                        <a:pt x="15510" y="678710"/>
                        <a:pt x="17749" y="678070"/>
                      </a:cubicBezTo>
                      <a:cubicBezTo>
                        <a:pt x="28167" y="675094"/>
                        <a:pt x="29525" y="675441"/>
                        <a:pt x="42045" y="673652"/>
                      </a:cubicBezTo>
                      <a:cubicBezTo>
                        <a:pt x="61684" y="667105"/>
                        <a:pt x="32102" y="676358"/>
                        <a:pt x="79592" y="669235"/>
                      </a:cubicBezTo>
                      <a:cubicBezTo>
                        <a:pt x="84197" y="668544"/>
                        <a:pt x="92845" y="664817"/>
                        <a:pt x="92845" y="664817"/>
                      </a:cubicBezTo>
                      <a:lnTo>
                        <a:pt x="156897" y="667026"/>
                      </a:lnTo>
                      <a:cubicBezTo>
                        <a:pt x="160135" y="667626"/>
                        <a:pt x="154113" y="673002"/>
                        <a:pt x="152479" y="675861"/>
                      </a:cubicBezTo>
                      <a:cubicBezTo>
                        <a:pt x="147948" y="683790"/>
                        <a:pt x="148912" y="681920"/>
                        <a:pt x="141436" y="686904"/>
                      </a:cubicBezTo>
                      <a:cubicBezTo>
                        <a:pt x="139957" y="691341"/>
                        <a:pt x="137448" y="702744"/>
                        <a:pt x="132601" y="706783"/>
                      </a:cubicBezTo>
                      <a:cubicBezTo>
                        <a:pt x="130072" y="708891"/>
                        <a:pt x="126558" y="709455"/>
                        <a:pt x="123766" y="711200"/>
                      </a:cubicBezTo>
                      <a:cubicBezTo>
                        <a:pt x="122108" y="712236"/>
                        <a:pt x="111288" y="720965"/>
                        <a:pt x="108305" y="722243"/>
                      </a:cubicBezTo>
                      <a:cubicBezTo>
                        <a:pt x="98399" y="726489"/>
                        <a:pt x="101441" y="722363"/>
                        <a:pt x="92845" y="726661"/>
                      </a:cubicBezTo>
                      <a:cubicBezTo>
                        <a:pt x="90471" y="727848"/>
                        <a:pt x="88292" y="729420"/>
                        <a:pt x="86219" y="731078"/>
                      </a:cubicBezTo>
                      <a:cubicBezTo>
                        <a:pt x="84593" y="732379"/>
                        <a:pt x="83587" y="734425"/>
                        <a:pt x="81801" y="735496"/>
                      </a:cubicBezTo>
                      <a:cubicBezTo>
                        <a:pt x="79805" y="736694"/>
                        <a:pt x="77384" y="736968"/>
                        <a:pt x="75175" y="737704"/>
                      </a:cubicBezTo>
                      <a:cubicBezTo>
                        <a:pt x="64519" y="748363"/>
                        <a:pt x="78051" y="735405"/>
                        <a:pt x="64132" y="746539"/>
                      </a:cubicBezTo>
                      <a:cubicBezTo>
                        <a:pt x="62506" y="747840"/>
                        <a:pt x="61380" y="749707"/>
                        <a:pt x="59714" y="750956"/>
                      </a:cubicBezTo>
                      <a:cubicBezTo>
                        <a:pt x="54579" y="754807"/>
                        <a:pt x="44477" y="761640"/>
                        <a:pt x="37627" y="764209"/>
                      </a:cubicBezTo>
                      <a:cubicBezTo>
                        <a:pt x="34785" y="765275"/>
                        <a:pt x="31737" y="765681"/>
                        <a:pt x="28792" y="766417"/>
                      </a:cubicBezTo>
                      <a:cubicBezTo>
                        <a:pt x="26583" y="767890"/>
                        <a:pt x="24540" y="769648"/>
                        <a:pt x="22166" y="770835"/>
                      </a:cubicBezTo>
                      <a:cubicBezTo>
                        <a:pt x="20084" y="771876"/>
                        <a:pt x="17536" y="771845"/>
                        <a:pt x="15540" y="773043"/>
                      </a:cubicBezTo>
                      <a:cubicBezTo>
                        <a:pt x="376" y="782141"/>
                        <a:pt x="23273" y="773410"/>
                        <a:pt x="4497" y="779670"/>
                      </a:cubicBezTo>
                      <a:cubicBezTo>
                        <a:pt x="3024" y="781142"/>
                        <a:pt x="-579" y="782111"/>
                        <a:pt x="79" y="784087"/>
                      </a:cubicBezTo>
                      <a:cubicBezTo>
                        <a:pt x="815" y="786296"/>
                        <a:pt x="4377" y="786296"/>
                        <a:pt x="6705" y="786296"/>
                      </a:cubicBezTo>
                      <a:cubicBezTo>
                        <a:pt x="11184" y="786296"/>
                        <a:pt x="15540" y="784823"/>
                        <a:pt x="19958" y="784087"/>
                      </a:cubicBezTo>
                      <a:cubicBezTo>
                        <a:pt x="22167" y="783351"/>
                        <a:pt x="24502" y="782919"/>
                        <a:pt x="26584" y="781878"/>
                      </a:cubicBezTo>
                      <a:cubicBezTo>
                        <a:pt x="28958" y="780691"/>
                        <a:pt x="30725" y="778393"/>
                        <a:pt x="33210" y="777461"/>
                      </a:cubicBezTo>
                      <a:cubicBezTo>
                        <a:pt x="36725" y="776143"/>
                        <a:pt x="40588" y="776066"/>
                        <a:pt x="44253" y="775252"/>
                      </a:cubicBezTo>
                      <a:cubicBezTo>
                        <a:pt x="47216" y="774593"/>
                        <a:pt x="50143" y="773779"/>
                        <a:pt x="53088" y="773043"/>
                      </a:cubicBezTo>
                      <a:cubicBezTo>
                        <a:pt x="55297" y="771571"/>
                        <a:pt x="57063" y="768759"/>
                        <a:pt x="59714" y="768626"/>
                      </a:cubicBezTo>
                      <a:cubicBezTo>
                        <a:pt x="113931" y="765916"/>
                        <a:pt x="95162" y="765506"/>
                        <a:pt x="99471" y="817217"/>
                      </a:cubicBezTo>
                      <a:cubicBezTo>
                        <a:pt x="99664" y="819537"/>
                        <a:pt x="100943" y="821634"/>
                        <a:pt x="101679" y="823843"/>
                      </a:cubicBezTo>
                      <a:cubicBezTo>
                        <a:pt x="100207" y="828261"/>
                        <a:pt x="99968" y="833307"/>
                        <a:pt x="97262" y="837096"/>
                      </a:cubicBezTo>
                      <a:cubicBezTo>
                        <a:pt x="95909" y="838990"/>
                        <a:pt x="92875" y="838664"/>
                        <a:pt x="90636" y="839304"/>
                      </a:cubicBezTo>
                      <a:cubicBezTo>
                        <a:pt x="87717" y="840138"/>
                        <a:pt x="84709" y="840641"/>
                        <a:pt x="81801" y="841513"/>
                      </a:cubicBezTo>
                      <a:cubicBezTo>
                        <a:pt x="77341" y="842851"/>
                        <a:pt x="68549" y="845930"/>
                        <a:pt x="68549" y="845930"/>
                      </a:cubicBezTo>
                      <a:cubicBezTo>
                        <a:pt x="66340" y="847403"/>
                        <a:pt x="64349" y="849270"/>
                        <a:pt x="61923" y="850348"/>
                      </a:cubicBezTo>
                      <a:cubicBezTo>
                        <a:pt x="57668" y="852239"/>
                        <a:pt x="53088" y="853293"/>
                        <a:pt x="48671" y="854765"/>
                      </a:cubicBezTo>
                      <a:lnTo>
                        <a:pt x="42045" y="856974"/>
                      </a:lnTo>
                      <a:cubicBezTo>
                        <a:pt x="39527" y="857814"/>
                        <a:pt x="37845" y="860313"/>
                        <a:pt x="35419" y="861391"/>
                      </a:cubicBezTo>
                      <a:cubicBezTo>
                        <a:pt x="31164" y="863282"/>
                        <a:pt x="26041" y="863226"/>
                        <a:pt x="22166" y="865809"/>
                      </a:cubicBezTo>
                      <a:cubicBezTo>
                        <a:pt x="12800" y="872052"/>
                        <a:pt x="17914" y="869039"/>
                        <a:pt x="6705" y="874643"/>
                      </a:cubicBezTo>
                      <a:cubicBezTo>
                        <a:pt x="8178" y="876116"/>
                        <a:pt x="9069" y="878719"/>
                        <a:pt x="11123" y="879061"/>
                      </a:cubicBezTo>
                      <a:cubicBezTo>
                        <a:pt x="14413" y="879609"/>
                        <a:pt x="23063" y="875264"/>
                        <a:pt x="26584" y="874643"/>
                      </a:cubicBezTo>
                      <a:cubicBezTo>
                        <a:pt x="54561" y="869706"/>
                        <a:pt x="60195" y="870034"/>
                        <a:pt x="88427" y="868017"/>
                      </a:cubicBezTo>
                      <a:cubicBezTo>
                        <a:pt x="90636" y="866545"/>
                        <a:pt x="92419" y="863929"/>
                        <a:pt x="95053" y="863600"/>
                      </a:cubicBezTo>
                      <a:cubicBezTo>
                        <a:pt x="98778" y="863134"/>
                        <a:pt x="102386" y="865238"/>
                        <a:pt x="106097" y="865809"/>
                      </a:cubicBezTo>
                      <a:cubicBezTo>
                        <a:pt x="111963" y="866711"/>
                        <a:pt x="117876" y="867281"/>
                        <a:pt x="123766" y="868017"/>
                      </a:cubicBezTo>
                      <a:cubicBezTo>
                        <a:pt x="125975" y="868753"/>
                        <a:pt x="128396" y="869028"/>
                        <a:pt x="130392" y="870226"/>
                      </a:cubicBezTo>
                      <a:cubicBezTo>
                        <a:pt x="132178" y="871297"/>
                        <a:pt x="134468" y="872589"/>
                        <a:pt x="134810" y="874643"/>
                      </a:cubicBezTo>
                      <a:cubicBezTo>
                        <a:pt x="135118" y="876492"/>
                        <a:pt x="131197" y="887688"/>
                        <a:pt x="130392" y="890104"/>
                      </a:cubicBezTo>
                      <a:cubicBezTo>
                        <a:pt x="143498" y="903210"/>
                        <a:pt x="120232" y="881711"/>
                        <a:pt x="150271" y="896730"/>
                      </a:cubicBezTo>
                      <a:cubicBezTo>
                        <a:pt x="152353" y="897771"/>
                        <a:pt x="150585" y="902003"/>
                        <a:pt x="152479" y="903356"/>
                      </a:cubicBezTo>
                      <a:cubicBezTo>
                        <a:pt x="156268" y="906063"/>
                        <a:pt x="165732" y="907774"/>
                        <a:pt x="165732" y="907774"/>
                      </a:cubicBezTo>
                      <a:cubicBezTo>
                        <a:pt x="164996" y="910719"/>
                        <a:pt x="165828" y="914633"/>
                        <a:pt x="163523" y="916609"/>
                      </a:cubicBezTo>
                      <a:cubicBezTo>
                        <a:pt x="159988" y="919639"/>
                        <a:pt x="150271" y="921026"/>
                        <a:pt x="150271" y="921026"/>
                      </a:cubicBezTo>
                      <a:cubicBezTo>
                        <a:pt x="152480" y="922498"/>
                        <a:pt x="155020" y="923566"/>
                        <a:pt x="156897" y="925443"/>
                      </a:cubicBezTo>
                      <a:cubicBezTo>
                        <a:pt x="158774" y="927320"/>
                        <a:pt x="159615" y="930031"/>
                        <a:pt x="161314" y="932070"/>
                      </a:cubicBezTo>
                      <a:cubicBezTo>
                        <a:pt x="163314" y="934470"/>
                        <a:pt x="165731" y="936487"/>
                        <a:pt x="167940" y="938696"/>
                      </a:cubicBezTo>
                      <a:cubicBezTo>
                        <a:pt x="168676" y="940905"/>
                        <a:pt x="171795" y="943676"/>
                        <a:pt x="170149" y="945322"/>
                      </a:cubicBezTo>
                      <a:cubicBezTo>
                        <a:pt x="166857" y="948614"/>
                        <a:pt x="161314" y="948267"/>
                        <a:pt x="156897" y="949739"/>
                      </a:cubicBezTo>
                      <a:lnTo>
                        <a:pt x="150271" y="951948"/>
                      </a:lnTo>
                      <a:lnTo>
                        <a:pt x="141436" y="965200"/>
                      </a:lnTo>
                      <a:lnTo>
                        <a:pt x="137019" y="971826"/>
                      </a:lnTo>
                      <a:cubicBezTo>
                        <a:pt x="138491" y="975507"/>
                        <a:pt x="140393" y="979045"/>
                        <a:pt x="141436" y="982870"/>
                      </a:cubicBezTo>
                      <a:cubicBezTo>
                        <a:pt x="146929" y="1003012"/>
                        <a:pt x="139473" y="989864"/>
                        <a:pt x="148062" y="1002748"/>
                      </a:cubicBezTo>
                      <a:cubicBezTo>
                        <a:pt x="145785" y="1023235"/>
                        <a:pt x="144503" y="1020721"/>
                        <a:pt x="148062" y="1040296"/>
                      </a:cubicBezTo>
                      <a:cubicBezTo>
                        <a:pt x="148479" y="1042587"/>
                        <a:pt x="149230" y="1044840"/>
                        <a:pt x="150271" y="1046922"/>
                      </a:cubicBezTo>
                      <a:cubicBezTo>
                        <a:pt x="151458" y="1049296"/>
                        <a:pt x="153216" y="1051339"/>
                        <a:pt x="154688" y="1053548"/>
                      </a:cubicBezTo>
                      <a:cubicBezTo>
                        <a:pt x="153216" y="1055757"/>
                        <a:pt x="151998" y="1058159"/>
                        <a:pt x="150271" y="1060174"/>
                      </a:cubicBezTo>
                      <a:cubicBezTo>
                        <a:pt x="147561" y="1063336"/>
                        <a:pt x="141436" y="1069009"/>
                        <a:pt x="141436" y="1069009"/>
                      </a:cubicBezTo>
                      <a:cubicBezTo>
                        <a:pt x="142172" y="1072690"/>
                        <a:pt x="142974" y="1076359"/>
                        <a:pt x="143645" y="1080052"/>
                      </a:cubicBezTo>
                      <a:cubicBezTo>
                        <a:pt x="144446" y="1084458"/>
                        <a:pt x="144281" y="1089111"/>
                        <a:pt x="145853" y="1093304"/>
                      </a:cubicBezTo>
                      <a:cubicBezTo>
                        <a:pt x="146584" y="1095254"/>
                        <a:pt x="148970" y="1096096"/>
                        <a:pt x="150271" y="1097722"/>
                      </a:cubicBezTo>
                      <a:cubicBezTo>
                        <a:pt x="151929" y="1099795"/>
                        <a:pt x="153216" y="1102139"/>
                        <a:pt x="154688" y="1104348"/>
                      </a:cubicBezTo>
                      <a:cubicBezTo>
                        <a:pt x="150903" y="1115702"/>
                        <a:pt x="155256" y="1107163"/>
                        <a:pt x="145853" y="1115391"/>
                      </a:cubicBezTo>
                      <a:cubicBezTo>
                        <a:pt x="141935" y="1118819"/>
                        <a:pt x="134810" y="1126435"/>
                        <a:pt x="134810" y="1126435"/>
                      </a:cubicBezTo>
                      <a:cubicBezTo>
                        <a:pt x="134074" y="1128644"/>
                        <a:pt x="132601" y="1130733"/>
                        <a:pt x="132601" y="1133061"/>
                      </a:cubicBezTo>
                      <a:cubicBezTo>
                        <a:pt x="132601" y="1138664"/>
                        <a:pt x="133894" y="1148672"/>
                        <a:pt x="139227" y="1152939"/>
                      </a:cubicBezTo>
                      <a:cubicBezTo>
                        <a:pt x="141045" y="1154393"/>
                        <a:pt x="143644" y="1154412"/>
                        <a:pt x="145853" y="1155148"/>
                      </a:cubicBezTo>
                      <a:cubicBezTo>
                        <a:pt x="149289" y="1158584"/>
                        <a:pt x="155053" y="1163482"/>
                        <a:pt x="156897" y="1168400"/>
                      </a:cubicBezTo>
                      <a:cubicBezTo>
                        <a:pt x="162089" y="1182246"/>
                        <a:pt x="155280" y="1176179"/>
                        <a:pt x="163523" y="1186070"/>
                      </a:cubicBezTo>
                      <a:cubicBezTo>
                        <a:pt x="166583" y="1189742"/>
                        <a:pt x="172176" y="1195069"/>
                        <a:pt x="176775" y="1197113"/>
                      </a:cubicBezTo>
                      <a:cubicBezTo>
                        <a:pt x="182271" y="1199556"/>
                        <a:pt x="200331" y="1204474"/>
                        <a:pt x="205488" y="1205948"/>
                      </a:cubicBezTo>
                      <a:cubicBezTo>
                        <a:pt x="207566" y="1207195"/>
                        <a:pt x="218404" y="1214783"/>
                        <a:pt x="223158" y="1214783"/>
                      </a:cubicBezTo>
                      <a:cubicBezTo>
                        <a:pt x="226193" y="1214783"/>
                        <a:pt x="229047" y="1213310"/>
                        <a:pt x="231992" y="1212574"/>
                      </a:cubicBezTo>
                      <a:cubicBezTo>
                        <a:pt x="230695" y="1206087"/>
                        <a:pt x="230123" y="1200850"/>
                        <a:pt x="227575" y="1194904"/>
                      </a:cubicBezTo>
                      <a:cubicBezTo>
                        <a:pt x="226278" y="1191878"/>
                        <a:pt x="224455" y="1189096"/>
                        <a:pt x="223158" y="1186070"/>
                      </a:cubicBezTo>
                      <a:cubicBezTo>
                        <a:pt x="222241" y="1183930"/>
                        <a:pt x="221866" y="1181583"/>
                        <a:pt x="220949" y="1179443"/>
                      </a:cubicBezTo>
                      <a:cubicBezTo>
                        <a:pt x="219652" y="1176417"/>
                        <a:pt x="217869" y="1173617"/>
                        <a:pt x="216532" y="1170609"/>
                      </a:cubicBezTo>
                      <a:cubicBezTo>
                        <a:pt x="214922" y="1166986"/>
                        <a:pt x="213887" y="1163111"/>
                        <a:pt x="212114" y="1159565"/>
                      </a:cubicBezTo>
                      <a:cubicBezTo>
                        <a:pt x="210927" y="1157191"/>
                        <a:pt x="208775" y="1155365"/>
                        <a:pt x="207697" y="1152939"/>
                      </a:cubicBezTo>
                      <a:cubicBezTo>
                        <a:pt x="205806" y="1148684"/>
                        <a:pt x="204751" y="1144104"/>
                        <a:pt x="203279" y="1139687"/>
                      </a:cubicBezTo>
                      <a:cubicBezTo>
                        <a:pt x="202543" y="1137478"/>
                        <a:pt x="202717" y="1134707"/>
                        <a:pt x="201071" y="1133061"/>
                      </a:cubicBezTo>
                      <a:cubicBezTo>
                        <a:pt x="196962" y="1128952"/>
                        <a:pt x="195023" y="1127590"/>
                        <a:pt x="192236" y="1122017"/>
                      </a:cubicBezTo>
                      <a:cubicBezTo>
                        <a:pt x="191195" y="1119935"/>
                        <a:pt x="191318" y="1117328"/>
                        <a:pt x="190027" y="1115391"/>
                      </a:cubicBezTo>
                      <a:cubicBezTo>
                        <a:pt x="188294" y="1112792"/>
                        <a:pt x="185610" y="1110974"/>
                        <a:pt x="183401" y="1108765"/>
                      </a:cubicBezTo>
                      <a:cubicBezTo>
                        <a:pt x="188659" y="1092995"/>
                        <a:pt x="185236" y="1099387"/>
                        <a:pt x="192236" y="1088887"/>
                      </a:cubicBezTo>
                      <a:cubicBezTo>
                        <a:pt x="191500" y="1085206"/>
                        <a:pt x="191581" y="1081261"/>
                        <a:pt x="190027" y="1077843"/>
                      </a:cubicBezTo>
                      <a:cubicBezTo>
                        <a:pt x="187830" y="1073010"/>
                        <a:pt x="181192" y="1064591"/>
                        <a:pt x="181192" y="1064591"/>
                      </a:cubicBezTo>
                      <a:cubicBezTo>
                        <a:pt x="174937" y="1045821"/>
                        <a:pt x="183661" y="1068706"/>
                        <a:pt x="174566" y="1053548"/>
                      </a:cubicBezTo>
                      <a:cubicBezTo>
                        <a:pt x="165962" y="1039209"/>
                        <a:pt x="179137" y="1053701"/>
                        <a:pt x="167940" y="1042504"/>
                      </a:cubicBezTo>
                      <a:cubicBezTo>
                        <a:pt x="167204" y="1040295"/>
                        <a:pt x="163711" y="1037033"/>
                        <a:pt x="165732" y="1035878"/>
                      </a:cubicBezTo>
                      <a:cubicBezTo>
                        <a:pt x="170886" y="1032933"/>
                        <a:pt x="177561" y="1034732"/>
                        <a:pt x="183401" y="1033670"/>
                      </a:cubicBezTo>
                      <a:cubicBezTo>
                        <a:pt x="185692" y="1033254"/>
                        <a:pt x="187818" y="1032197"/>
                        <a:pt x="190027" y="1031461"/>
                      </a:cubicBezTo>
                      <a:cubicBezTo>
                        <a:pt x="185141" y="1026575"/>
                        <a:pt x="182059" y="1024360"/>
                        <a:pt x="178984" y="1018209"/>
                      </a:cubicBezTo>
                      <a:cubicBezTo>
                        <a:pt x="176459" y="1013159"/>
                        <a:pt x="175826" y="1005581"/>
                        <a:pt x="174566" y="1000539"/>
                      </a:cubicBezTo>
                      <a:cubicBezTo>
                        <a:pt x="174001" y="998280"/>
                        <a:pt x="173094" y="996122"/>
                        <a:pt x="172358" y="993913"/>
                      </a:cubicBezTo>
                      <a:cubicBezTo>
                        <a:pt x="173220" y="991326"/>
                        <a:pt x="177943" y="975075"/>
                        <a:pt x="181192" y="971826"/>
                      </a:cubicBezTo>
                      <a:cubicBezTo>
                        <a:pt x="182838" y="970180"/>
                        <a:pt x="185610" y="970353"/>
                        <a:pt x="187819" y="969617"/>
                      </a:cubicBezTo>
                      <a:cubicBezTo>
                        <a:pt x="188555" y="965936"/>
                        <a:pt x="188548" y="962024"/>
                        <a:pt x="190027" y="958574"/>
                      </a:cubicBezTo>
                      <a:cubicBezTo>
                        <a:pt x="190847" y="956660"/>
                        <a:pt x="193144" y="955782"/>
                        <a:pt x="194445" y="954156"/>
                      </a:cubicBezTo>
                      <a:cubicBezTo>
                        <a:pt x="201710" y="945074"/>
                        <a:pt x="194978" y="948824"/>
                        <a:pt x="205488" y="945322"/>
                      </a:cubicBezTo>
                      <a:cubicBezTo>
                        <a:pt x="209909" y="940901"/>
                        <a:pt x="215906" y="935529"/>
                        <a:pt x="218740" y="929861"/>
                      </a:cubicBezTo>
                      <a:cubicBezTo>
                        <a:pt x="220098" y="927146"/>
                        <a:pt x="220213" y="923971"/>
                        <a:pt x="220949" y="921026"/>
                      </a:cubicBezTo>
                      <a:cubicBezTo>
                        <a:pt x="218828" y="917490"/>
                        <a:pt x="211488" y="905898"/>
                        <a:pt x="209905" y="901148"/>
                      </a:cubicBezTo>
                      <a:cubicBezTo>
                        <a:pt x="208718" y="897586"/>
                        <a:pt x="209176" y="893555"/>
                        <a:pt x="207697" y="890104"/>
                      </a:cubicBezTo>
                      <a:cubicBezTo>
                        <a:pt x="206877" y="888190"/>
                        <a:pt x="204580" y="887313"/>
                        <a:pt x="203279" y="885687"/>
                      </a:cubicBezTo>
                      <a:cubicBezTo>
                        <a:pt x="196012" y="876604"/>
                        <a:pt x="202747" y="880356"/>
                        <a:pt x="192236" y="876852"/>
                      </a:cubicBezTo>
                      <a:cubicBezTo>
                        <a:pt x="190764" y="874643"/>
                        <a:pt x="189136" y="872531"/>
                        <a:pt x="187819" y="870226"/>
                      </a:cubicBezTo>
                      <a:cubicBezTo>
                        <a:pt x="181818" y="859724"/>
                        <a:pt x="184656" y="861382"/>
                        <a:pt x="176775" y="850348"/>
                      </a:cubicBezTo>
                      <a:cubicBezTo>
                        <a:pt x="175565" y="848653"/>
                        <a:pt x="173830" y="847403"/>
                        <a:pt x="172358" y="845930"/>
                      </a:cubicBezTo>
                      <a:cubicBezTo>
                        <a:pt x="171129" y="838556"/>
                        <a:pt x="165583" y="830126"/>
                        <a:pt x="176775" y="828261"/>
                      </a:cubicBezTo>
                      <a:cubicBezTo>
                        <a:pt x="179072" y="827878"/>
                        <a:pt x="181192" y="829734"/>
                        <a:pt x="183401" y="830470"/>
                      </a:cubicBezTo>
                      <a:cubicBezTo>
                        <a:pt x="190045" y="829639"/>
                        <a:pt x="201467" y="831885"/>
                        <a:pt x="205488" y="823843"/>
                      </a:cubicBezTo>
                      <a:cubicBezTo>
                        <a:pt x="206845" y="821128"/>
                        <a:pt x="206961" y="817954"/>
                        <a:pt x="207697" y="815009"/>
                      </a:cubicBezTo>
                      <a:cubicBezTo>
                        <a:pt x="206961" y="808383"/>
                        <a:pt x="206502" y="801720"/>
                        <a:pt x="205488" y="795130"/>
                      </a:cubicBezTo>
                      <a:cubicBezTo>
                        <a:pt x="204551" y="789040"/>
                        <a:pt x="201488" y="780505"/>
                        <a:pt x="198862" y="775252"/>
                      </a:cubicBezTo>
                      <a:cubicBezTo>
                        <a:pt x="197675" y="772878"/>
                        <a:pt x="195917" y="770835"/>
                        <a:pt x="194445" y="768626"/>
                      </a:cubicBezTo>
                      <a:cubicBezTo>
                        <a:pt x="193709" y="761264"/>
                        <a:pt x="193361" y="753852"/>
                        <a:pt x="192236" y="746539"/>
                      </a:cubicBezTo>
                      <a:cubicBezTo>
                        <a:pt x="191882" y="744238"/>
                        <a:pt x="190592" y="742172"/>
                        <a:pt x="190027" y="739913"/>
                      </a:cubicBezTo>
                      <a:cubicBezTo>
                        <a:pt x="189117" y="736271"/>
                        <a:pt x="188729" y="732512"/>
                        <a:pt x="187819" y="728870"/>
                      </a:cubicBezTo>
                      <a:cubicBezTo>
                        <a:pt x="187254" y="726611"/>
                        <a:pt x="183964" y="723890"/>
                        <a:pt x="185610" y="722243"/>
                      </a:cubicBezTo>
                      <a:cubicBezTo>
                        <a:pt x="187256" y="720597"/>
                        <a:pt x="190096" y="723535"/>
                        <a:pt x="192236" y="724452"/>
                      </a:cubicBezTo>
                      <a:cubicBezTo>
                        <a:pt x="211328" y="732635"/>
                        <a:pt x="192167" y="725903"/>
                        <a:pt x="207697" y="731078"/>
                      </a:cubicBezTo>
                      <a:cubicBezTo>
                        <a:pt x="215059" y="730342"/>
                        <a:pt x="223944" y="733413"/>
                        <a:pt x="229784" y="728870"/>
                      </a:cubicBezTo>
                      <a:cubicBezTo>
                        <a:pt x="233319" y="726120"/>
                        <a:pt x="228991" y="719866"/>
                        <a:pt x="227575" y="715617"/>
                      </a:cubicBezTo>
                      <a:cubicBezTo>
                        <a:pt x="225384" y="709044"/>
                        <a:pt x="220377" y="707748"/>
                        <a:pt x="216532" y="702365"/>
                      </a:cubicBezTo>
                      <a:cubicBezTo>
                        <a:pt x="214618" y="699686"/>
                        <a:pt x="213748" y="696389"/>
                        <a:pt x="212114" y="693530"/>
                      </a:cubicBezTo>
                      <a:cubicBezTo>
                        <a:pt x="208398" y="687027"/>
                        <a:pt x="208118" y="687325"/>
                        <a:pt x="203279" y="682487"/>
                      </a:cubicBezTo>
                      <a:cubicBezTo>
                        <a:pt x="202543" y="680278"/>
                        <a:pt x="201711" y="678100"/>
                        <a:pt x="201071" y="675861"/>
                      </a:cubicBezTo>
                      <a:cubicBezTo>
                        <a:pt x="200237" y="672942"/>
                        <a:pt x="199928" y="669868"/>
                        <a:pt x="198862" y="667026"/>
                      </a:cubicBezTo>
                      <a:cubicBezTo>
                        <a:pt x="197706" y="663943"/>
                        <a:pt x="195668" y="661248"/>
                        <a:pt x="194445" y="658191"/>
                      </a:cubicBezTo>
                      <a:cubicBezTo>
                        <a:pt x="192716" y="653868"/>
                        <a:pt x="190027" y="644939"/>
                        <a:pt x="190027" y="644939"/>
                      </a:cubicBezTo>
                      <a:cubicBezTo>
                        <a:pt x="190763" y="641994"/>
                        <a:pt x="191402" y="639023"/>
                        <a:pt x="192236" y="636104"/>
                      </a:cubicBezTo>
                      <a:cubicBezTo>
                        <a:pt x="196715" y="620430"/>
                        <a:pt x="195283" y="629414"/>
                        <a:pt x="223158" y="627270"/>
                      </a:cubicBezTo>
                      <a:cubicBezTo>
                        <a:pt x="221685" y="625797"/>
                        <a:pt x="219990" y="624518"/>
                        <a:pt x="218740" y="622852"/>
                      </a:cubicBezTo>
                      <a:cubicBezTo>
                        <a:pt x="215555" y="618605"/>
                        <a:pt x="209905" y="609600"/>
                        <a:pt x="209905" y="609600"/>
                      </a:cubicBezTo>
                      <a:cubicBezTo>
                        <a:pt x="203651" y="590832"/>
                        <a:pt x="212374" y="613715"/>
                        <a:pt x="203279" y="598556"/>
                      </a:cubicBezTo>
                      <a:cubicBezTo>
                        <a:pt x="202081" y="596560"/>
                        <a:pt x="201807" y="594139"/>
                        <a:pt x="201071" y="591930"/>
                      </a:cubicBezTo>
                      <a:cubicBezTo>
                        <a:pt x="200335" y="586777"/>
                        <a:pt x="198516" y="581664"/>
                        <a:pt x="198862" y="576470"/>
                      </a:cubicBezTo>
                      <a:cubicBezTo>
                        <a:pt x="199266" y="570412"/>
                        <a:pt x="201024" y="564437"/>
                        <a:pt x="203279" y="558800"/>
                      </a:cubicBezTo>
                      <a:cubicBezTo>
                        <a:pt x="204052" y="556867"/>
                        <a:pt x="205677" y="554888"/>
                        <a:pt x="207697" y="554383"/>
                      </a:cubicBezTo>
                      <a:cubicBezTo>
                        <a:pt x="214875" y="552589"/>
                        <a:pt x="222422" y="552910"/>
                        <a:pt x="229784" y="552174"/>
                      </a:cubicBezTo>
                      <a:cubicBezTo>
                        <a:pt x="229048" y="547757"/>
                        <a:pt x="228862" y="543211"/>
                        <a:pt x="227575" y="538922"/>
                      </a:cubicBezTo>
                      <a:cubicBezTo>
                        <a:pt x="226629" y="535768"/>
                        <a:pt x="223646" y="533343"/>
                        <a:pt x="223158" y="530087"/>
                      </a:cubicBezTo>
                      <a:cubicBezTo>
                        <a:pt x="221407" y="518415"/>
                        <a:pt x="221685" y="506528"/>
                        <a:pt x="220949" y="494748"/>
                      </a:cubicBezTo>
                      <a:cubicBezTo>
                        <a:pt x="221685" y="486649"/>
                        <a:pt x="218078" y="476802"/>
                        <a:pt x="223158" y="470452"/>
                      </a:cubicBezTo>
                      <a:cubicBezTo>
                        <a:pt x="226410" y="466387"/>
                        <a:pt x="233413" y="472661"/>
                        <a:pt x="238619" y="472661"/>
                      </a:cubicBezTo>
                      <a:cubicBezTo>
                        <a:pt x="247484" y="472661"/>
                        <a:pt x="256288" y="471188"/>
                        <a:pt x="265123" y="470452"/>
                      </a:cubicBezTo>
                      <a:cubicBezTo>
                        <a:pt x="266256" y="467054"/>
                        <a:pt x="269881" y="460598"/>
                        <a:pt x="265123" y="457200"/>
                      </a:cubicBezTo>
                      <a:cubicBezTo>
                        <a:pt x="261334" y="454494"/>
                        <a:pt x="251871" y="452783"/>
                        <a:pt x="251871" y="452783"/>
                      </a:cubicBezTo>
                      <a:cubicBezTo>
                        <a:pt x="250398" y="451310"/>
                        <a:pt x="248384" y="450228"/>
                        <a:pt x="247453" y="448365"/>
                      </a:cubicBezTo>
                      <a:cubicBezTo>
                        <a:pt x="245371" y="444200"/>
                        <a:pt x="244508" y="439530"/>
                        <a:pt x="243036" y="435113"/>
                      </a:cubicBezTo>
                      <a:cubicBezTo>
                        <a:pt x="242300" y="432904"/>
                        <a:pt x="242118" y="430424"/>
                        <a:pt x="240827" y="428487"/>
                      </a:cubicBezTo>
                      <a:lnTo>
                        <a:pt x="236410" y="421861"/>
                      </a:lnTo>
                      <a:cubicBezTo>
                        <a:pt x="234632" y="414748"/>
                        <a:pt x="234225" y="410409"/>
                        <a:pt x="229784" y="404191"/>
                      </a:cubicBezTo>
                      <a:cubicBezTo>
                        <a:pt x="227969" y="401649"/>
                        <a:pt x="225367" y="399774"/>
                        <a:pt x="223158" y="397565"/>
                      </a:cubicBezTo>
                      <a:cubicBezTo>
                        <a:pt x="222422" y="395356"/>
                        <a:pt x="219495" y="392757"/>
                        <a:pt x="220949" y="390939"/>
                      </a:cubicBezTo>
                      <a:cubicBezTo>
                        <a:pt x="223426" y="387843"/>
                        <a:pt x="228064" y="387058"/>
                        <a:pt x="231992" y="386522"/>
                      </a:cubicBezTo>
                      <a:cubicBezTo>
                        <a:pt x="244415" y="384828"/>
                        <a:pt x="257024" y="385049"/>
                        <a:pt x="269540" y="384313"/>
                      </a:cubicBezTo>
                      <a:cubicBezTo>
                        <a:pt x="264654" y="379427"/>
                        <a:pt x="262439" y="376345"/>
                        <a:pt x="256288" y="373270"/>
                      </a:cubicBezTo>
                      <a:cubicBezTo>
                        <a:pt x="254206" y="372229"/>
                        <a:pt x="251871" y="371797"/>
                        <a:pt x="249662" y="371061"/>
                      </a:cubicBezTo>
                      <a:cubicBezTo>
                        <a:pt x="245981" y="367380"/>
                        <a:pt x="241202" y="364537"/>
                        <a:pt x="238619" y="360017"/>
                      </a:cubicBezTo>
                      <a:cubicBezTo>
                        <a:pt x="228467" y="342251"/>
                        <a:pt x="233077" y="349495"/>
                        <a:pt x="225366" y="337930"/>
                      </a:cubicBezTo>
                      <a:cubicBezTo>
                        <a:pt x="224630" y="331304"/>
                        <a:pt x="224657" y="324548"/>
                        <a:pt x="223158" y="318052"/>
                      </a:cubicBezTo>
                      <a:cubicBezTo>
                        <a:pt x="218009" y="295738"/>
                        <a:pt x="189202" y="310693"/>
                        <a:pt x="262914" y="307009"/>
                      </a:cubicBezTo>
                      <a:cubicBezTo>
                        <a:pt x="263650" y="304800"/>
                        <a:pt x="265123" y="302711"/>
                        <a:pt x="265123" y="300383"/>
                      </a:cubicBezTo>
                      <a:cubicBezTo>
                        <a:pt x="265123" y="294985"/>
                        <a:pt x="263198" y="289951"/>
                        <a:pt x="258497" y="287130"/>
                      </a:cubicBezTo>
                      <a:cubicBezTo>
                        <a:pt x="256501" y="285932"/>
                        <a:pt x="254080" y="285658"/>
                        <a:pt x="251871" y="284922"/>
                      </a:cubicBezTo>
                      <a:cubicBezTo>
                        <a:pt x="237502" y="263371"/>
                        <a:pt x="260544" y="296337"/>
                        <a:pt x="238619" y="271670"/>
                      </a:cubicBezTo>
                      <a:cubicBezTo>
                        <a:pt x="235092" y="267702"/>
                        <a:pt x="229784" y="258417"/>
                        <a:pt x="229784" y="258417"/>
                      </a:cubicBezTo>
                      <a:cubicBezTo>
                        <a:pt x="230520" y="250319"/>
                        <a:pt x="230842" y="242172"/>
                        <a:pt x="231992" y="234122"/>
                      </a:cubicBezTo>
                      <a:cubicBezTo>
                        <a:pt x="232321" y="231817"/>
                        <a:pt x="233561" y="229735"/>
                        <a:pt x="234201" y="227496"/>
                      </a:cubicBezTo>
                      <a:cubicBezTo>
                        <a:pt x="235035" y="224577"/>
                        <a:pt x="235911" y="221655"/>
                        <a:pt x="236410" y="218661"/>
                      </a:cubicBezTo>
                      <a:cubicBezTo>
                        <a:pt x="238342" y="207072"/>
                        <a:pt x="239843" y="187519"/>
                        <a:pt x="240827" y="176696"/>
                      </a:cubicBezTo>
                      <a:cubicBezTo>
                        <a:pt x="253343" y="177432"/>
                        <a:pt x="265889" y="177769"/>
                        <a:pt x="278375" y="178904"/>
                      </a:cubicBezTo>
                      <a:cubicBezTo>
                        <a:pt x="282783" y="179305"/>
                        <a:pt x="293549" y="182146"/>
                        <a:pt x="298253" y="183322"/>
                      </a:cubicBezTo>
                      <a:cubicBezTo>
                        <a:pt x="298989" y="185531"/>
                        <a:pt x="302544" y="190989"/>
                        <a:pt x="300462" y="189948"/>
                      </a:cubicBezTo>
                      <a:cubicBezTo>
                        <a:pt x="297170" y="188301"/>
                        <a:pt x="296439" y="183716"/>
                        <a:pt x="293836" y="181113"/>
                      </a:cubicBezTo>
                      <a:cubicBezTo>
                        <a:pt x="291959" y="179236"/>
                        <a:pt x="289283" y="178354"/>
                        <a:pt x="287210" y="176696"/>
                      </a:cubicBezTo>
                      <a:cubicBezTo>
                        <a:pt x="271474" y="164108"/>
                        <a:pt x="296558" y="181455"/>
                        <a:pt x="276166" y="167861"/>
                      </a:cubicBezTo>
                      <a:cubicBezTo>
                        <a:pt x="269912" y="149093"/>
                        <a:pt x="278635" y="171976"/>
                        <a:pt x="269540" y="156817"/>
                      </a:cubicBezTo>
                      <a:cubicBezTo>
                        <a:pt x="268342" y="154821"/>
                        <a:pt x="268249" y="152331"/>
                        <a:pt x="267332" y="150191"/>
                      </a:cubicBezTo>
                      <a:cubicBezTo>
                        <a:pt x="263540" y="141342"/>
                        <a:pt x="262777" y="143017"/>
                        <a:pt x="260705" y="134730"/>
                      </a:cubicBezTo>
                      <a:cubicBezTo>
                        <a:pt x="259795" y="131088"/>
                        <a:pt x="259311" y="127351"/>
                        <a:pt x="258497" y="123687"/>
                      </a:cubicBezTo>
                      <a:cubicBezTo>
                        <a:pt x="256273" y="113679"/>
                        <a:pt x="255538" y="112603"/>
                        <a:pt x="251871" y="101600"/>
                      </a:cubicBezTo>
                      <a:cubicBezTo>
                        <a:pt x="250617" y="97838"/>
                        <a:pt x="249226" y="94102"/>
                        <a:pt x="247453" y="90556"/>
                      </a:cubicBezTo>
                      <a:cubicBezTo>
                        <a:pt x="246266" y="88182"/>
                        <a:pt x="244508" y="86139"/>
                        <a:pt x="243036" y="83930"/>
                      </a:cubicBezTo>
                      <a:cubicBezTo>
                        <a:pt x="242300" y="80985"/>
                        <a:pt x="242023" y="77886"/>
                        <a:pt x="240827" y="75096"/>
                      </a:cubicBezTo>
                      <a:cubicBezTo>
                        <a:pt x="238737" y="70219"/>
                        <a:pt x="235555" y="67615"/>
                        <a:pt x="231992" y="64052"/>
                      </a:cubicBezTo>
                      <a:cubicBezTo>
                        <a:pt x="231256" y="61843"/>
                        <a:pt x="230424" y="59665"/>
                        <a:pt x="229784" y="57426"/>
                      </a:cubicBezTo>
                      <a:cubicBezTo>
                        <a:pt x="228950" y="54507"/>
                        <a:pt x="228447" y="51499"/>
                        <a:pt x="227575" y="48591"/>
                      </a:cubicBezTo>
                      <a:cubicBezTo>
                        <a:pt x="226237" y="44131"/>
                        <a:pt x="223158" y="35339"/>
                        <a:pt x="223158" y="35339"/>
                      </a:cubicBezTo>
                      <a:cubicBezTo>
                        <a:pt x="220643" y="5166"/>
                        <a:pt x="221317" y="5890"/>
                        <a:pt x="220949"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18" name="Freeform 117">
                <a:extLst>
                  <a:ext uri="{FF2B5EF4-FFF2-40B4-BE49-F238E27FC236}">
                    <a16:creationId xmlns:a16="http://schemas.microsoft.com/office/drawing/2014/main" id="{2E82E25E-D13F-DC92-B301-A0917C2E9A04}"/>
                  </a:ext>
                </a:extLst>
              </p:cNvPr>
              <p:cNvSpPr/>
              <p:nvPr/>
            </p:nvSpPr>
            <p:spPr>
              <a:xfrm>
                <a:off x="6491357" y="3840922"/>
                <a:ext cx="371689" cy="993944"/>
              </a:xfrm>
              <a:custGeom>
                <a:avLst/>
                <a:gdLst>
                  <a:gd name="connsiteX0" fmla="*/ 225286 w 371689"/>
                  <a:gd name="connsiteY0" fmla="*/ 0 h 993944"/>
                  <a:gd name="connsiteX1" fmla="*/ 225286 w 371689"/>
                  <a:gd name="connsiteY1" fmla="*/ 0 h 993944"/>
                  <a:gd name="connsiteX2" fmla="*/ 212034 w 371689"/>
                  <a:gd name="connsiteY2" fmla="*/ 22087 h 993944"/>
                  <a:gd name="connsiteX3" fmla="*/ 205408 w 371689"/>
                  <a:gd name="connsiteY3" fmla="*/ 24295 h 993944"/>
                  <a:gd name="connsiteX4" fmla="*/ 200991 w 371689"/>
                  <a:gd name="connsiteY4" fmla="*/ 28713 h 993944"/>
                  <a:gd name="connsiteX5" fmla="*/ 183321 w 371689"/>
                  <a:gd name="connsiteY5" fmla="*/ 19878 h 993944"/>
                  <a:gd name="connsiteX6" fmla="*/ 174486 w 371689"/>
                  <a:gd name="connsiteY6" fmla="*/ 8835 h 993944"/>
                  <a:gd name="connsiteX7" fmla="*/ 163443 w 371689"/>
                  <a:gd name="connsiteY7" fmla="*/ 0 h 993944"/>
                  <a:gd name="connsiteX8" fmla="*/ 150191 w 371689"/>
                  <a:gd name="connsiteY8" fmla="*/ 19878 h 993944"/>
                  <a:gd name="connsiteX9" fmla="*/ 136939 w 371689"/>
                  <a:gd name="connsiteY9" fmla="*/ 22087 h 993944"/>
                  <a:gd name="connsiteX10" fmla="*/ 123686 w 371689"/>
                  <a:gd name="connsiteY10" fmla="*/ 26504 h 993944"/>
                  <a:gd name="connsiteX11" fmla="*/ 72886 w 371689"/>
                  <a:gd name="connsiteY11" fmla="*/ 28713 h 993944"/>
                  <a:gd name="connsiteX12" fmla="*/ 83930 w 371689"/>
                  <a:gd name="connsiteY12" fmla="*/ 44174 h 993944"/>
                  <a:gd name="connsiteX13" fmla="*/ 90556 w 371689"/>
                  <a:gd name="connsiteY13" fmla="*/ 48591 h 993944"/>
                  <a:gd name="connsiteX14" fmla="*/ 119269 w 371689"/>
                  <a:gd name="connsiteY14" fmla="*/ 53008 h 993944"/>
                  <a:gd name="connsiteX15" fmla="*/ 163443 w 371689"/>
                  <a:gd name="connsiteY15" fmla="*/ 50800 h 993944"/>
                  <a:gd name="connsiteX16" fmla="*/ 170069 w 371689"/>
                  <a:gd name="connsiteY16" fmla="*/ 46382 h 993944"/>
                  <a:gd name="connsiteX17" fmla="*/ 183321 w 371689"/>
                  <a:gd name="connsiteY17" fmla="*/ 41965 h 993944"/>
                  <a:gd name="connsiteX18" fmla="*/ 200991 w 371689"/>
                  <a:gd name="connsiteY18" fmla="*/ 44174 h 993944"/>
                  <a:gd name="connsiteX19" fmla="*/ 198782 w 371689"/>
                  <a:gd name="connsiteY19" fmla="*/ 57426 h 993944"/>
                  <a:gd name="connsiteX20" fmla="*/ 192156 w 371689"/>
                  <a:gd name="connsiteY20" fmla="*/ 70678 h 993944"/>
                  <a:gd name="connsiteX21" fmla="*/ 189947 w 371689"/>
                  <a:gd name="connsiteY21" fmla="*/ 77304 h 993944"/>
                  <a:gd name="connsiteX22" fmla="*/ 192156 w 371689"/>
                  <a:gd name="connsiteY22" fmla="*/ 83930 h 993944"/>
                  <a:gd name="connsiteX23" fmla="*/ 198782 w 371689"/>
                  <a:gd name="connsiteY23" fmla="*/ 86139 h 993944"/>
                  <a:gd name="connsiteX24" fmla="*/ 203200 w 371689"/>
                  <a:gd name="connsiteY24" fmla="*/ 90556 h 993944"/>
                  <a:gd name="connsiteX25" fmla="*/ 194365 w 371689"/>
                  <a:gd name="connsiteY25" fmla="*/ 108226 h 993944"/>
                  <a:gd name="connsiteX26" fmla="*/ 181113 w 371689"/>
                  <a:gd name="connsiteY26" fmla="*/ 112643 h 993944"/>
                  <a:gd name="connsiteX27" fmla="*/ 176695 w 371689"/>
                  <a:gd name="connsiteY27" fmla="*/ 117061 h 993944"/>
                  <a:gd name="connsiteX28" fmla="*/ 147982 w 371689"/>
                  <a:gd name="connsiteY28" fmla="*/ 121478 h 993944"/>
                  <a:gd name="connsiteX29" fmla="*/ 110434 w 371689"/>
                  <a:gd name="connsiteY29" fmla="*/ 123687 h 993944"/>
                  <a:gd name="connsiteX30" fmla="*/ 103808 w 371689"/>
                  <a:gd name="connsiteY30" fmla="*/ 128104 h 993944"/>
                  <a:gd name="connsiteX31" fmla="*/ 114852 w 371689"/>
                  <a:gd name="connsiteY31" fmla="*/ 141356 h 993944"/>
                  <a:gd name="connsiteX32" fmla="*/ 119269 w 371689"/>
                  <a:gd name="connsiteY32" fmla="*/ 145774 h 993944"/>
                  <a:gd name="connsiteX33" fmla="*/ 178904 w 371689"/>
                  <a:gd name="connsiteY33" fmla="*/ 152400 h 993944"/>
                  <a:gd name="connsiteX34" fmla="*/ 185530 w 371689"/>
                  <a:gd name="connsiteY34" fmla="*/ 156817 h 993944"/>
                  <a:gd name="connsiteX35" fmla="*/ 194365 w 371689"/>
                  <a:gd name="connsiteY35" fmla="*/ 165652 h 993944"/>
                  <a:gd name="connsiteX36" fmla="*/ 207617 w 371689"/>
                  <a:gd name="connsiteY36" fmla="*/ 198782 h 993944"/>
                  <a:gd name="connsiteX37" fmla="*/ 214243 w 371689"/>
                  <a:gd name="connsiteY37" fmla="*/ 209826 h 993944"/>
                  <a:gd name="connsiteX38" fmla="*/ 218660 w 371689"/>
                  <a:gd name="connsiteY38" fmla="*/ 223078 h 993944"/>
                  <a:gd name="connsiteX39" fmla="*/ 198782 w 371689"/>
                  <a:gd name="connsiteY39" fmla="*/ 227495 h 993944"/>
                  <a:gd name="connsiteX40" fmla="*/ 185530 w 371689"/>
                  <a:gd name="connsiteY40" fmla="*/ 231913 h 993944"/>
                  <a:gd name="connsiteX41" fmla="*/ 178904 w 371689"/>
                  <a:gd name="connsiteY41" fmla="*/ 229704 h 993944"/>
                  <a:gd name="connsiteX42" fmla="*/ 167860 w 371689"/>
                  <a:gd name="connsiteY42" fmla="*/ 227495 h 993944"/>
                  <a:gd name="connsiteX43" fmla="*/ 161234 w 371689"/>
                  <a:gd name="connsiteY43" fmla="*/ 223078 h 993944"/>
                  <a:gd name="connsiteX44" fmla="*/ 152400 w 371689"/>
                  <a:gd name="connsiteY44" fmla="*/ 220869 h 993944"/>
                  <a:gd name="connsiteX45" fmla="*/ 145773 w 371689"/>
                  <a:gd name="connsiteY45" fmla="*/ 218661 h 993944"/>
                  <a:gd name="connsiteX46" fmla="*/ 114852 w 371689"/>
                  <a:gd name="connsiteY46" fmla="*/ 216452 h 993944"/>
                  <a:gd name="connsiteX47" fmla="*/ 92765 w 371689"/>
                  <a:gd name="connsiteY47" fmla="*/ 214243 h 993944"/>
                  <a:gd name="connsiteX48" fmla="*/ 83930 w 371689"/>
                  <a:gd name="connsiteY48" fmla="*/ 209826 h 993944"/>
                  <a:gd name="connsiteX49" fmla="*/ 55217 w 371689"/>
                  <a:gd name="connsiteY49" fmla="*/ 203200 h 993944"/>
                  <a:gd name="connsiteX50" fmla="*/ 46382 w 371689"/>
                  <a:gd name="connsiteY50" fmla="*/ 205408 h 993944"/>
                  <a:gd name="connsiteX51" fmla="*/ 50800 w 371689"/>
                  <a:gd name="connsiteY51" fmla="*/ 209826 h 993944"/>
                  <a:gd name="connsiteX52" fmla="*/ 64052 w 371689"/>
                  <a:gd name="connsiteY52" fmla="*/ 214243 h 993944"/>
                  <a:gd name="connsiteX53" fmla="*/ 70678 w 371689"/>
                  <a:gd name="connsiteY53" fmla="*/ 216452 h 993944"/>
                  <a:gd name="connsiteX54" fmla="*/ 79513 w 371689"/>
                  <a:gd name="connsiteY54" fmla="*/ 220869 h 993944"/>
                  <a:gd name="connsiteX55" fmla="*/ 92765 w 371689"/>
                  <a:gd name="connsiteY55" fmla="*/ 225287 h 993944"/>
                  <a:gd name="connsiteX56" fmla="*/ 99391 w 371689"/>
                  <a:gd name="connsiteY56" fmla="*/ 227495 h 993944"/>
                  <a:gd name="connsiteX57" fmla="*/ 108226 w 371689"/>
                  <a:gd name="connsiteY57" fmla="*/ 236330 h 993944"/>
                  <a:gd name="connsiteX58" fmla="*/ 114852 w 371689"/>
                  <a:gd name="connsiteY58" fmla="*/ 247374 h 993944"/>
                  <a:gd name="connsiteX59" fmla="*/ 123686 w 371689"/>
                  <a:gd name="connsiteY59" fmla="*/ 258417 h 993944"/>
                  <a:gd name="connsiteX60" fmla="*/ 132521 w 371689"/>
                  <a:gd name="connsiteY60" fmla="*/ 280504 h 993944"/>
                  <a:gd name="connsiteX61" fmla="*/ 134730 w 371689"/>
                  <a:gd name="connsiteY61" fmla="*/ 287130 h 993944"/>
                  <a:gd name="connsiteX62" fmla="*/ 161234 w 371689"/>
                  <a:gd name="connsiteY62" fmla="*/ 293756 h 993944"/>
                  <a:gd name="connsiteX63" fmla="*/ 152400 w 371689"/>
                  <a:gd name="connsiteY63" fmla="*/ 298174 h 993944"/>
                  <a:gd name="connsiteX64" fmla="*/ 143565 w 371689"/>
                  <a:gd name="connsiteY64" fmla="*/ 309217 h 993944"/>
                  <a:gd name="connsiteX65" fmla="*/ 139147 w 371689"/>
                  <a:gd name="connsiteY65" fmla="*/ 313635 h 993944"/>
                  <a:gd name="connsiteX66" fmla="*/ 125895 w 371689"/>
                  <a:gd name="connsiteY66" fmla="*/ 320261 h 993944"/>
                  <a:gd name="connsiteX67" fmla="*/ 112643 w 371689"/>
                  <a:gd name="connsiteY67" fmla="*/ 326887 h 993944"/>
                  <a:gd name="connsiteX68" fmla="*/ 121478 w 371689"/>
                  <a:gd name="connsiteY68" fmla="*/ 333513 h 993944"/>
                  <a:gd name="connsiteX69" fmla="*/ 167860 w 371689"/>
                  <a:gd name="connsiteY69" fmla="*/ 340139 h 993944"/>
                  <a:gd name="connsiteX70" fmla="*/ 176695 w 371689"/>
                  <a:gd name="connsiteY70" fmla="*/ 342348 h 993944"/>
                  <a:gd name="connsiteX71" fmla="*/ 181113 w 371689"/>
                  <a:gd name="connsiteY71" fmla="*/ 346765 h 993944"/>
                  <a:gd name="connsiteX72" fmla="*/ 194365 w 371689"/>
                  <a:gd name="connsiteY72" fmla="*/ 364435 h 993944"/>
                  <a:gd name="connsiteX73" fmla="*/ 207617 w 371689"/>
                  <a:gd name="connsiteY73" fmla="*/ 386521 h 993944"/>
                  <a:gd name="connsiteX74" fmla="*/ 209826 w 371689"/>
                  <a:gd name="connsiteY74" fmla="*/ 395356 h 993944"/>
                  <a:gd name="connsiteX75" fmla="*/ 214243 w 371689"/>
                  <a:gd name="connsiteY75" fmla="*/ 401982 h 993944"/>
                  <a:gd name="connsiteX76" fmla="*/ 216452 w 371689"/>
                  <a:gd name="connsiteY76" fmla="*/ 408608 h 993944"/>
                  <a:gd name="connsiteX77" fmla="*/ 218660 w 371689"/>
                  <a:gd name="connsiteY77" fmla="*/ 417443 h 993944"/>
                  <a:gd name="connsiteX78" fmla="*/ 223078 w 371689"/>
                  <a:gd name="connsiteY78" fmla="*/ 421861 h 993944"/>
                  <a:gd name="connsiteX79" fmla="*/ 220869 w 371689"/>
                  <a:gd name="connsiteY79" fmla="*/ 432904 h 993944"/>
                  <a:gd name="connsiteX80" fmla="*/ 212034 w 371689"/>
                  <a:gd name="connsiteY80" fmla="*/ 446156 h 993944"/>
                  <a:gd name="connsiteX81" fmla="*/ 203200 w 371689"/>
                  <a:gd name="connsiteY81" fmla="*/ 472661 h 993944"/>
                  <a:gd name="connsiteX82" fmla="*/ 198782 w 371689"/>
                  <a:gd name="connsiteY82" fmla="*/ 483704 h 993944"/>
                  <a:gd name="connsiteX83" fmla="*/ 192156 w 371689"/>
                  <a:gd name="connsiteY83" fmla="*/ 490330 h 993944"/>
                  <a:gd name="connsiteX84" fmla="*/ 176695 w 371689"/>
                  <a:gd name="connsiteY84" fmla="*/ 508000 h 993944"/>
                  <a:gd name="connsiteX85" fmla="*/ 165652 w 371689"/>
                  <a:gd name="connsiteY85" fmla="*/ 510208 h 993944"/>
                  <a:gd name="connsiteX86" fmla="*/ 159026 w 371689"/>
                  <a:gd name="connsiteY86" fmla="*/ 512417 h 993944"/>
                  <a:gd name="connsiteX87" fmla="*/ 147982 w 371689"/>
                  <a:gd name="connsiteY87" fmla="*/ 514626 h 993944"/>
                  <a:gd name="connsiteX88" fmla="*/ 141356 w 371689"/>
                  <a:gd name="connsiteY88" fmla="*/ 516835 h 993944"/>
                  <a:gd name="connsiteX89" fmla="*/ 130313 w 371689"/>
                  <a:gd name="connsiteY89" fmla="*/ 519043 h 993944"/>
                  <a:gd name="connsiteX90" fmla="*/ 119269 w 371689"/>
                  <a:gd name="connsiteY90" fmla="*/ 527878 h 993944"/>
                  <a:gd name="connsiteX91" fmla="*/ 112643 w 371689"/>
                  <a:gd name="connsiteY91" fmla="*/ 530087 h 993944"/>
                  <a:gd name="connsiteX92" fmla="*/ 106017 w 371689"/>
                  <a:gd name="connsiteY92" fmla="*/ 538921 h 993944"/>
                  <a:gd name="connsiteX93" fmla="*/ 99391 w 371689"/>
                  <a:gd name="connsiteY93" fmla="*/ 541130 h 993944"/>
                  <a:gd name="connsiteX94" fmla="*/ 86139 w 371689"/>
                  <a:gd name="connsiteY94" fmla="*/ 547756 h 993944"/>
                  <a:gd name="connsiteX95" fmla="*/ 79513 w 371689"/>
                  <a:gd name="connsiteY95" fmla="*/ 552174 h 993944"/>
                  <a:gd name="connsiteX96" fmla="*/ 0 w 371689"/>
                  <a:gd name="connsiteY96" fmla="*/ 558800 h 993944"/>
                  <a:gd name="connsiteX97" fmla="*/ 22086 w 371689"/>
                  <a:gd name="connsiteY97" fmla="*/ 565426 h 993944"/>
                  <a:gd name="connsiteX98" fmla="*/ 28713 w 371689"/>
                  <a:gd name="connsiteY98" fmla="*/ 567635 h 993944"/>
                  <a:gd name="connsiteX99" fmla="*/ 59634 w 371689"/>
                  <a:gd name="connsiteY99" fmla="*/ 569843 h 993944"/>
                  <a:gd name="connsiteX100" fmla="*/ 79513 w 371689"/>
                  <a:gd name="connsiteY100" fmla="*/ 569843 h 993944"/>
                  <a:gd name="connsiteX101" fmla="*/ 88347 w 371689"/>
                  <a:gd name="connsiteY101" fmla="*/ 565426 h 993944"/>
                  <a:gd name="connsiteX102" fmla="*/ 103808 w 371689"/>
                  <a:gd name="connsiteY102" fmla="*/ 563217 h 993944"/>
                  <a:gd name="connsiteX103" fmla="*/ 108226 w 371689"/>
                  <a:gd name="connsiteY103" fmla="*/ 558800 h 993944"/>
                  <a:gd name="connsiteX104" fmla="*/ 114852 w 371689"/>
                  <a:gd name="connsiteY104" fmla="*/ 556591 h 993944"/>
                  <a:gd name="connsiteX105" fmla="*/ 123686 w 371689"/>
                  <a:gd name="connsiteY105" fmla="*/ 552174 h 993944"/>
                  <a:gd name="connsiteX106" fmla="*/ 161234 w 371689"/>
                  <a:gd name="connsiteY106" fmla="*/ 554382 h 993944"/>
                  <a:gd name="connsiteX107" fmla="*/ 159026 w 371689"/>
                  <a:gd name="connsiteY107" fmla="*/ 569843 h 993944"/>
                  <a:gd name="connsiteX108" fmla="*/ 152400 w 371689"/>
                  <a:gd name="connsiteY108" fmla="*/ 591930 h 993944"/>
                  <a:gd name="connsiteX109" fmla="*/ 130313 w 371689"/>
                  <a:gd name="connsiteY109" fmla="*/ 598556 h 993944"/>
                  <a:gd name="connsiteX110" fmla="*/ 112643 w 371689"/>
                  <a:gd name="connsiteY110" fmla="*/ 602974 h 993944"/>
                  <a:gd name="connsiteX111" fmla="*/ 108226 w 371689"/>
                  <a:gd name="connsiteY111" fmla="*/ 609600 h 993944"/>
                  <a:gd name="connsiteX112" fmla="*/ 97182 w 371689"/>
                  <a:gd name="connsiteY112" fmla="*/ 618435 h 993944"/>
                  <a:gd name="connsiteX113" fmla="*/ 88347 w 371689"/>
                  <a:gd name="connsiteY113" fmla="*/ 633895 h 993944"/>
                  <a:gd name="connsiteX114" fmla="*/ 72886 w 371689"/>
                  <a:gd name="connsiteY114" fmla="*/ 649356 h 993944"/>
                  <a:gd name="connsiteX115" fmla="*/ 66260 w 371689"/>
                  <a:gd name="connsiteY115" fmla="*/ 651565 h 993944"/>
                  <a:gd name="connsiteX116" fmla="*/ 55217 w 371689"/>
                  <a:gd name="connsiteY116" fmla="*/ 655982 h 993944"/>
                  <a:gd name="connsiteX117" fmla="*/ 44173 w 371689"/>
                  <a:gd name="connsiteY117" fmla="*/ 664817 h 993944"/>
                  <a:gd name="connsiteX118" fmla="*/ 50800 w 371689"/>
                  <a:gd name="connsiteY118" fmla="*/ 667026 h 993944"/>
                  <a:gd name="connsiteX119" fmla="*/ 64052 w 371689"/>
                  <a:gd name="connsiteY119" fmla="*/ 662608 h 993944"/>
                  <a:gd name="connsiteX120" fmla="*/ 70678 w 371689"/>
                  <a:gd name="connsiteY120" fmla="*/ 660400 h 993944"/>
                  <a:gd name="connsiteX121" fmla="*/ 88347 w 371689"/>
                  <a:gd name="connsiteY121" fmla="*/ 655982 h 993944"/>
                  <a:gd name="connsiteX122" fmla="*/ 99391 w 371689"/>
                  <a:gd name="connsiteY122" fmla="*/ 644939 h 993944"/>
                  <a:gd name="connsiteX123" fmla="*/ 106017 w 371689"/>
                  <a:gd name="connsiteY123" fmla="*/ 642730 h 993944"/>
                  <a:gd name="connsiteX124" fmla="*/ 117060 w 371689"/>
                  <a:gd name="connsiteY124" fmla="*/ 640521 h 993944"/>
                  <a:gd name="connsiteX125" fmla="*/ 125895 w 371689"/>
                  <a:gd name="connsiteY125" fmla="*/ 638313 h 993944"/>
                  <a:gd name="connsiteX126" fmla="*/ 132521 w 371689"/>
                  <a:gd name="connsiteY126" fmla="*/ 633895 h 993944"/>
                  <a:gd name="connsiteX127" fmla="*/ 174486 w 371689"/>
                  <a:gd name="connsiteY127" fmla="*/ 640521 h 993944"/>
                  <a:gd name="connsiteX128" fmla="*/ 178904 w 371689"/>
                  <a:gd name="connsiteY128" fmla="*/ 651565 h 993944"/>
                  <a:gd name="connsiteX129" fmla="*/ 183321 w 371689"/>
                  <a:gd name="connsiteY129" fmla="*/ 669235 h 993944"/>
                  <a:gd name="connsiteX130" fmla="*/ 185530 w 371689"/>
                  <a:gd name="connsiteY130" fmla="*/ 675861 h 993944"/>
                  <a:gd name="connsiteX131" fmla="*/ 187739 w 371689"/>
                  <a:gd name="connsiteY131" fmla="*/ 684695 h 993944"/>
                  <a:gd name="connsiteX132" fmla="*/ 185530 w 371689"/>
                  <a:gd name="connsiteY132" fmla="*/ 697948 h 993944"/>
                  <a:gd name="connsiteX133" fmla="*/ 159026 w 371689"/>
                  <a:gd name="connsiteY133" fmla="*/ 704574 h 993944"/>
                  <a:gd name="connsiteX134" fmla="*/ 152400 w 371689"/>
                  <a:gd name="connsiteY134" fmla="*/ 706782 h 993944"/>
                  <a:gd name="connsiteX135" fmla="*/ 145773 w 371689"/>
                  <a:gd name="connsiteY135" fmla="*/ 711200 h 993944"/>
                  <a:gd name="connsiteX136" fmla="*/ 152400 w 371689"/>
                  <a:gd name="connsiteY136" fmla="*/ 713408 h 993944"/>
                  <a:gd name="connsiteX137" fmla="*/ 159026 w 371689"/>
                  <a:gd name="connsiteY137" fmla="*/ 717826 h 993944"/>
                  <a:gd name="connsiteX138" fmla="*/ 161234 w 371689"/>
                  <a:gd name="connsiteY138" fmla="*/ 724452 h 993944"/>
                  <a:gd name="connsiteX139" fmla="*/ 167860 w 371689"/>
                  <a:gd name="connsiteY139" fmla="*/ 735495 h 993944"/>
                  <a:gd name="connsiteX140" fmla="*/ 170069 w 371689"/>
                  <a:gd name="connsiteY140" fmla="*/ 748748 h 993944"/>
                  <a:gd name="connsiteX141" fmla="*/ 174486 w 371689"/>
                  <a:gd name="connsiteY141" fmla="*/ 768626 h 993944"/>
                  <a:gd name="connsiteX142" fmla="*/ 167860 w 371689"/>
                  <a:gd name="connsiteY142" fmla="*/ 777461 h 993944"/>
                  <a:gd name="connsiteX143" fmla="*/ 161234 w 371689"/>
                  <a:gd name="connsiteY143" fmla="*/ 781878 h 993944"/>
                  <a:gd name="connsiteX144" fmla="*/ 159026 w 371689"/>
                  <a:gd name="connsiteY144" fmla="*/ 790713 h 993944"/>
                  <a:gd name="connsiteX145" fmla="*/ 154608 w 371689"/>
                  <a:gd name="connsiteY145" fmla="*/ 797339 h 993944"/>
                  <a:gd name="connsiteX146" fmla="*/ 156817 w 371689"/>
                  <a:gd name="connsiteY146" fmla="*/ 810591 h 993944"/>
                  <a:gd name="connsiteX147" fmla="*/ 159026 w 371689"/>
                  <a:gd name="connsiteY147" fmla="*/ 819426 h 993944"/>
                  <a:gd name="connsiteX148" fmla="*/ 156817 w 371689"/>
                  <a:gd name="connsiteY148" fmla="*/ 874643 h 993944"/>
                  <a:gd name="connsiteX149" fmla="*/ 152400 w 371689"/>
                  <a:gd name="connsiteY149" fmla="*/ 887895 h 993944"/>
                  <a:gd name="connsiteX150" fmla="*/ 134730 w 371689"/>
                  <a:gd name="connsiteY150" fmla="*/ 901148 h 993944"/>
                  <a:gd name="connsiteX151" fmla="*/ 128104 w 371689"/>
                  <a:gd name="connsiteY151" fmla="*/ 905565 h 993944"/>
                  <a:gd name="connsiteX152" fmla="*/ 123686 w 371689"/>
                  <a:gd name="connsiteY152" fmla="*/ 909982 h 993944"/>
                  <a:gd name="connsiteX153" fmla="*/ 110434 w 371689"/>
                  <a:gd name="connsiteY153" fmla="*/ 914400 h 993944"/>
                  <a:gd name="connsiteX154" fmla="*/ 99391 w 371689"/>
                  <a:gd name="connsiteY154" fmla="*/ 923235 h 993944"/>
                  <a:gd name="connsiteX155" fmla="*/ 79513 w 371689"/>
                  <a:gd name="connsiteY155" fmla="*/ 934278 h 993944"/>
                  <a:gd name="connsiteX156" fmla="*/ 75095 w 371689"/>
                  <a:gd name="connsiteY156" fmla="*/ 938695 h 993944"/>
                  <a:gd name="connsiteX157" fmla="*/ 70678 w 371689"/>
                  <a:gd name="connsiteY157" fmla="*/ 945321 h 993944"/>
                  <a:gd name="connsiteX158" fmla="*/ 59634 w 371689"/>
                  <a:gd name="connsiteY158" fmla="*/ 954156 h 993944"/>
                  <a:gd name="connsiteX159" fmla="*/ 53008 w 371689"/>
                  <a:gd name="connsiteY159" fmla="*/ 967408 h 993944"/>
                  <a:gd name="connsiteX160" fmla="*/ 48591 w 371689"/>
                  <a:gd name="connsiteY160" fmla="*/ 971826 h 993944"/>
                  <a:gd name="connsiteX161" fmla="*/ 44173 w 371689"/>
                  <a:gd name="connsiteY161" fmla="*/ 985078 h 993944"/>
                  <a:gd name="connsiteX162" fmla="*/ 41965 w 371689"/>
                  <a:gd name="connsiteY162" fmla="*/ 991704 h 993944"/>
                  <a:gd name="connsiteX163" fmla="*/ 48591 w 371689"/>
                  <a:gd name="connsiteY163" fmla="*/ 993913 h 993944"/>
                  <a:gd name="connsiteX164" fmla="*/ 72886 w 371689"/>
                  <a:gd name="connsiteY164" fmla="*/ 976243 h 993944"/>
                  <a:gd name="connsiteX165" fmla="*/ 77304 w 371689"/>
                  <a:gd name="connsiteY165" fmla="*/ 971826 h 993944"/>
                  <a:gd name="connsiteX166" fmla="*/ 86139 w 371689"/>
                  <a:gd name="connsiteY166" fmla="*/ 956365 h 993944"/>
                  <a:gd name="connsiteX167" fmla="*/ 92765 w 371689"/>
                  <a:gd name="connsiteY167" fmla="*/ 951948 h 993944"/>
                  <a:gd name="connsiteX168" fmla="*/ 108226 w 371689"/>
                  <a:gd name="connsiteY168" fmla="*/ 940904 h 993944"/>
                  <a:gd name="connsiteX169" fmla="*/ 114852 w 371689"/>
                  <a:gd name="connsiteY169" fmla="*/ 938695 h 993944"/>
                  <a:gd name="connsiteX170" fmla="*/ 130313 w 371689"/>
                  <a:gd name="connsiteY170" fmla="*/ 927652 h 993944"/>
                  <a:gd name="connsiteX171" fmla="*/ 136939 w 371689"/>
                  <a:gd name="connsiteY171" fmla="*/ 925443 h 993944"/>
                  <a:gd name="connsiteX172" fmla="*/ 236330 w 371689"/>
                  <a:gd name="connsiteY172" fmla="*/ 927652 h 993944"/>
                  <a:gd name="connsiteX173" fmla="*/ 245165 w 371689"/>
                  <a:gd name="connsiteY173" fmla="*/ 938695 h 993944"/>
                  <a:gd name="connsiteX174" fmla="*/ 262834 w 371689"/>
                  <a:gd name="connsiteY174" fmla="*/ 945321 h 993944"/>
                  <a:gd name="connsiteX175" fmla="*/ 284921 w 371689"/>
                  <a:gd name="connsiteY175" fmla="*/ 940904 h 993944"/>
                  <a:gd name="connsiteX176" fmla="*/ 276086 w 371689"/>
                  <a:gd name="connsiteY176" fmla="*/ 921026 h 993944"/>
                  <a:gd name="connsiteX177" fmla="*/ 269460 w 371689"/>
                  <a:gd name="connsiteY177" fmla="*/ 914400 h 993944"/>
                  <a:gd name="connsiteX178" fmla="*/ 262834 w 371689"/>
                  <a:gd name="connsiteY178" fmla="*/ 912191 h 993944"/>
                  <a:gd name="connsiteX179" fmla="*/ 258417 w 371689"/>
                  <a:gd name="connsiteY179" fmla="*/ 905565 h 993944"/>
                  <a:gd name="connsiteX180" fmla="*/ 251791 w 371689"/>
                  <a:gd name="connsiteY180" fmla="*/ 901148 h 993944"/>
                  <a:gd name="connsiteX181" fmla="*/ 245165 w 371689"/>
                  <a:gd name="connsiteY181" fmla="*/ 881269 h 993944"/>
                  <a:gd name="connsiteX182" fmla="*/ 240747 w 371689"/>
                  <a:gd name="connsiteY182" fmla="*/ 874643 h 993944"/>
                  <a:gd name="connsiteX183" fmla="*/ 234121 w 371689"/>
                  <a:gd name="connsiteY183" fmla="*/ 861391 h 993944"/>
                  <a:gd name="connsiteX184" fmla="*/ 227495 w 371689"/>
                  <a:gd name="connsiteY184" fmla="*/ 839304 h 993944"/>
                  <a:gd name="connsiteX185" fmla="*/ 225286 w 371689"/>
                  <a:gd name="connsiteY185" fmla="*/ 832678 h 993944"/>
                  <a:gd name="connsiteX186" fmla="*/ 218660 w 371689"/>
                  <a:gd name="connsiteY186" fmla="*/ 823843 h 993944"/>
                  <a:gd name="connsiteX187" fmla="*/ 209826 w 371689"/>
                  <a:gd name="connsiteY187" fmla="*/ 803965 h 993944"/>
                  <a:gd name="connsiteX188" fmla="*/ 205408 w 371689"/>
                  <a:gd name="connsiteY188" fmla="*/ 770835 h 993944"/>
                  <a:gd name="connsiteX189" fmla="*/ 207617 w 371689"/>
                  <a:gd name="connsiteY189" fmla="*/ 744330 h 993944"/>
                  <a:gd name="connsiteX190" fmla="*/ 212034 w 371689"/>
                  <a:gd name="connsiteY190" fmla="*/ 702365 h 993944"/>
                  <a:gd name="connsiteX191" fmla="*/ 214243 w 371689"/>
                  <a:gd name="connsiteY191" fmla="*/ 680278 h 993944"/>
                  <a:gd name="connsiteX192" fmla="*/ 216452 w 371689"/>
                  <a:gd name="connsiteY192" fmla="*/ 673652 h 993944"/>
                  <a:gd name="connsiteX193" fmla="*/ 227495 w 371689"/>
                  <a:gd name="connsiteY193" fmla="*/ 662608 h 993944"/>
                  <a:gd name="connsiteX194" fmla="*/ 231913 w 371689"/>
                  <a:gd name="connsiteY194" fmla="*/ 658191 h 993944"/>
                  <a:gd name="connsiteX195" fmla="*/ 247373 w 371689"/>
                  <a:gd name="connsiteY195" fmla="*/ 660400 h 993944"/>
                  <a:gd name="connsiteX196" fmla="*/ 251791 w 371689"/>
                  <a:gd name="connsiteY196" fmla="*/ 664817 h 993944"/>
                  <a:gd name="connsiteX197" fmla="*/ 265043 w 371689"/>
                  <a:gd name="connsiteY197" fmla="*/ 669235 h 993944"/>
                  <a:gd name="connsiteX198" fmla="*/ 265043 w 371689"/>
                  <a:gd name="connsiteY198" fmla="*/ 669235 h 993944"/>
                  <a:gd name="connsiteX199" fmla="*/ 276086 w 371689"/>
                  <a:gd name="connsiteY199" fmla="*/ 671443 h 993944"/>
                  <a:gd name="connsiteX200" fmla="*/ 282713 w 371689"/>
                  <a:gd name="connsiteY200" fmla="*/ 673652 h 993944"/>
                  <a:gd name="connsiteX201" fmla="*/ 300382 w 371689"/>
                  <a:gd name="connsiteY201" fmla="*/ 675861 h 993944"/>
                  <a:gd name="connsiteX202" fmla="*/ 307008 w 371689"/>
                  <a:gd name="connsiteY202" fmla="*/ 673652 h 993944"/>
                  <a:gd name="connsiteX203" fmla="*/ 298173 w 371689"/>
                  <a:gd name="connsiteY203" fmla="*/ 669235 h 993944"/>
                  <a:gd name="connsiteX204" fmla="*/ 293756 w 371689"/>
                  <a:gd name="connsiteY204" fmla="*/ 664817 h 993944"/>
                  <a:gd name="connsiteX205" fmla="*/ 287130 w 371689"/>
                  <a:gd name="connsiteY205" fmla="*/ 662608 h 993944"/>
                  <a:gd name="connsiteX206" fmla="*/ 262834 w 371689"/>
                  <a:gd name="connsiteY206" fmla="*/ 647148 h 993944"/>
                  <a:gd name="connsiteX207" fmla="*/ 256208 w 371689"/>
                  <a:gd name="connsiteY207" fmla="*/ 642730 h 993944"/>
                  <a:gd name="connsiteX208" fmla="*/ 249582 w 371689"/>
                  <a:gd name="connsiteY208" fmla="*/ 638313 h 993944"/>
                  <a:gd name="connsiteX209" fmla="*/ 236330 w 371689"/>
                  <a:gd name="connsiteY209" fmla="*/ 618435 h 993944"/>
                  <a:gd name="connsiteX210" fmla="*/ 229704 w 371689"/>
                  <a:gd name="connsiteY210" fmla="*/ 602974 h 993944"/>
                  <a:gd name="connsiteX211" fmla="*/ 225286 w 371689"/>
                  <a:gd name="connsiteY211" fmla="*/ 596348 h 993944"/>
                  <a:gd name="connsiteX212" fmla="*/ 214243 w 371689"/>
                  <a:gd name="connsiteY212" fmla="*/ 572052 h 993944"/>
                  <a:gd name="connsiteX213" fmla="*/ 209826 w 371689"/>
                  <a:gd name="connsiteY213" fmla="*/ 565426 h 993944"/>
                  <a:gd name="connsiteX214" fmla="*/ 212034 w 371689"/>
                  <a:gd name="connsiteY214" fmla="*/ 554382 h 993944"/>
                  <a:gd name="connsiteX215" fmla="*/ 218660 w 371689"/>
                  <a:gd name="connsiteY215" fmla="*/ 543339 h 993944"/>
                  <a:gd name="connsiteX216" fmla="*/ 220869 w 371689"/>
                  <a:gd name="connsiteY216" fmla="*/ 530087 h 993944"/>
                  <a:gd name="connsiteX217" fmla="*/ 223078 w 371689"/>
                  <a:gd name="connsiteY217" fmla="*/ 521252 h 993944"/>
                  <a:gd name="connsiteX218" fmla="*/ 225286 w 371689"/>
                  <a:gd name="connsiteY218" fmla="*/ 514626 h 993944"/>
                  <a:gd name="connsiteX219" fmla="*/ 227495 w 371689"/>
                  <a:gd name="connsiteY219" fmla="*/ 501374 h 993944"/>
                  <a:gd name="connsiteX220" fmla="*/ 234121 w 371689"/>
                  <a:gd name="connsiteY220" fmla="*/ 479287 h 993944"/>
                  <a:gd name="connsiteX221" fmla="*/ 240747 w 371689"/>
                  <a:gd name="connsiteY221" fmla="*/ 477078 h 993944"/>
                  <a:gd name="connsiteX222" fmla="*/ 256208 w 371689"/>
                  <a:gd name="connsiteY222" fmla="*/ 479287 h 993944"/>
                  <a:gd name="connsiteX223" fmla="*/ 262834 w 371689"/>
                  <a:gd name="connsiteY223" fmla="*/ 483704 h 993944"/>
                  <a:gd name="connsiteX224" fmla="*/ 273878 w 371689"/>
                  <a:gd name="connsiteY224" fmla="*/ 485913 h 993944"/>
                  <a:gd name="connsiteX225" fmla="*/ 282713 w 371689"/>
                  <a:gd name="connsiteY225" fmla="*/ 490330 h 993944"/>
                  <a:gd name="connsiteX226" fmla="*/ 293756 w 371689"/>
                  <a:gd name="connsiteY226" fmla="*/ 492539 h 993944"/>
                  <a:gd name="connsiteX227" fmla="*/ 300382 w 371689"/>
                  <a:gd name="connsiteY227" fmla="*/ 494748 h 993944"/>
                  <a:gd name="connsiteX228" fmla="*/ 309217 w 371689"/>
                  <a:gd name="connsiteY228" fmla="*/ 496956 h 993944"/>
                  <a:gd name="connsiteX229" fmla="*/ 326886 w 371689"/>
                  <a:gd name="connsiteY229" fmla="*/ 494748 h 993944"/>
                  <a:gd name="connsiteX230" fmla="*/ 329095 w 371689"/>
                  <a:gd name="connsiteY230" fmla="*/ 485913 h 993944"/>
                  <a:gd name="connsiteX231" fmla="*/ 326886 w 371689"/>
                  <a:gd name="connsiteY231" fmla="*/ 443948 h 993944"/>
                  <a:gd name="connsiteX232" fmla="*/ 320260 w 371689"/>
                  <a:gd name="connsiteY232" fmla="*/ 446156 h 993944"/>
                  <a:gd name="connsiteX233" fmla="*/ 307008 w 371689"/>
                  <a:gd name="connsiteY233" fmla="*/ 443948 h 993944"/>
                  <a:gd name="connsiteX234" fmla="*/ 278295 w 371689"/>
                  <a:gd name="connsiteY234" fmla="*/ 426278 h 993944"/>
                  <a:gd name="connsiteX235" fmla="*/ 256208 w 371689"/>
                  <a:gd name="connsiteY235" fmla="*/ 415235 h 993944"/>
                  <a:gd name="connsiteX236" fmla="*/ 236330 w 371689"/>
                  <a:gd name="connsiteY236" fmla="*/ 408608 h 993944"/>
                  <a:gd name="connsiteX237" fmla="*/ 216452 w 371689"/>
                  <a:gd name="connsiteY237" fmla="*/ 386521 h 993944"/>
                  <a:gd name="connsiteX238" fmla="*/ 214243 w 371689"/>
                  <a:gd name="connsiteY238" fmla="*/ 379895 h 993944"/>
                  <a:gd name="connsiteX239" fmla="*/ 254000 w 371689"/>
                  <a:gd name="connsiteY239" fmla="*/ 362226 h 993944"/>
                  <a:gd name="connsiteX240" fmla="*/ 291547 w 371689"/>
                  <a:gd name="connsiteY240" fmla="*/ 366643 h 993944"/>
                  <a:gd name="connsiteX241" fmla="*/ 298173 w 371689"/>
                  <a:gd name="connsiteY241" fmla="*/ 364435 h 993944"/>
                  <a:gd name="connsiteX242" fmla="*/ 295965 w 371689"/>
                  <a:gd name="connsiteY242" fmla="*/ 346765 h 993944"/>
                  <a:gd name="connsiteX243" fmla="*/ 282713 w 371689"/>
                  <a:gd name="connsiteY243" fmla="*/ 337930 h 993944"/>
                  <a:gd name="connsiteX244" fmla="*/ 273878 w 371689"/>
                  <a:gd name="connsiteY244" fmla="*/ 329095 h 993944"/>
                  <a:gd name="connsiteX245" fmla="*/ 262834 w 371689"/>
                  <a:gd name="connsiteY245" fmla="*/ 311426 h 993944"/>
                  <a:gd name="connsiteX246" fmla="*/ 256208 w 371689"/>
                  <a:gd name="connsiteY246" fmla="*/ 302591 h 993944"/>
                  <a:gd name="connsiteX247" fmla="*/ 251791 w 371689"/>
                  <a:gd name="connsiteY247" fmla="*/ 287130 h 993944"/>
                  <a:gd name="connsiteX248" fmla="*/ 249582 w 371689"/>
                  <a:gd name="connsiteY248" fmla="*/ 265043 h 993944"/>
                  <a:gd name="connsiteX249" fmla="*/ 247373 w 371689"/>
                  <a:gd name="connsiteY249" fmla="*/ 258417 h 993944"/>
                  <a:gd name="connsiteX250" fmla="*/ 245165 w 371689"/>
                  <a:gd name="connsiteY250" fmla="*/ 247374 h 993944"/>
                  <a:gd name="connsiteX251" fmla="*/ 242956 w 371689"/>
                  <a:gd name="connsiteY251" fmla="*/ 240748 h 993944"/>
                  <a:gd name="connsiteX252" fmla="*/ 240747 w 371689"/>
                  <a:gd name="connsiteY252" fmla="*/ 229704 h 993944"/>
                  <a:gd name="connsiteX253" fmla="*/ 236330 w 371689"/>
                  <a:gd name="connsiteY253" fmla="*/ 214243 h 993944"/>
                  <a:gd name="connsiteX254" fmla="*/ 236330 w 371689"/>
                  <a:gd name="connsiteY254" fmla="*/ 181113 h 993944"/>
                  <a:gd name="connsiteX255" fmla="*/ 242956 w 371689"/>
                  <a:gd name="connsiteY255" fmla="*/ 178904 h 993944"/>
                  <a:gd name="connsiteX256" fmla="*/ 254000 w 371689"/>
                  <a:gd name="connsiteY256" fmla="*/ 170069 h 993944"/>
                  <a:gd name="connsiteX257" fmla="*/ 260626 w 371689"/>
                  <a:gd name="connsiteY257" fmla="*/ 167861 h 993944"/>
                  <a:gd name="connsiteX258" fmla="*/ 271669 w 371689"/>
                  <a:gd name="connsiteY258" fmla="*/ 161235 h 993944"/>
                  <a:gd name="connsiteX259" fmla="*/ 280504 w 371689"/>
                  <a:gd name="connsiteY259" fmla="*/ 152400 h 993944"/>
                  <a:gd name="connsiteX260" fmla="*/ 295965 w 371689"/>
                  <a:gd name="connsiteY260" fmla="*/ 147982 h 993944"/>
                  <a:gd name="connsiteX261" fmla="*/ 322469 w 371689"/>
                  <a:gd name="connsiteY261" fmla="*/ 141356 h 993944"/>
                  <a:gd name="connsiteX262" fmla="*/ 351182 w 371689"/>
                  <a:gd name="connsiteY262" fmla="*/ 139148 h 993944"/>
                  <a:gd name="connsiteX263" fmla="*/ 357808 w 371689"/>
                  <a:gd name="connsiteY263" fmla="*/ 141356 h 993944"/>
                  <a:gd name="connsiteX264" fmla="*/ 371060 w 371689"/>
                  <a:gd name="connsiteY264" fmla="*/ 147982 h 993944"/>
                  <a:gd name="connsiteX265" fmla="*/ 360017 w 371689"/>
                  <a:gd name="connsiteY265" fmla="*/ 139148 h 993944"/>
                  <a:gd name="connsiteX266" fmla="*/ 353391 w 371689"/>
                  <a:gd name="connsiteY266" fmla="*/ 132521 h 993944"/>
                  <a:gd name="connsiteX267" fmla="*/ 344556 w 371689"/>
                  <a:gd name="connsiteY267" fmla="*/ 117061 h 993944"/>
                  <a:gd name="connsiteX268" fmla="*/ 340139 w 371689"/>
                  <a:gd name="connsiteY268" fmla="*/ 110435 h 993944"/>
                  <a:gd name="connsiteX269" fmla="*/ 318052 w 371689"/>
                  <a:gd name="connsiteY269" fmla="*/ 101600 h 993944"/>
                  <a:gd name="connsiteX270" fmla="*/ 309217 w 371689"/>
                  <a:gd name="connsiteY270" fmla="*/ 94974 h 993944"/>
                  <a:gd name="connsiteX271" fmla="*/ 295965 w 371689"/>
                  <a:gd name="connsiteY271" fmla="*/ 92765 h 993944"/>
                  <a:gd name="connsiteX272" fmla="*/ 287130 w 371689"/>
                  <a:gd name="connsiteY272" fmla="*/ 90556 h 993944"/>
                  <a:gd name="connsiteX273" fmla="*/ 269460 w 371689"/>
                  <a:gd name="connsiteY273" fmla="*/ 99391 h 993944"/>
                  <a:gd name="connsiteX274" fmla="*/ 262834 w 371689"/>
                  <a:gd name="connsiteY274" fmla="*/ 97182 h 993944"/>
                  <a:gd name="connsiteX275" fmla="*/ 258417 w 371689"/>
                  <a:gd name="connsiteY275" fmla="*/ 83930 h 993944"/>
                  <a:gd name="connsiteX276" fmla="*/ 247373 w 371689"/>
                  <a:gd name="connsiteY276" fmla="*/ 68469 h 993944"/>
                  <a:gd name="connsiteX277" fmla="*/ 242956 w 371689"/>
                  <a:gd name="connsiteY277" fmla="*/ 53008 h 993944"/>
                  <a:gd name="connsiteX278" fmla="*/ 240747 w 371689"/>
                  <a:gd name="connsiteY278" fmla="*/ 46382 h 993944"/>
                  <a:gd name="connsiteX279" fmla="*/ 236330 w 371689"/>
                  <a:gd name="connsiteY279" fmla="*/ 39756 h 993944"/>
                  <a:gd name="connsiteX280" fmla="*/ 231913 w 371689"/>
                  <a:gd name="connsiteY280" fmla="*/ 22087 h 993944"/>
                  <a:gd name="connsiteX281" fmla="*/ 256208 w 371689"/>
                  <a:gd name="connsiteY281" fmla="*/ 28713 h 993944"/>
                  <a:gd name="connsiteX282" fmla="*/ 276086 w 371689"/>
                  <a:gd name="connsiteY282" fmla="*/ 35339 h 993944"/>
                  <a:gd name="connsiteX283" fmla="*/ 289339 w 371689"/>
                  <a:gd name="connsiteY283" fmla="*/ 37548 h 993944"/>
                  <a:gd name="connsiteX284" fmla="*/ 300382 w 371689"/>
                  <a:gd name="connsiteY284" fmla="*/ 39756 h 993944"/>
                  <a:gd name="connsiteX285" fmla="*/ 315843 w 371689"/>
                  <a:gd name="connsiteY285" fmla="*/ 44174 h 993944"/>
                  <a:gd name="connsiteX286" fmla="*/ 331304 w 371689"/>
                  <a:gd name="connsiteY286" fmla="*/ 46382 h 993944"/>
                  <a:gd name="connsiteX287" fmla="*/ 348973 w 371689"/>
                  <a:gd name="connsiteY287" fmla="*/ 41965 h 993944"/>
                  <a:gd name="connsiteX288" fmla="*/ 351182 w 371689"/>
                  <a:gd name="connsiteY288" fmla="*/ 17669 h 993944"/>
                  <a:gd name="connsiteX289" fmla="*/ 331304 w 371689"/>
                  <a:gd name="connsiteY289" fmla="*/ 0 h 993944"/>
                  <a:gd name="connsiteX290" fmla="*/ 265043 w 371689"/>
                  <a:gd name="connsiteY290" fmla="*/ 2208 h 993944"/>
                  <a:gd name="connsiteX291" fmla="*/ 258417 w 371689"/>
                  <a:gd name="connsiteY291" fmla="*/ 4417 h 993944"/>
                  <a:gd name="connsiteX292" fmla="*/ 236330 w 371689"/>
                  <a:gd name="connsiteY292" fmla="*/ 6626 h 993944"/>
                  <a:gd name="connsiteX293" fmla="*/ 223078 w 371689"/>
                  <a:gd name="connsiteY293" fmla="*/ 13252 h 993944"/>
                  <a:gd name="connsiteX294" fmla="*/ 216452 w 371689"/>
                  <a:gd name="connsiteY294" fmla="*/ 17669 h 993944"/>
                  <a:gd name="connsiteX295" fmla="*/ 225286 w 371689"/>
                  <a:gd name="connsiteY295" fmla="*/ 0 h 99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371689" h="993944">
                    <a:moveTo>
                      <a:pt x="225286" y="0"/>
                    </a:moveTo>
                    <a:lnTo>
                      <a:pt x="225286" y="0"/>
                    </a:lnTo>
                    <a:cubicBezTo>
                      <a:pt x="223718" y="3137"/>
                      <a:pt x="218516" y="18198"/>
                      <a:pt x="212034" y="22087"/>
                    </a:cubicBezTo>
                    <a:cubicBezTo>
                      <a:pt x="210038" y="23285"/>
                      <a:pt x="207617" y="23559"/>
                      <a:pt x="205408" y="24295"/>
                    </a:cubicBezTo>
                    <a:cubicBezTo>
                      <a:pt x="203936" y="25768"/>
                      <a:pt x="203052" y="28418"/>
                      <a:pt x="200991" y="28713"/>
                    </a:cubicBezTo>
                    <a:cubicBezTo>
                      <a:pt x="191117" y="30124"/>
                      <a:pt x="189080" y="25637"/>
                      <a:pt x="183321" y="19878"/>
                    </a:cubicBezTo>
                    <a:cubicBezTo>
                      <a:pt x="177795" y="-2234"/>
                      <a:pt x="186105" y="20454"/>
                      <a:pt x="174486" y="8835"/>
                    </a:cubicBezTo>
                    <a:cubicBezTo>
                      <a:pt x="162867" y="-2784"/>
                      <a:pt x="185555" y="5526"/>
                      <a:pt x="163443" y="0"/>
                    </a:cubicBezTo>
                    <a:cubicBezTo>
                      <a:pt x="136121" y="5463"/>
                      <a:pt x="169403" y="-4823"/>
                      <a:pt x="150191" y="19878"/>
                    </a:cubicBezTo>
                    <a:cubicBezTo>
                      <a:pt x="147442" y="23413"/>
                      <a:pt x="141284" y="21001"/>
                      <a:pt x="136939" y="22087"/>
                    </a:cubicBezTo>
                    <a:cubicBezTo>
                      <a:pt x="132421" y="23216"/>
                      <a:pt x="128338" y="26302"/>
                      <a:pt x="123686" y="26504"/>
                    </a:cubicBezTo>
                    <a:lnTo>
                      <a:pt x="72886" y="28713"/>
                    </a:lnTo>
                    <a:cubicBezTo>
                      <a:pt x="69000" y="40376"/>
                      <a:pt x="68741" y="34048"/>
                      <a:pt x="83930" y="44174"/>
                    </a:cubicBezTo>
                    <a:cubicBezTo>
                      <a:pt x="86139" y="45646"/>
                      <a:pt x="88038" y="47751"/>
                      <a:pt x="90556" y="48591"/>
                    </a:cubicBezTo>
                    <a:cubicBezTo>
                      <a:pt x="104201" y="53140"/>
                      <a:pt x="94865" y="50568"/>
                      <a:pt x="119269" y="53008"/>
                    </a:cubicBezTo>
                    <a:cubicBezTo>
                      <a:pt x="133994" y="52272"/>
                      <a:pt x="148824" y="52707"/>
                      <a:pt x="163443" y="50800"/>
                    </a:cubicBezTo>
                    <a:cubicBezTo>
                      <a:pt x="166075" y="50457"/>
                      <a:pt x="167643" y="47460"/>
                      <a:pt x="170069" y="46382"/>
                    </a:cubicBezTo>
                    <a:cubicBezTo>
                      <a:pt x="174324" y="44491"/>
                      <a:pt x="183321" y="41965"/>
                      <a:pt x="183321" y="41965"/>
                    </a:cubicBezTo>
                    <a:cubicBezTo>
                      <a:pt x="189211" y="42701"/>
                      <a:pt x="196794" y="39977"/>
                      <a:pt x="200991" y="44174"/>
                    </a:cubicBezTo>
                    <a:cubicBezTo>
                      <a:pt x="204158" y="47341"/>
                      <a:pt x="199754" y="53054"/>
                      <a:pt x="198782" y="57426"/>
                    </a:cubicBezTo>
                    <a:cubicBezTo>
                      <a:pt x="196561" y="67417"/>
                      <a:pt x="196920" y="61149"/>
                      <a:pt x="192156" y="70678"/>
                    </a:cubicBezTo>
                    <a:cubicBezTo>
                      <a:pt x="191115" y="72760"/>
                      <a:pt x="190683" y="75095"/>
                      <a:pt x="189947" y="77304"/>
                    </a:cubicBezTo>
                    <a:cubicBezTo>
                      <a:pt x="190683" y="79513"/>
                      <a:pt x="190510" y="82284"/>
                      <a:pt x="192156" y="83930"/>
                    </a:cubicBezTo>
                    <a:cubicBezTo>
                      <a:pt x="193802" y="85576"/>
                      <a:pt x="196786" y="84941"/>
                      <a:pt x="198782" y="86139"/>
                    </a:cubicBezTo>
                    <a:cubicBezTo>
                      <a:pt x="200568" y="87210"/>
                      <a:pt x="201727" y="89084"/>
                      <a:pt x="203200" y="90556"/>
                    </a:cubicBezTo>
                    <a:cubicBezTo>
                      <a:pt x="201573" y="95436"/>
                      <a:pt x="200531" y="105143"/>
                      <a:pt x="194365" y="108226"/>
                    </a:cubicBezTo>
                    <a:cubicBezTo>
                      <a:pt x="190200" y="110308"/>
                      <a:pt x="181113" y="112643"/>
                      <a:pt x="181113" y="112643"/>
                    </a:cubicBezTo>
                    <a:cubicBezTo>
                      <a:pt x="179640" y="114116"/>
                      <a:pt x="178481" y="115990"/>
                      <a:pt x="176695" y="117061"/>
                    </a:cubicBezTo>
                    <a:cubicBezTo>
                      <a:pt x="170349" y="120868"/>
                      <a:pt x="149185" y="121389"/>
                      <a:pt x="147982" y="121478"/>
                    </a:cubicBezTo>
                    <a:cubicBezTo>
                      <a:pt x="135479" y="122404"/>
                      <a:pt x="122950" y="122951"/>
                      <a:pt x="110434" y="123687"/>
                    </a:cubicBezTo>
                    <a:cubicBezTo>
                      <a:pt x="108225" y="125159"/>
                      <a:pt x="104183" y="125476"/>
                      <a:pt x="103808" y="128104"/>
                    </a:cubicBezTo>
                    <a:cubicBezTo>
                      <a:pt x="102248" y="139029"/>
                      <a:pt x="108482" y="139233"/>
                      <a:pt x="114852" y="141356"/>
                    </a:cubicBezTo>
                    <a:cubicBezTo>
                      <a:pt x="116324" y="142829"/>
                      <a:pt x="117406" y="144843"/>
                      <a:pt x="119269" y="145774"/>
                    </a:cubicBezTo>
                    <a:cubicBezTo>
                      <a:pt x="136910" y="154595"/>
                      <a:pt x="162094" y="151599"/>
                      <a:pt x="178904" y="152400"/>
                    </a:cubicBezTo>
                    <a:cubicBezTo>
                      <a:pt x="181113" y="153872"/>
                      <a:pt x="183872" y="154744"/>
                      <a:pt x="185530" y="156817"/>
                    </a:cubicBezTo>
                    <a:cubicBezTo>
                      <a:pt x="194098" y="167526"/>
                      <a:pt x="179908" y="160832"/>
                      <a:pt x="194365" y="165652"/>
                    </a:cubicBezTo>
                    <a:cubicBezTo>
                      <a:pt x="207430" y="178717"/>
                      <a:pt x="200233" y="169248"/>
                      <a:pt x="207617" y="198782"/>
                    </a:cubicBezTo>
                    <a:cubicBezTo>
                      <a:pt x="208658" y="202947"/>
                      <a:pt x="212467" y="205918"/>
                      <a:pt x="214243" y="209826"/>
                    </a:cubicBezTo>
                    <a:cubicBezTo>
                      <a:pt x="216170" y="214065"/>
                      <a:pt x="218660" y="223078"/>
                      <a:pt x="218660" y="223078"/>
                    </a:cubicBezTo>
                    <a:cubicBezTo>
                      <a:pt x="199702" y="229398"/>
                      <a:pt x="229879" y="219721"/>
                      <a:pt x="198782" y="227495"/>
                    </a:cubicBezTo>
                    <a:cubicBezTo>
                      <a:pt x="194265" y="228624"/>
                      <a:pt x="185530" y="231913"/>
                      <a:pt x="185530" y="231913"/>
                    </a:cubicBezTo>
                    <a:cubicBezTo>
                      <a:pt x="183321" y="231177"/>
                      <a:pt x="181163" y="230269"/>
                      <a:pt x="178904" y="229704"/>
                    </a:cubicBezTo>
                    <a:cubicBezTo>
                      <a:pt x="175262" y="228793"/>
                      <a:pt x="171375" y="228813"/>
                      <a:pt x="167860" y="227495"/>
                    </a:cubicBezTo>
                    <a:cubicBezTo>
                      <a:pt x="165375" y="226563"/>
                      <a:pt x="163674" y="224124"/>
                      <a:pt x="161234" y="223078"/>
                    </a:cubicBezTo>
                    <a:cubicBezTo>
                      <a:pt x="158444" y="221882"/>
                      <a:pt x="155319" y="221703"/>
                      <a:pt x="152400" y="220869"/>
                    </a:cubicBezTo>
                    <a:cubicBezTo>
                      <a:pt x="150161" y="220229"/>
                      <a:pt x="148085" y="218933"/>
                      <a:pt x="145773" y="218661"/>
                    </a:cubicBezTo>
                    <a:cubicBezTo>
                      <a:pt x="135510" y="217454"/>
                      <a:pt x="125150" y="217310"/>
                      <a:pt x="114852" y="216452"/>
                    </a:cubicBezTo>
                    <a:cubicBezTo>
                      <a:pt x="107479" y="215837"/>
                      <a:pt x="100127" y="214979"/>
                      <a:pt x="92765" y="214243"/>
                    </a:cubicBezTo>
                    <a:cubicBezTo>
                      <a:pt x="89820" y="212771"/>
                      <a:pt x="87024" y="210951"/>
                      <a:pt x="83930" y="209826"/>
                    </a:cubicBezTo>
                    <a:cubicBezTo>
                      <a:pt x="71978" y="205480"/>
                      <a:pt x="67227" y="205201"/>
                      <a:pt x="55217" y="203200"/>
                    </a:cubicBezTo>
                    <a:cubicBezTo>
                      <a:pt x="52272" y="203936"/>
                      <a:pt x="48066" y="202882"/>
                      <a:pt x="46382" y="205408"/>
                    </a:cubicBezTo>
                    <a:cubicBezTo>
                      <a:pt x="45227" y="207141"/>
                      <a:pt x="48937" y="208895"/>
                      <a:pt x="50800" y="209826"/>
                    </a:cubicBezTo>
                    <a:cubicBezTo>
                      <a:pt x="54965" y="211908"/>
                      <a:pt x="59635" y="212771"/>
                      <a:pt x="64052" y="214243"/>
                    </a:cubicBezTo>
                    <a:cubicBezTo>
                      <a:pt x="66261" y="214979"/>
                      <a:pt x="68596" y="215411"/>
                      <a:pt x="70678" y="216452"/>
                    </a:cubicBezTo>
                    <a:cubicBezTo>
                      <a:pt x="73623" y="217924"/>
                      <a:pt x="76456" y="219646"/>
                      <a:pt x="79513" y="220869"/>
                    </a:cubicBezTo>
                    <a:cubicBezTo>
                      <a:pt x="83836" y="222598"/>
                      <a:pt x="88348" y="223815"/>
                      <a:pt x="92765" y="225287"/>
                    </a:cubicBezTo>
                    <a:lnTo>
                      <a:pt x="99391" y="227495"/>
                    </a:lnTo>
                    <a:cubicBezTo>
                      <a:pt x="102336" y="230440"/>
                      <a:pt x="105669" y="233042"/>
                      <a:pt x="108226" y="236330"/>
                    </a:cubicBezTo>
                    <a:cubicBezTo>
                      <a:pt x="110862" y="239719"/>
                      <a:pt x="112390" y="243857"/>
                      <a:pt x="114852" y="247374"/>
                    </a:cubicBezTo>
                    <a:cubicBezTo>
                      <a:pt x="117555" y="251236"/>
                      <a:pt x="120741" y="254736"/>
                      <a:pt x="123686" y="258417"/>
                    </a:cubicBezTo>
                    <a:cubicBezTo>
                      <a:pt x="133742" y="288580"/>
                      <a:pt x="122771" y="257755"/>
                      <a:pt x="132521" y="280504"/>
                    </a:cubicBezTo>
                    <a:cubicBezTo>
                      <a:pt x="133438" y="282644"/>
                      <a:pt x="132836" y="285777"/>
                      <a:pt x="134730" y="287130"/>
                    </a:cubicBezTo>
                    <a:cubicBezTo>
                      <a:pt x="140059" y="290936"/>
                      <a:pt x="155095" y="292733"/>
                      <a:pt x="161234" y="293756"/>
                    </a:cubicBezTo>
                    <a:cubicBezTo>
                      <a:pt x="158289" y="295229"/>
                      <a:pt x="155139" y="296348"/>
                      <a:pt x="152400" y="298174"/>
                    </a:cubicBezTo>
                    <a:cubicBezTo>
                      <a:pt x="147825" y="301224"/>
                      <a:pt x="146944" y="304993"/>
                      <a:pt x="143565" y="309217"/>
                    </a:cubicBezTo>
                    <a:cubicBezTo>
                      <a:pt x="142264" y="310843"/>
                      <a:pt x="140773" y="312334"/>
                      <a:pt x="139147" y="313635"/>
                    </a:cubicBezTo>
                    <a:cubicBezTo>
                      <a:pt x="128600" y="322072"/>
                      <a:pt x="136779" y="314819"/>
                      <a:pt x="125895" y="320261"/>
                    </a:cubicBezTo>
                    <a:cubicBezTo>
                      <a:pt x="108769" y="328824"/>
                      <a:pt x="129298" y="321335"/>
                      <a:pt x="112643" y="326887"/>
                    </a:cubicBezTo>
                    <a:cubicBezTo>
                      <a:pt x="115588" y="329096"/>
                      <a:pt x="118482" y="331373"/>
                      <a:pt x="121478" y="333513"/>
                    </a:cubicBezTo>
                    <a:cubicBezTo>
                      <a:pt x="137870" y="345221"/>
                      <a:pt x="131843" y="338138"/>
                      <a:pt x="167860" y="340139"/>
                    </a:cubicBezTo>
                    <a:cubicBezTo>
                      <a:pt x="170805" y="340875"/>
                      <a:pt x="173980" y="340990"/>
                      <a:pt x="176695" y="342348"/>
                    </a:cubicBezTo>
                    <a:cubicBezTo>
                      <a:pt x="178558" y="343279"/>
                      <a:pt x="179864" y="345099"/>
                      <a:pt x="181113" y="346765"/>
                    </a:cubicBezTo>
                    <a:cubicBezTo>
                      <a:pt x="196101" y="366749"/>
                      <a:pt x="184232" y="354302"/>
                      <a:pt x="194365" y="364435"/>
                    </a:cubicBezTo>
                    <a:cubicBezTo>
                      <a:pt x="199338" y="384330"/>
                      <a:pt x="192034" y="360550"/>
                      <a:pt x="207617" y="386521"/>
                    </a:cubicBezTo>
                    <a:cubicBezTo>
                      <a:pt x="209179" y="389124"/>
                      <a:pt x="208630" y="392566"/>
                      <a:pt x="209826" y="395356"/>
                    </a:cubicBezTo>
                    <a:cubicBezTo>
                      <a:pt x="210872" y="397796"/>
                      <a:pt x="213056" y="399608"/>
                      <a:pt x="214243" y="401982"/>
                    </a:cubicBezTo>
                    <a:cubicBezTo>
                      <a:pt x="215284" y="404064"/>
                      <a:pt x="215812" y="406369"/>
                      <a:pt x="216452" y="408608"/>
                    </a:cubicBezTo>
                    <a:cubicBezTo>
                      <a:pt x="217286" y="411527"/>
                      <a:pt x="217303" y="414728"/>
                      <a:pt x="218660" y="417443"/>
                    </a:cubicBezTo>
                    <a:cubicBezTo>
                      <a:pt x="219591" y="419306"/>
                      <a:pt x="221605" y="420388"/>
                      <a:pt x="223078" y="421861"/>
                    </a:cubicBezTo>
                    <a:cubicBezTo>
                      <a:pt x="222342" y="425542"/>
                      <a:pt x="222422" y="429487"/>
                      <a:pt x="220869" y="432904"/>
                    </a:cubicBezTo>
                    <a:cubicBezTo>
                      <a:pt x="218672" y="437737"/>
                      <a:pt x="212034" y="446156"/>
                      <a:pt x="212034" y="446156"/>
                    </a:cubicBezTo>
                    <a:lnTo>
                      <a:pt x="203200" y="472661"/>
                    </a:lnTo>
                    <a:cubicBezTo>
                      <a:pt x="201947" y="476422"/>
                      <a:pt x="200883" y="480342"/>
                      <a:pt x="198782" y="483704"/>
                    </a:cubicBezTo>
                    <a:cubicBezTo>
                      <a:pt x="197126" y="486353"/>
                      <a:pt x="194074" y="487864"/>
                      <a:pt x="192156" y="490330"/>
                    </a:cubicBezTo>
                    <a:cubicBezTo>
                      <a:pt x="186499" y="497603"/>
                      <a:pt x="185413" y="504731"/>
                      <a:pt x="176695" y="508000"/>
                    </a:cubicBezTo>
                    <a:cubicBezTo>
                      <a:pt x="173180" y="509318"/>
                      <a:pt x="169294" y="509298"/>
                      <a:pt x="165652" y="510208"/>
                    </a:cubicBezTo>
                    <a:cubicBezTo>
                      <a:pt x="163393" y="510773"/>
                      <a:pt x="161285" y="511852"/>
                      <a:pt x="159026" y="512417"/>
                    </a:cubicBezTo>
                    <a:cubicBezTo>
                      <a:pt x="155384" y="513328"/>
                      <a:pt x="151624" y="513715"/>
                      <a:pt x="147982" y="514626"/>
                    </a:cubicBezTo>
                    <a:cubicBezTo>
                      <a:pt x="145723" y="515191"/>
                      <a:pt x="143615" y="516270"/>
                      <a:pt x="141356" y="516835"/>
                    </a:cubicBezTo>
                    <a:cubicBezTo>
                      <a:pt x="137714" y="517745"/>
                      <a:pt x="133994" y="518307"/>
                      <a:pt x="130313" y="519043"/>
                    </a:cubicBezTo>
                    <a:cubicBezTo>
                      <a:pt x="126204" y="523152"/>
                      <a:pt x="124842" y="525091"/>
                      <a:pt x="119269" y="527878"/>
                    </a:cubicBezTo>
                    <a:cubicBezTo>
                      <a:pt x="117187" y="528919"/>
                      <a:pt x="114852" y="529351"/>
                      <a:pt x="112643" y="530087"/>
                    </a:cubicBezTo>
                    <a:cubicBezTo>
                      <a:pt x="110434" y="533032"/>
                      <a:pt x="108845" y="536565"/>
                      <a:pt x="106017" y="538921"/>
                    </a:cubicBezTo>
                    <a:cubicBezTo>
                      <a:pt x="104228" y="540411"/>
                      <a:pt x="101473" y="540089"/>
                      <a:pt x="99391" y="541130"/>
                    </a:cubicBezTo>
                    <a:cubicBezTo>
                      <a:pt x="82273" y="549690"/>
                      <a:pt x="102786" y="542209"/>
                      <a:pt x="86139" y="547756"/>
                    </a:cubicBezTo>
                    <a:cubicBezTo>
                      <a:pt x="83930" y="549229"/>
                      <a:pt x="81939" y="551096"/>
                      <a:pt x="79513" y="552174"/>
                    </a:cubicBezTo>
                    <a:cubicBezTo>
                      <a:pt x="54547" y="563270"/>
                      <a:pt x="27006" y="557900"/>
                      <a:pt x="0" y="558800"/>
                    </a:cubicBezTo>
                    <a:cubicBezTo>
                      <a:pt x="31504" y="569300"/>
                      <a:pt x="-1286" y="558747"/>
                      <a:pt x="22086" y="565426"/>
                    </a:cubicBezTo>
                    <a:cubicBezTo>
                      <a:pt x="24325" y="566066"/>
                      <a:pt x="26400" y="567363"/>
                      <a:pt x="28713" y="567635"/>
                    </a:cubicBezTo>
                    <a:cubicBezTo>
                      <a:pt x="38975" y="568842"/>
                      <a:pt x="49327" y="569107"/>
                      <a:pt x="59634" y="569843"/>
                    </a:cubicBezTo>
                    <a:cubicBezTo>
                      <a:pt x="68807" y="572901"/>
                      <a:pt x="67236" y="573526"/>
                      <a:pt x="79513" y="569843"/>
                    </a:cubicBezTo>
                    <a:cubicBezTo>
                      <a:pt x="82666" y="568897"/>
                      <a:pt x="85171" y="566292"/>
                      <a:pt x="88347" y="565426"/>
                    </a:cubicBezTo>
                    <a:cubicBezTo>
                      <a:pt x="93370" y="564056"/>
                      <a:pt x="98654" y="563953"/>
                      <a:pt x="103808" y="563217"/>
                    </a:cubicBezTo>
                    <a:cubicBezTo>
                      <a:pt x="105281" y="561745"/>
                      <a:pt x="106440" y="559871"/>
                      <a:pt x="108226" y="558800"/>
                    </a:cubicBezTo>
                    <a:cubicBezTo>
                      <a:pt x="110222" y="557602"/>
                      <a:pt x="112712" y="557508"/>
                      <a:pt x="114852" y="556591"/>
                    </a:cubicBezTo>
                    <a:cubicBezTo>
                      <a:pt x="117878" y="555294"/>
                      <a:pt x="120741" y="553646"/>
                      <a:pt x="123686" y="552174"/>
                    </a:cubicBezTo>
                    <a:cubicBezTo>
                      <a:pt x="136202" y="552910"/>
                      <a:pt x="150020" y="548775"/>
                      <a:pt x="161234" y="554382"/>
                    </a:cubicBezTo>
                    <a:cubicBezTo>
                      <a:pt x="165890" y="556710"/>
                      <a:pt x="159957" y="564721"/>
                      <a:pt x="159026" y="569843"/>
                    </a:cubicBezTo>
                    <a:cubicBezTo>
                      <a:pt x="158478" y="572857"/>
                      <a:pt x="153497" y="591656"/>
                      <a:pt x="152400" y="591930"/>
                    </a:cubicBezTo>
                    <a:cubicBezTo>
                      <a:pt x="125024" y="598775"/>
                      <a:pt x="167955" y="587801"/>
                      <a:pt x="130313" y="598556"/>
                    </a:cubicBezTo>
                    <a:cubicBezTo>
                      <a:pt x="124475" y="600224"/>
                      <a:pt x="112643" y="602974"/>
                      <a:pt x="112643" y="602974"/>
                    </a:cubicBezTo>
                    <a:cubicBezTo>
                      <a:pt x="111171" y="605183"/>
                      <a:pt x="110103" y="607723"/>
                      <a:pt x="108226" y="609600"/>
                    </a:cubicBezTo>
                    <a:cubicBezTo>
                      <a:pt x="102316" y="615510"/>
                      <a:pt x="101555" y="611875"/>
                      <a:pt x="97182" y="618435"/>
                    </a:cubicBezTo>
                    <a:cubicBezTo>
                      <a:pt x="91470" y="627003"/>
                      <a:pt x="94678" y="626659"/>
                      <a:pt x="88347" y="633895"/>
                    </a:cubicBezTo>
                    <a:cubicBezTo>
                      <a:pt x="88319" y="633927"/>
                      <a:pt x="75990" y="646252"/>
                      <a:pt x="72886" y="649356"/>
                    </a:cubicBezTo>
                    <a:cubicBezTo>
                      <a:pt x="71240" y="651002"/>
                      <a:pt x="68440" y="650748"/>
                      <a:pt x="66260" y="651565"/>
                    </a:cubicBezTo>
                    <a:cubicBezTo>
                      <a:pt x="62548" y="652957"/>
                      <a:pt x="58763" y="654209"/>
                      <a:pt x="55217" y="655982"/>
                    </a:cubicBezTo>
                    <a:cubicBezTo>
                      <a:pt x="49647" y="658767"/>
                      <a:pt x="48281" y="660710"/>
                      <a:pt x="44173" y="664817"/>
                    </a:cubicBezTo>
                    <a:cubicBezTo>
                      <a:pt x="46382" y="665553"/>
                      <a:pt x="48486" y="667283"/>
                      <a:pt x="50800" y="667026"/>
                    </a:cubicBezTo>
                    <a:cubicBezTo>
                      <a:pt x="55428" y="666512"/>
                      <a:pt x="59635" y="664080"/>
                      <a:pt x="64052" y="662608"/>
                    </a:cubicBezTo>
                    <a:lnTo>
                      <a:pt x="70678" y="660400"/>
                    </a:lnTo>
                    <a:cubicBezTo>
                      <a:pt x="76438" y="658481"/>
                      <a:pt x="88347" y="655982"/>
                      <a:pt x="88347" y="655982"/>
                    </a:cubicBezTo>
                    <a:cubicBezTo>
                      <a:pt x="92028" y="652301"/>
                      <a:pt x="94452" y="646585"/>
                      <a:pt x="99391" y="644939"/>
                    </a:cubicBezTo>
                    <a:cubicBezTo>
                      <a:pt x="101600" y="644203"/>
                      <a:pt x="103758" y="643295"/>
                      <a:pt x="106017" y="642730"/>
                    </a:cubicBezTo>
                    <a:cubicBezTo>
                      <a:pt x="109659" y="641819"/>
                      <a:pt x="113395" y="641335"/>
                      <a:pt x="117060" y="640521"/>
                    </a:cubicBezTo>
                    <a:cubicBezTo>
                      <a:pt x="120023" y="639863"/>
                      <a:pt x="122950" y="639049"/>
                      <a:pt x="125895" y="638313"/>
                    </a:cubicBezTo>
                    <a:cubicBezTo>
                      <a:pt x="128104" y="636840"/>
                      <a:pt x="129869" y="633774"/>
                      <a:pt x="132521" y="633895"/>
                    </a:cubicBezTo>
                    <a:cubicBezTo>
                      <a:pt x="146668" y="634538"/>
                      <a:pt x="161252" y="635479"/>
                      <a:pt x="174486" y="640521"/>
                    </a:cubicBezTo>
                    <a:cubicBezTo>
                      <a:pt x="178191" y="641933"/>
                      <a:pt x="177512" y="647853"/>
                      <a:pt x="178904" y="651565"/>
                    </a:cubicBezTo>
                    <a:cubicBezTo>
                      <a:pt x="182692" y="661666"/>
                      <a:pt x="180024" y="656047"/>
                      <a:pt x="183321" y="669235"/>
                    </a:cubicBezTo>
                    <a:cubicBezTo>
                      <a:pt x="183886" y="671494"/>
                      <a:pt x="184890" y="673622"/>
                      <a:pt x="185530" y="675861"/>
                    </a:cubicBezTo>
                    <a:cubicBezTo>
                      <a:pt x="186364" y="678780"/>
                      <a:pt x="187003" y="681750"/>
                      <a:pt x="187739" y="684695"/>
                    </a:cubicBezTo>
                    <a:cubicBezTo>
                      <a:pt x="187003" y="689113"/>
                      <a:pt x="188479" y="694577"/>
                      <a:pt x="185530" y="697948"/>
                    </a:cubicBezTo>
                    <a:cubicBezTo>
                      <a:pt x="182299" y="701640"/>
                      <a:pt x="163146" y="703658"/>
                      <a:pt x="159026" y="704574"/>
                    </a:cubicBezTo>
                    <a:cubicBezTo>
                      <a:pt x="156753" y="705079"/>
                      <a:pt x="154609" y="706046"/>
                      <a:pt x="152400" y="706782"/>
                    </a:cubicBezTo>
                    <a:cubicBezTo>
                      <a:pt x="150191" y="708255"/>
                      <a:pt x="145773" y="708545"/>
                      <a:pt x="145773" y="711200"/>
                    </a:cubicBezTo>
                    <a:cubicBezTo>
                      <a:pt x="145773" y="713528"/>
                      <a:pt x="150317" y="712367"/>
                      <a:pt x="152400" y="713408"/>
                    </a:cubicBezTo>
                    <a:cubicBezTo>
                      <a:pt x="154774" y="714595"/>
                      <a:pt x="156817" y="716353"/>
                      <a:pt x="159026" y="717826"/>
                    </a:cubicBezTo>
                    <a:cubicBezTo>
                      <a:pt x="159762" y="720035"/>
                      <a:pt x="160036" y="722456"/>
                      <a:pt x="161234" y="724452"/>
                    </a:cubicBezTo>
                    <a:cubicBezTo>
                      <a:pt x="167369" y="734676"/>
                      <a:pt x="164915" y="722242"/>
                      <a:pt x="167860" y="735495"/>
                    </a:cubicBezTo>
                    <a:cubicBezTo>
                      <a:pt x="168831" y="739867"/>
                      <a:pt x="169268" y="744342"/>
                      <a:pt x="170069" y="748748"/>
                    </a:cubicBezTo>
                    <a:cubicBezTo>
                      <a:pt x="171937" y="759020"/>
                      <a:pt x="172125" y="759179"/>
                      <a:pt x="174486" y="768626"/>
                    </a:cubicBezTo>
                    <a:cubicBezTo>
                      <a:pt x="172277" y="771571"/>
                      <a:pt x="170463" y="774858"/>
                      <a:pt x="167860" y="777461"/>
                    </a:cubicBezTo>
                    <a:cubicBezTo>
                      <a:pt x="165983" y="779338"/>
                      <a:pt x="162706" y="779669"/>
                      <a:pt x="161234" y="781878"/>
                    </a:cubicBezTo>
                    <a:cubicBezTo>
                      <a:pt x="159550" y="784404"/>
                      <a:pt x="160222" y="787923"/>
                      <a:pt x="159026" y="790713"/>
                    </a:cubicBezTo>
                    <a:cubicBezTo>
                      <a:pt x="157980" y="793153"/>
                      <a:pt x="156081" y="795130"/>
                      <a:pt x="154608" y="797339"/>
                    </a:cubicBezTo>
                    <a:cubicBezTo>
                      <a:pt x="155344" y="801756"/>
                      <a:pt x="155939" y="806200"/>
                      <a:pt x="156817" y="810591"/>
                    </a:cubicBezTo>
                    <a:cubicBezTo>
                      <a:pt x="157412" y="813568"/>
                      <a:pt x="159026" y="816390"/>
                      <a:pt x="159026" y="819426"/>
                    </a:cubicBezTo>
                    <a:cubicBezTo>
                      <a:pt x="159026" y="837846"/>
                      <a:pt x="158591" y="856308"/>
                      <a:pt x="156817" y="874643"/>
                    </a:cubicBezTo>
                    <a:cubicBezTo>
                      <a:pt x="156368" y="879278"/>
                      <a:pt x="155692" y="884603"/>
                      <a:pt x="152400" y="887895"/>
                    </a:cubicBezTo>
                    <a:cubicBezTo>
                      <a:pt x="131092" y="909203"/>
                      <a:pt x="150149" y="893439"/>
                      <a:pt x="134730" y="901148"/>
                    </a:cubicBezTo>
                    <a:cubicBezTo>
                      <a:pt x="132356" y="902335"/>
                      <a:pt x="130177" y="903907"/>
                      <a:pt x="128104" y="905565"/>
                    </a:cubicBezTo>
                    <a:cubicBezTo>
                      <a:pt x="126478" y="906866"/>
                      <a:pt x="125549" y="909051"/>
                      <a:pt x="123686" y="909982"/>
                    </a:cubicBezTo>
                    <a:cubicBezTo>
                      <a:pt x="119521" y="912064"/>
                      <a:pt x="114851" y="912927"/>
                      <a:pt x="110434" y="914400"/>
                    </a:cubicBezTo>
                    <a:cubicBezTo>
                      <a:pt x="103943" y="916564"/>
                      <a:pt x="104220" y="919613"/>
                      <a:pt x="99391" y="923235"/>
                    </a:cubicBezTo>
                    <a:cubicBezTo>
                      <a:pt x="87242" y="932347"/>
                      <a:pt x="89842" y="930834"/>
                      <a:pt x="79513" y="934278"/>
                    </a:cubicBezTo>
                    <a:cubicBezTo>
                      <a:pt x="78040" y="935750"/>
                      <a:pt x="76396" y="937069"/>
                      <a:pt x="75095" y="938695"/>
                    </a:cubicBezTo>
                    <a:cubicBezTo>
                      <a:pt x="73437" y="940768"/>
                      <a:pt x="72555" y="943444"/>
                      <a:pt x="70678" y="945321"/>
                    </a:cubicBezTo>
                    <a:cubicBezTo>
                      <a:pt x="59202" y="956798"/>
                      <a:pt x="68375" y="943231"/>
                      <a:pt x="59634" y="954156"/>
                    </a:cubicBezTo>
                    <a:cubicBezTo>
                      <a:pt x="46239" y="970898"/>
                      <a:pt x="62798" y="951090"/>
                      <a:pt x="53008" y="967408"/>
                    </a:cubicBezTo>
                    <a:cubicBezTo>
                      <a:pt x="51937" y="969194"/>
                      <a:pt x="50063" y="970353"/>
                      <a:pt x="48591" y="971826"/>
                    </a:cubicBezTo>
                    <a:lnTo>
                      <a:pt x="44173" y="985078"/>
                    </a:lnTo>
                    <a:lnTo>
                      <a:pt x="41965" y="991704"/>
                    </a:lnTo>
                    <a:cubicBezTo>
                      <a:pt x="44174" y="992440"/>
                      <a:pt x="46281" y="994202"/>
                      <a:pt x="48591" y="993913"/>
                    </a:cubicBezTo>
                    <a:cubicBezTo>
                      <a:pt x="60140" y="992469"/>
                      <a:pt x="65173" y="983956"/>
                      <a:pt x="72886" y="976243"/>
                    </a:cubicBezTo>
                    <a:lnTo>
                      <a:pt x="77304" y="971826"/>
                    </a:lnTo>
                    <a:cubicBezTo>
                      <a:pt x="79038" y="968358"/>
                      <a:pt x="83015" y="959489"/>
                      <a:pt x="86139" y="956365"/>
                    </a:cubicBezTo>
                    <a:cubicBezTo>
                      <a:pt x="88016" y="954488"/>
                      <a:pt x="90605" y="953491"/>
                      <a:pt x="92765" y="951948"/>
                    </a:cubicBezTo>
                    <a:cubicBezTo>
                      <a:pt x="95105" y="950276"/>
                      <a:pt x="104751" y="942642"/>
                      <a:pt x="108226" y="940904"/>
                    </a:cubicBezTo>
                    <a:cubicBezTo>
                      <a:pt x="110308" y="939863"/>
                      <a:pt x="112770" y="939736"/>
                      <a:pt x="114852" y="938695"/>
                    </a:cubicBezTo>
                    <a:cubicBezTo>
                      <a:pt x="121691" y="935275"/>
                      <a:pt x="123307" y="931656"/>
                      <a:pt x="130313" y="927652"/>
                    </a:cubicBezTo>
                    <a:cubicBezTo>
                      <a:pt x="132334" y="926497"/>
                      <a:pt x="134730" y="926179"/>
                      <a:pt x="136939" y="925443"/>
                    </a:cubicBezTo>
                    <a:cubicBezTo>
                      <a:pt x="170069" y="926179"/>
                      <a:pt x="203256" y="925585"/>
                      <a:pt x="236330" y="927652"/>
                    </a:cubicBezTo>
                    <a:cubicBezTo>
                      <a:pt x="247949" y="928378"/>
                      <a:pt x="239436" y="933921"/>
                      <a:pt x="245165" y="938695"/>
                    </a:cubicBezTo>
                    <a:cubicBezTo>
                      <a:pt x="246930" y="940166"/>
                      <a:pt x="259164" y="944098"/>
                      <a:pt x="262834" y="945321"/>
                    </a:cubicBezTo>
                    <a:cubicBezTo>
                      <a:pt x="270196" y="943849"/>
                      <a:pt x="279612" y="946213"/>
                      <a:pt x="284921" y="940904"/>
                    </a:cubicBezTo>
                    <a:cubicBezTo>
                      <a:pt x="287549" y="938276"/>
                      <a:pt x="278592" y="924033"/>
                      <a:pt x="276086" y="921026"/>
                    </a:cubicBezTo>
                    <a:cubicBezTo>
                      <a:pt x="274086" y="918626"/>
                      <a:pt x="272059" y="916133"/>
                      <a:pt x="269460" y="914400"/>
                    </a:cubicBezTo>
                    <a:cubicBezTo>
                      <a:pt x="267523" y="913109"/>
                      <a:pt x="265043" y="912927"/>
                      <a:pt x="262834" y="912191"/>
                    </a:cubicBezTo>
                    <a:cubicBezTo>
                      <a:pt x="261362" y="909982"/>
                      <a:pt x="260294" y="907442"/>
                      <a:pt x="258417" y="905565"/>
                    </a:cubicBezTo>
                    <a:cubicBezTo>
                      <a:pt x="256540" y="903688"/>
                      <a:pt x="253062" y="903478"/>
                      <a:pt x="251791" y="901148"/>
                    </a:cubicBezTo>
                    <a:cubicBezTo>
                      <a:pt x="248446" y="895016"/>
                      <a:pt x="247374" y="887895"/>
                      <a:pt x="245165" y="881269"/>
                    </a:cubicBezTo>
                    <a:cubicBezTo>
                      <a:pt x="244326" y="878751"/>
                      <a:pt x="242220" y="876852"/>
                      <a:pt x="240747" y="874643"/>
                    </a:cubicBezTo>
                    <a:cubicBezTo>
                      <a:pt x="232698" y="850489"/>
                      <a:pt x="245534" y="887068"/>
                      <a:pt x="234121" y="861391"/>
                    </a:cubicBezTo>
                    <a:cubicBezTo>
                      <a:pt x="229924" y="851947"/>
                      <a:pt x="230064" y="848296"/>
                      <a:pt x="227495" y="839304"/>
                    </a:cubicBezTo>
                    <a:cubicBezTo>
                      <a:pt x="226855" y="837065"/>
                      <a:pt x="226441" y="834699"/>
                      <a:pt x="225286" y="832678"/>
                    </a:cubicBezTo>
                    <a:cubicBezTo>
                      <a:pt x="223460" y="829482"/>
                      <a:pt x="220869" y="826788"/>
                      <a:pt x="218660" y="823843"/>
                    </a:cubicBezTo>
                    <a:cubicBezTo>
                      <a:pt x="213404" y="808073"/>
                      <a:pt x="216826" y="814465"/>
                      <a:pt x="209826" y="803965"/>
                    </a:cubicBezTo>
                    <a:cubicBezTo>
                      <a:pt x="202635" y="775202"/>
                      <a:pt x="200321" y="786101"/>
                      <a:pt x="205408" y="770835"/>
                    </a:cubicBezTo>
                    <a:cubicBezTo>
                      <a:pt x="206144" y="762000"/>
                      <a:pt x="206985" y="753173"/>
                      <a:pt x="207617" y="744330"/>
                    </a:cubicBezTo>
                    <a:cubicBezTo>
                      <a:pt x="210399" y="705383"/>
                      <a:pt x="206010" y="720442"/>
                      <a:pt x="212034" y="702365"/>
                    </a:cubicBezTo>
                    <a:cubicBezTo>
                      <a:pt x="212770" y="695003"/>
                      <a:pt x="213118" y="687591"/>
                      <a:pt x="214243" y="680278"/>
                    </a:cubicBezTo>
                    <a:cubicBezTo>
                      <a:pt x="214597" y="677977"/>
                      <a:pt x="215055" y="675515"/>
                      <a:pt x="216452" y="673652"/>
                    </a:cubicBezTo>
                    <a:cubicBezTo>
                      <a:pt x="219575" y="669487"/>
                      <a:pt x="223814" y="666289"/>
                      <a:pt x="227495" y="662608"/>
                    </a:cubicBezTo>
                    <a:lnTo>
                      <a:pt x="231913" y="658191"/>
                    </a:lnTo>
                    <a:cubicBezTo>
                      <a:pt x="237066" y="658927"/>
                      <a:pt x="242434" y="658754"/>
                      <a:pt x="247373" y="660400"/>
                    </a:cubicBezTo>
                    <a:cubicBezTo>
                      <a:pt x="249349" y="661059"/>
                      <a:pt x="249928" y="663886"/>
                      <a:pt x="251791" y="664817"/>
                    </a:cubicBezTo>
                    <a:cubicBezTo>
                      <a:pt x="255956" y="666899"/>
                      <a:pt x="260626" y="667762"/>
                      <a:pt x="265043" y="669235"/>
                    </a:cubicBezTo>
                    <a:lnTo>
                      <a:pt x="265043" y="669235"/>
                    </a:lnTo>
                    <a:cubicBezTo>
                      <a:pt x="268724" y="669971"/>
                      <a:pt x="272444" y="670533"/>
                      <a:pt x="276086" y="671443"/>
                    </a:cubicBezTo>
                    <a:cubicBezTo>
                      <a:pt x="278345" y="672008"/>
                      <a:pt x="280422" y="673235"/>
                      <a:pt x="282713" y="673652"/>
                    </a:cubicBezTo>
                    <a:cubicBezTo>
                      <a:pt x="288553" y="674714"/>
                      <a:pt x="294492" y="675125"/>
                      <a:pt x="300382" y="675861"/>
                    </a:cubicBezTo>
                    <a:cubicBezTo>
                      <a:pt x="302591" y="675125"/>
                      <a:pt x="307744" y="675861"/>
                      <a:pt x="307008" y="673652"/>
                    </a:cubicBezTo>
                    <a:cubicBezTo>
                      <a:pt x="305967" y="670528"/>
                      <a:pt x="300913" y="671061"/>
                      <a:pt x="298173" y="669235"/>
                    </a:cubicBezTo>
                    <a:cubicBezTo>
                      <a:pt x="296440" y="668080"/>
                      <a:pt x="295542" y="665889"/>
                      <a:pt x="293756" y="664817"/>
                    </a:cubicBezTo>
                    <a:cubicBezTo>
                      <a:pt x="291760" y="663619"/>
                      <a:pt x="289212" y="663649"/>
                      <a:pt x="287130" y="662608"/>
                    </a:cubicBezTo>
                    <a:cubicBezTo>
                      <a:pt x="280892" y="659489"/>
                      <a:pt x="268085" y="650649"/>
                      <a:pt x="262834" y="647148"/>
                    </a:cubicBezTo>
                    <a:lnTo>
                      <a:pt x="256208" y="642730"/>
                    </a:lnTo>
                    <a:lnTo>
                      <a:pt x="249582" y="638313"/>
                    </a:lnTo>
                    <a:lnTo>
                      <a:pt x="236330" y="618435"/>
                    </a:lnTo>
                    <a:cubicBezTo>
                      <a:pt x="227136" y="604643"/>
                      <a:pt x="235596" y="614756"/>
                      <a:pt x="229704" y="602974"/>
                    </a:cubicBezTo>
                    <a:cubicBezTo>
                      <a:pt x="228517" y="600600"/>
                      <a:pt x="226759" y="598557"/>
                      <a:pt x="225286" y="596348"/>
                    </a:cubicBezTo>
                    <a:cubicBezTo>
                      <a:pt x="222037" y="580097"/>
                      <a:pt x="225161" y="588429"/>
                      <a:pt x="214243" y="572052"/>
                    </a:cubicBezTo>
                    <a:lnTo>
                      <a:pt x="209826" y="565426"/>
                    </a:lnTo>
                    <a:cubicBezTo>
                      <a:pt x="210562" y="561745"/>
                      <a:pt x="210555" y="557833"/>
                      <a:pt x="212034" y="554382"/>
                    </a:cubicBezTo>
                    <a:cubicBezTo>
                      <a:pt x="220056" y="535662"/>
                      <a:pt x="213605" y="566090"/>
                      <a:pt x="218660" y="543339"/>
                    </a:cubicBezTo>
                    <a:cubicBezTo>
                      <a:pt x="219631" y="538967"/>
                      <a:pt x="219991" y="534478"/>
                      <a:pt x="220869" y="530087"/>
                    </a:cubicBezTo>
                    <a:cubicBezTo>
                      <a:pt x="221464" y="527110"/>
                      <a:pt x="222244" y="524171"/>
                      <a:pt x="223078" y="521252"/>
                    </a:cubicBezTo>
                    <a:cubicBezTo>
                      <a:pt x="223718" y="519013"/>
                      <a:pt x="224781" y="516899"/>
                      <a:pt x="225286" y="514626"/>
                    </a:cubicBezTo>
                    <a:cubicBezTo>
                      <a:pt x="226257" y="510254"/>
                      <a:pt x="226617" y="505765"/>
                      <a:pt x="227495" y="501374"/>
                    </a:cubicBezTo>
                    <a:cubicBezTo>
                      <a:pt x="228115" y="498277"/>
                      <a:pt x="232915" y="479689"/>
                      <a:pt x="234121" y="479287"/>
                    </a:cubicBezTo>
                    <a:lnTo>
                      <a:pt x="240747" y="477078"/>
                    </a:lnTo>
                    <a:cubicBezTo>
                      <a:pt x="245901" y="477814"/>
                      <a:pt x="251222" y="477791"/>
                      <a:pt x="256208" y="479287"/>
                    </a:cubicBezTo>
                    <a:cubicBezTo>
                      <a:pt x="258750" y="480050"/>
                      <a:pt x="260349" y="482772"/>
                      <a:pt x="262834" y="483704"/>
                    </a:cubicBezTo>
                    <a:cubicBezTo>
                      <a:pt x="266349" y="485022"/>
                      <a:pt x="270197" y="485177"/>
                      <a:pt x="273878" y="485913"/>
                    </a:cubicBezTo>
                    <a:cubicBezTo>
                      <a:pt x="276823" y="487385"/>
                      <a:pt x="279589" y="489289"/>
                      <a:pt x="282713" y="490330"/>
                    </a:cubicBezTo>
                    <a:cubicBezTo>
                      <a:pt x="286274" y="491517"/>
                      <a:pt x="290114" y="491628"/>
                      <a:pt x="293756" y="492539"/>
                    </a:cubicBezTo>
                    <a:cubicBezTo>
                      <a:pt x="296015" y="493104"/>
                      <a:pt x="298143" y="494108"/>
                      <a:pt x="300382" y="494748"/>
                    </a:cubicBezTo>
                    <a:cubicBezTo>
                      <a:pt x="303301" y="495582"/>
                      <a:pt x="306272" y="496220"/>
                      <a:pt x="309217" y="496956"/>
                    </a:cubicBezTo>
                    <a:cubicBezTo>
                      <a:pt x="315107" y="496220"/>
                      <a:pt x="321697" y="497630"/>
                      <a:pt x="326886" y="494748"/>
                    </a:cubicBezTo>
                    <a:cubicBezTo>
                      <a:pt x="329540" y="493274"/>
                      <a:pt x="329095" y="488949"/>
                      <a:pt x="329095" y="485913"/>
                    </a:cubicBezTo>
                    <a:cubicBezTo>
                      <a:pt x="329095" y="471905"/>
                      <a:pt x="327622" y="457936"/>
                      <a:pt x="326886" y="443948"/>
                    </a:cubicBezTo>
                    <a:cubicBezTo>
                      <a:pt x="324677" y="444684"/>
                      <a:pt x="322588" y="446156"/>
                      <a:pt x="320260" y="446156"/>
                    </a:cubicBezTo>
                    <a:cubicBezTo>
                      <a:pt x="315782" y="446156"/>
                      <a:pt x="311188" y="445556"/>
                      <a:pt x="307008" y="443948"/>
                    </a:cubicBezTo>
                    <a:cubicBezTo>
                      <a:pt x="296104" y="439755"/>
                      <a:pt x="288287" y="431898"/>
                      <a:pt x="278295" y="426278"/>
                    </a:cubicBezTo>
                    <a:cubicBezTo>
                      <a:pt x="271121" y="422243"/>
                      <a:pt x="256208" y="415235"/>
                      <a:pt x="256208" y="415235"/>
                    </a:cubicBezTo>
                    <a:cubicBezTo>
                      <a:pt x="244107" y="403132"/>
                      <a:pt x="263859" y="421121"/>
                      <a:pt x="236330" y="408608"/>
                    </a:cubicBezTo>
                    <a:cubicBezTo>
                      <a:pt x="232865" y="407033"/>
                      <a:pt x="217132" y="387337"/>
                      <a:pt x="216452" y="386521"/>
                    </a:cubicBezTo>
                    <a:cubicBezTo>
                      <a:pt x="215716" y="384312"/>
                      <a:pt x="214243" y="382223"/>
                      <a:pt x="214243" y="379895"/>
                    </a:cubicBezTo>
                    <a:cubicBezTo>
                      <a:pt x="214243" y="347345"/>
                      <a:pt x="216555" y="360023"/>
                      <a:pt x="254000" y="362226"/>
                    </a:cubicBezTo>
                    <a:cubicBezTo>
                      <a:pt x="268825" y="367168"/>
                      <a:pt x="265424" y="366643"/>
                      <a:pt x="291547" y="366643"/>
                    </a:cubicBezTo>
                    <a:cubicBezTo>
                      <a:pt x="293875" y="366643"/>
                      <a:pt x="295964" y="365171"/>
                      <a:pt x="298173" y="364435"/>
                    </a:cubicBezTo>
                    <a:cubicBezTo>
                      <a:pt x="297437" y="358545"/>
                      <a:pt x="297671" y="352450"/>
                      <a:pt x="295965" y="346765"/>
                    </a:cubicBezTo>
                    <a:cubicBezTo>
                      <a:pt x="294658" y="342409"/>
                      <a:pt x="284809" y="339502"/>
                      <a:pt x="282713" y="337930"/>
                    </a:cubicBezTo>
                    <a:cubicBezTo>
                      <a:pt x="279381" y="335431"/>
                      <a:pt x="276021" y="332666"/>
                      <a:pt x="273878" y="329095"/>
                    </a:cubicBezTo>
                    <a:cubicBezTo>
                      <a:pt x="270002" y="322636"/>
                      <a:pt x="267088" y="317381"/>
                      <a:pt x="262834" y="311426"/>
                    </a:cubicBezTo>
                    <a:cubicBezTo>
                      <a:pt x="260694" y="308431"/>
                      <a:pt x="258417" y="305536"/>
                      <a:pt x="256208" y="302591"/>
                    </a:cubicBezTo>
                    <a:cubicBezTo>
                      <a:pt x="254636" y="297874"/>
                      <a:pt x="252484" y="291979"/>
                      <a:pt x="251791" y="287130"/>
                    </a:cubicBezTo>
                    <a:cubicBezTo>
                      <a:pt x="250744" y="279805"/>
                      <a:pt x="250707" y="272356"/>
                      <a:pt x="249582" y="265043"/>
                    </a:cubicBezTo>
                    <a:cubicBezTo>
                      <a:pt x="249228" y="262742"/>
                      <a:pt x="247938" y="260676"/>
                      <a:pt x="247373" y="258417"/>
                    </a:cubicBezTo>
                    <a:cubicBezTo>
                      <a:pt x="246463" y="254775"/>
                      <a:pt x="246075" y="251016"/>
                      <a:pt x="245165" y="247374"/>
                    </a:cubicBezTo>
                    <a:cubicBezTo>
                      <a:pt x="244600" y="245115"/>
                      <a:pt x="243521" y="243007"/>
                      <a:pt x="242956" y="240748"/>
                    </a:cubicBezTo>
                    <a:cubicBezTo>
                      <a:pt x="242045" y="237106"/>
                      <a:pt x="241561" y="233369"/>
                      <a:pt x="240747" y="229704"/>
                    </a:cubicBezTo>
                    <a:cubicBezTo>
                      <a:pt x="238897" y="221376"/>
                      <a:pt x="238792" y="221627"/>
                      <a:pt x="236330" y="214243"/>
                    </a:cubicBezTo>
                    <a:cubicBezTo>
                      <a:pt x="235572" y="207418"/>
                      <a:pt x="231718" y="189183"/>
                      <a:pt x="236330" y="181113"/>
                    </a:cubicBezTo>
                    <a:cubicBezTo>
                      <a:pt x="237485" y="179092"/>
                      <a:pt x="240874" y="179945"/>
                      <a:pt x="242956" y="178904"/>
                    </a:cubicBezTo>
                    <a:cubicBezTo>
                      <a:pt x="269490" y="165637"/>
                      <a:pt x="233445" y="182401"/>
                      <a:pt x="254000" y="170069"/>
                    </a:cubicBezTo>
                    <a:cubicBezTo>
                      <a:pt x="255996" y="168871"/>
                      <a:pt x="258417" y="168597"/>
                      <a:pt x="260626" y="167861"/>
                    </a:cubicBezTo>
                    <a:cubicBezTo>
                      <a:pt x="276940" y="151543"/>
                      <a:pt x="251607" y="175564"/>
                      <a:pt x="271669" y="161235"/>
                    </a:cubicBezTo>
                    <a:cubicBezTo>
                      <a:pt x="275058" y="158814"/>
                      <a:pt x="277559" y="155345"/>
                      <a:pt x="280504" y="152400"/>
                    </a:cubicBezTo>
                    <a:cubicBezTo>
                      <a:pt x="281572" y="151332"/>
                      <a:pt x="295873" y="148017"/>
                      <a:pt x="295965" y="147982"/>
                    </a:cubicBezTo>
                    <a:cubicBezTo>
                      <a:pt x="317180" y="140027"/>
                      <a:pt x="288787" y="145567"/>
                      <a:pt x="322469" y="141356"/>
                    </a:cubicBezTo>
                    <a:cubicBezTo>
                      <a:pt x="340660" y="135293"/>
                      <a:pt x="331112" y="136280"/>
                      <a:pt x="351182" y="139148"/>
                    </a:cubicBezTo>
                    <a:cubicBezTo>
                      <a:pt x="353391" y="139884"/>
                      <a:pt x="355681" y="140411"/>
                      <a:pt x="357808" y="141356"/>
                    </a:cubicBezTo>
                    <a:cubicBezTo>
                      <a:pt x="362321" y="143362"/>
                      <a:pt x="367567" y="151473"/>
                      <a:pt x="371060" y="147982"/>
                    </a:cubicBezTo>
                    <a:cubicBezTo>
                      <a:pt x="374394" y="144650"/>
                      <a:pt x="363565" y="142252"/>
                      <a:pt x="360017" y="139148"/>
                    </a:cubicBezTo>
                    <a:cubicBezTo>
                      <a:pt x="357666" y="137091"/>
                      <a:pt x="355600" y="134730"/>
                      <a:pt x="353391" y="132521"/>
                    </a:cubicBezTo>
                    <a:cubicBezTo>
                      <a:pt x="349815" y="118220"/>
                      <a:pt x="353955" y="128340"/>
                      <a:pt x="344556" y="117061"/>
                    </a:cubicBezTo>
                    <a:cubicBezTo>
                      <a:pt x="342857" y="115022"/>
                      <a:pt x="342178" y="112134"/>
                      <a:pt x="340139" y="110435"/>
                    </a:cubicBezTo>
                    <a:cubicBezTo>
                      <a:pt x="335804" y="106823"/>
                      <a:pt x="322175" y="102974"/>
                      <a:pt x="318052" y="101600"/>
                    </a:cubicBezTo>
                    <a:cubicBezTo>
                      <a:pt x="315107" y="99391"/>
                      <a:pt x="312635" y="96341"/>
                      <a:pt x="309217" y="94974"/>
                    </a:cubicBezTo>
                    <a:cubicBezTo>
                      <a:pt x="305059" y="93311"/>
                      <a:pt x="300356" y="93643"/>
                      <a:pt x="295965" y="92765"/>
                    </a:cubicBezTo>
                    <a:cubicBezTo>
                      <a:pt x="292988" y="92170"/>
                      <a:pt x="290075" y="91292"/>
                      <a:pt x="287130" y="90556"/>
                    </a:cubicBezTo>
                    <a:cubicBezTo>
                      <a:pt x="271902" y="95633"/>
                      <a:pt x="277171" y="91682"/>
                      <a:pt x="269460" y="99391"/>
                    </a:cubicBezTo>
                    <a:cubicBezTo>
                      <a:pt x="267251" y="98655"/>
                      <a:pt x="264187" y="99077"/>
                      <a:pt x="262834" y="97182"/>
                    </a:cubicBezTo>
                    <a:cubicBezTo>
                      <a:pt x="260128" y="93393"/>
                      <a:pt x="261211" y="87655"/>
                      <a:pt x="258417" y="83930"/>
                    </a:cubicBezTo>
                    <a:cubicBezTo>
                      <a:pt x="250198" y="72971"/>
                      <a:pt x="253833" y="78158"/>
                      <a:pt x="247373" y="68469"/>
                    </a:cubicBezTo>
                    <a:cubicBezTo>
                      <a:pt x="245901" y="63315"/>
                      <a:pt x="244496" y="58142"/>
                      <a:pt x="242956" y="53008"/>
                    </a:cubicBezTo>
                    <a:cubicBezTo>
                      <a:pt x="242287" y="50778"/>
                      <a:pt x="241788" y="48464"/>
                      <a:pt x="240747" y="46382"/>
                    </a:cubicBezTo>
                    <a:cubicBezTo>
                      <a:pt x="239560" y="44008"/>
                      <a:pt x="237802" y="41965"/>
                      <a:pt x="236330" y="39756"/>
                    </a:cubicBezTo>
                    <a:cubicBezTo>
                      <a:pt x="234858" y="33866"/>
                      <a:pt x="226056" y="20490"/>
                      <a:pt x="231913" y="22087"/>
                    </a:cubicBezTo>
                    <a:cubicBezTo>
                      <a:pt x="240011" y="24296"/>
                      <a:pt x="248168" y="26301"/>
                      <a:pt x="256208" y="28713"/>
                    </a:cubicBezTo>
                    <a:cubicBezTo>
                      <a:pt x="262898" y="30720"/>
                      <a:pt x="269337" y="33539"/>
                      <a:pt x="276086" y="35339"/>
                    </a:cubicBezTo>
                    <a:cubicBezTo>
                      <a:pt x="280413" y="36493"/>
                      <a:pt x="284933" y="36747"/>
                      <a:pt x="289339" y="37548"/>
                    </a:cubicBezTo>
                    <a:cubicBezTo>
                      <a:pt x="293032" y="38219"/>
                      <a:pt x="296740" y="38846"/>
                      <a:pt x="300382" y="39756"/>
                    </a:cubicBezTo>
                    <a:cubicBezTo>
                      <a:pt x="313001" y="42911"/>
                      <a:pt x="300690" y="41419"/>
                      <a:pt x="315843" y="44174"/>
                    </a:cubicBezTo>
                    <a:cubicBezTo>
                      <a:pt x="320965" y="45105"/>
                      <a:pt x="326150" y="45646"/>
                      <a:pt x="331304" y="46382"/>
                    </a:cubicBezTo>
                    <a:cubicBezTo>
                      <a:pt x="337194" y="44910"/>
                      <a:pt x="343336" y="44220"/>
                      <a:pt x="348973" y="41965"/>
                    </a:cubicBezTo>
                    <a:cubicBezTo>
                      <a:pt x="358206" y="38272"/>
                      <a:pt x="353300" y="22208"/>
                      <a:pt x="351182" y="17669"/>
                    </a:cubicBezTo>
                    <a:cubicBezTo>
                      <a:pt x="347765" y="10348"/>
                      <a:pt x="338151" y="4565"/>
                      <a:pt x="331304" y="0"/>
                    </a:cubicBezTo>
                    <a:cubicBezTo>
                      <a:pt x="309217" y="736"/>
                      <a:pt x="287102" y="871"/>
                      <a:pt x="265043" y="2208"/>
                    </a:cubicBezTo>
                    <a:cubicBezTo>
                      <a:pt x="262719" y="2349"/>
                      <a:pt x="260718" y="4063"/>
                      <a:pt x="258417" y="4417"/>
                    </a:cubicBezTo>
                    <a:cubicBezTo>
                      <a:pt x="251104" y="5542"/>
                      <a:pt x="243692" y="5890"/>
                      <a:pt x="236330" y="6626"/>
                    </a:cubicBezTo>
                    <a:cubicBezTo>
                      <a:pt x="217341" y="19284"/>
                      <a:pt x="241366" y="4108"/>
                      <a:pt x="223078" y="13252"/>
                    </a:cubicBezTo>
                    <a:cubicBezTo>
                      <a:pt x="220704" y="14439"/>
                      <a:pt x="218728" y="16303"/>
                      <a:pt x="216452" y="17669"/>
                    </a:cubicBezTo>
                    <a:cubicBezTo>
                      <a:pt x="215040" y="18516"/>
                      <a:pt x="223814" y="2945"/>
                      <a:pt x="225286"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02" name="Group 201">
                <a:extLst>
                  <a:ext uri="{FF2B5EF4-FFF2-40B4-BE49-F238E27FC236}">
                    <a16:creationId xmlns:a16="http://schemas.microsoft.com/office/drawing/2014/main" id="{54E7239D-416B-1577-B83D-17B0CC8D3018}"/>
                  </a:ext>
                </a:extLst>
              </p:cNvPr>
              <p:cNvGrpSpPr/>
              <p:nvPr/>
            </p:nvGrpSpPr>
            <p:grpSpPr>
              <a:xfrm>
                <a:off x="5378286" y="4090555"/>
                <a:ext cx="232805" cy="1915189"/>
                <a:chOff x="5378286" y="4090555"/>
                <a:chExt cx="232805" cy="1915189"/>
              </a:xfrm>
            </p:grpSpPr>
            <p:sp>
              <p:nvSpPr>
                <p:cNvPr id="171" name="Freeform 170">
                  <a:extLst>
                    <a:ext uri="{FF2B5EF4-FFF2-40B4-BE49-F238E27FC236}">
                      <a16:creationId xmlns:a16="http://schemas.microsoft.com/office/drawing/2014/main" id="{774775A6-A003-401D-9D9B-63685883DC61}"/>
                    </a:ext>
                  </a:extLst>
                </p:cNvPr>
                <p:cNvSpPr/>
                <p:nvPr/>
              </p:nvSpPr>
              <p:spPr>
                <a:xfrm>
                  <a:off x="5406501" y="4873841"/>
                  <a:ext cx="128726" cy="1131903"/>
                </a:xfrm>
                <a:custGeom>
                  <a:avLst/>
                  <a:gdLst>
                    <a:gd name="connsiteX0" fmla="*/ 62144 w 128726"/>
                    <a:gd name="connsiteY0" fmla="*/ 0 h 1131903"/>
                    <a:gd name="connsiteX1" fmla="*/ 53266 w 128726"/>
                    <a:gd name="connsiteY1" fmla="*/ 301841 h 1131903"/>
                    <a:gd name="connsiteX2" fmla="*/ 0 w 128726"/>
                    <a:gd name="connsiteY2" fmla="*/ 363984 h 1131903"/>
                    <a:gd name="connsiteX3" fmla="*/ 48827 w 128726"/>
                    <a:gd name="connsiteY3" fmla="*/ 328474 h 1131903"/>
                    <a:gd name="connsiteX4" fmla="*/ 22194 w 128726"/>
                    <a:gd name="connsiteY4" fmla="*/ 1131903 h 1131903"/>
                    <a:gd name="connsiteX5" fmla="*/ 84338 w 128726"/>
                    <a:gd name="connsiteY5" fmla="*/ 1131903 h 1131903"/>
                    <a:gd name="connsiteX6" fmla="*/ 79899 w 128726"/>
                    <a:gd name="connsiteY6" fmla="*/ 270769 h 1131903"/>
                    <a:gd name="connsiteX7" fmla="*/ 128726 w 128726"/>
                    <a:gd name="connsiteY7" fmla="*/ 297402 h 1131903"/>
                    <a:gd name="connsiteX8" fmla="*/ 79899 w 128726"/>
                    <a:gd name="connsiteY8" fmla="*/ 217503 h 1131903"/>
                    <a:gd name="connsiteX9" fmla="*/ 62144 w 128726"/>
                    <a:gd name="connsiteY9" fmla="*/ 0 h 113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6" h="1131903">
                      <a:moveTo>
                        <a:pt x="62144" y="0"/>
                      </a:moveTo>
                      <a:lnTo>
                        <a:pt x="53266" y="301841"/>
                      </a:lnTo>
                      <a:lnTo>
                        <a:pt x="0" y="363984"/>
                      </a:lnTo>
                      <a:lnTo>
                        <a:pt x="48827" y="328474"/>
                      </a:lnTo>
                      <a:lnTo>
                        <a:pt x="22194" y="1131903"/>
                      </a:lnTo>
                      <a:lnTo>
                        <a:pt x="84338" y="1131903"/>
                      </a:lnTo>
                      <a:cubicBezTo>
                        <a:pt x="82858" y="844858"/>
                        <a:pt x="81379" y="557814"/>
                        <a:pt x="79899" y="270769"/>
                      </a:cubicBezTo>
                      <a:lnTo>
                        <a:pt x="128726" y="297402"/>
                      </a:lnTo>
                      <a:lnTo>
                        <a:pt x="79899" y="217503"/>
                      </a:lnTo>
                      <a:lnTo>
                        <a:pt x="62144"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8" name="Freeform 147">
                  <a:extLst>
                    <a:ext uri="{FF2B5EF4-FFF2-40B4-BE49-F238E27FC236}">
                      <a16:creationId xmlns:a16="http://schemas.microsoft.com/office/drawing/2014/main" id="{545F2E53-3361-36CD-8979-7C8BB0E555D3}"/>
                    </a:ext>
                  </a:extLst>
                </p:cNvPr>
                <p:cNvSpPr/>
                <p:nvPr/>
              </p:nvSpPr>
              <p:spPr>
                <a:xfrm>
                  <a:off x="5378286" y="4090555"/>
                  <a:ext cx="232805" cy="848590"/>
                </a:xfrm>
                <a:custGeom>
                  <a:avLst/>
                  <a:gdLst>
                    <a:gd name="connsiteX0" fmla="*/ 125432 w 232805"/>
                    <a:gd name="connsiteY0" fmla="*/ 0 h 848590"/>
                    <a:gd name="connsiteX1" fmla="*/ 125432 w 232805"/>
                    <a:gd name="connsiteY1" fmla="*/ 0 h 848590"/>
                    <a:gd name="connsiteX2" fmla="*/ 121969 w 232805"/>
                    <a:gd name="connsiteY2" fmla="*/ 31172 h 848590"/>
                    <a:gd name="connsiteX3" fmla="*/ 101187 w 232805"/>
                    <a:gd name="connsiteY3" fmla="*/ 72736 h 848590"/>
                    <a:gd name="connsiteX4" fmla="*/ 94259 w 232805"/>
                    <a:gd name="connsiteY4" fmla="*/ 79663 h 848590"/>
                    <a:gd name="connsiteX5" fmla="*/ 76941 w 232805"/>
                    <a:gd name="connsiteY5" fmla="*/ 96981 h 848590"/>
                    <a:gd name="connsiteX6" fmla="*/ 73478 w 232805"/>
                    <a:gd name="connsiteY6" fmla="*/ 107372 h 848590"/>
                    <a:gd name="connsiteX7" fmla="*/ 101187 w 232805"/>
                    <a:gd name="connsiteY7" fmla="*/ 117763 h 848590"/>
                    <a:gd name="connsiteX8" fmla="*/ 94259 w 232805"/>
                    <a:gd name="connsiteY8" fmla="*/ 124690 h 848590"/>
                    <a:gd name="connsiteX9" fmla="*/ 73478 w 232805"/>
                    <a:gd name="connsiteY9" fmla="*/ 128154 h 848590"/>
                    <a:gd name="connsiteX10" fmla="*/ 83869 w 232805"/>
                    <a:gd name="connsiteY10" fmla="*/ 138545 h 848590"/>
                    <a:gd name="connsiteX11" fmla="*/ 108114 w 232805"/>
                    <a:gd name="connsiteY11" fmla="*/ 145472 h 848590"/>
                    <a:gd name="connsiteX12" fmla="*/ 104650 w 232805"/>
                    <a:gd name="connsiteY12" fmla="*/ 169718 h 848590"/>
                    <a:gd name="connsiteX13" fmla="*/ 94259 w 232805"/>
                    <a:gd name="connsiteY13" fmla="*/ 176645 h 848590"/>
                    <a:gd name="connsiteX14" fmla="*/ 87332 w 232805"/>
                    <a:gd name="connsiteY14" fmla="*/ 197427 h 848590"/>
                    <a:gd name="connsiteX15" fmla="*/ 101187 w 232805"/>
                    <a:gd name="connsiteY15" fmla="*/ 211281 h 848590"/>
                    <a:gd name="connsiteX16" fmla="*/ 80405 w 232805"/>
                    <a:gd name="connsiteY16" fmla="*/ 225136 h 848590"/>
                    <a:gd name="connsiteX17" fmla="*/ 66550 w 232805"/>
                    <a:gd name="connsiteY17" fmla="*/ 242454 h 848590"/>
                    <a:gd name="connsiteX18" fmla="*/ 52696 w 232805"/>
                    <a:gd name="connsiteY18" fmla="*/ 249381 h 848590"/>
                    <a:gd name="connsiteX19" fmla="*/ 63087 w 232805"/>
                    <a:gd name="connsiteY19" fmla="*/ 256309 h 848590"/>
                    <a:gd name="connsiteX20" fmla="*/ 104650 w 232805"/>
                    <a:gd name="connsiteY20" fmla="*/ 259772 h 848590"/>
                    <a:gd name="connsiteX21" fmla="*/ 115041 w 232805"/>
                    <a:gd name="connsiteY21" fmla="*/ 263236 h 848590"/>
                    <a:gd name="connsiteX22" fmla="*/ 108114 w 232805"/>
                    <a:gd name="connsiteY22" fmla="*/ 284018 h 848590"/>
                    <a:gd name="connsiteX23" fmla="*/ 101187 w 232805"/>
                    <a:gd name="connsiteY23" fmla="*/ 311727 h 848590"/>
                    <a:gd name="connsiteX24" fmla="*/ 97723 w 232805"/>
                    <a:gd name="connsiteY24" fmla="*/ 322118 h 848590"/>
                    <a:gd name="connsiteX25" fmla="*/ 76941 w 232805"/>
                    <a:gd name="connsiteY25" fmla="*/ 335972 h 848590"/>
                    <a:gd name="connsiteX26" fmla="*/ 73478 w 232805"/>
                    <a:gd name="connsiteY26" fmla="*/ 346363 h 848590"/>
                    <a:gd name="connsiteX27" fmla="*/ 45769 w 232805"/>
                    <a:gd name="connsiteY27" fmla="*/ 367145 h 848590"/>
                    <a:gd name="connsiteX28" fmla="*/ 38841 w 232805"/>
                    <a:gd name="connsiteY28" fmla="*/ 374072 h 848590"/>
                    <a:gd name="connsiteX29" fmla="*/ 4205 w 232805"/>
                    <a:gd name="connsiteY29" fmla="*/ 381000 h 848590"/>
                    <a:gd name="connsiteX30" fmla="*/ 741 w 232805"/>
                    <a:gd name="connsiteY30" fmla="*/ 391390 h 848590"/>
                    <a:gd name="connsiteX31" fmla="*/ 21523 w 232805"/>
                    <a:gd name="connsiteY31" fmla="*/ 398318 h 848590"/>
                    <a:gd name="connsiteX32" fmla="*/ 73478 w 232805"/>
                    <a:gd name="connsiteY32" fmla="*/ 394854 h 848590"/>
                    <a:gd name="connsiteX33" fmla="*/ 94259 w 232805"/>
                    <a:gd name="connsiteY33" fmla="*/ 398318 h 848590"/>
                    <a:gd name="connsiteX34" fmla="*/ 90796 w 232805"/>
                    <a:gd name="connsiteY34" fmla="*/ 432954 h 848590"/>
                    <a:gd name="connsiteX35" fmla="*/ 83869 w 232805"/>
                    <a:gd name="connsiteY35" fmla="*/ 443345 h 848590"/>
                    <a:gd name="connsiteX36" fmla="*/ 87332 w 232805"/>
                    <a:gd name="connsiteY36" fmla="*/ 453736 h 848590"/>
                    <a:gd name="connsiteX37" fmla="*/ 97723 w 232805"/>
                    <a:gd name="connsiteY37" fmla="*/ 460663 h 848590"/>
                    <a:gd name="connsiteX38" fmla="*/ 94259 w 232805"/>
                    <a:gd name="connsiteY38" fmla="*/ 471054 h 848590"/>
                    <a:gd name="connsiteX39" fmla="*/ 73478 w 232805"/>
                    <a:gd name="connsiteY39" fmla="*/ 488372 h 848590"/>
                    <a:gd name="connsiteX40" fmla="*/ 66550 w 232805"/>
                    <a:gd name="connsiteY40" fmla="*/ 495300 h 848590"/>
                    <a:gd name="connsiteX41" fmla="*/ 63087 w 232805"/>
                    <a:gd name="connsiteY41" fmla="*/ 505690 h 848590"/>
                    <a:gd name="connsiteX42" fmla="*/ 66550 w 232805"/>
                    <a:gd name="connsiteY42" fmla="*/ 519545 h 848590"/>
                    <a:gd name="connsiteX43" fmla="*/ 76941 w 232805"/>
                    <a:gd name="connsiteY43" fmla="*/ 523009 h 848590"/>
                    <a:gd name="connsiteX44" fmla="*/ 101187 w 232805"/>
                    <a:gd name="connsiteY44" fmla="*/ 526472 h 848590"/>
                    <a:gd name="connsiteX45" fmla="*/ 90796 w 232805"/>
                    <a:gd name="connsiteY45" fmla="*/ 547254 h 848590"/>
                    <a:gd name="connsiteX46" fmla="*/ 80405 w 232805"/>
                    <a:gd name="connsiteY46" fmla="*/ 554181 h 848590"/>
                    <a:gd name="connsiteX47" fmla="*/ 73478 w 232805"/>
                    <a:gd name="connsiteY47" fmla="*/ 564572 h 848590"/>
                    <a:gd name="connsiteX48" fmla="*/ 70014 w 232805"/>
                    <a:gd name="connsiteY48" fmla="*/ 574963 h 848590"/>
                    <a:gd name="connsiteX49" fmla="*/ 59623 w 232805"/>
                    <a:gd name="connsiteY49" fmla="*/ 578427 h 848590"/>
                    <a:gd name="connsiteX50" fmla="*/ 49232 w 232805"/>
                    <a:gd name="connsiteY50" fmla="*/ 602672 h 848590"/>
                    <a:gd name="connsiteX51" fmla="*/ 42305 w 232805"/>
                    <a:gd name="connsiteY51" fmla="*/ 609600 h 848590"/>
                    <a:gd name="connsiteX52" fmla="*/ 35378 w 232805"/>
                    <a:gd name="connsiteY52" fmla="*/ 619990 h 848590"/>
                    <a:gd name="connsiteX53" fmla="*/ 45769 w 232805"/>
                    <a:gd name="connsiteY53" fmla="*/ 626918 h 848590"/>
                    <a:gd name="connsiteX54" fmla="*/ 73478 w 232805"/>
                    <a:gd name="connsiteY54" fmla="*/ 616527 h 848590"/>
                    <a:gd name="connsiteX55" fmla="*/ 90796 w 232805"/>
                    <a:gd name="connsiteY55" fmla="*/ 619990 h 848590"/>
                    <a:gd name="connsiteX56" fmla="*/ 94259 w 232805"/>
                    <a:gd name="connsiteY56" fmla="*/ 630381 h 848590"/>
                    <a:gd name="connsiteX57" fmla="*/ 101187 w 232805"/>
                    <a:gd name="connsiteY57" fmla="*/ 658090 h 848590"/>
                    <a:gd name="connsiteX58" fmla="*/ 94259 w 232805"/>
                    <a:gd name="connsiteY58" fmla="*/ 678872 h 848590"/>
                    <a:gd name="connsiteX59" fmla="*/ 90796 w 232805"/>
                    <a:gd name="connsiteY59" fmla="*/ 689263 h 848590"/>
                    <a:gd name="connsiteX60" fmla="*/ 101187 w 232805"/>
                    <a:gd name="connsiteY60" fmla="*/ 723900 h 848590"/>
                    <a:gd name="connsiteX61" fmla="*/ 115041 w 232805"/>
                    <a:gd name="connsiteY61" fmla="*/ 727363 h 848590"/>
                    <a:gd name="connsiteX62" fmla="*/ 101187 w 232805"/>
                    <a:gd name="connsiteY62" fmla="*/ 744681 h 848590"/>
                    <a:gd name="connsiteX63" fmla="*/ 94259 w 232805"/>
                    <a:gd name="connsiteY63" fmla="*/ 751609 h 848590"/>
                    <a:gd name="connsiteX64" fmla="*/ 87332 w 232805"/>
                    <a:gd name="connsiteY64" fmla="*/ 762000 h 848590"/>
                    <a:gd name="connsiteX65" fmla="*/ 83869 w 232805"/>
                    <a:gd name="connsiteY65" fmla="*/ 772390 h 848590"/>
                    <a:gd name="connsiteX66" fmla="*/ 76941 w 232805"/>
                    <a:gd name="connsiteY66" fmla="*/ 800100 h 848590"/>
                    <a:gd name="connsiteX67" fmla="*/ 70014 w 232805"/>
                    <a:gd name="connsiteY67" fmla="*/ 810490 h 848590"/>
                    <a:gd name="connsiteX68" fmla="*/ 104650 w 232805"/>
                    <a:gd name="connsiteY68" fmla="*/ 820881 h 848590"/>
                    <a:gd name="connsiteX69" fmla="*/ 128896 w 232805"/>
                    <a:gd name="connsiteY69" fmla="*/ 824345 h 848590"/>
                    <a:gd name="connsiteX70" fmla="*/ 160069 w 232805"/>
                    <a:gd name="connsiteY70" fmla="*/ 831272 h 848590"/>
                    <a:gd name="connsiteX71" fmla="*/ 194705 w 232805"/>
                    <a:gd name="connsiteY71" fmla="*/ 845127 h 848590"/>
                    <a:gd name="connsiteX72" fmla="*/ 205096 w 232805"/>
                    <a:gd name="connsiteY72" fmla="*/ 848590 h 848590"/>
                    <a:gd name="connsiteX73" fmla="*/ 212023 w 232805"/>
                    <a:gd name="connsiteY73" fmla="*/ 838200 h 848590"/>
                    <a:gd name="connsiteX74" fmla="*/ 218950 w 232805"/>
                    <a:gd name="connsiteY74" fmla="*/ 810490 h 848590"/>
                    <a:gd name="connsiteX75" fmla="*/ 222414 w 232805"/>
                    <a:gd name="connsiteY75" fmla="*/ 800100 h 848590"/>
                    <a:gd name="connsiteX76" fmla="*/ 225878 w 232805"/>
                    <a:gd name="connsiteY76" fmla="*/ 786245 h 848590"/>
                    <a:gd name="connsiteX77" fmla="*/ 232805 w 232805"/>
                    <a:gd name="connsiteY77" fmla="*/ 775854 h 848590"/>
                    <a:gd name="connsiteX78" fmla="*/ 218950 w 232805"/>
                    <a:gd name="connsiteY78" fmla="*/ 772390 h 848590"/>
                    <a:gd name="connsiteX79" fmla="*/ 208559 w 232805"/>
                    <a:gd name="connsiteY79" fmla="*/ 775854 h 848590"/>
                    <a:gd name="connsiteX80" fmla="*/ 198169 w 232805"/>
                    <a:gd name="connsiteY80" fmla="*/ 786245 h 848590"/>
                    <a:gd name="connsiteX81" fmla="*/ 184314 w 232805"/>
                    <a:gd name="connsiteY81" fmla="*/ 803563 h 848590"/>
                    <a:gd name="connsiteX82" fmla="*/ 163532 w 232805"/>
                    <a:gd name="connsiteY82" fmla="*/ 810490 h 848590"/>
                    <a:gd name="connsiteX83" fmla="*/ 139287 w 232805"/>
                    <a:gd name="connsiteY83" fmla="*/ 807027 h 848590"/>
                    <a:gd name="connsiteX84" fmla="*/ 121969 w 232805"/>
                    <a:gd name="connsiteY84" fmla="*/ 793172 h 848590"/>
                    <a:gd name="connsiteX85" fmla="*/ 121969 w 232805"/>
                    <a:gd name="connsiteY85" fmla="*/ 755072 h 848590"/>
                    <a:gd name="connsiteX86" fmla="*/ 132359 w 232805"/>
                    <a:gd name="connsiteY86" fmla="*/ 751609 h 848590"/>
                    <a:gd name="connsiteX87" fmla="*/ 180850 w 232805"/>
                    <a:gd name="connsiteY87" fmla="*/ 741218 h 848590"/>
                    <a:gd name="connsiteX88" fmla="*/ 205096 w 232805"/>
                    <a:gd name="connsiteY88" fmla="*/ 737754 h 848590"/>
                    <a:gd name="connsiteX89" fmla="*/ 201632 w 232805"/>
                    <a:gd name="connsiteY89" fmla="*/ 727363 h 848590"/>
                    <a:gd name="connsiteX90" fmla="*/ 191241 w 232805"/>
                    <a:gd name="connsiteY90" fmla="*/ 723900 h 848590"/>
                    <a:gd name="connsiteX91" fmla="*/ 184314 w 232805"/>
                    <a:gd name="connsiteY91" fmla="*/ 716972 h 848590"/>
                    <a:gd name="connsiteX92" fmla="*/ 163532 w 232805"/>
                    <a:gd name="connsiteY92" fmla="*/ 710045 h 848590"/>
                    <a:gd name="connsiteX93" fmla="*/ 153141 w 232805"/>
                    <a:gd name="connsiteY93" fmla="*/ 706581 h 848590"/>
                    <a:gd name="connsiteX94" fmla="*/ 149678 w 232805"/>
                    <a:gd name="connsiteY94" fmla="*/ 696190 h 848590"/>
                    <a:gd name="connsiteX95" fmla="*/ 142750 w 232805"/>
                    <a:gd name="connsiteY95" fmla="*/ 689263 h 848590"/>
                    <a:gd name="connsiteX96" fmla="*/ 139287 w 232805"/>
                    <a:gd name="connsiteY96" fmla="*/ 671945 h 848590"/>
                    <a:gd name="connsiteX97" fmla="*/ 125432 w 232805"/>
                    <a:gd name="connsiteY97" fmla="*/ 651163 h 848590"/>
                    <a:gd name="connsiteX98" fmla="*/ 132359 w 232805"/>
                    <a:gd name="connsiteY98" fmla="*/ 609600 h 848590"/>
                    <a:gd name="connsiteX99" fmla="*/ 135823 w 232805"/>
                    <a:gd name="connsiteY99" fmla="*/ 592281 h 848590"/>
                    <a:gd name="connsiteX100" fmla="*/ 146214 w 232805"/>
                    <a:gd name="connsiteY100" fmla="*/ 581890 h 848590"/>
                    <a:gd name="connsiteX101" fmla="*/ 153141 w 232805"/>
                    <a:gd name="connsiteY101" fmla="*/ 571500 h 848590"/>
                    <a:gd name="connsiteX102" fmla="*/ 180850 w 232805"/>
                    <a:gd name="connsiteY102" fmla="*/ 564572 h 848590"/>
                    <a:gd name="connsiteX103" fmla="*/ 156605 w 232805"/>
                    <a:gd name="connsiteY103" fmla="*/ 547254 h 848590"/>
                    <a:gd name="connsiteX104" fmla="*/ 142750 w 232805"/>
                    <a:gd name="connsiteY104" fmla="*/ 540327 h 848590"/>
                    <a:gd name="connsiteX105" fmla="*/ 139287 w 232805"/>
                    <a:gd name="connsiteY105" fmla="*/ 481445 h 848590"/>
                    <a:gd name="connsiteX106" fmla="*/ 149678 w 232805"/>
                    <a:gd name="connsiteY106" fmla="*/ 477981 h 848590"/>
                    <a:gd name="connsiteX107" fmla="*/ 170459 w 232805"/>
                    <a:gd name="connsiteY107" fmla="*/ 484909 h 848590"/>
                    <a:gd name="connsiteX108" fmla="*/ 191241 w 232805"/>
                    <a:gd name="connsiteY108" fmla="*/ 491836 h 848590"/>
                    <a:gd name="connsiteX109" fmla="*/ 201632 w 232805"/>
                    <a:gd name="connsiteY109" fmla="*/ 495300 h 848590"/>
                    <a:gd name="connsiteX110" fmla="*/ 173923 w 232805"/>
                    <a:gd name="connsiteY110" fmla="*/ 481445 h 848590"/>
                    <a:gd name="connsiteX111" fmla="*/ 163532 w 232805"/>
                    <a:gd name="connsiteY111" fmla="*/ 477981 h 848590"/>
                    <a:gd name="connsiteX112" fmla="*/ 156605 w 232805"/>
                    <a:gd name="connsiteY112" fmla="*/ 467590 h 848590"/>
                    <a:gd name="connsiteX113" fmla="*/ 146214 w 232805"/>
                    <a:gd name="connsiteY113" fmla="*/ 453736 h 848590"/>
                    <a:gd name="connsiteX114" fmla="*/ 142750 w 232805"/>
                    <a:gd name="connsiteY114" fmla="*/ 436418 h 848590"/>
                    <a:gd name="connsiteX115" fmla="*/ 146214 w 232805"/>
                    <a:gd name="connsiteY115" fmla="*/ 384463 h 848590"/>
                    <a:gd name="connsiteX116" fmla="*/ 166996 w 232805"/>
                    <a:gd name="connsiteY116" fmla="*/ 391390 h 848590"/>
                    <a:gd name="connsiteX117" fmla="*/ 177387 w 232805"/>
                    <a:gd name="connsiteY117" fmla="*/ 394854 h 848590"/>
                    <a:gd name="connsiteX118" fmla="*/ 156605 w 232805"/>
                    <a:gd name="connsiteY118" fmla="*/ 387927 h 848590"/>
                    <a:gd name="connsiteX119" fmla="*/ 149678 w 232805"/>
                    <a:gd name="connsiteY119" fmla="*/ 377536 h 848590"/>
                    <a:gd name="connsiteX120" fmla="*/ 142750 w 232805"/>
                    <a:gd name="connsiteY120" fmla="*/ 370609 h 848590"/>
                    <a:gd name="connsiteX121" fmla="*/ 139287 w 232805"/>
                    <a:gd name="connsiteY121" fmla="*/ 360218 h 848590"/>
                    <a:gd name="connsiteX122" fmla="*/ 160069 w 232805"/>
                    <a:gd name="connsiteY122" fmla="*/ 363681 h 848590"/>
                    <a:gd name="connsiteX123" fmla="*/ 180850 w 232805"/>
                    <a:gd name="connsiteY123" fmla="*/ 370609 h 848590"/>
                    <a:gd name="connsiteX124" fmla="*/ 187778 w 232805"/>
                    <a:gd name="connsiteY124" fmla="*/ 377536 h 848590"/>
                    <a:gd name="connsiteX125" fmla="*/ 173923 w 232805"/>
                    <a:gd name="connsiteY125" fmla="*/ 367145 h 848590"/>
                    <a:gd name="connsiteX126" fmla="*/ 163532 w 232805"/>
                    <a:gd name="connsiteY126" fmla="*/ 356754 h 848590"/>
                    <a:gd name="connsiteX127" fmla="*/ 149678 w 232805"/>
                    <a:gd name="connsiteY127" fmla="*/ 332509 h 848590"/>
                    <a:gd name="connsiteX128" fmla="*/ 146214 w 232805"/>
                    <a:gd name="connsiteY128" fmla="*/ 308263 h 848590"/>
                    <a:gd name="connsiteX129" fmla="*/ 146214 w 232805"/>
                    <a:gd name="connsiteY129" fmla="*/ 266700 h 848590"/>
                    <a:gd name="connsiteX130" fmla="*/ 163532 w 232805"/>
                    <a:gd name="connsiteY130" fmla="*/ 263236 h 848590"/>
                    <a:gd name="connsiteX131" fmla="*/ 160069 w 232805"/>
                    <a:gd name="connsiteY131" fmla="*/ 238990 h 848590"/>
                    <a:gd name="connsiteX132" fmla="*/ 156605 w 232805"/>
                    <a:gd name="connsiteY132" fmla="*/ 228600 h 848590"/>
                    <a:gd name="connsiteX133" fmla="*/ 153141 w 232805"/>
                    <a:gd name="connsiteY133" fmla="*/ 207818 h 848590"/>
                    <a:gd name="connsiteX134" fmla="*/ 156605 w 232805"/>
                    <a:gd name="connsiteY134" fmla="*/ 190500 h 848590"/>
                    <a:gd name="connsiteX135" fmla="*/ 208559 w 232805"/>
                    <a:gd name="connsiteY135" fmla="*/ 193963 h 848590"/>
                    <a:gd name="connsiteX136" fmla="*/ 215487 w 232805"/>
                    <a:gd name="connsiteY136" fmla="*/ 200890 h 848590"/>
                    <a:gd name="connsiteX137" fmla="*/ 198169 w 232805"/>
                    <a:gd name="connsiteY137" fmla="*/ 197427 h 848590"/>
                    <a:gd name="connsiteX138" fmla="*/ 173923 w 232805"/>
                    <a:gd name="connsiteY138" fmla="*/ 180109 h 848590"/>
                    <a:gd name="connsiteX139" fmla="*/ 166996 w 232805"/>
                    <a:gd name="connsiteY139" fmla="*/ 173181 h 848590"/>
                    <a:gd name="connsiteX140" fmla="*/ 163532 w 232805"/>
                    <a:gd name="connsiteY140" fmla="*/ 159327 h 848590"/>
                    <a:gd name="connsiteX141" fmla="*/ 160069 w 232805"/>
                    <a:gd name="connsiteY141" fmla="*/ 148936 h 848590"/>
                    <a:gd name="connsiteX142" fmla="*/ 156605 w 232805"/>
                    <a:gd name="connsiteY142" fmla="*/ 96981 h 848590"/>
                    <a:gd name="connsiteX143" fmla="*/ 177387 w 232805"/>
                    <a:gd name="connsiteY143" fmla="*/ 93518 h 848590"/>
                    <a:gd name="connsiteX144" fmla="*/ 166996 w 232805"/>
                    <a:gd name="connsiteY144" fmla="*/ 90054 h 848590"/>
                    <a:gd name="connsiteX145" fmla="*/ 153141 w 232805"/>
                    <a:gd name="connsiteY145" fmla="*/ 65809 h 848590"/>
                    <a:gd name="connsiteX146" fmla="*/ 146214 w 232805"/>
                    <a:gd name="connsiteY146" fmla="*/ 58881 h 848590"/>
                    <a:gd name="connsiteX147" fmla="*/ 125432 w 232805"/>
                    <a:gd name="connsiteY147" fmla="*/ 0 h 8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232805" h="848590">
                      <a:moveTo>
                        <a:pt x="125432" y="0"/>
                      </a:moveTo>
                      <a:lnTo>
                        <a:pt x="125432" y="0"/>
                      </a:lnTo>
                      <a:cubicBezTo>
                        <a:pt x="124278" y="10391"/>
                        <a:pt x="124019" y="20920"/>
                        <a:pt x="121969" y="31172"/>
                      </a:cubicBezTo>
                      <a:cubicBezTo>
                        <a:pt x="119153" y="45253"/>
                        <a:pt x="111401" y="62523"/>
                        <a:pt x="101187" y="72736"/>
                      </a:cubicBezTo>
                      <a:cubicBezTo>
                        <a:pt x="98878" y="75045"/>
                        <a:pt x="96299" y="77113"/>
                        <a:pt x="94259" y="79663"/>
                      </a:cubicBezTo>
                      <a:cubicBezTo>
                        <a:pt x="81063" y="96158"/>
                        <a:pt x="94756" y="85105"/>
                        <a:pt x="76941" y="96981"/>
                      </a:cubicBezTo>
                      <a:cubicBezTo>
                        <a:pt x="75787" y="100445"/>
                        <a:pt x="75356" y="104241"/>
                        <a:pt x="73478" y="107372"/>
                      </a:cubicBezTo>
                      <a:cubicBezTo>
                        <a:pt x="64056" y="123076"/>
                        <a:pt x="43010" y="111947"/>
                        <a:pt x="101187" y="117763"/>
                      </a:cubicBezTo>
                      <a:cubicBezTo>
                        <a:pt x="98878" y="120072"/>
                        <a:pt x="97317" y="123543"/>
                        <a:pt x="94259" y="124690"/>
                      </a:cubicBezTo>
                      <a:cubicBezTo>
                        <a:pt x="87684" y="127156"/>
                        <a:pt x="77691" y="122536"/>
                        <a:pt x="73478" y="128154"/>
                      </a:cubicBezTo>
                      <a:cubicBezTo>
                        <a:pt x="70539" y="132073"/>
                        <a:pt x="79793" y="135828"/>
                        <a:pt x="83869" y="138545"/>
                      </a:cubicBezTo>
                      <a:cubicBezTo>
                        <a:pt x="86854" y="140535"/>
                        <a:pt x="106262" y="145009"/>
                        <a:pt x="108114" y="145472"/>
                      </a:cubicBezTo>
                      <a:cubicBezTo>
                        <a:pt x="106959" y="153554"/>
                        <a:pt x="107966" y="162258"/>
                        <a:pt x="104650" y="169718"/>
                      </a:cubicBezTo>
                      <a:cubicBezTo>
                        <a:pt x="102959" y="173522"/>
                        <a:pt x="96465" y="173115"/>
                        <a:pt x="94259" y="176645"/>
                      </a:cubicBezTo>
                      <a:cubicBezTo>
                        <a:pt x="90389" y="182837"/>
                        <a:pt x="87332" y="197427"/>
                        <a:pt x="87332" y="197427"/>
                      </a:cubicBezTo>
                      <a:cubicBezTo>
                        <a:pt x="89463" y="198137"/>
                        <a:pt x="108292" y="201334"/>
                        <a:pt x="101187" y="211281"/>
                      </a:cubicBezTo>
                      <a:cubicBezTo>
                        <a:pt x="96348" y="218056"/>
                        <a:pt x="80405" y="225136"/>
                        <a:pt x="80405" y="225136"/>
                      </a:cubicBezTo>
                      <a:cubicBezTo>
                        <a:pt x="76698" y="230697"/>
                        <a:pt x="72475" y="238504"/>
                        <a:pt x="66550" y="242454"/>
                      </a:cubicBezTo>
                      <a:cubicBezTo>
                        <a:pt x="62254" y="245318"/>
                        <a:pt x="57314" y="247072"/>
                        <a:pt x="52696" y="249381"/>
                      </a:cubicBezTo>
                      <a:cubicBezTo>
                        <a:pt x="56160" y="251690"/>
                        <a:pt x="59005" y="255493"/>
                        <a:pt x="63087" y="256309"/>
                      </a:cubicBezTo>
                      <a:cubicBezTo>
                        <a:pt x="76719" y="259036"/>
                        <a:pt x="90870" y="257935"/>
                        <a:pt x="104650" y="259772"/>
                      </a:cubicBezTo>
                      <a:cubicBezTo>
                        <a:pt x="108269" y="260255"/>
                        <a:pt x="111577" y="262081"/>
                        <a:pt x="115041" y="263236"/>
                      </a:cubicBezTo>
                      <a:lnTo>
                        <a:pt x="108114" y="284018"/>
                      </a:lnTo>
                      <a:cubicBezTo>
                        <a:pt x="105103" y="293050"/>
                        <a:pt x="104198" y="302695"/>
                        <a:pt x="101187" y="311727"/>
                      </a:cubicBezTo>
                      <a:cubicBezTo>
                        <a:pt x="100032" y="315191"/>
                        <a:pt x="100305" y="319536"/>
                        <a:pt x="97723" y="322118"/>
                      </a:cubicBezTo>
                      <a:cubicBezTo>
                        <a:pt x="91836" y="328005"/>
                        <a:pt x="76941" y="335972"/>
                        <a:pt x="76941" y="335972"/>
                      </a:cubicBezTo>
                      <a:cubicBezTo>
                        <a:pt x="75787" y="339436"/>
                        <a:pt x="75600" y="343392"/>
                        <a:pt x="73478" y="346363"/>
                      </a:cubicBezTo>
                      <a:cubicBezTo>
                        <a:pt x="59860" y="365429"/>
                        <a:pt x="62391" y="356064"/>
                        <a:pt x="45769" y="367145"/>
                      </a:cubicBezTo>
                      <a:cubicBezTo>
                        <a:pt x="43052" y="368956"/>
                        <a:pt x="41641" y="372392"/>
                        <a:pt x="38841" y="374072"/>
                      </a:cubicBezTo>
                      <a:cubicBezTo>
                        <a:pt x="31283" y="378607"/>
                        <a:pt x="8412" y="380399"/>
                        <a:pt x="4205" y="381000"/>
                      </a:cubicBezTo>
                      <a:cubicBezTo>
                        <a:pt x="3050" y="384463"/>
                        <a:pt x="-1840" y="388809"/>
                        <a:pt x="741" y="391390"/>
                      </a:cubicBezTo>
                      <a:cubicBezTo>
                        <a:pt x="5904" y="396553"/>
                        <a:pt x="21523" y="398318"/>
                        <a:pt x="21523" y="398318"/>
                      </a:cubicBezTo>
                      <a:cubicBezTo>
                        <a:pt x="38841" y="397163"/>
                        <a:pt x="56121" y="394854"/>
                        <a:pt x="73478" y="394854"/>
                      </a:cubicBezTo>
                      <a:cubicBezTo>
                        <a:pt x="80501" y="394854"/>
                        <a:pt x="91353" y="391925"/>
                        <a:pt x="94259" y="398318"/>
                      </a:cubicBezTo>
                      <a:cubicBezTo>
                        <a:pt x="99060" y="408881"/>
                        <a:pt x="93405" y="421648"/>
                        <a:pt x="90796" y="432954"/>
                      </a:cubicBezTo>
                      <a:cubicBezTo>
                        <a:pt x="89860" y="437010"/>
                        <a:pt x="86178" y="439881"/>
                        <a:pt x="83869" y="443345"/>
                      </a:cubicBezTo>
                      <a:cubicBezTo>
                        <a:pt x="85023" y="446809"/>
                        <a:pt x="85051" y="450885"/>
                        <a:pt x="87332" y="453736"/>
                      </a:cubicBezTo>
                      <a:cubicBezTo>
                        <a:pt x="89932" y="456987"/>
                        <a:pt x="96177" y="456798"/>
                        <a:pt x="97723" y="460663"/>
                      </a:cubicBezTo>
                      <a:cubicBezTo>
                        <a:pt x="99079" y="464053"/>
                        <a:pt x="95892" y="467788"/>
                        <a:pt x="94259" y="471054"/>
                      </a:cubicBezTo>
                      <a:cubicBezTo>
                        <a:pt x="86368" y="486837"/>
                        <a:pt x="88699" y="478224"/>
                        <a:pt x="73478" y="488372"/>
                      </a:cubicBezTo>
                      <a:cubicBezTo>
                        <a:pt x="70761" y="490184"/>
                        <a:pt x="68859" y="492991"/>
                        <a:pt x="66550" y="495300"/>
                      </a:cubicBezTo>
                      <a:cubicBezTo>
                        <a:pt x="65396" y="498763"/>
                        <a:pt x="63087" y="502039"/>
                        <a:pt x="63087" y="505690"/>
                      </a:cubicBezTo>
                      <a:cubicBezTo>
                        <a:pt x="63087" y="510450"/>
                        <a:pt x="63576" y="515828"/>
                        <a:pt x="66550" y="519545"/>
                      </a:cubicBezTo>
                      <a:cubicBezTo>
                        <a:pt x="68831" y="522396"/>
                        <a:pt x="73361" y="522293"/>
                        <a:pt x="76941" y="523009"/>
                      </a:cubicBezTo>
                      <a:cubicBezTo>
                        <a:pt x="84946" y="524610"/>
                        <a:pt x="93105" y="525318"/>
                        <a:pt x="101187" y="526472"/>
                      </a:cubicBezTo>
                      <a:cubicBezTo>
                        <a:pt x="98370" y="534922"/>
                        <a:pt x="97509" y="540541"/>
                        <a:pt x="90796" y="547254"/>
                      </a:cubicBezTo>
                      <a:cubicBezTo>
                        <a:pt x="87852" y="550198"/>
                        <a:pt x="83869" y="551872"/>
                        <a:pt x="80405" y="554181"/>
                      </a:cubicBezTo>
                      <a:cubicBezTo>
                        <a:pt x="78096" y="557645"/>
                        <a:pt x="75340" y="560849"/>
                        <a:pt x="73478" y="564572"/>
                      </a:cubicBezTo>
                      <a:cubicBezTo>
                        <a:pt x="71845" y="567838"/>
                        <a:pt x="72596" y="572381"/>
                        <a:pt x="70014" y="574963"/>
                      </a:cubicBezTo>
                      <a:cubicBezTo>
                        <a:pt x="67432" y="577545"/>
                        <a:pt x="63087" y="577272"/>
                        <a:pt x="59623" y="578427"/>
                      </a:cubicBezTo>
                      <a:cubicBezTo>
                        <a:pt x="56544" y="587663"/>
                        <a:pt x="54938" y="594112"/>
                        <a:pt x="49232" y="602672"/>
                      </a:cubicBezTo>
                      <a:cubicBezTo>
                        <a:pt x="47421" y="605389"/>
                        <a:pt x="44345" y="607050"/>
                        <a:pt x="42305" y="609600"/>
                      </a:cubicBezTo>
                      <a:cubicBezTo>
                        <a:pt x="39705" y="612850"/>
                        <a:pt x="37687" y="616527"/>
                        <a:pt x="35378" y="619990"/>
                      </a:cubicBezTo>
                      <a:cubicBezTo>
                        <a:pt x="38842" y="622299"/>
                        <a:pt x="41638" y="626402"/>
                        <a:pt x="45769" y="626918"/>
                      </a:cubicBezTo>
                      <a:cubicBezTo>
                        <a:pt x="58382" y="628495"/>
                        <a:pt x="64402" y="622578"/>
                        <a:pt x="73478" y="616527"/>
                      </a:cubicBezTo>
                      <a:cubicBezTo>
                        <a:pt x="79251" y="617681"/>
                        <a:pt x="85898" y="616725"/>
                        <a:pt x="90796" y="619990"/>
                      </a:cubicBezTo>
                      <a:cubicBezTo>
                        <a:pt x="93834" y="622015"/>
                        <a:pt x="93374" y="626839"/>
                        <a:pt x="94259" y="630381"/>
                      </a:cubicBezTo>
                      <a:cubicBezTo>
                        <a:pt x="102613" y="663799"/>
                        <a:pt x="93273" y="634352"/>
                        <a:pt x="101187" y="658090"/>
                      </a:cubicBezTo>
                      <a:lnTo>
                        <a:pt x="94259" y="678872"/>
                      </a:lnTo>
                      <a:lnTo>
                        <a:pt x="90796" y="689263"/>
                      </a:lnTo>
                      <a:cubicBezTo>
                        <a:pt x="96030" y="710202"/>
                        <a:pt x="92753" y="698602"/>
                        <a:pt x="101187" y="723900"/>
                      </a:cubicBezTo>
                      <a:cubicBezTo>
                        <a:pt x="102692" y="728416"/>
                        <a:pt x="110423" y="726209"/>
                        <a:pt x="115041" y="727363"/>
                      </a:cubicBezTo>
                      <a:cubicBezTo>
                        <a:pt x="94345" y="741160"/>
                        <a:pt x="112340" y="726092"/>
                        <a:pt x="101187" y="744681"/>
                      </a:cubicBezTo>
                      <a:cubicBezTo>
                        <a:pt x="99507" y="747482"/>
                        <a:pt x="96299" y="749059"/>
                        <a:pt x="94259" y="751609"/>
                      </a:cubicBezTo>
                      <a:cubicBezTo>
                        <a:pt x="91659" y="754860"/>
                        <a:pt x="89641" y="758536"/>
                        <a:pt x="87332" y="762000"/>
                      </a:cubicBezTo>
                      <a:cubicBezTo>
                        <a:pt x="86178" y="765463"/>
                        <a:pt x="84754" y="768848"/>
                        <a:pt x="83869" y="772390"/>
                      </a:cubicBezTo>
                      <a:cubicBezTo>
                        <a:pt x="81893" y="780295"/>
                        <a:pt x="80900" y="792182"/>
                        <a:pt x="76941" y="800100"/>
                      </a:cubicBezTo>
                      <a:cubicBezTo>
                        <a:pt x="75079" y="803823"/>
                        <a:pt x="72323" y="807027"/>
                        <a:pt x="70014" y="810490"/>
                      </a:cubicBezTo>
                      <a:cubicBezTo>
                        <a:pt x="83627" y="824105"/>
                        <a:pt x="73402" y="816715"/>
                        <a:pt x="104650" y="820881"/>
                      </a:cubicBezTo>
                      <a:cubicBezTo>
                        <a:pt x="112742" y="821960"/>
                        <a:pt x="120843" y="823003"/>
                        <a:pt x="128896" y="824345"/>
                      </a:cubicBezTo>
                      <a:cubicBezTo>
                        <a:pt x="142078" y="826542"/>
                        <a:pt x="147622" y="828161"/>
                        <a:pt x="160069" y="831272"/>
                      </a:cubicBezTo>
                      <a:cubicBezTo>
                        <a:pt x="180452" y="841465"/>
                        <a:pt x="169027" y="836569"/>
                        <a:pt x="194705" y="845127"/>
                      </a:cubicBezTo>
                      <a:lnTo>
                        <a:pt x="205096" y="848590"/>
                      </a:lnTo>
                      <a:cubicBezTo>
                        <a:pt x="207405" y="845127"/>
                        <a:pt x="210161" y="841923"/>
                        <a:pt x="212023" y="838200"/>
                      </a:cubicBezTo>
                      <a:cubicBezTo>
                        <a:pt x="215984" y="830279"/>
                        <a:pt x="216972" y="818401"/>
                        <a:pt x="218950" y="810490"/>
                      </a:cubicBezTo>
                      <a:cubicBezTo>
                        <a:pt x="219835" y="806948"/>
                        <a:pt x="221411" y="803610"/>
                        <a:pt x="222414" y="800100"/>
                      </a:cubicBezTo>
                      <a:cubicBezTo>
                        <a:pt x="223722" y="795523"/>
                        <a:pt x="224003" y="790621"/>
                        <a:pt x="225878" y="786245"/>
                      </a:cubicBezTo>
                      <a:cubicBezTo>
                        <a:pt x="227518" y="782419"/>
                        <a:pt x="230496" y="779318"/>
                        <a:pt x="232805" y="775854"/>
                      </a:cubicBezTo>
                      <a:cubicBezTo>
                        <a:pt x="227198" y="753429"/>
                        <a:pt x="233690" y="762564"/>
                        <a:pt x="218950" y="772390"/>
                      </a:cubicBezTo>
                      <a:cubicBezTo>
                        <a:pt x="215912" y="774415"/>
                        <a:pt x="212023" y="774699"/>
                        <a:pt x="208559" y="775854"/>
                      </a:cubicBezTo>
                      <a:cubicBezTo>
                        <a:pt x="205096" y="779318"/>
                        <a:pt x="200886" y="782169"/>
                        <a:pt x="198169" y="786245"/>
                      </a:cubicBezTo>
                      <a:cubicBezTo>
                        <a:pt x="189077" y="799884"/>
                        <a:pt x="202659" y="795410"/>
                        <a:pt x="184314" y="803563"/>
                      </a:cubicBezTo>
                      <a:cubicBezTo>
                        <a:pt x="177641" y="806529"/>
                        <a:pt x="163532" y="810490"/>
                        <a:pt x="163532" y="810490"/>
                      </a:cubicBezTo>
                      <a:cubicBezTo>
                        <a:pt x="155450" y="809336"/>
                        <a:pt x="147106" y="809373"/>
                        <a:pt x="139287" y="807027"/>
                      </a:cubicBezTo>
                      <a:cubicBezTo>
                        <a:pt x="133043" y="805154"/>
                        <a:pt x="126454" y="797658"/>
                        <a:pt x="121969" y="793172"/>
                      </a:cubicBezTo>
                      <a:cubicBezTo>
                        <a:pt x="117244" y="778998"/>
                        <a:pt x="113763" y="773537"/>
                        <a:pt x="121969" y="755072"/>
                      </a:cubicBezTo>
                      <a:cubicBezTo>
                        <a:pt x="123452" y="751736"/>
                        <a:pt x="128896" y="752763"/>
                        <a:pt x="132359" y="751609"/>
                      </a:cubicBezTo>
                      <a:cubicBezTo>
                        <a:pt x="149376" y="734592"/>
                        <a:pt x="134933" y="746051"/>
                        <a:pt x="180850" y="741218"/>
                      </a:cubicBezTo>
                      <a:cubicBezTo>
                        <a:pt x="188969" y="740363"/>
                        <a:pt x="197014" y="738909"/>
                        <a:pt x="205096" y="737754"/>
                      </a:cubicBezTo>
                      <a:cubicBezTo>
                        <a:pt x="203941" y="734290"/>
                        <a:pt x="204214" y="729945"/>
                        <a:pt x="201632" y="727363"/>
                      </a:cubicBezTo>
                      <a:cubicBezTo>
                        <a:pt x="199050" y="724781"/>
                        <a:pt x="194372" y="725778"/>
                        <a:pt x="191241" y="723900"/>
                      </a:cubicBezTo>
                      <a:cubicBezTo>
                        <a:pt x="188441" y="722220"/>
                        <a:pt x="187235" y="718432"/>
                        <a:pt x="184314" y="716972"/>
                      </a:cubicBezTo>
                      <a:cubicBezTo>
                        <a:pt x="177783" y="713706"/>
                        <a:pt x="170459" y="712354"/>
                        <a:pt x="163532" y="710045"/>
                      </a:cubicBezTo>
                      <a:lnTo>
                        <a:pt x="153141" y="706581"/>
                      </a:lnTo>
                      <a:cubicBezTo>
                        <a:pt x="151987" y="703117"/>
                        <a:pt x="151556" y="699321"/>
                        <a:pt x="149678" y="696190"/>
                      </a:cubicBezTo>
                      <a:cubicBezTo>
                        <a:pt x="147998" y="693390"/>
                        <a:pt x="144036" y="692265"/>
                        <a:pt x="142750" y="689263"/>
                      </a:cubicBezTo>
                      <a:cubicBezTo>
                        <a:pt x="140431" y="683852"/>
                        <a:pt x="141723" y="677304"/>
                        <a:pt x="139287" y="671945"/>
                      </a:cubicBezTo>
                      <a:cubicBezTo>
                        <a:pt x="135842" y="664366"/>
                        <a:pt x="125432" y="651163"/>
                        <a:pt x="125432" y="651163"/>
                      </a:cubicBezTo>
                      <a:cubicBezTo>
                        <a:pt x="133176" y="581470"/>
                        <a:pt x="124236" y="642092"/>
                        <a:pt x="132359" y="609600"/>
                      </a:cubicBezTo>
                      <a:cubicBezTo>
                        <a:pt x="133787" y="603888"/>
                        <a:pt x="133190" y="597547"/>
                        <a:pt x="135823" y="592281"/>
                      </a:cubicBezTo>
                      <a:cubicBezTo>
                        <a:pt x="138014" y="587900"/>
                        <a:pt x="143078" y="585653"/>
                        <a:pt x="146214" y="581890"/>
                      </a:cubicBezTo>
                      <a:cubicBezTo>
                        <a:pt x="148879" y="578692"/>
                        <a:pt x="149891" y="574100"/>
                        <a:pt x="153141" y="571500"/>
                      </a:cubicBezTo>
                      <a:cubicBezTo>
                        <a:pt x="156692" y="568660"/>
                        <a:pt x="179986" y="564745"/>
                        <a:pt x="180850" y="564572"/>
                      </a:cubicBezTo>
                      <a:cubicBezTo>
                        <a:pt x="142877" y="545585"/>
                        <a:pt x="189373" y="570659"/>
                        <a:pt x="156605" y="547254"/>
                      </a:cubicBezTo>
                      <a:cubicBezTo>
                        <a:pt x="152403" y="544253"/>
                        <a:pt x="147368" y="542636"/>
                        <a:pt x="142750" y="540327"/>
                      </a:cubicBezTo>
                      <a:cubicBezTo>
                        <a:pt x="141596" y="520700"/>
                        <a:pt x="137116" y="500986"/>
                        <a:pt x="139287" y="481445"/>
                      </a:cubicBezTo>
                      <a:cubicBezTo>
                        <a:pt x="139690" y="477816"/>
                        <a:pt x="146049" y="477578"/>
                        <a:pt x="149678" y="477981"/>
                      </a:cubicBezTo>
                      <a:cubicBezTo>
                        <a:pt x="156935" y="478787"/>
                        <a:pt x="163532" y="482600"/>
                        <a:pt x="170459" y="484909"/>
                      </a:cubicBezTo>
                      <a:lnTo>
                        <a:pt x="191241" y="491836"/>
                      </a:lnTo>
                      <a:lnTo>
                        <a:pt x="201632" y="495300"/>
                      </a:lnTo>
                      <a:cubicBezTo>
                        <a:pt x="189542" y="483208"/>
                        <a:pt x="197804" y="489405"/>
                        <a:pt x="173923" y="481445"/>
                      </a:cubicBezTo>
                      <a:lnTo>
                        <a:pt x="163532" y="477981"/>
                      </a:lnTo>
                      <a:cubicBezTo>
                        <a:pt x="161223" y="474517"/>
                        <a:pt x="159025" y="470977"/>
                        <a:pt x="156605" y="467590"/>
                      </a:cubicBezTo>
                      <a:cubicBezTo>
                        <a:pt x="153250" y="462893"/>
                        <a:pt x="148559" y="459011"/>
                        <a:pt x="146214" y="453736"/>
                      </a:cubicBezTo>
                      <a:cubicBezTo>
                        <a:pt x="143823" y="448356"/>
                        <a:pt x="143905" y="442191"/>
                        <a:pt x="142750" y="436418"/>
                      </a:cubicBezTo>
                      <a:cubicBezTo>
                        <a:pt x="143905" y="419100"/>
                        <a:pt x="137985" y="399745"/>
                        <a:pt x="146214" y="384463"/>
                      </a:cubicBezTo>
                      <a:cubicBezTo>
                        <a:pt x="149676" y="378034"/>
                        <a:pt x="160069" y="389081"/>
                        <a:pt x="166996" y="391390"/>
                      </a:cubicBezTo>
                      <a:lnTo>
                        <a:pt x="177387" y="394854"/>
                      </a:lnTo>
                      <a:lnTo>
                        <a:pt x="156605" y="387927"/>
                      </a:lnTo>
                      <a:cubicBezTo>
                        <a:pt x="154296" y="384463"/>
                        <a:pt x="152279" y="380787"/>
                        <a:pt x="149678" y="377536"/>
                      </a:cubicBezTo>
                      <a:cubicBezTo>
                        <a:pt x="147638" y="374986"/>
                        <a:pt x="144430" y="373409"/>
                        <a:pt x="142750" y="370609"/>
                      </a:cubicBezTo>
                      <a:cubicBezTo>
                        <a:pt x="140872" y="367478"/>
                        <a:pt x="135897" y="361574"/>
                        <a:pt x="139287" y="360218"/>
                      </a:cubicBezTo>
                      <a:cubicBezTo>
                        <a:pt x="145808" y="357610"/>
                        <a:pt x="153142" y="362527"/>
                        <a:pt x="160069" y="363681"/>
                      </a:cubicBezTo>
                      <a:cubicBezTo>
                        <a:pt x="166996" y="365990"/>
                        <a:pt x="175686" y="365446"/>
                        <a:pt x="180850" y="370609"/>
                      </a:cubicBezTo>
                      <a:cubicBezTo>
                        <a:pt x="183159" y="372918"/>
                        <a:pt x="190699" y="378997"/>
                        <a:pt x="187778" y="377536"/>
                      </a:cubicBezTo>
                      <a:cubicBezTo>
                        <a:pt x="182615" y="374954"/>
                        <a:pt x="178306" y="370902"/>
                        <a:pt x="173923" y="367145"/>
                      </a:cubicBezTo>
                      <a:cubicBezTo>
                        <a:pt x="170204" y="363957"/>
                        <a:pt x="166668" y="360517"/>
                        <a:pt x="163532" y="356754"/>
                      </a:cubicBezTo>
                      <a:cubicBezTo>
                        <a:pt x="157413" y="349412"/>
                        <a:pt x="153912" y="340977"/>
                        <a:pt x="149678" y="332509"/>
                      </a:cubicBezTo>
                      <a:cubicBezTo>
                        <a:pt x="148523" y="324427"/>
                        <a:pt x="147675" y="316295"/>
                        <a:pt x="146214" y="308263"/>
                      </a:cubicBezTo>
                      <a:cubicBezTo>
                        <a:pt x="143644" y="294127"/>
                        <a:pt x="135997" y="282025"/>
                        <a:pt x="146214" y="266700"/>
                      </a:cubicBezTo>
                      <a:cubicBezTo>
                        <a:pt x="149480" y="261802"/>
                        <a:pt x="157759" y="264391"/>
                        <a:pt x="163532" y="263236"/>
                      </a:cubicBezTo>
                      <a:cubicBezTo>
                        <a:pt x="162378" y="255154"/>
                        <a:pt x="161670" y="246995"/>
                        <a:pt x="160069" y="238990"/>
                      </a:cubicBezTo>
                      <a:cubicBezTo>
                        <a:pt x="159353" y="235410"/>
                        <a:pt x="157397" y="232164"/>
                        <a:pt x="156605" y="228600"/>
                      </a:cubicBezTo>
                      <a:cubicBezTo>
                        <a:pt x="155081" y="221744"/>
                        <a:pt x="154296" y="214745"/>
                        <a:pt x="153141" y="207818"/>
                      </a:cubicBezTo>
                      <a:cubicBezTo>
                        <a:pt x="154296" y="202045"/>
                        <a:pt x="150894" y="191928"/>
                        <a:pt x="156605" y="190500"/>
                      </a:cubicBezTo>
                      <a:cubicBezTo>
                        <a:pt x="173443" y="186290"/>
                        <a:pt x="191467" y="190947"/>
                        <a:pt x="208559" y="193963"/>
                      </a:cubicBezTo>
                      <a:cubicBezTo>
                        <a:pt x="211775" y="194530"/>
                        <a:pt x="218585" y="199857"/>
                        <a:pt x="215487" y="200890"/>
                      </a:cubicBezTo>
                      <a:cubicBezTo>
                        <a:pt x="209902" y="202752"/>
                        <a:pt x="203942" y="198581"/>
                        <a:pt x="198169" y="197427"/>
                      </a:cubicBezTo>
                      <a:cubicBezTo>
                        <a:pt x="189172" y="191429"/>
                        <a:pt x="182514" y="187268"/>
                        <a:pt x="173923" y="180109"/>
                      </a:cubicBezTo>
                      <a:cubicBezTo>
                        <a:pt x="171414" y="178018"/>
                        <a:pt x="169305" y="175490"/>
                        <a:pt x="166996" y="173181"/>
                      </a:cubicBezTo>
                      <a:cubicBezTo>
                        <a:pt x="165841" y="168563"/>
                        <a:pt x="164840" y="163904"/>
                        <a:pt x="163532" y="159327"/>
                      </a:cubicBezTo>
                      <a:cubicBezTo>
                        <a:pt x="162529" y="155817"/>
                        <a:pt x="160472" y="152565"/>
                        <a:pt x="160069" y="148936"/>
                      </a:cubicBezTo>
                      <a:cubicBezTo>
                        <a:pt x="158152" y="131685"/>
                        <a:pt x="157760" y="114299"/>
                        <a:pt x="156605" y="96981"/>
                      </a:cubicBezTo>
                      <a:cubicBezTo>
                        <a:pt x="163532" y="95827"/>
                        <a:pt x="171544" y="97413"/>
                        <a:pt x="177387" y="93518"/>
                      </a:cubicBezTo>
                      <a:cubicBezTo>
                        <a:pt x="180425" y="91493"/>
                        <a:pt x="169847" y="92335"/>
                        <a:pt x="166996" y="90054"/>
                      </a:cubicBezTo>
                      <a:cubicBezTo>
                        <a:pt x="161938" y="86007"/>
                        <a:pt x="156061" y="70189"/>
                        <a:pt x="153141" y="65809"/>
                      </a:cubicBezTo>
                      <a:cubicBezTo>
                        <a:pt x="151330" y="63092"/>
                        <a:pt x="148523" y="61190"/>
                        <a:pt x="146214" y="58881"/>
                      </a:cubicBezTo>
                      <a:cubicBezTo>
                        <a:pt x="138471" y="35651"/>
                        <a:pt x="128896" y="9813"/>
                        <a:pt x="125432"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49" name="Freeform 148">
                <a:extLst>
                  <a:ext uri="{FF2B5EF4-FFF2-40B4-BE49-F238E27FC236}">
                    <a16:creationId xmlns:a16="http://schemas.microsoft.com/office/drawing/2014/main" id="{78C3B7DA-060B-5214-C879-28E0B4F66863}"/>
                  </a:ext>
                </a:extLst>
              </p:cNvPr>
              <p:cNvSpPr/>
              <p:nvPr/>
            </p:nvSpPr>
            <p:spPr>
              <a:xfrm>
                <a:off x="6271632" y="3803073"/>
                <a:ext cx="293741" cy="1110476"/>
              </a:xfrm>
              <a:custGeom>
                <a:avLst/>
                <a:gdLst>
                  <a:gd name="connsiteX0" fmla="*/ 167268 w 293741"/>
                  <a:gd name="connsiteY0" fmla="*/ 0 h 1110476"/>
                  <a:gd name="connsiteX1" fmla="*/ 167268 w 293741"/>
                  <a:gd name="connsiteY1" fmla="*/ 0 h 1110476"/>
                  <a:gd name="connsiteX2" fmla="*/ 143023 w 293741"/>
                  <a:gd name="connsiteY2" fmla="*/ 17318 h 1110476"/>
                  <a:gd name="connsiteX3" fmla="*/ 125704 w 293741"/>
                  <a:gd name="connsiteY3" fmla="*/ 31172 h 1110476"/>
                  <a:gd name="connsiteX4" fmla="*/ 122241 w 293741"/>
                  <a:gd name="connsiteY4" fmla="*/ 41563 h 1110476"/>
                  <a:gd name="connsiteX5" fmla="*/ 129168 w 293741"/>
                  <a:gd name="connsiteY5" fmla="*/ 51954 h 1110476"/>
                  <a:gd name="connsiteX6" fmla="*/ 167268 w 293741"/>
                  <a:gd name="connsiteY6" fmla="*/ 62345 h 1110476"/>
                  <a:gd name="connsiteX7" fmla="*/ 163804 w 293741"/>
                  <a:gd name="connsiteY7" fmla="*/ 72736 h 1110476"/>
                  <a:gd name="connsiteX8" fmla="*/ 153413 w 293741"/>
                  <a:gd name="connsiteY8" fmla="*/ 79663 h 1110476"/>
                  <a:gd name="connsiteX9" fmla="*/ 136095 w 293741"/>
                  <a:gd name="connsiteY9" fmla="*/ 107372 h 1110476"/>
                  <a:gd name="connsiteX10" fmla="*/ 122241 w 293741"/>
                  <a:gd name="connsiteY10" fmla="*/ 124691 h 1110476"/>
                  <a:gd name="connsiteX11" fmla="*/ 97995 w 293741"/>
                  <a:gd name="connsiteY11" fmla="*/ 131618 h 1110476"/>
                  <a:gd name="connsiteX12" fmla="*/ 77213 w 293741"/>
                  <a:gd name="connsiteY12" fmla="*/ 138545 h 1110476"/>
                  <a:gd name="connsiteX13" fmla="*/ 66823 w 293741"/>
                  <a:gd name="connsiteY13" fmla="*/ 145472 h 1110476"/>
                  <a:gd name="connsiteX14" fmla="*/ 63359 w 293741"/>
                  <a:gd name="connsiteY14" fmla="*/ 155863 h 1110476"/>
                  <a:gd name="connsiteX15" fmla="*/ 52968 w 293741"/>
                  <a:gd name="connsiteY15" fmla="*/ 159327 h 1110476"/>
                  <a:gd name="connsiteX16" fmla="*/ 39113 w 293741"/>
                  <a:gd name="connsiteY16" fmla="*/ 166254 h 1110476"/>
                  <a:gd name="connsiteX17" fmla="*/ 46041 w 293741"/>
                  <a:gd name="connsiteY17" fmla="*/ 176645 h 1110476"/>
                  <a:gd name="connsiteX18" fmla="*/ 66823 w 293741"/>
                  <a:gd name="connsiteY18" fmla="*/ 183572 h 1110476"/>
                  <a:gd name="connsiteX19" fmla="*/ 91068 w 293741"/>
                  <a:gd name="connsiteY19" fmla="*/ 190500 h 1110476"/>
                  <a:gd name="connsiteX20" fmla="*/ 115313 w 293741"/>
                  <a:gd name="connsiteY20" fmla="*/ 183572 h 1110476"/>
                  <a:gd name="connsiteX21" fmla="*/ 129168 w 293741"/>
                  <a:gd name="connsiteY21" fmla="*/ 187036 h 1110476"/>
                  <a:gd name="connsiteX22" fmla="*/ 132632 w 293741"/>
                  <a:gd name="connsiteY22" fmla="*/ 197427 h 1110476"/>
                  <a:gd name="connsiteX23" fmla="*/ 129168 w 293741"/>
                  <a:gd name="connsiteY23" fmla="*/ 218209 h 1110476"/>
                  <a:gd name="connsiteX24" fmla="*/ 108386 w 293741"/>
                  <a:gd name="connsiteY24" fmla="*/ 228600 h 1110476"/>
                  <a:gd name="connsiteX25" fmla="*/ 97995 w 293741"/>
                  <a:gd name="connsiteY25" fmla="*/ 235527 h 1110476"/>
                  <a:gd name="connsiteX26" fmla="*/ 94532 w 293741"/>
                  <a:gd name="connsiteY26" fmla="*/ 245918 h 1110476"/>
                  <a:gd name="connsiteX27" fmla="*/ 136095 w 293741"/>
                  <a:gd name="connsiteY27" fmla="*/ 259772 h 1110476"/>
                  <a:gd name="connsiteX28" fmla="*/ 125704 w 293741"/>
                  <a:gd name="connsiteY28" fmla="*/ 294409 h 1110476"/>
                  <a:gd name="connsiteX29" fmla="*/ 111850 w 293741"/>
                  <a:gd name="connsiteY29" fmla="*/ 315191 h 1110476"/>
                  <a:gd name="connsiteX30" fmla="*/ 91068 w 293741"/>
                  <a:gd name="connsiteY30" fmla="*/ 322118 h 1110476"/>
                  <a:gd name="connsiteX31" fmla="*/ 70286 w 293741"/>
                  <a:gd name="connsiteY31" fmla="*/ 329045 h 1110476"/>
                  <a:gd name="connsiteX32" fmla="*/ 59895 w 293741"/>
                  <a:gd name="connsiteY32" fmla="*/ 332509 h 1110476"/>
                  <a:gd name="connsiteX33" fmla="*/ 49504 w 293741"/>
                  <a:gd name="connsiteY33" fmla="*/ 335972 h 1110476"/>
                  <a:gd name="connsiteX34" fmla="*/ 46041 w 293741"/>
                  <a:gd name="connsiteY34" fmla="*/ 346363 h 1110476"/>
                  <a:gd name="connsiteX35" fmla="*/ 56432 w 293741"/>
                  <a:gd name="connsiteY35" fmla="*/ 349827 h 1110476"/>
                  <a:gd name="connsiteX36" fmla="*/ 104923 w 293741"/>
                  <a:gd name="connsiteY36" fmla="*/ 346363 h 1110476"/>
                  <a:gd name="connsiteX37" fmla="*/ 115313 w 293741"/>
                  <a:gd name="connsiteY37" fmla="*/ 349827 h 1110476"/>
                  <a:gd name="connsiteX38" fmla="*/ 97995 w 293741"/>
                  <a:gd name="connsiteY38" fmla="*/ 367145 h 1110476"/>
                  <a:gd name="connsiteX39" fmla="*/ 87604 w 293741"/>
                  <a:gd name="connsiteY39" fmla="*/ 387927 h 1110476"/>
                  <a:gd name="connsiteX40" fmla="*/ 70286 w 293741"/>
                  <a:gd name="connsiteY40" fmla="*/ 419100 h 1110476"/>
                  <a:gd name="connsiteX41" fmla="*/ 73750 w 293741"/>
                  <a:gd name="connsiteY41" fmla="*/ 432954 h 1110476"/>
                  <a:gd name="connsiteX42" fmla="*/ 122241 w 293741"/>
                  <a:gd name="connsiteY42" fmla="*/ 419100 h 1110476"/>
                  <a:gd name="connsiteX43" fmla="*/ 125704 w 293741"/>
                  <a:gd name="connsiteY43" fmla="*/ 408709 h 1110476"/>
                  <a:gd name="connsiteX44" fmla="*/ 132632 w 293741"/>
                  <a:gd name="connsiteY44" fmla="*/ 401782 h 1110476"/>
                  <a:gd name="connsiteX45" fmla="*/ 136095 w 293741"/>
                  <a:gd name="connsiteY45" fmla="*/ 415636 h 1110476"/>
                  <a:gd name="connsiteX46" fmla="*/ 132632 w 293741"/>
                  <a:gd name="connsiteY46" fmla="*/ 432954 h 1110476"/>
                  <a:gd name="connsiteX47" fmla="*/ 125704 w 293741"/>
                  <a:gd name="connsiteY47" fmla="*/ 439882 h 1110476"/>
                  <a:gd name="connsiteX48" fmla="*/ 118777 w 293741"/>
                  <a:gd name="connsiteY48" fmla="*/ 450272 h 1110476"/>
                  <a:gd name="connsiteX49" fmla="*/ 111850 w 293741"/>
                  <a:gd name="connsiteY49" fmla="*/ 457200 h 1110476"/>
                  <a:gd name="connsiteX50" fmla="*/ 104923 w 293741"/>
                  <a:gd name="connsiteY50" fmla="*/ 467591 h 1110476"/>
                  <a:gd name="connsiteX51" fmla="*/ 97995 w 293741"/>
                  <a:gd name="connsiteY51" fmla="*/ 474518 h 1110476"/>
                  <a:gd name="connsiteX52" fmla="*/ 77213 w 293741"/>
                  <a:gd name="connsiteY52" fmla="*/ 481445 h 1110476"/>
                  <a:gd name="connsiteX53" fmla="*/ 108386 w 293741"/>
                  <a:gd name="connsiteY53" fmla="*/ 495300 h 1110476"/>
                  <a:gd name="connsiteX54" fmla="*/ 111850 w 293741"/>
                  <a:gd name="connsiteY54" fmla="*/ 509154 h 1110476"/>
                  <a:gd name="connsiteX55" fmla="*/ 108386 w 293741"/>
                  <a:gd name="connsiteY55" fmla="*/ 529936 h 1110476"/>
                  <a:gd name="connsiteX56" fmla="*/ 97995 w 293741"/>
                  <a:gd name="connsiteY56" fmla="*/ 533400 h 1110476"/>
                  <a:gd name="connsiteX57" fmla="*/ 87604 w 293741"/>
                  <a:gd name="connsiteY57" fmla="*/ 540327 h 1110476"/>
                  <a:gd name="connsiteX58" fmla="*/ 66823 w 293741"/>
                  <a:gd name="connsiteY58" fmla="*/ 547254 h 1110476"/>
                  <a:gd name="connsiteX59" fmla="*/ 56432 w 293741"/>
                  <a:gd name="connsiteY59" fmla="*/ 554182 h 1110476"/>
                  <a:gd name="connsiteX60" fmla="*/ 42577 w 293741"/>
                  <a:gd name="connsiteY60" fmla="*/ 557645 h 1110476"/>
                  <a:gd name="connsiteX61" fmla="*/ 56432 w 293741"/>
                  <a:gd name="connsiteY61" fmla="*/ 564572 h 1110476"/>
                  <a:gd name="connsiteX62" fmla="*/ 87604 w 293741"/>
                  <a:gd name="connsiteY62" fmla="*/ 574963 h 1110476"/>
                  <a:gd name="connsiteX63" fmla="*/ 111850 w 293741"/>
                  <a:gd name="connsiteY63" fmla="*/ 578427 h 1110476"/>
                  <a:gd name="connsiteX64" fmla="*/ 87604 w 293741"/>
                  <a:gd name="connsiteY64" fmla="*/ 599209 h 1110476"/>
                  <a:gd name="connsiteX65" fmla="*/ 59895 w 293741"/>
                  <a:gd name="connsiteY65" fmla="*/ 619991 h 1110476"/>
                  <a:gd name="connsiteX66" fmla="*/ 35650 w 293741"/>
                  <a:gd name="connsiteY66" fmla="*/ 644236 h 1110476"/>
                  <a:gd name="connsiteX67" fmla="*/ 32186 w 293741"/>
                  <a:gd name="connsiteY67" fmla="*/ 654627 h 1110476"/>
                  <a:gd name="connsiteX68" fmla="*/ 11404 w 293741"/>
                  <a:gd name="connsiteY68" fmla="*/ 668482 h 1110476"/>
                  <a:gd name="connsiteX69" fmla="*/ 21795 w 293741"/>
                  <a:gd name="connsiteY69" fmla="*/ 671945 h 1110476"/>
                  <a:gd name="connsiteX70" fmla="*/ 56432 w 293741"/>
                  <a:gd name="connsiteY70" fmla="*/ 651163 h 1110476"/>
                  <a:gd name="connsiteX71" fmla="*/ 84141 w 293741"/>
                  <a:gd name="connsiteY71" fmla="*/ 630382 h 1110476"/>
                  <a:gd name="connsiteX72" fmla="*/ 139559 w 293741"/>
                  <a:gd name="connsiteY72" fmla="*/ 633845 h 1110476"/>
                  <a:gd name="connsiteX73" fmla="*/ 146486 w 293741"/>
                  <a:gd name="connsiteY73" fmla="*/ 644236 h 1110476"/>
                  <a:gd name="connsiteX74" fmla="*/ 153413 w 293741"/>
                  <a:gd name="connsiteY74" fmla="*/ 665018 h 1110476"/>
                  <a:gd name="connsiteX75" fmla="*/ 149950 w 293741"/>
                  <a:gd name="connsiteY75" fmla="*/ 682336 h 1110476"/>
                  <a:gd name="connsiteX76" fmla="*/ 129168 w 293741"/>
                  <a:gd name="connsiteY76" fmla="*/ 692727 h 1110476"/>
                  <a:gd name="connsiteX77" fmla="*/ 104923 w 293741"/>
                  <a:gd name="connsiteY77" fmla="*/ 706582 h 1110476"/>
                  <a:gd name="connsiteX78" fmla="*/ 87604 w 293741"/>
                  <a:gd name="connsiteY78" fmla="*/ 713509 h 1110476"/>
                  <a:gd name="connsiteX79" fmla="*/ 66823 w 293741"/>
                  <a:gd name="connsiteY79" fmla="*/ 723900 h 1110476"/>
                  <a:gd name="connsiteX80" fmla="*/ 59895 w 293741"/>
                  <a:gd name="connsiteY80" fmla="*/ 730827 h 1110476"/>
                  <a:gd name="connsiteX81" fmla="*/ 35650 w 293741"/>
                  <a:gd name="connsiteY81" fmla="*/ 741218 h 1110476"/>
                  <a:gd name="connsiteX82" fmla="*/ 28723 w 293741"/>
                  <a:gd name="connsiteY82" fmla="*/ 751609 h 1110476"/>
                  <a:gd name="connsiteX83" fmla="*/ 35650 w 293741"/>
                  <a:gd name="connsiteY83" fmla="*/ 762000 h 1110476"/>
                  <a:gd name="connsiteX84" fmla="*/ 84141 w 293741"/>
                  <a:gd name="connsiteY84" fmla="*/ 758536 h 1110476"/>
                  <a:gd name="connsiteX85" fmla="*/ 94532 w 293741"/>
                  <a:gd name="connsiteY85" fmla="*/ 755072 h 1110476"/>
                  <a:gd name="connsiteX86" fmla="*/ 101459 w 293741"/>
                  <a:gd name="connsiteY86" fmla="*/ 762000 h 1110476"/>
                  <a:gd name="connsiteX87" fmla="*/ 91068 w 293741"/>
                  <a:gd name="connsiteY87" fmla="*/ 772391 h 1110476"/>
                  <a:gd name="connsiteX88" fmla="*/ 73750 w 293741"/>
                  <a:gd name="connsiteY88" fmla="*/ 807027 h 1110476"/>
                  <a:gd name="connsiteX89" fmla="*/ 63359 w 293741"/>
                  <a:gd name="connsiteY89" fmla="*/ 813954 h 1110476"/>
                  <a:gd name="connsiteX90" fmla="*/ 49504 w 293741"/>
                  <a:gd name="connsiteY90" fmla="*/ 827809 h 1110476"/>
                  <a:gd name="connsiteX91" fmla="*/ 28723 w 293741"/>
                  <a:gd name="connsiteY91" fmla="*/ 841663 h 1110476"/>
                  <a:gd name="connsiteX92" fmla="*/ 25259 w 293741"/>
                  <a:gd name="connsiteY92" fmla="*/ 852054 h 1110476"/>
                  <a:gd name="connsiteX93" fmla="*/ 4477 w 293741"/>
                  <a:gd name="connsiteY93" fmla="*/ 865909 h 1110476"/>
                  <a:gd name="connsiteX94" fmla="*/ 1013 w 293741"/>
                  <a:gd name="connsiteY94" fmla="*/ 876300 h 1110476"/>
                  <a:gd name="connsiteX95" fmla="*/ 77213 w 293741"/>
                  <a:gd name="connsiteY95" fmla="*/ 876300 h 1110476"/>
                  <a:gd name="connsiteX96" fmla="*/ 80677 w 293741"/>
                  <a:gd name="connsiteY96" fmla="*/ 865909 h 1110476"/>
                  <a:gd name="connsiteX97" fmla="*/ 91068 w 293741"/>
                  <a:gd name="connsiteY97" fmla="*/ 862445 h 1110476"/>
                  <a:gd name="connsiteX98" fmla="*/ 87604 w 293741"/>
                  <a:gd name="connsiteY98" fmla="*/ 872836 h 1110476"/>
                  <a:gd name="connsiteX99" fmla="*/ 91068 w 293741"/>
                  <a:gd name="connsiteY99" fmla="*/ 904009 h 1110476"/>
                  <a:gd name="connsiteX100" fmla="*/ 111850 w 293741"/>
                  <a:gd name="connsiteY100" fmla="*/ 907472 h 1110476"/>
                  <a:gd name="connsiteX101" fmla="*/ 118777 w 293741"/>
                  <a:gd name="connsiteY101" fmla="*/ 914400 h 1110476"/>
                  <a:gd name="connsiteX102" fmla="*/ 111850 w 293741"/>
                  <a:gd name="connsiteY102" fmla="*/ 924791 h 1110476"/>
                  <a:gd name="connsiteX103" fmla="*/ 91068 w 293741"/>
                  <a:gd name="connsiteY103" fmla="*/ 931718 h 1110476"/>
                  <a:gd name="connsiteX104" fmla="*/ 80677 w 293741"/>
                  <a:gd name="connsiteY104" fmla="*/ 938645 h 1110476"/>
                  <a:gd name="connsiteX105" fmla="*/ 73750 w 293741"/>
                  <a:gd name="connsiteY105" fmla="*/ 949036 h 1110476"/>
                  <a:gd name="connsiteX106" fmla="*/ 63359 w 293741"/>
                  <a:gd name="connsiteY106" fmla="*/ 952500 h 1110476"/>
                  <a:gd name="connsiteX107" fmla="*/ 80677 w 293741"/>
                  <a:gd name="connsiteY107" fmla="*/ 955963 h 1110476"/>
                  <a:gd name="connsiteX108" fmla="*/ 122241 w 293741"/>
                  <a:gd name="connsiteY108" fmla="*/ 959427 h 1110476"/>
                  <a:gd name="connsiteX109" fmla="*/ 108386 w 293741"/>
                  <a:gd name="connsiteY109" fmla="*/ 980209 h 1110476"/>
                  <a:gd name="connsiteX110" fmla="*/ 101459 w 293741"/>
                  <a:gd name="connsiteY110" fmla="*/ 1004454 h 1110476"/>
                  <a:gd name="connsiteX111" fmla="*/ 94532 w 293741"/>
                  <a:gd name="connsiteY111" fmla="*/ 1011382 h 1110476"/>
                  <a:gd name="connsiteX112" fmla="*/ 108386 w 293741"/>
                  <a:gd name="connsiteY112" fmla="*/ 1014845 h 1110476"/>
                  <a:gd name="connsiteX113" fmla="*/ 125704 w 293741"/>
                  <a:gd name="connsiteY113" fmla="*/ 1028700 h 1110476"/>
                  <a:gd name="connsiteX114" fmla="*/ 136095 w 293741"/>
                  <a:gd name="connsiteY114" fmla="*/ 1032163 h 1110476"/>
                  <a:gd name="connsiteX115" fmla="*/ 160341 w 293741"/>
                  <a:gd name="connsiteY115" fmla="*/ 1049482 h 1110476"/>
                  <a:gd name="connsiteX116" fmla="*/ 181123 w 293741"/>
                  <a:gd name="connsiteY116" fmla="*/ 1063336 h 1110476"/>
                  <a:gd name="connsiteX117" fmla="*/ 201904 w 293741"/>
                  <a:gd name="connsiteY117" fmla="*/ 1087582 h 1110476"/>
                  <a:gd name="connsiteX118" fmla="*/ 212295 w 293741"/>
                  <a:gd name="connsiteY118" fmla="*/ 1094509 h 1110476"/>
                  <a:gd name="connsiteX119" fmla="*/ 226150 w 293741"/>
                  <a:gd name="connsiteY119" fmla="*/ 1097972 h 1110476"/>
                  <a:gd name="connsiteX120" fmla="*/ 278104 w 293741"/>
                  <a:gd name="connsiteY120" fmla="*/ 1101436 h 1110476"/>
                  <a:gd name="connsiteX121" fmla="*/ 274641 w 293741"/>
                  <a:gd name="connsiteY121" fmla="*/ 1091045 h 1110476"/>
                  <a:gd name="connsiteX122" fmla="*/ 264250 w 293741"/>
                  <a:gd name="connsiteY122" fmla="*/ 1087582 h 1110476"/>
                  <a:gd name="connsiteX123" fmla="*/ 236541 w 293741"/>
                  <a:gd name="connsiteY123" fmla="*/ 1066800 h 1110476"/>
                  <a:gd name="connsiteX124" fmla="*/ 226150 w 293741"/>
                  <a:gd name="connsiteY124" fmla="*/ 1063336 h 1110476"/>
                  <a:gd name="connsiteX125" fmla="*/ 201904 w 293741"/>
                  <a:gd name="connsiteY125" fmla="*/ 1052945 h 1110476"/>
                  <a:gd name="connsiteX126" fmla="*/ 194977 w 293741"/>
                  <a:gd name="connsiteY126" fmla="*/ 1042554 h 1110476"/>
                  <a:gd name="connsiteX127" fmla="*/ 177659 w 293741"/>
                  <a:gd name="connsiteY127" fmla="*/ 1025236 h 1110476"/>
                  <a:gd name="connsiteX128" fmla="*/ 170732 w 293741"/>
                  <a:gd name="connsiteY128" fmla="*/ 997527 h 1110476"/>
                  <a:gd name="connsiteX129" fmla="*/ 163804 w 293741"/>
                  <a:gd name="connsiteY129" fmla="*/ 990600 h 1110476"/>
                  <a:gd name="connsiteX130" fmla="*/ 167268 w 293741"/>
                  <a:gd name="connsiteY130" fmla="*/ 945572 h 1110476"/>
                  <a:gd name="connsiteX131" fmla="*/ 184586 w 293741"/>
                  <a:gd name="connsiteY131" fmla="*/ 949036 h 1110476"/>
                  <a:gd name="connsiteX132" fmla="*/ 177659 w 293741"/>
                  <a:gd name="connsiteY132" fmla="*/ 938645 h 1110476"/>
                  <a:gd name="connsiteX133" fmla="*/ 160341 w 293741"/>
                  <a:gd name="connsiteY133" fmla="*/ 917863 h 1110476"/>
                  <a:gd name="connsiteX134" fmla="*/ 156877 w 293741"/>
                  <a:gd name="connsiteY134" fmla="*/ 907472 h 1110476"/>
                  <a:gd name="connsiteX135" fmla="*/ 160341 w 293741"/>
                  <a:gd name="connsiteY135" fmla="*/ 872836 h 1110476"/>
                  <a:gd name="connsiteX136" fmla="*/ 181123 w 293741"/>
                  <a:gd name="connsiteY136" fmla="*/ 879763 h 1110476"/>
                  <a:gd name="connsiteX137" fmla="*/ 243468 w 293741"/>
                  <a:gd name="connsiteY137" fmla="*/ 883227 h 1110476"/>
                  <a:gd name="connsiteX138" fmla="*/ 267713 w 293741"/>
                  <a:gd name="connsiteY138" fmla="*/ 879763 h 1110476"/>
                  <a:gd name="connsiteX139" fmla="*/ 257323 w 293741"/>
                  <a:gd name="connsiteY139" fmla="*/ 872836 h 1110476"/>
                  <a:gd name="connsiteX140" fmla="*/ 246932 w 293741"/>
                  <a:gd name="connsiteY140" fmla="*/ 869372 h 1110476"/>
                  <a:gd name="connsiteX141" fmla="*/ 229613 w 293741"/>
                  <a:gd name="connsiteY141" fmla="*/ 858982 h 1110476"/>
                  <a:gd name="connsiteX142" fmla="*/ 215759 w 293741"/>
                  <a:gd name="connsiteY142" fmla="*/ 841663 h 1110476"/>
                  <a:gd name="connsiteX143" fmla="*/ 194977 w 293741"/>
                  <a:gd name="connsiteY143" fmla="*/ 824345 h 1110476"/>
                  <a:gd name="connsiteX144" fmla="*/ 177659 w 293741"/>
                  <a:gd name="connsiteY144" fmla="*/ 810491 h 1110476"/>
                  <a:gd name="connsiteX145" fmla="*/ 167268 w 293741"/>
                  <a:gd name="connsiteY145" fmla="*/ 800100 h 1110476"/>
                  <a:gd name="connsiteX146" fmla="*/ 156877 w 293741"/>
                  <a:gd name="connsiteY146" fmla="*/ 793172 h 1110476"/>
                  <a:gd name="connsiteX147" fmla="*/ 156877 w 293741"/>
                  <a:gd name="connsiteY147" fmla="*/ 748145 h 1110476"/>
                  <a:gd name="connsiteX148" fmla="*/ 167268 w 293741"/>
                  <a:gd name="connsiteY148" fmla="*/ 741218 h 1110476"/>
                  <a:gd name="connsiteX149" fmla="*/ 174195 w 293741"/>
                  <a:gd name="connsiteY149" fmla="*/ 689263 h 1110476"/>
                  <a:gd name="connsiteX150" fmla="*/ 177659 w 293741"/>
                  <a:gd name="connsiteY150" fmla="*/ 678872 h 1110476"/>
                  <a:gd name="connsiteX151" fmla="*/ 188050 w 293741"/>
                  <a:gd name="connsiteY151" fmla="*/ 671945 h 1110476"/>
                  <a:gd name="connsiteX152" fmla="*/ 215759 w 293741"/>
                  <a:gd name="connsiteY152" fmla="*/ 682336 h 1110476"/>
                  <a:gd name="connsiteX153" fmla="*/ 236541 w 293741"/>
                  <a:gd name="connsiteY153" fmla="*/ 689263 h 1110476"/>
                  <a:gd name="connsiteX154" fmla="*/ 246932 w 293741"/>
                  <a:gd name="connsiteY154" fmla="*/ 696191 h 1110476"/>
                  <a:gd name="connsiteX155" fmla="*/ 253859 w 293741"/>
                  <a:gd name="connsiteY155" fmla="*/ 706582 h 1110476"/>
                  <a:gd name="connsiteX156" fmla="*/ 250395 w 293741"/>
                  <a:gd name="connsiteY156" fmla="*/ 696191 h 1110476"/>
                  <a:gd name="connsiteX157" fmla="*/ 229613 w 293741"/>
                  <a:gd name="connsiteY157" fmla="*/ 689263 h 1110476"/>
                  <a:gd name="connsiteX158" fmla="*/ 208832 w 293741"/>
                  <a:gd name="connsiteY158" fmla="*/ 675409 h 1110476"/>
                  <a:gd name="connsiteX159" fmla="*/ 201904 w 293741"/>
                  <a:gd name="connsiteY159" fmla="*/ 668482 h 1110476"/>
                  <a:gd name="connsiteX160" fmla="*/ 181123 w 293741"/>
                  <a:gd name="connsiteY160" fmla="*/ 651163 h 1110476"/>
                  <a:gd name="connsiteX161" fmla="*/ 177659 w 293741"/>
                  <a:gd name="connsiteY161" fmla="*/ 640772 h 1110476"/>
                  <a:gd name="connsiteX162" fmla="*/ 188050 w 293741"/>
                  <a:gd name="connsiteY162" fmla="*/ 633845 h 1110476"/>
                  <a:gd name="connsiteX163" fmla="*/ 229613 w 293741"/>
                  <a:gd name="connsiteY163" fmla="*/ 630382 h 1110476"/>
                  <a:gd name="connsiteX164" fmla="*/ 208832 w 293741"/>
                  <a:gd name="connsiteY164" fmla="*/ 619991 h 1110476"/>
                  <a:gd name="connsiteX165" fmla="*/ 198441 w 293741"/>
                  <a:gd name="connsiteY165" fmla="*/ 616527 h 1110476"/>
                  <a:gd name="connsiteX166" fmla="*/ 184586 w 293741"/>
                  <a:gd name="connsiteY166" fmla="*/ 585354 h 1110476"/>
                  <a:gd name="connsiteX167" fmla="*/ 170732 w 293741"/>
                  <a:gd name="connsiteY167" fmla="*/ 557645 h 1110476"/>
                  <a:gd name="connsiteX168" fmla="*/ 167268 w 293741"/>
                  <a:gd name="connsiteY168" fmla="*/ 533400 h 1110476"/>
                  <a:gd name="connsiteX169" fmla="*/ 170732 w 293741"/>
                  <a:gd name="connsiteY169" fmla="*/ 523009 h 1110476"/>
                  <a:gd name="connsiteX170" fmla="*/ 184586 w 293741"/>
                  <a:gd name="connsiteY170" fmla="*/ 509154 h 1110476"/>
                  <a:gd name="connsiteX171" fmla="*/ 194977 w 293741"/>
                  <a:gd name="connsiteY171" fmla="*/ 505691 h 1110476"/>
                  <a:gd name="connsiteX172" fmla="*/ 229613 w 293741"/>
                  <a:gd name="connsiteY172" fmla="*/ 502227 h 1110476"/>
                  <a:gd name="connsiteX173" fmla="*/ 271177 w 293741"/>
                  <a:gd name="connsiteY173" fmla="*/ 498763 h 1110476"/>
                  <a:gd name="connsiteX174" fmla="*/ 291959 w 293741"/>
                  <a:gd name="connsiteY174" fmla="*/ 491836 h 1110476"/>
                  <a:gd name="connsiteX175" fmla="*/ 271177 w 293741"/>
                  <a:gd name="connsiteY175" fmla="*/ 471054 h 1110476"/>
                  <a:gd name="connsiteX176" fmla="*/ 233077 w 293741"/>
                  <a:gd name="connsiteY176" fmla="*/ 484909 h 1110476"/>
                  <a:gd name="connsiteX177" fmla="*/ 229613 w 293741"/>
                  <a:gd name="connsiteY177" fmla="*/ 495300 h 1110476"/>
                  <a:gd name="connsiteX178" fmla="*/ 208832 w 293741"/>
                  <a:gd name="connsiteY178" fmla="*/ 502227 h 1110476"/>
                  <a:gd name="connsiteX179" fmla="*/ 198441 w 293741"/>
                  <a:gd name="connsiteY179" fmla="*/ 505691 h 1110476"/>
                  <a:gd name="connsiteX180" fmla="*/ 188050 w 293741"/>
                  <a:gd name="connsiteY180" fmla="*/ 498763 h 1110476"/>
                  <a:gd name="connsiteX181" fmla="*/ 177659 w 293741"/>
                  <a:gd name="connsiteY181" fmla="*/ 471054 h 1110476"/>
                  <a:gd name="connsiteX182" fmla="*/ 174195 w 293741"/>
                  <a:gd name="connsiteY182" fmla="*/ 460663 h 1110476"/>
                  <a:gd name="connsiteX183" fmla="*/ 167268 w 293741"/>
                  <a:gd name="connsiteY183" fmla="*/ 432954 h 1110476"/>
                  <a:gd name="connsiteX184" fmla="*/ 170732 w 293741"/>
                  <a:gd name="connsiteY184" fmla="*/ 422563 h 1110476"/>
                  <a:gd name="connsiteX185" fmla="*/ 184586 w 293741"/>
                  <a:gd name="connsiteY185" fmla="*/ 419100 h 1110476"/>
                  <a:gd name="connsiteX186" fmla="*/ 201904 w 293741"/>
                  <a:gd name="connsiteY186" fmla="*/ 415636 h 1110476"/>
                  <a:gd name="connsiteX187" fmla="*/ 215759 w 293741"/>
                  <a:gd name="connsiteY187" fmla="*/ 412172 h 1110476"/>
                  <a:gd name="connsiteX188" fmla="*/ 257323 w 293741"/>
                  <a:gd name="connsiteY188" fmla="*/ 408709 h 1110476"/>
                  <a:gd name="connsiteX189" fmla="*/ 236541 w 293741"/>
                  <a:gd name="connsiteY189" fmla="*/ 401782 h 1110476"/>
                  <a:gd name="connsiteX190" fmla="*/ 229613 w 293741"/>
                  <a:gd name="connsiteY190" fmla="*/ 394854 h 1110476"/>
                  <a:gd name="connsiteX191" fmla="*/ 219223 w 293741"/>
                  <a:gd name="connsiteY191" fmla="*/ 391391 h 1110476"/>
                  <a:gd name="connsiteX192" fmla="*/ 212295 w 293741"/>
                  <a:gd name="connsiteY192" fmla="*/ 370609 h 1110476"/>
                  <a:gd name="connsiteX193" fmla="*/ 208832 w 293741"/>
                  <a:gd name="connsiteY193" fmla="*/ 360218 h 1110476"/>
                  <a:gd name="connsiteX194" fmla="*/ 219223 w 293741"/>
                  <a:gd name="connsiteY194" fmla="*/ 353291 h 1110476"/>
                  <a:gd name="connsiteX195" fmla="*/ 246932 w 293741"/>
                  <a:gd name="connsiteY195" fmla="*/ 360218 h 1110476"/>
                  <a:gd name="connsiteX196" fmla="*/ 291959 w 293741"/>
                  <a:gd name="connsiteY196" fmla="*/ 356754 h 1110476"/>
                  <a:gd name="connsiteX197" fmla="*/ 257323 w 293741"/>
                  <a:gd name="connsiteY197" fmla="*/ 339436 h 1110476"/>
                  <a:gd name="connsiteX198" fmla="*/ 246932 w 293741"/>
                  <a:gd name="connsiteY198" fmla="*/ 335972 h 1110476"/>
                  <a:gd name="connsiteX199" fmla="*/ 240004 w 293741"/>
                  <a:gd name="connsiteY199" fmla="*/ 329045 h 1110476"/>
                  <a:gd name="connsiteX200" fmla="*/ 226150 w 293741"/>
                  <a:gd name="connsiteY200" fmla="*/ 322118 h 1110476"/>
                  <a:gd name="connsiteX201" fmla="*/ 177659 w 293741"/>
                  <a:gd name="connsiteY201" fmla="*/ 277091 h 1110476"/>
                  <a:gd name="connsiteX202" fmla="*/ 177659 w 293741"/>
                  <a:gd name="connsiteY202" fmla="*/ 266700 h 1110476"/>
                  <a:gd name="connsiteX203" fmla="*/ 177659 w 293741"/>
                  <a:gd name="connsiteY203" fmla="*/ 266700 h 1110476"/>
                  <a:gd name="connsiteX204" fmla="*/ 281568 w 293741"/>
                  <a:gd name="connsiteY204" fmla="*/ 290945 h 1110476"/>
                  <a:gd name="connsiteX205" fmla="*/ 250395 w 293741"/>
                  <a:gd name="connsiteY205" fmla="*/ 284018 h 1110476"/>
                  <a:gd name="connsiteX206" fmla="*/ 226150 w 293741"/>
                  <a:gd name="connsiteY206" fmla="*/ 270163 h 1110476"/>
                  <a:gd name="connsiteX207" fmla="*/ 181123 w 293741"/>
                  <a:gd name="connsiteY207" fmla="*/ 235527 h 1110476"/>
                  <a:gd name="connsiteX208" fmla="*/ 194977 w 293741"/>
                  <a:gd name="connsiteY208" fmla="*/ 169718 h 1110476"/>
                  <a:gd name="connsiteX209" fmla="*/ 205368 w 293741"/>
                  <a:gd name="connsiteY209" fmla="*/ 173182 h 1110476"/>
                  <a:gd name="connsiteX210" fmla="*/ 212295 w 293741"/>
                  <a:gd name="connsiteY210" fmla="*/ 183572 h 1110476"/>
                  <a:gd name="connsiteX211" fmla="*/ 222686 w 293741"/>
                  <a:gd name="connsiteY211" fmla="*/ 187036 h 1110476"/>
                  <a:gd name="connsiteX212" fmla="*/ 226150 w 293741"/>
                  <a:gd name="connsiteY212" fmla="*/ 197427 h 1110476"/>
                  <a:gd name="connsiteX213" fmla="*/ 240004 w 293741"/>
                  <a:gd name="connsiteY213" fmla="*/ 200891 h 1110476"/>
                  <a:gd name="connsiteX214" fmla="*/ 250395 w 293741"/>
                  <a:gd name="connsiteY214" fmla="*/ 204354 h 1110476"/>
                  <a:gd name="connsiteX215" fmla="*/ 260786 w 293741"/>
                  <a:gd name="connsiteY215" fmla="*/ 200891 h 1110476"/>
                  <a:gd name="connsiteX216" fmla="*/ 250395 w 293741"/>
                  <a:gd name="connsiteY216" fmla="*/ 169718 h 1110476"/>
                  <a:gd name="connsiteX217" fmla="*/ 240004 w 293741"/>
                  <a:gd name="connsiteY217" fmla="*/ 162791 h 1110476"/>
                  <a:gd name="connsiteX218" fmla="*/ 184586 w 293741"/>
                  <a:gd name="connsiteY218" fmla="*/ 155863 h 1110476"/>
                  <a:gd name="connsiteX219" fmla="*/ 167268 w 293741"/>
                  <a:gd name="connsiteY219" fmla="*/ 135082 h 1110476"/>
                  <a:gd name="connsiteX220" fmla="*/ 170732 w 293741"/>
                  <a:gd name="connsiteY220" fmla="*/ 124691 h 1110476"/>
                  <a:gd name="connsiteX221" fmla="*/ 174195 w 293741"/>
                  <a:gd name="connsiteY221" fmla="*/ 86591 h 1110476"/>
                  <a:gd name="connsiteX222" fmla="*/ 191513 w 293741"/>
                  <a:gd name="connsiteY222" fmla="*/ 69272 h 1110476"/>
                  <a:gd name="connsiteX223" fmla="*/ 198441 w 293741"/>
                  <a:gd name="connsiteY223" fmla="*/ 62345 h 1110476"/>
                  <a:gd name="connsiteX224" fmla="*/ 191513 w 293741"/>
                  <a:gd name="connsiteY224" fmla="*/ 55418 h 1110476"/>
                  <a:gd name="connsiteX225" fmla="*/ 181123 w 293741"/>
                  <a:gd name="connsiteY225" fmla="*/ 51954 h 1110476"/>
                  <a:gd name="connsiteX226" fmla="*/ 167268 w 293741"/>
                  <a:gd name="connsiteY226" fmla="*/ 27709 h 1110476"/>
                  <a:gd name="connsiteX227" fmla="*/ 167268 w 293741"/>
                  <a:gd name="connsiteY227" fmla="*/ 0 h 111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293741" h="1110476">
                    <a:moveTo>
                      <a:pt x="167268" y="0"/>
                    </a:moveTo>
                    <a:lnTo>
                      <a:pt x="167268" y="0"/>
                    </a:lnTo>
                    <a:cubicBezTo>
                      <a:pt x="159186" y="5773"/>
                      <a:pt x="150863" y="11221"/>
                      <a:pt x="143023" y="17318"/>
                    </a:cubicBezTo>
                    <a:cubicBezTo>
                      <a:pt x="113421" y="40341"/>
                      <a:pt x="163963" y="5667"/>
                      <a:pt x="125704" y="31172"/>
                    </a:cubicBezTo>
                    <a:cubicBezTo>
                      <a:pt x="124550" y="34636"/>
                      <a:pt x="121641" y="37962"/>
                      <a:pt x="122241" y="41563"/>
                    </a:cubicBezTo>
                    <a:cubicBezTo>
                      <a:pt x="122925" y="45669"/>
                      <a:pt x="125638" y="49748"/>
                      <a:pt x="129168" y="51954"/>
                    </a:cubicBezTo>
                    <a:cubicBezTo>
                      <a:pt x="137443" y="57126"/>
                      <a:pt x="157375" y="60367"/>
                      <a:pt x="167268" y="62345"/>
                    </a:cubicBezTo>
                    <a:cubicBezTo>
                      <a:pt x="166113" y="65809"/>
                      <a:pt x="166085" y="69885"/>
                      <a:pt x="163804" y="72736"/>
                    </a:cubicBezTo>
                    <a:cubicBezTo>
                      <a:pt x="161203" y="75987"/>
                      <a:pt x="155619" y="76133"/>
                      <a:pt x="153413" y="79663"/>
                    </a:cubicBezTo>
                    <a:cubicBezTo>
                      <a:pt x="132804" y="112637"/>
                      <a:pt x="159611" y="91695"/>
                      <a:pt x="136095" y="107372"/>
                    </a:cubicBezTo>
                    <a:cubicBezTo>
                      <a:pt x="132950" y="112090"/>
                      <a:pt x="127723" y="121402"/>
                      <a:pt x="122241" y="124691"/>
                    </a:cubicBezTo>
                    <a:cubicBezTo>
                      <a:pt x="118365" y="127017"/>
                      <a:pt x="101008" y="130714"/>
                      <a:pt x="97995" y="131618"/>
                    </a:cubicBezTo>
                    <a:cubicBezTo>
                      <a:pt x="91001" y="133716"/>
                      <a:pt x="77213" y="138545"/>
                      <a:pt x="77213" y="138545"/>
                    </a:cubicBezTo>
                    <a:cubicBezTo>
                      <a:pt x="73750" y="140854"/>
                      <a:pt x="69423" y="142222"/>
                      <a:pt x="66823" y="145472"/>
                    </a:cubicBezTo>
                    <a:cubicBezTo>
                      <a:pt x="64542" y="148323"/>
                      <a:pt x="65941" y="153281"/>
                      <a:pt x="63359" y="155863"/>
                    </a:cubicBezTo>
                    <a:cubicBezTo>
                      <a:pt x="60777" y="158445"/>
                      <a:pt x="56324" y="157889"/>
                      <a:pt x="52968" y="159327"/>
                    </a:cubicBezTo>
                    <a:cubicBezTo>
                      <a:pt x="48222" y="161361"/>
                      <a:pt x="43731" y="163945"/>
                      <a:pt x="39113" y="166254"/>
                    </a:cubicBezTo>
                    <a:cubicBezTo>
                      <a:pt x="41422" y="169718"/>
                      <a:pt x="42511" y="174439"/>
                      <a:pt x="46041" y="176645"/>
                    </a:cubicBezTo>
                    <a:cubicBezTo>
                      <a:pt x="52233" y="180515"/>
                      <a:pt x="59896" y="181263"/>
                      <a:pt x="66823" y="183572"/>
                    </a:cubicBezTo>
                    <a:cubicBezTo>
                      <a:pt x="81739" y="188544"/>
                      <a:pt x="73659" y="186147"/>
                      <a:pt x="91068" y="190500"/>
                    </a:cubicBezTo>
                    <a:cubicBezTo>
                      <a:pt x="95967" y="188867"/>
                      <a:pt x="110965" y="183572"/>
                      <a:pt x="115313" y="183572"/>
                    </a:cubicBezTo>
                    <a:cubicBezTo>
                      <a:pt x="120073" y="183572"/>
                      <a:pt x="124550" y="185881"/>
                      <a:pt x="129168" y="187036"/>
                    </a:cubicBezTo>
                    <a:cubicBezTo>
                      <a:pt x="130323" y="190500"/>
                      <a:pt x="132632" y="193776"/>
                      <a:pt x="132632" y="197427"/>
                    </a:cubicBezTo>
                    <a:cubicBezTo>
                      <a:pt x="132632" y="204450"/>
                      <a:pt x="132309" y="211928"/>
                      <a:pt x="129168" y="218209"/>
                    </a:cubicBezTo>
                    <a:cubicBezTo>
                      <a:pt x="125860" y="224825"/>
                      <a:pt x="113849" y="225868"/>
                      <a:pt x="108386" y="228600"/>
                    </a:cubicBezTo>
                    <a:cubicBezTo>
                      <a:pt x="104663" y="230462"/>
                      <a:pt x="101459" y="233218"/>
                      <a:pt x="97995" y="235527"/>
                    </a:cubicBezTo>
                    <a:cubicBezTo>
                      <a:pt x="96841" y="238991"/>
                      <a:pt x="94532" y="242267"/>
                      <a:pt x="94532" y="245918"/>
                    </a:cubicBezTo>
                    <a:cubicBezTo>
                      <a:pt x="94532" y="267726"/>
                      <a:pt x="120538" y="258358"/>
                      <a:pt x="136095" y="259772"/>
                    </a:cubicBezTo>
                    <a:cubicBezTo>
                      <a:pt x="130974" y="295630"/>
                      <a:pt x="137706" y="273406"/>
                      <a:pt x="125704" y="294409"/>
                    </a:cubicBezTo>
                    <a:cubicBezTo>
                      <a:pt x="122330" y="300313"/>
                      <a:pt x="119257" y="311488"/>
                      <a:pt x="111850" y="315191"/>
                    </a:cubicBezTo>
                    <a:cubicBezTo>
                      <a:pt x="105319" y="318457"/>
                      <a:pt x="97995" y="319809"/>
                      <a:pt x="91068" y="322118"/>
                    </a:cubicBezTo>
                    <a:lnTo>
                      <a:pt x="70286" y="329045"/>
                    </a:lnTo>
                    <a:lnTo>
                      <a:pt x="59895" y="332509"/>
                    </a:lnTo>
                    <a:lnTo>
                      <a:pt x="49504" y="335972"/>
                    </a:lnTo>
                    <a:cubicBezTo>
                      <a:pt x="48350" y="339436"/>
                      <a:pt x="44408" y="343098"/>
                      <a:pt x="46041" y="346363"/>
                    </a:cubicBezTo>
                    <a:cubicBezTo>
                      <a:pt x="47674" y="349629"/>
                      <a:pt x="52781" y="349827"/>
                      <a:pt x="56432" y="349827"/>
                    </a:cubicBezTo>
                    <a:cubicBezTo>
                      <a:pt x="72637" y="349827"/>
                      <a:pt x="88759" y="347518"/>
                      <a:pt x="104923" y="346363"/>
                    </a:cubicBezTo>
                    <a:cubicBezTo>
                      <a:pt x="108386" y="347518"/>
                      <a:pt x="116468" y="346364"/>
                      <a:pt x="115313" y="349827"/>
                    </a:cubicBezTo>
                    <a:cubicBezTo>
                      <a:pt x="112731" y="357572"/>
                      <a:pt x="103768" y="361372"/>
                      <a:pt x="97995" y="367145"/>
                    </a:cubicBezTo>
                    <a:cubicBezTo>
                      <a:pt x="86465" y="378675"/>
                      <a:pt x="94645" y="375253"/>
                      <a:pt x="87604" y="387927"/>
                    </a:cubicBezTo>
                    <a:cubicBezTo>
                      <a:pt x="67754" y="423657"/>
                      <a:pt x="78124" y="395588"/>
                      <a:pt x="70286" y="419100"/>
                    </a:cubicBezTo>
                    <a:cubicBezTo>
                      <a:pt x="71441" y="423718"/>
                      <a:pt x="69112" y="431884"/>
                      <a:pt x="73750" y="432954"/>
                    </a:cubicBezTo>
                    <a:cubicBezTo>
                      <a:pt x="111165" y="441588"/>
                      <a:pt x="110085" y="437332"/>
                      <a:pt x="122241" y="419100"/>
                    </a:cubicBezTo>
                    <a:cubicBezTo>
                      <a:pt x="123395" y="415636"/>
                      <a:pt x="123826" y="411840"/>
                      <a:pt x="125704" y="408709"/>
                    </a:cubicBezTo>
                    <a:cubicBezTo>
                      <a:pt x="127384" y="405909"/>
                      <a:pt x="129915" y="399971"/>
                      <a:pt x="132632" y="401782"/>
                    </a:cubicBezTo>
                    <a:cubicBezTo>
                      <a:pt x="136593" y="404422"/>
                      <a:pt x="134941" y="411018"/>
                      <a:pt x="136095" y="415636"/>
                    </a:cubicBezTo>
                    <a:cubicBezTo>
                      <a:pt x="134941" y="421409"/>
                      <a:pt x="134951" y="427543"/>
                      <a:pt x="132632" y="432954"/>
                    </a:cubicBezTo>
                    <a:cubicBezTo>
                      <a:pt x="131346" y="435956"/>
                      <a:pt x="127744" y="437332"/>
                      <a:pt x="125704" y="439882"/>
                    </a:cubicBezTo>
                    <a:cubicBezTo>
                      <a:pt x="123104" y="443132"/>
                      <a:pt x="121377" y="447022"/>
                      <a:pt x="118777" y="450272"/>
                    </a:cubicBezTo>
                    <a:cubicBezTo>
                      <a:pt x="116737" y="452822"/>
                      <a:pt x="113890" y="454650"/>
                      <a:pt x="111850" y="457200"/>
                    </a:cubicBezTo>
                    <a:cubicBezTo>
                      <a:pt x="109250" y="460451"/>
                      <a:pt x="107524" y="464340"/>
                      <a:pt x="104923" y="467591"/>
                    </a:cubicBezTo>
                    <a:cubicBezTo>
                      <a:pt x="102883" y="470141"/>
                      <a:pt x="100916" y="473058"/>
                      <a:pt x="97995" y="474518"/>
                    </a:cubicBezTo>
                    <a:cubicBezTo>
                      <a:pt x="91464" y="477783"/>
                      <a:pt x="77213" y="481445"/>
                      <a:pt x="77213" y="481445"/>
                    </a:cubicBezTo>
                    <a:cubicBezTo>
                      <a:pt x="85786" y="507160"/>
                      <a:pt x="71535" y="474828"/>
                      <a:pt x="108386" y="495300"/>
                    </a:cubicBezTo>
                    <a:cubicBezTo>
                      <a:pt x="112547" y="497612"/>
                      <a:pt x="110695" y="504536"/>
                      <a:pt x="111850" y="509154"/>
                    </a:cubicBezTo>
                    <a:cubicBezTo>
                      <a:pt x="110695" y="516081"/>
                      <a:pt x="111870" y="523838"/>
                      <a:pt x="108386" y="529936"/>
                    </a:cubicBezTo>
                    <a:cubicBezTo>
                      <a:pt x="106575" y="533106"/>
                      <a:pt x="101261" y="531767"/>
                      <a:pt x="97995" y="533400"/>
                    </a:cubicBezTo>
                    <a:cubicBezTo>
                      <a:pt x="94272" y="535262"/>
                      <a:pt x="91408" y="538636"/>
                      <a:pt x="87604" y="540327"/>
                    </a:cubicBezTo>
                    <a:cubicBezTo>
                      <a:pt x="80932" y="543292"/>
                      <a:pt x="66823" y="547254"/>
                      <a:pt x="66823" y="547254"/>
                    </a:cubicBezTo>
                    <a:cubicBezTo>
                      <a:pt x="63359" y="549563"/>
                      <a:pt x="60258" y="552542"/>
                      <a:pt x="56432" y="554182"/>
                    </a:cubicBezTo>
                    <a:cubicBezTo>
                      <a:pt x="52056" y="556057"/>
                      <a:pt x="42577" y="552885"/>
                      <a:pt x="42577" y="557645"/>
                    </a:cubicBezTo>
                    <a:cubicBezTo>
                      <a:pt x="42577" y="562808"/>
                      <a:pt x="51638" y="562654"/>
                      <a:pt x="56432" y="564572"/>
                    </a:cubicBezTo>
                    <a:cubicBezTo>
                      <a:pt x="56473" y="564588"/>
                      <a:pt x="82388" y="573225"/>
                      <a:pt x="87604" y="574963"/>
                    </a:cubicBezTo>
                    <a:cubicBezTo>
                      <a:pt x="95349" y="577544"/>
                      <a:pt x="103768" y="577272"/>
                      <a:pt x="111850" y="578427"/>
                    </a:cubicBezTo>
                    <a:cubicBezTo>
                      <a:pt x="96025" y="588977"/>
                      <a:pt x="104403" y="582410"/>
                      <a:pt x="87604" y="599209"/>
                    </a:cubicBezTo>
                    <a:cubicBezTo>
                      <a:pt x="73273" y="613540"/>
                      <a:pt x="69114" y="607700"/>
                      <a:pt x="59895" y="619991"/>
                    </a:cubicBezTo>
                    <a:cubicBezTo>
                      <a:pt x="41369" y="644692"/>
                      <a:pt x="55100" y="637752"/>
                      <a:pt x="35650" y="644236"/>
                    </a:cubicBezTo>
                    <a:cubicBezTo>
                      <a:pt x="34495" y="647700"/>
                      <a:pt x="34768" y="652045"/>
                      <a:pt x="32186" y="654627"/>
                    </a:cubicBezTo>
                    <a:cubicBezTo>
                      <a:pt x="26299" y="660514"/>
                      <a:pt x="11404" y="668482"/>
                      <a:pt x="11404" y="668482"/>
                    </a:cubicBezTo>
                    <a:cubicBezTo>
                      <a:pt x="14868" y="669636"/>
                      <a:pt x="18144" y="671945"/>
                      <a:pt x="21795" y="671945"/>
                    </a:cubicBezTo>
                    <a:cubicBezTo>
                      <a:pt x="47268" y="671945"/>
                      <a:pt x="34744" y="665622"/>
                      <a:pt x="56432" y="651163"/>
                    </a:cubicBezTo>
                    <a:cubicBezTo>
                      <a:pt x="79930" y="635498"/>
                      <a:pt x="71326" y="643195"/>
                      <a:pt x="84141" y="630382"/>
                    </a:cubicBezTo>
                    <a:cubicBezTo>
                      <a:pt x="102614" y="631536"/>
                      <a:pt x="121491" y="629830"/>
                      <a:pt x="139559" y="633845"/>
                    </a:cubicBezTo>
                    <a:cubicBezTo>
                      <a:pt x="143623" y="634748"/>
                      <a:pt x="144795" y="640432"/>
                      <a:pt x="146486" y="644236"/>
                    </a:cubicBezTo>
                    <a:cubicBezTo>
                      <a:pt x="149452" y="650909"/>
                      <a:pt x="153413" y="665018"/>
                      <a:pt x="153413" y="665018"/>
                    </a:cubicBezTo>
                    <a:cubicBezTo>
                      <a:pt x="152259" y="670791"/>
                      <a:pt x="152871" y="677225"/>
                      <a:pt x="149950" y="682336"/>
                    </a:cubicBezTo>
                    <a:cubicBezTo>
                      <a:pt x="146353" y="688631"/>
                      <a:pt x="134885" y="690277"/>
                      <a:pt x="129168" y="692727"/>
                    </a:cubicBezTo>
                    <a:cubicBezTo>
                      <a:pt x="86636" y="710955"/>
                      <a:pt x="139727" y="689180"/>
                      <a:pt x="104923" y="706582"/>
                    </a:cubicBezTo>
                    <a:cubicBezTo>
                      <a:pt x="99362" y="709363"/>
                      <a:pt x="93165" y="710729"/>
                      <a:pt x="87604" y="713509"/>
                    </a:cubicBezTo>
                    <a:cubicBezTo>
                      <a:pt x="60738" y="726941"/>
                      <a:pt x="92946" y="715191"/>
                      <a:pt x="66823" y="723900"/>
                    </a:cubicBezTo>
                    <a:cubicBezTo>
                      <a:pt x="64514" y="726209"/>
                      <a:pt x="62612" y="729016"/>
                      <a:pt x="59895" y="730827"/>
                    </a:cubicBezTo>
                    <a:cubicBezTo>
                      <a:pt x="51335" y="736533"/>
                      <a:pt x="44886" y="738139"/>
                      <a:pt x="35650" y="741218"/>
                    </a:cubicBezTo>
                    <a:cubicBezTo>
                      <a:pt x="33341" y="744682"/>
                      <a:pt x="28723" y="747446"/>
                      <a:pt x="28723" y="751609"/>
                    </a:cubicBezTo>
                    <a:cubicBezTo>
                      <a:pt x="28723" y="755772"/>
                      <a:pt x="31519" y="761484"/>
                      <a:pt x="35650" y="762000"/>
                    </a:cubicBezTo>
                    <a:cubicBezTo>
                      <a:pt x="51730" y="764010"/>
                      <a:pt x="67977" y="759691"/>
                      <a:pt x="84141" y="758536"/>
                    </a:cubicBezTo>
                    <a:cubicBezTo>
                      <a:pt x="87605" y="757381"/>
                      <a:pt x="90952" y="754356"/>
                      <a:pt x="94532" y="755072"/>
                    </a:cubicBezTo>
                    <a:cubicBezTo>
                      <a:pt x="97734" y="755713"/>
                      <a:pt x="102099" y="758798"/>
                      <a:pt x="101459" y="762000"/>
                    </a:cubicBezTo>
                    <a:cubicBezTo>
                      <a:pt x="100498" y="766803"/>
                      <a:pt x="94532" y="768927"/>
                      <a:pt x="91068" y="772391"/>
                    </a:cubicBezTo>
                    <a:cubicBezTo>
                      <a:pt x="87943" y="784890"/>
                      <a:pt x="86120" y="798781"/>
                      <a:pt x="73750" y="807027"/>
                    </a:cubicBezTo>
                    <a:cubicBezTo>
                      <a:pt x="70286" y="809336"/>
                      <a:pt x="66520" y="811245"/>
                      <a:pt x="63359" y="813954"/>
                    </a:cubicBezTo>
                    <a:cubicBezTo>
                      <a:pt x="58400" y="818204"/>
                      <a:pt x="54938" y="824186"/>
                      <a:pt x="49504" y="827809"/>
                    </a:cubicBezTo>
                    <a:lnTo>
                      <a:pt x="28723" y="841663"/>
                    </a:lnTo>
                    <a:cubicBezTo>
                      <a:pt x="27568" y="845127"/>
                      <a:pt x="27841" y="849472"/>
                      <a:pt x="25259" y="852054"/>
                    </a:cubicBezTo>
                    <a:cubicBezTo>
                      <a:pt x="19372" y="857941"/>
                      <a:pt x="4477" y="865909"/>
                      <a:pt x="4477" y="865909"/>
                    </a:cubicBezTo>
                    <a:cubicBezTo>
                      <a:pt x="3322" y="869373"/>
                      <a:pt x="-2253" y="874667"/>
                      <a:pt x="1013" y="876300"/>
                    </a:cubicBezTo>
                    <a:cubicBezTo>
                      <a:pt x="16047" y="883817"/>
                      <a:pt x="66540" y="877121"/>
                      <a:pt x="77213" y="876300"/>
                    </a:cubicBezTo>
                    <a:cubicBezTo>
                      <a:pt x="78368" y="872836"/>
                      <a:pt x="78095" y="868491"/>
                      <a:pt x="80677" y="865909"/>
                    </a:cubicBezTo>
                    <a:cubicBezTo>
                      <a:pt x="83259" y="863327"/>
                      <a:pt x="88486" y="859863"/>
                      <a:pt x="91068" y="862445"/>
                    </a:cubicBezTo>
                    <a:cubicBezTo>
                      <a:pt x="93650" y="865027"/>
                      <a:pt x="88759" y="869372"/>
                      <a:pt x="87604" y="872836"/>
                    </a:cubicBezTo>
                    <a:cubicBezTo>
                      <a:pt x="88759" y="883227"/>
                      <a:pt x="85072" y="895444"/>
                      <a:pt x="91068" y="904009"/>
                    </a:cubicBezTo>
                    <a:cubicBezTo>
                      <a:pt x="95095" y="909762"/>
                      <a:pt x="105274" y="905006"/>
                      <a:pt x="111850" y="907472"/>
                    </a:cubicBezTo>
                    <a:cubicBezTo>
                      <a:pt x="114908" y="908619"/>
                      <a:pt x="116468" y="912091"/>
                      <a:pt x="118777" y="914400"/>
                    </a:cubicBezTo>
                    <a:cubicBezTo>
                      <a:pt x="116468" y="917864"/>
                      <a:pt x="115380" y="922585"/>
                      <a:pt x="111850" y="924791"/>
                    </a:cubicBezTo>
                    <a:cubicBezTo>
                      <a:pt x="105658" y="928661"/>
                      <a:pt x="97144" y="927668"/>
                      <a:pt x="91068" y="931718"/>
                    </a:cubicBezTo>
                    <a:lnTo>
                      <a:pt x="80677" y="938645"/>
                    </a:lnTo>
                    <a:cubicBezTo>
                      <a:pt x="78368" y="942109"/>
                      <a:pt x="77001" y="946435"/>
                      <a:pt x="73750" y="949036"/>
                    </a:cubicBezTo>
                    <a:cubicBezTo>
                      <a:pt x="70899" y="951317"/>
                      <a:pt x="60777" y="949918"/>
                      <a:pt x="63359" y="952500"/>
                    </a:cubicBezTo>
                    <a:cubicBezTo>
                      <a:pt x="67522" y="956663"/>
                      <a:pt x="74830" y="955275"/>
                      <a:pt x="80677" y="955963"/>
                    </a:cubicBezTo>
                    <a:cubicBezTo>
                      <a:pt x="94484" y="957587"/>
                      <a:pt x="108386" y="958272"/>
                      <a:pt x="122241" y="959427"/>
                    </a:cubicBezTo>
                    <a:cubicBezTo>
                      <a:pt x="114004" y="984137"/>
                      <a:pt x="125685" y="954260"/>
                      <a:pt x="108386" y="980209"/>
                    </a:cubicBezTo>
                    <a:cubicBezTo>
                      <a:pt x="104987" y="985308"/>
                      <a:pt x="103763" y="999846"/>
                      <a:pt x="101459" y="1004454"/>
                    </a:cubicBezTo>
                    <a:cubicBezTo>
                      <a:pt x="99999" y="1007375"/>
                      <a:pt x="96841" y="1009073"/>
                      <a:pt x="94532" y="1011382"/>
                    </a:cubicBezTo>
                    <a:cubicBezTo>
                      <a:pt x="99150" y="1012536"/>
                      <a:pt x="104011" y="1012970"/>
                      <a:pt x="108386" y="1014845"/>
                    </a:cubicBezTo>
                    <a:cubicBezTo>
                      <a:pt x="132653" y="1025244"/>
                      <a:pt x="107080" y="1017525"/>
                      <a:pt x="125704" y="1028700"/>
                    </a:cubicBezTo>
                    <a:cubicBezTo>
                      <a:pt x="128835" y="1030578"/>
                      <a:pt x="132631" y="1031009"/>
                      <a:pt x="136095" y="1032163"/>
                    </a:cubicBezTo>
                    <a:cubicBezTo>
                      <a:pt x="163107" y="1059175"/>
                      <a:pt x="128433" y="1026691"/>
                      <a:pt x="160341" y="1049482"/>
                    </a:cubicBezTo>
                    <a:cubicBezTo>
                      <a:pt x="183042" y="1065697"/>
                      <a:pt x="158834" y="1055905"/>
                      <a:pt x="181123" y="1063336"/>
                    </a:cubicBezTo>
                    <a:cubicBezTo>
                      <a:pt x="184782" y="1067910"/>
                      <a:pt x="195155" y="1082182"/>
                      <a:pt x="201904" y="1087582"/>
                    </a:cubicBezTo>
                    <a:cubicBezTo>
                      <a:pt x="205155" y="1090183"/>
                      <a:pt x="208469" y="1092869"/>
                      <a:pt x="212295" y="1094509"/>
                    </a:cubicBezTo>
                    <a:cubicBezTo>
                      <a:pt x="216671" y="1096384"/>
                      <a:pt x="221532" y="1096818"/>
                      <a:pt x="226150" y="1097972"/>
                    </a:cubicBezTo>
                    <a:cubicBezTo>
                      <a:pt x="241706" y="1113531"/>
                      <a:pt x="239105" y="1114436"/>
                      <a:pt x="278104" y="1101436"/>
                    </a:cubicBezTo>
                    <a:cubicBezTo>
                      <a:pt x="281568" y="1100281"/>
                      <a:pt x="277223" y="1093627"/>
                      <a:pt x="274641" y="1091045"/>
                    </a:cubicBezTo>
                    <a:cubicBezTo>
                      <a:pt x="272059" y="1088463"/>
                      <a:pt x="267714" y="1088736"/>
                      <a:pt x="264250" y="1087582"/>
                    </a:cubicBezTo>
                    <a:cubicBezTo>
                      <a:pt x="251436" y="1074767"/>
                      <a:pt x="260040" y="1082465"/>
                      <a:pt x="236541" y="1066800"/>
                    </a:cubicBezTo>
                    <a:cubicBezTo>
                      <a:pt x="233503" y="1064775"/>
                      <a:pt x="229416" y="1064969"/>
                      <a:pt x="226150" y="1063336"/>
                    </a:cubicBezTo>
                    <a:cubicBezTo>
                      <a:pt x="202231" y="1051377"/>
                      <a:pt x="230738" y="1060154"/>
                      <a:pt x="201904" y="1052945"/>
                    </a:cubicBezTo>
                    <a:cubicBezTo>
                      <a:pt x="199595" y="1049481"/>
                      <a:pt x="197921" y="1045498"/>
                      <a:pt x="194977" y="1042554"/>
                    </a:cubicBezTo>
                    <a:cubicBezTo>
                      <a:pt x="181121" y="1028698"/>
                      <a:pt x="186896" y="1043711"/>
                      <a:pt x="177659" y="1025236"/>
                    </a:cubicBezTo>
                    <a:cubicBezTo>
                      <a:pt x="167564" y="1005046"/>
                      <a:pt x="182601" y="1025221"/>
                      <a:pt x="170732" y="997527"/>
                    </a:cubicBezTo>
                    <a:cubicBezTo>
                      <a:pt x="169446" y="994525"/>
                      <a:pt x="166113" y="992909"/>
                      <a:pt x="163804" y="990600"/>
                    </a:cubicBezTo>
                    <a:cubicBezTo>
                      <a:pt x="156277" y="945435"/>
                      <a:pt x="143552" y="953478"/>
                      <a:pt x="167268" y="945572"/>
                    </a:cubicBezTo>
                    <a:lnTo>
                      <a:pt x="184586" y="949036"/>
                    </a:lnTo>
                    <a:cubicBezTo>
                      <a:pt x="182277" y="945572"/>
                      <a:pt x="180324" y="941843"/>
                      <a:pt x="177659" y="938645"/>
                    </a:cubicBezTo>
                    <a:cubicBezTo>
                      <a:pt x="168082" y="927153"/>
                      <a:pt x="166792" y="930764"/>
                      <a:pt x="160341" y="917863"/>
                    </a:cubicBezTo>
                    <a:cubicBezTo>
                      <a:pt x="158708" y="914597"/>
                      <a:pt x="158032" y="910936"/>
                      <a:pt x="156877" y="907472"/>
                    </a:cubicBezTo>
                    <a:cubicBezTo>
                      <a:pt x="158032" y="895927"/>
                      <a:pt x="152700" y="881568"/>
                      <a:pt x="160341" y="872836"/>
                    </a:cubicBezTo>
                    <a:cubicBezTo>
                      <a:pt x="165149" y="867341"/>
                      <a:pt x="173832" y="879358"/>
                      <a:pt x="181123" y="879763"/>
                    </a:cubicBezTo>
                    <a:lnTo>
                      <a:pt x="243468" y="883227"/>
                    </a:lnTo>
                    <a:cubicBezTo>
                      <a:pt x="251550" y="882072"/>
                      <a:pt x="261182" y="884661"/>
                      <a:pt x="267713" y="879763"/>
                    </a:cubicBezTo>
                    <a:cubicBezTo>
                      <a:pt x="271043" y="877266"/>
                      <a:pt x="261046" y="874698"/>
                      <a:pt x="257323" y="872836"/>
                    </a:cubicBezTo>
                    <a:cubicBezTo>
                      <a:pt x="254057" y="871203"/>
                      <a:pt x="250396" y="870527"/>
                      <a:pt x="246932" y="869372"/>
                    </a:cubicBezTo>
                    <a:cubicBezTo>
                      <a:pt x="229373" y="851816"/>
                      <a:pt x="252101" y="872475"/>
                      <a:pt x="229613" y="858982"/>
                    </a:cubicBezTo>
                    <a:cubicBezTo>
                      <a:pt x="222897" y="854952"/>
                      <a:pt x="220477" y="847324"/>
                      <a:pt x="215759" y="841663"/>
                    </a:cubicBezTo>
                    <a:cubicBezTo>
                      <a:pt x="207425" y="831662"/>
                      <a:pt x="205194" y="831156"/>
                      <a:pt x="194977" y="824345"/>
                    </a:cubicBezTo>
                    <a:cubicBezTo>
                      <a:pt x="179485" y="801106"/>
                      <a:pt x="197735" y="823874"/>
                      <a:pt x="177659" y="810491"/>
                    </a:cubicBezTo>
                    <a:cubicBezTo>
                      <a:pt x="173583" y="807774"/>
                      <a:pt x="171031" y="803236"/>
                      <a:pt x="167268" y="800100"/>
                    </a:cubicBezTo>
                    <a:cubicBezTo>
                      <a:pt x="164070" y="797435"/>
                      <a:pt x="160341" y="795481"/>
                      <a:pt x="156877" y="793172"/>
                    </a:cubicBezTo>
                    <a:cubicBezTo>
                      <a:pt x="151148" y="775988"/>
                      <a:pt x="148585" y="773022"/>
                      <a:pt x="156877" y="748145"/>
                    </a:cubicBezTo>
                    <a:cubicBezTo>
                      <a:pt x="158193" y="744196"/>
                      <a:pt x="163804" y="743527"/>
                      <a:pt x="167268" y="741218"/>
                    </a:cubicBezTo>
                    <a:cubicBezTo>
                      <a:pt x="169431" y="719591"/>
                      <a:pt x="169414" y="708387"/>
                      <a:pt x="174195" y="689263"/>
                    </a:cubicBezTo>
                    <a:cubicBezTo>
                      <a:pt x="175080" y="685721"/>
                      <a:pt x="175378" y="681723"/>
                      <a:pt x="177659" y="678872"/>
                    </a:cubicBezTo>
                    <a:cubicBezTo>
                      <a:pt x="180260" y="675621"/>
                      <a:pt x="184586" y="674254"/>
                      <a:pt x="188050" y="671945"/>
                    </a:cubicBezTo>
                    <a:cubicBezTo>
                      <a:pt x="211274" y="683557"/>
                      <a:pt x="192181" y="675263"/>
                      <a:pt x="215759" y="682336"/>
                    </a:cubicBezTo>
                    <a:cubicBezTo>
                      <a:pt x="222753" y="684434"/>
                      <a:pt x="236541" y="689263"/>
                      <a:pt x="236541" y="689263"/>
                    </a:cubicBezTo>
                    <a:cubicBezTo>
                      <a:pt x="240005" y="691572"/>
                      <a:pt x="243988" y="693247"/>
                      <a:pt x="246932" y="696191"/>
                    </a:cubicBezTo>
                    <a:cubicBezTo>
                      <a:pt x="249875" y="699135"/>
                      <a:pt x="249696" y="706582"/>
                      <a:pt x="253859" y="706582"/>
                    </a:cubicBezTo>
                    <a:cubicBezTo>
                      <a:pt x="257510" y="706582"/>
                      <a:pt x="253366" y="698313"/>
                      <a:pt x="250395" y="696191"/>
                    </a:cubicBezTo>
                    <a:cubicBezTo>
                      <a:pt x="244453" y="691947"/>
                      <a:pt x="235689" y="693313"/>
                      <a:pt x="229613" y="689263"/>
                    </a:cubicBezTo>
                    <a:cubicBezTo>
                      <a:pt x="222686" y="684645"/>
                      <a:pt x="214719" y="681295"/>
                      <a:pt x="208832" y="675409"/>
                    </a:cubicBezTo>
                    <a:cubicBezTo>
                      <a:pt x="206523" y="673100"/>
                      <a:pt x="204413" y="670573"/>
                      <a:pt x="201904" y="668482"/>
                    </a:cubicBezTo>
                    <a:cubicBezTo>
                      <a:pt x="177217" y="647910"/>
                      <a:pt x="196782" y="666824"/>
                      <a:pt x="181123" y="651163"/>
                    </a:cubicBezTo>
                    <a:cubicBezTo>
                      <a:pt x="179968" y="647699"/>
                      <a:pt x="176303" y="644162"/>
                      <a:pt x="177659" y="640772"/>
                    </a:cubicBezTo>
                    <a:cubicBezTo>
                      <a:pt x="179205" y="636907"/>
                      <a:pt x="183968" y="634661"/>
                      <a:pt x="188050" y="633845"/>
                    </a:cubicBezTo>
                    <a:cubicBezTo>
                      <a:pt x="201682" y="631119"/>
                      <a:pt x="215759" y="631536"/>
                      <a:pt x="229613" y="630382"/>
                    </a:cubicBezTo>
                    <a:cubicBezTo>
                      <a:pt x="203495" y="621674"/>
                      <a:pt x="235692" y="633421"/>
                      <a:pt x="208832" y="619991"/>
                    </a:cubicBezTo>
                    <a:cubicBezTo>
                      <a:pt x="205566" y="618358"/>
                      <a:pt x="201905" y="617682"/>
                      <a:pt x="198441" y="616527"/>
                    </a:cubicBezTo>
                    <a:cubicBezTo>
                      <a:pt x="187462" y="600061"/>
                      <a:pt x="192829" y="610085"/>
                      <a:pt x="184586" y="585354"/>
                    </a:cubicBezTo>
                    <a:cubicBezTo>
                      <a:pt x="181321" y="575557"/>
                      <a:pt x="170732" y="557645"/>
                      <a:pt x="170732" y="557645"/>
                    </a:cubicBezTo>
                    <a:cubicBezTo>
                      <a:pt x="169577" y="549563"/>
                      <a:pt x="167268" y="541564"/>
                      <a:pt x="167268" y="533400"/>
                    </a:cubicBezTo>
                    <a:cubicBezTo>
                      <a:pt x="167268" y="529749"/>
                      <a:pt x="168610" y="525980"/>
                      <a:pt x="170732" y="523009"/>
                    </a:cubicBezTo>
                    <a:cubicBezTo>
                      <a:pt x="174528" y="517694"/>
                      <a:pt x="179271" y="512950"/>
                      <a:pt x="184586" y="509154"/>
                    </a:cubicBezTo>
                    <a:cubicBezTo>
                      <a:pt x="187557" y="507032"/>
                      <a:pt x="191368" y="506246"/>
                      <a:pt x="194977" y="505691"/>
                    </a:cubicBezTo>
                    <a:cubicBezTo>
                      <a:pt x="206445" y="503927"/>
                      <a:pt x="218058" y="503278"/>
                      <a:pt x="229613" y="502227"/>
                    </a:cubicBezTo>
                    <a:lnTo>
                      <a:pt x="271177" y="498763"/>
                    </a:lnTo>
                    <a:lnTo>
                      <a:pt x="291959" y="491836"/>
                    </a:lnTo>
                    <a:cubicBezTo>
                      <a:pt x="301253" y="488738"/>
                      <a:pt x="271177" y="471054"/>
                      <a:pt x="271177" y="471054"/>
                    </a:cubicBezTo>
                    <a:cubicBezTo>
                      <a:pt x="244326" y="474038"/>
                      <a:pt x="242435" y="466193"/>
                      <a:pt x="233077" y="484909"/>
                    </a:cubicBezTo>
                    <a:cubicBezTo>
                      <a:pt x="231444" y="488175"/>
                      <a:pt x="232584" y="493178"/>
                      <a:pt x="229613" y="495300"/>
                    </a:cubicBezTo>
                    <a:cubicBezTo>
                      <a:pt x="223671" y="499544"/>
                      <a:pt x="215759" y="499918"/>
                      <a:pt x="208832" y="502227"/>
                    </a:cubicBezTo>
                    <a:lnTo>
                      <a:pt x="198441" y="505691"/>
                    </a:lnTo>
                    <a:cubicBezTo>
                      <a:pt x="194977" y="503382"/>
                      <a:pt x="190715" y="501961"/>
                      <a:pt x="188050" y="498763"/>
                    </a:cubicBezTo>
                    <a:cubicBezTo>
                      <a:pt x="181032" y="490341"/>
                      <a:pt x="180496" y="480983"/>
                      <a:pt x="177659" y="471054"/>
                    </a:cubicBezTo>
                    <a:cubicBezTo>
                      <a:pt x="176656" y="467543"/>
                      <a:pt x="175156" y="464185"/>
                      <a:pt x="174195" y="460663"/>
                    </a:cubicBezTo>
                    <a:cubicBezTo>
                      <a:pt x="171690" y="451478"/>
                      <a:pt x="167268" y="432954"/>
                      <a:pt x="167268" y="432954"/>
                    </a:cubicBezTo>
                    <a:cubicBezTo>
                      <a:pt x="168423" y="429490"/>
                      <a:pt x="167881" y="424844"/>
                      <a:pt x="170732" y="422563"/>
                    </a:cubicBezTo>
                    <a:cubicBezTo>
                      <a:pt x="174449" y="419589"/>
                      <a:pt x="179939" y="420133"/>
                      <a:pt x="184586" y="419100"/>
                    </a:cubicBezTo>
                    <a:cubicBezTo>
                      <a:pt x="190333" y="417823"/>
                      <a:pt x="196157" y="416913"/>
                      <a:pt x="201904" y="415636"/>
                    </a:cubicBezTo>
                    <a:cubicBezTo>
                      <a:pt x="206551" y="414603"/>
                      <a:pt x="211035" y="412762"/>
                      <a:pt x="215759" y="412172"/>
                    </a:cubicBezTo>
                    <a:cubicBezTo>
                      <a:pt x="229554" y="410448"/>
                      <a:pt x="243468" y="409863"/>
                      <a:pt x="257323" y="408709"/>
                    </a:cubicBezTo>
                    <a:lnTo>
                      <a:pt x="236541" y="401782"/>
                    </a:lnTo>
                    <a:cubicBezTo>
                      <a:pt x="233443" y="400749"/>
                      <a:pt x="232413" y="396534"/>
                      <a:pt x="229613" y="394854"/>
                    </a:cubicBezTo>
                    <a:cubicBezTo>
                      <a:pt x="226483" y="392976"/>
                      <a:pt x="222686" y="392545"/>
                      <a:pt x="219223" y="391391"/>
                    </a:cubicBezTo>
                    <a:lnTo>
                      <a:pt x="212295" y="370609"/>
                    </a:lnTo>
                    <a:lnTo>
                      <a:pt x="208832" y="360218"/>
                    </a:lnTo>
                    <a:cubicBezTo>
                      <a:pt x="212296" y="357909"/>
                      <a:pt x="215092" y="353807"/>
                      <a:pt x="219223" y="353291"/>
                    </a:cubicBezTo>
                    <a:cubicBezTo>
                      <a:pt x="225305" y="352531"/>
                      <a:pt x="240145" y="357956"/>
                      <a:pt x="246932" y="360218"/>
                    </a:cubicBezTo>
                    <a:cubicBezTo>
                      <a:pt x="261941" y="359063"/>
                      <a:pt x="279710" y="365504"/>
                      <a:pt x="291959" y="356754"/>
                    </a:cubicBezTo>
                    <a:cubicBezTo>
                      <a:pt x="302753" y="349044"/>
                      <a:pt x="258936" y="339897"/>
                      <a:pt x="257323" y="339436"/>
                    </a:cubicBezTo>
                    <a:cubicBezTo>
                      <a:pt x="253812" y="338433"/>
                      <a:pt x="250396" y="337127"/>
                      <a:pt x="246932" y="335972"/>
                    </a:cubicBezTo>
                    <a:cubicBezTo>
                      <a:pt x="244623" y="333663"/>
                      <a:pt x="242804" y="330725"/>
                      <a:pt x="240004" y="329045"/>
                    </a:cubicBezTo>
                    <a:cubicBezTo>
                      <a:pt x="220112" y="317111"/>
                      <a:pt x="235750" y="331721"/>
                      <a:pt x="226150" y="322118"/>
                    </a:cubicBezTo>
                    <a:lnTo>
                      <a:pt x="177659" y="277091"/>
                    </a:lnTo>
                    <a:lnTo>
                      <a:pt x="177659" y="266700"/>
                    </a:lnTo>
                    <a:lnTo>
                      <a:pt x="177659" y="266700"/>
                    </a:lnTo>
                    <a:lnTo>
                      <a:pt x="281568" y="290945"/>
                    </a:lnTo>
                    <a:cubicBezTo>
                      <a:pt x="271177" y="288636"/>
                      <a:pt x="260680" y="286761"/>
                      <a:pt x="250395" y="284018"/>
                    </a:cubicBezTo>
                    <a:cubicBezTo>
                      <a:pt x="228057" y="278061"/>
                      <a:pt x="232562" y="282991"/>
                      <a:pt x="226150" y="270163"/>
                    </a:cubicBezTo>
                    <a:lnTo>
                      <a:pt x="181123" y="235527"/>
                    </a:lnTo>
                    <a:cubicBezTo>
                      <a:pt x="186166" y="129604"/>
                      <a:pt x="164152" y="154306"/>
                      <a:pt x="194977" y="169718"/>
                    </a:cubicBezTo>
                    <a:cubicBezTo>
                      <a:pt x="198243" y="171351"/>
                      <a:pt x="201904" y="172027"/>
                      <a:pt x="205368" y="173182"/>
                    </a:cubicBezTo>
                    <a:cubicBezTo>
                      <a:pt x="207677" y="176645"/>
                      <a:pt x="209045" y="180972"/>
                      <a:pt x="212295" y="183572"/>
                    </a:cubicBezTo>
                    <a:cubicBezTo>
                      <a:pt x="215146" y="185853"/>
                      <a:pt x="220104" y="184454"/>
                      <a:pt x="222686" y="187036"/>
                    </a:cubicBezTo>
                    <a:cubicBezTo>
                      <a:pt x="225268" y="189618"/>
                      <a:pt x="223299" y="195146"/>
                      <a:pt x="226150" y="197427"/>
                    </a:cubicBezTo>
                    <a:cubicBezTo>
                      <a:pt x="229867" y="200401"/>
                      <a:pt x="235427" y="199583"/>
                      <a:pt x="240004" y="200891"/>
                    </a:cubicBezTo>
                    <a:cubicBezTo>
                      <a:pt x="243514" y="201894"/>
                      <a:pt x="246931" y="203200"/>
                      <a:pt x="250395" y="204354"/>
                    </a:cubicBezTo>
                    <a:cubicBezTo>
                      <a:pt x="253859" y="203200"/>
                      <a:pt x="259900" y="204433"/>
                      <a:pt x="260786" y="200891"/>
                    </a:cubicBezTo>
                    <a:cubicBezTo>
                      <a:pt x="264535" y="185898"/>
                      <a:pt x="260027" y="177423"/>
                      <a:pt x="250395" y="169718"/>
                    </a:cubicBezTo>
                    <a:cubicBezTo>
                      <a:pt x="247144" y="167118"/>
                      <a:pt x="243727" y="164653"/>
                      <a:pt x="240004" y="162791"/>
                    </a:cubicBezTo>
                    <a:cubicBezTo>
                      <a:pt x="225050" y="155314"/>
                      <a:pt x="193188" y="156525"/>
                      <a:pt x="184586" y="155863"/>
                    </a:cubicBezTo>
                    <a:cubicBezTo>
                      <a:pt x="181466" y="152743"/>
                      <a:pt x="168232" y="140868"/>
                      <a:pt x="167268" y="135082"/>
                    </a:cubicBezTo>
                    <a:cubicBezTo>
                      <a:pt x="166668" y="131481"/>
                      <a:pt x="169577" y="128155"/>
                      <a:pt x="170732" y="124691"/>
                    </a:cubicBezTo>
                    <a:cubicBezTo>
                      <a:pt x="171886" y="111991"/>
                      <a:pt x="169718" y="98531"/>
                      <a:pt x="174195" y="86591"/>
                    </a:cubicBezTo>
                    <a:cubicBezTo>
                      <a:pt x="177061" y="78947"/>
                      <a:pt x="185740" y="75045"/>
                      <a:pt x="191513" y="69272"/>
                    </a:cubicBezTo>
                    <a:lnTo>
                      <a:pt x="198441" y="62345"/>
                    </a:lnTo>
                    <a:cubicBezTo>
                      <a:pt x="196132" y="60036"/>
                      <a:pt x="194313" y="57098"/>
                      <a:pt x="191513" y="55418"/>
                    </a:cubicBezTo>
                    <a:cubicBezTo>
                      <a:pt x="188383" y="53540"/>
                      <a:pt x="183974" y="54235"/>
                      <a:pt x="181123" y="51954"/>
                    </a:cubicBezTo>
                    <a:cubicBezTo>
                      <a:pt x="176059" y="47903"/>
                      <a:pt x="170192" y="32096"/>
                      <a:pt x="167268" y="27709"/>
                    </a:cubicBezTo>
                    <a:cubicBezTo>
                      <a:pt x="165457" y="24992"/>
                      <a:pt x="167268" y="4618"/>
                      <a:pt x="167268"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00" name="Group 199">
                <a:extLst>
                  <a:ext uri="{FF2B5EF4-FFF2-40B4-BE49-F238E27FC236}">
                    <a16:creationId xmlns:a16="http://schemas.microsoft.com/office/drawing/2014/main" id="{D3739D9D-53A2-2E6D-E7D4-179FF930AF8E}"/>
                  </a:ext>
                </a:extLst>
              </p:cNvPr>
              <p:cNvGrpSpPr/>
              <p:nvPr/>
            </p:nvGrpSpPr>
            <p:grpSpPr>
              <a:xfrm>
                <a:off x="5601810" y="4083627"/>
                <a:ext cx="169621" cy="1922117"/>
                <a:chOff x="5601810" y="4083627"/>
                <a:chExt cx="169621" cy="1922117"/>
              </a:xfrm>
            </p:grpSpPr>
            <p:sp>
              <p:nvSpPr>
                <p:cNvPr id="182" name="Freeform 181">
                  <a:extLst>
                    <a:ext uri="{FF2B5EF4-FFF2-40B4-BE49-F238E27FC236}">
                      <a16:creationId xmlns:a16="http://schemas.microsoft.com/office/drawing/2014/main" id="{CA6ED094-4287-7094-2616-574A334D0845}"/>
                    </a:ext>
                  </a:extLst>
                </p:cNvPr>
                <p:cNvSpPr/>
                <p:nvPr/>
              </p:nvSpPr>
              <p:spPr>
                <a:xfrm>
                  <a:off x="5601810" y="4603072"/>
                  <a:ext cx="88777" cy="1402672"/>
                </a:xfrm>
                <a:custGeom>
                  <a:avLst/>
                  <a:gdLst>
                    <a:gd name="connsiteX0" fmla="*/ 88777 w 88777"/>
                    <a:gd name="connsiteY0" fmla="*/ 0 h 1402672"/>
                    <a:gd name="connsiteX1" fmla="*/ 0 w 88777"/>
                    <a:gd name="connsiteY1" fmla="*/ 1376039 h 1402672"/>
                    <a:gd name="connsiteX2" fmla="*/ 53266 w 88777"/>
                    <a:gd name="connsiteY2" fmla="*/ 1402672 h 1402672"/>
                    <a:gd name="connsiteX3" fmla="*/ 53266 w 88777"/>
                    <a:gd name="connsiteY3" fmla="*/ 1358283 h 1402672"/>
                    <a:gd name="connsiteX4" fmla="*/ 88777 w 88777"/>
                    <a:gd name="connsiteY4" fmla="*/ 0 h 1402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 h="1402672">
                      <a:moveTo>
                        <a:pt x="88777" y="0"/>
                      </a:moveTo>
                      <a:lnTo>
                        <a:pt x="0" y="1376039"/>
                      </a:lnTo>
                      <a:lnTo>
                        <a:pt x="53266" y="1402672"/>
                      </a:lnTo>
                      <a:lnTo>
                        <a:pt x="53266" y="1358283"/>
                      </a:lnTo>
                      <a:lnTo>
                        <a:pt x="88777"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0" name="Freeform 149">
                  <a:extLst>
                    <a:ext uri="{FF2B5EF4-FFF2-40B4-BE49-F238E27FC236}">
                      <a16:creationId xmlns:a16="http://schemas.microsoft.com/office/drawing/2014/main" id="{44757E1F-F484-BC0D-4183-E9C1386337F7}"/>
                    </a:ext>
                  </a:extLst>
                </p:cNvPr>
                <p:cNvSpPr/>
                <p:nvPr/>
              </p:nvSpPr>
              <p:spPr>
                <a:xfrm>
                  <a:off x="5610983" y="4083627"/>
                  <a:ext cx="160448" cy="578428"/>
                </a:xfrm>
                <a:custGeom>
                  <a:avLst/>
                  <a:gdLst>
                    <a:gd name="connsiteX0" fmla="*/ 90162 w 160448"/>
                    <a:gd name="connsiteY0" fmla="*/ 0 h 578428"/>
                    <a:gd name="connsiteX1" fmla="*/ 90162 w 160448"/>
                    <a:gd name="connsiteY1" fmla="*/ 0 h 578428"/>
                    <a:gd name="connsiteX2" fmla="*/ 86699 w 160448"/>
                    <a:gd name="connsiteY2" fmla="*/ 51955 h 578428"/>
                    <a:gd name="connsiteX3" fmla="*/ 76308 w 160448"/>
                    <a:gd name="connsiteY3" fmla="*/ 58882 h 578428"/>
                    <a:gd name="connsiteX4" fmla="*/ 72844 w 160448"/>
                    <a:gd name="connsiteY4" fmla="*/ 69273 h 578428"/>
                    <a:gd name="connsiteX5" fmla="*/ 52062 w 160448"/>
                    <a:gd name="connsiteY5" fmla="*/ 83128 h 578428"/>
                    <a:gd name="connsiteX6" fmla="*/ 41672 w 160448"/>
                    <a:gd name="connsiteY6" fmla="*/ 90055 h 578428"/>
                    <a:gd name="connsiteX7" fmla="*/ 34744 w 160448"/>
                    <a:gd name="connsiteY7" fmla="*/ 96982 h 578428"/>
                    <a:gd name="connsiteX8" fmla="*/ 20890 w 160448"/>
                    <a:gd name="connsiteY8" fmla="*/ 100446 h 578428"/>
                    <a:gd name="connsiteX9" fmla="*/ 7035 w 160448"/>
                    <a:gd name="connsiteY9" fmla="*/ 117764 h 578428"/>
                    <a:gd name="connsiteX10" fmla="*/ 17426 w 160448"/>
                    <a:gd name="connsiteY10" fmla="*/ 121228 h 578428"/>
                    <a:gd name="connsiteX11" fmla="*/ 55526 w 160448"/>
                    <a:gd name="connsiteY11" fmla="*/ 117764 h 578428"/>
                    <a:gd name="connsiteX12" fmla="*/ 83235 w 160448"/>
                    <a:gd name="connsiteY12" fmla="*/ 121228 h 578428"/>
                    <a:gd name="connsiteX13" fmla="*/ 86699 w 160448"/>
                    <a:gd name="connsiteY13" fmla="*/ 187037 h 578428"/>
                    <a:gd name="connsiteX14" fmla="*/ 90162 w 160448"/>
                    <a:gd name="connsiteY14" fmla="*/ 204355 h 578428"/>
                    <a:gd name="connsiteX15" fmla="*/ 86699 w 160448"/>
                    <a:gd name="connsiteY15" fmla="*/ 228600 h 578428"/>
                    <a:gd name="connsiteX16" fmla="*/ 83235 w 160448"/>
                    <a:gd name="connsiteY16" fmla="*/ 242455 h 578428"/>
                    <a:gd name="connsiteX17" fmla="*/ 69381 w 160448"/>
                    <a:gd name="connsiteY17" fmla="*/ 245918 h 578428"/>
                    <a:gd name="connsiteX18" fmla="*/ 62453 w 160448"/>
                    <a:gd name="connsiteY18" fmla="*/ 252846 h 578428"/>
                    <a:gd name="connsiteX19" fmla="*/ 52062 w 160448"/>
                    <a:gd name="connsiteY19" fmla="*/ 259773 h 578428"/>
                    <a:gd name="connsiteX20" fmla="*/ 38208 w 160448"/>
                    <a:gd name="connsiteY20" fmla="*/ 277091 h 578428"/>
                    <a:gd name="connsiteX21" fmla="*/ 31281 w 160448"/>
                    <a:gd name="connsiteY21" fmla="*/ 287482 h 578428"/>
                    <a:gd name="connsiteX22" fmla="*/ 13962 w 160448"/>
                    <a:gd name="connsiteY22" fmla="*/ 301337 h 578428"/>
                    <a:gd name="connsiteX23" fmla="*/ 24353 w 160448"/>
                    <a:gd name="connsiteY23" fmla="*/ 304800 h 578428"/>
                    <a:gd name="connsiteX24" fmla="*/ 55526 w 160448"/>
                    <a:gd name="connsiteY24" fmla="*/ 311728 h 578428"/>
                    <a:gd name="connsiteX25" fmla="*/ 58990 w 160448"/>
                    <a:gd name="connsiteY25" fmla="*/ 322118 h 578428"/>
                    <a:gd name="connsiteX26" fmla="*/ 65917 w 160448"/>
                    <a:gd name="connsiteY26" fmla="*/ 346364 h 578428"/>
                    <a:gd name="connsiteX27" fmla="*/ 52062 w 160448"/>
                    <a:gd name="connsiteY27" fmla="*/ 374073 h 578428"/>
                    <a:gd name="connsiteX28" fmla="*/ 48599 w 160448"/>
                    <a:gd name="connsiteY28" fmla="*/ 384464 h 578428"/>
                    <a:gd name="connsiteX29" fmla="*/ 34744 w 160448"/>
                    <a:gd name="connsiteY29" fmla="*/ 401782 h 578428"/>
                    <a:gd name="connsiteX30" fmla="*/ 31281 w 160448"/>
                    <a:gd name="connsiteY30" fmla="*/ 415637 h 578428"/>
                    <a:gd name="connsiteX31" fmla="*/ 24353 w 160448"/>
                    <a:gd name="connsiteY31" fmla="*/ 422564 h 578428"/>
                    <a:gd name="connsiteX32" fmla="*/ 20890 w 160448"/>
                    <a:gd name="connsiteY32" fmla="*/ 432955 h 578428"/>
                    <a:gd name="connsiteX33" fmla="*/ 31281 w 160448"/>
                    <a:gd name="connsiteY33" fmla="*/ 436418 h 578428"/>
                    <a:gd name="connsiteX34" fmla="*/ 62453 w 160448"/>
                    <a:gd name="connsiteY34" fmla="*/ 439882 h 578428"/>
                    <a:gd name="connsiteX35" fmla="*/ 69381 w 160448"/>
                    <a:gd name="connsiteY35" fmla="*/ 446809 h 578428"/>
                    <a:gd name="connsiteX36" fmla="*/ 65917 w 160448"/>
                    <a:gd name="connsiteY36" fmla="*/ 467591 h 578428"/>
                    <a:gd name="connsiteX37" fmla="*/ 34744 w 160448"/>
                    <a:gd name="connsiteY37" fmla="*/ 481446 h 578428"/>
                    <a:gd name="connsiteX38" fmla="*/ 10499 w 160448"/>
                    <a:gd name="connsiteY38" fmla="*/ 495300 h 578428"/>
                    <a:gd name="connsiteX39" fmla="*/ 3572 w 160448"/>
                    <a:gd name="connsiteY39" fmla="*/ 502228 h 578428"/>
                    <a:gd name="connsiteX40" fmla="*/ 108 w 160448"/>
                    <a:gd name="connsiteY40" fmla="*/ 512618 h 578428"/>
                    <a:gd name="connsiteX41" fmla="*/ 7035 w 160448"/>
                    <a:gd name="connsiteY41" fmla="*/ 519546 h 578428"/>
                    <a:gd name="connsiteX42" fmla="*/ 38208 w 160448"/>
                    <a:gd name="connsiteY42" fmla="*/ 533400 h 578428"/>
                    <a:gd name="connsiteX43" fmla="*/ 48599 w 160448"/>
                    <a:gd name="connsiteY43" fmla="*/ 536864 h 578428"/>
                    <a:gd name="connsiteX44" fmla="*/ 58990 w 160448"/>
                    <a:gd name="connsiteY44" fmla="*/ 540328 h 578428"/>
                    <a:gd name="connsiteX45" fmla="*/ 58990 w 160448"/>
                    <a:gd name="connsiteY45" fmla="*/ 574964 h 578428"/>
                    <a:gd name="connsiteX46" fmla="*/ 69381 w 160448"/>
                    <a:gd name="connsiteY46" fmla="*/ 578428 h 578428"/>
                    <a:gd name="connsiteX47" fmla="*/ 110944 w 160448"/>
                    <a:gd name="connsiteY47" fmla="*/ 574964 h 578428"/>
                    <a:gd name="connsiteX48" fmla="*/ 114408 w 160448"/>
                    <a:gd name="connsiteY48" fmla="*/ 554182 h 578428"/>
                    <a:gd name="connsiteX49" fmla="*/ 97090 w 160448"/>
                    <a:gd name="connsiteY49" fmla="*/ 536864 h 578428"/>
                    <a:gd name="connsiteX50" fmla="*/ 83235 w 160448"/>
                    <a:gd name="connsiteY50" fmla="*/ 519546 h 578428"/>
                    <a:gd name="connsiteX51" fmla="*/ 79772 w 160448"/>
                    <a:gd name="connsiteY51" fmla="*/ 509155 h 578428"/>
                    <a:gd name="connsiteX52" fmla="*/ 100553 w 160448"/>
                    <a:gd name="connsiteY52" fmla="*/ 502228 h 578428"/>
                    <a:gd name="connsiteX53" fmla="*/ 90162 w 160448"/>
                    <a:gd name="connsiteY53" fmla="*/ 450273 h 578428"/>
                    <a:gd name="connsiteX54" fmla="*/ 79772 w 160448"/>
                    <a:gd name="connsiteY54" fmla="*/ 443346 h 578428"/>
                    <a:gd name="connsiteX55" fmla="*/ 83235 w 160448"/>
                    <a:gd name="connsiteY55" fmla="*/ 374073 h 578428"/>
                    <a:gd name="connsiteX56" fmla="*/ 100553 w 160448"/>
                    <a:gd name="connsiteY56" fmla="*/ 377537 h 578428"/>
                    <a:gd name="connsiteX57" fmla="*/ 121335 w 160448"/>
                    <a:gd name="connsiteY57" fmla="*/ 384464 h 578428"/>
                    <a:gd name="connsiteX58" fmla="*/ 159435 w 160448"/>
                    <a:gd name="connsiteY58" fmla="*/ 381000 h 578428"/>
                    <a:gd name="connsiteX59" fmla="*/ 149044 w 160448"/>
                    <a:gd name="connsiteY59" fmla="*/ 370609 h 578428"/>
                    <a:gd name="connsiteX60" fmla="*/ 124799 w 160448"/>
                    <a:gd name="connsiteY60" fmla="*/ 360218 h 578428"/>
                    <a:gd name="connsiteX61" fmla="*/ 104017 w 160448"/>
                    <a:gd name="connsiteY61" fmla="*/ 346364 h 578428"/>
                    <a:gd name="connsiteX62" fmla="*/ 97090 w 160448"/>
                    <a:gd name="connsiteY62" fmla="*/ 335973 h 578428"/>
                    <a:gd name="connsiteX63" fmla="*/ 90162 w 160448"/>
                    <a:gd name="connsiteY63" fmla="*/ 329046 h 578428"/>
                    <a:gd name="connsiteX64" fmla="*/ 93626 w 160448"/>
                    <a:gd name="connsiteY64" fmla="*/ 290946 h 578428"/>
                    <a:gd name="connsiteX65" fmla="*/ 97090 w 160448"/>
                    <a:gd name="connsiteY65" fmla="*/ 280555 h 578428"/>
                    <a:gd name="connsiteX66" fmla="*/ 110944 w 160448"/>
                    <a:gd name="connsiteY66" fmla="*/ 277091 h 578428"/>
                    <a:gd name="connsiteX67" fmla="*/ 107481 w 160448"/>
                    <a:gd name="connsiteY67" fmla="*/ 259773 h 578428"/>
                    <a:gd name="connsiteX68" fmla="*/ 104017 w 160448"/>
                    <a:gd name="connsiteY68" fmla="*/ 249382 h 578428"/>
                    <a:gd name="connsiteX69" fmla="*/ 100553 w 160448"/>
                    <a:gd name="connsiteY69" fmla="*/ 232064 h 578428"/>
                    <a:gd name="connsiteX70" fmla="*/ 86699 w 160448"/>
                    <a:gd name="connsiteY70" fmla="*/ 211282 h 578428"/>
                    <a:gd name="connsiteX71" fmla="*/ 79772 w 160448"/>
                    <a:gd name="connsiteY71" fmla="*/ 187037 h 578428"/>
                    <a:gd name="connsiteX72" fmla="*/ 83235 w 160448"/>
                    <a:gd name="connsiteY72" fmla="*/ 142009 h 578428"/>
                    <a:gd name="connsiteX73" fmla="*/ 135190 w 160448"/>
                    <a:gd name="connsiteY73" fmla="*/ 138546 h 578428"/>
                    <a:gd name="connsiteX74" fmla="*/ 142117 w 160448"/>
                    <a:gd name="connsiteY74" fmla="*/ 131618 h 578428"/>
                    <a:gd name="connsiteX75" fmla="*/ 145581 w 160448"/>
                    <a:gd name="connsiteY75" fmla="*/ 121228 h 578428"/>
                    <a:gd name="connsiteX76" fmla="*/ 138653 w 160448"/>
                    <a:gd name="connsiteY76" fmla="*/ 100446 h 578428"/>
                    <a:gd name="connsiteX77" fmla="*/ 128262 w 160448"/>
                    <a:gd name="connsiteY77" fmla="*/ 69273 h 578428"/>
                    <a:gd name="connsiteX78" fmla="*/ 117872 w 160448"/>
                    <a:gd name="connsiteY78" fmla="*/ 41564 h 578428"/>
                    <a:gd name="connsiteX79" fmla="*/ 97090 w 160448"/>
                    <a:gd name="connsiteY79" fmla="*/ 31173 h 578428"/>
                    <a:gd name="connsiteX80" fmla="*/ 90162 w 160448"/>
                    <a:gd name="connsiteY80" fmla="*/ 0 h 5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60448" h="578428">
                      <a:moveTo>
                        <a:pt x="90162" y="0"/>
                      </a:moveTo>
                      <a:lnTo>
                        <a:pt x="90162" y="0"/>
                      </a:lnTo>
                      <a:cubicBezTo>
                        <a:pt x="89008" y="17318"/>
                        <a:pt x="90674" y="35060"/>
                        <a:pt x="86699" y="51955"/>
                      </a:cubicBezTo>
                      <a:cubicBezTo>
                        <a:pt x="85746" y="56007"/>
                        <a:pt x="78909" y="55631"/>
                        <a:pt x="76308" y="58882"/>
                      </a:cubicBezTo>
                      <a:cubicBezTo>
                        <a:pt x="74027" y="61733"/>
                        <a:pt x="75426" y="66691"/>
                        <a:pt x="72844" y="69273"/>
                      </a:cubicBezTo>
                      <a:cubicBezTo>
                        <a:pt x="66957" y="75160"/>
                        <a:pt x="58989" y="78510"/>
                        <a:pt x="52062" y="83128"/>
                      </a:cubicBezTo>
                      <a:lnTo>
                        <a:pt x="41672" y="90055"/>
                      </a:lnTo>
                      <a:cubicBezTo>
                        <a:pt x="38955" y="91867"/>
                        <a:pt x="37665" y="95522"/>
                        <a:pt x="34744" y="96982"/>
                      </a:cubicBezTo>
                      <a:cubicBezTo>
                        <a:pt x="30486" y="99111"/>
                        <a:pt x="25508" y="99291"/>
                        <a:pt x="20890" y="100446"/>
                      </a:cubicBezTo>
                      <a:cubicBezTo>
                        <a:pt x="17680" y="102586"/>
                        <a:pt x="2853" y="109399"/>
                        <a:pt x="7035" y="117764"/>
                      </a:cubicBezTo>
                      <a:cubicBezTo>
                        <a:pt x="8668" y="121030"/>
                        <a:pt x="13962" y="120073"/>
                        <a:pt x="17426" y="121228"/>
                      </a:cubicBezTo>
                      <a:cubicBezTo>
                        <a:pt x="30126" y="120073"/>
                        <a:pt x="42774" y="117764"/>
                        <a:pt x="55526" y="117764"/>
                      </a:cubicBezTo>
                      <a:cubicBezTo>
                        <a:pt x="64834" y="117764"/>
                        <a:pt x="79415" y="112740"/>
                        <a:pt x="83235" y="121228"/>
                      </a:cubicBezTo>
                      <a:cubicBezTo>
                        <a:pt x="92249" y="141260"/>
                        <a:pt x="84875" y="165146"/>
                        <a:pt x="86699" y="187037"/>
                      </a:cubicBezTo>
                      <a:cubicBezTo>
                        <a:pt x="87188" y="192904"/>
                        <a:pt x="89008" y="198582"/>
                        <a:pt x="90162" y="204355"/>
                      </a:cubicBezTo>
                      <a:cubicBezTo>
                        <a:pt x="89008" y="212437"/>
                        <a:pt x="88159" y="220568"/>
                        <a:pt x="86699" y="228600"/>
                      </a:cubicBezTo>
                      <a:cubicBezTo>
                        <a:pt x="85847" y="233284"/>
                        <a:pt x="86601" y="239089"/>
                        <a:pt x="83235" y="242455"/>
                      </a:cubicBezTo>
                      <a:cubicBezTo>
                        <a:pt x="79869" y="245821"/>
                        <a:pt x="73999" y="244764"/>
                        <a:pt x="69381" y="245918"/>
                      </a:cubicBezTo>
                      <a:cubicBezTo>
                        <a:pt x="67072" y="248227"/>
                        <a:pt x="65003" y="250806"/>
                        <a:pt x="62453" y="252846"/>
                      </a:cubicBezTo>
                      <a:cubicBezTo>
                        <a:pt x="59202" y="255446"/>
                        <a:pt x="54662" y="256522"/>
                        <a:pt x="52062" y="259773"/>
                      </a:cubicBezTo>
                      <a:cubicBezTo>
                        <a:pt x="32943" y="283673"/>
                        <a:pt x="67987" y="257239"/>
                        <a:pt x="38208" y="277091"/>
                      </a:cubicBezTo>
                      <a:cubicBezTo>
                        <a:pt x="35899" y="280555"/>
                        <a:pt x="34745" y="285173"/>
                        <a:pt x="31281" y="287482"/>
                      </a:cubicBezTo>
                      <a:cubicBezTo>
                        <a:pt x="10777" y="301152"/>
                        <a:pt x="21314" y="279282"/>
                        <a:pt x="13962" y="301337"/>
                      </a:cubicBezTo>
                      <a:cubicBezTo>
                        <a:pt x="17426" y="302491"/>
                        <a:pt x="20811" y="303915"/>
                        <a:pt x="24353" y="304800"/>
                      </a:cubicBezTo>
                      <a:cubicBezTo>
                        <a:pt x="34680" y="307382"/>
                        <a:pt x="46005" y="306968"/>
                        <a:pt x="55526" y="311728"/>
                      </a:cubicBezTo>
                      <a:cubicBezTo>
                        <a:pt x="58791" y="313361"/>
                        <a:pt x="57987" y="318608"/>
                        <a:pt x="58990" y="322118"/>
                      </a:cubicBezTo>
                      <a:cubicBezTo>
                        <a:pt x="67690" y="352570"/>
                        <a:pt x="57610" y="321444"/>
                        <a:pt x="65917" y="346364"/>
                      </a:cubicBezTo>
                      <a:cubicBezTo>
                        <a:pt x="58404" y="391436"/>
                        <a:pt x="70291" y="351286"/>
                        <a:pt x="52062" y="374073"/>
                      </a:cubicBezTo>
                      <a:cubicBezTo>
                        <a:pt x="49781" y="376924"/>
                        <a:pt x="50232" y="381198"/>
                        <a:pt x="48599" y="384464"/>
                      </a:cubicBezTo>
                      <a:cubicBezTo>
                        <a:pt x="44229" y="393204"/>
                        <a:pt x="41188" y="395338"/>
                        <a:pt x="34744" y="401782"/>
                      </a:cubicBezTo>
                      <a:cubicBezTo>
                        <a:pt x="33590" y="406400"/>
                        <a:pt x="33410" y="411379"/>
                        <a:pt x="31281" y="415637"/>
                      </a:cubicBezTo>
                      <a:cubicBezTo>
                        <a:pt x="29821" y="418558"/>
                        <a:pt x="26033" y="419764"/>
                        <a:pt x="24353" y="422564"/>
                      </a:cubicBezTo>
                      <a:cubicBezTo>
                        <a:pt x="22475" y="425695"/>
                        <a:pt x="22044" y="429491"/>
                        <a:pt x="20890" y="432955"/>
                      </a:cubicBezTo>
                      <a:cubicBezTo>
                        <a:pt x="24354" y="434109"/>
                        <a:pt x="27680" y="435818"/>
                        <a:pt x="31281" y="436418"/>
                      </a:cubicBezTo>
                      <a:cubicBezTo>
                        <a:pt x="41593" y="438137"/>
                        <a:pt x="52367" y="437131"/>
                        <a:pt x="62453" y="439882"/>
                      </a:cubicBezTo>
                      <a:cubicBezTo>
                        <a:pt x="65604" y="440741"/>
                        <a:pt x="67072" y="444500"/>
                        <a:pt x="69381" y="446809"/>
                      </a:cubicBezTo>
                      <a:cubicBezTo>
                        <a:pt x="68226" y="453736"/>
                        <a:pt x="69058" y="461310"/>
                        <a:pt x="65917" y="467591"/>
                      </a:cubicBezTo>
                      <a:cubicBezTo>
                        <a:pt x="62624" y="474177"/>
                        <a:pt x="36366" y="480905"/>
                        <a:pt x="34744" y="481446"/>
                      </a:cubicBezTo>
                      <a:cubicBezTo>
                        <a:pt x="28650" y="483477"/>
                        <a:pt x="15927" y="490957"/>
                        <a:pt x="10499" y="495300"/>
                      </a:cubicBezTo>
                      <a:cubicBezTo>
                        <a:pt x="7949" y="497340"/>
                        <a:pt x="5881" y="499919"/>
                        <a:pt x="3572" y="502228"/>
                      </a:cubicBezTo>
                      <a:cubicBezTo>
                        <a:pt x="2417" y="505691"/>
                        <a:pt x="-608" y="509038"/>
                        <a:pt x="108" y="512618"/>
                      </a:cubicBezTo>
                      <a:cubicBezTo>
                        <a:pt x="748" y="515820"/>
                        <a:pt x="4485" y="517506"/>
                        <a:pt x="7035" y="519546"/>
                      </a:cubicBezTo>
                      <a:cubicBezTo>
                        <a:pt x="18795" y="528955"/>
                        <a:pt x="21732" y="527908"/>
                        <a:pt x="38208" y="533400"/>
                      </a:cubicBezTo>
                      <a:lnTo>
                        <a:pt x="48599" y="536864"/>
                      </a:lnTo>
                      <a:lnTo>
                        <a:pt x="58990" y="540328"/>
                      </a:lnTo>
                      <a:cubicBezTo>
                        <a:pt x="55950" y="552487"/>
                        <a:pt x="51605" y="562040"/>
                        <a:pt x="58990" y="574964"/>
                      </a:cubicBezTo>
                      <a:cubicBezTo>
                        <a:pt x="60801" y="578134"/>
                        <a:pt x="65917" y="577273"/>
                        <a:pt x="69381" y="578428"/>
                      </a:cubicBezTo>
                      <a:cubicBezTo>
                        <a:pt x="83235" y="577273"/>
                        <a:pt x="97350" y="577877"/>
                        <a:pt x="110944" y="574964"/>
                      </a:cubicBezTo>
                      <a:cubicBezTo>
                        <a:pt x="122503" y="572487"/>
                        <a:pt x="116821" y="559811"/>
                        <a:pt x="114408" y="554182"/>
                      </a:cubicBezTo>
                      <a:cubicBezTo>
                        <a:pt x="108987" y="541532"/>
                        <a:pt x="107130" y="544895"/>
                        <a:pt x="97090" y="536864"/>
                      </a:cubicBezTo>
                      <a:cubicBezTo>
                        <a:pt x="90037" y="531222"/>
                        <a:pt x="88380" y="527264"/>
                        <a:pt x="83235" y="519546"/>
                      </a:cubicBezTo>
                      <a:cubicBezTo>
                        <a:pt x="82081" y="516082"/>
                        <a:pt x="77190" y="511737"/>
                        <a:pt x="79772" y="509155"/>
                      </a:cubicBezTo>
                      <a:cubicBezTo>
                        <a:pt x="84935" y="503992"/>
                        <a:pt x="100553" y="502228"/>
                        <a:pt x="100553" y="502228"/>
                      </a:cubicBezTo>
                      <a:cubicBezTo>
                        <a:pt x="98966" y="483176"/>
                        <a:pt x="104137" y="464248"/>
                        <a:pt x="90162" y="450273"/>
                      </a:cubicBezTo>
                      <a:cubicBezTo>
                        <a:pt x="87219" y="447330"/>
                        <a:pt x="83235" y="445655"/>
                        <a:pt x="79772" y="443346"/>
                      </a:cubicBezTo>
                      <a:cubicBezTo>
                        <a:pt x="80926" y="420255"/>
                        <a:pt x="76273" y="396120"/>
                        <a:pt x="83235" y="374073"/>
                      </a:cubicBezTo>
                      <a:cubicBezTo>
                        <a:pt x="85008" y="368459"/>
                        <a:pt x="94873" y="375988"/>
                        <a:pt x="100553" y="377537"/>
                      </a:cubicBezTo>
                      <a:cubicBezTo>
                        <a:pt x="107598" y="379458"/>
                        <a:pt x="121335" y="384464"/>
                        <a:pt x="121335" y="384464"/>
                      </a:cubicBezTo>
                      <a:lnTo>
                        <a:pt x="159435" y="381000"/>
                      </a:lnTo>
                      <a:cubicBezTo>
                        <a:pt x="163816" y="378809"/>
                        <a:pt x="152807" y="373745"/>
                        <a:pt x="149044" y="370609"/>
                      </a:cubicBezTo>
                      <a:cubicBezTo>
                        <a:pt x="138794" y="362067"/>
                        <a:pt x="138002" y="363519"/>
                        <a:pt x="124799" y="360218"/>
                      </a:cubicBezTo>
                      <a:cubicBezTo>
                        <a:pt x="107408" y="334132"/>
                        <a:pt x="130858" y="364258"/>
                        <a:pt x="104017" y="346364"/>
                      </a:cubicBezTo>
                      <a:cubicBezTo>
                        <a:pt x="100553" y="344055"/>
                        <a:pt x="99691" y="339224"/>
                        <a:pt x="97090" y="335973"/>
                      </a:cubicBezTo>
                      <a:cubicBezTo>
                        <a:pt x="95050" y="333423"/>
                        <a:pt x="92471" y="331355"/>
                        <a:pt x="90162" y="329046"/>
                      </a:cubicBezTo>
                      <a:cubicBezTo>
                        <a:pt x="91317" y="316346"/>
                        <a:pt x="91822" y="303570"/>
                        <a:pt x="93626" y="290946"/>
                      </a:cubicBezTo>
                      <a:cubicBezTo>
                        <a:pt x="94142" y="287332"/>
                        <a:pt x="94239" y="282836"/>
                        <a:pt x="97090" y="280555"/>
                      </a:cubicBezTo>
                      <a:cubicBezTo>
                        <a:pt x="100807" y="277581"/>
                        <a:pt x="106326" y="278246"/>
                        <a:pt x="110944" y="277091"/>
                      </a:cubicBezTo>
                      <a:cubicBezTo>
                        <a:pt x="109790" y="271318"/>
                        <a:pt x="108909" y="265484"/>
                        <a:pt x="107481" y="259773"/>
                      </a:cubicBezTo>
                      <a:cubicBezTo>
                        <a:pt x="106596" y="256231"/>
                        <a:pt x="104903" y="252924"/>
                        <a:pt x="104017" y="249382"/>
                      </a:cubicBezTo>
                      <a:cubicBezTo>
                        <a:pt x="102589" y="243671"/>
                        <a:pt x="102989" y="237423"/>
                        <a:pt x="100553" y="232064"/>
                      </a:cubicBezTo>
                      <a:cubicBezTo>
                        <a:pt x="97108" y="224485"/>
                        <a:pt x="89332" y="219180"/>
                        <a:pt x="86699" y="211282"/>
                      </a:cubicBezTo>
                      <a:cubicBezTo>
                        <a:pt x="81730" y="196375"/>
                        <a:pt x="84120" y="204433"/>
                        <a:pt x="79772" y="187037"/>
                      </a:cubicBezTo>
                      <a:cubicBezTo>
                        <a:pt x="80926" y="172028"/>
                        <a:pt x="71906" y="151922"/>
                        <a:pt x="83235" y="142009"/>
                      </a:cubicBezTo>
                      <a:cubicBezTo>
                        <a:pt x="96297" y="130579"/>
                        <a:pt x="118097" y="141562"/>
                        <a:pt x="135190" y="138546"/>
                      </a:cubicBezTo>
                      <a:cubicBezTo>
                        <a:pt x="138406" y="137978"/>
                        <a:pt x="139808" y="133927"/>
                        <a:pt x="142117" y="131618"/>
                      </a:cubicBezTo>
                      <a:cubicBezTo>
                        <a:pt x="143272" y="128155"/>
                        <a:pt x="145984" y="124856"/>
                        <a:pt x="145581" y="121228"/>
                      </a:cubicBezTo>
                      <a:cubicBezTo>
                        <a:pt x="144775" y="113971"/>
                        <a:pt x="140085" y="107606"/>
                        <a:pt x="138653" y="100446"/>
                      </a:cubicBezTo>
                      <a:cubicBezTo>
                        <a:pt x="134178" y="78065"/>
                        <a:pt x="137823" y="88393"/>
                        <a:pt x="128262" y="69273"/>
                      </a:cubicBezTo>
                      <a:cubicBezTo>
                        <a:pt x="125932" y="59951"/>
                        <a:pt x="124341" y="49327"/>
                        <a:pt x="117872" y="41564"/>
                      </a:cubicBezTo>
                      <a:cubicBezTo>
                        <a:pt x="110782" y="33057"/>
                        <a:pt x="105870" y="35563"/>
                        <a:pt x="97090" y="31173"/>
                      </a:cubicBezTo>
                      <a:cubicBezTo>
                        <a:pt x="95629" y="30443"/>
                        <a:pt x="91317" y="5196"/>
                        <a:pt x="90162"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51" name="Freeform 150">
                <a:extLst>
                  <a:ext uri="{FF2B5EF4-FFF2-40B4-BE49-F238E27FC236}">
                    <a16:creationId xmlns:a16="http://schemas.microsoft.com/office/drawing/2014/main" id="{118C4E63-7ABA-C37B-20A1-4D9794FDE816}"/>
                  </a:ext>
                </a:extLst>
              </p:cNvPr>
              <p:cNvSpPr/>
              <p:nvPr/>
            </p:nvSpPr>
            <p:spPr>
              <a:xfrm>
                <a:off x="7935191" y="3848100"/>
                <a:ext cx="253683" cy="692727"/>
              </a:xfrm>
              <a:custGeom>
                <a:avLst/>
                <a:gdLst>
                  <a:gd name="connsiteX0" fmla="*/ 152400 w 253683"/>
                  <a:gd name="connsiteY0" fmla="*/ 0 h 692727"/>
                  <a:gd name="connsiteX1" fmla="*/ 152400 w 253683"/>
                  <a:gd name="connsiteY1" fmla="*/ 0 h 692727"/>
                  <a:gd name="connsiteX2" fmla="*/ 142009 w 253683"/>
                  <a:gd name="connsiteY2" fmla="*/ 27709 h 692727"/>
                  <a:gd name="connsiteX3" fmla="*/ 138545 w 253683"/>
                  <a:gd name="connsiteY3" fmla="*/ 38100 h 692727"/>
                  <a:gd name="connsiteX4" fmla="*/ 124691 w 253683"/>
                  <a:gd name="connsiteY4" fmla="*/ 62345 h 692727"/>
                  <a:gd name="connsiteX5" fmla="*/ 117764 w 253683"/>
                  <a:gd name="connsiteY5" fmla="*/ 90055 h 692727"/>
                  <a:gd name="connsiteX6" fmla="*/ 114300 w 253683"/>
                  <a:gd name="connsiteY6" fmla="*/ 100445 h 692727"/>
                  <a:gd name="connsiteX7" fmla="*/ 110836 w 253683"/>
                  <a:gd name="connsiteY7" fmla="*/ 117764 h 692727"/>
                  <a:gd name="connsiteX8" fmla="*/ 100445 w 253683"/>
                  <a:gd name="connsiteY8" fmla="*/ 148936 h 692727"/>
                  <a:gd name="connsiteX9" fmla="*/ 90054 w 253683"/>
                  <a:gd name="connsiteY9" fmla="*/ 155864 h 692727"/>
                  <a:gd name="connsiteX10" fmla="*/ 103909 w 253683"/>
                  <a:gd name="connsiteY10" fmla="*/ 152400 h 692727"/>
                  <a:gd name="connsiteX11" fmla="*/ 128154 w 253683"/>
                  <a:gd name="connsiteY11" fmla="*/ 148936 h 692727"/>
                  <a:gd name="connsiteX12" fmla="*/ 142009 w 253683"/>
                  <a:gd name="connsiteY12" fmla="*/ 152400 h 692727"/>
                  <a:gd name="connsiteX13" fmla="*/ 128154 w 253683"/>
                  <a:gd name="connsiteY13" fmla="*/ 155864 h 692727"/>
                  <a:gd name="connsiteX14" fmla="*/ 107373 w 253683"/>
                  <a:gd name="connsiteY14" fmla="*/ 169718 h 692727"/>
                  <a:gd name="connsiteX15" fmla="*/ 62345 w 253683"/>
                  <a:gd name="connsiteY15" fmla="*/ 180109 h 692727"/>
                  <a:gd name="connsiteX16" fmla="*/ 65809 w 253683"/>
                  <a:gd name="connsiteY16" fmla="*/ 190500 h 692727"/>
                  <a:gd name="connsiteX17" fmla="*/ 107373 w 253683"/>
                  <a:gd name="connsiteY17" fmla="*/ 200891 h 692727"/>
                  <a:gd name="connsiteX18" fmla="*/ 110836 w 253683"/>
                  <a:gd name="connsiteY18" fmla="*/ 211282 h 692727"/>
                  <a:gd name="connsiteX19" fmla="*/ 96982 w 253683"/>
                  <a:gd name="connsiteY19" fmla="*/ 232064 h 692727"/>
                  <a:gd name="connsiteX20" fmla="*/ 86591 w 253683"/>
                  <a:gd name="connsiteY20" fmla="*/ 252845 h 692727"/>
                  <a:gd name="connsiteX21" fmla="*/ 76200 w 253683"/>
                  <a:gd name="connsiteY21" fmla="*/ 270164 h 692727"/>
                  <a:gd name="connsiteX22" fmla="*/ 62345 w 253683"/>
                  <a:gd name="connsiteY22" fmla="*/ 301336 h 692727"/>
                  <a:gd name="connsiteX23" fmla="*/ 69273 w 253683"/>
                  <a:gd name="connsiteY23" fmla="*/ 315191 h 692727"/>
                  <a:gd name="connsiteX24" fmla="*/ 90054 w 253683"/>
                  <a:gd name="connsiteY24" fmla="*/ 301336 h 692727"/>
                  <a:gd name="connsiteX25" fmla="*/ 117764 w 253683"/>
                  <a:gd name="connsiteY25" fmla="*/ 294409 h 692727"/>
                  <a:gd name="connsiteX26" fmla="*/ 128154 w 253683"/>
                  <a:gd name="connsiteY26" fmla="*/ 297873 h 692727"/>
                  <a:gd name="connsiteX27" fmla="*/ 114300 w 253683"/>
                  <a:gd name="connsiteY27" fmla="*/ 346364 h 692727"/>
                  <a:gd name="connsiteX28" fmla="*/ 103909 w 253683"/>
                  <a:gd name="connsiteY28" fmla="*/ 349827 h 692727"/>
                  <a:gd name="connsiteX29" fmla="*/ 96982 w 253683"/>
                  <a:gd name="connsiteY29" fmla="*/ 356755 h 692727"/>
                  <a:gd name="connsiteX30" fmla="*/ 83127 w 253683"/>
                  <a:gd name="connsiteY30" fmla="*/ 360218 h 692727"/>
                  <a:gd name="connsiteX31" fmla="*/ 72736 w 253683"/>
                  <a:gd name="connsiteY31" fmla="*/ 363682 h 692727"/>
                  <a:gd name="connsiteX32" fmla="*/ 117764 w 253683"/>
                  <a:gd name="connsiteY32" fmla="*/ 387927 h 692727"/>
                  <a:gd name="connsiteX33" fmla="*/ 110836 w 253683"/>
                  <a:gd name="connsiteY33" fmla="*/ 405245 h 692727"/>
                  <a:gd name="connsiteX34" fmla="*/ 103909 w 253683"/>
                  <a:gd name="connsiteY34" fmla="*/ 426027 h 692727"/>
                  <a:gd name="connsiteX35" fmla="*/ 96982 w 253683"/>
                  <a:gd name="connsiteY35" fmla="*/ 436418 h 692727"/>
                  <a:gd name="connsiteX36" fmla="*/ 93518 w 253683"/>
                  <a:gd name="connsiteY36" fmla="*/ 446809 h 692727"/>
                  <a:gd name="connsiteX37" fmla="*/ 79664 w 253683"/>
                  <a:gd name="connsiteY37" fmla="*/ 467591 h 692727"/>
                  <a:gd name="connsiteX38" fmla="*/ 100445 w 253683"/>
                  <a:gd name="connsiteY38" fmla="*/ 471055 h 692727"/>
                  <a:gd name="connsiteX39" fmla="*/ 93518 w 253683"/>
                  <a:gd name="connsiteY39" fmla="*/ 481445 h 692727"/>
                  <a:gd name="connsiteX40" fmla="*/ 76200 w 253683"/>
                  <a:gd name="connsiteY40" fmla="*/ 491836 h 692727"/>
                  <a:gd name="connsiteX41" fmla="*/ 62345 w 253683"/>
                  <a:gd name="connsiteY41" fmla="*/ 505691 h 692727"/>
                  <a:gd name="connsiteX42" fmla="*/ 45027 w 253683"/>
                  <a:gd name="connsiteY42" fmla="*/ 523009 h 692727"/>
                  <a:gd name="connsiteX43" fmla="*/ 24245 w 253683"/>
                  <a:gd name="connsiteY43" fmla="*/ 529936 h 692727"/>
                  <a:gd name="connsiteX44" fmla="*/ 17318 w 253683"/>
                  <a:gd name="connsiteY44" fmla="*/ 536864 h 692727"/>
                  <a:gd name="connsiteX45" fmla="*/ 6927 w 253683"/>
                  <a:gd name="connsiteY45" fmla="*/ 543791 h 692727"/>
                  <a:gd name="connsiteX46" fmla="*/ 0 w 253683"/>
                  <a:gd name="connsiteY46" fmla="*/ 554182 h 692727"/>
                  <a:gd name="connsiteX47" fmla="*/ 10391 w 253683"/>
                  <a:gd name="connsiteY47" fmla="*/ 561109 h 692727"/>
                  <a:gd name="connsiteX48" fmla="*/ 38100 w 253683"/>
                  <a:gd name="connsiteY48" fmla="*/ 547255 h 692727"/>
                  <a:gd name="connsiteX49" fmla="*/ 65809 w 253683"/>
                  <a:gd name="connsiteY49" fmla="*/ 540327 h 692727"/>
                  <a:gd name="connsiteX50" fmla="*/ 76200 w 253683"/>
                  <a:gd name="connsiteY50" fmla="*/ 543791 h 692727"/>
                  <a:gd name="connsiteX51" fmla="*/ 65809 w 253683"/>
                  <a:gd name="connsiteY51" fmla="*/ 574964 h 692727"/>
                  <a:gd name="connsiteX52" fmla="*/ 62345 w 253683"/>
                  <a:gd name="connsiteY52" fmla="*/ 585355 h 692727"/>
                  <a:gd name="connsiteX53" fmla="*/ 48491 w 253683"/>
                  <a:gd name="connsiteY53" fmla="*/ 602673 h 692727"/>
                  <a:gd name="connsiteX54" fmla="*/ 24245 w 253683"/>
                  <a:gd name="connsiteY54" fmla="*/ 633845 h 692727"/>
                  <a:gd name="connsiteX55" fmla="*/ 20782 w 253683"/>
                  <a:gd name="connsiteY55" fmla="*/ 644236 h 692727"/>
                  <a:gd name="connsiteX56" fmla="*/ 13854 w 253683"/>
                  <a:gd name="connsiteY56" fmla="*/ 651164 h 692727"/>
                  <a:gd name="connsiteX57" fmla="*/ 17318 w 253683"/>
                  <a:gd name="connsiteY57" fmla="*/ 661555 h 692727"/>
                  <a:gd name="connsiteX58" fmla="*/ 27709 w 253683"/>
                  <a:gd name="connsiteY58" fmla="*/ 658091 h 692727"/>
                  <a:gd name="connsiteX59" fmla="*/ 38100 w 253683"/>
                  <a:gd name="connsiteY59" fmla="*/ 640773 h 692727"/>
                  <a:gd name="connsiteX60" fmla="*/ 48491 w 253683"/>
                  <a:gd name="connsiteY60" fmla="*/ 619991 h 692727"/>
                  <a:gd name="connsiteX61" fmla="*/ 76200 w 253683"/>
                  <a:gd name="connsiteY61" fmla="*/ 609600 h 692727"/>
                  <a:gd name="connsiteX62" fmla="*/ 86591 w 253683"/>
                  <a:gd name="connsiteY62" fmla="*/ 606136 h 692727"/>
                  <a:gd name="connsiteX63" fmla="*/ 110836 w 253683"/>
                  <a:gd name="connsiteY63" fmla="*/ 616527 h 692727"/>
                  <a:gd name="connsiteX64" fmla="*/ 121227 w 253683"/>
                  <a:gd name="connsiteY64" fmla="*/ 619991 h 692727"/>
                  <a:gd name="connsiteX65" fmla="*/ 138545 w 253683"/>
                  <a:gd name="connsiteY65" fmla="*/ 630382 h 692727"/>
                  <a:gd name="connsiteX66" fmla="*/ 148936 w 253683"/>
                  <a:gd name="connsiteY66" fmla="*/ 637309 h 692727"/>
                  <a:gd name="connsiteX67" fmla="*/ 169718 w 253683"/>
                  <a:gd name="connsiteY67" fmla="*/ 647700 h 692727"/>
                  <a:gd name="connsiteX68" fmla="*/ 204354 w 253683"/>
                  <a:gd name="connsiteY68" fmla="*/ 671945 h 692727"/>
                  <a:gd name="connsiteX69" fmla="*/ 211282 w 253683"/>
                  <a:gd name="connsiteY69" fmla="*/ 678873 h 692727"/>
                  <a:gd name="connsiteX70" fmla="*/ 242454 w 253683"/>
                  <a:gd name="connsiteY70" fmla="*/ 692727 h 692727"/>
                  <a:gd name="connsiteX71" fmla="*/ 238991 w 253683"/>
                  <a:gd name="connsiteY71" fmla="*/ 678873 h 692727"/>
                  <a:gd name="connsiteX72" fmla="*/ 218209 w 253683"/>
                  <a:gd name="connsiteY72" fmla="*/ 668482 h 692727"/>
                  <a:gd name="connsiteX73" fmla="*/ 211282 w 253683"/>
                  <a:gd name="connsiteY73" fmla="*/ 658091 h 692727"/>
                  <a:gd name="connsiteX74" fmla="*/ 197427 w 253683"/>
                  <a:gd name="connsiteY74" fmla="*/ 644236 h 692727"/>
                  <a:gd name="connsiteX75" fmla="*/ 183573 w 253683"/>
                  <a:gd name="connsiteY75" fmla="*/ 623455 h 692727"/>
                  <a:gd name="connsiteX76" fmla="*/ 169718 w 253683"/>
                  <a:gd name="connsiteY76" fmla="*/ 595745 h 692727"/>
                  <a:gd name="connsiteX77" fmla="*/ 166254 w 253683"/>
                  <a:gd name="connsiteY77" fmla="*/ 585355 h 692727"/>
                  <a:gd name="connsiteX78" fmla="*/ 159327 w 253683"/>
                  <a:gd name="connsiteY78" fmla="*/ 574964 h 692727"/>
                  <a:gd name="connsiteX79" fmla="*/ 152400 w 253683"/>
                  <a:gd name="connsiteY79" fmla="*/ 561109 h 692727"/>
                  <a:gd name="connsiteX80" fmla="*/ 152400 w 253683"/>
                  <a:gd name="connsiteY80" fmla="*/ 529936 h 692727"/>
                  <a:gd name="connsiteX81" fmla="*/ 162791 w 253683"/>
                  <a:gd name="connsiteY81" fmla="*/ 536864 h 692727"/>
                  <a:gd name="connsiteX82" fmla="*/ 183573 w 253683"/>
                  <a:gd name="connsiteY82" fmla="*/ 543791 h 692727"/>
                  <a:gd name="connsiteX83" fmla="*/ 166254 w 253683"/>
                  <a:gd name="connsiteY83" fmla="*/ 512618 h 692727"/>
                  <a:gd name="connsiteX84" fmla="*/ 162791 w 253683"/>
                  <a:gd name="connsiteY84" fmla="*/ 502227 h 692727"/>
                  <a:gd name="connsiteX85" fmla="*/ 176645 w 253683"/>
                  <a:gd name="connsiteY85" fmla="*/ 474518 h 692727"/>
                  <a:gd name="connsiteX86" fmla="*/ 187036 w 253683"/>
                  <a:gd name="connsiteY86" fmla="*/ 481445 h 692727"/>
                  <a:gd name="connsiteX87" fmla="*/ 225136 w 253683"/>
                  <a:gd name="connsiteY87" fmla="*/ 491836 h 692727"/>
                  <a:gd name="connsiteX88" fmla="*/ 232064 w 253683"/>
                  <a:gd name="connsiteY88" fmla="*/ 481445 h 692727"/>
                  <a:gd name="connsiteX89" fmla="*/ 218209 w 253683"/>
                  <a:gd name="connsiteY89" fmla="*/ 474518 h 692727"/>
                  <a:gd name="connsiteX90" fmla="*/ 211282 w 253683"/>
                  <a:gd name="connsiteY90" fmla="*/ 464127 h 692727"/>
                  <a:gd name="connsiteX91" fmla="*/ 190500 w 253683"/>
                  <a:gd name="connsiteY91" fmla="*/ 439882 h 692727"/>
                  <a:gd name="connsiteX92" fmla="*/ 183573 w 253683"/>
                  <a:gd name="connsiteY92" fmla="*/ 429491 h 692727"/>
                  <a:gd name="connsiteX93" fmla="*/ 176645 w 253683"/>
                  <a:gd name="connsiteY93" fmla="*/ 408709 h 692727"/>
                  <a:gd name="connsiteX94" fmla="*/ 190500 w 253683"/>
                  <a:gd name="connsiteY94" fmla="*/ 387927 h 692727"/>
                  <a:gd name="connsiteX95" fmla="*/ 200891 w 253683"/>
                  <a:gd name="connsiteY95" fmla="*/ 384464 h 692727"/>
                  <a:gd name="connsiteX96" fmla="*/ 190500 w 253683"/>
                  <a:gd name="connsiteY96" fmla="*/ 363682 h 692727"/>
                  <a:gd name="connsiteX97" fmla="*/ 183573 w 253683"/>
                  <a:gd name="connsiteY97" fmla="*/ 342900 h 692727"/>
                  <a:gd name="connsiteX98" fmla="*/ 176645 w 253683"/>
                  <a:gd name="connsiteY98" fmla="*/ 322118 h 692727"/>
                  <a:gd name="connsiteX99" fmla="*/ 169718 w 253683"/>
                  <a:gd name="connsiteY99" fmla="*/ 294409 h 692727"/>
                  <a:gd name="connsiteX100" fmla="*/ 166254 w 253683"/>
                  <a:gd name="connsiteY100" fmla="*/ 284018 h 692727"/>
                  <a:gd name="connsiteX101" fmla="*/ 187036 w 253683"/>
                  <a:gd name="connsiteY101" fmla="*/ 297873 h 692727"/>
                  <a:gd name="connsiteX102" fmla="*/ 190500 w 253683"/>
                  <a:gd name="connsiteY102" fmla="*/ 308264 h 692727"/>
                  <a:gd name="connsiteX103" fmla="*/ 211282 w 253683"/>
                  <a:gd name="connsiteY103" fmla="*/ 322118 h 692727"/>
                  <a:gd name="connsiteX104" fmla="*/ 218209 w 253683"/>
                  <a:gd name="connsiteY104" fmla="*/ 332509 h 692727"/>
                  <a:gd name="connsiteX105" fmla="*/ 235527 w 253683"/>
                  <a:gd name="connsiteY105" fmla="*/ 335973 h 692727"/>
                  <a:gd name="connsiteX106" fmla="*/ 245918 w 253683"/>
                  <a:gd name="connsiteY106" fmla="*/ 339436 h 692727"/>
                  <a:gd name="connsiteX107" fmla="*/ 252845 w 253683"/>
                  <a:gd name="connsiteY107" fmla="*/ 346364 h 692727"/>
                  <a:gd name="connsiteX108" fmla="*/ 249382 w 253683"/>
                  <a:gd name="connsiteY108" fmla="*/ 335973 h 692727"/>
                  <a:gd name="connsiteX109" fmla="*/ 238991 w 253683"/>
                  <a:gd name="connsiteY109" fmla="*/ 325582 h 692727"/>
                  <a:gd name="connsiteX110" fmla="*/ 228600 w 253683"/>
                  <a:gd name="connsiteY110" fmla="*/ 322118 h 692727"/>
                  <a:gd name="connsiteX111" fmla="*/ 200891 w 253683"/>
                  <a:gd name="connsiteY111" fmla="*/ 301336 h 692727"/>
                  <a:gd name="connsiteX112" fmla="*/ 197427 w 253683"/>
                  <a:gd name="connsiteY112" fmla="*/ 290945 h 692727"/>
                  <a:gd name="connsiteX113" fmla="*/ 190500 w 253683"/>
                  <a:gd name="connsiteY113" fmla="*/ 280555 h 692727"/>
                  <a:gd name="connsiteX114" fmla="*/ 176645 w 253683"/>
                  <a:gd name="connsiteY114" fmla="*/ 256309 h 692727"/>
                  <a:gd name="connsiteX115" fmla="*/ 169718 w 253683"/>
                  <a:gd name="connsiteY115" fmla="*/ 218209 h 692727"/>
                  <a:gd name="connsiteX116" fmla="*/ 173182 w 253683"/>
                  <a:gd name="connsiteY116" fmla="*/ 183573 h 692727"/>
                  <a:gd name="connsiteX117" fmla="*/ 190500 w 253683"/>
                  <a:gd name="connsiteY117" fmla="*/ 187036 h 692727"/>
                  <a:gd name="connsiteX118" fmla="*/ 200891 w 253683"/>
                  <a:gd name="connsiteY118" fmla="*/ 190500 h 692727"/>
                  <a:gd name="connsiteX119" fmla="*/ 204354 w 253683"/>
                  <a:gd name="connsiteY119" fmla="*/ 176645 h 692727"/>
                  <a:gd name="connsiteX120" fmla="*/ 183573 w 253683"/>
                  <a:gd name="connsiteY120" fmla="*/ 148936 h 692727"/>
                  <a:gd name="connsiteX121" fmla="*/ 176645 w 253683"/>
                  <a:gd name="connsiteY121" fmla="*/ 131618 h 692727"/>
                  <a:gd name="connsiteX122" fmla="*/ 173182 w 253683"/>
                  <a:gd name="connsiteY122" fmla="*/ 117764 h 692727"/>
                  <a:gd name="connsiteX123" fmla="*/ 162791 w 253683"/>
                  <a:gd name="connsiteY123" fmla="*/ 86591 h 692727"/>
                  <a:gd name="connsiteX124" fmla="*/ 155864 w 253683"/>
                  <a:gd name="connsiteY124" fmla="*/ 76200 h 692727"/>
                  <a:gd name="connsiteX125" fmla="*/ 152400 w 253683"/>
                  <a:gd name="connsiteY125" fmla="*/ 65809 h 692727"/>
                  <a:gd name="connsiteX126" fmla="*/ 138545 w 253683"/>
                  <a:gd name="connsiteY126" fmla="*/ 45027 h 692727"/>
                  <a:gd name="connsiteX127" fmla="*/ 138545 w 253683"/>
                  <a:gd name="connsiteY127" fmla="*/ 13855 h 692727"/>
                  <a:gd name="connsiteX128" fmla="*/ 152400 w 253683"/>
                  <a:gd name="connsiteY128" fmla="*/ 0 h 69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53683" h="692727">
                    <a:moveTo>
                      <a:pt x="152400" y="0"/>
                    </a:moveTo>
                    <a:lnTo>
                      <a:pt x="152400" y="0"/>
                    </a:lnTo>
                    <a:cubicBezTo>
                      <a:pt x="148936" y="9236"/>
                      <a:pt x="145380" y="18439"/>
                      <a:pt x="142009" y="27709"/>
                    </a:cubicBezTo>
                    <a:cubicBezTo>
                      <a:pt x="140761" y="31140"/>
                      <a:pt x="140178" y="34834"/>
                      <a:pt x="138545" y="38100"/>
                    </a:cubicBezTo>
                    <a:cubicBezTo>
                      <a:pt x="121153" y="72884"/>
                      <a:pt x="142907" y="19841"/>
                      <a:pt x="124691" y="62345"/>
                    </a:cubicBezTo>
                    <a:cubicBezTo>
                      <a:pt x="119938" y="73435"/>
                      <a:pt x="121019" y="77035"/>
                      <a:pt x="117764" y="90055"/>
                    </a:cubicBezTo>
                    <a:cubicBezTo>
                      <a:pt x="116879" y="93597"/>
                      <a:pt x="115186" y="96903"/>
                      <a:pt x="114300" y="100445"/>
                    </a:cubicBezTo>
                    <a:cubicBezTo>
                      <a:pt x="112872" y="106157"/>
                      <a:pt x="112385" y="112084"/>
                      <a:pt x="110836" y="117764"/>
                    </a:cubicBezTo>
                    <a:cubicBezTo>
                      <a:pt x="110833" y="117777"/>
                      <a:pt x="102179" y="143735"/>
                      <a:pt x="100445" y="148936"/>
                    </a:cubicBezTo>
                    <a:cubicBezTo>
                      <a:pt x="99128" y="152885"/>
                      <a:pt x="87110" y="152920"/>
                      <a:pt x="90054" y="155864"/>
                    </a:cubicBezTo>
                    <a:cubicBezTo>
                      <a:pt x="93420" y="159230"/>
                      <a:pt x="99225" y="153252"/>
                      <a:pt x="103909" y="152400"/>
                    </a:cubicBezTo>
                    <a:cubicBezTo>
                      <a:pt x="111941" y="150939"/>
                      <a:pt x="120072" y="150091"/>
                      <a:pt x="128154" y="148936"/>
                    </a:cubicBezTo>
                    <a:cubicBezTo>
                      <a:pt x="132772" y="150091"/>
                      <a:pt x="142009" y="147640"/>
                      <a:pt x="142009" y="152400"/>
                    </a:cubicBezTo>
                    <a:cubicBezTo>
                      <a:pt x="142009" y="157160"/>
                      <a:pt x="132412" y="153735"/>
                      <a:pt x="128154" y="155864"/>
                    </a:cubicBezTo>
                    <a:cubicBezTo>
                      <a:pt x="120708" y="159587"/>
                      <a:pt x="115537" y="168085"/>
                      <a:pt x="107373" y="169718"/>
                    </a:cubicBezTo>
                    <a:cubicBezTo>
                      <a:pt x="69156" y="177361"/>
                      <a:pt x="83906" y="172921"/>
                      <a:pt x="62345" y="180109"/>
                    </a:cubicBezTo>
                    <a:cubicBezTo>
                      <a:pt x="63500" y="183573"/>
                      <a:pt x="62838" y="188378"/>
                      <a:pt x="65809" y="190500"/>
                    </a:cubicBezTo>
                    <a:cubicBezTo>
                      <a:pt x="74161" y="196465"/>
                      <a:pt x="97751" y="199287"/>
                      <a:pt x="107373" y="200891"/>
                    </a:cubicBezTo>
                    <a:cubicBezTo>
                      <a:pt x="108527" y="204355"/>
                      <a:pt x="110836" y="207631"/>
                      <a:pt x="110836" y="211282"/>
                    </a:cubicBezTo>
                    <a:cubicBezTo>
                      <a:pt x="110836" y="221308"/>
                      <a:pt x="103231" y="225815"/>
                      <a:pt x="96982" y="232064"/>
                    </a:cubicBezTo>
                    <a:cubicBezTo>
                      <a:pt x="88275" y="258183"/>
                      <a:pt x="100020" y="225988"/>
                      <a:pt x="86591" y="252845"/>
                    </a:cubicBezTo>
                    <a:cubicBezTo>
                      <a:pt x="77597" y="270832"/>
                      <a:pt x="89731" y="256631"/>
                      <a:pt x="76200" y="270164"/>
                    </a:cubicBezTo>
                    <a:cubicBezTo>
                      <a:pt x="67957" y="294894"/>
                      <a:pt x="73324" y="284870"/>
                      <a:pt x="62345" y="301336"/>
                    </a:cubicBezTo>
                    <a:cubicBezTo>
                      <a:pt x="61191" y="304800"/>
                      <a:pt x="51955" y="320964"/>
                      <a:pt x="69273" y="315191"/>
                    </a:cubicBezTo>
                    <a:cubicBezTo>
                      <a:pt x="77171" y="312558"/>
                      <a:pt x="82156" y="303968"/>
                      <a:pt x="90054" y="301336"/>
                    </a:cubicBezTo>
                    <a:cubicBezTo>
                      <a:pt x="106030" y="296012"/>
                      <a:pt x="96865" y="298589"/>
                      <a:pt x="117764" y="294409"/>
                    </a:cubicBezTo>
                    <a:cubicBezTo>
                      <a:pt x="121227" y="295564"/>
                      <a:pt x="127554" y="294272"/>
                      <a:pt x="128154" y="297873"/>
                    </a:cubicBezTo>
                    <a:cubicBezTo>
                      <a:pt x="131683" y="319050"/>
                      <a:pt x="130852" y="335330"/>
                      <a:pt x="114300" y="346364"/>
                    </a:cubicBezTo>
                    <a:cubicBezTo>
                      <a:pt x="111262" y="348389"/>
                      <a:pt x="107373" y="348673"/>
                      <a:pt x="103909" y="349827"/>
                    </a:cubicBezTo>
                    <a:cubicBezTo>
                      <a:pt x="101600" y="352136"/>
                      <a:pt x="99903" y="355295"/>
                      <a:pt x="96982" y="356755"/>
                    </a:cubicBezTo>
                    <a:cubicBezTo>
                      <a:pt x="92724" y="358884"/>
                      <a:pt x="87704" y="358910"/>
                      <a:pt x="83127" y="360218"/>
                    </a:cubicBezTo>
                    <a:cubicBezTo>
                      <a:pt x="79616" y="361221"/>
                      <a:pt x="76200" y="362527"/>
                      <a:pt x="72736" y="363682"/>
                    </a:cubicBezTo>
                    <a:cubicBezTo>
                      <a:pt x="80833" y="412260"/>
                      <a:pt x="64554" y="356002"/>
                      <a:pt x="117764" y="387927"/>
                    </a:cubicBezTo>
                    <a:cubicBezTo>
                      <a:pt x="123095" y="391126"/>
                      <a:pt x="112961" y="399402"/>
                      <a:pt x="110836" y="405245"/>
                    </a:cubicBezTo>
                    <a:cubicBezTo>
                      <a:pt x="108341" y="412107"/>
                      <a:pt x="107959" y="419951"/>
                      <a:pt x="103909" y="426027"/>
                    </a:cubicBezTo>
                    <a:cubicBezTo>
                      <a:pt x="101600" y="429491"/>
                      <a:pt x="98844" y="432695"/>
                      <a:pt x="96982" y="436418"/>
                    </a:cubicBezTo>
                    <a:cubicBezTo>
                      <a:pt x="95349" y="439684"/>
                      <a:pt x="95291" y="443617"/>
                      <a:pt x="93518" y="446809"/>
                    </a:cubicBezTo>
                    <a:cubicBezTo>
                      <a:pt x="89475" y="454087"/>
                      <a:pt x="79664" y="467591"/>
                      <a:pt x="79664" y="467591"/>
                    </a:cubicBezTo>
                    <a:cubicBezTo>
                      <a:pt x="86591" y="468746"/>
                      <a:pt x="95479" y="466089"/>
                      <a:pt x="100445" y="471055"/>
                    </a:cubicBezTo>
                    <a:cubicBezTo>
                      <a:pt x="103388" y="473998"/>
                      <a:pt x="96118" y="478195"/>
                      <a:pt x="93518" y="481445"/>
                    </a:cubicBezTo>
                    <a:cubicBezTo>
                      <a:pt x="86601" y="490091"/>
                      <a:pt x="86792" y="488306"/>
                      <a:pt x="76200" y="491836"/>
                    </a:cubicBezTo>
                    <a:cubicBezTo>
                      <a:pt x="71582" y="496454"/>
                      <a:pt x="65968" y="500257"/>
                      <a:pt x="62345" y="505691"/>
                    </a:cubicBezTo>
                    <a:cubicBezTo>
                      <a:pt x="56025" y="515171"/>
                      <a:pt x="55965" y="518148"/>
                      <a:pt x="45027" y="523009"/>
                    </a:cubicBezTo>
                    <a:cubicBezTo>
                      <a:pt x="38354" y="525975"/>
                      <a:pt x="24245" y="529936"/>
                      <a:pt x="24245" y="529936"/>
                    </a:cubicBezTo>
                    <a:cubicBezTo>
                      <a:pt x="21936" y="532245"/>
                      <a:pt x="19868" y="534824"/>
                      <a:pt x="17318" y="536864"/>
                    </a:cubicBezTo>
                    <a:cubicBezTo>
                      <a:pt x="14067" y="539465"/>
                      <a:pt x="9871" y="540847"/>
                      <a:pt x="6927" y="543791"/>
                    </a:cubicBezTo>
                    <a:cubicBezTo>
                      <a:pt x="3983" y="546735"/>
                      <a:pt x="2309" y="550718"/>
                      <a:pt x="0" y="554182"/>
                    </a:cubicBezTo>
                    <a:cubicBezTo>
                      <a:pt x="3464" y="556491"/>
                      <a:pt x="6260" y="560593"/>
                      <a:pt x="10391" y="561109"/>
                    </a:cubicBezTo>
                    <a:cubicBezTo>
                      <a:pt x="30794" y="563659"/>
                      <a:pt x="24975" y="556004"/>
                      <a:pt x="38100" y="547255"/>
                    </a:cubicBezTo>
                    <a:cubicBezTo>
                      <a:pt x="42665" y="544212"/>
                      <a:pt x="63309" y="540827"/>
                      <a:pt x="65809" y="540327"/>
                    </a:cubicBezTo>
                    <a:cubicBezTo>
                      <a:pt x="69273" y="541482"/>
                      <a:pt x="75197" y="540280"/>
                      <a:pt x="76200" y="543791"/>
                    </a:cubicBezTo>
                    <a:cubicBezTo>
                      <a:pt x="80876" y="560158"/>
                      <a:pt x="71401" y="563780"/>
                      <a:pt x="65809" y="574964"/>
                    </a:cubicBezTo>
                    <a:cubicBezTo>
                      <a:pt x="64176" y="578230"/>
                      <a:pt x="63978" y="582089"/>
                      <a:pt x="62345" y="585355"/>
                    </a:cubicBezTo>
                    <a:cubicBezTo>
                      <a:pt x="53872" y="602300"/>
                      <a:pt x="58153" y="589790"/>
                      <a:pt x="48491" y="602673"/>
                    </a:cubicBezTo>
                    <a:cubicBezTo>
                      <a:pt x="23640" y="635809"/>
                      <a:pt x="45394" y="612698"/>
                      <a:pt x="24245" y="633845"/>
                    </a:cubicBezTo>
                    <a:cubicBezTo>
                      <a:pt x="23091" y="637309"/>
                      <a:pt x="22660" y="641105"/>
                      <a:pt x="20782" y="644236"/>
                    </a:cubicBezTo>
                    <a:cubicBezTo>
                      <a:pt x="19102" y="647037"/>
                      <a:pt x="14495" y="647962"/>
                      <a:pt x="13854" y="651164"/>
                    </a:cubicBezTo>
                    <a:cubicBezTo>
                      <a:pt x="13138" y="654744"/>
                      <a:pt x="16163" y="658091"/>
                      <a:pt x="17318" y="661555"/>
                    </a:cubicBezTo>
                    <a:cubicBezTo>
                      <a:pt x="20782" y="660400"/>
                      <a:pt x="25127" y="660673"/>
                      <a:pt x="27709" y="658091"/>
                    </a:cubicBezTo>
                    <a:cubicBezTo>
                      <a:pt x="32469" y="653331"/>
                      <a:pt x="35089" y="646794"/>
                      <a:pt x="38100" y="640773"/>
                    </a:cubicBezTo>
                    <a:cubicBezTo>
                      <a:pt x="43734" y="629506"/>
                      <a:pt x="38566" y="629916"/>
                      <a:pt x="48491" y="619991"/>
                    </a:cubicBezTo>
                    <a:cubicBezTo>
                      <a:pt x="57993" y="610489"/>
                      <a:pt x="62985" y="612904"/>
                      <a:pt x="76200" y="609600"/>
                    </a:cubicBezTo>
                    <a:cubicBezTo>
                      <a:pt x="79742" y="608714"/>
                      <a:pt x="83127" y="607291"/>
                      <a:pt x="86591" y="606136"/>
                    </a:cubicBezTo>
                    <a:cubicBezTo>
                      <a:pt x="115424" y="613345"/>
                      <a:pt x="86917" y="604567"/>
                      <a:pt x="110836" y="616527"/>
                    </a:cubicBezTo>
                    <a:cubicBezTo>
                      <a:pt x="114102" y="618160"/>
                      <a:pt x="117961" y="618358"/>
                      <a:pt x="121227" y="619991"/>
                    </a:cubicBezTo>
                    <a:cubicBezTo>
                      <a:pt x="127248" y="623002"/>
                      <a:pt x="132836" y="626814"/>
                      <a:pt x="138545" y="630382"/>
                    </a:cubicBezTo>
                    <a:cubicBezTo>
                      <a:pt x="142075" y="632588"/>
                      <a:pt x="145213" y="635447"/>
                      <a:pt x="148936" y="637309"/>
                    </a:cubicBezTo>
                    <a:cubicBezTo>
                      <a:pt x="171810" y="648746"/>
                      <a:pt x="146559" y="631158"/>
                      <a:pt x="169718" y="647700"/>
                    </a:cubicBezTo>
                    <a:cubicBezTo>
                      <a:pt x="205630" y="673350"/>
                      <a:pt x="156566" y="640086"/>
                      <a:pt x="204354" y="671945"/>
                    </a:cubicBezTo>
                    <a:cubicBezTo>
                      <a:pt x="207071" y="673757"/>
                      <a:pt x="208361" y="677412"/>
                      <a:pt x="211282" y="678873"/>
                    </a:cubicBezTo>
                    <a:cubicBezTo>
                      <a:pt x="260741" y="703603"/>
                      <a:pt x="211892" y="672351"/>
                      <a:pt x="242454" y="692727"/>
                    </a:cubicBezTo>
                    <a:cubicBezTo>
                      <a:pt x="241300" y="688109"/>
                      <a:pt x="241631" y="682834"/>
                      <a:pt x="238991" y="678873"/>
                    </a:cubicBezTo>
                    <a:cubicBezTo>
                      <a:pt x="235153" y="673116"/>
                      <a:pt x="224138" y="670458"/>
                      <a:pt x="218209" y="668482"/>
                    </a:cubicBezTo>
                    <a:cubicBezTo>
                      <a:pt x="215900" y="665018"/>
                      <a:pt x="213991" y="661252"/>
                      <a:pt x="211282" y="658091"/>
                    </a:cubicBezTo>
                    <a:cubicBezTo>
                      <a:pt x="207032" y="653132"/>
                      <a:pt x="201050" y="649670"/>
                      <a:pt x="197427" y="644236"/>
                    </a:cubicBezTo>
                    <a:lnTo>
                      <a:pt x="183573" y="623455"/>
                    </a:lnTo>
                    <a:cubicBezTo>
                      <a:pt x="176650" y="588841"/>
                      <a:pt x="186351" y="620692"/>
                      <a:pt x="169718" y="595745"/>
                    </a:cubicBezTo>
                    <a:cubicBezTo>
                      <a:pt x="167693" y="592707"/>
                      <a:pt x="167887" y="588620"/>
                      <a:pt x="166254" y="585355"/>
                    </a:cubicBezTo>
                    <a:cubicBezTo>
                      <a:pt x="164392" y="581632"/>
                      <a:pt x="161392" y="578578"/>
                      <a:pt x="159327" y="574964"/>
                    </a:cubicBezTo>
                    <a:cubicBezTo>
                      <a:pt x="156765" y="570481"/>
                      <a:pt x="154709" y="565727"/>
                      <a:pt x="152400" y="561109"/>
                    </a:cubicBezTo>
                    <a:cubicBezTo>
                      <a:pt x="151852" y="558370"/>
                      <a:pt x="144395" y="533938"/>
                      <a:pt x="152400" y="529936"/>
                    </a:cubicBezTo>
                    <a:cubicBezTo>
                      <a:pt x="156123" y="528074"/>
                      <a:pt x="158987" y="535173"/>
                      <a:pt x="162791" y="536864"/>
                    </a:cubicBezTo>
                    <a:cubicBezTo>
                      <a:pt x="169464" y="539830"/>
                      <a:pt x="183573" y="543791"/>
                      <a:pt x="183573" y="543791"/>
                    </a:cubicBezTo>
                    <a:cubicBezTo>
                      <a:pt x="175096" y="518362"/>
                      <a:pt x="181808" y="528172"/>
                      <a:pt x="166254" y="512618"/>
                    </a:cubicBezTo>
                    <a:cubicBezTo>
                      <a:pt x="165100" y="509154"/>
                      <a:pt x="161830" y="505749"/>
                      <a:pt x="162791" y="502227"/>
                    </a:cubicBezTo>
                    <a:cubicBezTo>
                      <a:pt x="165508" y="492264"/>
                      <a:pt x="168805" y="481238"/>
                      <a:pt x="176645" y="474518"/>
                    </a:cubicBezTo>
                    <a:cubicBezTo>
                      <a:pt x="179806" y="471809"/>
                      <a:pt x="183232" y="479754"/>
                      <a:pt x="187036" y="481445"/>
                    </a:cubicBezTo>
                    <a:cubicBezTo>
                      <a:pt x="201422" y="487839"/>
                      <a:pt x="210316" y="488873"/>
                      <a:pt x="225136" y="491836"/>
                    </a:cubicBezTo>
                    <a:cubicBezTo>
                      <a:pt x="227445" y="488372"/>
                      <a:pt x="233610" y="485310"/>
                      <a:pt x="232064" y="481445"/>
                    </a:cubicBezTo>
                    <a:cubicBezTo>
                      <a:pt x="230146" y="476651"/>
                      <a:pt x="222176" y="477823"/>
                      <a:pt x="218209" y="474518"/>
                    </a:cubicBezTo>
                    <a:cubicBezTo>
                      <a:pt x="215011" y="471853"/>
                      <a:pt x="213702" y="467514"/>
                      <a:pt x="211282" y="464127"/>
                    </a:cubicBezTo>
                    <a:cubicBezTo>
                      <a:pt x="185339" y="427807"/>
                      <a:pt x="215676" y="470094"/>
                      <a:pt x="190500" y="439882"/>
                    </a:cubicBezTo>
                    <a:cubicBezTo>
                      <a:pt x="187835" y="436684"/>
                      <a:pt x="185264" y="433295"/>
                      <a:pt x="183573" y="429491"/>
                    </a:cubicBezTo>
                    <a:cubicBezTo>
                      <a:pt x="180607" y="422818"/>
                      <a:pt x="176645" y="408709"/>
                      <a:pt x="176645" y="408709"/>
                    </a:cubicBezTo>
                    <a:cubicBezTo>
                      <a:pt x="182556" y="367335"/>
                      <a:pt x="171500" y="387927"/>
                      <a:pt x="190500" y="387927"/>
                    </a:cubicBezTo>
                    <a:cubicBezTo>
                      <a:pt x="194151" y="387927"/>
                      <a:pt x="197427" y="385618"/>
                      <a:pt x="200891" y="384464"/>
                    </a:cubicBezTo>
                    <a:cubicBezTo>
                      <a:pt x="188254" y="346557"/>
                      <a:pt x="208410" y="403980"/>
                      <a:pt x="190500" y="363682"/>
                    </a:cubicBezTo>
                    <a:cubicBezTo>
                      <a:pt x="187534" y="357009"/>
                      <a:pt x="185882" y="349827"/>
                      <a:pt x="183573" y="342900"/>
                    </a:cubicBezTo>
                    <a:lnTo>
                      <a:pt x="176645" y="322118"/>
                    </a:lnTo>
                    <a:cubicBezTo>
                      <a:pt x="168729" y="298370"/>
                      <a:pt x="178076" y="327838"/>
                      <a:pt x="169718" y="294409"/>
                    </a:cubicBezTo>
                    <a:cubicBezTo>
                      <a:pt x="168832" y="290867"/>
                      <a:pt x="162674" y="283302"/>
                      <a:pt x="166254" y="284018"/>
                    </a:cubicBezTo>
                    <a:cubicBezTo>
                      <a:pt x="174418" y="285651"/>
                      <a:pt x="187036" y="297873"/>
                      <a:pt x="187036" y="297873"/>
                    </a:cubicBezTo>
                    <a:cubicBezTo>
                      <a:pt x="188191" y="301337"/>
                      <a:pt x="187918" y="305682"/>
                      <a:pt x="190500" y="308264"/>
                    </a:cubicBezTo>
                    <a:cubicBezTo>
                      <a:pt x="196387" y="314151"/>
                      <a:pt x="211282" y="322118"/>
                      <a:pt x="211282" y="322118"/>
                    </a:cubicBezTo>
                    <a:cubicBezTo>
                      <a:pt x="213591" y="325582"/>
                      <a:pt x="214595" y="330444"/>
                      <a:pt x="218209" y="332509"/>
                    </a:cubicBezTo>
                    <a:cubicBezTo>
                      <a:pt x="223320" y="335430"/>
                      <a:pt x="229816" y="334545"/>
                      <a:pt x="235527" y="335973"/>
                    </a:cubicBezTo>
                    <a:cubicBezTo>
                      <a:pt x="239069" y="336858"/>
                      <a:pt x="242454" y="338282"/>
                      <a:pt x="245918" y="339436"/>
                    </a:cubicBezTo>
                    <a:cubicBezTo>
                      <a:pt x="248227" y="341745"/>
                      <a:pt x="250535" y="348673"/>
                      <a:pt x="252845" y="346364"/>
                    </a:cubicBezTo>
                    <a:cubicBezTo>
                      <a:pt x="255427" y="343783"/>
                      <a:pt x="251407" y="339011"/>
                      <a:pt x="249382" y="335973"/>
                    </a:cubicBezTo>
                    <a:cubicBezTo>
                      <a:pt x="246665" y="331897"/>
                      <a:pt x="243067" y="328299"/>
                      <a:pt x="238991" y="325582"/>
                    </a:cubicBezTo>
                    <a:cubicBezTo>
                      <a:pt x="235953" y="323557"/>
                      <a:pt x="231792" y="323891"/>
                      <a:pt x="228600" y="322118"/>
                    </a:cubicBezTo>
                    <a:cubicBezTo>
                      <a:pt x="210972" y="312325"/>
                      <a:pt x="211401" y="311848"/>
                      <a:pt x="200891" y="301336"/>
                    </a:cubicBezTo>
                    <a:cubicBezTo>
                      <a:pt x="199736" y="297872"/>
                      <a:pt x="199060" y="294211"/>
                      <a:pt x="197427" y="290945"/>
                    </a:cubicBezTo>
                    <a:cubicBezTo>
                      <a:pt x="195565" y="287222"/>
                      <a:pt x="192140" y="284381"/>
                      <a:pt x="190500" y="280555"/>
                    </a:cubicBezTo>
                    <a:cubicBezTo>
                      <a:pt x="180033" y="256133"/>
                      <a:pt x="196385" y="276049"/>
                      <a:pt x="176645" y="256309"/>
                    </a:cubicBezTo>
                    <a:cubicBezTo>
                      <a:pt x="171775" y="241697"/>
                      <a:pt x="169718" y="237788"/>
                      <a:pt x="169718" y="218209"/>
                    </a:cubicBezTo>
                    <a:cubicBezTo>
                      <a:pt x="169718" y="206606"/>
                      <a:pt x="172027" y="195118"/>
                      <a:pt x="173182" y="183573"/>
                    </a:cubicBezTo>
                    <a:cubicBezTo>
                      <a:pt x="178955" y="184727"/>
                      <a:pt x="184789" y="185608"/>
                      <a:pt x="190500" y="187036"/>
                    </a:cubicBezTo>
                    <a:cubicBezTo>
                      <a:pt x="194042" y="187921"/>
                      <a:pt x="197970" y="192691"/>
                      <a:pt x="200891" y="190500"/>
                    </a:cubicBezTo>
                    <a:cubicBezTo>
                      <a:pt x="204699" y="187644"/>
                      <a:pt x="203200" y="181263"/>
                      <a:pt x="204354" y="176645"/>
                    </a:cubicBezTo>
                    <a:cubicBezTo>
                      <a:pt x="188689" y="153147"/>
                      <a:pt x="196386" y="161751"/>
                      <a:pt x="183573" y="148936"/>
                    </a:cubicBezTo>
                    <a:cubicBezTo>
                      <a:pt x="181264" y="143163"/>
                      <a:pt x="178611" y="137516"/>
                      <a:pt x="176645" y="131618"/>
                    </a:cubicBezTo>
                    <a:cubicBezTo>
                      <a:pt x="175140" y="127102"/>
                      <a:pt x="174550" y="122323"/>
                      <a:pt x="173182" y="117764"/>
                    </a:cubicBezTo>
                    <a:cubicBezTo>
                      <a:pt x="170035" y="107273"/>
                      <a:pt x="166254" y="96982"/>
                      <a:pt x="162791" y="86591"/>
                    </a:cubicBezTo>
                    <a:cubicBezTo>
                      <a:pt x="161475" y="82642"/>
                      <a:pt x="157726" y="79923"/>
                      <a:pt x="155864" y="76200"/>
                    </a:cubicBezTo>
                    <a:cubicBezTo>
                      <a:pt x="154231" y="72934"/>
                      <a:pt x="154173" y="69001"/>
                      <a:pt x="152400" y="65809"/>
                    </a:cubicBezTo>
                    <a:cubicBezTo>
                      <a:pt x="148357" y="58531"/>
                      <a:pt x="138545" y="45027"/>
                      <a:pt x="138545" y="45027"/>
                    </a:cubicBezTo>
                    <a:cubicBezTo>
                      <a:pt x="133918" y="31144"/>
                      <a:pt x="132450" y="32140"/>
                      <a:pt x="138545" y="13855"/>
                    </a:cubicBezTo>
                    <a:cubicBezTo>
                      <a:pt x="138910" y="12760"/>
                      <a:pt x="150091" y="2309"/>
                      <a:pt x="152400"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6" name="Freeform 215">
                <a:extLst>
                  <a:ext uri="{FF2B5EF4-FFF2-40B4-BE49-F238E27FC236}">
                    <a16:creationId xmlns:a16="http://schemas.microsoft.com/office/drawing/2014/main" id="{0935107F-6665-2374-B5F5-CDD1AA2A8EC4}"/>
                  </a:ext>
                </a:extLst>
              </p:cNvPr>
              <p:cNvSpPr/>
              <p:nvPr/>
            </p:nvSpPr>
            <p:spPr>
              <a:xfrm flipH="1">
                <a:off x="8275108" y="4470396"/>
                <a:ext cx="53757" cy="1537697"/>
              </a:xfrm>
              <a:custGeom>
                <a:avLst/>
                <a:gdLst>
                  <a:gd name="connsiteX0" fmla="*/ 80846 w 105936"/>
                  <a:gd name="connsiteY0" fmla="*/ 0 h 1455234"/>
                  <a:gd name="connsiteX1" fmla="*/ 78058 w 105936"/>
                  <a:gd name="connsiteY1" fmla="*/ 214661 h 1455234"/>
                  <a:gd name="connsiteX2" fmla="*/ 72482 w 105936"/>
                  <a:gd name="connsiteY2" fmla="*/ 239751 h 1455234"/>
                  <a:gd name="connsiteX3" fmla="*/ 41817 w 105936"/>
                  <a:gd name="connsiteY3" fmla="*/ 716465 h 1455234"/>
                  <a:gd name="connsiteX4" fmla="*/ 0 w 105936"/>
                  <a:gd name="connsiteY4" fmla="*/ 1455234 h 1455234"/>
                  <a:gd name="connsiteX5" fmla="*/ 75270 w 105936"/>
                  <a:gd name="connsiteY5" fmla="*/ 1452446 h 1455234"/>
                  <a:gd name="connsiteX6" fmla="*/ 105936 w 105936"/>
                  <a:gd name="connsiteY6" fmla="*/ 248114 h 1455234"/>
                  <a:gd name="connsiteX7" fmla="*/ 80846 w 105936"/>
                  <a:gd name="connsiteY7" fmla="*/ 0 h 145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6" h="1455234">
                    <a:moveTo>
                      <a:pt x="80846" y="0"/>
                    </a:moveTo>
                    <a:cubicBezTo>
                      <a:pt x="79917" y="71554"/>
                      <a:pt x="78987" y="143107"/>
                      <a:pt x="78058" y="214661"/>
                    </a:cubicBezTo>
                    <a:lnTo>
                      <a:pt x="72482" y="239751"/>
                    </a:lnTo>
                    <a:lnTo>
                      <a:pt x="41817" y="716465"/>
                    </a:lnTo>
                    <a:lnTo>
                      <a:pt x="0" y="1455234"/>
                    </a:lnTo>
                    <a:lnTo>
                      <a:pt x="75270" y="1452446"/>
                    </a:lnTo>
                    <a:lnTo>
                      <a:pt x="105936" y="248114"/>
                    </a:lnTo>
                    <a:lnTo>
                      <a:pt x="80846" y="0"/>
                    </a:lnTo>
                    <a:close/>
                  </a:path>
                </a:pathLst>
              </a:cu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2" name="Freeform 151">
                <a:extLst>
                  <a:ext uri="{FF2B5EF4-FFF2-40B4-BE49-F238E27FC236}">
                    <a16:creationId xmlns:a16="http://schemas.microsoft.com/office/drawing/2014/main" id="{E6BF3C76-A487-F8F5-6D0A-C0FA258B2E58}"/>
                  </a:ext>
                </a:extLst>
              </p:cNvPr>
              <p:cNvSpPr/>
              <p:nvPr/>
            </p:nvSpPr>
            <p:spPr>
              <a:xfrm>
                <a:off x="8177645" y="3969327"/>
                <a:ext cx="222015" cy="526473"/>
              </a:xfrm>
              <a:custGeom>
                <a:avLst/>
                <a:gdLst>
                  <a:gd name="connsiteX0" fmla="*/ 131619 w 222015"/>
                  <a:gd name="connsiteY0" fmla="*/ 0 h 526473"/>
                  <a:gd name="connsiteX1" fmla="*/ 131619 w 222015"/>
                  <a:gd name="connsiteY1" fmla="*/ 0 h 526473"/>
                  <a:gd name="connsiteX2" fmla="*/ 107373 w 222015"/>
                  <a:gd name="connsiteY2" fmla="*/ 55418 h 526473"/>
                  <a:gd name="connsiteX3" fmla="*/ 90055 w 222015"/>
                  <a:gd name="connsiteY3" fmla="*/ 69273 h 526473"/>
                  <a:gd name="connsiteX4" fmla="*/ 79664 w 222015"/>
                  <a:gd name="connsiteY4" fmla="*/ 90055 h 526473"/>
                  <a:gd name="connsiteX5" fmla="*/ 69273 w 222015"/>
                  <a:gd name="connsiteY5" fmla="*/ 93518 h 526473"/>
                  <a:gd name="connsiteX6" fmla="*/ 62346 w 222015"/>
                  <a:gd name="connsiteY6" fmla="*/ 100446 h 526473"/>
                  <a:gd name="connsiteX7" fmla="*/ 51955 w 222015"/>
                  <a:gd name="connsiteY7" fmla="*/ 107373 h 526473"/>
                  <a:gd name="connsiteX8" fmla="*/ 48491 w 222015"/>
                  <a:gd name="connsiteY8" fmla="*/ 117764 h 526473"/>
                  <a:gd name="connsiteX9" fmla="*/ 41564 w 222015"/>
                  <a:gd name="connsiteY9" fmla="*/ 128155 h 526473"/>
                  <a:gd name="connsiteX10" fmla="*/ 38100 w 222015"/>
                  <a:gd name="connsiteY10" fmla="*/ 138546 h 526473"/>
                  <a:gd name="connsiteX11" fmla="*/ 27710 w 222015"/>
                  <a:gd name="connsiteY11" fmla="*/ 145473 h 526473"/>
                  <a:gd name="connsiteX12" fmla="*/ 13855 w 222015"/>
                  <a:gd name="connsiteY12" fmla="*/ 159328 h 526473"/>
                  <a:gd name="connsiteX13" fmla="*/ 24246 w 222015"/>
                  <a:gd name="connsiteY13" fmla="*/ 166255 h 526473"/>
                  <a:gd name="connsiteX14" fmla="*/ 45028 w 222015"/>
                  <a:gd name="connsiteY14" fmla="*/ 152400 h 526473"/>
                  <a:gd name="connsiteX15" fmla="*/ 65810 w 222015"/>
                  <a:gd name="connsiteY15" fmla="*/ 138546 h 526473"/>
                  <a:gd name="connsiteX16" fmla="*/ 79664 w 222015"/>
                  <a:gd name="connsiteY16" fmla="*/ 135082 h 526473"/>
                  <a:gd name="connsiteX17" fmla="*/ 100446 w 222015"/>
                  <a:gd name="connsiteY17" fmla="*/ 128155 h 526473"/>
                  <a:gd name="connsiteX18" fmla="*/ 100446 w 222015"/>
                  <a:gd name="connsiteY18" fmla="*/ 166255 h 526473"/>
                  <a:gd name="connsiteX19" fmla="*/ 86591 w 222015"/>
                  <a:gd name="connsiteY19" fmla="*/ 197428 h 526473"/>
                  <a:gd name="connsiteX20" fmla="*/ 72737 w 222015"/>
                  <a:gd name="connsiteY20" fmla="*/ 200891 h 526473"/>
                  <a:gd name="connsiteX21" fmla="*/ 62346 w 222015"/>
                  <a:gd name="connsiteY21" fmla="*/ 207818 h 526473"/>
                  <a:gd name="connsiteX22" fmla="*/ 55419 w 222015"/>
                  <a:gd name="connsiteY22" fmla="*/ 214746 h 526473"/>
                  <a:gd name="connsiteX23" fmla="*/ 31173 w 222015"/>
                  <a:gd name="connsiteY23" fmla="*/ 221673 h 526473"/>
                  <a:gd name="connsiteX24" fmla="*/ 17319 w 222015"/>
                  <a:gd name="connsiteY24" fmla="*/ 238991 h 526473"/>
                  <a:gd name="connsiteX25" fmla="*/ 0 w 222015"/>
                  <a:gd name="connsiteY25" fmla="*/ 256309 h 526473"/>
                  <a:gd name="connsiteX26" fmla="*/ 6928 w 222015"/>
                  <a:gd name="connsiteY26" fmla="*/ 263237 h 526473"/>
                  <a:gd name="connsiteX27" fmla="*/ 45028 w 222015"/>
                  <a:gd name="connsiteY27" fmla="*/ 259773 h 526473"/>
                  <a:gd name="connsiteX28" fmla="*/ 58882 w 222015"/>
                  <a:gd name="connsiteY28" fmla="*/ 252846 h 526473"/>
                  <a:gd name="connsiteX29" fmla="*/ 83128 w 222015"/>
                  <a:gd name="connsiteY29" fmla="*/ 242455 h 526473"/>
                  <a:gd name="connsiteX30" fmla="*/ 93519 w 222015"/>
                  <a:gd name="connsiteY30" fmla="*/ 301337 h 526473"/>
                  <a:gd name="connsiteX31" fmla="*/ 90055 w 222015"/>
                  <a:gd name="connsiteY31" fmla="*/ 325582 h 526473"/>
                  <a:gd name="connsiteX32" fmla="*/ 79664 w 222015"/>
                  <a:gd name="connsiteY32" fmla="*/ 339437 h 526473"/>
                  <a:gd name="connsiteX33" fmla="*/ 72737 w 222015"/>
                  <a:gd name="connsiteY33" fmla="*/ 349828 h 526473"/>
                  <a:gd name="connsiteX34" fmla="*/ 62346 w 222015"/>
                  <a:gd name="connsiteY34" fmla="*/ 367146 h 526473"/>
                  <a:gd name="connsiteX35" fmla="*/ 65810 w 222015"/>
                  <a:gd name="connsiteY35" fmla="*/ 377537 h 526473"/>
                  <a:gd name="connsiteX36" fmla="*/ 76200 w 222015"/>
                  <a:gd name="connsiteY36" fmla="*/ 391391 h 526473"/>
                  <a:gd name="connsiteX37" fmla="*/ 62346 w 222015"/>
                  <a:gd name="connsiteY37" fmla="*/ 408709 h 526473"/>
                  <a:gd name="connsiteX38" fmla="*/ 58882 w 222015"/>
                  <a:gd name="connsiteY38" fmla="*/ 422564 h 526473"/>
                  <a:gd name="connsiteX39" fmla="*/ 62346 w 222015"/>
                  <a:gd name="connsiteY39" fmla="*/ 432955 h 526473"/>
                  <a:gd name="connsiteX40" fmla="*/ 76200 w 222015"/>
                  <a:gd name="connsiteY40" fmla="*/ 436418 h 526473"/>
                  <a:gd name="connsiteX41" fmla="*/ 86591 w 222015"/>
                  <a:gd name="connsiteY41" fmla="*/ 439882 h 526473"/>
                  <a:gd name="connsiteX42" fmla="*/ 93519 w 222015"/>
                  <a:gd name="connsiteY42" fmla="*/ 450273 h 526473"/>
                  <a:gd name="connsiteX43" fmla="*/ 83128 w 222015"/>
                  <a:gd name="connsiteY43" fmla="*/ 488373 h 526473"/>
                  <a:gd name="connsiteX44" fmla="*/ 79664 w 222015"/>
                  <a:gd name="connsiteY44" fmla="*/ 498764 h 526473"/>
                  <a:gd name="connsiteX45" fmla="*/ 69273 w 222015"/>
                  <a:gd name="connsiteY45" fmla="*/ 502228 h 526473"/>
                  <a:gd name="connsiteX46" fmla="*/ 72737 w 222015"/>
                  <a:gd name="connsiteY46" fmla="*/ 516082 h 526473"/>
                  <a:gd name="connsiteX47" fmla="*/ 76200 w 222015"/>
                  <a:gd name="connsiteY47" fmla="*/ 526473 h 526473"/>
                  <a:gd name="connsiteX48" fmla="*/ 90055 w 222015"/>
                  <a:gd name="connsiteY48" fmla="*/ 519546 h 526473"/>
                  <a:gd name="connsiteX49" fmla="*/ 124691 w 222015"/>
                  <a:gd name="connsiteY49" fmla="*/ 509155 h 526473"/>
                  <a:gd name="connsiteX50" fmla="*/ 152400 w 222015"/>
                  <a:gd name="connsiteY50" fmla="*/ 512618 h 526473"/>
                  <a:gd name="connsiteX51" fmla="*/ 162791 w 222015"/>
                  <a:gd name="connsiteY51" fmla="*/ 516082 h 526473"/>
                  <a:gd name="connsiteX52" fmla="*/ 152400 w 222015"/>
                  <a:gd name="connsiteY52" fmla="*/ 495300 h 526473"/>
                  <a:gd name="connsiteX53" fmla="*/ 148937 w 222015"/>
                  <a:gd name="connsiteY53" fmla="*/ 481446 h 526473"/>
                  <a:gd name="connsiteX54" fmla="*/ 138546 w 222015"/>
                  <a:gd name="connsiteY54" fmla="*/ 477982 h 526473"/>
                  <a:gd name="connsiteX55" fmla="*/ 131619 w 222015"/>
                  <a:gd name="connsiteY55" fmla="*/ 457200 h 526473"/>
                  <a:gd name="connsiteX56" fmla="*/ 135082 w 222015"/>
                  <a:gd name="connsiteY56" fmla="*/ 436418 h 526473"/>
                  <a:gd name="connsiteX57" fmla="*/ 148937 w 222015"/>
                  <a:gd name="connsiteY57" fmla="*/ 439882 h 526473"/>
                  <a:gd name="connsiteX58" fmla="*/ 166255 w 222015"/>
                  <a:gd name="connsiteY58" fmla="*/ 436418 h 526473"/>
                  <a:gd name="connsiteX59" fmla="*/ 148937 w 222015"/>
                  <a:gd name="connsiteY59" fmla="*/ 412173 h 526473"/>
                  <a:gd name="connsiteX60" fmla="*/ 142010 w 222015"/>
                  <a:gd name="connsiteY60" fmla="*/ 384464 h 526473"/>
                  <a:gd name="connsiteX61" fmla="*/ 135082 w 222015"/>
                  <a:gd name="connsiteY61" fmla="*/ 360218 h 526473"/>
                  <a:gd name="connsiteX62" fmla="*/ 131619 w 222015"/>
                  <a:gd name="connsiteY62" fmla="*/ 284018 h 526473"/>
                  <a:gd name="connsiteX63" fmla="*/ 124691 w 222015"/>
                  <a:gd name="connsiteY63" fmla="*/ 228600 h 526473"/>
                  <a:gd name="connsiteX64" fmla="*/ 128155 w 222015"/>
                  <a:gd name="connsiteY64" fmla="*/ 200891 h 526473"/>
                  <a:gd name="connsiteX65" fmla="*/ 145473 w 222015"/>
                  <a:gd name="connsiteY65" fmla="*/ 207818 h 526473"/>
                  <a:gd name="connsiteX66" fmla="*/ 166255 w 222015"/>
                  <a:gd name="connsiteY66" fmla="*/ 214746 h 526473"/>
                  <a:gd name="connsiteX67" fmla="*/ 176646 w 222015"/>
                  <a:gd name="connsiteY67" fmla="*/ 218209 h 526473"/>
                  <a:gd name="connsiteX68" fmla="*/ 180110 w 222015"/>
                  <a:gd name="connsiteY68" fmla="*/ 228600 h 526473"/>
                  <a:gd name="connsiteX69" fmla="*/ 190500 w 222015"/>
                  <a:gd name="connsiteY69" fmla="*/ 232064 h 526473"/>
                  <a:gd name="connsiteX70" fmla="*/ 197428 w 222015"/>
                  <a:gd name="connsiteY70" fmla="*/ 238991 h 526473"/>
                  <a:gd name="connsiteX71" fmla="*/ 211282 w 222015"/>
                  <a:gd name="connsiteY71" fmla="*/ 249382 h 526473"/>
                  <a:gd name="connsiteX72" fmla="*/ 200891 w 222015"/>
                  <a:gd name="connsiteY72" fmla="*/ 242455 h 526473"/>
                  <a:gd name="connsiteX73" fmla="*/ 190500 w 222015"/>
                  <a:gd name="connsiteY73" fmla="*/ 238991 h 526473"/>
                  <a:gd name="connsiteX74" fmla="*/ 183573 w 222015"/>
                  <a:gd name="connsiteY74" fmla="*/ 228600 h 526473"/>
                  <a:gd name="connsiteX75" fmla="*/ 173182 w 222015"/>
                  <a:gd name="connsiteY75" fmla="*/ 207818 h 526473"/>
                  <a:gd name="connsiteX76" fmla="*/ 162791 w 222015"/>
                  <a:gd name="connsiteY76" fmla="*/ 190500 h 526473"/>
                  <a:gd name="connsiteX77" fmla="*/ 166255 w 222015"/>
                  <a:gd name="connsiteY77" fmla="*/ 162791 h 526473"/>
                  <a:gd name="connsiteX78" fmla="*/ 190500 w 222015"/>
                  <a:gd name="connsiteY78" fmla="*/ 169718 h 526473"/>
                  <a:gd name="connsiteX79" fmla="*/ 211282 w 222015"/>
                  <a:gd name="connsiteY79" fmla="*/ 166255 h 526473"/>
                  <a:gd name="connsiteX80" fmla="*/ 187037 w 222015"/>
                  <a:gd name="connsiteY80" fmla="*/ 142009 h 526473"/>
                  <a:gd name="connsiteX81" fmla="*/ 169719 w 222015"/>
                  <a:gd name="connsiteY81" fmla="*/ 121228 h 526473"/>
                  <a:gd name="connsiteX82" fmla="*/ 166255 w 222015"/>
                  <a:gd name="connsiteY82" fmla="*/ 107373 h 526473"/>
                  <a:gd name="connsiteX83" fmla="*/ 207819 w 222015"/>
                  <a:gd name="connsiteY83" fmla="*/ 114300 h 526473"/>
                  <a:gd name="connsiteX84" fmla="*/ 221673 w 222015"/>
                  <a:gd name="connsiteY84" fmla="*/ 110837 h 526473"/>
                  <a:gd name="connsiteX85" fmla="*/ 214746 w 222015"/>
                  <a:gd name="connsiteY85" fmla="*/ 103909 h 526473"/>
                  <a:gd name="connsiteX86" fmla="*/ 193964 w 222015"/>
                  <a:gd name="connsiteY86" fmla="*/ 96982 h 526473"/>
                  <a:gd name="connsiteX87" fmla="*/ 173182 w 222015"/>
                  <a:gd name="connsiteY87" fmla="*/ 79664 h 526473"/>
                  <a:gd name="connsiteX88" fmla="*/ 159328 w 222015"/>
                  <a:gd name="connsiteY88" fmla="*/ 58882 h 526473"/>
                  <a:gd name="connsiteX89" fmla="*/ 155864 w 222015"/>
                  <a:gd name="connsiteY89" fmla="*/ 45028 h 526473"/>
                  <a:gd name="connsiteX90" fmla="*/ 148937 w 222015"/>
                  <a:gd name="connsiteY90" fmla="*/ 34637 h 526473"/>
                  <a:gd name="connsiteX91" fmla="*/ 131619 w 222015"/>
                  <a:gd name="connsiteY91" fmla="*/ 0 h 52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22015" h="526473">
                    <a:moveTo>
                      <a:pt x="131619" y="0"/>
                    </a:moveTo>
                    <a:lnTo>
                      <a:pt x="131619" y="0"/>
                    </a:lnTo>
                    <a:cubicBezTo>
                      <a:pt x="128070" y="9463"/>
                      <a:pt x="114681" y="48109"/>
                      <a:pt x="107373" y="55418"/>
                    </a:cubicBezTo>
                    <a:cubicBezTo>
                      <a:pt x="97503" y="65290"/>
                      <a:pt x="103163" y="60535"/>
                      <a:pt x="90055" y="69273"/>
                    </a:cubicBezTo>
                    <a:cubicBezTo>
                      <a:pt x="87773" y="76117"/>
                      <a:pt x="85767" y="85173"/>
                      <a:pt x="79664" y="90055"/>
                    </a:cubicBezTo>
                    <a:cubicBezTo>
                      <a:pt x="76813" y="92336"/>
                      <a:pt x="72737" y="92364"/>
                      <a:pt x="69273" y="93518"/>
                    </a:cubicBezTo>
                    <a:cubicBezTo>
                      <a:pt x="66964" y="95827"/>
                      <a:pt x="64896" y="98406"/>
                      <a:pt x="62346" y="100446"/>
                    </a:cubicBezTo>
                    <a:cubicBezTo>
                      <a:pt x="59095" y="103047"/>
                      <a:pt x="54556" y="104122"/>
                      <a:pt x="51955" y="107373"/>
                    </a:cubicBezTo>
                    <a:cubicBezTo>
                      <a:pt x="49674" y="110224"/>
                      <a:pt x="50124" y="114498"/>
                      <a:pt x="48491" y="117764"/>
                    </a:cubicBezTo>
                    <a:cubicBezTo>
                      <a:pt x="46629" y="121487"/>
                      <a:pt x="43426" y="124432"/>
                      <a:pt x="41564" y="128155"/>
                    </a:cubicBezTo>
                    <a:cubicBezTo>
                      <a:pt x="39931" y="131421"/>
                      <a:pt x="40381" y="135695"/>
                      <a:pt x="38100" y="138546"/>
                    </a:cubicBezTo>
                    <a:cubicBezTo>
                      <a:pt x="35500" y="141796"/>
                      <a:pt x="30870" y="142764"/>
                      <a:pt x="27710" y="145473"/>
                    </a:cubicBezTo>
                    <a:cubicBezTo>
                      <a:pt x="22751" y="149724"/>
                      <a:pt x="13855" y="159328"/>
                      <a:pt x="13855" y="159328"/>
                    </a:cubicBezTo>
                    <a:cubicBezTo>
                      <a:pt x="17319" y="161637"/>
                      <a:pt x="20182" y="167158"/>
                      <a:pt x="24246" y="166255"/>
                    </a:cubicBezTo>
                    <a:cubicBezTo>
                      <a:pt x="32373" y="164449"/>
                      <a:pt x="38101" y="157018"/>
                      <a:pt x="45028" y="152400"/>
                    </a:cubicBezTo>
                    <a:lnTo>
                      <a:pt x="65810" y="138546"/>
                    </a:lnTo>
                    <a:cubicBezTo>
                      <a:pt x="69771" y="135906"/>
                      <a:pt x="75105" y="136450"/>
                      <a:pt x="79664" y="135082"/>
                    </a:cubicBezTo>
                    <a:cubicBezTo>
                      <a:pt x="86658" y="132984"/>
                      <a:pt x="100446" y="128155"/>
                      <a:pt x="100446" y="128155"/>
                    </a:cubicBezTo>
                    <a:cubicBezTo>
                      <a:pt x="105775" y="149470"/>
                      <a:pt x="104780" y="138085"/>
                      <a:pt x="100446" y="166255"/>
                    </a:cubicBezTo>
                    <a:cubicBezTo>
                      <a:pt x="98129" y="181317"/>
                      <a:pt x="100587" y="189431"/>
                      <a:pt x="86591" y="197428"/>
                    </a:cubicBezTo>
                    <a:cubicBezTo>
                      <a:pt x="82458" y="199790"/>
                      <a:pt x="77355" y="199737"/>
                      <a:pt x="72737" y="200891"/>
                    </a:cubicBezTo>
                    <a:cubicBezTo>
                      <a:pt x="69273" y="203200"/>
                      <a:pt x="65597" y="205217"/>
                      <a:pt x="62346" y="207818"/>
                    </a:cubicBezTo>
                    <a:cubicBezTo>
                      <a:pt x="59796" y="209858"/>
                      <a:pt x="58219" y="213066"/>
                      <a:pt x="55419" y="214746"/>
                    </a:cubicBezTo>
                    <a:cubicBezTo>
                      <a:pt x="51873" y="216874"/>
                      <a:pt x="33756" y="221027"/>
                      <a:pt x="31173" y="221673"/>
                    </a:cubicBezTo>
                    <a:cubicBezTo>
                      <a:pt x="25240" y="239477"/>
                      <a:pt x="32064" y="226090"/>
                      <a:pt x="17319" y="238991"/>
                    </a:cubicBezTo>
                    <a:cubicBezTo>
                      <a:pt x="11175" y="244367"/>
                      <a:pt x="0" y="256309"/>
                      <a:pt x="0" y="256309"/>
                    </a:cubicBezTo>
                    <a:cubicBezTo>
                      <a:pt x="2309" y="258618"/>
                      <a:pt x="3672" y="262986"/>
                      <a:pt x="6928" y="263237"/>
                    </a:cubicBezTo>
                    <a:cubicBezTo>
                      <a:pt x="19643" y="264215"/>
                      <a:pt x="32523" y="262274"/>
                      <a:pt x="45028" y="259773"/>
                    </a:cubicBezTo>
                    <a:cubicBezTo>
                      <a:pt x="50091" y="258760"/>
                      <a:pt x="54136" y="254880"/>
                      <a:pt x="58882" y="252846"/>
                    </a:cubicBezTo>
                    <a:cubicBezTo>
                      <a:pt x="94567" y="237552"/>
                      <a:pt x="37164" y="265435"/>
                      <a:pt x="83128" y="242455"/>
                    </a:cubicBezTo>
                    <a:cubicBezTo>
                      <a:pt x="98078" y="264880"/>
                      <a:pt x="93519" y="254335"/>
                      <a:pt x="93519" y="301337"/>
                    </a:cubicBezTo>
                    <a:cubicBezTo>
                      <a:pt x="93519" y="309501"/>
                      <a:pt x="92845" y="317910"/>
                      <a:pt x="90055" y="325582"/>
                    </a:cubicBezTo>
                    <a:cubicBezTo>
                      <a:pt x="88082" y="331007"/>
                      <a:pt x="83019" y="334739"/>
                      <a:pt x="79664" y="339437"/>
                    </a:cubicBezTo>
                    <a:cubicBezTo>
                      <a:pt x="77245" y="342824"/>
                      <a:pt x="74599" y="346105"/>
                      <a:pt x="72737" y="349828"/>
                    </a:cubicBezTo>
                    <a:cubicBezTo>
                      <a:pt x="63744" y="367812"/>
                      <a:pt x="75876" y="353614"/>
                      <a:pt x="62346" y="367146"/>
                    </a:cubicBezTo>
                    <a:cubicBezTo>
                      <a:pt x="63501" y="370610"/>
                      <a:pt x="63005" y="375200"/>
                      <a:pt x="65810" y="377537"/>
                    </a:cubicBezTo>
                    <a:cubicBezTo>
                      <a:pt x="81350" y="390487"/>
                      <a:pt x="90051" y="377542"/>
                      <a:pt x="76200" y="391391"/>
                    </a:cubicBezTo>
                    <a:cubicBezTo>
                      <a:pt x="64880" y="425357"/>
                      <a:pt x="83232" y="377380"/>
                      <a:pt x="62346" y="408709"/>
                    </a:cubicBezTo>
                    <a:cubicBezTo>
                      <a:pt x="59705" y="412670"/>
                      <a:pt x="60037" y="417946"/>
                      <a:pt x="58882" y="422564"/>
                    </a:cubicBezTo>
                    <a:cubicBezTo>
                      <a:pt x="60037" y="426028"/>
                      <a:pt x="59495" y="430674"/>
                      <a:pt x="62346" y="432955"/>
                    </a:cubicBezTo>
                    <a:cubicBezTo>
                      <a:pt x="66063" y="435929"/>
                      <a:pt x="71623" y="435110"/>
                      <a:pt x="76200" y="436418"/>
                    </a:cubicBezTo>
                    <a:cubicBezTo>
                      <a:pt x="79711" y="437421"/>
                      <a:pt x="83127" y="438727"/>
                      <a:pt x="86591" y="439882"/>
                    </a:cubicBezTo>
                    <a:cubicBezTo>
                      <a:pt x="88900" y="443346"/>
                      <a:pt x="93142" y="446127"/>
                      <a:pt x="93519" y="450273"/>
                    </a:cubicBezTo>
                    <a:cubicBezTo>
                      <a:pt x="96396" y="481914"/>
                      <a:pt x="92152" y="470326"/>
                      <a:pt x="83128" y="488373"/>
                    </a:cubicBezTo>
                    <a:cubicBezTo>
                      <a:pt x="81495" y="491639"/>
                      <a:pt x="82246" y="496182"/>
                      <a:pt x="79664" y="498764"/>
                    </a:cubicBezTo>
                    <a:cubicBezTo>
                      <a:pt x="77082" y="501346"/>
                      <a:pt x="72737" y="501073"/>
                      <a:pt x="69273" y="502228"/>
                    </a:cubicBezTo>
                    <a:cubicBezTo>
                      <a:pt x="55961" y="522195"/>
                      <a:pt x="62221" y="505566"/>
                      <a:pt x="72737" y="516082"/>
                    </a:cubicBezTo>
                    <a:cubicBezTo>
                      <a:pt x="75319" y="518664"/>
                      <a:pt x="75046" y="523009"/>
                      <a:pt x="76200" y="526473"/>
                    </a:cubicBezTo>
                    <a:cubicBezTo>
                      <a:pt x="76200" y="526473"/>
                      <a:pt x="85261" y="521464"/>
                      <a:pt x="90055" y="519546"/>
                    </a:cubicBezTo>
                    <a:cubicBezTo>
                      <a:pt x="104117" y="513921"/>
                      <a:pt x="111077" y="512558"/>
                      <a:pt x="124691" y="509155"/>
                    </a:cubicBezTo>
                    <a:cubicBezTo>
                      <a:pt x="133927" y="510309"/>
                      <a:pt x="143242" y="510953"/>
                      <a:pt x="152400" y="512618"/>
                    </a:cubicBezTo>
                    <a:cubicBezTo>
                      <a:pt x="155992" y="513271"/>
                      <a:pt x="160765" y="519120"/>
                      <a:pt x="162791" y="516082"/>
                    </a:cubicBezTo>
                    <a:cubicBezTo>
                      <a:pt x="167899" y="508422"/>
                      <a:pt x="156270" y="499170"/>
                      <a:pt x="152400" y="495300"/>
                    </a:cubicBezTo>
                    <a:cubicBezTo>
                      <a:pt x="151246" y="490682"/>
                      <a:pt x="151911" y="485163"/>
                      <a:pt x="148937" y="481446"/>
                    </a:cubicBezTo>
                    <a:cubicBezTo>
                      <a:pt x="146656" y="478595"/>
                      <a:pt x="140668" y="480953"/>
                      <a:pt x="138546" y="477982"/>
                    </a:cubicBezTo>
                    <a:cubicBezTo>
                      <a:pt x="134302" y="472040"/>
                      <a:pt x="131619" y="457200"/>
                      <a:pt x="131619" y="457200"/>
                    </a:cubicBezTo>
                    <a:cubicBezTo>
                      <a:pt x="132773" y="450273"/>
                      <a:pt x="130116" y="441384"/>
                      <a:pt x="135082" y="436418"/>
                    </a:cubicBezTo>
                    <a:cubicBezTo>
                      <a:pt x="138448" y="433052"/>
                      <a:pt x="144177" y="439882"/>
                      <a:pt x="148937" y="439882"/>
                    </a:cubicBezTo>
                    <a:cubicBezTo>
                      <a:pt x="154824" y="439882"/>
                      <a:pt x="160482" y="437573"/>
                      <a:pt x="166255" y="436418"/>
                    </a:cubicBezTo>
                    <a:cubicBezTo>
                      <a:pt x="154106" y="387830"/>
                      <a:pt x="175433" y="460751"/>
                      <a:pt x="148937" y="412173"/>
                    </a:cubicBezTo>
                    <a:cubicBezTo>
                      <a:pt x="144378" y="403815"/>
                      <a:pt x="145021" y="393496"/>
                      <a:pt x="142010" y="384464"/>
                    </a:cubicBezTo>
                    <a:cubicBezTo>
                      <a:pt x="137040" y="369557"/>
                      <a:pt x="139432" y="377615"/>
                      <a:pt x="135082" y="360218"/>
                    </a:cubicBezTo>
                    <a:cubicBezTo>
                      <a:pt x="133928" y="334818"/>
                      <a:pt x="133205" y="309395"/>
                      <a:pt x="131619" y="284018"/>
                    </a:cubicBezTo>
                    <a:cubicBezTo>
                      <a:pt x="129954" y="257381"/>
                      <a:pt x="128551" y="251756"/>
                      <a:pt x="124691" y="228600"/>
                    </a:cubicBezTo>
                    <a:cubicBezTo>
                      <a:pt x="125846" y="219364"/>
                      <a:pt x="121573" y="207473"/>
                      <a:pt x="128155" y="200891"/>
                    </a:cubicBezTo>
                    <a:cubicBezTo>
                      <a:pt x="132551" y="196495"/>
                      <a:pt x="139630" y="205693"/>
                      <a:pt x="145473" y="207818"/>
                    </a:cubicBezTo>
                    <a:cubicBezTo>
                      <a:pt x="152335" y="210314"/>
                      <a:pt x="159328" y="212437"/>
                      <a:pt x="166255" y="214746"/>
                    </a:cubicBezTo>
                    <a:lnTo>
                      <a:pt x="176646" y="218209"/>
                    </a:lnTo>
                    <a:cubicBezTo>
                      <a:pt x="177801" y="221673"/>
                      <a:pt x="177528" y="226018"/>
                      <a:pt x="180110" y="228600"/>
                    </a:cubicBezTo>
                    <a:cubicBezTo>
                      <a:pt x="182691" y="231182"/>
                      <a:pt x="187370" y="230186"/>
                      <a:pt x="190500" y="232064"/>
                    </a:cubicBezTo>
                    <a:cubicBezTo>
                      <a:pt x="193300" y="233744"/>
                      <a:pt x="195119" y="236682"/>
                      <a:pt x="197428" y="238991"/>
                    </a:cubicBezTo>
                    <a:cubicBezTo>
                      <a:pt x="205671" y="263722"/>
                      <a:pt x="200305" y="265849"/>
                      <a:pt x="211282" y="249382"/>
                    </a:cubicBezTo>
                    <a:cubicBezTo>
                      <a:pt x="207818" y="247073"/>
                      <a:pt x="204614" y="244317"/>
                      <a:pt x="200891" y="242455"/>
                    </a:cubicBezTo>
                    <a:cubicBezTo>
                      <a:pt x="197625" y="240822"/>
                      <a:pt x="193351" y="241272"/>
                      <a:pt x="190500" y="238991"/>
                    </a:cubicBezTo>
                    <a:cubicBezTo>
                      <a:pt x="187249" y="236390"/>
                      <a:pt x="185882" y="232064"/>
                      <a:pt x="183573" y="228600"/>
                    </a:cubicBezTo>
                    <a:cubicBezTo>
                      <a:pt x="174870" y="202486"/>
                      <a:pt x="186609" y="234672"/>
                      <a:pt x="173182" y="207818"/>
                    </a:cubicBezTo>
                    <a:cubicBezTo>
                      <a:pt x="164188" y="189832"/>
                      <a:pt x="176324" y="204033"/>
                      <a:pt x="162791" y="190500"/>
                    </a:cubicBezTo>
                    <a:cubicBezTo>
                      <a:pt x="154548" y="165769"/>
                      <a:pt x="149788" y="173768"/>
                      <a:pt x="166255" y="162791"/>
                    </a:cubicBezTo>
                    <a:cubicBezTo>
                      <a:pt x="171157" y="164425"/>
                      <a:pt x="186148" y="169718"/>
                      <a:pt x="190500" y="169718"/>
                    </a:cubicBezTo>
                    <a:cubicBezTo>
                      <a:pt x="197523" y="169718"/>
                      <a:pt x="204355" y="167409"/>
                      <a:pt x="211282" y="166255"/>
                    </a:cubicBezTo>
                    <a:cubicBezTo>
                      <a:pt x="203446" y="142743"/>
                      <a:pt x="214825" y="169797"/>
                      <a:pt x="187037" y="142009"/>
                    </a:cubicBezTo>
                    <a:cubicBezTo>
                      <a:pt x="173703" y="128675"/>
                      <a:pt x="179363" y="135694"/>
                      <a:pt x="169719" y="121228"/>
                    </a:cubicBezTo>
                    <a:cubicBezTo>
                      <a:pt x="168564" y="116610"/>
                      <a:pt x="161997" y="109502"/>
                      <a:pt x="166255" y="107373"/>
                    </a:cubicBezTo>
                    <a:cubicBezTo>
                      <a:pt x="168707" y="106147"/>
                      <a:pt x="202413" y="113219"/>
                      <a:pt x="207819" y="114300"/>
                    </a:cubicBezTo>
                    <a:cubicBezTo>
                      <a:pt x="212437" y="113146"/>
                      <a:pt x="219033" y="114798"/>
                      <a:pt x="221673" y="110837"/>
                    </a:cubicBezTo>
                    <a:cubicBezTo>
                      <a:pt x="223484" y="108120"/>
                      <a:pt x="217667" y="105369"/>
                      <a:pt x="214746" y="103909"/>
                    </a:cubicBezTo>
                    <a:cubicBezTo>
                      <a:pt x="208215" y="100643"/>
                      <a:pt x="200891" y="99291"/>
                      <a:pt x="193964" y="96982"/>
                    </a:cubicBezTo>
                    <a:cubicBezTo>
                      <a:pt x="186730" y="94571"/>
                      <a:pt x="178006" y="84488"/>
                      <a:pt x="173182" y="79664"/>
                    </a:cubicBezTo>
                    <a:cubicBezTo>
                      <a:pt x="162373" y="47230"/>
                      <a:pt x="180079" y="95195"/>
                      <a:pt x="159328" y="58882"/>
                    </a:cubicBezTo>
                    <a:cubicBezTo>
                      <a:pt x="156966" y="54749"/>
                      <a:pt x="157739" y="49403"/>
                      <a:pt x="155864" y="45028"/>
                    </a:cubicBezTo>
                    <a:cubicBezTo>
                      <a:pt x="154224" y="41202"/>
                      <a:pt x="151246" y="38101"/>
                      <a:pt x="148937" y="34637"/>
                    </a:cubicBezTo>
                    <a:cubicBezTo>
                      <a:pt x="144847" y="18277"/>
                      <a:pt x="134505" y="5773"/>
                      <a:pt x="131619"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95" name="Group 194">
                <a:extLst>
                  <a:ext uri="{FF2B5EF4-FFF2-40B4-BE49-F238E27FC236}">
                    <a16:creationId xmlns:a16="http://schemas.microsoft.com/office/drawing/2014/main" id="{032E86E5-9C6C-87C4-2706-AA12CA4B9350}"/>
                  </a:ext>
                </a:extLst>
              </p:cNvPr>
              <p:cNvGrpSpPr/>
              <p:nvPr/>
            </p:nvGrpSpPr>
            <p:grpSpPr>
              <a:xfrm>
                <a:off x="7101737" y="4606636"/>
                <a:ext cx="214143" cy="1407498"/>
                <a:chOff x="7101737" y="4606636"/>
                <a:chExt cx="214143" cy="1407498"/>
              </a:xfrm>
            </p:grpSpPr>
            <p:sp>
              <p:nvSpPr>
                <p:cNvPr id="24" name="Freeform 23">
                  <a:extLst>
                    <a:ext uri="{FF2B5EF4-FFF2-40B4-BE49-F238E27FC236}">
                      <a16:creationId xmlns:a16="http://schemas.microsoft.com/office/drawing/2014/main" id="{0CBBEA62-9603-1040-41D1-541E9A6CC62A}"/>
                    </a:ext>
                  </a:extLst>
                </p:cNvPr>
                <p:cNvSpPr/>
                <p:nvPr/>
              </p:nvSpPr>
              <p:spPr>
                <a:xfrm>
                  <a:off x="7111608" y="4664495"/>
                  <a:ext cx="175692" cy="1349639"/>
                </a:xfrm>
                <a:custGeom>
                  <a:avLst/>
                  <a:gdLst>
                    <a:gd name="connsiteX0" fmla="*/ 0 w 175692"/>
                    <a:gd name="connsiteY0" fmla="*/ 1345646 h 1349639"/>
                    <a:gd name="connsiteX1" fmla="*/ 67881 w 175692"/>
                    <a:gd name="connsiteY1" fmla="*/ 1349639 h 1349639"/>
                    <a:gd name="connsiteX2" fmla="*/ 103818 w 175692"/>
                    <a:gd name="connsiteY2" fmla="*/ 383330 h 1349639"/>
                    <a:gd name="connsiteX3" fmla="*/ 147741 w 175692"/>
                    <a:gd name="connsiteY3" fmla="*/ 383330 h 1349639"/>
                    <a:gd name="connsiteX4" fmla="*/ 171699 w 175692"/>
                    <a:gd name="connsiteY4" fmla="*/ 399302 h 1349639"/>
                    <a:gd name="connsiteX5" fmla="*/ 175692 w 175692"/>
                    <a:gd name="connsiteY5" fmla="*/ 351385 h 1349639"/>
                    <a:gd name="connsiteX6" fmla="*/ 115797 w 175692"/>
                    <a:gd name="connsiteY6" fmla="*/ 371350 h 1349639"/>
                    <a:gd name="connsiteX7" fmla="*/ 115797 w 175692"/>
                    <a:gd name="connsiteY7" fmla="*/ 179686 h 1349639"/>
                    <a:gd name="connsiteX8" fmla="*/ 167706 w 175692"/>
                    <a:gd name="connsiteY8" fmla="*/ 199651 h 1349639"/>
                    <a:gd name="connsiteX9" fmla="*/ 119790 w 175692"/>
                    <a:gd name="connsiteY9" fmla="*/ 167707 h 1349639"/>
                    <a:gd name="connsiteX10" fmla="*/ 123783 w 175692"/>
                    <a:gd name="connsiteY10" fmla="*/ 0 h 1349639"/>
                    <a:gd name="connsiteX11" fmla="*/ 115797 w 175692"/>
                    <a:gd name="connsiteY11" fmla="*/ 43923 h 1349639"/>
                    <a:gd name="connsiteX12" fmla="*/ 111804 w 175692"/>
                    <a:gd name="connsiteY12" fmla="*/ 55902 h 1349639"/>
                    <a:gd name="connsiteX13" fmla="*/ 95832 w 175692"/>
                    <a:gd name="connsiteY13" fmla="*/ 411281 h 1349639"/>
                    <a:gd name="connsiteX14" fmla="*/ 55902 w 175692"/>
                    <a:gd name="connsiteY14" fmla="*/ 722736 h 1349639"/>
                    <a:gd name="connsiteX15" fmla="*/ 51909 w 175692"/>
                    <a:gd name="connsiteY15" fmla="*/ 902421 h 1349639"/>
                    <a:gd name="connsiteX16" fmla="*/ 0 w 175692"/>
                    <a:gd name="connsiteY16" fmla="*/ 1345646 h 1349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692" h="1349639">
                      <a:moveTo>
                        <a:pt x="0" y="1345646"/>
                      </a:moveTo>
                      <a:lnTo>
                        <a:pt x="67881" y="1349639"/>
                      </a:lnTo>
                      <a:lnTo>
                        <a:pt x="103818" y="383330"/>
                      </a:lnTo>
                      <a:lnTo>
                        <a:pt x="147741" y="383330"/>
                      </a:lnTo>
                      <a:lnTo>
                        <a:pt x="171699" y="399302"/>
                      </a:lnTo>
                      <a:lnTo>
                        <a:pt x="175692" y="351385"/>
                      </a:lnTo>
                      <a:lnTo>
                        <a:pt x="115797" y="371350"/>
                      </a:lnTo>
                      <a:lnTo>
                        <a:pt x="115797" y="179686"/>
                      </a:lnTo>
                      <a:lnTo>
                        <a:pt x="167706" y="199651"/>
                      </a:lnTo>
                      <a:lnTo>
                        <a:pt x="119790" y="167707"/>
                      </a:lnTo>
                      <a:lnTo>
                        <a:pt x="123783" y="0"/>
                      </a:lnTo>
                      <a:cubicBezTo>
                        <a:pt x="121121" y="14641"/>
                        <a:pt x="118915" y="29372"/>
                        <a:pt x="115797" y="43923"/>
                      </a:cubicBezTo>
                      <a:cubicBezTo>
                        <a:pt x="114915" y="48039"/>
                        <a:pt x="111804" y="55902"/>
                        <a:pt x="111804" y="55902"/>
                      </a:cubicBezTo>
                      <a:lnTo>
                        <a:pt x="95832" y="411281"/>
                      </a:lnTo>
                      <a:lnTo>
                        <a:pt x="55902" y="722736"/>
                      </a:lnTo>
                      <a:lnTo>
                        <a:pt x="51909" y="902421"/>
                      </a:lnTo>
                      <a:lnTo>
                        <a:pt x="0" y="1345646"/>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 name="Freeform 152">
                  <a:extLst>
                    <a:ext uri="{FF2B5EF4-FFF2-40B4-BE49-F238E27FC236}">
                      <a16:creationId xmlns:a16="http://schemas.microsoft.com/office/drawing/2014/main" id="{E0403B83-4AC7-3A1A-4C3E-52DB18A68FDE}"/>
                    </a:ext>
                  </a:extLst>
                </p:cNvPr>
                <p:cNvSpPr/>
                <p:nvPr/>
              </p:nvSpPr>
              <p:spPr>
                <a:xfrm>
                  <a:off x="7101737" y="4606636"/>
                  <a:ext cx="214143" cy="1042555"/>
                </a:xfrm>
                <a:custGeom>
                  <a:avLst/>
                  <a:gdLst>
                    <a:gd name="connsiteX0" fmla="*/ 107372 w 214143"/>
                    <a:gd name="connsiteY0" fmla="*/ 0 h 1042555"/>
                    <a:gd name="connsiteX1" fmla="*/ 107372 w 214143"/>
                    <a:gd name="connsiteY1" fmla="*/ 0 h 1042555"/>
                    <a:gd name="connsiteX2" fmla="*/ 96981 w 214143"/>
                    <a:gd name="connsiteY2" fmla="*/ 31173 h 1042555"/>
                    <a:gd name="connsiteX3" fmla="*/ 76200 w 214143"/>
                    <a:gd name="connsiteY3" fmla="*/ 62346 h 1042555"/>
                    <a:gd name="connsiteX4" fmla="*/ 55418 w 214143"/>
                    <a:gd name="connsiteY4" fmla="*/ 103909 h 1042555"/>
                    <a:gd name="connsiteX5" fmla="*/ 48491 w 214143"/>
                    <a:gd name="connsiteY5" fmla="*/ 114300 h 1042555"/>
                    <a:gd name="connsiteX6" fmla="*/ 24245 w 214143"/>
                    <a:gd name="connsiteY6" fmla="*/ 142009 h 1042555"/>
                    <a:gd name="connsiteX7" fmla="*/ 27709 w 214143"/>
                    <a:gd name="connsiteY7" fmla="*/ 155864 h 1042555"/>
                    <a:gd name="connsiteX8" fmla="*/ 31172 w 214143"/>
                    <a:gd name="connsiteY8" fmla="*/ 166255 h 1042555"/>
                    <a:gd name="connsiteX9" fmla="*/ 34636 w 214143"/>
                    <a:gd name="connsiteY9" fmla="*/ 183573 h 1042555"/>
                    <a:gd name="connsiteX10" fmla="*/ 62345 w 214143"/>
                    <a:gd name="connsiteY10" fmla="*/ 180109 h 1042555"/>
                    <a:gd name="connsiteX11" fmla="*/ 83127 w 214143"/>
                    <a:gd name="connsiteY11" fmla="*/ 166255 h 1042555"/>
                    <a:gd name="connsiteX12" fmla="*/ 110836 w 214143"/>
                    <a:gd name="connsiteY12" fmla="*/ 155864 h 1042555"/>
                    <a:gd name="connsiteX13" fmla="*/ 121227 w 214143"/>
                    <a:gd name="connsiteY13" fmla="*/ 152400 h 1042555"/>
                    <a:gd name="connsiteX14" fmla="*/ 128154 w 214143"/>
                    <a:gd name="connsiteY14" fmla="*/ 142009 h 1042555"/>
                    <a:gd name="connsiteX15" fmla="*/ 124691 w 214143"/>
                    <a:gd name="connsiteY15" fmla="*/ 152400 h 1042555"/>
                    <a:gd name="connsiteX16" fmla="*/ 110836 w 214143"/>
                    <a:gd name="connsiteY16" fmla="*/ 173182 h 1042555"/>
                    <a:gd name="connsiteX17" fmla="*/ 96981 w 214143"/>
                    <a:gd name="connsiteY17" fmla="*/ 197428 h 1042555"/>
                    <a:gd name="connsiteX18" fmla="*/ 69272 w 214143"/>
                    <a:gd name="connsiteY18" fmla="*/ 218209 h 1042555"/>
                    <a:gd name="connsiteX19" fmla="*/ 51954 w 214143"/>
                    <a:gd name="connsiteY19" fmla="*/ 235528 h 1042555"/>
                    <a:gd name="connsiteX20" fmla="*/ 31172 w 214143"/>
                    <a:gd name="connsiteY20" fmla="*/ 252846 h 1042555"/>
                    <a:gd name="connsiteX21" fmla="*/ 13854 w 214143"/>
                    <a:gd name="connsiteY21" fmla="*/ 270164 h 1042555"/>
                    <a:gd name="connsiteX22" fmla="*/ 6927 w 214143"/>
                    <a:gd name="connsiteY22" fmla="*/ 280555 h 1042555"/>
                    <a:gd name="connsiteX23" fmla="*/ 17318 w 214143"/>
                    <a:gd name="connsiteY23" fmla="*/ 287482 h 1042555"/>
                    <a:gd name="connsiteX24" fmla="*/ 62345 w 214143"/>
                    <a:gd name="connsiteY24" fmla="*/ 284019 h 1042555"/>
                    <a:gd name="connsiteX25" fmla="*/ 93518 w 214143"/>
                    <a:gd name="connsiteY25" fmla="*/ 270164 h 1042555"/>
                    <a:gd name="connsiteX26" fmla="*/ 103909 w 214143"/>
                    <a:gd name="connsiteY26" fmla="*/ 263237 h 1042555"/>
                    <a:gd name="connsiteX27" fmla="*/ 114300 w 214143"/>
                    <a:gd name="connsiteY27" fmla="*/ 259773 h 1042555"/>
                    <a:gd name="connsiteX28" fmla="*/ 121227 w 214143"/>
                    <a:gd name="connsiteY28" fmla="*/ 270164 h 1042555"/>
                    <a:gd name="connsiteX29" fmla="*/ 117763 w 214143"/>
                    <a:gd name="connsiteY29" fmla="*/ 284019 h 1042555"/>
                    <a:gd name="connsiteX30" fmla="*/ 107372 w 214143"/>
                    <a:gd name="connsiteY30" fmla="*/ 301337 h 1042555"/>
                    <a:gd name="connsiteX31" fmla="*/ 110836 w 214143"/>
                    <a:gd name="connsiteY31" fmla="*/ 353291 h 1042555"/>
                    <a:gd name="connsiteX32" fmla="*/ 107372 w 214143"/>
                    <a:gd name="connsiteY32" fmla="*/ 367146 h 1042555"/>
                    <a:gd name="connsiteX33" fmla="*/ 93518 w 214143"/>
                    <a:gd name="connsiteY33" fmla="*/ 377537 h 1042555"/>
                    <a:gd name="connsiteX34" fmla="*/ 65809 w 214143"/>
                    <a:gd name="connsiteY34" fmla="*/ 394855 h 1042555"/>
                    <a:gd name="connsiteX35" fmla="*/ 58881 w 214143"/>
                    <a:gd name="connsiteY35" fmla="*/ 405246 h 1042555"/>
                    <a:gd name="connsiteX36" fmla="*/ 48491 w 214143"/>
                    <a:gd name="connsiteY36" fmla="*/ 408709 h 1042555"/>
                    <a:gd name="connsiteX37" fmla="*/ 41563 w 214143"/>
                    <a:gd name="connsiteY37" fmla="*/ 415637 h 1042555"/>
                    <a:gd name="connsiteX38" fmla="*/ 38100 w 214143"/>
                    <a:gd name="connsiteY38" fmla="*/ 426028 h 1042555"/>
                    <a:gd name="connsiteX39" fmla="*/ 48491 w 214143"/>
                    <a:gd name="connsiteY39" fmla="*/ 429491 h 1042555"/>
                    <a:gd name="connsiteX40" fmla="*/ 83127 w 214143"/>
                    <a:gd name="connsiteY40" fmla="*/ 432955 h 1042555"/>
                    <a:gd name="connsiteX41" fmla="*/ 76200 w 214143"/>
                    <a:gd name="connsiteY41" fmla="*/ 460664 h 1042555"/>
                    <a:gd name="connsiteX42" fmla="*/ 51954 w 214143"/>
                    <a:gd name="connsiteY42" fmla="*/ 495300 h 1042555"/>
                    <a:gd name="connsiteX43" fmla="*/ 45027 w 214143"/>
                    <a:gd name="connsiteY43" fmla="*/ 502228 h 1042555"/>
                    <a:gd name="connsiteX44" fmla="*/ 34636 w 214143"/>
                    <a:gd name="connsiteY44" fmla="*/ 523009 h 1042555"/>
                    <a:gd name="connsiteX45" fmla="*/ 27709 w 214143"/>
                    <a:gd name="connsiteY45" fmla="*/ 543791 h 1042555"/>
                    <a:gd name="connsiteX46" fmla="*/ 10391 w 214143"/>
                    <a:gd name="connsiteY46" fmla="*/ 557646 h 1042555"/>
                    <a:gd name="connsiteX47" fmla="*/ 0 w 214143"/>
                    <a:gd name="connsiteY47" fmla="*/ 568037 h 1042555"/>
                    <a:gd name="connsiteX48" fmla="*/ 10391 w 214143"/>
                    <a:gd name="connsiteY48" fmla="*/ 574964 h 1042555"/>
                    <a:gd name="connsiteX49" fmla="*/ 27709 w 214143"/>
                    <a:gd name="connsiteY49" fmla="*/ 571500 h 1042555"/>
                    <a:gd name="connsiteX50" fmla="*/ 38100 w 214143"/>
                    <a:gd name="connsiteY50" fmla="*/ 568037 h 1042555"/>
                    <a:gd name="connsiteX51" fmla="*/ 62345 w 214143"/>
                    <a:gd name="connsiteY51" fmla="*/ 557646 h 1042555"/>
                    <a:gd name="connsiteX52" fmla="*/ 96981 w 214143"/>
                    <a:gd name="connsiteY52" fmla="*/ 554182 h 1042555"/>
                    <a:gd name="connsiteX53" fmla="*/ 100445 w 214143"/>
                    <a:gd name="connsiteY53" fmla="*/ 564573 h 1042555"/>
                    <a:gd name="connsiteX54" fmla="*/ 79663 w 214143"/>
                    <a:gd name="connsiteY54" fmla="*/ 592282 h 1042555"/>
                    <a:gd name="connsiteX55" fmla="*/ 69272 w 214143"/>
                    <a:gd name="connsiteY55" fmla="*/ 599209 h 1042555"/>
                    <a:gd name="connsiteX56" fmla="*/ 62345 w 214143"/>
                    <a:gd name="connsiteY56" fmla="*/ 606137 h 1042555"/>
                    <a:gd name="connsiteX57" fmla="*/ 55418 w 214143"/>
                    <a:gd name="connsiteY57" fmla="*/ 616528 h 1042555"/>
                    <a:gd name="connsiteX58" fmla="*/ 41563 w 214143"/>
                    <a:gd name="connsiteY58" fmla="*/ 619991 h 1042555"/>
                    <a:gd name="connsiteX59" fmla="*/ 24245 w 214143"/>
                    <a:gd name="connsiteY59" fmla="*/ 651164 h 1042555"/>
                    <a:gd name="connsiteX60" fmla="*/ 17318 w 214143"/>
                    <a:gd name="connsiteY60" fmla="*/ 661555 h 1042555"/>
                    <a:gd name="connsiteX61" fmla="*/ 65809 w 214143"/>
                    <a:gd name="connsiteY61" fmla="*/ 682337 h 1042555"/>
                    <a:gd name="connsiteX62" fmla="*/ 58881 w 214143"/>
                    <a:gd name="connsiteY62" fmla="*/ 699655 h 1042555"/>
                    <a:gd name="connsiteX63" fmla="*/ 48491 w 214143"/>
                    <a:gd name="connsiteY63" fmla="*/ 706582 h 1042555"/>
                    <a:gd name="connsiteX64" fmla="*/ 31172 w 214143"/>
                    <a:gd name="connsiteY64" fmla="*/ 723900 h 1042555"/>
                    <a:gd name="connsiteX65" fmla="*/ 20781 w 214143"/>
                    <a:gd name="connsiteY65" fmla="*/ 734291 h 1042555"/>
                    <a:gd name="connsiteX66" fmla="*/ 6927 w 214143"/>
                    <a:gd name="connsiteY66" fmla="*/ 741219 h 1042555"/>
                    <a:gd name="connsiteX67" fmla="*/ 13854 w 214143"/>
                    <a:gd name="connsiteY67" fmla="*/ 755073 h 1042555"/>
                    <a:gd name="connsiteX68" fmla="*/ 20781 w 214143"/>
                    <a:gd name="connsiteY68" fmla="*/ 765464 h 1042555"/>
                    <a:gd name="connsiteX69" fmla="*/ 27709 w 214143"/>
                    <a:gd name="connsiteY69" fmla="*/ 793173 h 1042555"/>
                    <a:gd name="connsiteX70" fmla="*/ 38100 w 214143"/>
                    <a:gd name="connsiteY70" fmla="*/ 807028 h 1042555"/>
                    <a:gd name="connsiteX71" fmla="*/ 48491 w 214143"/>
                    <a:gd name="connsiteY71" fmla="*/ 813955 h 1042555"/>
                    <a:gd name="connsiteX72" fmla="*/ 45027 w 214143"/>
                    <a:gd name="connsiteY72" fmla="*/ 848591 h 1042555"/>
                    <a:gd name="connsiteX73" fmla="*/ 51954 w 214143"/>
                    <a:gd name="connsiteY73" fmla="*/ 858982 h 1042555"/>
                    <a:gd name="connsiteX74" fmla="*/ 55418 w 214143"/>
                    <a:gd name="connsiteY74" fmla="*/ 869373 h 1042555"/>
                    <a:gd name="connsiteX75" fmla="*/ 62345 w 214143"/>
                    <a:gd name="connsiteY75" fmla="*/ 883228 h 1042555"/>
                    <a:gd name="connsiteX76" fmla="*/ 55418 w 214143"/>
                    <a:gd name="connsiteY76" fmla="*/ 897082 h 1042555"/>
                    <a:gd name="connsiteX77" fmla="*/ 45027 w 214143"/>
                    <a:gd name="connsiteY77" fmla="*/ 904009 h 1042555"/>
                    <a:gd name="connsiteX78" fmla="*/ 41563 w 214143"/>
                    <a:gd name="connsiteY78" fmla="*/ 914400 h 1042555"/>
                    <a:gd name="connsiteX79" fmla="*/ 34636 w 214143"/>
                    <a:gd name="connsiteY79" fmla="*/ 921328 h 1042555"/>
                    <a:gd name="connsiteX80" fmla="*/ 107372 w 214143"/>
                    <a:gd name="connsiteY80" fmla="*/ 935182 h 1042555"/>
                    <a:gd name="connsiteX81" fmla="*/ 142009 w 214143"/>
                    <a:gd name="connsiteY81" fmla="*/ 973282 h 1042555"/>
                    <a:gd name="connsiteX82" fmla="*/ 166254 w 214143"/>
                    <a:gd name="connsiteY82" fmla="*/ 1004455 h 1042555"/>
                    <a:gd name="connsiteX83" fmla="*/ 169718 w 214143"/>
                    <a:gd name="connsiteY83" fmla="*/ 1014846 h 1042555"/>
                    <a:gd name="connsiteX84" fmla="*/ 173181 w 214143"/>
                    <a:gd name="connsiteY84" fmla="*/ 1028700 h 1042555"/>
                    <a:gd name="connsiteX85" fmla="*/ 180109 w 214143"/>
                    <a:gd name="connsiteY85" fmla="*/ 1042555 h 1042555"/>
                    <a:gd name="connsiteX86" fmla="*/ 187036 w 214143"/>
                    <a:gd name="connsiteY86" fmla="*/ 1032164 h 1042555"/>
                    <a:gd name="connsiteX87" fmla="*/ 180109 w 214143"/>
                    <a:gd name="connsiteY87" fmla="*/ 990600 h 1042555"/>
                    <a:gd name="connsiteX88" fmla="*/ 176645 w 214143"/>
                    <a:gd name="connsiteY88" fmla="*/ 976746 h 1042555"/>
                    <a:gd name="connsiteX89" fmla="*/ 166254 w 214143"/>
                    <a:gd name="connsiteY89" fmla="*/ 969819 h 1042555"/>
                    <a:gd name="connsiteX90" fmla="*/ 148936 w 214143"/>
                    <a:gd name="connsiteY90" fmla="*/ 952500 h 1042555"/>
                    <a:gd name="connsiteX91" fmla="*/ 128154 w 214143"/>
                    <a:gd name="connsiteY91" fmla="*/ 938646 h 1042555"/>
                    <a:gd name="connsiteX92" fmla="*/ 121227 w 214143"/>
                    <a:gd name="connsiteY92" fmla="*/ 921328 h 1042555"/>
                    <a:gd name="connsiteX93" fmla="*/ 117763 w 214143"/>
                    <a:gd name="connsiteY93" fmla="*/ 910937 h 1042555"/>
                    <a:gd name="connsiteX94" fmla="*/ 128154 w 214143"/>
                    <a:gd name="connsiteY94" fmla="*/ 890155 h 1042555"/>
                    <a:gd name="connsiteX95" fmla="*/ 138545 w 214143"/>
                    <a:gd name="connsiteY95" fmla="*/ 886691 h 1042555"/>
                    <a:gd name="connsiteX96" fmla="*/ 173181 w 214143"/>
                    <a:gd name="connsiteY96" fmla="*/ 886691 h 1042555"/>
                    <a:gd name="connsiteX97" fmla="*/ 162791 w 214143"/>
                    <a:gd name="connsiteY97" fmla="*/ 879764 h 1042555"/>
                    <a:gd name="connsiteX98" fmla="*/ 155863 w 214143"/>
                    <a:gd name="connsiteY98" fmla="*/ 872837 h 1042555"/>
                    <a:gd name="connsiteX99" fmla="*/ 135081 w 214143"/>
                    <a:gd name="connsiteY99" fmla="*/ 865909 h 1042555"/>
                    <a:gd name="connsiteX100" fmla="*/ 117763 w 214143"/>
                    <a:gd name="connsiteY100" fmla="*/ 852055 h 1042555"/>
                    <a:gd name="connsiteX101" fmla="*/ 114300 w 214143"/>
                    <a:gd name="connsiteY101" fmla="*/ 841664 h 1042555"/>
                    <a:gd name="connsiteX102" fmla="*/ 131618 w 214143"/>
                    <a:gd name="connsiteY102" fmla="*/ 813955 h 1042555"/>
                    <a:gd name="connsiteX103" fmla="*/ 148936 w 214143"/>
                    <a:gd name="connsiteY103" fmla="*/ 817419 h 1042555"/>
                    <a:gd name="connsiteX104" fmla="*/ 159327 w 214143"/>
                    <a:gd name="connsiteY104" fmla="*/ 824346 h 1042555"/>
                    <a:gd name="connsiteX105" fmla="*/ 169718 w 214143"/>
                    <a:gd name="connsiteY105" fmla="*/ 827809 h 1042555"/>
                    <a:gd name="connsiteX106" fmla="*/ 142009 w 214143"/>
                    <a:gd name="connsiteY106" fmla="*/ 803564 h 1042555"/>
                    <a:gd name="connsiteX107" fmla="*/ 128154 w 214143"/>
                    <a:gd name="connsiteY107" fmla="*/ 789709 h 1042555"/>
                    <a:gd name="connsiteX108" fmla="*/ 117763 w 214143"/>
                    <a:gd name="connsiteY108" fmla="*/ 779319 h 1042555"/>
                    <a:gd name="connsiteX109" fmla="*/ 107372 w 214143"/>
                    <a:gd name="connsiteY109" fmla="*/ 744682 h 1042555"/>
                    <a:gd name="connsiteX110" fmla="*/ 103909 w 214143"/>
                    <a:gd name="connsiteY110" fmla="*/ 734291 h 1042555"/>
                    <a:gd name="connsiteX111" fmla="*/ 128154 w 214143"/>
                    <a:gd name="connsiteY111" fmla="*/ 737755 h 1042555"/>
                    <a:gd name="connsiteX112" fmla="*/ 148936 w 214143"/>
                    <a:gd name="connsiteY112" fmla="*/ 744682 h 1042555"/>
                    <a:gd name="connsiteX113" fmla="*/ 152400 w 214143"/>
                    <a:gd name="connsiteY113" fmla="*/ 730828 h 1042555"/>
                    <a:gd name="connsiteX114" fmla="*/ 169718 w 214143"/>
                    <a:gd name="connsiteY114" fmla="*/ 703119 h 1042555"/>
                    <a:gd name="connsiteX115" fmla="*/ 193963 w 214143"/>
                    <a:gd name="connsiteY115" fmla="*/ 689264 h 1042555"/>
                    <a:gd name="connsiteX116" fmla="*/ 183572 w 214143"/>
                    <a:gd name="connsiteY116" fmla="*/ 685800 h 1042555"/>
                    <a:gd name="connsiteX117" fmla="*/ 162791 w 214143"/>
                    <a:gd name="connsiteY117" fmla="*/ 675409 h 1042555"/>
                    <a:gd name="connsiteX118" fmla="*/ 155863 w 214143"/>
                    <a:gd name="connsiteY118" fmla="*/ 668482 h 1042555"/>
                    <a:gd name="connsiteX119" fmla="*/ 145472 w 214143"/>
                    <a:gd name="connsiteY119" fmla="*/ 661555 h 1042555"/>
                    <a:gd name="connsiteX120" fmla="*/ 138545 w 214143"/>
                    <a:gd name="connsiteY120" fmla="*/ 640773 h 1042555"/>
                    <a:gd name="connsiteX121" fmla="*/ 135081 w 214143"/>
                    <a:gd name="connsiteY121" fmla="*/ 630382 h 1042555"/>
                    <a:gd name="connsiteX122" fmla="*/ 142009 w 214143"/>
                    <a:gd name="connsiteY122" fmla="*/ 613064 h 1042555"/>
                    <a:gd name="connsiteX123" fmla="*/ 173181 w 214143"/>
                    <a:gd name="connsiteY123" fmla="*/ 619991 h 1042555"/>
                    <a:gd name="connsiteX124" fmla="*/ 180109 w 214143"/>
                    <a:gd name="connsiteY124" fmla="*/ 626919 h 1042555"/>
                    <a:gd name="connsiteX125" fmla="*/ 176645 w 214143"/>
                    <a:gd name="connsiteY125" fmla="*/ 616528 h 1042555"/>
                    <a:gd name="connsiteX126" fmla="*/ 162791 w 214143"/>
                    <a:gd name="connsiteY126" fmla="*/ 595746 h 1042555"/>
                    <a:gd name="connsiteX127" fmla="*/ 155863 w 214143"/>
                    <a:gd name="connsiteY127" fmla="*/ 585355 h 1042555"/>
                    <a:gd name="connsiteX128" fmla="*/ 148936 w 214143"/>
                    <a:gd name="connsiteY128" fmla="*/ 557646 h 1042555"/>
                    <a:gd name="connsiteX129" fmla="*/ 138545 w 214143"/>
                    <a:gd name="connsiteY129" fmla="*/ 536864 h 1042555"/>
                    <a:gd name="connsiteX130" fmla="*/ 128154 w 214143"/>
                    <a:gd name="connsiteY130" fmla="*/ 516082 h 1042555"/>
                    <a:gd name="connsiteX131" fmla="*/ 138545 w 214143"/>
                    <a:gd name="connsiteY131" fmla="*/ 509155 h 1042555"/>
                    <a:gd name="connsiteX132" fmla="*/ 148936 w 214143"/>
                    <a:gd name="connsiteY132" fmla="*/ 516082 h 1042555"/>
                    <a:gd name="connsiteX133" fmla="*/ 159327 w 214143"/>
                    <a:gd name="connsiteY133" fmla="*/ 519546 h 1042555"/>
                    <a:gd name="connsiteX134" fmla="*/ 193963 w 214143"/>
                    <a:gd name="connsiteY134" fmla="*/ 550719 h 1042555"/>
                    <a:gd name="connsiteX135" fmla="*/ 187036 w 214143"/>
                    <a:gd name="connsiteY135" fmla="*/ 540328 h 1042555"/>
                    <a:gd name="connsiteX136" fmla="*/ 169718 w 214143"/>
                    <a:gd name="connsiteY136" fmla="*/ 523009 h 1042555"/>
                    <a:gd name="connsiteX137" fmla="*/ 155863 w 214143"/>
                    <a:gd name="connsiteY137" fmla="*/ 505691 h 1042555"/>
                    <a:gd name="connsiteX138" fmla="*/ 148936 w 214143"/>
                    <a:gd name="connsiteY138" fmla="*/ 477982 h 1042555"/>
                    <a:gd name="connsiteX139" fmla="*/ 142009 w 214143"/>
                    <a:gd name="connsiteY139" fmla="*/ 457200 h 1042555"/>
                    <a:gd name="connsiteX140" fmla="*/ 152400 w 214143"/>
                    <a:gd name="connsiteY140" fmla="*/ 450273 h 1042555"/>
                    <a:gd name="connsiteX141" fmla="*/ 180109 w 214143"/>
                    <a:gd name="connsiteY141" fmla="*/ 446809 h 1042555"/>
                    <a:gd name="connsiteX142" fmla="*/ 173181 w 214143"/>
                    <a:gd name="connsiteY142" fmla="*/ 439882 h 1042555"/>
                    <a:gd name="connsiteX143" fmla="*/ 159327 w 214143"/>
                    <a:gd name="connsiteY143" fmla="*/ 436419 h 1042555"/>
                    <a:gd name="connsiteX144" fmla="*/ 138545 w 214143"/>
                    <a:gd name="connsiteY144" fmla="*/ 419100 h 1042555"/>
                    <a:gd name="connsiteX145" fmla="*/ 131618 w 214143"/>
                    <a:gd name="connsiteY145" fmla="*/ 408709 h 1042555"/>
                    <a:gd name="connsiteX146" fmla="*/ 135081 w 214143"/>
                    <a:gd name="connsiteY146" fmla="*/ 394855 h 1042555"/>
                    <a:gd name="connsiteX147" fmla="*/ 183572 w 214143"/>
                    <a:gd name="connsiteY147" fmla="*/ 384464 h 1042555"/>
                    <a:gd name="connsiteX148" fmla="*/ 211281 w 214143"/>
                    <a:gd name="connsiteY148" fmla="*/ 363682 h 1042555"/>
                    <a:gd name="connsiteX149" fmla="*/ 207818 w 214143"/>
                    <a:gd name="connsiteY149" fmla="*/ 335973 h 1042555"/>
                    <a:gd name="connsiteX150" fmla="*/ 197427 w 214143"/>
                    <a:gd name="connsiteY150" fmla="*/ 315191 h 1042555"/>
                    <a:gd name="connsiteX151" fmla="*/ 193963 w 214143"/>
                    <a:gd name="connsiteY151" fmla="*/ 304800 h 1042555"/>
                    <a:gd name="connsiteX152" fmla="*/ 166254 w 214143"/>
                    <a:gd name="connsiteY152" fmla="*/ 280555 h 1042555"/>
                    <a:gd name="connsiteX153" fmla="*/ 204354 w 214143"/>
                    <a:gd name="connsiteY153" fmla="*/ 266700 h 1042555"/>
                    <a:gd name="connsiteX154" fmla="*/ 200891 w 214143"/>
                    <a:gd name="connsiteY154" fmla="*/ 256309 h 1042555"/>
                    <a:gd name="connsiteX155" fmla="*/ 193963 w 214143"/>
                    <a:gd name="connsiteY155" fmla="*/ 249382 h 1042555"/>
                    <a:gd name="connsiteX156" fmla="*/ 183572 w 214143"/>
                    <a:gd name="connsiteY156" fmla="*/ 228600 h 1042555"/>
                    <a:gd name="connsiteX157" fmla="*/ 176645 w 214143"/>
                    <a:gd name="connsiteY157" fmla="*/ 218209 h 1042555"/>
                    <a:gd name="connsiteX158" fmla="*/ 173181 w 214143"/>
                    <a:gd name="connsiteY158" fmla="*/ 204355 h 1042555"/>
                    <a:gd name="connsiteX159" fmla="*/ 166254 w 214143"/>
                    <a:gd name="connsiteY159" fmla="*/ 193964 h 1042555"/>
                    <a:gd name="connsiteX160" fmla="*/ 162791 w 214143"/>
                    <a:gd name="connsiteY160" fmla="*/ 166255 h 1042555"/>
                    <a:gd name="connsiteX161" fmla="*/ 180109 w 214143"/>
                    <a:gd name="connsiteY161" fmla="*/ 148937 h 1042555"/>
                    <a:gd name="connsiteX162" fmla="*/ 176645 w 214143"/>
                    <a:gd name="connsiteY162" fmla="*/ 138546 h 1042555"/>
                    <a:gd name="connsiteX163" fmla="*/ 155863 w 214143"/>
                    <a:gd name="connsiteY163" fmla="*/ 121228 h 1042555"/>
                    <a:gd name="connsiteX164" fmla="*/ 148936 w 214143"/>
                    <a:gd name="connsiteY164" fmla="*/ 114300 h 1042555"/>
                    <a:gd name="connsiteX165" fmla="*/ 138545 w 214143"/>
                    <a:gd name="connsiteY165" fmla="*/ 110837 h 1042555"/>
                    <a:gd name="connsiteX166" fmla="*/ 135081 w 214143"/>
                    <a:gd name="connsiteY166" fmla="*/ 76200 h 1042555"/>
                    <a:gd name="connsiteX167" fmla="*/ 128154 w 214143"/>
                    <a:gd name="connsiteY167" fmla="*/ 55419 h 1042555"/>
                    <a:gd name="connsiteX168" fmla="*/ 124691 w 214143"/>
                    <a:gd name="connsiteY168" fmla="*/ 45028 h 1042555"/>
                    <a:gd name="connsiteX169" fmla="*/ 107372 w 214143"/>
                    <a:gd name="connsiteY169" fmla="*/ 0 h 104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214143" h="1042555">
                      <a:moveTo>
                        <a:pt x="107372" y="0"/>
                      </a:moveTo>
                      <a:lnTo>
                        <a:pt x="107372" y="0"/>
                      </a:lnTo>
                      <a:cubicBezTo>
                        <a:pt x="103908" y="10391"/>
                        <a:pt x="101295" y="21105"/>
                        <a:pt x="96981" y="31173"/>
                      </a:cubicBezTo>
                      <a:cubicBezTo>
                        <a:pt x="92527" y="41567"/>
                        <a:pt x="82993" y="53288"/>
                        <a:pt x="76200" y="62346"/>
                      </a:cubicBezTo>
                      <a:cubicBezTo>
                        <a:pt x="66639" y="91027"/>
                        <a:pt x="73323" y="77051"/>
                        <a:pt x="55418" y="103909"/>
                      </a:cubicBezTo>
                      <a:cubicBezTo>
                        <a:pt x="53109" y="107373"/>
                        <a:pt x="51435" y="111356"/>
                        <a:pt x="48491" y="114300"/>
                      </a:cubicBezTo>
                      <a:cubicBezTo>
                        <a:pt x="28229" y="134562"/>
                        <a:pt x="35701" y="124826"/>
                        <a:pt x="24245" y="142009"/>
                      </a:cubicBezTo>
                      <a:cubicBezTo>
                        <a:pt x="25400" y="146627"/>
                        <a:pt x="26401" y="151287"/>
                        <a:pt x="27709" y="155864"/>
                      </a:cubicBezTo>
                      <a:cubicBezTo>
                        <a:pt x="28712" y="159374"/>
                        <a:pt x="30287" y="162713"/>
                        <a:pt x="31172" y="166255"/>
                      </a:cubicBezTo>
                      <a:cubicBezTo>
                        <a:pt x="32600" y="171966"/>
                        <a:pt x="33481" y="177800"/>
                        <a:pt x="34636" y="183573"/>
                      </a:cubicBezTo>
                      <a:cubicBezTo>
                        <a:pt x="43872" y="182418"/>
                        <a:pt x="53579" y="183240"/>
                        <a:pt x="62345" y="180109"/>
                      </a:cubicBezTo>
                      <a:cubicBezTo>
                        <a:pt x="70185" y="177309"/>
                        <a:pt x="76200" y="170873"/>
                        <a:pt x="83127" y="166255"/>
                      </a:cubicBezTo>
                      <a:cubicBezTo>
                        <a:pt x="95234" y="158184"/>
                        <a:pt x="97509" y="159672"/>
                        <a:pt x="110836" y="155864"/>
                      </a:cubicBezTo>
                      <a:cubicBezTo>
                        <a:pt x="114347" y="154861"/>
                        <a:pt x="117763" y="153555"/>
                        <a:pt x="121227" y="152400"/>
                      </a:cubicBezTo>
                      <a:cubicBezTo>
                        <a:pt x="123536" y="148936"/>
                        <a:pt x="123991" y="142009"/>
                        <a:pt x="128154" y="142009"/>
                      </a:cubicBezTo>
                      <a:cubicBezTo>
                        <a:pt x="131805" y="142009"/>
                        <a:pt x="126464" y="149208"/>
                        <a:pt x="124691" y="152400"/>
                      </a:cubicBezTo>
                      <a:cubicBezTo>
                        <a:pt x="120648" y="159678"/>
                        <a:pt x="113469" y="165284"/>
                        <a:pt x="110836" y="173182"/>
                      </a:cubicBezTo>
                      <a:cubicBezTo>
                        <a:pt x="106270" y="186880"/>
                        <a:pt x="108419" y="184083"/>
                        <a:pt x="96981" y="197428"/>
                      </a:cubicBezTo>
                      <a:cubicBezTo>
                        <a:pt x="80174" y="217037"/>
                        <a:pt x="93069" y="199172"/>
                        <a:pt x="69272" y="218209"/>
                      </a:cubicBezTo>
                      <a:cubicBezTo>
                        <a:pt x="62897" y="223309"/>
                        <a:pt x="58485" y="230629"/>
                        <a:pt x="51954" y="235528"/>
                      </a:cubicBezTo>
                      <a:cubicBezTo>
                        <a:pt x="45224" y="240576"/>
                        <a:pt x="36674" y="245969"/>
                        <a:pt x="31172" y="252846"/>
                      </a:cubicBezTo>
                      <a:cubicBezTo>
                        <a:pt x="17976" y="269341"/>
                        <a:pt x="31669" y="258288"/>
                        <a:pt x="13854" y="270164"/>
                      </a:cubicBezTo>
                      <a:cubicBezTo>
                        <a:pt x="11545" y="273628"/>
                        <a:pt x="6111" y="276473"/>
                        <a:pt x="6927" y="280555"/>
                      </a:cubicBezTo>
                      <a:cubicBezTo>
                        <a:pt x="7743" y="284637"/>
                        <a:pt x="13163" y="287222"/>
                        <a:pt x="17318" y="287482"/>
                      </a:cubicBezTo>
                      <a:cubicBezTo>
                        <a:pt x="32342" y="288421"/>
                        <a:pt x="47336" y="285173"/>
                        <a:pt x="62345" y="284019"/>
                      </a:cubicBezTo>
                      <a:cubicBezTo>
                        <a:pt x="78811" y="273040"/>
                        <a:pt x="68787" y="278407"/>
                        <a:pt x="93518" y="270164"/>
                      </a:cubicBezTo>
                      <a:cubicBezTo>
                        <a:pt x="97467" y="268848"/>
                        <a:pt x="100186" y="265099"/>
                        <a:pt x="103909" y="263237"/>
                      </a:cubicBezTo>
                      <a:cubicBezTo>
                        <a:pt x="107175" y="261604"/>
                        <a:pt x="110836" y="260928"/>
                        <a:pt x="114300" y="259773"/>
                      </a:cubicBezTo>
                      <a:cubicBezTo>
                        <a:pt x="116609" y="263237"/>
                        <a:pt x="120638" y="266043"/>
                        <a:pt x="121227" y="270164"/>
                      </a:cubicBezTo>
                      <a:cubicBezTo>
                        <a:pt x="121900" y="274877"/>
                        <a:pt x="119071" y="279442"/>
                        <a:pt x="117763" y="284019"/>
                      </a:cubicBezTo>
                      <a:cubicBezTo>
                        <a:pt x="114166" y="296609"/>
                        <a:pt x="116077" y="292632"/>
                        <a:pt x="107372" y="301337"/>
                      </a:cubicBezTo>
                      <a:cubicBezTo>
                        <a:pt x="108527" y="318655"/>
                        <a:pt x="110836" y="335935"/>
                        <a:pt x="110836" y="353291"/>
                      </a:cubicBezTo>
                      <a:cubicBezTo>
                        <a:pt x="110836" y="358051"/>
                        <a:pt x="110139" y="363272"/>
                        <a:pt x="107372" y="367146"/>
                      </a:cubicBezTo>
                      <a:cubicBezTo>
                        <a:pt x="104017" y="371843"/>
                        <a:pt x="98321" y="374335"/>
                        <a:pt x="93518" y="377537"/>
                      </a:cubicBezTo>
                      <a:cubicBezTo>
                        <a:pt x="84455" y="383579"/>
                        <a:pt x="65809" y="394855"/>
                        <a:pt x="65809" y="394855"/>
                      </a:cubicBezTo>
                      <a:cubicBezTo>
                        <a:pt x="63500" y="398319"/>
                        <a:pt x="62132" y="402645"/>
                        <a:pt x="58881" y="405246"/>
                      </a:cubicBezTo>
                      <a:cubicBezTo>
                        <a:pt x="56030" y="407526"/>
                        <a:pt x="51621" y="406831"/>
                        <a:pt x="48491" y="408709"/>
                      </a:cubicBezTo>
                      <a:cubicBezTo>
                        <a:pt x="45691" y="410389"/>
                        <a:pt x="43872" y="413328"/>
                        <a:pt x="41563" y="415637"/>
                      </a:cubicBezTo>
                      <a:cubicBezTo>
                        <a:pt x="40409" y="419101"/>
                        <a:pt x="36467" y="422763"/>
                        <a:pt x="38100" y="426028"/>
                      </a:cubicBezTo>
                      <a:cubicBezTo>
                        <a:pt x="39733" y="429293"/>
                        <a:pt x="44882" y="428936"/>
                        <a:pt x="48491" y="429491"/>
                      </a:cubicBezTo>
                      <a:cubicBezTo>
                        <a:pt x="59959" y="431255"/>
                        <a:pt x="71582" y="431800"/>
                        <a:pt x="83127" y="432955"/>
                      </a:cubicBezTo>
                      <a:cubicBezTo>
                        <a:pt x="82168" y="437747"/>
                        <a:pt x="79526" y="454676"/>
                        <a:pt x="76200" y="460664"/>
                      </a:cubicBezTo>
                      <a:cubicBezTo>
                        <a:pt x="72601" y="467142"/>
                        <a:pt x="58009" y="488034"/>
                        <a:pt x="51954" y="495300"/>
                      </a:cubicBezTo>
                      <a:cubicBezTo>
                        <a:pt x="49863" y="497809"/>
                        <a:pt x="47336" y="499919"/>
                        <a:pt x="45027" y="502228"/>
                      </a:cubicBezTo>
                      <a:cubicBezTo>
                        <a:pt x="32390" y="540136"/>
                        <a:pt x="52546" y="482711"/>
                        <a:pt x="34636" y="523009"/>
                      </a:cubicBezTo>
                      <a:cubicBezTo>
                        <a:pt x="31670" y="529682"/>
                        <a:pt x="30018" y="536864"/>
                        <a:pt x="27709" y="543791"/>
                      </a:cubicBezTo>
                      <a:cubicBezTo>
                        <a:pt x="26159" y="548442"/>
                        <a:pt x="12893" y="555561"/>
                        <a:pt x="10391" y="557646"/>
                      </a:cubicBezTo>
                      <a:cubicBezTo>
                        <a:pt x="6628" y="560782"/>
                        <a:pt x="3464" y="564573"/>
                        <a:pt x="0" y="568037"/>
                      </a:cubicBezTo>
                      <a:cubicBezTo>
                        <a:pt x="3464" y="570346"/>
                        <a:pt x="6260" y="574448"/>
                        <a:pt x="10391" y="574964"/>
                      </a:cubicBezTo>
                      <a:cubicBezTo>
                        <a:pt x="16233" y="575694"/>
                        <a:pt x="21998" y="572928"/>
                        <a:pt x="27709" y="571500"/>
                      </a:cubicBezTo>
                      <a:cubicBezTo>
                        <a:pt x="31251" y="570615"/>
                        <a:pt x="34744" y="569475"/>
                        <a:pt x="38100" y="568037"/>
                      </a:cubicBezTo>
                      <a:cubicBezTo>
                        <a:pt x="45553" y="564843"/>
                        <a:pt x="53891" y="558947"/>
                        <a:pt x="62345" y="557646"/>
                      </a:cubicBezTo>
                      <a:cubicBezTo>
                        <a:pt x="73813" y="555882"/>
                        <a:pt x="85436" y="555337"/>
                        <a:pt x="96981" y="554182"/>
                      </a:cubicBezTo>
                      <a:cubicBezTo>
                        <a:pt x="98136" y="557646"/>
                        <a:pt x="101599" y="561109"/>
                        <a:pt x="100445" y="564573"/>
                      </a:cubicBezTo>
                      <a:cubicBezTo>
                        <a:pt x="98429" y="570622"/>
                        <a:pt x="87125" y="586313"/>
                        <a:pt x="79663" y="592282"/>
                      </a:cubicBezTo>
                      <a:cubicBezTo>
                        <a:pt x="76412" y="594882"/>
                        <a:pt x="72523" y="596608"/>
                        <a:pt x="69272" y="599209"/>
                      </a:cubicBezTo>
                      <a:cubicBezTo>
                        <a:pt x="66722" y="601249"/>
                        <a:pt x="64385" y="603587"/>
                        <a:pt x="62345" y="606137"/>
                      </a:cubicBezTo>
                      <a:cubicBezTo>
                        <a:pt x="59745" y="609388"/>
                        <a:pt x="58882" y="614219"/>
                        <a:pt x="55418" y="616528"/>
                      </a:cubicBezTo>
                      <a:cubicBezTo>
                        <a:pt x="51457" y="619169"/>
                        <a:pt x="46181" y="618837"/>
                        <a:pt x="41563" y="619991"/>
                      </a:cubicBezTo>
                      <a:cubicBezTo>
                        <a:pt x="35467" y="638281"/>
                        <a:pt x="40126" y="627343"/>
                        <a:pt x="24245" y="651164"/>
                      </a:cubicBezTo>
                      <a:lnTo>
                        <a:pt x="17318" y="661555"/>
                      </a:lnTo>
                      <a:cubicBezTo>
                        <a:pt x="25826" y="704102"/>
                        <a:pt x="9559" y="651655"/>
                        <a:pt x="65809" y="682337"/>
                      </a:cubicBezTo>
                      <a:cubicBezTo>
                        <a:pt x="71267" y="685314"/>
                        <a:pt x="62495" y="694596"/>
                        <a:pt x="58881" y="699655"/>
                      </a:cubicBezTo>
                      <a:cubicBezTo>
                        <a:pt x="56462" y="703042"/>
                        <a:pt x="51624" y="703841"/>
                        <a:pt x="48491" y="706582"/>
                      </a:cubicBezTo>
                      <a:cubicBezTo>
                        <a:pt x="42347" y="711958"/>
                        <a:pt x="36945" y="718127"/>
                        <a:pt x="31172" y="723900"/>
                      </a:cubicBezTo>
                      <a:cubicBezTo>
                        <a:pt x="27708" y="727364"/>
                        <a:pt x="25162" y="732100"/>
                        <a:pt x="20781" y="734291"/>
                      </a:cubicBezTo>
                      <a:lnTo>
                        <a:pt x="6927" y="741219"/>
                      </a:lnTo>
                      <a:cubicBezTo>
                        <a:pt x="607" y="760176"/>
                        <a:pt x="1701" y="745350"/>
                        <a:pt x="13854" y="755073"/>
                      </a:cubicBezTo>
                      <a:cubicBezTo>
                        <a:pt x="17105" y="757674"/>
                        <a:pt x="18472" y="762000"/>
                        <a:pt x="20781" y="765464"/>
                      </a:cubicBezTo>
                      <a:cubicBezTo>
                        <a:pt x="21658" y="769851"/>
                        <a:pt x="24431" y="787437"/>
                        <a:pt x="27709" y="793173"/>
                      </a:cubicBezTo>
                      <a:cubicBezTo>
                        <a:pt x="30573" y="798185"/>
                        <a:pt x="34018" y="802946"/>
                        <a:pt x="38100" y="807028"/>
                      </a:cubicBezTo>
                      <a:cubicBezTo>
                        <a:pt x="41044" y="809972"/>
                        <a:pt x="45027" y="811646"/>
                        <a:pt x="48491" y="813955"/>
                      </a:cubicBezTo>
                      <a:cubicBezTo>
                        <a:pt x="47336" y="825500"/>
                        <a:pt x="44137" y="837022"/>
                        <a:pt x="45027" y="848591"/>
                      </a:cubicBezTo>
                      <a:cubicBezTo>
                        <a:pt x="45346" y="852741"/>
                        <a:pt x="50092" y="855259"/>
                        <a:pt x="51954" y="858982"/>
                      </a:cubicBezTo>
                      <a:cubicBezTo>
                        <a:pt x="53587" y="862248"/>
                        <a:pt x="53980" y="866017"/>
                        <a:pt x="55418" y="869373"/>
                      </a:cubicBezTo>
                      <a:cubicBezTo>
                        <a:pt x="57452" y="874119"/>
                        <a:pt x="60036" y="878610"/>
                        <a:pt x="62345" y="883228"/>
                      </a:cubicBezTo>
                      <a:cubicBezTo>
                        <a:pt x="60036" y="887846"/>
                        <a:pt x="58723" y="893116"/>
                        <a:pt x="55418" y="897082"/>
                      </a:cubicBezTo>
                      <a:cubicBezTo>
                        <a:pt x="52753" y="900280"/>
                        <a:pt x="47628" y="900758"/>
                        <a:pt x="45027" y="904009"/>
                      </a:cubicBezTo>
                      <a:cubicBezTo>
                        <a:pt x="42746" y="906860"/>
                        <a:pt x="43441" y="911269"/>
                        <a:pt x="41563" y="914400"/>
                      </a:cubicBezTo>
                      <a:cubicBezTo>
                        <a:pt x="39883" y="917200"/>
                        <a:pt x="36945" y="919019"/>
                        <a:pt x="34636" y="921328"/>
                      </a:cubicBezTo>
                      <a:cubicBezTo>
                        <a:pt x="62186" y="948878"/>
                        <a:pt x="29760" y="921071"/>
                        <a:pt x="107372" y="935182"/>
                      </a:cubicBezTo>
                      <a:cubicBezTo>
                        <a:pt x="119148" y="937323"/>
                        <a:pt x="140394" y="971308"/>
                        <a:pt x="142009" y="973282"/>
                      </a:cubicBezTo>
                      <a:cubicBezTo>
                        <a:pt x="152096" y="985611"/>
                        <a:pt x="160205" y="986309"/>
                        <a:pt x="166254" y="1004455"/>
                      </a:cubicBezTo>
                      <a:cubicBezTo>
                        <a:pt x="167409" y="1007919"/>
                        <a:pt x="168715" y="1011335"/>
                        <a:pt x="169718" y="1014846"/>
                      </a:cubicBezTo>
                      <a:cubicBezTo>
                        <a:pt x="171026" y="1019423"/>
                        <a:pt x="171510" y="1024243"/>
                        <a:pt x="173181" y="1028700"/>
                      </a:cubicBezTo>
                      <a:cubicBezTo>
                        <a:pt x="174994" y="1033535"/>
                        <a:pt x="177800" y="1037937"/>
                        <a:pt x="180109" y="1042555"/>
                      </a:cubicBezTo>
                      <a:cubicBezTo>
                        <a:pt x="182418" y="1039091"/>
                        <a:pt x="186690" y="1036312"/>
                        <a:pt x="187036" y="1032164"/>
                      </a:cubicBezTo>
                      <a:cubicBezTo>
                        <a:pt x="189032" y="1008204"/>
                        <a:pt x="184830" y="1007124"/>
                        <a:pt x="180109" y="990600"/>
                      </a:cubicBezTo>
                      <a:cubicBezTo>
                        <a:pt x="178801" y="986023"/>
                        <a:pt x="179286" y="980707"/>
                        <a:pt x="176645" y="976746"/>
                      </a:cubicBezTo>
                      <a:cubicBezTo>
                        <a:pt x="174336" y="973282"/>
                        <a:pt x="169718" y="972128"/>
                        <a:pt x="166254" y="969819"/>
                      </a:cubicBezTo>
                      <a:cubicBezTo>
                        <a:pt x="152289" y="941888"/>
                        <a:pt x="168047" y="965241"/>
                        <a:pt x="148936" y="952500"/>
                      </a:cubicBezTo>
                      <a:cubicBezTo>
                        <a:pt x="122995" y="935205"/>
                        <a:pt x="152858" y="946879"/>
                        <a:pt x="128154" y="938646"/>
                      </a:cubicBezTo>
                      <a:cubicBezTo>
                        <a:pt x="125845" y="932873"/>
                        <a:pt x="123410" y="927149"/>
                        <a:pt x="121227" y="921328"/>
                      </a:cubicBezTo>
                      <a:cubicBezTo>
                        <a:pt x="119945" y="917909"/>
                        <a:pt x="117763" y="914588"/>
                        <a:pt x="117763" y="910937"/>
                      </a:cubicBezTo>
                      <a:cubicBezTo>
                        <a:pt x="117763" y="905918"/>
                        <a:pt x="124652" y="892956"/>
                        <a:pt x="128154" y="890155"/>
                      </a:cubicBezTo>
                      <a:cubicBezTo>
                        <a:pt x="131005" y="887874"/>
                        <a:pt x="135081" y="887846"/>
                        <a:pt x="138545" y="886691"/>
                      </a:cubicBezTo>
                      <a:cubicBezTo>
                        <a:pt x="173182" y="898237"/>
                        <a:pt x="166255" y="907473"/>
                        <a:pt x="173181" y="886691"/>
                      </a:cubicBezTo>
                      <a:cubicBezTo>
                        <a:pt x="169718" y="884382"/>
                        <a:pt x="166041" y="882364"/>
                        <a:pt x="162791" y="879764"/>
                      </a:cubicBezTo>
                      <a:cubicBezTo>
                        <a:pt x="160241" y="877724"/>
                        <a:pt x="158784" y="874297"/>
                        <a:pt x="155863" y="872837"/>
                      </a:cubicBezTo>
                      <a:cubicBezTo>
                        <a:pt x="149332" y="869571"/>
                        <a:pt x="141157" y="869960"/>
                        <a:pt x="135081" y="865909"/>
                      </a:cubicBezTo>
                      <a:cubicBezTo>
                        <a:pt x="121974" y="857170"/>
                        <a:pt x="127635" y="861925"/>
                        <a:pt x="117763" y="852055"/>
                      </a:cubicBezTo>
                      <a:cubicBezTo>
                        <a:pt x="116609" y="848591"/>
                        <a:pt x="113897" y="845293"/>
                        <a:pt x="114300" y="841664"/>
                      </a:cubicBezTo>
                      <a:cubicBezTo>
                        <a:pt x="116609" y="820889"/>
                        <a:pt x="118535" y="822677"/>
                        <a:pt x="131618" y="813955"/>
                      </a:cubicBezTo>
                      <a:cubicBezTo>
                        <a:pt x="137391" y="815110"/>
                        <a:pt x="143424" y="815352"/>
                        <a:pt x="148936" y="817419"/>
                      </a:cubicBezTo>
                      <a:cubicBezTo>
                        <a:pt x="152834" y="818881"/>
                        <a:pt x="155604" y="822485"/>
                        <a:pt x="159327" y="824346"/>
                      </a:cubicBezTo>
                      <a:cubicBezTo>
                        <a:pt x="162593" y="825979"/>
                        <a:pt x="166254" y="826655"/>
                        <a:pt x="169718" y="827809"/>
                      </a:cubicBezTo>
                      <a:cubicBezTo>
                        <a:pt x="130078" y="801384"/>
                        <a:pt x="161251" y="826014"/>
                        <a:pt x="142009" y="803564"/>
                      </a:cubicBezTo>
                      <a:cubicBezTo>
                        <a:pt x="137759" y="798605"/>
                        <a:pt x="132772" y="794327"/>
                        <a:pt x="128154" y="789709"/>
                      </a:cubicBezTo>
                      <a:lnTo>
                        <a:pt x="117763" y="779319"/>
                      </a:lnTo>
                      <a:cubicBezTo>
                        <a:pt x="112528" y="758373"/>
                        <a:pt x="115808" y="769990"/>
                        <a:pt x="107372" y="744682"/>
                      </a:cubicBezTo>
                      <a:cubicBezTo>
                        <a:pt x="106217" y="741218"/>
                        <a:pt x="100295" y="733775"/>
                        <a:pt x="103909" y="734291"/>
                      </a:cubicBezTo>
                      <a:lnTo>
                        <a:pt x="128154" y="737755"/>
                      </a:lnTo>
                      <a:lnTo>
                        <a:pt x="148936" y="744682"/>
                      </a:lnTo>
                      <a:cubicBezTo>
                        <a:pt x="153452" y="746187"/>
                        <a:pt x="151032" y="735387"/>
                        <a:pt x="152400" y="730828"/>
                      </a:cubicBezTo>
                      <a:cubicBezTo>
                        <a:pt x="159614" y="706783"/>
                        <a:pt x="153838" y="713705"/>
                        <a:pt x="169718" y="703119"/>
                      </a:cubicBezTo>
                      <a:cubicBezTo>
                        <a:pt x="178117" y="677916"/>
                        <a:pt x="164355" y="709004"/>
                        <a:pt x="193963" y="689264"/>
                      </a:cubicBezTo>
                      <a:cubicBezTo>
                        <a:pt x="197001" y="687239"/>
                        <a:pt x="186838" y="687433"/>
                        <a:pt x="183572" y="685800"/>
                      </a:cubicBezTo>
                      <a:cubicBezTo>
                        <a:pt x="156712" y="672370"/>
                        <a:pt x="188909" y="684117"/>
                        <a:pt x="162791" y="675409"/>
                      </a:cubicBezTo>
                      <a:cubicBezTo>
                        <a:pt x="160482" y="673100"/>
                        <a:pt x="158413" y="670522"/>
                        <a:pt x="155863" y="668482"/>
                      </a:cubicBezTo>
                      <a:cubicBezTo>
                        <a:pt x="152612" y="665882"/>
                        <a:pt x="147678" y="665085"/>
                        <a:pt x="145472" y="661555"/>
                      </a:cubicBezTo>
                      <a:cubicBezTo>
                        <a:pt x="141602" y="655363"/>
                        <a:pt x="140854" y="647700"/>
                        <a:pt x="138545" y="640773"/>
                      </a:cubicBezTo>
                      <a:lnTo>
                        <a:pt x="135081" y="630382"/>
                      </a:lnTo>
                      <a:cubicBezTo>
                        <a:pt x="137390" y="624609"/>
                        <a:pt x="136448" y="615844"/>
                        <a:pt x="142009" y="613064"/>
                      </a:cubicBezTo>
                      <a:cubicBezTo>
                        <a:pt x="146885" y="610626"/>
                        <a:pt x="166269" y="617687"/>
                        <a:pt x="173181" y="619991"/>
                      </a:cubicBezTo>
                      <a:cubicBezTo>
                        <a:pt x="175490" y="622300"/>
                        <a:pt x="177799" y="629228"/>
                        <a:pt x="180109" y="626919"/>
                      </a:cubicBezTo>
                      <a:cubicBezTo>
                        <a:pt x="182691" y="624338"/>
                        <a:pt x="178418" y="619720"/>
                        <a:pt x="176645" y="616528"/>
                      </a:cubicBezTo>
                      <a:cubicBezTo>
                        <a:pt x="172602" y="609250"/>
                        <a:pt x="167409" y="602673"/>
                        <a:pt x="162791" y="595746"/>
                      </a:cubicBezTo>
                      <a:lnTo>
                        <a:pt x="155863" y="585355"/>
                      </a:lnTo>
                      <a:cubicBezTo>
                        <a:pt x="153554" y="576119"/>
                        <a:pt x="154217" y="565568"/>
                        <a:pt x="148936" y="557646"/>
                      </a:cubicBezTo>
                      <a:cubicBezTo>
                        <a:pt x="129084" y="527867"/>
                        <a:pt x="152885" y="565544"/>
                        <a:pt x="138545" y="536864"/>
                      </a:cubicBezTo>
                      <a:cubicBezTo>
                        <a:pt x="125116" y="510006"/>
                        <a:pt x="136861" y="542200"/>
                        <a:pt x="128154" y="516082"/>
                      </a:cubicBezTo>
                      <a:cubicBezTo>
                        <a:pt x="131618" y="513773"/>
                        <a:pt x="134382" y="509155"/>
                        <a:pt x="138545" y="509155"/>
                      </a:cubicBezTo>
                      <a:cubicBezTo>
                        <a:pt x="142708" y="509155"/>
                        <a:pt x="145213" y="514220"/>
                        <a:pt x="148936" y="516082"/>
                      </a:cubicBezTo>
                      <a:cubicBezTo>
                        <a:pt x="152202" y="517715"/>
                        <a:pt x="156061" y="517913"/>
                        <a:pt x="159327" y="519546"/>
                      </a:cubicBezTo>
                      <a:cubicBezTo>
                        <a:pt x="172596" y="526181"/>
                        <a:pt x="184983" y="541739"/>
                        <a:pt x="193963" y="550719"/>
                      </a:cubicBezTo>
                      <a:cubicBezTo>
                        <a:pt x="196906" y="553663"/>
                        <a:pt x="189777" y="543461"/>
                        <a:pt x="187036" y="540328"/>
                      </a:cubicBezTo>
                      <a:cubicBezTo>
                        <a:pt x="181660" y="534184"/>
                        <a:pt x="174247" y="529802"/>
                        <a:pt x="169718" y="523009"/>
                      </a:cubicBezTo>
                      <a:cubicBezTo>
                        <a:pt x="160979" y="509902"/>
                        <a:pt x="165734" y="515562"/>
                        <a:pt x="155863" y="505691"/>
                      </a:cubicBezTo>
                      <a:cubicBezTo>
                        <a:pt x="153554" y="496455"/>
                        <a:pt x="151947" y="487014"/>
                        <a:pt x="148936" y="477982"/>
                      </a:cubicBezTo>
                      <a:lnTo>
                        <a:pt x="142009" y="457200"/>
                      </a:lnTo>
                      <a:cubicBezTo>
                        <a:pt x="145473" y="454891"/>
                        <a:pt x="148384" y="451368"/>
                        <a:pt x="152400" y="450273"/>
                      </a:cubicBezTo>
                      <a:cubicBezTo>
                        <a:pt x="161380" y="447824"/>
                        <a:pt x="171784" y="450972"/>
                        <a:pt x="180109" y="446809"/>
                      </a:cubicBezTo>
                      <a:cubicBezTo>
                        <a:pt x="183030" y="445348"/>
                        <a:pt x="176102" y="441342"/>
                        <a:pt x="173181" y="439882"/>
                      </a:cubicBezTo>
                      <a:cubicBezTo>
                        <a:pt x="168923" y="437753"/>
                        <a:pt x="163945" y="437573"/>
                        <a:pt x="159327" y="436419"/>
                      </a:cubicBezTo>
                      <a:cubicBezTo>
                        <a:pt x="149111" y="429608"/>
                        <a:pt x="146878" y="429100"/>
                        <a:pt x="138545" y="419100"/>
                      </a:cubicBezTo>
                      <a:cubicBezTo>
                        <a:pt x="135880" y="415902"/>
                        <a:pt x="133927" y="412173"/>
                        <a:pt x="131618" y="408709"/>
                      </a:cubicBezTo>
                      <a:cubicBezTo>
                        <a:pt x="132772" y="404091"/>
                        <a:pt x="131467" y="397953"/>
                        <a:pt x="135081" y="394855"/>
                      </a:cubicBezTo>
                      <a:cubicBezTo>
                        <a:pt x="143507" y="387633"/>
                        <a:pt x="175626" y="385457"/>
                        <a:pt x="183572" y="384464"/>
                      </a:cubicBezTo>
                      <a:lnTo>
                        <a:pt x="211281" y="363682"/>
                      </a:lnTo>
                      <a:cubicBezTo>
                        <a:pt x="218728" y="358097"/>
                        <a:pt x="209483" y="345131"/>
                        <a:pt x="207818" y="335973"/>
                      </a:cubicBezTo>
                      <a:cubicBezTo>
                        <a:pt x="205331" y="322295"/>
                        <a:pt x="203764" y="327865"/>
                        <a:pt x="197427" y="315191"/>
                      </a:cubicBezTo>
                      <a:cubicBezTo>
                        <a:pt x="195794" y="311925"/>
                        <a:pt x="195898" y="307896"/>
                        <a:pt x="193963" y="304800"/>
                      </a:cubicBezTo>
                      <a:cubicBezTo>
                        <a:pt x="182317" y="286167"/>
                        <a:pt x="182926" y="288890"/>
                        <a:pt x="166254" y="280555"/>
                      </a:cubicBezTo>
                      <a:cubicBezTo>
                        <a:pt x="149075" y="254786"/>
                        <a:pt x="162054" y="280800"/>
                        <a:pt x="204354" y="266700"/>
                      </a:cubicBezTo>
                      <a:cubicBezTo>
                        <a:pt x="207818" y="265545"/>
                        <a:pt x="202769" y="259440"/>
                        <a:pt x="200891" y="256309"/>
                      </a:cubicBezTo>
                      <a:cubicBezTo>
                        <a:pt x="199211" y="253509"/>
                        <a:pt x="196003" y="251932"/>
                        <a:pt x="193963" y="249382"/>
                      </a:cubicBezTo>
                      <a:cubicBezTo>
                        <a:pt x="180732" y="232843"/>
                        <a:pt x="192106" y="245668"/>
                        <a:pt x="183572" y="228600"/>
                      </a:cubicBezTo>
                      <a:cubicBezTo>
                        <a:pt x="181710" y="224877"/>
                        <a:pt x="178954" y="221673"/>
                        <a:pt x="176645" y="218209"/>
                      </a:cubicBezTo>
                      <a:cubicBezTo>
                        <a:pt x="175490" y="213591"/>
                        <a:pt x="175056" y="208730"/>
                        <a:pt x="173181" y="204355"/>
                      </a:cubicBezTo>
                      <a:cubicBezTo>
                        <a:pt x="171541" y="200529"/>
                        <a:pt x="167349" y="197980"/>
                        <a:pt x="166254" y="193964"/>
                      </a:cubicBezTo>
                      <a:cubicBezTo>
                        <a:pt x="163805" y="184984"/>
                        <a:pt x="163945" y="175491"/>
                        <a:pt x="162791" y="166255"/>
                      </a:cubicBezTo>
                      <a:cubicBezTo>
                        <a:pt x="168852" y="162214"/>
                        <a:pt x="178666" y="157595"/>
                        <a:pt x="180109" y="148937"/>
                      </a:cubicBezTo>
                      <a:cubicBezTo>
                        <a:pt x="180709" y="145336"/>
                        <a:pt x="178278" y="141812"/>
                        <a:pt x="176645" y="138546"/>
                      </a:cubicBezTo>
                      <a:cubicBezTo>
                        <a:pt x="170117" y="125490"/>
                        <a:pt x="169394" y="127993"/>
                        <a:pt x="155863" y="121228"/>
                      </a:cubicBezTo>
                      <a:cubicBezTo>
                        <a:pt x="153554" y="118919"/>
                        <a:pt x="151736" y="115980"/>
                        <a:pt x="148936" y="114300"/>
                      </a:cubicBezTo>
                      <a:cubicBezTo>
                        <a:pt x="145805" y="112422"/>
                        <a:pt x="139793" y="114268"/>
                        <a:pt x="138545" y="110837"/>
                      </a:cubicBezTo>
                      <a:cubicBezTo>
                        <a:pt x="134580" y="99932"/>
                        <a:pt x="137219" y="87605"/>
                        <a:pt x="135081" y="76200"/>
                      </a:cubicBezTo>
                      <a:cubicBezTo>
                        <a:pt x="133735" y="69023"/>
                        <a:pt x="130463" y="62346"/>
                        <a:pt x="128154" y="55419"/>
                      </a:cubicBezTo>
                      <a:cubicBezTo>
                        <a:pt x="127000" y="51955"/>
                        <a:pt x="128155" y="46183"/>
                        <a:pt x="124691" y="45028"/>
                      </a:cubicBezTo>
                      <a:lnTo>
                        <a:pt x="107372"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56" name="Freeform 155">
                <a:extLst>
                  <a:ext uri="{FF2B5EF4-FFF2-40B4-BE49-F238E27FC236}">
                    <a16:creationId xmlns:a16="http://schemas.microsoft.com/office/drawing/2014/main" id="{50F22AC1-51A8-5FB2-1D8C-840BBCFB08E8}"/>
                  </a:ext>
                </a:extLst>
              </p:cNvPr>
              <p:cNvSpPr/>
              <p:nvPr/>
            </p:nvSpPr>
            <p:spPr>
              <a:xfrm>
                <a:off x="7666015" y="4641273"/>
                <a:ext cx="108385" cy="356754"/>
              </a:xfrm>
              <a:custGeom>
                <a:avLst/>
                <a:gdLst>
                  <a:gd name="connsiteX0" fmla="*/ 39054 w 108385"/>
                  <a:gd name="connsiteY0" fmla="*/ 0 h 356754"/>
                  <a:gd name="connsiteX1" fmla="*/ 39054 w 108385"/>
                  <a:gd name="connsiteY1" fmla="*/ 0 h 356754"/>
                  <a:gd name="connsiteX2" fmla="*/ 49445 w 108385"/>
                  <a:gd name="connsiteY2" fmla="*/ 27709 h 356754"/>
                  <a:gd name="connsiteX3" fmla="*/ 56372 w 108385"/>
                  <a:gd name="connsiteY3" fmla="*/ 38100 h 356754"/>
                  <a:gd name="connsiteX4" fmla="*/ 63299 w 108385"/>
                  <a:gd name="connsiteY4" fmla="*/ 58882 h 356754"/>
                  <a:gd name="connsiteX5" fmla="*/ 66763 w 108385"/>
                  <a:gd name="connsiteY5" fmla="*/ 69272 h 356754"/>
                  <a:gd name="connsiteX6" fmla="*/ 73690 w 108385"/>
                  <a:gd name="connsiteY6" fmla="*/ 76200 h 356754"/>
                  <a:gd name="connsiteX7" fmla="*/ 77154 w 108385"/>
                  <a:gd name="connsiteY7" fmla="*/ 86591 h 356754"/>
                  <a:gd name="connsiteX8" fmla="*/ 84081 w 108385"/>
                  <a:gd name="connsiteY8" fmla="*/ 96982 h 356754"/>
                  <a:gd name="connsiteX9" fmla="*/ 80617 w 108385"/>
                  <a:gd name="connsiteY9" fmla="*/ 107372 h 356754"/>
                  <a:gd name="connsiteX10" fmla="*/ 66763 w 108385"/>
                  <a:gd name="connsiteY10" fmla="*/ 103909 h 356754"/>
                  <a:gd name="connsiteX11" fmla="*/ 45981 w 108385"/>
                  <a:gd name="connsiteY11" fmla="*/ 96982 h 356754"/>
                  <a:gd name="connsiteX12" fmla="*/ 52908 w 108385"/>
                  <a:gd name="connsiteY12" fmla="*/ 114300 h 356754"/>
                  <a:gd name="connsiteX13" fmla="*/ 70226 w 108385"/>
                  <a:gd name="connsiteY13" fmla="*/ 131618 h 356754"/>
                  <a:gd name="connsiteX14" fmla="*/ 73690 w 108385"/>
                  <a:gd name="connsiteY14" fmla="*/ 142009 h 356754"/>
                  <a:gd name="connsiteX15" fmla="*/ 80617 w 108385"/>
                  <a:gd name="connsiteY15" fmla="*/ 155863 h 356754"/>
                  <a:gd name="connsiteX16" fmla="*/ 84081 w 108385"/>
                  <a:gd name="connsiteY16" fmla="*/ 166254 h 356754"/>
                  <a:gd name="connsiteX17" fmla="*/ 94472 w 108385"/>
                  <a:gd name="connsiteY17" fmla="*/ 176645 h 356754"/>
                  <a:gd name="connsiteX18" fmla="*/ 94472 w 108385"/>
                  <a:gd name="connsiteY18" fmla="*/ 200891 h 356754"/>
                  <a:gd name="connsiteX19" fmla="*/ 80617 w 108385"/>
                  <a:gd name="connsiteY19" fmla="*/ 204354 h 356754"/>
                  <a:gd name="connsiteX20" fmla="*/ 56372 w 108385"/>
                  <a:gd name="connsiteY20" fmla="*/ 211282 h 356754"/>
                  <a:gd name="connsiteX21" fmla="*/ 63299 w 108385"/>
                  <a:gd name="connsiteY21" fmla="*/ 225136 h 356754"/>
                  <a:gd name="connsiteX22" fmla="*/ 87545 w 108385"/>
                  <a:gd name="connsiteY22" fmla="*/ 252845 h 356754"/>
                  <a:gd name="connsiteX23" fmla="*/ 101399 w 108385"/>
                  <a:gd name="connsiteY23" fmla="*/ 284018 h 356754"/>
                  <a:gd name="connsiteX24" fmla="*/ 108326 w 108385"/>
                  <a:gd name="connsiteY24" fmla="*/ 318654 h 356754"/>
                  <a:gd name="connsiteX25" fmla="*/ 101399 w 108385"/>
                  <a:gd name="connsiteY25" fmla="*/ 325582 h 356754"/>
                  <a:gd name="connsiteX26" fmla="*/ 91008 w 108385"/>
                  <a:gd name="connsiteY26" fmla="*/ 322118 h 356754"/>
                  <a:gd name="connsiteX27" fmla="*/ 73690 w 108385"/>
                  <a:gd name="connsiteY27" fmla="*/ 318654 h 356754"/>
                  <a:gd name="connsiteX28" fmla="*/ 63299 w 108385"/>
                  <a:gd name="connsiteY28" fmla="*/ 311727 h 356754"/>
                  <a:gd name="connsiteX29" fmla="*/ 52908 w 108385"/>
                  <a:gd name="connsiteY29" fmla="*/ 308263 h 356754"/>
                  <a:gd name="connsiteX30" fmla="*/ 49445 w 108385"/>
                  <a:gd name="connsiteY30" fmla="*/ 318654 h 356754"/>
                  <a:gd name="connsiteX31" fmla="*/ 56372 w 108385"/>
                  <a:gd name="connsiteY31" fmla="*/ 325582 h 356754"/>
                  <a:gd name="connsiteX32" fmla="*/ 42517 w 108385"/>
                  <a:gd name="connsiteY32" fmla="*/ 353291 h 356754"/>
                  <a:gd name="connsiteX33" fmla="*/ 32126 w 108385"/>
                  <a:gd name="connsiteY33" fmla="*/ 356754 h 356754"/>
                  <a:gd name="connsiteX34" fmla="*/ 18272 w 108385"/>
                  <a:gd name="connsiteY34" fmla="*/ 228600 h 356754"/>
                  <a:gd name="connsiteX35" fmla="*/ 28663 w 108385"/>
                  <a:gd name="connsiteY35" fmla="*/ 169718 h 356754"/>
                  <a:gd name="connsiteX36" fmla="*/ 35590 w 108385"/>
                  <a:gd name="connsiteY36" fmla="*/ 138545 h 356754"/>
                  <a:gd name="connsiteX37" fmla="*/ 45981 w 108385"/>
                  <a:gd name="connsiteY37" fmla="*/ 117763 h 356754"/>
                  <a:gd name="connsiteX38" fmla="*/ 39054 w 108385"/>
                  <a:gd name="connsiteY38" fmla="*/ 45027 h 356754"/>
                  <a:gd name="connsiteX39" fmla="*/ 39054 w 108385"/>
                  <a:gd name="connsiteY39" fmla="*/ 0 h 35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385" h="356754">
                    <a:moveTo>
                      <a:pt x="39054" y="0"/>
                    </a:moveTo>
                    <a:lnTo>
                      <a:pt x="39054" y="0"/>
                    </a:lnTo>
                    <a:cubicBezTo>
                      <a:pt x="42518" y="9236"/>
                      <a:pt x="45363" y="18729"/>
                      <a:pt x="49445" y="27709"/>
                    </a:cubicBezTo>
                    <a:cubicBezTo>
                      <a:pt x="51168" y="31499"/>
                      <a:pt x="54681" y="34296"/>
                      <a:pt x="56372" y="38100"/>
                    </a:cubicBezTo>
                    <a:cubicBezTo>
                      <a:pt x="59338" y="44773"/>
                      <a:pt x="60990" y="51955"/>
                      <a:pt x="63299" y="58882"/>
                    </a:cubicBezTo>
                    <a:cubicBezTo>
                      <a:pt x="64454" y="62345"/>
                      <a:pt x="64182" y="66690"/>
                      <a:pt x="66763" y="69272"/>
                    </a:cubicBezTo>
                    <a:lnTo>
                      <a:pt x="73690" y="76200"/>
                    </a:lnTo>
                    <a:cubicBezTo>
                      <a:pt x="74845" y="79664"/>
                      <a:pt x="75521" y="83325"/>
                      <a:pt x="77154" y="86591"/>
                    </a:cubicBezTo>
                    <a:cubicBezTo>
                      <a:pt x="79016" y="90314"/>
                      <a:pt x="83397" y="92876"/>
                      <a:pt x="84081" y="96982"/>
                    </a:cubicBezTo>
                    <a:cubicBezTo>
                      <a:pt x="84681" y="100583"/>
                      <a:pt x="81772" y="103909"/>
                      <a:pt x="80617" y="107372"/>
                    </a:cubicBezTo>
                    <a:cubicBezTo>
                      <a:pt x="75999" y="106218"/>
                      <a:pt x="71322" y="105277"/>
                      <a:pt x="66763" y="103909"/>
                    </a:cubicBezTo>
                    <a:cubicBezTo>
                      <a:pt x="59769" y="101811"/>
                      <a:pt x="45981" y="96982"/>
                      <a:pt x="45981" y="96982"/>
                    </a:cubicBezTo>
                    <a:cubicBezTo>
                      <a:pt x="48290" y="102755"/>
                      <a:pt x="49294" y="109241"/>
                      <a:pt x="52908" y="114300"/>
                    </a:cubicBezTo>
                    <a:cubicBezTo>
                      <a:pt x="76001" y="146630"/>
                      <a:pt x="51752" y="94670"/>
                      <a:pt x="70226" y="131618"/>
                    </a:cubicBezTo>
                    <a:cubicBezTo>
                      <a:pt x="71859" y="134884"/>
                      <a:pt x="72252" y="138653"/>
                      <a:pt x="73690" y="142009"/>
                    </a:cubicBezTo>
                    <a:cubicBezTo>
                      <a:pt x="75724" y="146755"/>
                      <a:pt x="78583" y="151117"/>
                      <a:pt x="80617" y="155863"/>
                    </a:cubicBezTo>
                    <a:cubicBezTo>
                      <a:pt x="82055" y="159219"/>
                      <a:pt x="82056" y="163216"/>
                      <a:pt x="84081" y="166254"/>
                    </a:cubicBezTo>
                    <a:cubicBezTo>
                      <a:pt x="86798" y="170330"/>
                      <a:pt x="91008" y="173181"/>
                      <a:pt x="94472" y="176645"/>
                    </a:cubicBezTo>
                    <a:cubicBezTo>
                      <a:pt x="96940" y="184047"/>
                      <a:pt x="102084" y="193280"/>
                      <a:pt x="94472" y="200891"/>
                    </a:cubicBezTo>
                    <a:cubicBezTo>
                      <a:pt x="91106" y="204257"/>
                      <a:pt x="85210" y="203101"/>
                      <a:pt x="80617" y="204354"/>
                    </a:cubicBezTo>
                    <a:cubicBezTo>
                      <a:pt x="72508" y="206566"/>
                      <a:pt x="64454" y="208973"/>
                      <a:pt x="56372" y="211282"/>
                    </a:cubicBezTo>
                    <a:cubicBezTo>
                      <a:pt x="58681" y="215900"/>
                      <a:pt x="60563" y="220758"/>
                      <a:pt x="63299" y="225136"/>
                    </a:cubicBezTo>
                    <a:cubicBezTo>
                      <a:pt x="71250" y="237858"/>
                      <a:pt x="76801" y="242102"/>
                      <a:pt x="87545" y="252845"/>
                    </a:cubicBezTo>
                    <a:cubicBezTo>
                      <a:pt x="95788" y="277576"/>
                      <a:pt x="90422" y="267551"/>
                      <a:pt x="101399" y="284018"/>
                    </a:cubicBezTo>
                    <a:cubicBezTo>
                      <a:pt x="103209" y="291256"/>
                      <a:pt x="109034" y="312988"/>
                      <a:pt x="108326" y="318654"/>
                    </a:cubicBezTo>
                    <a:cubicBezTo>
                      <a:pt x="107921" y="321894"/>
                      <a:pt x="103708" y="323273"/>
                      <a:pt x="101399" y="325582"/>
                    </a:cubicBezTo>
                    <a:cubicBezTo>
                      <a:pt x="97935" y="324427"/>
                      <a:pt x="94550" y="323004"/>
                      <a:pt x="91008" y="322118"/>
                    </a:cubicBezTo>
                    <a:cubicBezTo>
                      <a:pt x="85297" y="320690"/>
                      <a:pt x="79202" y="320721"/>
                      <a:pt x="73690" y="318654"/>
                    </a:cubicBezTo>
                    <a:cubicBezTo>
                      <a:pt x="69792" y="317192"/>
                      <a:pt x="67022" y="313589"/>
                      <a:pt x="63299" y="311727"/>
                    </a:cubicBezTo>
                    <a:cubicBezTo>
                      <a:pt x="60033" y="310094"/>
                      <a:pt x="56372" y="309418"/>
                      <a:pt x="52908" y="308263"/>
                    </a:cubicBezTo>
                    <a:cubicBezTo>
                      <a:pt x="51754" y="311727"/>
                      <a:pt x="48729" y="315074"/>
                      <a:pt x="49445" y="318654"/>
                    </a:cubicBezTo>
                    <a:cubicBezTo>
                      <a:pt x="50085" y="321856"/>
                      <a:pt x="56372" y="322316"/>
                      <a:pt x="56372" y="325582"/>
                    </a:cubicBezTo>
                    <a:cubicBezTo>
                      <a:pt x="56372" y="333872"/>
                      <a:pt x="51048" y="348173"/>
                      <a:pt x="42517" y="353291"/>
                    </a:cubicBezTo>
                    <a:cubicBezTo>
                      <a:pt x="39386" y="355169"/>
                      <a:pt x="35590" y="355600"/>
                      <a:pt x="32126" y="356754"/>
                    </a:cubicBezTo>
                    <a:cubicBezTo>
                      <a:pt x="-25331" y="345265"/>
                      <a:pt x="10167" y="358280"/>
                      <a:pt x="18272" y="228600"/>
                    </a:cubicBezTo>
                    <a:cubicBezTo>
                      <a:pt x="19356" y="211261"/>
                      <a:pt x="25299" y="188222"/>
                      <a:pt x="28663" y="169718"/>
                    </a:cubicBezTo>
                    <a:cubicBezTo>
                      <a:pt x="30184" y="161350"/>
                      <a:pt x="31226" y="147272"/>
                      <a:pt x="35590" y="138545"/>
                    </a:cubicBezTo>
                    <a:cubicBezTo>
                      <a:pt x="49019" y="111687"/>
                      <a:pt x="37274" y="143881"/>
                      <a:pt x="45981" y="117763"/>
                    </a:cubicBezTo>
                    <a:cubicBezTo>
                      <a:pt x="40341" y="16257"/>
                      <a:pt x="49444" y="81394"/>
                      <a:pt x="39054" y="45027"/>
                    </a:cubicBezTo>
                    <a:cubicBezTo>
                      <a:pt x="33602" y="25945"/>
                      <a:pt x="39054" y="7504"/>
                      <a:pt x="39054"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14" name="Group 213">
                <a:extLst>
                  <a:ext uri="{FF2B5EF4-FFF2-40B4-BE49-F238E27FC236}">
                    <a16:creationId xmlns:a16="http://schemas.microsoft.com/office/drawing/2014/main" id="{69E67A3B-3B09-AF98-27E6-C3CBE8E376A2}"/>
                  </a:ext>
                </a:extLst>
              </p:cNvPr>
              <p:cNvGrpSpPr/>
              <p:nvPr/>
            </p:nvGrpSpPr>
            <p:grpSpPr>
              <a:xfrm>
                <a:off x="8378085" y="3890563"/>
                <a:ext cx="226819" cy="2107765"/>
                <a:chOff x="8378085" y="3913909"/>
                <a:chExt cx="226819" cy="2107765"/>
              </a:xfrm>
            </p:grpSpPr>
            <p:sp>
              <p:nvSpPr>
                <p:cNvPr id="211" name="Freeform 210">
                  <a:extLst>
                    <a:ext uri="{FF2B5EF4-FFF2-40B4-BE49-F238E27FC236}">
                      <a16:creationId xmlns:a16="http://schemas.microsoft.com/office/drawing/2014/main" id="{95D4C455-A79A-7713-C7E2-2971E405AA95}"/>
                    </a:ext>
                  </a:extLst>
                </p:cNvPr>
                <p:cNvSpPr/>
                <p:nvPr/>
              </p:nvSpPr>
              <p:spPr>
                <a:xfrm>
                  <a:off x="8452068" y="4566440"/>
                  <a:ext cx="52968" cy="1455234"/>
                </a:xfrm>
                <a:custGeom>
                  <a:avLst/>
                  <a:gdLst>
                    <a:gd name="connsiteX0" fmla="*/ 80846 w 105936"/>
                    <a:gd name="connsiteY0" fmla="*/ 0 h 1455234"/>
                    <a:gd name="connsiteX1" fmla="*/ 78058 w 105936"/>
                    <a:gd name="connsiteY1" fmla="*/ 214661 h 1455234"/>
                    <a:gd name="connsiteX2" fmla="*/ 72482 w 105936"/>
                    <a:gd name="connsiteY2" fmla="*/ 239751 h 1455234"/>
                    <a:gd name="connsiteX3" fmla="*/ 41817 w 105936"/>
                    <a:gd name="connsiteY3" fmla="*/ 716465 h 1455234"/>
                    <a:gd name="connsiteX4" fmla="*/ 0 w 105936"/>
                    <a:gd name="connsiteY4" fmla="*/ 1455234 h 1455234"/>
                    <a:gd name="connsiteX5" fmla="*/ 75270 w 105936"/>
                    <a:gd name="connsiteY5" fmla="*/ 1452446 h 1455234"/>
                    <a:gd name="connsiteX6" fmla="*/ 105936 w 105936"/>
                    <a:gd name="connsiteY6" fmla="*/ 248114 h 1455234"/>
                    <a:gd name="connsiteX7" fmla="*/ 80846 w 105936"/>
                    <a:gd name="connsiteY7" fmla="*/ 0 h 145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6" h="1455234">
                      <a:moveTo>
                        <a:pt x="80846" y="0"/>
                      </a:moveTo>
                      <a:cubicBezTo>
                        <a:pt x="79917" y="71554"/>
                        <a:pt x="78987" y="143107"/>
                        <a:pt x="78058" y="214661"/>
                      </a:cubicBezTo>
                      <a:lnTo>
                        <a:pt x="72482" y="239751"/>
                      </a:lnTo>
                      <a:lnTo>
                        <a:pt x="41817" y="716465"/>
                      </a:lnTo>
                      <a:lnTo>
                        <a:pt x="0" y="1455234"/>
                      </a:lnTo>
                      <a:lnTo>
                        <a:pt x="75270" y="1452446"/>
                      </a:lnTo>
                      <a:lnTo>
                        <a:pt x="105936" y="248114"/>
                      </a:lnTo>
                      <a:lnTo>
                        <a:pt x="80846" y="0"/>
                      </a:lnTo>
                      <a:close/>
                    </a:path>
                  </a:pathLst>
                </a:cu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7" name="Freeform 156">
                  <a:extLst>
                    <a:ext uri="{FF2B5EF4-FFF2-40B4-BE49-F238E27FC236}">
                      <a16:creationId xmlns:a16="http://schemas.microsoft.com/office/drawing/2014/main" id="{703E7C2E-1AE6-36E3-0878-ABDF8BACFB4F}"/>
                    </a:ext>
                  </a:extLst>
                </p:cNvPr>
                <p:cNvSpPr/>
                <p:nvPr/>
              </p:nvSpPr>
              <p:spPr>
                <a:xfrm>
                  <a:off x="8378085" y="3913909"/>
                  <a:ext cx="226819" cy="748146"/>
                </a:xfrm>
                <a:custGeom>
                  <a:avLst/>
                  <a:gdLst>
                    <a:gd name="connsiteX0" fmla="*/ 166706 w 226819"/>
                    <a:gd name="connsiteY0" fmla="*/ 0 h 748146"/>
                    <a:gd name="connsiteX1" fmla="*/ 166706 w 226819"/>
                    <a:gd name="connsiteY1" fmla="*/ 0 h 748146"/>
                    <a:gd name="connsiteX2" fmla="*/ 142460 w 226819"/>
                    <a:gd name="connsiteY2" fmla="*/ 24246 h 748146"/>
                    <a:gd name="connsiteX3" fmla="*/ 135533 w 226819"/>
                    <a:gd name="connsiteY3" fmla="*/ 34636 h 748146"/>
                    <a:gd name="connsiteX4" fmla="*/ 121679 w 226819"/>
                    <a:gd name="connsiteY4" fmla="*/ 51955 h 748146"/>
                    <a:gd name="connsiteX5" fmla="*/ 132070 w 226819"/>
                    <a:gd name="connsiteY5" fmla="*/ 55418 h 748146"/>
                    <a:gd name="connsiteX6" fmla="*/ 159779 w 226819"/>
                    <a:gd name="connsiteY6" fmla="*/ 62346 h 748146"/>
                    <a:gd name="connsiteX7" fmla="*/ 152851 w 226819"/>
                    <a:gd name="connsiteY7" fmla="*/ 69273 h 748146"/>
                    <a:gd name="connsiteX8" fmla="*/ 142460 w 226819"/>
                    <a:gd name="connsiteY8" fmla="*/ 76200 h 748146"/>
                    <a:gd name="connsiteX9" fmla="*/ 138997 w 226819"/>
                    <a:gd name="connsiteY9" fmla="*/ 86591 h 748146"/>
                    <a:gd name="connsiteX10" fmla="*/ 128606 w 226819"/>
                    <a:gd name="connsiteY10" fmla="*/ 96982 h 748146"/>
                    <a:gd name="connsiteX11" fmla="*/ 114751 w 226819"/>
                    <a:gd name="connsiteY11" fmla="*/ 114300 h 748146"/>
                    <a:gd name="connsiteX12" fmla="*/ 111288 w 226819"/>
                    <a:gd name="connsiteY12" fmla="*/ 124691 h 748146"/>
                    <a:gd name="connsiteX13" fmla="*/ 121679 w 226819"/>
                    <a:gd name="connsiteY13" fmla="*/ 135082 h 748146"/>
                    <a:gd name="connsiteX14" fmla="*/ 132070 w 226819"/>
                    <a:gd name="connsiteY14" fmla="*/ 138546 h 748146"/>
                    <a:gd name="connsiteX15" fmla="*/ 135533 w 226819"/>
                    <a:gd name="connsiteY15" fmla="*/ 148936 h 748146"/>
                    <a:gd name="connsiteX16" fmla="*/ 125142 w 226819"/>
                    <a:gd name="connsiteY16" fmla="*/ 197427 h 748146"/>
                    <a:gd name="connsiteX17" fmla="*/ 80115 w 226819"/>
                    <a:gd name="connsiteY17" fmla="*/ 190500 h 748146"/>
                    <a:gd name="connsiteX18" fmla="*/ 69724 w 226819"/>
                    <a:gd name="connsiteY18" fmla="*/ 187036 h 748146"/>
                    <a:gd name="connsiteX19" fmla="*/ 59333 w 226819"/>
                    <a:gd name="connsiteY19" fmla="*/ 180109 h 748146"/>
                    <a:gd name="connsiteX20" fmla="*/ 48942 w 226819"/>
                    <a:gd name="connsiteY20" fmla="*/ 183573 h 748146"/>
                    <a:gd name="connsiteX21" fmla="*/ 73188 w 226819"/>
                    <a:gd name="connsiteY21" fmla="*/ 225136 h 748146"/>
                    <a:gd name="connsiteX22" fmla="*/ 87042 w 226819"/>
                    <a:gd name="connsiteY22" fmla="*/ 232064 h 748146"/>
                    <a:gd name="connsiteX23" fmla="*/ 114751 w 226819"/>
                    <a:gd name="connsiteY23" fmla="*/ 238991 h 748146"/>
                    <a:gd name="connsiteX24" fmla="*/ 118215 w 226819"/>
                    <a:gd name="connsiteY24" fmla="*/ 249382 h 748146"/>
                    <a:gd name="connsiteX25" fmla="*/ 97433 w 226819"/>
                    <a:gd name="connsiteY25" fmla="*/ 256309 h 748146"/>
                    <a:gd name="connsiteX26" fmla="*/ 42015 w 226819"/>
                    <a:gd name="connsiteY26" fmla="*/ 263236 h 748146"/>
                    <a:gd name="connsiteX27" fmla="*/ 45479 w 226819"/>
                    <a:gd name="connsiteY27" fmla="*/ 294409 h 748146"/>
                    <a:gd name="connsiteX28" fmla="*/ 55870 w 226819"/>
                    <a:gd name="connsiteY28" fmla="*/ 297873 h 748146"/>
                    <a:gd name="connsiteX29" fmla="*/ 100897 w 226819"/>
                    <a:gd name="connsiteY29" fmla="*/ 308264 h 748146"/>
                    <a:gd name="connsiteX30" fmla="*/ 104360 w 226819"/>
                    <a:gd name="connsiteY30" fmla="*/ 322118 h 748146"/>
                    <a:gd name="connsiteX31" fmla="*/ 114751 w 226819"/>
                    <a:gd name="connsiteY31" fmla="*/ 329046 h 748146"/>
                    <a:gd name="connsiteX32" fmla="*/ 104360 w 226819"/>
                    <a:gd name="connsiteY32" fmla="*/ 346364 h 748146"/>
                    <a:gd name="connsiteX33" fmla="*/ 83579 w 226819"/>
                    <a:gd name="connsiteY33" fmla="*/ 360218 h 748146"/>
                    <a:gd name="connsiteX34" fmla="*/ 73188 w 226819"/>
                    <a:gd name="connsiteY34" fmla="*/ 367146 h 748146"/>
                    <a:gd name="connsiteX35" fmla="*/ 66260 w 226819"/>
                    <a:gd name="connsiteY35" fmla="*/ 374073 h 748146"/>
                    <a:gd name="connsiteX36" fmla="*/ 55870 w 226819"/>
                    <a:gd name="connsiteY36" fmla="*/ 377536 h 748146"/>
                    <a:gd name="connsiteX37" fmla="*/ 28160 w 226819"/>
                    <a:gd name="connsiteY37" fmla="*/ 398318 h 748146"/>
                    <a:gd name="connsiteX38" fmla="*/ 451 w 226819"/>
                    <a:gd name="connsiteY38" fmla="*/ 412173 h 748146"/>
                    <a:gd name="connsiteX39" fmla="*/ 14306 w 226819"/>
                    <a:gd name="connsiteY39" fmla="*/ 415636 h 748146"/>
                    <a:gd name="connsiteX40" fmla="*/ 24697 w 226819"/>
                    <a:gd name="connsiteY40" fmla="*/ 419100 h 748146"/>
                    <a:gd name="connsiteX41" fmla="*/ 62797 w 226819"/>
                    <a:gd name="connsiteY41" fmla="*/ 412173 h 748146"/>
                    <a:gd name="connsiteX42" fmla="*/ 93970 w 226819"/>
                    <a:gd name="connsiteY42" fmla="*/ 405246 h 748146"/>
                    <a:gd name="connsiteX43" fmla="*/ 93970 w 226819"/>
                    <a:gd name="connsiteY43" fmla="*/ 432955 h 748146"/>
                    <a:gd name="connsiteX44" fmla="*/ 80115 w 226819"/>
                    <a:gd name="connsiteY44" fmla="*/ 436418 h 748146"/>
                    <a:gd name="connsiteX45" fmla="*/ 52406 w 226819"/>
                    <a:gd name="connsiteY45" fmla="*/ 450273 h 748146"/>
                    <a:gd name="connsiteX46" fmla="*/ 42015 w 226819"/>
                    <a:gd name="connsiteY46" fmla="*/ 457200 h 748146"/>
                    <a:gd name="connsiteX47" fmla="*/ 66260 w 226819"/>
                    <a:gd name="connsiteY47" fmla="*/ 474518 h 748146"/>
                    <a:gd name="connsiteX48" fmla="*/ 76651 w 226819"/>
                    <a:gd name="connsiteY48" fmla="*/ 481446 h 748146"/>
                    <a:gd name="connsiteX49" fmla="*/ 90506 w 226819"/>
                    <a:gd name="connsiteY49" fmla="*/ 491836 h 748146"/>
                    <a:gd name="connsiteX50" fmla="*/ 100897 w 226819"/>
                    <a:gd name="connsiteY50" fmla="*/ 495300 h 748146"/>
                    <a:gd name="connsiteX51" fmla="*/ 111288 w 226819"/>
                    <a:gd name="connsiteY51" fmla="*/ 502227 h 748146"/>
                    <a:gd name="connsiteX52" fmla="*/ 83579 w 226819"/>
                    <a:gd name="connsiteY52" fmla="*/ 505691 h 748146"/>
                    <a:gd name="connsiteX53" fmla="*/ 73188 w 226819"/>
                    <a:gd name="connsiteY53" fmla="*/ 512618 h 748146"/>
                    <a:gd name="connsiteX54" fmla="*/ 38551 w 226819"/>
                    <a:gd name="connsiteY54" fmla="*/ 533400 h 748146"/>
                    <a:gd name="connsiteX55" fmla="*/ 28160 w 226819"/>
                    <a:gd name="connsiteY55" fmla="*/ 536864 h 748146"/>
                    <a:gd name="connsiteX56" fmla="*/ 14306 w 226819"/>
                    <a:gd name="connsiteY56" fmla="*/ 543791 h 748146"/>
                    <a:gd name="connsiteX57" fmla="*/ 7379 w 226819"/>
                    <a:gd name="connsiteY57" fmla="*/ 554182 h 748146"/>
                    <a:gd name="connsiteX58" fmla="*/ 451 w 226819"/>
                    <a:gd name="connsiteY58" fmla="*/ 561109 h 748146"/>
                    <a:gd name="connsiteX59" fmla="*/ 21233 w 226819"/>
                    <a:gd name="connsiteY59" fmla="*/ 568036 h 748146"/>
                    <a:gd name="connsiteX60" fmla="*/ 73188 w 226819"/>
                    <a:gd name="connsiteY60" fmla="*/ 564573 h 748146"/>
                    <a:gd name="connsiteX61" fmla="*/ 90506 w 226819"/>
                    <a:gd name="connsiteY61" fmla="*/ 568036 h 748146"/>
                    <a:gd name="connsiteX62" fmla="*/ 93970 w 226819"/>
                    <a:gd name="connsiteY62" fmla="*/ 581891 h 748146"/>
                    <a:gd name="connsiteX63" fmla="*/ 97433 w 226819"/>
                    <a:gd name="connsiteY63" fmla="*/ 592282 h 748146"/>
                    <a:gd name="connsiteX64" fmla="*/ 80115 w 226819"/>
                    <a:gd name="connsiteY64" fmla="*/ 623455 h 748146"/>
                    <a:gd name="connsiteX65" fmla="*/ 66260 w 226819"/>
                    <a:gd name="connsiteY65" fmla="*/ 626918 h 748146"/>
                    <a:gd name="connsiteX66" fmla="*/ 59333 w 226819"/>
                    <a:gd name="connsiteY66" fmla="*/ 633846 h 748146"/>
                    <a:gd name="connsiteX67" fmla="*/ 38551 w 226819"/>
                    <a:gd name="connsiteY67" fmla="*/ 647700 h 748146"/>
                    <a:gd name="connsiteX68" fmla="*/ 28160 w 226819"/>
                    <a:gd name="connsiteY68" fmla="*/ 671946 h 748146"/>
                    <a:gd name="connsiteX69" fmla="*/ 31624 w 226819"/>
                    <a:gd name="connsiteY69" fmla="*/ 682336 h 748146"/>
                    <a:gd name="connsiteX70" fmla="*/ 87042 w 226819"/>
                    <a:gd name="connsiteY70" fmla="*/ 685800 h 748146"/>
                    <a:gd name="connsiteX71" fmla="*/ 111288 w 226819"/>
                    <a:gd name="connsiteY71" fmla="*/ 699655 h 748146"/>
                    <a:gd name="connsiteX72" fmla="*/ 132070 w 226819"/>
                    <a:gd name="connsiteY72" fmla="*/ 710046 h 748146"/>
                    <a:gd name="connsiteX73" fmla="*/ 194415 w 226819"/>
                    <a:gd name="connsiteY73" fmla="*/ 748146 h 748146"/>
                    <a:gd name="connsiteX74" fmla="*/ 201342 w 226819"/>
                    <a:gd name="connsiteY74" fmla="*/ 741218 h 748146"/>
                    <a:gd name="connsiteX75" fmla="*/ 197879 w 226819"/>
                    <a:gd name="connsiteY75" fmla="*/ 713509 h 748146"/>
                    <a:gd name="connsiteX76" fmla="*/ 190951 w 226819"/>
                    <a:gd name="connsiteY76" fmla="*/ 706582 h 748146"/>
                    <a:gd name="connsiteX77" fmla="*/ 163242 w 226819"/>
                    <a:gd name="connsiteY77" fmla="*/ 685800 h 748146"/>
                    <a:gd name="connsiteX78" fmla="*/ 149388 w 226819"/>
                    <a:gd name="connsiteY78" fmla="*/ 665018 h 748146"/>
                    <a:gd name="connsiteX79" fmla="*/ 145924 w 226819"/>
                    <a:gd name="connsiteY79" fmla="*/ 651164 h 748146"/>
                    <a:gd name="connsiteX80" fmla="*/ 149388 w 226819"/>
                    <a:gd name="connsiteY80" fmla="*/ 633846 h 748146"/>
                    <a:gd name="connsiteX81" fmla="*/ 166706 w 226819"/>
                    <a:gd name="connsiteY81" fmla="*/ 640773 h 748146"/>
                    <a:gd name="connsiteX82" fmla="*/ 201342 w 226819"/>
                    <a:gd name="connsiteY82" fmla="*/ 647700 h 748146"/>
                    <a:gd name="connsiteX83" fmla="*/ 218660 w 226819"/>
                    <a:gd name="connsiteY83" fmla="*/ 644236 h 748146"/>
                    <a:gd name="connsiteX84" fmla="*/ 215197 w 226819"/>
                    <a:gd name="connsiteY84" fmla="*/ 630382 h 748146"/>
                    <a:gd name="connsiteX85" fmla="*/ 201342 w 226819"/>
                    <a:gd name="connsiteY85" fmla="*/ 613064 h 748146"/>
                    <a:gd name="connsiteX86" fmla="*/ 197879 w 226819"/>
                    <a:gd name="connsiteY86" fmla="*/ 602673 h 748146"/>
                    <a:gd name="connsiteX87" fmla="*/ 190951 w 226819"/>
                    <a:gd name="connsiteY87" fmla="*/ 595746 h 748146"/>
                    <a:gd name="connsiteX88" fmla="*/ 177097 w 226819"/>
                    <a:gd name="connsiteY88" fmla="*/ 578427 h 748146"/>
                    <a:gd name="connsiteX89" fmla="*/ 159779 w 226819"/>
                    <a:gd name="connsiteY89" fmla="*/ 557646 h 748146"/>
                    <a:gd name="connsiteX90" fmla="*/ 166706 w 226819"/>
                    <a:gd name="connsiteY90" fmla="*/ 550718 h 748146"/>
                    <a:gd name="connsiteX91" fmla="*/ 190951 w 226819"/>
                    <a:gd name="connsiteY91" fmla="*/ 557646 h 748146"/>
                    <a:gd name="connsiteX92" fmla="*/ 204806 w 226819"/>
                    <a:gd name="connsiteY92" fmla="*/ 554182 h 748146"/>
                    <a:gd name="connsiteX93" fmla="*/ 211733 w 226819"/>
                    <a:gd name="connsiteY93" fmla="*/ 543791 h 748146"/>
                    <a:gd name="connsiteX94" fmla="*/ 201342 w 226819"/>
                    <a:gd name="connsiteY94" fmla="*/ 526473 h 748146"/>
                    <a:gd name="connsiteX95" fmla="*/ 187488 w 226819"/>
                    <a:gd name="connsiteY95" fmla="*/ 523009 h 748146"/>
                    <a:gd name="connsiteX96" fmla="*/ 166706 w 226819"/>
                    <a:gd name="connsiteY96" fmla="*/ 505691 h 748146"/>
                    <a:gd name="connsiteX97" fmla="*/ 156315 w 226819"/>
                    <a:gd name="connsiteY97" fmla="*/ 495300 h 748146"/>
                    <a:gd name="connsiteX98" fmla="*/ 149388 w 226819"/>
                    <a:gd name="connsiteY98" fmla="*/ 474518 h 748146"/>
                    <a:gd name="connsiteX99" fmla="*/ 142460 w 226819"/>
                    <a:gd name="connsiteY99" fmla="*/ 443346 h 748146"/>
                    <a:gd name="connsiteX100" fmla="*/ 149388 w 226819"/>
                    <a:gd name="connsiteY100" fmla="*/ 426027 h 748146"/>
                    <a:gd name="connsiteX101" fmla="*/ 170170 w 226819"/>
                    <a:gd name="connsiteY101" fmla="*/ 429491 h 748146"/>
                    <a:gd name="connsiteX102" fmla="*/ 201342 w 226819"/>
                    <a:gd name="connsiteY102" fmla="*/ 432955 h 748146"/>
                    <a:gd name="connsiteX103" fmla="*/ 204806 w 226819"/>
                    <a:gd name="connsiteY103" fmla="*/ 426027 h 748146"/>
                    <a:gd name="connsiteX104" fmla="*/ 194415 w 226819"/>
                    <a:gd name="connsiteY104" fmla="*/ 415636 h 748146"/>
                    <a:gd name="connsiteX105" fmla="*/ 190951 w 226819"/>
                    <a:gd name="connsiteY105" fmla="*/ 405246 h 748146"/>
                    <a:gd name="connsiteX106" fmla="*/ 184024 w 226819"/>
                    <a:gd name="connsiteY106" fmla="*/ 398318 h 748146"/>
                    <a:gd name="connsiteX107" fmla="*/ 180560 w 226819"/>
                    <a:gd name="connsiteY107" fmla="*/ 384464 h 748146"/>
                    <a:gd name="connsiteX108" fmla="*/ 170170 w 226819"/>
                    <a:gd name="connsiteY108" fmla="*/ 377536 h 748146"/>
                    <a:gd name="connsiteX109" fmla="*/ 152851 w 226819"/>
                    <a:gd name="connsiteY109" fmla="*/ 360218 h 748146"/>
                    <a:gd name="connsiteX110" fmla="*/ 156315 w 226819"/>
                    <a:gd name="connsiteY110" fmla="*/ 342900 h 748146"/>
                    <a:gd name="connsiteX111" fmla="*/ 208270 w 226819"/>
                    <a:gd name="connsiteY111" fmla="*/ 322118 h 748146"/>
                    <a:gd name="connsiteX112" fmla="*/ 201342 w 226819"/>
                    <a:gd name="connsiteY112" fmla="*/ 311727 h 748146"/>
                    <a:gd name="connsiteX113" fmla="*/ 197879 w 226819"/>
                    <a:gd name="connsiteY113" fmla="*/ 301336 h 748146"/>
                    <a:gd name="connsiteX114" fmla="*/ 187488 w 226819"/>
                    <a:gd name="connsiteY114" fmla="*/ 297873 h 748146"/>
                    <a:gd name="connsiteX115" fmla="*/ 180560 w 226819"/>
                    <a:gd name="connsiteY115" fmla="*/ 290946 h 748146"/>
                    <a:gd name="connsiteX116" fmla="*/ 190951 w 226819"/>
                    <a:gd name="connsiteY116" fmla="*/ 287482 h 748146"/>
                    <a:gd name="connsiteX117" fmla="*/ 225588 w 226819"/>
                    <a:gd name="connsiteY117" fmla="*/ 284018 h 748146"/>
                    <a:gd name="connsiteX118" fmla="*/ 222124 w 226819"/>
                    <a:gd name="connsiteY118" fmla="*/ 273627 h 748146"/>
                    <a:gd name="connsiteX119" fmla="*/ 201342 w 226819"/>
                    <a:gd name="connsiteY119" fmla="*/ 259773 h 748146"/>
                    <a:gd name="connsiteX120" fmla="*/ 187488 w 226819"/>
                    <a:gd name="connsiteY120" fmla="*/ 242455 h 748146"/>
                    <a:gd name="connsiteX121" fmla="*/ 173633 w 226819"/>
                    <a:gd name="connsiteY121" fmla="*/ 218209 h 748146"/>
                    <a:gd name="connsiteX122" fmla="*/ 166706 w 226819"/>
                    <a:gd name="connsiteY122" fmla="*/ 207818 h 748146"/>
                    <a:gd name="connsiteX123" fmla="*/ 177097 w 226819"/>
                    <a:gd name="connsiteY123" fmla="*/ 200891 h 748146"/>
                    <a:gd name="connsiteX124" fmla="*/ 211733 w 226819"/>
                    <a:gd name="connsiteY124" fmla="*/ 197427 h 748146"/>
                    <a:gd name="connsiteX125" fmla="*/ 208270 w 226819"/>
                    <a:gd name="connsiteY125" fmla="*/ 187036 h 748146"/>
                    <a:gd name="connsiteX126" fmla="*/ 180560 w 226819"/>
                    <a:gd name="connsiteY126" fmla="*/ 152400 h 748146"/>
                    <a:gd name="connsiteX127" fmla="*/ 170170 w 226819"/>
                    <a:gd name="connsiteY127" fmla="*/ 148936 h 748146"/>
                    <a:gd name="connsiteX128" fmla="*/ 163242 w 226819"/>
                    <a:gd name="connsiteY128" fmla="*/ 142009 h 748146"/>
                    <a:gd name="connsiteX129" fmla="*/ 163242 w 226819"/>
                    <a:gd name="connsiteY129" fmla="*/ 114300 h 748146"/>
                    <a:gd name="connsiteX130" fmla="*/ 170170 w 226819"/>
                    <a:gd name="connsiteY130" fmla="*/ 107373 h 748146"/>
                    <a:gd name="connsiteX131" fmla="*/ 173633 w 226819"/>
                    <a:gd name="connsiteY131" fmla="*/ 96982 h 748146"/>
                    <a:gd name="connsiteX132" fmla="*/ 170170 w 226819"/>
                    <a:gd name="connsiteY132" fmla="*/ 86591 h 748146"/>
                    <a:gd name="connsiteX133" fmla="*/ 145924 w 226819"/>
                    <a:gd name="connsiteY133" fmla="*/ 65809 h 748146"/>
                    <a:gd name="connsiteX134" fmla="*/ 149388 w 226819"/>
                    <a:gd name="connsiteY134" fmla="*/ 48491 h 748146"/>
                    <a:gd name="connsiteX135" fmla="*/ 166706 w 226819"/>
                    <a:gd name="connsiteY135" fmla="*/ 0 h 74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26819" h="748146">
                      <a:moveTo>
                        <a:pt x="166706" y="0"/>
                      </a:moveTo>
                      <a:lnTo>
                        <a:pt x="166706" y="0"/>
                      </a:lnTo>
                      <a:cubicBezTo>
                        <a:pt x="158624" y="8082"/>
                        <a:pt x="150106" y="15750"/>
                        <a:pt x="142460" y="24246"/>
                      </a:cubicBezTo>
                      <a:cubicBezTo>
                        <a:pt x="139675" y="27340"/>
                        <a:pt x="138133" y="31386"/>
                        <a:pt x="135533" y="34636"/>
                      </a:cubicBezTo>
                      <a:cubicBezTo>
                        <a:pt x="115798" y="59305"/>
                        <a:pt x="142992" y="19984"/>
                        <a:pt x="121679" y="51955"/>
                      </a:cubicBezTo>
                      <a:cubicBezTo>
                        <a:pt x="125143" y="53109"/>
                        <a:pt x="128548" y="54457"/>
                        <a:pt x="132070" y="55418"/>
                      </a:cubicBezTo>
                      <a:cubicBezTo>
                        <a:pt x="141255" y="57923"/>
                        <a:pt x="159779" y="62346"/>
                        <a:pt x="159779" y="62346"/>
                      </a:cubicBezTo>
                      <a:cubicBezTo>
                        <a:pt x="157470" y="64655"/>
                        <a:pt x="155401" y="67233"/>
                        <a:pt x="152851" y="69273"/>
                      </a:cubicBezTo>
                      <a:cubicBezTo>
                        <a:pt x="149600" y="71873"/>
                        <a:pt x="145060" y="72949"/>
                        <a:pt x="142460" y="76200"/>
                      </a:cubicBezTo>
                      <a:cubicBezTo>
                        <a:pt x="140179" y="79051"/>
                        <a:pt x="141022" y="83553"/>
                        <a:pt x="138997" y="86591"/>
                      </a:cubicBezTo>
                      <a:cubicBezTo>
                        <a:pt x="136280" y="90667"/>
                        <a:pt x="132070" y="93518"/>
                        <a:pt x="128606" y="96982"/>
                      </a:cubicBezTo>
                      <a:cubicBezTo>
                        <a:pt x="119898" y="123103"/>
                        <a:pt x="132658" y="91916"/>
                        <a:pt x="114751" y="114300"/>
                      </a:cubicBezTo>
                      <a:cubicBezTo>
                        <a:pt x="112470" y="117151"/>
                        <a:pt x="112442" y="121227"/>
                        <a:pt x="111288" y="124691"/>
                      </a:cubicBezTo>
                      <a:cubicBezTo>
                        <a:pt x="114752" y="128155"/>
                        <a:pt x="117603" y="132365"/>
                        <a:pt x="121679" y="135082"/>
                      </a:cubicBezTo>
                      <a:cubicBezTo>
                        <a:pt x="124717" y="137107"/>
                        <a:pt x="129488" y="135964"/>
                        <a:pt x="132070" y="138546"/>
                      </a:cubicBezTo>
                      <a:cubicBezTo>
                        <a:pt x="134651" y="141127"/>
                        <a:pt x="134379" y="145473"/>
                        <a:pt x="135533" y="148936"/>
                      </a:cubicBezTo>
                      <a:cubicBezTo>
                        <a:pt x="126903" y="183459"/>
                        <a:pt x="130171" y="167255"/>
                        <a:pt x="125142" y="197427"/>
                      </a:cubicBezTo>
                      <a:cubicBezTo>
                        <a:pt x="108312" y="195324"/>
                        <a:pt x="95986" y="194468"/>
                        <a:pt x="80115" y="190500"/>
                      </a:cubicBezTo>
                      <a:cubicBezTo>
                        <a:pt x="76573" y="189614"/>
                        <a:pt x="72990" y="188669"/>
                        <a:pt x="69724" y="187036"/>
                      </a:cubicBezTo>
                      <a:cubicBezTo>
                        <a:pt x="66001" y="185174"/>
                        <a:pt x="62797" y="182418"/>
                        <a:pt x="59333" y="180109"/>
                      </a:cubicBezTo>
                      <a:cubicBezTo>
                        <a:pt x="55869" y="181264"/>
                        <a:pt x="49945" y="180062"/>
                        <a:pt x="48942" y="183573"/>
                      </a:cubicBezTo>
                      <a:cubicBezTo>
                        <a:pt x="44272" y="199918"/>
                        <a:pt x="61033" y="219058"/>
                        <a:pt x="73188" y="225136"/>
                      </a:cubicBezTo>
                      <a:cubicBezTo>
                        <a:pt x="77806" y="227445"/>
                        <a:pt x="82144" y="230431"/>
                        <a:pt x="87042" y="232064"/>
                      </a:cubicBezTo>
                      <a:cubicBezTo>
                        <a:pt x="96074" y="235075"/>
                        <a:pt x="114751" y="238991"/>
                        <a:pt x="114751" y="238991"/>
                      </a:cubicBezTo>
                      <a:cubicBezTo>
                        <a:pt x="115906" y="242455"/>
                        <a:pt x="120797" y="246800"/>
                        <a:pt x="118215" y="249382"/>
                      </a:cubicBezTo>
                      <a:cubicBezTo>
                        <a:pt x="113052" y="254545"/>
                        <a:pt x="104360" y="254000"/>
                        <a:pt x="97433" y="256309"/>
                      </a:cubicBezTo>
                      <a:cubicBezTo>
                        <a:pt x="72758" y="264534"/>
                        <a:pt x="90695" y="259492"/>
                        <a:pt x="42015" y="263236"/>
                      </a:cubicBezTo>
                      <a:cubicBezTo>
                        <a:pt x="43170" y="273627"/>
                        <a:pt x="41596" y="284702"/>
                        <a:pt x="45479" y="294409"/>
                      </a:cubicBezTo>
                      <a:cubicBezTo>
                        <a:pt x="46835" y="297799"/>
                        <a:pt x="52604" y="296240"/>
                        <a:pt x="55870" y="297873"/>
                      </a:cubicBezTo>
                      <a:cubicBezTo>
                        <a:pt x="84266" y="312072"/>
                        <a:pt x="38837" y="302057"/>
                        <a:pt x="100897" y="308264"/>
                      </a:cubicBezTo>
                      <a:cubicBezTo>
                        <a:pt x="102051" y="312882"/>
                        <a:pt x="101720" y="318157"/>
                        <a:pt x="104360" y="322118"/>
                      </a:cubicBezTo>
                      <a:cubicBezTo>
                        <a:pt x="106669" y="325582"/>
                        <a:pt x="113205" y="325181"/>
                        <a:pt x="114751" y="329046"/>
                      </a:cubicBezTo>
                      <a:cubicBezTo>
                        <a:pt x="117046" y="334784"/>
                        <a:pt x="107794" y="343788"/>
                        <a:pt x="104360" y="346364"/>
                      </a:cubicBezTo>
                      <a:cubicBezTo>
                        <a:pt x="97700" y="351359"/>
                        <a:pt x="90506" y="355600"/>
                        <a:pt x="83579" y="360218"/>
                      </a:cubicBezTo>
                      <a:lnTo>
                        <a:pt x="73188" y="367146"/>
                      </a:lnTo>
                      <a:cubicBezTo>
                        <a:pt x="70471" y="368958"/>
                        <a:pt x="69060" y="372393"/>
                        <a:pt x="66260" y="374073"/>
                      </a:cubicBezTo>
                      <a:cubicBezTo>
                        <a:pt x="63130" y="375951"/>
                        <a:pt x="59333" y="376382"/>
                        <a:pt x="55870" y="377536"/>
                      </a:cubicBezTo>
                      <a:cubicBezTo>
                        <a:pt x="45512" y="387894"/>
                        <a:pt x="45395" y="388917"/>
                        <a:pt x="28160" y="398318"/>
                      </a:cubicBezTo>
                      <a:cubicBezTo>
                        <a:pt x="-18443" y="423738"/>
                        <a:pt x="33035" y="390452"/>
                        <a:pt x="451" y="412173"/>
                      </a:cubicBezTo>
                      <a:cubicBezTo>
                        <a:pt x="5069" y="413327"/>
                        <a:pt x="9729" y="414328"/>
                        <a:pt x="14306" y="415636"/>
                      </a:cubicBezTo>
                      <a:cubicBezTo>
                        <a:pt x="17817" y="416639"/>
                        <a:pt x="21055" y="419360"/>
                        <a:pt x="24697" y="419100"/>
                      </a:cubicBezTo>
                      <a:cubicBezTo>
                        <a:pt x="37572" y="418180"/>
                        <a:pt x="50110" y="414552"/>
                        <a:pt x="62797" y="412173"/>
                      </a:cubicBezTo>
                      <a:cubicBezTo>
                        <a:pt x="80374" y="408877"/>
                        <a:pt x="77969" y="409246"/>
                        <a:pt x="93970" y="405246"/>
                      </a:cubicBezTo>
                      <a:cubicBezTo>
                        <a:pt x="96950" y="414186"/>
                        <a:pt x="101930" y="423402"/>
                        <a:pt x="93970" y="432955"/>
                      </a:cubicBezTo>
                      <a:cubicBezTo>
                        <a:pt x="90922" y="436612"/>
                        <a:pt x="84733" y="435264"/>
                        <a:pt x="80115" y="436418"/>
                      </a:cubicBezTo>
                      <a:cubicBezTo>
                        <a:pt x="65890" y="450645"/>
                        <a:pt x="81060" y="437538"/>
                        <a:pt x="52406" y="450273"/>
                      </a:cubicBezTo>
                      <a:cubicBezTo>
                        <a:pt x="48602" y="451964"/>
                        <a:pt x="45479" y="454891"/>
                        <a:pt x="42015" y="457200"/>
                      </a:cubicBezTo>
                      <a:cubicBezTo>
                        <a:pt x="58942" y="474127"/>
                        <a:pt x="44984" y="462360"/>
                        <a:pt x="66260" y="474518"/>
                      </a:cubicBezTo>
                      <a:cubicBezTo>
                        <a:pt x="69874" y="476583"/>
                        <a:pt x="73263" y="479026"/>
                        <a:pt x="76651" y="481446"/>
                      </a:cubicBezTo>
                      <a:cubicBezTo>
                        <a:pt x="81348" y="484801"/>
                        <a:pt x="85494" y="488972"/>
                        <a:pt x="90506" y="491836"/>
                      </a:cubicBezTo>
                      <a:cubicBezTo>
                        <a:pt x="93676" y="493647"/>
                        <a:pt x="97631" y="493667"/>
                        <a:pt x="100897" y="495300"/>
                      </a:cubicBezTo>
                      <a:cubicBezTo>
                        <a:pt x="104620" y="497162"/>
                        <a:pt x="107824" y="499918"/>
                        <a:pt x="111288" y="502227"/>
                      </a:cubicBezTo>
                      <a:cubicBezTo>
                        <a:pt x="102052" y="503382"/>
                        <a:pt x="92559" y="503242"/>
                        <a:pt x="83579" y="505691"/>
                      </a:cubicBezTo>
                      <a:cubicBezTo>
                        <a:pt x="79563" y="506786"/>
                        <a:pt x="76802" y="510553"/>
                        <a:pt x="73188" y="512618"/>
                      </a:cubicBezTo>
                      <a:cubicBezTo>
                        <a:pt x="35911" y="533919"/>
                        <a:pt x="89388" y="499510"/>
                        <a:pt x="38551" y="533400"/>
                      </a:cubicBezTo>
                      <a:cubicBezTo>
                        <a:pt x="35513" y="535425"/>
                        <a:pt x="31516" y="535426"/>
                        <a:pt x="28160" y="536864"/>
                      </a:cubicBezTo>
                      <a:cubicBezTo>
                        <a:pt x="23414" y="538898"/>
                        <a:pt x="18924" y="541482"/>
                        <a:pt x="14306" y="543791"/>
                      </a:cubicBezTo>
                      <a:cubicBezTo>
                        <a:pt x="11997" y="547255"/>
                        <a:pt x="9980" y="550931"/>
                        <a:pt x="7379" y="554182"/>
                      </a:cubicBezTo>
                      <a:cubicBezTo>
                        <a:pt x="5339" y="556732"/>
                        <a:pt x="-1858" y="558800"/>
                        <a:pt x="451" y="561109"/>
                      </a:cubicBezTo>
                      <a:cubicBezTo>
                        <a:pt x="5614" y="566272"/>
                        <a:pt x="21233" y="568036"/>
                        <a:pt x="21233" y="568036"/>
                      </a:cubicBezTo>
                      <a:cubicBezTo>
                        <a:pt x="38551" y="566882"/>
                        <a:pt x="55831" y="564573"/>
                        <a:pt x="73188" y="564573"/>
                      </a:cubicBezTo>
                      <a:cubicBezTo>
                        <a:pt x="79075" y="564573"/>
                        <a:pt x="85983" y="564267"/>
                        <a:pt x="90506" y="568036"/>
                      </a:cubicBezTo>
                      <a:cubicBezTo>
                        <a:pt x="94163" y="571084"/>
                        <a:pt x="92662" y="577314"/>
                        <a:pt x="93970" y="581891"/>
                      </a:cubicBezTo>
                      <a:cubicBezTo>
                        <a:pt x="94973" y="585401"/>
                        <a:pt x="96279" y="588818"/>
                        <a:pt x="97433" y="592282"/>
                      </a:cubicBezTo>
                      <a:cubicBezTo>
                        <a:pt x="94502" y="601076"/>
                        <a:pt x="88778" y="621290"/>
                        <a:pt x="80115" y="623455"/>
                      </a:cubicBezTo>
                      <a:lnTo>
                        <a:pt x="66260" y="626918"/>
                      </a:lnTo>
                      <a:cubicBezTo>
                        <a:pt x="63951" y="629227"/>
                        <a:pt x="62050" y="632034"/>
                        <a:pt x="59333" y="633846"/>
                      </a:cubicBezTo>
                      <a:cubicBezTo>
                        <a:pt x="34163" y="650627"/>
                        <a:pt x="54440" y="631814"/>
                        <a:pt x="38551" y="647700"/>
                      </a:cubicBezTo>
                      <a:cubicBezTo>
                        <a:pt x="37199" y="650403"/>
                        <a:pt x="28160" y="666851"/>
                        <a:pt x="28160" y="671946"/>
                      </a:cubicBezTo>
                      <a:cubicBezTo>
                        <a:pt x="28160" y="675597"/>
                        <a:pt x="28070" y="681500"/>
                        <a:pt x="31624" y="682336"/>
                      </a:cubicBezTo>
                      <a:cubicBezTo>
                        <a:pt x="49641" y="686575"/>
                        <a:pt x="68569" y="684645"/>
                        <a:pt x="87042" y="685800"/>
                      </a:cubicBezTo>
                      <a:cubicBezTo>
                        <a:pt x="108878" y="693079"/>
                        <a:pt x="85075" y="683927"/>
                        <a:pt x="111288" y="699655"/>
                      </a:cubicBezTo>
                      <a:cubicBezTo>
                        <a:pt x="117929" y="703640"/>
                        <a:pt x="125461" y="706007"/>
                        <a:pt x="132070" y="710046"/>
                      </a:cubicBezTo>
                      <a:cubicBezTo>
                        <a:pt x="204081" y="754053"/>
                        <a:pt x="147575" y="724726"/>
                        <a:pt x="194415" y="748146"/>
                      </a:cubicBezTo>
                      <a:cubicBezTo>
                        <a:pt x="196724" y="745837"/>
                        <a:pt x="201017" y="744467"/>
                        <a:pt x="201342" y="741218"/>
                      </a:cubicBezTo>
                      <a:cubicBezTo>
                        <a:pt x="202268" y="731956"/>
                        <a:pt x="200554" y="722425"/>
                        <a:pt x="197879" y="713509"/>
                      </a:cubicBezTo>
                      <a:cubicBezTo>
                        <a:pt x="196941" y="710381"/>
                        <a:pt x="193564" y="708541"/>
                        <a:pt x="190951" y="706582"/>
                      </a:cubicBezTo>
                      <a:cubicBezTo>
                        <a:pt x="159619" y="683083"/>
                        <a:pt x="179130" y="701686"/>
                        <a:pt x="163242" y="685800"/>
                      </a:cubicBezTo>
                      <a:cubicBezTo>
                        <a:pt x="152433" y="653366"/>
                        <a:pt x="170139" y="701331"/>
                        <a:pt x="149388" y="665018"/>
                      </a:cubicBezTo>
                      <a:cubicBezTo>
                        <a:pt x="147026" y="660885"/>
                        <a:pt x="147079" y="655782"/>
                        <a:pt x="145924" y="651164"/>
                      </a:cubicBezTo>
                      <a:cubicBezTo>
                        <a:pt x="147079" y="645391"/>
                        <a:pt x="144122" y="636479"/>
                        <a:pt x="149388" y="633846"/>
                      </a:cubicBezTo>
                      <a:cubicBezTo>
                        <a:pt x="154949" y="631066"/>
                        <a:pt x="160699" y="639171"/>
                        <a:pt x="166706" y="640773"/>
                      </a:cubicBezTo>
                      <a:cubicBezTo>
                        <a:pt x="178082" y="643807"/>
                        <a:pt x="201342" y="647700"/>
                        <a:pt x="201342" y="647700"/>
                      </a:cubicBezTo>
                      <a:cubicBezTo>
                        <a:pt x="207115" y="646545"/>
                        <a:pt x="214982" y="648833"/>
                        <a:pt x="218660" y="644236"/>
                      </a:cubicBezTo>
                      <a:cubicBezTo>
                        <a:pt x="221634" y="640519"/>
                        <a:pt x="217072" y="634757"/>
                        <a:pt x="215197" y="630382"/>
                      </a:cubicBezTo>
                      <a:cubicBezTo>
                        <a:pt x="211919" y="622734"/>
                        <a:pt x="206930" y="618651"/>
                        <a:pt x="201342" y="613064"/>
                      </a:cubicBezTo>
                      <a:cubicBezTo>
                        <a:pt x="200188" y="609600"/>
                        <a:pt x="199757" y="605804"/>
                        <a:pt x="197879" y="602673"/>
                      </a:cubicBezTo>
                      <a:cubicBezTo>
                        <a:pt x="196199" y="599873"/>
                        <a:pt x="193076" y="598225"/>
                        <a:pt x="190951" y="595746"/>
                      </a:cubicBezTo>
                      <a:cubicBezTo>
                        <a:pt x="186140" y="590133"/>
                        <a:pt x="181198" y="584578"/>
                        <a:pt x="177097" y="578427"/>
                      </a:cubicBezTo>
                      <a:cubicBezTo>
                        <a:pt x="163037" y="557335"/>
                        <a:pt x="178716" y="570270"/>
                        <a:pt x="159779" y="557646"/>
                      </a:cubicBezTo>
                      <a:cubicBezTo>
                        <a:pt x="162088" y="555337"/>
                        <a:pt x="163485" y="551255"/>
                        <a:pt x="166706" y="550718"/>
                      </a:cubicBezTo>
                      <a:cubicBezTo>
                        <a:pt x="169605" y="550235"/>
                        <a:pt x="187164" y="556383"/>
                        <a:pt x="190951" y="557646"/>
                      </a:cubicBezTo>
                      <a:cubicBezTo>
                        <a:pt x="195569" y="556491"/>
                        <a:pt x="200845" y="556823"/>
                        <a:pt x="204806" y="554182"/>
                      </a:cubicBezTo>
                      <a:cubicBezTo>
                        <a:pt x="208270" y="551873"/>
                        <a:pt x="211049" y="547897"/>
                        <a:pt x="211733" y="543791"/>
                      </a:cubicBezTo>
                      <a:cubicBezTo>
                        <a:pt x="212645" y="538320"/>
                        <a:pt x="206015" y="528810"/>
                        <a:pt x="201342" y="526473"/>
                      </a:cubicBezTo>
                      <a:cubicBezTo>
                        <a:pt x="197084" y="524344"/>
                        <a:pt x="192106" y="524164"/>
                        <a:pt x="187488" y="523009"/>
                      </a:cubicBezTo>
                      <a:cubicBezTo>
                        <a:pt x="169484" y="505008"/>
                        <a:pt x="195535" y="530403"/>
                        <a:pt x="166706" y="505691"/>
                      </a:cubicBezTo>
                      <a:cubicBezTo>
                        <a:pt x="162987" y="502503"/>
                        <a:pt x="159779" y="498764"/>
                        <a:pt x="156315" y="495300"/>
                      </a:cubicBezTo>
                      <a:cubicBezTo>
                        <a:pt x="154006" y="488373"/>
                        <a:pt x="151159" y="481602"/>
                        <a:pt x="149388" y="474518"/>
                      </a:cubicBezTo>
                      <a:cubicBezTo>
                        <a:pt x="144496" y="454953"/>
                        <a:pt x="146858" y="465332"/>
                        <a:pt x="142460" y="443346"/>
                      </a:cubicBezTo>
                      <a:cubicBezTo>
                        <a:pt x="144769" y="437573"/>
                        <a:pt x="143827" y="428808"/>
                        <a:pt x="149388" y="426027"/>
                      </a:cubicBezTo>
                      <a:cubicBezTo>
                        <a:pt x="155669" y="422886"/>
                        <a:pt x="163209" y="428563"/>
                        <a:pt x="170170" y="429491"/>
                      </a:cubicBezTo>
                      <a:cubicBezTo>
                        <a:pt x="180533" y="430873"/>
                        <a:pt x="190951" y="431800"/>
                        <a:pt x="201342" y="432955"/>
                      </a:cubicBezTo>
                      <a:cubicBezTo>
                        <a:pt x="225806" y="426838"/>
                        <a:pt x="214293" y="432352"/>
                        <a:pt x="204806" y="426027"/>
                      </a:cubicBezTo>
                      <a:cubicBezTo>
                        <a:pt x="200730" y="423310"/>
                        <a:pt x="197879" y="419100"/>
                        <a:pt x="194415" y="415636"/>
                      </a:cubicBezTo>
                      <a:cubicBezTo>
                        <a:pt x="193260" y="412173"/>
                        <a:pt x="192829" y="408376"/>
                        <a:pt x="190951" y="405246"/>
                      </a:cubicBezTo>
                      <a:cubicBezTo>
                        <a:pt x="189271" y="402446"/>
                        <a:pt x="185484" y="401239"/>
                        <a:pt x="184024" y="398318"/>
                      </a:cubicBezTo>
                      <a:cubicBezTo>
                        <a:pt x="181895" y="394060"/>
                        <a:pt x="183200" y="388425"/>
                        <a:pt x="180560" y="384464"/>
                      </a:cubicBezTo>
                      <a:cubicBezTo>
                        <a:pt x="178251" y="381000"/>
                        <a:pt x="173303" y="380277"/>
                        <a:pt x="170170" y="377536"/>
                      </a:cubicBezTo>
                      <a:cubicBezTo>
                        <a:pt x="164026" y="372160"/>
                        <a:pt x="152851" y="360218"/>
                        <a:pt x="152851" y="360218"/>
                      </a:cubicBezTo>
                      <a:cubicBezTo>
                        <a:pt x="154006" y="354445"/>
                        <a:pt x="150730" y="344762"/>
                        <a:pt x="156315" y="342900"/>
                      </a:cubicBezTo>
                      <a:cubicBezTo>
                        <a:pt x="204101" y="326971"/>
                        <a:pt x="227970" y="361517"/>
                        <a:pt x="208270" y="322118"/>
                      </a:cubicBezTo>
                      <a:cubicBezTo>
                        <a:pt x="206408" y="318395"/>
                        <a:pt x="203651" y="315191"/>
                        <a:pt x="201342" y="311727"/>
                      </a:cubicBezTo>
                      <a:cubicBezTo>
                        <a:pt x="200188" y="308263"/>
                        <a:pt x="200461" y="303918"/>
                        <a:pt x="197879" y="301336"/>
                      </a:cubicBezTo>
                      <a:cubicBezTo>
                        <a:pt x="195297" y="298754"/>
                        <a:pt x="190619" y="299751"/>
                        <a:pt x="187488" y="297873"/>
                      </a:cubicBezTo>
                      <a:cubicBezTo>
                        <a:pt x="184688" y="296193"/>
                        <a:pt x="182869" y="293255"/>
                        <a:pt x="180560" y="290946"/>
                      </a:cubicBezTo>
                      <a:cubicBezTo>
                        <a:pt x="184024" y="289791"/>
                        <a:pt x="187342" y="288037"/>
                        <a:pt x="190951" y="287482"/>
                      </a:cubicBezTo>
                      <a:cubicBezTo>
                        <a:pt x="202419" y="285717"/>
                        <a:pt x="214985" y="288731"/>
                        <a:pt x="225588" y="284018"/>
                      </a:cubicBezTo>
                      <a:cubicBezTo>
                        <a:pt x="228924" y="282535"/>
                        <a:pt x="224706" y="276209"/>
                        <a:pt x="222124" y="273627"/>
                      </a:cubicBezTo>
                      <a:cubicBezTo>
                        <a:pt x="216237" y="267740"/>
                        <a:pt x="201342" y="259773"/>
                        <a:pt x="201342" y="259773"/>
                      </a:cubicBezTo>
                      <a:cubicBezTo>
                        <a:pt x="194601" y="239545"/>
                        <a:pt x="203154" y="258120"/>
                        <a:pt x="187488" y="242455"/>
                      </a:cubicBezTo>
                      <a:cubicBezTo>
                        <a:pt x="181860" y="236827"/>
                        <a:pt x="177257" y="224551"/>
                        <a:pt x="173633" y="218209"/>
                      </a:cubicBezTo>
                      <a:cubicBezTo>
                        <a:pt x="171568" y="214595"/>
                        <a:pt x="169015" y="211282"/>
                        <a:pt x="166706" y="207818"/>
                      </a:cubicBezTo>
                      <a:cubicBezTo>
                        <a:pt x="170170" y="205509"/>
                        <a:pt x="173041" y="201827"/>
                        <a:pt x="177097" y="200891"/>
                      </a:cubicBezTo>
                      <a:cubicBezTo>
                        <a:pt x="188403" y="198282"/>
                        <a:pt x="201130" y="202139"/>
                        <a:pt x="211733" y="197427"/>
                      </a:cubicBezTo>
                      <a:cubicBezTo>
                        <a:pt x="215069" y="195944"/>
                        <a:pt x="210043" y="190227"/>
                        <a:pt x="208270" y="187036"/>
                      </a:cubicBezTo>
                      <a:cubicBezTo>
                        <a:pt x="197348" y="167377"/>
                        <a:pt x="195158" y="166998"/>
                        <a:pt x="180560" y="152400"/>
                      </a:cubicBezTo>
                      <a:cubicBezTo>
                        <a:pt x="177979" y="149819"/>
                        <a:pt x="173633" y="150091"/>
                        <a:pt x="170170" y="148936"/>
                      </a:cubicBezTo>
                      <a:cubicBezTo>
                        <a:pt x="167861" y="146627"/>
                        <a:pt x="164922" y="144809"/>
                        <a:pt x="163242" y="142009"/>
                      </a:cubicBezTo>
                      <a:cubicBezTo>
                        <a:pt x="157871" y="133057"/>
                        <a:pt x="159139" y="123873"/>
                        <a:pt x="163242" y="114300"/>
                      </a:cubicBezTo>
                      <a:cubicBezTo>
                        <a:pt x="164528" y="111298"/>
                        <a:pt x="167861" y="109682"/>
                        <a:pt x="170170" y="107373"/>
                      </a:cubicBezTo>
                      <a:cubicBezTo>
                        <a:pt x="171324" y="103909"/>
                        <a:pt x="173633" y="100633"/>
                        <a:pt x="173633" y="96982"/>
                      </a:cubicBezTo>
                      <a:cubicBezTo>
                        <a:pt x="173633" y="93331"/>
                        <a:pt x="172292" y="89562"/>
                        <a:pt x="170170" y="86591"/>
                      </a:cubicBezTo>
                      <a:cubicBezTo>
                        <a:pt x="162534" y="75901"/>
                        <a:pt x="155909" y="72466"/>
                        <a:pt x="145924" y="65809"/>
                      </a:cubicBezTo>
                      <a:cubicBezTo>
                        <a:pt x="139908" y="47763"/>
                        <a:pt x="141237" y="62076"/>
                        <a:pt x="149388" y="48491"/>
                      </a:cubicBezTo>
                      <a:cubicBezTo>
                        <a:pt x="151266" y="45360"/>
                        <a:pt x="163820" y="8082"/>
                        <a:pt x="166706"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59" name="Freeform 158">
                <a:extLst>
                  <a:ext uri="{FF2B5EF4-FFF2-40B4-BE49-F238E27FC236}">
                    <a16:creationId xmlns:a16="http://schemas.microsoft.com/office/drawing/2014/main" id="{1179B09D-6759-3D30-64F2-4E137E56CA45}"/>
                  </a:ext>
                </a:extLst>
              </p:cNvPr>
              <p:cNvSpPr/>
              <p:nvPr/>
            </p:nvSpPr>
            <p:spPr>
              <a:xfrm>
                <a:off x="8066150" y="5694218"/>
                <a:ext cx="101105" cy="218277"/>
              </a:xfrm>
              <a:custGeom>
                <a:avLst/>
                <a:gdLst>
                  <a:gd name="connsiteX0" fmla="*/ 56077 w 101105"/>
                  <a:gd name="connsiteY0" fmla="*/ 0 h 218277"/>
                  <a:gd name="connsiteX1" fmla="*/ 56077 w 101105"/>
                  <a:gd name="connsiteY1" fmla="*/ 0 h 218277"/>
                  <a:gd name="connsiteX2" fmla="*/ 56077 w 101105"/>
                  <a:gd name="connsiteY2" fmla="*/ 48491 h 218277"/>
                  <a:gd name="connsiteX3" fmla="*/ 35295 w 101105"/>
                  <a:gd name="connsiteY3" fmla="*/ 55418 h 218277"/>
                  <a:gd name="connsiteX4" fmla="*/ 38759 w 101105"/>
                  <a:gd name="connsiteY4" fmla="*/ 69273 h 218277"/>
                  <a:gd name="connsiteX5" fmla="*/ 49150 w 101105"/>
                  <a:gd name="connsiteY5" fmla="*/ 72737 h 218277"/>
                  <a:gd name="connsiteX6" fmla="*/ 59541 w 101105"/>
                  <a:gd name="connsiteY6" fmla="*/ 79664 h 218277"/>
                  <a:gd name="connsiteX7" fmla="*/ 52614 w 101105"/>
                  <a:gd name="connsiteY7" fmla="*/ 100446 h 218277"/>
                  <a:gd name="connsiteX8" fmla="*/ 49150 w 101105"/>
                  <a:gd name="connsiteY8" fmla="*/ 121227 h 218277"/>
                  <a:gd name="connsiteX9" fmla="*/ 35295 w 101105"/>
                  <a:gd name="connsiteY9" fmla="*/ 124691 h 218277"/>
                  <a:gd name="connsiteX10" fmla="*/ 11050 w 101105"/>
                  <a:gd name="connsiteY10" fmla="*/ 131618 h 218277"/>
                  <a:gd name="connsiteX11" fmla="*/ 4123 w 101105"/>
                  <a:gd name="connsiteY11" fmla="*/ 138546 h 218277"/>
                  <a:gd name="connsiteX12" fmla="*/ 659 w 101105"/>
                  <a:gd name="connsiteY12" fmla="*/ 173182 h 218277"/>
                  <a:gd name="connsiteX13" fmla="*/ 11050 w 101105"/>
                  <a:gd name="connsiteY13" fmla="*/ 180109 h 218277"/>
                  <a:gd name="connsiteX14" fmla="*/ 49150 w 101105"/>
                  <a:gd name="connsiteY14" fmla="*/ 187037 h 218277"/>
                  <a:gd name="connsiteX15" fmla="*/ 38759 w 101105"/>
                  <a:gd name="connsiteY15" fmla="*/ 193964 h 218277"/>
                  <a:gd name="connsiteX16" fmla="*/ 35295 w 101105"/>
                  <a:gd name="connsiteY16" fmla="*/ 204355 h 218277"/>
                  <a:gd name="connsiteX17" fmla="*/ 28368 w 101105"/>
                  <a:gd name="connsiteY17" fmla="*/ 214746 h 218277"/>
                  <a:gd name="connsiteX18" fmla="*/ 38759 w 101105"/>
                  <a:gd name="connsiteY18" fmla="*/ 218209 h 218277"/>
                  <a:gd name="connsiteX19" fmla="*/ 101105 w 101105"/>
                  <a:gd name="connsiteY19" fmla="*/ 211282 h 218277"/>
                  <a:gd name="connsiteX20" fmla="*/ 94177 w 101105"/>
                  <a:gd name="connsiteY20" fmla="*/ 197427 h 218277"/>
                  <a:gd name="connsiteX21" fmla="*/ 83786 w 101105"/>
                  <a:gd name="connsiteY21" fmla="*/ 193964 h 218277"/>
                  <a:gd name="connsiteX22" fmla="*/ 69932 w 101105"/>
                  <a:gd name="connsiteY22" fmla="*/ 183573 h 218277"/>
                  <a:gd name="connsiteX23" fmla="*/ 73395 w 101105"/>
                  <a:gd name="connsiteY23" fmla="*/ 155864 h 218277"/>
                  <a:gd name="connsiteX24" fmla="*/ 94177 w 101105"/>
                  <a:gd name="connsiteY24" fmla="*/ 152400 h 218277"/>
                  <a:gd name="connsiteX25" fmla="*/ 94177 w 101105"/>
                  <a:gd name="connsiteY25" fmla="*/ 48491 h 218277"/>
                  <a:gd name="connsiteX26" fmla="*/ 80323 w 101105"/>
                  <a:gd name="connsiteY26" fmla="*/ 20782 h 218277"/>
                  <a:gd name="connsiteX27" fmla="*/ 66468 w 101105"/>
                  <a:gd name="connsiteY27" fmla="*/ 6927 h 218277"/>
                  <a:gd name="connsiteX28" fmla="*/ 56077 w 101105"/>
                  <a:gd name="connsiteY28" fmla="*/ 0 h 2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1105" h="218277">
                    <a:moveTo>
                      <a:pt x="56077" y="0"/>
                    </a:moveTo>
                    <a:lnTo>
                      <a:pt x="56077" y="0"/>
                    </a:lnTo>
                    <a:cubicBezTo>
                      <a:pt x="56274" y="1772"/>
                      <a:pt x="63797" y="40771"/>
                      <a:pt x="56077" y="48491"/>
                    </a:cubicBezTo>
                    <a:cubicBezTo>
                      <a:pt x="50914" y="53654"/>
                      <a:pt x="35295" y="55418"/>
                      <a:pt x="35295" y="55418"/>
                    </a:cubicBezTo>
                    <a:cubicBezTo>
                      <a:pt x="36450" y="60036"/>
                      <a:pt x="35785" y="65556"/>
                      <a:pt x="38759" y="69273"/>
                    </a:cubicBezTo>
                    <a:cubicBezTo>
                      <a:pt x="41040" y="72124"/>
                      <a:pt x="45884" y="71104"/>
                      <a:pt x="49150" y="72737"/>
                    </a:cubicBezTo>
                    <a:cubicBezTo>
                      <a:pt x="52873" y="74599"/>
                      <a:pt x="56077" y="77355"/>
                      <a:pt x="59541" y="79664"/>
                    </a:cubicBezTo>
                    <a:cubicBezTo>
                      <a:pt x="57232" y="86591"/>
                      <a:pt x="53815" y="93243"/>
                      <a:pt x="52614" y="100446"/>
                    </a:cubicBezTo>
                    <a:cubicBezTo>
                      <a:pt x="51459" y="107373"/>
                      <a:pt x="53232" y="115513"/>
                      <a:pt x="49150" y="121227"/>
                    </a:cubicBezTo>
                    <a:cubicBezTo>
                      <a:pt x="46383" y="125101"/>
                      <a:pt x="39872" y="123383"/>
                      <a:pt x="35295" y="124691"/>
                    </a:cubicBezTo>
                    <a:cubicBezTo>
                      <a:pt x="552" y="134619"/>
                      <a:pt x="54313" y="120804"/>
                      <a:pt x="11050" y="131618"/>
                    </a:cubicBezTo>
                    <a:cubicBezTo>
                      <a:pt x="8741" y="133927"/>
                      <a:pt x="4915" y="135378"/>
                      <a:pt x="4123" y="138546"/>
                    </a:cubicBezTo>
                    <a:cubicBezTo>
                      <a:pt x="1309" y="149802"/>
                      <a:pt x="-1248" y="161737"/>
                      <a:pt x="659" y="173182"/>
                    </a:cubicBezTo>
                    <a:cubicBezTo>
                      <a:pt x="1343" y="177288"/>
                      <a:pt x="7047" y="178965"/>
                      <a:pt x="11050" y="180109"/>
                    </a:cubicBezTo>
                    <a:cubicBezTo>
                      <a:pt x="23462" y="183655"/>
                      <a:pt x="36450" y="184728"/>
                      <a:pt x="49150" y="187037"/>
                    </a:cubicBezTo>
                    <a:cubicBezTo>
                      <a:pt x="45686" y="189346"/>
                      <a:pt x="41360" y="190713"/>
                      <a:pt x="38759" y="193964"/>
                    </a:cubicBezTo>
                    <a:cubicBezTo>
                      <a:pt x="36478" y="196815"/>
                      <a:pt x="36928" y="201089"/>
                      <a:pt x="35295" y="204355"/>
                    </a:cubicBezTo>
                    <a:cubicBezTo>
                      <a:pt x="33433" y="208078"/>
                      <a:pt x="30677" y="211282"/>
                      <a:pt x="28368" y="214746"/>
                    </a:cubicBezTo>
                    <a:cubicBezTo>
                      <a:pt x="31832" y="215900"/>
                      <a:pt x="35108" y="218209"/>
                      <a:pt x="38759" y="218209"/>
                    </a:cubicBezTo>
                    <a:cubicBezTo>
                      <a:pt x="83241" y="218209"/>
                      <a:pt x="76586" y="219456"/>
                      <a:pt x="101105" y="211282"/>
                    </a:cubicBezTo>
                    <a:cubicBezTo>
                      <a:pt x="98796" y="206664"/>
                      <a:pt x="97828" y="201078"/>
                      <a:pt x="94177" y="197427"/>
                    </a:cubicBezTo>
                    <a:cubicBezTo>
                      <a:pt x="91595" y="194845"/>
                      <a:pt x="86956" y="195775"/>
                      <a:pt x="83786" y="193964"/>
                    </a:cubicBezTo>
                    <a:cubicBezTo>
                      <a:pt x="78774" y="191100"/>
                      <a:pt x="74550" y="187037"/>
                      <a:pt x="69932" y="183573"/>
                    </a:cubicBezTo>
                    <a:cubicBezTo>
                      <a:pt x="67698" y="174639"/>
                      <a:pt x="61647" y="163207"/>
                      <a:pt x="73395" y="155864"/>
                    </a:cubicBezTo>
                    <a:cubicBezTo>
                      <a:pt x="79350" y="152142"/>
                      <a:pt x="87250" y="153555"/>
                      <a:pt x="94177" y="152400"/>
                    </a:cubicBezTo>
                    <a:cubicBezTo>
                      <a:pt x="100937" y="105087"/>
                      <a:pt x="99505" y="125748"/>
                      <a:pt x="94177" y="48491"/>
                    </a:cubicBezTo>
                    <a:cubicBezTo>
                      <a:pt x="92578" y="25301"/>
                      <a:pt x="95047" y="30598"/>
                      <a:pt x="80323" y="20782"/>
                    </a:cubicBezTo>
                    <a:cubicBezTo>
                      <a:pt x="79003" y="16824"/>
                      <a:pt x="77024" y="1649"/>
                      <a:pt x="66468" y="6927"/>
                    </a:cubicBezTo>
                    <a:cubicBezTo>
                      <a:pt x="63202" y="8560"/>
                      <a:pt x="57809" y="1154"/>
                      <a:pt x="56077"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0" name="Freeform 159">
                <a:extLst>
                  <a:ext uri="{FF2B5EF4-FFF2-40B4-BE49-F238E27FC236}">
                    <a16:creationId xmlns:a16="http://schemas.microsoft.com/office/drawing/2014/main" id="{AA969CB9-DFC1-3AB6-8F26-2649A81386EA}"/>
                  </a:ext>
                </a:extLst>
              </p:cNvPr>
              <p:cNvSpPr/>
              <p:nvPr/>
            </p:nvSpPr>
            <p:spPr>
              <a:xfrm>
                <a:off x="6930736" y="4987636"/>
                <a:ext cx="96982" cy="388623"/>
              </a:xfrm>
              <a:custGeom>
                <a:avLst/>
                <a:gdLst>
                  <a:gd name="connsiteX0" fmla="*/ 24246 w 96982"/>
                  <a:gd name="connsiteY0" fmla="*/ 0 h 388623"/>
                  <a:gd name="connsiteX1" fmla="*/ 24246 w 96982"/>
                  <a:gd name="connsiteY1" fmla="*/ 0 h 388623"/>
                  <a:gd name="connsiteX2" fmla="*/ 34637 w 96982"/>
                  <a:gd name="connsiteY2" fmla="*/ 27709 h 388623"/>
                  <a:gd name="connsiteX3" fmla="*/ 38100 w 96982"/>
                  <a:gd name="connsiteY3" fmla="*/ 38100 h 388623"/>
                  <a:gd name="connsiteX4" fmla="*/ 48491 w 96982"/>
                  <a:gd name="connsiteY4" fmla="*/ 45028 h 388623"/>
                  <a:gd name="connsiteX5" fmla="*/ 51955 w 96982"/>
                  <a:gd name="connsiteY5" fmla="*/ 58882 h 388623"/>
                  <a:gd name="connsiteX6" fmla="*/ 55419 w 96982"/>
                  <a:gd name="connsiteY6" fmla="*/ 69273 h 388623"/>
                  <a:gd name="connsiteX7" fmla="*/ 51955 w 96982"/>
                  <a:gd name="connsiteY7" fmla="*/ 83128 h 388623"/>
                  <a:gd name="connsiteX8" fmla="*/ 41564 w 96982"/>
                  <a:gd name="connsiteY8" fmla="*/ 79664 h 388623"/>
                  <a:gd name="connsiteX9" fmla="*/ 31173 w 96982"/>
                  <a:gd name="connsiteY9" fmla="*/ 93519 h 388623"/>
                  <a:gd name="connsiteX10" fmla="*/ 41564 w 96982"/>
                  <a:gd name="connsiteY10" fmla="*/ 100446 h 388623"/>
                  <a:gd name="connsiteX11" fmla="*/ 58882 w 96982"/>
                  <a:gd name="connsiteY11" fmla="*/ 121228 h 388623"/>
                  <a:gd name="connsiteX12" fmla="*/ 62346 w 96982"/>
                  <a:gd name="connsiteY12" fmla="*/ 131619 h 388623"/>
                  <a:gd name="connsiteX13" fmla="*/ 51955 w 96982"/>
                  <a:gd name="connsiteY13" fmla="*/ 138546 h 388623"/>
                  <a:gd name="connsiteX14" fmla="*/ 41564 w 96982"/>
                  <a:gd name="connsiteY14" fmla="*/ 142009 h 388623"/>
                  <a:gd name="connsiteX15" fmla="*/ 34637 w 96982"/>
                  <a:gd name="connsiteY15" fmla="*/ 148937 h 388623"/>
                  <a:gd name="connsiteX16" fmla="*/ 41564 w 96982"/>
                  <a:gd name="connsiteY16" fmla="*/ 159328 h 388623"/>
                  <a:gd name="connsiteX17" fmla="*/ 45028 w 96982"/>
                  <a:gd name="connsiteY17" fmla="*/ 169719 h 388623"/>
                  <a:gd name="connsiteX18" fmla="*/ 55419 w 96982"/>
                  <a:gd name="connsiteY18" fmla="*/ 176646 h 388623"/>
                  <a:gd name="connsiteX19" fmla="*/ 72737 w 96982"/>
                  <a:gd name="connsiteY19" fmla="*/ 193964 h 388623"/>
                  <a:gd name="connsiteX20" fmla="*/ 83128 w 96982"/>
                  <a:gd name="connsiteY20" fmla="*/ 204355 h 388623"/>
                  <a:gd name="connsiteX21" fmla="*/ 55419 w 96982"/>
                  <a:gd name="connsiteY21" fmla="*/ 218209 h 388623"/>
                  <a:gd name="connsiteX22" fmla="*/ 51955 w 96982"/>
                  <a:gd name="connsiteY22" fmla="*/ 228600 h 388623"/>
                  <a:gd name="connsiteX23" fmla="*/ 65809 w 96982"/>
                  <a:gd name="connsiteY23" fmla="*/ 249382 h 388623"/>
                  <a:gd name="connsiteX24" fmla="*/ 76200 w 96982"/>
                  <a:gd name="connsiteY24" fmla="*/ 270164 h 388623"/>
                  <a:gd name="connsiteX25" fmla="*/ 69273 w 96982"/>
                  <a:gd name="connsiteY25" fmla="*/ 280555 h 388623"/>
                  <a:gd name="connsiteX26" fmla="*/ 58882 w 96982"/>
                  <a:gd name="connsiteY26" fmla="*/ 284019 h 388623"/>
                  <a:gd name="connsiteX27" fmla="*/ 55419 w 96982"/>
                  <a:gd name="connsiteY27" fmla="*/ 297873 h 388623"/>
                  <a:gd name="connsiteX28" fmla="*/ 62346 w 96982"/>
                  <a:gd name="connsiteY28" fmla="*/ 311728 h 388623"/>
                  <a:gd name="connsiteX29" fmla="*/ 72737 w 96982"/>
                  <a:gd name="connsiteY29" fmla="*/ 318655 h 388623"/>
                  <a:gd name="connsiteX30" fmla="*/ 76200 w 96982"/>
                  <a:gd name="connsiteY30" fmla="*/ 329046 h 388623"/>
                  <a:gd name="connsiteX31" fmla="*/ 83128 w 96982"/>
                  <a:gd name="connsiteY31" fmla="*/ 335973 h 388623"/>
                  <a:gd name="connsiteX32" fmla="*/ 86591 w 96982"/>
                  <a:gd name="connsiteY32" fmla="*/ 346364 h 388623"/>
                  <a:gd name="connsiteX33" fmla="*/ 90055 w 96982"/>
                  <a:gd name="connsiteY33" fmla="*/ 370609 h 388623"/>
                  <a:gd name="connsiteX34" fmla="*/ 96982 w 96982"/>
                  <a:gd name="connsiteY34" fmla="*/ 381000 h 388623"/>
                  <a:gd name="connsiteX35" fmla="*/ 90055 w 96982"/>
                  <a:gd name="connsiteY35" fmla="*/ 387928 h 388623"/>
                  <a:gd name="connsiteX36" fmla="*/ 55419 w 96982"/>
                  <a:gd name="connsiteY36" fmla="*/ 384464 h 388623"/>
                  <a:gd name="connsiteX37" fmla="*/ 41564 w 96982"/>
                  <a:gd name="connsiteY37" fmla="*/ 363682 h 388623"/>
                  <a:gd name="connsiteX38" fmla="*/ 31173 w 96982"/>
                  <a:gd name="connsiteY38" fmla="*/ 353291 h 388623"/>
                  <a:gd name="connsiteX39" fmla="*/ 24246 w 96982"/>
                  <a:gd name="connsiteY39" fmla="*/ 329046 h 388623"/>
                  <a:gd name="connsiteX40" fmla="*/ 31173 w 96982"/>
                  <a:gd name="connsiteY40" fmla="*/ 308264 h 388623"/>
                  <a:gd name="connsiteX41" fmla="*/ 34637 w 96982"/>
                  <a:gd name="connsiteY41" fmla="*/ 297873 h 388623"/>
                  <a:gd name="connsiteX42" fmla="*/ 38100 w 96982"/>
                  <a:gd name="connsiteY42" fmla="*/ 287482 h 388623"/>
                  <a:gd name="connsiteX43" fmla="*/ 34637 w 96982"/>
                  <a:gd name="connsiteY43" fmla="*/ 238991 h 388623"/>
                  <a:gd name="connsiteX44" fmla="*/ 20782 w 96982"/>
                  <a:gd name="connsiteY44" fmla="*/ 218209 h 388623"/>
                  <a:gd name="connsiteX45" fmla="*/ 13855 w 96982"/>
                  <a:gd name="connsiteY45" fmla="*/ 197428 h 388623"/>
                  <a:gd name="connsiteX46" fmla="*/ 10391 w 96982"/>
                  <a:gd name="connsiteY46" fmla="*/ 187037 h 388623"/>
                  <a:gd name="connsiteX47" fmla="*/ 6928 w 96982"/>
                  <a:gd name="connsiteY47" fmla="*/ 72737 h 388623"/>
                  <a:gd name="connsiteX48" fmla="*/ 0 w 96982"/>
                  <a:gd name="connsiteY48" fmla="*/ 45028 h 388623"/>
                  <a:gd name="connsiteX49" fmla="*/ 24246 w 96982"/>
                  <a:gd name="connsiteY49" fmla="*/ 0 h 38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6982" h="388623">
                    <a:moveTo>
                      <a:pt x="24246" y="0"/>
                    </a:moveTo>
                    <a:lnTo>
                      <a:pt x="24246" y="0"/>
                    </a:lnTo>
                    <a:cubicBezTo>
                      <a:pt x="27710" y="9236"/>
                      <a:pt x="31266" y="18438"/>
                      <a:pt x="34637" y="27709"/>
                    </a:cubicBezTo>
                    <a:cubicBezTo>
                      <a:pt x="35885" y="31140"/>
                      <a:pt x="35819" y="35249"/>
                      <a:pt x="38100" y="38100"/>
                    </a:cubicBezTo>
                    <a:cubicBezTo>
                      <a:pt x="40700" y="41351"/>
                      <a:pt x="45027" y="42719"/>
                      <a:pt x="48491" y="45028"/>
                    </a:cubicBezTo>
                    <a:cubicBezTo>
                      <a:pt x="49646" y="49646"/>
                      <a:pt x="50647" y="54305"/>
                      <a:pt x="51955" y="58882"/>
                    </a:cubicBezTo>
                    <a:cubicBezTo>
                      <a:pt x="52958" y="62393"/>
                      <a:pt x="55419" y="65622"/>
                      <a:pt x="55419" y="69273"/>
                    </a:cubicBezTo>
                    <a:cubicBezTo>
                      <a:pt x="55419" y="74033"/>
                      <a:pt x="53110" y="78510"/>
                      <a:pt x="51955" y="83128"/>
                    </a:cubicBezTo>
                    <a:cubicBezTo>
                      <a:pt x="48491" y="81973"/>
                      <a:pt x="45215" y="79664"/>
                      <a:pt x="41564" y="79664"/>
                    </a:cubicBezTo>
                    <a:cubicBezTo>
                      <a:pt x="29758" y="79664"/>
                      <a:pt x="21916" y="81948"/>
                      <a:pt x="31173" y="93519"/>
                    </a:cubicBezTo>
                    <a:cubicBezTo>
                      <a:pt x="33774" y="96770"/>
                      <a:pt x="38366" y="97781"/>
                      <a:pt x="41564" y="100446"/>
                    </a:cubicBezTo>
                    <a:cubicBezTo>
                      <a:pt x="48131" y="105918"/>
                      <a:pt x="54989" y="113443"/>
                      <a:pt x="58882" y="121228"/>
                    </a:cubicBezTo>
                    <a:cubicBezTo>
                      <a:pt x="60515" y="124494"/>
                      <a:pt x="61191" y="128155"/>
                      <a:pt x="62346" y="131619"/>
                    </a:cubicBezTo>
                    <a:cubicBezTo>
                      <a:pt x="58882" y="133928"/>
                      <a:pt x="55678" y="136685"/>
                      <a:pt x="51955" y="138546"/>
                    </a:cubicBezTo>
                    <a:cubicBezTo>
                      <a:pt x="48689" y="140179"/>
                      <a:pt x="44695" y="140131"/>
                      <a:pt x="41564" y="142009"/>
                    </a:cubicBezTo>
                    <a:cubicBezTo>
                      <a:pt x="38764" y="143689"/>
                      <a:pt x="36946" y="146628"/>
                      <a:pt x="34637" y="148937"/>
                    </a:cubicBezTo>
                    <a:cubicBezTo>
                      <a:pt x="36946" y="152401"/>
                      <a:pt x="39702" y="155605"/>
                      <a:pt x="41564" y="159328"/>
                    </a:cubicBezTo>
                    <a:cubicBezTo>
                      <a:pt x="43197" y="162594"/>
                      <a:pt x="42747" y="166868"/>
                      <a:pt x="45028" y="169719"/>
                    </a:cubicBezTo>
                    <a:cubicBezTo>
                      <a:pt x="47629" y="172970"/>
                      <a:pt x="52286" y="173905"/>
                      <a:pt x="55419" y="176646"/>
                    </a:cubicBezTo>
                    <a:cubicBezTo>
                      <a:pt x="61563" y="182022"/>
                      <a:pt x="66964" y="188191"/>
                      <a:pt x="72737" y="193964"/>
                    </a:cubicBezTo>
                    <a:lnTo>
                      <a:pt x="83128" y="204355"/>
                    </a:lnTo>
                    <a:cubicBezTo>
                      <a:pt x="90929" y="227762"/>
                      <a:pt x="87263" y="205472"/>
                      <a:pt x="55419" y="218209"/>
                    </a:cubicBezTo>
                    <a:cubicBezTo>
                      <a:pt x="52029" y="219565"/>
                      <a:pt x="53110" y="225136"/>
                      <a:pt x="51955" y="228600"/>
                    </a:cubicBezTo>
                    <a:cubicBezTo>
                      <a:pt x="56573" y="235527"/>
                      <a:pt x="63176" y="241484"/>
                      <a:pt x="65809" y="249382"/>
                    </a:cubicBezTo>
                    <a:cubicBezTo>
                      <a:pt x="70589" y="263722"/>
                      <a:pt x="67248" y="256735"/>
                      <a:pt x="76200" y="270164"/>
                    </a:cubicBezTo>
                    <a:cubicBezTo>
                      <a:pt x="73891" y="273628"/>
                      <a:pt x="72524" y="277954"/>
                      <a:pt x="69273" y="280555"/>
                    </a:cubicBezTo>
                    <a:cubicBezTo>
                      <a:pt x="66422" y="282836"/>
                      <a:pt x="61163" y="281168"/>
                      <a:pt x="58882" y="284019"/>
                    </a:cubicBezTo>
                    <a:cubicBezTo>
                      <a:pt x="55908" y="287736"/>
                      <a:pt x="56573" y="293255"/>
                      <a:pt x="55419" y="297873"/>
                    </a:cubicBezTo>
                    <a:cubicBezTo>
                      <a:pt x="57728" y="302491"/>
                      <a:pt x="59041" y="307761"/>
                      <a:pt x="62346" y="311728"/>
                    </a:cubicBezTo>
                    <a:cubicBezTo>
                      <a:pt x="65011" y="314926"/>
                      <a:pt x="70137" y="315404"/>
                      <a:pt x="72737" y="318655"/>
                    </a:cubicBezTo>
                    <a:cubicBezTo>
                      <a:pt x="75018" y="321506"/>
                      <a:pt x="74322" y="325915"/>
                      <a:pt x="76200" y="329046"/>
                    </a:cubicBezTo>
                    <a:cubicBezTo>
                      <a:pt x="77880" y="331846"/>
                      <a:pt x="80819" y="333664"/>
                      <a:pt x="83128" y="335973"/>
                    </a:cubicBezTo>
                    <a:cubicBezTo>
                      <a:pt x="84282" y="339437"/>
                      <a:pt x="85875" y="342784"/>
                      <a:pt x="86591" y="346364"/>
                    </a:cubicBezTo>
                    <a:cubicBezTo>
                      <a:pt x="88192" y="354369"/>
                      <a:pt x="87709" y="362790"/>
                      <a:pt x="90055" y="370609"/>
                    </a:cubicBezTo>
                    <a:cubicBezTo>
                      <a:pt x="91251" y="374596"/>
                      <a:pt x="94673" y="377536"/>
                      <a:pt x="96982" y="381000"/>
                    </a:cubicBezTo>
                    <a:cubicBezTo>
                      <a:pt x="94673" y="383309"/>
                      <a:pt x="93309" y="387657"/>
                      <a:pt x="90055" y="387928"/>
                    </a:cubicBezTo>
                    <a:cubicBezTo>
                      <a:pt x="78492" y="388892"/>
                      <a:pt x="65797" y="389653"/>
                      <a:pt x="55419" y="384464"/>
                    </a:cubicBezTo>
                    <a:cubicBezTo>
                      <a:pt x="47972" y="380741"/>
                      <a:pt x="46182" y="370609"/>
                      <a:pt x="41564" y="363682"/>
                    </a:cubicBezTo>
                    <a:cubicBezTo>
                      <a:pt x="38847" y="359606"/>
                      <a:pt x="34637" y="356755"/>
                      <a:pt x="31173" y="353291"/>
                    </a:cubicBezTo>
                    <a:cubicBezTo>
                      <a:pt x="29796" y="349159"/>
                      <a:pt x="23911" y="332394"/>
                      <a:pt x="24246" y="329046"/>
                    </a:cubicBezTo>
                    <a:cubicBezTo>
                      <a:pt x="24973" y="321780"/>
                      <a:pt x="28864" y="315191"/>
                      <a:pt x="31173" y="308264"/>
                    </a:cubicBezTo>
                    <a:lnTo>
                      <a:pt x="34637" y="297873"/>
                    </a:lnTo>
                    <a:lnTo>
                      <a:pt x="38100" y="287482"/>
                    </a:lnTo>
                    <a:cubicBezTo>
                      <a:pt x="36946" y="271318"/>
                      <a:pt x="38567" y="254712"/>
                      <a:pt x="34637" y="238991"/>
                    </a:cubicBezTo>
                    <a:cubicBezTo>
                      <a:pt x="32618" y="230914"/>
                      <a:pt x="20782" y="218209"/>
                      <a:pt x="20782" y="218209"/>
                    </a:cubicBezTo>
                    <a:lnTo>
                      <a:pt x="13855" y="197428"/>
                    </a:lnTo>
                    <a:lnTo>
                      <a:pt x="10391" y="187037"/>
                    </a:lnTo>
                    <a:cubicBezTo>
                      <a:pt x="9237" y="148937"/>
                      <a:pt x="9710" y="110753"/>
                      <a:pt x="6928" y="72737"/>
                    </a:cubicBezTo>
                    <a:cubicBezTo>
                      <a:pt x="6233" y="63242"/>
                      <a:pt x="0" y="54549"/>
                      <a:pt x="0" y="45028"/>
                    </a:cubicBezTo>
                    <a:lnTo>
                      <a:pt x="24246"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18" name="Group 217">
                <a:extLst>
                  <a:ext uri="{FF2B5EF4-FFF2-40B4-BE49-F238E27FC236}">
                    <a16:creationId xmlns:a16="http://schemas.microsoft.com/office/drawing/2014/main" id="{3E2C194C-1C48-DBFD-D73A-E2F4D407AA6D}"/>
                  </a:ext>
                </a:extLst>
              </p:cNvPr>
              <p:cNvGrpSpPr/>
              <p:nvPr/>
            </p:nvGrpSpPr>
            <p:grpSpPr>
              <a:xfrm>
                <a:off x="7200900" y="3768436"/>
                <a:ext cx="342900" cy="2237308"/>
                <a:chOff x="7200900" y="3768436"/>
                <a:chExt cx="342900" cy="2237308"/>
              </a:xfrm>
            </p:grpSpPr>
            <p:sp>
              <p:nvSpPr>
                <p:cNvPr id="183" name="Freeform 182">
                  <a:extLst>
                    <a:ext uri="{FF2B5EF4-FFF2-40B4-BE49-F238E27FC236}">
                      <a16:creationId xmlns:a16="http://schemas.microsoft.com/office/drawing/2014/main" id="{B5AF2E72-B302-DCF5-4B16-56E36F62CC8A}"/>
                    </a:ext>
                  </a:extLst>
                </p:cNvPr>
                <p:cNvSpPr/>
                <p:nvPr/>
              </p:nvSpPr>
              <p:spPr>
                <a:xfrm>
                  <a:off x="7239740" y="4492101"/>
                  <a:ext cx="164237" cy="1513643"/>
                </a:xfrm>
                <a:custGeom>
                  <a:avLst/>
                  <a:gdLst>
                    <a:gd name="connsiteX0" fmla="*/ 88777 w 164237"/>
                    <a:gd name="connsiteY0" fmla="*/ 0 h 1513643"/>
                    <a:gd name="connsiteX1" fmla="*/ 71021 w 164237"/>
                    <a:gd name="connsiteY1" fmla="*/ 84338 h 1513643"/>
                    <a:gd name="connsiteX2" fmla="*/ 0 w 164237"/>
                    <a:gd name="connsiteY2" fmla="*/ 110971 h 1513643"/>
                    <a:gd name="connsiteX3" fmla="*/ 79899 w 164237"/>
                    <a:gd name="connsiteY3" fmla="*/ 115410 h 1513643"/>
                    <a:gd name="connsiteX4" fmla="*/ 13316 w 164237"/>
                    <a:gd name="connsiteY4" fmla="*/ 1504765 h 1513643"/>
                    <a:gd name="connsiteX5" fmla="*/ 110971 w 164237"/>
                    <a:gd name="connsiteY5" fmla="*/ 1513643 h 1513643"/>
                    <a:gd name="connsiteX6" fmla="*/ 124287 w 164237"/>
                    <a:gd name="connsiteY6" fmla="*/ 119849 h 1513643"/>
                    <a:gd name="connsiteX7" fmla="*/ 164237 w 164237"/>
                    <a:gd name="connsiteY7" fmla="*/ 155359 h 1513643"/>
                    <a:gd name="connsiteX8" fmla="*/ 128726 w 164237"/>
                    <a:gd name="connsiteY8" fmla="*/ 66582 h 1513643"/>
                    <a:gd name="connsiteX9" fmla="*/ 88777 w 164237"/>
                    <a:gd name="connsiteY9" fmla="*/ 0 h 1513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237" h="1513643">
                      <a:moveTo>
                        <a:pt x="88777" y="0"/>
                      </a:moveTo>
                      <a:lnTo>
                        <a:pt x="71021" y="84338"/>
                      </a:lnTo>
                      <a:lnTo>
                        <a:pt x="0" y="110971"/>
                      </a:lnTo>
                      <a:lnTo>
                        <a:pt x="79899" y="115410"/>
                      </a:lnTo>
                      <a:lnTo>
                        <a:pt x="13316" y="1504765"/>
                      </a:lnTo>
                      <a:lnTo>
                        <a:pt x="110971" y="1513643"/>
                      </a:lnTo>
                      <a:lnTo>
                        <a:pt x="124287" y="119849"/>
                      </a:lnTo>
                      <a:lnTo>
                        <a:pt x="164237" y="155359"/>
                      </a:lnTo>
                      <a:lnTo>
                        <a:pt x="128726" y="66582"/>
                      </a:lnTo>
                      <a:lnTo>
                        <a:pt x="88777"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7" name="Freeform 146">
                  <a:extLst>
                    <a:ext uri="{FF2B5EF4-FFF2-40B4-BE49-F238E27FC236}">
                      <a16:creationId xmlns:a16="http://schemas.microsoft.com/office/drawing/2014/main" id="{B2A693B0-1AA1-2E6B-1349-6DA18DEFC926}"/>
                    </a:ext>
                  </a:extLst>
                </p:cNvPr>
                <p:cNvSpPr/>
                <p:nvPr/>
              </p:nvSpPr>
              <p:spPr>
                <a:xfrm>
                  <a:off x="7200900" y="3768436"/>
                  <a:ext cx="342900" cy="803564"/>
                </a:xfrm>
                <a:custGeom>
                  <a:avLst/>
                  <a:gdLst>
                    <a:gd name="connsiteX0" fmla="*/ 162791 w 342900"/>
                    <a:gd name="connsiteY0" fmla="*/ 0 h 803564"/>
                    <a:gd name="connsiteX1" fmla="*/ 162791 w 342900"/>
                    <a:gd name="connsiteY1" fmla="*/ 0 h 803564"/>
                    <a:gd name="connsiteX2" fmla="*/ 148936 w 342900"/>
                    <a:gd name="connsiteY2" fmla="*/ 27709 h 803564"/>
                    <a:gd name="connsiteX3" fmla="*/ 135082 w 342900"/>
                    <a:gd name="connsiteY3" fmla="*/ 31173 h 803564"/>
                    <a:gd name="connsiteX4" fmla="*/ 117764 w 342900"/>
                    <a:gd name="connsiteY4" fmla="*/ 45028 h 803564"/>
                    <a:gd name="connsiteX5" fmla="*/ 107373 w 342900"/>
                    <a:gd name="connsiteY5" fmla="*/ 51955 h 803564"/>
                    <a:gd name="connsiteX6" fmla="*/ 100445 w 342900"/>
                    <a:gd name="connsiteY6" fmla="*/ 58882 h 803564"/>
                    <a:gd name="connsiteX7" fmla="*/ 90055 w 342900"/>
                    <a:gd name="connsiteY7" fmla="*/ 62346 h 803564"/>
                    <a:gd name="connsiteX8" fmla="*/ 83127 w 342900"/>
                    <a:gd name="connsiteY8" fmla="*/ 69273 h 803564"/>
                    <a:gd name="connsiteX9" fmla="*/ 93518 w 342900"/>
                    <a:gd name="connsiteY9" fmla="*/ 72737 h 803564"/>
                    <a:gd name="connsiteX10" fmla="*/ 145473 w 342900"/>
                    <a:gd name="connsiteY10" fmla="*/ 76200 h 803564"/>
                    <a:gd name="connsiteX11" fmla="*/ 148936 w 342900"/>
                    <a:gd name="connsiteY11" fmla="*/ 86591 h 803564"/>
                    <a:gd name="connsiteX12" fmla="*/ 128155 w 342900"/>
                    <a:gd name="connsiteY12" fmla="*/ 93519 h 803564"/>
                    <a:gd name="connsiteX13" fmla="*/ 117764 w 342900"/>
                    <a:gd name="connsiteY13" fmla="*/ 96982 h 803564"/>
                    <a:gd name="connsiteX14" fmla="*/ 93518 w 342900"/>
                    <a:gd name="connsiteY14" fmla="*/ 117764 h 803564"/>
                    <a:gd name="connsiteX15" fmla="*/ 100445 w 342900"/>
                    <a:gd name="connsiteY15" fmla="*/ 128155 h 803564"/>
                    <a:gd name="connsiteX16" fmla="*/ 117764 w 342900"/>
                    <a:gd name="connsiteY16" fmla="*/ 131619 h 803564"/>
                    <a:gd name="connsiteX17" fmla="*/ 107373 w 342900"/>
                    <a:gd name="connsiteY17" fmla="*/ 138546 h 803564"/>
                    <a:gd name="connsiteX18" fmla="*/ 100445 w 342900"/>
                    <a:gd name="connsiteY18" fmla="*/ 145473 h 803564"/>
                    <a:gd name="connsiteX19" fmla="*/ 93518 w 342900"/>
                    <a:gd name="connsiteY19" fmla="*/ 155864 h 803564"/>
                    <a:gd name="connsiteX20" fmla="*/ 72736 w 342900"/>
                    <a:gd name="connsiteY20" fmla="*/ 166255 h 803564"/>
                    <a:gd name="connsiteX21" fmla="*/ 51955 w 342900"/>
                    <a:gd name="connsiteY21" fmla="*/ 176646 h 803564"/>
                    <a:gd name="connsiteX22" fmla="*/ 41564 w 342900"/>
                    <a:gd name="connsiteY22" fmla="*/ 200891 h 803564"/>
                    <a:gd name="connsiteX23" fmla="*/ 86591 w 342900"/>
                    <a:gd name="connsiteY23" fmla="*/ 197428 h 803564"/>
                    <a:gd name="connsiteX24" fmla="*/ 96982 w 342900"/>
                    <a:gd name="connsiteY24" fmla="*/ 190500 h 803564"/>
                    <a:gd name="connsiteX25" fmla="*/ 124691 w 342900"/>
                    <a:gd name="connsiteY25" fmla="*/ 187037 h 803564"/>
                    <a:gd name="connsiteX26" fmla="*/ 138545 w 342900"/>
                    <a:gd name="connsiteY26" fmla="*/ 180109 h 803564"/>
                    <a:gd name="connsiteX27" fmla="*/ 148936 w 342900"/>
                    <a:gd name="connsiteY27" fmla="*/ 176646 h 803564"/>
                    <a:gd name="connsiteX28" fmla="*/ 145473 w 342900"/>
                    <a:gd name="connsiteY28" fmla="*/ 190500 h 803564"/>
                    <a:gd name="connsiteX29" fmla="*/ 128155 w 342900"/>
                    <a:gd name="connsiteY29" fmla="*/ 200891 h 803564"/>
                    <a:gd name="connsiteX30" fmla="*/ 107373 w 342900"/>
                    <a:gd name="connsiteY30" fmla="*/ 211282 h 803564"/>
                    <a:gd name="connsiteX31" fmla="*/ 69273 w 342900"/>
                    <a:gd name="connsiteY31" fmla="*/ 221673 h 803564"/>
                    <a:gd name="connsiteX32" fmla="*/ 31173 w 342900"/>
                    <a:gd name="connsiteY32" fmla="*/ 225137 h 803564"/>
                    <a:gd name="connsiteX33" fmla="*/ 6927 w 342900"/>
                    <a:gd name="connsiteY33" fmla="*/ 249382 h 803564"/>
                    <a:gd name="connsiteX34" fmla="*/ 17318 w 342900"/>
                    <a:gd name="connsiteY34" fmla="*/ 252846 h 803564"/>
                    <a:gd name="connsiteX35" fmla="*/ 103909 w 342900"/>
                    <a:gd name="connsiteY35" fmla="*/ 256309 h 803564"/>
                    <a:gd name="connsiteX36" fmla="*/ 124691 w 342900"/>
                    <a:gd name="connsiteY36" fmla="*/ 270164 h 803564"/>
                    <a:gd name="connsiteX37" fmla="*/ 114300 w 342900"/>
                    <a:gd name="connsiteY37" fmla="*/ 304800 h 803564"/>
                    <a:gd name="connsiteX38" fmla="*/ 107373 w 342900"/>
                    <a:gd name="connsiteY38" fmla="*/ 315191 h 803564"/>
                    <a:gd name="connsiteX39" fmla="*/ 103909 w 342900"/>
                    <a:gd name="connsiteY39" fmla="*/ 325582 h 803564"/>
                    <a:gd name="connsiteX40" fmla="*/ 86591 w 342900"/>
                    <a:gd name="connsiteY40" fmla="*/ 346364 h 803564"/>
                    <a:gd name="connsiteX41" fmla="*/ 76200 w 342900"/>
                    <a:gd name="connsiteY41" fmla="*/ 377537 h 803564"/>
                    <a:gd name="connsiteX42" fmla="*/ 65809 w 342900"/>
                    <a:gd name="connsiteY42" fmla="*/ 381000 h 803564"/>
                    <a:gd name="connsiteX43" fmla="*/ 45027 w 342900"/>
                    <a:gd name="connsiteY43" fmla="*/ 408709 h 803564"/>
                    <a:gd name="connsiteX44" fmla="*/ 38100 w 342900"/>
                    <a:gd name="connsiteY44" fmla="*/ 419100 h 803564"/>
                    <a:gd name="connsiteX45" fmla="*/ 51955 w 342900"/>
                    <a:gd name="connsiteY45" fmla="*/ 415637 h 803564"/>
                    <a:gd name="connsiteX46" fmla="*/ 76200 w 342900"/>
                    <a:gd name="connsiteY46" fmla="*/ 412173 h 803564"/>
                    <a:gd name="connsiteX47" fmla="*/ 86591 w 342900"/>
                    <a:gd name="connsiteY47" fmla="*/ 408709 h 803564"/>
                    <a:gd name="connsiteX48" fmla="*/ 93518 w 342900"/>
                    <a:gd name="connsiteY48" fmla="*/ 384464 h 803564"/>
                    <a:gd name="connsiteX49" fmla="*/ 100445 w 342900"/>
                    <a:gd name="connsiteY49" fmla="*/ 374073 h 803564"/>
                    <a:gd name="connsiteX50" fmla="*/ 117764 w 342900"/>
                    <a:gd name="connsiteY50" fmla="*/ 360219 h 803564"/>
                    <a:gd name="connsiteX51" fmla="*/ 128155 w 342900"/>
                    <a:gd name="connsiteY51" fmla="*/ 356755 h 803564"/>
                    <a:gd name="connsiteX52" fmla="*/ 142009 w 342900"/>
                    <a:gd name="connsiteY52" fmla="*/ 387928 h 803564"/>
                    <a:gd name="connsiteX53" fmla="*/ 145473 w 342900"/>
                    <a:gd name="connsiteY53" fmla="*/ 398319 h 803564"/>
                    <a:gd name="connsiteX54" fmla="*/ 142009 w 342900"/>
                    <a:gd name="connsiteY54" fmla="*/ 439882 h 803564"/>
                    <a:gd name="connsiteX55" fmla="*/ 138545 w 342900"/>
                    <a:gd name="connsiteY55" fmla="*/ 450273 h 803564"/>
                    <a:gd name="connsiteX56" fmla="*/ 128155 w 342900"/>
                    <a:gd name="connsiteY56" fmla="*/ 453737 h 803564"/>
                    <a:gd name="connsiteX57" fmla="*/ 110836 w 342900"/>
                    <a:gd name="connsiteY57" fmla="*/ 464128 h 803564"/>
                    <a:gd name="connsiteX58" fmla="*/ 79664 w 342900"/>
                    <a:gd name="connsiteY58" fmla="*/ 477982 h 803564"/>
                    <a:gd name="connsiteX59" fmla="*/ 69273 w 342900"/>
                    <a:gd name="connsiteY59" fmla="*/ 481446 h 803564"/>
                    <a:gd name="connsiteX60" fmla="*/ 41564 w 342900"/>
                    <a:gd name="connsiteY60" fmla="*/ 488373 h 803564"/>
                    <a:gd name="connsiteX61" fmla="*/ 0 w 342900"/>
                    <a:gd name="connsiteY61" fmla="*/ 498764 h 803564"/>
                    <a:gd name="connsiteX62" fmla="*/ 3464 w 342900"/>
                    <a:gd name="connsiteY62" fmla="*/ 516082 h 803564"/>
                    <a:gd name="connsiteX63" fmla="*/ 20782 w 342900"/>
                    <a:gd name="connsiteY63" fmla="*/ 533400 h 803564"/>
                    <a:gd name="connsiteX64" fmla="*/ 34636 w 342900"/>
                    <a:gd name="connsiteY64" fmla="*/ 536864 h 803564"/>
                    <a:gd name="connsiteX65" fmla="*/ 51955 w 342900"/>
                    <a:gd name="connsiteY65" fmla="*/ 523009 h 803564"/>
                    <a:gd name="connsiteX66" fmla="*/ 58882 w 342900"/>
                    <a:gd name="connsiteY66" fmla="*/ 512619 h 803564"/>
                    <a:gd name="connsiteX67" fmla="*/ 72736 w 342900"/>
                    <a:gd name="connsiteY67" fmla="*/ 509155 h 803564"/>
                    <a:gd name="connsiteX68" fmla="*/ 83127 w 342900"/>
                    <a:gd name="connsiteY68" fmla="*/ 505691 h 803564"/>
                    <a:gd name="connsiteX69" fmla="*/ 110836 w 342900"/>
                    <a:gd name="connsiteY69" fmla="*/ 498764 h 803564"/>
                    <a:gd name="connsiteX70" fmla="*/ 110836 w 342900"/>
                    <a:gd name="connsiteY70" fmla="*/ 529937 h 803564"/>
                    <a:gd name="connsiteX71" fmla="*/ 100445 w 342900"/>
                    <a:gd name="connsiteY71" fmla="*/ 533400 h 803564"/>
                    <a:gd name="connsiteX72" fmla="*/ 93518 w 342900"/>
                    <a:gd name="connsiteY72" fmla="*/ 540328 h 803564"/>
                    <a:gd name="connsiteX73" fmla="*/ 110836 w 342900"/>
                    <a:gd name="connsiteY73" fmla="*/ 554182 h 803564"/>
                    <a:gd name="connsiteX74" fmla="*/ 117764 w 342900"/>
                    <a:gd name="connsiteY74" fmla="*/ 561109 h 803564"/>
                    <a:gd name="connsiteX75" fmla="*/ 128155 w 342900"/>
                    <a:gd name="connsiteY75" fmla="*/ 585355 h 803564"/>
                    <a:gd name="connsiteX76" fmla="*/ 110836 w 342900"/>
                    <a:gd name="connsiteY76" fmla="*/ 595746 h 803564"/>
                    <a:gd name="connsiteX77" fmla="*/ 100445 w 342900"/>
                    <a:gd name="connsiteY77" fmla="*/ 599209 h 803564"/>
                    <a:gd name="connsiteX78" fmla="*/ 83127 w 342900"/>
                    <a:gd name="connsiteY78" fmla="*/ 616528 h 803564"/>
                    <a:gd name="connsiteX79" fmla="*/ 79664 w 342900"/>
                    <a:gd name="connsiteY79" fmla="*/ 626919 h 803564"/>
                    <a:gd name="connsiteX80" fmla="*/ 69273 w 342900"/>
                    <a:gd name="connsiteY80" fmla="*/ 633846 h 803564"/>
                    <a:gd name="connsiteX81" fmla="*/ 51955 w 342900"/>
                    <a:gd name="connsiteY81" fmla="*/ 651164 h 803564"/>
                    <a:gd name="connsiteX82" fmla="*/ 27709 w 342900"/>
                    <a:gd name="connsiteY82" fmla="*/ 668482 h 803564"/>
                    <a:gd name="connsiteX83" fmla="*/ 17318 w 342900"/>
                    <a:gd name="connsiteY83" fmla="*/ 675409 h 803564"/>
                    <a:gd name="connsiteX84" fmla="*/ 10391 w 342900"/>
                    <a:gd name="connsiteY84" fmla="*/ 682337 h 803564"/>
                    <a:gd name="connsiteX85" fmla="*/ 20782 w 342900"/>
                    <a:gd name="connsiteY85" fmla="*/ 685800 h 803564"/>
                    <a:gd name="connsiteX86" fmla="*/ 31173 w 342900"/>
                    <a:gd name="connsiteY86" fmla="*/ 682337 h 803564"/>
                    <a:gd name="connsiteX87" fmla="*/ 55418 w 342900"/>
                    <a:gd name="connsiteY87" fmla="*/ 671946 h 803564"/>
                    <a:gd name="connsiteX88" fmla="*/ 79664 w 342900"/>
                    <a:gd name="connsiteY88" fmla="*/ 668482 h 803564"/>
                    <a:gd name="connsiteX89" fmla="*/ 90055 w 342900"/>
                    <a:gd name="connsiteY89" fmla="*/ 665019 h 803564"/>
                    <a:gd name="connsiteX90" fmla="*/ 96982 w 342900"/>
                    <a:gd name="connsiteY90" fmla="*/ 658091 h 803564"/>
                    <a:gd name="connsiteX91" fmla="*/ 117764 w 342900"/>
                    <a:gd name="connsiteY91" fmla="*/ 665019 h 803564"/>
                    <a:gd name="connsiteX92" fmla="*/ 117764 w 342900"/>
                    <a:gd name="connsiteY92" fmla="*/ 706582 h 803564"/>
                    <a:gd name="connsiteX93" fmla="*/ 110836 w 342900"/>
                    <a:gd name="connsiteY93" fmla="*/ 713509 h 803564"/>
                    <a:gd name="connsiteX94" fmla="*/ 90055 w 342900"/>
                    <a:gd name="connsiteY94" fmla="*/ 720437 h 803564"/>
                    <a:gd name="connsiteX95" fmla="*/ 83127 w 342900"/>
                    <a:gd name="connsiteY95" fmla="*/ 727364 h 803564"/>
                    <a:gd name="connsiteX96" fmla="*/ 72736 w 342900"/>
                    <a:gd name="connsiteY96" fmla="*/ 730828 h 803564"/>
                    <a:gd name="connsiteX97" fmla="*/ 62345 w 342900"/>
                    <a:gd name="connsiteY97" fmla="*/ 737755 h 803564"/>
                    <a:gd name="connsiteX98" fmla="*/ 55418 w 342900"/>
                    <a:gd name="connsiteY98" fmla="*/ 748146 h 803564"/>
                    <a:gd name="connsiteX99" fmla="*/ 34636 w 342900"/>
                    <a:gd name="connsiteY99" fmla="*/ 762000 h 803564"/>
                    <a:gd name="connsiteX100" fmla="*/ 27709 w 342900"/>
                    <a:gd name="connsiteY100" fmla="*/ 772391 h 803564"/>
                    <a:gd name="connsiteX101" fmla="*/ 31173 w 342900"/>
                    <a:gd name="connsiteY101" fmla="*/ 786246 h 803564"/>
                    <a:gd name="connsiteX102" fmla="*/ 34636 w 342900"/>
                    <a:gd name="connsiteY102" fmla="*/ 803564 h 803564"/>
                    <a:gd name="connsiteX103" fmla="*/ 72736 w 342900"/>
                    <a:gd name="connsiteY103" fmla="*/ 793173 h 803564"/>
                    <a:gd name="connsiteX104" fmla="*/ 83127 w 342900"/>
                    <a:gd name="connsiteY104" fmla="*/ 782782 h 803564"/>
                    <a:gd name="connsiteX105" fmla="*/ 107373 w 342900"/>
                    <a:gd name="connsiteY105" fmla="*/ 772391 h 803564"/>
                    <a:gd name="connsiteX106" fmla="*/ 166255 w 342900"/>
                    <a:gd name="connsiteY106" fmla="*/ 765464 h 803564"/>
                    <a:gd name="connsiteX107" fmla="*/ 180109 w 342900"/>
                    <a:gd name="connsiteY107" fmla="*/ 772391 h 803564"/>
                    <a:gd name="connsiteX108" fmla="*/ 200891 w 342900"/>
                    <a:gd name="connsiteY108" fmla="*/ 779319 h 803564"/>
                    <a:gd name="connsiteX109" fmla="*/ 214745 w 342900"/>
                    <a:gd name="connsiteY109" fmla="*/ 786246 h 803564"/>
                    <a:gd name="connsiteX110" fmla="*/ 249382 w 342900"/>
                    <a:gd name="connsiteY110" fmla="*/ 793173 h 803564"/>
                    <a:gd name="connsiteX111" fmla="*/ 273627 w 342900"/>
                    <a:gd name="connsiteY111" fmla="*/ 800100 h 803564"/>
                    <a:gd name="connsiteX112" fmla="*/ 284018 w 342900"/>
                    <a:gd name="connsiteY112" fmla="*/ 793173 h 803564"/>
                    <a:gd name="connsiteX113" fmla="*/ 266700 w 342900"/>
                    <a:gd name="connsiteY113" fmla="*/ 779319 h 803564"/>
                    <a:gd name="connsiteX114" fmla="*/ 232064 w 342900"/>
                    <a:gd name="connsiteY114" fmla="*/ 758537 h 803564"/>
                    <a:gd name="connsiteX115" fmla="*/ 221673 w 342900"/>
                    <a:gd name="connsiteY115" fmla="*/ 751609 h 803564"/>
                    <a:gd name="connsiteX116" fmla="*/ 197427 w 342900"/>
                    <a:gd name="connsiteY116" fmla="*/ 720437 h 803564"/>
                    <a:gd name="connsiteX117" fmla="*/ 190500 w 342900"/>
                    <a:gd name="connsiteY117" fmla="*/ 699655 h 803564"/>
                    <a:gd name="connsiteX118" fmla="*/ 200891 w 342900"/>
                    <a:gd name="connsiteY118" fmla="*/ 692728 h 803564"/>
                    <a:gd name="connsiteX119" fmla="*/ 249382 w 342900"/>
                    <a:gd name="connsiteY119" fmla="*/ 703119 h 803564"/>
                    <a:gd name="connsiteX120" fmla="*/ 273627 w 342900"/>
                    <a:gd name="connsiteY120" fmla="*/ 706582 h 803564"/>
                    <a:gd name="connsiteX121" fmla="*/ 263236 w 342900"/>
                    <a:gd name="connsiteY121" fmla="*/ 689264 h 803564"/>
                    <a:gd name="connsiteX122" fmla="*/ 242455 w 342900"/>
                    <a:gd name="connsiteY122" fmla="*/ 682337 h 803564"/>
                    <a:gd name="connsiteX123" fmla="*/ 214745 w 342900"/>
                    <a:gd name="connsiteY123" fmla="*/ 661555 h 803564"/>
                    <a:gd name="connsiteX124" fmla="*/ 204355 w 342900"/>
                    <a:gd name="connsiteY124" fmla="*/ 658091 h 803564"/>
                    <a:gd name="connsiteX125" fmla="*/ 197427 w 342900"/>
                    <a:gd name="connsiteY125" fmla="*/ 633846 h 803564"/>
                    <a:gd name="connsiteX126" fmla="*/ 190500 w 342900"/>
                    <a:gd name="connsiteY126" fmla="*/ 613064 h 803564"/>
                    <a:gd name="connsiteX127" fmla="*/ 187036 w 342900"/>
                    <a:gd name="connsiteY127" fmla="*/ 602673 h 803564"/>
                    <a:gd name="connsiteX128" fmla="*/ 190500 w 342900"/>
                    <a:gd name="connsiteY128" fmla="*/ 585355 h 803564"/>
                    <a:gd name="connsiteX129" fmla="*/ 193964 w 342900"/>
                    <a:gd name="connsiteY129" fmla="*/ 574964 h 803564"/>
                    <a:gd name="connsiteX130" fmla="*/ 197427 w 342900"/>
                    <a:gd name="connsiteY130" fmla="*/ 547255 h 803564"/>
                    <a:gd name="connsiteX131" fmla="*/ 200891 w 342900"/>
                    <a:gd name="connsiteY131" fmla="*/ 533400 h 803564"/>
                    <a:gd name="connsiteX132" fmla="*/ 211282 w 342900"/>
                    <a:gd name="connsiteY132" fmla="*/ 529937 h 803564"/>
                    <a:gd name="connsiteX133" fmla="*/ 221673 w 342900"/>
                    <a:gd name="connsiteY133" fmla="*/ 533400 h 803564"/>
                    <a:gd name="connsiteX134" fmla="*/ 232064 w 342900"/>
                    <a:gd name="connsiteY134" fmla="*/ 540328 h 803564"/>
                    <a:gd name="connsiteX135" fmla="*/ 249382 w 342900"/>
                    <a:gd name="connsiteY135" fmla="*/ 543791 h 803564"/>
                    <a:gd name="connsiteX136" fmla="*/ 259773 w 342900"/>
                    <a:gd name="connsiteY136" fmla="*/ 547255 h 803564"/>
                    <a:gd name="connsiteX137" fmla="*/ 280555 w 342900"/>
                    <a:gd name="connsiteY137" fmla="*/ 550719 h 803564"/>
                    <a:gd name="connsiteX138" fmla="*/ 259773 w 342900"/>
                    <a:gd name="connsiteY138" fmla="*/ 536864 h 803564"/>
                    <a:gd name="connsiteX139" fmla="*/ 232064 w 342900"/>
                    <a:gd name="connsiteY139" fmla="*/ 529937 h 803564"/>
                    <a:gd name="connsiteX140" fmla="*/ 225136 w 342900"/>
                    <a:gd name="connsiteY140" fmla="*/ 523009 h 803564"/>
                    <a:gd name="connsiteX141" fmla="*/ 214745 w 342900"/>
                    <a:gd name="connsiteY141" fmla="*/ 519546 h 803564"/>
                    <a:gd name="connsiteX142" fmla="*/ 200891 w 342900"/>
                    <a:gd name="connsiteY142" fmla="*/ 498764 h 803564"/>
                    <a:gd name="connsiteX143" fmla="*/ 197427 w 342900"/>
                    <a:gd name="connsiteY143" fmla="*/ 460664 h 803564"/>
                    <a:gd name="connsiteX144" fmla="*/ 193964 w 342900"/>
                    <a:gd name="connsiteY144" fmla="*/ 450273 h 803564"/>
                    <a:gd name="connsiteX145" fmla="*/ 204355 w 342900"/>
                    <a:gd name="connsiteY145" fmla="*/ 453737 h 803564"/>
                    <a:gd name="connsiteX146" fmla="*/ 238991 w 342900"/>
                    <a:gd name="connsiteY146" fmla="*/ 464128 h 803564"/>
                    <a:gd name="connsiteX147" fmla="*/ 249382 w 342900"/>
                    <a:gd name="connsiteY147" fmla="*/ 467591 h 803564"/>
                    <a:gd name="connsiteX148" fmla="*/ 259773 w 342900"/>
                    <a:gd name="connsiteY148" fmla="*/ 471055 h 803564"/>
                    <a:gd name="connsiteX149" fmla="*/ 238991 w 342900"/>
                    <a:gd name="connsiteY149" fmla="*/ 464128 h 803564"/>
                    <a:gd name="connsiteX150" fmla="*/ 232064 w 342900"/>
                    <a:gd name="connsiteY150" fmla="*/ 457200 h 803564"/>
                    <a:gd name="connsiteX151" fmla="*/ 221673 w 342900"/>
                    <a:gd name="connsiteY151" fmla="*/ 453737 h 803564"/>
                    <a:gd name="connsiteX152" fmla="*/ 204355 w 342900"/>
                    <a:gd name="connsiteY152" fmla="*/ 436419 h 803564"/>
                    <a:gd name="connsiteX153" fmla="*/ 200891 w 342900"/>
                    <a:gd name="connsiteY153" fmla="*/ 315191 h 803564"/>
                    <a:gd name="connsiteX154" fmla="*/ 214745 w 342900"/>
                    <a:gd name="connsiteY154" fmla="*/ 311728 h 803564"/>
                    <a:gd name="connsiteX155" fmla="*/ 221673 w 342900"/>
                    <a:gd name="connsiteY155" fmla="*/ 318655 h 803564"/>
                    <a:gd name="connsiteX156" fmla="*/ 232064 w 342900"/>
                    <a:gd name="connsiteY156" fmla="*/ 322119 h 803564"/>
                    <a:gd name="connsiteX157" fmla="*/ 322118 w 342900"/>
                    <a:gd name="connsiteY157" fmla="*/ 335973 h 803564"/>
                    <a:gd name="connsiteX158" fmla="*/ 332509 w 342900"/>
                    <a:gd name="connsiteY158" fmla="*/ 342900 h 803564"/>
                    <a:gd name="connsiteX159" fmla="*/ 342900 w 342900"/>
                    <a:gd name="connsiteY159" fmla="*/ 346364 h 803564"/>
                    <a:gd name="connsiteX160" fmla="*/ 339436 w 342900"/>
                    <a:gd name="connsiteY160" fmla="*/ 325582 h 803564"/>
                    <a:gd name="connsiteX161" fmla="*/ 318655 w 342900"/>
                    <a:gd name="connsiteY161" fmla="*/ 315191 h 803564"/>
                    <a:gd name="connsiteX162" fmla="*/ 273627 w 342900"/>
                    <a:gd name="connsiteY162" fmla="*/ 311728 h 803564"/>
                    <a:gd name="connsiteX163" fmla="*/ 256309 w 342900"/>
                    <a:gd name="connsiteY163" fmla="*/ 301337 h 803564"/>
                    <a:gd name="connsiteX164" fmla="*/ 228600 w 342900"/>
                    <a:gd name="connsiteY164" fmla="*/ 284019 h 803564"/>
                    <a:gd name="connsiteX165" fmla="*/ 200891 w 342900"/>
                    <a:gd name="connsiteY165" fmla="*/ 263237 h 803564"/>
                    <a:gd name="connsiteX166" fmla="*/ 197427 w 342900"/>
                    <a:gd name="connsiteY166" fmla="*/ 252846 h 803564"/>
                    <a:gd name="connsiteX167" fmla="*/ 214745 w 342900"/>
                    <a:gd name="connsiteY167" fmla="*/ 256309 h 803564"/>
                    <a:gd name="connsiteX168" fmla="*/ 225136 w 342900"/>
                    <a:gd name="connsiteY168" fmla="*/ 259773 h 803564"/>
                    <a:gd name="connsiteX169" fmla="*/ 256309 w 342900"/>
                    <a:gd name="connsiteY169" fmla="*/ 266700 h 803564"/>
                    <a:gd name="connsiteX170" fmla="*/ 273627 w 342900"/>
                    <a:gd name="connsiteY170" fmla="*/ 263237 h 803564"/>
                    <a:gd name="connsiteX171" fmla="*/ 284018 w 342900"/>
                    <a:gd name="connsiteY171" fmla="*/ 259773 h 803564"/>
                    <a:gd name="connsiteX172" fmla="*/ 287482 w 342900"/>
                    <a:gd name="connsiteY172" fmla="*/ 249382 h 803564"/>
                    <a:gd name="connsiteX173" fmla="*/ 294409 w 342900"/>
                    <a:gd name="connsiteY173" fmla="*/ 238991 h 803564"/>
                    <a:gd name="connsiteX174" fmla="*/ 287482 w 342900"/>
                    <a:gd name="connsiteY174" fmla="*/ 228600 h 803564"/>
                    <a:gd name="connsiteX175" fmla="*/ 249382 w 342900"/>
                    <a:gd name="connsiteY175" fmla="*/ 238991 h 803564"/>
                    <a:gd name="connsiteX176" fmla="*/ 228600 w 342900"/>
                    <a:gd name="connsiteY176" fmla="*/ 228600 h 803564"/>
                    <a:gd name="connsiteX177" fmla="*/ 218209 w 342900"/>
                    <a:gd name="connsiteY177" fmla="*/ 214746 h 803564"/>
                    <a:gd name="connsiteX178" fmla="*/ 197427 w 342900"/>
                    <a:gd name="connsiteY178" fmla="*/ 197428 h 803564"/>
                    <a:gd name="connsiteX179" fmla="*/ 193964 w 342900"/>
                    <a:gd name="connsiteY179" fmla="*/ 187037 h 803564"/>
                    <a:gd name="connsiteX180" fmla="*/ 207818 w 342900"/>
                    <a:gd name="connsiteY180" fmla="*/ 183573 h 803564"/>
                    <a:gd name="connsiteX181" fmla="*/ 277091 w 342900"/>
                    <a:gd name="connsiteY181" fmla="*/ 187037 h 803564"/>
                    <a:gd name="connsiteX182" fmla="*/ 290945 w 342900"/>
                    <a:gd name="connsiteY182" fmla="*/ 193964 h 803564"/>
                    <a:gd name="connsiteX183" fmla="*/ 301336 w 342900"/>
                    <a:gd name="connsiteY183" fmla="*/ 197428 h 803564"/>
                    <a:gd name="connsiteX184" fmla="*/ 311727 w 342900"/>
                    <a:gd name="connsiteY184" fmla="*/ 204355 h 803564"/>
                    <a:gd name="connsiteX185" fmla="*/ 332509 w 342900"/>
                    <a:gd name="connsiteY185" fmla="*/ 214746 h 803564"/>
                    <a:gd name="connsiteX186" fmla="*/ 325582 w 342900"/>
                    <a:gd name="connsiteY186" fmla="*/ 204355 h 803564"/>
                    <a:gd name="connsiteX187" fmla="*/ 315191 w 342900"/>
                    <a:gd name="connsiteY187" fmla="*/ 197428 h 803564"/>
                    <a:gd name="connsiteX188" fmla="*/ 308264 w 342900"/>
                    <a:gd name="connsiteY188" fmla="*/ 190500 h 803564"/>
                    <a:gd name="connsiteX189" fmla="*/ 304800 w 342900"/>
                    <a:gd name="connsiteY189" fmla="*/ 180109 h 803564"/>
                    <a:gd name="connsiteX190" fmla="*/ 294409 w 342900"/>
                    <a:gd name="connsiteY190" fmla="*/ 176646 h 803564"/>
                    <a:gd name="connsiteX191" fmla="*/ 284018 w 342900"/>
                    <a:gd name="connsiteY191" fmla="*/ 169719 h 803564"/>
                    <a:gd name="connsiteX192" fmla="*/ 277091 w 342900"/>
                    <a:gd name="connsiteY192" fmla="*/ 162791 h 803564"/>
                    <a:gd name="connsiteX193" fmla="*/ 263236 w 342900"/>
                    <a:gd name="connsiteY193" fmla="*/ 159328 h 803564"/>
                    <a:gd name="connsiteX194" fmla="*/ 252845 w 342900"/>
                    <a:gd name="connsiteY194" fmla="*/ 155864 h 803564"/>
                    <a:gd name="connsiteX195" fmla="*/ 242455 w 342900"/>
                    <a:gd name="connsiteY195" fmla="*/ 148937 h 803564"/>
                    <a:gd name="connsiteX196" fmla="*/ 235527 w 342900"/>
                    <a:gd name="connsiteY196" fmla="*/ 142009 h 803564"/>
                    <a:gd name="connsiteX197" fmla="*/ 214745 w 342900"/>
                    <a:gd name="connsiteY197" fmla="*/ 135082 h 803564"/>
                    <a:gd name="connsiteX198" fmla="*/ 245918 w 342900"/>
                    <a:gd name="connsiteY198" fmla="*/ 117764 h 803564"/>
                    <a:gd name="connsiteX199" fmla="*/ 287482 w 342900"/>
                    <a:gd name="connsiteY199" fmla="*/ 114300 h 803564"/>
                    <a:gd name="connsiteX200" fmla="*/ 290945 w 342900"/>
                    <a:gd name="connsiteY200" fmla="*/ 103909 h 803564"/>
                    <a:gd name="connsiteX201" fmla="*/ 277091 w 342900"/>
                    <a:gd name="connsiteY201" fmla="*/ 96982 h 803564"/>
                    <a:gd name="connsiteX202" fmla="*/ 242455 w 342900"/>
                    <a:gd name="connsiteY202" fmla="*/ 93519 h 803564"/>
                    <a:gd name="connsiteX203" fmla="*/ 235527 w 342900"/>
                    <a:gd name="connsiteY203" fmla="*/ 86591 h 803564"/>
                    <a:gd name="connsiteX204" fmla="*/ 214745 w 342900"/>
                    <a:gd name="connsiteY204" fmla="*/ 79664 h 803564"/>
                    <a:gd name="connsiteX205" fmla="*/ 211282 w 342900"/>
                    <a:gd name="connsiteY205" fmla="*/ 48491 h 803564"/>
                    <a:gd name="connsiteX206" fmla="*/ 245918 w 342900"/>
                    <a:gd name="connsiteY206" fmla="*/ 58882 h 803564"/>
                    <a:gd name="connsiteX207" fmla="*/ 256309 w 342900"/>
                    <a:gd name="connsiteY207" fmla="*/ 62346 h 803564"/>
                    <a:gd name="connsiteX208" fmla="*/ 266700 w 342900"/>
                    <a:gd name="connsiteY208" fmla="*/ 65809 h 803564"/>
                    <a:gd name="connsiteX209" fmla="*/ 290945 w 342900"/>
                    <a:gd name="connsiteY209" fmla="*/ 79664 h 803564"/>
                    <a:gd name="connsiteX210" fmla="*/ 287482 w 342900"/>
                    <a:gd name="connsiteY210" fmla="*/ 69273 h 803564"/>
                    <a:gd name="connsiteX211" fmla="*/ 259773 w 342900"/>
                    <a:gd name="connsiteY211" fmla="*/ 58882 h 803564"/>
                    <a:gd name="connsiteX212" fmla="*/ 238991 w 342900"/>
                    <a:gd name="connsiteY212" fmla="*/ 45028 h 803564"/>
                    <a:gd name="connsiteX213" fmla="*/ 228600 w 342900"/>
                    <a:gd name="connsiteY213" fmla="*/ 38100 h 803564"/>
                    <a:gd name="connsiteX214" fmla="*/ 225136 w 342900"/>
                    <a:gd name="connsiteY214" fmla="*/ 27709 h 803564"/>
                    <a:gd name="connsiteX215" fmla="*/ 214745 w 342900"/>
                    <a:gd name="connsiteY215" fmla="*/ 24246 h 803564"/>
                    <a:gd name="connsiteX216" fmla="*/ 204355 w 342900"/>
                    <a:gd name="connsiteY216" fmla="*/ 17319 h 803564"/>
                    <a:gd name="connsiteX217" fmla="*/ 183573 w 342900"/>
                    <a:gd name="connsiteY217" fmla="*/ 10391 h 803564"/>
                    <a:gd name="connsiteX218" fmla="*/ 176645 w 342900"/>
                    <a:gd name="connsiteY218" fmla="*/ 3464 h 803564"/>
                    <a:gd name="connsiteX219" fmla="*/ 162791 w 342900"/>
                    <a:gd name="connsiteY219" fmla="*/ 0 h 80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342900" h="803564">
                      <a:moveTo>
                        <a:pt x="162791" y="0"/>
                      </a:moveTo>
                      <a:lnTo>
                        <a:pt x="162791" y="0"/>
                      </a:lnTo>
                      <a:cubicBezTo>
                        <a:pt x="158173" y="9236"/>
                        <a:pt x="155797" y="19991"/>
                        <a:pt x="148936" y="27709"/>
                      </a:cubicBezTo>
                      <a:cubicBezTo>
                        <a:pt x="145774" y="31267"/>
                        <a:pt x="139457" y="29298"/>
                        <a:pt x="135082" y="31173"/>
                      </a:cubicBezTo>
                      <a:cubicBezTo>
                        <a:pt x="123596" y="36096"/>
                        <a:pt x="126361" y="38150"/>
                        <a:pt x="117764" y="45028"/>
                      </a:cubicBezTo>
                      <a:cubicBezTo>
                        <a:pt x="114513" y="47629"/>
                        <a:pt x="110624" y="49355"/>
                        <a:pt x="107373" y="51955"/>
                      </a:cubicBezTo>
                      <a:cubicBezTo>
                        <a:pt x="104823" y="53995"/>
                        <a:pt x="103245" y="57202"/>
                        <a:pt x="100445" y="58882"/>
                      </a:cubicBezTo>
                      <a:cubicBezTo>
                        <a:pt x="97315" y="60760"/>
                        <a:pt x="93518" y="61191"/>
                        <a:pt x="90055" y="62346"/>
                      </a:cubicBezTo>
                      <a:cubicBezTo>
                        <a:pt x="87746" y="64655"/>
                        <a:pt x="82094" y="66175"/>
                        <a:pt x="83127" y="69273"/>
                      </a:cubicBezTo>
                      <a:cubicBezTo>
                        <a:pt x="84281" y="72737"/>
                        <a:pt x="89889" y="72334"/>
                        <a:pt x="93518" y="72737"/>
                      </a:cubicBezTo>
                      <a:cubicBezTo>
                        <a:pt x="110769" y="74654"/>
                        <a:pt x="128155" y="75046"/>
                        <a:pt x="145473" y="76200"/>
                      </a:cubicBezTo>
                      <a:cubicBezTo>
                        <a:pt x="146627" y="79664"/>
                        <a:pt x="151518" y="84009"/>
                        <a:pt x="148936" y="86591"/>
                      </a:cubicBezTo>
                      <a:cubicBezTo>
                        <a:pt x="143773" y="91754"/>
                        <a:pt x="135082" y="91210"/>
                        <a:pt x="128155" y="93519"/>
                      </a:cubicBezTo>
                      <a:lnTo>
                        <a:pt x="117764" y="96982"/>
                      </a:lnTo>
                      <a:cubicBezTo>
                        <a:pt x="100965" y="113781"/>
                        <a:pt x="109343" y="107214"/>
                        <a:pt x="93518" y="117764"/>
                      </a:cubicBezTo>
                      <a:cubicBezTo>
                        <a:pt x="95827" y="121228"/>
                        <a:pt x="96831" y="126090"/>
                        <a:pt x="100445" y="128155"/>
                      </a:cubicBezTo>
                      <a:cubicBezTo>
                        <a:pt x="105557" y="131076"/>
                        <a:pt x="114498" y="126721"/>
                        <a:pt x="117764" y="131619"/>
                      </a:cubicBezTo>
                      <a:cubicBezTo>
                        <a:pt x="120073" y="135083"/>
                        <a:pt x="110624" y="135946"/>
                        <a:pt x="107373" y="138546"/>
                      </a:cubicBezTo>
                      <a:cubicBezTo>
                        <a:pt x="104823" y="140586"/>
                        <a:pt x="102485" y="142923"/>
                        <a:pt x="100445" y="145473"/>
                      </a:cubicBezTo>
                      <a:cubicBezTo>
                        <a:pt x="97844" y="148724"/>
                        <a:pt x="96462" y="152920"/>
                        <a:pt x="93518" y="155864"/>
                      </a:cubicBezTo>
                      <a:cubicBezTo>
                        <a:pt x="83594" y="165788"/>
                        <a:pt x="84002" y="160622"/>
                        <a:pt x="72736" y="166255"/>
                      </a:cubicBezTo>
                      <a:cubicBezTo>
                        <a:pt x="45876" y="179685"/>
                        <a:pt x="78073" y="167938"/>
                        <a:pt x="51955" y="176646"/>
                      </a:cubicBezTo>
                      <a:cubicBezTo>
                        <a:pt x="32327" y="196273"/>
                        <a:pt x="28863" y="188192"/>
                        <a:pt x="41564" y="200891"/>
                      </a:cubicBezTo>
                      <a:cubicBezTo>
                        <a:pt x="56573" y="199737"/>
                        <a:pt x="71796" y="200202"/>
                        <a:pt x="86591" y="197428"/>
                      </a:cubicBezTo>
                      <a:cubicBezTo>
                        <a:pt x="90683" y="196661"/>
                        <a:pt x="92966" y="191595"/>
                        <a:pt x="96982" y="190500"/>
                      </a:cubicBezTo>
                      <a:cubicBezTo>
                        <a:pt x="105962" y="188051"/>
                        <a:pt x="115455" y="188191"/>
                        <a:pt x="124691" y="187037"/>
                      </a:cubicBezTo>
                      <a:cubicBezTo>
                        <a:pt x="129309" y="184728"/>
                        <a:pt x="133799" y="182143"/>
                        <a:pt x="138545" y="180109"/>
                      </a:cubicBezTo>
                      <a:cubicBezTo>
                        <a:pt x="141901" y="178671"/>
                        <a:pt x="146911" y="173608"/>
                        <a:pt x="148936" y="176646"/>
                      </a:cubicBezTo>
                      <a:cubicBezTo>
                        <a:pt x="151577" y="180607"/>
                        <a:pt x="147602" y="186242"/>
                        <a:pt x="145473" y="190500"/>
                      </a:cubicBezTo>
                      <a:cubicBezTo>
                        <a:pt x="141669" y="198108"/>
                        <a:pt x="135266" y="198521"/>
                        <a:pt x="128155" y="200891"/>
                      </a:cubicBezTo>
                      <a:cubicBezTo>
                        <a:pt x="117277" y="211769"/>
                        <a:pt x="125247" y="206175"/>
                        <a:pt x="107373" y="211282"/>
                      </a:cubicBezTo>
                      <a:cubicBezTo>
                        <a:pt x="92985" y="215393"/>
                        <a:pt x="87395" y="220025"/>
                        <a:pt x="69273" y="221673"/>
                      </a:cubicBezTo>
                      <a:lnTo>
                        <a:pt x="31173" y="225137"/>
                      </a:lnTo>
                      <a:cubicBezTo>
                        <a:pt x="7353" y="241016"/>
                        <a:pt x="13024" y="231093"/>
                        <a:pt x="6927" y="249382"/>
                      </a:cubicBezTo>
                      <a:cubicBezTo>
                        <a:pt x="10391" y="250537"/>
                        <a:pt x="13676" y="252586"/>
                        <a:pt x="17318" y="252846"/>
                      </a:cubicBezTo>
                      <a:cubicBezTo>
                        <a:pt x="46131" y="254904"/>
                        <a:pt x="75391" y="251709"/>
                        <a:pt x="103909" y="256309"/>
                      </a:cubicBezTo>
                      <a:cubicBezTo>
                        <a:pt x="112128" y="257635"/>
                        <a:pt x="124691" y="270164"/>
                        <a:pt x="124691" y="270164"/>
                      </a:cubicBezTo>
                      <a:cubicBezTo>
                        <a:pt x="122755" y="277908"/>
                        <a:pt x="117672" y="299741"/>
                        <a:pt x="114300" y="304800"/>
                      </a:cubicBezTo>
                      <a:cubicBezTo>
                        <a:pt x="111991" y="308264"/>
                        <a:pt x="109235" y="311468"/>
                        <a:pt x="107373" y="315191"/>
                      </a:cubicBezTo>
                      <a:cubicBezTo>
                        <a:pt x="105740" y="318457"/>
                        <a:pt x="105542" y="322316"/>
                        <a:pt x="103909" y="325582"/>
                      </a:cubicBezTo>
                      <a:cubicBezTo>
                        <a:pt x="99086" y="335227"/>
                        <a:pt x="94252" y="338703"/>
                        <a:pt x="86591" y="346364"/>
                      </a:cubicBezTo>
                      <a:lnTo>
                        <a:pt x="76200" y="377537"/>
                      </a:lnTo>
                      <a:cubicBezTo>
                        <a:pt x="75045" y="381001"/>
                        <a:pt x="69273" y="379846"/>
                        <a:pt x="65809" y="381000"/>
                      </a:cubicBezTo>
                      <a:cubicBezTo>
                        <a:pt x="59763" y="399136"/>
                        <a:pt x="64927" y="388809"/>
                        <a:pt x="45027" y="408709"/>
                      </a:cubicBezTo>
                      <a:cubicBezTo>
                        <a:pt x="42083" y="411653"/>
                        <a:pt x="35156" y="416156"/>
                        <a:pt x="38100" y="419100"/>
                      </a:cubicBezTo>
                      <a:cubicBezTo>
                        <a:pt x="41466" y="422466"/>
                        <a:pt x="47271" y="416489"/>
                        <a:pt x="51955" y="415637"/>
                      </a:cubicBezTo>
                      <a:cubicBezTo>
                        <a:pt x="59987" y="414177"/>
                        <a:pt x="68118" y="413328"/>
                        <a:pt x="76200" y="412173"/>
                      </a:cubicBezTo>
                      <a:cubicBezTo>
                        <a:pt x="79664" y="411018"/>
                        <a:pt x="84009" y="411291"/>
                        <a:pt x="86591" y="408709"/>
                      </a:cubicBezTo>
                      <a:cubicBezTo>
                        <a:pt x="88279" y="407021"/>
                        <a:pt x="93449" y="384625"/>
                        <a:pt x="93518" y="384464"/>
                      </a:cubicBezTo>
                      <a:cubicBezTo>
                        <a:pt x="95158" y="380638"/>
                        <a:pt x="97844" y="377324"/>
                        <a:pt x="100445" y="374073"/>
                      </a:cubicBezTo>
                      <a:cubicBezTo>
                        <a:pt x="104740" y="368705"/>
                        <a:pt x="111765" y="363219"/>
                        <a:pt x="117764" y="360219"/>
                      </a:cubicBezTo>
                      <a:cubicBezTo>
                        <a:pt x="121030" y="358586"/>
                        <a:pt x="124691" y="357910"/>
                        <a:pt x="128155" y="356755"/>
                      </a:cubicBezTo>
                      <a:cubicBezTo>
                        <a:pt x="139133" y="373222"/>
                        <a:pt x="133765" y="363196"/>
                        <a:pt x="142009" y="387928"/>
                      </a:cubicBezTo>
                      <a:lnTo>
                        <a:pt x="145473" y="398319"/>
                      </a:lnTo>
                      <a:cubicBezTo>
                        <a:pt x="144318" y="412173"/>
                        <a:pt x="143847" y="426102"/>
                        <a:pt x="142009" y="439882"/>
                      </a:cubicBezTo>
                      <a:cubicBezTo>
                        <a:pt x="141526" y="443501"/>
                        <a:pt x="141127" y="447691"/>
                        <a:pt x="138545" y="450273"/>
                      </a:cubicBezTo>
                      <a:cubicBezTo>
                        <a:pt x="135964" y="452855"/>
                        <a:pt x="131618" y="452582"/>
                        <a:pt x="128155" y="453737"/>
                      </a:cubicBezTo>
                      <a:cubicBezTo>
                        <a:pt x="114623" y="467267"/>
                        <a:pt x="128822" y="455135"/>
                        <a:pt x="110836" y="464128"/>
                      </a:cubicBezTo>
                      <a:cubicBezTo>
                        <a:pt x="77904" y="480594"/>
                        <a:pt x="133275" y="460111"/>
                        <a:pt x="79664" y="477982"/>
                      </a:cubicBezTo>
                      <a:cubicBezTo>
                        <a:pt x="76200" y="479137"/>
                        <a:pt x="72815" y="480561"/>
                        <a:pt x="69273" y="481446"/>
                      </a:cubicBezTo>
                      <a:cubicBezTo>
                        <a:pt x="60037" y="483755"/>
                        <a:pt x="50596" y="485362"/>
                        <a:pt x="41564" y="488373"/>
                      </a:cubicBezTo>
                      <a:cubicBezTo>
                        <a:pt x="14119" y="497521"/>
                        <a:pt x="27985" y="494099"/>
                        <a:pt x="0" y="498764"/>
                      </a:cubicBezTo>
                      <a:cubicBezTo>
                        <a:pt x="1155" y="504537"/>
                        <a:pt x="1397" y="510570"/>
                        <a:pt x="3464" y="516082"/>
                      </a:cubicBezTo>
                      <a:cubicBezTo>
                        <a:pt x="6412" y="523944"/>
                        <a:pt x="13215" y="530157"/>
                        <a:pt x="20782" y="533400"/>
                      </a:cubicBezTo>
                      <a:cubicBezTo>
                        <a:pt x="25157" y="535275"/>
                        <a:pt x="30018" y="535709"/>
                        <a:pt x="34636" y="536864"/>
                      </a:cubicBezTo>
                      <a:cubicBezTo>
                        <a:pt x="42353" y="531720"/>
                        <a:pt x="46313" y="530061"/>
                        <a:pt x="51955" y="523009"/>
                      </a:cubicBezTo>
                      <a:cubicBezTo>
                        <a:pt x="54555" y="519759"/>
                        <a:pt x="55419" y="514928"/>
                        <a:pt x="58882" y="512619"/>
                      </a:cubicBezTo>
                      <a:cubicBezTo>
                        <a:pt x="62843" y="509979"/>
                        <a:pt x="68159" y="510463"/>
                        <a:pt x="72736" y="509155"/>
                      </a:cubicBezTo>
                      <a:cubicBezTo>
                        <a:pt x="76247" y="508152"/>
                        <a:pt x="79585" y="506576"/>
                        <a:pt x="83127" y="505691"/>
                      </a:cubicBezTo>
                      <a:lnTo>
                        <a:pt x="110836" y="498764"/>
                      </a:lnTo>
                      <a:cubicBezTo>
                        <a:pt x="113465" y="509279"/>
                        <a:pt x="118032" y="519144"/>
                        <a:pt x="110836" y="529937"/>
                      </a:cubicBezTo>
                      <a:cubicBezTo>
                        <a:pt x="108811" y="532975"/>
                        <a:pt x="103909" y="532246"/>
                        <a:pt x="100445" y="533400"/>
                      </a:cubicBezTo>
                      <a:cubicBezTo>
                        <a:pt x="98136" y="535709"/>
                        <a:pt x="94158" y="537126"/>
                        <a:pt x="93518" y="540328"/>
                      </a:cubicBezTo>
                      <a:cubicBezTo>
                        <a:pt x="90916" y="553342"/>
                        <a:pt x="103311" y="552301"/>
                        <a:pt x="110836" y="554182"/>
                      </a:cubicBezTo>
                      <a:cubicBezTo>
                        <a:pt x="113145" y="556491"/>
                        <a:pt x="115953" y="558392"/>
                        <a:pt x="117764" y="561109"/>
                      </a:cubicBezTo>
                      <a:cubicBezTo>
                        <a:pt x="123469" y="569666"/>
                        <a:pt x="125077" y="576121"/>
                        <a:pt x="128155" y="585355"/>
                      </a:cubicBezTo>
                      <a:cubicBezTo>
                        <a:pt x="98713" y="595170"/>
                        <a:pt x="134614" y="581481"/>
                        <a:pt x="110836" y="595746"/>
                      </a:cubicBezTo>
                      <a:cubicBezTo>
                        <a:pt x="107705" y="597624"/>
                        <a:pt x="103909" y="598055"/>
                        <a:pt x="100445" y="599209"/>
                      </a:cubicBezTo>
                      <a:cubicBezTo>
                        <a:pt x="90056" y="606136"/>
                        <a:pt x="88899" y="604984"/>
                        <a:pt x="83127" y="616528"/>
                      </a:cubicBezTo>
                      <a:cubicBezTo>
                        <a:pt x="81494" y="619794"/>
                        <a:pt x="81945" y="624068"/>
                        <a:pt x="79664" y="626919"/>
                      </a:cubicBezTo>
                      <a:cubicBezTo>
                        <a:pt x="77064" y="630170"/>
                        <a:pt x="72737" y="631537"/>
                        <a:pt x="69273" y="633846"/>
                      </a:cubicBezTo>
                      <a:cubicBezTo>
                        <a:pt x="55930" y="653859"/>
                        <a:pt x="69914" y="635770"/>
                        <a:pt x="51955" y="651164"/>
                      </a:cubicBezTo>
                      <a:cubicBezTo>
                        <a:pt x="31037" y="669094"/>
                        <a:pt x="46801" y="662119"/>
                        <a:pt x="27709" y="668482"/>
                      </a:cubicBezTo>
                      <a:cubicBezTo>
                        <a:pt x="24245" y="670791"/>
                        <a:pt x="20569" y="672808"/>
                        <a:pt x="17318" y="675409"/>
                      </a:cubicBezTo>
                      <a:cubicBezTo>
                        <a:pt x="14768" y="677449"/>
                        <a:pt x="9358" y="679239"/>
                        <a:pt x="10391" y="682337"/>
                      </a:cubicBezTo>
                      <a:cubicBezTo>
                        <a:pt x="11546" y="685801"/>
                        <a:pt x="17318" y="684646"/>
                        <a:pt x="20782" y="685800"/>
                      </a:cubicBezTo>
                      <a:cubicBezTo>
                        <a:pt x="24246" y="684646"/>
                        <a:pt x="27817" y="683775"/>
                        <a:pt x="31173" y="682337"/>
                      </a:cubicBezTo>
                      <a:cubicBezTo>
                        <a:pt x="41039" y="678108"/>
                        <a:pt x="45257" y="673978"/>
                        <a:pt x="55418" y="671946"/>
                      </a:cubicBezTo>
                      <a:cubicBezTo>
                        <a:pt x="63424" y="670345"/>
                        <a:pt x="71582" y="669637"/>
                        <a:pt x="79664" y="668482"/>
                      </a:cubicBezTo>
                      <a:cubicBezTo>
                        <a:pt x="83128" y="667328"/>
                        <a:pt x="86924" y="666897"/>
                        <a:pt x="90055" y="665019"/>
                      </a:cubicBezTo>
                      <a:cubicBezTo>
                        <a:pt x="92855" y="663339"/>
                        <a:pt x="93716" y="658091"/>
                        <a:pt x="96982" y="658091"/>
                      </a:cubicBezTo>
                      <a:cubicBezTo>
                        <a:pt x="104284" y="658091"/>
                        <a:pt x="117764" y="665019"/>
                        <a:pt x="117764" y="665019"/>
                      </a:cubicBezTo>
                      <a:cubicBezTo>
                        <a:pt x="122382" y="678872"/>
                        <a:pt x="131619" y="692729"/>
                        <a:pt x="117764" y="706582"/>
                      </a:cubicBezTo>
                      <a:cubicBezTo>
                        <a:pt x="115455" y="708891"/>
                        <a:pt x="113757" y="712049"/>
                        <a:pt x="110836" y="713509"/>
                      </a:cubicBezTo>
                      <a:cubicBezTo>
                        <a:pt x="104305" y="716775"/>
                        <a:pt x="90055" y="720437"/>
                        <a:pt x="90055" y="720437"/>
                      </a:cubicBezTo>
                      <a:cubicBezTo>
                        <a:pt x="87746" y="722746"/>
                        <a:pt x="85927" y="725684"/>
                        <a:pt x="83127" y="727364"/>
                      </a:cubicBezTo>
                      <a:cubicBezTo>
                        <a:pt x="79996" y="729242"/>
                        <a:pt x="76002" y="729195"/>
                        <a:pt x="72736" y="730828"/>
                      </a:cubicBezTo>
                      <a:cubicBezTo>
                        <a:pt x="69013" y="732690"/>
                        <a:pt x="65809" y="735446"/>
                        <a:pt x="62345" y="737755"/>
                      </a:cubicBezTo>
                      <a:cubicBezTo>
                        <a:pt x="60036" y="741219"/>
                        <a:pt x="58551" y="745405"/>
                        <a:pt x="55418" y="748146"/>
                      </a:cubicBezTo>
                      <a:cubicBezTo>
                        <a:pt x="49152" y="753628"/>
                        <a:pt x="34636" y="762000"/>
                        <a:pt x="34636" y="762000"/>
                      </a:cubicBezTo>
                      <a:cubicBezTo>
                        <a:pt x="32327" y="765464"/>
                        <a:pt x="28298" y="768270"/>
                        <a:pt x="27709" y="772391"/>
                      </a:cubicBezTo>
                      <a:cubicBezTo>
                        <a:pt x="27036" y="777104"/>
                        <a:pt x="30140" y="781599"/>
                        <a:pt x="31173" y="786246"/>
                      </a:cubicBezTo>
                      <a:cubicBezTo>
                        <a:pt x="32450" y="791993"/>
                        <a:pt x="33482" y="797791"/>
                        <a:pt x="34636" y="803564"/>
                      </a:cubicBezTo>
                      <a:cubicBezTo>
                        <a:pt x="65887" y="795752"/>
                        <a:pt x="53313" y="799648"/>
                        <a:pt x="72736" y="793173"/>
                      </a:cubicBezTo>
                      <a:cubicBezTo>
                        <a:pt x="76200" y="789709"/>
                        <a:pt x="79141" y="785629"/>
                        <a:pt x="83127" y="782782"/>
                      </a:cubicBezTo>
                      <a:cubicBezTo>
                        <a:pt x="90615" y="777433"/>
                        <a:pt x="98895" y="775217"/>
                        <a:pt x="107373" y="772391"/>
                      </a:cubicBezTo>
                      <a:cubicBezTo>
                        <a:pt x="127906" y="751858"/>
                        <a:pt x="117235" y="757294"/>
                        <a:pt x="166255" y="765464"/>
                      </a:cubicBezTo>
                      <a:cubicBezTo>
                        <a:pt x="171348" y="766313"/>
                        <a:pt x="175315" y="770473"/>
                        <a:pt x="180109" y="772391"/>
                      </a:cubicBezTo>
                      <a:cubicBezTo>
                        <a:pt x="186889" y="775103"/>
                        <a:pt x="194360" y="776053"/>
                        <a:pt x="200891" y="779319"/>
                      </a:cubicBezTo>
                      <a:cubicBezTo>
                        <a:pt x="205509" y="781628"/>
                        <a:pt x="209999" y="784212"/>
                        <a:pt x="214745" y="786246"/>
                      </a:cubicBezTo>
                      <a:cubicBezTo>
                        <a:pt x="227845" y="791860"/>
                        <a:pt x="232783" y="790155"/>
                        <a:pt x="249382" y="793173"/>
                      </a:cubicBezTo>
                      <a:cubicBezTo>
                        <a:pt x="258943" y="794912"/>
                        <a:pt x="264729" y="797135"/>
                        <a:pt x="273627" y="800100"/>
                      </a:cubicBezTo>
                      <a:cubicBezTo>
                        <a:pt x="277091" y="797791"/>
                        <a:pt x="283202" y="797255"/>
                        <a:pt x="284018" y="793173"/>
                      </a:cubicBezTo>
                      <a:cubicBezTo>
                        <a:pt x="286072" y="782903"/>
                        <a:pt x="271387" y="781328"/>
                        <a:pt x="266700" y="779319"/>
                      </a:cubicBezTo>
                      <a:cubicBezTo>
                        <a:pt x="251794" y="772931"/>
                        <a:pt x="246831" y="768382"/>
                        <a:pt x="232064" y="758537"/>
                      </a:cubicBezTo>
                      <a:cubicBezTo>
                        <a:pt x="228600" y="756228"/>
                        <a:pt x="224617" y="754553"/>
                        <a:pt x="221673" y="751609"/>
                      </a:cubicBezTo>
                      <a:cubicBezTo>
                        <a:pt x="206282" y="736218"/>
                        <a:pt x="204478" y="738065"/>
                        <a:pt x="197427" y="720437"/>
                      </a:cubicBezTo>
                      <a:cubicBezTo>
                        <a:pt x="194715" y="713657"/>
                        <a:pt x="190500" y="699655"/>
                        <a:pt x="190500" y="699655"/>
                      </a:cubicBezTo>
                      <a:cubicBezTo>
                        <a:pt x="193964" y="697346"/>
                        <a:pt x="196728" y="692728"/>
                        <a:pt x="200891" y="692728"/>
                      </a:cubicBezTo>
                      <a:cubicBezTo>
                        <a:pt x="220414" y="692728"/>
                        <a:pt x="232103" y="699977"/>
                        <a:pt x="249382" y="703119"/>
                      </a:cubicBezTo>
                      <a:cubicBezTo>
                        <a:pt x="257414" y="704579"/>
                        <a:pt x="265545" y="705428"/>
                        <a:pt x="273627" y="706582"/>
                      </a:cubicBezTo>
                      <a:cubicBezTo>
                        <a:pt x="271257" y="699470"/>
                        <a:pt x="270845" y="693068"/>
                        <a:pt x="263236" y="689264"/>
                      </a:cubicBezTo>
                      <a:cubicBezTo>
                        <a:pt x="256705" y="685999"/>
                        <a:pt x="242455" y="682337"/>
                        <a:pt x="242455" y="682337"/>
                      </a:cubicBezTo>
                      <a:cubicBezTo>
                        <a:pt x="229640" y="669522"/>
                        <a:pt x="238244" y="677221"/>
                        <a:pt x="214745" y="661555"/>
                      </a:cubicBezTo>
                      <a:cubicBezTo>
                        <a:pt x="211707" y="659530"/>
                        <a:pt x="207818" y="659246"/>
                        <a:pt x="204355" y="658091"/>
                      </a:cubicBezTo>
                      <a:cubicBezTo>
                        <a:pt x="192723" y="623198"/>
                        <a:pt x="210463" y="677300"/>
                        <a:pt x="197427" y="633846"/>
                      </a:cubicBezTo>
                      <a:cubicBezTo>
                        <a:pt x="195329" y="626852"/>
                        <a:pt x="192809" y="619991"/>
                        <a:pt x="190500" y="613064"/>
                      </a:cubicBezTo>
                      <a:lnTo>
                        <a:pt x="187036" y="602673"/>
                      </a:lnTo>
                      <a:cubicBezTo>
                        <a:pt x="188191" y="596900"/>
                        <a:pt x="189072" y="591066"/>
                        <a:pt x="190500" y="585355"/>
                      </a:cubicBezTo>
                      <a:cubicBezTo>
                        <a:pt x="191386" y="581813"/>
                        <a:pt x="193311" y="578556"/>
                        <a:pt x="193964" y="574964"/>
                      </a:cubicBezTo>
                      <a:cubicBezTo>
                        <a:pt x="195629" y="565806"/>
                        <a:pt x="195897" y="556437"/>
                        <a:pt x="197427" y="547255"/>
                      </a:cubicBezTo>
                      <a:cubicBezTo>
                        <a:pt x="198210" y="542559"/>
                        <a:pt x="197917" y="537117"/>
                        <a:pt x="200891" y="533400"/>
                      </a:cubicBezTo>
                      <a:cubicBezTo>
                        <a:pt x="203172" y="530549"/>
                        <a:pt x="207818" y="531091"/>
                        <a:pt x="211282" y="529937"/>
                      </a:cubicBezTo>
                      <a:cubicBezTo>
                        <a:pt x="214746" y="531091"/>
                        <a:pt x="218407" y="531767"/>
                        <a:pt x="221673" y="533400"/>
                      </a:cubicBezTo>
                      <a:cubicBezTo>
                        <a:pt x="225396" y="535262"/>
                        <a:pt x="228166" y="538866"/>
                        <a:pt x="232064" y="540328"/>
                      </a:cubicBezTo>
                      <a:cubicBezTo>
                        <a:pt x="237576" y="542395"/>
                        <a:pt x="243671" y="542363"/>
                        <a:pt x="249382" y="543791"/>
                      </a:cubicBezTo>
                      <a:cubicBezTo>
                        <a:pt x="252924" y="544676"/>
                        <a:pt x="256209" y="546463"/>
                        <a:pt x="259773" y="547255"/>
                      </a:cubicBezTo>
                      <a:cubicBezTo>
                        <a:pt x="266629" y="548779"/>
                        <a:pt x="273628" y="549564"/>
                        <a:pt x="280555" y="550719"/>
                      </a:cubicBezTo>
                      <a:cubicBezTo>
                        <a:pt x="273628" y="546101"/>
                        <a:pt x="267850" y="538883"/>
                        <a:pt x="259773" y="536864"/>
                      </a:cubicBezTo>
                      <a:lnTo>
                        <a:pt x="232064" y="529937"/>
                      </a:lnTo>
                      <a:cubicBezTo>
                        <a:pt x="229755" y="527628"/>
                        <a:pt x="227937" y="524689"/>
                        <a:pt x="225136" y="523009"/>
                      </a:cubicBezTo>
                      <a:cubicBezTo>
                        <a:pt x="222005" y="521131"/>
                        <a:pt x="217327" y="522128"/>
                        <a:pt x="214745" y="519546"/>
                      </a:cubicBezTo>
                      <a:cubicBezTo>
                        <a:pt x="208858" y="513659"/>
                        <a:pt x="200891" y="498764"/>
                        <a:pt x="200891" y="498764"/>
                      </a:cubicBezTo>
                      <a:cubicBezTo>
                        <a:pt x="199736" y="486064"/>
                        <a:pt x="199230" y="473288"/>
                        <a:pt x="197427" y="460664"/>
                      </a:cubicBezTo>
                      <a:cubicBezTo>
                        <a:pt x="196911" y="457050"/>
                        <a:pt x="191382" y="452854"/>
                        <a:pt x="193964" y="450273"/>
                      </a:cubicBezTo>
                      <a:cubicBezTo>
                        <a:pt x="196546" y="447691"/>
                        <a:pt x="200844" y="452734"/>
                        <a:pt x="204355" y="453737"/>
                      </a:cubicBezTo>
                      <a:cubicBezTo>
                        <a:pt x="241019" y="464212"/>
                        <a:pt x="189569" y="447654"/>
                        <a:pt x="238991" y="464128"/>
                      </a:cubicBezTo>
                      <a:lnTo>
                        <a:pt x="249382" y="467591"/>
                      </a:lnTo>
                      <a:lnTo>
                        <a:pt x="259773" y="471055"/>
                      </a:lnTo>
                      <a:lnTo>
                        <a:pt x="238991" y="464128"/>
                      </a:lnTo>
                      <a:cubicBezTo>
                        <a:pt x="236682" y="461819"/>
                        <a:pt x="234864" y="458880"/>
                        <a:pt x="232064" y="457200"/>
                      </a:cubicBezTo>
                      <a:cubicBezTo>
                        <a:pt x="228933" y="455322"/>
                        <a:pt x="224594" y="455928"/>
                        <a:pt x="221673" y="453737"/>
                      </a:cubicBezTo>
                      <a:cubicBezTo>
                        <a:pt x="215142" y="448839"/>
                        <a:pt x="204355" y="436419"/>
                        <a:pt x="204355" y="436419"/>
                      </a:cubicBezTo>
                      <a:cubicBezTo>
                        <a:pt x="203200" y="396010"/>
                        <a:pt x="197534" y="355477"/>
                        <a:pt x="200891" y="315191"/>
                      </a:cubicBezTo>
                      <a:cubicBezTo>
                        <a:pt x="201286" y="310447"/>
                        <a:pt x="210050" y="310945"/>
                        <a:pt x="214745" y="311728"/>
                      </a:cubicBezTo>
                      <a:cubicBezTo>
                        <a:pt x="217966" y="312265"/>
                        <a:pt x="218873" y="316975"/>
                        <a:pt x="221673" y="318655"/>
                      </a:cubicBezTo>
                      <a:cubicBezTo>
                        <a:pt x="224804" y="320533"/>
                        <a:pt x="228600" y="320964"/>
                        <a:pt x="232064" y="322119"/>
                      </a:cubicBezTo>
                      <a:cubicBezTo>
                        <a:pt x="262517" y="352569"/>
                        <a:pt x="230688" y="325423"/>
                        <a:pt x="322118" y="335973"/>
                      </a:cubicBezTo>
                      <a:cubicBezTo>
                        <a:pt x="326253" y="336450"/>
                        <a:pt x="328786" y="341038"/>
                        <a:pt x="332509" y="342900"/>
                      </a:cubicBezTo>
                      <a:cubicBezTo>
                        <a:pt x="335775" y="344533"/>
                        <a:pt x="339436" y="345209"/>
                        <a:pt x="342900" y="346364"/>
                      </a:cubicBezTo>
                      <a:cubicBezTo>
                        <a:pt x="341745" y="339437"/>
                        <a:pt x="342577" y="331863"/>
                        <a:pt x="339436" y="325582"/>
                      </a:cubicBezTo>
                      <a:cubicBezTo>
                        <a:pt x="337374" y="321458"/>
                        <a:pt x="323025" y="315737"/>
                        <a:pt x="318655" y="315191"/>
                      </a:cubicBezTo>
                      <a:cubicBezTo>
                        <a:pt x="303718" y="313324"/>
                        <a:pt x="288636" y="312882"/>
                        <a:pt x="273627" y="311728"/>
                      </a:cubicBezTo>
                      <a:cubicBezTo>
                        <a:pt x="254736" y="292834"/>
                        <a:pt x="280288" y="316324"/>
                        <a:pt x="256309" y="301337"/>
                      </a:cubicBezTo>
                      <a:cubicBezTo>
                        <a:pt x="224039" y="281168"/>
                        <a:pt x="251981" y="291811"/>
                        <a:pt x="228600" y="284019"/>
                      </a:cubicBezTo>
                      <a:cubicBezTo>
                        <a:pt x="208700" y="264118"/>
                        <a:pt x="219027" y="269281"/>
                        <a:pt x="200891" y="263237"/>
                      </a:cubicBezTo>
                      <a:cubicBezTo>
                        <a:pt x="199736" y="259773"/>
                        <a:pt x="194161" y="254479"/>
                        <a:pt x="197427" y="252846"/>
                      </a:cubicBezTo>
                      <a:cubicBezTo>
                        <a:pt x="202692" y="250213"/>
                        <a:pt x="209034" y="254881"/>
                        <a:pt x="214745" y="256309"/>
                      </a:cubicBezTo>
                      <a:cubicBezTo>
                        <a:pt x="218287" y="257194"/>
                        <a:pt x="221572" y="258981"/>
                        <a:pt x="225136" y="259773"/>
                      </a:cubicBezTo>
                      <a:cubicBezTo>
                        <a:pt x="261721" y="267904"/>
                        <a:pt x="232912" y="258902"/>
                        <a:pt x="256309" y="266700"/>
                      </a:cubicBezTo>
                      <a:cubicBezTo>
                        <a:pt x="262082" y="265546"/>
                        <a:pt x="267916" y="264665"/>
                        <a:pt x="273627" y="263237"/>
                      </a:cubicBezTo>
                      <a:cubicBezTo>
                        <a:pt x="277169" y="262352"/>
                        <a:pt x="281436" y="262355"/>
                        <a:pt x="284018" y="259773"/>
                      </a:cubicBezTo>
                      <a:cubicBezTo>
                        <a:pt x="286600" y="257191"/>
                        <a:pt x="285849" y="252648"/>
                        <a:pt x="287482" y="249382"/>
                      </a:cubicBezTo>
                      <a:cubicBezTo>
                        <a:pt x="289344" y="245659"/>
                        <a:pt x="292100" y="242455"/>
                        <a:pt x="294409" y="238991"/>
                      </a:cubicBezTo>
                      <a:cubicBezTo>
                        <a:pt x="292100" y="235527"/>
                        <a:pt x="291624" y="229014"/>
                        <a:pt x="287482" y="228600"/>
                      </a:cubicBezTo>
                      <a:cubicBezTo>
                        <a:pt x="281478" y="228000"/>
                        <a:pt x="259124" y="235744"/>
                        <a:pt x="249382" y="238991"/>
                      </a:cubicBezTo>
                      <a:cubicBezTo>
                        <a:pt x="240929" y="236174"/>
                        <a:pt x="235316" y="235316"/>
                        <a:pt x="228600" y="228600"/>
                      </a:cubicBezTo>
                      <a:cubicBezTo>
                        <a:pt x="224518" y="224518"/>
                        <a:pt x="221966" y="219129"/>
                        <a:pt x="218209" y="214746"/>
                      </a:cubicBezTo>
                      <a:cubicBezTo>
                        <a:pt x="209318" y="204374"/>
                        <a:pt x="208117" y="204554"/>
                        <a:pt x="197427" y="197428"/>
                      </a:cubicBezTo>
                      <a:cubicBezTo>
                        <a:pt x="196273" y="193964"/>
                        <a:pt x="191773" y="189958"/>
                        <a:pt x="193964" y="187037"/>
                      </a:cubicBezTo>
                      <a:cubicBezTo>
                        <a:pt x="196820" y="183229"/>
                        <a:pt x="203058" y="183573"/>
                        <a:pt x="207818" y="183573"/>
                      </a:cubicBezTo>
                      <a:cubicBezTo>
                        <a:pt x="230938" y="183573"/>
                        <a:pt x="254000" y="185882"/>
                        <a:pt x="277091" y="187037"/>
                      </a:cubicBezTo>
                      <a:cubicBezTo>
                        <a:pt x="281709" y="189346"/>
                        <a:pt x="286199" y="191930"/>
                        <a:pt x="290945" y="193964"/>
                      </a:cubicBezTo>
                      <a:cubicBezTo>
                        <a:pt x="294301" y="195402"/>
                        <a:pt x="298070" y="195795"/>
                        <a:pt x="301336" y="197428"/>
                      </a:cubicBezTo>
                      <a:cubicBezTo>
                        <a:pt x="305059" y="199290"/>
                        <a:pt x="308004" y="202493"/>
                        <a:pt x="311727" y="204355"/>
                      </a:cubicBezTo>
                      <a:cubicBezTo>
                        <a:pt x="340407" y="218695"/>
                        <a:pt x="302730" y="194894"/>
                        <a:pt x="332509" y="214746"/>
                      </a:cubicBezTo>
                      <a:cubicBezTo>
                        <a:pt x="330200" y="211282"/>
                        <a:pt x="328526" y="207299"/>
                        <a:pt x="325582" y="204355"/>
                      </a:cubicBezTo>
                      <a:cubicBezTo>
                        <a:pt x="322638" y="201411"/>
                        <a:pt x="318442" y="200029"/>
                        <a:pt x="315191" y="197428"/>
                      </a:cubicBezTo>
                      <a:cubicBezTo>
                        <a:pt x="312641" y="195388"/>
                        <a:pt x="310573" y="192809"/>
                        <a:pt x="308264" y="190500"/>
                      </a:cubicBezTo>
                      <a:cubicBezTo>
                        <a:pt x="307109" y="187036"/>
                        <a:pt x="307382" y="182691"/>
                        <a:pt x="304800" y="180109"/>
                      </a:cubicBezTo>
                      <a:cubicBezTo>
                        <a:pt x="302218" y="177527"/>
                        <a:pt x="297675" y="178279"/>
                        <a:pt x="294409" y="176646"/>
                      </a:cubicBezTo>
                      <a:cubicBezTo>
                        <a:pt x="290686" y="174785"/>
                        <a:pt x="287269" y="172320"/>
                        <a:pt x="284018" y="169719"/>
                      </a:cubicBezTo>
                      <a:cubicBezTo>
                        <a:pt x="281468" y="167679"/>
                        <a:pt x="280012" y="164251"/>
                        <a:pt x="277091" y="162791"/>
                      </a:cubicBezTo>
                      <a:cubicBezTo>
                        <a:pt x="272833" y="160662"/>
                        <a:pt x="267813" y="160636"/>
                        <a:pt x="263236" y="159328"/>
                      </a:cubicBezTo>
                      <a:cubicBezTo>
                        <a:pt x="259725" y="158325"/>
                        <a:pt x="256111" y="157497"/>
                        <a:pt x="252845" y="155864"/>
                      </a:cubicBezTo>
                      <a:cubicBezTo>
                        <a:pt x="249122" y="154002"/>
                        <a:pt x="245705" y="151537"/>
                        <a:pt x="242455" y="148937"/>
                      </a:cubicBezTo>
                      <a:cubicBezTo>
                        <a:pt x="239905" y="146897"/>
                        <a:pt x="238448" y="143470"/>
                        <a:pt x="235527" y="142009"/>
                      </a:cubicBezTo>
                      <a:cubicBezTo>
                        <a:pt x="228996" y="138743"/>
                        <a:pt x="214745" y="135082"/>
                        <a:pt x="214745" y="135082"/>
                      </a:cubicBezTo>
                      <a:cubicBezTo>
                        <a:pt x="192541" y="101775"/>
                        <a:pt x="192590" y="113661"/>
                        <a:pt x="245918" y="117764"/>
                      </a:cubicBezTo>
                      <a:cubicBezTo>
                        <a:pt x="259773" y="116609"/>
                        <a:pt x="274194" y="118389"/>
                        <a:pt x="287482" y="114300"/>
                      </a:cubicBezTo>
                      <a:cubicBezTo>
                        <a:pt x="290971" y="113226"/>
                        <a:pt x="292823" y="107040"/>
                        <a:pt x="290945" y="103909"/>
                      </a:cubicBezTo>
                      <a:cubicBezTo>
                        <a:pt x="288289" y="99482"/>
                        <a:pt x="282139" y="98064"/>
                        <a:pt x="277091" y="96982"/>
                      </a:cubicBezTo>
                      <a:cubicBezTo>
                        <a:pt x="265746" y="94551"/>
                        <a:pt x="254000" y="94673"/>
                        <a:pt x="242455" y="93519"/>
                      </a:cubicBezTo>
                      <a:cubicBezTo>
                        <a:pt x="240146" y="91210"/>
                        <a:pt x="238448" y="88052"/>
                        <a:pt x="235527" y="86591"/>
                      </a:cubicBezTo>
                      <a:cubicBezTo>
                        <a:pt x="228996" y="83325"/>
                        <a:pt x="214745" y="79664"/>
                        <a:pt x="214745" y="79664"/>
                      </a:cubicBezTo>
                      <a:cubicBezTo>
                        <a:pt x="206663" y="55418"/>
                        <a:pt x="205509" y="65809"/>
                        <a:pt x="211282" y="48491"/>
                      </a:cubicBezTo>
                      <a:cubicBezTo>
                        <a:pt x="232217" y="53725"/>
                        <a:pt x="220625" y="50451"/>
                        <a:pt x="245918" y="58882"/>
                      </a:cubicBezTo>
                      <a:lnTo>
                        <a:pt x="256309" y="62346"/>
                      </a:lnTo>
                      <a:cubicBezTo>
                        <a:pt x="259773" y="63500"/>
                        <a:pt x="263435" y="64176"/>
                        <a:pt x="266700" y="65809"/>
                      </a:cubicBezTo>
                      <a:cubicBezTo>
                        <a:pt x="284278" y="74599"/>
                        <a:pt x="276259" y="69873"/>
                        <a:pt x="290945" y="79664"/>
                      </a:cubicBezTo>
                      <a:cubicBezTo>
                        <a:pt x="289791" y="76200"/>
                        <a:pt x="289763" y="72124"/>
                        <a:pt x="287482" y="69273"/>
                      </a:cubicBezTo>
                      <a:cubicBezTo>
                        <a:pt x="280688" y="60780"/>
                        <a:pt x="269159" y="60759"/>
                        <a:pt x="259773" y="58882"/>
                      </a:cubicBezTo>
                      <a:lnTo>
                        <a:pt x="238991" y="45028"/>
                      </a:lnTo>
                      <a:lnTo>
                        <a:pt x="228600" y="38100"/>
                      </a:lnTo>
                      <a:cubicBezTo>
                        <a:pt x="227445" y="34636"/>
                        <a:pt x="227718" y="30291"/>
                        <a:pt x="225136" y="27709"/>
                      </a:cubicBezTo>
                      <a:cubicBezTo>
                        <a:pt x="222554" y="25127"/>
                        <a:pt x="218011" y="25879"/>
                        <a:pt x="214745" y="24246"/>
                      </a:cubicBezTo>
                      <a:cubicBezTo>
                        <a:pt x="211022" y="22385"/>
                        <a:pt x="208159" y="19010"/>
                        <a:pt x="204355" y="17319"/>
                      </a:cubicBezTo>
                      <a:cubicBezTo>
                        <a:pt x="197682" y="14353"/>
                        <a:pt x="183573" y="10391"/>
                        <a:pt x="183573" y="10391"/>
                      </a:cubicBezTo>
                      <a:cubicBezTo>
                        <a:pt x="181264" y="8082"/>
                        <a:pt x="179566" y="4924"/>
                        <a:pt x="176645" y="3464"/>
                      </a:cubicBezTo>
                      <a:cubicBezTo>
                        <a:pt x="170114" y="199"/>
                        <a:pt x="165100" y="577"/>
                        <a:pt x="162791"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1" name="Freeform 160">
                  <a:extLst>
                    <a:ext uri="{FF2B5EF4-FFF2-40B4-BE49-F238E27FC236}">
                      <a16:creationId xmlns:a16="http://schemas.microsoft.com/office/drawing/2014/main" id="{8DE1904B-5933-C3E0-3F2A-1089E3DEF5F9}"/>
                    </a:ext>
                  </a:extLst>
                </p:cNvPr>
                <p:cNvSpPr/>
                <p:nvPr/>
              </p:nvSpPr>
              <p:spPr>
                <a:xfrm>
                  <a:off x="7311223" y="4686300"/>
                  <a:ext cx="132246" cy="142750"/>
                </a:xfrm>
                <a:custGeom>
                  <a:avLst/>
                  <a:gdLst>
                    <a:gd name="connsiteX0" fmla="*/ 42077 w 132246"/>
                    <a:gd name="connsiteY0" fmla="*/ 0 h 142750"/>
                    <a:gd name="connsiteX1" fmla="*/ 42077 w 132246"/>
                    <a:gd name="connsiteY1" fmla="*/ 0 h 142750"/>
                    <a:gd name="connsiteX2" fmla="*/ 87104 w 132246"/>
                    <a:gd name="connsiteY2" fmla="*/ 20782 h 142750"/>
                    <a:gd name="connsiteX3" fmla="*/ 107886 w 132246"/>
                    <a:gd name="connsiteY3" fmla="*/ 34636 h 142750"/>
                    <a:gd name="connsiteX4" fmla="*/ 121741 w 132246"/>
                    <a:gd name="connsiteY4" fmla="*/ 48491 h 142750"/>
                    <a:gd name="connsiteX5" fmla="*/ 125204 w 132246"/>
                    <a:gd name="connsiteY5" fmla="*/ 58882 h 142750"/>
                    <a:gd name="connsiteX6" fmla="*/ 132132 w 132246"/>
                    <a:gd name="connsiteY6" fmla="*/ 65809 h 142750"/>
                    <a:gd name="connsiteX7" fmla="*/ 121741 w 132246"/>
                    <a:gd name="connsiteY7" fmla="*/ 69273 h 142750"/>
                    <a:gd name="connsiteX8" fmla="*/ 83641 w 132246"/>
                    <a:gd name="connsiteY8" fmla="*/ 72736 h 142750"/>
                    <a:gd name="connsiteX9" fmla="*/ 100959 w 132246"/>
                    <a:gd name="connsiteY9" fmla="*/ 93518 h 142750"/>
                    <a:gd name="connsiteX10" fmla="*/ 104422 w 132246"/>
                    <a:gd name="connsiteY10" fmla="*/ 103909 h 142750"/>
                    <a:gd name="connsiteX11" fmla="*/ 111350 w 132246"/>
                    <a:gd name="connsiteY11" fmla="*/ 114300 h 142750"/>
                    <a:gd name="connsiteX12" fmla="*/ 121741 w 132246"/>
                    <a:gd name="connsiteY12" fmla="*/ 131618 h 142750"/>
                    <a:gd name="connsiteX13" fmla="*/ 125204 w 132246"/>
                    <a:gd name="connsiteY13" fmla="*/ 142009 h 142750"/>
                    <a:gd name="connsiteX14" fmla="*/ 100959 w 132246"/>
                    <a:gd name="connsiteY14" fmla="*/ 138545 h 142750"/>
                    <a:gd name="connsiteX15" fmla="*/ 90568 w 132246"/>
                    <a:gd name="connsiteY15" fmla="*/ 135082 h 142750"/>
                    <a:gd name="connsiteX16" fmla="*/ 66322 w 132246"/>
                    <a:gd name="connsiteY16" fmla="*/ 114300 h 142750"/>
                    <a:gd name="connsiteX17" fmla="*/ 52468 w 132246"/>
                    <a:gd name="connsiteY17" fmla="*/ 107373 h 142750"/>
                    <a:gd name="connsiteX18" fmla="*/ 38613 w 132246"/>
                    <a:gd name="connsiteY18" fmla="*/ 90055 h 142750"/>
                    <a:gd name="connsiteX19" fmla="*/ 31686 w 132246"/>
                    <a:gd name="connsiteY19" fmla="*/ 76200 h 142750"/>
                    <a:gd name="connsiteX20" fmla="*/ 24759 w 132246"/>
                    <a:gd name="connsiteY20" fmla="*/ 65809 h 142750"/>
                    <a:gd name="connsiteX21" fmla="*/ 14368 w 132246"/>
                    <a:gd name="connsiteY21" fmla="*/ 31173 h 142750"/>
                    <a:gd name="connsiteX22" fmla="*/ 513 w 132246"/>
                    <a:gd name="connsiteY22" fmla="*/ 10391 h 142750"/>
                    <a:gd name="connsiteX23" fmla="*/ 14368 w 132246"/>
                    <a:gd name="connsiteY23" fmla="*/ 13855 h 142750"/>
                    <a:gd name="connsiteX24" fmla="*/ 24759 w 132246"/>
                    <a:gd name="connsiteY24" fmla="*/ 17318 h 142750"/>
                    <a:gd name="connsiteX25" fmla="*/ 52468 w 132246"/>
                    <a:gd name="connsiteY25" fmla="*/ 24245 h 142750"/>
                    <a:gd name="connsiteX26" fmla="*/ 66322 w 132246"/>
                    <a:gd name="connsiteY26" fmla="*/ 20782 h 142750"/>
                    <a:gd name="connsiteX27" fmla="*/ 42077 w 132246"/>
                    <a:gd name="connsiteY27" fmla="*/ 0 h 14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2246" h="142750">
                      <a:moveTo>
                        <a:pt x="42077" y="0"/>
                      </a:moveTo>
                      <a:lnTo>
                        <a:pt x="42077" y="0"/>
                      </a:lnTo>
                      <a:cubicBezTo>
                        <a:pt x="57086" y="6927"/>
                        <a:pt x="72476" y="13083"/>
                        <a:pt x="87104" y="20782"/>
                      </a:cubicBezTo>
                      <a:cubicBezTo>
                        <a:pt x="94471" y="24660"/>
                        <a:pt x="101999" y="28749"/>
                        <a:pt x="107886" y="34636"/>
                      </a:cubicBezTo>
                      <a:lnTo>
                        <a:pt x="121741" y="48491"/>
                      </a:lnTo>
                      <a:cubicBezTo>
                        <a:pt x="122895" y="51955"/>
                        <a:pt x="123326" y="55751"/>
                        <a:pt x="125204" y="58882"/>
                      </a:cubicBezTo>
                      <a:cubicBezTo>
                        <a:pt x="126884" y="61682"/>
                        <a:pt x="133165" y="62711"/>
                        <a:pt x="132132" y="65809"/>
                      </a:cubicBezTo>
                      <a:cubicBezTo>
                        <a:pt x="130978" y="69273"/>
                        <a:pt x="125355" y="68757"/>
                        <a:pt x="121741" y="69273"/>
                      </a:cubicBezTo>
                      <a:cubicBezTo>
                        <a:pt x="109117" y="71076"/>
                        <a:pt x="96341" y="71582"/>
                        <a:pt x="83641" y="72736"/>
                      </a:cubicBezTo>
                      <a:cubicBezTo>
                        <a:pt x="90766" y="79862"/>
                        <a:pt x="95473" y="83917"/>
                        <a:pt x="100959" y="93518"/>
                      </a:cubicBezTo>
                      <a:cubicBezTo>
                        <a:pt x="102770" y="96688"/>
                        <a:pt x="102789" y="100643"/>
                        <a:pt x="104422" y="103909"/>
                      </a:cubicBezTo>
                      <a:cubicBezTo>
                        <a:pt x="106284" y="107632"/>
                        <a:pt x="109041" y="110836"/>
                        <a:pt x="111350" y="114300"/>
                      </a:cubicBezTo>
                      <a:cubicBezTo>
                        <a:pt x="121160" y="143735"/>
                        <a:pt x="107478" y="107846"/>
                        <a:pt x="121741" y="131618"/>
                      </a:cubicBezTo>
                      <a:cubicBezTo>
                        <a:pt x="123619" y="134749"/>
                        <a:pt x="128668" y="140855"/>
                        <a:pt x="125204" y="142009"/>
                      </a:cubicBezTo>
                      <a:cubicBezTo>
                        <a:pt x="117459" y="144590"/>
                        <a:pt x="109041" y="139700"/>
                        <a:pt x="100959" y="138545"/>
                      </a:cubicBezTo>
                      <a:cubicBezTo>
                        <a:pt x="97495" y="137391"/>
                        <a:pt x="93834" y="136715"/>
                        <a:pt x="90568" y="135082"/>
                      </a:cubicBezTo>
                      <a:cubicBezTo>
                        <a:pt x="80018" y="129807"/>
                        <a:pt x="74844" y="122822"/>
                        <a:pt x="66322" y="114300"/>
                      </a:cubicBezTo>
                      <a:cubicBezTo>
                        <a:pt x="62671" y="110649"/>
                        <a:pt x="57086" y="109682"/>
                        <a:pt x="52468" y="107373"/>
                      </a:cubicBezTo>
                      <a:cubicBezTo>
                        <a:pt x="44197" y="82561"/>
                        <a:pt x="56022" y="110946"/>
                        <a:pt x="38613" y="90055"/>
                      </a:cubicBezTo>
                      <a:cubicBezTo>
                        <a:pt x="35308" y="86088"/>
                        <a:pt x="34248" y="80683"/>
                        <a:pt x="31686" y="76200"/>
                      </a:cubicBezTo>
                      <a:cubicBezTo>
                        <a:pt x="29621" y="72586"/>
                        <a:pt x="27068" y="69273"/>
                        <a:pt x="24759" y="65809"/>
                      </a:cubicBezTo>
                      <a:cubicBezTo>
                        <a:pt x="23189" y="59531"/>
                        <a:pt x="17177" y="33983"/>
                        <a:pt x="14368" y="31173"/>
                      </a:cubicBezTo>
                      <a:cubicBezTo>
                        <a:pt x="11217" y="28022"/>
                        <a:pt x="-2841" y="15422"/>
                        <a:pt x="513" y="10391"/>
                      </a:cubicBezTo>
                      <a:cubicBezTo>
                        <a:pt x="3154" y="6430"/>
                        <a:pt x="9791" y="12547"/>
                        <a:pt x="14368" y="13855"/>
                      </a:cubicBezTo>
                      <a:cubicBezTo>
                        <a:pt x="17878" y="14858"/>
                        <a:pt x="21237" y="16357"/>
                        <a:pt x="24759" y="17318"/>
                      </a:cubicBezTo>
                      <a:cubicBezTo>
                        <a:pt x="33944" y="19823"/>
                        <a:pt x="52468" y="24245"/>
                        <a:pt x="52468" y="24245"/>
                      </a:cubicBezTo>
                      <a:cubicBezTo>
                        <a:pt x="57086" y="23091"/>
                        <a:pt x="64193" y="25039"/>
                        <a:pt x="66322" y="20782"/>
                      </a:cubicBezTo>
                      <a:cubicBezTo>
                        <a:pt x="68420" y="16588"/>
                        <a:pt x="46118" y="3464"/>
                        <a:pt x="42077"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10" name="Group 209">
                <a:extLst>
                  <a:ext uri="{FF2B5EF4-FFF2-40B4-BE49-F238E27FC236}">
                    <a16:creationId xmlns:a16="http://schemas.microsoft.com/office/drawing/2014/main" id="{87454755-F747-01FA-BE61-3D62F3E79EF1}"/>
                  </a:ext>
                </a:extLst>
              </p:cNvPr>
              <p:cNvGrpSpPr/>
              <p:nvPr/>
            </p:nvGrpSpPr>
            <p:grpSpPr>
              <a:xfrm>
                <a:off x="8400808" y="4810991"/>
                <a:ext cx="233565" cy="1205092"/>
                <a:chOff x="8400808" y="4810991"/>
                <a:chExt cx="233565" cy="1205092"/>
              </a:xfrm>
            </p:grpSpPr>
            <p:cxnSp>
              <p:nvCxnSpPr>
                <p:cNvPr id="198" name="Straight Connector 197">
                  <a:extLst>
                    <a:ext uri="{FF2B5EF4-FFF2-40B4-BE49-F238E27FC236}">
                      <a16:creationId xmlns:a16="http://schemas.microsoft.com/office/drawing/2014/main" id="{99CB7EFC-59B2-EF3D-FF42-EF8304774C8C}"/>
                    </a:ext>
                  </a:extLst>
                </p:cNvPr>
                <p:cNvCxnSpPr/>
                <p:nvPr/>
              </p:nvCxnSpPr>
              <p:spPr>
                <a:xfrm flipH="1" flipV="1">
                  <a:off x="8514785" y="5677842"/>
                  <a:ext cx="22056" cy="338241"/>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sp>
              <p:nvSpPr>
                <p:cNvPr id="162" name="Freeform 161">
                  <a:extLst>
                    <a:ext uri="{FF2B5EF4-FFF2-40B4-BE49-F238E27FC236}">
                      <a16:creationId xmlns:a16="http://schemas.microsoft.com/office/drawing/2014/main" id="{946058C4-A6D3-4677-41C4-A2E0E5579C5D}"/>
                    </a:ext>
                  </a:extLst>
                </p:cNvPr>
                <p:cNvSpPr/>
                <p:nvPr/>
              </p:nvSpPr>
              <p:spPr>
                <a:xfrm>
                  <a:off x="8400808" y="4810991"/>
                  <a:ext cx="233565" cy="1005693"/>
                </a:xfrm>
                <a:custGeom>
                  <a:avLst/>
                  <a:gdLst>
                    <a:gd name="connsiteX0" fmla="*/ 136584 w 233565"/>
                    <a:gd name="connsiteY0" fmla="*/ 0 h 1005693"/>
                    <a:gd name="connsiteX1" fmla="*/ 136584 w 233565"/>
                    <a:gd name="connsiteY1" fmla="*/ 0 h 1005693"/>
                    <a:gd name="connsiteX2" fmla="*/ 140047 w 233565"/>
                    <a:gd name="connsiteY2" fmla="*/ 69273 h 1005693"/>
                    <a:gd name="connsiteX3" fmla="*/ 143511 w 233565"/>
                    <a:gd name="connsiteY3" fmla="*/ 110836 h 1005693"/>
                    <a:gd name="connsiteX4" fmla="*/ 136584 w 233565"/>
                    <a:gd name="connsiteY4" fmla="*/ 121227 h 1005693"/>
                    <a:gd name="connsiteX5" fmla="*/ 122729 w 233565"/>
                    <a:gd name="connsiteY5" fmla="*/ 135082 h 1005693"/>
                    <a:gd name="connsiteX6" fmla="*/ 119265 w 233565"/>
                    <a:gd name="connsiteY6" fmla="*/ 169718 h 1005693"/>
                    <a:gd name="connsiteX7" fmla="*/ 126193 w 233565"/>
                    <a:gd name="connsiteY7" fmla="*/ 176645 h 1005693"/>
                    <a:gd name="connsiteX8" fmla="*/ 136584 w 233565"/>
                    <a:gd name="connsiteY8" fmla="*/ 180109 h 1005693"/>
                    <a:gd name="connsiteX9" fmla="*/ 119265 w 233565"/>
                    <a:gd name="connsiteY9" fmla="*/ 193964 h 1005693"/>
                    <a:gd name="connsiteX10" fmla="*/ 112338 w 233565"/>
                    <a:gd name="connsiteY10" fmla="*/ 204354 h 1005693"/>
                    <a:gd name="connsiteX11" fmla="*/ 105411 w 233565"/>
                    <a:gd name="connsiteY11" fmla="*/ 211282 h 1005693"/>
                    <a:gd name="connsiteX12" fmla="*/ 101947 w 233565"/>
                    <a:gd name="connsiteY12" fmla="*/ 221673 h 1005693"/>
                    <a:gd name="connsiteX13" fmla="*/ 115802 w 233565"/>
                    <a:gd name="connsiteY13" fmla="*/ 242454 h 1005693"/>
                    <a:gd name="connsiteX14" fmla="*/ 122729 w 233565"/>
                    <a:gd name="connsiteY14" fmla="*/ 252845 h 1005693"/>
                    <a:gd name="connsiteX15" fmla="*/ 119265 w 233565"/>
                    <a:gd name="connsiteY15" fmla="*/ 263236 h 1005693"/>
                    <a:gd name="connsiteX16" fmla="*/ 101947 w 233565"/>
                    <a:gd name="connsiteY16" fmla="*/ 277091 h 1005693"/>
                    <a:gd name="connsiteX17" fmla="*/ 98484 w 233565"/>
                    <a:gd name="connsiteY17" fmla="*/ 287482 h 1005693"/>
                    <a:gd name="connsiteX18" fmla="*/ 108874 w 233565"/>
                    <a:gd name="connsiteY18" fmla="*/ 290945 h 1005693"/>
                    <a:gd name="connsiteX19" fmla="*/ 126193 w 233565"/>
                    <a:gd name="connsiteY19" fmla="*/ 301336 h 1005693"/>
                    <a:gd name="connsiteX20" fmla="*/ 133120 w 233565"/>
                    <a:gd name="connsiteY20" fmla="*/ 308264 h 1005693"/>
                    <a:gd name="connsiteX21" fmla="*/ 133120 w 233565"/>
                    <a:gd name="connsiteY21" fmla="*/ 339436 h 1005693"/>
                    <a:gd name="connsiteX22" fmla="*/ 129656 w 233565"/>
                    <a:gd name="connsiteY22" fmla="*/ 367145 h 1005693"/>
                    <a:gd name="connsiteX23" fmla="*/ 133120 w 233565"/>
                    <a:gd name="connsiteY23" fmla="*/ 384464 h 1005693"/>
                    <a:gd name="connsiteX24" fmla="*/ 129656 w 233565"/>
                    <a:gd name="connsiteY24" fmla="*/ 398318 h 1005693"/>
                    <a:gd name="connsiteX25" fmla="*/ 108874 w 233565"/>
                    <a:gd name="connsiteY25" fmla="*/ 426027 h 1005693"/>
                    <a:gd name="connsiteX26" fmla="*/ 105411 w 233565"/>
                    <a:gd name="connsiteY26" fmla="*/ 460664 h 1005693"/>
                    <a:gd name="connsiteX27" fmla="*/ 115802 w 233565"/>
                    <a:gd name="connsiteY27" fmla="*/ 471054 h 1005693"/>
                    <a:gd name="connsiteX28" fmla="*/ 112338 w 233565"/>
                    <a:gd name="connsiteY28" fmla="*/ 488373 h 1005693"/>
                    <a:gd name="connsiteX29" fmla="*/ 126193 w 233565"/>
                    <a:gd name="connsiteY29" fmla="*/ 505691 h 1005693"/>
                    <a:gd name="connsiteX30" fmla="*/ 133120 w 233565"/>
                    <a:gd name="connsiteY30" fmla="*/ 516082 h 1005693"/>
                    <a:gd name="connsiteX31" fmla="*/ 98484 w 233565"/>
                    <a:gd name="connsiteY31" fmla="*/ 529936 h 1005693"/>
                    <a:gd name="connsiteX32" fmla="*/ 74238 w 233565"/>
                    <a:gd name="connsiteY32" fmla="*/ 561109 h 1005693"/>
                    <a:gd name="connsiteX33" fmla="*/ 56920 w 233565"/>
                    <a:gd name="connsiteY33" fmla="*/ 592282 h 1005693"/>
                    <a:gd name="connsiteX34" fmla="*/ 53456 w 233565"/>
                    <a:gd name="connsiteY34" fmla="*/ 602673 h 1005693"/>
                    <a:gd name="connsiteX35" fmla="*/ 46529 w 233565"/>
                    <a:gd name="connsiteY35" fmla="*/ 613064 h 1005693"/>
                    <a:gd name="connsiteX36" fmla="*/ 39602 w 233565"/>
                    <a:gd name="connsiteY36" fmla="*/ 633845 h 1005693"/>
                    <a:gd name="connsiteX37" fmla="*/ 32674 w 233565"/>
                    <a:gd name="connsiteY37" fmla="*/ 654627 h 1005693"/>
                    <a:gd name="connsiteX38" fmla="*/ 25747 w 233565"/>
                    <a:gd name="connsiteY38" fmla="*/ 665018 h 1005693"/>
                    <a:gd name="connsiteX39" fmla="*/ 22284 w 233565"/>
                    <a:gd name="connsiteY39" fmla="*/ 675409 h 1005693"/>
                    <a:gd name="connsiteX40" fmla="*/ 15356 w 233565"/>
                    <a:gd name="connsiteY40" fmla="*/ 682336 h 1005693"/>
                    <a:gd name="connsiteX41" fmla="*/ 63847 w 233565"/>
                    <a:gd name="connsiteY41" fmla="*/ 678873 h 1005693"/>
                    <a:gd name="connsiteX42" fmla="*/ 74238 w 233565"/>
                    <a:gd name="connsiteY42" fmla="*/ 675409 h 1005693"/>
                    <a:gd name="connsiteX43" fmla="*/ 91556 w 233565"/>
                    <a:gd name="connsiteY43" fmla="*/ 678873 h 1005693"/>
                    <a:gd name="connsiteX44" fmla="*/ 95020 w 233565"/>
                    <a:gd name="connsiteY44" fmla="*/ 696191 h 1005693"/>
                    <a:gd name="connsiteX45" fmla="*/ 98484 w 233565"/>
                    <a:gd name="connsiteY45" fmla="*/ 706582 h 1005693"/>
                    <a:gd name="connsiteX46" fmla="*/ 91556 w 233565"/>
                    <a:gd name="connsiteY46" fmla="*/ 713509 h 1005693"/>
                    <a:gd name="connsiteX47" fmla="*/ 70774 w 233565"/>
                    <a:gd name="connsiteY47" fmla="*/ 727364 h 1005693"/>
                    <a:gd name="connsiteX48" fmla="*/ 63847 w 233565"/>
                    <a:gd name="connsiteY48" fmla="*/ 737754 h 1005693"/>
                    <a:gd name="connsiteX49" fmla="*/ 67311 w 233565"/>
                    <a:gd name="connsiteY49" fmla="*/ 748145 h 1005693"/>
                    <a:gd name="connsiteX50" fmla="*/ 95020 w 233565"/>
                    <a:gd name="connsiteY50" fmla="*/ 772391 h 1005693"/>
                    <a:gd name="connsiteX51" fmla="*/ 63847 w 233565"/>
                    <a:gd name="connsiteY51" fmla="*/ 779318 h 1005693"/>
                    <a:gd name="connsiteX52" fmla="*/ 53456 w 233565"/>
                    <a:gd name="connsiteY52" fmla="*/ 782782 h 1005693"/>
                    <a:gd name="connsiteX53" fmla="*/ 49993 w 233565"/>
                    <a:gd name="connsiteY53" fmla="*/ 793173 h 1005693"/>
                    <a:gd name="connsiteX54" fmla="*/ 63847 w 233565"/>
                    <a:gd name="connsiteY54" fmla="*/ 800100 h 1005693"/>
                    <a:gd name="connsiteX55" fmla="*/ 105411 w 233565"/>
                    <a:gd name="connsiteY55" fmla="*/ 807027 h 1005693"/>
                    <a:gd name="connsiteX56" fmla="*/ 81165 w 233565"/>
                    <a:gd name="connsiteY56" fmla="*/ 820882 h 1005693"/>
                    <a:gd name="connsiteX57" fmla="*/ 56920 w 233565"/>
                    <a:gd name="connsiteY57" fmla="*/ 841664 h 1005693"/>
                    <a:gd name="connsiteX58" fmla="*/ 46529 w 233565"/>
                    <a:gd name="connsiteY58" fmla="*/ 855518 h 1005693"/>
                    <a:gd name="connsiteX59" fmla="*/ 32674 w 233565"/>
                    <a:gd name="connsiteY59" fmla="*/ 862445 h 1005693"/>
                    <a:gd name="connsiteX60" fmla="*/ 25747 w 233565"/>
                    <a:gd name="connsiteY60" fmla="*/ 883227 h 1005693"/>
                    <a:gd name="connsiteX61" fmla="*/ 36138 w 233565"/>
                    <a:gd name="connsiteY61" fmla="*/ 890154 h 1005693"/>
                    <a:gd name="connsiteX62" fmla="*/ 39602 w 233565"/>
                    <a:gd name="connsiteY62" fmla="*/ 900545 h 1005693"/>
                    <a:gd name="connsiteX63" fmla="*/ 32674 w 233565"/>
                    <a:gd name="connsiteY63" fmla="*/ 938645 h 1005693"/>
                    <a:gd name="connsiteX64" fmla="*/ 25747 w 233565"/>
                    <a:gd name="connsiteY64" fmla="*/ 966354 h 1005693"/>
                    <a:gd name="connsiteX65" fmla="*/ 18820 w 233565"/>
                    <a:gd name="connsiteY65" fmla="*/ 973282 h 1005693"/>
                    <a:gd name="connsiteX66" fmla="*/ 4965 w 233565"/>
                    <a:gd name="connsiteY66" fmla="*/ 990600 h 1005693"/>
                    <a:gd name="connsiteX67" fmla="*/ 1502 w 233565"/>
                    <a:gd name="connsiteY67" fmla="*/ 1004454 h 1005693"/>
                    <a:gd name="connsiteX68" fmla="*/ 43065 w 233565"/>
                    <a:gd name="connsiteY68" fmla="*/ 997527 h 1005693"/>
                    <a:gd name="connsiteX69" fmla="*/ 56920 w 233565"/>
                    <a:gd name="connsiteY69" fmla="*/ 983673 h 1005693"/>
                    <a:gd name="connsiteX70" fmla="*/ 60384 w 233565"/>
                    <a:gd name="connsiteY70" fmla="*/ 973282 h 1005693"/>
                    <a:gd name="connsiteX71" fmla="*/ 70774 w 233565"/>
                    <a:gd name="connsiteY71" fmla="*/ 969818 h 1005693"/>
                    <a:gd name="connsiteX72" fmla="*/ 81165 w 233565"/>
                    <a:gd name="connsiteY72" fmla="*/ 962891 h 1005693"/>
                    <a:gd name="connsiteX73" fmla="*/ 105411 w 233565"/>
                    <a:gd name="connsiteY73" fmla="*/ 942109 h 1005693"/>
                    <a:gd name="connsiteX74" fmla="*/ 115802 w 233565"/>
                    <a:gd name="connsiteY74" fmla="*/ 938645 h 1005693"/>
                    <a:gd name="connsiteX75" fmla="*/ 205856 w 233565"/>
                    <a:gd name="connsiteY75" fmla="*/ 938645 h 1005693"/>
                    <a:gd name="connsiteX76" fmla="*/ 202393 w 233565"/>
                    <a:gd name="connsiteY76" fmla="*/ 917864 h 1005693"/>
                    <a:gd name="connsiteX77" fmla="*/ 167756 w 233565"/>
                    <a:gd name="connsiteY77" fmla="*/ 907473 h 1005693"/>
                    <a:gd name="connsiteX78" fmla="*/ 164293 w 233565"/>
                    <a:gd name="connsiteY78" fmla="*/ 862445 h 1005693"/>
                    <a:gd name="connsiteX79" fmla="*/ 167756 w 233565"/>
                    <a:gd name="connsiteY79" fmla="*/ 852054 h 1005693"/>
                    <a:gd name="connsiteX80" fmla="*/ 185074 w 233565"/>
                    <a:gd name="connsiteY80" fmla="*/ 855518 h 1005693"/>
                    <a:gd name="connsiteX81" fmla="*/ 205856 w 233565"/>
                    <a:gd name="connsiteY81" fmla="*/ 862445 h 1005693"/>
                    <a:gd name="connsiteX82" fmla="*/ 216247 w 233565"/>
                    <a:gd name="connsiteY82" fmla="*/ 858982 h 1005693"/>
                    <a:gd name="connsiteX83" fmla="*/ 216247 w 233565"/>
                    <a:gd name="connsiteY83" fmla="*/ 834736 h 1005693"/>
                    <a:gd name="connsiteX84" fmla="*/ 212784 w 233565"/>
                    <a:gd name="connsiteY84" fmla="*/ 824345 h 1005693"/>
                    <a:gd name="connsiteX85" fmla="*/ 195465 w 233565"/>
                    <a:gd name="connsiteY85" fmla="*/ 810491 h 1005693"/>
                    <a:gd name="connsiteX86" fmla="*/ 171220 w 233565"/>
                    <a:gd name="connsiteY86" fmla="*/ 779318 h 1005693"/>
                    <a:gd name="connsiteX87" fmla="*/ 160829 w 233565"/>
                    <a:gd name="connsiteY87" fmla="*/ 772391 h 1005693"/>
                    <a:gd name="connsiteX88" fmla="*/ 157365 w 233565"/>
                    <a:gd name="connsiteY88" fmla="*/ 762000 h 1005693"/>
                    <a:gd name="connsiteX89" fmla="*/ 150438 w 233565"/>
                    <a:gd name="connsiteY89" fmla="*/ 751609 h 1005693"/>
                    <a:gd name="connsiteX90" fmla="*/ 146974 w 233565"/>
                    <a:gd name="connsiteY90" fmla="*/ 723900 h 1005693"/>
                    <a:gd name="connsiteX91" fmla="*/ 143511 w 233565"/>
                    <a:gd name="connsiteY91" fmla="*/ 713509 h 1005693"/>
                    <a:gd name="connsiteX92" fmla="*/ 136584 w 233565"/>
                    <a:gd name="connsiteY92" fmla="*/ 685800 h 1005693"/>
                    <a:gd name="connsiteX93" fmla="*/ 133120 w 233565"/>
                    <a:gd name="connsiteY93" fmla="*/ 675409 h 1005693"/>
                    <a:gd name="connsiteX94" fmla="*/ 126193 w 233565"/>
                    <a:gd name="connsiteY94" fmla="*/ 665018 h 1005693"/>
                    <a:gd name="connsiteX95" fmla="*/ 133120 w 233565"/>
                    <a:gd name="connsiteY95" fmla="*/ 654627 h 1005693"/>
                    <a:gd name="connsiteX96" fmla="*/ 153902 w 233565"/>
                    <a:gd name="connsiteY96" fmla="*/ 647700 h 1005693"/>
                    <a:gd name="connsiteX97" fmla="*/ 167756 w 233565"/>
                    <a:gd name="connsiteY97" fmla="*/ 647700 h 1005693"/>
                    <a:gd name="connsiteX98" fmla="*/ 178147 w 233565"/>
                    <a:gd name="connsiteY98" fmla="*/ 654627 h 1005693"/>
                    <a:gd name="connsiteX99" fmla="*/ 185074 w 233565"/>
                    <a:gd name="connsiteY99" fmla="*/ 665018 h 1005693"/>
                    <a:gd name="connsiteX100" fmla="*/ 195465 w 233565"/>
                    <a:gd name="connsiteY100" fmla="*/ 685800 h 1005693"/>
                    <a:gd name="connsiteX101" fmla="*/ 205856 w 233565"/>
                    <a:gd name="connsiteY101" fmla="*/ 713509 h 1005693"/>
                    <a:gd name="connsiteX102" fmla="*/ 216247 w 233565"/>
                    <a:gd name="connsiteY102" fmla="*/ 716973 h 1005693"/>
                    <a:gd name="connsiteX103" fmla="*/ 219711 w 233565"/>
                    <a:gd name="connsiteY103" fmla="*/ 706582 h 1005693"/>
                    <a:gd name="connsiteX104" fmla="*/ 212784 w 233565"/>
                    <a:gd name="connsiteY104" fmla="*/ 668482 h 1005693"/>
                    <a:gd name="connsiteX105" fmla="*/ 205856 w 233565"/>
                    <a:gd name="connsiteY105" fmla="*/ 658091 h 1005693"/>
                    <a:gd name="connsiteX106" fmla="*/ 195465 w 233565"/>
                    <a:gd name="connsiteY106" fmla="*/ 626918 h 1005693"/>
                    <a:gd name="connsiteX107" fmla="*/ 192002 w 233565"/>
                    <a:gd name="connsiteY107" fmla="*/ 616527 h 1005693"/>
                    <a:gd name="connsiteX108" fmla="*/ 185074 w 233565"/>
                    <a:gd name="connsiteY108" fmla="*/ 606136 h 1005693"/>
                    <a:gd name="connsiteX109" fmla="*/ 178147 w 233565"/>
                    <a:gd name="connsiteY109" fmla="*/ 585354 h 1005693"/>
                    <a:gd name="connsiteX110" fmla="*/ 174684 w 233565"/>
                    <a:gd name="connsiteY110" fmla="*/ 574964 h 1005693"/>
                    <a:gd name="connsiteX111" fmla="*/ 146974 w 233565"/>
                    <a:gd name="connsiteY111" fmla="*/ 543791 h 1005693"/>
                    <a:gd name="connsiteX112" fmla="*/ 143511 w 233565"/>
                    <a:gd name="connsiteY112" fmla="*/ 533400 h 1005693"/>
                    <a:gd name="connsiteX113" fmla="*/ 150438 w 233565"/>
                    <a:gd name="connsiteY113" fmla="*/ 488373 h 1005693"/>
                    <a:gd name="connsiteX114" fmla="*/ 212784 w 233565"/>
                    <a:gd name="connsiteY114" fmla="*/ 495300 h 1005693"/>
                    <a:gd name="connsiteX115" fmla="*/ 223174 w 233565"/>
                    <a:gd name="connsiteY115" fmla="*/ 502227 h 1005693"/>
                    <a:gd name="connsiteX116" fmla="*/ 233565 w 233565"/>
                    <a:gd name="connsiteY116" fmla="*/ 502227 h 1005693"/>
                    <a:gd name="connsiteX117" fmla="*/ 223174 w 233565"/>
                    <a:gd name="connsiteY117" fmla="*/ 484909 h 1005693"/>
                    <a:gd name="connsiteX118" fmla="*/ 216247 w 233565"/>
                    <a:gd name="connsiteY118" fmla="*/ 474518 h 1005693"/>
                    <a:gd name="connsiteX119" fmla="*/ 188538 w 233565"/>
                    <a:gd name="connsiteY119" fmla="*/ 467591 h 1005693"/>
                    <a:gd name="connsiteX120" fmla="*/ 178147 w 233565"/>
                    <a:gd name="connsiteY120" fmla="*/ 443345 h 1005693"/>
                    <a:gd name="connsiteX121" fmla="*/ 181611 w 233565"/>
                    <a:gd name="connsiteY121" fmla="*/ 432954 h 1005693"/>
                    <a:gd name="connsiteX122" fmla="*/ 192002 w 233565"/>
                    <a:gd name="connsiteY122" fmla="*/ 429491 h 1005693"/>
                    <a:gd name="connsiteX123" fmla="*/ 181611 w 233565"/>
                    <a:gd name="connsiteY123" fmla="*/ 398318 h 1005693"/>
                    <a:gd name="connsiteX124" fmla="*/ 174684 w 233565"/>
                    <a:gd name="connsiteY124" fmla="*/ 384464 h 1005693"/>
                    <a:gd name="connsiteX125" fmla="*/ 160829 w 233565"/>
                    <a:gd name="connsiteY125" fmla="*/ 346364 h 1005693"/>
                    <a:gd name="connsiteX126" fmla="*/ 153902 w 233565"/>
                    <a:gd name="connsiteY126" fmla="*/ 335973 h 1005693"/>
                    <a:gd name="connsiteX127" fmla="*/ 143511 w 233565"/>
                    <a:gd name="connsiteY127" fmla="*/ 304800 h 1005693"/>
                    <a:gd name="connsiteX128" fmla="*/ 195465 w 233565"/>
                    <a:gd name="connsiteY128" fmla="*/ 311727 h 1005693"/>
                    <a:gd name="connsiteX129" fmla="*/ 216247 w 233565"/>
                    <a:gd name="connsiteY129" fmla="*/ 318654 h 1005693"/>
                    <a:gd name="connsiteX130" fmla="*/ 226638 w 233565"/>
                    <a:gd name="connsiteY130" fmla="*/ 322118 h 1005693"/>
                    <a:gd name="connsiteX131" fmla="*/ 212784 w 233565"/>
                    <a:gd name="connsiteY131" fmla="*/ 308264 h 1005693"/>
                    <a:gd name="connsiteX132" fmla="*/ 192002 w 233565"/>
                    <a:gd name="connsiteY132" fmla="*/ 290945 h 1005693"/>
                    <a:gd name="connsiteX133" fmla="*/ 185074 w 233565"/>
                    <a:gd name="connsiteY133" fmla="*/ 280554 h 1005693"/>
                    <a:gd name="connsiteX134" fmla="*/ 167756 w 233565"/>
                    <a:gd name="connsiteY134" fmla="*/ 263236 h 1005693"/>
                    <a:gd name="connsiteX135" fmla="*/ 164293 w 233565"/>
                    <a:gd name="connsiteY135" fmla="*/ 252845 h 1005693"/>
                    <a:gd name="connsiteX136" fmla="*/ 160829 w 233565"/>
                    <a:gd name="connsiteY136" fmla="*/ 238991 h 1005693"/>
                    <a:gd name="connsiteX137" fmla="*/ 146974 w 233565"/>
                    <a:gd name="connsiteY137" fmla="*/ 218209 h 1005693"/>
                    <a:gd name="connsiteX138" fmla="*/ 136584 w 233565"/>
                    <a:gd name="connsiteY138" fmla="*/ 193964 h 1005693"/>
                    <a:gd name="connsiteX139" fmla="*/ 133120 w 233565"/>
                    <a:gd name="connsiteY139" fmla="*/ 183573 h 1005693"/>
                    <a:gd name="connsiteX140" fmla="*/ 143511 w 233565"/>
                    <a:gd name="connsiteY140" fmla="*/ 187036 h 1005693"/>
                    <a:gd name="connsiteX141" fmla="*/ 167756 w 233565"/>
                    <a:gd name="connsiteY141" fmla="*/ 193964 h 1005693"/>
                    <a:gd name="connsiteX142" fmla="*/ 198929 w 233565"/>
                    <a:gd name="connsiteY142" fmla="*/ 207818 h 1005693"/>
                    <a:gd name="connsiteX143" fmla="*/ 223174 w 233565"/>
                    <a:gd name="connsiteY143" fmla="*/ 214745 h 1005693"/>
                    <a:gd name="connsiteX144" fmla="*/ 212784 w 233565"/>
                    <a:gd name="connsiteY144" fmla="*/ 200891 h 1005693"/>
                    <a:gd name="connsiteX145" fmla="*/ 202393 w 233565"/>
                    <a:gd name="connsiteY145" fmla="*/ 193964 h 1005693"/>
                    <a:gd name="connsiteX146" fmla="*/ 188538 w 233565"/>
                    <a:gd name="connsiteY146" fmla="*/ 183573 h 1005693"/>
                    <a:gd name="connsiteX147" fmla="*/ 181611 w 233565"/>
                    <a:gd name="connsiteY147" fmla="*/ 169718 h 1005693"/>
                    <a:gd name="connsiteX148" fmla="*/ 178147 w 233565"/>
                    <a:gd name="connsiteY148" fmla="*/ 159327 h 1005693"/>
                    <a:gd name="connsiteX149" fmla="*/ 157365 w 233565"/>
                    <a:gd name="connsiteY149" fmla="*/ 124691 h 1005693"/>
                    <a:gd name="connsiteX150" fmla="*/ 153902 w 233565"/>
                    <a:gd name="connsiteY150" fmla="*/ 114300 h 1005693"/>
                    <a:gd name="connsiteX151" fmla="*/ 153902 w 233565"/>
                    <a:gd name="connsiteY151" fmla="*/ 76200 h 1005693"/>
                    <a:gd name="connsiteX152" fmla="*/ 136584 w 233565"/>
                    <a:gd name="connsiteY152" fmla="*/ 0 h 100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33565" h="1005693">
                      <a:moveTo>
                        <a:pt x="136584" y="0"/>
                      </a:moveTo>
                      <a:lnTo>
                        <a:pt x="136584" y="0"/>
                      </a:lnTo>
                      <a:cubicBezTo>
                        <a:pt x="137738" y="23091"/>
                        <a:pt x="138605" y="46198"/>
                        <a:pt x="140047" y="69273"/>
                      </a:cubicBezTo>
                      <a:cubicBezTo>
                        <a:pt x="140914" y="83148"/>
                        <a:pt x="144436" y="96964"/>
                        <a:pt x="143511" y="110836"/>
                      </a:cubicBezTo>
                      <a:cubicBezTo>
                        <a:pt x="143234" y="114990"/>
                        <a:pt x="139293" y="118066"/>
                        <a:pt x="136584" y="121227"/>
                      </a:cubicBezTo>
                      <a:cubicBezTo>
                        <a:pt x="132334" y="126186"/>
                        <a:pt x="122729" y="135082"/>
                        <a:pt x="122729" y="135082"/>
                      </a:cubicBezTo>
                      <a:cubicBezTo>
                        <a:pt x="117509" y="150742"/>
                        <a:pt x="111937" y="155063"/>
                        <a:pt x="119265" y="169718"/>
                      </a:cubicBezTo>
                      <a:cubicBezTo>
                        <a:pt x="120726" y="172639"/>
                        <a:pt x="123393" y="174965"/>
                        <a:pt x="126193" y="176645"/>
                      </a:cubicBezTo>
                      <a:cubicBezTo>
                        <a:pt x="129324" y="178523"/>
                        <a:pt x="133120" y="178954"/>
                        <a:pt x="136584" y="180109"/>
                      </a:cubicBezTo>
                      <a:cubicBezTo>
                        <a:pt x="116730" y="209888"/>
                        <a:pt x="143166" y="174844"/>
                        <a:pt x="119265" y="193964"/>
                      </a:cubicBezTo>
                      <a:cubicBezTo>
                        <a:pt x="116015" y="196564"/>
                        <a:pt x="114938" y="201104"/>
                        <a:pt x="112338" y="204354"/>
                      </a:cubicBezTo>
                      <a:cubicBezTo>
                        <a:pt x="110298" y="206904"/>
                        <a:pt x="107720" y="208973"/>
                        <a:pt x="105411" y="211282"/>
                      </a:cubicBezTo>
                      <a:cubicBezTo>
                        <a:pt x="104256" y="214746"/>
                        <a:pt x="101947" y="218022"/>
                        <a:pt x="101947" y="221673"/>
                      </a:cubicBezTo>
                      <a:cubicBezTo>
                        <a:pt x="101947" y="232630"/>
                        <a:pt x="109555" y="234957"/>
                        <a:pt x="115802" y="242454"/>
                      </a:cubicBezTo>
                      <a:cubicBezTo>
                        <a:pt x="118467" y="245652"/>
                        <a:pt x="120420" y="249381"/>
                        <a:pt x="122729" y="252845"/>
                      </a:cubicBezTo>
                      <a:cubicBezTo>
                        <a:pt x="121574" y="256309"/>
                        <a:pt x="121143" y="260105"/>
                        <a:pt x="119265" y="263236"/>
                      </a:cubicBezTo>
                      <a:cubicBezTo>
                        <a:pt x="115973" y="268722"/>
                        <a:pt x="106669" y="273943"/>
                        <a:pt x="101947" y="277091"/>
                      </a:cubicBezTo>
                      <a:cubicBezTo>
                        <a:pt x="100793" y="280555"/>
                        <a:pt x="96851" y="284216"/>
                        <a:pt x="98484" y="287482"/>
                      </a:cubicBezTo>
                      <a:cubicBezTo>
                        <a:pt x="100117" y="290747"/>
                        <a:pt x="105744" y="289067"/>
                        <a:pt x="108874" y="290945"/>
                      </a:cubicBezTo>
                      <a:cubicBezTo>
                        <a:pt x="132644" y="305207"/>
                        <a:pt x="96762" y="291528"/>
                        <a:pt x="126193" y="301336"/>
                      </a:cubicBezTo>
                      <a:cubicBezTo>
                        <a:pt x="128502" y="303645"/>
                        <a:pt x="131440" y="305464"/>
                        <a:pt x="133120" y="308264"/>
                      </a:cubicBezTo>
                      <a:cubicBezTo>
                        <a:pt x="139923" y="319603"/>
                        <a:pt x="135033" y="326044"/>
                        <a:pt x="133120" y="339436"/>
                      </a:cubicBezTo>
                      <a:cubicBezTo>
                        <a:pt x="131803" y="348651"/>
                        <a:pt x="130811" y="357909"/>
                        <a:pt x="129656" y="367145"/>
                      </a:cubicBezTo>
                      <a:cubicBezTo>
                        <a:pt x="130811" y="372918"/>
                        <a:pt x="133120" y="378577"/>
                        <a:pt x="133120" y="384464"/>
                      </a:cubicBezTo>
                      <a:cubicBezTo>
                        <a:pt x="133120" y="389224"/>
                        <a:pt x="131785" y="394060"/>
                        <a:pt x="129656" y="398318"/>
                      </a:cubicBezTo>
                      <a:cubicBezTo>
                        <a:pt x="121821" y="413988"/>
                        <a:pt x="118618" y="416284"/>
                        <a:pt x="108874" y="426027"/>
                      </a:cubicBezTo>
                      <a:cubicBezTo>
                        <a:pt x="104245" y="439915"/>
                        <a:pt x="97696" y="447164"/>
                        <a:pt x="105411" y="460664"/>
                      </a:cubicBezTo>
                      <a:cubicBezTo>
                        <a:pt x="107841" y="464917"/>
                        <a:pt x="112338" y="467591"/>
                        <a:pt x="115802" y="471054"/>
                      </a:cubicBezTo>
                      <a:cubicBezTo>
                        <a:pt x="125613" y="500492"/>
                        <a:pt x="117092" y="464597"/>
                        <a:pt x="112338" y="488373"/>
                      </a:cubicBezTo>
                      <a:cubicBezTo>
                        <a:pt x="110370" y="498214"/>
                        <a:pt x="120458" y="501868"/>
                        <a:pt x="126193" y="505691"/>
                      </a:cubicBezTo>
                      <a:cubicBezTo>
                        <a:pt x="128502" y="509155"/>
                        <a:pt x="133804" y="511976"/>
                        <a:pt x="133120" y="516082"/>
                      </a:cubicBezTo>
                      <a:cubicBezTo>
                        <a:pt x="130754" y="530275"/>
                        <a:pt x="104582" y="529065"/>
                        <a:pt x="98484" y="529936"/>
                      </a:cubicBezTo>
                      <a:cubicBezTo>
                        <a:pt x="81912" y="554794"/>
                        <a:pt x="90516" y="544831"/>
                        <a:pt x="74238" y="561109"/>
                      </a:cubicBezTo>
                      <a:cubicBezTo>
                        <a:pt x="68141" y="579398"/>
                        <a:pt x="72799" y="568462"/>
                        <a:pt x="56920" y="592282"/>
                      </a:cubicBezTo>
                      <a:cubicBezTo>
                        <a:pt x="54895" y="595320"/>
                        <a:pt x="55089" y="599407"/>
                        <a:pt x="53456" y="602673"/>
                      </a:cubicBezTo>
                      <a:cubicBezTo>
                        <a:pt x="51594" y="606396"/>
                        <a:pt x="48220" y="609260"/>
                        <a:pt x="46529" y="613064"/>
                      </a:cubicBezTo>
                      <a:cubicBezTo>
                        <a:pt x="43564" y="619736"/>
                        <a:pt x="41911" y="626918"/>
                        <a:pt x="39602" y="633845"/>
                      </a:cubicBezTo>
                      <a:lnTo>
                        <a:pt x="32674" y="654627"/>
                      </a:lnTo>
                      <a:cubicBezTo>
                        <a:pt x="31358" y="658576"/>
                        <a:pt x="28056" y="661554"/>
                        <a:pt x="25747" y="665018"/>
                      </a:cubicBezTo>
                      <a:cubicBezTo>
                        <a:pt x="24593" y="668482"/>
                        <a:pt x="24162" y="672278"/>
                        <a:pt x="22284" y="675409"/>
                      </a:cubicBezTo>
                      <a:cubicBezTo>
                        <a:pt x="20604" y="678209"/>
                        <a:pt x="12102" y="682065"/>
                        <a:pt x="15356" y="682336"/>
                      </a:cubicBezTo>
                      <a:cubicBezTo>
                        <a:pt x="31505" y="683682"/>
                        <a:pt x="47683" y="680027"/>
                        <a:pt x="63847" y="678873"/>
                      </a:cubicBezTo>
                      <a:cubicBezTo>
                        <a:pt x="67311" y="677718"/>
                        <a:pt x="70587" y="675409"/>
                        <a:pt x="74238" y="675409"/>
                      </a:cubicBezTo>
                      <a:cubicBezTo>
                        <a:pt x="80125" y="675409"/>
                        <a:pt x="87393" y="674710"/>
                        <a:pt x="91556" y="678873"/>
                      </a:cubicBezTo>
                      <a:cubicBezTo>
                        <a:pt x="95719" y="683036"/>
                        <a:pt x="93592" y="690480"/>
                        <a:pt x="95020" y="696191"/>
                      </a:cubicBezTo>
                      <a:cubicBezTo>
                        <a:pt x="95906" y="699733"/>
                        <a:pt x="97329" y="703118"/>
                        <a:pt x="98484" y="706582"/>
                      </a:cubicBezTo>
                      <a:cubicBezTo>
                        <a:pt x="96175" y="708891"/>
                        <a:pt x="94169" y="711550"/>
                        <a:pt x="91556" y="713509"/>
                      </a:cubicBezTo>
                      <a:cubicBezTo>
                        <a:pt x="84895" y="718504"/>
                        <a:pt x="70774" y="727364"/>
                        <a:pt x="70774" y="727364"/>
                      </a:cubicBezTo>
                      <a:cubicBezTo>
                        <a:pt x="68465" y="730827"/>
                        <a:pt x="64531" y="733648"/>
                        <a:pt x="63847" y="737754"/>
                      </a:cubicBezTo>
                      <a:cubicBezTo>
                        <a:pt x="63247" y="741355"/>
                        <a:pt x="65120" y="745224"/>
                        <a:pt x="67311" y="748145"/>
                      </a:cubicBezTo>
                      <a:cubicBezTo>
                        <a:pt x="77443" y="761655"/>
                        <a:pt x="83001" y="764379"/>
                        <a:pt x="95020" y="772391"/>
                      </a:cubicBezTo>
                      <a:cubicBezTo>
                        <a:pt x="83110" y="774773"/>
                        <a:pt x="75265" y="776055"/>
                        <a:pt x="63847" y="779318"/>
                      </a:cubicBezTo>
                      <a:cubicBezTo>
                        <a:pt x="60336" y="780321"/>
                        <a:pt x="56920" y="781627"/>
                        <a:pt x="53456" y="782782"/>
                      </a:cubicBezTo>
                      <a:cubicBezTo>
                        <a:pt x="52302" y="786246"/>
                        <a:pt x="48115" y="790042"/>
                        <a:pt x="49993" y="793173"/>
                      </a:cubicBezTo>
                      <a:cubicBezTo>
                        <a:pt x="52649" y="797600"/>
                        <a:pt x="58838" y="798848"/>
                        <a:pt x="63847" y="800100"/>
                      </a:cubicBezTo>
                      <a:cubicBezTo>
                        <a:pt x="77473" y="803506"/>
                        <a:pt x="91556" y="804718"/>
                        <a:pt x="105411" y="807027"/>
                      </a:cubicBezTo>
                      <a:cubicBezTo>
                        <a:pt x="99974" y="809745"/>
                        <a:pt x="86063" y="815984"/>
                        <a:pt x="81165" y="820882"/>
                      </a:cubicBezTo>
                      <a:cubicBezTo>
                        <a:pt x="58684" y="843363"/>
                        <a:pt x="83980" y="828132"/>
                        <a:pt x="56920" y="841664"/>
                      </a:cubicBezTo>
                      <a:cubicBezTo>
                        <a:pt x="53456" y="846282"/>
                        <a:pt x="50912" y="851761"/>
                        <a:pt x="46529" y="855518"/>
                      </a:cubicBezTo>
                      <a:cubicBezTo>
                        <a:pt x="42609" y="858878"/>
                        <a:pt x="35772" y="858314"/>
                        <a:pt x="32674" y="862445"/>
                      </a:cubicBezTo>
                      <a:cubicBezTo>
                        <a:pt x="28293" y="868287"/>
                        <a:pt x="25747" y="883227"/>
                        <a:pt x="25747" y="883227"/>
                      </a:cubicBezTo>
                      <a:cubicBezTo>
                        <a:pt x="29211" y="885536"/>
                        <a:pt x="33537" y="886903"/>
                        <a:pt x="36138" y="890154"/>
                      </a:cubicBezTo>
                      <a:cubicBezTo>
                        <a:pt x="38419" y="893005"/>
                        <a:pt x="39602" y="896894"/>
                        <a:pt x="39602" y="900545"/>
                      </a:cubicBezTo>
                      <a:cubicBezTo>
                        <a:pt x="39602" y="932554"/>
                        <a:pt x="37545" y="919158"/>
                        <a:pt x="32674" y="938645"/>
                      </a:cubicBezTo>
                      <a:cubicBezTo>
                        <a:pt x="31608" y="942908"/>
                        <a:pt x="29143" y="960695"/>
                        <a:pt x="25747" y="966354"/>
                      </a:cubicBezTo>
                      <a:cubicBezTo>
                        <a:pt x="24067" y="969154"/>
                        <a:pt x="20860" y="970732"/>
                        <a:pt x="18820" y="973282"/>
                      </a:cubicBezTo>
                      <a:cubicBezTo>
                        <a:pt x="1353" y="995117"/>
                        <a:pt x="21684" y="973883"/>
                        <a:pt x="4965" y="990600"/>
                      </a:cubicBezTo>
                      <a:cubicBezTo>
                        <a:pt x="3811" y="995218"/>
                        <a:pt x="-2955" y="1002783"/>
                        <a:pt x="1502" y="1004454"/>
                      </a:cubicBezTo>
                      <a:cubicBezTo>
                        <a:pt x="12422" y="1008549"/>
                        <a:pt x="31096" y="1001517"/>
                        <a:pt x="43065" y="997527"/>
                      </a:cubicBezTo>
                      <a:cubicBezTo>
                        <a:pt x="52302" y="969817"/>
                        <a:pt x="38447" y="1002145"/>
                        <a:pt x="56920" y="983673"/>
                      </a:cubicBezTo>
                      <a:cubicBezTo>
                        <a:pt x="59502" y="981091"/>
                        <a:pt x="57802" y="975864"/>
                        <a:pt x="60384" y="973282"/>
                      </a:cubicBezTo>
                      <a:cubicBezTo>
                        <a:pt x="62965" y="970700"/>
                        <a:pt x="67509" y="971451"/>
                        <a:pt x="70774" y="969818"/>
                      </a:cubicBezTo>
                      <a:cubicBezTo>
                        <a:pt x="74497" y="967956"/>
                        <a:pt x="78004" y="965600"/>
                        <a:pt x="81165" y="962891"/>
                      </a:cubicBezTo>
                      <a:cubicBezTo>
                        <a:pt x="93098" y="952663"/>
                        <a:pt x="92686" y="948471"/>
                        <a:pt x="105411" y="942109"/>
                      </a:cubicBezTo>
                      <a:cubicBezTo>
                        <a:pt x="108677" y="940476"/>
                        <a:pt x="112338" y="939800"/>
                        <a:pt x="115802" y="938645"/>
                      </a:cubicBezTo>
                      <a:cubicBezTo>
                        <a:pt x="146844" y="946407"/>
                        <a:pt x="164849" y="952314"/>
                        <a:pt x="205856" y="938645"/>
                      </a:cubicBezTo>
                      <a:cubicBezTo>
                        <a:pt x="212518" y="936424"/>
                        <a:pt x="204859" y="924439"/>
                        <a:pt x="202393" y="917864"/>
                      </a:cubicBezTo>
                      <a:cubicBezTo>
                        <a:pt x="197742" y="905461"/>
                        <a:pt x="173457" y="908185"/>
                        <a:pt x="167756" y="907473"/>
                      </a:cubicBezTo>
                      <a:cubicBezTo>
                        <a:pt x="159252" y="881961"/>
                        <a:pt x="158673" y="890549"/>
                        <a:pt x="164293" y="862445"/>
                      </a:cubicBezTo>
                      <a:cubicBezTo>
                        <a:pt x="165009" y="858865"/>
                        <a:pt x="166602" y="855518"/>
                        <a:pt x="167756" y="852054"/>
                      </a:cubicBezTo>
                      <a:cubicBezTo>
                        <a:pt x="173529" y="853209"/>
                        <a:pt x="179394" y="853969"/>
                        <a:pt x="185074" y="855518"/>
                      </a:cubicBezTo>
                      <a:cubicBezTo>
                        <a:pt x="192119" y="857439"/>
                        <a:pt x="205856" y="862445"/>
                        <a:pt x="205856" y="862445"/>
                      </a:cubicBezTo>
                      <a:cubicBezTo>
                        <a:pt x="209320" y="861291"/>
                        <a:pt x="213665" y="861564"/>
                        <a:pt x="216247" y="858982"/>
                      </a:cubicBezTo>
                      <a:cubicBezTo>
                        <a:pt x="223055" y="852175"/>
                        <a:pt x="218200" y="841572"/>
                        <a:pt x="216247" y="834736"/>
                      </a:cubicBezTo>
                      <a:cubicBezTo>
                        <a:pt x="215244" y="831226"/>
                        <a:pt x="214662" y="827476"/>
                        <a:pt x="212784" y="824345"/>
                      </a:cubicBezTo>
                      <a:cubicBezTo>
                        <a:pt x="209495" y="818863"/>
                        <a:pt x="200183" y="813636"/>
                        <a:pt x="195465" y="810491"/>
                      </a:cubicBezTo>
                      <a:cubicBezTo>
                        <a:pt x="185810" y="796008"/>
                        <a:pt x="183429" y="789492"/>
                        <a:pt x="171220" y="779318"/>
                      </a:cubicBezTo>
                      <a:cubicBezTo>
                        <a:pt x="168022" y="776653"/>
                        <a:pt x="164293" y="774700"/>
                        <a:pt x="160829" y="772391"/>
                      </a:cubicBezTo>
                      <a:cubicBezTo>
                        <a:pt x="159674" y="768927"/>
                        <a:pt x="158998" y="765266"/>
                        <a:pt x="157365" y="762000"/>
                      </a:cubicBezTo>
                      <a:cubicBezTo>
                        <a:pt x="155503" y="758277"/>
                        <a:pt x="151533" y="755625"/>
                        <a:pt x="150438" y="751609"/>
                      </a:cubicBezTo>
                      <a:cubicBezTo>
                        <a:pt x="147989" y="742629"/>
                        <a:pt x="148639" y="733058"/>
                        <a:pt x="146974" y="723900"/>
                      </a:cubicBezTo>
                      <a:cubicBezTo>
                        <a:pt x="146321" y="720308"/>
                        <a:pt x="144472" y="717031"/>
                        <a:pt x="143511" y="713509"/>
                      </a:cubicBezTo>
                      <a:cubicBezTo>
                        <a:pt x="141006" y="704324"/>
                        <a:pt x="139595" y="694832"/>
                        <a:pt x="136584" y="685800"/>
                      </a:cubicBezTo>
                      <a:cubicBezTo>
                        <a:pt x="135429" y="682336"/>
                        <a:pt x="134753" y="678675"/>
                        <a:pt x="133120" y="675409"/>
                      </a:cubicBezTo>
                      <a:cubicBezTo>
                        <a:pt x="131258" y="671686"/>
                        <a:pt x="128502" y="668482"/>
                        <a:pt x="126193" y="665018"/>
                      </a:cubicBezTo>
                      <a:cubicBezTo>
                        <a:pt x="128502" y="661554"/>
                        <a:pt x="129590" y="656833"/>
                        <a:pt x="133120" y="654627"/>
                      </a:cubicBezTo>
                      <a:cubicBezTo>
                        <a:pt x="139312" y="650757"/>
                        <a:pt x="153902" y="647700"/>
                        <a:pt x="153902" y="647700"/>
                      </a:cubicBezTo>
                      <a:cubicBezTo>
                        <a:pt x="164985" y="631074"/>
                        <a:pt x="156673" y="636617"/>
                        <a:pt x="167756" y="647700"/>
                      </a:cubicBezTo>
                      <a:cubicBezTo>
                        <a:pt x="170700" y="650644"/>
                        <a:pt x="174683" y="652318"/>
                        <a:pt x="178147" y="654627"/>
                      </a:cubicBezTo>
                      <a:cubicBezTo>
                        <a:pt x="180456" y="658091"/>
                        <a:pt x="183212" y="661295"/>
                        <a:pt x="185074" y="665018"/>
                      </a:cubicBezTo>
                      <a:cubicBezTo>
                        <a:pt x="199414" y="693698"/>
                        <a:pt x="175613" y="656021"/>
                        <a:pt x="195465" y="685800"/>
                      </a:cubicBezTo>
                      <a:cubicBezTo>
                        <a:pt x="197398" y="693530"/>
                        <a:pt x="199820" y="707472"/>
                        <a:pt x="205856" y="713509"/>
                      </a:cubicBezTo>
                      <a:cubicBezTo>
                        <a:pt x="208438" y="716091"/>
                        <a:pt x="212783" y="715818"/>
                        <a:pt x="216247" y="716973"/>
                      </a:cubicBezTo>
                      <a:cubicBezTo>
                        <a:pt x="217402" y="713509"/>
                        <a:pt x="219711" y="710233"/>
                        <a:pt x="219711" y="706582"/>
                      </a:cubicBezTo>
                      <a:cubicBezTo>
                        <a:pt x="219711" y="702841"/>
                        <a:pt x="215815" y="675553"/>
                        <a:pt x="212784" y="668482"/>
                      </a:cubicBezTo>
                      <a:cubicBezTo>
                        <a:pt x="211144" y="664656"/>
                        <a:pt x="208165" y="661555"/>
                        <a:pt x="205856" y="658091"/>
                      </a:cubicBezTo>
                      <a:lnTo>
                        <a:pt x="195465" y="626918"/>
                      </a:lnTo>
                      <a:cubicBezTo>
                        <a:pt x="194311" y="623454"/>
                        <a:pt x="194027" y="619565"/>
                        <a:pt x="192002" y="616527"/>
                      </a:cubicBezTo>
                      <a:lnTo>
                        <a:pt x="185074" y="606136"/>
                      </a:lnTo>
                      <a:lnTo>
                        <a:pt x="178147" y="585354"/>
                      </a:lnTo>
                      <a:cubicBezTo>
                        <a:pt x="176993" y="581891"/>
                        <a:pt x="177265" y="577545"/>
                        <a:pt x="174684" y="574964"/>
                      </a:cubicBezTo>
                      <a:cubicBezTo>
                        <a:pt x="153283" y="553563"/>
                        <a:pt x="162264" y="564176"/>
                        <a:pt x="146974" y="543791"/>
                      </a:cubicBezTo>
                      <a:cubicBezTo>
                        <a:pt x="145820" y="540327"/>
                        <a:pt x="143511" y="537051"/>
                        <a:pt x="143511" y="533400"/>
                      </a:cubicBezTo>
                      <a:cubicBezTo>
                        <a:pt x="143511" y="506609"/>
                        <a:pt x="144509" y="506160"/>
                        <a:pt x="150438" y="488373"/>
                      </a:cubicBezTo>
                      <a:cubicBezTo>
                        <a:pt x="153482" y="488627"/>
                        <a:pt x="201282" y="491466"/>
                        <a:pt x="212784" y="495300"/>
                      </a:cubicBezTo>
                      <a:cubicBezTo>
                        <a:pt x="216733" y="496616"/>
                        <a:pt x="219711" y="499918"/>
                        <a:pt x="223174" y="502227"/>
                      </a:cubicBezTo>
                      <a:cubicBezTo>
                        <a:pt x="226678" y="507482"/>
                        <a:pt x="233565" y="523736"/>
                        <a:pt x="233565" y="502227"/>
                      </a:cubicBezTo>
                      <a:cubicBezTo>
                        <a:pt x="233565" y="491698"/>
                        <a:pt x="228663" y="491770"/>
                        <a:pt x="223174" y="484909"/>
                      </a:cubicBezTo>
                      <a:cubicBezTo>
                        <a:pt x="220573" y="481658"/>
                        <a:pt x="219970" y="476380"/>
                        <a:pt x="216247" y="474518"/>
                      </a:cubicBezTo>
                      <a:cubicBezTo>
                        <a:pt x="207732" y="470260"/>
                        <a:pt x="188538" y="467591"/>
                        <a:pt x="188538" y="467591"/>
                      </a:cubicBezTo>
                      <a:cubicBezTo>
                        <a:pt x="182882" y="459107"/>
                        <a:pt x="178147" y="454528"/>
                        <a:pt x="178147" y="443345"/>
                      </a:cubicBezTo>
                      <a:cubicBezTo>
                        <a:pt x="178147" y="439694"/>
                        <a:pt x="179029" y="435536"/>
                        <a:pt x="181611" y="432954"/>
                      </a:cubicBezTo>
                      <a:cubicBezTo>
                        <a:pt x="184193" y="430372"/>
                        <a:pt x="188538" y="430645"/>
                        <a:pt x="192002" y="429491"/>
                      </a:cubicBezTo>
                      <a:cubicBezTo>
                        <a:pt x="188538" y="419100"/>
                        <a:pt x="185543" y="408541"/>
                        <a:pt x="181611" y="398318"/>
                      </a:cubicBezTo>
                      <a:cubicBezTo>
                        <a:pt x="179758" y="393499"/>
                        <a:pt x="176448" y="389316"/>
                        <a:pt x="174684" y="384464"/>
                      </a:cubicBezTo>
                      <a:cubicBezTo>
                        <a:pt x="164428" y="356260"/>
                        <a:pt x="172688" y="367118"/>
                        <a:pt x="160829" y="346364"/>
                      </a:cubicBezTo>
                      <a:cubicBezTo>
                        <a:pt x="158764" y="342750"/>
                        <a:pt x="155503" y="339816"/>
                        <a:pt x="153902" y="335973"/>
                      </a:cubicBezTo>
                      <a:cubicBezTo>
                        <a:pt x="149689" y="325862"/>
                        <a:pt x="143511" y="304800"/>
                        <a:pt x="143511" y="304800"/>
                      </a:cubicBezTo>
                      <a:cubicBezTo>
                        <a:pt x="172169" y="299068"/>
                        <a:pt x="156172" y="299448"/>
                        <a:pt x="195465" y="311727"/>
                      </a:cubicBezTo>
                      <a:cubicBezTo>
                        <a:pt x="202435" y="313905"/>
                        <a:pt x="209320" y="316345"/>
                        <a:pt x="216247" y="318654"/>
                      </a:cubicBezTo>
                      <a:lnTo>
                        <a:pt x="226638" y="322118"/>
                      </a:lnTo>
                      <a:cubicBezTo>
                        <a:pt x="222020" y="317500"/>
                        <a:pt x="217743" y="312514"/>
                        <a:pt x="212784" y="308264"/>
                      </a:cubicBezTo>
                      <a:cubicBezTo>
                        <a:pt x="196891" y="294641"/>
                        <a:pt x="207015" y="308960"/>
                        <a:pt x="192002" y="290945"/>
                      </a:cubicBezTo>
                      <a:cubicBezTo>
                        <a:pt x="189337" y="287747"/>
                        <a:pt x="187815" y="283687"/>
                        <a:pt x="185074" y="280554"/>
                      </a:cubicBezTo>
                      <a:cubicBezTo>
                        <a:pt x="179698" y="274410"/>
                        <a:pt x="167756" y="263236"/>
                        <a:pt x="167756" y="263236"/>
                      </a:cubicBezTo>
                      <a:cubicBezTo>
                        <a:pt x="166602" y="259772"/>
                        <a:pt x="165296" y="256355"/>
                        <a:pt x="164293" y="252845"/>
                      </a:cubicBezTo>
                      <a:cubicBezTo>
                        <a:pt x="162985" y="248268"/>
                        <a:pt x="162958" y="243249"/>
                        <a:pt x="160829" y="238991"/>
                      </a:cubicBezTo>
                      <a:cubicBezTo>
                        <a:pt x="157105" y="231544"/>
                        <a:pt x="146974" y="218209"/>
                        <a:pt x="146974" y="218209"/>
                      </a:cubicBezTo>
                      <a:cubicBezTo>
                        <a:pt x="139768" y="189377"/>
                        <a:pt x="148542" y="217880"/>
                        <a:pt x="136584" y="193964"/>
                      </a:cubicBezTo>
                      <a:cubicBezTo>
                        <a:pt x="134951" y="190698"/>
                        <a:pt x="130538" y="186155"/>
                        <a:pt x="133120" y="183573"/>
                      </a:cubicBezTo>
                      <a:cubicBezTo>
                        <a:pt x="135701" y="180991"/>
                        <a:pt x="140014" y="185987"/>
                        <a:pt x="143511" y="187036"/>
                      </a:cubicBezTo>
                      <a:cubicBezTo>
                        <a:pt x="151562" y="189451"/>
                        <a:pt x="159723" y="191492"/>
                        <a:pt x="167756" y="193964"/>
                      </a:cubicBezTo>
                      <a:cubicBezTo>
                        <a:pt x="214223" y="208262"/>
                        <a:pt x="170071" y="193389"/>
                        <a:pt x="198929" y="207818"/>
                      </a:cubicBezTo>
                      <a:cubicBezTo>
                        <a:pt x="203901" y="210304"/>
                        <a:pt x="218730" y="213634"/>
                        <a:pt x="223174" y="214745"/>
                      </a:cubicBezTo>
                      <a:cubicBezTo>
                        <a:pt x="219711" y="210127"/>
                        <a:pt x="216866" y="204973"/>
                        <a:pt x="212784" y="200891"/>
                      </a:cubicBezTo>
                      <a:cubicBezTo>
                        <a:pt x="209840" y="197947"/>
                        <a:pt x="205780" y="196383"/>
                        <a:pt x="202393" y="193964"/>
                      </a:cubicBezTo>
                      <a:cubicBezTo>
                        <a:pt x="197695" y="190609"/>
                        <a:pt x="193156" y="187037"/>
                        <a:pt x="188538" y="183573"/>
                      </a:cubicBezTo>
                      <a:cubicBezTo>
                        <a:pt x="186229" y="178955"/>
                        <a:pt x="183645" y="174464"/>
                        <a:pt x="181611" y="169718"/>
                      </a:cubicBezTo>
                      <a:cubicBezTo>
                        <a:pt x="180173" y="166362"/>
                        <a:pt x="179920" y="162519"/>
                        <a:pt x="178147" y="159327"/>
                      </a:cubicBezTo>
                      <a:cubicBezTo>
                        <a:pt x="162769" y="131645"/>
                        <a:pt x="167186" y="147606"/>
                        <a:pt x="157365" y="124691"/>
                      </a:cubicBezTo>
                      <a:cubicBezTo>
                        <a:pt x="155927" y="121335"/>
                        <a:pt x="154162" y="117942"/>
                        <a:pt x="153902" y="114300"/>
                      </a:cubicBezTo>
                      <a:cubicBezTo>
                        <a:pt x="152997" y="101632"/>
                        <a:pt x="153902" y="88900"/>
                        <a:pt x="153902" y="76200"/>
                      </a:cubicBezTo>
                      <a:lnTo>
                        <a:pt x="136584"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63" name="Freeform 162">
                <a:extLst>
                  <a:ext uri="{FF2B5EF4-FFF2-40B4-BE49-F238E27FC236}">
                    <a16:creationId xmlns:a16="http://schemas.microsoft.com/office/drawing/2014/main" id="{4F2858E6-0DD2-E0EF-3578-E3BE26E9B063}"/>
                  </a:ext>
                </a:extLst>
              </p:cNvPr>
              <p:cNvSpPr/>
              <p:nvPr/>
            </p:nvSpPr>
            <p:spPr>
              <a:xfrm>
                <a:off x="6719449" y="3799609"/>
                <a:ext cx="263242" cy="1011382"/>
              </a:xfrm>
              <a:custGeom>
                <a:avLst/>
                <a:gdLst>
                  <a:gd name="connsiteX0" fmla="*/ 232069 w 263242"/>
                  <a:gd name="connsiteY0" fmla="*/ 17318 h 1011382"/>
                  <a:gd name="connsiteX1" fmla="*/ 232069 w 263242"/>
                  <a:gd name="connsiteY1" fmla="*/ 17318 h 1011382"/>
                  <a:gd name="connsiteX2" fmla="*/ 193969 w 263242"/>
                  <a:gd name="connsiteY2" fmla="*/ 55418 h 1011382"/>
                  <a:gd name="connsiteX3" fmla="*/ 183578 w 263242"/>
                  <a:gd name="connsiteY3" fmla="*/ 51955 h 1011382"/>
                  <a:gd name="connsiteX4" fmla="*/ 166260 w 263242"/>
                  <a:gd name="connsiteY4" fmla="*/ 41564 h 1011382"/>
                  <a:gd name="connsiteX5" fmla="*/ 173187 w 263242"/>
                  <a:gd name="connsiteY5" fmla="*/ 34636 h 1011382"/>
                  <a:gd name="connsiteX6" fmla="*/ 190506 w 263242"/>
                  <a:gd name="connsiteY6" fmla="*/ 24246 h 1011382"/>
                  <a:gd name="connsiteX7" fmla="*/ 169724 w 263242"/>
                  <a:gd name="connsiteY7" fmla="*/ 13855 h 1011382"/>
                  <a:gd name="connsiteX8" fmla="*/ 145478 w 263242"/>
                  <a:gd name="connsiteY8" fmla="*/ 0 h 1011382"/>
                  <a:gd name="connsiteX9" fmla="*/ 135087 w 263242"/>
                  <a:gd name="connsiteY9" fmla="*/ 10391 h 1011382"/>
                  <a:gd name="connsiteX10" fmla="*/ 148942 w 263242"/>
                  <a:gd name="connsiteY10" fmla="*/ 34636 h 1011382"/>
                  <a:gd name="connsiteX11" fmla="*/ 159333 w 263242"/>
                  <a:gd name="connsiteY11" fmla="*/ 38100 h 1011382"/>
                  <a:gd name="connsiteX12" fmla="*/ 162796 w 263242"/>
                  <a:gd name="connsiteY12" fmla="*/ 90055 h 1011382"/>
                  <a:gd name="connsiteX13" fmla="*/ 162796 w 263242"/>
                  <a:gd name="connsiteY13" fmla="*/ 121227 h 1011382"/>
                  <a:gd name="connsiteX14" fmla="*/ 142015 w 263242"/>
                  <a:gd name="connsiteY14" fmla="*/ 131618 h 1011382"/>
                  <a:gd name="connsiteX15" fmla="*/ 135087 w 263242"/>
                  <a:gd name="connsiteY15" fmla="*/ 138546 h 1011382"/>
                  <a:gd name="connsiteX16" fmla="*/ 152406 w 263242"/>
                  <a:gd name="connsiteY16" fmla="*/ 148936 h 1011382"/>
                  <a:gd name="connsiteX17" fmla="*/ 159333 w 263242"/>
                  <a:gd name="connsiteY17" fmla="*/ 155864 h 1011382"/>
                  <a:gd name="connsiteX18" fmla="*/ 148942 w 263242"/>
                  <a:gd name="connsiteY18" fmla="*/ 176646 h 1011382"/>
                  <a:gd name="connsiteX19" fmla="*/ 138551 w 263242"/>
                  <a:gd name="connsiteY19" fmla="*/ 180109 h 1011382"/>
                  <a:gd name="connsiteX20" fmla="*/ 128160 w 263242"/>
                  <a:gd name="connsiteY20" fmla="*/ 200891 h 1011382"/>
                  <a:gd name="connsiteX21" fmla="*/ 138551 w 263242"/>
                  <a:gd name="connsiteY21" fmla="*/ 207818 h 1011382"/>
                  <a:gd name="connsiteX22" fmla="*/ 145478 w 263242"/>
                  <a:gd name="connsiteY22" fmla="*/ 218209 h 1011382"/>
                  <a:gd name="connsiteX23" fmla="*/ 155869 w 263242"/>
                  <a:gd name="connsiteY23" fmla="*/ 225136 h 1011382"/>
                  <a:gd name="connsiteX24" fmla="*/ 159333 w 263242"/>
                  <a:gd name="connsiteY24" fmla="*/ 235527 h 1011382"/>
                  <a:gd name="connsiteX25" fmla="*/ 155869 w 263242"/>
                  <a:gd name="connsiteY25" fmla="*/ 252846 h 1011382"/>
                  <a:gd name="connsiteX26" fmla="*/ 135087 w 263242"/>
                  <a:gd name="connsiteY26" fmla="*/ 266700 h 1011382"/>
                  <a:gd name="connsiteX27" fmla="*/ 124696 w 263242"/>
                  <a:gd name="connsiteY27" fmla="*/ 287482 h 1011382"/>
                  <a:gd name="connsiteX28" fmla="*/ 142015 w 263242"/>
                  <a:gd name="connsiteY28" fmla="*/ 301336 h 1011382"/>
                  <a:gd name="connsiteX29" fmla="*/ 145478 w 263242"/>
                  <a:gd name="connsiteY29" fmla="*/ 311727 h 1011382"/>
                  <a:gd name="connsiteX30" fmla="*/ 128160 w 263242"/>
                  <a:gd name="connsiteY30" fmla="*/ 335973 h 1011382"/>
                  <a:gd name="connsiteX31" fmla="*/ 107378 w 263242"/>
                  <a:gd name="connsiteY31" fmla="*/ 346364 h 1011382"/>
                  <a:gd name="connsiteX32" fmla="*/ 96987 w 263242"/>
                  <a:gd name="connsiteY32" fmla="*/ 356755 h 1011382"/>
                  <a:gd name="connsiteX33" fmla="*/ 65815 w 263242"/>
                  <a:gd name="connsiteY33" fmla="*/ 363682 h 1011382"/>
                  <a:gd name="connsiteX34" fmla="*/ 72742 w 263242"/>
                  <a:gd name="connsiteY34" fmla="*/ 374073 h 1011382"/>
                  <a:gd name="connsiteX35" fmla="*/ 93524 w 263242"/>
                  <a:gd name="connsiteY35" fmla="*/ 381000 h 1011382"/>
                  <a:gd name="connsiteX36" fmla="*/ 114306 w 263242"/>
                  <a:gd name="connsiteY36" fmla="*/ 387927 h 1011382"/>
                  <a:gd name="connsiteX37" fmla="*/ 128160 w 263242"/>
                  <a:gd name="connsiteY37" fmla="*/ 391391 h 1011382"/>
                  <a:gd name="connsiteX38" fmla="*/ 124696 w 263242"/>
                  <a:gd name="connsiteY38" fmla="*/ 422564 h 1011382"/>
                  <a:gd name="connsiteX39" fmla="*/ 117769 w 263242"/>
                  <a:gd name="connsiteY39" fmla="*/ 432955 h 1011382"/>
                  <a:gd name="connsiteX40" fmla="*/ 114306 w 263242"/>
                  <a:gd name="connsiteY40" fmla="*/ 443346 h 1011382"/>
                  <a:gd name="connsiteX41" fmla="*/ 124696 w 263242"/>
                  <a:gd name="connsiteY41" fmla="*/ 446809 h 1011382"/>
                  <a:gd name="connsiteX42" fmla="*/ 142015 w 263242"/>
                  <a:gd name="connsiteY42" fmla="*/ 467591 h 1011382"/>
                  <a:gd name="connsiteX43" fmla="*/ 145478 w 263242"/>
                  <a:gd name="connsiteY43" fmla="*/ 477982 h 1011382"/>
                  <a:gd name="connsiteX44" fmla="*/ 142015 w 263242"/>
                  <a:gd name="connsiteY44" fmla="*/ 488373 h 1011382"/>
                  <a:gd name="connsiteX45" fmla="*/ 131624 w 263242"/>
                  <a:gd name="connsiteY45" fmla="*/ 509155 h 1011382"/>
                  <a:gd name="connsiteX46" fmla="*/ 121233 w 263242"/>
                  <a:gd name="connsiteY46" fmla="*/ 512618 h 1011382"/>
                  <a:gd name="connsiteX47" fmla="*/ 124696 w 263242"/>
                  <a:gd name="connsiteY47" fmla="*/ 547255 h 1011382"/>
                  <a:gd name="connsiteX48" fmla="*/ 121233 w 263242"/>
                  <a:gd name="connsiteY48" fmla="*/ 585355 h 1011382"/>
                  <a:gd name="connsiteX49" fmla="*/ 110842 w 263242"/>
                  <a:gd name="connsiteY49" fmla="*/ 588818 h 1011382"/>
                  <a:gd name="connsiteX50" fmla="*/ 86596 w 263242"/>
                  <a:gd name="connsiteY50" fmla="*/ 609600 h 1011382"/>
                  <a:gd name="connsiteX51" fmla="*/ 65815 w 263242"/>
                  <a:gd name="connsiteY51" fmla="*/ 613064 h 1011382"/>
                  <a:gd name="connsiteX52" fmla="*/ 31178 w 263242"/>
                  <a:gd name="connsiteY52" fmla="*/ 623455 h 1011382"/>
                  <a:gd name="connsiteX53" fmla="*/ 20787 w 263242"/>
                  <a:gd name="connsiteY53" fmla="*/ 630382 h 1011382"/>
                  <a:gd name="connsiteX54" fmla="*/ 17324 w 263242"/>
                  <a:gd name="connsiteY54" fmla="*/ 640773 h 1011382"/>
                  <a:gd name="connsiteX55" fmla="*/ 38106 w 263242"/>
                  <a:gd name="connsiteY55" fmla="*/ 651164 h 1011382"/>
                  <a:gd name="connsiteX56" fmla="*/ 48496 w 263242"/>
                  <a:gd name="connsiteY56" fmla="*/ 658091 h 1011382"/>
                  <a:gd name="connsiteX57" fmla="*/ 100451 w 263242"/>
                  <a:gd name="connsiteY57" fmla="*/ 668482 h 1011382"/>
                  <a:gd name="connsiteX58" fmla="*/ 93524 w 263242"/>
                  <a:gd name="connsiteY58" fmla="*/ 678873 h 1011382"/>
                  <a:gd name="connsiteX59" fmla="*/ 90060 w 263242"/>
                  <a:gd name="connsiteY59" fmla="*/ 699655 h 1011382"/>
                  <a:gd name="connsiteX60" fmla="*/ 110842 w 263242"/>
                  <a:gd name="connsiteY60" fmla="*/ 713509 h 1011382"/>
                  <a:gd name="connsiteX61" fmla="*/ 114306 w 263242"/>
                  <a:gd name="connsiteY61" fmla="*/ 741218 h 1011382"/>
                  <a:gd name="connsiteX62" fmla="*/ 103915 w 263242"/>
                  <a:gd name="connsiteY62" fmla="*/ 748146 h 1011382"/>
                  <a:gd name="connsiteX63" fmla="*/ 86596 w 263242"/>
                  <a:gd name="connsiteY63" fmla="*/ 762000 h 1011382"/>
                  <a:gd name="connsiteX64" fmla="*/ 76206 w 263242"/>
                  <a:gd name="connsiteY64" fmla="*/ 768927 h 1011382"/>
                  <a:gd name="connsiteX65" fmla="*/ 69278 w 263242"/>
                  <a:gd name="connsiteY65" fmla="*/ 775855 h 1011382"/>
                  <a:gd name="connsiteX66" fmla="*/ 58887 w 263242"/>
                  <a:gd name="connsiteY66" fmla="*/ 779318 h 1011382"/>
                  <a:gd name="connsiteX67" fmla="*/ 51960 w 263242"/>
                  <a:gd name="connsiteY67" fmla="*/ 786246 h 1011382"/>
                  <a:gd name="connsiteX68" fmla="*/ 41569 w 263242"/>
                  <a:gd name="connsiteY68" fmla="*/ 789709 h 1011382"/>
                  <a:gd name="connsiteX69" fmla="*/ 31178 w 263242"/>
                  <a:gd name="connsiteY69" fmla="*/ 810491 h 1011382"/>
                  <a:gd name="connsiteX70" fmla="*/ 24251 w 263242"/>
                  <a:gd name="connsiteY70" fmla="*/ 820882 h 1011382"/>
                  <a:gd name="connsiteX71" fmla="*/ 10396 w 263242"/>
                  <a:gd name="connsiteY71" fmla="*/ 852055 h 1011382"/>
                  <a:gd name="connsiteX72" fmla="*/ 6933 w 263242"/>
                  <a:gd name="connsiteY72" fmla="*/ 865909 h 1011382"/>
                  <a:gd name="connsiteX73" fmla="*/ 31178 w 263242"/>
                  <a:gd name="connsiteY73" fmla="*/ 883227 h 1011382"/>
                  <a:gd name="connsiteX74" fmla="*/ 45033 w 263242"/>
                  <a:gd name="connsiteY74" fmla="*/ 876300 h 1011382"/>
                  <a:gd name="connsiteX75" fmla="*/ 51960 w 263242"/>
                  <a:gd name="connsiteY75" fmla="*/ 865909 h 1011382"/>
                  <a:gd name="connsiteX76" fmla="*/ 76206 w 263242"/>
                  <a:gd name="connsiteY76" fmla="*/ 852055 h 1011382"/>
                  <a:gd name="connsiteX77" fmla="*/ 93524 w 263242"/>
                  <a:gd name="connsiteY77" fmla="*/ 834736 h 1011382"/>
                  <a:gd name="connsiteX78" fmla="*/ 100451 w 263242"/>
                  <a:gd name="connsiteY78" fmla="*/ 845127 h 1011382"/>
                  <a:gd name="connsiteX79" fmla="*/ 93524 w 263242"/>
                  <a:gd name="connsiteY79" fmla="*/ 879764 h 1011382"/>
                  <a:gd name="connsiteX80" fmla="*/ 90060 w 263242"/>
                  <a:gd name="connsiteY80" fmla="*/ 893618 h 1011382"/>
                  <a:gd name="connsiteX81" fmla="*/ 69278 w 263242"/>
                  <a:gd name="connsiteY81" fmla="*/ 900546 h 1011382"/>
                  <a:gd name="connsiteX82" fmla="*/ 38106 w 263242"/>
                  <a:gd name="connsiteY82" fmla="*/ 917864 h 1011382"/>
                  <a:gd name="connsiteX83" fmla="*/ 20787 w 263242"/>
                  <a:gd name="connsiteY83" fmla="*/ 938646 h 1011382"/>
                  <a:gd name="connsiteX84" fmla="*/ 17324 w 263242"/>
                  <a:gd name="connsiteY84" fmla="*/ 949036 h 1011382"/>
                  <a:gd name="connsiteX85" fmla="*/ 31178 w 263242"/>
                  <a:gd name="connsiteY85" fmla="*/ 952500 h 1011382"/>
                  <a:gd name="connsiteX86" fmla="*/ 79669 w 263242"/>
                  <a:gd name="connsiteY86" fmla="*/ 945573 h 1011382"/>
                  <a:gd name="connsiteX87" fmla="*/ 96987 w 263242"/>
                  <a:gd name="connsiteY87" fmla="*/ 952500 h 1011382"/>
                  <a:gd name="connsiteX88" fmla="*/ 110842 w 263242"/>
                  <a:gd name="connsiteY88" fmla="*/ 959427 h 1011382"/>
                  <a:gd name="connsiteX89" fmla="*/ 121233 w 263242"/>
                  <a:gd name="connsiteY89" fmla="*/ 955964 h 1011382"/>
                  <a:gd name="connsiteX90" fmla="*/ 138551 w 263242"/>
                  <a:gd name="connsiteY90" fmla="*/ 962891 h 1011382"/>
                  <a:gd name="connsiteX91" fmla="*/ 148942 w 263242"/>
                  <a:gd name="connsiteY91" fmla="*/ 966355 h 1011382"/>
                  <a:gd name="connsiteX92" fmla="*/ 159333 w 263242"/>
                  <a:gd name="connsiteY92" fmla="*/ 973282 h 1011382"/>
                  <a:gd name="connsiteX93" fmla="*/ 180115 w 263242"/>
                  <a:gd name="connsiteY93" fmla="*/ 983673 h 1011382"/>
                  <a:gd name="connsiteX94" fmla="*/ 193969 w 263242"/>
                  <a:gd name="connsiteY94" fmla="*/ 994064 h 1011382"/>
                  <a:gd name="connsiteX95" fmla="*/ 207824 w 263242"/>
                  <a:gd name="connsiteY95" fmla="*/ 1000991 h 1011382"/>
                  <a:gd name="connsiteX96" fmla="*/ 228606 w 263242"/>
                  <a:gd name="connsiteY96" fmla="*/ 1011382 h 1011382"/>
                  <a:gd name="connsiteX97" fmla="*/ 211287 w 263242"/>
                  <a:gd name="connsiteY97" fmla="*/ 980209 h 1011382"/>
                  <a:gd name="connsiteX98" fmla="*/ 200896 w 263242"/>
                  <a:gd name="connsiteY98" fmla="*/ 973282 h 1011382"/>
                  <a:gd name="connsiteX99" fmla="*/ 197433 w 263242"/>
                  <a:gd name="connsiteY99" fmla="*/ 945573 h 1011382"/>
                  <a:gd name="connsiteX100" fmla="*/ 190506 w 263242"/>
                  <a:gd name="connsiteY100" fmla="*/ 935182 h 1011382"/>
                  <a:gd name="connsiteX101" fmla="*/ 183578 w 263242"/>
                  <a:gd name="connsiteY101" fmla="*/ 907473 h 1011382"/>
                  <a:gd name="connsiteX102" fmla="*/ 190506 w 263242"/>
                  <a:gd name="connsiteY102" fmla="*/ 900546 h 1011382"/>
                  <a:gd name="connsiteX103" fmla="*/ 238996 w 263242"/>
                  <a:gd name="connsiteY103" fmla="*/ 907473 h 1011382"/>
                  <a:gd name="connsiteX104" fmla="*/ 228606 w 263242"/>
                  <a:gd name="connsiteY104" fmla="*/ 883227 h 1011382"/>
                  <a:gd name="connsiteX105" fmla="*/ 218215 w 263242"/>
                  <a:gd name="connsiteY105" fmla="*/ 879764 h 1011382"/>
                  <a:gd name="connsiteX106" fmla="*/ 211287 w 263242"/>
                  <a:gd name="connsiteY106" fmla="*/ 872836 h 1011382"/>
                  <a:gd name="connsiteX107" fmla="*/ 204360 w 263242"/>
                  <a:gd name="connsiteY107" fmla="*/ 862446 h 1011382"/>
                  <a:gd name="connsiteX108" fmla="*/ 193969 w 263242"/>
                  <a:gd name="connsiteY108" fmla="*/ 855518 h 1011382"/>
                  <a:gd name="connsiteX109" fmla="*/ 190506 w 263242"/>
                  <a:gd name="connsiteY109" fmla="*/ 845127 h 1011382"/>
                  <a:gd name="connsiteX110" fmla="*/ 183578 w 263242"/>
                  <a:gd name="connsiteY110" fmla="*/ 838200 h 1011382"/>
                  <a:gd name="connsiteX111" fmla="*/ 193969 w 263242"/>
                  <a:gd name="connsiteY111" fmla="*/ 834736 h 1011382"/>
                  <a:gd name="connsiteX112" fmla="*/ 242460 w 263242"/>
                  <a:gd name="connsiteY112" fmla="*/ 831273 h 1011382"/>
                  <a:gd name="connsiteX113" fmla="*/ 259778 w 263242"/>
                  <a:gd name="connsiteY113" fmla="*/ 817418 h 1011382"/>
                  <a:gd name="connsiteX114" fmla="*/ 256315 w 263242"/>
                  <a:gd name="connsiteY114" fmla="*/ 796636 h 1011382"/>
                  <a:gd name="connsiteX115" fmla="*/ 238996 w 263242"/>
                  <a:gd name="connsiteY115" fmla="*/ 782782 h 1011382"/>
                  <a:gd name="connsiteX116" fmla="*/ 235533 w 263242"/>
                  <a:gd name="connsiteY116" fmla="*/ 772391 h 1011382"/>
                  <a:gd name="connsiteX117" fmla="*/ 225142 w 263242"/>
                  <a:gd name="connsiteY117" fmla="*/ 765464 h 1011382"/>
                  <a:gd name="connsiteX118" fmla="*/ 218215 w 263242"/>
                  <a:gd name="connsiteY118" fmla="*/ 758536 h 1011382"/>
                  <a:gd name="connsiteX119" fmla="*/ 197433 w 263242"/>
                  <a:gd name="connsiteY119" fmla="*/ 741218 h 1011382"/>
                  <a:gd name="connsiteX120" fmla="*/ 193969 w 263242"/>
                  <a:gd name="connsiteY120" fmla="*/ 730827 h 1011382"/>
                  <a:gd name="connsiteX121" fmla="*/ 173187 w 263242"/>
                  <a:gd name="connsiteY121" fmla="*/ 706582 h 1011382"/>
                  <a:gd name="connsiteX122" fmla="*/ 159333 w 263242"/>
                  <a:gd name="connsiteY122" fmla="*/ 682336 h 1011382"/>
                  <a:gd name="connsiteX123" fmla="*/ 166260 w 263242"/>
                  <a:gd name="connsiteY123" fmla="*/ 651164 h 1011382"/>
                  <a:gd name="connsiteX124" fmla="*/ 173187 w 263242"/>
                  <a:gd name="connsiteY124" fmla="*/ 640773 h 1011382"/>
                  <a:gd name="connsiteX125" fmla="*/ 204360 w 263242"/>
                  <a:gd name="connsiteY125" fmla="*/ 644236 h 1011382"/>
                  <a:gd name="connsiteX126" fmla="*/ 214751 w 263242"/>
                  <a:gd name="connsiteY126" fmla="*/ 651164 h 1011382"/>
                  <a:gd name="connsiteX127" fmla="*/ 225142 w 263242"/>
                  <a:gd name="connsiteY127" fmla="*/ 654627 h 1011382"/>
                  <a:gd name="connsiteX128" fmla="*/ 232069 w 263242"/>
                  <a:gd name="connsiteY128" fmla="*/ 661555 h 1011382"/>
                  <a:gd name="connsiteX129" fmla="*/ 235533 w 263242"/>
                  <a:gd name="connsiteY129" fmla="*/ 644236 h 1011382"/>
                  <a:gd name="connsiteX130" fmla="*/ 225142 w 263242"/>
                  <a:gd name="connsiteY130" fmla="*/ 633846 h 1011382"/>
                  <a:gd name="connsiteX131" fmla="*/ 204360 w 263242"/>
                  <a:gd name="connsiteY131" fmla="*/ 619991 h 1011382"/>
                  <a:gd name="connsiteX132" fmla="*/ 197433 w 263242"/>
                  <a:gd name="connsiteY132" fmla="*/ 609600 h 1011382"/>
                  <a:gd name="connsiteX133" fmla="*/ 187042 w 263242"/>
                  <a:gd name="connsiteY133" fmla="*/ 606136 h 1011382"/>
                  <a:gd name="connsiteX134" fmla="*/ 176651 w 263242"/>
                  <a:gd name="connsiteY134" fmla="*/ 595746 h 1011382"/>
                  <a:gd name="connsiteX135" fmla="*/ 183578 w 263242"/>
                  <a:gd name="connsiteY135" fmla="*/ 588818 h 1011382"/>
                  <a:gd name="connsiteX136" fmla="*/ 190506 w 263242"/>
                  <a:gd name="connsiteY136" fmla="*/ 595746 h 1011382"/>
                  <a:gd name="connsiteX137" fmla="*/ 211287 w 263242"/>
                  <a:gd name="connsiteY137" fmla="*/ 599209 h 1011382"/>
                  <a:gd name="connsiteX138" fmla="*/ 232069 w 263242"/>
                  <a:gd name="connsiteY138" fmla="*/ 595746 h 1011382"/>
                  <a:gd name="connsiteX139" fmla="*/ 232069 w 263242"/>
                  <a:gd name="connsiteY139" fmla="*/ 568036 h 1011382"/>
                  <a:gd name="connsiteX140" fmla="*/ 200896 w 263242"/>
                  <a:gd name="connsiteY140" fmla="*/ 547255 h 1011382"/>
                  <a:gd name="connsiteX141" fmla="*/ 190506 w 263242"/>
                  <a:gd name="connsiteY141" fmla="*/ 543791 h 1011382"/>
                  <a:gd name="connsiteX142" fmla="*/ 187042 w 263242"/>
                  <a:gd name="connsiteY142" fmla="*/ 526473 h 1011382"/>
                  <a:gd name="connsiteX143" fmla="*/ 183578 w 263242"/>
                  <a:gd name="connsiteY143" fmla="*/ 516082 h 1011382"/>
                  <a:gd name="connsiteX144" fmla="*/ 176651 w 263242"/>
                  <a:gd name="connsiteY144" fmla="*/ 491836 h 1011382"/>
                  <a:gd name="connsiteX145" fmla="*/ 173187 w 263242"/>
                  <a:gd name="connsiteY145" fmla="*/ 467591 h 1011382"/>
                  <a:gd name="connsiteX146" fmla="*/ 187042 w 263242"/>
                  <a:gd name="connsiteY146" fmla="*/ 443346 h 1011382"/>
                  <a:gd name="connsiteX147" fmla="*/ 221678 w 263242"/>
                  <a:gd name="connsiteY147" fmla="*/ 446809 h 1011382"/>
                  <a:gd name="connsiteX148" fmla="*/ 259778 w 263242"/>
                  <a:gd name="connsiteY148" fmla="*/ 443346 h 1011382"/>
                  <a:gd name="connsiteX149" fmla="*/ 249387 w 263242"/>
                  <a:gd name="connsiteY149" fmla="*/ 436418 h 1011382"/>
                  <a:gd name="connsiteX150" fmla="*/ 238996 w 263242"/>
                  <a:gd name="connsiteY150" fmla="*/ 432955 h 1011382"/>
                  <a:gd name="connsiteX151" fmla="*/ 207824 w 263242"/>
                  <a:gd name="connsiteY151" fmla="*/ 412173 h 1011382"/>
                  <a:gd name="connsiteX152" fmla="*/ 183578 w 263242"/>
                  <a:gd name="connsiteY152" fmla="*/ 391391 h 1011382"/>
                  <a:gd name="connsiteX153" fmla="*/ 169724 w 263242"/>
                  <a:gd name="connsiteY153" fmla="*/ 370609 h 1011382"/>
                  <a:gd name="connsiteX154" fmla="*/ 162796 w 263242"/>
                  <a:gd name="connsiteY154" fmla="*/ 346364 h 1011382"/>
                  <a:gd name="connsiteX155" fmla="*/ 159333 w 263242"/>
                  <a:gd name="connsiteY155" fmla="*/ 335973 h 1011382"/>
                  <a:gd name="connsiteX156" fmla="*/ 155869 w 263242"/>
                  <a:gd name="connsiteY156" fmla="*/ 311727 h 1011382"/>
                  <a:gd name="connsiteX157" fmla="*/ 159333 w 263242"/>
                  <a:gd name="connsiteY157" fmla="*/ 290946 h 1011382"/>
                  <a:gd name="connsiteX158" fmla="*/ 162796 w 263242"/>
                  <a:gd name="connsiteY158" fmla="*/ 280555 h 1011382"/>
                  <a:gd name="connsiteX159" fmla="*/ 193969 w 263242"/>
                  <a:gd name="connsiteY159" fmla="*/ 284018 h 1011382"/>
                  <a:gd name="connsiteX160" fmla="*/ 242460 w 263242"/>
                  <a:gd name="connsiteY160" fmla="*/ 294409 h 1011382"/>
                  <a:gd name="connsiteX161" fmla="*/ 252851 w 263242"/>
                  <a:gd name="connsiteY161" fmla="*/ 322118 h 1011382"/>
                  <a:gd name="connsiteX162" fmla="*/ 256315 w 263242"/>
                  <a:gd name="connsiteY162" fmla="*/ 311727 h 1011382"/>
                  <a:gd name="connsiteX163" fmla="*/ 242460 w 263242"/>
                  <a:gd name="connsiteY163" fmla="*/ 290946 h 1011382"/>
                  <a:gd name="connsiteX164" fmla="*/ 235533 w 263242"/>
                  <a:gd name="connsiteY164" fmla="*/ 284018 h 1011382"/>
                  <a:gd name="connsiteX165" fmla="*/ 228606 w 263242"/>
                  <a:gd name="connsiteY165" fmla="*/ 273627 h 1011382"/>
                  <a:gd name="connsiteX166" fmla="*/ 207824 w 263242"/>
                  <a:gd name="connsiteY166" fmla="*/ 256309 h 1011382"/>
                  <a:gd name="connsiteX167" fmla="*/ 204360 w 263242"/>
                  <a:gd name="connsiteY167" fmla="*/ 245918 h 1011382"/>
                  <a:gd name="connsiteX168" fmla="*/ 193969 w 263242"/>
                  <a:gd name="connsiteY168" fmla="*/ 235527 h 1011382"/>
                  <a:gd name="connsiteX169" fmla="*/ 197433 w 263242"/>
                  <a:gd name="connsiteY169" fmla="*/ 225136 h 1011382"/>
                  <a:gd name="connsiteX170" fmla="*/ 232069 w 263242"/>
                  <a:gd name="connsiteY170" fmla="*/ 228600 h 1011382"/>
                  <a:gd name="connsiteX171" fmla="*/ 228606 w 263242"/>
                  <a:gd name="connsiteY171" fmla="*/ 204355 h 1011382"/>
                  <a:gd name="connsiteX172" fmla="*/ 207824 w 263242"/>
                  <a:gd name="connsiteY172" fmla="*/ 187036 h 1011382"/>
                  <a:gd name="connsiteX173" fmla="*/ 187042 w 263242"/>
                  <a:gd name="connsiteY173" fmla="*/ 176646 h 1011382"/>
                  <a:gd name="connsiteX174" fmla="*/ 176651 w 263242"/>
                  <a:gd name="connsiteY174" fmla="*/ 148936 h 1011382"/>
                  <a:gd name="connsiteX175" fmla="*/ 180115 w 263242"/>
                  <a:gd name="connsiteY175" fmla="*/ 131618 h 1011382"/>
                  <a:gd name="connsiteX176" fmla="*/ 214751 w 263242"/>
                  <a:gd name="connsiteY176" fmla="*/ 128155 h 1011382"/>
                  <a:gd name="connsiteX177" fmla="*/ 245924 w 263242"/>
                  <a:gd name="connsiteY177" fmla="*/ 124691 h 1011382"/>
                  <a:gd name="connsiteX178" fmla="*/ 249387 w 263242"/>
                  <a:gd name="connsiteY178" fmla="*/ 114300 h 1011382"/>
                  <a:gd name="connsiteX179" fmla="*/ 252851 w 263242"/>
                  <a:gd name="connsiteY179" fmla="*/ 90055 h 1011382"/>
                  <a:gd name="connsiteX180" fmla="*/ 263242 w 263242"/>
                  <a:gd name="connsiteY180" fmla="*/ 86591 h 1011382"/>
                  <a:gd name="connsiteX181" fmla="*/ 259778 w 263242"/>
                  <a:gd name="connsiteY181" fmla="*/ 72736 h 1011382"/>
                  <a:gd name="connsiteX182" fmla="*/ 249387 w 263242"/>
                  <a:gd name="connsiteY182" fmla="*/ 65809 h 1011382"/>
                  <a:gd name="connsiteX183" fmla="*/ 232069 w 263242"/>
                  <a:gd name="connsiteY183" fmla="*/ 17318 h 101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263242" h="1011382">
                    <a:moveTo>
                      <a:pt x="232069" y="17318"/>
                    </a:moveTo>
                    <a:lnTo>
                      <a:pt x="232069" y="17318"/>
                    </a:lnTo>
                    <a:cubicBezTo>
                      <a:pt x="215633" y="66627"/>
                      <a:pt x="232672" y="60947"/>
                      <a:pt x="193969" y="55418"/>
                    </a:cubicBezTo>
                    <a:cubicBezTo>
                      <a:pt x="190505" y="54264"/>
                      <a:pt x="186709" y="53833"/>
                      <a:pt x="183578" y="51955"/>
                    </a:cubicBezTo>
                    <a:cubicBezTo>
                      <a:pt x="159806" y="37692"/>
                      <a:pt x="195695" y="51374"/>
                      <a:pt x="166260" y="41564"/>
                    </a:cubicBezTo>
                    <a:cubicBezTo>
                      <a:pt x="168569" y="39255"/>
                      <a:pt x="170387" y="36316"/>
                      <a:pt x="173187" y="34636"/>
                    </a:cubicBezTo>
                    <a:cubicBezTo>
                      <a:pt x="195675" y="21143"/>
                      <a:pt x="172947" y="41802"/>
                      <a:pt x="190506" y="24246"/>
                    </a:cubicBezTo>
                    <a:cubicBezTo>
                      <a:pt x="174372" y="8112"/>
                      <a:pt x="195258" y="26621"/>
                      <a:pt x="169724" y="13855"/>
                    </a:cubicBezTo>
                    <a:cubicBezTo>
                      <a:pt x="127777" y="-7118"/>
                      <a:pt x="177265" y="10597"/>
                      <a:pt x="145478" y="0"/>
                    </a:cubicBezTo>
                    <a:cubicBezTo>
                      <a:pt x="142014" y="3464"/>
                      <a:pt x="136275" y="5639"/>
                      <a:pt x="135087" y="10391"/>
                    </a:cubicBezTo>
                    <a:cubicBezTo>
                      <a:pt x="131608" y="24308"/>
                      <a:pt x="139140" y="29735"/>
                      <a:pt x="148942" y="34636"/>
                    </a:cubicBezTo>
                    <a:cubicBezTo>
                      <a:pt x="152208" y="36269"/>
                      <a:pt x="155869" y="36945"/>
                      <a:pt x="159333" y="38100"/>
                    </a:cubicBezTo>
                    <a:cubicBezTo>
                      <a:pt x="160487" y="55418"/>
                      <a:pt x="160879" y="72804"/>
                      <a:pt x="162796" y="90055"/>
                    </a:cubicBezTo>
                    <a:cubicBezTo>
                      <a:pt x="164612" y="106397"/>
                      <a:pt x="174303" y="98213"/>
                      <a:pt x="162796" y="121227"/>
                    </a:cubicBezTo>
                    <a:cubicBezTo>
                      <a:pt x="160109" y="126601"/>
                      <a:pt x="146935" y="129978"/>
                      <a:pt x="142015" y="131618"/>
                    </a:cubicBezTo>
                    <a:cubicBezTo>
                      <a:pt x="139706" y="133927"/>
                      <a:pt x="135087" y="135280"/>
                      <a:pt x="135087" y="138546"/>
                    </a:cubicBezTo>
                    <a:cubicBezTo>
                      <a:pt x="135087" y="144885"/>
                      <a:pt x="149549" y="147984"/>
                      <a:pt x="152406" y="148936"/>
                    </a:cubicBezTo>
                    <a:cubicBezTo>
                      <a:pt x="154715" y="151245"/>
                      <a:pt x="158796" y="152643"/>
                      <a:pt x="159333" y="155864"/>
                    </a:cubicBezTo>
                    <a:cubicBezTo>
                      <a:pt x="160615" y="163560"/>
                      <a:pt x="155435" y="172750"/>
                      <a:pt x="148942" y="176646"/>
                    </a:cubicBezTo>
                    <a:cubicBezTo>
                      <a:pt x="145811" y="178524"/>
                      <a:pt x="142015" y="178955"/>
                      <a:pt x="138551" y="180109"/>
                    </a:cubicBezTo>
                    <a:cubicBezTo>
                      <a:pt x="137093" y="182297"/>
                      <a:pt x="126368" y="196410"/>
                      <a:pt x="128160" y="200891"/>
                    </a:cubicBezTo>
                    <a:cubicBezTo>
                      <a:pt x="129706" y="204756"/>
                      <a:pt x="135087" y="205509"/>
                      <a:pt x="138551" y="207818"/>
                    </a:cubicBezTo>
                    <a:cubicBezTo>
                      <a:pt x="140860" y="211282"/>
                      <a:pt x="142534" y="215265"/>
                      <a:pt x="145478" y="218209"/>
                    </a:cubicBezTo>
                    <a:cubicBezTo>
                      <a:pt x="148422" y="221153"/>
                      <a:pt x="153268" y="221885"/>
                      <a:pt x="155869" y="225136"/>
                    </a:cubicBezTo>
                    <a:cubicBezTo>
                      <a:pt x="158150" y="227987"/>
                      <a:pt x="158178" y="232063"/>
                      <a:pt x="159333" y="235527"/>
                    </a:cubicBezTo>
                    <a:cubicBezTo>
                      <a:pt x="158178" y="241300"/>
                      <a:pt x="158502" y="247580"/>
                      <a:pt x="155869" y="252846"/>
                    </a:cubicBezTo>
                    <a:cubicBezTo>
                      <a:pt x="150681" y="263223"/>
                      <a:pt x="144322" y="263621"/>
                      <a:pt x="135087" y="266700"/>
                    </a:cubicBezTo>
                    <a:cubicBezTo>
                      <a:pt x="132843" y="270066"/>
                      <a:pt x="123593" y="281968"/>
                      <a:pt x="124696" y="287482"/>
                    </a:cubicBezTo>
                    <a:cubicBezTo>
                      <a:pt x="125455" y="291278"/>
                      <a:pt x="140523" y="300341"/>
                      <a:pt x="142015" y="301336"/>
                    </a:cubicBezTo>
                    <a:cubicBezTo>
                      <a:pt x="143169" y="304800"/>
                      <a:pt x="145881" y="308098"/>
                      <a:pt x="145478" y="311727"/>
                    </a:cubicBezTo>
                    <a:cubicBezTo>
                      <a:pt x="142422" y="339232"/>
                      <a:pt x="142966" y="328570"/>
                      <a:pt x="128160" y="335973"/>
                    </a:cubicBezTo>
                    <a:cubicBezTo>
                      <a:pt x="101302" y="349402"/>
                      <a:pt x="133496" y="337657"/>
                      <a:pt x="107378" y="346364"/>
                    </a:cubicBezTo>
                    <a:cubicBezTo>
                      <a:pt x="103914" y="349828"/>
                      <a:pt x="101509" y="354871"/>
                      <a:pt x="96987" y="356755"/>
                    </a:cubicBezTo>
                    <a:cubicBezTo>
                      <a:pt x="87162" y="360849"/>
                      <a:pt x="74476" y="357495"/>
                      <a:pt x="65815" y="363682"/>
                    </a:cubicBezTo>
                    <a:cubicBezTo>
                      <a:pt x="62428" y="366102"/>
                      <a:pt x="69212" y="371867"/>
                      <a:pt x="72742" y="374073"/>
                    </a:cubicBezTo>
                    <a:cubicBezTo>
                      <a:pt x="78934" y="377943"/>
                      <a:pt x="86597" y="378691"/>
                      <a:pt x="93524" y="381000"/>
                    </a:cubicBezTo>
                    <a:lnTo>
                      <a:pt x="114306" y="387927"/>
                    </a:lnTo>
                    <a:lnTo>
                      <a:pt x="128160" y="391391"/>
                    </a:lnTo>
                    <a:cubicBezTo>
                      <a:pt x="127005" y="401782"/>
                      <a:pt x="127232" y="412421"/>
                      <a:pt x="124696" y="422564"/>
                    </a:cubicBezTo>
                    <a:cubicBezTo>
                      <a:pt x="123686" y="426602"/>
                      <a:pt x="119630" y="429232"/>
                      <a:pt x="117769" y="432955"/>
                    </a:cubicBezTo>
                    <a:cubicBezTo>
                      <a:pt x="116136" y="436221"/>
                      <a:pt x="115460" y="439882"/>
                      <a:pt x="114306" y="443346"/>
                    </a:cubicBezTo>
                    <a:cubicBezTo>
                      <a:pt x="117769" y="444500"/>
                      <a:pt x="121658" y="444784"/>
                      <a:pt x="124696" y="446809"/>
                    </a:cubicBezTo>
                    <a:cubicBezTo>
                      <a:pt x="132696" y="452142"/>
                      <a:pt x="136904" y="459925"/>
                      <a:pt x="142015" y="467591"/>
                    </a:cubicBezTo>
                    <a:cubicBezTo>
                      <a:pt x="143169" y="471055"/>
                      <a:pt x="145478" y="474331"/>
                      <a:pt x="145478" y="477982"/>
                    </a:cubicBezTo>
                    <a:cubicBezTo>
                      <a:pt x="145478" y="481633"/>
                      <a:pt x="143018" y="484863"/>
                      <a:pt x="142015" y="488373"/>
                    </a:cubicBezTo>
                    <a:cubicBezTo>
                      <a:pt x="139096" y="498590"/>
                      <a:pt x="140999" y="503530"/>
                      <a:pt x="131624" y="509155"/>
                    </a:cubicBezTo>
                    <a:cubicBezTo>
                      <a:pt x="128493" y="511033"/>
                      <a:pt x="124697" y="511464"/>
                      <a:pt x="121233" y="512618"/>
                    </a:cubicBezTo>
                    <a:cubicBezTo>
                      <a:pt x="122387" y="524164"/>
                      <a:pt x="122932" y="535787"/>
                      <a:pt x="124696" y="547255"/>
                    </a:cubicBezTo>
                    <a:cubicBezTo>
                      <a:pt x="127646" y="566431"/>
                      <a:pt x="138237" y="554748"/>
                      <a:pt x="121233" y="585355"/>
                    </a:cubicBezTo>
                    <a:cubicBezTo>
                      <a:pt x="119460" y="588546"/>
                      <a:pt x="114306" y="587664"/>
                      <a:pt x="110842" y="588818"/>
                    </a:cubicBezTo>
                    <a:cubicBezTo>
                      <a:pt x="106457" y="593203"/>
                      <a:pt x="94510" y="606962"/>
                      <a:pt x="86596" y="609600"/>
                    </a:cubicBezTo>
                    <a:cubicBezTo>
                      <a:pt x="79934" y="611821"/>
                      <a:pt x="72701" y="611687"/>
                      <a:pt x="65815" y="613064"/>
                    </a:cubicBezTo>
                    <a:cubicBezTo>
                      <a:pt x="52718" y="615683"/>
                      <a:pt x="44446" y="619032"/>
                      <a:pt x="31178" y="623455"/>
                    </a:cubicBezTo>
                    <a:cubicBezTo>
                      <a:pt x="27229" y="624771"/>
                      <a:pt x="24251" y="628073"/>
                      <a:pt x="20787" y="630382"/>
                    </a:cubicBezTo>
                    <a:cubicBezTo>
                      <a:pt x="19633" y="633846"/>
                      <a:pt x="15968" y="637383"/>
                      <a:pt x="17324" y="640773"/>
                    </a:cubicBezTo>
                    <a:cubicBezTo>
                      <a:pt x="19806" y="646976"/>
                      <a:pt x="33368" y="648795"/>
                      <a:pt x="38106" y="651164"/>
                    </a:cubicBezTo>
                    <a:cubicBezTo>
                      <a:pt x="41829" y="653026"/>
                      <a:pt x="44692" y="656400"/>
                      <a:pt x="48496" y="658091"/>
                    </a:cubicBezTo>
                    <a:cubicBezTo>
                      <a:pt x="68962" y="667187"/>
                      <a:pt x="76675" y="665840"/>
                      <a:pt x="100451" y="668482"/>
                    </a:cubicBezTo>
                    <a:cubicBezTo>
                      <a:pt x="98142" y="671946"/>
                      <a:pt x="96125" y="675622"/>
                      <a:pt x="93524" y="678873"/>
                    </a:cubicBezTo>
                    <a:cubicBezTo>
                      <a:pt x="87791" y="686038"/>
                      <a:pt x="79154" y="687191"/>
                      <a:pt x="90060" y="699655"/>
                    </a:cubicBezTo>
                    <a:cubicBezTo>
                      <a:pt x="95542" y="705921"/>
                      <a:pt x="110842" y="713509"/>
                      <a:pt x="110842" y="713509"/>
                    </a:cubicBezTo>
                    <a:cubicBezTo>
                      <a:pt x="118008" y="724258"/>
                      <a:pt x="122865" y="726238"/>
                      <a:pt x="114306" y="741218"/>
                    </a:cubicBezTo>
                    <a:cubicBezTo>
                      <a:pt x="112241" y="744832"/>
                      <a:pt x="107379" y="745837"/>
                      <a:pt x="103915" y="748146"/>
                    </a:cubicBezTo>
                    <a:cubicBezTo>
                      <a:pt x="92236" y="765661"/>
                      <a:pt x="103327" y="753634"/>
                      <a:pt x="86596" y="762000"/>
                    </a:cubicBezTo>
                    <a:cubicBezTo>
                      <a:pt x="82873" y="763862"/>
                      <a:pt x="79456" y="766327"/>
                      <a:pt x="76206" y="768927"/>
                    </a:cubicBezTo>
                    <a:cubicBezTo>
                      <a:pt x="73656" y="770967"/>
                      <a:pt x="72079" y="774175"/>
                      <a:pt x="69278" y="775855"/>
                    </a:cubicBezTo>
                    <a:cubicBezTo>
                      <a:pt x="66147" y="777733"/>
                      <a:pt x="62351" y="778164"/>
                      <a:pt x="58887" y="779318"/>
                    </a:cubicBezTo>
                    <a:cubicBezTo>
                      <a:pt x="56578" y="781627"/>
                      <a:pt x="54760" y="784566"/>
                      <a:pt x="51960" y="786246"/>
                    </a:cubicBezTo>
                    <a:cubicBezTo>
                      <a:pt x="48829" y="788124"/>
                      <a:pt x="44420" y="787428"/>
                      <a:pt x="41569" y="789709"/>
                    </a:cubicBezTo>
                    <a:cubicBezTo>
                      <a:pt x="33299" y="796325"/>
                      <a:pt x="35360" y="802126"/>
                      <a:pt x="31178" y="810491"/>
                    </a:cubicBezTo>
                    <a:cubicBezTo>
                      <a:pt x="29316" y="814214"/>
                      <a:pt x="25942" y="817078"/>
                      <a:pt x="24251" y="820882"/>
                    </a:cubicBezTo>
                    <a:cubicBezTo>
                      <a:pt x="7767" y="857974"/>
                      <a:pt x="26073" y="828542"/>
                      <a:pt x="10396" y="852055"/>
                    </a:cubicBezTo>
                    <a:cubicBezTo>
                      <a:pt x="9242" y="856673"/>
                      <a:pt x="8301" y="861350"/>
                      <a:pt x="6933" y="865909"/>
                    </a:cubicBezTo>
                    <a:cubicBezTo>
                      <a:pt x="-2241" y="896492"/>
                      <a:pt x="-8767" y="887666"/>
                      <a:pt x="31178" y="883227"/>
                    </a:cubicBezTo>
                    <a:cubicBezTo>
                      <a:pt x="35796" y="880918"/>
                      <a:pt x="41066" y="879605"/>
                      <a:pt x="45033" y="876300"/>
                    </a:cubicBezTo>
                    <a:cubicBezTo>
                      <a:pt x="48231" y="873635"/>
                      <a:pt x="49016" y="868853"/>
                      <a:pt x="51960" y="865909"/>
                    </a:cubicBezTo>
                    <a:cubicBezTo>
                      <a:pt x="62445" y="855424"/>
                      <a:pt x="64317" y="856017"/>
                      <a:pt x="76206" y="852055"/>
                    </a:cubicBezTo>
                    <a:cubicBezTo>
                      <a:pt x="78379" y="848795"/>
                      <a:pt x="86733" y="833378"/>
                      <a:pt x="93524" y="834736"/>
                    </a:cubicBezTo>
                    <a:cubicBezTo>
                      <a:pt x="97606" y="835552"/>
                      <a:pt x="98142" y="841663"/>
                      <a:pt x="100451" y="845127"/>
                    </a:cubicBezTo>
                    <a:cubicBezTo>
                      <a:pt x="92404" y="877312"/>
                      <a:pt x="102017" y="837296"/>
                      <a:pt x="93524" y="879764"/>
                    </a:cubicBezTo>
                    <a:cubicBezTo>
                      <a:pt x="92590" y="884432"/>
                      <a:pt x="93674" y="890520"/>
                      <a:pt x="90060" y="893618"/>
                    </a:cubicBezTo>
                    <a:cubicBezTo>
                      <a:pt x="84516" y="898370"/>
                      <a:pt x="75354" y="896496"/>
                      <a:pt x="69278" y="900546"/>
                    </a:cubicBezTo>
                    <a:cubicBezTo>
                      <a:pt x="45458" y="916425"/>
                      <a:pt x="56394" y="911767"/>
                      <a:pt x="38106" y="917864"/>
                    </a:cubicBezTo>
                    <a:cubicBezTo>
                      <a:pt x="30976" y="924993"/>
                      <a:pt x="26278" y="929037"/>
                      <a:pt x="20787" y="938646"/>
                    </a:cubicBezTo>
                    <a:cubicBezTo>
                      <a:pt x="18976" y="941816"/>
                      <a:pt x="18478" y="945573"/>
                      <a:pt x="17324" y="949036"/>
                    </a:cubicBezTo>
                    <a:cubicBezTo>
                      <a:pt x="21942" y="950191"/>
                      <a:pt x="26418" y="952500"/>
                      <a:pt x="31178" y="952500"/>
                    </a:cubicBezTo>
                    <a:cubicBezTo>
                      <a:pt x="54798" y="952500"/>
                      <a:pt x="61021" y="950234"/>
                      <a:pt x="79669" y="945573"/>
                    </a:cubicBezTo>
                    <a:cubicBezTo>
                      <a:pt x="85442" y="947882"/>
                      <a:pt x="91305" y="949975"/>
                      <a:pt x="96987" y="952500"/>
                    </a:cubicBezTo>
                    <a:cubicBezTo>
                      <a:pt x="101705" y="954597"/>
                      <a:pt x="105731" y="958697"/>
                      <a:pt x="110842" y="959427"/>
                    </a:cubicBezTo>
                    <a:cubicBezTo>
                      <a:pt x="114456" y="959943"/>
                      <a:pt x="117769" y="957118"/>
                      <a:pt x="121233" y="955964"/>
                    </a:cubicBezTo>
                    <a:cubicBezTo>
                      <a:pt x="127006" y="958273"/>
                      <a:pt x="132730" y="960708"/>
                      <a:pt x="138551" y="962891"/>
                    </a:cubicBezTo>
                    <a:cubicBezTo>
                      <a:pt x="141970" y="964173"/>
                      <a:pt x="145676" y="964722"/>
                      <a:pt x="148942" y="966355"/>
                    </a:cubicBezTo>
                    <a:cubicBezTo>
                      <a:pt x="152665" y="968217"/>
                      <a:pt x="155694" y="971260"/>
                      <a:pt x="159333" y="973282"/>
                    </a:cubicBezTo>
                    <a:cubicBezTo>
                      <a:pt x="166103" y="977043"/>
                      <a:pt x="173474" y="979688"/>
                      <a:pt x="180115" y="983673"/>
                    </a:cubicBezTo>
                    <a:cubicBezTo>
                      <a:pt x="185065" y="986643"/>
                      <a:pt x="189074" y="991005"/>
                      <a:pt x="193969" y="994064"/>
                    </a:cubicBezTo>
                    <a:cubicBezTo>
                      <a:pt x="198348" y="996801"/>
                      <a:pt x="203341" y="998429"/>
                      <a:pt x="207824" y="1000991"/>
                    </a:cubicBezTo>
                    <a:cubicBezTo>
                      <a:pt x="226626" y="1011734"/>
                      <a:pt x="209553" y="1005030"/>
                      <a:pt x="228606" y="1011382"/>
                    </a:cubicBezTo>
                    <a:cubicBezTo>
                      <a:pt x="224996" y="1000554"/>
                      <a:pt x="221495" y="987014"/>
                      <a:pt x="211287" y="980209"/>
                    </a:cubicBezTo>
                    <a:lnTo>
                      <a:pt x="200896" y="973282"/>
                    </a:lnTo>
                    <a:cubicBezTo>
                      <a:pt x="199742" y="964046"/>
                      <a:pt x="199882" y="954553"/>
                      <a:pt x="197433" y="945573"/>
                    </a:cubicBezTo>
                    <a:cubicBezTo>
                      <a:pt x="196338" y="941557"/>
                      <a:pt x="192368" y="938905"/>
                      <a:pt x="190506" y="935182"/>
                    </a:cubicBezTo>
                    <a:cubicBezTo>
                      <a:pt x="186955" y="928081"/>
                      <a:pt x="184896" y="914062"/>
                      <a:pt x="183578" y="907473"/>
                    </a:cubicBezTo>
                    <a:cubicBezTo>
                      <a:pt x="185887" y="905164"/>
                      <a:pt x="187250" y="900796"/>
                      <a:pt x="190506" y="900546"/>
                    </a:cubicBezTo>
                    <a:cubicBezTo>
                      <a:pt x="215172" y="898648"/>
                      <a:pt x="221395" y="901605"/>
                      <a:pt x="238996" y="907473"/>
                    </a:cubicBezTo>
                    <a:cubicBezTo>
                      <a:pt x="236710" y="896042"/>
                      <a:pt x="238687" y="889276"/>
                      <a:pt x="228606" y="883227"/>
                    </a:cubicBezTo>
                    <a:cubicBezTo>
                      <a:pt x="225475" y="881349"/>
                      <a:pt x="221679" y="880918"/>
                      <a:pt x="218215" y="879764"/>
                    </a:cubicBezTo>
                    <a:cubicBezTo>
                      <a:pt x="215906" y="877455"/>
                      <a:pt x="213327" y="875386"/>
                      <a:pt x="211287" y="872836"/>
                    </a:cubicBezTo>
                    <a:cubicBezTo>
                      <a:pt x="208687" y="869586"/>
                      <a:pt x="207303" y="865389"/>
                      <a:pt x="204360" y="862446"/>
                    </a:cubicBezTo>
                    <a:cubicBezTo>
                      <a:pt x="201416" y="859502"/>
                      <a:pt x="197433" y="857827"/>
                      <a:pt x="193969" y="855518"/>
                    </a:cubicBezTo>
                    <a:cubicBezTo>
                      <a:pt x="192815" y="852054"/>
                      <a:pt x="192384" y="848258"/>
                      <a:pt x="190506" y="845127"/>
                    </a:cubicBezTo>
                    <a:cubicBezTo>
                      <a:pt x="188826" y="842327"/>
                      <a:pt x="182545" y="841298"/>
                      <a:pt x="183578" y="838200"/>
                    </a:cubicBezTo>
                    <a:cubicBezTo>
                      <a:pt x="184732" y="834736"/>
                      <a:pt x="190343" y="835163"/>
                      <a:pt x="193969" y="834736"/>
                    </a:cubicBezTo>
                    <a:cubicBezTo>
                      <a:pt x="210063" y="832843"/>
                      <a:pt x="226296" y="832427"/>
                      <a:pt x="242460" y="831273"/>
                    </a:cubicBezTo>
                    <a:cubicBezTo>
                      <a:pt x="243559" y="830541"/>
                      <a:pt x="259329" y="821009"/>
                      <a:pt x="259778" y="817418"/>
                    </a:cubicBezTo>
                    <a:cubicBezTo>
                      <a:pt x="260649" y="810449"/>
                      <a:pt x="258781" y="803212"/>
                      <a:pt x="256315" y="796636"/>
                    </a:cubicBezTo>
                    <a:cubicBezTo>
                      <a:pt x="254670" y="792250"/>
                      <a:pt x="241617" y="784529"/>
                      <a:pt x="238996" y="782782"/>
                    </a:cubicBezTo>
                    <a:cubicBezTo>
                      <a:pt x="237842" y="779318"/>
                      <a:pt x="237814" y="775242"/>
                      <a:pt x="235533" y="772391"/>
                    </a:cubicBezTo>
                    <a:cubicBezTo>
                      <a:pt x="232933" y="769140"/>
                      <a:pt x="228393" y="768065"/>
                      <a:pt x="225142" y="765464"/>
                    </a:cubicBezTo>
                    <a:cubicBezTo>
                      <a:pt x="222592" y="763424"/>
                      <a:pt x="220765" y="760576"/>
                      <a:pt x="218215" y="758536"/>
                    </a:cubicBezTo>
                    <a:cubicBezTo>
                      <a:pt x="194097" y="739241"/>
                      <a:pt x="222124" y="765909"/>
                      <a:pt x="197433" y="741218"/>
                    </a:cubicBezTo>
                    <a:cubicBezTo>
                      <a:pt x="196278" y="737754"/>
                      <a:pt x="195781" y="733997"/>
                      <a:pt x="193969" y="730827"/>
                    </a:cubicBezTo>
                    <a:cubicBezTo>
                      <a:pt x="184535" y="714318"/>
                      <a:pt x="184354" y="719983"/>
                      <a:pt x="173187" y="706582"/>
                    </a:cubicBezTo>
                    <a:cubicBezTo>
                      <a:pt x="167068" y="699239"/>
                      <a:pt x="163567" y="690805"/>
                      <a:pt x="159333" y="682336"/>
                    </a:cubicBezTo>
                    <a:cubicBezTo>
                      <a:pt x="160664" y="674349"/>
                      <a:pt x="161996" y="659693"/>
                      <a:pt x="166260" y="651164"/>
                    </a:cubicBezTo>
                    <a:cubicBezTo>
                      <a:pt x="168122" y="647441"/>
                      <a:pt x="170878" y="644237"/>
                      <a:pt x="173187" y="640773"/>
                    </a:cubicBezTo>
                    <a:cubicBezTo>
                      <a:pt x="183578" y="641927"/>
                      <a:pt x="194217" y="641700"/>
                      <a:pt x="204360" y="644236"/>
                    </a:cubicBezTo>
                    <a:cubicBezTo>
                      <a:pt x="208399" y="645246"/>
                      <a:pt x="211028" y="649302"/>
                      <a:pt x="214751" y="651164"/>
                    </a:cubicBezTo>
                    <a:cubicBezTo>
                      <a:pt x="218017" y="652797"/>
                      <a:pt x="221678" y="653473"/>
                      <a:pt x="225142" y="654627"/>
                    </a:cubicBezTo>
                    <a:cubicBezTo>
                      <a:pt x="227451" y="656936"/>
                      <a:pt x="228803" y="661555"/>
                      <a:pt x="232069" y="661555"/>
                    </a:cubicBezTo>
                    <a:cubicBezTo>
                      <a:pt x="243895" y="661555"/>
                      <a:pt x="237438" y="647093"/>
                      <a:pt x="235533" y="644236"/>
                    </a:cubicBezTo>
                    <a:cubicBezTo>
                      <a:pt x="232816" y="640161"/>
                      <a:pt x="229008" y="636853"/>
                      <a:pt x="225142" y="633846"/>
                    </a:cubicBezTo>
                    <a:cubicBezTo>
                      <a:pt x="218570" y="628735"/>
                      <a:pt x="204360" y="619991"/>
                      <a:pt x="204360" y="619991"/>
                    </a:cubicBezTo>
                    <a:cubicBezTo>
                      <a:pt x="202051" y="616527"/>
                      <a:pt x="200684" y="612201"/>
                      <a:pt x="197433" y="609600"/>
                    </a:cubicBezTo>
                    <a:cubicBezTo>
                      <a:pt x="194582" y="607319"/>
                      <a:pt x="190080" y="608161"/>
                      <a:pt x="187042" y="606136"/>
                    </a:cubicBezTo>
                    <a:cubicBezTo>
                      <a:pt x="182966" y="603419"/>
                      <a:pt x="180115" y="599209"/>
                      <a:pt x="176651" y="595746"/>
                    </a:cubicBezTo>
                    <a:cubicBezTo>
                      <a:pt x="178960" y="593437"/>
                      <a:pt x="180312" y="588818"/>
                      <a:pt x="183578" y="588818"/>
                    </a:cubicBezTo>
                    <a:cubicBezTo>
                      <a:pt x="186844" y="588818"/>
                      <a:pt x="187448" y="594599"/>
                      <a:pt x="190506" y="595746"/>
                    </a:cubicBezTo>
                    <a:cubicBezTo>
                      <a:pt x="197081" y="598212"/>
                      <a:pt x="204360" y="598055"/>
                      <a:pt x="211287" y="599209"/>
                    </a:cubicBezTo>
                    <a:cubicBezTo>
                      <a:pt x="218214" y="598055"/>
                      <a:pt x="225971" y="599230"/>
                      <a:pt x="232069" y="595746"/>
                    </a:cubicBezTo>
                    <a:cubicBezTo>
                      <a:pt x="239452" y="591527"/>
                      <a:pt x="232931" y="569976"/>
                      <a:pt x="232069" y="568036"/>
                    </a:cubicBezTo>
                    <a:cubicBezTo>
                      <a:pt x="224362" y="550695"/>
                      <a:pt x="218217" y="553029"/>
                      <a:pt x="200896" y="547255"/>
                    </a:cubicBezTo>
                    <a:lnTo>
                      <a:pt x="190506" y="543791"/>
                    </a:lnTo>
                    <a:cubicBezTo>
                      <a:pt x="189351" y="538018"/>
                      <a:pt x="188470" y="532184"/>
                      <a:pt x="187042" y="526473"/>
                    </a:cubicBezTo>
                    <a:cubicBezTo>
                      <a:pt x="186156" y="522931"/>
                      <a:pt x="184627" y="519579"/>
                      <a:pt x="183578" y="516082"/>
                    </a:cubicBezTo>
                    <a:cubicBezTo>
                      <a:pt x="181163" y="508031"/>
                      <a:pt x="178412" y="500055"/>
                      <a:pt x="176651" y="491836"/>
                    </a:cubicBezTo>
                    <a:cubicBezTo>
                      <a:pt x="174940" y="483853"/>
                      <a:pt x="174342" y="475673"/>
                      <a:pt x="173187" y="467591"/>
                    </a:cubicBezTo>
                    <a:cubicBezTo>
                      <a:pt x="188264" y="399751"/>
                      <a:pt x="170306" y="439162"/>
                      <a:pt x="187042" y="443346"/>
                    </a:cubicBezTo>
                    <a:cubicBezTo>
                      <a:pt x="198298" y="446160"/>
                      <a:pt x="210133" y="445655"/>
                      <a:pt x="221678" y="446809"/>
                    </a:cubicBezTo>
                    <a:cubicBezTo>
                      <a:pt x="234378" y="445655"/>
                      <a:pt x="247838" y="447824"/>
                      <a:pt x="259778" y="443346"/>
                    </a:cubicBezTo>
                    <a:cubicBezTo>
                      <a:pt x="263676" y="441884"/>
                      <a:pt x="253110" y="438280"/>
                      <a:pt x="249387" y="436418"/>
                    </a:cubicBezTo>
                    <a:cubicBezTo>
                      <a:pt x="246121" y="434785"/>
                      <a:pt x="242460" y="434109"/>
                      <a:pt x="238996" y="432955"/>
                    </a:cubicBezTo>
                    <a:cubicBezTo>
                      <a:pt x="218312" y="412270"/>
                      <a:pt x="229598" y="417616"/>
                      <a:pt x="207824" y="412173"/>
                    </a:cubicBezTo>
                    <a:cubicBezTo>
                      <a:pt x="191999" y="401623"/>
                      <a:pt x="200377" y="408190"/>
                      <a:pt x="183578" y="391391"/>
                    </a:cubicBezTo>
                    <a:cubicBezTo>
                      <a:pt x="177691" y="385504"/>
                      <a:pt x="169724" y="370609"/>
                      <a:pt x="169724" y="370609"/>
                    </a:cubicBezTo>
                    <a:cubicBezTo>
                      <a:pt x="167415" y="362527"/>
                      <a:pt x="165211" y="354415"/>
                      <a:pt x="162796" y="346364"/>
                    </a:cubicBezTo>
                    <a:cubicBezTo>
                      <a:pt x="161747" y="342867"/>
                      <a:pt x="160049" y="339553"/>
                      <a:pt x="159333" y="335973"/>
                    </a:cubicBezTo>
                    <a:cubicBezTo>
                      <a:pt x="157732" y="327967"/>
                      <a:pt x="157024" y="319809"/>
                      <a:pt x="155869" y="311727"/>
                    </a:cubicBezTo>
                    <a:cubicBezTo>
                      <a:pt x="157024" y="304800"/>
                      <a:pt x="157810" y="297801"/>
                      <a:pt x="159333" y="290946"/>
                    </a:cubicBezTo>
                    <a:cubicBezTo>
                      <a:pt x="160125" y="287382"/>
                      <a:pt x="159216" y="281271"/>
                      <a:pt x="162796" y="280555"/>
                    </a:cubicBezTo>
                    <a:cubicBezTo>
                      <a:pt x="173048" y="278504"/>
                      <a:pt x="183630" y="282467"/>
                      <a:pt x="193969" y="284018"/>
                    </a:cubicBezTo>
                    <a:cubicBezTo>
                      <a:pt x="228419" y="289185"/>
                      <a:pt x="221871" y="287547"/>
                      <a:pt x="242460" y="294409"/>
                    </a:cubicBezTo>
                    <a:cubicBezTo>
                      <a:pt x="243381" y="298091"/>
                      <a:pt x="247912" y="320472"/>
                      <a:pt x="252851" y="322118"/>
                    </a:cubicBezTo>
                    <a:cubicBezTo>
                      <a:pt x="256315" y="323272"/>
                      <a:pt x="255160" y="315191"/>
                      <a:pt x="256315" y="311727"/>
                    </a:cubicBezTo>
                    <a:cubicBezTo>
                      <a:pt x="251697" y="304800"/>
                      <a:pt x="248347" y="296833"/>
                      <a:pt x="242460" y="290946"/>
                    </a:cubicBezTo>
                    <a:cubicBezTo>
                      <a:pt x="240151" y="288637"/>
                      <a:pt x="237573" y="286568"/>
                      <a:pt x="235533" y="284018"/>
                    </a:cubicBezTo>
                    <a:cubicBezTo>
                      <a:pt x="232933" y="280767"/>
                      <a:pt x="231271" y="276825"/>
                      <a:pt x="228606" y="273627"/>
                    </a:cubicBezTo>
                    <a:cubicBezTo>
                      <a:pt x="220272" y="263626"/>
                      <a:pt x="218041" y="263120"/>
                      <a:pt x="207824" y="256309"/>
                    </a:cubicBezTo>
                    <a:cubicBezTo>
                      <a:pt x="206669" y="252845"/>
                      <a:pt x="206385" y="248956"/>
                      <a:pt x="204360" y="245918"/>
                    </a:cubicBezTo>
                    <a:cubicBezTo>
                      <a:pt x="201643" y="241842"/>
                      <a:pt x="195518" y="240174"/>
                      <a:pt x="193969" y="235527"/>
                    </a:cubicBezTo>
                    <a:lnTo>
                      <a:pt x="197433" y="225136"/>
                    </a:lnTo>
                    <a:cubicBezTo>
                      <a:pt x="222731" y="233569"/>
                      <a:pt x="211131" y="233835"/>
                      <a:pt x="232069" y="228600"/>
                    </a:cubicBezTo>
                    <a:cubicBezTo>
                      <a:pt x="230915" y="220518"/>
                      <a:pt x="231396" y="212027"/>
                      <a:pt x="228606" y="204355"/>
                    </a:cubicBezTo>
                    <a:cubicBezTo>
                      <a:pt x="222088" y="186430"/>
                      <a:pt x="219857" y="193052"/>
                      <a:pt x="207824" y="187036"/>
                    </a:cubicBezTo>
                    <a:cubicBezTo>
                      <a:pt x="180974" y="173611"/>
                      <a:pt x="213153" y="185348"/>
                      <a:pt x="187042" y="176646"/>
                    </a:cubicBezTo>
                    <a:cubicBezTo>
                      <a:pt x="179876" y="165896"/>
                      <a:pt x="176651" y="163916"/>
                      <a:pt x="176651" y="148936"/>
                    </a:cubicBezTo>
                    <a:cubicBezTo>
                      <a:pt x="176651" y="143049"/>
                      <a:pt x="174947" y="134437"/>
                      <a:pt x="180115" y="131618"/>
                    </a:cubicBezTo>
                    <a:cubicBezTo>
                      <a:pt x="190301" y="126062"/>
                      <a:pt x="203212" y="129370"/>
                      <a:pt x="214751" y="128155"/>
                    </a:cubicBezTo>
                    <a:lnTo>
                      <a:pt x="245924" y="124691"/>
                    </a:lnTo>
                    <a:cubicBezTo>
                      <a:pt x="247078" y="121227"/>
                      <a:pt x="248671" y="117880"/>
                      <a:pt x="249387" y="114300"/>
                    </a:cubicBezTo>
                    <a:cubicBezTo>
                      <a:pt x="250988" y="106295"/>
                      <a:pt x="249200" y="97357"/>
                      <a:pt x="252851" y="90055"/>
                    </a:cubicBezTo>
                    <a:cubicBezTo>
                      <a:pt x="254484" y="86789"/>
                      <a:pt x="259778" y="87746"/>
                      <a:pt x="263242" y="86591"/>
                    </a:cubicBezTo>
                    <a:cubicBezTo>
                      <a:pt x="262087" y="81973"/>
                      <a:pt x="262419" y="76697"/>
                      <a:pt x="259778" y="72736"/>
                    </a:cubicBezTo>
                    <a:cubicBezTo>
                      <a:pt x="257469" y="69272"/>
                      <a:pt x="252128" y="68942"/>
                      <a:pt x="249387" y="65809"/>
                    </a:cubicBezTo>
                    <a:cubicBezTo>
                      <a:pt x="240473" y="55622"/>
                      <a:pt x="234955" y="25400"/>
                      <a:pt x="232069" y="17318"/>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4" name="Freeform 163">
                <a:extLst>
                  <a:ext uri="{FF2B5EF4-FFF2-40B4-BE49-F238E27FC236}">
                    <a16:creationId xmlns:a16="http://schemas.microsoft.com/office/drawing/2014/main" id="{87AD4988-17FF-FC5E-8329-63F8F05ED112}"/>
                  </a:ext>
                </a:extLst>
              </p:cNvPr>
              <p:cNvSpPr/>
              <p:nvPr/>
            </p:nvSpPr>
            <p:spPr>
              <a:xfrm>
                <a:off x="8298791" y="4696691"/>
                <a:ext cx="153277" cy="907473"/>
              </a:xfrm>
              <a:custGeom>
                <a:avLst/>
                <a:gdLst>
                  <a:gd name="connsiteX0" fmla="*/ 76282 w 153277"/>
                  <a:gd name="connsiteY0" fmla="*/ 0 h 907473"/>
                  <a:gd name="connsiteX1" fmla="*/ 76282 w 153277"/>
                  <a:gd name="connsiteY1" fmla="*/ 0 h 907473"/>
                  <a:gd name="connsiteX2" fmla="*/ 79745 w 153277"/>
                  <a:gd name="connsiteY2" fmla="*/ 34636 h 907473"/>
                  <a:gd name="connsiteX3" fmla="*/ 83209 w 153277"/>
                  <a:gd name="connsiteY3" fmla="*/ 45027 h 907473"/>
                  <a:gd name="connsiteX4" fmla="*/ 86673 w 153277"/>
                  <a:gd name="connsiteY4" fmla="*/ 62345 h 907473"/>
                  <a:gd name="connsiteX5" fmla="*/ 79745 w 153277"/>
                  <a:gd name="connsiteY5" fmla="*/ 86591 h 907473"/>
                  <a:gd name="connsiteX6" fmla="*/ 58964 w 153277"/>
                  <a:gd name="connsiteY6" fmla="*/ 100445 h 907473"/>
                  <a:gd name="connsiteX7" fmla="*/ 45109 w 153277"/>
                  <a:gd name="connsiteY7" fmla="*/ 114300 h 907473"/>
                  <a:gd name="connsiteX8" fmla="*/ 41645 w 153277"/>
                  <a:gd name="connsiteY8" fmla="*/ 124691 h 907473"/>
                  <a:gd name="connsiteX9" fmla="*/ 27791 w 153277"/>
                  <a:gd name="connsiteY9" fmla="*/ 145473 h 907473"/>
                  <a:gd name="connsiteX10" fmla="*/ 65891 w 153277"/>
                  <a:gd name="connsiteY10" fmla="*/ 148936 h 907473"/>
                  <a:gd name="connsiteX11" fmla="*/ 62427 w 153277"/>
                  <a:gd name="connsiteY11" fmla="*/ 162791 h 907473"/>
                  <a:gd name="connsiteX12" fmla="*/ 52036 w 153277"/>
                  <a:gd name="connsiteY12" fmla="*/ 183573 h 907473"/>
                  <a:gd name="connsiteX13" fmla="*/ 48573 w 153277"/>
                  <a:gd name="connsiteY13" fmla="*/ 193964 h 907473"/>
                  <a:gd name="connsiteX14" fmla="*/ 45109 w 153277"/>
                  <a:gd name="connsiteY14" fmla="*/ 238991 h 907473"/>
                  <a:gd name="connsiteX15" fmla="*/ 24327 w 153277"/>
                  <a:gd name="connsiteY15" fmla="*/ 249382 h 907473"/>
                  <a:gd name="connsiteX16" fmla="*/ 58964 w 153277"/>
                  <a:gd name="connsiteY16" fmla="*/ 263236 h 907473"/>
                  <a:gd name="connsiteX17" fmla="*/ 69354 w 153277"/>
                  <a:gd name="connsiteY17" fmla="*/ 266700 h 907473"/>
                  <a:gd name="connsiteX18" fmla="*/ 69354 w 153277"/>
                  <a:gd name="connsiteY18" fmla="*/ 335973 h 907473"/>
                  <a:gd name="connsiteX19" fmla="*/ 65891 w 153277"/>
                  <a:gd name="connsiteY19" fmla="*/ 346364 h 907473"/>
                  <a:gd name="connsiteX20" fmla="*/ 45109 w 153277"/>
                  <a:gd name="connsiteY20" fmla="*/ 353291 h 907473"/>
                  <a:gd name="connsiteX21" fmla="*/ 34718 w 153277"/>
                  <a:gd name="connsiteY21" fmla="*/ 356754 h 907473"/>
                  <a:gd name="connsiteX22" fmla="*/ 31254 w 153277"/>
                  <a:gd name="connsiteY22" fmla="*/ 384464 h 907473"/>
                  <a:gd name="connsiteX23" fmla="*/ 52036 w 153277"/>
                  <a:gd name="connsiteY23" fmla="*/ 391391 h 907473"/>
                  <a:gd name="connsiteX24" fmla="*/ 58964 w 153277"/>
                  <a:gd name="connsiteY24" fmla="*/ 398318 h 907473"/>
                  <a:gd name="connsiteX25" fmla="*/ 41645 w 153277"/>
                  <a:gd name="connsiteY25" fmla="*/ 419100 h 907473"/>
                  <a:gd name="connsiteX26" fmla="*/ 17400 w 153277"/>
                  <a:gd name="connsiteY26" fmla="*/ 426027 h 907473"/>
                  <a:gd name="connsiteX27" fmla="*/ 7009 w 153277"/>
                  <a:gd name="connsiteY27" fmla="*/ 429491 h 907473"/>
                  <a:gd name="connsiteX28" fmla="*/ 82 w 153277"/>
                  <a:gd name="connsiteY28" fmla="*/ 439882 h 907473"/>
                  <a:gd name="connsiteX29" fmla="*/ 10473 w 153277"/>
                  <a:gd name="connsiteY29" fmla="*/ 446809 h 907473"/>
                  <a:gd name="connsiteX30" fmla="*/ 31254 w 153277"/>
                  <a:gd name="connsiteY30" fmla="*/ 453736 h 907473"/>
                  <a:gd name="connsiteX31" fmla="*/ 38182 w 153277"/>
                  <a:gd name="connsiteY31" fmla="*/ 460664 h 907473"/>
                  <a:gd name="connsiteX32" fmla="*/ 31254 w 153277"/>
                  <a:gd name="connsiteY32" fmla="*/ 491836 h 907473"/>
                  <a:gd name="connsiteX33" fmla="*/ 34718 w 153277"/>
                  <a:gd name="connsiteY33" fmla="*/ 509154 h 907473"/>
                  <a:gd name="connsiteX34" fmla="*/ 17400 w 153277"/>
                  <a:gd name="connsiteY34" fmla="*/ 523009 h 907473"/>
                  <a:gd name="connsiteX35" fmla="*/ 13936 w 153277"/>
                  <a:gd name="connsiteY35" fmla="*/ 536864 h 907473"/>
                  <a:gd name="connsiteX36" fmla="*/ 17400 w 153277"/>
                  <a:gd name="connsiteY36" fmla="*/ 550718 h 907473"/>
                  <a:gd name="connsiteX37" fmla="*/ 38182 w 153277"/>
                  <a:gd name="connsiteY37" fmla="*/ 561109 h 907473"/>
                  <a:gd name="connsiteX38" fmla="*/ 31254 w 153277"/>
                  <a:gd name="connsiteY38" fmla="*/ 571500 h 907473"/>
                  <a:gd name="connsiteX39" fmla="*/ 20864 w 153277"/>
                  <a:gd name="connsiteY39" fmla="*/ 581891 h 907473"/>
                  <a:gd name="connsiteX40" fmla="*/ 31254 w 153277"/>
                  <a:gd name="connsiteY40" fmla="*/ 588818 h 907473"/>
                  <a:gd name="connsiteX41" fmla="*/ 45109 w 153277"/>
                  <a:gd name="connsiteY41" fmla="*/ 595745 h 907473"/>
                  <a:gd name="connsiteX42" fmla="*/ 48573 w 153277"/>
                  <a:gd name="connsiteY42" fmla="*/ 606136 h 907473"/>
                  <a:gd name="connsiteX43" fmla="*/ 45109 w 153277"/>
                  <a:gd name="connsiteY43" fmla="*/ 619991 h 907473"/>
                  <a:gd name="connsiteX44" fmla="*/ 34718 w 153277"/>
                  <a:gd name="connsiteY44" fmla="*/ 640773 h 907473"/>
                  <a:gd name="connsiteX45" fmla="*/ 24327 w 153277"/>
                  <a:gd name="connsiteY45" fmla="*/ 647700 h 907473"/>
                  <a:gd name="connsiteX46" fmla="*/ 24327 w 153277"/>
                  <a:gd name="connsiteY46" fmla="*/ 668482 h 907473"/>
                  <a:gd name="connsiteX47" fmla="*/ 34718 w 153277"/>
                  <a:gd name="connsiteY47" fmla="*/ 671945 h 907473"/>
                  <a:gd name="connsiteX48" fmla="*/ 41645 w 153277"/>
                  <a:gd name="connsiteY48" fmla="*/ 682336 h 907473"/>
                  <a:gd name="connsiteX49" fmla="*/ 48573 w 153277"/>
                  <a:gd name="connsiteY49" fmla="*/ 689264 h 907473"/>
                  <a:gd name="connsiteX50" fmla="*/ 38182 w 153277"/>
                  <a:gd name="connsiteY50" fmla="*/ 716973 h 907473"/>
                  <a:gd name="connsiteX51" fmla="*/ 31254 w 153277"/>
                  <a:gd name="connsiteY51" fmla="*/ 727364 h 907473"/>
                  <a:gd name="connsiteX52" fmla="*/ 20864 w 153277"/>
                  <a:gd name="connsiteY52" fmla="*/ 762000 h 907473"/>
                  <a:gd name="connsiteX53" fmla="*/ 13936 w 153277"/>
                  <a:gd name="connsiteY53" fmla="*/ 772391 h 907473"/>
                  <a:gd name="connsiteX54" fmla="*/ 10473 w 153277"/>
                  <a:gd name="connsiteY54" fmla="*/ 782782 h 907473"/>
                  <a:gd name="connsiteX55" fmla="*/ 7009 w 153277"/>
                  <a:gd name="connsiteY55" fmla="*/ 800100 h 907473"/>
                  <a:gd name="connsiteX56" fmla="*/ 17400 w 153277"/>
                  <a:gd name="connsiteY56" fmla="*/ 803564 h 907473"/>
                  <a:gd name="connsiteX57" fmla="*/ 20864 w 153277"/>
                  <a:gd name="connsiteY57" fmla="*/ 817418 h 907473"/>
                  <a:gd name="connsiteX58" fmla="*/ 10473 w 153277"/>
                  <a:gd name="connsiteY58" fmla="*/ 841664 h 907473"/>
                  <a:gd name="connsiteX59" fmla="*/ 38182 w 153277"/>
                  <a:gd name="connsiteY59" fmla="*/ 855518 h 907473"/>
                  <a:gd name="connsiteX60" fmla="*/ 58964 w 153277"/>
                  <a:gd name="connsiteY60" fmla="*/ 862445 h 907473"/>
                  <a:gd name="connsiteX61" fmla="*/ 62427 w 153277"/>
                  <a:gd name="connsiteY61" fmla="*/ 872836 h 907473"/>
                  <a:gd name="connsiteX62" fmla="*/ 69354 w 153277"/>
                  <a:gd name="connsiteY62" fmla="*/ 879764 h 907473"/>
                  <a:gd name="connsiteX63" fmla="*/ 83209 w 153277"/>
                  <a:gd name="connsiteY63" fmla="*/ 907473 h 907473"/>
                  <a:gd name="connsiteX64" fmla="*/ 97064 w 153277"/>
                  <a:gd name="connsiteY64" fmla="*/ 904009 h 907473"/>
                  <a:gd name="connsiteX65" fmla="*/ 83209 w 153277"/>
                  <a:gd name="connsiteY65" fmla="*/ 872836 h 907473"/>
                  <a:gd name="connsiteX66" fmla="*/ 72818 w 153277"/>
                  <a:gd name="connsiteY66" fmla="*/ 852054 h 907473"/>
                  <a:gd name="connsiteX67" fmla="*/ 62427 w 153277"/>
                  <a:gd name="connsiteY67" fmla="*/ 834736 h 907473"/>
                  <a:gd name="connsiteX68" fmla="*/ 65891 w 153277"/>
                  <a:gd name="connsiteY68" fmla="*/ 824345 h 907473"/>
                  <a:gd name="connsiteX69" fmla="*/ 86673 w 153277"/>
                  <a:gd name="connsiteY69" fmla="*/ 817418 h 907473"/>
                  <a:gd name="connsiteX70" fmla="*/ 93600 w 153277"/>
                  <a:gd name="connsiteY70" fmla="*/ 807027 h 907473"/>
                  <a:gd name="connsiteX71" fmla="*/ 90136 w 153277"/>
                  <a:gd name="connsiteY71" fmla="*/ 793173 h 907473"/>
                  <a:gd name="connsiteX72" fmla="*/ 86673 w 153277"/>
                  <a:gd name="connsiteY72" fmla="*/ 782782 h 907473"/>
                  <a:gd name="connsiteX73" fmla="*/ 79745 w 153277"/>
                  <a:gd name="connsiteY73" fmla="*/ 775854 h 907473"/>
                  <a:gd name="connsiteX74" fmla="*/ 72818 w 153277"/>
                  <a:gd name="connsiteY74" fmla="*/ 765464 h 907473"/>
                  <a:gd name="connsiteX75" fmla="*/ 65891 w 153277"/>
                  <a:gd name="connsiteY75" fmla="*/ 741218 h 907473"/>
                  <a:gd name="connsiteX76" fmla="*/ 90136 w 153277"/>
                  <a:gd name="connsiteY76" fmla="*/ 723900 h 907473"/>
                  <a:gd name="connsiteX77" fmla="*/ 83209 w 153277"/>
                  <a:gd name="connsiteY77" fmla="*/ 699654 h 907473"/>
                  <a:gd name="connsiteX78" fmla="*/ 72818 w 153277"/>
                  <a:gd name="connsiteY78" fmla="*/ 692727 h 907473"/>
                  <a:gd name="connsiteX79" fmla="*/ 69354 w 153277"/>
                  <a:gd name="connsiteY79" fmla="*/ 678873 h 907473"/>
                  <a:gd name="connsiteX80" fmla="*/ 65891 w 153277"/>
                  <a:gd name="connsiteY80" fmla="*/ 668482 h 907473"/>
                  <a:gd name="connsiteX81" fmla="*/ 69354 w 153277"/>
                  <a:gd name="connsiteY81" fmla="*/ 658091 h 907473"/>
                  <a:gd name="connsiteX82" fmla="*/ 86673 w 153277"/>
                  <a:gd name="connsiteY82" fmla="*/ 647700 h 907473"/>
                  <a:gd name="connsiteX83" fmla="*/ 107454 w 153277"/>
                  <a:gd name="connsiteY83" fmla="*/ 644236 h 907473"/>
                  <a:gd name="connsiteX84" fmla="*/ 114382 w 153277"/>
                  <a:gd name="connsiteY84" fmla="*/ 637309 h 907473"/>
                  <a:gd name="connsiteX85" fmla="*/ 124773 w 153277"/>
                  <a:gd name="connsiteY85" fmla="*/ 633845 h 907473"/>
                  <a:gd name="connsiteX86" fmla="*/ 135164 w 153277"/>
                  <a:gd name="connsiteY86" fmla="*/ 613064 h 907473"/>
                  <a:gd name="connsiteX87" fmla="*/ 124773 w 153277"/>
                  <a:gd name="connsiteY87" fmla="*/ 609600 h 907473"/>
                  <a:gd name="connsiteX88" fmla="*/ 97064 w 153277"/>
                  <a:gd name="connsiteY88" fmla="*/ 606136 h 907473"/>
                  <a:gd name="connsiteX89" fmla="*/ 90136 w 153277"/>
                  <a:gd name="connsiteY89" fmla="*/ 599209 h 907473"/>
                  <a:gd name="connsiteX90" fmla="*/ 79745 w 153277"/>
                  <a:gd name="connsiteY90" fmla="*/ 592282 h 907473"/>
                  <a:gd name="connsiteX91" fmla="*/ 76282 w 153277"/>
                  <a:gd name="connsiteY91" fmla="*/ 523009 h 907473"/>
                  <a:gd name="connsiteX92" fmla="*/ 79745 w 153277"/>
                  <a:gd name="connsiteY92" fmla="*/ 505691 h 907473"/>
                  <a:gd name="connsiteX93" fmla="*/ 107454 w 153277"/>
                  <a:gd name="connsiteY93" fmla="*/ 512618 h 907473"/>
                  <a:gd name="connsiteX94" fmla="*/ 114382 w 153277"/>
                  <a:gd name="connsiteY94" fmla="*/ 505691 h 907473"/>
                  <a:gd name="connsiteX95" fmla="*/ 107454 w 153277"/>
                  <a:gd name="connsiteY95" fmla="*/ 495300 h 907473"/>
                  <a:gd name="connsiteX96" fmla="*/ 86673 w 153277"/>
                  <a:gd name="connsiteY96" fmla="*/ 481445 h 907473"/>
                  <a:gd name="connsiteX97" fmla="*/ 79745 w 153277"/>
                  <a:gd name="connsiteY97" fmla="*/ 474518 h 907473"/>
                  <a:gd name="connsiteX98" fmla="*/ 107454 w 153277"/>
                  <a:gd name="connsiteY98" fmla="*/ 464127 h 907473"/>
                  <a:gd name="connsiteX99" fmla="*/ 110918 w 153277"/>
                  <a:gd name="connsiteY99" fmla="*/ 453736 h 907473"/>
                  <a:gd name="connsiteX100" fmla="*/ 107454 w 153277"/>
                  <a:gd name="connsiteY100" fmla="*/ 439882 h 907473"/>
                  <a:gd name="connsiteX101" fmla="*/ 90136 w 153277"/>
                  <a:gd name="connsiteY101" fmla="*/ 426027 h 907473"/>
                  <a:gd name="connsiteX102" fmla="*/ 79745 w 153277"/>
                  <a:gd name="connsiteY102" fmla="*/ 412173 h 907473"/>
                  <a:gd name="connsiteX103" fmla="*/ 72818 w 153277"/>
                  <a:gd name="connsiteY103" fmla="*/ 384464 h 907473"/>
                  <a:gd name="connsiteX104" fmla="*/ 65891 w 153277"/>
                  <a:gd name="connsiteY104" fmla="*/ 360218 h 907473"/>
                  <a:gd name="connsiteX105" fmla="*/ 76282 w 153277"/>
                  <a:gd name="connsiteY105" fmla="*/ 342900 h 907473"/>
                  <a:gd name="connsiteX106" fmla="*/ 97064 w 153277"/>
                  <a:gd name="connsiteY106" fmla="*/ 335973 h 907473"/>
                  <a:gd name="connsiteX107" fmla="*/ 152482 w 153277"/>
                  <a:gd name="connsiteY107" fmla="*/ 335973 h 907473"/>
                  <a:gd name="connsiteX108" fmla="*/ 142091 w 153277"/>
                  <a:gd name="connsiteY108" fmla="*/ 322118 h 907473"/>
                  <a:gd name="connsiteX109" fmla="*/ 131700 w 153277"/>
                  <a:gd name="connsiteY109" fmla="*/ 318654 h 907473"/>
                  <a:gd name="connsiteX110" fmla="*/ 128236 w 153277"/>
                  <a:gd name="connsiteY110" fmla="*/ 308264 h 907473"/>
                  <a:gd name="connsiteX111" fmla="*/ 121309 w 153277"/>
                  <a:gd name="connsiteY111" fmla="*/ 301336 h 907473"/>
                  <a:gd name="connsiteX112" fmla="*/ 107454 w 153277"/>
                  <a:gd name="connsiteY112" fmla="*/ 284018 h 907473"/>
                  <a:gd name="connsiteX113" fmla="*/ 97064 w 153277"/>
                  <a:gd name="connsiteY113" fmla="*/ 245918 h 907473"/>
                  <a:gd name="connsiteX114" fmla="*/ 100527 w 153277"/>
                  <a:gd name="connsiteY114" fmla="*/ 193964 h 907473"/>
                  <a:gd name="connsiteX115" fmla="*/ 107454 w 153277"/>
                  <a:gd name="connsiteY115" fmla="*/ 152400 h 907473"/>
                  <a:gd name="connsiteX116" fmla="*/ 117845 w 153277"/>
                  <a:gd name="connsiteY116" fmla="*/ 155864 h 907473"/>
                  <a:gd name="connsiteX117" fmla="*/ 124773 w 153277"/>
                  <a:gd name="connsiteY117" fmla="*/ 162791 h 907473"/>
                  <a:gd name="connsiteX118" fmla="*/ 135164 w 153277"/>
                  <a:gd name="connsiteY118" fmla="*/ 169718 h 907473"/>
                  <a:gd name="connsiteX119" fmla="*/ 142091 w 153277"/>
                  <a:gd name="connsiteY119" fmla="*/ 180109 h 907473"/>
                  <a:gd name="connsiteX120" fmla="*/ 138627 w 153277"/>
                  <a:gd name="connsiteY120" fmla="*/ 169718 h 907473"/>
                  <a:gd name="connsiteX121" fmla="*/ 124773 w 153277"/>
                  <a:gd name="connsiteY121" fmla="*/ 148936 h 907473"/>
                  <a:gd name="connsiteX122" fmla="*/ 114382 w 153277"/>
                  <a:gd name="connsiteY122" fmla="*/ 142009 h 907473"/>
                  <a:gd name="connsiteX123" fmla="*/ 100527 w 153277"/>
                  <a:gd name="connsiteY123" fmla="*/ 124691 h 907473"/>
                  <a:gd name="connsiteX124" fmla="*/ 93600 w 153277"/>
                  <a:gd name="connsiteY124" fmla="*/ 103909 h 907473"/>
                  <a:gd name="connsiteX125" fmla="*/ 90136 w 153277"/>
                  <a:gd name="connsiteY125" fmla="*/ 58882 h 907473"/>
                  <a:gd name="connsiteX126" fmla="*/ 76282 w 153277"/>
                  <a:gd name="connsiteY126" fmla="*/ 0 h 90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3277" h="907473">
                    <a:moveTo>
                      <a:pt x="76282" y="0"/>
                    </a:moveTo>
                    <a:lnTo>
                      <a:pt x="76282" y="0"/>
                    </a:lnTo>
                    <a:cubicBezTo>
                      <a:pt x="77436" y="11545"/>
                      <a:pt x="77981" y="23168"/>
                      <a:pt x="79745" y="34636"/>
                    </a:cubicBezTo>
                    <a:cubicBezTo>
                      <a:pt x="80300" y="38245"/>
                      <a:pt x="82323" y="41485"/>
                      <a:pt x="83209" y="45027"/>
                    </a:cubicBezTo>
                    <a:cubicBezTo>
                      <a:pt x="84637" y="50738"/>
                      <a:pt x="85518" y="56572"/>
                      <a:pt x="86673" y="62345"/>
                    </a:cubicBezTo>
                    <a:cubicBezTo>
                      <a:pt x="86643" y="62465"/>
                      <a:pt x="81402" y="84934"/>
                      <a:pt x="79745" y="86591"/>
                    </a:cubicBezTo>
                    <a:cubicBezTo>
                      <a:pt x="73858" y="92478"/>
                      <a:pt x="58964" y="100445"/>
                      <a:pt x="58964" y="100445"/>
                    </a:cubicBezTo>
                    <a:cubicBezTo>
                      <a:pt x="49727" y="128154"/>
                      <a:pt x="63582" y="95827"/>
                      <a:pt x="45109" y="114300"/>
                    </a:cubicBezTo>
                    <a:cubicBezTo>
                      <a:pt x="42527" y="116882"/>
                      <a:pt x="43418" y="121499"/>
                      <a:pt x="41645" y="124691"/>
                    </a:cubicBezTo>
                    <a:cubicBezTo>
                      <a:pt x="37602" y="131969"/>
                      <a:pt x="27791" y="145473"/>
                      <a:pt x="27791" y="145473"/>
                    </a:cubicBezTo>
                    <a:lnTo>
                      <a:pt x="65891" y="148936"/>
                    </a:lnTo>
                    <a:cubicBezTo>
                      <a:pt x="70149" y="151065"/>
                      <a:pt x="63735" y="158214"/>
                      <a:pt x="62427" y="162791"/>
                    </a:cubicBezTo>
                    <a:cubicBezTo>
                      <a:pt x="58842" y="175341"/>
                      <a:pt x="59628" y="172186"/>
                      <a:pt x="52036" y="183573"/>
                    </a:cubicBezTo>
                    <a:cubicBezTo>
                      <a:pt x="50882" y="187037"/>
                      <a:pt x="49026" y="190341"/>
                      <a:pt x="48573" y="193964"/>
                    </a:cubicBezTo>
                    <a:cubicBezTo>
                      <a:pt x="46706" y="208901"/>
                      <a:pt x="48988" y="224446"/>
                      <a:pt x="45109" y="238991"/>
                    </a:cubicBezTo>
                    <a:cubicBezTo>
                      <a:pt x="43799" y="243903"/>
                      <a:pt x="28038" y="248145"/>
                      <a:pt x="24327" y="249382"/>
                    </a:cubicBezTo>
                    <a:cubicBezTo>
                      <a:pt x="44716" y="259576"/>
                      <a:pt x="33279" y="254674"/>
                      <a:pt x="58964" y="263236"/>
                    </a:cubicBezTo>
                    <a:lnTo>
                      <a:pt x="69354" y="266700"/>
                    </a:lnTo>
                    <a:cubicBezTo>
                      <a:pt x="75662" y="298237"/>
                      <a:pt x="74862" y="286403"/>
                      <a:pt x="69354" y="335973"/>
                    </a:cubicBezTo>
                    <a:cubicBezTo>
                      <a:pt x="68951" y="339602"/>
                      <a:pt x="68862" y="344242"/>
                      <a:pt x="65891" y="346364"/>
                    </a:cubicBezTo>
                    <a:cubicBezTo>
                      <a:pt x="59949" y="350608"/>
                      <a:pt x="52036" y="350982"/>
                      <a:pt x="45109" y="353291"/>
                    </a:cubicBezTo>
                    <a:lnTo>
                      <a:pt x="34718" y="356754"/>
                    </a:lnTo>
                    <a:cubicBezTo>
                      <a:pt x="23891" y="363973"/>
                      <a:pt x="13118" y="366328"/>
                      <a:pt x="31254" y="384464"/>
                    </a:cubicBezTo>
                    <a:cubicBezTo>
                      <a:pt x="36417" y="389627"/>
                      <a:pt x="52036" y="391391"/>
                      <a:pt x="52036" y="391391"/>
                    </a:cubicBezTo>
                    <a:cubicBezTo>
                      <a:pt x="54345" y="393700"/>
                      <a:pt x="58427" y="395097"/>
                      <a:pt x="58964" y="398318"/>
                    </a:cubicBezTo>
                    <a:cubicBezTo>
                      <a:pt x="61399" y="412925"/>
                      <a:pt x="52002" y="414662"/>
                      <a:pt x="41645" y="419100"/>
                    </a:cubicBezTo>
                    <a:cubicBezTo>
                      <a:pt x="33334" y="422662"/>
                      <a:pt x="26197" y="423513"/>
                      <a:pt x="17400" y="426027"/>
                    </a:cubicBezTo>
                    <a:cubicBezTo>
                      <a:pt x="13889" y="427030"/>
                      <a:pt x="10473" y="428336"/>
                      <a:pt x="7009" y="429491"/>
                    </a:cubicBezTo>
                    <a:cubicBezTo>
                      <a:pt x="4700" y="432955"/>
                      <a:pt x="-734" y="435800"/>
                      <a:pt x="82" y="439882"/>
                    </a:cubicBezTo>
                    <a:cubicBezTo>
                      <a:pt x="898" y="443964"/>
                      <a:pt x="6669" y="445118"/>
                      <a:pt x="10473" y="446809"/>
                    </a:cubicBezTo>
                    <a:cubicBezTo>
                      <a:pt x="17145" y="449774"/>
                      <a:pt x="31254" y="453736"/>
                      <a:pt x="31254" y="453736"/>
                    </a:cubicBezTo>
                    <a:cubicBezTo>
                      <a:pt x="33563" y="456045"/>
                      <a:pt x="37720" y="457431"/>
                      <a:pt x="38182" y="460664"/>
                    </a:cubicBezTo>
                    <a:cubicBezTo>
                      <a:pt x="38582" y="463463"/>
                      <a:pt x="32267" y="487785"/>
                      <a:pt x="31254" y="491836"/>
                    </a:cubicBezTo>
                    <a:cubicBezTo>
                      <a:pt x="32409" y="497609"/>
                      <a:pt x="35550" y="503326"/>
                      <a:pt x="34718" y="509154"/>
                    </a:cubicBezTo>
                    <a:cubicBezTo>
                      <a:pt x="34198" y="512792"/>
                      <a:pt x="18589" y="522216"/>
                      <a:pt x="17400" y="523009"/>
                    </a:cubicBezTo>
                    <a:cubicBezTo>
                      <a:pt x="16245" y="527627"/>
                      <a:pt x="13936" y="532104"/>
                      <a:pt x="13936" y="536864"/>
                    </a:cubicBezTo>
                    <a:cubicBezTo>
                      <a:pt x="13936" y="541624"/>
                      <a:pt x="14759" y="546757"/>
                      <a:pt x="17400" y="550718"/>
                    </a:cubicBezTo>
                    <a:cubicBezTo>
                      <a:pt x="21237" y="556472"/>
                      <a:pt x="32255" y="559133"/>
                      <a:pt x="38182" y="561109"/>
                    </a:cubicBezTo>
                    <a:cubicBezTo>
                      <a:pt x="35873" y="564573"/>
                      <a:pt x="33919" y="568302"/>
                      <a:pt x="31254" y="571500"/>
                    </a:cubicBezTo>
                    <a:cubicBezTo>
                      <a:pt x="28118" y="575263"/>
                      <a:pt x="20864" y="576993"/>
                      <a:pt x="20864" y="581891"/>
                    </a:cubicBezTo>
                    <a:cubicBezTo>
                      <a:pt x="20864" y="586053"/>
                      <a:pt x="27640" y="586753"/>
                      <a:pt x="31254" y="588818"/>
                    </a:cubicBezTo>
                    <a:cubicBezTo>
                      <a:pt x="35737" y="591380"/>
                      <a:pt x="40491" y="593436"/>
                      <a:pt x="45109" y="595745"/>
                    </a:cubicBezTo>
                    <a:cubicBezTo>
                      <a:pt x="46264" y="599209"/>
                      <a:pt x="48573" y="602485"/>
                      <a:pt x="48573" y="606136"/>
                    </a:cubicBezTo>
                    <a:cubicBezTo>
                      <a:pt x="48573" y="610896"/>
                      <a:pt x="46417" y="615414"/>
                      <a:pt x="45109" y="619991"/>
                    </a:cubicBezTo>
                    <a:cubicBezTo>
                      <a:pt x="42855" y="627878"/>
                      <a:pt x="40789" y="634702"/>
                      <a:pt x="34718" y="640773"/>
                    </a:cubicBezTo>
                    <a:cubicBezTo>
                      <a:pt x="31774" y="643717"/>
                      <a:pt x="27791" y="645391"/>
                      <a:pt x="24327" y="647700"/>
                    </a:cubicBezTo>
                    <a:cubicBezTo>
                      <a:pt x="22019" y="654626"/>
                      <a:pt x="17401" y="661556"/>
                      <a:pt x="24327" y="668482"/>
                    </a:cubicBezTo>
                    <a:cubicBezTo>
                      <a:pt x="26909" y="671064"/>
                      <a:pt x="31254" y="670791"/>
                      <a:pt x="34718" y="671945"/>
                    </a:cubicBezTo>
                    <a:cubicBezTo>
                      <a:pt x="37027" y="675409"/>
                      <a:pt x="39045" y="679085"/>
                      <a:pt x="41645" y="682336"/>
                    </a:cubicBezTo>
                    <a:cubicBezTo>
                      <a:pt x="43685" y="684886"/>
                      <a:pt x="48168" y="686023"/>
                      <a:pt x="48573" y="689264"/>
                    </a:cubicBezTo>
                    <a:cubicBezTo>
                      <a:pt x="51318" y="711224"/>
                      <a:pt x="46937" y="706029"/>
                      <a:pt x="38182" y="716973"/>
                    </a:cubicBezTo>
                    <a:cubicBezTo>
                      <a:pt x="35581" y="720224"/>
                      <a:pt x="33563" y="723900"/>
                      <a:pt x="31254" y="727364"/>
                    </a:cubicBezTo>
                    <a:cubicBezTo>
                      <a:pt x="29318" y="735109"/>
                      <a:pt x="24237" y="756940"/>
                      <a:pt x="20864" y="762000"/>
                    </a:cubicBezTo>
                    <a:lnTo>
                      <a:pt x="13936" y="772391"/>
                    </a:lnTo>
                    <a:cubicBezTo>
                      <a:pt x="12782" y="775855"/>
                      <a:pt x="12351" y="779651"/>
                      <a:pt x="10473" y="782782"/>
                    </a:cubicBezTo>
                    <a:cubicBezTo>
                      <a:pt x="6357" y="789642"/>
                      <a:pt x="-3518" y="789573"/>
                      <a:pt x="7009" y="800100"/>
                    </a:cubicBezTo>
                    <a:cubicBezTo>
                      <a:pt x="9591" y="802682"/>
                      <a:pt x="13936" y="802409"/>
                      <a:pt x="17400" y="803564"/>
                    </a:cubicBezTo>
                    <a:cubicBezTo>
                      <a:pt x="18555" y="808182"/>
                      <a:pt x="20864" y="812658"/>
                      <a:pt x="20864" y="817418"/>
                    </a:cubicBezTo>
                    <a:cubicBezTo>
                      <a:pt x="20864" y="828601"/>
                      <a:pt x="16129" y="833180"/>
                      <a:pt x="10473" y="841664"/>
                    </a:cubicBezTo>
                    <a:cubicBezTo>
                      <a:pt x="24335" y="850905"/>
                      <a:pt x="19541" y="848740"/>
                      <a:pt x="38182" y="855518"/>
                    </a:cubicBezTo>
                    <a:cubicBezTo>
                      <a:pt x="45044" y="858013"/>
                      <a:pt x="58964" y="862445"/>
                      <a:pt x="58964" y="862445"/>
                    </a:cubicBezTo>
                    <a:cubicBezTo>
                      <a:pt x="60118" y="865909"/>
                      <a:pt x="60549" y="869705"/>
                      <a:pt x="62427" y="872836"/>
                    </a:cubicBezTo>
                    <a:cubicBezTo>
                      <a:pt x="64107" y="875636"/>
                      <a:pt x="67894" y="876843"/>
                      <a:pt x="69354" y="879764"/>
                    </a:cubicBezTo>
                    <a:cubicBezTo>
                      <a:pt x="85275" y="911604"/>
                      <a:pt x="67559" y="891821"/>
                      <a:pt x="83209" y="907473"/>
                    </a:cubicBezTo>
                    <a:cubicBezTo>
                      <a:pt x="87827" y="906318"/>
                      <a:pt x="94935" y="908267"/>
                      <a:pt x="97064" y="904009"/>
                    </a:cubicBezTo>
                    <a:cubicBezTo>
                      <a:pt x="102119" y="893899"/>
                      <a:pt x="87668" y="878781"/>
                      <a:pt x="83209" y="872836"/>
                    </a:cubicBezTo>
                    <a:cubicBezTo>
                      <a:pt x="74503" y="846721"/>
                      <a:pt x="86246" y="878908"/>
                      <a:pt x="72818" y="852054"/>
                    </a:cubicBezTo>
                    <a:cubicBezTo>
                      <a:pt x="63825" y="834070"/>
                      <a:pt x="75957" y="848268"/>
                      <a:pt x="62427" y="834736"/>
                    </a:cubicBezTo>
                    <a:cubicBezTo>
                      <a:pt x="63582" y="831272"/>
                      <a:pt x="62920" y="826467"/>
                      <a:pt x="65891" y="824345"/>
                    </a:cubicBezTo>
                    <a:cubicBezTo>
                      <a:pt x="71833" y="820101"/>
                      <a:pt x="86673" y="817418"/>
                      <a:pt x="86673" y="817418"/>
                    </a:cubicBezTo>
                    <a:cubicBezTo>
                      <a:pt x="88982" y="813954"/>
                      <a:pt x="93011" y="811148"/>
                      <a:pt x="93600" y="807027"/>
                    </a:cubicBezTo>
                    <a:cubicBezTo>
                      <a:pt x="94273" y="802315"/>
                      <a:pt x="91444" y="797750"/>
                      <a:pt x="90136" y="793173"/>
                    </a:cubicBezTo>
                    <a:cubicBezTo>
                      <a:pt x="89133" y="789663"/>
                      <a:pt x="88551" y="785913"/>
                      <a:pt x="86673" y="782782"/>
                    </a:cubicBezTo>
                    <a:cubicBezTo>
                      <a:pt x="84993" y="779981"/>
                      <a:pt x="81785" y="778404"/>
                      <a:pt x="79745" y="775854"/>
                    </a:cubicBezTo>
                    <a:cubicBezTo>
                      <a:pt x="77145" y="772604"/>
                      <a:pt x="74680" y="769187"/>
                      <a:pt x="72818" y="765464"/>
                    </a:cubicBezTo>
                    <a:cubicBezTo>
                      <a:pt x="70332" y="760491"/>
                      <a:pt x="67002" y="745662"/>
                      <a:pt x="65891" y="741218"/>
                    </a:cubicBezTo>
                    <a:cubicBezTo>
                      <a:pt x="90137" y="733137"/>
                      <a:pt x="84364" y="741218"/>
                      <a:pt x="90136" y="723900"/>
                    </a:cubicBezTo>
                    <a:cubicBezTo>
                      <a:pt x="89909" y="722992"/>
                      <a:pt x="85018" y="701915"/>
                      <a:pt x="83209" y="699654"/>
                    </a:cubicBezTo>
                    <a:cubicBezTo>
                      <a:pt x="80608" y="696403"/>
                      <a:pt x="76282" y="695036"/>
                      <a:pt x="72818" y="692727"/>
                    </a:cubicBezTo>
                    <a:cubicBezTo>
                      <a:pt x="71663" y="688109"/>
                      <a:pt x="70662" y="683450"/>
                      <a:pt x="69354" y="678873"/>
                    </a:cubicBezTo>
                    <a:cubicBezTo>
                      <a:pt x="68351" y="675363"/>
                      <a:pt x="65891" y="672133"/>
                      <a:pt x="65891" y="668482"/>
                    </a:cubicBezTo>
                    <a:cubicBezTo>
                      <a:pt x="65891" y="664831"/>
                      <a:pt x="67476" y="661222"/>
                      <a:pt x="69354" y="658091"/>
                    </a:cubicBezTo>
                    <a:cubicBezTo>
                      <a:pt x="73546" y="651105"/>
                      <a:pt x="79130" y="649376"/>
                      <a:pt x="86673" y="647700"/>
                    </a:cubicBezTo>
                    <a:cubicBezTo>
                      <a:pt x="93528" y="646176"/>
                      <a:pt x="100527" y="645391"/>
                      <a:pt x="107454" y="644236"/>
                    </a:cubicBezTo>
                    <a:cubicBezTo>
                      <a:pt x="109763" y="641927"/>
                      <a:pt x="111582" y="638989"/>
                      <a:pt x="114382" y="637309"/>
                    </a:cubicBezTo>
                    <a:cubicBezTo>
                      <a:pt x="117513" y="635431"/>
                      <a:pt x="121922" y="636126"/>
                      <a:pt x="124773" y="633845"/>
                    </a:cubicBezTo>
                    <a:cubicBezTo>
                      <a:pt x="130876" y="628963"/>
                      <a:pt x="132882" y="619908"/>
                      <a:pt x="135164" y="613064"/>
                    </a:cubicBezTo>
                    <a:cubicBezTo>
                      <a:pt x="131700" y="611909"/>
                      <a:pt x="128365" y="610253"/>
                      <a:pt x="124773" y="609600"/>
                    </a:cubicBezTo>
                    <a:cubicBezTo>
                      <a:pt x="115615" y="607935"/>
                      <a:pt x="105980" y="608811"/>
                      <a:pt x="97064" y="606136"/>
                    </a:cubicBezTo>
                    <a:cubicBezTo>
                      <a:pt x="93936" y="605198"/>
                      <a:pt x="92686" y="601249"/>
                      <a:pt x="90136" y="599209"/>
                    </a:cubicBezTo>
                    <a:cubicBezTo>
                      <a:pt x="86885" y="596609"/>
                      <a:pt x="83209" y="594591"/>
                      <a:pt x="79745" y="592282"/>
                    </a:cubicBezTo>
                    <a:cubicBezTo>
                      <a:pt x="78591" y="569191"/>
                      <a:pt x="76282" y="546129"/>
                      <a:pt x="76282" y="523009"/>
                    </a:cubicBezTo>
                    <a:cubicBezTo>
                      <a:pt x="76282" y="517122"/>
                      <a:pt x="74847" y="508957"/>
                      <a:pt x="79745" y="505691"/>
                    </a:cubicBezTo>
                    <a:cubicBezTo>
                      <a:pt x="82534" y="503832"/>
                      <a:pt x="102709" y="511036"/>
                      <a:pt x="107454" y="512618"/>
                    </a:cubicBezTo>
                    <a:cubicBezTo>
                      <a:pt x="109763" y="510309"/>
                      <a:pt x="114382" y="508957"/>
                      <a:pt x="114382" y="505691"/>
                    </a:cubicBezTo>
                    <a:cubicBezTo>
                      <a:pt x="114382" y="501528"/>
                      <a:pt x="110587" y="498041"/>
                      <a:pt x="107454" y="495300"/>
                    </a:cubicBezTo>
                    <a:cubicBezTo>
                      <a:pt x="101189" y="489818"/>
                      <a:pt x="93600" y="486063"/>
                      <a:pt x="86673" y="481445"/>
                    </a:cubicBezTo>
                    <a:cubicBezTo>
                      <a:pt x="83956" y="479633"/>
                      <a:pt x="82054" y="476827"/>
                      <a:pt x="79745" y="474518"/>
                    </a:cubicBezTo>
                    <a:cubicBezTo>
                      <a:pt x="102185" y="452081"/>
                      <a:pt x="60774" y="490803"/>
                      <a:pt x="107454" y="464127"/>
                    </a:cubicBezTo>
                    <a:cubicBezTo>
                      <a:pt x="110624" y="462315"/>
                      <a:pt x="109763" y="457200"/>
                      <a:pt x="110918" y="453736"/>
                    </a:cubicBezTo>
                    <a:cubicBezTo>
                      <a:pt x="109763" y="449118"/>
                      <a:pt x="109583" y="444140"/>
                      <a:pt x="107454" y="439882"/>
                    </a:cubicBezTo>
                    <a:cubicBezTo>
                      <a:pt x="104985" y="434944"/>
                      <a:pt x="93810" y="428476"/>
                      <a:pt x="90136" y="426027"/>
                    </a:cubicBezTo>
                    <a:cubicBezTo>
                      <a:pt x="86672" y="421409"/>
                      <a:pt x="82609" y="417185"/>
                      <a:pt x="79745" y="412173"/>
                    </a:cubicBezTo>
                    <a:cubicBezTo>
                      <a:pt x="76371" y="406268"/>
                      <a:pt x="73853" y="389122"/>
                      <a:pt x="72818" y="384464"/>
                    </a:cubicBezTo>
                    <a:cubicBezTo>
                      <a:pt x="69919" y="371419"/>
                      <a:pt x="69747" y="371788"/>
                      <a:pt x="65891" y="360218"/>
                    </a:cubicBezTo>
                    <a:cubicBezTo>
                      <a:pt x="68261" y="353106"/>
                      <a:pt x="68673" y="346704"/>
                      <a:pt x="76282" y="342900"/>
                    </a:cubicBezTo>
                    <a:cubicBezTo>
                      <a:pt x="82813" y="339635"/>
                      <a:pt x="97064" y="335973"/>
                      <a:pt x="97064" y="335973"/>
                    </a:cubicBezTo>
                    <a:cubicBezTo>
                      <a:pt x="100313" y="336334"/>
                      <a:pt x="146028" y="344041"/>
                      <a:pt x="152482" y="335973"/>
                    </a:cubicBezTo>
                    <a:cubicBezTo>
                      <a:pt x="156088" y="331465"/>
                      <a:pt x="146526" y="325814"/>
                      <a:pt x="142091" y="322118"/>
                    </a:cubicBezTo>
                    <a:cubicBezTo>
                      <a:pt x="139286" y="319781"/>
                      <a:pt x="135164" y="319809"/>
                      <a:pt x="131700" y="318654"/>
                    </a:cubicBezTo>
                    <a:cubicBezTo>
                      <a:pt x="130545" y="315191"/>
                      <a:pt x="130114" y="311394"/>
                      <a:pt x="128236" y="308264"/>
                    </a:cubicBezTo>
                    <a:cubicBezTo>
                      <a:pt x="126556" y="305464"/>
                      <a:pt x="123349" y="303886"/>
                      <a:pt x="121309" y="301336"/>
                    </a:cubicBezTo>
                    <a:cubicBezTo>
                      <a:pt x="103842" y="279501"/>
                      <a:pt x="124173" y="300735"/>
                      <a:pt x="107454" y="284018"/>
                    </a:cubicBezTo>
                    <a:cubicBezTo>
                      <a:pt x="103827" y="273135"/>
                      <a:pt x="97455" y="254899"/>
                      <a:pt x="97064" y="245918"/>
                    </a:cubicBezTo>
                    <a:cubicBezTo>
                      <a:pt x="96310" y="228578"/>
                      <a:pt x="99086" y="211260"/>
                      <a:pt x="100527" y="193964"/>
                    </a:cubicBezTo>
                    <a:cubicBezTo>
                      <a:pt x="103105" y="163032"/>
                      <a:pt x="101136" y="171358"/>
                      <a:pt x="107454" y="152400"/>
                    </a:cubicBezTo>
                    <a:cubicBezTo>
                      <a:pt x="110918" y="153555"/>
                      <a:pt x="114714" y="153986"/>
                      <a:pt x="117845" y="155864"/>
                    </a:cubicBezTo>
                    <a:cubicBezTo>
                      <a:pt x="120645" y="157544"/>
                      <a:pt x="122223" y="160751"/>
                      <a:pt x="124773" y="162791"/>
                    </a:cubicBezTo>
                    <a:cubicBezTo>
                      <a:pt x="128024" y="165391"/>
                      <a:pt x="131700" y="167409"/>
                      <a:pt x="135164" y="169718"/>
                    </a:cubicBezTo>
                    <a:cubicBezTo>
                      <a:pt x="137473" y="173182"/>
                      <a:pt x="137928" y="180109"/>
                      <a:pt x="142091" y="180109"/>
                    </a:cubicBezTo>
                    <a:cubicBezTo>
                      <a:pt x="145742" y="180109"/>
                      <a:pt x="140400" y="172910"/>
                      <a:pt x="138627" y="169718"/>
                    </a:cubicBezTo>
                    <a:cubicBezTo>
                      <a:pt x="134584" y="162440"/>
                      <a:pt x="129391" y="155863"/>
                      <a:pt x="124773" y="148936"/>
                    </a:cubicBezTo>
                    <a:cubicBezTo>
                      <a:pt x="122464" y="145472"/>
                      <a:pt x="117633" y="144609"/>
                      <a:pt x="114382" y="142009"/>
                    </a:cubicBezTo>
                    <a:cubicBezTo>
                      <a:pt x="107329" y="136367"/>
                      <a:pt x="105672" y="132409"/>
                      <a:pt x="100527" y="124691"/>
                    </a:cubicBezTo>
                    <a:lnTo>
                      <a:pt x="93600" y="103909"/>
                    </a:lnTo>
                    <a:cubicBezTo>
                      <a:pt x="86485" y="82563"/>
                      <a:pt x="90136" y="97176"/>
                      <a:pt x="90136" y="58882"/>
                    </a:cubicBezTo>
                    <a:lnTo>
                      <a:pt x="76282"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46" name="Group 145">
                <a:extLst>
                  <a:ext uri="{FF2B5EF4-FFF2-40B4-BE49-F238E27FC236}">
                    <a16:creationId xmlns:a16="http://schemas.microsoft.com/office/drawing/2014/main" id="{18B58531-F607-7F3B-E198-78D56C603AF9}"/>
                  </a:ext>
                </a:extLst>
              </p:cNvPr>
              <p:cNvGrpSpPr/>
              <p:nvPr/>
            </p:nvGrpSpPr>
            <p:grpSpPr>
              <a:xfrm>
                <a:off x="4982817" y="4121426"/>
                <a:ext cx="284922" cy="1884318"/>
                <a:chOff x="4982817" y="4121426"/>
                <a:chExt cx="284922" cy="1884318"/>
              </a:xfrm>
            </p:grpSpPr>
            <p:sp>
              <p:nvSpPr>
                <p:cNvPr id="166" name="Freeform 165">
                  <a:extLst>
                    <a:ext uri="{FF2B5EF4-FFF2-40B4-BE49-F238E27FC236}">
                      <a16:creationId xmlns:a16="http://schemas.microsoft.com/office/drawing/2014/main" id="{D60F60EB-5C57-1A82-1036-43252C154F9E}"/>
                    </a:ext>
                  </a:extLst>
                </p:cNvPr>
                <p:cNvSpPr/>
                <p:nvPr/>
              </p:nvSpPr>
              <p:spPr>
                <a:xfrm>
                  <a:off x="5007006" y="4869402"/>
                  <a:ext cx="186431" cy="1136342"/>
                </a:xfrm>
                <a:custGeom>
                  <a:avLst/>
                  <a:gdLst>
                    <a:gd name="connsiteX0" fmla="*/ 97654 w 186431"/>
                    <a:gd name="connsiteY0" fmla="*/ 44388 h 1136342"/>
                    <a:gd name="connsiteX1" fmla="*/ 93215 w 186431"/>
                    <a:gd name="connsiteY1" fmla="*/ 261891 h 1136342"/>
                    <a:gd name="connsiteX2" fmla="*/ 48827 w 186431"/>
                    <a:gd name="connsiteY2" fmla="*/ 315157 h 1136342"/>
                    <a:gd name="connsiteX3" fmla="*/ 93215 w 186431"/>
                    <a:gd name="connsiteY3" fmla="*/ 297402 h 1136342"/>
                    <a:gd name="connsiteX4" fmla="*/ 88777 w 186431"/>
                    <a:gd name="connsiteY4" fmla="*/ 395056 h 1136342"/>
                    <a:gd name="connsiteX5" fmla="*/ 35511 w 186431"/>
                    <a:gd name="connsiteY5" fmla="*/ 417250 h 1136342"/>
                    <a:gd name="connsiteX6" fmla="*/ 93215 w 186431"/>
                    <a:gd name="connsiteY6" fmla="*/ 426128 h 1136342"/>
                    <a:gd name="connsiteX7" fmla="*/ 97654 w 186431"/>
                    <a:gd name="connsiteY7" fmla="*/ 501588 h 1136342"/>
                    <a:gd name="connsiteX8" fmla="*/ 0 w 186431"/>
                    <a:gd name="connsiteY8" fmla="*/ 545977 h 1136342"/>
                    <a:gd name="connsiteX9" fmla="*/ 84338 w 186431"/>
                    <a:gd name="connsiteY9" fmla="*/ 523782 h 1136342"/>
                    <a:gd name="connsiteX10" fmla="*/ 62144 w 186431"/>
                    <a:gd name="connsiteY10" fmla="*/ 1131903 h 1136342"/>
                    <a:gd name="connsiteX11" fmla="*/ 137604 w 186431"/>
                    <a:gd name="connsiteY11" fmla="*/ 1136342 h 1136342"/>
                    <a:gd name="connsiteX12" fmla="*/ 124287 w 186431"/>
                    <a:gd name="connsiteY12" fmla="*/ 208625 h 1136342"/>
                    <a:gd name="connsiteX13" fmla="*/ 186431 w 186431"/>
                    <a:gd name="connsiteY13" fmla="*/ 235258 h 1136342"/>
                    <a:gd name="connsiteX14" fmla="*/ 133165 w 186431"/>
                    <a:gd name="connsiteY14" fmla="*/ 199748 h 1136342"/>
                    <a:gd name="connsiteX15" fmla="*/ 142043 w 186431"/>
                    <a:gd name="connsiteY15" fmla="*/ 0 h 1136342"/>
                    <a:gd name="connsiteX16" fmla="*/ 97654 w 186431"/>
                    <a:gd name="connsiteY16" fmla="*/ 44388 h 113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431" h="1136342">
                      <a:moveTo>
                        <a:pt x="97654" y="44388"/>
                      </a:moveTo>
                      <a:cubicBezTo>
                        <a:pt x="96174" y="116889"/>
                        <a:pt x="94695" y="189390"/>
                        <a:pt x="93215" y="261891"/>
                      </a:cubicBezTo>
                      <a:lnTo>
                        <a:pt x="48827" y="315157"/>
                      </a:lnTo>
                      <a:lnTo>
                        <a:pt x="93215" y="297402"/>
                      </a:lnTo>
                      <a:lnTo>
                        <a:pt x="88777" y="395056"/>
                      </a:lnTo>
                      <a:lnTo>
                        <a:pt x="35511" y="417250"/>
                      </a:lnTo>
                      <a:lnTo>
                        <a:pt x="93215" y="426128"/>
                      </a:lnTo>
                      <a:lnTo>
                        <a:pt x="97654" y="501588"/>
                      </a:lnTo>
                      <a:lnTo>
                        <a:pt x="0" y="545977"/>
                      </a:lnTo>
                      <a:lnTo>
                        <a:pt x="84338" y="523782"/>
                      </a:lnTo>
                      <a:lnTo>
                        <a:pt x="62144" y="1131903"/>
                      </a:lnTo>
                      <a:lnTo>
                        <a:pt x="137604" y="1136342"/>
                      </a:lnTo>
                      <a:lnTo>
                        <a:pt x="124287" y="208625"/>
                      </a:lnTo>
                      <a:lnTo>
                        <a:pt x="186431" y="235258"/>
                      </a:lnTo>
                      <a:lnTo>
                        <a:pt x="133165" y="199748"/>
                      </a:lnTo>
                      <a:lnTo>
                        <a:pt x="142043" y="0"/>
                      </a:lnTo>
                      <a:lnTo>
                        <a:pt x="97654" y="44388"/>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7" name="Freeform 106">
                  <a:extLst>
                    <a:ext uri="{FF2B5EF4-FFF2-40B4-BE49-F238E27FC236}">
                      <a16:creationId xmlns:a16="http://schemas.microsoft.com/office/drawing/2014/main" id="{6A508667-3755-02AC-0DCE-140C8112F4A6}"/>
                    </a:ext>
                  </a:extLst>
                </p:cNvPr>
                <p:cNvSpPr/>
                <p:nvPr/>
              </p:nvSpPr>
              <p:spPr>
                <a:xfrm>
                  <a:off x="4982817" y="4121426"/>
                  <a:ext cx="284922" cy="921026"/>
                </a:xfrm>
                <a:custGeom>
                  <a:avLst/>
                  <a:gdLst>
                    <a:gd name="connsiteX0" fmla="*/ 168966 w 284922"/>
                    <a:gd name="connsiteY0" fmla="*/ 0 h 921026"/>
                    <a:gd name="connsiteX1" fmla="*/ 168966 w 284922"/>
                    <a:gd name="connsiteY1" fmla="*/ 0 h 921026"/>
                    <a:gd name="connsiteX2" fmla="*/ 168966 w 284922"/>
                    <a:gd name="connsiteY2" fmla="*/ 69574 h 921026"/>
                    <a:gd name="connsiteX3" fmla="*/ 165653 w 284922"/>
                    <a:gd name="connsiteY3" fmla="*/ 86139 h 921026"/>
                    <a:gd name="connsiteX4" fmla="*/ 145774 w 284922"/>
                    <a:gd name="connsiteY4" fmla="*/ 99391 h 921026"/>
                    <a:gd name="connsiteX5" fmla="*/ 142461 w 284922"/>
                    <a:gd name="connsiteY5" fmla="*/ 109331 h 921026"/>
                    <a:gd name="connsiteX6" fmla="*/ 125896 w 284922"/>
                    <a:gd name="connsiteY6" fmla="*/ 132522 h 921026"/>
                    <a:gd name="connsiteX7" fmla="*/ 119270 w 284922"/>
                    <a:gd name="connsiteY7" fmla="*/ 152400 h 921026"/>
                    <a:gd name="connsiteX8" fmla="*/ 112644 w 284922"/>
                    <a:gd name="connsiteY8" fmla="*/ 172278 h 921026"/>
                    <a:gd name="connsiteX9" fmla="*/ 102705 w 284922"/>
                    <a:gd name="connsiteY9" fmla="*/ 175591 h 921026"/>
                    <a:gd name="connsiteX10" fmla="*/ 132522 w 284922"/>
                    <a:gd name="connsiteY10" fmla="*/ 192157 h 921026"/>
                    <a:gd name="connsiteX11" fmla="*/ 142461 w 284922"/>
                    <a:gd name="connsiteY11" fmla="*/ 195470 h 921026"/>
                    <a:gd name="connsiteX12" fmla="*/ 152400 w 284922"/>
                    <a:gd name="connsiteY12" fmla="*/ 198783 h 921026"/>
                    <a:gd name="connsiteX13" fmla="*/ 142461 w 284922"/>
                    <a:gd name="connsiteY13" fmla="*/ 218661 h 921026"/>
                    <a:gd name="connsiteX14" fmla="*/ 129209 w 284922"/>
                    <a:gd name="connsiteY14" fmla="*/ 228600 h 921026"/>
                    <a:gd name="connsiteX15" fmla="*/ 112644 w 284922"/>
                    <a:gd name="connsiteY15" fmla="*/ 245165 h 921026"/>
                    <a:gd name="connsiteX16" fmla="*/ 99392 w 284922"/>
                    <a:gd name="connsiteY16" fmla="*/ 261731 h 921026"/>
                    <a:gd name="connsiteX17" fmla="*/ 92766 w 284922"/>
                    <a:gd name="connsiteY17" fmla="*/ 271670 h 921026"/>
                    <a:gd name="connsiteX18" fmla="*/ 82826 w 284922"/>
                    <a:gd name="connsiteY18" fmla="*/ 274983 h 921026"/>
                    <a:gd name="connsiteX19" fmla="*/ 66261 w 284922"/>
                    <a:gd name="connsiteY19" fmla="*/ 291548 h 921026"/>
                    <a:gd name="connsiteX20" fmla="*/ 56322 w 284922"/>
                    <a:gd name="connsiteY20" fmla="*/ 298174 h 921026"/>
                    <a:gd name="connsiteX21" fmla="*/ 46383 w 284922"/>
                    <a:gd name="connsiteY21" fmla="*/ 308113 h 921026"/>
                    <a:gd name="connsiteX22" fmla="*/ 49696 w 284922"/>
                    <a:gd name="connsiteY22" fmla="*/ 318052 h 921026"/>
                    <a:gd name="connsiteX23" fmla="*/ 59635 w 284922"/>
                    <a:gd name="connsiteY23" fmla="*/ 321365 h 921026"/>
                    <a:gd name="connsiteX24" fmla="*/ 89453 w 284922"/>
                    <a:gd name="connsiteY24" fmla="*/ 318052 h 921026"/>
                    <a:gd name="connsiteX25" fmla="*/ 129209 w 284922"/>
                    <a:gd name="connsiteY25" fmla="*/ 284922 h 921026"/>
                    <a:gd name="connsiteX26" fmla="*/ 165653 w 284922"/>
                    <a:gd name="connsiteY26" fmla="*/ 281609 h 921026"/>
                    <a:gd name="connsiteX27" fmla="*/ 149087 w 284922"/>
                    <a:gd name="connsiteY27" fmla="*/ 298174 h 921026"/>
                    <a:gd name="connsiteX28" fmla="*/ 135835 w 284922"/>
                    <a:gd name="connsiteY28" fmla="*/ 311426 h 921026"/>
                    <a:gd name="connsiteX29" fmla="*/ 102705 w 284922"/>
                    <a:gd name="connsiteY29" fmla="*/ 331304 h 921026"/>
                    <a:gd name="connsiteX30" fmla="*/ 99392 w 284922"/>
                    <a:gd name="connsiteY30" fmla="*/ 341244 h 921026"/>
                    <a:gd name="connsiteX31" fmla="*/ 86140 w 284922"/>
                    <a:gd name="connsiteY31" fmla="*/ 344557 h 921026"/>
                    <a:gd name="connsiteX32" fmla="*/ 76200 w 284922"/>
                    <a:gd name="connsiteY32" fmla="*/ 347870 h 921026"/>
                    <a:gd name="connsiteX33" fmla="*/ 66261 w 284922"/>
                    <a:gd name="connsiteY33" fmla="*/ 354496 h 921026"/>
                    <a:gd name="connsiteX34" fmla="*/ 46383 w 284922"/>
                    <a:gd name="connsiteY34" fmla="*/ 381000 h 921026"/>
                    <a:gd name="connsiteX35" fmla="*/ 3313 w 284922"/>
                    <a:gd name="connsiteY35" fmla="*/ 410817 h 921026"/>
                    <a:gd name="connsiteX36" fmla="*/ 19879 w 284922"/>
                    <a:gd name="connsiteY36" fmla="*/ 414131 h 921026"/>
                    <a:gd name="connsiteX37" fmla="*/ 66261 w 284922"/>
                    <a:gd name="connsiteY37" fmla="*/ 400878 h 921026"/>
                    <a:gd name="connsiteX38" fmla="*/ 76200 w 284922"/>
                    <a:gd name="connsiteY38" fmla="*/ 390939 h 921026"/>
                    <a:gd name="connsiteX39" fmla="*/ 86140 w 284922"/>
                    <a:gd name="connsiteY39" fmla="*/ 387626 h 921026"/>
                    <a:gd name="connsiteX40" fmla="*/ 109331 w 284922"/>
                    <a:gd name="connsiteY40" fmla="*/ 381000 h 921026"/>
                    <a:gd name="connsiteX41" fmla="*/ 122583 w 284922"/>
                    <a:gd name="connsiteY41" fmla="*/ 384313 h 921026"/>
                    <a:gd name="connsiteX42" fmla="*/ 112644 w 284922"/>
                    <a:gd name="connsiteY42" fmla="*/ 424070 h 921026"/>
                    <a:gd name="connsiteX43" fmla="*/ 99392 w 284922"/>
                    <a:gd name="connsiteY43" fmla="*/ 427383 h 921026"/>
                    <a:gd name="connsiteX44" fmla="*/ 89453 w 284922"/>
                    <a:gd name="connsiteY44" fmla="*/ 437322 h 921026"/>
                    <a:gd name="connsiteX45" fmla="*/ 79513 w 284922"/>
                    <a:gd name="connsiteY45" fmla="*/ 440635 h 921026"/>
                    <a:gd name="connsiteX46" fmla="*/ 66261 w 284922"/>
                    <a:gd name="connsiteY46" fmla="*/ 460513 h 921026"/>
                    <a:gd name="connsiteX47" fmla="*/ 56322 w 284922"/>
                    <a:gd name="connsiteY47" fmla="*/ 480391 h 921026"/>
                    <a:gd name="connsiteX48" fmla="*/ 33131 w 284922"/>
                    <a:gd name="connsiteY48" fmla="*/ 496957 h 921026"/>
                    <a:gd name="connsiteX49" fmla="*/ 26505 w 284922"/>
                    <a:gd name="connsiteY49" fmla="*/ 506896 h 921026"/>
                    <a:gd name="connsiteX50" fmla="*/ 33131 w 284922"/>
                    <a:gd name="connsiteY50" fmla="*/ 516835 h 921026"/>
                    <a:gd name="connsiteX51" fmla="*/ 76200 w 284922"/>
                    <a:gd name="connsiteY51" fmla="*/ 513522 h 921026"/>
                    <a:gd name="connsiteX52" fmla="*/ 106018 w 284922"/>
                    <a:gd name="connsiteY52" fmla="*/ 500270 h 921026"/>
                    <a:gd name="connsiteX53" fmla="*/ 89453 w 284922"/>
                    <a:gd name="connsiteY53" fmla="*/ 533400 h 921026"/>
                    <a:gd name="connsiteX54" fmla="*/ 72887 w 284922"/>
                    <a:gd name="connsiteY54" fmla="*/ 549965 h 921026"/>
                    <a:gd name="connsiteX55" fmla="*/ 66261 w 284922"/>
                    <a:gd name="connsiteY55" fmla="*/ 576470 h 921026"/>
                    <a:gd name="connsiteX56" fmla="*/ 76200 w 284922"/>
                    <a:gd name="connsiteY56" fmla="*/ 579783 h 921026"/>
                    <a:gd name="connsiteX57" fmla="*/ 109331 w 284922"/>
                    <a:gd name="connsiteY57" fmla="*/ 576470 h 921026"/>
                    <a:gd name="connsiteX58" fmla="*/ 119270 w 284922"/>
                    <a:gd name="connsiteY58" fmla="*/ 569844 h 921026"/>
                    <a:gd name="connsiteX59" fmla="*/ 112644 w 284922"/>
                    <a:gd name="connsiteY59" fmla="*/ 579783 h 921026"/>
                    <a:gd name="connsiteX60" fmla="*/ 82826 w 284922"/>
                    <a:gd name="connsiteY60" fmla="*/ 609600 h 921026"/>
                    <a:gd name="connsiteX61" fmla="*/ 59635 w 284922"/>
                    <a:gd name="connsiteY61" fmla="*/ 626165 h 921026"/>
                    <a:gd name="connsiteX62" fmla="*/ 39757 w 284922"/>
                    <a:gd name="connsiteY62" fmla="*/ 649357 h 921026"/>
                    <a:gd name="connsiteX63" fmla="*/ 29818 w 284922"/>
                    <a:gd name="connsiteY63" fmla="*/ 659296 h 921026"/>
                    <a:gd name="connsiteX64" fmla="*/ 16566 w 284922"/>
                    <a:gd name="connsiteY64" fmla="*/ 682487 h 921026"/>
                    <a:gd name="connsiteX65" fmla="*/ 26505 w 284922"/>
                    <a:gd name="connsiteY65" fmla="*/ 689113 h 921026"/>
                    <a:gd name="connsiteX66" fmla="*/ 46383 w 284922"/>
                    <a:gd name="connsiteY66" fmla="*/ 675861 h 921026"/>
                    <a:gd name="connsiteX67" fmla="*/ 59635 w 284922"/>
                    <a:gd name="connsiteY67" fmla="*/ 672548 h 921026"/>
                    <a:gd name="connsiteX68" fmla="*/ 89453 w 284922"/>
                    <a:gd name="connsiteY68" fmla="*/ 665922 h 921026"/>
                    <a:gd name="connsiteX69" fmla="*/ 79513 w 284922"/>
                    <a:gd name="connsiteY69" fmla="*/ 675861 h 921026"/>
                    <a:gd name="connsiteX70" fmla="*/ 76200 w 284922"/>
                    <a:gd name="connsiteY70" fmla="*/ 699052 h 921026"/>
                    <a:gd name="connsiteX71" fmla="*/ 62948 w 284922"/>
                    <a:gd name="connsiteY71" fmla="*/ 718931 h 921026"/>
                    <a:gd name="connsiteX72" fmla="*/ 59635 w 284922"/>
                    <a:gd name="connsiteY72" fmla="*/ 732183 h 921026"/>
                    <a:gd name="connsiteX73" fmla="*/ 46383 w 284922"/>
                    <a:gd name="connsiteY73" fmla="*/ 752061 h 921026"/>
                    <a:gd name="connsiteX74" fmla="*/ 43070 w 284922"/>
                    <a:gd name="connsiteY74" fmla="*/ 771939 h 921026"/>
                    <a:gd name="connsiteX75" fmla="*/ 59635 w 284922"/>
                    <a:gd name="connsiteY75" fmla="*/ 768626 h 921026"/>
                    <a:gd name="connsiteX76" fmla="*/ 82826 w 284922"/>
                    <a:gd name="connsiteY76" fmla="*/ 755374 h 921026"/>
                    <a:gd name="connsiteX77" fmla="*/ 89453 w 284922"/>
                    <a:gd name="connsiteY77" fmla="*/ 745435 h 921026"/>
                    <a:gd name="connsiteX78" fmla="*/ 109331 w 284922"/>
                    <a:gd name="connsiteY78" fmla="*/ 738809 h 921026"/>
                    <a:gd name="connsiteX79" fmla="*/ 119270 w 284922"/>
                    <a:gd name="connsiteY79" fmla="*/ 732183 h 921026"/>
                    <a:gd name="connsiteX80" fmla="*/ 92766 w 284922"/>
                    <a:gd name="connsiteY80" fmla="*/ 755374 h 921026"/>
                    <a:gd name="connsiteX81" fmla="*/ 79513 w 284922"/>
                    <a:gd name="connsiteY81" fmla="*/ 778565 h 921026"/>
                    <a:gd name="connsiteX82" fmla="*/ 62948 w 284922"/>
                    <a:gd name="connsiteY82" fmla="*/ 795131 h 921026"/>
                    <a:gd name="connsiteX83" fmla="*/ 46383 w 284922"/>
                    <a:gd name="connsiteY83" fmla="*/ 818322 h 921026"/>
                    <a:gd name="connsiteX84" fmla="*/ 43070 w 284922"/>
                    <a:gd name="connsiteY84" fmla="*/ 828261 h 921026"/>
                    <a:gd name="connsiteX85" fmla="*/ 23192 w 284922"/>
                    <a:gd name="connsiteY85" fmla="*/ 844826 h 921026"/>
                    <a:gd name="connsiteX86" fmla="*/ 6626 w 284922"/>
                    <a:gd name="connsiteY86" fmla="*/ 861391 h 921026"/>
                    <a:gd name="connsiteX87" fmla="*/ 0 w 284922"/>
                    <a:gd name="connsiteY87" fmla="*/ 871331 h 921026"/>
                    <a:gd name="connsiteX88" fmla="*/ 56322 w 284922"/>
                    <a:gd name="connsiteY88" fmla="*/ 868017 h 921026"/>
                    <a:gd name="connsiteX89" fmla="*/ 76200 w 284922"/>
                    <a:gd name="connsiteY89" fmla="*/ 854765 h 921026"/>
                    <a:gd name="connsiteX90" fmla="*/ 99392 w 284922"/>
                    <a:gd name="connsiteY90" fmla="*/ 848139 h 921026"/>
                    <a:gd name="connsiteX91" fmla="*/ 109331 w 284922"/>
                    <a:gd name="connsiteY91" fmla="*/ 844826 h 921026"/>
                    <a:gd name="connsiteX92" fmla="*/ 119270 w 284922"/>
                    <a:gd name="connsiteY92" fmla="*/ 848139 h 921026"/>
                    <a:gd name="connsiteX93" fmla="*/ 132522 w 284922"/>
                    <a:gd name="connsiteY93" fmla="*/ 864704 h 921026"/>
                    <a:gd name="connsiteX94" fmla="*/ 139148 w 284922"/>
                    <a:gd name="connsiteY94" fmla="*/ 871331 h 921026"/>
                    <a:gd name="connsiteX95" fmla="*/ 145774 w 284922"/>
                    <a:gd name="connsiteY95" fmla="*/ 881270 h 921026"/>
                    <a:gd name="connsiteX96" fmla="*/ 159026 w 284922"/>
                    <a:gd name="connsiteY96" fmla="*/ 891209 h 921026"/>
                    <a:gd name="connsiteX97" fmla="*/ 165653 w 284922"/>
                    <a:gd name="connsiteY97" fmla="*/ 901148 h 921026"/>
                    <a:gd name="connsiteX98" fmla="*/ 185531 w 284922"/>
                    <a:gd name="connsiteY98" fmla="*/ 921026 h 921026"/>
                    <a:gd name="connsiteX99" fmla="*/ 205409 w 284922"/>
                    <a:gd name="connsiteY99" fmla="*/ 917713 h 921026"/>
                    <a:gd name="connsiteX100" fmla="*/ 198783 w 284922"/>
                    <a:gd name="connsiteY100" fmla="*/ 907774 h 921026"/>
                    <a:gd name="connsiteX101" fmla="*/ 195470 w 284922"/>
                    <a:gd name="connsiteY101" fmla="*/ 897835 h 921026"/>
                    <a:gd name="connsiteX102" fmla="*/ 192157 w 284922"/>
                    <a:gd name="connsiteY102" fmla="*/ 884583 h 921026"/>
                    <a:gd name="connsiteX103" fmla="*/ 188844 w 284922"/>
                    <a:gd name="connsiteY103" fmla="*/ 874644 h 921026"/>
                    <a:gd name="connsiteX104" fmla="*/ 185531 w 284922"/>
                    <a:gd name="connsiteY104" fmla="*/ 861391 h 921026"/>
                    <a:gd name="connsiteX105" fmla="*/ 175592 w 284922"/>
                    <a:gd name="connsiteY105" fmla="*/ 844826 h 921026"/>
                    <a:gd name="connsiteX106" fmla="*/ 165653 w 284922"/>
                    <a:gd name="connsiteY106" fmla="*/ 821635 h 921026"/>
                    <a:gd name="connsiteX107" fmla="*/ 168966 w 284922"/>
                    <a:gd name="connsiteY107" fmla="*/ 785191 h 921026"/>
                    <a:gd name="connsiteX108" fmla="*/ 178905 w 284922"/>
                    <a:gd name="connsiteY108" fmla="*/ 791817 h 921026"/>
                    <a:gd name="connsiteX109" fmla="*/ 188844 w 284922"/>
                    <a:gd name="connsiteY109" fmla="*/ 795131 h 921026"/>
                    <a:gd name="connsiteX110" fmla="*/ 202096 w 284922"/>
                    <a:gd name="connsiteY110" fmla="*/ 801757 h 921026"/>
                    <a:gd name="connsiteX111" fmla="*/ 235226 w 284922"/>
                    <a:gd name="connsiteY111" fmla="*/ 788504 h 921026"/>
                    <a:gd name="connsiteX112" fmla="*/ 228600 w 284922"/>
                    <a:gd name="connsiteY112" fmla="*/ 778565 h 921026"/>
                    <a:gd name="connsiteX113" fmla="*/ 205409 w 284922"/>
                    <a:gd name="connsiteY113" fmla="*/ 755374 h 921026"/>
                    <a:gd name="connsiteX114" fmla="*/ 195470 w 284922"/>
                    <a:gd name="connsiteY114" fmla="*/ 735496 h 921026"/>
                    <a:gd name="connsiteX115" fmla="*/ 192157 w 284922"/>
                    <a:gd name="connsiteY115" fmla="*/ 725557 h 921026"/>
                    <a:gd name="connsiteX116" fmla="*/ 195470 w 284922"/>
                    <a:gd name="connsiteY116" fmla="*/ 695739 h 921026"/>
                    <a:gd name="connsiteX117" fmla="*/ 198783 w 284922"/>
                    <a:gd name="connsiteY117" fmla="*/ 682487 h 921026"/>
                    <a:gd name="connsiteX118" fmla="*/ 218661 w 284922"/>
                    <a:gd name="connsiteY118" fmla="*/ 685800 h 921026"/>
                    <a:gd name="connsiteX119" fmla="*/ 261731 w 284922"/>
                    <a:gd name="connsiteY119" fmla="*/ 689113 h 921026"/>
                    <a:gd name="connsiteX120" fmla="*/ 258418 w 284922"/>
                    <a:gd name="connsiteY120" fmla="*/ 675861 h 921026"/>
                    <a:gd name="connsiteX121" fmla="*/ 238540 w 284922"/>
                    <a:gd name="connsiteY121" fmla="*/ 652670 h 921026"/>
                    <a:gd name="connsiteX122" fmla="*/ 231913 w 284922"/>
                    <a:gd name="connsiteY122" fmla="*/ 632791 h 921026"/>
                    <a:gd name="connsiteX123" fmla="*/ 225287 w 284922"/>
                    <a:gd name="connsiteY123" fmla="*/ 619539 h 921026"/>
                    <a:gd name="connsiteX124" fmla="*/ 218661 w 284922"/>
                    <a:gd name="connsiteY124" fmla="*/ 593035 h 921026"/>
                    <a:gd name="connsiteX125" fmla="*/ 215348 w 284922"/>
                    <a:gd name="connsiteY125" fmla="*/ 579783 h 921026"/>
                    <a:gd name="connsiteX126" fmla="*/ 208722 w 284922"/>
                    <a:gd name="connsiteY126" fmla="*/ 559904 h 921026"/>
                    <a:gd name="connsiteX127" fmla="*/ 238540 w 284922"/>
                    <a:gd name="connsiteY127" fmla="*/ 579783 h 921026"/>
                    <a:gd name="connsiteX128" fmla="*/ 258418 w 284922"/>
                    <a:gd name="connsiteY128" fmla="*/ 593035 h 921026"/>
                    <a:gd name="connsiteX129" fmla="*/ 268357 w 284922"/>
                    <a:gd name="connsiteY129" fmla="*/ 596348 h 921026"/>
                    <a:gd name="connsiteX130" fmla="*/ 265044 w 284922"/>
                    <a:gd name="connsiteY130" fmla="*/ 563217 h 921026"/>
                    <a:gd name="connsiteX131" fmla="*/ 255105 w 284922"/>
                    <a:gd name="connsiteY131" fmla="*/ 549965 h 921026"/>
                    <a:gd name="connsiteX132" fmla="*/ 251792 w 284922"/>
                    <a:gd name="connsiteY132" fmla="*/ 536713 h 921026"/>
                    <a:gd name="connsiteX133" fmla="*/ 245166 w 284922"/>
                    <a:gd name="connsiteY133" fmla="*/ 526774 h 921026"/>
                    <a:gd name="connsiteX134" fmla="*/ 235226 w 284922"/>
                    <a:gd name="connsiteY134" fmla="*/ 510209 h 921026"/>
                    <a:gd name="connsiteX135" fmla="*/ 228600 w 284922"/>
                    <a:gd name="connsiteY135" fmla="*/ 490331 h 921026"/>
                    <a:gd name="connsiteX136" fmla="*/ 218661 w 284922"/>
                    <a:gd name="connsiteY136" fmla="*/ 460513 h 921026"/>
                    <a:gd name="connsiteX137" fmla="*/ 215348 w 284922"/>
                    <a:gd name="connsiteY137" fmla="*/ 450574 h 921026"/>
                    <a:gd name="connsiteX138" fmla="*/ 212035 w 284922"/>
                    <a:gd name="connsiteY138" fmla="*/ 440635 h 921026"/>
                    <a:gd name="connsiteX139" fmla="*/ 215348 w 284922"/>
                    <a:gd name="connsiteY139" fmla="*/ 424070 h 921026"/>
                    <a:gd name="connsiteX140" fmla="*/ 225287 w 284922"/>
                    <a:gd name="connsiteY140" fmla="*/ 430696 h 921026"/>
                    <a:gd name="connsiteX141" fmla="*/ 235226 w 284922"/>
                    <a:gd name="connsiteY141" fmla="*/ 434009 h 921026"/>
                    <a:gd name="connsiteX142" fmla="*/ 238540 w 284922"/>
                    <a:gd name="connsiteY142" fmla="*/ 407504 h 921026"/>
                    <a:gd name="connsiteX143" fmla="*/ 231913 w 284922"/>
                    <a:gd name="connsiteY143" fmla="*/ 400878 h 921026"/>
                    <a:gd name="connsiteX144" fmla="*/ 221974 w 284922"/>
                    <a:gd name="connsiteY144" fmla="*/ 387626 h 921026"/>
                    <a:gd name="connsiteX145" fmla="*/ 212035 w 284922"/>
                    <a:gd name="connsiteY145" fmla="*/ 364435 h 921026"/>
                    <a:gd name="connsiteX146" fmla="*/ 192157 w 284922"/>
                    <a:gd name="connsiteY146" fmla="*/ 327991 h 921026"/>
                    <a:gd name="connsiteX147" fmla="*/ 182218 w 284922"/>
                    <a:gd name="connsiteY147" fmla="*/ 298174 h 921026"/>
                    <a:gd name="connsiteX148" fmla="*/ 178905 w 284922"/>
                    <a:gd name="connsiteY148" fmla="*/ 288235 h 921026"/>
                    <a:gd name="connsiteX149" fmla="*/ 208722 w 284922"/>
                    <a:gd name="connsiteY149" fmla="*/ 284922 h 921026"/>
                    <a:gd name="connsiteX150" fmla="*/ 215348 w 284922"/>
                    <a:gd name="connsiteY150" fmla="*/ 274983 h 921026"/>
                    <a:gd name="connsiteX151" fmla="*/ 225287 w 284922"/>
                    <a:gd name="connsiteY151" fmla="*/ 271670 h 921026"/>
                    <a:gd name="connsiteX152" fmla="*/ 202096 w 284922"/>
                    <a:gd name="connsiteY152" fmla="*/ 258417 h 921026"/>
                    <a:gd name="connsiteX153" fmla="*/ 198783 w 284922"/>
                    <a:gd name="connsiteY153" fmla="*/ 248478 h 921026"/>
                    <a:gd name="connsiteX154" fmla="*/ 215348 w 284922"/>
                    <a:gd name="connsiteY154" fmla="*/ 251791 h 921026"/>
                    <a:gd name="connsiteX155" fmla="*/ 225287 w 284922"/>
                    <a:gd name="connsiteY155" fmla="*/ 255104 h 921026"/>
                    <a:gd name="connsiteX156" fmla="*/ 255105 w 284922"/>
                    <a:gd name="connsiteY156" fmla="*/ 258417 h 921026"/>
                    <a:gd name="connsiteX157" fmla="*/ 248479 w 284922"/>
                    <a:gd name="connsiteY157" fmla="*/ 248478 h 921026"/>
                    <a:gd name="connsiteX158" fmla="*/ 231913 w 284922"/>
                    <a:gd name="connsiteY158" fmla="*/ 231913 h 921026"/>
                    <a:gd name="connsiteX159" fmla="*/ 221974 w 284922"/>
                    <a:gd name="connsiteY159" fmla="*/ 208722 h 921026"/>
                    <a:gd name="connsiteX160" fmla="*/ 212035 w 284922"/>
                    <a:gd name="connsiteY160" fmla="*/ 172278 h 921026"/>
                    <a:gd name="connsiteX161" fmla="*/ 205409 w 284922"/>
                    <a:gd name="connsiteY161" fmla="*/ 152400 h 921026"/>
                    <a:gd name="connsiteX162" fmla="*/ 202096 w 284922"/>
                    <a:gd name="connsiteY162" fmla="*/ 122583 h 921026"/>
                    <a:gd name="connsiteX163" fmla="*/ 241853 w 284922"/>
                    <a:gd name="connsiteY163" fmla="*/ 135835 h 921026"/>
                    <a:gd name="connsiteX164" fmla="*/ 251792 w 284922"/>
                    <a:gd name="connsiteY164" fmla="*/ 139148 h 921026"/>
                    <a:gd name="connsiteX165" fmla="*/ 274983 w 284922"/>
                    <a:gd name="connsiteY165" fmla="*/ 155713 h 921026"/>
                    <a:gd name="connsiteX166" fmla="*/ 284922 w 284922"/>
                    <a:gd name="connsiteY166" fmla="*/ 168965 h 921026"/>
                    <a:gd name="connsiteX167" fmla="*/ 271670 w 284922"/>
                    <a:gd name="connsiteY167" fmla="*/ 152400 h 921026"/>
                    <a:gd name="connsiteX168" fmla="*/ 251792 w 284922"/>
                    <a:gd name="connsiteY168" fmla="*/ 132522 h 921026"/>
                    <a:gd name="connsiteX169" fmla="*/ 241853 w 284922"/>
                    <a:gd name="connsiteY169" fmla="*/ 112644 h 921026"/>
                    <a:gd name="connsiteX170" fmla="*/ 235226 w 284922"/>
                    <a:gd name="connsiteY170" fmla="*/ 106017 h 921026"/>
                    <a:gd name="connsiteX171" fmla="*/ 228600 w 284922"/>
                    <a:gd name="connsiteY171" fmla="*/ 96078 h 921026"/>
                    <a:gd name="connsiteX172" fmla="*/ 218661 w 284922"/>
                    <a:gd name="connsiteY172" fmla="*/ 89452 h 921026"/>
                    <a:gd name="connsiteX173" fmla="*/ 188844 w 284922"/>
                    <a:gd name="connsiteY173" fmla="*/ 66261 h 921026"/>
                    <a:gd name="connsiteX174" fmla="*/ 168966 w 284922"/>
                    <a:gd name="connsiteY174" fmla="*/ 49696 h 921026"/>
                    <a:gd name="connsiteX175" fmla="*/ 152400 w 284922"/>
                    <a:gd name="connsiteY175" fmla="*/ 39757 h 921026"/>
                    <a:gd name="connsiteX176" fmla="*/ 125896 w 284922"/>
                    <a:gd name="connsiteY176" fmla="*/ 23191 h 921026"/>
                    <a:gd name="connsiteX177" fmla="*/ 129209 w 284922"/>
                    <a:gd name="connsiteY177" fmla="*/ 13252 h 921026"/>
                    <a:gd name="connsiteX178" fmla="*/ 139148 w 284922"/>
                    <a:gd name="connsiteY178" fmla="*/ 6626 h 921026"/>
                    <a:gd name="connsiteX179" fmla="*/ 165653 w 284922"/>
                    <a:gd name="connsiteY179" fmla="*/ 13252 h 921026"/>
                    <a:gd name="connsiteX180" fmla="*/ 168966 w 284922"/>
                    <a:gd name="connsiteY180" fmla="*/ 0 h 92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284922" h="921026">
                      <a:moveTo>
                        <a:pt x="168966" y="0"/>
                      </a:moveTo>
                      <a:lnTo>
                        <a:pt x="168966" y="0"/>
                      </a:lnTo>
                      <a:cubicBezTo>
                        <a:pt x="173124" y="37425"/>
                        <a:pt x="173938" y="27310"/>
                        <a:pt x="168966" y="69574"/>
                      </a:cubicBezTo>
                      <a:cubicBezTo>
                        <a:pt x="168308" y="75166"/>
                        <a:pt x="169110" y="81694"/>
                        <a:pt x="165653" y="86139"/>
                      </a:cubicBezTo>
                      <a:cubicBezTo>
                        <a:pt x="160764" y="92425"/>
                        <a:pt x="145774" y="99391"/>
                        <a:pt x="145774" y="99391"/>
                      </a:cubicBezTo>
                      <a:cubicBezTo>
                        <a:pt x="144670" y="102704"/>
                        <a:pt x="144194" y="106299"/>
                        <a:pt x="142461" y="109331"/>
                      </a:cubicBezTo>
                      <a:cubicBezTo>
                        <a:pt x="140013" y="113615"/>
                        <a:pt x="128460" y="126753"/>
                        <a:pt x="125896" y="132522"/>
                      </a:cubicBezTo>
                      <a:cubicBezTo>
                        <a:pt x="123059" y="138904"/>
                        <a:pt x="121479" y="145774"/>
                        <a:pt x="119270" y="152400"/>
                      </a:cubicBezTo>
                      <a:lnTo>
                        <a:pt x="112644" y="172278"/>
                      </a:lnTo>
                      <a:cubicBezTo>
                        <a:pt x="111540" y="175591"/>
                        <a:pt x="106018" y="174487"/>
                        <a:pt x="102705" y="175591"/>
                      </a:cubicBezTo>
                      <a:cubicBezTo>
                        <a:pt x="117582" y="190470"/>
                        <a:pt x="108199" y="184049"/>
                        <a:pt x="132522" y="192157"/>
                      </a:cubicBezTo>
                      <a:lnTo>
                        <a:pt x="142461" y="195470"/>
                      </a:lnTo>
                      <a:lnTo>
                        <a:pt x="152400" y="198783"/>
                      </a:lnTo>
                      <a:cubicBezTo>
                        <a:pt x="149705" y="206867"/>
                        <a:pt x="148883" y="212239"/>
                        <a:pt x="142461" y="218661"/>
                      </a:cubicBezTo>
                      <a:cubicBezTo>
                        <a:pt x="138557" y="222565"/>
                        <a:pt x="133113" y="224696"/>
                        <a:pt x="129209" y="228600"/>
                      </a:cubicBezTo>
                      <a:cubicBezTo>
                        <a:pt x="107122" y="250687"/>
                        <a:pt x="139148" y="227496"/>
                        <a:pt x="112644" y="245165"/>
                      </a:cubicBezTo>
                      <a:cubicBezTo>
                        <a:pt x="92251" y="275755"/>
                        <a:pt x="118275" y="238126"/>
                        <a:pt x="99392" y="261731"/>
                      </a:cubicBezTo>
                      <a:cubicBezTo>
                        <a:pt x="96905" y="264840"/>
                        <a:pt x="95875" y="269183"/>
                        <a:pt x="92766" y="271670"/>
                      </a:cubicBezTo>
                      <a:cubicBezTo>
                        <a:pt x="90039" y="273852"/>
                        <a:pt x="86139" y="273879"/>
                        <a:pt x="82826" y="274983"/>
                      </a:cubicBezTo>
                      <a:cubicBezTo>
                        <a:pt x="56322" y="292652"/>
                        <a:pt x="88348" y="269461"/>
                        <a:pt x="66261" y="291548"/>
                      </a:cubicBezTo>
                      <a:cubicBezTo>
                        <a:pt x="63445" y="294364"/>
                        <a:pt x="59381" y="295625"/>
                        <a:pt x="56322" y="298174"/>
                      </a:cubicBezTo>
                      <a:cubicBezTo>
                        <a:pt x="52723" y="301173"/>
                        <a:pt x="49696" y="304800"/>
                        <a:pt x="46383" y="308113"/>
                      </a:cubicBezTo>
                      <a:cubicBezTo>
                        <a:pt x="47487" y="311426"/>
                        <a:pt x="47227" y="315583"/>
                        <a:pt x="49696" y="318052"/>
                      </a:cubicBezTo>
                      <a:cubicBezTo>
                        <a:pt x="52165" y="320521"/>
                        <a:pt x="56143" y="321365"/>
                        <a:pt x="59635" y="321365"/>
                      </a:cubicBezTo>
                      <a:cubicBezTo>
                        <a:pt x="69635" y="321365"/>
                        <a:pt x="79514" y="319156"/>
                        <a:pt x="89453" y="318052"/>
                      </a:cubicBezTo>
                      <a:cubicBezTo>
                        <a:pt x="117128" y="299602"/>
                        <a:pt x="103700" y="310431"/>
                        <a:pt x="129209" y="284922"/>
                      </a:cubicBezTo>
                      <a:cubicBezTo>
                        <a:pt x="137834" y="276297"/>
                        <a:pt x="153505" y="282713"/>
                        <a:pt x="165653" y="281609"/>
                      </a:cubicBezTo>
                      <a:lnTo>
                        <a:pt x="149087" y="298174"/>
                      </a:lnTo>
                      <a:cubicBezTo>
                        <a:pt x="144670" y="302591"/>
                        <a:pt x="141423" y="308632"/>
                        <a:pt x="135835" y="311426"/>
                      </a:cubicBezTo>
                      <a:cubicBezTo>
                        <a:pt x="111018" y="323834"/>
                        <a:pt x="121883" y="316920"/>
                        <a:pt x="102705" y="331304"/>
                      </a:cubicBezTo>
                      <a:cubicBezTo>
                        <a:pt x="101601" y="334617"/>
                        <a:pt x="102119" y="339062"/>
                        <a:pt x="99392" y="341244"/>
                      </a:cubicBezTo>
                      <a:cubicBezTo>
                        <a:pt x="95837" y="344089"/>
                        <a:pt x="90518" y="343306"/>
                        <a:pt x="86140" y="344557"/>
                      </a:cubicBezTo>
                      <a:cubicBezTo>
                        <a:pt x="82782" y="345516"/>
                        <a:pt x="79513" y="346766"/>
                        <a:pt x="76200" y="347870"/>
                      </a:cubicBezTo>
                      <a:cubicBezTo>
                        <a:pt x="72887" y="350079"/>
                        <a:pt x="68925" y="351536"/>
                        <a:pt x="66261" y="354496"/>
                      </a:cubicBezTo>
                      <a:cubicBezTo>
                        <a:pt x="58873" y="362704"/>
                        <a:pt x="55853" y="375318"/>
                        <a:pt x="46383" y="381000"/>
                      </a:cubicBezTo>
                      <a:cubicBezTo>
                        <a:pt x="9235" y="403289"/>
                        <a:pt x="22360" y="391772"/>
                        <a:pt x="3313" y="410817"/>
                      </a:cubicBezTo>
                      <a:cubicBezTo>
                        <a:pt x="8835" y="411922"/>
                        <a:pt x="14248" y="414131"/>
                        <a:pt x="19879" y="414131"/>
                      </a:cubicBezTo>
                      <a:cubicBezTo>
                        <a:pt x="35778" y="414131"/>
                        <a:pt x="51875" y="406633"/>
                        <a:pt x="66261" y="400878"/>
                      </a:cubicBezTo>
                      <a:cubicBezTo>
                        <a:pt x="69574" y="397565"/>
                        <a:pt x="72302" y="393538"/>
                        <a:pt x="76200" y="390939"/>
                      </a:cubicBezTo>
                      <a:cubicBezTo>
                        <a:pt x="79106" y="389002"/>
                        <a:pt x="82782" y="388585"/>
                        <a:pt x="86140" y="387626"/>
                      </a:cubicBezTo>
                      <a:cubicBezTo>
                        <a:pt x="115252" y="379309"/>
                        <a:pt x="85506" y="388942"/>
                        <a:pt x="109331" y="381000"/>
                      </a:cubicBezTo>
                      <a:cubicBezTo>
                        <a:pt x="113748" y="382104"/>
                        <a:pt x="121275" y="379952"/>
                        <a:pt x="122583" y="384313"/>
                      </a:cubicBezTo>
                      <a:cubicBezTo>
                        <a:pt x="124032" y="389142"/>
                        <a:pt x="122746" y="417335"/>
                        <a:pt x="112644" y="424070"/>
                      </a:cubicBezTo>
                      <a:cubicBezTo>
                        <a:pt x="108855" y="426596"/>
                        <a:pt x="103809" y="426279"/>
                        <a:pt x="99392" y="427383"/>
                      </a:cubicBezTo>
                      <a:cubicBezTo>
                        <a:pt x="96079" y="430696"/>
                        <a:pt x="93351" y="434723"/>
                        <a:pt x="89453" y="437322"/>
                      </a:cubicBezTo>
                      <a:cubicBezTo>
                        <a:pt x="86547" y="439259"/>
                        <a:pt x="81983" y="438165"/>
                        <a:pt x="79513" y="440635"/>
                      </a:cubicBezTo>
                      <a:cubicBezTo>
                        <a:pt x="73882" y="446266"/>
                        <a:pt x="68779" y="452958"/>
                        <a:pt x="66261" y="460513"/>
                      </a:cubicBezTo>
                      <a:cubicBezTo>
                        <a:pt x="63566" y="468597"/>
                        <a:pt x="62745" y="473968"/>
                        <a:pt x="56322" y="480391"/>
                      </a:cubicBezTo>
                      <a:cubicBezTo>
                        <a:pt x="52210" y="484504"/>
                        <a:pt x="38777" y="493193"/>
                        <a:pt x="33131" y="496957"/>
                      </a:cubicBezTo>
                      <a:cubicBezTo>
                        <a:pt x="30922" y="500270"/>
                        <a:pt x="26505" y="502914"/>
                        <a:pt x="26505" y="506896"/>
                      </a:cubicBezTo>
                      <a:cubicBezTo>
                        <a:pt x="26505" y="510878"/>
                        <a:pt x="29184" y="516309"/>
                        <a:pt x="33131" y="516835"/>
                      </a:cubicBezTo>
                      <a:cubicBezTo>
                        <a:pt x="47403" y="518738"/>
                        <a:pt x="61844" y="514626"/>
                        <a:pt x="76200" y="513522"/>
                      </a:cubicBezTo>
                      <a:cubicBezTo>
                        <a:pt x="99856" y="505637"/>
                        <a:pt x="90267" y="510770"/>
                        <a:pt x="106018" y="500270"/>
                      </a:cubicBezTo>
                      <a:cubicBezTo>
                        <a:pt x="100774" y="521248"/>
                        <a:pt x="105231" y="509733"/>
                        <a:pt x="89453" y="533400"/>
                      </a:cubicBezTo>
                      <a:cubicBezTo>
                        <a:pt x="85121" y="539898"/>
                        <a:pt x="72887" y="549965"/>
                        <a:pt x="72887" y="549965"/>
                      </a:cubicBezTo>
                      <a:cubicBezTo>
                        <a:pt x="71099" y="555329"/>
                        <a:pt x="64928" y="572471"/>
                        <a:pt x="66261" y="576470"/>
                      </a:cubicBezTo>
                      <a:cubicBezTo>
                        <a:pt x="67365" y="579783"/>
                        <a:pt x="72887" y="578679"/>
                        <a:pt x="76200" y="579783"/>
                      </a:cubicBezTo>
                      <a:cubicBezTo>
                        <a:pt x="87244" y="578679"/>
                        <a:pt x="98516" y="578966"/>
                        <a:pt x="109331" y="576470"/>
                      </a:cubicBezTo>
                      <a:cubicBezTo>
                        <a:pt x="113211" y="575575"/>
                        <a:pt x="116454" y="567028"/>
                        <a:pt x="119270" y="569844"/>
                      </a:cubicBezTo>
                      <a:cubicBezTo>
                        <a:pt x="122086" y="572660"/>
                        <a:pt x="115308" y="576823"/>
                        <a:pt x="112644" y="579783"/>
                      </a:cubicBezTo>
                      <a:cubicBezTo>
                        <a:pt x="112589" y="579844"/>
                        <a:pt x="89942" y="602485"/>
                        <a:pt x="82826" y="609600"/>
                      </a:cubicBezTo>
                      <a:cubicBezTo>
                        <a:pt x="52840" y="639584"/>
                        <a:pt x="94528" y="599995"/>
                        <a:pt x="59635" y="626165"/>
                      </a:cubicBezTo>
                      <a:cubicBezTo>
                        <a:pt x="41937" y="639439"/>
                        <a:pt x="50887" y="636000"/>
                        <a:pt x="39757" y="649357"/>
                      </a:cubicBezTo>
                      <a:cubicBezTo>
                        <a:pt x="36758" y="652956"/>
                        <a:pt x="32817" y="655697"/>
                        <a:pt x="29818" y="659296"/>
                      </a:cubicBezTo>
                      <a:cubicBezTo>
                        <a:pt x="23965" y="666320"/>
                        <a:pt x="20617" y="674386"/>
                        <a:pt x="16566" y="682487"/>
                      </a:cubicBezTo>
                      <a:cubicBezTo>
                        <a:pt x="19879" y="684696"/>
                        <a:pt x="22618" y="689977"/>
                        <a:pt x="26505" y="689113"/>
                      </a:cubicBezTo>
                      <a:cubicBezTo>
                        <a:pt x="34279" y="687385"/>
                        <a:pt x="39757" y="680278"/>
                        <a:pt x="46383" y="675861"/>
                      </a:cubicBezTo>
                      <a:cubicBezTo>
                        <a:pt x="50172" y="673335"/>
                        <a:pt x="55218" y="673652"/>
                        <a:pt x="59635" y="672548"/>
                      </a:cubicBezTo>
                      <a:cubicBezTo>
                        <a:pt x="65780" y="666403"/>
                        <a:pt x="77203" y="649588"/>
                        <a:pt x="89453" y="665922"/>
                      </a:cubicBezTo>
                      <a:cubicBezTo>
                        <a:pt x="92264" y="669670"/>
                        <a:pt x="82826" y="672548"/>
                        <a:pt x="79513" y="675861"/>
                      </a:cubicBezTo>
                      <a:cubicBezTo>
                        <a:pt x="78409" y="683591"/>
                        <a:pt x="79003" y="691764"/>
                        <a:pt x="76200" y="699052"/>
                      </a:cubicBezTo>
                      <a:cubicBezTo>
                        <a:pt x="73341" y="706485"/>
                        <a:pt x="62948" y="718931"/>
                        <a:pt x="62948" y="718931"/>
                      </a:cubicBezTo>
                      <a:cubicBezTo>
                        <a:pt x="61844" y="723348"/>
                        <a:pt x="61671" y="728110"/>
                        <a:pt x="59635" y="732183"/>
                      </a:cubicBezTo>
                      <a:cubicBezTo>
                        <a:pt x="56074" y="739306"/>
                        <a:pt x="46383" y="752061"/>
                        <a:pt x="46383" y="752061"/>
                      </a:cubicBezTo>
                      <a:cubicBezTo>
                        <a:pt x="45279" y="758687"/>
                        <a:pt x="38874" y="766694"/>
                        <a:pt x="43070" y="771939"/>
                      </a:cubicBezTo>
                      <a:cubicBezTo>
                        <a:pt x="46588" y="776336"/>
                        <a:pt x="54598" y="771144"/>
                        <a:pt x="59635" y="768626"/>
                      </a:cubicBezTo>
                      <a:cubicBezTo>
                        <a:pt x="99111" y="748888"/>
                        <a:pt x="39453" y="766217"/>
                        <a:pt x="82826" y="755374"/>
                      </a:cubicBezTo>
                      <a:cubicBezTo>
                        <a:pt x="85035" y="752061"/>
                        <a:pt x="86076" y="747545"/>
                        <a:pt x="89453" y="745435"/>
                      </a:cubicBezTo>
                      <a:cubicBezTo>
                        <a:pt x="95376" y="741733"/>
                        <a:pt x="109331" y="738809"/>
                        <a:pt x="109331" y="738809"/>
                      </a:cubicBezTo>
                      <a:cubicBezTo>
                        <a:pt x="112644" y="736600"/>
                        <a:pt x="122086" y="729367"/>
                        <a:pt x="119270" y="732183"/>
                      </a:cubicBezTo>
                      <a:cubicBezTo>
                        <a:pt x="102497" y="748956"/>
                        <a:pt x="108251" y="734727"/>
                        <a:pt x="92766" y="755374"/>
                      </a:cubicBezTo>
                      <a:cubicBezTo>
                        <a:pt x="76705" y="776788"/>
                        <a:pt x="95051" y="760807"/>
                        <a:pt x="79513" y="778565"/>
                      </a:cubicBezTo>
                      <a:cubicBezTo>
                        <a:pt x="74371" y="784442"/>
                        <a:pt x="67280" y="788633"/>
                        <a:pt x="62948" y="795131"/>
                      </a:cubicBezTo>
                      <a:cubicBezTo>
                        <a:pt x="53259" y="809664"/>
                        <a:pt x="58711" y="801885"/>
                        <a:pt x="46383" y="818322"/>
                      </a:cubicBezTo>
                      <a:cubicBezTo>
                        <a:pt x="45279" y="821635"/>
                        <a:pt x="45007" y="825355"/>
                        <a:pt x="43070" y="828261"/>
                      </a:cubicBezTo>
                      <a:cubicBezTo>
                        <a:pt x="37968" y="835914"/>
                        <a:pt x="30526" y="839937"/>
                        <a:pt x="23192" y="844826"/>
                      </a:cubicBezTo>
                      <a:cubicBezTo>
                        <a:pt x="5521" y="871333"/>
                        <a:pt x="28716" y="839301"/>
                        <a:pt x="6626" y="861391"/>
                      </a:cubicBezTo>
                      <a:cubicBezTo>
                        <a:pt x="3810" y="864207"/>
                        <a:pt x="2209" y="868018"/>
                        <a:pt x="0" y="871331"/>
                      </a:cubicBezTo>
                      <a:cubicBezTo>
                        <a:pt x="21991" y="878661"/>
                        <a:pt x="18849" y="879260"/>
                        <a:pt x="56322" y="868017"/>
                      </a:cubicBezTo>
                      <a:cubicBezTo>
                        <a:pt x="63950" y="865729"/>
                        <a:pt x="68645" y="857283"/>
                        <a:pt x="76200" y="854765"/>
                      </a:cubicBezTo>
                      <a:cubicBezTo>
                        <a:pt x="100039" y="846819"/>
                        <a:pt x="70263" y="856462"/>
                        <a:pt x="99392" y="848139"/>
                      </a:cubicBezTo>
                      <a:cubicBezTo>
                        <a:pt x="102750" y="847180"/>
                        <a:pt x="106018" y="845930"/>
                        <a:pt x="109331" y="844826"/>
                      </a:cubicBezTo>
                      <a:cubicBezTo>
                        <a:pt x="112644" y="845930"/>
                        <a:pt x="116619" y="845866"/>
                        <a:pt x="119270" y="848139"/>
                      </a:cubicBezTo>
                      <a:cubicBezTo>
                        <a:pt x="124639" y="852741"/>
                        <a:pt x="127920" y="859335"/>
                        <a:pt x="132522" y="864704"/>
                      </a:cubicBezTo>
                      <a:cubicBezTo>
                        <a:pt x="134555" y="867076"/>
                        <a:pt x="137197" y="868892"/>
                        <a:pt x="139148" y="871331"/>
                      </a:cubicBezTo>
                      <a:cubicBezTo>
                        <a:pt x="141635" y="874440"/>
                        <a:pt x="142958" y="878454"/>
                        <a:pt x="145774" y="881270"/>
                      </a:cubicBezTo>
                      <a:cubicBezTo>
                        <a:pt x="149678" y="885174"/>
                        <a:pt x="155121" y="887305"/>
                        <a:pt x="159026" y="891209"/>
                      </a:cubicBezTo>
                      <a:cubicBezTo>
                        <a:pt x="161842" y="894025"/>
                        <a:pt x="163008" y="898172"/>
                        <a:pt x="165653" y="901148"/>
                      </a:cubicBezTo>
                      <a:cubicBezTo>
                        <a:pt x="171879" y="908152"/>
                        <a:pt x="185531" y="921026"/>
                        <a:pt x="185531" y="921026"/>
                      </a:cubicBezTo>
                      <a:cubicBezTo>
                        <a:pt x="192157" y="919922"/>
                        <a:pt x="200659" y="922463"/>
                        <a:pt x="205409" y="917713"/>
                      </a:cubicBezTo>
                      <a:cubicBezTo>
                        <a:pt x="208225" y="914897"/>
                        <a:pt x="200564" y="911335"/>
                        <a:pt x="198783" y="907774"/>
                      </a:cubicBezTo>
                      <a:cubicBezTo>
                        <a:pt x="197221" y="904650"/>
                        <a:pt x="196429" y="901193"/>
                        <a:pt x="195470" y="897835"/>
                      </a:cubicBezTo>
                      <a:cubicBezTo>
                        <a:pt x="194219" y="893457"/>
                        <a:pt x="193408" y="888961"/>
                        <a:pt x="192157" y="884583"/>
                      </a:cubicBezTo>
                      <a:cubicBezTo>
                        <a:pt x="191198" y="881225"/>
                        <a:pt x="189803" y="878002"/>
                        <a:pt x="188844" y="874644"/>
                      </a:cubicBezTo>
                      <a:cubicBezTo>
                        <a:pt x="187593" y="870266"/>
                        <a:pt x="187380" y="865552"/>
                        <a:pt x="185531" y="861391"/>
                      </a:cubicBezTo>
                      <a:cubicBezTo>
                        <a:pt x="182916" y="855507"/>
                        <a:pt x="178719" y="850455"/>
                        <a:pt x="175592" y="844826"/>
                      </a:cubicBezTo>
                      <a:cubicBezTo>
                        <a:pt x="168769" y="832544"/>
                        <a:pt x="169563" y="833364"/>
                        <a:pt x="165653" y="821635"/>
                      </a:cubicBezTo>
                      <a:cubicBezTo>
                        <a:pt x="166757" y="809487"/>
                        <a:pt x="164012" y="796338"/>
                        <a:pt x="168966" y="785191"/>
                      </a:cubicBezTo>
                      <a:cubicBezTo>
                        <a:pt x="170583" y="781552"/>
                        <a:pt x="175344" y="790036"/>
                        <a:pt x="178905" y="791817"/>
                      </a:cubicBezTo>
                      <a:cubicBezTo>
                        <a:pt x="182029" y="793379"/>
                        <a:pt x="185634" y="793755"/>
                        <a:pt x="188844" y="795131"/>
                      </a:cubicBezTo>
                      <a:cubicBezTo>
                        <a:pt x="193383" y="797077"/>
                        <a:pt x="197679" y="799548"/>
                        <a:pt x="202096" y="801757"/>
                      </a:cubicBezTo>
                      <a:cubicBezTo>
                        <a:pt x="208079" y="801092"/>
                        <a:pt x="238287" y="806872"/>
                        <a:pt x="235226" y="788504"/>
                      </a:cubicBezTo>
                      <a:cubicBezTo>
                        <a:pt x="234571" y="784576"/>
                        <a:pt x="231264" y="781525"/>
                        <a:pt x="228600" y="778565"/>
                      </a:cubicBezTo>
                      <a:cubicBezTo>
                        <a:pt x="221287" y="770439"/>
                        <a:pt x="205409" y="755374"/>
                        <a:pt x="205409" y="755374"/>
                      </a:cubicBezTo>
                      <a:cubicBezTo>
                        <a:pt x="197082" y="730392"/>
                        <a:pt x="208315" y="761185"/>
                        <a:pt x="195470" y="735496"/>
                      </a:cubicBezTo>
                      <a:cubicBezTo>
                        <a:pt x="193908" y="732372"/>
                        <a:pt x="193261" y="728870"/>
                        <a:pt x="192157" y="725557"/>
                      </a:cubicBezTo>
                      <a:cubicBezTo>
                        <a:pt x="193261" y="715618"/>
                        <a:pt x="193949" y="705623"/>
                        <a:pt x="195470" y="695739"/>
                      </a:cubicBezTo>
                      <a:cubicBezTo>
                        <a:pt x="196162" y="691239"/>
                        <a:pt x="194598" y="684281"/>
                        <a:pt x="198783" y="682487"/>
                      </a:cubicBezTo>
                      <a:cubicBezTo>
                        <a:pt x="204957" y="679841"/>
                        <a:pt x="212035" y="684696"/>
                        <a:pt x="218661" y="685800"/>
                      </a:cubicBezTo>
                      <a:cubicBezTo>
                        <a:pt x="232875" y="695276"/>
                        <a:pt x="238463" y="702039"/>
                        <a:pt x="261731" y="689113"/>
                      </a:cubicBezTo>
                      <a:cubicBezTo>
                        <a:pt x="265711" y="686902"/>
                        <a:pt x="260454" y="679934"/>
                        <a:pt x="258418" y="675861"/>
                      </a:cubicBezTo>
                      <a:cubicBezTo>
                        <a:pt x="254168" y="667361"/>
                        <a:pt x="245171" y="659301"/>
                        <a:pt x="238540" y="652670"/>
                      </a:cubicBezTo>
                      <a:cubicBezTo>
                        <a:pt x="236331" y="646044"/>
                        <a:pt x="235037" y="639038"/>
                        <a:pt x="231913" y="632791"/>
                      </a:cubicBezTo>
                      <a:cubicBezTo>
                        <a:pt x="229704" y="628374"/>
                        <a:pt x="226849" y="624224"/>
                        <a:pt x="225287" y="619539"/>
                      </a:cubicBezTo>
                      <a:cubicBezTo>
                        <a:pt x="222407" y="610900"/>
                        <a:pt x="220870" y="601870"/>
                        <a:pt x="218661" y="593035"/>
                      </a:cubicBezTo>
                      <a:cubicBezTo>
                        <a:pt x="217557" y="588618"/>
                        <a:pt x="216788" y="584103"/>
                        <a:pt x="215348" y="579783"/>
                      </a:cubicBezTo>
                      <a:cubicBezTo>
                        <a:pt x="213139" y="573157"/>
                        <a:pt x="202910" y="556029"/>
                        <a:pt x="208722" y="559904"/>
                      </a:cubicBezTo>
                      <a:lnTo>
                        <a:pt x="238540" y="579783"/>
                      </a:lnTo>
                      <a:lnTo>
                        <a:pt x="258418" y="593035"/>
                      </a:lnTo>
                      <a:cubicBezTo>
                        <a:pt x="261324" y="594972"/>
                        <a:pt x="265044" y="595244"/>
                        <a:pt x="268357" y="596348"/>
                      </a:cubicBezTo>
                      <a:cubicBezTo>
                        <a:pt x="267253" y="585304"/>
                        <a:pt x="268093" y="573889"/>
                        <a:pt x="265044" y="563217"/>
                      </a:cubicBezTo>
                      <a:cubicBezTo>
                        <a:pt x="263527" y="557908"/>
                        <a:pt x="257574" y="554904"/>
                        <a:pt x="255105" y="549965"/>
                      </a:cubicBezTo>
                      <a:cubicBezTo>
                        <a:pt x="253069" y="545892"/>
                        <a:pt x="253586" y="540898"/>
                        <a:pt x="251792" y="536713"/>
                      </a:cubicBezTo>
                      <a:cubicBezTo>
                        <a:pt x="250224" y="533053"/>
                        <a:pt x="247276" y="530150"/>
                        <a:pt x="245166" y="526774"/>
                      </a:cubicBezTo>
                      <a:cubicBezTo>
                        <a:pt x="241753" y="521313"/>
                        <a:pt x="237891" y="516071"/>
                        <a:pt x="235226" y="510209"/>
                      </a:cubicBezTo>
                      <a:cubicBezTo>
                        <a:pt x="232336" y="503851"/>
                        <a:pt x="230809" y="496957"/>
                        <a:pt x="228600" y="490331"/>
                      </a:cubicBezTo>
                      <a:lnTo>
                        <a:pt x="218661" y="460513"/>
                      </a:lnTo>
                      <a:lnTo>
                        <a:pt x="215348" y="450574"/>
                      </a:lnTo>
                      <a:lnTo>
                        <a:pt x="212035" y="440635"/>
                      </a:lnTo>
                      <a:cubicBezTo>
                        <a:pt x="213139" y="435113"/>
                        <a:pt x="210843" y="427449"/>
                        <a:pt x="215348" y="424070"/>
                      </a:cubicBezTo>
                      <a:cubicBezTo>
                        <a:pt x="218533" y="421681"/>
                        <a:pt x="221726" y="428915"/>
                        <a:pt x="225287" y="430696"/>
                      </a:cubicBezTo>
                      <a:cubicBezTo>
                        <a:pt x="228411" y="432258"/>
                        <a:pt x="231913" y="432905"/>
                        <a:pt x="235226" y="434009"/>
                      </a:cubicBezTo>
                      <a:cubicBezTo>
                        <a:pt x="251199" y="428685"/>
                        <a:pt x="249797" y="432831"/>
                        <a:pt x="238540" y="407504"/>
                      </a:cubicBezTo>
                      <a:cubicBezTo>
                        <a:pt x="237271" y="404649"/>
                        <a:pt x="233913" y="403278"/>
                        <a:pt x="231913" y="400878"/>
                      </a:cubicBezTo>
                      <a:cubicBezTo>
                        <a:pt x="228378" y="396636"/>
                        <a:pt x="224900" y="392308"/>
                        <a:pt x="221974" y="387626"/>
                      </a:cubicBezTo>
                      <a:cubicBezTo>
                        <a:pt x="211985" y="371644"/>
                        <a:pt x="218183" y="378781"/>
                        <a:pt x="212035" y="364435"/>
                      </a:cubicBezTo>
                      <a:cubicBezTo>
                        <a:pt x="205504" y="349196"/>
                        <a:pt x="200509" y="344696"/>
                        <a:pt x="192157" y="327991"/>
                      </a:cubicBezTo>
                      <a:cubicBezTo>
                        <a:pt x="184542" y="312760"/>
                        <a:pt x="186436" y="312937"/>
                        <a:pt x="182218" y="298174"/>
                      </a:cubicBezTo>
                      <a:cubicBezTo>
                        <a:pt x="181259" y="294816"/>
                        <a:pt x="180009" y="291548"/>
                        <a:pt x="178905" y="288235"/>
                      </a:cubicBezTo>
                      <a:cubicBezTo>
                        <a:pt x="188844" y="287131"/>
                        <a:pt x="199324" y="288339"/>
                        <a:pt x="208722" y="284922"/>
                      </a:cubicBezTo>
                      <a:cubicBezTo>
                        <a:pt x="212464" y="283561"/>
                        <a:pt x="212239" y="277470"/>
                        <a:pt x="215348" y="274983"/>
                      </a:cubicBezTo>
                      <a:cubicBezTo>
                        <a:pt x="218075" y="272801"/>
                        <a:pt x="221974" y="272774"/>
                        <a:pt x="225287" y="271670"/>
                      </a:cubicBezTo>
                      <a:cubicBezTo>
                        <a:pt x="207432" y="244887"/>
                        <a:pt x="234029" y="279707"/>
                        <a:pt x="202096" y="258417"/>
                      </a:cubicBezTo>
                      <a:cubicBezTo>
                        <a:pt x="199190" y="256480"/>
                        <a:pt x="195659" y="250040"/>
                        <a:pt x="198783" y="248478"/>
                      </a:cubicBezTo>
                      <a:cubicBezTo>
                        <a:pt x="203820" y="245960"/>
                        <a:pt x="209885" y="250425"/>
                        <a:pt x="215348" y="251791"/>
                      </a:cubicBezTo>
                      <a:cubicBezTo>
                        <a:pt x="218736" y="252638"/>
                        <a:pt x="221974" y="254000"/>
                        <a:pt x="225287" y="255104"/>
                      </a:cubicBezTo>
                      <a:cubicBezTo>
                        <a:pt x="233597" y="263415"/>
                        <a:pt x="238415" y="271769"/>
                        <a:pt x="255105" y="258417"/>
                      </a:cubicBezTo>
                      <a:cubicBezTo>
                        <a:pt x="258214" y="255930"/>
                        <a:pt x="251101" y="251475"/>
                        <a:pt x="248479" y="248478"/>
                      </a:cubicBezTo>
                      <a:cubicBezTo>
                        <a:pt x="243337" y="242601"/>
                        <a:pt x="231913" y="231913"/>
                        <a:pt x="231913" y="231913"/>
                      </a:cubicBezTo>
                      <a:cubicBezTo>
                        <a:pt x="223149" y="196858"/>
                        <a:pt x="235048" y="238138"/>
                        <a:pt x="221974" y="208722"/>
                      </a:cubicBezTo>
                      <a:cubicBezTo>
                        <a:pt x="212551" y="187520"/>
                        <a:pt x="217537" y="192453"/>
                        <a:pt x="212035" y="172278"/>
                      </a:cubicBezTo>
                      <a:cubicBezTo>
                        <a:pt x="210197" y="165540"/>
                        <a:pt x="205409" y="152400"/>
                        <a:pt x="205409" y="152400"/>
                      </a:cubicBezTo>
                      <a:cubicBezTo>
                        <a:pt x="204305" y="142461"/>
                        <a:pt x="195025" y="129654"/>
                        <a:pt x="202096" y="122583"/>
                      </a:cubicBezTo>
                      <a:cubicBezTo>
                        <a:pt x="207980" y="116699"/>
                        <a:pt x="234237" y="132571"/>
                        <a:pt x="241853" y="135835"/>
                      </a:cubicBezTo>
                      <a:cubicBezTo>
                        <a:pt x="245063" y="137211"/>
                        <a:pt x="248479" y="138044"/>
                        <a:pt x="251792" y="139148"/>
                      </a:cubicBezTo>
                      <a:cubicBezTo>
                        <a:pt x="257435" y="142910"/>
                        <a:pt x="270874" y="151604"/>
                        <a:pt x="274983" y="155713"/>
                      </a:cubicBezTo>
                      <a:cubicBezTo>
                        <a:pt x="278887" y="159617"/>
                        <a:pt x="281609" y="164548"/>
                        <a:pt x="284922" y="168965"/>
                      </a:cubicBezTo>
                      <a:cubicBezTo>
                        <a:pt x="279164" y="151691"/>
                        <a:pt x="285867" y="165019"/>
                        <a:pt x="271670" y="152400"/>
                      </a:cubicBezTo>
                      <a:cubicBezTo>
                        <a:pt x="264666" y="146175"/>
                        <a:pt x="251792" y="132522"/>
                        <a:pt x="251792" y="132522"/>
                      </a:cubicBezTo>
                      <a:cubicBezTo>
                        <a:pt x="248293" y="122025"/>
                        <a:pt x="249193" y="121819"/>
                        <a:pt x="241853" y="112644"/>
                      </a:cubicBezTo>
                      <a:cubicBezTo>
                        <a:pt x="239901" y="110205"/>
                        <a:pt x="237178" y="108456"/>
                        <a:pt x="235226" y="106017"/>
                      </a:cubicBezTo>
                      <a:cubicBezTo>
                        <a:pt x="232739" y="102908"/>
                        <a:pt x="231416" y="98894"/>
                        <a:pt x="228600" y="96078"/>
                      </a:cubicBezTo>
                      <a:cubicBezTo>
                        <a:pt x="225784" y="93262"/>
                        <a:pt x="221846" y="91841"/>
                        <a:pt x="218661" y="89452"/>
                      </a:cubicBezTo>
                      <a:cubicBezTo>
                        <a:pt x="208588" y="81897"/>
                        <a:pt x="198676" y="74127"/>
                        <a:pt x="188844" y="66261"/>
                      </a:cubicBezTo>
                      <a:cubicBezTo>
                        <a:pt x="182109" y="60873"/>
                        <a:pt x="176362" y="54133"/>
                        <a:pt x="168966" y="49696"/>
                      </a:cubicBezTo>
                      <a:cubicBezTo>
                        <a:pt x="163444" y="46383"/>
                        <a:pt x="157676" y="43450"/>
                        <a:pt x="152400" y="39757"/>
                      </a:cubicBezTo>
                      <a:cubicBezTo>
                        <a:pt x="127844" y="22568"/>
                        <a:pt x="145143" y="29607"/>
                        <a:pt x="125896" y="23191"/>
                      </a:cubicBezTo>
                      <a:cubicBezTo>
                        <a:pt x="127000" y="19878"/>
                        <a:pt x="127027" y="15979"/>
                        <a:pt x="129209" y="13252"/>
                      </a:cubicBezTo>
                      <a:cubicBezTo>
                        <a:pt x="131696" y="10143"/>
                        <a:pt x="135197" y="7120"/>
                        <a:pt x="139148" y="6626"/>
                      </a:cubicBezTo>
                      <a:cubicBezTo>
                        <a:pt x="144962" y="5899"/>
                        <a:pt x="159163" y="11089"/>
                        <a:pt x="165653" y="13252"/>
                      </a:cubicBezTo>
                      <a:cubicBezTo>
                        <a:pt x="180672" y="24516"/>
                        <a:pt x="168414" y="2209"/>
                        <a:pt x="168966"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20" name="Group 219">
                <a:extLst>
                  <a:ext uri="{FF2B5EF4-FFF2-40B4-BE49-F238E27FC236}">
                    <a16:creationId xmlns:a16="http://schemas.microsoft.com/office/drawing/2014/main" id="{0D1C8875-01A9-DBA1-FA3B-F19E78AE86A0}"/>
                  </a:ext>
                </a:extLst>
              </p:cNvPr>
              <p:cNvGrpSpPr/>
              <p:nvPr/>
            </p:nvGrpSpPr>
            <p:grpSpPr>
              <a:xfrm>
                <a:off x="6926398" y="3830715"/>
                <a:ext cx="312710" cy="2179468"/>
                <a:chOff x="6926398" y="3830715"/>
                <a:chExt cx="312710" cy="2179468"/>
              </a:xfrm>
            </p:grpSpPr>
            <p:sp>
              <p:nvSpPr>
                <p:cNvPr id="186" name="Freeform 185">
                  <a:extLst>
                    <a:ext uri="{FF2B5EF4-FFF2-40B4-BE49-F238E27FC236}">
                      <a16:creationId xmlns:a16="http://schemas.microsoft.com/office/drawing/2014/main" id="{48B33440-6112-530B-4D6C-CD020FFDF58F}"/>
                    </a:ext>
                  </a:extLst>
                </p:cNvPr>
                <p:cNvSpPr/>
                <p:nvPr/>
              </p:nvSpPr>
              <p:spPr>
                <a:xfrm>
                  <a:off x="7026676" y="3830715"/>
                  <a:ext cx="124287" cy="2179468"/>
                </a:xfrm>
                <a:custGeom>
                  <a:avLst/>
                  <a:gdLst>
                    <a:gd name="connsiteX0" fmla="*/ 0 w 124287"/>
                    <a:gd name="connsiteY0" fmla="*/ 0 h 2179468"/>
                    <a:gd name="connsiteX1" fmla="*/ 35510 w 124287"/>
                    <a:gd name="connsiteY1" fmla="*/ 2179468 h 2179468"/>
                    <a:gd name="connsiteX2" fmla="*/ 124287 w 124287"/>
                    <a:gd name="connsiteY2" fmla="*/ 2179468 h 2179468"/>
                    <a:gd name="connsiteX3" fmla="*/ 0 w 124287"/>
                    <a:gd name="connsiteY3" fmla="*/ 0 h 2179468"/>
                  </a:gdLst>
                  <a:ahLst/>
                  <a:cxnLst>
                    <a:cxn ang="0">
                      <a:pos x="connsiteX0" y="connsiteY0"/>
                    </a:cxn>
                    <a:cxn ang="0">
                      <a:pos x="connsiteX1" y="connsiteY1"/>
                    </a:cxn>
                    <a:cxn ang="0">
                      <a:pos x="connsiteX2" y="connsiteY2"/>
                    </a:cxn>
                    <a:cxn ang="0">
                      <a:pos x="connsiteX3" y="connsiteY3"/>
                    </a:cxn>
                  </a:cxnLst>
                  <a:rect l="l" t="t" r="r" b="b"/>
                  <a:pathLst>
                    <a:path w="124287" h="2179468">
                      <a:moveTo>
                        <a:pt x="0" y="0"/>
                      </a:moveTo>
                      <a:lnTo>
                        <a:pt x="35510" y="2179468"/>
                      </a:lnTo>
                      <a:lnTo>
                        <a:pt x="124287" y="2179468"/>
                      </a:lnTo>
                      <a:lnTo>
                        <a:pt x="0"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8" name="Freeform 157">
                  <a:extLst>
                    <a:ext uri="{FF2B5EF4-FFF2-40B4-BE49-F238E27FC236}">
                      <a16:creationId xmlns:a16="http://schemas.microsoft.com/office/drawing/2014/main" id="{16106FA3-4518-4DC4-2083-EC04731482F0}"/>
                    </a:ext>
                  </a:extLst>
                </p:cNvPr>
                <p:cNvSpPr/>
                <p:nvPr/>
              </p:nvSpPr>
              <p:spPr>
                <a:xfrm>
                  <a:off x="6926398" y="4007166"/>
                  <a:ext cx="312710" cy="1130241"/>
                </a:xfrm>
                <a:custGeom>
                  <a:avLst/>
                  <a:gdLst>
                    <a:gd name="connsiteX0" fmla="*/ 115175 w 312710"/>
                    <a:gd name="connsiteY0" fmla="*/ 3725 h 1130241"/>
                    <a:gd name="connsiteX1" fmla="*/ 115175 w 312710"/>
                    <a:gd name="connsiteY1" fmla="*/ 3725 h 1130241"/>
                    <a:gd name="connsiteX2" fmla="*/ 187911 w 312710"/>
                    <a:gd name="connsiteY2" fmla="*/ 3725 h 1130241"/>
                    <a:gd name="connsiteX3" fmla="*/ 191375 w 312710"/>
                    <a:gd name="connsiteY3" fmla="*/ 21043 h 1130241"/>
                    <a:gd name="connsiteX4" fmla="*/ 212157 w 312710"/>
                    <a:gd name="connsiteY4" fmla="*/ 38361 h 1130241"/>
                    <a:gd name="connsiteX5" fmla="*/ 232938 w 312710"/>
                    <a:gd name="connsiteY5" fmla="*/ 45289 h 1130241"/>
                    <a:gd name="connsiteX6" fmla="*/ 239866 w 312710"/>
                    <a:gd name="connsiteY6" fmla="*/ 55679 h 1130241"/>
                    <a:gd name="connsiteX7" fmla="*/ 260647 w 312710"/>
                    <a:gd name="connsiteY7" fmla="*/ 62607 h 1130241"/>
                    <a:gd name="connsiteX8" fmla="*/ 267575 w 312710"/>
                    <a:gd name="connsiteY8" fmla="*/ 69534 h 1130241"/>
                    <a:gd name="connsiteX9" fmla="*/ 295284 w 312710"/>
                    <a:gd name="connsiteY9" fmla="*/ 76461 h 1130241"/>
                    <a:gd name="connsiteX10" fmla="*/ 302211 w 312710"/>
                    <a:gd name="connsiteY10" fmla="*/ 83389 h 1130241"/>
                    <a:gd name="connsiteX11" fmla="*/ 312602 w 312710"/>
                    <a:gd name="connsiteY11" fmla="*/ 86852 h 1130241"/>
                    <a:gd name="connsiteX12" fmla="*/ 298747 w 312710"/>
                    <a:gd name="connsiteY12" fmla="*/ 93779 h 1130241"/>
                    <a:gd name="connsiteX13" fmla="*/ 281429 w 312710"/>
                    <a:gd name="connsiteY13" fmla="*/ 97243 h 1130241"/>
                    <a:gd name="connsiteX14" fmla="*/ 271038 w 312710"/>
                    <a:gd name="connsiteY14" fmla="*/ 100707 h 1130241"/>
                    <a:gd name="connsiteX15" fmla="*/ 246793 w 312710"/>
                    <a:gd name="connsiteY15" fmla="*/ 97243 h 1130241"/>
                    <a:gd name="connsiteX16" fmla="*/ 226011 w 312710"/>
                    <a:gd name="connsiteY16" fmla="*/ 83389 h 1130241"/>
                    <a:gd name="connsiteX17" fmla="*/ 198302 w 312710"/>
                    <a:gd name="connsiteY17" fmla="*/ 72998 h 1130241"/>
                    <a:gd name="connsiteX18" fmla="*/ 191375 w 312710"/>
                    <a:gd name="connsiteY18" fmla="*/ 83389 h 1130241"/>
                    <a:gd name="connsiteX19" fmla="*/ 187911 w 312710"/>
                    <a:gd name="connsiteY19" fmla="*/ 100707 h 1130241"/>
                    <a:gd name="connsiteX20" fmla="*/ 174057 w 312710"/>
                    <a:gd name="connsiteY20" fmla="*/ 97243 h 1130241"/>
                    <a:gd name="connsiteX21" fmla="*/ 163666 w 312710"/>
                    <a:gd name="connsiteY21" fmla="*/ 79925 h 1130241"/>
                    <a:gd name="connsiteX22" fmla="*/ 156738 w 312710"/>
                    <a:gd name="connsiteY22" fmla="*/ 69534 h 1130241"/>
                    <a:gd name="connsiteX23" fmla="*/ 153275 w 312710"/>
                    <a:gd name="connsiteY23" fmla="*/ 48752 h 1130241"/>
                    <a:gd name="connsiteX24" fmla="*/ 146347 w 312710"/>
                    <a:gd name="connsiteY24" fmla="*/ 38361 h 1130241"/>
                    <a:gd name="connsiteX25" fmla="*/ 142884 w 312710"/>
                    <a:gd name="connsiteY25" fmla="*/ 48752 h 1130241"/>
                    <a:gd name="connsiteX26" fmla="*/ 139420 w 312710"/>
                    <a:gd name="connsiteY26" fmla="*/ 79925 h 1130241"/>
                    <a:gd name="connsiteX27" fmla="*/ 142884 w 312710"/>
                    <a:gd name="connsiteY27" fmla="*/ 114561 h 1130241"/>
                    <a:gd name="connsiteX28" fmla="*/ 180984 w 312710"/>
                    <a:gd name="connsiteY28" fmla="*/ 131879 h 1130241"/>
                    <a:gd name="connsiteX29" fmla="*/ 187911 w 312710"/>
                    <a:gd name="connsiteY29" fmla="*/ 138807 h 1130241"/>
                    <a:gd name="connsiteX30" fmla="*/ 198302 w 312710"/>
                    <a:gd name="connsiteY30" fmla="*/ 142270 h 1130241"/>
                    <a:gd name="connsiteX31" fmla="*/ 253720 w 312710"/>
                    <a:gd name="connsiteY31" fmla="*/ 145734 h 1130241"/>
                    <a:gd name="connsiteX32" fmla="*/ 257184 w 312710"/>
                    <a:gd name="connsiteY32" fmla="*/ 156125 h 1130241"/>
                    <a:gd name="connsiteX33" fmla="*/ 253720 w 312710"/>
                    <a:gd name="connsiteY33" fmla="*/ 169979 h 1130241"/>
                    <a:gd name="connsiteX34" fmla="*/ 250257 w 312710"/>
                    <a:gd name="connsiteY34" fmla="*/ 194225 h 1130241"/>
                    <a:gd name="connsiteX35" fmla="*/ 222547 w 312710"/>
                    <a:gd name="connsiteY35" fmla="*/ 180370 h 1130241"/>
                    <a:gd name="connsiteX36" fmla="*/ 201766 w 312710"/>
                    <a:gd name="connsiteY36" fmla="*/ 173443 h 1130241"/>
                    <a:gd name="connsiteX37" fmla="*/ 191375 w 312710"/>
                    <a:gd name="connsiteY37" fmla="*/ 169979 h 1130241"/>
                    <a:gd name="connsiteX38" fmla="*/ 184447 w 312710"/>
                    <a:gd name="connsiteY38" fmla="*/ 163052 h 1130241"/>
                    <a:gd name="connsiteX39" fmla="*/ 160202 w 312710"/>
                    <a:gd name="connsiteY39" fmla="*/ 159589 h 1130241"/>
                    <a:gd name="connsiteX40" fmla="*/ 149811 w 312710"/>
                    <a:gd name="connsiteY40" fmla="*/ 156125 h 1130241"/>
                    <a:gd name="connsiteX41" fmla="*/ 146347 w 312710"/>
                    <a:gd name="connsiteY41" fmla="*/ 180370 h 1130241"/>
                    <a:gd name="connsiteX42" fmla="*/ 142884 w 312710"/>
                    <a:gd name="connsiteY42" fmla="*/ 201152 h 1130241"/>
                    <a:gd name="connsiteX43" fmla="*/ 139420 w 312710"/>
                    <a:gd name="connsiteY43" fmla="*/ 232325 h 1130241"/>
                    <a:gd name="connsiteX44" fmla="*/ 149811 w 312710"/>
                    <a:gd name="connsiteY44" fmla="*/ 239252 h 1130241"/>
                    <a:gd name="connsiteX45" fmla="*/ 205229 w 312710"/>
                    <a:gd name="connsiteY45" fmla="*/ 246179 h 1130241"/>
                    <a:gd name="connsiteX46" fmla="*/ 212157 w 312710"/>
                    <a:gd name="connsiteY46" fmla="*/ 260034 h 1130241"/>
                    <a:gd name="connsiteX47" fmla="*/ 232938 w 312710"/>
                    <a:gd name="connsiteY47" fmla="*/ 270425 h 1130241"/>
                    <a:gd name="connsiteX48" fmla="*/ 232938 w 312710"/>
                    <a:gd name="connsiteY48" fmla="*/ 332770 h 1130241"/>
                    <a:gd name="connsiteX49" fmla="*/ 208693 w 312710"/>
                    <a:gd name="connsiteY49" fmla="*/ 318916 h 1130241"/>
                    <a:gd name="connsiteX50" fmla="*/ 184447 w 312710"/>
                    <a:gd name="connsiteY50" fmla="*/ 311989 h 1130241"/>
                    <a:gd name="connsiteX51" fmla="*/ 163666 w 312710"/>
                    <a:gd name="connsiteY51" fmla="*/ 305061 h 1130241"/>
                    <a:gd name="connsiteX52" fmla="*/ 149811 w 312710"/>
                    <a:gd name="connsiteY52" fmla="*/ 308525 h 1130241"/>
                    <a:gd name="connsiteX53" fmla="*/ 153275 w 312710"/>
                    <a:gd name="connsiteY53" fmla="*/ 332770 h 1130241"/>
                    <a:gd name="connsiteX54" fmla="*/ 163666 w 312710"/>
                    <a:gd name="connsiteY54" fmla="*/ 336234 h 1130241"/>
                    <a:gd name="connsiteX55" fmla="*/ 180984 w 312710"/>
                    <a:gd name="connsiteY55" fmla="*/ 357016 h 1130241"/>
                    <a:gd name="connsiteX56" fmla="*/ 184447 w 312710"/>
                    <a:gd name="connsiteY56" fmla="*/ 367407 h 1130241"/>
                    <a:gd name="connsiteX57" fmla="*/ 187911 w 312710"/>
                    <a:gd name="connsiteY57" fmla="*/ 384725 h 1130241"/>
                    <a:gd name="connsiteX58" fmla="*/ 226011 w 312710"/>
                    <a:gd name="connsiteY58" fmla="*/ 395116 h 1130241"/>
                    <a:gd name="connsiteX59" fmla="*/ 236402 w 312710"/>
                    <a:gd name="connsiteY59" fmla="*/ 408970 h 1130241"/>
                    <a:gd name="connsiteX60" fmla="*/ 212157 w 312710"/>
                    <a:gd name="connsiteY60" fmla="*/ 412434 h 1130241"/>
                    <a:gd name="connsiteX61" fmla="*/ 180984 w 312710"/>
                    <a:gd name="connsiteY61" fmla="*/ 408970 h 1130241"/>
                    <a:gd name="connsiteX62" fmla="*/ 156738 w 312710"/>
                    <a:gd name="connsiteY62" fmla="*/ 412434 h 1130241"/>
                    <a:gd name="connsiteX63" fmla="*/ 149811 w 312710"/>
                    <a:gd name="connsiteY63" fmla="*/ 422825 h 1130241"/>
                    <a:gd name="connsiteX64" fmla="*/ 153275 w 312710"/>
                    <a:gd name="connsiteY64" fmla="*/ 488634 h 1130241"/>
                    <a:gd name="connsiteX65" fmla="*/ 156738 w 312710"/>
                    <a:gd name="connsiteY65" fmla="*/ 512879 h 1130241"/>
                    <a:gd name="connsiteX66" fmla="*/ 167129 w 312710"/>
                    <a:gd name="connsiteY66" fmla="*/ 519807 h 1130241"/>
                    <a:gd name="connsiteX67" fmla="*/ 177520 w 312710"/>
                    <a:gd name="connsiteY67" fmla="*/ 523270 h 1130241"/>
                    <a:gd name="connsiteX68" fmla="*/ 205229 w 312710"/>
                    <a:gd name="connsiteY68" fmla="*/ 530198 h 1130241"/>
                    <a:gd name="connsiteX69" fmla="*/ 212157 w 312710"/>
                    <a:gd name="connsiteY69" fmla="*/ 537125 h 1130241"/>
                    <a:gd name="connsiteX70" fmla="*/ 222547 w 312710"/>
                    <a:gd name="connsiteY70" fmla="*/ 540589 h 1130241"/>
                    <a:gd name="connsiteX71" fmla="*/ 229475 w 312710"/>
                    <a:gd name="connsiteY71" fmla="*/ 550979 h 1130241"/>
                    <a:gd name="connsiteX72" fmla="*/ 236402 w 312710"/>
                    <a:gd name="connsiteY72" fmla="*/ 557907 h 1130241"/>
                    <a:gd name="connsiteX73" fmla="*/ 187911 w 312710"/>
                    <a:gd name="connsiteY73" fmla="*/ 564834 h 1130241"/>
                    <a:gd name="connsiteX74" fmla="*/ 184447 w 312710"/>
                    <a:gd name="connsiteY74" fmla="*/ 575225 h 1130241"/>
                    <a:gd name="connsiteX75" fmla="*/ 167129 w 312710"/>
                    <a:gd name="connsiteY75" fmla="*/ 592543 h 1130241"/>
                    <a:gd name="connsiteX76" fmla="*/ 160202 w 312710"/>
                    <a:gd name="connsiteY76" fmla="*/ 602934 h 1130241"/>
                    <a:gd name="connsiteX77" fmla="*/ 160202 w 312710"/>
                    <a:gd name="connsiteY77" fmla="*/ 637570 h 1130241"/>
                    <a:gd name="connsiteX78" fmla="*/ 180984 w 312710"/>
                    <a:gd name="connsiteY78" fmla="*/ 644498 h 1130241"/>
                    <a:gd name="connsiteX79" fmla="*/ 191375 w 312710"/>
                    <a:gd name="connsiteY79" fmla="*/ 647961 h 1130241"/>
                    <a:gd name="connsiteX80" fmla="*/ 201766 w 312710"/>
                    <a:gd name="connsiteY80" fmla="*/ 665279 h 1130241"/>
                    <a:gd name="connsiteX81" fmla="*/ 191375 w 312710"/>
                    <a:gd name="connsiteY81" fmla="*/ 661816 h 1130241"/>
                    <a:gd name="connsiteX82" fmla="*/ 146347 w 312710"/>
                    <a:gd name="connsiteY82" fmla="*/ 658352 h 1130241"/>
                    <a:gd name="connsiteX83" fmla="*/ 139420 w 312710"/>
                    <a:gd name="connsiteY83" fmla="*/ 672207 h 1130241"/>
                    <a:gd name="connsiteX84" fmla="*/ 135957 w 312710"/>
                    <a:gd name="connsiteY84" fmla="*/ 686061 h 1130241"/>
                    <a:gd name="connsiteX85" fmla="*/ 135957 w 312710"/>
                    <a:gd name="connsiteY85" fmla="*/ 717234 h 1130241"/>
                    <a:gd name="connsiteX86" fmla="*/ 146347 w 312710"/>
                    <a:gd name="connsiteY86" fmla="*/ 720698 h 1130241"/>
                    <a:gd name="connsiteX87" fmla="*/ 163666 w 312710"/>
                    <a:gd name="connsiteY87" fmla="*/ 724161 h 1130241"/>
                    <a:gd name="connsiteX88" fmla="*/ 170593 w 312710"/>
                    <a:gd name="connsiteY88" fmla="*/ 731089 h 1130241"/>
                    <a:gd name="connsiteX89" fmla="*/ 180984 w 312710"/>
                    <a:gd name="connsiteY89" fmla="*/ 734552 h 1130241"/>
                    <a:gd name="connsiteX90" fmla="*/ 205229 w 312710"/>
                    <a:gd name="connsiteY90" fmla="*/ 769189 h 1130241"/>
                    <a:gd name="connsiteX91" fmla="*/ 219084 w 312710"/>
                    <a:gd name="connsiteY91" fmla="*/ 783043 h 1130241"/>
                    <a:gd name="connsiteX92" fmla="*/ 239866 w 312710"/>
                    <a:gd name="connsiteY92" fmla="*/ 807289 h 1130241"/>
                    <a:gd name="connsiteX93" fmla="*/ 236402 w 312710"/>
                    <a:gd name="connsiteY93" fmla="*/ 828070 h 1130241"/>
                    <a:gd name="connsiteX94" fmla="*/ 232938 w 312710"/>
                    <a:gd name="connsiteY94" fmla="*/ 841925 h 1130241"/>
                    <a:gd name="connsiteX95" fmla="*/ 222547 w 312710"/>
                    <a:gd name="connsiteY95" fmla="*/ 838461 h 1130241"/>
                    <a:gd name="connsiteX96" fmla="*/ 208693 w 312710"/>
                    <a:gd name="connsiteY96" fmla="*/ 810752 h 1130241"/>
                    <a:gd name="connsiteX97" fmla="*/ 205229 w 312710"/>
                    <a:gd name="connsiteY97" fmla="*/ 796898 h 1130241"/>
                    <a:gd name="connsiteX98" fmla="*/ 198302 w 312710"/>
                    <a:gd name="connsiteY98" fmla="*/ 786507 h 1130241"/>
                    <a:gd name="connsiteX99" fmla="*/ 191375 w 312710"/>
                    <a:gd name="connsiteY99" fmla="*/ 765725 h 1130241"/>
                    <a:gd name="connsiteX100" fmla="*/ 187911 w 312710"/>
                    <a:gd name="connsiteY100" fmla="*/ 731089 h 1130241"/>
                    <a:gd name="connsiteX101" fmla="*/ 174057 w 312710"/>
                    <a:gd name="connsiteY101" fmla="*/ 734552 h 1130241"/>
                    <a:gd name="connsiteX102" fmla="*/ 170593 w 312710"/>
                    <a:gd name="connsiteY102" fmla="*/ 751870 h 1130241"/>
                    <a:gd name="connsiteX103" fmla="*/ 160202 w 312710"/>
                    <a:gd name="connsiteY103" fmla="*/ 786507 h 1130241"/>
                    <a:gd name="connsiteX104" fmla="*/ 153275 w 312710"/>
                    <a:gd name="connsiteY104" fmla="*/ 897343 h 1130241"/>
                    <a:gd name="connsiteX105" fmla="*/ 156738 w 312710"/>
                    <a:gd name="connsiteY105" fmla="*/ 914661 h 1130241"/>
                    <a:gd name="connsiteX106" fmla="*/ 170593 w 312710"/>
                    <a:gd name="connsiteY106" fmla="*/ 911198 h 1130241"/>
                    <a:gd name="connsiteX107" fmla="*/ 180984 w 312710"/>
                    <a:gd name="connsiteY107" fmla="*/ 907734 h 1130241"/>
                    <a:gd name="connsiteX108" fmla="*/ 194838 w 312710"/>
                    <a:gd name="connsiteY108" fmla="*/ 911198 h 1130241"/>
                    <a:gd name="connsiteX109" fmla="*/ 201766 w 312710"/>
                    <a:gd name="connsiteY109" fmla="*/ 921589 h 1130241"/>
                    <a:gd name="connsiteX110" fmla="*/ 205229 w 312710"/>
                    <a:gd name="connsiteY110" fmla="*/ 931979 h 1130241"/>
                    <a:gd name="connsiteX111" fmla="*/ 212157 w 312710"/>
                    <a:gd name="connsiteY111" fmla="*/ 938907 h 1130241"/>
                    <a:gd name="connsiteX112" fmla="*/ 222547 w 312710"/>
                    <a:gd name="connsiteY112" fmla="*/ 952761 h 1130241"/>
                    <a:gd name="connsiteX113" fmla="*/ 226011 w 312710"/>
                    <a:gd name="connsiteY113" fmla="*/ 970079 h 1130241"/>
                    <a:gd name="connsiteX114" fmla="*/ 243329 w 312710"/>
                    <a:gd name="connsiteY114" fmla="*/ 997789 h 1130241"/>
                    <a:gd name="connsiteX115" fmla="*/ 250257 w 312710"/>
                    <a:gd name="connsiteY115" fmla="*/ 1011643 h 1130241"/>
                    <a:gd name="connsiteX116" fmla="*/ 260647 w 312710"/>
                    <a:gd name="connsiteY116" fmla="*/ 1053207 h 1130241"/>
                    <a:gd name="connsiteX117" fmla="*/ 267575 w 312710"/>
                    <a:gd name="connsiteY117" fmla="*/ 1084379 h 1130241"/>
                    <a:gd name="connsiteX118" fmla="*/ 271038 w 312710"/>
                    <a:gd name="connsiteY118" fmla="*/ 1122479 h 1130241"/>
                    <a:gd name="connsiteX119" fmla="*/ 277966 w 312710"/>
                    <a:gd name="connsiteY119" fmla="*/ 1129407 h 1130241"/>
                    <a:gd name="connsiteX120" fmla="*/ 274502 w 312710"/>
                    <a:gd name="connsiteY120" fmla="*/ 1098234 h 1130241"/>
                    <a:gd name="connsiteX121" fmla="*/ 271038 w 312710"/>
                    <a:gd name="connsiteY121" fmla="*/ 1084379 h 1130241"/>
                    <a:gd name="connsiteX122" fmla="*/ 260647 w 312710"/>
                    <a:gd name="connsiteY122" fmla="*/ 1080916 h 1130241"/>
                    <a:gd name="connsiteX123" fmla="*/ 250257 w 312710"/>
                    <a:gd name="connsiteY123" fmla="*/ 1060134 h 1130241"/>
                    <a:gd name="connsiteX124" fmla="*/ 239866 w 312710"/>
                    <a:gd name="connsiteY124" fmla="*/ 1035889 h 1130241"/>
                    <a:gd name="connsiteX125" fmla="*/ 226011 w 312710"/>
                    <a:gd name="connsiteY125" fmla="*/ 1011643 h 1130241"/>
                    <a:gd name="connsiteX126" fmla="*/ 215620 w 312710"/>
                    <a:gd name="connsiteY126" fmla="*/ 990861 h 1130241"/>
                    <a:gd name="connsiteX127" fmla="*/ 205229 w 312710"/>
                    <a:gd name="connsiteY127" fmla="*/ 987398 h 1130241"/>
                    <a:gd name="connsiteX128" fmla="*/ 191375 w 312710"/>
                    <a:gd name="connsiteY128" fmla="*/ 963152 h 1130241"/>
                    <a:gd name="connsiteX129" fmla="*/ 184447 w 312710"/>
                    <a:gd name="connsiteY129" fmla="*/ 956225 h 1130241"/>
                    <a:gd name="connsiteX130" fmla="*/ 174057 w 312710"/>
                    <a:gd name="connsiteY130" fmla="*/ 935443 h 1130241"/>
                    <a:gd name="connsiteX131" fmla="*/ 163666 w 312710"/>
                    <a:gd name="connsiteY131" fmla="*/ 911198 h 1130241"/>
                    <a:gd name="connsiteX132" fmla="*/ 153275 w 312710"/>
                    <a:gd name="connsiteY132" fmla="*/ 907734 h 1130241"/>
                    <a:gd name="connsiteX133" fmla="*/ 135957 w 312710"/>
                    <a:gd name="connsiteY133" fmla="*/ 880025 h 1130241"/>
                    <a:gd name="connsiteX134" fmla="*/ 125566 w 312710"/>
                    <a:gd name="connsiteY134" fmla="*/ 862707 h 1130241"/>
                    <a:gd name="connsiteX135" fmla="*/ 111711 w 312710"/>
                    <a:gd name="connsiteY135" fmla="*/ 841925 h 1130241"/>
                    <a:gd name="connsiteX136" fmla="*/ 115175 w 312710"/>
                    <a:gd name="connsiteY136" fmla="*/ 810752 h 1130241"/>
                    <a:gd name="connsiteX137" fmla="*/ 111711 w 312710"/>
                    <a:gd name="connsiteY137" fmla="*/ 821143 h 1130241"/>
                    <a:gd name="connsiteX138" fmla="*/ 104784 w 312710"/>
                    <a:gd name="connsiteY138" fmla="*/ 834998 h 1130241"/>
                    <a:gd name="connsiteX139" fmla="*/ 90929 w 312710"/>
                    <a:gd name="connsiteY139" fmla="*/ 855779 h 1130241"/>
                    <a:gd name="connsiteX140" fmla="*/ 87466 w 312710"/>
                    <a:gd name="connsiteY140" fmla="*/ 866170 h 1130241"/>
                    <a:gd name="connsiteX141" fmla="*/ 45902 w 312710"/>
                    <a:gd name="connsiteY141" fmla="*/ 859243 h 1130241"/>
                    <a:gd name="connsiteX142" fmla="*/ 63220 w 312710"/>
                    <a:gd name="connsiteY142" fmla="*/ 831534 h 1130241"/>
                    <a:gd name="connsiteX143" fmla="*/ 70147 w 312710"/>
                    <a:gd name="connsiteY143" fmla="*/ 821143 h 1130241"/>
                    <a:gd name="connsiteX144" fmla="*/ 73611 w 312710"/>
                    <a:gd name="connsiteY144" fmla="*/ 810752 h 1130241"/>
                    <a:gd name="connsiteX145" fmla="*/ 84002 w 312710"/>
                    <a:gd name="connsiteY145" fmla="*/ 803825 h 1130241"/>
                    <a:gd name="connsiteX146" fmla="*/ 87466 w 312710"/>
                    <a:gd name="connsiteY146" fmla="*/ 789970 h 1130241"/>
                    <a:gd name="connsiteX147" fmla="*/ 90929 w 312710"/>
                    <a:gd name="connsiteY147" fmla="*/ 779579 h 1130241"/>
                    <a:gd name="connsiteX148" fmla="*/ 94393 w 312710"/>
                    <a:gd name="connsiteY148" fmla="*/ 755334 h 1130241"/>
                    <a:gd name="connsiteX149" fmla="*/ 97857 w 312710"/>
                    <a:gd name="connsiteY149" fmla="*/ 744943 h 1130241"/>
                    <a:gd name="connsiteX150" fmla="*/ 66684 w 312710"/>
                    <a:gd name="connsiteY150" fmla="*/ 765725 h 1130241"/>
                    <a:gd name="connsiteX151" fmla="*/ 45902 w 312710"/>
                    <a:gd name="connsiteY151" fmla="*/ 783043 h 1130241"/>
                    <a:gd name="connsiteX152" fmla="*/ 18193 w 312710"/>
                    <a:gd name="connsiteY152" fmla="*/ 789970 h 1130241"/>
                    <a:gd name="connsiteX153" fmla="*/ 875 w 312710"/>
                    <a:gd name="connsiteY153" fmla="*/ 783043 h 1130241"/>
                    <a:gd name="connsiteX154" fmla="*/ 4338 w 312710"/>
                    <a:gd name="connsiteY154" fmla="*/ 769189 h 1130241"/>
                    <a:gd name="connsiteX155" fmla="*/ 21657 w 312710"/>
                    <a:gd name="connsiteY155" fmla="*/ 758798 h 1130241"/>
                    <a:gd name="connsiteX156" fmla="*/ 28584 w 312710"/>
                    <a:gd name="connsiteY156" fmla="*/ 751870 h 1130241"/>
                    <a:gd name="connsiteX157" fmla="*/ 49366 w 312710"/>
                    <a:gd name="connsiteY157" fmla="*/ 738016 h 1130241"/>
                    <a:gd name="connsiteX158" fmla="*/ 56293 w 312710"/>
                    <a:gd name="connsiteY158" fmla="*/ 727625 h 1130241"/>
                    <a:gd name="connsiteX159" fmla="*/ 66684 w 312710"/>
                    <a:gd name="connsiteY159" fmla="*/ 717234 h 1130241"/>
                    <a:gd name="connsiteX160" fmla="*/ 70147 w 312710"/>
                    <a:gd name="connsiteY160" fmla="*/ 706843 h 1130241"/>
                    <a:gd name="connsiteX161" fmla="*/ 77075 w 312710"/>
                    <a:gd name="connsiteY161" fmla="*/ 696452 h 1130241"/>
                    <a:gd name="connsiteX162" fmla="*/ 80538 w 312710"/>
                    <a:gd name="connsiteY162" fmla="*/ 686061 h 1130241"/>
                    <a:gd name="connsiteX163" fmla="*/ 90929 w 312710"/>
                    <a:gd name="connsiteY163" fmla="*/ 682598 h 1130241"/>
                    <a:gd name="connsiteX164" fmla="*/ 97857 w 312710"/>
                    <a:gd name="connsiteY164" fmla="*/ 675670 h 1130241"/>
                    <a:gd name="connsiteX165" fmla="*/ 90929 w 312710"/>
                    <a:gd name="connsiteY165" fmla="*/ 668743 h 1130241"/>
                    <a:gd name="connsiteX166" fmla="*/ 56293 w 312710"/>
                    <a:gd name="connsiteY166" fmla="*/ 661816 h 1130241"/>
                    <a:gd name="connsiteX167" fmla="*/ 49366 w 312710"/>
                    <a:gd name="connsiteY167" fmla="*/ 651425 h 1130241"/>
                    <a:gd name="connsiteX168" fmla="*/ 38975 w 312710"/>
                    <a:gd name="connsiteY168" fmla="*/ 644498 h 1130241"/>
                    <a:gd name="connsiteX169" fmla="*/ 42438 w 312710"/>
                    <a:gd name="connsiteY169" fmla="*/ 634107 h 1130241"/>
                    <a:gd name="connsiteX170" fmla="*/ 59757 w 312710"/>
                    <a:gd name="connsiteY170" fmla="*/ 623716 h 1130241"/>
                    <a:gd name="connsiteX171" fmla="*/ 73611 w 312710"/>
                    <a:gd name="connsiteY171" fmla="*/ 602934 h 1130241"/>
                    <a:gd name="connsiteX172" fmla="*/ 80538 w 312710"/>
                    <a:gd name="connsiteY172" fmla="*/ 582152 h 1130241"/>
                    <a:gd name="connsiteX173" fmla="*/ 77075 w 312710"/>
                    <a:gd name="connsiteY173" fmla="*/ 537125 h 1130241"/>
                    <a:gd name="connsiteX174" fmla="*/ 59757 w 312710"/>
                    <a:gd name="connsiteY174" fmla="*/ 516343 h 1130241"/>
                    <a:gd name="connsiteX175" fmla="*/ 52829 w 312710"/>
                    <a:gd name="connsiteY175" fmla="*/ 505952 h 1130241"/>
                    <a:gd name="connsiteX176" fmla="*/ 52829 w 312710"/>
                    <a:gd name="connsiteY176" fmla="*/ 485170 h 1130241"/>
                    <a:gd name="connsiteX177" fmla="*/ 66684 w 312710"/>
                    <a:gd name="connsiteY177" fmla="*/ 481707 h 1130241"/>
                    <a:gd name="connsiteX178" fmla="*/ 66684 w 312710"/>
                    <a:gd name="connsiteY178" fmla="*/ 433216 h 1130241"/>
                    <a:gd name="connsiteX179" fmla="*/ 38975 w 312710"/>
                    <a:gd name="connsiteY179" fmla="*/ 422825 h 1130241"/>
                    <a:gd name="connsiteX180" fmla="*/ 11266 w 312710"/>
                    <a:gd name="connsiteY180" fmla="*/ 426289 h 1130241"/>
                    <a:gd name="connsiteX181" fmla="*/ 25120 w 312710"/>
                    <a:gd name="connsiteY181" fmla="*/ 398579 h 1130241"/>
                    <a:gd name="connsiteX182" fmla="*/ 28584 w 312710"/>
                    <a:gd name="connsiteY182" fmla="*/ 388189 h 1130241"/>
                    <a:gd name="connsiteX183" fmla="*/ 49366 w 312710"/>
                    <a:gd name="connsiteY183" fmla="*/ 367407 h 1130241"/>
                    <a:gd name="connsiteX184" fmla="*/ 56293 w 312710"/>
                    <a:gd name="connsiteY184" fmla="*/ 360479 h 1130241"/>
                    <a:gd name="connsiteX185" fmla="*/ 70147 w 312710"/>
                    <a:gd name="connsiteY185" fmla="*/ 336234 h 1130241"/>
                    <a:gd name="connsiteX186" fmla="*/ 90929 w 312710"/>
                    <a:gd name="connsiteY186" fmla="*/ 325843 h 1130241"/>
                    <a:gd name="connsiteX187" fmla="*/ 94393 w 312710"/>
                    <a:gd name="connsiteY187" fmla="*/ 260034 h 1130241"/>
                    <a:gd name="connsiteX188" fmla="*/ 97857 w 312710"/>
                    <a:gd name="connsiteY188" fmla="*/ 246179 h 1130241"/>
                    <a:gd name="connsiteX189" fmla="*/ 87466 w 312710"/>
                    <a:gd name="connsiteY189" fmla="*/ 221934 h 1130241"/>
                    <a:gd name="connsiteX190" fmla="*/ 63220 w 312710"/>
                    <a:gd name="connsiteY190" fmla="*/ 211543 h 1130241"/>
                    <a:gd name="connsiteX191" fmla="*/ 38975 w 312710"/>
                    <a:gd name="connsiteY191" fmla="*/ 201152 h 1130241"/>
                    <a:gd name="connsiteX192" fmla="*/ 14729 w 312710"/>
                    <a:gd name="connsiteY192" fmla="*/ 211543 h 1130241"/>
                    <a:gd name="connsiteX193" fmla="*/ 875 w 312710"/>
                    <a:gd name="connsiteY193" fmla="*/ 228861 h 1130241"/>
                    <a:gd name="connsiteX194" fmla="*/ 4338 w 312710"/>
                    <a:gd name="connsiteY194" fmla="*/ 208079 h 1130241"/>
                    <a:gd name="connsiteX195" fmla="*/ 14729 w 312710"/>
                    <a:gd name="connsiteY195" fmla="*/ 197689 h 1130241"/>
                    <a:gd name="connsiteX196" fmla="*/ 45902 w 312710"/>
                    <a:gd name="connsiteY196" fmla="*/ 176907 h 1130241"/>
                    <a:gd name="connsiteX197" fmla="*/ 59757 w 312710"/>
                    <a:gd name="connsiteY197" fmla="*/ 173443 h 1130241"/>
                    <a:gd name="connsiteX198" fmla="*/ 70147 w 312710"/>
                    <a:gd name="connsiteY198" fmla="*/ 166516 h 1130241"/>
                    <a:gd name="connsiteX199" fmla="*/ 77075 w 312710"/>
                    <a:gd name="connsiteY199" fmla="*/ 159589 h 1130241"/>
                    <a:gd name="connsiteX200" fmla="*/ 94393 w 312710"/>
                    <a:gd name="connsiteY200" fmla="*/ 156125 h 1130241"/>
                    <a:gd name="connsiteX201" fmla="*/ 97857 w 312710"/>
                    <a:gd name="connsiteY201" fmla="*/ 145734 h 1130241"/>
                    <a:gd name="connsiteX202" fmla="*/ 111711 w 312710"/>
                    <a:gd name="connsiteY202" fmla="*/ 131879 h 1130241"/>
                    <a:gd name="connsiteX203" fmla="*/ 108247 w 312710"/>
                    <a:gd name="connsiteY203" fmla="*/ 121489 h 1130241"/>
                    <a:gd name="connsiteX204" fmla="*/ 101320 w 312710"/>
                    <a:gd name="connsiteY204" fmla="*/ 114561 h 1130241"/>
                    <a:gd name="connsiteX205" fmla="*/ 77075 w 312710"/>
                    <a:gd name="connsiteY205" fmla="*/ 100707 h 1130241"/>
                    <a:gd name="connsiteX206" fmla="*/ 66684 w 312710"/>
                    <a:gd name="connsiteY206" fmla="*/ 97243 h 1130241"/>
                    <a:gd name="connsiteX207" fmla="*/ 45902 w 312710"/>
                    <a:gd name="connsiteY207" fmla="*/ 100707 h 1130241"/>
                    <a:gd name="connsiteX208" fmla="*/ 56293 w 312710"/>
                    <a:gd name="connsiteY208" fmla="*/ 97243 h 1130241"/>
                    <a:gd name="connsiteX209" fmla="*/ 84002 w 312710"/>
                    <a:gd name="connsiteY209" fmla="*/ 93779 h 1130241"/>
                    <a:gd name="connsiteX210" fmla="*/ 101320 w 312710"/>
                    <a:gd name="connsiteY210" fmla="*/ 90316 h 1130241"/>
                    <a:gd name="connsiteX211" fmla="*/ 111711 w 312710"/>
                    <a:gd name="connsiteY211" fmla="*/ 79925 h 1130241"/>
                    <a:gd name="connsiteX212" fmla="*/ 118638 w 312710"/>
                    <a:gd name="connsiteY212" fmla="*/ 59143 h 1130241"/>
                    <a:gd name="connsiteX213" fmla="*/ 115175 w 312710"/>
                    <a:gd name="connsiteY213" fmla="*/ 41825 h 1130241"/>
                    <a:gd name="connsiteX214" fmla="*/ 111711 w 312710"/>
                    <a:gd name="connsiteY214" fmla="*/ 31434 h 1130241"/>
                    <a:gd name="connsiteX215" fmla="*/ 115175 w 312710"/>
                    <a:gd name="connsiteY215" fmla="*/ 21043 h 1130241"/>
                    <a:gd name="connsiteX216" fmla="*/ 115175 w 312710"/>
                    <a:gd name="connsiteY216" fmla="*/ 3725 h 113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312710" h="1130241">
                      <a:moveTo>
                        <a:pt x="115175" y="3725"/>
                      </a:moveTo>
                      <a:lnTo>
                        <a:pt x="115175" y="3725"/>
                      </a:lnTo>
                      <a:cubicBezTo>
                        <a:pt x="128422" y="2521"/>
                        <a:pt x="173712" y="-4020"/>
                        <a:pt x="187911" y="3725"/>
                      </a:cubicBezTo>
                      <a:cubicBezTo>
                        <a:pt x="193079" y="6544"/>
                        <a:pt x="188742" y="15778"/>
                        <a:pt x="191375" y="21043"/>
                      </a:cubicBezTo>
                      <a:cubicBezTo>
                        <a:pt x="193706" y="25705"/>
                        <a:pt x="207041" y="36087"/>
                        <a:pt x="212157" y="38361"/>
                      </a:cubicBezTo>
                      <a:cubicBezTo>
                        <a:pt x="218829" y="41327"/>
                        <a:pt x="232938" y="45289"/>
                        <a:pt x="232938" y="45289"/>
                      </a:cubicBezTo>
                      <a:cubicBezTo>
                        <a:pt x="235247" y="48752"/>
                        <a:pt x="236336" y="53473"/>
                        <a:pt x="239866" y="55679"/>
                      </a:cubicBezTo>
                      <a:cubicBezTo>
                        <a:pt x="246058" y="59549"/>
                        <a:pt x="260647" y="62607"/>
                        <a:pt x="260647" y="62607"/>
                      </a:cubicBezTo>
                      <a:cubicBezTo>
                        <a:pt x="262956" y="64916"/>
                        <a:pt x="264543" y="68321"/>
                        <a:pt x="267575" y="69534"/>
                      </a:cubicBezTo>
                      <a:cubicBezTo>
                        <a:pt x="276415" y="73070"/>
                        <a:pt x="295284" y="76461"/>
                        <a:pt x="295284" y="76461"/>
                      </a:cubicBezTo>
                      <a:cubicBezTo>
                        <a:pt x="297593" y="78770"/>
                        <a:pt x="299411" y="81709"/>
                        <a:pt x="302211" y="83389"/>
                      </a:cubicBezTo>
                      <a:cubicBezTo>
                        <a:pt x="305342" y="85267"/>
                        <a:pt x="313757" y="83388"/>
                        <a:pt x="312602" y="86852"/>
                      </a:cubicBezTo>
                      <a:cubicBezTo>
                        <a:pt x="310969" y="91750"/>
                        <a:pt x="303645" y="92146"/>
                        <a:pt x="298747" y="93779"/>
                      </a:cubicBezTo>
                      <a:cubicBezTo>
                        <a:pt x="293162" y="95641"/>
                        <a:pt x="287140" y="95815"/>
                        <a:pt x="281429" y="97243"/>
                      </a:cubicBezTo>
                      <a:cubicBezTo>
                        <a:pt x="277887" y="98129"/>
                        <a:pt x="274502" y="99552"/>
                        <a:pt x="271038" y="100707"/>
                      </a:cubicBezTo>
                      <a:cubicBezTo>
                        <a:pt x="262956" y="99552"/>
                        <a:pt x="254413" y="100174"/>
                        <a:pt x="246793" y="97243"/>
                      </a:cubicBezTo>
                      <a:cubicBezTo>
                        <a:pt x="239022" y="94254"/>
                        <a:pt x="233457" y="87113"/>
                        <a:pt x="226011" y="83389"/>
                      </a:cubicBezTo>
                      <a:cubicBezTo>
                        <a:pt x="207899" y="74332"/>
                        <a:pt x="217166" y="77713"/>
                        <a:pt x="198302" y="72998"/>
                      </a:cubicBezTo>
                      <a:cubicBezTo>
                        <a:pt x="195993" y="76462"/>
                        <a:pt x="192059" y="79283"/>
                        <a:pt x="191375" y="83389"/>
                      </a:cubicBezTo>
                      <a:cubicBezTo>
                        <a:pt x="187777" y="104971"/>
                        <a:pt x="204659" y="83957"/>
                        <a:pt x="187911" y="100707"/>
                      </a:cubicBezTo>
                      <a:cubicBezTo>
                        <a:pt x="183293" y="99552"/>
                        <a:pt x="178315" y="99372"/>
                        <a:pt x="174057" y="97243"/>
                      </a:cubicBezTo>
                      <a:cubicBezTo>
                        <a:pt x="165034" y="92731"/>
                        <a:pt x="167617" y="87828"/>
                        <a:pt x="163666" y="79925"/>
                      </a:cubicBezTo>
                      <a:cubicBezTo>
                        <a:pt x="161804" y="76202"/>
                        <a:pt x="159047" y="72998"/>
                        <a:pt x="156738" y="69534"/>
                      </a:cubicBezTo>
                      <a:cubicBezTo>
                        <a:pt x="155584" y="62607"/>
                        <a:pt x="155496" y="55414"/>
                        <a:pt x="153275" y="48752"/>
                      </a:cubicBezTo>
                      <a:cubicBezTo>
                        <a:pt x="151959" y="44803"/>
                        <a:pt x="150510" y="38361"/>
                        <a:pt x="146347" y="38361"/>
                      </a:cubicBezTo>
                      <a:cubicBezTo>
                        <a:pt x="142696" y="38361"/>
                        <a:pt x="144038" y="45288"/>
                        <a:pt x="142884" y="48752"/>
                      </a:cubicBezTo>
                      <a:cubicBezTo>
                        <a:pt x="141729" y="59143"/>
                        <a:pt x="140898" y="69575"/>
                        <a:pt x="139420" y="79925"/>
                      </a:cubicBezTo>
                      <a:cubicBezTo>
                        <a:pt x="137670" y="92172"/>
                        <a:pt x="130674" y="103571"/>
                        <a:pt x="142884" y="114561"/>
                      </a:cubicBezTo>
                      <a:cubicBezTo>
                        <a:pt x="151997" y="122763"/>
                        <a:pt x="168525" y="127727"/>
                        <a:pt x="180984" y="131879"/>
                      </a:cubicBezTo>
                      <a:cubicBezTo>
                        <a:pt x="183293" y="134188"/>
                        <a:pt x="185111" y="137127"/>
                        <a:pt x="187911" y="138807"/>
                      </a:cubicBezTo>
                      <a:cubicBezTo>
                        <a:pt x="191042" y="140685"/>
                        <a:pt x="194671" y="141888"/>
                        <a:pt x="198302" y="142270"/>
                      </a:cubicBezTo>
                      <a:cubicBezTo>
                        <a:pt x="216709" y="144208"/>
                        <a:pt x="235247" y="144579"/>
                        <a:pt x="253720" y="145734"/>
                      </a:cubicBezTo>
                      <a:cubicBezTo>
                        <a:pt x="254875" y="149198"/>
                        <a:pt x="257184" y="152474"/>
                        <a:pt x="257184" y="156125"/>
                      </a:cubicBezTo>
                      <a:cubicBezTo>
                        <a:pt x="257184" y="160885"/>
                        <a:pt x="254571" y="165296"/>
                        <a:pt x="253720" y="169979"/>
                      </a:cubicBezTo>
                      <a:cubicBezTo>
                        <a:pt x="252260" y="178011"/>
                        <a:pt x="251411" y="186143"/>
                        <a:pt x="250257" y="194225"/>
                      </a:cubicBezTo>
                      <a:cubicBezTo>
                        <a:pt x="206269" y="185427"/>
                        <a:pt x="255293" y="198563"/>
                        <a:pt x="222547" y="180370"/>
                      </a:cubicBezTo>
                      <a:cubicBezTo>
                        <a:pt x="216164" y="176824"/>
                        <a:pt x="208693" y="175752"/>
                        <a:pt x="201766" y="173443"/>
                      </a:cubicBezTo>
                      <a:lnTo>
                        <a:pt x="191375" y="169979"/>
                      </a:lnTo>
                      <a:cubicBezTo>
                        <a:pt x="189066" y="167670"/>
                        <a:pt x="187545" y="164085"/>
                        <a:pt x="184447" y="163052"/>
                      </a:cubicBezTo>
                      <a:cubicBezTo>
                        <a:pt x="176702" y="160471"/>
                        <a:pt x="168207" y="161190"/>
                        <a:pt x="160202" y="159589"/>
                      </a:cubicBezTo>
                      <a:cubicBezTo>
                        <a:pt x="156622" y="158873"/>
                        <a:pt x="153275" y="157280"/>
                        <a:pt x="149811" y="156125"/>
                      </a:cubicBezTo>
                      <a:cubicBezTo>
                        <a:pt x="136332" y="176344"/>
                        <a:pt x="146347" y="155768"/>
                        <a:pt x="146347" y="180370"/>
                      </a:cubicBezTo>
                      <a:cubicBezTo>
                        <a:pt x="146347" y="187393"/>
                        <a:pt x="143812" y="194191"/>
                        <a:pt x="142884" y="201152"/>
                      </a:cubicBezTo>
                      <a:cubicBezTo>
                        <a:pt x="141502" y="211515"/>
                        <a:pt x="140575" y="221934"/>
                        <a:pt x="139420" y="232325"/>
                      </a:cubicBezTo>
                      <a:cubicBezTo>
                        <a:pt x="142884" y="234634"/>
                        <a:pt x="146088" y="237390"/>
                        <a:pt x="149811" y="239252"/>
                      </a:cubicBezTo>
                      <a:cubicBezTo>
                        <a:pt x="164766" y="246729"/>
                        <a:pt x="196625" y="245517"/>
                        <a:pt x="205229" y="246179"/>
                      </a:cubicBezTo>
                      <a:cubicBezTo>
                        <a:pt x="207538" y="250797"/>
                        <a:pt x="208851" y="256067"/>
                        <a:pt x="212157" y="260034"/>
                      </a:cubicBezTo>
                      <a:cubicBezTo>
                        <a:pt x="217322" y="266232"/>
                        <a:pt x="225846" y="268061"/>
                        <a:pt x="232938" y="270425"/>
                      </a:cubicBezTo>
                      <a:cubicBezTo>
                        <a:pt x="240165" y="292103"/>
                        <a:pt x="244852" y="301793"/>
                        <a:pt x="232938" y="332770"/>
                      </a:cubicBezTo>
                      <a:cubicBezTo>
                        <a:pt x="231959" y="335316"/>
                        <a:pt x="209998" y="319568"/>
                        <a:pt x="208693" y="318916"/>
                      </a:cubicBezTo>
                      <a:cubicBezTo>
                        <a:pt x="202867" y="316003"/>
                        <a:pt x="190004" y="313656"/>
                        <a:pt x="184447" y="311989"/>
                      </a:cubicBezTo>
                      <a:cubicBezTo>
                        <a:pt x="177453" y="309891"/>
                        <a:pt x="163666" y="305061"/>
                        <a:pt x="163666" y="305061"/>
                      </a:cubicBezTo>
                      <a:cubicBezTo>
                        <a:pt x="159048" y="306216"/>
                        <a:pt x="153528" y="305551"/>
                        <a:pt x="149811" y="308525"/>
                      </a:cubicBezTo>
                      <a:cubicBezTo>
                        <a:pt x="141848" y="314896"/>
                        <a:pt x="148768" y="328263"/>
                        <a:pt x="153275" y="332770"/>
                      </a:cubicBezTo>
                      <a:cubicBezTo>
                        <a:pt x="155857" y="335352"/>
                        <a:pt x="160202" y="335079"/>
                        <a:pt x="163666" y="336234"/>
                      </a:cubicBezTo>
                      <a:cubicBezTo>
                        <a:pt x="171326" y="343894"/>
                        <a:pt x="176162" y="347372"/>
                        <a:pt x="180984" y="357016"/>
                      </a:cubicBezTo>
                      <a:cubicBezTo>
                        <a:pt x="182617" y="360282"/>
                        <a:pt x="183562" y="363865"/>
                        <a:pt x="184447" y="367407"/>
                      </a:cubicBezTo>
                      <a:cubicBezTo>
                        <a:pt x="185875" y="373118"/>
                        <a:pt x="183748" y="380562"/>
                        <a:pt x="187911" y="384725"/>
                      </a:cubicBezTo>
                      <a:cubicBezTo>
                        <a:pt x="192305" y="389118"/>
                        <a:pt x="219248" y="393763"/>
                        <a:pt x="226011" y="395116"/>
                      </a:cubicBezTo>
                      <a:cubicBezTo>
                        <a:pt x="229475" y="399734"/>
                        <a:pt x="236402" y="403197"/>
                        <a:pt x="236402" y="408970"/>
                      </a:cubicBezTo>
                      <a:cubicBezTo>
                        <a:pt x="236402" y="422252"/>
                        <a:pt x="213639" y="412662"/>
                        <a:pt x="212157" y="412434"/>
                      </a:cubicBezTo>
                      <a:cubicBezTo>
                        <a:pt x="201824" y="410844"/>
                        <a:pt x="191375" y="410125"/>
                        <a:pt x="180984" y="408970"/>
                      </a:cubicBezTo>
                      <a:cubicBezTo>
                        <a:pt x="172902" y="410125"/>
                        <a:pt x="164198" y="409118"/>
                        <a:pt x="156738" y="412434"/>
                      </a:cubicBezTo>
                      <a:cubicBezTo>
                        <a:pt x="152934" y="414125"/>
                        <a:pt x="150000" y="418667"/>
                        <a:pt x="149811" y="422825"/>
                      </a:cubicBezTo>
                      <a:cubicBezTo>
                        <a:pt x="148814" y="444769"/>
                        <a:pt x="151590" y="466732"/>
                        <a:pt x="153275" y="488634"/>
                      </a:cubicBezTo>
                      <a:cubicBezTo>
                        <a:pt x="153901" y="496774"/>
                        <a:pt x="153423" y="505419"/>
                        <a:pt x="156738" y="512879"/>
                      </a:cubicBezTo>
                      <a:cubicBezTo>
                        <a:pt x="158429" y="516683"/>
                        <a:pt x="163406" y="517945"/>
                        <a:pt x="167129" y="519807"/>
                      </a:cubicBezTo>
                      <a:cubicBezTo>
                        <a:pt x="170395" y="521440"/>
                        <a:pt x="173998" y="522309"/>
                        <a:pt x="177520" y="523270"/>
                      </a:cubicBezTo>
                      <a:cubicBezTo>
                        <a:pt x="186705" y="525775"/>
                        <a:pt x="195993" y="527889"/>
                        <a:pt x="205229" y="530198"/>
                      </a:cubicBezTo>
                      <a:cubicBezTo>
                        <a:pt x="207538" y="532507"/>
                        <a:pt x="209357" y="535445"/>
                        <a:pt x="212157" y="537125"/>
                      </a:cubicBezTo>
                      <a:cubicBezTo>
                        <a:pt x="215287" y="539003"/>
                        <a:pt x="219696" y="538308"/>
                        <a:pt x="222547" y="540589"/>
                      </a:cubicBezTo>
                      <a:cubicBezTo>
                        <a:pt x="225798" y="543189"/>
                        <a:pt x="226875" y="547729"/>
                        <a:pt x="229475" y="550979"/>
                      </a:cubicBezTo>
                      <a:cubicBezTo>
                        <a:pt x="231515" y="553529"/>
                        <a:pt x="234093" y="555598"/>
                        <a:pt x="236402" y="557907"/>
                      </a:cubicBezTo>
                      <a:cubicBezTo>
                        <a:pt x="220238" y="560216"/>
                        <a:pt x="203401" y="559671"/>
                        <a:pt x="187911" y="564834"/>
                      </a:cubicBezTo>
                      <a:cubicBezTo>
                        <a:pt x="184447" y="565989"/>
                        <a:pt x="186080" y="571959"/>
                        <a:pt x="184447" y="575225"/>
                      </a:cubicBezTo>
                      <a:cubicBezTo>
                        <a:pt x="178674" y="586771"/>
                        <a:pt x="177521" y="585616"/>
                        <a:pt x="167129" y="592543"/>
                      </a:cubicBezTo>
                      <a:cubicBezTo>
                        <a:pt x="164820" y="596007"/>
                        <a:pt x="162064" y="599211"/>
                        <a:pt x="160202" y="602934"/>
                      </a:cubicBezTo>
                      <a:cubicBezTo>
                        <a:pt x="155412" y="612514"/>
                        <a:pt x="153413" y="628842"/>
                        <a:pt x="160202" y="637570"/>
                      </a:cubicBezTo>
                      <a:cubicBezTo>
                        <a:pt x="164685" y="643334"/>
                        <a:pt x="174057" y="642189"/>
                        <a:pt x="180984" y="644498"/>
                      </a:cubicBezTo>
                      <a:lnTo>
                        <a:pt x="191375" y="647961"/>
                      </a:lnTo>
                      <a:cubicBezTo>
                        <a:pt x="192840" y="649426"/>
                        <a:pt x="206261" y="660784"/>
                        <a:pt x="201766" y="665279"/>
                      </a:cubicBezTo>
                      <a:cubicBezTo>
                        <a:pt x="199184" y="667861"/>
                        <a:pt x="194839" y="662970"/>
                        <a:pt x="191375" y="661816"/>
                      </a:cubicBezTo>
                      <a:cubicBezTo>
                        <a:pt x="177676" y="648119"/>
                        <a:pt x="178926" y="645822"/>
                        <a:pt x="146347" y="658352"/>
                      </a:cubicBezTo>
                      <a:cubicBezTo>
                        <a:pt x="141528" y="660206"/>
                        <a:pt x="141729" y="667589"/>
                        <a:pt x="139420" y="672207"/>
                      </a:cubicBezTo>
                      <a:cubicBezTo>
                        <a:pt x="138266" y="676825"/>
                        <a:pt x="137265" y="681484"/>
                        <a:pt x="135957" y="686061"/>
                      </a:cubicBezTo>
                      <a:cubicBezTo>
                        <a:pt x="132524" y="698077"/>
                        <a:pt x="127561" y="702540"/>
                        <a:pt x="135957" y="717234"/>
                      </a:cubicBezTo>
                      <a:cubicBezTo>
                        <a:pt x="137768" y="720404"/>
                        <a:pt x="142805" y="719813"/>
                        <a:pt x="146347" y="720698"/>
                      </a:cubicBezTo>
                      <a:cubicBezTo>
                        <a:pt x="152059" y="722126"/>
                        <a:pt x="157893" y="723007"/>
                        <a:pt x="163666" y="724161"/>
                      </a:cubicBezTo>
                      <a:cubicBezTo>
                        <a:pt x="165975" y="726470"/>
                        <a:pt x="167793" y="729409"/>
                        <a:pt x="170593" y="731089"/>
                      </a:cubicBezTo>
                      <a:cubicBezTo>
                        <a:pt x="173724" y="732967"/>
                        <a:pt x="178179" y="732215"/>
                        <a:pt x="180984" y="734552"/>
                      </a:cubicBezTo>
                      <a:cubicBezTo>
                        <a:pt x="185003" y="737901"/>
                        <a:pt x="204566" y="768360"/>
                        <a:pt x="205229" y="769189"/>
                      </a:cubicBezTo>
                      <a:cubicBezTo>
                        <a:pt x="209309" y="774289"/>
                        <a:pt x="214745" y="778162"/>
                        <a:pt x="219084" y="783043"/>
                      </a:cubicBezTo>
                      <a:cubicBezTo>
                        <a:pt x="250883" y="818816"/>
                        <a:pt x="220684" y="788107"/>
                        <a:pt x="239866" y="807289"/>
                      </a:cubicBezTo>
                      <a:cubicBezTo>
                        <a:pt x="238711" y="814216"/>
                        <a:pt x="237779" y="821184"/>
                        <a:pt x="236402" y="828070"/>
                      </a:cubicBezTo>
                      <a:cubicBezTo>
                        <a:pt x="235468" y="832738"/>
                        <a:pt x="236746" y="839069"/>
                        <a:pt x="232938" y="841925"/>
                      </a:cubicBezTo>
                      <a:cubicBezTo>
                        <a:pt x="230017" y="844116"/>
                        <a:pt x="226011" y="839616"/>
                        <a:pt x="222547" y="838461"/>
                      </a:cubicBezTo>
                      <a:cubicBezTo>
                        <a:pt x="214062" y="825733"/>
                        <a:pt x="214342" y="827699"/>
                        <a:pt x="208693" y="810752"/>
                      </a:cubicBezTo>
                      <a:cubicBezTo>
                        <a:pt x="207188" y="806236"/>
                        <a:pt x="207104" y="801273"/>
                        <a:pt x="205229" y="796898"/>
                      </a:cubicBezTo>
                      <a:cubicBezTo>
                        <a:pt x="203589" y="793072"/>
                        <a:pt x="199993" y="790311"/>
                        <a:pt x="198302" y="786507"/>
                      </a:cubicBezTo>
                      <a:cubicBezTo>
                        <a:pt x="195336" y="779834"/>
                        <a:pt x="191375" y="765725"/>
                        <a:pt x="191375" y="765725"/>
                      </a:cubicBezTo>
                      <a:cubicBezTo>
                        <a:pt x="190220" y="754180"/>
                        <a:pt x="193546" y="741232"/>
                        <a:pt x="187911" y="731089"/>
                      </a:cubicBezTo>
                      <a:cubicBezTo>
                        <a:pt x="185599" y="726928"/>
                        <a:pt x="177104" y="730895"/>
                        <a:pt x="174057" y="734552"/>
                      </a:cubicBezTo>
                      <a:cubicBezTo>
                        <a:pt x="170288" y="739074"/>
                        <a:pt x="171561" y="746063"/>
                        <a:pt x="170593" y="751870"/>
                      </a:cubicBezTo>
                      <a:cubicBezTo>
                        <a:pt x="165640" y="781588"/>
                        <a:pt x="172117" y="768634"/>
                        <a:pt x="160202" y="786507"/>
                      </a:cubicBezTo>
                      <a:cubicBezTo>
                        <a:pt x="157318" y="821117"/>
                        <a:pt x="153275" y="864064"/>
                        <a:pt x="153275" y="897343"/>
                      </a:cubicBezTo>
                      <a:cubicBezTo>
                        <a:pt x="153275" y="903230"/>
                        <a:pt x="155584" y="908888"/>
                        <a:pt x="156738" y="914661"/>
                      </a:cubicBezTo>
                      <a:cubicBezTo>
                        <a:pt x="161356" y="913507"/>
                        <a:pt x="166016" y="912506"/>
                        <a:pt x="170593" y="911198"/>
                      </a:cubicBezTo>
                      <a:cubicBezTo>
                        <a:pt x="174104" y="910195"/>
                        <a:pt x="177333" y="907734"/>
                        <a:pt x="180984" y="907734"/>
                      </a:cubicBezTo>
                      <a:cubicBezTo>
                        <a:pt x="185744" y="907734"/>
                        <a:pt x="190220" y="910043"/>
                        <a:pt x="194838" y="911198"/>
                      </a:cubicBezTo>
                      <a:cubicBezTo>
                        <a:pt x="197147" y="914662"/>
                        <a:pt x="199904" y="917866"/>
                        <a:pt x="201766" y="921589"/>
                      </a:cubicBezTo>
                      <a:cubicBezTo>
                        <a:pt x="203399" y="924854"/>
                        <a:pt x="203351" y="928849"/>
                        <a:pt x="205229" y="931979"/>
                      </a:cubicBezTo>
                      <a:cubicBezTo>
                        <a:pt x="206909" y="934779"/>
                        <a:pt x="210066" y="936398"/>
                        <a:pt x="212157" y="938907"/>
                      </a:cubicBezTo>
                      <a:cubicBezTo>
                        <a:pt x="215852" y="943342"/>
                        <a:pt x="219084" y="948143"/>
                        <a:pt x="222547" y="952761"/>
                      </a:cubicBezTo>
                      <a:cubicBezTo>
                        <a:pt x="223702" y="958534"/>
                        <a:pt x="224149" y="964494"/>
                        <a:pt x="226011" y="970079"/>
                      </a:cubicBezTo>
                      <a:cubicBezTo>
                        <a:pt x="231026" y="985124"/>
                        <a:pt x="234864" y="984246"/>
                        <a:pt x="243329" y="997789"/>
                      </a:cubicBezTo>
                      <a:cubicBezTo>
                        <a:pt x="246066" y="1002167"/>
                        <a:pt x="247948" y="1007025"/>
                        <a:pt x="250257" y="1011643"/>
                      </a:cubicBezTo>
                      <a:cubicBezTo>
                        <a:pt x="253720" y="1025498"/>
                        <a:pt x="257846" y="1039203"/>
                        <a:pt x="260647" y="1053207"/>
                      </a:cubicBezTo>
                      <a:cubicBezTo>
                        <a:pt x="265045" y="1075193"/>
                        <a:pt x="262683" y="1064814"/>
                        <a:pt x="267575" y="1084379"/>
                      </a:cubicBezTo>
                      <a:cubicBezTo>
                        <a:pt x="268729" y="1097079"/>
                        <a:pt x="268171" y="1110053"/>
                        <a:pt x="271038" y="1122479"/>
                      </a:cubicBezTo>
                      <a:cubicBezTo>
                        <a:pt x="271772" y="1125661"/>
                        <a:pt x="277504" y="1132640"/>
                        <a:pt x="277966" y="1129407"/>
                      </a:cubicBezTo>
                      <a:cubicBezTo>
                        <a:pt x="279445" y="1119057"/>
                        <a:pt x="276092" y="1108567"/>
                        <a:pt x="274502" y="1098234"/>
                      </a:cubicBezTo>
                      <a:cubicBezTo>
                        <a:pt x="273778" y="1093529"/>
                        <a:pt x="274012" y="1088096"/>
                        <a:pt x="271038" y="1084379"/>
                      </a:cubicBezTo>
                      <a:cubicBezTo>
                        <a:pt x="268757" y="1081528"/>
                        <a:pt x="264111" y="1082070"/>
                        <a:pt x="260647" y="1080916"/>
                      </a:cubicBezTo>
                      <a:cubicBezTo>
                        <a:pt x="254299" y="1061868"/>
                        <a:pt x="260998" y="1078931"/>
                        <a:pt x="250257" y="1060134"/>
                      </a:cubicBezTo>
                      <a:cubicBezTo>
                        <a:pt x="237121" y="1037147"/>
                        <a:pt x="248196" y="1055325"/>
                        <a:pt x="239866" y="1035889"/>
                      </a:cubicBezTo>
                      <a:cubicBezTo>
                        <a:pt x="221651" y="993389"/>
                        <a:pt x="243400" y="1046422"/>
                        <a:pt x="226011" y="1011643"/>
                      </a:cubicBezTo>
                      <a:cubicBezTo>
                        <a:pt x="221829" y="1003278"/>
                        <a:pt x="223890" y="997477"/>
                        <a:pt x="215620" y="990861"/>
                      </a:cubicBezTo>
                      <a:cubicBezTo>
                        <a:pt x="212769" y="988580"/>
                        <a:pt x="208693" y="988552"/>
                        <a:pt x="205229" y="987398"/>
                      </a:cubicBezTo>
                      <a:cubicBezTo>
                        <a:pt x="200490" y="977919"/>
                        <a:pt x="197902" y="971310"/>
                        <a:pt x="191375" y="963152"/>
                      </a:cubicBezTo>
                      <a:cubicBezTo>
                        <a:pt x="189335" y="960602"/>
                        <a:pt x="186756" y="958534"/>
                        <a:pt x="184447" y="956225"/>
                      </a:cubicBezTo>
                      <a:cubicBezTo>
                        <a:pt x="175745" y="930114"/>
                        <a:pt x="187482" y="962293"/>
                        <a:pt x="174057" y="935443"/>
                      </a:cubicBezTo>
                      <a:cubicBezTo>
                        <a:pt x="169918" y="927165"/>
                        <a:pt x="170872" y="918404"/>
                        <a:pt x="163666" y="911198"/>
                      </a:cubicBezTo>
                      <a:cubicBezTo>
                        <a:pt x="161084" y="908616"/>
                        <a:pt x="156739" y="908889"/>
                        <a:pt x="153275" y="907734"/>
                      </a:cubicBezTo>
                      <a:cubicBezTo>
                        <a:pt x="146567" y="887613"/>
                        <a:pt x="153925" y="905694"/>
                        <a:pt x="135957" y="880025"/>
                      </a:cubicBezTo>
                      <a:cubicBezTo>
                        <a:pt x="132096" y="874510"/>
                        <a:pt x="129479" y="868185"/>
                        <a:pt x="125566" y="862707"/>
                      </a:cubicBezTo>
                      <a:cubicBezTo>
                        <a:pt x="107936" y="838025"/>
                        <a:pt x="131246" y="880996"/>
                        <a:pt x="111711" y="841925"/>
                      </a:cubicBezTo>
                      <a:cubicBezTo>
                        <a:pt x="112866" y="831534"/>
                        <a:pt x="115175" y="821207"/>
                        <a:pt x="115175" y="810752"/>
                      </a:cubicBezTo>
                      <a:cubicBezTo>
                        <a:pt x="115175" y="807101"/>
                        <a:pt x="113149" y="817787"/>
                        <a:pt x="111711" y="821143"/>
                      </a:cubicBezTo>
                      <a:cubicBezTo>
                        <a:pt x="109677" y="825889"/>
                        <a:pt x="107441" y="830570"/>
                        <a:pt x="104784" y="834998"/>
                      </a:cubicBezTo>
                      <a:cubicBezTo>
                        <a:pt x="100501" y="842137"/>
                        <a:pt x="90929" y="855779"/>
                        <a:pt x="90929" y="855779"/>
                      </a:cubicBezTo>
                      <a:cubicBezTo>
                        <a:pt x="89775" y="859243"/>
                        <a:pt x="90048" y="863588"/>
                        <a:pt x="87466" y="866170"/>
                      </a:cubicBezTo>
                      <a:cubicBezTo>
                        <a:pt x="77075" y="876562"/>
                        <a:pt x="49366" y="860398"/>
                        <a:pt x="45902" y="859243"/>
                      </a:cubicBezTo>
                      <a:cubicBezTo>
                        <a:pt x="52103" y="840643"/>
                        <a:pt x="46278" y="854124"/>
                        <a:pt x="63220" y="831534"/>
                      </a:cubicBezTo>
                      <a:cubicBezTo>
                        <a:pt x="65718" y="828204"/>
                        <a:pt x="68285" y="824866"/>
                        <a:pt x="70147" y="821143"/>
                      </a:cubicBezTo>
                      <a:cubicBezTo>
                        <a:pt x="71780" y="817877"/>
                        <a:pt x="71330" y="813603"/>
                        <a:pt x="73611" y="810752"/>
                      </a:cubicBezTo>
                      <a:cubicBezTo>
                        <a:pt x="76212" y="807501"/>
                        <a:pt x="80538" y="806134"/>
                        <a:pt x="84002" y="803825"/>
                      </a:cubicBezTo>
                      <a:cubicBezTo>
                        <a:pt x="85157" y="799207"/>
                        <a:pt x="86158" y="794547"/>
                        <a:pt x="87466" y="789970"/>
                      </a:cubicBezTo>
                      <a:cubicBezTo>
                        <a:pt x="88469" y="786460"/>
                        <a:pt x="90213" y="783159"/>
                        <a:pt x="90929" y="779579"/>
                      </a:cubicBezTo>
                      <a:cubicBezTo>
                        <a:pt x="92530" y="771574"/>
                        <a:pt x="92792" y="763339"/>
                        <a:pt x="94393" y="755334"/>
                      </a:cubicBezTo>
                      <a:cubicBezTo>
                        <a:pt x="95109" y="751754"/>
                        <a:pt x="101276" y="743661"/>
                        <a:pt x="97857" y="744943"/>
                      </a:cubicBezTo>
                      <a:cubicBezTo>
                        <a:pt x="86164" y="749328"/>
                        <a:pt x="77075" y="758798"/>
                        <a:pt x="66684" y="765725"/>
                      </a:cubicBezTo>
                      <a:cubicBezTo>
                        <a:pt x="43700" y="781047"/>
                        <a:pt x="68569" y="771710"/>
                        <a:pt x="45902" y="783043"/>
                      </a:cubicBezTo>
                      <a:cubicBezTo>
                        <a:pt x="38799" y="786595"/>
                        <a:pt x="24785" y="788652"/>
                        <a:pt x="18193" y="789970"/>
                      </a:cubicBezTo>
                      <a:cubicBezTo>
                        <a:pt x="12420" y="787661"/>
                        <a:pt x="4324" y="788216"/>
                        <a:pt x="875" y="783043"/>
                      </a:cubicBezTo>
                      <a:cubicBezTo>
                        <a:pt x="-1766" y="779082"/>
                        <a:pt x="2209" y="773447"/>
                        <a:pt x="4338" y="769189"/>
                      </a:cubicBezTo>
                      <a:cubicBezTo>
                        <a:pt x="8142" y="761581"/>
                        <a:pt x="14546" y="761168"/>
                        <a:pt x="21657" y="758798"/>
                      </a:cubicBezTo>
                      <a:cubicBezTo>
                        <a:pt x="23966" y="756489"/>
                        <a:pt x="25971" y="753829"/>
                        <a:pt x="28584" y="751870"/>
                      </a:cubicBezTo>
                      <a:cubicBezTo>
                        <a:pt x="35244" y="746875"/>
                        <a:pt x="49366" y="738016"/>
                        <a:pt x="49366" y="738016"/>
                      </a:cubicBezTo>
                      <a:cubicBezTo>
                        <a:pt x="51675" y="734552"/>
                        <a:pt x="53628" y="730823"/>
                        <a:pt x="56293" y="727625"/>
                      </a:cubicBezTo>
                      <a:cubicBezTo>
                        <a:pt x="59429" y="723862"/>
                        <a:pt x="63967" y="721310"/>
                        <a:pt x="66684" y="717234"/>
                      </a:cubicBezTo>
                      <a:cubicBezTo>
                        <a:pt x="68709" y="714196"/>
                        <a:pt x="68514" y="710109"/>
                        <a:pt x="70147" y="706843"/>
                      </a:cubicBezTo>
                      <a:cubicBezTo>
                        <a:pt x="72009" y="703120"/>
                        <a:pt x="74766" y="699916"/>
                        <a:pt x="77075" y="696452"/>
                      </a:cubicBezTo>
                      <a:cubicBezTo>
                        <a:pt x="78229" y="692988"/>
                        <a:pt x="77956" y="688643"/>
                        <a:pt x="80538" y="686061"/>
                      </a:cubicBezTo>
                      <a:cubicBezTo>
                        <a:pt x="83120" y="683479"/>
                        <a:pt x="87798" y="684476"/>
                        <a:pt x="90929" y="682598"/>
                      </a:cubicBezTo>
                      <a:cubicBezTo>
                        <a:pt x="93730" y="680918"/>
                        <a:pt x="95548" y="677979"/>
                        <a:pt x="97857" y="675670"/>
                      </a:cubicBezTo>
                      <a:cubicBezTo>
                        <a:pt x="95548" y="673361"/>
                        <a:pt x="93850" y="670203"/>
                        <a:pt x="90929" y="668743"/>
                      </a:cubicBezTo>
                      <a:cubicBezTo>
                        <a:pt x="85758" y="666158"/>
                        <a:pt x="58908" y="662252"/>
                        <a:pt x="56293" y="661816"/>
                      </a:cubicBezTo>
                      <a:cubicBezTo>
                        <a:pt x="53984" y="658352"/>
                        <a:pt x="52310" y="654369"/>
                        <a:pt x="49366" y="651425"/>
                      </a:cubicBezTo>
                      <a:cubicBezTo>
                        <a:pt x="46422" y="648481"/>
                        <a:pt x="40521" y="648363"/>
                        <a:pt x="38975" y="644498"/>
                      </a:cubicBezTo>
                      <a:cubicBezTo>
                        <a:pt x="37619" y="641108"/>
                        <a:pt x="40560" y="637238"/>
                        <a:pt x="42438" y="634107"/>
                      </a:cubicBezTo>
                      <a:cubicBezTo>
                        <a:pt x="47193" y="626182"/>
                        <a:pt x="51583" y="626440"/>
                        <a:pt x="59757" y="623716"/>
                      </a:cubicBezTo>
                      <a:cubicBezTo>
                        <a:pt x="71212" y="589344"/>
                        <a:pt x="51994" y="641846"/>
                        <a:pt x="73611" y="602934"/>
                      </a:cubicBezTo>
                      <a:cubicBezTo>
                        <a:pt x="77157" y="596551"/>
                        <a:pt x="80538" y="582152"/>
                        <a:pt x="80538" y="582152"/>
                      </a:cubicBezTo>
                      <a:cubicBezTo>
                        <a:pt x="79384" y="567143"/>
                        <a:pt x="79849" y="551920"/>
                        <a:pt x="77075" y="537125"/>
                      </a:cubicBezTo>
                      <a:cubicBezTo>
                        <a:pt x="75827" y="530470"/>
                        <a:pt x="63210" y="520487"/>
                        <a:pt x="59757" y="516343"/>
                      </a:cubicBezTo>
                      <a:cubicBezTo>
                        <a:pt x="57092" y="513145"/>
                        <a:pt x="55138" y="509416"/>
                        <a:pt x="52829" y="505952"/>
                      </a:cubicBezTo>
                      <a:cubicBezTo>
                        <a:pt x="50885" y="500119"/>
                        <a:pt x="45538" y="491003"/>
                        <a:pt x="52829" y="485170"/>
                      </a:cubicBezTo>
                      <a:cubicBezTo>
                        <a:pt x="56546" y="482196"/>
                        <a:pt x="62066" y="482861"/>
                        <a:pt x="66684" y="481707"/>
                      </a:cubicBezTo>
                      <a:cubicBezTo>
                        <a:pt x="70807" y="465212"/>
                        <a:pt x="75870" y="451588"/>
                        <a:pt x="66684" y="433216"/>
                      </a:cubicBezTo>
                      <a:cubicBezTo>
                        <a:pt x="65856" y="431560"/>
                        <a:pt x="43590" y="424363"/>
                        <a:pt x="38975" y="422825"/>
                      </a:cubicBezTo>
                      <a:lnTo>
                        <a:pt x="11266" y="426289"/>
                      </a:lnTo>
                      <a:cubicBezTo>
                        <a:pt x="18150" y="398746"/>
                        <a:pt x="9421" y="426050"/>
                        <a:pt x="25120" y="398579"/>
                      </a:cubicBezTo>
                      <a:cubicBezTo>
                        <a:pt x="26931" y="395409"/>
                        <a:pt x="26343" y="391071"/>
                        <a:pt x="28584" y="388189"/>
                      </a:cubicBezTo>
                      <a:cubicBezTo>
                        <a:pt x="34599" y="380456"/>
                        <a:pt x="42439" y="374334"/>
                        <a:pt x="49366" y="367407"/>
                      </a:cubicBezTo>
                      <a:cubicBezTo>
                        <a:pt x="51675" y="365098"/>
                        <a:pt x="54833" y="363400"/>
                        <a:pt x="56293" y="360479"/>
                      </a:cubicBezTo>
                      <a:cubicBezTo>
                        <a:pt x="59009" y="355047"/>
                        <a:pt x="65252" y="341129"/>
                        <a:pt x="70147" y="336234"/>
                      </a:cubicBezTo>
                      <a:cubicBezTo>
                        <a:pt x="76860" y="329521"/>
                        <a:pt x="82479" y="328660"/>
                        <a:pt x="90929" y="325843"/>
                      </a:cubicBezTo>
                      <a:cubicBezTo>
                        <a:pt x="112368" y="304407"/>
                        <a:pt x="94393" y="325831"/>
                        <a:pt x="94393" y="260034"/>
                      </a:cubicBezTo>
                      <a:cubicBezTo>
                        <a:pt x="94393" y="255274"/>
                        <a:pt x="96702" y="250797"/>
                        <a:pt x="97857" y="246179"/>
                      </a:cubicBezTo>
                      <a:cubicBezTo>
                        <a:pt x="94393" y="238097"/>
                        <a:pt x="93683" y="228151"/>
                        <a:pt x="87466" y="221934"/>
                      </a:cubicBezTo>
                      <a:cubicBezTo>
                        <a:pt x="81248" y="215717"/>
                        <a:pt x="71225" y="215182"/>
                        <a:pt x="63220" y="211543"/>
                      </a:cubicBezTo>
                      <a:cubicBezTo>
                        <a:pt x="39678" y="200842"/>
                        <a:pt x="58806" y="207763"/>
                        <a:pt x="38975" y="201152"/>
                      </a:cubicBezTo>
                      <a:cubicBezTo>
                        <a:pt x="32024" y="202890"/>
                        <a:pt x="19512" y="204368"/>
                        <a:pt x="14729" y="211543"/>
                      </a:cubicBezTo>
                      <a:cubicBezTo>
                        <a:pt x="1061" y="232046"/>
                        <a:pt x="22930" y="221511"/>
                        <a:pt x="875" y="228861"/>
                      </a:cubicBezTo>
                      <a:cubicBezTo>
                        <a:pt x="2029" y="221934"/>
                        <a:pt x="1486" y="214497"/>
                        <a:pt x="4338" y="208079"/>
                      </a:cubicBezTo>
                      <a:cubicBezTo>
                        <a:pt x="6327" y="203603"/>
                        <a:pt x="10863" y="200696"/>
                        <a:pt x="14729" y="197689"/>
                      </a:cubicBezTo>
                      <a:cubicBezTo>
                        <a:pt x="14739" y="197681"/>
                        <a:pt x="40701" y="180374"/>
                        <a:pt x="45902" y="176907"/>
                      </a:cubicBezTo>
                      <a:cubicBezTo>
                        <a:pt x="49863" y="174266"/>
                        <a:pt x="55139" y="174598"/>
                        <a:pt x="59757" y="173443"/>
                      </a:cubicBezTo>
                      <a:cubicBezTo>
                        <a:pt x="63220" y="171134"/>
                        <a:pt x="66897" y="169116"/>
                        <a:pt x="70147" y="166516"/>
                      </a:cubicBezTo>
                      <a:cubicBezTo>
                        <a:pt x="72697" y="164476"/>
                        <a:pt x="74073" y="160875"/>
                        <a:pt x="77075" y="159589"/>
                      </a:cubicBezTo>
                      <a:cubicBezTo>
                        <a:pt x="82486" y="157270"/>
                        <a:pt x="88620" y="157280"/>
                        <a:pt x="94393" y="156125"/>
                      </a:cubicBezTo>
                      <a:cubicBezTo>
                        <a:pt x="95548" y="152661"/>
                        <a:pt x="95275" y="148316"/>
                        <a:pt x="97857" y="145734"/>
                      </a:cubicBezTo>
                      <a:cubicBezTo>
                        <a:pt x="116329" y="127260"/>
                        <a:pt x="102473" y="159590"/>
                        <a:pt x="111711" y="131879"/>
                      </a:cubicBezTo>
                      <a:cubicBezTo>
                        <a:pt x="110556" y="128416"/>
                        <a:pt x="110125" y="124619"/>
                        <a:pt x="108247" y="121489"/>
                      </a:cubicBezTo>
                      <a:cubicBezTo>
                        <a:pt x="106567" y="118689"/>
                        <a:pt x="103870" y="116601"/>
                        <a:pt x="101320" y="114561"/>
                      </a:cubicBezTo>
                      <a:cubicBezTo>
                        <a:pt x="94632" y="109211"/>
                        <a:pt x="84731" y="103988"/>
                        <a:pt x="77075" y="100707"/>
                      </a:cubicBezTo>
                      <a:cubicBezTo>
                        <a:pt x="73719" y="99269"/>
                        <a:pt x="70148" y="98398"/>
                        <a:pt x="66684" y="97243"/>
                      </a:cubicBezTo>
                      <a:cubicBezTo>
                        <a:pt x="59757" y="98398"/>
                        <a:pt x="52925" y="100707"/>
                        <a:pt x="45902" y="100707"/>
                      </a:cubicBezTo>
                      <a:cubicBezTo>
                        <a:pt x="42251" y="100707"/>
                        <a:pt x="52701" y="97896"/>
                        <a:pt x="56293" y="97243"/>
                      </a:cubicBezTo>
                      <a:cubicBezTo>
                        <a:pt x="65451" y="95578"/>
                        <a:pt x="74802" y="95194"/>
                        <a:pt x="84002" y="93779"/>
                      </a:cubicBezTo>
                      <a:cubicBezTo>
                        <a:pt x="89820" y="92884"/>
                        <a:pt x="95547" y="91470"/>
                        <a:pt x="101320" y="90316"/>
                      </a:cubicBezTo>
                      <a:cubicBezTo>
                        <a:pt x="104784" y="86852"/>
                        <a:pt x="109332" y="84207"/>
                        <a:pt x="111711" y="79925"/>
                      </a:cubicBezTo>
                      <a:cubicBezTo>
                        <a:pt x="115257" y="73542"/>
                        <a:pt x="118638" y="59143"/>
                        <a:pt x="118638" y="59143"/>
                      </a:cubicBezTo>
                      <a:cubicBezTo>
                        <a:pt x="117484" y="53370"/>
                        <a:pt x="116603" y="47536"/>
                        <a:pt x="115175" y="41825"/>
                      </a:cubicBezTo>
                      <a:cubicBezTo>
                        <a:pt x="114290" y="38283"/>
                        <a:pt x="111711" y="35085"/>
                        <a:pt x="111711" y="31434"/>
                      </a:cubicBezTo>
                      <a:cubicBezTo>
                        <a:pt x="111711" y="27783"/>
                        <a:pt x="114872" y="24681"/>
                        <a:pt x="115175" y="21043"/>
                      </a:cubicBezTo>
                      <a:cubicBezTo>
                        <a:pt x="116038" y="10688"/>
                        <a:pt x="115175" y="6611"/>
                        <a:pt x="115175" y="3725"/>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17" name="Group 216">
                <a:extLst>
                  <a:ext uri="{FF2B5EF4-FFF2-40B4-BE49-F238E27FC236}">
                    <a16:creationId xmlns:a16="http://schemas.microsoft.com/office/drawing/2014/main" id="{5B95D6E7-309D-BB61-96E0-101DC618BA36}"/>
                  </a:ext>
                </a:extLst>
              </p:cNvPr>
              <p:cNvGrpSpPr/>
              <p:nvPr/>
            </p:nvGrpSpPr>
            <p:grpSpPr>
              <a:xfrm>
                <a:off x="7432964" y="4369827"/>
                <a:ext cx="187081" cy="1634583"/>
                <a:chOff x="7432964" y="4381500"/>
                <a:chExt cx="187081" cy="1634583"/>
              </a:xfrm>
            </p:grpSpPr>
            <p:sp>
              <p:nvSpPr>
                <p:cNvPr id="208" name="Freeform 207">
                  <a:extLst>
                    <a:ext uri="{FF2B5EF4-FFF2-40B4-BE49-F238E27FC236}">
                      <a16:creationId xmlns:a16="http://schemas.microsoft.com/office/drawing/2014/main" id="{3B2944AE-D09D-E017-EA97-D52C8CBF7D76}"/>
                    </a:ext>
                  </a:extLst>
                </p:cNvPr>
                <p:cNvSpPr/>
                <p:nvPr/>
              </p:nvSpPr>
              <p:spPr>
                <a:xfrm>
                  <a:off x="7515922" y="4800600"/>
                  <a:ext cx="86422" cy="1215483"/>
                </a:xfrm>
                <a:custGeom>
                  <a:avLst/>
                  <a:gdLst>
                    <a:gd name="connsiteX0" fmla="*/ 30666 w 86422"/>
                    <a:gd name="connsiteY0" fmla="*/ 0 h 1215483"/>
                    <a:gd name="connsiteX1" fmla="*/ 0 w 86422"/>
                    <a:gd name="connsiteY1" fmla="*/ 1215483 h 1215483"/>
                    <a:gd name="connsiteX2" fmla="*/ 86422 w 86422"/>
                    <a:gd name="connsiteY2" fmla="*/ 1198756 h 1215483"/>
                    <a:gd name="connsiteX3" fmla="*/ 78058 w 86422"/>
                    <a:gd name="connsiteY3" fmla="*/ 1159727 h 1215483"/>
                    <a:gd name="connsiteX4" fmla="*/ 30666 w 86422"/>
                    <a:gd name="connsiteY4" fmla="*/ 0 h 1215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22" h="1215483">
                      <a:moveTo>
                        <a:pt x="30666" y="0"/>
                      </a:moveTo>
                      <a:lnTo>
                        <a:pt x="0" y="1215483"/>
                      </a:lnTo>
                      <a:lnTo>
                        <a:pt x="86422" y="1198756"/>
                      </a:lnTo>
                      <a:lnTo>
                        <a:pt x="78058" y="1159727"/>
                      </a:lnTo>
                      <a:lnTo>
                        <a:pt x="30666" y="0"/>
                      </a:lnTo>
                      <a:close/>
                    </a:path>
                  </a:pathLst>
                </a:cu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5" name="Freeform 154">
                  <a:extLst>
                    <a:ext uri="{FF2B5EF4-FFF2-40B4-BE49-F238E27FC236}">
                      <a16:creationId xmlns:a16="http://schemas.microsoft.com/office/drawing/2014/main" id="{8B466EE6-0894-6C20-39E5-6F26D1EA12C4}"/>
                    </a:ext>
                  </a:extLst>
                </p:cNvPr>
                <p:cNvSpPr/>
                <p:nvPr/>
              </p:nvSpPr>
              <p:spPr>
                <a:xfrm>
                  <a:off x="7432964" y="4381500"/>
                  <a:ext cx="187081" cy="488444"/>
                </a:xfrm>
                <a:custGeom>
                  <a:avLst/>
                  <a:gdLst>
                    <a:gd name="connsiteX0" fmla="*/ 145472 w 187081"/>
                    <a:gd name="connsiteY0" fmla="*/ 0 h 488444"/>
                    <a:gd name="connsiteX1" fmla="*/ 145472 w 187081"/>
                    <a:gd name="connsiteY1" fmla="*/ 0 h 488444"/>
                    <a:gd name="connsiteX2" fmla="*/ 100445 w 187081"/>
                    <a:gd name="connsiteY2" fmla="*/ 34636 h 488444"/>
                    <a:gd name="connsiteX3" fmla="*/ 90054 w 187081"/>
                    <a:gd name="connsiteY3" fmla="*/ 38100 h 488444"/>
                    <a:gd name="connsiteX4" fmla="*/ 79663 w 187081"/>
                    <a:gd name="connsiteY4" fmla="*/ 55418 h 488444"/>
                    <a:gd name="connsiteX5" fmla="*/ 76200 w 187081"/>
                    <a:gd name="connsiteY5" fmla="*/ 65809 h 488444"/>
                    <a:gd name="connsiteX6" fmla="*/ 69272 w 187081"/>
                    <a:gd name="connsiteY6" fmla="*/ 76200 h 488444"/>
                    <a:gd name="connsiteX7" fmla="*/ 58881 w 187081"/>
                    <a:gd name="connsiteY7" fmla="*/ 93518 h 488444"/>
                    <a:gd name="connsiteX8" fmla="*/ 51954 w 187081"/>
                    <a:gd name="connsiteY8" fmla="*/ 103909 h 488444"/>
                    <a:gd name="connsiteX9" fmla="*/ 31172 w 187081"/>
                    <a:gd name="connsiteY9" fmla="*/ 110836 h 488444"/>
                    <a:gd name="connsiteX10" fmla="*/ 38100 w 187081"/>
                    <a:gd name="connsiteY10" fmla="*/ 117764 h 488444"/>
                    <a:gd name="connsiteX11" fmla="*/ 51954 w 187081"/>
                    <a:gd name="connsiteY11" fmla="*/ 114300 h 488444"/>
                    <a:gd name="connsiteX12" fmla="*/ 72736 w 187081"/>
                    <a:gd name="connsiteY12" fmla="*/ 110836 h 488444"/>
                    <a:gd name="connsiteX13" fmla="*/ 86591 w 187081"/>
                    <a:gd name="connsiteY13" fmla="*/ 103909 h 488444"/>
                    <a:gd name="connsiteX14" fmla="*/ 96981 w 187081"/>
                    <a:gd name="connsiteY14" fmla="*/ 96982 h 488444"/>
                    <a:gd name="connsiteX15" fmla="*/ 117763 w 187081"/>
                    <a:gd name="connsiteY15" fmla="*/ 90055 h 488444"/>
                    <a:gd name="connsiteX16" fmla="*/ 124691 w 187081"/>
                    <a:gd name="connsiteY16" fmla="*/ 83127 h 488444"/>
                    <a:gd name="connsiteX17" fmla="*/ 131618 w 187081"/>
                    <a:gd name="connsiteY17" fmla="*/ 90055 h 488444"/>
                    <a:gd name="connsiteX18" fmla="*/ 128154 w 187081"/>
                    <a:gd name="connsiteY18" fmla="*/ 110836 h 488444"/>
                    <a:gd name="connsiteX19" fmla="*/ 128154 w 187081"/>
                    <a:gd name="connsiteY19" fmla="*/ 166255 h 488444"/>
                    <a:gd name="connsiteX20" fmla="*/ 124691 w 187081"/>
                    <a:gd name="connsiteY20" fmla="*/ 176645 h 488444"/>
                    <a:gd name="connsiteX21" fmla="*/ 110836 w 187081"/>
                    <a:gd name="connsiteY21" fmla="*/ 183573 h 488444"/>
                    <a:gd name="connsiteX22" fmla="*/ 90054 w 187081"/>
                    <a:gd name="connsiteY22" fmla="*/ 197427 h 488444"/>
                    <a:gd name="connsiteX23" fmla="*/ 79663 w 187081"/>
                    <a:gd name="connsiteY23" fmla="*/ 200891 h 488444"/>
                    <a:gd name="connsiteX24" fmla="*/ 65809 w 187081"/>
                    <a:gd name="connsiteY24" fmla="*/ 207818 h 488444"/>
                    <a:gd name="connsiteX25" fmla="*/ 55418 w 187081"/>
                    <a:gd name="connsiteY25" fmla="*/ 211282 h 488444"/>
                    <a:gd name="connsiteX26" fmla="*/ 34636 w 187081"/>
                    <a:gd name="connsiteY26" fmla="*/ 228600 h 488444"/>
                    <a:gd name="connsiteX27" fmla="*/ 20781 w 187081"/>
                    <a:gd name="connsiteY27" fmla="*/ 245918 h 488444"/>
                    <a:gd name="connsiteX28" fmla="*/ 13854 w 187081"/>
                    <a:gd name="connsiteY28" fmla="*/ 259773 h 488444"/>
                    <a:gd name="connsiteX29" fmla="*/ 0 w 187081"/>
                    <a:gd name="connsiteY29" fmla="*/ 277091 h 488444"/>
                    <a:gd name="connsiteX30" fmla="*/ 48491 w 187081"/>
                    <a:gd name="connsiteY30" fmla="*/ 273627 h 488444"/>
                    <a:gd name="connsiteX31" fmla="*/ 58881 w 187081"/>
                    <a:gd name="connsiteY31" fmla="*/ 270164 h 488444"/>
                    <a:gd name="connsiteX32" fmla="*/ 72736 w 187081"/>
                    <a:gd name="connsiteY32" fmla="*/ 266700 h 488444"/>
                    <a:gd name="connsiteX33" fmla="*/ 83127 w 187081"/>
                    <a:gd name="connsiteY33" fmla="*/ 263236 h 488444"/>
                    <a:gd name="connsiteX34" fmla="*/ 110836 w 187081"/>
                    <a:gd name="connsiteY34" fmla="*/ 256309 h 488444"/>
                    <a:gd name="connsiteX35" fmla="*/ 121227 w 187081"/>
                    <a:gd name="connsiteY35" fmla="*/ 263236 h 488444"/>
                    <a:gd name="connsiteX36" fmla="*/ 114300 w 187081"/>
                    <a:gd name="connsiteY36" fmla="*/ 273627 h 488444"/>
                    <a:gd name="connsiteX37" fmla="*/ 110836 w 187081"/>
                    <a:gd name="connsiteY37" fmla="*/ 287482 h 488444"/>
                    <a:gd name="connsiteX38" fmla="*/ 103909 w 187081"/>
                    <a:gd name="connsiteY38" fmla="*/ 308264 h 488444"/>
                    <a:gd name="connsiteX39" fmla="*/ 100445 w 187081"/>
                    <a:gd name="connsiteY39" fmla="*/ 318655 h 488444"/>
                    <a:gd name="connsiteX40" fmla="*/ 79663 w 187081"/>
                    <a:gd name="connsiteY40" fmla="*/ 329045 h 488444"/>
                    <a:gd name="connsiteX41" fmla="*/ 72736 w 187081"/>
                    <a:gd name="connsiteY41" fmla="*/ 335973 h 488444"/>
                    <a:gd name="connsiteX42" fmla="*/ 62345 w 187081"/>
                    <a:gd name="connsiteY42" fmla="*/ 342900 h 488444"/>
                    <a:gd name="connsiteX43" fmla="*/ 45027 w 187081"/>
                    <a:gd name="connsiteY43" fmla="*/ 374073 h 488444"/>
                    <a:gd name="connsiteX44" fmla="*/ 48491 w 187081"/>
                    <a:gd name="connsiteY44" fmla="*/ 384464 h 488444"/>
                    <a:gd name="connsiteX45" fmla="*/ 83127 w 187081"/>
                    <a:gd name="connsiteY45" fmla="*/ 387927 h 488444"/>
                    <a:gd name="connsiteX46" fmla="*/ 90054 w 187081"/>
                    <a:gd name="connsiteY46" fmla="*/ 377536 h 488444"/>
                    <a:gd name="connsiteX47" fmla="*/ 110836 w 187081"/>
                    <a:gd name="connsiteY47" fmla="*/ 367145 h 488444"/>
                    <a:gd name="connsiteX48" fmla="*/ 107372 w 187081"/>
                    <a:gd name="connsiteY48" fmla="*/ 377536 h 488444"/>
                    <a:gd name="connsiteX49" fmla="*/ 100445 w 187081"/>
                    <a:gd name="connsiteY49" fmla="*/ 405245 h 488444"/>
                    <a:gd name="connsiteX50" fmla="*/ 93518 w 187081"/>
                    <a:gd name="connsiteY50" fmla="*/ 415636 h 488444"/>
                    <a:gd name="connsiteX51" fmla="*/ 83127 w 187081"/>
                    <a:gd name="connsiteY51" fmla="*/ 439882 h 488444"/>
                    <a:gd name="connsiteX52" fmla="*/ 79663 w 187081"/>
                    <a:gd name="connsiteY52" fmla="*/ 453736 h 488444"/>
                    <a:gd name="connsiteX53" fmla="*/ 72736 w 187081"/>
                    <a:gd name="connsiteY53" fmla="*/ 481445 h 488444"/>
                    <a:gd name="connsiteX54" fmla="*/ 83127 w 187081"/>
                    <a:gd name="connsiteY54" fmla="*/ 488373 h 488444"/>
                    <a:gd name="connsiteX55" fmla="*/ 103909 w 187081"/>
                    <a:gd name="connsiteY55" fmla="*/ 477982 h 488444"/>
                    <a:gd name="connsiteX56" fmla="*/ 110836 w 187081"/>
                    <a:gd name="connsiteY56" fmla="*/ 464127 h 488444"/>
                    <a:gd name="connsiteX57" fmla="*/ 131618 w 187081"/>
                    <a:gd name="connsiteY57" fmla="*/ 453736 h 488444"/>
                    <a:gd name="connsiteX58" fmla="*/ 138545 w 187081"/>
                    <a:gd name="connsiteY58" fmla="*/ 443345 h 488444"/>
                    <a:gd name="connsiteX59" fmla="*/ 148936 w 187081"/>
                    <a:gd name="connsiteY59" fmla="*/ 408709 h 488444"/>
                    <a:gd name="connsiteX60" fmla="*/ 145472 w 187081"/>
                    <a:gd name="connsiteY60" fmla="*/ 391391 h 488444"/>
                    <a:gd name="connsiteX61" fmla="*/ 138545 w 187081"/>
                    <a:gd name="connsiteY61" fmla="*/ 381000 h 488444"/>
                    <a:gd name="connsiteX62" fmla="*/ 135081 w 187081"/>
                    <a:gd name="connsiteY62" fmla="*/ 370609 h 488444"/>
                    <a:gd name="connsiteX63" fmla="*/ 162791 w 187081"/>
                    <a:gd name="connsiteY63" fmla="*/ 356755 h 488444"/>
                    <a:gd name="connsiteX64" fmla="*/ 169718 w 187081"/>
                    <a:gd name="connsiteY64" fmla="*/ 346364 h 488444"/>
                    <a:gd name="connsiteX65" fmla="*/ 180109 w 187081"/>
                    <a:gd name="connsiteY65" fmla="*/ 342900 h 488444"/>
                    <a:gd name="connsiteX66" fmla="*/ 173181 w 187081"/>
                    <a:gd name="connsiteY66" fmla="*/ 315191 h 488444"/>
                    <a:gd name="connsiteX67" fmla="*/ 166254 w 187081"/>
                    <a:gd name="connsiteY67" fmla="*/ 304800 h 488444"/>
                    <a:gd name="connsiteX68" fmla="*/ 169718 w 187081"/>
                    <a:gd name="connsiteY68" fmla="*/ 277091 h 488444"/>
                    <a:gd name="connsiteX69" fmla="*/ 180109 w 187081"/>
                    <a:gd name="connsiteY69" fmla="*/ 270164 h 488444"/>
                    <a:gd name="connsiteX70" fmla="*/ 176645 w 187081"/>
                    <a:gd name="connsiteY70" fmla="*/ 221673 h 488444"/>
                    <a:gd name="connsiteX71" fmla="*/ 183572 w 187081"/>
                    <a:gd name="connsiteY71" fmla="*/ 166255 h 488444"/>
                    <a:gd name="connsiteX72" fmla="*/ 180109 w 187081"/>
                    <a:gd name="connsiteY72" fmla="*/ 152400 h 488444"/>
                    <a:gd name="connsiteX73" fmla="*/ 173181 w 187081"/>
                    <a:gd name="connsiteY73" fmla="*/ 103909 h 488444"/>
                    <a:gd name="connsiteX74" fmla="*/ 176645 w 187081"/>
                    <a:gd name="connsiteY74" fmla="*/ 83127 h 488444"/>
                    <a:gd name="connsiteX75" fmla="*/ 180109 w 187081"/>
                    <a:gd name="connsiteY75" fmla="*/ 72736 h 488444"/>
                    <a:gd name="connsiteX76" fmla="*/ 176645 w 187081"/>
                    <a:gd name="connsiteY76" fmla="*/ 58882 h 488444"/>
                    <a:gd name="connsiteX77" fmla="*/ 166254 w 187081"/>
                    <a:gd name="connsiteY77" fmla="*/ 38100 h 488444"/>
                    <a:gd name="connsiteX78" fmla="*/ 145472 w 187081"/>
                    <a:gd name="connsiteY78" fmla="*/ 27709 h 488444"/>
                    <a:gd name="connsiteX79" fmla="*/ 145472 w 187081"/>
                    <a:gd name="connsiteY79" fmla="*/ 0 h 48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87081" h="488444">
                      <a:moveTo>
                        <a:pt x="145472" y="0"/>
                      </a:moveTo>
                      <a:lnTo>
                        <a:pt x="145472" y="0"/>
                      </a:lnTo>
                      <a:cubicBezTo>
                        <a:pt x="114906" y="26200"/>
                        <a:pt x="130084" y="14878"/>
                        <a:pt x="100445" y="34636"/>
                      </a:cubicBezTo>
                      <a:cubicBezTo>
                        <a:pt x="97407" y="36661"/>
                        <a:pt x="93518" y="36945"/>
                        <a:pt x="90054" y="38100"/>
                      </a:cubicBezTo>
                      <a:cubicBezTo>
                        <a:pt x="80244" y="67535"/>
                        <a:pt x="93926" y="31646"/>
                        <a:pt x="79663" y="55418"/>
                      </a:cubicBezTo>
                      <a:cubicBezTo>
                        <a:pt x="77785" y="58549"/>
                        <a:pt x="77833" y="62543"/>
                        <a:pt x="76200" y="65809"/>
                      </a:cubicBezTo>
                      <a:cubicBezTo>
                        <a:pt x="74338" y="69532"/>
                        <a:pt x="71581" y="72736"/>
                        <a:pt x="69272" y="76200"/>
                      </a:cubicBezTo>
                      <a:cubicBezTo>
                        <a:pt x="63258" y="94247"/>
                        <a:pt x="69749" y="79933"/>
                        <a:pt x="58881" y="93518"/>
                      </a:cubicBezTo>
                      <a:cubicBezTo>
                        <a:pt x="56280" y="96769"/>
                        <a:pt x="55484" y="101703"/>
                        <a:pt x="51954" y="103909"/>
                      </a:cubicBezTo>
                      <a:cubicBezTo>
                        <a:pt x="45762" y="107779"/>
                        <a:pt x="31172" y="110836"/>
                        <a:pt x="31172" y="110836"/>
                      </a:cubicBezTo>
                      <a:cubicBezTo>
                        <a:pt x="33481" y="113145"/>
                        <a:pt x="34879" y="117227"/>
                        <a:pt x="38100" y="117764"/>
                      </a:cubicBezTo>
                      <a:cubicBezTo>
                        <a:pt x="42795" y="118547"/>
                        <a:pt x="47286" y="115234"/>
                        <a:pt x="51954" y="114300"/>
                      </a:cubicBezTo>
                      <a:cubicBezTo>
                        <a:pt x="58840" y="112923"/>
                        <a:pt x="65809" y="111991"/>
                        <a:pt x="72736" y="110836"/>
                      </a:cubicBezTo>
                      <a:cubicBezTo>
                        <a:pt x="77354" y="108527"/>
                        <a:pt x="82108" y="106471"/>
                        <a:pt x="86591" y="103909"/>
                      </a:cubicBezTo>
                      <a:cubicBezTo>
                        <a:pt x="90205" y="101844"/>
                        <a:pt x="93177" y="98673"/>
                        <a:pt x="96981" y="96982"/>
                      </a:cubicBezTo>
                      <a:cubicBezTo>
                        <a:pt x="103654" y="94016"/>
                        <a:pt x="117763" y="90055"/>
                        <a:pt x="117763" y="90055"/>
                      </a:cubicBezTo>
                      <a:cubicBezTo>
                        <a:pt x="120072" y="87746"/>
                        <a:pt x="121425" y="83127"/>
                        <a:pt x="124691" y="83127"/>
                      </a:cubicBezTo>
                      <a:cubicBezTo>
                        <a:pt x="127957" y="83127"/>
                        <a:pt x="131213" y="86815"/>
                        <a:pt x="131618" y="90055"/>
                      </a:cubicBezTo>
                      <a:cubicBezTo>
                        <a:pt x="132489" y="97023"/>
                        <a:pt x="129309" y="103909"/>
                        <a:pt x="128154" y="110836"/>
                      </a:cubicBezTo>
                      <a:cubicBezTo>
                        <a:pt x="131370" y="149422"/>
                        <a:pt x="135211" y="141557"/>
                        <a:pt x="128154" y="166255"/>
                      </a:cubicBezTo>
                      <a:cubicBezTo>
                        <a:pt x="127151" y="169765"/>
                        <a:pt x="127272" y="174064"/>
                        <a:pt x="124691" y="176645"/>
                      </a:cubicBezTo>
                      <a:cubicBezTo>
                        <a:pt x="121040" y="180296"/>
                        <a:pt x="115264" y="180916"/>
                        <a:pt x="110836" y="183573"/>
                      </a:cubicBezTo>
                      <a:cubicBezTo>
                        <a:pt x="103697" y="187856"/>
                        <a:pt x="96981" y="192809"/>
                        <a:pt x="90054" y="197427"/>
                      </a:cubicBezTo>
                      <a:cubicBezTo>
                        <a:pt x="87016" y="199452"/>
                        <a:pt x="83019" y="199453"/>
                        <a:pt x="79663" y="200891"/>
                      </a:cubicBezTo>
                      <a:cubicBezTo>
                        <a:pt x="74917" y="202925"/>
                        <a:pt x="70555" y="205784"/>
                        <a:pt x="65809" y="207818"/>
                      </a:cubicBezTo>
                      <a:cubicBezTo>
                        <a:pt x="62453" y="209256"/>
                        <a:pt x="58684" y="209649"/>
                        <a:pt x="55418" y="211282"/>
                      </a:cubicBezTo>
                      <a:cubicBezTo>
                        <a:pt x="47633" y="215175"/>
                        <a:pt x="40108" y="222033"/>
                        <a:pt x="34636" y="228600"/>
                      </a:cubicBezTo>
                      <a:cubicBezTo>
                        <a:pt x="12799" y="254805"/>
                        <a:pt x="40929" y="225773"/>
                        <a:pt x="20781" y="245918"/>
                      </a:cubicBezTo>
                      <a:cubicBezTo>
                        <a:pt x="18472" y="250536"/>
                        <a:pt x="17159" y="255806"/>
                        <a:pt x="13854" y="259773"/>
                      </a:cubicBezTo>
                      <a:cubicBezTo>
                        <a:pt x="-3553" y="280662"/>
                        <a:pt x="8268" y="252282"/>
                        <a:pt x="0" y="277091"/>
                      </a:cubicBezTo>
                      <a:cubicBezTo>
                        <a:pt x="21938" y="284404"/>
                        <a:pt x="9270" y="282032"/>
                        <a:pt x="48491" y="273627"/>
                      </a:cubicBezTo>
                      <a:cubicBezTo>
                        <a:pt x="52061" y="272862"/>
                        <a:pt x="55371" y="271167"/>
                        <a:pt x="58881" y="270164"/>
                      </a:cubicBezTo>
                      <a:cubicBezTo>
                        <a:pt x="63458" y="268856"/>
                        <a:pt x="68159" y="268008"/>
                        <a:pt x="72736" y="266700"/>
                      </a:cubicBezTo>
                      <a:cubicBezTo>
                        <a:pt x="76247" y="265697"/>
                        <a:pt x="79585" y="264121"/>
                        <a:pt x="83127" y="263236"/>
                      </a:cubicBezTo>
                      <a:lnTo>
                        <a:pt x="110836" y="256309"/>
                      </a:lnTo>
                      <a:cubicBezTo>
                        <a:pt x="114300" y="258618"/>
                        <a:pt x="120411" y="259154"/>
                        <a:pt x="121227" y="263236"/>
                      </a:cubicBezTo>
                      <a:cubicBezTo>
                        <a:pt x="122043" y="267318"/>
                        <a:pt x="115940" y="269801"/>
                        <a:pt x="114300" y="273627"/>
                      </a:cubicBezTo>
                      <a:cubicBezTo>
                        <a:pt x="112425" y="278003"/>
                        <a:pt x="112204" y="282922"/>
                        <a:pt x="110836" y="287482"/>
                      </a:cubicBezTo>
                      <a:cubicBezTo>
                        <a:pt x="108738" y="294476"/>
                        <a:pt x="106218" y="301337"/>
                        <a:pt x="103909" y="308264"/>
                      </a:cubicBezTo>
                      <a:cubicBezTo>
                        <a:pt x="102754" y="311728"/>
                        <a:pt x="103483" y="316630"/>
                        <a:pt x="100445" y="318655"/>
                      </a:cubicBezTo>
                      <a:cubicBezTo>
                        <a:pt x="87016" y="327607"/>
                        <a:pt x="94003" y="324266"/>
                        <a:pt x="79663" y="329045"/>
                      </a:cubicBezTo>
                      <a:cubicBezTo>
                        <a:pt x="77354" y="331354"/>
                        <a:pt x="75286" y="333933"/>
                        <a:pt x="72736" y="335973"/>
                      </a:cubicBezTo>
                      <a:cubicBezTo>
                        <a:pt x="69485" y="338574"/>
                        <a:pt x="65086" y="339767"/>
                        <a:pt x="62345" y="342900"/>
                      </a:cubicBezTo>
                      <a:cubicBezTo>
                        <a:pt x="49520" y="357557"/>
                        <a:pt x="49784" y="359802"/>
                        <a:pt x="45027" y="374073"/>
                      </a:cubicBezTo>
                      <a:cubicBezTo>
                        <a:pt x="46182" y="377537"/>
                        <a:pt x="46210" y="381613"/>
                        <a:pt x="48491" y="384464"/>
                      </a:cubicBezTo>
                      <a:cubicBezTo>
                        <a:pt x="58478" y="396948"/>
                        <a:pt x="68874" y="389963"/>
                        <a:pt x="83127" y="387927"/>
                      </a:cubicBezTo>
                      <a:cubicBezTo>
                        <a:pt x="85436" y="384463"/>
                        <a:pt x="87110" y="380480"/>
                        <a:pt x="90054" y="377536"/>
                      </a:cubicBezTo>
                      <a:cubicBezTo>
                        <a:pt x="96767" y="370823"/>
                        <a:pt x="102386" y="369962"/>
                        <a:pt x="110836" y="367145"/>
                      </a:cubicBezTo>
                      <a:cubicBezTo>
                        <a:pt x="109681" y="370609"/>
                        <a:pt x="108257" y="373994"/>
                        <a:pt x="107372" y="377536"/>
                      </a:cubicBezTo>
                      <a:cubicBezTo>
                        <a:pt x="105394" y="385449"/>
                        <a:pt x="104406" y="397323"/>
                        <a:pt x="100445" y="405245"/>
                      </a:cubicBezTo>
                      <a:cubicBezTo>
                        <a:pt x="98583" y="408968"/>
                        <a:pt x="95827" y="412172"/>
                        <a:pt x="93518" y="415636"/>
                      </a:cubicBezTo>
                      <a:cubicBezTo>
                        <a:pt x="83574" y="455410"/>
                        <a:pt x="97478" y="406397"/>
                        <a:pt x="83127" y="439882"/>
                      </a:cubicBezTo>
                      <a:cubicBezTo>
                        <a:pt x="81252" y="444257"/>
                        <a:pt x="80696" y="449089"/>
                        <a:pt x="79663" y="453736"/>
                      </a:cubicBezTo>
                      <a:cubicBezTo>
                        <a:pt x="74089" y="478819"/>
                        <a:pt x="78927" y="462876"/>
                        <a:pt x="72736" y="481445"/>
                      </a:cubicBezTo>
                      <a:cubicBezTo>
                        <a:pt x="76200" y="483754"/>
                        <a:pt x="79021" y="487689"/>
                        <a:pt x="83127" y="488373"/>
                      </a:cubicBezTo>
                      <a:cubicBezTo>
                        <a:pt x="88862" y="489329"/>
                        <a:pt x="100291" y="480394"/>
                        <a:pt x="103909" y="477982"/>
                      </a:cubicBezTo>
                      <a:cubicBezTo>
                        <a:pt x="106218" y="473364"/>
                        <a:pt x="107531" y="468094"/>
                        <a:pt x="110836" y="464127"/>
                      </a:cubicBezTo>
                      <a:cubicBezTo>
                        <a:pt x="116000" y="457930"/>
                        <a:pt x="124527" y="456100"/>
                        <a:pt x="131618" y="453736"/>
                      </a:cubicBezTo>
                      <a:cubicBezTo>
                        <a:pt x="133927" y="450272"/>
                        <a:pt x="136854" y="447149"/>
                        <a:pt x="138545" y="443345"/>
                      </a:cubicBezTo>
                      <a:cubicBezTo>
                        <a:pt x="143363" y="432504"/>
                        <a:pt x="146057" y="420222"/>
                        <a:pt x="148936" y="408709"/>
                      </a:cubicBezTo>
                      <a:cubicBezTo>
                        <a:pt x="147781" y="402936"/>
                        <a:pt x="147539" y="396903"/>
                        <a:pt x="145472" y="391391"/>
                      </a:cubicBezTo>
                      <a:cubicBezTo>
                        <a:pt x="144010" y="387493"/>
                        <a:pt x="140407" y="384723"/>
                        <a:pt x="138545" y="381000"/>
                      </a:cubicBezTo>
                      <a:cubicBezTo>
                        <a:pt x="136912" y="377734"/>
                        <a:pt x="136236" y="374073"/>
                        <a:pt x="135081" y="370609"/>
                      </a:cubicBezTo>
                      <a:cubicBezTo>
                        <a:pt x="142597" y="348062"/>
                        <a:pt x="131642" y="370598"/>
                        <a:pt x="162791" y="356755"/>
                      </a:cubicBezTo>
                      <a:cubicBezTo>
                        <a:pt x="166595" y="355064"/>
                        <a:pt x="166467" y="348965"/>
                        <a:pt x="169718" y="346364"/>
                      </a:cubicBezTo>
                      <a:cubicBezTo>
                        <a:pt x="172569" y="344083"/>
                        <a:pt x="176645" y="344055"/>
                        <a:pt x="180109" y="342900"/>
                      </a:cubicBezTo>
                      <a:cubicBezTo>
                        <a:pt x="178791" y="336311"/>
                        <a:pt x="176732" y="322292"/>
                        <a:pt x="173181" y="315191"/>
                      </a:cubicBezTo>
                      <a:cubicBezTo>
                        <a:pt x="171319" y="311468"/>
                        <a:pt x="168563" y="308264"/>
                        <a:pt x="166254" y="304800"/>
                      </a:cubicBezTo>
                      <a:cubicBezTo>
                        <a:pt x="167409" y="295564"/>
                        <a:pt x="166261" y="285733"/>
                        <a:pt x="169718" y="277091"/>
                      </a:cubicBezTo>
                      <a:cubicBezTo>
                        <a:pt x="171264" y="273226"/>
                        <a:pt x="179593" y="274295"/>
                        <a:pt x="180109" y="270164"/>
                      </a:cubicBezTo>
                      <a:cubicBezTo>
                        <a:pt x="182119" y="254084"/>
                        <a:pt x="177800" y="237837"/>
                        <a:pt x="176645" y="221673"/>
                      </a:cubicBezTo>
                      <a:cubicBezTo>
                        <a:pt x="188432" y="186313"/>
                        <a:pt x="189469" y="198691"/>
                        <a:pt x="183572" y="166255"/>
                      </a:cubicBezTo>
                      <a:cubicBezTo>
                        <a:pt x="182720" y="161571"/>
                        <a:pt x="180892" y="157096"/>
                        <a:pt x="180109" y="152400"/>
                      </a:cubicBezTo>
                      <a:cubicBezTo>
                        <a:pt x="177425" y="136294"/>
                        <a:pt x="173181" y="103909"/>
                        <a:pt x="173181" y="103909"/>
                      </a:cubicBezTo>
                      <a:cubicBezTo>
                        <a:pt x="174336" y="96982"/>
                        <a:pt x="175121" y="89983"/>
                        <a:pt x="176645" y="83127"/>
                      </a:cubicBezTo>
                      <a:cubicBezTo>
                        <a:pt x="177437" y="79563"/>
                        <a:pt x="180109" y="76387"/>
                        <a:pt x="180109" y="72736"/>
                      </a:cubicBezTo>
                      <a:cubicBezTo>
                        <a:pt x="180109" y="67976"/>
                        <a:pt x="177953" y="63459"/>
                        <a:pt x="176645" y="58882"/>
                      </a:cubicBezTo>
                      <a:cubicBezTo>
                        <a:pt x="174391" y="50995"/>
                        <a:pt x="172325" y="44171"/>
                        <a:pt x="166254" y="38100"/>
                      </a:cubicBezTo>
                      <a:cubicBezTo>
                        <a:pt x="156330" y="28176"/>
                        <a:pt x="156738" y="33342"/>
                        <a:pt x="145472" y="27709"/>
                      </a:cubicBezTo>
                      <a:cubicBezTo>
                        <a:pt x="130337" y="20142"/>
                        <a:pt x="145472" y="4618"/>
                        <a:pt x="145472"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09" name="Freeform 208">
                <a:extLst>
                  <a:ext uri="{FF2B5EF4-FFF2-40B4-BE49-F238E27FC236}">
                    <a16:creationId xmlns:a16="http://schemas.microsoft.com/office/drawing/2014/main" id="{9B5EF2A4-E318-53F0-C2C3-6D3F45C47F86}"/>
                  </a:ext>
                </a:extLst>
              </p:cNvPr>
              <p:cNvSpPr/>
              <p:nvPr/>
            </p:nvSpPr>
            <p:spPr>
              <a:xfrm>
                <a:off x="7633010" y="4979020"/>
                <a:ext cx="61332" cy="1028700"/>
              </a:xfrm>
              <a:custGeom>
                <a:avLst/>
                <a:gdLst>
                  <a:gd name="connsiteX0" fmla="*/ 61332 w 61332"/>
                  <a:gd name="connsiteY0" fmla="*/ 0 h 1028700"/>
                  <a:gd name="connsiteX1" fmla="*/ 0 w 61332"/>
                  <a:gd name="connsiteY1" fmla="*/ 1028700 h 1028700"/>
                  <a:gd name="connsiteX2" fmla="*/ 44605 w 61332"/>
                  <a:gd name="connsiteY2" fmla="*/ 1028700 h 1028700"/>
                  <a:gd name="connsiteX3" fmla="*/ 36242 w 61332"/>
                  <a:gd name="connsiteY3" fmla="*/ 1003609 h 1028700"/>
                  <a:gd name="connsiteX4" fmla="*/ 33454 w 61332"/>
                  <a:gd name="connsiteY4" fmla="*/ 992458 h 1028700"/>
                  <a:gd name="connsiteX5" fmla="*/ 61332 w 61332"/>
                  <a:gd name="connsiteY5" fmla="*/ 0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32" h="1028700">
                    <a:moveTo>
                      <a:pt x="61332" y="0"/>
                    </a:moveTo>
                    <a:lnTo>
                      <a:pt x="0" y="1028700"/>
                    </a:lnTo>
                    <a:lnTo>
                      <a:pt x="44605" y="1028700"/>
                    </a:lnTo>
                    <a:cubicBezTo>
                      <a:pt x="41817" y="1020336"/>
                      <a:pt x="38835" y="1012035"/>
                      <a:pt x="36242" y="1003609"/>
                    </a:cubicBezTo>
                    <a:cubicBezTo>
                      <a:pt x="35115" y="999947"/>
                      <a:pt x="33454" y="992458"/>
                      <a:pt x="33454" y="992458"/>
                    </a:cubicBezTo>
                    <a:lnTo>
                      <a:pt x="61332" y="0"/>
                    </a:lnTo>
                    <a:close/>
                  </a:path>
                </a:pathLst>
              </a:cu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13" name="Straight Connector 212">
                <a:extLst>
                  <a:ext uri="{FF2B5EF4-FFF2-40B4-BE49-F238E27FC236}">
                    <a16:creationId xmlns:a16="http://schemas.microsoft.com/office/drawing/2014/main" id="{DE5D024F-9BC6-7AC7-6804-CF986D7ABF43}"/>
                  </a:ext>
                </a:extLst>
              </p:cNvPr>
              <p:cNvCxnSpPr/>
              <p:nvPr/>
            </p:nvCxnSpPr>
            <p:spPr>
              <a:xfrm flipV="1">
                <a:off x="8186980" y="5441865"/>
                <a:ext cx="0" cy="572269"/>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sp>
            <p:nvSpPr>
              <p:cNvPr id="154" name="Freeform 153">
                <a:extLst>
                  <a:ext uri="{FF2B5EF4-FFF2-40B4-BE49-F238E27FC236}">
                    <a16:creationId xmlns:a16="http://schemas.microsoft.com/office/drawing/2014/main" id="{673C9F6D-81F8-69C2-A2F5-5444AAEC38B8}"/>
                  </a:ext>
                </a:extLst>
              </p:cNvPr>
              <p:cNvSpPr/>
              <p:nvPr/>
            </p:nvSpPr>
            <p:spPr>
              <a:xfrm>
                <a:off x="8024516" y="4485409"/>
                <a:ext cx="302146" cy="1126097"/>
              </a:xfrm>
              <a:custGeom>
                <a:avLst/>
                <a:gdLst>
                  <a:gd name="connsiteX0" fmla="*/ 191229 w 302146"/>
                  <a:gd name="connsiteY0" fmla="*/ 0 h 1126097"/>
                  <a:gd name="connsiteX1" fmla="*/ 191229 w 302146"/>
                  <a:gd name="connsiteY1" fmla="*/ 0 h 1126097"/>
                  <a:gd name="connsiteX2" fmla="*/ 180839 w 302146"/>
                  <a:gd name="connsiteY2" fmla="*/ 27709 h 1126097"/>
                  <a:gd name="connsiteX3" fmla="*/ 173911 w 302146"/>
                  <a:gd name="connsiteY3" fmla="*/ 38100 h 1126097"/>
                  <a:gd name="connsiteX4" fmla="*/ 160057 w 302146"/>
                  <a:gd name="connsiteY4" fmla="*/ 76200 h 1126097"/>
                  <a:gd name="connsiteX5" fmla="*/ 153129 w 302146"/>
                  <a:gd name="connsiteY5" fmla="*/ 83127 h 1126097"/>
                  <a:gd name="connsiteX6" fmla="*/ 149666 w 302146"/>
                  <a:gd name="connsiteY6" fmla="*/ 93518 h 1126097"/>
                  <a:gd name="connsiteX7" fmla="*/ 128884 w 302146"/>
                  <a:gd name="connsiteY7" fmla="*/ 117764 h 1126097"/>
                  <a:gd name="connsiteX8" fmla="*/ 121957 w 302146"/>
                  <a:gd name="connsiteY8" fmla="*/ 138546 h 1126097"/>
                  <a:gd name="connsiteX9" fmla="*/ 115029 w 302146"/>
                  <a:gd name="connsiteY9" fmla="*/ 159327 h 1126097"/>
                  <a:gd name="connsiteX10" fmla="*/ 104639 w 302146"/>
                  <a:gd name="connsiteY10" fmla="*/ 176646 h 1126097"/>
                  <a:gd name="connsiteX11" fmla="*/ 94248 w 302146"/>
                  <a:gd name="connsiteY11" fmla="*/ 180109 h 1126097"/>
                  <a:gd name="connsiteX12" fmla="*/ 76929 w 302146"/>
                  <a:gd name="connsiteY12" fmla="*/ 204355 h 1126097"/>
                  <a:gd name="connsiteX13" fmla="*/ 87320 w 302146"/>
                  <a:gd name="connsiteY13" fmla="*/ 207818 h 1126097"/>
                  <a:gd name="connsiteX14" fmla="*/ 97711 w 302146"/>
                  <a:gd name="connsiteY14" fmla="*/ 204355 h 1126097"/>
                  <a:gd name="connsiteX15" fmla="*/ 111566 w 302146"/>
                  <a:gd name="connsiteY15" fmla="*/ 200891 h 1126097"/>
                  <a:gd name="connsiteX16" fmla="*/ 132348 w 302146"/>
                  <a:gd name="connsiteY16" fmla="*/ 193964 h 1126097"/>
                  <a:gd name="connsiteX17" fmla="*/ 142739 w 302146"/>
                  <a:gd name="connsiteY17" fmla="*/ 190500 h 1126097"/>
                  <a:gd name="connsiteX18" fmla="*/ 163520 w 302146"/>
                  <a:gd name="connsiteY18" fmla="*/ 193964 h 1126097"/>
                  <a:gd name="connsiteX19" fmla="*/ 166984 w 302146"/>
                  <a:gd name="connsiteY19" fmla="*/ 218209 h 1126097"/>
                  <a:gd name="connsiteX20" fmla="*/ 160057 w 302146"/>
                  <a:gd name="connsiteY20" fmla="*/ 228600 h 1126097"/>
                  <a:gd name="connsiteX21" fmla="*/ 156593 w 302146"/>
                  <a:gd name="connsiteY21" fmla="*/ 238991 h 1126097"/>
                  <a:gd name="connsiteX22" fmla="*/ 135811 w 302146"/>
                  <a:gd name="connsiteY22" fmla="*/ 249382 h 1126097"/>
                  <a:gd name="connsiteX23" fmla="*/ 125420 w 302146"/>
                  <a:gd name="connsiteY23" fmla="*/ 256309 h 1126097"/>
                  <a:gd name="connsiteX24" fmla="*/ 108102 w 302146"/>
                  <a:gd name="connsiteY24" fmla="*/ 280555 h 1126097"/>
                  <a:gd name="connsiteX25" fmla="*/ 97711 w 302146"/>
                  <a:gd name="connsiteY25" fmla="*/ 290946 h 1126097"/>
                  <a:gd name="connsiteX26" fmla="*/ 94248 w 302146"/>
                  <a:gd name="connsiteY26" fmla="*/ 301336 h 1126097"/>
                  <a:gd name="connsiteX27" fmla="*/ 97711 w 302146"/>
                  <a:gd name="connsiteY27" fmla="*/ 315191 h 1126097"/>
                  <a:gd name="connsiteX28" fmla="*/ 118493 w 302146"/>
                  <a:gd name="connsiteY28" fmla="*/ 311727 h 1126097"/>
                  <a:gd name="connsiteX29" fmla="*/ 128884 w 302146"/>
                  <a:gd name="connsiteY29" fmla="*/ 308264 h 1126097"/>
                  <a:gd name="connsiteX30" fmla="*/ 139275 w 302146"/>
                  <a:gd name="connsiteY30" fmla="*/ 311727 h 1126097"/>
                  <a:gd name="connsiteX31" fmla="*/ 128884 w 302146"/>
                  <a:gd name="connsiteY31" fmla="*/ 322118 h 1126097"/>
                  <a:gd name="connsiteX32" fmla="*/ 115029 w 302146"/>
                  <a:gd name="connsiteY32" fmla="*/ 329046 h 1126097"/>
                  <a:gd name="connsiteX33" fmla="*/ 97711 w 302146"/>
                  <a:gd name="connsiteY33" fmla="*/ 342900 h 1126097"/>
                  <a:gd name="connsiteX34" fmla="*/ 80393 w 302146"/>
                  <a:gd name="connsiteY34" fmla="*/ 377536 h 1126097"/>
                  <a:gd name="connsiteX35" fmla="*/ 87320 w 302146"/>
                  <a:gd name="connsiteY35" fmla="*/ 384464 h 1126097"/>
                  <a:gd name="connsiteX36" fmla="*/ 146202 w 302146"/>
                  <a:gd name="connsiteY36" fmla="*/ 374073 h 1126097"/>
                  <a:gd name="connsiteX37" fmla="*/ 149666 w 302146"/>
                  <a:gd name="connsiteY37" fmla="*/ 384464 h 1126097"/>
                  <a:gd name="connsiteX38" fmla="*/ 135811 w 302146"/>
                  <a:gd name="connsiteY38" fmla="*/ 405246 h 1126097"/>
                  <a:gd name="connsiteX39" fmla="*/ 128884 w 302146"/>
                  <a:gd name="connsiteY39" fmla="*/ 419100 h 1126097"/>
                  <a:gd name="connsiteX40" fmla="*/ 118493 w 302146"/>
                  <a:gd name="connsiteY40" fmla="*/ 432955 h 1126097"/>
                  <a:gd name="connsiteX41" fmla="*/ 115029 w 302146"/>
                  <a:gd name="connsiteY41" fmla="*/ 443346 h 1126097"/>
                  <a:gd name="connsiteX42" fmla="*/ 108102 w 302146"/>
                  <a:gd name="connsiteY42" fmla="*/ 457200 h 1126097"/>
                  <a:gd name="connsiteX43" fmla="*/ 121957 w 302146"/>
                  <a:gd name="connsiteY43" fmla="*/ 464127 h 1126097"/>
                  <a:gd name="connsiteX44" fmla="*/ 153129 w 302146"/>
                  <a:gd name="connsiteY44" fmla="*/ 467591 h 1126097"/>
                  <a:gd name="connsiteX45" fmla="*/ 142739 w 302146"/>
                  <a:gd name="connsiteY45" fmla="*/ 495300 h 1126097"/>
                  <a:gd name="connsiteX46" fmla="*/ 139275 w 302146"/>
                  <a:gd name="connsiteY46" fmla="*/ 505691 h 1126097"/>
                  <a:gd name="connsiteX47" fmla="*/ 132348 w 302146"/>
                  <a:gd name="connsiteY47" fmla="*/ 519546 h 1126097"/>
                  <a:gd name="connsiteX48" fmla="*/ 118493 w 302146"/>
                  <a:gd name="connsiteY48" fmla="*/ 536864 h 1126097"/>
                  <a:gd name="connsiteX49" fmla="*/ 108102 w 302146"/>
                  <a:gd name="connsiteY49" fmla="*/ 543791 h 1126097"/>
                  <a:gd name="connsiteX50" fmla="*/ 76929 w 302146"/>
                  <a:gd name="connsiteY50" fmla="*/ 568036 h 1126097"/>
                  <a:gd name="connsiteX51" fmla="*/ 70002 w 302146"/>
                  <a:gd name="connsiteY51" fmla="*/ 574964 h 1126097"/>
                  <a:gd name="connsiteX52" fmla="*/ 66539 w 302146"/>
                  <a:gd name="connsiteY52" fmla="*/ 588818 h 1126097"/>
                  <a:gd name="connsiteX53" fmla="*/ 73466 w 302146"/>
                  <a:gd name="connsiteY53" fmla="*/ 595746 h 1126097"/>
                  <a:gd name="connsiteX54" fmla="*/ 101175 w 302146"/>
                  <a:gd name="connsiteY54" fmla="*/ 592282 h 1126097"/>
                  <a:gd name="connsiteX55" fmla="*/ 128884 w 302146"/>
                  <a:gd name="connsiteY55" fmla="*/ 595746 h 1126097"/>
                  <a:gd name="connsiteX56" fmla="*/ 118493 w 302146"/>
                  <a:gd name="connsiteY56" fmla="*/ 619991 h 1126097"/>
                  <a:gd name="connsiteX57" fmla="*/ 108102 w 302146"/>
                  <a:gd name="connsiteY57" fmla="*/ 623455 h 1126097"/>
                  <a:gd name="connsiteX58" fmla="*/ 149666 w 302146"/>
                  <a:gd name="connsiteY58" fmla="*/ 637309 h 1126097"/>
                  <a:gd name="connsiteX59" fmla="*/ 146202 w 302146"/>
                  <a:gd name="connsiteY59" fmla="*/ 671946 h 1126097"/>
                  <a:gd name="connsiteX60" fmla="*/ 139275 w 302146"/>
                  <a:gd name="connsiteY60" fmla="*/ 682336 h 1126097"/>
                  <a:gd name="connsiteX61" fmla="*/ 132348 w 302146"/>
                  <a:gd name="connsiteY61" fmla="*/ 696191 h 1126097"/>
                  <a:gd name="connsiteX62" fmla="*/ 111566 w 302146"/>
                  <a:gd name="connsiteY62" fmla="*/ 706582 h 1126097"/>
                  <a:gd name="connsiteX63" fmla="*/ 101175 w 302146"/>
                  <a:gd name="connsiteY63" fmla="*/ 710046 h 1126097"/>
                  <a:gd name="connsiteX64" fmla="*/ 73466 w 302146"/>
                  <a:gd name="connsiteY64" fmla="*/ 730827 h 1126097"/>
                  <a:gd name="connsiteX65" fmla="*/ 63075 w 302146"/>
                  <a:gd name="connsiteY65" fmla="*/ 741218 h 1126097"/>
                  <a:gd name="connsiteX66" fmla="*/ 52684 w 302146"/>
                  <a:gd name="connsiteY66" fmla="*/ 748146 h 1126097"/>
                  <a:gd name="connsiteX67" fmla="*/ 49220 w 302146"/>
                  <a:gd name="connsiteY67" fmla="*/ 758536 h 1126097"/>
                  <a:gd name="connsiteX68" fmla="*/ 128884 w 302146"/>
                  <a:gd name="connsiteY68" fmla="*/ 751609 h 1126097"/>
                  <a:gd name="connsiteX69" fmla="*/ 139275 w 302146"/>
                  <a:gd name="connsiteY69" fmla="*/ 758536 h 1126097"/>
                  <a:gd name="connsiteX70" fmla="*/ 121957 w 302146"/>
                  <a:gd name="connsiteY70" fmla="*/ 803564 h 1126097"/>
                  <a:gd name="connsiteX71" fmla="*/ 118493 w 302146"/>
                  <a:gd name="connsiteY71" fmla="*/ 813955 h 1126097"/>
                  <a:gd name="connsiteX72" fmla="*/ 108102 w 302146"/>
                  <a:gd name="connsiteY72" fmla="*/ 817418 h 1126097"/>
                  <a:gd name="connsiteX73" fmla="*/ 104639 w 302146"/>
                  <a:gd name="connsiteY73" fmla="*/ 838200 h 1126097"/>
                  <a:gd name="connsiteX74" fmla="*/ 90784 w 302146"/>
                  <a:gd name="connsiteY74" fmla="*/ 852055 h 1126097"/>
                  <a:gd name="connsiteX75" fmla="*/ 80393 w 302146"/>
                  <a:gd name="connsiteY75" fmla="*/ 862446 h 1126097"/>
                  <a:gd name="connsiteX76" fmla="*/ 70002 w 302146"/>
                  <a:gd name="connsiteY76" fmla="*/ 900546 h 1126097"/>
                  <a:gd name="connsiteX77" fmla="*/ 97711 w 302146"/>
                  <a:gd name="connsiteY77" fmla="*/ 893618 h 1126097"/>
                  <a:gd name="connsiteX78" fmla="*/ 128884 w 302146"/>
                  <a:gd name="connsiteY78" fmla="*/ 879764 h 1126097"/>
                  <a:gd name="connsiteX79" fmla="*/ 128884 w 302146"/>
                  <a:gd name="connsiteY79" fmla="*/ 900546 h 1126097"/>
                  <a:gd name="connsiteX80" fmla="*/ 118493 w 302146"/>
                  <a:gd name="connsiteY80" fmla="*/ 904009 h 1126097"/>
                  <a:gd name="connsiteX81" fmla="*/ 108102 w 302146"/>
                  <a:gd name="connsiteY81" fmla="*/ 910936 h 1126097"/>
                  <a:gd name="connsiteX82" fmla="*/ 90784 w 302146"/>
                  <a:gd name="connsiteY82" fmla="*/ 924791 h 1126097"/>
                  <a:gd name="connsiteX83" fmla="*/ 83857 w 302146"/>
                  <a:gd name="connsiteY83" fmla="*/ 935182 h 1126097"/>
                  <a:gd name="connsiteX84" fmla="*/ 66539 w 302146"/>
                  <a:gd name="connsiteY84" fmla="*/ 949036 h 1126097"/>
                  <a:gd name="connsiteX85" fmla="*/ 70002 w 302146"/>
                  <a:gd name="connsiteY85" fmla="*/ 959427 h 1126097"/>
                  <a:gd name="connsiteX86" fmla="*/ 104639 w 302146"/>
                  <a:gd name="connsiteY86" fmla="*/ 952500 h 1126097"/>
                  <a:gd name="connsiteX87" fmla="*/ 111566 w 302146"/>
                  <a:gd name="connsiteY87" fmla="*/ 942109 h 1126097"/>
                  <a:gd name="connsiteX88" fmla="*/ 139275 w 302146"/>
                  <a:gd name="connsiteY88" fmla="*/ 942109 h 1126097"/>
                  <a:gd name="connsiteX89" fmla="*/ 135811 w 302146"/>
                  <a:gd name="connsiteY89" fmla="*/ 955964 h 1126097"/>
                  <a:gd name="connsiteX90" fmla="*/ 128884 w 302146"/>
                  <a:gd name="connsiteY90" fmla="*/ 983673 h 1126097"/>
                  <a:gd name="connsiteX91" fmla="*/ 115029 w 302146"/>
                  <a:gd name="connsiteY91" fmla="*/ 1004455 h 1126097"/>
                  <a:gd name="connsiteX92" fmla="*/ 104639 w 302146"/>
                  <a:gd name="connsiteY92" fmla="*/ 1011382 h 1126097"/>
                  <a:gd name="connsiteX93" fmla="*/ 90784 w 302146"/>
                  <a:gd name="connsiteY93" fmla="*/ 1028700 h 1126097"/>
                  <a:gd name="connsiteX94" fmla="*/ 83857 w 302146"/>
                  <a:gd name="connsiteY94" fmla="*/ 1039091 h 1126097"/>
                  <a:gd name="connsiteX95" fmla="*/ 56148 w 302146"/>
                  <a:gd name="connsiteY95" fmla="*/ 1056409 h 1126097"/>
                  <a:gd name="connsiteX96" fmla="*/ 45757 w 302146"/>
                  <a:gd name="connsiteY96" fmla="*/ 1070264 h 1126097"/>
                  <a:gd name="connsiteX97" fmla="*/ 35366 w 302146"/>
                  <a:gd name="connsiteY97" fmla="*/ 1080655 h 1126097"/>
                  <a:gd name="connsiteX98" fmla="*/ 28439 w 302146"/>
                  <a:gd name="connsiteY98" fmla="*/ 1094509 h 1126097"/>
                  <a:gd name="connsiteX99" fmla="*/ 14584 w 302146"/>
                  <a:gd name="connsiteY99" fmla="*/ 1108364 h 1126097"/>
                  <a:gd name="connsiteX100" fmla="*/ 7657 w 302146"/>
                  <a:gd name="connsiteY100" fmla="*/ 1118755 h 1126097"/>
                  <a:gd name="connsiteX101" fmla="*/ 729 w 302146"/>
                  <a:gd name="connsiteY101" fmla="*/ 1125682 h 1126097"/>
                  <a:gd name="connsiteX102" fmla="*/ 21511 w 302146"/>
                  <a:gd name="connsiteY102" fmla="*/ 1122218 h 1126097"/>
                  <a:gd name="connsiteX103" fmla="*/ 31902 w 302146"/>
                  <a:gd name="connsiteY103" fmla="*/ 1097973 h 1126097"/>
                  <a:gd name="connsiteX104" fmla="*/ 45757 w 302146"/>
                  <a:gd name="connsiteY104" fmla="*/ 1080655 h 1126097"/>
                  <a:gd name="connsiteX105" fmla="*/ 56148 w 302146"/>
                  <a:gd name="connsiteY105" fmla="*/ 1077191 h 1126097"/>
                  <a:gd name="connsiteX106" fmla="*/ 83857 w 302146"/>
                  <a:gd name="connsiteY106" fmla="*/ 1066800 h 1126097"/>
                  <a:gd name="connsiteX107" fmla="*/ 111566 w 302146"/>
                  <a:gd name="connsiteY107" fmla="*/ 1056409 h 1126097"/>
                  <a:gd name="connsiteX108" fmla="*/ 121957 w 302146"/>
                  <a:gd name="connsiteY108" fmla="*/ 1049482 h 1126097"/>
                  <a:gd name="connsiteX109" fmla="*/ 132348 w 302146"/>
                  <a:gd name="connsiteY109" fmla="*/ 1046018 h 1126097"/>
                  <a:gd name="connsiteX110" fmla="*/ 184302 w 302146"/>
                  <a:gd name="connsiteY110" fmla="*/ 1049482 h 1126097"/>
                  <a:gd name="connsiteX111" fmla="*/ 208548 w 302146"/>
                  <a:gd name="connsiteY111" fmla="*/ 1059873 h 1126097"/>
                  <a:gd name="connsiteX112" fmla="*/ 225866 w 302146"/>
                  <a:gd name="connsiteY112" fmla="*/ 1066800 h 1126097"/>
                  <a:gd name="connsiteX113" fmla="*/ 236257 w 302146"/>
                  <a:gd name="connsiteY113" fmla="*/ 1070264 h 1126097"/>
                  <a:gd name="connsiteX114" fmla="*/ 260502 w 302146"/>
                  <a:gd name="connsiteY114" fmla="*/ 1080655 h 1126097"/>
                  <a:gd name="connsiteX115" fmla="*/ 257039 w 302146"/>
                  <a:gd name="connsiteY115" fmla="*/ 1070264 h 1126097"/>
                  <a:gd name="connsiteX116" fmla="*/ 243184 w 302146"/>
                  <a:gd name="connsiteY116" fmla="*/ 1042555 h 1126097"/>
                  <a:gd name="connsiteX117" fmla="*/ 225866 w 302146"/>
                  <a:gd name="connsiteY117" fmla="*/ 1014846 h 1126097"/>
                  <a:gd name="connsiteX118" fmla="*/ 222402 w 302146"/>
                  <a:gd name="connsiteY118" fmla="*/ 983673 h 1126097"/>
                  <a:gd name="connsiteX119" fmla="*/ 208548 w 302146"/>
                  <a:gd name="connsiteY119" fmla="*/ 949036 h 1126097"/>
                  <a:gd name="connsiteX120" fmla="*/ 205084 w 302146"/>
                  <a:gd name="connsiteY120" fmla="*/ 931718 h 1126097"/>
                  <a:gd name="connsiteX121" fmla="*/ 243184 w 302146"/>
                  <a:gd name="connsiteY121" fmla="*/ 921327 h 1126097"/>
                  <a:gd name="connsiteX122" fmla="*/ 239720 w 302146"/>
                  <a:gd name="connsiteY122" fmla="*/ 910936 h 1126097"/>
                  <a:gd name="connsiteX123" fmla="*/ 225866 w 302146"/>
                  <a:gd name="connsiteY123" fmla="*/ 893618 h 1126097"/>
                  <a:gd name="connsiteX124" fmla="*/ 215475 w 302146"/>
                  <a:gd name="connsiteY124" fmla="*/ 872836 h 1126097"/>
                  <a:gd name="connsiteX125" fmla="*/ 205084 w 302146"/>
                  <a:gd name="connsiteY125" fmla="*/ 855518 h 1126097"/>
                  <a:gd name="connsiteX126" fmla="*/ 201620 w 302146"/>
                  <a:gd name="connsiteY126" fmla="*/ 824346 h 1126097"/>
                  <a:gd name="connsiteX127" fmla="*/ 205084 w 302146"/>
                  <a:gd name="connsiteY127" fmla="*/ 813955 h 1126097"/>
                  <a:gd name="connsiteX128" fmla="*/ 239720 w 302146"/>
                  <a:gd name="connsiteY128" fmla="*/ 810491 h 1126097"/>
                  <a:gd name="connsiteX129" fmla="*/ 229329 w 302146"/>
                  <a:gd name="connsiteY129" fmla="*/ 772391 h 1126097"/>
                  <a:gd name="connsiteX130" fmla="*/ 222402 w 302146"/>
                  <a:gd name="connsiteY130" fmla="*/ 758536 h 1126097"/>
                  <a:gd name="connsiteX131" fmla="*/ 232793 w 302146"/>
                  <a:gd name="connsiteY131" fmla="*/ 751609 h 1126097"/>
                  <a:gd name="connsiteX132" fmla="*/ 243184 w 302146"/>
                  <a:gd name="connsiteY132" fmla="*/ 748146 h 1126097"/>
                  <a:gd name="connsiteX133" fmla="*/ 236257 w 302146"/>
                  <a:gd name="connsiteY133" fmla="*/ 713509 h 1126097"/>
                  <a:gd name="connsiteX134" fmla="*/ 232793 w 302146"/>
                  <a:gd name="connsiteY134" fmla="*/ 640773 h 1126097"/>
                  <a:gd name="connsiteX135" fmla="*/ 229329 w 302146"/>
                  <a:gd name="connsiteY135" fmla="*/ 626918 h 1126097"/>
                  <a:gd name="connsiteX136" fmla="*/ 225866 w 302146"/>
                  <a:gd name="connsiteY136" fmla="*/ 609600 h 1126097"/>
                  <a:gd name="connsiteX137" fmla="*/ 222402 w 302146"/>
                  <a:gd name="connsiteY137" fmla="*/ 561109 h 1126097"/>
                  <a:gd name="connsiteX138" fmla="*/ 218939 w 302146"/>
                  <a:gd name="connsiteY138" fmla="*/ 550718 h 1126097"/>
                  <a:gd name="connsiteX139" fmla="*/ 215475 w 302146"/>
                  <a:gd name="connsiteY139" fmla="*/ 526473 h 1126097"/>
                  <a:gd name="connsiteX140" fmla="*/ 212011 w 302146"/>
                  <a:gd name="connsiteY140" fmla="*/ 516082 h 1126097"/>
                  <a:gd name="connsiteX141" fmla="*/ 222402 w 302146"/>
                  <a:gd name="connsiteY141" fmla="*/ 519546 h 1126097"/>
                  <a:gd name="connsiteX142" fmla="*/ 236257 w 302146"/>
                  <a:gd name="connsiteY142" fmla="*/ 529936 h 1126097"/>
                  <a:gd name="connsiteX143" fmla="*/ 250111 w 302146"/>
                  <a:gd name="connsiteY143" fmla="*/ 533400 h 1126097"/>
                  <a:gd name="connsiteX144" fmla="*/ 257039 w 302146"/>
                  <a:gd name="connsiteY144" fmla="*/ 543791 h 1126097"/>
                  <a:gd name="connsiteX145" fmla="*/ 267429 w 302146"/>
                  <a:gd name="connsiteY145" fmla="*/ 547255 h 1126097"/>
                  <a:gd name="connsiteX146" fmla="*/ 277820 w 302146"/>
                  <a:gd name="connsiteY146" fmla="*/ 554182 h 1126097"/>
                  <a:gd name="connsiteX147" fmla="*/ 257039 w 302146"/>
                  <a:gd name="connsiteY147" fmla="*/ 519546 h 1126097"/>
                  <a:gd name="connsiteX148" fmla="*/ 243184 w 302146"/>
                  <a:gd name="connsiteY148" fmla="*/ 495300 h 1126097"/>
                  <a:gd name="connsiteX149" fmla="*/ 222402 w 302146"/>
                  <a:gd name="connsiteY149" fmla="*/ 481446 h 1126097"/>
                  <a:gd name="connsiteX150" fmla="*/ 212011 w 302146"/>
                  <a:gd name="connsiteY150" fmla="*/ 457200 h 1126097"/>
                  <a:gd name="connsiteX151" fmla="*/ 198157 w 302146"/>
                  <a:gd name="connsiteY151" fmla="*/ 422564 h 1126097"/>
                  <a:gd name="connsiteX152" fmla="*/ 208548 w 302146"/>
                  <a:gd name="connsiteY152" fmla="*/ 426027 h 1126097"/>
                  <a:gd name="connsiteX153" fmla="*/ 250111 w 302146"/>
                  <a:gd name="connsiteY153" fmla="*/ 436418 h 1126097"/>
                  <a:gd name="connsiteX154" fmla="*/ 281284 w 302146"/>
                  <a:gd name="connsiteY154" fmla="*/ 450273 h 1126097"/>
                  <a:gd name="connsiteX155" fmla="*/ 291675 w 302146"/>
                  <a:gd name="connsiteY155" fmla="*/ 453736 h 1126097"/>
                  <a:gd name="connsiteX156" fmla="*/ 302066 w 302146"/>
                  <a:gd name="connsiteY156" fmla="*/ 457200 h 1126097"/>
                  <a:gd name="connsiteX157" fmla="*/ 295139 w 302146"/>
                  <a:gd name="connsiteY157" fmla="*/ 446809 h 1126097"/>
                  <a:gd name="connsiteX158" fmla="*/ 284748 w 302146"/>
                  <a:gd name="connsiteY158" fmla="*/ 439882 h 1126097"/>
                  <a:gd name="connsiteX159" fmla="*/ 277820 w 302146"/>
                  <a:gd name="connsiteY159" fmla="*/ 432955 h 1126097"/>
                  <a:gd name="connsiteX160" fmla="*/ 253575 w 302146"/>
                  <a:gd name="connsiteY160" fmla="*/ 419100 h 1126097"/>
                  <a:gd name="connsiteX161" fmla="*/ 243184 w 302146"/>
                  <a:gd name="connsiteY161" fmla="*/ 412173 h 1126097"/>
                  <a:gd name="connsiteX162" fmla="*/ 239720 w 302146"/>
                  <a:gd name="connsiteY162" fmla="*/ 401782 h 1126097"/>
                  <a:gd name="connsiteX163" fmla="*/ 229329 w 302146"/>
                  <a:gd name="connsiteY163" fmla="*/ 391391 h 1126097"/>
                  <a:gd name="connsiteX164" fmla="*/ 222402 w 302146"/>
                  <a:gd name="connsiteY164" fmla="*/ 381000 h 1126097"/>
                  <a:gd name="connsiteX165" fmla="*/ 218939 w 302146"/>
                  <a:gd name="connsiteY165" fmla="*/ 370609 h 1126097"/>
                  <a:gd name="connsiteX166" fmla="*/ 212011 w 302146"/>
                  <a:gd name="connsiteY166" fmla="*/ 363682 h 1126097"/>
                  <a:gd name="connsiteX167" fmla="*/ 208548 w 302146"/>
                  <a:gd name="connsiteY167" fmla="*/ 349827 h 1126097"/>
                  <a:gd name="connsiteX168" fmla="*/ 205084 w 302146"/>
                  <a:gd name="connsiteY168" fmla="*/ 339436 h 1126097"/>
                  <a:gd name="connsiteX169" fmla="*/ 208548 w 302146"/>
                  <a:gd name="connsiteY169" fmla="*/ 322118 h 1126097"/>
                  <a:gd name="connsiteX170" fmla="*/ 201620 w 302146"/>
                  <a:gd name="connsiteY170" fmla="*/ 290946 h 1126097"/>
                  <a:gd name="connsiteX171" fmla="*/ 198157 w 302146"/>
                  <a:gd name="connsiteY171" fmla="*/ 273627 h 1126097"/>
                  <a:gd name="connsiteX172" fmla="*/ 201620 w 302146"/>
                  <a:gd name="connsiteY172" fmla="*/ 252846 h 1126097"/>
                  <a:gd name="connsiteX173" fmla="*/ 225866 w 302146"/>
                  <a:gd name="connsiteY173" fmla="*/ 256309 h 1126097"/>
                  <a:gd name="connsiteX174" fmla="*/ 236257 w 302146"/>
                  <a:gd name="connsiteY174" fmla="*/ 266700 h 1126097"/>
                  <a:gd name="connsiteX175" fmla="*/ 246648 w 302146"/>
                  <a:gd name="connsiteY175" fmla="*/ 270164 h 1126097"/>
                  <a:gd name="connsiteX176" fmla="*/ 267429 w 302146"/>
                  <a:gd name="connsiteY176" fmla="*/ 284018 h 1126097"/>
                  <a:gd name="connsiteX177" fmla="*/ 288211 w 302146"/>
                  <a:gd name="connsiteY177" fmla="*/ 290946 h 1126097"/>
                  <a:gd name="connsiteX178" fmla="*/ 298602 w 302146"/>
                  <a:gd name="connsiteY178" fmla="*/ 294409 h 1126097"/>
                  <a:gd name="connsiteX179" fmla="*/ 302066 w 302146"/>
                  <a:gd name="connsiteY179" fmla="*/ 284018 h 1126097"/>
                  <a:gd name="connsiteX180" fmla="*/ 295139 w 302146"/>
                  <a:gd name="connsiteY180" fmla="*/ 273627 h 1126097"/>
                  <a:gd name="connsiteX181" fmla="*/ 267429 w 302146"/>
                  <a:gd name="connsiteY181" fmla="*/ 252846 h 1126097"/>
                  <a:gd name="connsiteX182" fmla="*/ 260502 w 302146"/>
                  <a:gd name="connsiteY182" fmla="*/ 245918 h 1126097"/>
                  <a:gd name="connsiteX183" fmla="*/ 257039 w 302146"/>
                  <a:gd name="connsiteY183" fmla="*/ 235527 h 1126097"/>
                  <a:gd name="connsiteX184" fmla="*/ 239720 w 302146"/>
                  <a:gd name="connsiteY184" fmla="*/ 221673 h 1126097"/>
                  <a:gd name="connsiteX185" fmla="*/ 232793 w 302146"/>
                  <a:gd name="connsiteY185" fmla="*/ 200891 h 1126097"/>
                  <a:gd name="connsiteX186" fmla="*/ 229329 w 302146"/>
                  <a:gd name="connsiteY186" fmla="*/ 173182 h 1126097"/>
                  <a:gd name="connsiteX187" fmla="*/ 218939 w 302146"/>
                  <a:gd name="connsiteY187" fmla="*/ 166255 h 1126097"/>
                  <a:gd name="connsiteX188" fmla="*/ 212011 w 302146"/>
                  <a:gd name="connsiteY188" fmla="*/ 155864 h 1126097"/>
                  <a:gd name="connsiteX189" fmla="*/ 205084 w 302146"/>
                  <a:gd name="connsiteY189" fmla="*/ 128155 h 1126097"/>
                  <a:gd name="connsiteX190" fmla="*/ 205084 w 302146"/>
                  <a:gd name="connsiteY190" fmla="*/ 10391 h 1126097"/>
                  <a:gd name="connsiteX191" fmla="*/ 191229 w 302146"/>
                  <a:gd name="connsiteY191" fmla="*/ 0 h 1126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02146" h="1126097">
                    <a:moveTo>
                      <a:pt x="191229" y="0"/>
                    </a:moveTo>
                    <a:lnTo>
                      <a:pt x="191229" y="0"/>
                    </a:lnTo>
                    <a:cubicBezTo>
                      <a:pt x="187766" y="9236"/>
                      <a:pt x="184921" y="18729"/>
                      <a:pt x="180839" y="27709"/>
                    </a:cubicBezTo>
                    <a:cubicBezTo>
                      <a:pt x="179116" y="31499"/>
                      <a:pt x="175334" y="34188"/>
                      <a:pt x="173911" y="38100"/>
                    </a:cubicBezTo>
                    <a:cubicBezTo>
                      <a:pt x="164015" y="65313"/>
                      <a:pt x="173122" y="59870"/>
                      <a:pt x="160057" y="76200"/>
                    </a:cubicBezTo>
                    <a:cubicBezTo>
                      <a:pt x="158017" y="78750"/>
                      <a:pt x="155438" y="80818"/>
                      <a:pt x="153129" y="83127"/>
                    </a:cubicBezTo>
                    <a:cubicBezTo>
                      <a:pt x="151975" y="86591"/>
                      <a:pt x="151788" y="90547"/>
                      <a:pt x="149666" y="93518"/>
                    </a:cubicBezTo>
                    <a:cubicBezTo>
                      <a:pt x="139567" y="107657"/>
                      <a:pt x="135164" y="103633"/>
                      <a:pt x="128884" y="117764"/>
                    </a:cubicBezTo>
                    <a:cubicBezTo>
                      <a:pt x="125918" y="124437"/>
                      <a:pt x="124266" y="131619"/>
                      <a:pt x="121957" y="138546"/>
                    </a:cubicBezTo>
                    <a:lnTo>
                      <a:pt x="115029" y="159327"/>
                    </a:lnTo>
                    <a:cubicBezTo>
                      <a:pt x="112305" y="167500"/>
                      <a:pt x="112563" y="171892"/>
                      <a:pt x="104639" y="176646"/>
                    </a:cubicBezTo>
                    <a:cubicBezTo>
                      <a:pt x="101508" y="178524"/>
                      <a:pt x="97712" y="178955"/>
                      <a:pt x="94248" y="180109"/>
                    </a:cubicBezTo>
                    <a:cubicBezTo>
                      <a:pt x="77811" y="196546"/>
                      <a:pt x="82459" y="187768"/>
                      <a:pt x="76929" y="204355"/>
                    </a:cubicBezTo>
                    <a:cubicBezTo>
                      <a:pt x="80393" y="205509"/>
                      <a:pt x="83669" y="207818"/>
                      <a:pt x="87320" y="207818"/>
                    </a:cubicBezTo>
                    <a:cubicBezTo>
                      <a:pt x="90971" y="207818"/>
                      <a:pt x="94201" y="205358"/>
                      <a:pt x="97711" y="204355"/>
                    </a:cubicBezTo>
                    <a:cubicBezTo>
                      <a:pt x="102288" y="203047"/>
                      <a:pt x="107006" y="202259"/>
                      <a:pt x="111566" y="200891"/>
                    </a:cubicBezTo>
                    <a:cubicBezTo>
                      <a:pt x="118560" y="198793"/>
                      <a:pt x="125421" y="196273"/>
                      <a:pt x="132348" y="193964"/>
                    </a:cubicBezTo>
                    <a:lnTo>
                      <a:pt x="142739" y="190500"/>
                    </a:lnTo>
                    <a:cubicBezTo>
                      <a:pt x="149666" y="191655"/>
                      <a:pt x="156945" y="191498"/>
                      <a:pt x="163520" y="193964"/>
                    </a:cubicBezTo>
                    <a:cubicBezTo>
                      <a:pt x="175143" y="198323"/>
                      <a:pt x="170129" y="209822"/>
                      <a:pt x="166984" y="218209"/>
                    </a:cubicBezTo>
                    <a:cubicBezTo>
                      <a:pt x="165522" y="222107"/>
                      <a:pt x="161919" y="224877"/>
                      <a:pt x="160057" y="228600"/>
                    </a:cubicBezTo>
                    <a:cubicBezTo>
                      <a:pt x="158424" y="231866"/>
                      <a:pt x="158874" y="236140"/>
                      <a:pt x="156593" y="238991"/>
                    </a:cubicBezTo>
                    <a:cubicBezTo>
                      <a:pt x="149976" y="247262"/>
                      <a:pt x="144176" y="245199"/>
                      <a:pt x="135811" y="249382"/>
                    </a:cubicBezTo>
                    <a:cubicBezTo>
                      <a:pt x="132088" y="251244"/>
                      <a:pt x="128884" y="254000"/>
                      <a:pt x="125420" y="256309"/>
                    </a:cubicBezTo>
                    <a:cubicBezTo>
                      <a:pt x="119892" y="272896"/>
                      <a:pt x="124539" y="264118"/>
                      <a:pt x="108102" y="280555"/>
                    </a:cubicBezTo>
                    <a:lnTo>
                      <a:pt x="97711" y="290946"/>
                    </a:lnTo>
                    <a:cubicBezTo>
                      <a:pt x="96557" y="294409"/>
                      <a:pt x="96126" y="298206"/>
                      <a:pt x="94248" y="301336"/>
                    </a:cubicBezTo>
                    <a:cubicBezTo>
                      <a:pt x="87197" y="313088"/>
                      <a:pt x="81008" y="304056"/>
                      <a:pt x="97711" y="315191"/>
                    </a:cubicBezTo>
                    <a:cubicBezTo>
                      <a:pt x="104638" y="314036"/>
                      <a:pt x="111637" y="313250"/>
                      <a:pt x="118493" y="311727"/>
                    </a:cubicBezTo>
                    <a:cubicBezTo>
                      <a:pt x="122057" y="310935"/>
                      <a:pt x="125233" y="308264"/>
                      <a:pt x="128884" y="308264"/>
                    </a:cubicBezTo>
                    <a:cubicBezTo>
                      <a:pt x="132535" y="308264"/>
                      <a:pt x="135811" y="310573"/>
                      <a:pt x="139275" y="311727"/>
                    </a:cubicBezTo>
                    <a:cubicBezTo>
                      <a:pt x="135811" y="315191"/>
                      <a:pt x="132870" y="319271"/>
                      <a:pt x="128884" y="322118"/>
                    </a:cubicBezTo>
                    <a:cubicBezTo>
                      <a:pt x="124682" y="325119"/>
                      <a:pt x="118996" y="325740"/>
                      <a:pt x="115029" y="329046"/>
                    </a:cubicBezTo>
                    <a:cubicBezTo>
                      <a:pt x="94140" y="346453"/>
                      <a:pt x="122521" y="334629"/>
                      <a:pt x="97711" y="342900"/>
                    </a:cubicBezTo>
                    <a:cubicBezTo>
                      <a:pt x="81217" y="367643"/>
                      <a:pt x="85877" y="355605"/>
                      <a:pt x="80393" y="377536"/>
                    </a:cubicBezTo>
                    <a:cubicBezTo>
                      <a:pt x="82702" y="379845"/>
                      <a:pt x="84054" y="384464"/>
                      <a:pt x="87320" y="384464"/>
                    </a:cubicBezTo>
                    <a:cubicBezTo>
                      <a:pt x="117088" y="384464"/>
                      <a:pt x="125316" y="381034"/>
                      <a:pt x="146202" y="374073"/>
                    </a:cubicBezTo>
                    <a:cubicBezTo>
                      <a:pt x="147357" y="377537"/>
                      <a:pt x="149666" y="380813"/>
                      <a:pt x="149666" y="384464"/>
                    </a:cubicBezTo>
                    <a:cubicBezTo>
                      <a:pt x="149666" y="396351"/>
                      <a:pt x="142058" y="396500"/>
                      <a:pt x="135811" y="405246"/>
                    </a:cubicBezTo>
                    <a:cubicBezTo>
                      <a:pt x="132810" y="409447"/>
                      <a:pt x="131620" y="414722"/>
                      <a:pt x="128884" y="419100"/>
                    </a:cubicBezTo>
                    <a:cubicBezTo>
                      <a:pt x="125824" y="423995"/>
                      <a:pt x="121957" y="428337"/>
                      <a:pt x="118493" y="432955"/>
                    </a:cubicBezTo>
                    <a:cubicBezTo>
                      <a:pt x="117338" y="436419"/>
                      <a:pt x="116467" y="439990"/>
                      <a:pt x="115029" y="443346"/>
                    </a:cubicBezTo>
                    <a:cubicBezTo>
                      <a:pt x="112995" y="448092"/>
                      <a:pt x="106469" y="452302"/>
                      <a:pt x="108102" y="457200"/>
                    </a:cubicBezTo>
                    <a:cubicBezTo>
                      <a:pt x="109735" y="462098"/>
                      <a:pt x="116926" y="462966"/>
                      <a:pt x="121957" y="464127"/>
                    </a:cubicBezTo>
                    <a:cubicBezTo>
                      <a:pt x="132144" y="466478"/>
                      <a:pt x="142738" y="466436"/>
                      <a:pt x="153129" y="467591"/>
                    </a:cubicBezTo>
                    <a:cubicBezTo>
                      <a:pt x="146448" y="501000"/>
                      <a:pt x="154629" y="471519"/>
                      <a:pt x="142739" y="495300"/>
                    </a:cubicBezTo>
                    <a:cubicBezTo>
                      <a:pt x="141106" y="498566"/>
                      <a:pt x="140713" y="502335"/>
                      <a:pt x="139275" y="505691"/>
                    </a:cubicBezTo>
                    <a:cubicBezTo>
                      <a:pt x="137241" y="510437"/>
                      <a:pt x="134910" y="515063"/>
                      <a:pt x="132348" y="519546"/>
                    </a:cubicBezTo>
                    <a:cubicBezTo>
                      <a:pt x="128561" y="526173"/>
                      <a:pt x="124478" y="532076"/>
                      <a:pt x="118493" y="536864"/>
                    </a:cubicBezTo>
                    <a:cubicBezTo>
                      <a:pt x="115242" y="539465"/>
                      <a:pt x="111716" y="541726"/>
                      <a:pt x="108102" y="543791"/>
                    </a:cubicBezTo>
                    <a:cubicBezTo>
                      <a:pt x="83422" y="557893"/>
                      <a:pt x="103471" y="541494"/>
                      <a:pt x="76929" y="568036"/>
                    </a:cubicBezTo>
                    <a:lnTo>
                      <a:pt x="70002" y="574964"/>
                    </a:lnTo>
                    <a:cubicBezTo>
                      <a:pt x="68848" y="579582"/>
                      <a:pt x="65756" y="584123"/>
                      <a:pt x="66539" y="588818"/>
                    </a:cubicBezTo>
                    <a:cubicBezTo>
                      <a:pt x="67076" y="592039"/>
                      <a:pt x="70217" y="595421"/>
                      <a:pt x="73466" y="595746"/>
                    </a:cubicBezTo>
                    <a:cubicBezTo>
                      <a:pt x="82728" y="596672"/>
                      <a:pt x="91939" y="593437"/>
                      <a:pt x="101175" y="592282"/>
                    </a:cubicBezTo>
                    <a:cubicBezTo>
                      <a:pt x="125906" y="584039"/>
                      <a:pt x="117907" y="579279"/>
                      <a:pt x="128884" y="595746"/>
                    </a:cubicBezTo>
                    <a:cubicBezTo>
                      <a:pt x="126804" y="604065"/>
                      <a:pt x="125967" y="614012"/>
                      <a:pt x="118493" y="619991"/>
                    </a:cubicBezTo>
                    <a:cubicBezTo>
                      <a:pt x="115642" y="622272"/>
                      <a:pt x="111566" y="622300"/>
                      <a:pt x="108102" y="623455"/>
                    </a:cubicBezTo>
                    <a:cubicBezTo>
                      <a:pt x="87721" y="654028"/>
                      <a:pt x="114406" y="607473"/>
                      <a:pt x="149666" y="637309"/>
                    </a:cubicBezTo>
                    <a:cubicBezTo>
                      <a:pt x="158524" y="644804"/>
                      <a:pt x="148811" y="660640"/>
                      <a:pt x="146202" y="671946"/>
                    </a:cubicBezTo>
                    <a:cubicBezTo>
                      <a:pt x="145266" y="676002"/>
                      <a:pt x="141340" y="678722"/>
                      <a:pt x="139275" y="682336"/>
                    </a:cubicBezTo>
                    <a:cubicBezTo>
                      <a:pt x="136713" y="686819"/>
                      <a:pt x="135212" y="691895"/>
                      <a:pt x="132348" y="696191"/>
                    </a:cubicBezTo>
                    <a:cubicBezTo>
                      <a:pt x="125950" y="705787"/>
                      <a:pt x="122908" y="703341"/>
                      <a:pt x="111566" y="706582"/>
                    </a:cubicBezTo>
                    <a:cubicBezTo>
                      <a:pt x="108055" y="707585"/>
                      <a:pt x="104639" y="708891"/>
                      <a:pt x="101175" y="710046"/>
                    </a:cubicBezTo>
                    <a:cubicBezTo>
                      <a:pt x="64978" y="746241"/>
                      <a:pt x="107938" y="706204"/>
                      <a:pt x="73466" y="730827"/>
                    </a:cubicBezTo>
                    <a:cubicBezTo>
                      <a:pt x="69480" y="733674"/>
                      <a:pt x="66838" y="738082"/>
                      <a:pt x="63075" y="741218"/>
                    </a:cubicBezTo>
                    <a:cubicBezTo>
                      <a:pt x="59877" y="743883"/>
                      <a:pt x="56148" y="745837"/>
                      <a:pt x="52684" y="748146"/>
                    </a:cubicBezTo>
                    <a:cubicBezTo>
                      <a:pt x="51529" y="751609"/>
                      <a:pt x="45573" y="758370"/>
                      <a:pt x="49220" y="758536"/>
                    </a:cubicBezTo>
                    <a:cubicBezTo>
                      <a:pt x="75847" y="759746"/>
                      <a:pt x="128884" y="751609"/>
                      <a:pt x="128884" y="751609"/>
                    </a:cubicBezTo>
                    <a:cubicBezTo>
                      <a:pt x="132348" y="753918"/>
                      <a:pt x="138591" y="754430"/>
                      <a:pt x="139275" y="758536"/>
                    </a:cubicBezTo>
                    <a:cubicBezTo>
                      <a:pt x="144808" y="791738"/>
                      <a:pt x="140331" y="789782"/>
                      <a:pt x="121957" y="803564"/>
                    </a:cubicBezTo>
                    <a:cubicBezTo>
                      <a:pt x="120802" y="807028"/>
                      <a:pt x="121075" y="811373"/>
                      <a:pt x="118493" y="813955"/>
                    </a:cubicBezTo>
                    <a:cubicBezTo>
                      <a:pt x="115911" y="816537"/>
                      <a:pt x="109913" y="814248"/>
                      <a:pt x="108102" y="817418"/>
                    </a:cubicBezTo>
                    <a:cubicBezTo>
                      <a:pt x="104618" y="823516"/>
                      <a:pt x="107780" y="831919"/>
                      <a:pt x="104639" y="838200"/>
                    </a:cubicBezTo>
                    <a:cubicBezTo>
                      <a:pt x="101718" y="844042"/>
                      <a:pt x="95402" y="847437"/>
                      <a:pt x="90784" y="852055"/>
                    </a:cubicBezTo>
                    <a:lnTo>
                      <a:pt x="80393" y="862446"/>
                    </a:lnTo>
                    <a:cubicBezTo>
                      <a:pt x="75497" y="886924"/>
                      <a:pt x="78791" y="874179"/>
                      <a:pt x="70002" y="900546"/>
                    </a:cubicBezTo>
                    <a:cubicBezTo>
                      <a:pt x="66991" y="909578"/>
                      <a:pt x="88475" y="895927"/>
                      <a:pt x="97711" y="893618"/>
                    </a:cubicBezTo>
                    <a:cubicBezTo>
                      <a:pt x="117498" y="888671"/>
                      <a:pt x="115236" y="888862"/>
                      <a:pt x="128884" y="879764"/>
                    </a:cubicBezTo>
                    <a:cubicBezTo>
                      <a:pt x="131193" y="886691"/>
                      <a:pt x="135812" y="893619"/>
                      <a:pt x="128884" y="900546"/>
                    </a:cubicBezTo>
                    <a:cubicBezTo>
                      <a:pt x="126302" y="903128"/>
                      <a:pt x="121957" y="902855"/>
                      <a:pt x="118493" y="904009"/>
                    </a:cubicBezTo>
                    <a:cubicBezTo>
                      <a:pt x="115029" y="906318"/>
                      <a:pt x="111353" y="908335"/>
                      <a:pt x="108102" y="910936"/>
                    </a:cubicBezTo>
                    <a:cubicBezTo>
                      <a:pt x="83426" y="930678"/>
                      <a:pt x="122766" y="903471"/>
                      <a:pt x="90784" y="924791"/>
                    </a:cubicBezTo>
                    <a:cubicBezTo>
                      <a:pt x="88475" y="928255"/>
                      <a:pt x="86458" y="931931"/>
                      <a:pt x="83857" y="935182"/>
                    </a:cubicBezTo>
                    <a:cubicBezTo>
                      <a:pt x="78218" y="942230"/>
                      <a:pt x="74251" y="943894"/>
                      <a:pt x="66539" y="949036"/>
                    </a:cubicBezTo>
                    <a:cubicBezTo>
                      <a:pt x="67693" y="952500"/>
                      <a:pt x="66460" y="958541"/>
                      <a:pt x="70002" y="959427"/>
                    </a:cubicBezTo>
                    <a:cubicBezTo>
                      <a:pt x="79101" y="961702"/>
                      <a:pt x="94893" y="955749"/>
                      <a:pt x="104639" y="952500"/>
                    </a:cubicBezTo>
                    <a:cubicBezTo>
                      <a:pt x="106948" y="949036"/>
                      <a:pt x="108102" y="944418"/>
                      <a:pt x="111566" y="942109"/>
                    </a:cubicBezTo>
                    <a:cubicBezTo>
                      <a:pt x="121641" y="935393"/>
                      <a:pt x="129200" y="939591"/>
                      <a:pt x="139275" y="942109"/>
                    </a:cubicBezTo>
                    <a:cubicBezTo>
                      <a:pt x="138120" y="946727"/>
                      <a:pt x="136844" y="951317"/>
                      <a:pt x="135811" y="955964"/>
                    </a:cubicBezTo>
                    <a:cubicBezTo>
                      <a:pt x="134673" y="961086"/>
                      <a:pt x="132324" y="977481"/>
                      <a:pt x="128884" y="983673"/>
                    </a:cubicBezTo>
                    <a:cubicBezTo>
                      <a:pt x="124841" y="990951"/>
                      <a:pt x="119647" y="997528"/>
                      <a:pt x="115029" y="1004455"/>
                    </a:cubicBezTo>
                    <a:cubicBezTo>
                      <a:pt x="112720" y="1007918"/>
                      <a:pt x="108102" y="1009073"/>
                      <a:pt x="104639" y="1011382"/>
                    </a:cubicBezTo>
                    <a:cubicBezTo>
                      <a:pt x="97895" y="1031612"/>
                      <a:pt x="106452" y="1013032"/>
                      <a:pt x="90784" y="1028700"/>
                    </a:cubicBezTo>
                    <a:cubicBezTo>
                      <a:pt x="87840" y="1031644"/>
                      <a:pt x="86801" y="1036147"/>
                      <a:pt x="83857" y="1039091"/>
                    </a:cubicBezTo>
                    <a:cubicBezTo>
                      <a:pt x="74865" y="1048083"/>
                      <a:pt x="67122" y="1050922"/>
                      <a:pt x="56148" y="1056409"/>
                    </a:cubicBezTo>
                    <a:cubicBezTo>
                      <a:pt x="52684" y="1061027"/>
                      <a:pt x="49514" y="1065881"/>
                      <a:pt x="45757" y="1070264"/>
                    </a:cubicBezTo>
                    <a:cubicBezTo>
                      <a:pt x="42569" y="1073983"/>
                      <a:pt x="38213" y="1076669"/>
                      <a:pt x="35366" y="1080655"/>
                    </a:cubicBezTo>
                    <a:cubicBezTo>
                      <a:pt x="32365" y="1084856"/>
                      <a:pt x="31537" y="1090379"/>
                      <a:pt x="28439" y="1094509"/>
                    </a:cubicBezTo>
                    <a:cubicBezTo>
                      <a:pt x="24520" y="1099734"/>
                      <a:pt x="18207" y="1102930"/>
                      <a:pt x="14584" y="1108364"/>
                    </a:cubicBezTo>
                    <a:cubicBezTo>
                      <a:pt x="12275" y="1111828"/>
                      <a:pt x="10258" y="1115504"/>
                      <a:pt x="7657" y="1118755"/>
                    </a:cubicBezTo>
                    <a:cubicBezTo>
                      <a:pt x="5617" y="1121305"/>
                      <a:pt x="-2439" y="1124890"/>
                      <a:pt x="729" y="1125682"/>
                    </a:cubicBezTo>
                    <a:cubicBezTo>
                      <a:pt x="7542" y="1127385"/>
                      <a:pt x="14584" y="1123373"/>
                      <a:pt x="21511" y="1122218"/>
                    </a:cubicBezTo>
                    <a:cubicBezTo>
                      <a:pt x="38902" y="1096135"/>
                      <a:pt x="18485" y="1129280"/>
                      <a:pt x="31902" y="1097973"/>
                    </a:cubicBezTo>
                    <a:cubicBezTo>
                      <a:pt x="33537" y="1094159"/>
                      <a:pt x="41458" y="1083234"/>
                      <a:pt x="45757" y="1080655"/>
                    </a:cubicBezTo>
                    <a:cubicBezTo>
                      <a:pt x="48888" y="1078777"/>
                      <a:pt x="52882" y="1078824"/>
                      <a:pt x="56148" y="1077191"/>
                    </a:cubicBezTo>
                    <a:cubicBezTo>
                      <a:pt x="79930" y="1065300"/>
                      <a:pt x="50446" y="1073483"/>
                      <a:pt x="83857" y="1066800"/>
                    </a:cubicBezTo>
                    <a:cubicBezTo>
                      <a:pt x="108226" y="1050555"/>
                      <a:pt x="77326" y="1069249"/>
                      <a:pt x="111566" y="1056409"/>
                    </a:cubicBezTo>
                    <a:cubicBezTo>
                      <a:pt x="115464" y="1054947"/>
                      <a:pt x="118234" y="1051344"/>
                      <a:pt x="121957" y="1049482"/>
                    </a:cubicBezTo>
                    <a:cubicBezTo>
                      <a:pt x="125223" y="1047849"/>
                      <a:pt x="128884" y="1047173"/>
                      <a:pt x="132348" y="1046018"/>
                    </a:cubicBezTo>
                    <a:cubicBezTo>
                      <a:pt x="149666" y="1047173"/>
                      <a:pt x="167052" y="1047565"/>
                      <a:pt x="184302" y="1049482"/>
                    </a:cubicBezTo>
                    <a:cubicBezTo>
                      <a:pt x="191414" y="1050272"/>
                      <a:pt x="202992" y="1057404"/>
                      <a:pt x="208548" y="1059873"/>
                    </a:cubicBezTo>
                    <a:cubicBezTo>
                      <a:pt x="214230" y="1062398"/>
                      <a:pt x="220045" y="1064617"/>
                      <a:pt x="225866" y="1066800"/>
                    </a:cubicBezTo>
                    <a:cubicBezTo>
                      <a:pt x="229285" y="1068082"/>
                      <a:pt x="232901" y="1068826"/>
                      <a:pt x="236257" y="1070264"/>
                    </a:cubicBezTo>
                    <a:cubicBezTo>
                      <a:pt x="266217" y="1083104"/>
                      <a:pt x="236133" y="1072531"/>
                      <a:pt x="260502" y="1080655"/>
                    </a:cubicBezTo>
                    <a:cubicBezTo>
                      <a:pt x="259348" y="1077191"/>
                      <a:pt x="258550" y="1073588"/>
                      <a:pt x="257039" y="1070264"/>
                    </a:cubicBezTo>
                    <a:cubicBezTo>
                      <a:pt x="252766" y="1060863"/>
                      <a:pt x="247802" y="1051791"/>
                      <a:pt x="243184" y="1042555"/>
                    </a:cubicBezTo>
                    <a:cubicBezTo>
                      <a:pt x="239003" y="1034193"/>
                      <a:pt x="231364" y="1023093"/>
                      <a:pt x="225866" y="1014846"/>
                    </a:cubicBezTo>
                    <a:cubicBezTo>
                      <a:pt x="224711" y="1004455"/>
                      <a:pt x="224452" y="993925"/>
                      <a:pt x="222402" y="983673"/>
                    </a:cubicBezTo>
                    <a:cubicBezTo>
                      <a:pt x="219549" y="969406"/>
                      <a:pt x="214705" y="961352"/>
                      <a:pt x="208548" y="949036"/>
                    </a:cubicBezTo>
                    <a:cubicBezTo>
                      <a:pt x="207393" y="943263"/>
                      <a:pt x="202765" y="937129"/>
                      <a:pt x="205084" y="931718"/>
                    </a:cubicBezTo>
                    <a:cubicBezTo>
                      <a:pt x="208533" y="923670"/>
                      <a:pt x="241825" y="921521"/>
                      <a:pt x="243184" y="921327"/>
                    </a:cubicBezTo>
                    <a:cubicBezTo>
                      <a:pt x="242029" y="917863"/>
                      <a:pt x="241353" y="914202"/>
                      <a:pt x="239720" y="910936"/>
                    </a:cubicBezTo>
                    <a:cubicBezTo>
                      <a:pt x="235352" y="902200"/>
                      <a:pt x="232308" y="900060"/>
                      <a:pt x="225866" y="893618"/>
                    </a:cubicBezTo>
                    <a:cubicBezTo>
                      <a:pt x="217160" y="867503"/>
                      <a:pt x="228903" y="899690"/>
                      <a:pt x="215475" y="872836"/>
                    </a:cubicBezTo>
                    <a:cubicBezTo>
                      <a:pt x="206482" y="854852"/>
                      <a:pt x="218614" y="869050"/>
                      <a:pt x="205084" y="855518"/>
                    </a:cubicBezTo>
                    <a:cubicBezTo>
                      <a:pt x="203929" y="845127"/>
                      <a:pt x="201620" y="834801"/>
                      <a:pt x="201620" y="824346"/>
                    </a:cubicBezTo>
                    <a:cubicBezTo>
                      <a:pt x="201620" y="820695"/>
                      <a:pt x="201653" y="815203"/>
                      <a:pt x="205084" y="813955"/>
                    </a:cubicBezTo>
                    <a:cubicBezTo>
                      <a:pt x="215988" y="809990"/>
                      <a:pt x="228175" y="811646"/>
                      <a:pt x="239720" y="810491"/>
                    </a:cubicBezTo>
                    <a:cubicBezTo>
                      <a:pt x="238657" y="806241"/>
                      <a:pt x="233215" y="781459"/>
                      <a:pt x="229329" y="772391"/>
                    </a:cubicBezTo>
                    <a:cubicBezTo>
                      <a:pt x="227295" y="767645"/>
                      <a:pt x="224711" y="763154"/>
                      <a:pt x="222402" y="758536"/>
                    </a:cubicBezTo>
                    <a:cubicBezTo>
                      <a:pt x="225866" y="756227"/>
                      <a:pt x="229070" y="753470"/>
                      <a:pt x="232793" y="751609"/>
                    </a:cubicBezTo>
                    <a:cubicBezTo>
                      <a:pt x="236059" y="749976"/>
                      <a:pt x="242299" y="751688"/>
                      <a:pt x="243184" y="748146"/>
                    </a:cubicBezTo>
                    <a:cubicBezTo>
                      <a:pt x="245458" y="739051"/>
                      <a:pt x="239504" y="723253"/>
                      <a:pt x="236257" y="713509"/>
                    </a:cubicBezTo>
                    <a:cubicBezTo>
                      <a:pt x="235102" y="689264"/>
                      <a:pt x="234729" y="664968"/>
                      <a:pt x="232793" y="640773"/>
                    </a:cubicBezTo>
                    <a:cubicBezTo>
                      <a:pt x="232413" y="636028"/>
                      <a:pt x="230362" y="631565"/>
                      <a:pt x="229329" y="626918"/>
                    </a:cubicBezTo>
                    <a:cubicBezTo>
                      <a:pt x="228052" y="621171"/>
                      <a:pt x="227020" y="615373"/>
                      <a:pt x="225866" y="609600"/>
                    </a:cubicBezTo>
                    <a:cubicBezTo>
                      <a:pt x="224711" y="593436"/>
                      <a:pt x="224295" y="577203"/>
                      <a:pt x="222402" y="561109"/>
                    </a:cubicBezTo>
                    <a:cubicBezTo>
                      <a:pt x="221975" y="557483"/>
                      <a:pt x="219655" y="554298"/>
                      <a:pt x="218939" y="550718"/>
                    </a:cubicBezTo>
                    <a:cubicBezTo>
                      <a:pt x="217338" y="542713"/>
                      <a:pt x="217076" y="534478"/>
                      <a:pt x="215475" y="526473"/>
                    </a:cubicBezTo>
                    <a:cubicBezTo>
                      <a:pt x="214759" y="522893"/>
                      <a:pt x="209429" y="518664"/>
                      <a:pt x="212011" y="516082"/>
                    </a:cubicBezTo>
                    <a:cubicBezTo>
                      <a:pt x="214593" y="513500"/>
                      <a:pt x="218938" y="518391"/>
                      <a:pt x="222402" y="519546"/>
                    </a:cubicBezTo>
                    <a:cubicBezTo>
                      <a:pt x="227020" y="523009"/>
                      <a:pt x="231094" y="527354"/>
                      <a:pt x="236257" y="529936"/>
                    </a:cubicBezTo>
                    <a:cubicBezTo>
                      <a:pt x="240515" y="532065"/>
                      <a:pt x="246150" y="530759"/>
                      <a:pt x="250111" y="533400"/>
                    </a:cubicBezTo>
                    <a:cubicBezTo>
                      <a:pt x="253575" y="535709"/>
                      <a:pt x="253788" y="541190"/>
                      <a:pt x="257039" y="543791"/>
                    </a:cubicBezTo>
                    <a:cubicBezTo>
                      <a:pt x="259890" y="546072"/>
                      <a:pt x="264164" y="545622"/>
                      <a:pt x="267429" y="547255"/>
                    </a:cubicBezTo>
                    <a:cubicBezTo>
                      <a:pt x="271152" y="549117"/>
                      <a:pt x="274356" y="551873"/>
                      <a:pt x="277820" y="554182"/>
                    </a:cubicBezTo>
                    <a:cubicBezTo>
                      <a:pt x="267595" y="503050"/>
                      <a:pt x="285676" y="576817"/>
                      <a:pt x="257039" y="519546"/>
                    </a:cubicBezTo>
                    <a:cubicBezTo>
                      <a:pt x="254998" y="515465"/>
                      <a:pt x="247534" y="499106"/>
                      <a:pt x="243184" y="495300"/>
                    </a:cubicBezTo>
                    <a:cubicBezTo>
                      <a:pt x="236918" y="489818"/>
                      <a:pt x="222402" y="481446"/>
                      <a:pt x="222402" y="481446"/>
                    </a:cubicBezTo>
                    <a:cubicBezTo>
                      <a:pt x="199422" y="435482"/>
                      <a:pt x="227305" y="492885"/>
                      <a:pt x="212011" y="457200"/>
                    </a:cubicBezTo>
                    <a:cubicBezTo>
                      <a:pt x="196725" y="421533"/>
                      <a:pt x="213921" y="469857"/>
                      <a:pt x="198157" y="422564"/>
                    </a:cubicBezTo>
                    <a:cubicBezTo>
                      <a:pt x="197003" y="419100"/>
                      <a:pt x="205006" y="425141"/>
                      <a:pt x="208548" y="426027"/>
                    </a:cubicBezTo>
                    <a:cubicBezTo>
                      <a:pt x="254863" y="437606"/>
                      <a:pt x="225650" y="428266"/>
                      <a:pt x="250111" y="436418"/>
                    </a:cubicBezTo>
                    <a:cubicBezTo>
                      <a:pt x="266577" y="447396"/>
                      <a:pt x="256554" y="442030"/>
                      <a:pt x="281284" y="450273"/>
                    </a:cubicBezTo>
                    <a:lnTo>
                      <a:pt x="291675" y="453736"/>
                    </a:lnTo>
                    <a:lnTo>
                      <a:pt x="302066" y="457200"/>
                    </a:lnTo>
                    <a:cubicBezTo>
                      <a:pt x="299757" y="453736"/>
                      <a:pt x="298083" y="449753"/>
                      <a:pt x="295139" y="446809"/>
                    </a:cubicBezTo>
                    <a:cubicBezTo>
                      <a:pt x="292195" y="443865"/>
                      <a:pt x="287999" y="442482"/>
                      <a:pt x="284748" y="439882"/>
                    </a:cubicBezTo>
                    <a:cubicBezTo>
                      <a:pt x="282198" y="437842"/>
                      <a:pt x="280370" y="434995"/>
                      <a:pt x="277820" y="432955"/>
                    </a:cubicBezTo>
                    <a:cubicBezTo>
                      <a:pt x="267267" y="424513"/>
                      <a:pt x="266025" y="426214"/>
                      <a:pt x="253575" y="419100"/>
                    </a:cubicBezTo>
                    <a:cubicBezTo>
                      <a:pt x="249961" y="417035"/>
                      <a:pt x="246648" y="414482"/>
                      <a:pt x="243184" y="412173"/>
                    </a:cubicBezTo>
                    <a:cubicBezTo>
                      <a:pt x="242029" y="408709"/>
                      <a:pt x="241745" y="404820"/>
                      <a:pt x="239720" y="401782"/>
                    </a:cubicBezTo>
                    <a:cubicBezTo>
                      <a:pt x="237003" y="397706"/>
                      <a:pt x="232465" y="395154"/>
                      <a:pt x="229329" y="391391"/>
                    </a:cubicBezTo>
                    <a:cubicBezTo>
                      <a:pt x="226664" y="388193"/>
                      <a:pt x="224711" y="384464"/>
                      <a:pt x="222402" y="381000"/>
                    </a:cubicBezTo>
                    <a:cubicBezTo>
                      <a:pt x="221248" y="377536"/>
                      <a:pt x="220817" y="373740"/>
                      <a:pt x="218939" y="370609"/>
                    </a:cubicBezTo>
                    <a:cubicBezTo>
                      <a:pt x="217259" y="367809"/>
                      <a:pt x="213471" y="366603"/>
                      <a:pt x="212011" y="363682"/>
                    </a:cubicBezTo>
                    <a:cubicBezTo>
                      <a:pt x="209882" y="359424"/>
                      <a:pt x="209856" y="354404"/>
                      <a:pt x="208548" y="349827"/>
                    </a:cubicBezTo>
                    <a:cubicBezTo>
                      <a:pt x="207545" y="346316"/>
                      <a:pt x="206239" y="342900"/>
                      <a:pt x="205084" y="339436"/>
                    </a:cubicBezTo>
                    <a:cubicBezTo>
                      <a:pt x="206239" y="333663"/>
                      <a:pt x="208548" y="328005"/>
                      <a:pt x="208548" y="322118"/>
                    </a:cubicBezTo>
                    <a:cubicBezTo>
                      <a:pt x="208548" y="303048"/>
                      <a:pt x="205192" y="305236"/>
                      <a:pt x="201620" y="290946"/>
                    </a:cubicBezTo>
                    <a:cubicBezTo>
                      <a:pt x="200192" y="285234"/>
                      <a:pt x="199311" y="279400"/>
                      <a:pt x="198157" y="273627"/>
                    </a:cubicBezTo>
                    <a:cubicBezTo>
                      <a:pt x="199311" y="266700"/>
                      <a:pt x="195665" y="256568"/>
                      <a:pt x="201620" y="252846"/>
                    </a:cubicBezTo>
                    <a:cubicBezTo>
                      <a:pt x="208543" y="248519"/>
                      <a:pt x="218286" y="253277"/>
                      <a:pt x="225866" y="256309"/>
                    </a:cubicBezTo>
                    <a:cubicBezTo>
                      <a:pt x="230414" y="258128"/>
                      <a:pt x="232181" y="263983"/>
                      <a:pt x="236257" y="266700"/>
                    </a:cubicBezTo>
                    <a:cubicBezTo>
                      <a:pt x="239295" y="268725"/>
                      <a:pt x="243456" y="268391"/>
                      <a:pt x="246648" y="270164"/>
                    </a:cubicBezTo>
                    <a:cubicBezTo>
                      <a:pt x="253926" y="274207"/>
                      <a:pt x="259531" y="281385"/>
                      <a:pt x="267429" y="284018"/>
                    </a:cubicBezTo>
                    <a:lnTo>
                      <a:pt x="288211" y="290946"/>
                    </a:lnTo>
                    <a:lnTo>
                      <a:pt x="298602" y="294409"/>
                    </a:lnTo>
                    <a:cubicBezTo>
                      <a:pt x="299757" y="290945"/>
                      <a:pt x="302666" y="287619"/>
                      <a:pt x="302066" y="284018"/>
                    </a:cubicBezTo>
                    <a:cubicBezTo>
                      <a:pt x="301382" y="279912"/>
                      <a:pt x="297740" y="276878"/>
                      <a:pt x="295139" y="273627"/>
                    </a:cubicBezTo>
                    <a:cubicBezTo>
                      <a:pt x="287818" y="264476"/>
                      <a:pt x="276920" y="259173"/>
                      <a:pt x="267429" y="252846"/>
                    </a:cubicBezTo>
                    <a:cubicBezTo>
                      <a:pt x="264712" y="251035"/>
                      <a:pt x="262811" y="248227"/>
                      <a:pt x="260502" y="245918"/>
                    </a:cubicBezTo>
                    <a:cubicBezTo>
                      <a:pt x="259348" y="242454"/>
                      <a:pt x="258917" y="238658"/>
                      <a:pt x="257039" y="235527"/>
                    </a:cubicBezTo>
                    <a:cubicBezTo>
                      <a:pt x="253750" y="230045"/>
                      <a:pt x="244438" y="224818"/>
                      <a:pt x="239720" y="221673"/>
                    </a:cubicBezTo>
                    <a:lnTo>
                      <a:pt x="232793" y="200891"/>
                    </a:lnTo>
                    <a:cubicBezTo>
                      <a:pt x="229850" y="192060"/>
                      <a:pt x="232786" y="181825"/>
                      <a:pt x="229329" y="173182"/>
                    </a:cubicBezTo>
                    <a:cubicBezTo>
                      <a:pt x="227783" y="169317"/>
                      <a:pt x="222402" y="168564"/>
                      <a:pt x="218939" y="166255"/>
                    </a:cubicBezTo>
                    <a:cubicBezTo>
                      <a:pt x="216630" y="162791"/>
                      <a:pt x="213434" y="159776"/>
                      <a:pt x="212011" y="155864"/>
                    </a:cubicBezTo>
                    <a:cubicBezTo>
                      <a:pt x="208757" y="146917"/>
                      <a:pt x="205084" y="128155"/>
                      <a:pt x="205084" y="128155"/>
                    </a:cubicBezTo>
                    <a:cubicBezTo>
                      <a:pt x="209251" y="73982"/>
                      <a:pt x="211132" y="73886"/>
                      <a:pt x="205084" y="10391"/>
                    </a:cubicBezTo>
                    <a:cubicBezTo>
                      <a:pt x="204975" y="9242"/>
                      <a:pt x="193538" y="1732"/>
                      <a:pt x="191229"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Freeform 20">
                <a:extLst>
                  <a:ext uri="{FF2B5EF4-FFF2-40B4-BE49-F238E27FC236}">
                    <a16:creationId xmlns:a16="http://schemas.microsoft.com/office/drawing/2014/main" id="{2030742A-CEAC-1081-B216-2BABFAA4DC8B}"/>
                  </a:ext>
                </a:extLst>
              </p:cNvPr>
              <p:cNvSpPr/>
              <p:nvPr/>
            </p:nvSpPr>
            <p:spPr>
              <a:xfrm flipH="1">
                <a:off x="3559969" y="5648709"/>
                <a:ext cx="45719" cy="359385"/>
              </a:xfrm>
              <a:custGeom>
                <a:avLst/>
                <a:gdLst>
                  <a:gd name="connsiteX0" fmla="*/ 0 w 71874"/>
                  <a:gd name="connsiteY0" fmla="*/ 674820 h 674820"/>
                  <a:gd name="connsiteX1" fmla="*/ 63888 w 71874"/>
                  <a:gd name="connsiteY1" fmla="*/ 670827 h 674820"/>
                  <a:gd name="connsiteX2" fmla="*/ 71874 w 71874"/>
                  <a:gd name="connsiteY2" fmla="*/ 11980 h 674820"/>
                  <a:gd name="connsiteX3" fmla="*/ 39930 w 71874"/>
                  <a:gd name="connsiteY3" fmla="*/ 0 h 674820"/>
                  <a:gd name="connsiteX4" fmla="*/ 0 w 71874"/>
                  <a:gd name="connsiteY4" fmla="*/ 674820 h 674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74" h="674820">
                    <a:moveTo>
                      <a:pt x="0" y="674820"/>
                    </a:moveTo>
                    <a:lnTo>
                      <a:pt x="63888" y="670827"/>
                    </a:lnTo>
                    <a:lnTo>
                      <a:pt x="71874" y="11980"/>
                    </a:lnTo>
                    <a:lnTo>
                      <a:pt x="39930" y="0"/>
                    </a:lnTo>
                    <a:lnTo>
                      <a:pt x="0" y="674820"/>
                    </a:lnTo>
                    <a:close/>
                  </a:path>
                </a:pathLst>
              </a:custGeom>
              <a:solidFill>
                <a:srgbClr val="993300"/>
              </a:solidFill>
              <a:ln w="9525">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Freeform 22">
                <a:extLst>
                  <a:ext uri="{FF2B5EF4-FFF2-40B4-BE49-F238E27FC236}">
                    <a16:creationId xmlns:a16="http://schemas.microsoft.com/office/drawing/2014/main" id="{7B48925F-8E9A-2135-5982-569EA86D260E}"/>
                  </a:ext>
                </a:extLst>
              </p:cNvPr>
              <p:cNvSpPr/>
              <p:nvPr/>
            </p:nvSpPr>
            <p:spPr>
              <a:xfrm>
                <a:off x="4326283" y="5798982"/>
                <a:ext cx="56118" cy="198320"/>
              </a:xfrm>
              <a:custGeom>
                <a:avLst/>
                <a:gdLst>
                  <a:gd name="connsiteX0" fmla="*/ 0 w 71874"/>
                  <a:gd name="connsiteY0" fmla="*/ 547043 h 547043"/>
                  <a:gd name="connsiteX1" fmla="*/ 0 w 71874"/>
                  <a:gd name="connsiteY1" fmla="*/ 547043 h 547043"/>
                  <a:gd name="connsiteX2" fmla="*/ 71874 w 71874"/>
                  <a:gd name="connsiteY2" fmla="*/ 547043 h 547043"/>
                  <a:gd name="connsiteX3" fmla="*/ 59895 w 71874"/>
                  <a:gd name="connsiteY3" fmla="*/ 0 h 547043"/>
                  <a:gd name="connsiteX4" fmla="*/ 27951 w 71874"/>
                  <a:gd name="connsiteY4" fmla="*/ 31944 h 547043"/>
                  <a:gd name="connsiteX5" fmla="*/ 3993 w 71874"/>
                  <a:gd name="connsiteY5" fmla="*/ 19965 h 547043"/>
                  <a:gd name="connsiteX6" fmla="*/ 11979 w 71874"/>
                  <a:gd name="connsiteY6" fmla="*/ 55902 h 547043"/>
                  <a:gd name="connsiteX7" fmla="*/ 19965 w 71874"/>
                  <a:gd name="connsiteY7" fmla="*/ 71874 h 547043"/>
                  <a:gd name="connsiteX8" fmla="*/ 23958 w 71874"/>
                  <a:gd name="connsiteY8" fmla="*/ 107811 h 547043"/>
                  <a:gd name="connsiteX9" fmla="*/ 0 w 71874"/>
                  <a:gd name="connsiteY9" fmla="*/ 547043 h 54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547043">
                    <a:moveTo>
                      <a:pt x="0" y="547043"/>
                    </a:moveTo>
                    <a:lnTo>
                      <a:pt x="0" y="547043"/>
                    </a:lnTo>
                    <a:lnTo>
                      <a:pt x="71874" y="547043"/>
                    </a:lnTo>
                    <a:lnTo>
                      <a:pt x="59895" y="0"/>
                    </a:lnTo>
                    <a:lnTo>
                      <a:pt x="27951" y="31944"/>
                    </a:lnTo>
                    <a:lnTo>
                      <a:pt x="3993" y="19965"/>
                    </a:lnTo>
                    <a:cubicBezTo>
                      <a:pt x="6655" y="31944"/>
                      <a:pt x="8370" y="44173"/>
                      <a:pt x="11979" y="55902"/>
                    </a:cubicBezTo>
                    <a:cubicBezTo>
                      <a:pt x="13730" y="61591"/>
                      <a:pt x="18627" y="66074"/>
                      <a:pt x="19965" y="71874"/>
                    </a:cubicBezTo>
                    <a:cubicBezTo>
                      <a:pt x="22675" y="83618"/>
                      <a:pt x="23958" y="107811"/>
                      <a:pt x="23958" y="107811"/>
                    </a:cubicBezTo>
                    <a:lnTo>
                      <a:pt x="0" y="547043"/>
                    </a:lnTo>
                    <a:close/>
                  </a:path>
                </a:pathLst>
              </a:custGeom>
              <a:solidFill>
                <a:srgbClr val="993300"/>
              </a:solidFill>
              <a:ln w="9525">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7" name="Freeform 206">
                <a:extLst>
                  <a:ext uri="{FF2B5EF4-FFF2-40B4-BE49-F238E27FC236}">
                    <a16:creationId xmlns:a16="http://schemas.microsoft.com/office/drawing/2014/main" id="{17024E77-009A-A1E0-31E7-CDC4C75CA075}"/>
                  </a:ext>
                </a:extLst>
              </p:cNvPr>
              <p:cNvSpPr/>
              <p:nvPr/>
            </p:nvSpPr>
            <p:spPr>
              <a:xfrm>
                <a:off x="2956060" y="4904912"/>
                <a:ext cx="134532" cy="1097149"/>
              </a:xfrm>
              <a:custGeom>
                <a:avLst/>
                <a:gdLst>
                  <a:gd name="connsiteX0" fmla="*/ 62959 w 179882"/>
                  <a:gd name="connsiteY0" fmla="*/ 0 h 1570970"/>
                  <a:gd name="connsiteX1" fmla="*/ 62959 w 179882"/>
                  <a:gd name="connsiteY1" fmla="*/ 194873 h 1570970"/>
                  <a:gd name="connsiteX2" fmla="*/ 0 w 179882"/>
                  <a:gd name="connsiteY2" fmla="*/ 263827 h 1570970"/>
                  <a:gd name="connsiteX3" fmla="*/ 65957 w 179882"/>
                  <a:gd name="connsiteY3" fmla="*/ 206865 h 1570970"/>
                  <a:gd name="connsiteX4" fmla="*/ 65957 w 179882"/>
                  <a:gd name="connsiteY4" fmla="*/ 314794 h 1570970"/>
                  <a:gd name="connsiteX5" fmla="*/ 23985 w 179882"/>
                  <a:gd name="connsiteY5" fmla="*/ 344774 h 1570970"/>
                  <a:gd name="connsiteX6" fmla="*/ 65957 w 179882"/>
                  <a:gd name="connsiteY6" fmla="*/ 335780 h 1570970"/>
                  <a:gd name="connsiteX7" fmla="*/ 38975 w 179882"/>
                  <a:gd name="connsiteY7" fmla="*/ 1570970 h 1570970"/>
                  <a:gd name="connsiteX8" fmla="*/ 98935 w 179882"/>
                  <a:gd name="connsiteY8" fmla="*/ 1567972 h 1570970"/>
                  <a:gd name="connsiteX9" fmla="*/ 89941 w 179882"/>
                  <a:gd name="connsiteY9" fmla="*/ 1543987 h 1570970"/>
                  <a:gd name="connsiteX10" fmla="*/ 80947 w 179882"/>
                  <a:gd name="connsiteY10" fmla="*/ 1525999 h 1570970"/>
                  <a:gd name="connsiteX11" fmla="*/ 104931 w 179882"/>
                  <a:gd name="connsiteY11" fmla="*/ 170888 h 1570970"/>
                  <a:gd name="connsiteX12" fmla="*/ 173886 w 179882"/>
                  <a:gd name="connsiteY12" fmla="*/ 167890 h 1570970"/>
                  <a:gd name="connsiteX13" fmla="*/ 155898 w 179882"/>
                  <a:gd name="connsiteY13" fmla="*/ 158896 h 1570970"/>
                  <a:gd name="connsiteX14" fmla="*/ 179882 w 179882"/>
                  <a:gd name="connsiteY14" fmla="*/ 128916 h 1570970"/>
                  <a:gd name="connsiteX15" fmla="*/ 155898 w 179882"/>
                  <a:gd name="connsiteY15" fmla="*/ 155898 h 1570970"/>
                  <a:gd name="connsiteX16" fmla="*/ 86943 w 179882"/>
                  <a:gd name="connsiteY16" fmla="*/ 161894 h 1570970"/>
                  <a:gd name="connsiteX17" fmla="*/ 62959 w 179882"/>
                  <a:gd name="connsiteY17" fmla="*/ 0 h 157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882" h="1570970">
                    <a:moveTo>
                      <a:pt x="62959" y="0"/>
                    </a:moveTo>
                    <a:lnTo>
                      <a:pt x="62959" y="194873"/>
                    </a:lnTo>
                    <a:lnTo>
                      <a:pt x="0" y="263827"/>
                    </a:lnTo>
                    <a:lnTo>
                      <a:pt x="65957" y="206865"/>
                    </a:lnTo>
                    <a:lnTo>
                      <a:pt x="65957" y="314794"/>
                    </a:lnTo>
                    <a:lnTo>
                      <a:pt x="23985" y="344774"/>
                    </a:lnTo>
                    <a:lnTo>
                      <a:pt x="65957" y="335780"/>
                    </a:lnTo>
                    <a:lnTo>
                      <a:pt x="38975" y="1570970"/>
                    </a:lnTo>
                    <a:lnTo>
                      <a:pt x="98935" y="1567972"/>
                    </a:lnTo>
                    <a:cubicBezTo>
                      <a:pt x="95937" y="1559977"/>
                      <a:pt x="93304" y="1551835"/>
                      <a:pt x="89941" y="1543987"/>
                    </a:cubicBezTo>
                    <a:cubicBezTo>
                      <a:pt x="87300" y="1537825"/>
                      <a:pt x="80947" y="1525999"/>
                      <a:pt x="80947" y="1525999"/>
                    </a:cubicBezTo>
                    <a:lnTo>
                      <a:pt x="104931" y="170888"/>
                    </a:lnTo>
                    <a:lnTo>
                      <a:pt x="173886" y="167890"/>
                    </a:lnTo>
                    <a:lnTo>
                      <a:pt x="155898" y="158896"/>
                    </a:lnTo>
                    <a:lnTo>
                      <a:pt x="179882" y="128916"/>
                    </a:lnTo>
                    <a:lnTo>
                      <a:pt x="155898" y="155898"/>
                    </a:lnTo>
                    <a:lnTo>
                      <a:pt x="86943" y="161894"/>
                    </a:lnTo>
                    <a:lnTo>
                      <a:pt x="62959" y="0"/>
                    </a:lnTo>
                    <a:close/>
                  </a:path>
                </a:pathLst>
              </a:cu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21" name="Group 220">
                <a:extLst>
                  <a:ext uri="{FF2B5EF4-FFF2-40B4-BE49-F238E27FC236}">
                    <a16:creationId xmlns:a16="http://schemas.microsoft.com/office/drawing/2014/main" id="{38F4431F-28B8-C0E1-EDFE-A9218476E56A}"/>
                  </a:ext>
                </a:extLst>
              </p:cNvPr>
              <p:cNvGrpSpPr/>
              <p:nvPr/>
            </p:nvGrpSpPr>
            <p:grpSpPr>
              <a:xfrm>
                <a:off x="5119043" y="3799609"/>
                <a:ext cx="3352865" cy="2215723"/>
                <a:chOff x="5119043" y="3799609"/>
                <a:chExt cx="3352865" cy="2215723"/>
              </a:xfrm>
            </p:grpSpPr>
            <p:sp>
              <p:nvSpPr>
                <p:cNvPr id="44" name="Freeform 43">
                  <a:extLst>
                    <a:ext uri="{FF2B5EF4-FFF2-40B4-BE49-F238E27FC236}">
                      <a16:creationId xmlns:a16="http://schemas.microsoft.com/office/drawing/2014/main" id="{AD38BEA1-E10C-E25F-A7FC-7CB46150CE41}"/>
                    </a:ext>
                  </a:extLst>
                </p:cNvPr>
                <p:cNvSpPr/>
                <p:nvPr/>
              </p:nvSpPr>
              <p:spPr>
                <a:xfrm>
                  <a:off x="6891941" y="4863490"/>
                  <a:ext cx="51909" cy="1145995"/>
                </a:xfrm>
                <a:custGeom>
                  <a:avLst/>
                  <a:gdLst>
                    <a:gd name="connsiteX0" fmla="*/ 0 w 51909"/>
                    <a:gd name="connsiteY0" fmla="*/ 1142002 h 1145995"/>
                    <a:gd name="connsiteX1" fmla="*/ 31944 w 51909"/>
                    <a:gd name="connsiteY1" fmla="*/ 1145995 h 1145995"/>
                    <a:gd name="connsiteX2" fmla="*/ 51909 w 51909"/>
                    <a:gd name="connsiteY2" fmla="*/ 43923 h 1145995"/>
                    <a:gd name="connsiteX3" fmla="*/ 15972 w 51909"/>
                    <a:gd name="connsiteY3" fmla="*/ 0 h 1145995"/>
                    <a:gd name="connsiteX4" fmla="*/ 0 w 51909"/>
                    <a:gd name="connsiteY4" fmla="*/ 1142002 h 1145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09" h="1145995">
                      <a:moveTo>
                        <a:pt x="0" y="1142002"/>
                      </a:moveTo>
                      <a:lnTo>
                        <a:pt x="31944" y="1145995"/>
                      </a:lnTo>
                      <a:lnTo>
                        <a:pt x="51909" y="43923"/>
                      </a:lnTo>
                      <a:lnTo>
                        <a:pt x="15972" y="0"/>
                      </a:lnTo>
                      <a:lnTo>
                        <a:pt x="0" y="1142002"/>
                      </a:lnTo>
                      <a:close/>
                    </a:path>
                  </a:pathLst>
                </a:custGeom>
                <a:solidFill>
                  <a:srgbClr val="993300"/>
                </a:solidFill>
                <a:ln w="9525">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Freeform 39">
                  <a:extLst>
                    <a:ext uri="{FF2B5EF4-FFF2-40B4-BE49-F238E27FC236}">
                      <a16:creationId xmlns:a16="http://schemas.microsoft.com/office/drawing/2014/main" id="{45B7C406-3FB6-FB18-401E-E1AA7032C213}"/>
                    </a:ext>
                  </a:extLst>
                </p:cNvPr>
                <p:cNvSpPr/>
                <p:nvPr/>
              </p:nvSpPr>
              <p:spPr>
                <a:xfrm>
                  <a:off x="7818319" y="3799609"/>
                  <a:ext cx="56173" cy="2127387"/>
                </a:xfrm>
                <a:custGeom>
                  <a:avLst/>
                  <a:gdLst>
                    <a:gd name="connsiteX0" fmla="*/ 0 w 107811"/>
                    <a:gd name="connsiteY0" fmla="*/ 559022 h 563015"/>
                    <a:gd name="connsiteX1" fmla="*/ 107811 w 107811"/>
                    <a:gd name="connsiteY1" fmla="*/ 563015 h 563015"/>
                    <a:gd name="connsiteX2" fmla="*/ 107811 w 107811"/>
                    <a:gd name="connsiteY2" fmla="*/ 527078 h 563015"/>
                    <a:gd name="connsiteX3" fmla="*/ 99825 w 107811"/>
                    <a:gd name="connsiteY3" fmla="*/ 27951 h 563015"/>
                    <a:gd name="connsiteX4" fmla="*/ 55902 w 107811"/>
                    <a:gd name="connsiteY4" fmla="*/ 0 h 563015"/>
                    <a:gd name="connsiteX5" fmla="*/ 59895 w 107811"/>
                    <a:gd name="connsiteY5" fmla="*/ 71874 h 563015"/>
                    <a:gd name="connsiteX6" fmla="*/ 67881 w 107811"/>
                    <a:gd name="connsiteY6" fmla="*/ 139755 h 563015"/>
                    <a:gd name="connsiteX7" fmla="*/ 15972 w 107811"/>
                    <a:gd name="connsiteY7" fmla="*/ 167706 h 563015"/>
                    <a:gd name="connsiteX8" fmla="*/ 31944 w 107811"/>
                    <a:gd name="connsiteY8" fmla="*/ 343399 h 563015"/>
                    <a:gd name="connsiteX9" fmla="*/ 27951 w 107811"/>
                    <a:gd name="connsiteY9" fmla="*/ 391315 h 563015"/>
                    <a:gd name="connsiteX10" fmla="*/ 23958 w 107811"/>
                    <a:gd name="connsiteY10" fmla="*/ 403294 h 563015"/>
                    <a:gd name="connsiteX11" fmla="*/ 0 w 107811"/>
                    <a:gd name="connsiteY11" fmla="*/ 559022 h 56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811" h="563015">
                      <a:moveTo>
                        <a:pt x="0" y="559022"/>
                      </a:moveTo>
                      <a:lnTo>
                        <a:pt x="107811" y="563015"/>
                      </a:lnTo>
                      <a:lnTo>
                        <a:pt x="107811" y="527078"/>
                      </a:lnTo>
                      <a:lnTo>
                        <a:pt x="99825" y="27951"/>
                      </a:lnTo>
                      <a:lnTo>
                        <a:pt x="55902" y="0"/>
                      </a:lnTo>
                      <a:cubicBezTo>
                        <a:pt x="60558" y="55874"/>
                        <a:pt x="59895" y="31889"/>
                        <a:pt x="59895" y="71874"/>
                      </a:cubicBezTo>
                      <a:lnTo>
                        <a:pt x="67881" y="139755"/>
                      </a:lnTo>
                      <a:lnTo>
                        <a:pt x="15972" y="167706"/>
                      </a:lnTo>
                      <a:lnTo>
                        <a:pt x="31944" y="343399"/>
                      </a:lnTo>
                      <a:cubicBezTo>
                        <a:pt x="30613" y="359371"/>
                        <a:pt x="30069" y="375428"/>
                        <a:pt x="27951" y="391315"/>
                      </a:cubicBezTo>
                      <a:cubicBezTo>
                        <a:pt x="27395" y="395487"/>
                        <a:pt x="23958" y="403294"/>
                        <a:pt x="23958" y="403294"/>
                      </a:cubicBezTo>
                      <a:lnTo>
                        <a:pt x="0" y="559022"/>
                      </a:lnTo>
                      <a:close/>
                    </a:path>
                  </a:pathLst>
                </a:custGeom>
                <a:solidFill>
                  <a:srgbClr val="993300"/>
                </a:solidFill>
                <a:ln w="9525">
                  <a:solidFill>
                    <a:srgbClr val="9933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Freeform 45">
                  <a:extLst>
                    <a:ext uri="{FF2B5EF4-FFF2-40B4-BE49-F238E27FC236}">
                      <a16:creationId xmlns:a16="http://schemas.microsoft.com/office/drawing/2014/main" id="{9C0531B8-1D95-AC2D-D456-AB3E98B653CF}"/>
                    </a:ext>
                  </a:extLst>
                </p:cNvPr>
                <p:cNvSpPr/>
                <p:nvPr/>
              </p:nvSpPr>
              <p:spPr>
                <a:xfrm rot="2048965" flipV="1">
                  <a:off x="8079228" y="5859036"/>
                  <a:ext cx="392680" cy="45719"/>
                </a:xfrm>
                <a:custGeom>
                  <a:avLst/>
                  <a:gdLst>
                    <a:gd name="connsiteX0" fmla="*/ 0 w 539057"/>
                    <a:gd name="connsiteY0" fmla="*/ 0 h 83854"/>
                    <a:gd name="connsiteX1" fmla="*/ 31944 w 539057"/>
                    <a:gd name="connsiteY1" fmla="*/ 47917 h 83854"/>
                    <a:gd name="connsiteX2" fmla="*/ 35937 w 539057"/>
                    <a:gd name="connsiteY2" fmla="*/ 79861 h 83854"/>
                    <a:gd name="connsiteX3" fmla="*/ 539057 w 539057"/>
                    <a:gd name="connsiteY3" fmla="*/ 83854 h 83854"/>
                    <a:gd name="connsiteX4" fmla="*/ 539057 w 539057"/>
                    <a:gd name="connsiteY4" fmla="*/ 15972 h 83854"/>
                    <a:gd name="connsiteX5" fmla="*/ 483154 w 539057"/>
                    <a:gd name="connsiteY5" fmla="*/ 11979 h 83854"/>
                    <a:gd name="connsiteX6" fmla="*/ 455203 w 539057"/>
                    <a:gd name="connsiteY6" fmla="*/ 7986 h 83854"/>
                    <a:gd name="connsiteX7" fmla="*/ 211629 w 539057"/>
                    <a:gd name="connsiteY7" fmla="*/ 7986 h 83854"/>
                    <a:gd name="connsiteX8" fmla="*/ 163713 w 539057"/>
                    <a:gd name="connsiteY8" fmla="*/ 7986 h 83854"/>
                    <a:gd name="connsiteX9" fmla="*/ 0 w 539057"/>
                    <a:gd name="connsiteY9" fmla="*/ 0 h 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9057" h="83854">
                      <a:moveTo>
                        <a:pt x="0" y="0"/>
                      </a:moveTo>
                      <a:lnTo>
                        <a:pt x="31944" y="47917"/>
                      </a:lnTo>
                      <a:lnTo>
                        <a:pt x="35937" y="79861"/>
                      </a:lnTo>
                      <a:lnTo>
                        <a:pt x="539057" y="83854"/>
                      </a:lnTo>
                      <a:lnTo>
                        <a:pt x="539057" y="15972"/>
                      </a:lnTo>
                      <a:cubicBezTo>
                        <a:pt x="520423" y="14641"/>
                        <a:pt x="501722" y="14042"/>
                        <a:pt x="483154" y="11979"/>
                      </a:cubicBezTo>
                      <a:cubicBezTo>
                        <a:pt x="438500" y="7018"/>
                        <a:pt x="490720" y="7986"/>
                        <a:pt x="455203" y="7986"/>
                      </a:cubicBezTo>
                      <a:lnTo>
                        <a:pt x="211629" y="7986"/>
                      </a:lnTo>
                      <a:lnTo>
                        <a:pt x="163713" y="7986"/>
                      </a:lnTo>
                      <a:lnTo>
                        <a:pt x="0" y="0"/>
                      </a:lnTo>
                      <a:close/>
                    </a:path>
                  </a:pathLst>
                </a:custGeom>
                <a:solidFill>
                  <a:srgbClr val="993300"/>
                </a:solidFill>
                <a:ln w="9525">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Freeform 46">
                  <a:extLst>
                    <a:ext uri="{FF2B5EF4-FFF2-40B4-BE49-F238E27FC236}">
                      <a16:creationId xmlns:a16="http://schemas.microsoft.com/office/drawing/2014/main" id="{2A658A20-9223-B50C-AC67-95EB8AB16FE9}"/>
                    </a:ext>
                  </a:extLst>
                </p:cNvPr>
                <p:cNvSpPr/>
                <p:nvPr/>
              </p:nvSpPr>
              <p:spPr>
                <a:xfrm flipH="1">
                  <a:off x="7905664" y="3966607"/>
                  <a:ext cx="161889" cy="2044423"/>
                </a:xfrm>
                <a:custGeom>
                  <a:avLst/>
                  <a:gdLst>
                    <a:gd name="connsiteX0" fmla="*/ 59895 w 259545"/>
                    <a:gd name="connsiteY0" fmla="*/ 1685052 h 1689045"/>
                    <a:gd name="connsiteX1" fmla="*/ 135762 w 259545"/>
                    <a:gd name="connsiteY1" fmla="*/ 1689045 h 1689045"/>
                    <a:gd name="connsiteX2" fmla="*/ 123783 w 259545"/>
                    <a:gd name="connsiteY2" fmla="*/ 774645 h 1689045"/>
                    <a:gd name="connsiteX3" fmla="*/ 151734 w 259545"/>
                    <a:gd name="connsiteY3" fmla="*/ 251560 h 1689045"/>
                    <a:gd name="connsiteX4" fmla="*/ 259545 w 259545"/>
                    <a:gd name="connsiteY4" fmla="*/ 279511 h 1689045"/>
                    <a:gd name="connsiteX5" fmla="*/ 155727 w 259545"/>
                    <a:gd name="connsiteY5" fmla="*/ 239581 h 1689045"/>
                    <a:gd name="connsiteX6" fmla="*/ 143748 w 259545"/>
                    <a:gd name="connsiteY6" fmla="*/ 103818 h 1689045"/>
                    <a:gd name="connsiteX7" fmla="*/ 251559 w 259545"/>
                    <a:gd name="connsiteY7" fmla="*/ 135763 h 1689045"/>
                    <a:gd name="connsiteX8" fmla="*/ 219615 w 259545"/>
                    <a:gd name="connsiteY8" fmla="*/ 115798 h 1689045"/>
                    <a:gd name="connsiteX9" fmla="*/ 251559 w 259545"/>
                    <a:gd name="connsiteY9" fmla="*/ 59895 h 1689045"/>
                    <a:gd name="connsiteX10" fmla="*/ 199650 w 259545"/>
                    <a:gd name="connsiteY10" fmla="*/ 103818 h 1689045"/>
                    <a:gd name="connsiteX11" fmla="*/ 155727 w 259545"/>
                    <a:gd name="connsiteY11" fmla="*/ 91839 h 1689045"/>
                    <a:gd name="connsiteX12" fmla="*/ 163713 w 259545"/>
                    <a:gd name="connsiteY12" fmla="*/ 47916 h 1689045"/>
                    <a:gd name="connsiteX13" fmla="*/ 115797 w 259545"/>
                    <a:gd name="connsiteY13" fmla="*/ 0 h 1689045"/>
                    <a:gd name="connsiteX14" fmla="*/ 119790 w 259545"/>
                    <a:gd name="connsiteY14" fmla="*/ 191665 h 1689045"/>
                    <a:gd name="connsiteX15" fmla="*/ 35937 w 259545"/>
                    <a:gd name="connsiteY15" fmla="*/ 231595 h 1689045"/>
                    <a:gd name="connsiteX16" fmla="*/ 0 w 259545"/>
                    <a:gd name="connsiteY16" fmla="*/ 247567 h 1689045"/>
                    <a:gd name="connsiteX17" fmla="*/ 103818 w 259545"/>
                    <a:gd name="connsiteY17" fmla="*/ 215623 h 1689045"/>
                    <a:gd name="connsiteX18" fmla="*/ 111804 w 259545"/>
                    <a:gd name="connsiteY18" fmla="*/ 287497 h 1689045"/>
                    <a:gd name="connsiteX19" fmla="*/ 55902 w 259545"/>
                    <a:gd name="connsiteY19" fmla="*/ 323434 h 1689045"/>
                    <a:gd name="connsiteX20" fmla="*/ 103818 w 259545"/>
                    <a:gd name="connsiteY20" fmla="*/ 303469 h 1689045"/>
                    <a:gd name="connsiteX21" fmla="*/ 99825 w 259545"/>
                    <a:gd name="connsiteY21" fmla="*/ 934365 h 1689045"/>
                    <a:gd name="connsiteX22" fmla="*/ 71874 w 259545"/>
                    <a:gd name="connsiteY22" fmla="*/ 1297729 h 1689045"/>
                    <a:gd name="connsiteX23" fmla="*/ 83853 w 259545"/>
                    <a:gd name="connsiteY23" fmla="*/ 1373597 h 1689045"/>
                    <a:gd name="connsiteX24" fmla="*/ 59895 w 259545"/>
                    <a:gd name="connsiteY24" fmla="*/ 1685052 h 168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9545" h="1689045">
                      <a:moveTo>
                        <a:pt x="59895" y="1685052"/>
                      </a:moveTo>
                      <a:lnTo>
                        <a:pt x="135762" y="1689045"/>
                      </a:lnTo>
                      <a:lnTo>
                        <a:pt x="123783" y="774645"/>
                      </a:lnTo>
                      <a:lnTo>
                        <a:pt x="151734" y="251560"/>
                      </a:lnTo>
                      <a:lnTo>
                        <a:pt x="259545" y="279511"/>
                      </a:lnTo>
                      <a:lnTo>
                        <a:pt x="155727" y="239581"/>
                      </a:lnTo>
                      <a:lnTo>
                        <a:pt x="143748" y="103818"/>
                      </a:lnTo>
                      <a:lnTo>
                        <a:pt x="251559" y="135763"/>
                      </a:lnTo>
                      <a:lnTo>
                        <a:pt x="219615" y="115798"/>
                      </a:lnTo>
                      <a:lnTo>
                        <a:pt x="251559" y="59895"/>
                      </a:lnTo>
                      <a:lnTo>
                        <a:pt x="199650" y="103818"/>
                      </a:lnTo>
                      <a:lnTo>
                        <a:pt x="155727" y="91839"/>
                      </a:lnTo>
                      <a:lnTo>
                        <a:pt x="163713" y="47916"/>
                      </a:lnTo>
                      <a:lnTo>
                        <a:pt x="115797" y="0"/>
                      </a:lnTo>
                      <a:lnTo>
                        <a:pt x="119790" y="191665"/>
                      </a:lnTo>
                      <a:lnTo>
                        <a:pt x="35937" y="231595"/>
                      </a:lnTo>
                      <a:lnTo>
                        <a:pt x="0" y="247567"/>
                      </a:lnTo>
                      <a:lnTo>
                        <a:pt x="103818" y="215623"/>
                      </a:lnTo>
                      <a:lnTo>
                        <a:pt x="111804" y="287497"/>
                      </a:lnTo>
                      <a:lnTo>
                        <a:pt x="55902" y="323434"/>
                      </a:lnTo>
                      <a:lnTo>
                        <a:pt x="103818" y="303469"/>
                      </a:lnTo>
                      <a:lnTo>
                        <a:pt x="99825" y="934365"/>
                      </a:lnTo>
                      <a:lnTo>
                        <a:pt x="71874" y="1297729"/>
                      </a:lnTo>
                      <a:cubicBezTo>
                        <a:pt x="88994" y="1343382"/>
                        <a:pt x="83853" y="1318301"/>
                        <a:pt x="83853" y="1373597"/>
                      </a:cubicBezTo>
                      <a:lnTo>
                        <a:pt x="59895" y="1685052"/>
                      </a:lnTo>
                      <a:close/>
                    </a:path>
                  </a:pathLst>
                </a:custGeom>
                <a:solidFill>
                  <a:srgbClr val="993300"/>
                </a:solidFill>
                <a:ln w="9525">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Freeform 44">
                  <a:extLst>
                    <a:ext uri="{FF2B5EF4-FFF2-40B4-BE49-F238E27FC236}">
                      <a16:creationId xmlns:a16="http://schemas.microsoft.com/office/drawing/2014/main" id="{473F5A61-632C-78B9-5780-392431EC41C8}"/>
                    </a:ext>
                  </a:extLst>
                </p:cNvPr>
                <p:cNvSpPr/>
                <p:nvPr/>
              </p:nvSpPr>
              <p:spPr>
                <a:xfrm>
                  <a:off x="7279263" y="5905665"/>
                  <a:ext cx="1095480" cy="95833"/>
                </a:xfrm>
                <a:custGeom>
                  <a:avLst/>
                  <a:gdLst>
                    <a:gd name="connsiteX0" fmla="*/ 0 w 539057"/>
                    <a:gd name="connsiteY0" fmla="*/ 0 h 83854"/>
                    <a:gd name="connsiteX1" fmla="*/ 31944 w 539057"/>
                    <a:gd name="connsiteY1" fmla="*/ 47917 h 83854"/>
                    <a:gd name="connsiteX2" fmla="*/ 35937 w 539057"/>
                    <a:gd name="connsiteY2" fmla="*/ 79861 h 83854"/>
                    <a:gd name="connsiteX3" fmla="*/ 539057 w 539057"/>
                    <a:gd name="connsiteY3" fmla="*/ 83854 h 83854"/>
                    <a:gd name="connsiteX4" fmla="*/ 539057 w 539057"/>
                    <a:gd name="connsiteY4" fmla="*/ 15972 h 83854"/>
                    <a:gd name="connsiteX5" fmla="*/ 483154 w 539057"/>
                    <a:gd name="connsiteY5" fmla="*/ 11979 h 83854"/>
                    <a:gd name="connsiteX6" fmla="*/ 455203 w 539057"/>
                    <a:gd name="connsiteY6" fmla="*/ 7986 h 83854"/>
                    <a:gd name="connsiteX7" fmla="*/ 211629 w 539057"/>
                    <a:gd name="connsiteY7" fmla="*/ 7986 h 83854"/>
                    <a:gd name="connsiteX8" fmla="*/ 163713 w 539057"/>
                    <a:gd name="connsiteY8" fmla="*/ 7986 h 83854"/>
                    <a:gd name="connsiteX9" fmla="*/ 0 w 539057"/>
                    <a:gd name="connsiteY9" fmla="*/ 0 h 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9057" h="83854">
                      <a:moveTo>
                        <a:pt x="0" y="0"/>
                      </a:moveTo>
                      <a:lnTo>
                        <a:pt x="31944" y="47917"/>
                      </a:lnTo>
                      <a:lnTo>
                        <a:pt x="35937" y="79861"/>
                      </a:lnTo>
                      <a:lnTo>
                        <a:pt x="539057" y="83854"/>
                      </a:lnTo>
                      <a:lnTo>
                        <a:pt x="539057" y="15972"/>
                      </a:lnTo>
                      <a:cubicBezTo>
                        <a:pt x="520423" y="14641"/>
                        <a:pt x="501722" y="14042"/>
                        <a:pt x="483154" y="11979"/>
                      </a:cubicBezTo>
                      <a:cubicBezTo>
                        <a:pt x="438500" y="7018"/>
                        <a:pt x="490720" y="7986"/>
                        <a:pt x="455203" y="7986"/>
                      </a:cubicBezTo>
                      <a:lnTo>
                        <a:pt x="211629" y="7986"/>
                      </a:lnTo>
                      <a:lnTo>
                        <a:pt x="163713" y="7986"/>
                      </a:lnTo>
                      <a:lnTo>
                        <a:pt x="0" y="0"/>
                      </a:lnTo>
                      <a:close/>
                    </a:path>
                  </a:pathLst>
                </a:custGeom>
                <a:solidFill>
                  <a:srgbClr val="993300"/>
                </a:solidFill>
                <a:ln w="9525">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Freeform 32">
                  <a:extLst>
                    <a:ext uri="{FF2B5EF4-FFF2-40B4-BE49-F238E27FC236}">
                      <a16:creationId xmlns:a16="http://schemas.microsoft.com/office/drawing/2014/main" id="{E1224D8B-C8DB-BFE0-E2D4-C1ACCA0339E8}"/>
                    </a:ext>
                  </a:extLst>
                </p:cNvPr>
                <p:cNvSpPr/>
                <p:nvPr/>
              </p:nvSpPr>
              <p:spPr>
                <a:xfrm>
                  <a:off x="5119043" y="5951786"/>
                  <a:ext cx="539057" cy="45719"/>
                </a:xfrm>
                <a:custGeom>
                  <a:avLst/>
                  <a:gdLst>
                    <a:gd name="connsiteX0" fmla="*/ 0 w 539057"/>
                    <a:gd name="connsiteY0" fmla="*/ 0 h 83854"/>
                    <a:gd name="connsiteX1" fmla="*/ 31944 w 539057"/>
                    <a:gd name="connsiteY1" fmla="*/ 47917 h 83854"/>
                    <a:gd name="connsiteX2" fmla="*/ 35937 w 539057"/>
                    <a:gd name="connsiteY2" fmla="*/ 79861 h 83854"/>
                    <a:gd name="connsiteX3" fmla="*/ 539057 w 539057"/>
                    <a:gd name="connsiteY3" fmla="*/ 83854 h 83854"/>
                    <a:gd name="connsiteX4" fmla="*/ 539057 w 539057"/>
                    <a:gd name="connsiteY4" fmla="*/ 15972 h 83854"/>
                    <a:gd name="connsiteX5" fmla="*/ 483154 w 539057"/>
                    <a:gd name="connsiteY5" fmla="*/ 11979 h 83854"/>
                    <a:gd name="connsiteX6" fmla="*/ 455203 w 539057"/>
                    <a:gd name="connsiteY6" fmla="*/ 7986 h 83854"/>
                    <a:gd name="connsiteX7" fmla="*/ 211629 w 539057"/>
                    <a:gd name="connsiteY7" fmla="*/ 7986 h 83854"/>
                    <a:gd name="connsiteX8" fmla="*/ 163713 w 539057"/>
                    <a:gd name="connsiteY8" fmla="*/ 7986 h 83854"/>
                    <a:gd name="connsiteX9" fmla="*/ 0 w 539057"/>
                    <a:gd name="connsiteY9" fmla="*/ 0 h 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9057" h="83854">
                      <a:moveTo>
                        <a:pt x="0" y="0"/>
                      </a:moveTo>
                      <a:lnTo>
                        <a:pt x="31944" y="47917"/>
                      </a:lnTo>
                      <a:lnTo>
                        <a:pt x="35937" y="79861"/>
                      </a:lnTo>
                      <a:lnTo>
                        <a:pt x="539057" y="83854"/>
                      </a:lnTo>
                      <a:lnTo>
                        <a:pt x="539057" y="15972"/>
                      </a:lnTo>
                      <a:cubicBezTo>
                        <a:pt x="520423" y="14641"/>
                        <a:pt x="501722" y="14042"/>
                        <a:pt x="483154" y="11979"/>
                      </a:cubicBezTo>
                      <a:cubicBezTo>
                        <a:pt x="438500" y="7018"/>
                        <a:pt x="490720" y="7986"/>
                        <a:pt x="455203" y="7986"/>
                      </a:cubicBezTo>
                      <a:lnTo>
                        <a:pt x="211629" y="7986"/>
                      </a:lnTo>
                      <a:lnTo>
                        <a:pt x="163713" y="7986"/>
                      </a:lnTo>
                      <a:lnTo>
                        <a:pt x="0" y="0"/>
                      </a:lnTo>
                      <a:close/>
                    </a:path>
                  </a:pathLst>
                </a:custGeom>
                <a:solidFill>
                  <a:srgbClr val="993300"/>
                </a:solidFill>
                <a:ln w="9525">
                  <a:solidFill>
                    <a:srgbClr val="9933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Freeform 33">
                  <a:extLst>
                    <a:ext uri="{FF2B5EF4-FFF2-40B4-BE49-F238E27FC236}">
                      <a16:creationId xmlns:a16="http://schemas.microsoft.com/office/drawing/2014/main" id="{A13EC11F-A7AD-C9A5-A009-61B7F5BCA974}"/>
                    </a:ext>
                  </a:extLst>
                </p:cNvPr>
                <p:cNvSpPr/>
                <p:nvPr/>
              </p:nvSpPr>
              <p:spPr>
                <a:xfrm>
                  <a:off x="5694037" y="5950226"/>
                  <a:ext cx="95832" cy="47280"/>
                </a:xfrm>
                <a:custGeom>
                  <a:avLst/>
                  <a:gdLst>
                    <a:gd name="connsiteX0" fmla="*/ 0 w 95832"/>
                    <a:gd name="connsiteY0" fmla="*/ 0 h 79861"/>
                    <a:gd name="connsiteX1" fmla="*/ 0 w 95832"/>
                    <a:gd name="connsiteY1" fmla="*/ 0 h 79861"/>
                    <a:gd name="connsiteX2" fmla="*/ 19965 w 95832"/>
                    <a:gd name="connsiteY2" fmla="*/ 75868 h 79861"/>
                    <a:gd name="connsiteX3" fmla="*/ 95832 w 95832"/>
                    <a:gd name="connsiteY3" fmla="*/ 79861 h 79861"/>
                    <a:gd name="connsiteX4" fmla="*/ 95832 w 95832"/>
                    <a:gd name="connsiteY4" fmla="*/ 19965 h 79861"/>
                    <a:gd name="connsiteX5" fmla="*/ 0 w 95832"/>
                    <a:gd name="connsiteY5" fmla="*/ 0 h 7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832" h="79861">
                      <a:moveTo>
                        <a:pt x="0" y="0"/>
                      </a:moveTo>
                      <a:lnTo>
                        <a:pt x="0" y="0"/>
                      </a:lnTo>
                      <a:lnTo>
                        <a:pt x="19965" y="75868"/>
                      </a:lnTo>
                      <a:lnTo>
                        <a:pt x="95832" y="79861"/>
                      </a:lnTo>
                      <a:lnTo>
                        <a:pt x="95832" y="19965"/>
                      </a:lnTo>
                      <a:lnTo>
                        <a:pt x="0" y="0"/>
                      </a:lnTo>
                      <a:close/>
                    </a:path>
                  </a:pathLst>
                </a:custGeom>
                <a:solidFill>
                  <a:srgbClr val="993300"/>
                </a:solidFill>
                <a:ln w="9525">
                  <a:solidFill>
                    <a:srgbClr val="CC66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Freeform 34">
                  <a:extLst>
                    <a:ext uri="{FF2B5EF4-FFF2-40B4-BE49-F238E27FC236}">
                      <a16:creationId xmlns:a16="http://schemas.microsoft.com/office/drawing/2014/main" id="{7599A7D5-2038-63BA-1562-664146C79EA8}"/>
                    </a:ext>
                  </a:extLst>
                </p:cNvPr>
                <p:cNvSpPr/>
                <p:nvPr/>
              </p:nvSpPr>
              <p:spPr>
                <a:xfrm>
                  <a:off x="5885701" y="5861743"/>
                  <a:ext cx="379337" cy="139756"/>
                </a:xfrm>
                <a:custGeom>
                  <a:avLst/>
                  <a:gdLst>
                    <a:gd name="connsiteX0" fmla="*/ 0 w 379337"/>
                    <a:gd name="connsiteY0" fmla="*/ 79860 h 139756"/>
                    <a:gd name="connsiteX1" fmla="*/ 0 w 379337"/>
                    <a:gd name="connsiteY1" fmla="*/ 135763 h 139756"/>
                    <a:gd name="connsiteX2" fmla="*/ 379337 w 379337"/>
                    <a:gd name="connsiteY2" fmla="*/ 139756 h 139756"/>
                    <a:gd name="connsiteX3" fmla="*/ 351385 w 379337"/>
                    <a:gd name="connsiteY3" fmla="*/ 107812 h 139756"/>
                    <a:gd name="connsiteX4" fmla="*/ 251560 w 379337"/>
                    <a:gd name="connsiteY4" fmla="*/ 95833 h 139756"/>
                    <a:gd name="connsiteX5" fmla="*/ 223609 w 379337"/>
                    <a:gd name="connsiteY5" fmla="*/ 39930 h 139756"/>
                    <a:gd name="connsiteX6" fmla="*/ 243574 w 379337"/>
                    <a:gd name="connsiteY6" fmla="*/ 87847 h 139756"/>
                    <a:gd name="connsiteX7" fmla="*/ 143749 w 379337"/>
                    <a:gd name="connsiteY7" fmla="*/ 75867 h 139756"/>
                    <a:gd name="connsiteX8" fmla="*/ 103819 w 379337"/>
                    <a:gd name="connsiteY8" fmla="*/ 0 h 139756"/>
                    <a:gd name="connsiteX9" fmla="*/ 119791 w 379337"/>
                    <a:gd name="connsiteY9" fmla="*/ 71874 h 139756"/>
                    <a:gd name="connsiteX10" fmla="*/ 0 w 379337"/>
                    <a:gd name="connsiteY10" fmla="*/ 79860 h 13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337" h="139756">
                      <a:moveTo>
                        <a:pt x="0" y="79860"/>
                      </a:moveTo>
                      <a:lnTo>
                        <a:pt x="0" y="135763"/>
                      </a:lnTo>
                      <a:lnTo>
                        <a:pt x="379337" y="139756"/>
                      </a:lnTo>
                      <a:lnTo>
                        <a:pt x="351385" y="107812"/>
                      </a:lnTo>
                      <a:lnTo>
                        <a:pt x="251560" y="95833"/>
                      </a:lnTo>
                      <a:lnTo>
                        <a:pt x="223609" y="39930"/>
                      </a:lnTo>
                      <a:lnTo>
                        <a:pt x="243574" y="87847"/>
                      </a:lnTo>
                      <a:lnTo>
                        <a:pt x="143749" y="75867"/>
                      </a:lnTo>
                      <a:lnTo>
                        <a:pt x="103819" y="0"/>
                      </a:lnTo>
                      <a:lnTo>
                        <a:pt x="119791" y="71874"/>
                      </a:lnTo>
                      <a:lnTo>
                        <a:pt x="0" y="79860"/>
                      </a:lnTo>
                      <a:close/>
                    </a:path>
                  </a:pathLst>
                </a:custGeom>
                <a:solidFill>
                  <a:srgbClr val="993300"/>
                </a:solidFill>
                <a:ln w="9525">
                  <a:solidFill>
                    <a:srgbClr val="9933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Freeform 36">
                  <a:extLst>
                    <a:ext uri="{FF2B5EF4-FFF2-40B4-BE49-F238E27FC236}">
                      <a16:creationId xmlns:a16="http://schemas.microsoft.com/office/drawing/2014/main" id="{3FFDEB8E-69DD-E4FB-BB33-453F78F23E5D}"/>
                    </a:ext>
                  </a:extLst>
                </p:cNvPr>
                <p:cNvSpPr/>
                <p:nvPr/>
              </p:nvSpPr>
              <p:spPr>
                <a:xfrm>
                  <a:off x="6476667" y="5925631"/>
                  <a:ext cx="223609" cy="79861"/>
                </a:xfrm>
                <a:custGeom>
                  <a:avLst/>
                  <a:gdLst>
                    <a:gd name="connsiteX0" fmla="*/ 0 w 223609"/>
                    <a:gd name="connsiteY0" fmla="*/ 0 h 79861"/>
                    <a:gd name="connsiteX1" fmla="*/ 39930 w 223609"/>
                    <a:gd name="connsiteY1" fmla="*/ 47917 h 79861"/>
                    <a:gd name="connsiteX2" fmla="*/ 15972 w 223609"/>
                    <a:gd name="connsiteY2" fmla="*/ 79861 h 79861"/>
                    <a:gd name="connsiteX3" fmla="*/ 223609 w 223609"/>
                    <a:gd name="connsiteY3" fmla="*/ 71875 h 79861"/>
                    <a:gd name="connsiteX4" fmla="*/ 207637 w 223609"/>
                    <a:gd name="connsiteY4" fmla="*/ 0 h 79861"/>
                    <a:gd name="connsiteX5" fmla="*/ 0 w 223609"/>
                    <a:gd name="connsiteY5" fmla="*/ 0 h 7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609" h="79861">
                      <a:moveTo>
                        <a:pt x="0" y="0"/>
                      </a:moveTo>
                      <a:lnTo>
                        <a:pt x="39930" y="47917"/>
                      </a:lnTo>
                      <a:lnTo>
                        <a:pt x="15972" y="79861"/>
                      </a:lnTo>
                      <a:lnTo>
                        <a:pt x="223609" y="71875"/>
                      </a:lnTo>
                      <a:lnTo>
                        <a:pt x="207637" y="0"/>
                      </a:lnTo>
                      <a:lnTo>
                        <a:pt x="0" y="0"/>
                      </a:lnTo>
                      <a:close/>
                    </a:path>
                  </a:pathLst>
                </a:custGeom>
                <a:solidFill>
                  <a:srgbClr val="993300"/>
                </a:solidFill>
                <a:ln w="9525">
                  <a:solidFill>
                    <a:srgbClr val="9933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Freeform 42">
                  <a:extLst>
                    <a:ext uri="{FF2B5EF4-FFF2-40B4-BE49-F238E27FC236}">
                      <a16:creationId xmlns:a16="http://schemas.microsoft.com/office/drawing/2014/main" id="{D24C3115-2C0E-595D-6A4B-CC68EE7DE6E1}"/>
                    </a:ext>
                  </a:extLst>
                </p:cNvPr>
                <p:cNvSpPr/>
                <p:nvPr/>
              </p:nvSpPr>
              <p:spPr>
                <a:xfrm>
                  <a:off x="5937610" y="4723734"/>
                  <a:ext cx="131770" cy="1273772"/>
                </a:xfrm>
                <a:custGeom>
                  <a:avLst/>
                  <a:gdLst>
                    <a:gd name="connsiteX0" fmla="*/ 75868 w 131770"/>
                    <a:gd name="connsiteY0" fmla="*/ 0 h 1273772"/>
                    <a:gd name="connsiteX1" fmla="*/ 83854 w 131770"/>
                    <a:gd name="connsiteY1" fmla="*/ 151735 h 1273772"/>
                    <a:gd name="connsiteX2" fmla="*/ 115798 w 131770"/>
                    <a:gd name="connsiteY2" fmla="*/ 163714 h 1273772"/>
                    <a:gd name="connsiteX3" fmla="*/ 79861 w 131770"/>
                    <a:gd name="connsiteY3" fmla="*/ 151735 h 1273772"/>
                    <a:gd name="connsiteX4" fmla="*/ 47917 w 131770"/>
                    <a:gd name="connsiteY4" fmla="*/ 403295 h 1273772"/>
                    <a:gd name="connsiteX5" fmla="*/ 131770 w 131770"/>
                    <a:gd name="connsiteY5" fmla="*/ 419267 h 1273772"/>
                    <a:gd name="connsiteX6" fmla="*/ 55903 w 131770"/>
                    <a:gd name="connsiteY6" fmla="*/ 423260 h 1273772"/>
                    <a:gd name="connsiteX7" fmla="*/ 47917 w 131770"/>
                    <a:gd name="connsiteY7" fmla="*/ 826554 h 1273772"/>
                    <a:gd name="connsiteX8" fmla="*/ 47917 w 131770"/>
                    <a:gd name="connsiteY8" fmla="*/ 910407 h 1273772"/>
                    <a:gd name="connsiteX9" fmla="*/ 35938 w 131770"/>
                    <a:gd name="connsiteY9" fmla="*/ 1086100 h 1273772"/>
                    <a:gd name="connsiteX10" fmla="*/ 35938 w 131770"/>
                    <a:gd name="connsiteY10" fmla="*/ 1126030 h 1273772"/>
                    <a:gd name="connsiteX11" fmla="*/ 35938 w 131770"/>
                    <a:gd name="connsiteY11" fmla="*/ 1273772 h 1273772"/>
                    <a:gd name="connsiteX12" fmla="*/ 3993 w 131770"/>
                    <a:gd name="connsiteY12" fmla="*/ 1265786 h 1273772"/>
                    <a:gd name="connsiteX13" fmla="*/ 31945 w 131770"/>
                    <a:gd name="connsiteY13" fmla="*/ 1114051 h 1273772"/>
                    <a:gd name="connsiteX14" fmla="*/ 31945 w 131770"/>
                    <a:gd name="connsiteY14" fmla="*/ 830547 h 1273772"/>
                    <a:gd name="connsiteX15" fmla="*/ 39931 w 131770"/>
                    <a:gd name="connsiteY15" fmla="*/ 646869 h 1273772"/>
                    <a:gd name="connsiteX16" fmla="*/ 51910 w 131770"/>
                    <a:gd name="connsiteY16" fmla="*/ 299476 h 1273772"/>
                    <a:gd name="connsiteX17" fmla="*/ 0 w 131770"/>
                    <a:gd name="connsiteY17" fmla="*/ 359372 h 1273772"/>
                    <a:gd name="connsiteX18" fmla="*/ 0 w 131770"/>
                    <a:gd name="connsiteY18" fmla="*/ 359372 h 1273772"/>
                    <a:gd name="connsiteX19" fmla="*/ 55903 w 131770"/>
                    <a:gd name="connsiteY19" fmla="*/ 263539 h 1273772"/>
                    <a:gd name="connsiteX20" fmla="*/ 59896 w 131770"/>
                    <a:gd name="connsiteY20" fmla="*/ 163714 h 1273772"/>
                    <a:gd name="connsiteX21" fmla="*/ 59896 w 131770"/>
                    <a:gd name="connsiteY21" fmla="*/ 47917 h 12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770" h="1273772">
                      <a:moveTo>
                        <a:pt x="75868" y="0"/>
                      </a:moveTo>
                      <a:lnTo>
                        <a:pt x="83854" y="151735"/>
                      </a:lnTo>
                      <a:lnTo>
                        <a:pt x="115798" y="163714"/>
                      </a:lnTo>
                      <a:lnTo>
                        <a:pt x="79861" y="151735"/>
                      </a:lnTo>
                      <a:lnTo>
                        <a:pt x="47917" y="403295"/>
                      </a:lnTo>
                      <a:lnTo>
                        <a:pt x="131770" y="419267"/>
                      </a:lnTo>
                      <a:lnTo>
                        <a:pt x="55903" y="423260"/>
                      </a:lnTo>
                      <a:lnTo>
                        <a:pt x="47917" y="826554"/>
                      </a:lnTo>
                      <a:lnTo>
                        <a:pt x="47917" y="910407"/>
                      </a:lnTo>
                      <a:lnTo>
                        <a:pt x="35938" y="1086100"/>
                      </a:lnTo>
                      <a:lnTo>
                        <a:pt x="35938" y="1126030"/>
                      </a:lnTo>
                      <a:lnTo>
                        <a:pt x="35938" y="1273772"/>
                      </a:lnTo>
                      <a:lnTo>
                        <a:pt x="3993" y="1265786"/>
                      </a:lnTo>
                      <a:lnTo>
                        <a:pt x="31945" y="1114051"/>
                      </a:lnTo>
                      <a:lnTo>
                        <a:pt x="31945" y="830547"/>
                      </a:lnTo>
                      <a:lnTo>
                        <a:pt x="39931" y="646869"/>
                      </a:lnTo>
                      <a:lnTo>
                        <a:pt x="51910" y="299476"/>
                      </a:lnTo>
                      <a:lnTo>
                        <a:pt x="0" y="359372"/>
                      </a:lnTo>
                      <a:lnTo>
                        <a:pt x="0" y="359372"/>
                      </a:lnTo>
                      <a:lnTo>
                        <a:pt x="55903" y="263539"/>
                      </a:lnTo>
                      <a:lnTo>
                        <a:pt x="59896" y="163714"/>
                      </a:lnTo>
                      <a:lnTo>
                        <a:pt x="59896" y="47917"/>
                      </a:lnTo>
                    </a:path>
                  </a:pathLst>
                </a:custGeom>
                <a:solidFill>
                  <a:srgbClr val="993300"/>
                </a:solidFill>
                <a:ln w="9525">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Freeform 40">
                  <a:extLst>
                    <a:ext uri="{FF2B5EF4-FFF2-40B4-BE49-F238E27FC236}">
                      <a16:creationId xmlns:a16="http://schemas.microsoft.com/office/drawing/2014/main" id="{4271638B-941F-4BEF-382B-959A0E6D8583}"/>
                    </a:ext>
                  </a:extLst>
                </p:cNvPr>
                <p:cNvSpPr/>
                <p:nvPr/>
              </p:nvSpPr>
              <p:spPr>
                <a:xfrm>
                  <a:off x="7442976" y="3961069"/>
                  <a:ext cx="375344" cy="2048416"/>
                </a:xfrm>
                <a:custGeom>
                  <a:avLst/>
                  <a:gdLst>
                    <a:gd name="connsiteX0" fmla="*/ 0 w 375344"/>
                    <a:gd name="connsiteY0" fmla="*/ 2048416 h 2048416"/>
                    <a:gd name="connsiteX1" fmla="*/ 0 w 375344"/>
                    <a:gd name="connsiteY1" fmla="*/ 2048416 h 2048416"/>
                    <a:gd name="connsiteX2" fmla="*/ 103819 w 375344"/>
                    <a:gd name="connsiteY2" fmla="*/ 2048416 h 2048416"/>
                    <a:gd name="connsiteX3" fmla="*/ 199651 w 375344"/>
                    <a:gd name="connsiteY3" fmla="*/ 2048416 h 2048416"/>
                    <a:gd name="connsiteX4" fmla="*/ 211630 w 375344"/>
                    <a:gd name="connsiteY4" fmla="*/ 1142002 h 2048416"/>
                    <a:gd name="connsiteX5" fmla="*/ 211630 w 375344"/>
                    <a:gd name="connsiteY5" fmla="*/ 1086100 h 2048416"/>
                    <a:gd name="connsiteX6" fmla="*/ 267532 w 375344"/>
                    <a:gd name="connsiteY6" fmla="*/ 786624 h 2048416"/>
                    <a:gd name="connsiteX7" fmla="*/ 339407 w 375344"/>
                    <a:gd name="connsiteY7" fmla="*/ 794610 h 2048416"/>
                    <a:gd name="connsiteX8" fmla="*/ 255553 w 375344"/>
                    <a:gd name="connsiteY8" fmla="*/ 758672 h 2048416"/>
                    <a:gd name="connsiteX9" fmla="*/ 263539 w 375344"/>
                    <a:gd name="connsiteY9" fmla="*/ 463190 h 2048416"/>
                    <a:gd name="connsiteX10" fmla="*/ 327427 w 375344"/>
                    <a:gd name="connsiteY10" fmla="*/ 479162 h 2048416"/>
                    <a:gd name="connsiteX11" fmla="*/ 355379 w 375344"/>
                    <a:gd name="connsiteY11" fmla="*/ 523085 h 2048416"/>
                    <a:gd name="connsiteX12" fmla="*/ 355379 w 375344"/>
                    <a:gd name="connsiteY12" fmla="*/ 471176 h 2048416"/>
                    <a:gd name="connsiteX13" fmla="*/ 355379 w 375344"/>
                    <a:gd name="connsiteY13" fmla="*/ 471176 h 2048416"/>
                    <a:gd name="connsiteX14" fmla="*/ 319441 w 375344"/>
                    <a:gd name="connsiteY14" fmla="*/ 463190 h 2048416"/>
                    <a:gd name="connsiteX15" fmla="*/ 283504 w 375344"/>
                    <a:gd name="connsiteY15" fmla="*/ 447217 h 2048416"/>
                    <a:gd name="connsiteX16" fmla="*/ 291490 w 375344"/>
                    <a:gd name="connsiteY16" fmla="*/ 343399 h 2048416"/>
                    <a:gd name="connsiteX17" fmla="*/ 367358 w 375344"/>
                    <a:gd name="connsiteY17" fmla="*/ 363364 h 2048416"/>
                    <a:gd name="connsiteX18" fmla="*/ 355379 w 375344"/>
                    <a:gd name="connsiteY18" fmla="*/ 347392 h 2048416"/>
                    <a:gd name="connsiteX19" fmla="*/ 287497 w 375344"/>
                    <a:gd name="connsiteY19" fmla="*/ 343399 h 2048416"/>
                    <a:gd name="connsiteX20" fmla="*/ 287497 w 375344"/>
                    <a:gd name="connsiteY20" fmla="*/ 243574 h 2048416"/>
                    <a:gd name="connsiteX21" fmla="*/ 323434 w 375344"/>
                    <a:gd name="connsiteY21" fmla="*/ 251560 h 2048416"/>
                    <a:gd name="connsiteX22" fmla="*/ 295483 w 375344"/>
                    <a:gd name="connsiteY22" fmla="*/ 231595 h 2048416"/>
                    <a:gd name="connsiteX23" fmla="*/ 295483 w 375344"/>
                    <a:gd name="connsiteY23" fmla="*/ 191665 h 2048416"/>
                    <a:gd name="connsiteX24" fmla="*/ 335414 w 375344"/>
                    <a:gd name="connsiteY24" fmla="*/ 207637 h 2048416"/>
                    <a:gd name="connsiteX25" fmla="*/ 291490 w 375344"/>
                    <a:gd name="connsiteY25" fmla="*/ 183679 h 2048416"/>
                    <a:gd name="connsiteX26" fmla="*/ 319441 w 375344"/>
                    <a:gd name="connsiteY26" fmla="*/ 147741 h 2048416"/>
                    <a:gd name="connsiteX27" fmla="*/ 363365 w 375344"/>
                    <a:gd name="connsiteY27" fmla="*/ 199651 h 2048416"/>
                    <a:gd name="connsiteX28" fmla="*/ 343400 w 375344"/>
                    <a:gd name="connsiteY28" fmla="*/ 163714 h 2048416"/>
                    <a:gd name="connsiteX29" fmla="*/ 375344 w 375344"/>
                    <a:gd name="connsiteY29" fmla="*/ 135762 h 2048416"/>
                    <a:gd name="connsiteX30" fmla="*/ 323434 w 375344"/>
                    <a:gd name="connsiteY30" fmla="*/ 151734 h 2048416"/>
                    <a:gd name="connsiteX31" fmla="*/ 323434 w 375344"/>
                    <a:gd name="connsiteY31" fmla="*/ 151734 h 2048416"/>
                    <a:gd name="connsiteX32" fmla="*/ 315448 w 375344"/>
                    <a:gd name="connsiteY32" fmla="*/ 91839 h 2048416"/>
                    <a:gd name="connsiteX33" fmla="*/ 295483 w 375344"/>
                    <a:gd name="connsiteY33" fmla="*/ 0 h 2048416"/>
                    <a:gd name="connsiteX34" fmla="*/ 263539 w 375344"/>
                    <a:gd name="connsiteY34" fmla="*/ 23958 h 2048416"/>
                    <a:gd name="connsiteX35" fmla="*/ 271525 w 375344"/>
                    <a:gd name="connsiteY35" fmla="*/ 151734 h 2048416"/>
                    <a:gd name="connsiteX36" fmla="*/ 159721 w 375344"/>
                    <a:gd name="connsiteY36" fmla="*/ 215623 h 2048416"/>
                    <a:gd name="connsiteX37" fmla="*/ 255553 w 375344"/>
                    <a:gd name="connsiteY37" fmla="*/ 191665 h 2048416"/>
                    <a:gd name="connsiteX38" fmla="*/ 255553 w 375344"/>
                    <a:gd name="connsiteY38" fmla="*/ 191665 h 2048416"/>
                    <a:gd name="connsiteX39" fmla="*/ 163714 w 375344"/>
                    <a:gd name="connsiteY39" fmla="*/ 263539 h 2048416"/>
                    <a:gd name="connsiteX40" fmla="*/ 251560 w 375344"/>
                    <a:gd name="connsiteY40" fmla="*/ 243574 h 2048416"/>
                    <a:gd name="connsiteX41" fmla="*/ 247567 w 375344"/>
                    <a:gd name="connsiteY41" fmla="*/ 319441 h 2048416"/>
                    <a:gd name="connsiteX42" fmla="*/ 159721 w 375344"/>
                    <a:gd name="connsiteY42" fmla="*/ 367357 h 2048416"/>
                    <a:gd name="connsiteX43" fmla="*/ 115798 w 375344"/>
                    <a:gd name="connsiteY43" fmla="*/ 359371 h 2048416"/>
                    <a:gd name="connsiteX44" fmla="*/ 151735 w 375344"/>
                    <a:gd name="connsiteY44" fmla="*/ 371350 h 2048416"/>
                    <a:gd name="connsiteX45" fmla="*/ 95833 w 375344"/>
                    <a:gd name="connsiteY45" fmla="*/ 399301 h 2048416"/>
                    <a:gd name="connsiteX46" fmla="*/ 231595 w 375344"/>
                    <a:gd name="connsiteY46" fmla="*/ 347392 h 2048416"/>
                    <a:gd name="connsiteX47" fmla="*/ 231595 w 375344"/>
                    <a:gd name="connsiteY47" fmla="*/ 471176 h 2048416"/>
                    <a:gd name="connsiteX48" fmla="*/ 163714 w 375344"/>
                    <a:gd name="connsiteY48" fmla="*/ 519092 h 2048416"/>
                    <a:gd name="connsiteX49" fmla="*/ 223609 w 375344"/>
                    <a:gd name="connsiteY49" fmla="*/ 491141 h 2048416"/>
                    <a:gd name="connsiteX50" fmla="*/ 215623 w 375344"/>
                    <a:gd name="connsiteY50" fmla="*/ 571001 h 2048416"/>
                    <a:gd name="connsiteX51" fmla="*/ 171700 w 375344"/>
                    <a:gd name="connsiteY51" fmla="*/ 626903 h 2048416"/>
                    <a:gd name="connsiteX52" fmla="*/ 219616 w 375344"/>
                    <a:gd name="connsiteY52" fmla="*/ 594959 h 2048416"/>
                    <a:gd name="connsiteX53" fmla="*/ 159721 w 375344"/>
                    <a:gd name="connsiteY53" fmla="*/ 986274 h 2048416"/>
                    <a:gd name="connsiteX54" fmla="*/ 123784 w 375344"/>
                    <a:gd name="connsiteY54" fmla="*/ 1345645 h 2048416"/>
                    <a:gd name="connsiteX55" fmla="*/ 87847 w 375344"/>
                    <a:gd name="connsiteY55" fmla="*/ 1569254 h 2048416"/>
                    <a:gd name="connsiteX56" fmla="*/ 63889 w 375344"/>
                    <a:gd name="connsiteY56" fmla="*/ 1804842 h 2048416"/>
                    <a:gd name="connsiteX57" fmla="*/ 55903 w 375344"/>
                    <a:gd name="connsiteY57" fmla="*/ 1844772 h 2048416"/>
                    <a:gd name="connsiteX58" fmla="*/ 51910 w 375344"/>
                    <a:gd name="connsiteY58" fmla="*/ 1856751 h 2048416"/>
                    <a:gd name="connsiteX59" fmla="*/ 51910 w 375344"/>
                    <a:gd name="connsiteY59" fmla="*/ 1884702 h 2048416"/>
                    <a:gd name="connsiteX60" fmla="*/ 35938 w 375344"/>
                    <a:gd name="connsiteY60" fmla="*/ 1908660 h 2048416"/>
                    <a:gd name="connsiteX61" fmla="*/ 0 w 375344"/>
                    <a:gd name="connsiteY61" fmla="*/ 2048416 h 20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75344" h="2048416">
                      <a:moveTo>
                        <a:pt x="0" y="2048416"/>
                      </a:moveTo>
                      <a:lnTo>
                        <a:pt x="0" y="2048416"/>
                      </a:lnTo>
                      <a:lnTo>
                        <a:pt x="103819" y="2048416"/>
                      </a:lnTo>
                      <a:lnTo>
                        <a:pt x="199651" y="2048416"/>
                      </a:lnTo>
                      <a:lnTo>
                        <a:pt x="211630" y="1142002"/>
                      </a:lnTo>
                      <a:lnTo>
                        <a:pt x="211630" y="1086100"/>
                      </a:lnTo>
                      <a:lnTo>
                        <a:pt x="267532" y="786624"/>
                      </a:lnTo>
                      <a:lnTo>
                        <a:pt x="339407" y="794610"/>
                      </a:lnTo>
                      <a:lnTo>
                        <a:pt x="255553" y="758672"/>
                      </a:lnTo>
                      <a:lnTo>
                        <a:pt x="263539" y="463190"/>
                      </a:lnTo>
                      <a:lnTo>
                        <a:pt x="327427" y="479162"/>
                      </a:lnTo>
                      <a:lnTo>
                        <a:pt x="355379" y="523085"/>
                      </a:lnTo>
                      <a:lnTo>
                        <a:pt x="355379" y="471176"/>
                      </a:lnTo>
                      <a:lnTo>
                        <a:pt x="355379" y="471176"/>
                      </a:lnTo>
                      <a:lnTo>
                        <a:pt x="319441" y="463190"/>
                      </a:lnTo>
                      <a:lnTo>
                        <a:pt x="283504" y="447217"/>
                      </a:lnTo>
                      <a:lnTo>
                        <a:pt x="291490" y="343399"/>
                      </a:lnTo>
                      <a:lnTo>
                        <a:pt x="367358" y="363364"/>
                      </a:lnTo>
                      <a:lnTo>
                        <a:pt x="355379" y="347392"/>
                      </a:lnTo>
                      <a:lnTo>
                        <a:pt x="287497" y="343399"/>
                      </a:lnTo>
                      <a:lnTo>
                        <a:pt x="287497" y="243574"/>
                      </a:lnTo>
                      <a:lnTo>
                        <a:pt x="323434" y="251560"/>
                      </a:lnTo>
                      <a:lnTo>
                        <a:pt x="295483" y="231595"/>
                      </a:lnTo>
                      <a:lnTo>
                        <a:pt x="295483" y="191665"/>
                      </a:lnTo>
                      <a:lnTo>
                        <a:pt x="335414" y="207637"/>
                      </a:lnTo>
                      <a:lnTo>
                        <a:pt x="291490" y="183679"/>
                      </a:lnTo>
                      <a:lnTo>
                        <a:pt x="319441" y="147741"/>
                      </a:lnTo>
                      <a:lnTo>
                        <a:pt x="363365" y="199651"/>
                      </a:lnTo>
                      <a:lnTo>
                        <a:pt x="343400" y="163714"/>
                      </a:lnTo>
                      <a:lnTo>
                        <a:pt x="375344" y="135762"/>
                      </a:lnTo>
                      <a:lnTo>
                        <a:pt x="323434" y="151734"/>
                      </a:lnTo>
                      <a:lnTo>
                        <a:pt x="323434" y="151734"/>
                      </a:lnTo>
                      <a:lnTo>
                        <a:pt x="315448" y="91839"/>
                      </a:lnTo>
                      <a:lnTo>
                        <a:pt x="295483" y="0"/>
                      </a:lnTo>
                      <a:lnTo>
                        <a:pt x="263539" y="23958"/>
                      </a:lnTo>
                      <a:lnTo>
                        <a:pt x="271525" y="151734"/>
                      </a:lnTo>
                      <a:lnTo>
                        <a:pt x="159721" y="215623"/>
                      </a:lnTo>
                      <a:lnTo>
                        <a:pt x="255553" y="191665"/>
                      </a:lnTo>
                      <a:lnTo>
                        <a:pt x="255553" y="191665"/>
                      </a:lnTo>
                      <a:lnTo>
                        <a:pt x="163714" y="263539"/>
                      </a:lnTo>
                      <a:lnTo>
                        <a:pt x="251560" y="243574"/>
                      </a:lnTo>
                      <a:lnTo>
                        <a:pt x="247567" y="319441"/>
                      </a:lnTo>
                      <a:lnTo>
                        <a:pt x="159721" y="367357"/>
                      </a:lnTo>
                      <a:lnTo>
                        <a:pt x="115798" y="359371"/>
                      </a:lnTo>
                      <a:lnTo>
                        <a:pt x="151735" y="371350"/>
                      </a:lnTo>
                      <a:lnTo>
                        <a:pt x="95833" y="399301"/>
                      </a:lnTo>
                      <a:lnTo>
                        <a:pt x="231595" y="347392"/>
                      </a:lnTo>
                      <a:lnTo>
                        <a:pt x="231595" y="471176"/>
                      </a:lnTo>
                      <a:lnTo>
                        <a:pt x="163714" y="519092"/>
                      </a:lnTo>
                      <a:lnTo>
                        <a:pt x="223609" y="491141"/>
                      </a:lnTo>
                      <a:lnTo>
                        <a:pt x="215623" y="571001"/>
                      </a:lnTo>
                      <a:lnTo>
                        <a:pt x="171700" y="626903"/>
                      </a:lnTo>
                      <a:lnTo>
                        <a:pt x="219616" y="594959"/>
                      </a:lnTo>
                      <a:lnTo>
                        <a:pt x="159721" y="986274"/>
                      </a:lnTo>
                      <a:lnTo>
                        <a:pt x="123784" y="1345645"/>
                      </a:lnTo>
                      <a:lnTo>
                        <a:pt x="87847" y="1569254"/>
                      </a:lnTo>
                      <a:lnTo>
                        <a:pt x="63889" y="1804842"/>
                      </a:lnTo>
                      <a:cubicBezTo>
                        <a:pt x="61227" y="1818152"/>
                        <a:pt x="58955" y="1831546"/>
                        <a:pt x="55903" y="1844772"/>
                      </a:cubicBezTo>
                      <a:cubicBezTo>
                        <a:pt x="54957" y="1848873"/>
                        <a:pt x="52329" y="1852563"/>
                        <a:pt x="51910" y="1856751"/>
                      </a:cubicBezTo>
                      <a:cubicBezTo>
                        <a:pt x="50983" y="1866022"/>
                        <a:pt x="51910" y="1875385"/>
                        <a:pt x="51910" y="1884702"/>
                      </a:cubicBezTo>
                      <a:lnTo>
                        <a:pt x="35938" y="1908660"/>
                      </a:lnTo>
                      <a:lnTo>
                        <a:pt x="0" y="2048416"/>
                      </a:lnTo>
                      <a:close/>
                    </a:path>
                  </a:pathLst>
                </a:custGeom>
                <a:solidFill>
                  <a:srgbClr val="993300"/>
                </a:solidFill>
                <a:ln w="9525">
                  <a:solidFill>
                    <a:srgbClr val="9933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 name="Freeform 214">
                  <a:extLst>
                    <a:ext uri="{FF2B5EF4-FFF2-40B4-BE49-F238E27FC236}">
                      <a16:creationId xmlns:a16="http://schemas.microsoft.com/office/drawing/2014/main" id="{EBFF52E5-A774-7BE9-1D94-E4D5035EAE88}"/>
                    </a:ext>
                  </a:extLst>
                </p:cNvPr>
                <p:cNvSpPr/>
                <p:nvPr/>
              </p:nvSpPr>
              <p:spPr>
                <a:xfrm flipH="1">
                  <a:off x="8235348" y="5293286"/>
                  <a:ext cx="91314" cy="722046"/>
                </a:xfrm>
                <a:custGeom>
                  <a:avLst/>
                  <a:gdLst>
                    <a:gd name="connsiteX0" fmla="*/ 0 w 107811"/>
                    <a:gd name="connsiteY0" fmla="*/ 559022 h 563015"/>
                    <a:gd name="connsiteX1" fmla="*/ 107811 w 107811"/>
                    <a:gd name="connsiteY1" fmla="*/ 563015 h 563015"/>
                    <a:gd name="connsiteX2" fmla="*/ 107811 w 107811"/>
                    <a:gd name="connsiteY2" fmla="*/ 527078 h 563015"/>
                    <a:gd name="connsiteX3" fmla="*/ 99825 w 107811"/>
                    <a:gd name="connsiteY3" fmla="*/ 27951 h 563015"/>
                    <a:gd name="connsiteX4" fmla="*/ 55902 w 107811"/>
                    <a:gd name="connsiteY4" fmla="*/ 0 h 563015"/>
                    <a:gd name="connsiteX5" fmla="*/ 59895 w 107811"/>
                    <a:gd name="connsiteY5" fmla="*/ 71874 h 563015"/>
                    <a:gd name="connsiteX6" fmla="*/ 67881 w 107811"/>
                    <a:gd name="connsiteY6" fmla="*/ 139755 h 563015"/>
                    <a:gd name="connsiteX7" fmla="*/ 15972 w 107811"/>
                    <a:gd name="connsiteY7" fmla="*/ 167706 h 563015"/>
                    <a:gd name="connsiteX8" fmla="*/ 31944 w 107811"/>
                    <a:gd name="connsiteY8" fmla="*/ 343399 h 563015"/>
                    <a:gd name="connsiteX9" fmla="*/ 27951 w 107811"/>
                    <a:gd name="connsiteY9" fmla="*/ 391315 h 563015"/>
                    <a:gd name="connsiteX10" fmla="*/ 23958 w 107811"/>
                    <a:gd name="connsiteY10" fmla="*/ 403294 h 563015"/>
                    <a:gd name="connsiteX11" fmla="*/ 0 w 107811"/>
                    <a:gd name="connsiteY11" fmla="*/ 559022 h 56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811" h="563015">
                      <a:moveTo>
                        <a:pt x="0" y="559022"/>
                      </a:moveTo>
                      <a:lnTo>
                        <a:pt x="107811" y="563015"/>
                      </a:lnTo>
                      <a:lnTo>
                        <a:pt x="107811" y="527078"/>
                      </a:lnTo>
                      <a:lnTo>
                        <a:pt x="99825" y="27951"/>
                      </a:lnTo>
                      <a:lnTo>
                        <a:pt x="55902" y="0"/>
                      </a:lnTo>
                      <a:cubicBezTo>
                        <a:pt x="60558" y="55874"/>
                        <a:pt x="59895" y="31889"/>
                        <a:pt x="59895" y="71874"/>
                      </a:cubicBezTo>
                      <a:lnTo>
                        <a:pt x="67881" y="139755"/>
                      </a:lnTo>
                      <a:lnTo>
                        <a:pt x="15972" y="167706"/>
                      </a:lnTo>
                      <a:lnTo>
                        <a:pt x="31944" y="343399"/>
                      </a:lnTo>
                      <a:cubicBezTo>
                        <a:pt x="30613" y="359371"/>
                        <a:pt x="30069" y="375428"/>
                        <a:pt x="27951" y="391315"/>
                      </a:cubicBezTo>
                      <a:cubicBezTo>
                        <a:pt x="27395" y="395487"/>
                        <a:pt x="23958" y="403294"/>
                        <a:pt x="23958" y="403294"/>
                      </a:cubicBezTo>
                      <a:lnTo>
                        <a:pt x="0" y="559022"/>
                      </a:lnTo>
                      <a:close/>
                    </a:path>
                  </a:pathLst>
                </a:custGeom>
                <a:solidFill>
                  <a:srgbClr val="993300"/>
                </a:solidFill>
                <a:ln w="9525">
                  <a:solidFill>
                    <a:srgbClr val="9933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0" name="Group 69">
                <a:extLst>
                  <a:ext uri="{FF2B5EF4-FFF2-40B4-BE49-F238E27FC236}">
                    <a16:creationId xmlns:a16="http://schemas.microsoft.com/office/drawing/2014/main" id="{34EE0191-7E22-2D34-6579-10A44A8BC4D1}"/>
                  </a:ext>
                </a:extLst>
              </p:cNvPr>
              <p:cNvGrpSpPr/>
              <p:nvPr/>
            </p:nvGrpSpPr>
            <p:grpSpPr>
              <a:xfrm>
                <a:off x="3147391" y="4678017"/>
                <a:ext cx="165652" cy="1338066"/>
                <a:chOff x="3147391" y="4678017"/>
                <a:chExt cx="165652" cy="1338066"/>
              </a:xfrm>
            </p:grpSpPr>
            <p:cxnSp>
              <p:nvCxnSpPr>
                <p:cNvPr id="145" name="Straight Connector 144">
                  <a:extLst>
                    <a:ext uri="{FF2B5EF4-FFF2-40B4-BE49-F238E27FC236}">
                      <a16:creationId xmlns:a16="http://schemas.microsoft.com/office/drawing/2014/main" id="{0D82D31C-7B5C-0A78-AE9A-7FE9029A0BC7}"/>
                    </a:ext>
                  </a:extLst>
                </p:cNvPr>
                <p:cNvCxnSpPr/>
                <p:nvPr/>
              </p:nvCxnSpPr>
              <p:spPr>
                <a:xfrm flipV="1">
                  <a:off x="3232546" y="5011693"/>
                  <a:ext cx="0" cy="1004390"/>
                </a:xfrm>
                <a:prstGeom prst="line">
                  <a:avLst/>
                </a:prstGeom>
                <a:ln w="12700">
                  <a:solidFill>
                    <a:srgbClr val="CC6600"/>
                  </a:solidFill>
                </a:ln>
              </p:spPr>
              <p:style>
                <a:lnRef idx="1">
                  <a:schemeClr val="accent1"/>
                </a:lnRef>
                <a:fillRef idx="0">
                  <a:schemeClr val="accent1"/>
                </a:fillRef>
                <a:effectRef idx="0">
                  <a:schemeClr val="accent1"/>
                </a:effectRef>
                <a:fontRef idx="minor">
                  <a:schemeClr val="tx1"/>
                </a:fontRef>
              </p:style>
            </p:cxnSp>
            <p:sp>
              <p:nvSpPr>
                <p:cNvPr id="92" name="Freeform 91">
                  <a:extLst>
                    <a:ext uri="{FF2B5EF4-FFF2-40B4-BE49-F238E27FC236}">
                      <a16:creationId xmlns:a16="http://schemas.microsoft.com/office/drawing/2014/main" id="{41ADE07A-8CFD-27A2-2B78-A5E29CA0B3F4}"/>
                    </a:ext>
                  </a:extLst>
                </p:cNvPr>
                <p:cNvSpPr/>
                <p:nvPr/>
              </p:nvSpPr>
              <p:spPr>
                <a:xfrm>
                  <a:off x="3147391" y="4678017"/>
                  <a:ext cx="165652" cy="536713"/>
                </a:xfrm>
                <a:custGeom>
                  <a:avLst/>
                  <a:gdLst>
                    <a:gd name="connsiteX0" fmla="*/ 102705 w 165652"/>
                    <a:gd name="connsiteY0" fmla="*/ 0 h 536713"/>
                    <a:gd name="connsiteX1" fmla="*/ 102705 w 165652"/>
                    <a:gd name="connsiteY1" fmla="*/ 0 h 536713"/>
                    <a:gd name="connsiteX2" fmla="*/ 99392 w 165652"/>
                    <a:gd name="connsiteY2" fmla="*/ 46383 h 536713"/>
                    <a:gd name="connsiteX3" fmla="*/ 69574 w 165652"/>
                    <a:gd name="connsiteY3" fmla="*/ 79513 h 536713"/>
                    <a:gd name="connsiteX4" fmla="*/ 56322 w 165652"/>
                    <a:gd name="connsiteY4" fmla="*/ 99392 h 536713"/>
                    <a:gd name="connsiteX5" fmla="*/ 49696 w 165652"/>
                    <a:gd name="connsiteY5" fmla="*/ 119270 h 536713"/>
                    <a:gd name="connsiteX6" fmla="*/ 53009 w 165652"/>
                    <a:gd name="connsiteY6" fmla="*/ 132522 h 536713"/>
                    <a:gd name="connsiteX7" fmla="*/ 82826 w 165652"/>
                    <a:gd name="connsiteY7" fmla="*/ 132522 h 536713"/>
                    <a:gd name="connsiteX8" fmla="*/ 89452 w 165652"/>
                    <a:gd name="connsiteY8" fmla="*/ 139148 h 536713"/>
                    <a:gd name="connsiteX9" fmla="*/ 72887 w 165652"/>
                    <a:gd name="connsiteY9" fmla="*/ 152400 h 536713"/>
                    <a:gd name="connsiteX10" fmla="*/ 56322 w 165652"/>
                    <a:gd name="connsiteY10" fmla="*/ 165653 h 536713"/>
                    <a:gd name="connsiteX11" fmla="*/ 36444 w 165652"/>
                    <a:gd name="connsiteY11" fmla="*/ 178905 h 536713"/>
                    <a:gd name="connsiteX12" fmla="*/ 46383 w 165652"/>
                    <a:gd name="connsiteY12" fmla="*/ 195470 h 536713"/>
                    <a:gd name="connsiteX13" fmla="*/ 66261 w 165652"/>
                    <a:gd name="connsiteY13" fmla="*/ 198783 h 536713"/>
                    <a:gd name="connsiteX14" fmla="*/ 79513 w 165652"/>
                    <a:gd name="connsiteY14" fmla="*/ 202096 h 536713"/>
                    <a:gd name="connsiteX15" fmla="*/ 69574 w 165652"/>
                    <a:gd name="connsiteY15" fmla="*/ 231913 h 536713"/>
                    <a:gd name="connsiteX16" fmla="*/ 49696 w 165652"/>
                    <a:gd name="connsiteY16" fmla="*/ 245166 h 536713"/>
                    <a:gd name="connsiteX17" fmla="*/ 39757 w 165652"/>
                    <a:gd name="connsiteY17" fmla="*/ 251792 h 536713"/>
                    <a:gd name="connsiteX18" fmla="*/ 26505 w 165652"/>
                    <a:gd name="connsiteY18" fmla="*/ 271670 h 536713"/>
                    <a:gd name="connsiteX19" fmla="*/ 19879 w 165652"/>
                    <a:gd name="connsiteY19" fmla="*/ 281609 h 536713"/>
                    <a:gd name="connsiteX20" fmla="*/ 29818 w 165652"/>
                    <a:gd name="connsiteY20" fmla="*/ 288235 h 536713"/>
                    <a:gd name="connsiteX21" fmla="*/ 66261 w 165652"/>
                    <a:gd name="connsiteY21" fmla="*/ 298174 h 536713"/>
                    <a:gd name="connsiteX22" fmla="*/ 59635 w 165652"/>
                    <a:gd name="connsiteY22" fmla="*/ 314740 h 536713"/>
                    <a:gd name="connsiteX23" fmla="*/ 49696 w 165652"/>
                    <a:gd name="connsiteY23" fmla="*/ 337931 h 536713"/>
                    <a:gd name="connsiteX24" fmla="*/ 59635 w 165652"/>
                    <a:gd name="connsiteY24" fmla="*/ 341244 h 536713"/>
                    <a:gd name="connsiteX25" fmla="*/ 86139 w 165652"/>
                    <a:gd name="connsiteY25" fmla="*/ 344557 h 536713"/>
                    <a:gd name="connsiteX26" fmla="*/ 82826 w 165652"/>
                    <a:gd name="connsiteY26" fmla="*/ 354496 h 536713"/>
                    <a:gd name="connsiteX27" fmla="*/ 69574 w 165652"/>
                    <a:gd name="connsiteY27" fmla="*/ 374374 h 536713"/>
                    <a:gd name="connsiteX28" fmla="*/ 62948 w 165652"/>
                    <a:gd name="connsiteY28" fmla="*/ 384313 h 536713"/>
                    <a:gd name="connsiteX29" fmla="*/ 49696 w 165652"/>
                    <a:gd name="connsiteY29" fmla="*/ 400879 h 536713"/>
                    <a:gd name="connsiteX30" fmla="*/ 43070 w 165652"/>
                    <a:gd name="connsiteY30" fmla="*/ 420757 h 536713"/>
                    <a:gd name="connsiteX31" fmla="*/ 39757 w 165652"/>
                    <a:gd name="connsiteY31" fmla="*/ 430696 h 536713"/>
                    <a:gd name="connsiteX32" fmla="*/ 53009 w 165652"/>
                    <a:gd name="connsiteY32" fmla="*/ 434009 h 536713"/>
                    <a:gd name="connsiteX33" fmla="*/ 62948 w 165652"/>
                    <a:gd name="connsiteY33" fmla="*/ 437322 h 536713"/>
                    <a:gd name="connsiteX34" fmla="*/ 82826 w 165652"/>
                    <a:gd name="connsiteY34" fmla="*/ 440635 h 536713"/>
                    <a:gd name="connsiteX35" fmla="*/ 66261 w 165652"/>
                    <a:gd name="connsiteY35" fmla="*/ 453887 h 536713"/>
                    <a:gd name="connsiteX36" fmla="*/ 56322 w 165652"/>
                    <a:gd name="connsiteY36" fmla="*/ 457200 h 536713"/>
                    <a:gd name="connsiteX37" fmla="*/ 33131 w 165652"/>
                    <a:gd name="connsiteY37" fmla="*/ 490331 h 536713"/>
                    <a:gd name="connsiteX38" fmla="*/ 23192 w 165652"/>
                    <a:gd name="connsiteY38" fmla="*/ 500270 h 536713"/>
                    <a:gd name="connsiteX39" fmla="*/ 0 w 165652"/>
                    <a:gd name="connsiteY39" fmla="*/ 523461 h 536713"/>
                    <a:gd name="connsiteX40" fmla="*/ 3313 w 165652"/>
                    <a:gd name="connsiteY40" fmla="*/ 533400 h 536713"/>
                    <a:gd name="connsiteX41" fmla="*/ 13252 w 165652"/>
                    <a:gd name="connsiteY41" fmla="*/ 536713 h 536713"/>
                    <a:gd name="connsiteX42" fmla="*/ 59635 w 165652"/>
                    <a:gd name="connsiteY42" fmla="*/ 533400 h 536713"/>
                    <a:gd name="connsiteX43" fmla="*/ 82826 w 165652"/>
                    <a:gd name="connsiteY43" fmla="*/ 523461 h 536713"/>
                    <a:gd name="connsiteX44" fmla="*/ 86139 w 165652"/>
                    <a:gd name="connsiteY44" fmla="*/ 513522 h 536713"/>
                    <a:gd name="connsiteX45" fmla="*/ 92766 w 165652"/>
                    <a:gd name="connsiteY45" fmla="*/ 506896 h 536713"/>
                    <a:gd name="connsiteX46" fmla="*/ 99392 w 165652"/>
                    <a:gd name="connsiteY46" fmla="*/ 496957 h 536713"/>
                    <a:gd name="connsiteX47" fmla="*/ 112644 w 165652"/>
                    <a:gd name="connsiteY47" fmla="*/ 493644 h 536713"/>
                    <a:gd name="connsiteX48" fmla="*/ 122583 w 165652"/>
                    <a:gd name="connsiteY48" fmla="*/ 487018 h 536713"/>
                    <a:gd name="connsiteX49" fmla="*/ 149087 w 165652"/>
                    <a:gd name="connsiteY49" fmla="*/ 490331 h 536713"/>
                    <a:gd name="connsiteX50" fmla="*/ 155713 w 165652"/>
                    <a:gd name="connsiteY50" fmla="*/ 477079 h 536713"/>
                    <a:gd name="connsiteX51" fmla="*/ 152400 w 165652"/>
                    <a:gd name="connsiteY51" fmla="*/ 460513 h 536713"/>
                    <a:gd name="connsiteX52" fmla="*/ 132522 w 165652"/>
                    <a:gd name="connsiteY52" fmla="*/ 447261 h 536713"/>
                    <a:gd name="connsiteX53" fmla="*/ 125896 w 165652"/>
                    <a:gd name="connsiteY53" fmla="*/ 437322 h 536713"/>
                    <a:gd name="connsiteX54" fmla="*/ 125896 w 165652"/>
                    <a:gd name="connsiteY54" fmla="*/ 404192 h 536713"/>
                    <a:gd name="connsiteX55" fmla="*/ 135835 w 165652"/>
                    <a:gd name="connsiteY55" fmla="*/ 400879 h 536713"/>
                    <a:gd name="connsiteX56" fmla="*/ 145774 w 165652"/>
                    <a:gd name="connsiteY56" fmla="*/ 404192 h 536713"/>
                    <a:gd name="connsiteX57" fmla="*/ 132522 w 165652"/>
                    <a:gd name="connsiteY57" fmla="*/ 384313 h 536713"/>
                    <a:gd name="connsiteX58" fmla="*/ 125896 w 165652"/>
                    <a:gd name="connsiteY58" fmla="*/ 371061 h 536713"/>
                    <a:gd name="connsiteX59" fmla="*/ 115957 w 165652"/>
                    <a:gd name="connsiteY59" fmla="*/ 364435 h 536713"/>
                    <a:gd name="connsiteX60" fmla="*/ 155713 w 165652"/>
                    <a:gd name="connsiteY60" fmla="*/ 351183 h 536713"/>
                    <a:gd name="connsiteX61" fmla="*/ 152400 w 165652"/>
                    <a:gd name="connsiteY61" fmla="*/ 341244 h 536713"/>
                    <a:gd name="connsiteX62" fmla="*/ 142461 w 165652"/>
                    <a:gd name="connsiteY62" fmla="*/ 337931 h 536713"/>
                    <a:gd name="connsiteX63" fmla="*/ 132522 w 165652"/>
                    <a:gd name="connsiteY63" fmla="*/ 324679 h 536713"/>
                    <a:gd name="connsiteX64" fmla="*/ 125896 w 165652"/>
                    <a:gd name="connsiteY64" fmla="*/ 314740 h 536713"/>
                    <a:gd name="connsiteX65" fmla="*/ 115957 w 165652"/>
                    <a:gd name="connsiteY65" fmla="*/ 304800 h 536713"/>
                    <a:gd name="connsiteX66" fmla="*/ 125896 w 165652"/>
                    <a:gd name="connsiteY66" fmla="*/ 298174 h 536713"/>
                    <a:gd name="connsiteX67" fmla="*/ 139148 w 165652"/>
                    <a:gd name="connsiteY67" fmla="*/ 294861 h 536713"/>
                    <a:gd name="connsiteX68" fmla="*/ 135835 w 165652"/>
                    <a:gd name="connsiteY68" fmla="*/ 284922 h 536713"/>
                    <a:gd name="connsiteX69" fmla="*/ 129209 w 165652"/>
                    <a:gd name="connsiteY69" fmla="*/ 271670 h 536713"/>
                    <a:gd name="connsiteX70" fmla="*/ 115957 w 165652"/>
                    <a:gd name="connsiteY70" fmla="*/ 251792 h 536713"/>
                    <a:gd name="connsiteX71" fmla="*/ 145774 w 165652"/>
                    <a:gd name="connsiteY71" fmla="*/ 251792 h 536713"/>
                    <a:gd name="connsiteX72" fmla="*/ 155713 w 165652"/>
                    <a:gd name="connsiteY72" fmla="*/ 255105 h 536713"/>
                    <a:gd name="connsiteX73" fmla="*/ 165652 w 165652"/>
                    <a:gd name="connsiteY73" fmla="*/ 258418 h 536713"/>
                    <a:gd name="connsiteX74" fmla="*/ 145774 w 165652"/>
                    <a:gd name="connsiteY74" fmla="*/ 241853 h 536713"/>
                    <a:gd name="connsiteX75" fmla="*/ 135835 w 165652"/>
                    <a:gd name="connsiteY75" fmla="*/ 238540 h 536713"/>
                    <a:gd name="connsiteX76" fmla="*/ 112644 w 165652"/>
                    <a:gd name="connsiteY76" fmla="*/ 212035 h 536713"/>
                    <a:gd name="connsiteX77" fmla="*/ 102705 w 165652"/>
                    <a:gd name="connsiteY77" fmla="*/ 192157 h 536713"/>
                    <a:gd name="connsiteX78" fmla="*/ 96079 w 165652"/>
                    <a:gd name="connsiteY78" fmla="*/ 182218 h 536713"/>
                    <a:gd name="connsiteX79" fmla="*/ 106018 w 165652"/>
                    <a:gd name="connsiteY79" fmla="*/ 175592 h 536713"/>
                    <a:gd name="connsiteX80" fmla="*/ 142461 w 165652"/>
                    <a:gd name="connsiteY80" fmla="*/ 175592 h 536713"/>
                    <a:gd name="connsiteX81" fmla="*/ 122583 w 165652"/>
                    <a:gd name="connsiteY81" fmla="*/ 149087 h 536713"/>
                    <a:gd name="connsiteX82" fmla="*/ 109331 w 165652"/>
                    <a:gd name="connsiteY82" fmla="*/ 129209 h 536713"/>
                    <a:gd name="connsiteX83" fmla="*/ 102705 w 165652"/>
                    <a:gd name="connsiteY83" fmla="*/ 119270 h 536713"/>
                    <a:gd name="connsiteX84" fmla="*/ 99392 w 165652"/>
                    <a:gd name="connsiteY84" fmla="*/ 106018 h 536713"/>
                    <a:gd name="connsiteX85" fmla="*/ 86139 w 165652"/>
                    <a:gd name="connsiteY85" fmla="*/ 82826 h 536713"/>
                    <a:gd name="connsiteX86" fmla="*/ 102705 w 165652"/>
                    <a:gd name="connsiteY86" fmla="*/ 0 h 536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65652" h="536713">
                      <a:moveTo>
                        <a:pt x="102705" y="0"/>
                      </a:moveTo>
                      <a:lnTo>
                        <a:pt x="102705" y="0"/>
                      </a:lnTo>
                      <a:cubicBezTo>
                        <a:pt x="101601" y="15461"/>
                        <a:pt x="101203" y="30989"/>
                        <a:pt x="99392" y="46383"/>
                      </a:cubicBezTo>
                      <a:cubicBezTo>
                        <a:pt x="97510" y="62381"/>
                        <a:pt x="81731" y="71408"/>
                        <a:pt x="69574" y="79513"/>
                      </a:cubicBezTo>
                      <a:lnTo>
                        <a:pt x="56322" y="99392"/>
                      </a:lnTo>
                      <a:cubicBezTo>
                        <a:pt x="52448" y="105203"/>
                        <a:pt x="49696" y="119270"/>
                        <a:pt x="49696" y="119270"/>
                      </a:cubicBezTo>
                      <a:cubicBezTo>
                        <a:pt x="50800" y="123687"/>
                        <a:pt x="50165" y="128966"/>
                        <a:pt x="53009" y="132522"/>
                      </a:cubicBezTo>
                      <a:cubicBezTo>
                        <a:pt x="58766" y="139718"/>
                        <a:pt x="79806" y="133025"/>
                        <a:pt x="82826" y="132522"/>
                      </a:cubicBezTo>
                      <a:cubicBezTo>
                        <a:pt x="114316" y="138820"/>
                        <a:pt x="97602" y="132628"/>
                        <a:pt x="89452" y="139148"/>
                      </a:cubicBezTo>
                      <a:cubicBezTo>
                        <a:pt x="68042" y="156275"/>
                        <a:pt x="97871" y="144072"/>
                        <a:pt x="72887" y="152400"/>
                      </a:cubicBezTo>
                      <a:cubicBezTo>
                        <a:pt x="58069" y="174629"/>
                        <a:pt x="75524" y="152851"/>
                        <a:pt x="56322" y="165653"/>
                      </a:cubicBezTo>
                      <a:cubicBezTo>
                        <a:pt x="31505" y="182197"/>
                        <a:pt x="60077" y="171027"/>
                        <a:pt x="36444" y="178905"/>
                      </a:cubicBezTo>
                      <a:cubicBezTo>
                        <a:pt x="39757" y="184427"/>
                        <a:pt x="41025" y="191898"/>
                        <a:pt x="46383" y="195470"/>
                      </a:cubicBezTo>
                      <a:cubicBezTo>
                        <a:pt x="51972" y="199196"/>
                        <a:pt x="59674" y="197466"/>
                        <a:pt x="66261" y="198783"/>
                      </a:cubicBezTo>
                      <a:cubicBezTo>
                        <a:pt x="70726" y="199676"/>
                        <a:pt x="75096" y="200992"/>
                        <a:pt x="79513" y="202096"/>
                      </a:cubicBezTo>
                      <a:cubicBezTo>
                        <a:pt x="77675" y="213123"/>
                        <a:pt x="78664" y="223959"/>
                        <a:pt x="69574" y="231913"/>
                      </a:cubicBezTo>
                      <a:cubicBezTo>
                        <a:pt x="63581" y="237157"/>
                        <a:pt x="56322" y="240748"/>
                        <a:pt x="49696" y="245166"/>
                      </a:cubicBezTo>
                      <a:lnTo>
                        <a:pt x="39757" y="251792"/>
                      </a:lnTo>
                      <a:lnTo>
                        <a:pt x="26505" y="271670"/>
                      </a:lnTo>
                      <a:lnTo>
                        <a:pt x="19879" y="281609"/>
                      </a:lnTo>
                      <a:cubicBezTo>
                        <a:pt x="23192" y="283818"/>
                        <a:pt x="26179" y="286618"/>
                        <a:pt x="29818" y="288235"/>
                      </a:cubicBezTo>
                      <a:cubicBezTo>
                        <a:pt x="43574" y="294349"/>
                        <a:pt x="52090" y="295340"/>
                        <a:pt x="66261" y="298174"/>
                      </a:cubicBezTo>
                      <a:cubicBezTo>
                        <a:pt x="64052" y="303696"/>
                        <a:pt x="62050" y="309305"/>
                        <a:pt x="59635" y="314740"/>
                      </a:cubicBezTo>
                      <a:cubicBezTo>
                        <a:pt x="48717" y="339307"/>
                        <a:pt x="56501" y="317515"/>
                        <a:pt x="49696" y="337931"/>
                      </a:cubicBezTo>
                      <a:cubicBezTo>
                        <a:pt x="53009" y="339035"/>
                        <a:pt x="56199" y="340619"/>
                        <a:pt x="59635" y="341244"/>
                      </a:cubicBezTo>
                      <a:cubicBezTo>
                        <a:pt x="68395" y="342837"/>
                        <a:pt x="78409" y="340140"/>
                        <a:pt x="86139" y="344557"/>
                      </a:cubicBezTo>
                      <a:cubicBezTo>
                        <a:pt x="89171" y="346290"/>
                        <a:pt x="84522" y="351443"/>
                        <a:pt x="82826" y="354496"/>
                      </a:cubicBezTo>
                      <a:cubicBezTo>
                        <a:pt x="78959" y="361457"/>
                        <a:pt x="73991" y="367748"/>
                        <a:pt x="69574" y="374374"/>
                      </a:cubicBezTo>
                      <a:lnTo>
                        <a:pt x="62948" y="384313"/>
                      </a:lnTo>
                      <a:cubicBezTo>
                        <a:pt x="53772" y="398077"/>
                        <a:pt x="57717" y="382833"/>
                        <a:pt x="49696" y="400879"/>
                      </a:cubicBezTo>
                      <a:cubicBezTo>
                        <a:pt x="46859" y="407261"/>
                        <a:pt x="45279" y="414131"/>
                        <a:pt x="43070" y="420757"/>
                      </a:cubicBezTo>
                      <a:lnTo>
                        <a:pt x="39757" y="430696"/>
                      </a:lnTo>
                      <a:cubicBezTo>
                        <a:pt x="44174" y="431800"/>
                        <a:pt x="48631" y="432758"/>
                        <a:pt x="53009" y="434009"/>
                      </a:cubicBezTo>
                      <a:cubicBezTo>
                        <a:pt x="56367" y="434968"/>
                        <a:pt x="59539" y="436564"/>
                        <a:pt x="62948" y="437322"/>
                      </a:cubicBezTo>
                      <a:cubicBezTo>
                        <a:pt x="69505" y="438779"/>
                        <a:pt x="76200" y="439531"/>
                        <a:pt x="82826" y="440635"/>
                      </a:cubicBezTo>
                      <a:cubicBezTo>
                        <a:pt x="57844" y="448962"/>
                        <a:pt x="87669" y="436761"/>
                        <a:pt x="66261" y="453887"/>
                      </a:cubicBezTo>
                      <a:cubicBezTo>
                        <a:pt x="63534" y="456069"/>
                        <a:pt x="59635" y="456096"/>
                        <a:pt x="56322" y="457200"/>
                      </a:cubicBezTo>
                      <a:cubicBezTo>
                        <a:pt x="50618" y="465756"/>
                        <a:pt x="40491" y="481744"/>
                        <a:pt x="33131" y="490331"/>
                      </a:cubicBezTo>
                      <a:cubicBezTo>
                        <a:pt x="30082" y="493888"/>
                        <a:pt x="26277" y="496744"/>
                        <a:pt x="23192" y="500270"/>
                      </a:cubicBezTo>
                      <a:cubicBezTo>
                        <a:pt x="3911" y="522304"/>
                        <a:pt x="17816" y="511583"/>
                        <a:pt x="0" y="523461"/>
                      </a:cubicBezTo>
                      <a:cubicBezTo>
                        <a:pt x="1104" y="526774"/>
                        <a:pt x="844" y="530931"/>
                        <a:pt x="3313" y="533400"/>
                      </a:cubicBezTo>
                      <a:cubicBezTo>
                        <a:pt x="5782" y="535869"/>
                        <a:pt x="9760" y="536713"/>
                        <a:pt x="13252" y="536713"/>
                      </a:cubicBezTo>
                      <a:cubicBezTo>
                        <a:pt x="28752" y="536713"/>
                        <a:pt x="44174" y="534504"/>
                        <a:pt x="59635" y="533400"/>
                      </a:cubicBezTo>
                      <a:cubicBezTo>
                        <a:pt x="67593" y="531411"/>
                        <a:pt x="77106" y="530611"/>
                        <a:pt x="82826" y="523461"/>
                      </a:cubicBezTo>
                      <a:cubicBezTo>
                        <a:pt x="85008" y="520734"/>
                        <a:pt x="84342" y="516516"/>
                        <a:pt x="86139" y="513522"/>
                      </a:cubicBezTo>
                      <a:cubicBezTo>
                        <a:pt x="87746" y="510843"/>
                        <a:pt x="90815" y="509335"/>
                        <a:pt x="92766" y="506896"/>
                      </a:cubicBezTo>
                      <a:cubicBezTo>
                        <a:pt x="95253" y="503787"/>
                        <a:pt x="96079" y="499166"/>
                        <a:pt x="99392" y="496957"/>
                      </a:cubicBezTo>
                      <a:cubicBezTo>
                        <a:pt x="103181" y="494431"/>
                        <a:pt x="108227" y="494748"/>
                        <a:pt x="112644" y="493644"/>
                      </a:cubicBezTo>
                      <a:cubicBezTo>
                        <a:pt x="115957" y="491435"/>
                        <a:pt x="118618" y="487378"/>
                        <a:pt x="122583" y="487018"/>
                      </a:cubicBezTo>
                      <a:cubicBezTo>
                        <a:pt x="131450" y="486212"/>
                        <a:pt x="140559" y="492889"/>
                        <a:pt x="149087" y="490331"/>
                      </a:cubicBezTo>
                      <a:cubicBezTo>
                        <a:pt x="153817" y="488912"/>
                        <a:pt x="153504" y="481496"/>
                        <a:pt x="155713" y="477079"/>
                      </a:cubicBezTo>
                      <a:cubicBezTo>
                        <a:pt x="154609" y="471557"/>
                        <a:pt x="155857" y="464958"/>
                        <a:pt x="152400" y="460513"/>
                      </a:cubicBezTo>
                      <a:cubicBezTo>
                        <a:pt x="147511" y="454227"/>
                        <a:pt x="132522" y="447261"/>
                        <a:pt x="132522" y="447261"/>
                      </a:cubicBezTo>
                      <a:cubicBezTo>
                        <a:pt x="130313" y="443948"/>
                        <a:pt x="127464" y="440982"/>
                        <a:pt x="125896" y="437322"/>
                      </a:cubicBezTo>
                      <a:cubicBezTo>
                        <a:pt x="121802" y="427769"/>
                        <a:pt x="120583" y="413490"/>
                        <a:pt x="125896" y="404192"/>
                      </a:cubicBezTo>
                      <a:cubicBezTo>
                        <a:pt x="127629" y="401160"/>
                        <a:pt x="132522" y="401983"/>
                        <a:pt x="135835" y="400879"/>
                      </a:cubicBezTo>
                      <a:cubicBezTo>
                        <a:pt x="139148" y="401983"/>
                        <a:pt x="146459" y="407616"/>
                        <a:pt x="145774" y="404192"/>
                      </a:cubicBezTo>
                      <a:cubicBezTo>
                        <a:pt x="144212" y="396383"/>
                        <a:pt x="136939" y="390939"/>
                        <a:pt x="132522" y="384313"/>
                      </a:cubicBezTo>
                      <a:cubicBezTo>
                        <a:pt x="129783" y="380204"/>
                        <a:pt x="129058" y="374855"/>
                        <a:pt x="125896" y="371061"/>
                      </a:cubicBezTo>
                      <a:cubicBezTo>
                        <a:pt x="123347" y="368002"/>
                        <a:pt x="119270" y="366644"/>
                        <a:pt x="115957" y="364435"/>
                      </a:cubicBezTo>
                      <a:cubicBezTo>
                        <a:pt x="124486" y="338848"/>
                        <a:pt x="111046" y="369050"/>
                        <a:pt x="155713" y="351183"/>
                      </a:cubicBezTo>
                      <a:cubicBezTo>
                        <a:pt x="158955" y="349886"/>
                        <a:pt x="154869" y="343713"/>
                        <a:pt x="152400" y="341244"/>
                      </a:cubicBezTo>
                      <a:cubicBezTo>
                        <a:pt x="149931" y="338775"/>
                        <a:pt x="145774" y="339035"/>
                        <a:pt x="142461" y="337931"/>
                      </a:cubicBezTo>
                      <a:cubicBezTo>
                        <a:pt x="139148" y="333514"/>
                        <a:pt x="135731" y="329172"/>
                        <a:pt x="132522" y="324679"/>
                      </a:cubicBezTo>
                      <a:cubicBezTo>
                        <a:pt x="130208" y="321439"/>
                        <a:pt x="128445" y="317799"/>
                        <a:pt x="125896" y="314740"/>
                      </a:cubicBezTo>
                      <a:cubicBezTo>
                        <a:pt x="122896" y="311140"/>
                        <a:pt x="119270" y="308113"/>
                        <a:pt x="115957" y="304800"/>
                      </a:cubicBezTo>
                      <a:cubicBezTo>
                        <a:pt x="119270" y="302591"/>
                        <a:pt x="122236" y="299742"/>
                        <a:pt x="125896" y="298174"/>
                      </a:cubicBezTo>
                      <a:cubicBezTo>
                        <a:pt x="130081" y="296380"/>
                        <a:pt x="136416" y="298504"/>
                        <a:pt x="139148" y="294861"/>
                      </a:cubicBezTo>
                      <a:cubicBezTo>
                        <a:pt x="141243" y="292067"/>
                        <a:pt x="137211" y="288132"/>
                        <a:pt x="135835" y="284922"/>
                      </a:cubicBezTo>
                      <a:cubicBezTo>
                        <a:pt x="133890" y="280383"/>
                        <a:pt x="131750" y="275905"/>
                        <a:pt x="129209" y="271670"/>
                      </a:cubicBezTo>
                      <a:cubicBezTo>
                        <a:pt x="125112" y="264841"/>
                        <a:pt x="115957" y="251792"/>
                        <a:pt x="115957" y="251792"/>
                      </a:cubicBezTo>
                      <a:cubicBezTo>
                        <a:pt x="131707" y="241292"/>
                        <a:pt x="122119" y="243907"/>
                        <a:pt x="145774" y="251792"/>
                      </a:cubicBezTo>
                      <a:lnTo>
                        <a:pt x="155713" y="255105"/>
                      </a:lnTo>
                      <a:lnTo>
                        <a:pt x="165652" y="258418"/>
                      </a:lnTo>
                      <a:cubicBezTo>
                        <a:pt x="158325" y="251091"/>
                        <a:pt x="154999" y="246465"/>
                        <a:pt x="145774" y="241853"/>
                      </a:cubicBezTo>
                      <a:cubicBezTo>
                        <a:pt x="142650" y="240291"/>
                        <a:pt x="139148" y="239644"/>
                        <a:pt x="135835" y="238540"/>
                      </a:cubicBezTo>
                      <a:cubicBezTo>
                        <a:pt x="120374" y="215348"/>
                        <a:pt x="129209" y="223078"/>
                        <a:pt x="112644" y="212035"/>
                      </a:cubicBezTo>
                      <a:cubicBezTo>
                        <a:pt x="93655" y="183551"/>
                        <a:pt x="116421" y="219590"/>
                        <a:pt x="102705" y="192157"/>
                      </a:cubicBezTo>
                      <a:cubicBezTo>
                        <a:pt x="100924" y="188596"/>
                        <a:pt x="98288" y="185531"/>
                        <a:pt x="96079" y="182218"/>
                      </a:cubicBezTo>
                      <a:cubicBezTo>
                        <a:pt x="99392" y="180009"/>
                        <a:pt x="102053" y="175952"/>
                        <a:pt x="106018" y="175592"/>
                      </a:cubicBezTo>
                      <a:cubicBezTo>
                        <a:pt x="162679" y="170441"/>
                        <a:pt x="113606" y="185210"/>
                        <a:pt x="142461" y="175592"/>
                      </a:cubicBezTo>
                      <a:cubicBezTo>
                        <a:pt x="136679" y="158245"/>
                        <a:pt x="141617" y="168122"/>
                        <a:pt x="122583" y="149087"/>
                      </a:cubicBezTo>
                      <a:cubicBezTo>
                        <a:pt x="116952" y="143456"/>
                        <a:pt x="113748" y="135835"/>
                        <a:pt x="109331" y="129209"/>
                      </a:cubicBezTo>
                      <a:lnTo>
                        <a:pt x="102705" y="119270"/>
                      </a:lnTo>
                      <a:cubicBezTo>
                        <a:pt x="101601" y="114853"/>
                        <a:pt x="101428" y="110091"/>
                        <a:pt x="99392" y="106018"/>
                      </a:cubicBezTo>
                      <a:cubicBezTo>
                        <a:pt x="79336" y="65910"/>
                        <a:pt x="96271" y="113224"/>
                        <a:pt x="86139" y="82826"/>
                      </a:cubicBezTo>
                      <a:cubicBezTo>
                        <a:pt x="90274" y="49747"/>
                        <a:pt x="99944" y="13804"/>
                        <a:pt x="102705"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12" name="Freeform 111">
                <a:extLst>
                  <a:ext uri="{FF2B5EF4-FFF2-40B4-BE49-F238E27FC236}">
                    <a16:creationId xmlns:a16="http://schemas.microsoft.com/office/drawing/2014/main" id="{E7F84325-1AFD-0369-6E54-0DECAD5DBD5A}"/>
                  </a:ext>
                </a:extLst>
              </p:cNvPr>
              <p:cNvSpPr/>
              <p:nvPr/>
            </p:nvSpPr>
            <p:spPr>
              <a:xfrm>
                <a:off x="6915358" y="5501861"/>
                <a:ext cx="103964" cy="431980"/>
              </a:xfrm>
              <a:custGeom>
                <a:avLst/>
                <a:gdLst>
                  <a:gd name="connsiteX0" fmla="*/ 48659 w 103964"/>
                  <a:gd name="connsiteY0" fmla="*/ 0 h 431980"/>
                  <a:gd name="connsiteX1" fmla="*/ 48659 w 103964"/>
                  <a:gd name="connsiteY1" fmla="*/ 0 h 431980"/>
                  <a:gd name="connsiteX2" fmla="*/ 42033 w 103964"/>
                  <a:gd name="connsiteY2" fmla="*/ 17669 h 431980"/>
                  <a:gd name="connsiteX3" fmla="*/ 37616 w 103964"/>
                  <a:gd name="connsiteY3" fmla="*/ 22087 h 431980"/>
                  <a:gd name="connsiteX4" fmla="*/ 35407 w 103964"/>
                  <a:gd name="connsiteY4" fmla="*/ 30922 h 431980"/>
                  <a:gd name="connsiteX5" fmla="*/ 30990 w 103964"/>
                  <a:gd name="connsiteY5" fmla="*/ 44174 h 431980"/>
                  <a:gd name="connsiteX6" fmla="*/ 30990 w 103964"/>
                  <a:gd name="connsiteY6" fmla="*/ 119269 h 431980"/>
                  <a:gd name="connsiteX7" fmla="*/ 28781 w 103964"/>
                  <a:gd name="connsiteY7" fmla="*/ 125896 h 431980"/>
                  <a:gd name="connsiteX8" fmla="*/ 19946 w 103964"/>
                  <a:gd name="connsiteY8" fmla="*/ 136939 h 431980"/>
                  <a:gd name="connsiteX9" fmla="*/ 17738 w 103964"/>
                  <a:gd name="connsiteY9" fmla="*/ 143565 h 431980"/>
                  <a:gd name="connsiteX10" fmla="*/ 4485 w 103964"/>
                  <a:gd name="connsiteY10" fmla="*/ 152400 h 431980"/>
                  <a:gd name="connsiteX11" fmla="*/ 13320 w 103964"/>
                  <a:gd name="connsiteY11" fmla="*/ 154609 h 431980"/>
                  <a:gd name="connsiteX12" fmla="*/ 55285 w 103964"/>
                  <a:gd name="connsiteY12" fmla="*/ 150191 h 431980"/>
                  <a:gd name="connsiteX13" fmla="*/ 61912 w 103964"/>
                  <a:gd name="connsiteY13" fmla="*/ 152400 h 431980"/>
                  <a:gd name="connsiteX14" fmla="*/ 50868 w 103964"/>
                  <a:gd name="connsiteY14" fmla="*/ 165652 h 431980"/>
                  <a:gd name="connsiteX15" fmla="*/ 44242 w 103964"/>
                  <a:gd name="connsiteY15" fmla="*/ 176696 h 431980"/>
                  <a:gd name="connsiteX16" fmla="*/ 33199 w 103964"/>
                  <a:gd name="connsiteY16" fmla="*/ 189948 h 431980"/>
                  <a:gd name="connsiteX17" fmla="*/ 26572 w 103964"/>
                  <a:gd name="connsiteY17" fmla="*/ 192156 h 431980"/>
                  <a:gd name="connsiteX18" fmla="*/ 15529 w 103964"/>
                  <a:gd name="connsiteY18" fmla="*/ 198782 h 431980"/>
                  <a:gd name="connsiteX19" fmla="*/ 6694 w 103964"/>
                  <a:gd name="connsiteY19" fmla="*/ 207617 h 431980"/>
                  <a:gd name="connsiteX20" fmla="*/ 19946 w 103964"/>
                  <a:gd name="connsiteY20" fmla="*/ 212035 h 431980"/>
                  <a:gd name="connsiteX21" fmla="*/ 17738 w 103964"/>
                  <a:gd name="connsiteY21" fmla="*/ 220869 h 431980"/>
                  <a:gd name="connsiteX22" fmla="*/ 13320 w 103964"/>
                  <a:gd name="connsiteY22" fmla="*/ 225287 h 431980"/>
                  <a:gd name="connsiteX23" fmla="*/ 2277 w 103964"/>
                  <a:gd name="connsiteY23" fmla="*/ 236330 h 431980"/>
                  <a:gd name="connsiteX24" fmla="*/ 68 w 103964"/>
                  <a:gd name="connsiteY24" fmla="*/ 242956 h 431980"/>
                  <a:gd name="connsiteX25" fmla="*/ 4485 w 103964"/>
                  <a:gd name="connsiteY25" fmla="*/ 247374 h 431980"/>
                  <a:gd name="connsiteX26" fmla="*/ 22155 w 103964"/>
                  <a:gd name="connsiteY26" fmla="*/ 254000 h 431980"/>
                  <a:gd name="connsiteX27" fmla="*/ 39825 w 103964"/>
                  <a:gd name="connsiteY27" fmla="*/ 258417 h 431980"/>
                  <a:gd name="connsiteX28" fmla="*/ 50868 w 103964"/>
                  <a:gd name="connsiteY28" fmla="*/ 267252 h 431980"/>
                  <a:gd name="connsiteX29" fmla="*/ 57494 w 103964"/>
                  <a:gd name="connsiteY29" fmla="*/ 273878 h 431980"/>
                  <a:gd name="connsiteX30" fmla="*/ 53077 w 103964"/>
                  <a:gd name="connsiteY30" fmla="*/ 280504 h 431980"/>
                  <a:gd name="connsiteX31" fmla="*/ 44242 w 103964"/>
                  <a:gd name="connsiteY31" fmla="*/ 282713 h 431980"/>
                  <a:gd name="connsiteX32" fmla="*/ 26572 w 103964"/>
                  <a:gd name="connsiteY32" fmla="*/ 287130 h 431980"/>
                  <a:gd name="connsiteX33" fmla="*/ 28781 w 103964"/>
                  <a:gd name="connsiteY33" fmla="*/ 293756 h 431980"/>
                  <a:gd name="connsiteX34" fmla="*/ 42033 w 103964"/>
                  <a:gd name="connsiteY34" fmla="*/ 298174 h 431980"/>
                  <a:gd name="connsiteX35" fmla="*/ 35407 w 103964"/>
                  <a:gd name="connsiteY35" fmla="*/ 311426 h 431980"/>
                  <a:gd name="connsiteX36" fmla="*/ 33199 w 103964"/>
                  <a:gd name="connsiteY36" fmla="*/ 318052 h 431980"/>
                  <a:gd name="connsiteX37" fmla="*/ 26572 w 103964"/>
                  <a:gd name="connsiteY37" fmla="*/ 331304 h 431980"/>
                  <a:gd name="connsiteX38" fmla="*/ 35407 w 103964"/>
                  <a:gd name="connsiteY38" fmla="*/ 342348 h 431980"/>
                  <a:gd name="connsiteX39" fmla="*/ 37616 w 103964"/>
                  <a:gd name="connsiteY39" fmla="*/ 351182 h 431980"/>
                  <a:gd name="connsiteX40" fmla="*/ 30990 w 103964"/>
                  <a:gd name="connsiteY40" fmla="*/ 366643 h 431980"/>
                  <a:gd name="connsiteX41" fmla="*/ 19946 w 103964"/>
                  <a:gd name="connsiteY41" fmla="*/ 384313 h 431980"/>
                  <a:gd name="connsiteX42" fmla="*/ 17738 w 103964"/>
                  <a:gd name="connsiteY42" fmla="*/ 390939 h 431980"/>
                  <a:gd name="connsiteX43" fmla="*/ 13320 w 103964"/>
                  <a:gd name="connsiteY43" fmla="*/ 395356 h 431980"/>
                  <a:gd name="connsiteX44" fmla="*/ 4485 w 103964"/>
                  <a:gd name="connsiteY44" fmla="*/ 413026 h 431980"/>
                  <a:gd name="connsiteX45" fmla="*/ 26572 w 103964"/>
                  <a:gd name="connsiteY45" fmla="*/ 419652 h 431980"/>
                  <a:gd name="connsiteX46" fmla="*/ 44242 w 103964"/>
                  <a:gd name="connsiteY46" fmla="*/ 424069 h 431980"/>
                  <a:gd name="connsiteX47" fmla="*/ 92833 w 103964"/>
                  <a:gd name="connsiteY47" fmla="*/ 426278 h 431980"/>
                  <a:gd name="connsiteX48" fmla="*/ 103877 w 103964"/>
                  <a:gd name="connsiteY48" fmla="*/ 428487 h 431980"/>
                  <a:gd name="connsiteX49" fmla="*/ 92833 w 103964"/>
                  <a:gd name="connsiteY49" fmla="*/ 421861 h 431980"/>
                  <a:gd name="connsiteX50" fmla="*/ 81790 w 103964"/>
                  <a:gd name="connsiteY50" fmla="*/ 410817 h 431980"/>
                  <a:gd name="connsiteX51" fmla="*/ 75164 w 103964"/>
                  <a:gd name="connsiteY51" fmla="*/ 397565 h 431980"/>
                  <a:gd name="connsiteX52" fmla="*/ 72955 w 103964"/>
                  <a:gd name="connsiteY52" fmla="*/ 390939 h 431980"/>
                  <a:gd name="connsiteX53" fmla="*/ 75164 w 103964"/>
                  <a:gd name="connsiteY53" fmla="*/ 384313 h 431980"/>
                  <a:gd name="connsiteX54" fmla="*/ 70746 w 103964"/>
                  <a:gd name="connsiteY54" fmla="*/ 366643 h 431980"/>
                  <a:gd name="connsiteX55" fmla="*/ 68538 w 103964"/>
                  <a:gd name="connsiteY55" fmla="*/ 357809 h 431980"/>
                  <a:gd name="connsiteX56" fmla="*/ 66329 w 103964"/>
                  <a:gd name="connsiteY56" fmla="*/ 335722 h 431980"/>
                  <a:gd name="connsiteX57" fmla="*/ 79581 w 103964"/>
                  <a:gd name="connsiteY57" fmla="*/ 331304 h 431980"/>
                  <a:gd name="connsiteX58" fmla="*/ 75164 w 103964"/>
                  <a:gd name="connsiteY58" fmla="*/ 298174 h 431980"/>
                  <a:gd name="connsiteX59" fmla="*/ 70746 w 103964"/>
                  <a:gd name="connsiteY59" fmla="*/ 284922 h 431980"/>
                  <a:gd name="connsiteX60" fmla="*/ 68538 w 103964"/>
                  <a:gd name="connsiteY60" fmla="*/ 278296 h 431980"/>
                  <a:gd name="connsiteX61" fmla="*/ 75164 w 103964"/>
                  <a:gd name="connsiteY61" fmla="*/ 260626 h 431980"/>
                  <a:gd name="connsiteX62" fmla="*/ 81790 w 103964"/>
                  <a:gd name="connsiteY62" fmla="*/ 258417 h 431980"/>
                  <a:gd name="connsiteX63" fmla="*/ 79581 w 103964"/>
                  <a:gd name="connsiteY63" fmla="*/ 251791 h 431980"/>
                  <a:gd name="connsiteX64" fmla="*/ 77372 w 103964"/>
                  <a:gd name="connsiteY64" fmla="*/ 242956 h 431980"/>
                  <a:gd name="connsiteX65" fmla="*/ 72955 w 103964"/>
                  <a:gd name="connsiteY65" fmla="*/ 225287 h 431980"/>
                  <a:gd name="connsiteX66" fmla="*/ 68538 w 103964"/>
                  <a:gd name="connsiteY66" fmla="*/ 220869 h 431980"/>
                  <a:gd name="connsiteX67" fmla="*/ 64120 w 103964"/>
                  <a:gd name="connsiteY67" fmla="*/ 203200 h 431980"/>
                  <a:gd name="connsiteX68" fmla="*/ 66329 w 103964"/>
                  <a:gd name="connsiteY68" fmla="*/ 183322 h 431980"/>
                  <a:gd name="connsiteX69" fmla="*/ 68538 w 103964"/>
                  <a:gd name="connsiteY69" fmla="*/ 176696 h 431980"/>
                  <a:gd name="connsiteX70" fmla="*/ 72955 w 103964"/>
                  <a:gd name="connsiteY70" fmla="*/ 172278 h 431980"/>
                  <a:gd name="connsiteX71" fmla="*/ 86207 w 103964"/>
                  <a:gd name="connsiteY71" fmla="*/ 174487 h 431980"/>
                  <a:gd name="connsiteX72" fmla="*/ 92833 w 103964"/>
                  <a:gd name="connsiteY72" fmla="*/ 176696 h 431980"/>
                  <a:gd name="connsiteX73" fmla="*/ 95042 w 103964"/>
                  <a:gd name="connsiteY73" fmla="*/ 170069 h 431980"/>
                  <a:gd name="connsiteX74" fmla="*/ 90625 w 103964"/>
                  <a:gd name="connsiteY74" fmla="*/ 161235 h 431980"/>
                  <a:gd name="connsiteX75" fmla="*/ 88416 w 103964"/>
                  <a:gd name="connsiteY75" fmla="*/ 154609 h 431980"/>
                  <a:gd name="connsiteX76" fmla="*/ 83999 w 103964"/>
                  <a:gd name="connsiteY76" fmla="*/ 147982 h 431980"/>
                  <a:gd name="connsiteX77" fmla="*/ 77372 w 103964"/>
                  <a:gd name="connsiteY77" fmla="*/ 136939 h 431980"/>
                  <a:gd name="connsiteX78" fmla="*/ 72955 w 103964"/>
                  <a:gd name="connsiteY78" fmla="*/ 128104 h 431980"/>
                  <a:gd name="connsiteX79" fmla="*/ 68538 w 103964"/>
                  <a:gd name="connsiteY79" fmla="*/ 121478 h 431980"/>
                  <a:gd name="connsiteX80" fmla="*/ 66329 w 103964"/>
                  <a:gd name="connsiteY80" fmla="*/ 114852 h 431980"/>
                  <a:gd name="connsiteX81" fmla="*/ 61912 w 103964"/>
                  <a:gd name="connsiteY81" fmla="*/ 97182 h 431980"/>
                  <a:gd name="connsiteX82" fmla="*/ 59703 w 103964"/>
                  <a:gd name="connsiteY82" fmla="*/ 88348 h 431980"/>
                  <a:gd name="connsiteX83" fmla="*/ 57494 w 103964"/>
                  <a:gd name="connsiteY83" fmla="*/ 81722 h 431980"/>
                  <a:gd name="connsiteX84" fmla="*/ 53077 w 103964"/>
                  <a:gd name="connsiteY84" fmla="*/ 55217 h 431980"/>
                  <a:gd name="connsiteX85" fmla="*/ 50868 w 103964"/>
                  <a:gd name="connsiteY85" fmla="*/ 41965 h 431980"/>
                  <a:gd name="connsiteX86" fmla="*/ 42033 w 103964"/>
                  <a:gd name="connsiteY86" fmla="*/ 19878 h 431980"/>
                  <a:gd name="connsiteX87" fmla="*/ 48659 w 103964"/>
                  <a:gd name="connsiteY87" fmla="*/ 0 h 43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3964" h="431980">
                    <a:moveTo>
                      <a:pt x="48659" y="0"/>
                    </a:moveTo>
                    <a:lnTo>
                      <a:pt x="48659" y="0"/>
                    </a:lnTo>
                    <a:cubicBezTo>
                      <a:pt x="46450" y="5890"/>
                      <a:pt x="44846" y="12043"/>
                      <a:pt x="42033" y="17669"/>
                    </a:cubicBezTo>
                    <a:cubicBezTo>
                      <a:pt x="41102" y="19532"/>
                      <a:pt x="38547" y="20224"/>
                      <a:pt x="37616" y="22087"/>
                    </a:cubicBezTo>
                    <a:cubicBezTo>
                      <a:pt x="36258" y="24802"/>
                      <a:pt x="36279" y="28014"/>
                      <a:pt x="35407" y="30922"/>
                    </a:cubicBezTo>
                    <a:cubicBezTo>
                      <a:pt x="34069" y="35382"/>
                      <a:pt x="30990" y="44174"/>
                      <a:pt x="30990" y="44174"/>
                    </a:cubicBezTo>
                    <a:cubicBezTo>
                      <a:pt x="32478" y="88813"/>
                      <a:pt x="38673" y="92382"/>
                      <a:pt x="30990" y="119269"/>
                    </a:cubicBezTo>
                    <a:cubicBezTo>
                      <a:pt x="30350" y="121508"/>
                      <a:pt x="29822" y="123813"/>
                      <a:pt x="28781" y="125896"/>
                    </a:cubicBezTo>
                    <a:cubicBezTo>
                      <a:pt x="25994" y="131470"/>
                      <a:pt x="24056" y="132830"/>
                      <a:pt x="19946" y="136939"/>
                    </a:cubicBezTo>
                    <a:cubicBezTo>
                      <a:pt x="19210" y="139148"/>
                      <a:pt x="19384" y="141919"/>
                      <a:pt x="17738" y="143565"/>
                    </a:cubicBezTo>
                    <a:cubicBezTo>
                      <a:pt x="13984" y="147319"/>
                      <a:pt x="4485" y="152400"/>
                      <a:pt x="4485" y="152400"/>
                    </a:cubicBezTo>
                    <a:cubicBezTo>
                      <a:pt x="7430" y="153136"/>
                      <a:pt x="10284" y="154609"/>
                      <a:pt x="13320" y="154609"/>
                    </a:cubicBezTo>
                    <a:cubicBezTo>
                      <a:pt x="31185" y="154609"/>
                      <a:pt x="39708" y="152788"/>
                      <a:pt x="55285" y="150191"/>
                    </a:cubicBezTo>
                    <a:cubicBezTo>
                      <a:pt x="57494" y="150927"/>
                      <a:pt x="61347" y="150141"/>
                      <a:pt x="61912" y="152400"/>
                    </a:cubicBezTo>
                    <a:cubicBezTo>
                      <a:pt x="62527" y="154859"/>
                      <a:pt x="51410" y="165110"/>
                      <a:pt x="50868" y="165652"/>
                    </a:cubicBezTo>
                    <a:cubicBezTo>
                      <a:pt x="47032" y="177159"/>
                      <a:pt x="51171" y="168033"/>
                      <a:pt x="44242" y="176696"/>
                    </a:cubicBezTo>
                    <a:cubicBezTo>
                      <a:pt x="39587" y="182515"/>
                      <a:pt x="39943" y="185453"/>
                      <a:pt x="33199" y="189948"/>
                    </a:cubicBezTo>
                    <a:cubicBezTo>
                      <a:pt x="31262" y="191239"/>
                      <a:pt x="28781" y="191420"/>
                      <a:pt x="26572" y="192156"/>
                    </a:cubicBezTo>
                    <a:cubicBezTo>
                      <a:pt x="10258" y="208474"/>
                      <a:pt x="35591" y="184453"/>
                      <a:pt x="15529" y="198782"/>
                    </a:cubicBezTo>
                    <a:cubicBezTo>
                      <a:pt x="12140" y="201203"/>
                      <a:pt x="6694" y="207617"/>
                      <a:pt x="6694" y="207617"/>
                    </a:cubicBezTo>
                    <a:cubicBezTo>
                      <a:pt x="11111" y="209090"/>
                      <a:pt x="21075" y="207518"/>
                      <a:pt x="19946" y="212035"/>
                    </a:cubicBezTo>
                    <a:cubicBezTo>
                      <a:pt x="19210" y="214980"/>
                      <a:pt x="19095" y="218154"/>
                      <a:pt x="17738" y="220869"/>
                    </a:cubicBezTo>
                    <a:cubicBezTo>
                      <a:pt x="16807" y="222732"/>
                      <a:pt x="14621" y="223661"/>
                      <a:pt x="13320" y="225287"/>
                    </a:cubicBezTo>
                    <a:cubicBezTo>
                      <a:pt x="4906" y="235805"/>
                      <a:pt x="13636" y="228758"/>
                      <a:pt x="2277" y="236330"/>
                    </a:cubicBezTo>
                    <a:cubicBezTo>
                      <a:pt x="1541" y="238539"/>
                      <a:pt x="-388" y="240673"/>
                      <a:pt x="68" y="242956"/>
                    </a:cubicBezTo>
                    <a:cubicBezTo>
                      <a:pt x="476" y="244998"/>
                      <a:pt x="2859" y="246073"/>
                      <a:pt x="4485" y="247374"/>
                    </a:cubicBezTo>
                    <a:cubicBezTo>
                      <a:pt x="12470" y="253762"/>
                      <a:pt x="11005" y="251427"/>
                      <a:pt x="22155" y="254000"/>
                    </a:cubicBezTo>
                    <a:cubicBezTo>
                      <a:pt x="28071" y="255365"/>
                      <a:pt x="39825" y="258417"/>
                      <a:pt x="39825" y="258417"/>
                    </a:cubicBezTo>
                    <a:cubicBezTo>
                      <a:pt x="52667" y="271262"/>
                      <a:pt x="34162" y="253331"/>
                      <a:pt x="50868" y="267252"/>
                    </a:cubicBezTo>
                    <a:cubicBezTo>
                      <a:pt x="53268" y="269252"/>
                      <a:pt x="55285" y="271669"/>
                      <a:pt x="57494" y="273878"/>
                    </a:cubicBezTo>
                    <a:cubicBezTo>
                      <a:pt x="56022" y="276087"/>
                      <a:pt x="55286" y="279032"/>
                      <a:pt x="53077" y="280504"/>
                    </a:cubicBezTo>
                    <a:cubicBezTo>
                      <a:pt x="50551" y="282188"/>
                      <a:pt x="47161" y="281879"/>
                      <a:pt x="44242" y="282713"/>
                    </a:cubicBezTo>
                    <a:cubicBezTo>
                      <a:pt x="28400" y="287240"/>
                      <a:pt x="49016" y="282643"/>
                      <a:pt x="26572" y="287130"/>
                    </a:cubicBezTo>
                    <a:cubicBezTo>
                      <a:pt x="27308" y="289339"/>
                      <a:pt x="26887" y="292403"/>
                      <a:pt x="28781" y="293756"/>
                    </a:cubicBezTo>
                    <a:cubicBezTo>
                      <a:pt x="32570" y="296463"/>
                      <a:pt x="42033" y="298174"/>
                      <a:pt x="42033" y="298174"/>
                    </a:cubicBezTo>
                    <a:cubicBezTo>
                      <a:pt x="36587" y="319966"/>
                      <a:pt x="43847" y="297360"/>
                      <a:pt x="35407" y="311426"/>
                    </a:cubicBezTo>
                    <a:cubicBezTo>
                      <a:pt x="34209" y="313422"/>
                      <a:pt x="34240" y="315970"/>
                      <a:pt x="33199" y="318052"/>
                    </a:cubicBezTo>
                    <a:cubicBezTo>
                      <a:pt x="24632" y="335186"/>
                      <a:pt x="32127" y="314643"/>
                      <a:pt x="26572" y="331304"/>
                    </a:cubicBezTo>
                    <a:cubicBezTo>
                      <a:pt x="33793" y="352964"/>
                      <a:pt x="22086" y="322368"/>
                      <a:pt x="35407" y="342348"/>
                    </a:cubicBezTo>
                    <a:cubicBezTo>
                      <a:pt x="37091" y="344874"/>
                      <a:pt x="36880" y="348237"/>
                      <a:pt x="37616" y="351182"/>
                    </a:cubicBezTo>
                    <a:cubicBezTo>
                      <a:pt x="31773" y="374553"/>
                      <a:pt x="39706" y="347032"/>
                      <a:pt x="30990" y="366643"/>
                    </a:cubicBezTo>
                    <a:cubicBezTo>
                      <a:pt x="23243" y="384074"/>
                      <a:pt x="31866" y="376367"/>
                      <a:pt x="19946" y="384313"/>
                    </a:cubicBezTo>
                    <a:cubicBezTo>
                      <a:pt x="19210" y="386522"/>
                      <a:pt x="18936" y="388943"/>
                      <a:pt x="17738" y="390939"/>
                    </a:cubicBezTo>
                    <a:cubicBezTo>
                      <a:pt x="16667" y="392725"/>
                      <a:pt x="14251" y="393493"/>
                      <a:pt x="13320" y="395356"/>
                    </a:cubicBezTo>
                    <a:cubicBezTo>
                      <a:pt x="3168" y="415660"/>
                      <a:pt x="14466" y="403047"/>
                      <a:pt x="4485" y="413026"/>
                    </a:cubicBezTo>
                    <a:cubicBezTo>
                      <a:pt x="17836" y="416364"/>
                      <a:pt x="10442" y="414276"/>
                      <a:pt x="26572" y="419652"/>
                    </a:cubicBezTo>
                    <a:cubicBezTo>
                      <a:pt x="32747" y="421710"/>
                      <a:pt x="37385" y="423561"/>
                      <a:pt x="44242" y="424069"/>
                    </a:cubicBezTo>
                    <a:cubicBezTo>
                      <a:pt x="60411" y="425267"/>
                      <a:pt x="76636" y="425542"/>
                      <a:pt x="92833" y="426278"/>
                    </a:cubicBezTo>
                    <a:cubicBezTo>
                      <a:pt x="93767" y="427212"/>
                      <a:pt x="101011" y="437090"/>
                      <a:pt x="103877" y="428487"/>
                    </a:cubicBezTo>
                    <a:cubicBezTo>
                      <a:pt x="105090" y="424848"/>
                      <a:pt x="93301" y="422017"/>
                      <a:pt x="92833" y="421861"/>
                    </a:cubicBezTo>
                    <a:cubicBezTo>
                      <a:pt x="89152" y="418180"/>
                      <a:pt x="83436" y="415756"/>
                      <a:pt x="81790" y="410817"/>
                    </a:cubicBezTo>
                    <a:cubicBezTo>
                      <a:pt x="76238" y="394162"/>
                      <a:pt x="83727" y="414691"/>
                      <a:pt x="75164" y="397565"/>
                    </a:cubicBezTo>
                    <a:cubicBezTo>
                      <a:pt x="74123" y="395483"/>
                      <a:pt x="73691" y="393148"/>
                      <a:pt x="72955" y="390939"/>
                    </a:cubicBezTo>
                    <a:cubicBezTo>
                      <a:pt x="73691" y="388730"/>
                      <a:pt x="75164" y="386641"/>
                      <a:pt x="75164" y="384313"/>
                    </a:cubicBezTo>
                    <a:cubicBezTo>
                      <a:pt x="75164" y="377575"/>
                      <a:pt x="72489" y="372745"/>
                      <a:pt x="70746" y="366643"/>
                    </a:cubicBezTo>
                    <a:cubicBezTo>
                      <a:pt x="69912" y="363725"/>
                      <a:pt x="69274" y="360754"/>
                      <a:pt x="68538" y="357809"/>
                    </a:cubicBezTo>
                    <a:cubicBezTo>
                      <a:pt x="67802" y="350447"/>
                      <a:pt x="63483" y="342552"/>
                      <a:pt x="66329" y="335722"/>
                    </a:cubicBezTo>
                    <a:cubicBezTo>
                      <a:pt x="68120" y="331424"/>
                      <a:pt x="79581" y="331304"/>
                      <a:pt x="79581" y="331304"/>
                    </a:cubicBezTo>
                    <a:cubicBezTo>
                      <a:pt x="78519" y="320681"/>
                      <a:pt x="78051" y="308761"/>
                      <a:pt x="75164" y="298174"/>
                    </a:cubicBezTo>
                    <a:cubicBezTo>
                      <a:pt x="73939" y="293682"/>
                      <a:pt x="72218" y="289339"/>
                      <a:pt x="70746" y="284922"/>
                    </a:cubicBezTo>
                    <a:lnTo>
                      <a:pt x="68538" y="278296"/>
                    </a:lnTo>
                    <a:cubicBezTo>
                      <a:pt x="69881" y="270235"/>
                      <a:pt x="68140" y="264840"/>
                      <a:pt x="75164" y="260626"/>
                    </a:cubicBezTo>
                    <a:cubicBezTo>
                      <a:pt x="77160" y="259428"/>
                      <a:pt x="79581" y="259153"/>
                      <a:pt x="81790" y="258417"/>
                    </a:cubicBezTo>
                    <a:cubicBezTo>
                      <a:pt x="81790" y="258417"/>
                      <a:pt x="80221" y="254030"/>
                      <a:pt x="79581" y="251791"/>
                    </a:cubicBezTo>
                    <a:cubicBezTo>
                      <a:pt x="78747" y="248872"/>
                      <a:pt x="78030" y="245919"/>
                      <a:pt x="77372" y="242956"/>
                    </a:cubicBezTo>
                    <a:cubicBezTo>
                      <a:pt x="76812" y="240436"/>
                      <a:pt x="75046" y="228772"/>
                      <a:pt x="72955" y="225287"/>
                    </a:cubicBezTo>
                    <a:cubicBezTo>
                      <a:pt x="71884" y="223501"/>
                      <a:pt x="70010" y="222342"/>
                      <a:pt x="68538" y="220869"/>
                    </a:cubicBezTo>
                    <a:cubicBezTo>
                      <a:pt x="66795" y="215641"/>
                      <a:pt x="64120" y="208530"/>
                      <a:pt x="64120" y="203200"/>
                    </a:cubicBezTo>
                    <a:cubicBezTo>
                      <a:pt x="64120" y="196533"/>
                      <a:pt x="65233" y="189898"/>
                      <a:pt x="66329" y="183322"/>
                    </a:cubicBezTo>
                    <a:cubicBezTo>
                      <a:pt x="66712" y="181026"/>
                      <a:pt x="67340" y="178692"/>
                      <a:pt x="68538" y="176696"/>
                    </a:cubicBezTo>
                    <a:cubicBezTo>
                      <a:pt x="69609" y="174910"/>
                      <a:pt x="71483" y="173751"/>
                      <a:pt x="72955" y="172278"/>
                    </a:cubicBezTo>
                    <a:cubicBezTo>
                      <a:pt x="77372" y="173014"/>
                      <a:pt x="81835" y="173515"/>
                      <a:pt x="86207" y="174487"/>
                    </a:cubicBezTo>
                    <a:cubicBezTo>
                      <a:pt x="88480" y="174992"/>
                      <a:pt x="90751" y="177737"/>
                      <a:pt x="92833" y="176696"/>
                    </a:cubicBezTo>
                    <a:cubicBezTo>
                      <a:pt x="94916" y="175655"/>
                      <a:pt x="94306" y="172278"/>
                      <a:pt x="95042" y="170069"/>
                    </a:cubicBezTo>
                    <a:cubicBezTo>
                      <a:pt x="93570" y="167124"/>
                      <a:pt x="91922" y="164261"/>
                      <a:pt x="90625" y="161235"/>
                    </a:cubicBezTo>
                    <a:cubicBezTo>
                      <a:pt x="89708" y="159095"/>
                      <a:pt x="89457" y="156691"/>
                      <a:pt x="88416" y="154609"/>
                    </a:cubicBezTo>
                    <a:cubicBezTo>
                      <a:pt x="87229" y="152235"/>
                      <a:pt x="85186" y="150356"/>
                      <a:pt x="83999" y="147982"/>
                    </a:cubicBezTo>
                    <a:cubicBezTo>
                      <a:pt x="78267" y="136516"/>
                      <a:pt x="85999" y="145564"/>
                      <a:pt x="77372" y="136939"/>
                    </a:cubicBezTo>
                    <a:cubicBezTo>
                      <a:pt x="75900" y="133994"/>
                      <a:pt x="74588" y="130963"/>
                      <a:pt x="72955" y="128104"/>
                    </a:cubicBezTo>
                    <a:cubicBezTo>
                      <a:pt x="71638" y="125799"/>
                      <a:pt x="69725" y="123852"/>
                      <a:pt x="68538" y="121478"/>
                    </a:cubicBezTo>
                    <a:cubicBezTo>
                      <a:pt x="67497" y="119396"/>
                      <a:pt x="66942" y="117098"/>
                      <a:pt x="66329" y="114852"/>
                    </a:cubicBezTo>
                    <a:cubicBezTo>
                      <a:pt x="64732" y="108995"/>
                      <a:pt x="63384" y="103072"/>
                      <a:pt x="61912" y="97182"/>
                    </a:cubicBezTo>
                    <a:cubicBezTo>
                      <a:pt x="61176" y="94237"/>
                      <a:pt x="60663" y="91228"/>
                      <a:pt x="59703" y="88348"/>
                    </a:cubicBezTo>
                    <a:cubicBezTo>
                      <a:pt x="58967" y="86139"/>
                      <a:pt x="58059" y="83981"/>
                      <a:pt x="57494" y="81722"/>
                    </a:cubicBezTo>
                    <a:cubicBezTo>
                      <a:pt x="55159" y="72384"/>
                      <a:pt x="54574" y="64950"/>
                      <a:pt x="53077" y="55217"/>
                    </a:cubicBezTo>
                    <a:cubicBezTo>
                      <a:pt x="52396" y="50791"/>
                      <a:pt x="52204" y="46239"/>
                      <a:pt x="50868" y="41965"/>
                    </a:cubicBezTo>
                    <a:cubicBezTo>
                      <a:pt x="48503" y="34396"/>
                      <a:pt x="42033" y="19878"/>
                      <a:pt x="42033" y="19878"/>
                    </a:cubicBezTo>
                    <a:cubicBezTo>
                      <a:pt x="39502" y="7220"/>
                      <a:pt x="47555" y="3313"/>
                      <a:pt x="48659"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19" name="Group 218">
                <a:extLst>
                  <a:ext uri="{FF2B5EF4-FFF2-40B4-BE49-F238E27FC236}">
                    <a16:creationId xmlns:a16="http://schemas.microsoft.com/office/drawing/2014/main" id="{23149D6E-217F-66D0-F09C-A4B6A5651D61}"/>
                  </a:ext>
                </a:extLst>
              </p:cNvPr>
              <p:cNvGrpSpPr/>
              <p:nvPr/>
            </p:nvGrpSpPr>
            <p:grpSpPr>
              <a:xfrm>
                <a:off x="7286487" y="5307496"/>
                <a:ext cx="145774" cy="711132"/>
                <a:chOff x="7286487" y="5307496"/>
                <a:chExt cx="145774" cy="711132"/>
              </a:xfrm>
            </p:grpSpPr>
            <p:cxnSp>
              <p:nvCxnSpPr>
                <p:cNvPr id="169" name="Straight Connector 168">
                  <a:extLst>
                    <a:ext uri="{FF2B5EF4-FFF2-40B4-BE49-F238E27FC236}">
                      <a16:creationId xmlns:a16="http://schemas.microsoft.com/office/drawing/2014/main" id="{3A45F408-29E2-E519-1681-A89AC766CE85}"/>
                    </a:ext>
                  </a:extLst>
                </p:cNvPr>
                <p:cNvCxnSpPr/>
                <p:nvPr/>
              </p:nvCxnSpPr>
              <p:spPr>
                <a:xfrm flipV="1">
                  <a:off x="7377009" y="5803613"/>
                  <a:ext cx="0" cy="215015"/>
                </a:xfrm>
                <a:prstGeom prst="line">
                  <a:avLst/>
                </a:prstGeom>
                <a:ln w="19050">
                  <a:solidFill>
                    <a:srgbClr val="CC6600"/>
                  </a:solidFill>
                </a:ln>
              </p:spPr>
              <p:style>
                <a:lnRef idx="1">
                  <a:schemeClr val="accent1"/>
                </a:lnRef>
                <a:fillRef idx="0">
                  <a:schemeClr val="accent1"/>
                </a:fillRef>
                <a:effectRef idx="0">
                  <a:schemeClr val="accent1"/>
                </a:effectRef>
                <a:fontRef idx="minor">
                  <a:schemeClr val="tx1"/>
                </a:fontRef>
              </p:style>
            </p:cxnSp>
            <p:sp>
              <p:nvSpPr>
                <p:cNvPr id="113" name="Freeform 112">
                  <a:extLst>
                    <a:ext uri="{FF2B5EF4-FFF2-40B4-BE49-F238E27FC236}">
                      <a16:creationId xmlns:a16="http://schemas.microsoft.com/office/drawing/2014/main" id="{57938252-922D-7BD2-6F4E-72BCE471634D}"/>
                    </a:ext>
                  </a:extLst>
                </p:cNvPr>
                <p:cNvSpPr/>
                <p:nvPr/>
              </p:nvSpPr>
              <p:spPr>
                <a:xfrm>
                  <a:off x="7286487" y="5307496"/>
                  <a:ext cx="145774" cy="577141"/>
                </a:xfrm>
                <a:custGeom>
                  <a:avLst/>
                  <a:gdLst>
                    <a:gd name="connsiteX0" fmla="*/ 86139 w 145774"/>
                    <a:gd name="connsiteY0" fmla="*/ 0 h 577141"/>
                    <a:gd name="connsiteX1" fmla="*/ 86139 w 145774"/>
                    <a:gd name="connsiteY1" fmla="*/ 0 h 577141"/>
                    <a:gd name="connsiteX2" fmla="*/ 81722 w 145774"/>
                    <a:gd name="connsiteY2" fmla="*/ 59634 h 577141"/>
                    <a:gd name="connsiteX3" fmla="*/ 79513 w 145774"/>
                    <a:gd name="connsiteY3" fmla="*/ 66261 h 577141"/>
                    <a:gd name="connsiteX4" fmla="*/ 77304 w 145774"/>
                    <a:gd name="connsiteY4" fmla="*/ 75095 h 577141"/>
                    <a:gd name="connsiteX5" fmla="*/ 66261 w 145774"/>
                    <a:gd name="connsiteY5" fmla="*/ 83930 h 577141"/>
                    <a:gd name="connsiteX6" fmla="*/ 61843 w 145774"/>
                    <a:gd name="connsiteY6" fmla="*/ 97182 h 577141"/>
                    <a:gd name="connsiteX7" fmla="*/ 55217 w 145774"/>
                    <a:gd name="connsiteY7" fmla="*/ 130313 h 577141"/>
                    <a:gd name="connsiteX8" fmla="*/ 50800 w 145774"/>
                    <a:gd name="connsiteY8" fmla="*/ 145774 h 577141"/>
                    <a:gd name="connsiteX9" fmla="*/ 44174 w 145774"/>
                    <a:gd name="connsiteY9" fmla="*/ 167861 h 577141"/>
                    <a:gd name="connsiteX10" fmla="*/ 39756 w 145774"/>
                    <a:gd name="connsiteY10" fmla="*/ 172278 h 577141"/>
                    <a:gd name="connsiteX11" fmla="*/ 35339 w 145774"/>
                    <a:gd name="connsiteY11" fmla="*/ 185530 h 577141"/>
                    <a:gd name="connsiteX12" fmla="*/ 33130 w 145774"/>
                    <a:gd name="connsiteY12" fmla="*/ 192156 h 577141"/>
                    <a:gd name="connsiteX13" fmla="*/ 37548 w 145774"/>
                    <a:gd name="connsiteY13" fmla="*/ 216452 h 577141"/>
                    <a:gd name="connsiteX14" fmla="*/ 59635 w 145774"/>
                    <a:gd name="connsiteY14" fmla="*/ 218661 h 577141"/>
                    <a:gd name="connsiteX15" fmla="*/ 53009 w 145774"/>
                    <a:gd name="connsiteY15" fmla="*/ 254000 h 577141"/>
                    <a:gd name="connsiteX16" fmla="*/ 46383 w 145774"/>
                    <a:gd name="connsiteY16" fmla="*/ 269461 h 577141"/>
                    <a:gd name="connsiteX17" fmla="*/ 44174 w 145774"/>
                    <a:gd name="connsiteY17" fmla="*/ 276087 h 577141"/>
                    <a:gd name="connsiteX18" fmla="*/ 35339 w 145774"/>
                    <a:gd name="connsiteY18" fmla="*/ 282713 h 577141"/>
                    <a:gd name="connsiteX19" fmla="*/ 28713 w 145774"/>
                    <a:gd name="connsiteY19" fmla="*/ 289339 h 577141"/>
                    <a:gd name="connsiteX20" fmla="*/ 24296 w 145774"/>
                    <a:gd name="connsiteY20" fmla="*/ 302591 h 577141"/>
                    <a:gd name="connsiteX21" fmla="*/ 22087 w 145774"/>
                    <a:gd name="connsiteY21" fmla="*/ 309217 h 577141"/>
                    <a:gd name="connsiteX22" fmla="*/ 17670 w 145774"/>
                    <a:gd name="connsiteY22" fmla="*/ 315843 h 577141"/>
                    <a:gd name="connsiteX23" fmla="*/ 8835 w 145774"/>
                    <a:gd name="connsiteY23" fmla="*/ 331304 h 577141"/>
                    <a:gd name="connsiteX24" fmla="*/ 0 w 145774"/>
                    <a:gd name="connsiteY24" fmla="*/ 342347 h 577141"/>
                    <a:gd name="connsiteX25" fmla="*/ 13252 w 145774"/>
                    <a:gd name="connsiteY25" fmla="*/ 340139 h 577141"/>
                    <a:gd name="connsiteX26" fmla="*/ 26504 w 145774"/>
                    <a:gd name="connsiteY26" fmla="*/ 335721 h 577141"/>
                    <a:gd name="connsiteX27" fmla="*/ 41965 w 145774"/>
                    <a:gd name="connsiteY27" fmla="*/ 331304 h 577141"/>
                    <a:gd name="connsiteX28" fmla="*/ 48591 w 145774"/>
                    <a:gd name="connsiteY28" fmla="*/ 329095 h 577141"/>
                    <a:gd name="connsiteX29" fmla="*/ 50800 w 145774"/>
                    <a:gd name="connsiteY29" fmla="*/ 335721 h 577141"/>
                    <a:gd name="connsiteX30" fmla="*/ 48591 w 145774"/>
                    <a:gd name="connsiteY30" fmla="*/ 342347 h 577141"/>
                    <a:gd name="connsiteX31" fmla="*/ 46383 w 145774"/>
                    <a:gd name="connsiteY31" fmla="*/ 366643 h 577141"/>
                    <a:gd name="connsiteX32" fmla="*/ 41965 w 145774"/>
                    <a:gd name="connsiteY32" fmla="*/ 373269 h 577141"/>
                    <a:gd name="connsiteX33" fmla="*/ 39756 w 145774"/>
                    <a:gd name="connsiteY33" fmla="*/ 379895 h 577141"/>
                    <a:gd name="connsiteX34" fmla="*/ 37548 w 145774"/>
                    <a:gd name="connsiteY34" fmla="*/ 393147 h 577141"/>
                    <a:gd name="connsiteX35" fmla="*/ 33130 w 145774"/>
                    <a:gd name="connsiteY35" fmla="*/ 397565 h 577141"/>
                    <a:gd name="connsiteX36" fmla="*/ 30922 w 145774"/>
                    <a:gd name="connsiteY36" fmla="*/ 404191 h 577141"/>
                    <a:gd name="connsiteX37" fmla="*/ 26504 w 145774"/>
                    <a:gd name="connsiteY37" fmla="*/ 421861 h 577141"/>
                    <a:gd name="connsiteX38" fmla="*/ 28713 w 145774"/>
                    <a:gd name="connsiteY38" fmla="*/ 432904 h 577141"/>
                    <a:gd name="connsiteX39" fmla="*/ 57426 w 145774"/>
                    <a:gd name="connsiteY39" fmla="*/ 428487 h 577141"/>
                    <a:gd name="connsiteX40" fmla="*/ 61843 w 145774"/>
                    <a:gd name="connsiteY40" fmla="*/ 437321 h 577141"/>
                    <a:gd name="connsiteX41" fmla="*/ 59635 w 145774"/>
                    <a:gd name="connsiteY41" fmla="*/ 452782 h 577141"/>
                    <a:gd name="connsiteX42" fmla="*/ 57426 w 145774"/>
                    <a:gd name="connsiteY42" fmla="*/ 463826 h 577141"/>
                    <a:gd name="connsiteX43" fmla="*/ 44174 w 145774"/>
                    <a:gd name="connsiteY43" fmla="*/ 479287 h 577141"/>
                    <a:gd name="connsiteX44" fmla="*/ 33130 w 145774"/>
                    <a:gd name="connsiteY44" fmla="*/ 490330 h 577141"/>
                    <a:gd name="connsiteX45" fmla="*/ 28713 w 145774"/>
                    <a:gd name="connsiteY45" fmla="*/ 496956 h 577141"/>
                    <a:gd name="connsiteX46" fmla="*/ 19878 w 145774"/>
                    <a:gd name="connsiteY46" fmla="*/ 508000 h 577141"/>
                    <a:gd name="connsiteX47" fmla="*/ 22087 w 145774"/>
                    <a:gd name="connsiteY47" fmla="*/ 519043 h 577141"/>
                    <a:gd name="connsiteX48" fmla="*/ 48591 w 145774"/>
                    <a:gd name="connsiteY48" fmla="*/ 521252 h 577141"/>
                    <a:gd name="connsiteX49" fmla="*/ 37548 w 145774"/>
                    <a:gd name="connsiteY49" fmla="*/ 543339 h 577141"/>
                    <a:gd name="connsiteX50" fmla="*/ 33130 w 145774"/>
                    <a:gd name="connsiteY50" fmla="*/ 549965 h 577141"/>
                    <a:gd name="connsiteX51" fmla="*/ 30922 w 145774"/>
                    <a:gd name="connsiteY51" fmla="*/ 558800 h 577141"/>
                    <a:gd name="connsiteX52" fmla="*/ 24296 w 145774"/>
                    <a:gd name="connsiteY52" fmla="*/ 563217 h 577141"/>
                    <a:gd name="connsiteX53" fmla="*/ 17670 w 145774"/>
                    <a:gd name="connsiteY53" fmla="*/ 569843 h 577141"/>
                    <a:gd name="connsiteX54" fmla="*/ 13252 w 145774"/>
                    <a:gd name="connsiteY54" fmla="*/ 576469 h 577141"/>
                    <a:gd name="connsiteX55" fmla="*/ 22087 w 145774"/>
                    <a:gd name="connsiteY55" fmla="*/ 574261 h 577141"/>
                    <a:gd name="connsiteX56" fmla="*/ 30922 w 145774"/>
                    <a:gd name="connsiteY56" fmla="*/ 563217 h 577141"/>
                    <a:gd name="connsiteX57" fmla="*/ 33130 w 145774"/>
                    <a:gd name="connsiteY57" fmla="*/ 556591 h 577141"/>
                    <a:gd name="connsiteX58" fmla="*/ 46383 w 145774"/>
                    <a:gd name="connsiteY58" fmla="*/ 549965 h 577141"/>
                    <a:gd name="connsiteX59" fmla="*/ 64052 w 145774"/>
                    <a:gd name="connsiteY59" fmla="*/ 534504 h 577141"/>
                    <a:gd name="connsiteX60" fmla="*/ 83930 w 145774"/>
                    <a:gd name="connsiteY60" fmla="*/ 545547 h 577141"/>
                    <a:gd name="connsiteX61" fmla="*/ 88348 w 145774"/>
                    <a:gd name="connsiteY61" fmla="*/ 549965 h 577141"/>
                    <a:gd name="connsiteX62" fmla="*/ 97183 w 145774"/>
                    <a:gd name="connsiteY62" fmla="*/ 552174 h 577141"/>
                    <a:gd name="connsiteX63" fmla="*/ 103809 w 145774"/>
                    <a:gd name="connsiteY63" fmla="*/ 556591 h 577141"/>
                    <a:gd name="connsiteX64" fmla="*/ 130313 w 145774"/>
                    <a:gd name="connsiteY64" fmla="*/ 561008 h 577141"/>
                    <a:gd name="connsiteX65" fmla="*/ 136939 w 145774"/>
                    <a:gd name="connsiteY65" fmla="*/ 563217 h 577141"/>
                    <a:gd name="connsiteX66" fmla="*/ 134730 w 145774"/>
                    <a:gd name="connsiteY66" fmla="*/ 552174 h 577141"/>
                    <a:gd name="connsiteX67" fmla="*/ 130313 w 145774"/>
                    <a:gd name="connsiteY67" fmla="*/ 541130 h 577141"/>
                    <a:gd name="connsiteX68" fmla="*/ 121478 w 145774"/>
                    <a:gd name="connsiteY68" fmla="*/ 534504 h 577141"/>
                    <a:gd name="connsiteX69" fmla="*/ 117061 w 145774"/>
                    <a:gd name="connsiteY69" fmla="*/ 521252 h 577141"/>
                    <a:gd name="connsiteX70" fmla="*/ 112643 w 145774"/>
                    <a:gd name="connsiteY70" fmla="*/ 512417 h 577141"/>
                    <a:gd name="connsiteX71" fmla="*/ 108226 w 145774"/>
                    <a:gd name="connsiteY71" fmla="*/ 488121 h 577141"/>
                    <a:gd name="connsiteX72" fmla="*/ 106017 w 145774"/>
                    <a:gd name="connsiteY72" fmla="*/ 477078 h 577141"/>
                    <a:gd name="connsiteX73" fmla="*/ 128104 w 145774"/>
                    <a:gd name="connsiteY73" fmla="*/ 483704 h 577141"/>
                    <a:gd name="connsiteX74" fmla="*/ 134730 w 145774"/>
                    <a:gd name="connsiteY74" fmla="*/ 481495 h 577141"/>
                    <a:gd name="connsiteX75" fmla="*/ 125896 w 145774"/>
                    <a:gd name="connsiteY75" fmla="*/ 474869 h 577141"/>
                    <a:gd name="connsiteX76" fmla="*/ 108226 w 145774"/>
                    <a:gd name="connsiteY76" fmla="*/ 459408 h 577141"/>
                    <a:gd name="connsiteX77" fmla="*/ 106017 w 145774"/>
                    <a:gd name="connsiteY77" fmla="*/ 450574 h 577141"/>
                    <a:gd name="connsiteX78" fmla="*/ 94974 w 145774"/>
                    <a:gd name="connsiteY78" fmla="*/ 432904 h 577141"/>
                    <a:gd name="connsiteX79" fmla="*/ 128104 w 145774"/>
                    <a:gd name="connsiteY79" fmla="*/ 430695 h 577141"/>
                    <a:gd name="connsiteX80" fmla="*/ 132522 w 145774"/>
                    <a:gd name="connsiteY80" fmla="*/ 424069 h 577141"/>
                    <a:gd name="connsiteX81" fmla="*/ 128104 w 145774"/>
                    <a:gd name="connsiteY81" fmla="*/ 415234 h 577141"/>
                    <a:gd name="connsiteX82" fmla="*/ 125896 w 145774"/>
                    <a:gd name="connsiteY82" fmla="*/ 408608 h 577141"/>
                    <a:gd name="connsiteX83" fmla="*/ 110435 w 145774"/>
                    <a:gd name="connsiteY83" fmla="*/ 401982 h 577141"/>
                    <a:gd name="connsiteX84" fmla="*/ 103809 w 145774"/>
                    <a:gd name="connsiteY84" fmla="*/ 397565 h 577141"/>
                    <a:gd name="connsiteX85" fmla="*/ 99391 w 145774"/>
                    <a:gd name="connsiteY85" fmla="*/ 390939 h 577141"/>
                    <a:gd name="connsiteX86" fmla="*/ 92765 w 145774"/>
                    <a:gd name="connsiteY86" fmla="*/ 375478 h 577141"/>
                    <a:gd name="connsiteX87" fmla="*/ 86139 w 145774"/>
                    <a:gd name="connsiteY87" fmla="*/ 368852 h 577141"/>
                    <a:gd name="connsiteX88" fmla="*/ 81722 w 145774"/>
                    <a:gd name="connsiteY88" fmla="*/ 362226 h 577141"/>
                    <a:gd name="connsiteX89" fmla="*/ 83930 w 145774"/>
                    <a:gd name="connsiteY89" fmla="*/ 355600 h 577141"/>
                    <a:gd name="connsiteX90" fmla="*/ 101600 w 145774"/>
                    <a:gd name="connsiteY90" fmla="*/ 360017 h 577141"/>
                    <a:gd name="connsiteX91" fmla="*/ 114852 w 145774"/>
                    <a:gd name="connsiteY91" fmla="*/ 362226 h 577141"/>
                    <a:gd name="connsiteX92" fmla="*/ 123687 w 145774"/>
                    <a:gd name="connsiteY92" fmla="*/ 364434 h 577141"/>
                    <a:gd name="connsiteX93" fmla="*/ 141356 w 145774"/>
                    <a:gd name="connsiteY93" fmla="*/ 366643 h 577141"/>
                    <a:gd name="connsiteX94" fmla="*/ 145774 w 145774"/>
                    <a:gd name="connsiteY94" fmla="*/ 362226 h 577141"/>
                    <a:gd name="connsiteX95" fmla="*/ 141356 w 145774"/>
                    <a:gd name="connsiteY95" fmla="*/ 357808 h 577141"/>
                    <a:gd name="connsiteX96" fmla="*/ 130313 w 145774"/>
                    <a:gd name="connsiteY96" fmla="*/ 346765 h 577141"/>
                    <a:gd name="connsiteX97" fmla="*/ 121478 w 145774"/>
                    <a:gd name="connsiteY97" fmla="*/ 337930 h 577141"/>
                    <a:gd name="connsiteX98" fmla="*/ 108226 w 145774"/>
                    <a:gd name="connsiteY98" fmla="*/ 331304 h 577141"/>
                    <a:gd name="connsiteX99" fmla="*/ 103809 w 145774"/>
                    <a:gd name="connsiteY99" fmla="*/ 304800 h 577141"/>
                    <a:gd name="connsiteX100" fmla="*/ 108226 w 145774"/>
                    <a:gd name="connsiteY100" fmla="*/ 265043 h 577141"/>
                    <a:gd name="connsiteX101" fmla="*/ 117061 w 145774"/>
                    <a:gd name="connsiteY101" fmla="*/ 249582 h 577141"/>
                    <a:gd name="connsiteX102" fmla="*/ 119270 w 145774"/>
                    <a:gd name="connsiteY102" fmla="*/ 238539 h 577141"/>
                    <a:gd name="connsiteX103" fmla="*/ 128104 w 145774"/>
                    <a:gd name="connsiteY103" fmla="*/ 249582 h 577141"/>
                    <a:gd name="connsiteX104" fmla="*/ 141356 w 145774"/>
                    <a:gd name="connsiteY104" fmla="*/ 247374 h 577141"/>
                    <a:gd name="connsiteX105" fmla="*/ 143565 w 145774"/>
                    <a:gd name="connsiteY105" fmla="*/ 240747 h 577141"/>
                    <a:gd name="connsiteX106" fmla="*/ 132522 w 145774"/>
                    <a:gd name="connsiteY106" fmla="*/ 227495 h 577141"/>
                    <a:gd name="connsiteX107" fmla="*/ 128104 w 145774"/>
                    <a:gd name="connsiteY107" fmla="*/ 223078 h 577141"/>
                    <a:gd name="connsiteX108" fmla="*/ 121478 w 145774"/>
                    <a:gd name="connsiteY108" fmla="*/ 212034 h 577141"/>
                    <a:gd name="connsiteX109" fmla="*/ 119270 w 145774"/>
                    <a:gd name="connsiteY109" fmla="*/ 205408 h 577141"/>
                    <a:gd name="connsiteX110" fmla="*/ 117061 w 145774"/>
                    <a:gd name="connsiteY110" fmla="*/ 196574 h 577141"/>
                    <a:gd name="connsiteX111" fmla="*/ 114852 w 145774"/>
                    <a:gd name="connsiteY111" fmla="*/ 189947 h 577141"/>
                    <a:gd name="connsiteX112" fmla="*/ 112643 w 145774"/>
                    <a:gd name="connsiteY112" fmla="*/ 181113 h 577141"/>
                    <a:gd name="connsiteX113" fmla="*/ 106017 w 145774"/>
                    <a:gd name="connsiteY113" fmla="*/ 174487 h 577141"/>
                    <a:gd name="connsiteX114" fmla="*/ 117061 w 145774"/>
                    <a:gd name="connsiteY114" fmla="*/ 176695 h 577141"/>
                    <a:gd name="connsiteX115" fmla="*/ 130313 w 145774"/>
                    <a:gd name="connsiteY115" fmla="*/ 181113 h 577141"/>
                    <a:gd name="connsiteX116" fmla="*/ 125896 w 145774"/>
                    <a:gd name="connsiteY116" fmla="*/ 154608 h 577141"/>
                    <a:gd name="connsiteX117" fmla="*/ 121478 w 145774"/>
                    <a:gd name="connsiteY117" fmla="*/ 150191 h 577141"/>
                    <a:gd name="connsiteX118" fmla="*/ 114852 w 145774"/>
                    <a:gd name="connsiteY118" fmla="*/ 147982 h 577141"/>
                    <a:gd name="connsiteX119" fmla="*/ 108226 w 145774"/>
                    <a:gd name="connsiteY119" fmla="*/ 143565 h 577141"/>
                    <a:gd name="connsiteX120" fmla="*/ 106017 w 145774"/>
                    <a:gd name="connsiteY120" fmla="*/ 136939 h 577141"/>
                    <a:gd name="connsiteX121" fmla="*/ 97183 w 145774"/>
                    <a:gd name="connsiteY121" fmla="*/ 125895 h 577141"/>
                    <a:gd name="connsiteX122" fmla="*/ 92765 w 145774"/>
                    <a:gd name="connsiteY122" fmla="*/ 112643 h 577141"/>
                    <a:gd name="connsiteX123" fmla="*/ 90556 w 145774"/>
                    <a:gd name="connsiteY123" fmla="*/ 106017 h 577141"/>
                    <a:gd name="connsiteX124" fmla="*/ 88348 w 145774"/>
                    <a:gd name="connsiteY124" fmla="*/ 59634 h 577141"/>
                    <a:gd name="connsiteX125" fmla="*/ 86139 w 145774"/>
                    <a:gd name="connsiteY125" fmla="*/ 0 h 577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145774" h="577141">
                      <a:moveTo>
                        <a:pt x="86139" y="0"/>
                      </a:moveTo>
                      <a:lnTo>
                        <a:pt x="86139" y="0"/>
                      </a:lnTo>
                      <a:cubicBezTo>
                        <a:pt x="85390" y="13478"/>
                        <a:pt x="84476" y="43108"/>
                        <a:pt x="81722" y="59634"/>
                      </a:cubicBezTo>
                      <a:cubicBezTo>
                        <a:pt x="81339" y="61931"/>
                        <a:pt x="80153" y="64022"/>
                        <a:pt x="79513" y="66261"/>
                      </a:cubicBezTo>
                      <a:cubicBezTo>
                        <a:pt x="78679" y="69180"/>
                        <a:pt x="78661" y="72380"/>
                        <a:pt x="77304" y="75095"/>
                      </a:cubicBezTo>
                      <a:cubicBezTo>
                        <a:pt x="75729" y="78244"/>
                        <a:pt x="68604" y="82368"/>
                        <a:pt x="66261" y="83930"/>
                      </a:cubicBezTo>
                      <a:lnTo>
                        <a:pt x="61843" y="97182"/>
                      </a:lnTo>
                      <a:cubicBezTo>
                        <a:pt x="47629" y="139818"/>
                        <a:pt x="68993" y="116537"/>
                        <a:pt x="55217" y="130313"/>
                      </a:cubicBezTo>
                      <a:cubicBezTo>
                        <a:pt x="48329" y="157873"/>
                        <a:pt x="57126" y="123635"/>
                        <a:pt x="50800" y="145774"/>
                      </a:cubicBezTo>
                      <a:cubicBezTo>
                        <a:pt x="49599" y="149976"/>
                        <a:pt x="46271" y="165764"/>
                        <a:pt x="44174" y="167861"/>
                      </a:cubicBezTo>
                      <a:lnTo>
                        <a:pt x="39756" y="172278"/>
                      </a:lnTo>
                      <a:lnTo>
                        <a:pt x="35339" y="185530"/>
                      </a:lnTo>
                      <a:lnTo>
                        <a:pt x="33130" y="192156"/>
                      </a:lnTo>
                      <a:cubicBezTo>
                        <a:pt x="34603" y="200255"/>
                        <a:pt x="31727" y="210631"/>
                        <a:pt x="37548" y="216452"/>
                      </a:cubicBezTo>
                      <a:cubicBezTo>
                        <a:pt x="42780" y="221684"/>
                        <a:pt x="55634" y="212437"/>
                        <a:pt x="59635" y="218661"/>
                      </a:cubicBezTo>
                      <a:cubicBezTo>
                        <a:pt x="68713" y="232783"/>
                        <a:pt x="59573" y="244153"/>
                        <a:pt x="53009" y="254000"/>
                      </a:cubicBezTo>
                      <a:cubicBezTo>
                        <a:pt x="48412" y="272384"/>
                        <a:pt x="54009" y="254208"/>
                        <a:pt x="46383" y="269461"/>
                      </a:cubicBezTo>
                      <a:cubicBezTo>
                        <a:pt x="45342" y="271543"/>
                        <a:pt x="45665" y="274298"/>
                        <a:pt x="44174" y="276087"/>
                      </a:cubicBezTo>
                      <a:cubicBezTo>
                        <a:pt x="41817" y="278915"/>
                        <a:pt x="38134" y="280317"/>
                        <a:pt x="35339" y="282713"/>
                      </a:cubicBezTo>
                      <a:cubicBezTo>
                        <a:pt x="32967" y="284746"/>
                        <a:pt x="30922" y="287130"/>
                        <a:pt x="28713" y="289339"/>
                      </a:cubicBezTo>
                      <a:lnTo>
                        <a:pt x="24296" y="302591"/>
                      </a:lnTo>
                      <a:cubicBezTo>
                        <a:pt x="23560" y="304800"/>
                        <a:pt x="23378" y="307280"/>
                        <a:pt x="22087" y="309217"/>
                      </a:cubicBezTo>
                      <a:cubicBezTo>
                        <a:pt x="20615" y="311426"/>
                        <a:pt x="18987" y="313538"/>
                        <a:pt x="17670" y="315843"/>
                      </a:cubicBezTo>
                      <a:cubicBezTo>
                        <a:pt x="13140" y="323771"/>
                        <a:pt x="14212" y="324583"/>
                        <a:pt x="8835" y="331304"/>
                      </a:cubicBezTo>
                      <a:cubicBezTo>
                        <a:pt x="-3754" y="347039"/>
                        <a:pt x="13595" y="321954"/>
                        <a:pt x="0" y="342347"/>
                      </a:cubicBezTo>
                      <a:cubicBezTo>
                        <a:pt x="11289" y="346111"/>
                        <a:pt x="2243" y="345032"/>
                        <a:pt x="13252" y="340139"/>
                      </a:cubicBezTo>
                      <a:cubicBezTo>
                        <a:pt x="17507" y="338248"/>
                        <a:pt x="22087" y="337193"/>
                        <a:pt x="26504" y="335721"/>
                      </a:cubicBezTo>
                      <a:cubicBezTo>
                        <a:pt x="42377" y="330430"/>
                        <a:pt x="22569" y="336846"/>
                        <a:pt x="41965" y="331304"/>
                      </a:cubicBezTo>
                      <a:cubicBezTo>
                        <a:pt x="44204" y="330664"/>
                        <a:pt x="46382" y="329831"/>
                        <a:pt x="48591" y="329095"/>
                      </a:cubicBezTo>
                      <a:cubicBezTo>
                        <a:pt x="49327" y="331304"/>
                        <a:pt x="50800" y="333393"/>
                        <a:pt x="50800" y="335721"/>
                      </a:cubicBezTo>
                      <a:cubicBezTo>
                        <a:pt x="50800" y="338049"/>
                        <a:pt x="48920" y="340042"/>
                        <a:pt x="48591" y="342347"/>
                      </a:cubicBezTo>
                      <a:cubicBezTo>
                        <a:pt x="47441" y="350397"/>
                        <a:pt x="48087" y="358691"/>
                        <a:pt x="46383" y="366643"/>
                      </a:cubicBezTo>
                      <a:cubicBezTo>
                        <a:pt x="45827" y="369239"/>
                        <a:pt x="43152" y="370895"/>
                        <a:pt x="41965" y="373269"/>
                      </a:cubicBezTo>
                      <a:cubicBezTo>
                        <a:pt x="40924" y="375351"/>
                        <a:pt x="40492" y="377686"/>
                        <a:pt x="39756" y="379895"/>
                      </a:cubicBezTo>
                      <a:cubicBezTo>
                        <a:pt x="39020" y="384312"/>
                        <a:pt x="39120" y="388954"/>
                        <a:pt x="37548" y="393147"/>
                      </a:cubicBezTo>
                      <a:cubicBezTo>
                        <a:pt x="36817" y="395097"/>
                        <a:pt x="34201" y="395779"/>
                        <a:pt x="33130" y="397565"/>
                      </a:cubicBezTo>
                      <a:cubicBezTo>
                        <a:pt x="31932" y="399561"/>
                        <a:pt x="31535" y="401945"/>
                        <a:pt x="30922" y="404191"/>
                      </a:cubicBezTo>
                      <a:cubicBezTo>
                        <a:pt x="29325" y="410048"/>
                        <a:pt x="26504" y="421861"/>
                        <a:pt x="26504" y="421861"/>
                      </a:cubicBezTo>
                      <a:cubicBezTo>
                        <a:pt x="27240" y="425542"/>
                        <a:pt x="25185" y="431621"/>
                        <a:pt x="28713" y="432904"/>
                      </a:cubicBezTo>
                      <a:cubicBezTo>
                        <a:pt x="36880" y="435874"/>
                        <a:pt x="48889" y="431332"/>
                        <a:pt x="57426" y="428487"/>
                      </a:cubicBezTo>
                      <a:cubicBezTo>
                        <a:pt x="58898" y="431432"/>
                        <a:pt x="61545" y="434042"/>
                        <a:pt x="61843" y="437321"/>
                      </a:cubicBezTo>
                      <a:cubicBezTo>
                        <a:pt x="62314" y="442506"/>
                        <a:pt x="60491" y="447647"/>
                        <a:pt x="59635" y="452782"/>
                      </a:cubicBezTo>
                      <a:cubicBezTo>
                        <a:pt x="59018" y="456485"/>
                        <a:pt x="58744" y="460311"/>
                        <a:pt x="57426" y="463826"/>
                      </a:cubicBezTo>
                      <a:cubicBezTo>
                        <a:pt x="55408" y="469209"/>
                        <a:pt x="47498" y="475963"/>
                        <a:pt x="44174" y="479287"/>
                      </a:cubicBezTo>
                      <a:cubicBezTo>
                        <a:pt x="29453" y="494008"/>
                        <a:pt x="50795" y="478554"/>
                        <a:pt x="33130" y="490330"/>
                      </a:cubicBezTo>
                      <a:cubicBezTo>
                        <a:pt x="31658" y="492539"/>
                        <a:pt x="30371" y="494883"/>
                        <a:pt x="28713" y="496956"/>
                      </a:cubicBezTo>
                      <a:cubicBezTo>
                        <a:pt x="16117" y="512704"/>
                        <a:pt x="33485" y="487592"/>
                        <a:pt x="19878" y="508000"/>
                      </a:cubicBezTo>
                      <a:cubicBezTo>
                        <a:pt x="20614" y="511681"/>
                        <a:pt x="18559" y="517760"/>
                        <a:pt x="22087" y="519043"/>
                      </a:cubicBezTo>
                      <a:cubicBezTo>
                        <a:pt x="63840" y="534224"/>
                        <a:pt x="33991" y="506649"/>
                        <a:pt x="48591" y="521252"/>
                      </a:cubicBezTo>
                      <a:cubicBezTo>
                        <a:pt x="45096" y="535237"/>
                        <a:pt x="48067" y="527562"/>
                        <a:pt x="37548" y="543339"/>
                      </a:cubicBezTo>
                      <a:lnTo>
                        <a:pt x="33130" y="549965"/>
                      </a:lnTo>
                      <a:cubicBezTo>
                        <a:pt x="32394" y="552910"/>
                        <a:pt x="32606" y="556274"/>
                        <a:pt x="30922" y="558800"/>
                      </a:cubicBezTo>
                      <a:cubicBezTo>
                        <a:pt x="29450" y="561009"/>
                        <a:pt x="26335" y="561518"/>
                        <a:pt x="24296" y="563217"/>
                      </a:cubicBezTo>
                      <a:cubicBezTo>
                        <a:pt x="21896" y="565217"/>
                        <a:pt x="19670" y="567443"/>
                        <a:pt x="17670" y="569843"/>
                      </a:cubicBezTo>
                      <a:cubicBezTo>
                        <a:pt x="15970" y="571882"/>
                        <a:pt x="11375" y="574592"/>
                        <a:pt x="13252" y="576469"/>
                      </a:cubicBezTo>
                      <a:cubicBezTo>
                        <a:pt x="15398" y="578616"/>
                        <a:pt x="19142" y="574997"/>
                        <a:pt x="22087" y="574261"/>
                      </a:cubicBezTo>
                      <a:cubicBezTo>
                        <a:pt x="26193" y="570154"/>
                        <a:pt x="28137" y="568786"/>
                        <a:pt x="30922" y="563217"/>
                      </a:cubicBezTo>
                      <a:cubicBezTo>
                        <a:pt x="31963" y="561135"/>
                        <a:pt x="31676" y="558409"/>
                        <a:pt x="33130" y="556591"/>
                      </a:cubicBezTo>
                      <a:cubicBezTo>
                        <a:pt x="36243" y="552699"/>
                        <a:pt x="42019" y="551420"/>
                        <a:pt x="46383" y="549965"/>
                      </a:cubicBezTo>
                      <a:cubicBezTo>
                        <a:pt x="59303" y="537044"/>
                        <a:pt x="53094" y="541809"/>
                        <a:pt x="64052" y="534504"/>
                      </a:cubicBezTo>
                      <a:cubicBezTo>
                        <a:pt x="72383" y="537281"/>
                        <a:pt x="76337" y="537954"/>
                        <a:pt x="83930" y="545547"/>
                      </a:cubicBezTo>
                      <a:cubicBezTo>
                        <a:pt x="85403" y="547020"/>
                        <a:pt x="86485" y="549034"/>
                        <a:pt x="88348" y="549965"/>
                      </a:cubicBezTo>
                      <a:cubicBezTo>
                        <a:pt x="91063" y="551323"/>
                        <a:pt x="94238" y="551438"/>
                        <a:pt x="97183" y="552174"/>
                      </a:cubicBezTo>
                      <a:cubicBezTo>
                        <a:pt x="99392" y="553646"/>
                        <a:pt x="101369" y="555545"/>
                        <a:pt x="103809" y="556591"/>
                      </a:cubicBezTo>
                      <a:cubicBezTo>
                        <a:pt x="109821" y="559168"/>
                        <a:pt x="126410" y="560520"/>
                        <a:pt x="130313" y="561008"/>
                      </a:cubicBezTo>
                      <a:cubicBezTo>
                        <a:pt x="132522" y="561744"/>
                        <a:pt x="134857" y="564258"/>
                        <a:pt x="136939" y="563217"/>
                      </a:cubicBezTo>
                      <a:cubicBezTo>
                        <a:pt x="144586" y="559394"/>
                        <a:pt x="136519" y="553963"/>
                        <a:pt x="134730" y="552174"/>
                      </a:cubicBezTo>
                      <a:cubicBezTo>
                        <a:pt x="133258" y="548493"/>
                        <a:pt x="132692" y="544302"/>
                        <a:pt x="130313" y="541130"/>
                      </a:cubicBezTo>
                      <a:cubicBezTo>
                        <a:pt x="128104" y="538185"/>
                        <a:pt x="123520" y="537567"/>
                        <a:pt x="121478" y="534504"/>
                      </a:cubicBezTo>
                      <a:cubicBezTo>
                        <a:pt x="118895" y="530630"/>
                        <a:pt x="118790" y="525575"/>
                        <a:pt x="117061" y="521252"/>
                      </a:cubicBezTo>
                      <a:cubicBezTo>
                        <a:pt x="115838" y="518195"/>
                        <a:pt x="114116" y="515362"/>
                        <a:pt x="112643" y="512417"/>
                      </a:cubicBezTo>
                      <a:cubicBezTo>
                        <a:pt x="108403" y="495450"/>
                        <a:pt x="112185" y="511872"/>
                        <a:pt x="108226" y="488121"/>
                      </a:cubicBezTo>
                      <a:cubicBezTo>
                        <a:pt x="107609" y="484418"/>
                        <a:pt x="102659" y="478757"/>
                        <a:pt x="106017" y="477078"/>
                      </a:cubicBezTo>
                      <a:cubicBezTo>
                        <a:pt x="107030" y="476571"/>
                        <a:pt x="123641" y="482216"/>
                        <a:pt x="128104" y="483704"/>
                      </a:cubicBezTo>
                      <a:cubicBezTo>
                        <a:pt x="130313" y="482968"/>
                        <a:pt x="135294" y="483754"/>
                        <a:pt x="134730" y="481495"/>
                      </a:cubicBezTo>
                      <a:cubicBezTo>
                        <a:pt x="133838" y="477924"/>
                        <a:pt x="128666" y="477293"/>
                        <a:pt x="125896" y="474869"/>
                      </a:cubicBezTo>
                      <a:cubicBezTo>
                        <a:pt x="103029" y="454860"/>
                        <a:pt x="130495" y="476109"/>
                        <a:pt x="108226" y="459408"/>
                      </a:cubicBezTo>
                      <a:cubicBezTo>
                        <a:pt x="107490" y="456463"/>
                        <a:pt x="107491" y="453227"/>
                        <a:pt x="106017" y="450574"/>
                      </a:cubicBezTo>
                      <a:cubicBezTo>
                        <a:pt x="91012" y="423565"/>
                        <a:pt x="101003" y="450989"/>
                        <a:pt x="94974" y="432904"/>
                      </a:cubicBezTo>
                      <a:cubicBezTo>
                        <a:pt x="112746" y="421057"/>
                        <a:pt x="86366" y="436658"/>
                        <a:pt x="128104" y="430695"/>
                      </a:cubicBezTo>
                      <a:cubicBezTo>
                        <a:pt x="130732" y="430320"/>
                        <a:pt x="131049" y="426278"/>
                        <a:pt x="132522" y="424069"/>
                      </a:cubicBezTo>
                      <a:cubicBezTo>
                        <a:pt x="131049" y="421124"/>
                        <a:pt x="129401" y="418260"/>
                        <a:pt x="128104" y="415234"/>
                      </a:cubicBezTo>
                      <a:cubicBezTo>
                        <a:pt x="127187" y="413094"/>
                        <a:pt x="127542" y="410254"/>
                        <a:pt x="125896" y="408608"/>
                      </a:cubicBezTo>
                      <a:cubicBezTo>
                        <a:pt x="121303" y="404015"/>
                        <a:pt x="115713" y="404621"/>
                        <a:pt x="110435" y="401982"/>
                      </a:cubicBezTo>
                      <a:cubicBezTo>
                        <a:pt x="108061" y="400795"/>
                        <a:pt x="106018" y="399037"/>
                        <a:pt x="103809" y="397565"/>
                      </a:cubicBezTo>
                      <a:cubicBezTo>
                        <a:pt x="102336" y="395356"/>
                        <a:pt x="100578" y="393313"/>
                        <a:pt x="99391" y="390939"/>
                      </a:cubicBezTo>
                      <a:cubicBezTo>
                        <a:pt x="96883" y="385924"/>
                        <a:pt x="95650" y="380286"/>
                        <a:pt x="92765" y="375478"/>
                      </a:cubicBezTo>
                      <a:cubicBezTo>
                        <a:pt x="91158" y="372800"/>
                        <a:pt x="88139" y="371252"/>
                        <a:pt x="86139" y="368852"/>
                      </a:cubicBezTo>
                      <a:cubicBezTo>
                        <a:pt x="84440" y="366813"/>
                        <a:pt x="83194" y="364435"/>
                        <a:pt x="81722" y="362226"/>
                      </a:cubicBezTo>
                      <a:cubicBezTo>
                        <a:pt x="82458" y="360017"/>
                        <a:pt x="81616" y="355857"/>
                        <a:pt x="83930" y="355600"/>
                      </a:cubicBezTo>
                      <a:cubicBezTo>
                        <a:pt x="89964" y="354929"/>
                        <a:pt x="95611" y="359019"/>
                        <a:pt x="101600" y="360017"/>
                      </a:cubicBezTo>
                      <a:cubicBezTo>
                        <a:pt x="106017" y="360753"/>
                        <a:pt x="110461" y="361348"/>
                        <a:pt x="114852" y="362226"/>
                      </a:cubicBezTo>
                      <a:cubicBezTo>
                        <a:pt x="117829" y="362821"/>
                        <a:pt x="120693" y="363935"/>
                        <a:pt x="123687" y="364434"/>
                      </a:cubicBezTo>
                      <a:cubicBezTo>
                        <a:pt x="129542" y="365410"/>
                        <a:pt x="135466" y="365907"/>
                        <a:pt x="141356" y="366643"/>
                      </a:cubicBezTo>
                      <a:cubicBezTo>
                        <a:pt x="142829" y="365171"/>
                        <a:pt x="145774" y="364308"/>
                        <a:pt x="145774" y="362226"/>
                      </a:cubicBezTo>
                      <a:cubicBezTo>
                        <a:pt x="145774" y="360143"/>
                        <a:pt x="142657" y="359434"/>
                        <a:pt x="141356" y="357808"/>
                      </a:cubicBezTo>
                      <a:cubicBezTo>
                        <a:pt x="127434" y="340406"/>
                        <a:pt x="147180" y="361222"/>
                        <a:pt x="130313" y="346765"/>
                      </a:cubicBezTo>
                      <a:cubicBezTo>
                        <a:pt x="127151" y="344055"/>
                        <a:pt x="125429" y="339247"/>
                        <a:pt x="121478" y="337930"/>
                      </a:cubicBezTo>
                      <a:cubicBezTo>
                        <a:pt x="112334" y="334881"/>
                        <a:pt x="116789" y="337012"/>
                        <a:pt x="108226" y="331304"/>
                      </a:cubicBezTo>
                      <a:cubicBezTo>
                        <a:pt x="107103" y="325688"/>
                        <a:pt x="103626" y="309372"/>
                        <a:pt x="103809" y="304800"/>
                      </a:cubicBezTo>
                      <a:cubicBezTo>
                        <a:pt x="104342" y="291477"/>
                        <a:pt x="105841" y="278162"/>
                        <a:pt x="108226" y="265043"/>
                      </a:cubicBezTo>
                      <a:cubicBezTo>
                        <a:pt x="108927" y="261187"/>
                        <a:pt x="114770" y="253019"/>
                        <a:pt x="117061" y="249582"/>
                      </a:cubicBezTo>
                      <a:cubicBezTo>
                        <a:pt x="117797" y="245901"/>
                        <a:pt x="116267" y="240791"/>
                        <a:pt x="119270" y="238539"/>
                      </a:cubicBezTo>
                      <a:cubicBezTo>
                        <a:pt x="124599" y="234542"/>
                        <a:pt x="127893" y="248949"/>
                        <a:pt x="128104" y="249582"/>
                      </a:cubicBezTo>
                      <a:cubicBezTo>
                        <a:pt x="132521" y="248846"/>
                        <a:pt x="137468" y="249596"/>
                        <a:pt x="141356" y="247374"/>
                      </a:cubicBezTo>
                      <a:cubicBezTo>
                        <a:pt x="143378" y="246219"/>
                        <a:pt x="143565" y="243075"/>
                        <a:pt x="143565" y="240747"/>
                      </a:cubicBezTo>
                      <a:cubicBezTo>
                        <a:pt x="143565" y="232877"/>
                        <a:pt x="137885" y="231964"/>
                        <a:pt x="132522" y="227495"/>
                      </a:cubicBezTo>
                      <a:cubicBezTo>
                        <a:pt x="130922" y="226162"/>
                        <a:pt x="129577" y="224550"/>
                        <a:pt x="128104" y="223078"/>
                      </a:cubicBezTo>
                      <a:cubicBezTo>
                        <a:pt x="121850" y="204310"/>
                        <a:pt x="130573" y="227193"/>
                        <a:pt x="121478" y="212034"/>
                      </a:cubicBezTo>
                      <a:cubicBezTo>
                        <a:pt x="120280" y="210038"/>
                        <a:pt x="119910" y="207646"/>
                        <a:pt x="119270" y="205408"/>
                      </a:cubicBezTo>
                      <a:cubicBezTo>
                        <a:pt x="118436" y="202489"/>
                        <a:pt x="117895" y="199493"/>
                        <a:pt x="117061" y="196574"/>
                      </a:cubicBezTo>
                      <a:cubicBezTo>
                        <a:pt x="116421" y="194335"/>
                        <a:pt x="115492" y="192186"/>
                        <a:pt x="114852" y="189947"/>
                      </a:cubicBezTo>
                      <a:cubicBezTo>
                        <a:pt x="114018" y="187028"/>
                        <a:pt x="114149" y="183748"/>
                        <a:pt x="112643" y="181113"/>
                      </a:cubicBezTo>
                      <a:cubicBezTo>
                        <a:pt x="111093" y="178401"/>
                        <a:pt x="108226" y="176696"/>
                        <a:pt x="106017" y="174487"/>
                      </a:cubicBezTo>
                      <a:cubicBezTo>
                        <a:pt x="118685" y="170264"/>
                        <a:pt x="107360" y="171844"/>
                        <a:pt x="117061" y="176695"/>
                      </a:cubicBezTo>
                      <a:cubicBezTo>
                        <a:pt x="121226" y="178777"/>
                        <a:pt x="130313" y="181113"/>
                        <a:pt x="130313" y="181113"/>
                      </a:cubicBezTo>
                      <a:cubicBezTo>
                        <a:pt x="130096" y="179160"/>
                        <a:pt x="129426" y="160492"/>
                        <a:pt x="125896" y="154608"/>
                      </a:cubicBezTo>
                      <a:cubicBezTo>
                        <a:pt x="124825" y="152822"/>
                        <a:pt x="123264" y="151262"/>
                        <a:pt x="121478" y="150191"/>
                      </a:cubicBezTo>
                      <a:cubicBezTo>
                        <a:pt x="119482" y="148993"/>
                        <a:pt x="116934" y="149023"/>
                        <a:pt x="114852" y="147982"/>
                      </a:cubicBezTo>
                      <a:cubicBezTo>
                        <a:pt x="112478" y="146795"/>
                        <a:pt x="110435" y="145037"/>
                        <a:pt x="108226" y="143565"/>
                      </a:cubicBezTo>
                      <a:cubicBezTo>
                        <a:pt x="107490" y="141356"/>
                        <a:pt x="107058" y="139021"/>
                        <a:pt x="106017" y="136939"/>
                      </a:cubicBezTo>
                      <a:cubicBezTo>
                        <a:pt x="103231" y="131367"/>
                        <a:pt x="101291" y="130004"/>
                        <a:pt x="97183" y="125895"/>
                      </a:cubicBezTo>
                      <a:lnTo>
                        <a:pt x="92765" y="112643"/>
                      </a:lnTo>
                      <a:lnTo>
                        <a:pt x="90556" y="106017"/>
                      </a:lnTo>
                      <a:cubicBezTo>
                        <a:pt x="87373" y="77358"/>
                        <a:pt x="88348" y="92806"/>
                        <a:pt x="88348" y="59634"/>
                      </a:cubicBezTo>
                      <a:cubicBezTo>
                        <a:pt x="87612" y="39756"/>
                        <a:pt x="86875" y="19878"/>
                        <a:pt x="86139"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97" name="Group 196">
                <a:extLst>
                  <a:ext uri="{FF2B5EF4-FFF2-40B4-BE49-F238E27FC236}">
                    <a16:creationId xmlns:a16="http://schemas.microsoft.com/office/drawing/2014/main" id="{8D3331B7-C4EF-34CA-F72A-D263A1F848CA}"/>
                  </a:ext>
                </a:extLst>
              </p:cNvPr>
              <p:cNvGrpSpPr/>
              <p:nvPr/>
            </p:nvGrpSpPr>
            <p:grpSpPr>
              <a:xfrm>
                <a:off x="6140175" y="5799566"/>
                <a:ext cx="80099" cy="217870"/>
                <a:chOff x="6140175" y="5799566"/>
                <a:chExt cx="80099" cy="217870"/>
              </a:xfrm>
            </p:grpSpPr>
            <p:cxnSp>
              <p:nvCxnSpPr>
                <p:cNvPr id="177" name="Straight Connector 176">
                  <a:extLst>
                    <a:ext uri="{FF2B5EF4-FFF2-40B4-BE49-F238E27FC236}">
                      <a16:creationId xmlns:a16="http://schemas.microsoft.com/office/drawing/2014/main" id="{2C5D0B61-5AA4-F246-A2BB-E70077E1A389}"/>
                    </a:ext>
                  </a:extLst>
                </p:cNvPr>
                <p:cNvCxnSpPr/>
                <p:nvPr/>
              </p:nvCxnSpPr>
              <p:spPr>
                <a:xfrm flipV="1">
                  <a:off x="6187005" y="5889729"/>
                  <a:ext cx="1" cy="12770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110" name="Freeform 109">
                  <a:extLst>
                    <a:ext uri="{FF2B5EF4-FFF2-40B4-BE49-F238E27FC236}">
                      <a16:creationId xmlns:a16="http://schemas.microsoft.com/office/drawing/2014/main" id="{3431FCA7-F53A-2B46-DCCF-50455AB1A863}"/>
                    </a:ext>
                  </a:extLst>
                </p:cNvPr>
                <p:cNvSpPr/>
                <p:nvPr/>
              </p:nvSpPr>
              <p:spPr>
                <a:xfrm>
                  <a:off x="6140175" y="5799566"/>
                  <a:ext cx="80099" cy="150660"/>
                </a:xfrm>
                <a:custGeom>
                  <a:avLst/>
                  <a:gdLst>
                    <a:gd name="connsiteX0" fmla="*/ 35338 w 80099"/>
                    <a:gd name="connsiteY0" fmla="*/ 102069 h 150660"/>
                    <a:gd name="connsiteX1" fmla="*/ 35338 w 80099"/>
                    <a:gd name="connsiteY1" fmla="*/ 102069 h 150660"/>
                    <a:gd name="connsiteX2" fmla="*/ 24295 w 80099"/>
                    <a:gd name="connsiteY2" fmla="*/ 117530 h 150660"/>
                    <a:gd name="connsiteX3" fmla="*/ 17668 w 80099"/>
                    <a:gd name="connsiteY3" fmla="*/ 119738 h 150660"/>
                    <a:gd name="connsiteX4" fmla="*/ 15460 w 80099"/>
                    <a:gd name="connsiteY4" fmla="*/ 126364 h 150660"/>
                    <a:gd name="connsiteX5" fmla="*/ 4416 w 80099"/>
                    <a:gd name="connsiteY5" fmla="*/ 135199 h 150660"/>
                    <a:gd name="connsiteX6" fmla="*/ 24295 w 80099"/>
                    <a:gd name="connsiteY6" fmla="*/ 146243 h 150660"/>
                    <a:gd name="connsiteX7" fmla="*/ 30921 w 80099"/>
                    <a:gd name="connsiteY7" fmla="*/ 141825 h 150660"/>
                    <a:gd name="connsiteX8" fmla="*/ 48590 w 80099"/>
                    <a:gd name="connsiteY8" fmla="*/ 137408 h 150660"/>
                    <a:gd name="connsiteX9" fmla="*/ 55216 w 80099"/>
                    <a:gd name="connsiteY9" fmla="*/ 135199 h 150660"/>
                    <a:gd name="connsiteX10" fmla="*/ 61842 w 80099"/>
                    <a:gd name="connsiteY10" fmla="*/ 137408 h 150660"/>
                    <a:gd name="connsiteX11" fmla="*/ 64051 w 80099"/>
                    <a:gd name="connsiteY11" fmla="*/ 144034 h 150660"/>
                    <a:gd name="connsiteX12" fmla="*/ 72886 w 80099"/>
                    <a:gd name="connsiteY12" fmla="*/ 146243 h 150660"/>
                    <a:gd name="connsiteX13" fmla="*/ 79512 w 80099"/>
                    <a:gd name="connsiteY13" fmla="*/ 150660 h 150660"/>
                    <a:gd name="connsiteX14" fmla="*/ 66260 w 80099"/>
                    <a:gd name="connsiteY14" fmla="*/ 139617 h 150660"/>
                    <a:gd name="connsiteX15" fmla="*/ 59634 w 80099"/>
                    <a:gd name="connsiteY15" fmla="*/ 135199 h 150660"/>
                    <a:gd name="connsiteX16" fmla="*/ 44173 w 80099"/>
                    <a:gd name="connsiteY16" fmla="*/ 121947 h 150660"/>
                    <a:gd name="connsiteX17" fmla="*/ 44173 w 80099"/>
                    <a:gd name="connsiteY17" fmla="*/ 104277 h 150660"/>
                    <a:gd name="connsiteX18" fmla="*/ 50799 w 80099"/>
                    <a:gd name="connsiteY18" fmla="*/ 102069 h 150660"/>
                    <a:gd name="connsiteX19" fmla="*/ 57425 w 80099"/>
                    <a:gd name="connsiteY19" fmla="*/ 97651 h 150660"/>
                    <a:gd name="connsiteX20" fmla="*/ 70677 w 80099"/>
                    <a:gd name="connsiteY20" fmla="*/ 95443 h 150660"/>
                    <a:gd name="connsiteX21" fmla="*/ 64051 w 80099"/>
                    <a:gd name="connsiteY21" fmla="*/ 91025 h 150660"/>
                    <a:gd name="connsiteX22" fmla="*/ 48590 w 80099"/>
                    <a:gd name="connsiteY22" fmla="*/ 82191 h 150660"/>
                    <a:gd name="connsiteX23" fmla="*/ 44173 w 80099"/>
                    <a:gd name="connsiteY23" fmla="*/ 75564 h 150660"/>
                    <a:gd name="connsiteX24" fmla="*/ 41964 w 80099"/>
                    <a:gd name="connsiteY24" fmla="*/ 42434 h 150660"/>
                    <a:gd name="connsiteX25" fmla="*/ 46382 w 80099"/>
                    <a:gd name="connsiteY25" fmla="*/ 29182 h 150660"/>
                    <a:gd name="connsiteX26" fmla="*/ 44173 w 80099"/>
                    <a:gd name="connsiteY26" fmla="*/ 469 h 150660"/>
                    <a:gd name="connsiteX27" fmla="*/ 41964 w 80099"/>
                    <a:gd name="connsiteY27" fmla="*/ 7095 h 150660"/>
                    <a:gd name="connsiteX28" fmla="*/ 33129 w 80099"/>
                    <a:gd name="connsiteY28" fmla="*/ 29182 h 150660"/>
                    <a:gd name="connsiteX29" fmla="*/ 28712 w 80099"/>
                    <a:gd name="connsiteY29" fmla="*/ 53477 h 150660"/>
                    <a:gd name="connsiteX30" fmla="*/ 24295 w 80099"/>
                    <a:gd name="connsiteY30" fmla="*/ 57895 h 150660"/>
                    <a:gd name="connsiteX31" fmla="*/ 17668 w 80099"/>
                    <a:gd name="connsiteY31" fmla="*/ 68938 h 150660"/>
                    <a:gd name="connsiteX32" fmla="*/ 15460 w 80099"/>
                    <a:gd name="connsiteY32" fmla="*/ 75564 h 150660"/>
                    <a:gd name="connsiteX33" fmla="*/ 19877 w 80099"/>
                    <a:gd name="connsiteY33" fmla="*/ 79982 h 150660"/>
                    <a:gd name="connsiteX34" fmla="*/ 28712 w 80099"/>
                    <a:gd name="connsiteY34" fmla="*/ 82191 h 150660"/>
                    <a:gd name="connsiteX35" fmla="*/ 35338 w 80099"/>
                    <a:gd name="connsiteY35" fmla="*/ 84399 h 150660"/>
                    <a:gd name="connsiteX36" fmla="*/ 35338 w 80099"/>
                    <a:gd name="connsiteY36" fmla="*/ 102069 h 15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0099" h="150660">
                      <a:moveTo>
                        <a:pt x="35338" y="102069"/>
                      </a:moveTo>
                      <a:lnTo>
                        <a:pt x="35338" y="102069"/>
                      </a:lnTo>
                      <a:cubicBezTo>
                        <a:pt x="31657" y="107223"/>
                        <a:pt x="28773" y="113052"/>
                        <a:pt x="24295" y="117530"/>
                      </a:cubicBezTo>
                      <a:cubicBezTo>
                        <a:pt x="22649" y="119176"/>
                        <a:pt x="19315" y="118092"/>
                        <a:pt x="17668" y="119738"/>
                      </a:cubicBezTo>
                      <a:cubicBezTo>
                        <a:pt x="16022" y="121384"/>
                        <a:pt x="16658" y="124368"/>
                        <a:pt x="15460" y="126364"/>
                      </a:cubicBezTo>
                      <a:cubicBezTo>
                        <a:pt x="13362" y="129861"/>
                        <a:pt x="7426" y="133192"/>
                        <a:pt x="4416" y="135199"/>
                      </a:cubicBezTo>
                      <a:cubicBezTo>
                        <a:pt x="-2572" y="156166"/>
                        <a:pt x="-4638" y="148872"/>
                        <a:pt x="24295" y="146243"/>
                      </a:cubicBezTo>
                      <a:cubicBezTo>
                        <a:pt x="26504" y="144770"/>
                        <a:pt x="28547" y="143012"/>
                        <a:pt x="30921" y="141825"/>
                      </a:cubicBezTo>
                      <a:cubicBezTo>
                        <a:pt x="35965" y="139303"/>
                        <a:pt x="43558" y="138666"/>
                        <a:pt x="48590" y="137408"/>
                      </a:cubicBezTo>
                      <a:cubicBezTo>
                        <a:pt x="50849" y="136843"/>
                        <a:pt x="53007" y="135935"/>
                        <a:pt x="55216" y="135199"/>
                      </a:cubicBezTo>
                      <a:cubicBezTo>
                        <a:pt x="57425" y="135935"/>
                        <a:pt x="60196" y="135762"/>
                        <a:pt x="61842" y="137408"/>
                      </a:cubicBezTo>
                      <a:cubicBezTo>
                        <a:pt x="63488" y="139054"/>
                        <a:pt x="62233" y="142580"/>
                        <a:pt x="64051" y="144034"/>
                      </a:cubicBezTo>
                      <a:cubicBezTo>
                        <a:pt x="66421" y="145930"/>
                        <a:pt x="69941" y="145507"/>
                        <a:pt x="72886" y="146243"/>
                      </a:cubicBezTo>
                      <a:cubicBezTo>
                        <a:pt x="75095" y="147715"/>
                        <a:pt x="82166" y="150660"/>
                        <a:pt x="79512" y="150660"/>
                      </a:cubicBezTo>
                      <a:cubicBezTo>
                        <a:pt x="70034" y="150660"/>
                        <a:pt x="71107" y="144465"/>
                        <a:pt x="66260" y="139617"/>
                      </a:cubicBezTo>
                      <a:cubicBezTo>
                        <a:pt x="64383" y="137740"/>
                        <a:pt x="61649" y="136927"/>
                        <a:pt x="59634" y="135199"/>
                      </a:cubicBezTo>
                      <a:cubicBezTo>
                        <a:pt x="40895" y="119136"/>
                        <a:pt x="59381" y="132085"/>
                        <a:pt x="44173" y="121947"/>
                      </a:cubicBezTo>
                      <a:cubicBezTo>
                        <a:pt x="42062" y="115616"/>
                        <a:pt x="39434" y="111385"/>
                        <a:pt x="44173" y="104277"/>
                      </a:cubicBezTo>
                      <a:cubicBezTo>
                        <a:pt x="45464" y="102340"/>
                        <a:pt x="48590" y="102805"/>
                        <a:pt x="50799" y="102069"/>
                      </a:cubicBezTo>
                      <a:cubicBezTo>
                        <a:pt x="53008" y="100596"/>
                        <a:pt x="54907" y="98490"/>
                        <a:pt x="57425" y="97651"/>
                      </a:cubicBezTo>
                      <a:cubicBezTo>
                        <a:pt x="61673" y="96235"/>
                        <a:pt x="67510" y="98610"/>
                        <a:pt x="70677" y="95443"/>
                      </a:cubicBezTo>
                      <a:cubicBezTo>
                        <a:pt x="72554" y="93566"/>
                        <a:pt x="66356" y="92342"/>
                        <a:pt x="64051" y="91025"/>
                      </a:cubicBezTo>
                      <a:cubicBezTo>
                        <a:pt x="44422" y="79808"/>
                        <a:pt x="64744" y="92959"/>
                        <a:pt x="48590" y="82191"/>
                      </a:cubicBezTo>
                      <a:cubicBezTo>
                        <a:pt x="47118" y="79982"/>
                        <a:pt x="45831" y="77637"/>
                        <a:pt x="44173" y="75564"/>
                      </a:cubicBezTo>
                      <a:cubicBezTo>
                        <a:pt x="33788" y="62583"/>
                        <a:pt x="35808" y="81417"/>
                        <a:pt x="41964" y="42434"/>
                      </a:cubicBezTo>
                      <a:cubicBezTo>
                        <a:pt x="42690" y="37835"/>
                        <a:pt x="46382" y="29182"/>
                        <a:pt x="46382" y="29182"/>
                      </a:cubicBezTo>
                      <a:cubicBezTo>
                        <a:pt x="45646" y="19611"/>
                        <a:pt x="46056" y="9882"/>
                        <a:pt x="44173" y="469"/>
                      </a:cubicBezTo>
                      <a:cubicBezTo>
                        <a:pt x="43716" y="-1814"/>
                        <a:pt x="42577" y="4849"/>
                        <a:pt x="41964" y="7095"/>
                      </a:cubicBezTo>
                      <a:cubicBezTo>
                        <a:pt x="36426" y="27400"/>
                        <a:pt x="42051" y="20260"/>
                        <a:pt x="33129" y="29182"/>
                      </a:cubicBezTo>
                      <a:cubicBezTo>
                        <a:pt x="32824" y="31624"/>
                        <a:pt x="31939" y="48099"/>
                        <a:pt x="28712" y="53477"/>
                      </a:cubicBezTo>
                      <a:cubicBezTo>
                        <a:pt x="27641" y="55263"/>
                        <a:pt x="25767" y="56422"/>
                        <a:pt x="24295" y="57895"/>
                      </a:cubicBezTo>
                      <a:cubicBezTo>
                        <a:pt x="18035" y="76671"/>
                        <a:pt x="26766" y="53774"/>
                        <a:pt x="17668" y="68938"/>
                      </a:cubicBezTo>
                      <a:cubicBezTo>
                        <a:pt x="16470" y="70934"/>
                        <a:pt x="16196" y="73355"/>
                        <a:pt x="15460" y="75564"/>
                      </a:cubicBezTo>
                      <a:cubicBezTo>
                        <a:pt x="16932" y="77037"/>
                        <a:pt x="18014" y="79051"/>
                        <a:pt x="19877" y="79982"/>
                      </a:cubicBezTo>
                      <a:cubicBezTo>
                        <a:pt x="22592" y="81340"/>
                        <a:pt x="25793" y="81357"/>
                        <a:pt x="28712" y="82191"/>
                      </a:cubicBezTo>
                      <a:cubicBezTo>
                        <a:pt x="30951" y="82831"/>
                        <a:pt x="33129" y="83663"/>
                        <a:pt x="35338" y="84399"/>
                      </a:cubicBezTo>
                      <a:lnTo>
                        <a:pt x="35338" y="102069"/>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40" name="Group 139">
                <a:extLst>
                  <a:ext uri="{FF2B5EF4-FFF2-40B4-BE49-F238E27FC236}">
                    <a16:creationId xmlns:a16="http://schemas.microsoft.com/office/drawing/2014/main" id="{37EA518F-E52F-B39D-4B2B-98B38D3C0D1B}"/>
                  </a:ext>
                </a:extLst>
              </p:cNvPr>
              <p:cNvGrpSpPr/>
              <p:nvPr/>
            </p:nvGrpSpPr>
            <p:grpSpPr>
              <a:xfrm>
                <a:off x="4813837" y="5476461"/>
                <a:ext cx="142984" cy="521045"/>
                <a:chOff x="4813837" y="5476461"/>
                <a:chExt cx="142984" cy="521045"/>
              </a:xfrm>
            </p:grpSpPr>
            <p:cxnSp>
              <p:nvCxnSpPr>
                <p:cNvPr id="178" name="Straight Connector 177">
                  <a:extLst>
                    <a:ext uri="{FF2B5EF4-FFF2-40B4-BE49-F238E27FC236}">
                      <a16:creationId xmlns:a16="http://schemas.microsoft.com/office/drawing/2014/main" id="{31F87D41-9B86-E916-59B6-E07A09DD5F9E}"/>
                    </a:ext>
                  </a:extLst>
                </p:cNvPr>
                <p:cNvCxnSpPr/>
                <p:nvPr/>
              </p:nvCxnSpPr>
              <p:spPr>
                <a:xfrm flipV="1">
                  <a:off x="4885329" y="5741438"/>
                  <a:ext cx="0" cy="256068"/>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98" name="Freeform 97">
                  <a:extLst>
                    <a:ext uri="{FF2B5EF4-FFF2-40B4-BE49-F238E27FC236}">
                      <a16:creationId xmlns:a16="http://schemas.microsoft.com/office/drawing/2014/main" id="{42F012F0-F9F1-0362-5E7C-8B0720C968DB}"/>
                    </a:ext>
                  </a:extLst>
                </p:cNvPr>
                <p:cNvSpPr/>
                <p:nvPr/>
              </p:nvSpPr>
              <p:spPr>
                <a:xfrm>
                  <a:off x="4813837" y="5476461"/>
                  <a:ext cx="142984" cy="331304"/>
                </a:xfrm>
                <a:custGeom>
                  <a:avLst/>
                  <a:gdLst>
                    <a:gd name="connsiteX0" fmla="*/ 76215 w 142984"/>
                    <a:gd name="connsiteY0" fmla="*/ 0 h 331304"/>
                    <a:gd name="connsiteX1" fmla="*/ 76215 w 142984"/>
                    <a:gd name="connsiteY1" fmla="*/ 0 h 331304"/>
                    <a:gd name="connsiteX2" fmla="*/ 62963 w 142984"/>
                    <a:gd name="connsiteY2" fmla="*/ 39756 h 331304"/>
                    <a:gd name="connsiteX3" fmla="*/ 56337 w 142984"/>
                    <a:gd name="connsiteY3" fmla="*/ 49696 h 331304"/>
                    <a:gd name="connsiteX4" fmla="*/ 53024 w 142984"/>
                    <a:gd name="connsiteY4" fmla="*/ 59635 h 331304"/>
                    <a:gd name="connsiteX5" fmla="*/ 33146 w 142984"/>
                    <a:gd name="connsiteY5" fmla="*/ 89452 h 331304"/>
                    <a:gd name="connsiteX6" fmla="*/ 23206 w 142984"/>
                    <a:gd name="connsiteY6" fmla="*/ 106017 h 331304"/>
                    <a:gd name="connsiteX7" fmla="*/ 16580 w 142984"/>
                    <a:gd name="connsiteY7" fmla="*/ 132522 h 331304"/>
                    <a:gd name="connsiteX8" fmla="*/ 13267 w 142984"/>
                    <a:gd name="connsiteY8" fmla="*/ 142461 h 331304"/>
                    <a:gd name="connsiteX9" fmla="*/ 62963 w 142984"/>
                    <a:gd name="connsiteY9" fmla="*/ 159026 h 331304"/>
                    <a:gd name="connsiteX10" fmla="*/ 59650 w 142984"/>
                    <a:gd name="connsiteY10" fmla="*/ 168965 h 331304"/>
                    <a:gd name="connsiteX11" fmla="*/ 46398 w 142984"/>
                    <a:gd name="connsiteY11" fmla="*/ 188843 h 331304"/>
                    <a:gd name="connsiteX12" fmla="*/ 39772 w 142984"/>
                    <a:gd name="connsiteY12" fmla="*/ 198782 h 331304"/>
                    <a:gd name="connsiteX13" fmla="*/ 46398 w 142984"/>
                    <a:gd name="connsiteY13" fmla="*/ 205409 h 331304"/>
                    <a:gd name="connsiteX14" fmla="*/ 66276 w 142984"/>
                    <a:gd name="connsiteY14" fmla="*/ 202096 h 331304"/>
                    <a:gd name="connsiteX15" fmla="*/ 62963 w 142984"/>
                    <a:gd name="connsiteY15" fmla="*/ 215348 h 331304"/>
                    <a:gd name="connsiteX16" fmla="*/ 43085 w 142984"/>
                    <a:gd name="connsiteY16" fmla="*/ 225287 h 331304"/>
                    <a:gd name="connsiteX17" fmla="*/ 33146 w 142984"/>
                    <a:gd name="connsiteY17" fmla="*/ 235226 h 331304"/>
                    <a:gd name="connsiteX18" fmla="*/ 23206 w 142984"/>
                    <a:gd name="connsiteY18" fmla="*/ 238539 h 331304"/>
                    <a:gd name="connsiteX19" fmla="*/ 13267 w 142984"/>
                    <a:gd name="connsiteY19" fmla="*/ 245165 h 331304"/>
                    <a:gd name="connsiteX20" fmla="*/ 9954 w 142984"/>
                    <a:gd name="connsiteY20" fmla="*/ 261730 h 331304"/>
                    <a:gd name="connsiteX21" fmla="*/ 39772 w 142984"/>
                    <a:gd name="connsiteY21" fmla="*/ 274982 h 331304"/>
                    <a:gd name="connsiteX22" fmla="*/ 33146 w 142984"/>
                    <a:gd name="connsiteY22" fmla="*/ 284922 h 331304"/>
                    <a:gd name="connsiteX23" fmla="*/ 23206 w 142984"/>
                    <a:gd name="connsiteY23" fmla="*/ 301487 h 331304"/>
                    <a:gd name="connsiteX24" fmla="*/ 13267 w 142984"/>
                    <a:gd name="connsiteY24" fmla="*/ 304800 h 331304"/>
                    <a:gd name="connsiteX25" fmla="*/ 9954 w 142984"/>
                    <a:gd name="connsiteY25" fmla="*/ 314739 h 331304"/>
                    <a:gd name="connsiteX26" fmla="*/ 9954 w 142984"/>
                    <a:gd name="connsiteY26" fmla="*/ 331304 h 331304"/>
                    <a:gd name="connsiteX27" fmla="*/ 39772 w 142984"/>
                    <a:gd name="connsiteY27" fmla="*/ 324678 h 331304"/>
                    <a:gd name="connsiteX28" fmla="*/ 53024 w 142984"/>
                    <a:gd name="connsiteY28" fmla="*/ 321365 h 331304"/>
                    <a:gd name="connsiteX29" fmla="*/ 62963 w 142984"/>
                    <a:gd name="connsiteY29" fmla="*/ 324678 h 331304"/>
                    <a:gd name="connsiteX30" fmla="*/ 76215 w 142984"/>
                    <a:gd name="connsiteY30" fmla="*/ 304800 h 331304"/>
                    <a:gd name="connsiteX31" fmla="*/ 86154 w 142984"/>
                    <a:gd name="connsiteY31" fmla="*/ 301487 h 331304"/>
                    <a:gd name="connsiteX32" fmla="*/ 96093 w 142984"/>
                    <a:gd name="connsiteY32" fmla="*/ 294861 h 331304"/>
                    <a:gd name="connsiteX33" fmla="*/ 102720 w 142984"/>
                    <a:gd name="connsiteY33" fmla="*/ 288235 h 331304"/>
                    <a:gd name="connsiteX34" fmla="*/ 106033 w 142984"/>
                    <a:gd name="connsiteY34" fmla="*/ 298174 h 331304"/>
                    <a:gd name="connsiteX35" fmla="*/ 125911 w 142984"/>
                    <a:gd name="connsiteY35" fmla="*/ 294861 h 331304"/>
                    <a:gd name="connsiteX36" fmla="*/ 129224 w 142984"/>
                    <a:gd name="connsiteY36" fmla="*/ 284922 h 331304"/>
                    <a:gd name="connsiteX37" fmla="*/ 119285 w 142984"/>
                    <a:gd name="connsiteY37" fmla="*/ 258417 h 331304"/>
                    <a:gd name="connsiteX38" fmla="*/ 109346 w 142984"/>
                    <a:gd name="connsiteY38" fmla="*/ 228600 h 331304"/>
                    <a:gd name="connsiteX39" fmla="*/ 119285 w 142984"/>
                    <a:gd name="connsiteY39" fmla="*/ 235226 h 331304"/>
                    <a:gd name="connsiteX40" fmla="*/ 129224 w 142984"/>
                    <a:gd name="connsiteY40" fmla="*/ 238539 h 331304"/>
                    <a:gd name="connsiteX41" fmla="*/ 139163 w 142984"/>
                    <a:gd name="connsiteY41" fmla="*/ 231913 h 331304"/>
                    <a:gd name="connsiteX42" fmla="*/ 115972 w 142984"/>
                    <a:gd name="connsiteY42" fmla="*/ 185530 h 331304"/>
                    <a:gd name="connsiteX43" fmla="*/ 109346 w 142984"/>
                    <a:gd name="connsiteY43" fmla="*/ 175591 h 331304"/>
                    <a:gd name="connsiteX44" fmla="*/ 119285 w 142984"/>
                    <a:gd name="connsiteY44" fmla="*/ 168965 h 331304"/>
                    <a:gd name="connsiteX45" fmla="*/ 129224 w 142984"/>
                    <a:gd name="connsiteY45" fmla="*/ 175591 h 331304"/>
                    <a:gd name="connsiteX46" fmla="*/ 139163 w 142984"/>
                    <a:gd name="connsiteY46" fmla="*/ 178904 h 331304"/>
                    <a:gd name="connsiteX47" fmla="*/ 139163 w 142984"/>
                    <a:gd name="connsiteY47" fmla="*/ 152400 h 331304"/>
                    <a:gd name="connsiteX48" fmla="*/ 129224 w 142984"/>
                    <a:gd name="connsiteY48" fmla="*/ 142461 h 331304"/>
                    <a:gd name="connsiteX49" fmla="*/ 115972 w 142984"/>
                    <a:gd name="connsiteY49" fmla="*/ 122582 h 331304"/>
                    <a:gd name="connsiteX50" fmla="*/ 109346 w 142984"/>
                    <a:gd name="connsiteY50" fmla="*/ 102704 h 331304"/>
                    <a:gd name="connsiteX51" fmla="*/ 106033 w 142984"/>
                    <a:gd name="connsiteY51" fmla="*/ 92765 h 331304"/>
                    <a:gd name="connsiteX52" fmla="*/ 99406 w 142984"/>
                    <a:gd name="connsiteY52" fmla="*/ 82826 h 331304"/>
                    <a:gd name="connsiteX53" fmla="*/ 89467 w 142984"/>
                    <a:gd name="connsiteY53" fmla="*/ 79513 h 331304"/>
                    <a:gd name="connsiteX54" fmla="*/ 82841 w 142984"/>
                    <a:gd name="connsiteY54" fmla="*/ 69574 h 331304"/>
                    <a:gd name="connsiteX55" fmla="*/ 72902 w 142984"/>
                    <a:gd name="connsiteY55" fmla="*/ 62948 h 331304"/>
                    <a:gd name="connsiteX56" fmla="*/ 69589 w 142984"/>
                    <a:gd name="connsiteY56" fmla="*/ 53009 h 331304"/>
                    <a:gd name="connsiteX57" fmla="*/ 62963 w 142984"/>
                    <a:gd name="connsiteY57" fmla="*/ 46382 h 331304"/>
                    <a:gd name="connsiteX58" fmla="*/ 59650 w 142984"/>
                    <a:gd name="connsiteY58" fmla="*/ 36443 h 331304"/>
                    <a:gd name="connsiteX59" fmla="*/ 49711 w 142984"/>
                    <a:gd name="connsiteY59" fmla="*/ 13252 h 331304"/>
                    <a:gd name="connsiteX60" fmla="*/ 76215 w 142984"/>
                    <a:gd name="connsiteY60" fmla="*/ 0 h 33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42984" h="331304">
                      <a:moveTo>
                        <a:pt x="76215" y="0"/>
                      </a:moveTo>
                      <a:lnTo>
                        <a:pt x="76215" y="0"/>
                      </a:lnTo>
                      <a:lnTo>
                        <a:pt x="62963" y="39756"/>
                      </a:lnTo>
                      <a:cubicBezTo>
                        <a:pt x="61704" y="43534"/>
                        <a:pt x="58118" y="46134"/>
                        <a:pt x="56337" y="49696"/>
                      </a:cubicBezTo>
                      <a:cubicBezTo>
                        <a:pt x="54775" y="52820"/>
                        <a:pt x="54720" y="56582"/>
                        <a:pt x="53024" y="59635"/>
                      </a:cubicBezTo>
                      <a:lnTo>
                        <a:pt x="33146" y="89452"/>
                      </a:lnTo>
                      <a:cubicBezTo>
                        <a:pt x="15947" y="115251"/>
                        <a:pt x="43840" y="85386"/>
                        <a:pt x="23206" y="106017"/>
                      </a:cubicBezTo>
                      <a:cubicBezTo>
                        <a:pt x="15633" y="128736"/>
                        <a:pt x="24576" y="100538"/>
                        <a:pt x="16580" y="132522"/>
                      </a:cubicBezTo>
                      <a:cubicBezTo>
                        <a:pt x="15733" y="135910"/>
                        <a:pt x="14371" y="139148"/>
                        <a:pt x="13267" y="142461"/>
                      </a:cubicBezTo>
                      <a:cubicBezTo>
                        <a:pt x="28865" y="173657"/>
                        <a:pt x="7585" y="140567"/>
                        <a:pt x="62963" y="159026"/>
                      </a:cubicBezTo>
                      <a:cubicBezTo>
                        <a:pt x="66276" y="160130"/>
                        <a:pt x="61346" y="165912"/>
                        <a:pt x="59650" y="168965"/>
                      </a:cubicBezTo>
                      <a:cubicBezTo>
                        <a:pt x="55783" y="175926"/>
                        <a:pt x="50815" y="182217"/>
                        <a:pt x="46398" y="188843"/>
                      </a:cubicBezTo>
                      <a:lnTo>
                        <a:pt x="39772" y="198782"/>
                      </a:lnTo>
                      <a:cubicBezTo>
                        <a:pt x="41981" y="200991"/>
                        <a:pt x="43298" y="205021"/>
                        <a:pt x="46398" y="205409"/>
                      </a:cubicBezTo>
                      <a:cubicBezTo>
                        <a:pt x="53063" y="206242"/>
                        <a:pt x="60516" y="198640"/>
                        <a:pt x="66276" y="202096"/>
                      </a:cubicBezTo>
                      <a:cubicBezTo>
                        <a:pt x="70180" y="204439"/>
                        <a:pt x="65489" y="211559"/>
                        <a:pt x="62963" y="215348"/>
                      </a:cubicBezTo>
                      <a:cubicBezTo>
                        <a:pt x="59293" y="220853"/>
                        <a:pt x="48755" y="223397"/>
                        <a:pt x="43085" y="225287"/>
                      </a:cubicBezTo>
                      <a:cubicBezTo>
                        <a:pt x="39772" y="228600"/>
                        <a:pt x="37044" y="232627"/>
                        <a:pt x="33146" y="235226"/>
                      </a:cubicBezTo>
                      <a:cubicBezTo>
                        <a:pt x="30240" y="237163"/>
                        <a:pt x="26330" y="236977"/>
                        <a:pt x="23206" y="238539"/>
                      </a:cubicBezTo>
                      <a:cubicBezTo>
                        <a:pt x="19645" y="240320"/>
                        <a:pt x="16580" y="242956"/>
                        <a:pt x="13267" y="245165"/>
                      </a:cubicBezTo>
                      <a:cubicBezTo>
                        <a:pt x="12163" y="250687"/>
                        <a:pt x="11320" y="256267"/>
                        <a:pt x="9954" y="261730"/>
                      </a:cubicBezTo>
                      <a:cubicBezTo>
                        <a:pt x="4795" y="282365"/>
                        <a:pt x="-2123" y="270793"/>
                        <a:pt x="39772" y="274982"/>
                      </a:cubicBezTo>
                      <a:cubicBezTo>
                        <a:pt x="37563" y="278295"/>
                        <a:pt x="34927" y="281360"/>
                        <a:pt x="33146" y="284922"/>
                      </a:cubicBezTo>
                      <a:cubicBezTo>
                        <a:pt x="28678" y="293858"/>
                        <a:pt x="32452" y="295940"/>
                        <a:pt x="23206" y="301487"/>
                      </a:cubicBezTo>
                      <a:cubicBezTo>
                        <a:pt x="20211" y="303284"/>
                        <a:pt x="16580" y="303696"/>
                        <a:pt x="13267" y="304800"/>
                      </a:cubicBezTo>
                      <a:cubicBezTo>
                        <a:pt x="12163" y="308113"/>
                        <a:pt x="11891" y="311833"/>
                        <a:pt x="9954" y="314739"/>
                      </a:cubicBezTo>
                      <a:cubicBezTo>
                        <a:pt x="143" y="329456"/>
                        <a:pt x="-6385" y="320411"/>
                        <a:pt x="9954" y="331304"/>
                      </a:cubicBezTo>
                      <a:cubicBezTo>
                        <a:pt x="42272" y="323224"/>
                        <a:pt x="1917" y="333090"/>
                        <a:pt x="39772" y="324678"/>
                      </a:cubicBezTo>
                      <a:cubicBezTo>
                        <a:pt x="44217" y="323690"/>
                        <a:pt x="48607" y="322469"/>
                        <a:pt x="53024" y="321365"/>
                      </a:cubicBezTo>
                      <a:cubicBezTo>
                        <a:pt x="56337" y="322469"/>
                        <a:pt x="60121" y="326708"/>
                        <a:pt x="62963" y="324678"/>
                      </a:cubicBezTo>
                      <a:cubicBezTo>
                        <a:pt x="69443" y="320049"/>
                        <a:pt x="68660" y="307318"/>
                        <a:pt x="76215" y="304800"/>
                      </a:cubicBezTo>
                      <a:lnTo>
                        <a:pt x="86154" y="301487"/>
                      </a:lnTo>
                      <a:cubicBezTo>
                        <a:pt x="89467" y="299278"/>
                        <a:pt x="92984" y="297348"/>
                        <a:pt x="96093" y="294861"/>
                      </a:cubicBezTo>
                      <a:cubicBezTo>
                        <a:pt x="98532" y="292910"/>
                        <a:pt x="99757" y="287247"/>
                        <a:pt x="102720" y="288235"/>
                      </a:cubicBezTo>
                      <a:cubicBezTo>
                        <a:pt x="106033" y="289339"/>
                        <a:pt x="104929" y="294861"/>
                        <a:pt x="106033" y="298174"/>
                      </a:cubicBezTo>
                      <a:cubicBezTo>
                        <a:pt x="112659" y="297070"/>
                        <a:pt x="120079" y="298194"/>
                        <a:pt x="125911" y="294861"/>
                      </a:cubicBezTo>
                      <a:cubicBezTo>
                        <a:pt x="128943" y="293128"/>
                        <a:pt x="129224" y="288414"/>
                        <a:pt x="129224" y="284922"/>
                      </a:cubicBezTo>
                      <a:cubicBezTo>
                        <a:pt x="129224" y="263321"/>
                        <a:pt x="126140" y="273841"/>
                        <a:pt x="119285" y="258417"/>
                      </a:cubicBezTo>
                      <a:lnTo>
                        <a:pt x="109346" y="228600"/>
                      </a:lnTo>
                      <a:cubicBezTo>
                        <a:pt x="108087" y="224823"/>
                        <a:pt x="115724" y="233445"/>
                        <a:pt x="119285" y="235226"/>
                      </a:cubicBezTo>
                      <a:cubicBezTo>
                        <a:pt x="122409" y="236788"/>
                        <a:pt x="125911" y="237435"/>
                        <a:pt x="129224" y="238539"/>
                      </a:cubicBezTo>
                      <a:cubicBezTo>
                        <a:pt x="132537" y="236330"/>
                        <a:pt x="138382" y="235817"/>
                        <a:pt x="139163" y="231913"/>
                      </a:cubicBezTo>
                      <a:cubicBezTo>
                        <a:pt x="145551" y="199973"/>
                        <a:pt x="130712" y="207640"/>
                        <a:pt x="115972" y="185530"/>
                      </a:cubicBezTo>
                      <a:lnTo>
                        <a:pt x="109346" y="175591"/>
                      </a:lnTo>
                      <a:cubicBezTo>
                        <a:pt x="112659" y="173382"/>
                        <a:pt x="115303" y="168965"/>
                        <a:pt x="119285" y="168965"/>
                      </a:cubicBezTo>
                      <a:cubicBezTo>
                        <a:pt x="123267" y="168965"/>
                        <a:pt x="125663" y="173810"/>
                        <a:pt x="129224" y="175591"/>
                      </a:cubicBezTo>
                      <a:cubicBezTo>
                        <a:pt x="132348" y="177153"/>
                        <a:pt x="135850" y="177800"/>
                        <a:pt x="139163" y="178904"/>
                      </a:cubicBezTo>
                      <a:cubicBezTo>
                        <a:pt x="142769" y="168086"/>
                        <a:pt x="145560" y="165193"/>
                        <a:pt x="139163" y="152400"/>
                      </a:cubicBezTo>
                      <a:cubicBezTo>
                        <a:pt x="137068" y="148209"/>
                        <a:pt x="132537" y="145774"/>
                        <a:pt x="129224" y="142461"/>
                      </a:cubicBezTo>
                      <a:cubicBezTo>
                        <a:pt x="118264" y="109581"/>
                        <a:pt x="136652" y="159808"/>
                        <a:pt x="115972" y="122582"/>
                      </a:cubicBezTo>
                      <a:cubicBezTo>
                        <a:pt x="112580" y="116476"/>
                        <a:pt x="111555" y="109330"/>
                        <a:pt x="109346" y="102704"/>
                      </a:cubicBezTo>
                      <a:cubicBezTo>
                        <a:pt x="108242" y="99391"/>
                        <a:pt x="107970" y="95671"/>
                        <a:pt x="106033" y="92765"/>
                      </a:cubicBezTo>
                      <a:cubicBezTo>
                        <a:pt x="103824" y="89452"/>
                        <a:pt x="102515" y="85313"/>
                        <a:pt x="99406" y="82826"/>
                      </a:cubicBezTo>
                      <a:cubicBezTo>
                        <a:pt x="96679" y="80645"/>
                        <a:pt x="92780" y="80617"/>
                        <a:pt x="89467" y="79513"/>
                      </a:cubicBezTo>
                      <a:cubicBezTo>
                        <a:pt x="87258" y="76200"/>
                        <a:pt x="85657" y="72390"/>
                        <a:pt x="82841" y="69574"/>
                      </a:cubicBezTo>
                      <a:cubicBezTo>
                        <a:pt x="80025" y="66758"/>
                        <a:pt x="75389" y="66057"/>
                        <a:pt x="72902" y="62948"/>
                      </a:cubicBezTo>
                      <a:cubicBezTo>
                        <a:pt x="70720" y="60221"/>
                        <a:pt x="71386" y="56004"/>
                        <a:pt x="69589" y="53009"/>
                      </a:cubicBezTo>
                      <a:cubicBezTo>
                        <a:pt x="67982" y="50330"/>
                        <a:pt x="65172" y="48591"/>
                        <a:pt x="62963" y="46382"/>
                      </a:cubicBezTo>
                      <a:cubicBezTo>
                        <a:pt x="61859" y="43069"/>
                        <a:pt x="60609" y="39801"/>
                        <a:pt x="59650" y="36443"/>
                      </a:cubicBezTo>
                      <a:cubicBezTo>
                        <a:pt x="56609" y="25798"/>
                        <a:pt x="57781" y="21322"/>
                        <a:pt x="49711" y="13252"/>
                      </a:cubicBezTo>
                      <a:cubicBezTo>
                        <a:pt x="47965" y="11506"/>
                        <a:pt x="45294" y="11043"/>
                        <a:pt x="76215"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43" name="Group 142">
                <a:extLst>
                  <a:ext uri="{FF2B5EF4-FFF2-40B4-BE49-F238E27FC236}">
                    <a16:creationId xmlns:a16="http://schemas.microsoft.com/office/drawing/2014/main" id="{6E707E7D-226C-1D3B-3833-8A9E1A36908E}"/>
                  </a:ext>
                </a:extLst>
              </p:cNvPr>
              <p:cNvGrpSpPr/>
              <p:nvPr/>
            </p:nvGrpSpPr>
            <p:grpSpPr>
              <a:xfrm>
                <a:off x="5002696" y="5744817"/>
                <a:ext cx="76259" cy="260020"/>
                <a:chOff x="5002696" y="5744817"/>
                <a:chExt cx="76259" cy="260020"/>
              </a:xfrm>
            </p:grpSpPr>
            <p:cxnSp>
              <p:nvCxnSpPr>
                <p:cNvPr id="175" name="Straight Connector 174">
                  <a:extLst>
                    <a:ext uri="{FF2B5EF4-FFF2-40B4-BE49-F238E27FC236}">
                      <a16:creationId xmlns:a16="http://schemas.microsoft.com/office/drawing/2014/main" id="{757DBD3C-AD43-B8BD-52E6-2C7119379354}"/>
                    </a:ext>
                  </a:extLst>
                </p:cNvPr>
                <p:cNvCxnSpPr/>
                <p:nvPr/>
              </p:nvCxnSpPr>
              <p:spPr>
                <a:xfrm flipV="1">
                  <a:off x="5037313" y="5877130"/>
                  <a:ext cx="1" cy="12770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99" name="Freeform 98">
                  <a:extLst>
                    <a:ext uri="{FF2B5EF4-FFF2-40B4-BE49-F238E27FC236}">
                      <a16:creationId xmlns:a16="http://schemas.microsoft.com/office/drawing/2014/main" id="{B72A9A40-81AD-778D-B9D2-90AB0948330F}"/>
                    </a:ext>
                  </a:extLst>
                </p:cNvPr>
                <p:cNvSpPr/>
                <p:nvPr/>
              </p:nvSpPr>
              <p:spPr>
                <a:xfrm>
                  <a:off x="5002696" y="5744817"/>
                  <a:ext cx="76259" cy="155713"/>
                </a:xfrm>
                <a:custGeom>
                  <a:avLst/>
                  <a:gdLst>
                    <a:gd name="connsiteX0" fmla="*/ 26504 w 76259"/>
                    <a:gd name="connsiteY0" fmla="*/ 0 h 155713"/>
                    <a:gd name="connsiteX1" fmla="*/ 26504 w 76259"/>
                    <a:gd name="connsiteY1" fmla="*/ 0 h 155713"/>
                    <a:gd name="connsiteX2" fmla="*/ 16565 w 76259"/>
                    <a:gd name="connsiteY2" fmla="*/ 72887 h 155713"/>
                    <a:gd name="connsiteX3" fmla="*/ 6626 w 76259"/>
                    <a:gd name="connsiteY3" fmla="*/ 102705 h 155713"/>
                    <a:gd name="connsiteX4" fmla="*/ 3313 w 76259"/>
                    <a:gd name="connsiteY4" fmla="*/ 112644 h 155713"/>
                    <a:gd name="connsiteX5" fmla="*/ 0 w 76259"/>
                    <a:gd name="connsiteY5" fmla="*/ 122583 h 155713"/>
                    <a:gd name="connsiteX6" fmla="*/ 3313 w 76259"/>
                    <a:gd name="connsiteY6" fmla="*/ 139148 h 155713"/>
                    <a:gd name="connsiteX7" fmla="*/ 6626 w 76259"/>
                    <a:gd name="connsiteY7" fmla="*/ 149087 h 155713"/>
                    <a:gd name="connsiteX8" fmla="*/ 36443 w 76259"/>
                    <a:gd name="connsiteY8" fmla="*/ 145774 h 155713"/>
                    <a:gd name="connsiteX9" fmla="*/ 53008 w 76259"/>
                    <a:gd name="connsiteY9" fmla="*/ 149087 h 155713"/>
                    <a:gd name="connsiteX10" fmla="*/ 72887 w 76259"/>
                    <a:gd name="connsiteY10" fmla="*/ 155713 h 155713"/>
                    <a:gd name="connsiteX11" fmla="*/ 76200 w 76259"/>
                    <a:gd name="connsiteY11" fmla="*/ 145774 h 155713"/>
                    <a:gd name="connsiteX12" fmla="*/ 62947 w 76259"/>
                    <a:gd name="connsiteY12" fmla="*/ 125896 h 155713"/>
                    <a:gd name="connsiteX13" fmla="*/ 59634 w 76259"/>
                    <a:gd name="connsiteY13" fmla="*/ 109331 h 155713"/>
                    <a:gd name="connsiteX14" fmla="*/ 53008 w 76259"/>
                    <a:gd name="connsiteY14" fmla="*/ 99392 h 155713"/>
                    <a:gd name="connsiteX15" fmla="*/ 39756 w 76259"/>
                    <a:gd name="connsiteY15" fmla="*/ 59635 h 155713"/>
                    <a:gd name="connsiteX16" fmla="*/ 26504 w 76259"/>
                    <a:gd name="connsiteY16" fmla="*/ 0 h 15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59" h="155713">
                      <a:moveTo>
                        <a:pt x="26504" y="0"/>
                      </a:moveTo>
                      <a:lnTo>
                        <a:pt x="26504" y="0"/>
                      </a:lnTo>
                      <a:cubicBezTo>
                        <a:pt x="22086" y="75099"/>
                        <a:pt x="30414" y="34800"/>
                        <a:pt x="16565" y="72887"/>
                      </a:cubicBezTo>
                      <a:cubicBezTo>
                        <a:pt x="12985" y="82733"/>
                        <a:pt x="9939" y="92766"/>
                        <a:pt x="6626" y="102705"/>
                      </a:cubicBezTo>
                      <a:lnTo>
                        <a:pt x="3313" y="112644"/>
                      </a:lnTo>
                      <a:lnTo>
                        <a:pt x="0" y="122583"/>
                      </a:lnTo>
                      <a:cubicBezTo>
                        <a:pt x="1104" y="128105"/>
                        <a:pt x="1947" y="133685"/>
                        <a:pt x="3313" y="139148"/>
                      </a:cubicBezTo>
                      <a:cubicBezTo>
                        <a:pt x="4160" y="142536"/>
                        <a:pt x="3202" y="148402"/>
                        <a:pt x="6626" y="149087"/>
                      </a:cubicBezTo>
                      <a:cubicBezTo>
                        <a:pt x="16432" y="151048"/>
                        <a:pt x="26504" y="146878"/>
                        <a:pt x="36443" y="145774"/>
                      </a:cubicBezTo>
                      <a:cubicBezTo>
                        <a:pt x="41965" y="146878"/>
                        <a:pt x="47575" y="147605"/>
                        <a:pt x="53008" y="149087"/>
                      </a:cubicBezTo>
                      <a:cubicBezTo>
                        <a:pt x="59747" y="150925"/>
                        <a:pt x="72887" y="155713"/>
                        <a:pt x="72887" y="155713"/>
                      </a:cubicBezTo>
                      <a:cubicBezTo>
                        <a:pt x="73991" y="152400"/>
                        <a:pt x="76694" y="149231"/>
                        <a:pt x="76200" y="145774"/>
                      </a:cubicBezTo>
                      <a:cubicBezTo>
                        <a:pt x="74863" y="136413"/>
                        <a:pt x="68838" y="131786"/>
                        <a:pt x="62947" y="125896"/>
                      </a:cubicBezTo>
                      <a:cubicBezTo>
                        <a:pt x="61843" y="120374"/>
                        <a:pt x="61611" y="114603"/>
                        <a:pt x="59634" y="109331"/>
                      </a:cubicBezTo>
                      <a:cubicBezTo>
                        <a:pt x="58236" y="105603"/>
                        <a:pt x="54369" y="103134"/>
                        <a:pt x="53008" y="99392"/>
                      </a:cubicBezTo>
                      <a:cubicBezTo>
                        <a:pt x="32145" y="42018"/>
                        <a:pt x="57526" y="95175"/>
                        <a:pt x="39756" y="59635"/>
                      </a:cubicBezTo>
                      <a:cubicBezTo>
                        <a:pt x="35843" y="16593"/>
                        <a:pt x="28713" y="9939"/>
                        <a:pt x="26504"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41" name="Group 140">
                <a:extLst>
                  <a:ext uri="{FF2B5EF4-FFF2-40B4-BE49-F238E27FC236}">
                    <a16:creationId xmlns:a16="http://schemas.microsoft.com/office/drawing/2014/main" id="{A54C9A09-3DA4-11A5-BC56-E97BDCC00823}"/>
                  </a:ext>
                </a:extLst>
              </p:cNvPr>
              <p:cNvGrpSpPr/>
              <p:nvPr/>
            </p:nvGrpSpPr>
            <p:grpSpPr>
              <a:xfrm>
                <a:off x="4890052" y="5545326"/>
                <a:ext cx="69593" cy="458252"/>
                <a:chOff x="4890052" y="5545326"/>
                <a:chExt cx="69593" cy="458252"/>
              </a:xfrm>
            </p:grpSpPr>
            <p:cxnSp>
              <p:nvCxnSpPr>
                <p:cNvPr id="173" name="Straight Connector 172">
                  <a:extLst>
                    <a:ext uri="{FF2B5EF4-FFF2-40B4-BE49-F238E27FC236}">
                      <a16:creationId xmlns:a16="http://schemas.microsoft.com/office/drawing/2014/main" id="{EA7042C3-D7AA-5BF6-AA45-38AA724C4BB5}"/>
                    </a:ext>
                  </a:extLst>
                </p:cNvPr>
                <p:cNvCxnSpPr/>
                <p:nvPr/>
              </p:nvCxnSpPr>
              <p:spPr>
                <a:xfrm flipV="1">
                  <a:off x="4919567" y="5875871"/>
                  <a:ext cx="1" cy="12770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101" name="Freeform 100">
                  <a:extLst>
                    <a:ext uri="{FF2B5EF4-FFF2-40B4-BE49-F238E27FC236}">
                      <a16:creationId xmlns:a16="http://schemas.microsoft.com/office/drawing/2014/main" id="{698346DD-2889-9166-BF92-A6D3F4B3F576}"/>
                    </a:ext>
                  </a:extLst>
                </p:cNvPr>
                <p:cNvSpPr/>
                <p:nvPr/>
              </p:nvSpPr>
              <p:spPr>
                <a:xfrm>
                  <a:off x="4890052" y="5545326"/>
                  <a:ext cx="69593" cy="335512"/>
                </a:xfrm>
                <a:custGeom>
                  <a:avLst/>
                  <a:gdLst>
                    <a:gd name="connsiteX0" fmla="*/ 0 w 69593"/>
                    <a:gd name="connsiteY0" fmla="*/ 328700 h 335512"/>
                    <a:gd name="connsiteX1" fmla="*/ 0 w 69593"/>
                    <a:gd name="connsiteY1" fmla="*/ 328700 h 335512"/>
                    <a:gd name="connsiteX2" fmla="*/ 49696 w 69593"/>
                    <a:gd name="connsiteY2" fmla="*/ 332013 h 335512"/>
                    <a:gd name="connsiteX3" fmla="*/ 69574 w 69593"/>
                    <a:gd name="connsiteY3" fmla="*/ 332013 h 335512"/>
                    <a:gd name="connsiteX4" fmla="*/ 59635 w 69593"/>
                    <a:gd name="connsiteY4" fmla="*/ 308822 h 335512"/>
                    <a:gd name="connsiteX5" fmla="*/ 49696 w 69593"/>
                    <a:gd name="connsiteY5" fmla="*/ 295570 h 335512"/>
                    <a:gd name="connsiteX6" fmla="*/ 43070 w 69593"/>
                    <a:gd name="connsiteY6" fmla="*/ 285631 h 335512"/>
                    <a:gd name="connsiteX7" fmla="*/ 46383 w 69593"/>
                    <a:gd name="connsiteY7" fmla="*/ 275691 h 335512"/>
                    <a:gd name="connsiteX8" fmla="*/ 59635 w 69593"/>
                    <a:gd name="connsiteY8" fmla="*/ 272378 h 335512"/>
                    <a:gd name="connsiteX9" fmla="*/ 53009 w 69593"/>
                    <a:gd name="connsiteY9" fmla="*/ 259126 h 335512"/>
                    <a:gd name="connsiteX10" fmla="*/ 49696 w 69593"/>
                    <a:gd name="connsiteY10" fmla="*/ 249187 h 335512"/>
                    <a:gd name="connsiteX11" fmla="*/ 53009 w 69593"/>
                    <a:gd name="connsiteY11" fmla="*/ 235935 h 335512"/>
                    <a:gd name="connsiteX12" fmla="*/ 49696 w 69593"/>
                    <a:gd name="connsiteY12" fmla="*/ 219370 h 335512"/>
                    <a:gd name="connsiteX13" fmla="*/ 39757 w 69593"/>
                    <a:gd name="connsiteY13" fmla="*/ 196178 h 335512"/>
                    <a:gd name="connsiteX14" fmla="*/ 66261 w 69593"/>
                    <a:gd name="connsiteY14" fmla="*/ 166361 h 335512"/>
                    <a:gd name="connsiteX15" fmla="*/ 62948 w 69593"/>
                    <a:gd name="connsiteY15" fmla="*/ 96787 h 335512"/>
                    <a:gd name="connsiteX16" fmla="*/ 59635 w 69593"/>
                    <a:gd name="connsiteY16" fmla="*/ 86848 h 335512"/>
                    <a:gd name="connsiteX17" fmla="*/ 46383 w 69593"/>
                    <a:gd name="connsiteY17" fmla="*/ 66970 h 335512"/>
                    <a:gd name="connsiteX18" fmla="*/ 49696 w 69593"/>
                    <a:gd name="connsiteY18" fmla="*/ 17274 h 335512"/>
                    <a:gd name="connsiteX19" fmla="*/ 46383 w 69593"/>
                    <a:gd name="connsiteY19" fmla="*/ 709 h 335512"/>
                    <a:gd name="connsiteX20" fmla="*/ 36444 w 69593"/>
                    <a:gd name="connsiteY20" fmla="*/ 4022 h 335512"/>
                    <a:gd name="connsiteX21" fmla="*/ 43070 w 69593"/>
                    <a:gd name="connsiteY21" fmla="*/ 103413 h 335512"/>
                    <a:gd name="connsiteX22" fmla="*/ 46383 w 69593"/>
                    <a:gd name="connsiteY22" fmla="*/ 113352 h 335512"/>
                    <a:gd name="connsiteX23" fmla="*/ 49696 w 69593"/>
                    <a:gd name="connsiteY23" fmla="*/ 153109 h 335512"/>
                    <a:gd name="connsiteX24" fmla="*/ 59635 w 69593"/>
                    <a:gd name="connsiteY24" fmla="*/ 186239 h 335512"/>
                    <a:gd name="connsiteX25" fmla="*/ 66261 w 69593"/>
                    <a:gd name="connsiteY25" fmla="*/ 219370 h 335512"/>
                    <a:gd name="connsiteX26" fmla="*/ 53009 w 69593"/>
                    <a:gd name="connsiteY26" fmla="*/ 249187 h 335512"/>
                    <a:gd name="connsiteX27" fmla="*/ 36444 w 69593"/>
                    <a:gd name="connsiteY27" fmla="*/ 265752 h 335512"/>
                    <a:gd name="connsiteX28" fmla="*/ 29818 w 69593"/>
                    <a:gd name="connsiteY28" fmla="*/ 275691 h 335512"/>
                    <a:gd name="connsiteX29" fmla="*/ 19878 w 69593"/>
                    <a:gd name="connsiteY29" fmla="*/ 295570 h 335512"/>
                    <a:gd name="connsiteX30" fmla="*/ 9939 w 69593"/>
                    <a:gd name="connsiteY30" fmla="*/ 302196 h 335512"/>
                    <a:gd name="connsiteX31" fmla="*/ 0 w 69593"/>
                    <a:gd name="connsiteY31" fmla="*/ 328700 h 3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9593" h="335512">
                      <a:moveTo>
                        <a:pt x="0" y="328700"/>
                      </a:moveTo>
                      <a:lnTo>
                        <a:pt x="0" y="328700"/>
                      </a:lnTo>
                      <a:cubicBezTo>
                        <a:pt x="16565" y="329804"/>
                        <a:pt x="33195" y="330180"/>
                        <a:pt x="49696" y="332013"/>
                      </a:cubicBezTo>
                      <a:cubicBezTo>
                        <a:pt x="69574" y="334222"/>
                        <a:pt x="49696" y="338639"/>
                        <a:pt x="69574" y="332013"/>
                      </a:cubicBezTo>
                      <a:cubicBezTo>
                        <a:pt x="66353" y="322351"/>
                        <a:pt x="65483" y="318179"/>
                        <a:pt x="59635" y="308822"/>
                      </a:cubicBezTo>
                      <a:cubicBezTo>
                        <a:pt x="56709" y="304140"/>
                        <a:pt x="52905" y="300063"/>
                        <a:pt x="49696" y="295570"/>
                      </a:cubicBezTo>
                      <a:cubicBezTo>
                        <a:pt x="47382" y="292330"/>
                        <a:pt x="45279" y="288944"/>
                        <a:pt x="43070" y="285631"/>
                      </a:cubicBezTo>
                      <a:cubicBezTo>
                        <a:pt x="44174" y="282318"/>
                        <a:pt x="43656" y="277873"/>
                        <a:pt x="46383" y="275691"/>
                      </a:cubicBezTo>
                      <a:cubicBezTo>
                        <a:pt x="49938" y="272846"/>
                        <a:pt x="57944" y="276606"/>
                        <a:pt x="59635" y="272378"/>
                      </a:cubicBezTo>
                      <a:cubicBezTo>
                        <a:pt x="61469" y="267793"/>
                        <a:pt x="54954" y="263665"/>
                        <a:pt x="53009" y="259126"/>
                      </a:cubicBezTo>
                      <a:cubicBezTo>
                        <a:pt x="51633" y="255916"/>
                        <a:pt x="50800" y="252500"/>
                        <a:pt x="49696" y="249187"/>
                      </a:cubicBezTo>
                      <a:cubicBezTo>
                        <a:pt x="50800" y="244770"/>
                        <a:pt x="53009" y="240488"/>
                        <a:pt x="53009" y="235935"/>
                      </a:cubicBezTo>
                      <a:cubicBezTo>
                        <a:pt x="53009" y="230304"/>
                        <a:pt x="51062" y="224833"/>
                        <a:pt x="49696" y="219370"/>
                      </a:cubicBezTo>
                      <a:cubicBezTo>
                        <a:pt x="47259" y="209621"/>
                        <a:pt x="44497" y="205659"/>
                        <a:pt x="39757" y="196178"/>
                      </a:cubicBezTo>
                      <a:cubicBezTo>
                        <a:pt x="64583" y="179627"/>
                        <a:pt x="56677" y="190320"/>
                        <a:pt x="66261" y="166361"/>
                      </a:cubicBezTo>
                      <a:cubicBezTo>
                        <a:pt x="70618" y="127148"/>
                        <a:pt x="71809" y="141091"/>
                        <a:pt x="62948" y="96787"/>
                      </a:cubicBezTo>
                      <a:cubicBezTo>
                        <a:pt x="62263" y="93363"/>
                        <a:pt x="61331" y="89901"/>
                        <a:pt x="59635" y="86848"/>
                      </a:cubicBezTo>
                      <a:cubicBezTo>
                        <a:pt x="55768" y="79887"/>
                        <a:pt x="46383" y="66970"/>
                        <a:pt x="46383" y="66970"/>
                      </a:cubicBezTo>
                      <a:cubicBezTo>
                        <a:pt x="47487" y="50405"/>
                        <a:pt x="49696" y="33876"/>
                        <a:pt x="49696" y="17274"/>
                      </a:cubicBezTo>
                      <a:cubicBezTo>
                        <a:pt x="49696" y="11643"/>
                        <a:pt x="50365" y="4691"/>
                        <a:pt x="46383" y="709"/>
                      </a:cubicBezTo>
                      <a:cubicBezTo>
                        <a:pt x="43914" y="-1760"/>
                        <a:pt x="39757" y="2918"/>
                        <a:pt x="36444" y="4022"/>
                      </a:cubicBezTo>
                      <a:cubicBezTo>
                        <a:pt x="37942" y="41467"/>
                        <a:pt x="34754" y="70149"/>
                        <a:pt x="43070" y="103413"/>
                      </a:cubicBezTo>
                      <a:cubicBezTo>
                        <a:pt x="43917" y="106801"/>
                        <a:pt x="45279" y="110039"/>
                        <a:pt x="46383" y="113352"/>
                      </a:cubicBezTo>
                      <a:cubicBezTo>
                        <a:pt x="47487" y="126604"/>
                        <a:pt x="48047" y="139913"/>
                        <a:pt x="49696" y="153109"/>
                      </a:cubicBezTo>
                      <a:cubicBezTo>
                        <a:pt x="52576" y="176152"/>
                        <a:pt x="54831" y="157417"/>
                        <a:pt x="59635" y="186239"/>
                      </a:cubicBezTo>
                      <a:cubicBezTo>
                        <a:pt x="63697" y="210609"/>
                        <a:pt x="61319" y="199600"/>
                        <a:pt x="66261" y="219370"/>
                      </a:cubicBezTo>
                      <a:cubicBezTo>
                        <a:pt x="59838" y="257909"/>
                        <a:pt x="69330" y="224705"/>
                        <a:pt x="53009" y="249187"/>
                      </a:cubicBezTo>
                      <a:cubicBezTo>
                        <a:pt x="40822" y="267467"/>
                        <a:pt x="63160" y="252394"/>
                        <a:pt x="36444" y="265752"/>
                      </a:cubicBezTo>
                      <a:cubicBezTo>
                        <a:pt x="34235" y="269065"/>
                        <a:pt x="31599" y="272130"/>
                        <a:pt x="29818" y="275691"/>
                      </a:cubicBezTo>
                      <a:cubicBezTo>
                        <a:pt x="24428" y="286472"/>
                        <a:pt x="29375" y="286073"/>
                        <a:pt x="19878" y="295570"/>
                      </a:cubicBezTo>
                      <a:cubicBezTo>
                        <a:pt x="17062" y="298385"/>
                        <a:pt x="13500" y="300415"/>
                        <a:pt x="9939" y="302196"/>
                      </a:cubicBezTo>
                      <a:cubicBezTo>
                        <a:pt x="6815" y="303758"/>
                        <a:pt x="1656" y="324283"/>
                        <a:pt x="0" y="32870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38" name="Group 137">
                <a:extLst>
                  <a:ext uri="{FF2B5EF4-FFF2-40B4-BE49-F238E27FC236}">
                    <a16:creationId xmlns:a16="http://schemas.microsoft.com/office/drawing/2014/main" id="{F76AC166-18C4-1068-DEA9-EA465A2D9F22}"/>
                  </a:ext>
                </a:extLst>
              </p:cNvPr>
              <p:cNvGrpSpPr/>
              <p:nvPr/>
            </p:nvGrpSpPr>
            <p:grpSpPr>
              <a:xfrm>
                <a:off x="4568687" y="5738191"/>
                <a:ext cx="115956" cy="257516"/>
                <a:chOff x="4568687" y="5738191"/>
                <a:chExt cx="115956" cy="257516"/>
              </a:xfrm>
            </p:grpSpPr>
            <p:cxnSp>
              <p:nvCxnSpPr>
                <p:cNvPr id="174" name="Straight Connector 173">
                  <a:extLst>
                    <a:ext uri="{FF2B5EF4-FFF2-40B4-BE49-F238E27FC236}">
                      <a16:creationId xmlns:a16="http://schemas.microsoft.com/office/drawing/2014/main" id="{0D189EA4-A8D9-B22E-1E80-9CE32A2021C6}"/>
                    </a:ext>
                  </a:extLst>
                </p:cNvPr>
                <p:cNvCxnSpPr/>
                <p:nvPr/>
              </p:nvCxnSpPr>
              <p:spPr>
                <a:xfrm flipV="1">
                  <a:off x="4611680" y="5868000"/>
                  <a:ext cx="1" cy="127707"/>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97" name="Freeform 96">
                  <a:extLst>
                    <a:ext uri="{FF2B5EF4-FFF2-40B4-BE49-F238E27FC236}">
                      <a16:creationId xmlns:a16="http://schemas.microsoft.com/office/drawing/2014/main" id="{392D8D56-6649-002B-68A2-514E2444A9E2}"/>
                    </a:ext>
                  </a:extLst>
                </p:cNvPr>
                <p:cNvSpPr/>
                <p:nvPr/>
              </p:nvSpPr>
              <p:spPr>
                <a:xfrm>
                  <a:off x="4568687" y="5738191"/>
                  <a:ext cx="115956" cy="170263"/>
                </a:xfrm>
                <a:custGeom>
                  <a:avLst/>
                  <a:gdLst>
                    <a:gd name="connsiteX0" fmla="*/ 29817 w 115956"/>
                    <a:gd name="connsiteY0" fmla="*/ 0 h 170263"/>
                    <a:gd name="connsiteX1" fmla="*/ 29817 w 115956"/>
                    <a:gd name="connsiteY1" fmla="*/ 0 h 170263"/>
                    <a:gd name="connsiteX2" fmla="*/ 16565 w 115956"/>
                    <a:gd name="connsiteY2" fmla="*/ 49696 h 170263"/>
                    <a:gd name="connsiteX3" fmla="*/ 13252 w 115956"/>
                    <a:gd name="connsiteY3" fmla="*/ 59635 h 170263"/>
                    <a:gd name="connsiteX4" fmla="*/ 9939 w 115956"/>
                    <a:gd name="connsiteY4" fmla="*/ 69574 h 170263"/>
                    <a:gd name="connsiteX5" fmla="*/ 49696 w 115956"/>
                    <a:gd name="connsiteY5" fmla="*/ 82826 h 170263"/>
                    <a:gd name="connsiteX6" fmla="*/ 46383 w 115956"/>
                    <a:gd name="connsiteY6" fmla="*/ 92766 h 170263"/>
                    <a:gd name="connsiteX7" fmla="*/ 29817 w 115956"/>
                    <a:gd name="connsiteY7" fmla="*/ 109331 h 170263"/>
                    <a:gd name="connsiteX8" fmla="*/ 13252 w 115956"/>
                    <a:gd name="connsiteY8" fmla="*/ 129209 h 170263"/>
                    <a:gd name="connsiteX9" fmla="*/ 9939 w 115956"/>
                    <a:gd name="connsiteY9" fmla="*/ 139148 h 170263"/>
                    <a:gd name="connsiteX10" fmla="*/ 0 w 115956"/>
                    <a:gd name="connsiteY10" fmla="*/ 142461 h 170263"/>
                    <a:gd name="connsiteX11" fmla="*/ 3313 w 115956"/>
                    <a:gd name="connsiteY11" fmla="*/ 168966 h 170263"/>
                    <a:gd name="connsiteX12" fmla="*/ 16565 w 115956"/>
                    <a:gd name="connsiteY12" fmla="*/ 165652 h 170263"/>
                    <a:gd name="connsiteX13" fmla="*/ 26504 w 115956"/>
                    <a:gd name="connsiteY13" fmla="*/ 159026 h 170263"/>
                    <a:gd name="connsiteX14" fmla="*/ 39756 w 115956"/>
                    <a:gd name="connsiteY14" fmla="*/ 152400 h 170263"/>
                    <a:gd name="connsiteX15" fmla="*/ 46383 w 115956"/>
                    <a:gd name="connsiteY15" fmla="*/ 145774 h 170263"/>
                    <a:gd name="connsiteX16" fmla="*/ 79513 w 115956"/>
                    <a:gd name="connsiteY16" fmla="*/ 132522 h 170263"/>
                    <a:gd name="connsiteX17" fmla="*/ 106017 w 115956"/>
                    <a:gd name="connsiteY17" fmla="*/ 135835 h 170263"/>
                    <a:gd name="connsiteX18" fmla="*/ 109330 w 115956"/>
                    <a:gd name="connsiteY18" fmla="*/ 145774 h 170263"/>
                    <a:gd name="connsiteX19" fmla="*/ 106017 w 115956"/>
                    <a:gd name="connsiteY19" fmla="*/ 152400 h 170263"/>
                    <a:gd name="connsiteX20" fmla="*/ 99391 w 115956"/>
                    <a:gd name="connsiteY20" fmla="*/ 132522 h 170263"/>
                    <a:gd name="connsiteX21" fmla="*/ 96078 w 115956"/>
                    <a:gd name="connsiteY21" fmla="*/ 122583 h 170263"/>
                    <a:gd name="connsiteX22" fmla="*/ 89452 w 115956"/>
                    <a:gd name="connsiteY22" fmla="*/ 109331 h 170263"/>
                    <a:gd name="connsiteX23" fmla="*/ 86139 w 115956"/>
                    <a:gd name="connsiteY23" fmla="*/ 99392 h 170263"/>
                    <a:gd name="connsiteX24" fmla="*/ 76200 w 115956"/>
                    <a:gd name="connsiteY24" fmla="*/ 96079 h 170263"/>
                    <a:gd name="connsiteX25" fmla="*/ 62948 w 115956"/>
                    <a:gd name="connsiteY25" fmla="*/ 79513 h 170263"/>
                    <a:gd name="connsiteX26" fmla="*/ 56322 w 115956"/>
                    <a:gd name="connsiteY26" fmla="*/ 66261 h 170263"/>
                    <a:gd name="connsiteX27" fmla="*/ 49696 w 115956"/>
                    <a:gd name="connsiteY27" fmla="*/ 56322 h 170263"/>
                    <a:gd name="connsiteX28" fmla="*/ 36443 w 115956"/>
                    <a:gd name="connsiteY28" fmla="*/ 29818 h 170263"/>
                    <a:gd name="connsiteX29" fmla="*/ 29817 w 115956"/>
                    <a:gd name="connsiteY29" fmla="*/ 0 h 17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56" h="170263">
                      <a:moveTo>
                        <a:pt x="29817" y="0"/>
                      </a:moveTo>
                      <a:lnTo>
                        <a:pt x="29817" y="0"/>
                      </a:lnTo>
                      <a:cubicBezTo>
                        <a:pt x="21676" y="36636"/>
                        <a:pt x="26411" y="20159"/>
                        <a:pt x="16565" y="49696"/>
                      </a:cubicBezTo>
                      <a:lnTo>
                        <a:pt x="13252" y="59635"/>
                      </a:lnTo>
                      <a:lnTo>
                        <a:pt x="9939" y="69574"/>
                      </a:lnTo>
                      <a:cubicBezTo>
                        <a:pt x="18468" y="95162"/>
                        <a:pt x="5028" y="64958"/>
                        <a:pt x="49696" y="82826"/>
                      </a:cubicBezTo>
                      <a:cubicBezTo>
                        <a:pt x="52939" y="84123"/>
                        <a:pt x="48479" y="89972"/>
                        <a:pt x="46383" y="92766"/>
                      </a:cubicBezTo>
                      <a:cubicBezTo>
                        <a:pt x="41698" y="99013"/>
                        <a:pt x="35339" y="103809"/>
                        <a:pt x="29817" y="109331"/>
                      </a:cubicBezTo>
                      <a:cubicBezTo>
                        <a:pt x="22490" y="116657"/>
                        <a:pt x="17864" y="119985"/>
                        <a:pt x="13252" y="129209"/>
                      </a:cubicBezTo>
                      <a:cubicBezTo>
                        <a:pt x="11690" y="132333"/>
                        <a:pt x="12408" y="136679"/>
                        <a:pt x="9939" y="139148"/>
                      </a:cubicBezTo>
                      <a:cubicBezTo>
                        <a:pt x="7470" y="141617"/>
                        <a:pt x="3313" y="141357"/>
                        <a:pt x="0" y="142461"/>
                      </a:cubicBezTo>
                      <a:cubicBezTo>
                        <a:pt x="1104" y="151296"/>
                        <a:pt x="-1862" y="161721"/>
                        <a:pt x="3313" y="168966"/>
                      </a:cubicBezTo>
                      <a:cubicBezTo>
                        <a:pt x="5960" y="172671"/>
                        <a:pt x="12380" y="167446"/>
                        <a:pt x="16565" y="165652"/>
                      </a:cubicBezTo>
                      <a:cubicBezTo>
                        <a:pt x="20225" y="164083"/>
                        <a:pt x="23047" y="161001"/>
                        <a:pt x="26504" y="159026"/>
                      </a:cubicBezTo>
                      <a:cubicBezTo>
                        <a:pt x="30792" y="156576"/>
                        <a:pt x="35647" y="155139"/>
                        <a:pt x="39756" y="152400"/>
                      </a:cubicBezTo>
                      <a:cubicBezTo>
                        <a:pt x="42355" y="150667"/>
                        <a:pt x="43784" y="147507"/>
                        <a:pt x="46383" y="145774"/>
                      </a:cubicBezTo>
                      <a:cubicBezTo>
                        <a:pt x="56134" y="139274"/>
                        <a:pt x="68736" y="136114"/>
                        <a:pt x="79513" y="132522"/>
                      </a:cubicBezTo>
                      <a:cubicBezTo>
                        <a:pt x="88348" y="133626"/>
                        <a:pt x="97881" y="132219"/>
                        <a:pt x="106017" y="135835"/>
                      </a:cubicBezTo>
                      <a:cubicBezTo>
                        <a:pt x="109208" y="137253"/>
                        <a:pt x="107768" y="142650"/>
                        <a:pt x="109330" y="145774"/>
                      </a:cubicBezTo>
                      <a:cubicBezTo>
                        <a:pt x="115324" y="157762"/>
                        <a:pt x="121987" y="157723"/>
                        <a:pt x="106017" y="152400"/>
                      </a:cubicBezTo>
                      <a:lnTo>
                        <a:pt x="99391" y="132522"/>
                      </a:lnTo>
                      <a:cubicBezTo>
                        <a:pt x="98287" y="129209"/>
                        <a:pt x="97640" y="125707"/>
                        <a:pt x="96078" y="122583"/>
                      </a:cubicBezTo>
                      <a:cubicBezTo>
                        <a:pt x="93869" y="118166"/>
                        <a:pt x="91397" y="113870"/>
                        <a:pt x="89452" y="109331"/>
                      </a:cubicBezTo>
                      <a:cubicBezTo>
                        <a:pt x="88076" y="106121"/>
                        <a:pt x="88608" y="101861"/>
                        <a:pt x="86139" y="99392"/>
                      </a:cubicBezTo>
                      <a:cubicBezTo>
                        <a:pt x="83670" y="96923"/>
                        <a:pt x="79513" y="97183"/>
                        <a:pt x="76200" y="96079"/>
                      </a:cubicBezTo>
                      <a:cubicBezTo>
                        <a:pt x="68945" y="88823"/>
                        <a:pt x="68520" y="89264"/>
                        <a:pt x="62948" y="79513"/>
                      </a:cubicBezTo>
                      <a:cubicBezTo>
                        <a:pt x="60498" y="75225"/>
                        <a:pt x="58772" y="70549"/>
                        <a:pt x="56322" y="66261"/>
                      </a:cubicBezTo>
                      <a:cubicBezTo>
                        <a:pt x="54347" y="62804"/>
                        <a:pt x="51313" y="59961"/>
                        <a:pt x="49696" y="56322"/>
                      </a:cubicBezTo>
                      <a:cubicBezTo>
                        <a:pt x="37514" y="28913"/>
                        <a:pt x="50052" y="43425"/>
                        <a:pt x="36443" y="29818"/>
                      </a:cubicBezTo>
                      <a:cubicBezTo>
                        <a:pt x="31384" y="14641"/>
                        <a:pt x="30921" y="4970"/>
                        <a:pt x="29817"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22" name="Group 121">
                <a:extLst>
                  <a:ext uri="{FF2B5EF4-FFF2-40B4-BE49-F238E27FC236}">
                    <a16:creationId xmlns:a16="http://schemas.microsoft.com/office/drawing/2014/main" id="{724E5251-48AA-8AF8-16AD-F10140F47A88}"/>
                  </a:ext>
                </a:extLst>
              </p:cNvPr>
              <p:cNvGrpSpPr/>
              <p:nvPr/>
            </p:nvGrpSpPr>
            <p:grpSpPr>
              <a:xfrm>
                <a:off x="4022035" y="4326835"/>
                <a:ext cx="241852" cy="1677239"/>
                <a:chOff x="4022035" y="4326835"/>
                <a:chExt cx="241852" cy="1677239"/>
              </a:xfrm>
            </p:grpSpPr>
            <p:cxnSp>
              <p:nvCxnSpPr>
                <p:cNvPr id="139" name="Straight Connector 138">
                  <a:extLst>
                    <a:ext uri="{FF2B5EF4-FFF2-40B4-BE49-F238E27FC236}">
                      <a16:creationId xmlns:a16="http://schemas.microsoft.com/office/drawing/2014/main" id="{57799974-714F-C4F2-1052-A0C91D885E5C}"/>
                    </a:ext>
                  </a:extLst>
                </p:cNvPr>
                <p:cNvCxnSpPr/>
                <p:nvPr/>
              </p:nvCxnSpPr>
              <p:spPr>
                <a:xfrm flipV="1">
                  <a:off x="4120784" y="4960125"/>
                  <a:ext cx="0" cy="1043949"/>
                </a:xfrm>
                <a:prstGeom prst="line">
                  <a:avLst/>
                </a:prstGeom>
                <a:ln w="19050">
                  <a:solidFill>
                    <a:srgbClr val="CC6600"/>
                  </a:solidFill>
                </a:ln>
              </p:spPr>
              <p:style>
                <a:lnRef idx="1">
                  <a:schemeClr val="accent1"/>
                </a:lnRef>
                <a:fillRef idx="0">
                  <a:schemeClr val="accent1"/>
                </a:fillRef>
                <a:effectRef idx="0">
                  <a:schemeClr val="accent1"/>
                </a:effectRef>
                <a:fontRef idx="minor">
                  <a:schemeClr val="tx1"/>
                </a:fontRef>
              </p:style>
            </p:cxnSp>
            <p:sp>
              <p:nvSpPr>
                <p:cNvPr id="93" name="Freeform 92">
                  <a:extLst>
                    <a:ext uri="{FF2B5EF4-FFF2-40B4-BE49-F238E27FC236}">
                      <a16:creationId xmlns:a16="http://schemas.microsoft.com/office/drawing/2014/main" id="{C3D6FA30-B140-56E5-8CF7-BE0E85AFFDF5}"/>
                    </a:ext>
                  </a:extLst>
                </p:cNvPr>
                <p:cNvSpPr/>
                <p:nvPr/>
              </p:nvSpPr>
              <p:spPr>
                <a:xfrm>
                  <a:off x="4022035" y="4326835"/>
                  <a:ext cx="241852" cy="865295"/>
                </a:xfrm>
                <a:custGeom>
                  <a:avLst/>
                  <a:gdLst>
                    <a:gd name="connsiteX0" fmla="*/ 109330 w 241852"/>
                    <a:gd name="connsiteY0" fmla="*/ 0 h 865295"/>
                    <a:gd name="connsiteX1" fmla="*/ 109330 w 241852"/>
                    <a:gd name="connsiteY1" fmla="*/ 0 h 865295"/>
                    <a:gd name="connsiteX2" fmla="*/ 99391 w 241852"/>
                    <a:gd name="connsiteY2" fmla="*/ 26504 h 865295"/>
                    <a:gd name="connsiteX3" fmla="*/ 96078 w 241852"/>
                    <a:gd name="connsiteY3" fmla="*/ 39756 h 865295"/>
                    <a:gd name="connsiteX4" fmla="*/ 89452 w 241852"/>
                    <a:gd name="connsiteY4" fmla="*/ 59635 h 865295"/>
                    <a:gd name="connsiteX5" fmla="*/ 82826 w 241852"/>
                    <a:gd name="connsiteY5" fmla="*/ 69574 h 865295"/>
                    <a:gd name="connsiteX6" fmla="*/ 79513 w 241852"/>
                    <a:gd name="connsiteY6" fmla="*/ 79513 h 865295"/>
                    <a:gd name="connsiteX7" fmla="*/ 66261 w 241852"/>
                    <a:gd name="connsiteY7" fmla="*/ 109330 h 865295"/>
                    <a:gd name="connsiteX8" fmla="*/ 62948 w 241852"/>
                    <a:gd name="connsiteY8" fmla="*/ 119269 h 865295"/>
                    <a:gd name="connsiteX9" fmla="*/ 59635 w 241852"/>
                    <a:gd name="connsiteY9" fmla="*/ 139148 h 865295"/>
                    <a:gd name="connsiteX10" fmla="*/ 62948 w 241852"/>
                    <a:gd name="connsiteY10" fmla="*/ 155713 h 865295"/>
                    <a:gd name="connsiteX11" fmla="*/ 46382 w 241852"/>
                    <a:gd name="connsiteY11" fmla="*/ 185530 h 865295"/>
                    <a:gd name="connsiteX12" fmla="*/ 36443 w 241852"/>
                    <a:gd name="connsiteY12" fmla="*/ 192156 h 865295"/>
                    <a:gd name="connsiteX13" fmla="*/ 33130 w 241852"/>
                    <a:gd name="connsiteY13" fmla="*/ 202095 h 865295"/>
                    <a:gd name="connsiteX14" fmla="*/ 23191 w 241852"/>
                    <a:gd name="connsiteY14" fmla="*/ 205408 h 865295"/>
                    <a:gd name="connsiteX15" fmla="*/ 19878 w 241852"/>
                    <a:gd name="connsiteY15" fmla="*/ 218661 h 865295"/>
                    <a:gd name="connsiteX16" fmla="*/ 23191 w 241852"/>
                    <a:gd name="connsiteY16" fmla="*/ 231913 h 865295"/>
                    <a:gd name="connsiteX17" fmla="*/ 39756 w 241852"/>
                    <a:gd name="connsiteY17" fmla="*/ 228600 h 865295"/>
                    <a:gd name="connsiteX18" fmla="*/ 53008 w 241852"/>
                    <a:gd name="connsiteY18" fmla="*/ 221974 h 865295"/>
                    <a:gd name="connsiteX19" fmla="*/ 72887 w 241852"/>
                    <a:gd name="connsiteY19" fmla="*/ 205408 h 865295"/>
                    <a:gd name="connsiteX20" fmla="*/ 92765 w 241852"/>
                    <a:gd name="connsiteY20" fmla="*/ 198782 h 865295"/>
                    <a:gd name="connsiteX21" fmla="*/ 102704 w 241852"/>
                    <a:gd name="connsiteY21" fmla="*/ 195469 h 865295"/>
                    <a:gd name="connsiteX22" fmla="*/ 109330 w 241852"/>
                    <a:gd name="connsiteY22" fmla="*/ 225287 h 865295"/>
                    <a:gd name="connsiteX23" fmla="*/ 89452 w 241852"/>
                    <a:gd name="connsiteY23" fmla="*/ 238539 h 865295"/>
                    <a:gd name="connsiteX24" fmla="*/ 79513 w 241852"/>
                    <a:gd name="connsiteY24" fmla="*/ 245165 h 865295"/>
                    <a:gd name="connsiteX25" fmla="*/ 69574 w 241852"/>
                    <a:gd name="connsiteY25" fmla="*/ 255104 h 865295"/>
                    <a:gd name="connsiteX26" fmla="*/ 59635 w 241852"/>
                    <a:gd name="connsiteY26" fmla="*/ 261730 h 865295"/>
                    <a:gd name="connsiteX27" fmla="*/ 53008 w 241852"/>
                    <a:gd name="connsiteY27" fmla="*/ 281608 h 865295"/>
                    <a:gd name="connsiteX28" fmla="*/ 49695 w 241852"/>
                    <a:gd name="connsiteY28" fmla="*/ 291548 h 865295"/>
                    <a:gd name="connsiteX29" fmla="*/ 62948 w 241852"/>
                    <a:gd name="connsiteY29" fmla="*/ 304800 h 865295"/>
                    <a:gd name="connsiteX30" fmla="*/ 69574 w 241852"/>
                    <a:gd name="connsiteY30" fmla="*/ 314739 h 865295"/>
                    <a:gd name="connsiteX31" fmla="*/ 56322 w 241852"/>
                    <a:gd name="connsiteY31" fmla="*/ 337930 h 865295"/>
                    <a:gd name="connsiteX32" fmla="*/ 49695 w 241852"/>
                    <a:gd name="connsiteY32" fmla="*/ 357808 h 865295"/>
                    <a:gd name="connsiteX33" fmla="*/ 46382 w 241852"/>
                    <a:gd name="connsiteY33" fmla="*/ 367748 h 865295"/>
                    <a:gd name="connsiteX34" fmla="*/ 43069 w 241852"/>
                    <a:gd name="connsiteY34" fmla="*/ 381000 h 865295"/>
                    <a:gd name="connsiteX35" fmla="*/ 36443 w 241852"/>
                    <a:gd name="connsiteY35" fmla="*/ 390939 h 865295"/>
                    <a:gd name="connsiteX36" fmla="*/ 33130 w 241852"/>
                    <a:gd name="connsiteY36" fmla="*/ 400878 h 865295"/>
                    <a:gd name="connsiteX37" fmla="*/ 29817 w 241852"/>
                    <a:gd name="connsiteY37" fmla="*/ 414130 h 865295"/>
                    <a:gd name="connsiteX38" fmla="*/ 19878 w 241852"/>
                    <a:gd name="connsiteY38" fmla="*/ 427382 h 865295"/>
                    <a:gd name="connsiteX39" fmla="*/ 29817 w 241852"/>
                    <a:gd name="connsiteY39" fmla="*/ 434008 h 865295"/>
                    <a:gd name="connsiteX40" fmla="*/ 59635 w 241852"/>
                    <a:gd name="connsiteY40" fmla="*/ 440635 h 865295"/>
                    <a:gd name="connsiteX41" fmla="*/ 49695 w 241852"/>
                    <a:gd name="connsiteY41" fmla="*/ 467139 h 865295"/>
                    <a:gd name="connsiteX42" fmla="*/ 29817 w 241852"/>
                    <a:gd name="connsiteY42" fmla="*/ 480391 h 865295"/>
                    <a:gd name="connsiteX43" fmla="*/ 26504 w 241852"/>
                    <a:gd name="connsiteY43" fmla="*/ 490330 h 865295"/>
                    <a:gd name="connsiteX44" fmla="*/ 19878 w 241852"/>
                    <a:gd name="connsiteY44" fmla="*/ 500269 h 865295"/>
                    <a:gd name="connsiteX45" fmla="*/ 16565 w 241852"/>
                    <a:gd name="connsiteY45" fmla="*/ 513522 h 865295"/>
                    <a:gd name="connsiteX46" fmla="*/ 19878 w 241852"/>
                    <a:gd name="connsiteY46" fmla="*/ 530087 h 865295"/>
                    <a:gd name="connsiteX47" fmla="*/ 33130 w 241852"/>
                    <a:gd name="connsiteY47" fmla="*/ 533400 h 865295"/>
                    <a:gd name="connsiteX48" fmla="*/ 66261 w 241852"/>
                    <a:gd name="connsiteY48" fmla="*/ 536713 h 865295"/>
                    <a:gd name="connsiteX49" fmla="*/ 62948 w 241852"/>
                    <a:gd name="connsiteY49" fmla="*/ 566530 h 865295"/>
                    <a:gd name="connsiteX50" fmla="*/ 59635 w 241852"/>
                    <a:gd name="connsiteY50" fmla="*/ 576469 h 865295"/>
                    <a:gd name="connsiteX51" fmla="*/ 46382 w 241852"/>
                    <a:gd name="connsiteY51" fmla="*/ 583095 h 865295"/>
                    <a:gd name="connsiteX52" fmla="*/ 26504 w 241852"/>
                    <a:gd name="connsiteY52" fmla="*/ 589722 h 865295"/>
                    <a:gd name="connsiteX53" fmla="*/ 19878 w 241852"/>
                    <a:gd name="connsiteY53" fmla="*/ 599661 h 865295"/>
                    <a:gd name="connsiteX54" fmla="*/ 13252 w 241852"/>
                    <a:gd name="connsiteY54" fmla="*/ 626165 h 865295"/>
                    <a:gd name="connsiteX55" fmla="*/ 19878 w 241852"/>
                    <a:gd name="connsiteY55" fmla="*/ 636104 h 865295"/>
                    <a:gd name="connsiteX56" fmla="*/ 43069 w 241852"/>
                    <a:gd name="connsiteY56" fmla="*/ 639417 h 865295"/>
                    <a:gd name="connsiteX57" fmla="*/ 39756 w 241852"/>
                    <a:gd name="connsiteY57" fmla="*/ 665922 h 865295"/>
                    <a:gd name="connsiteX58" fmla="*/ 33130 w 241852"/>
                    <a:gd name="connsiteY58" fmla="*/ 689113 h 865295"/>
                    <a:gd name="connsiteX59" fmla="*/ 23191 w 241852"/>
                    <a:gd name="connsiteY59" fmla="*/ 699052 h 865295"/>
                    <a:gd name="connsiteX60" fmla="*/ 13252 w 241852"/>
                    <a:gd name="connsiteY60" fmla="*/ 725556 h 865295"/>
                    <a:gd name="connsiteX61" fmla="*/ 3313 w 241852"/>
                    <a:gd name="connsiteY61" fmla="*/ 745435 h 865295"/>
                    <a:gd name="connsiteX62" fmla="*/ 6626 w 241852"/>
                    <a:gd name="connsiteY62" fmla="*/ 771939 h 865295"/>
                    <a:gd name="connsiteX63" fmla="*/ 16565 w 241852"/>
                    <a:gd name="connsiteY63" fmla="*/ 775252 h 865295"/>
                    <a:gd name="connsiteX64" fmla="*/ 26504 w 241852"/>
                    <a:gd name="connsiteY64" fmla="*/ 765313 h 865295"/>
                    <a:gd name="connsiteX65" fmla="*/ 39756 w 241852"/>
                    <a:gd name="connsiteY65" fmla="*/ 748748 h 865295"/>
                    <a:gd name="connsiteX66" fmla="*/ 56322 w 241852"/>
                    <a:gd name="connsiteY66" fmla="*/ 732182 h 865295"/>
                    <a:gd name="connsiteX67" fmla="*/ 66261 w 241852"/>
                    <a:gd name="connsiteY67" fmla="*/ 725556 h 865295"/>
                    <a:gd name="connsiteX68" fmla="*/ 59635 w 241852"/>
                    <a:gd name="connsiteY68" fmla="*/ 758687 h 865295"/>
                    <a:gd name="connsiteX69" fmla="*/ 53008 w 241852"/>
                    <a:gd name="connsiteY69" fmla="*/ 765313 h 865295"/>
                    <a:gd name="connsiteX70" fmla="*/ 29817 w 241852"/>
                    <a:gd name="connsiteY70" fmla="*/ 778565 h 865295"/>
                    <a:gd name="connsiteX71" fmla="*/ 23191 w 241852"/>
                    <a:gd name="connsiteY71" fmla="*/ 788504 h 865295"/>
                    <a:gd name="connsiteX72" fmla="*/ 19878 w 241852"/>
                    <a:gd name="connsiteY72" fmla="*/ 798443 h 865295"/>
                    <a:gd name="connsiteX73" fmla="*/ 13252 w 241852"/>
                    <a:gd name="connsiteY73" fmla="*/ 811695 h 865295"/>
                    <a:gd name="connsiteX74" fmla="*/ 9939 w 241852"/>
                    <a:gd name="connsiteY74" fmla="*/ 828261 h 865295"/>
                    <a:gd name="connsiteX75" fmla="*/ 3313 w 241852"/>
                    <a:gd name="connsiteY75" fmla="*/ 841513 h 865295"/>
                    <a:gd name="connsiteX76" fmla="*/ 0 w 241852"/>
                    <a:gd name="connsiteY76" fmla="*/ 854765 h 865295"/>
                    <a:gd name="connsiteX77" fmla="*/ 3313 w 241852"/>
                    <a:gd name="connsiteY77" fmla="*/ 864704 h 865295"/>
                    <a:gd name="connsiteX78" fmla="*/ 19878 w 241852"/>
                    <a:gd name="connsiteY78" fmla="*/ 861391 h 865295"/>
                    <a:gd name="connsiteX79" fmla="*/ 43069 w 241852"/>
                    <a:gd name="connsiteY79" fmla="*/ 834887 h 865295"/>
                    <a:gd name="connsiteX80" fmla="*/ 59635 w 241852"/>
                    <a:gd name="connsiteY80" fmla="*/ 808382 h 865295"/>
                    <a:gd name="connsiteX81" fmla="*/ 82826 w 241852"/>
                    <a:gd name="connsiteY81" fmla="*/ 775252 h 865295"/>
                    <a:gd name="connsiteX82" fmla="*/ 106017 w 241852"/>
                    <a:gd name="connsiteY82" fmla="*/ 762000 h 865295"/>
                    <a:gd name="connsiteX83" fmla="*/ 112643 w 241852"/>
                    <a:gd name="connsiteY83" fmla="*/ 752061 h 865295"/>
                    <a:gd name="connsiteX84" fmla="*/ 149087 w 241852"/>
                    <a:gd name="connsiteY84" fmla="*/ 758687 h 865295"/>
                    <a:gd name="connsiteX85" fmla="*/ 175591 w 241852"/>
                    <a:gd name="connsiteY85" fmla="*/ 765313 h 865295"/>
                    <a:gd name="connsiteX86" fmla="*/ 202095 w 241852"/>
                    <a:gd name="connsiteY86" fmla="*/ 775252 h 865295"/>
                    <a:gd name="connsiteX87" fmla="*/ 212035 w 241852"/>
                    <a:gd name="connsiteY87" fmla="*/ 781878 h 865295"/>
                    <a:gd name="connsiteX88" fmla="*/ 221974 w 241852"/>
                    <a:gd name="connsiteY88" fmla="*/ 785191 h 865295"/>
                    <a:gd name="connsiteX89" fmla="*/ 212035 w 241852"/>
                    <a:gd name="connsiteY89" fmla="*/ 778565 h 865295"/>
                    <a:gd name="connsiteX90" fmla="*/ 202095 w 241852"/>
                    <a:gd name="connsiteY90" fmla="*/ 775252 h 865295"/>
                    <a:gd name="connsiteX91" fmla="*/ 182217 w 241852"/>
                    <a:gd name="connsiteY91" fmla="*/ 762000 h 865295"/>
                    <a:gd name="connsiteX92" fmla="*/ 159026 w 241852"/>
                    <a:gd name="connsiteY92" fmla="*/ 745435 h 865295"/>
                    <a:gd name="connsiteX93" fmla="*/ 152400 w 241852"/>
                    <a:gd name="connsiteY93" fmla="*/ 725556 h 865295"/>
                    <a:gd name="connsiteX94" fmla="*/ 145774 w 241852"/>
                    <a:gd name="connsiteY94" fmla="*/ 702365 h 865295"/>
                    <a:gd name="connsiteX95" fmla="*/ 149087 w 241852"/>
                    <a:gd name="connsiteY95" fmla="*/ 692426 h 865295"/>
                    <a:gd name="connsiteX96" fmla="*/ 175591 w 241852"/>
                    <a:gd name="connsiteY96" fmla="*/ 699052 h 865295"/>
                    <a:gd name="connsiteX97" fmla="*/ 195469 w 241852"/>
                    <a:gd name="connsiteY97" fmla="*/ 708991 h 865295"/>
                    <a:gd name="connsiteX98" fmla="*/ 205408 w 241852"/>
                    <a:gd name="connsiteY98" fmla="*/ 705678 h 865295"/>
                    <a:gd name="connsiteX99" fmla="*/ 205408 w 241852"/>
                    <a:gd name="connsiteY99" fmla="*/ 675861 h 865295"/>
                    <a:gd name="connsiteX100" fmla="*/ 192156 w 241852"/>
                    <a:gd name="connsiteY100" fmla="*/ 662608 h 865295"/>
                    <a:gd name="connsiteX101" fmla="*/ 172278 w 241852"/>
                    <a:gd name="connsiteY101" fmla="*/ 649356 h 865295"/>
                    <a:gd name="connsiteX102" fmla="*/ 152400 w 241852"/>
                    <a:gd name="connsiteY102" fmla="*/ 636104 h 865295"/>
                    <a:gd name="connsiteX103" fmla="*/ 135835 w 241852"/>
                    <a:gd name="connsiteY103" fmla="*/ 622852 h 865295"/>
                    <a:gd name="connsiteX104" fmla="*/ 119269 w 241852"/>
                    <a:gd name="connsiteY104" fmla="*/ 586408 h 865295"/>
                    <a:gd name="connsiteX105" fmla="*/ 109330 w 241852"/>
                    <a:gd name="connsiteY105" fmla="*/ 583095 h 865295"/>
                    <a:gd name="connsiteX106" fmla="*/ 106017 w 241852"/>
                    <a:gd name="connsiteY106" fmla="*/ 569843 h 865295"/>
                    <a:gd name="connsiteX107" fmla="*/ 96078 w 241852"/>
                    <a:gd name="connsiteY107" fmla="*/ 559904 h 865295"/>
                    <a:gd name="connsiteX108" fmla="*/ 102704 w 241852"/>
                    <a:gd name="connsiteY108" fmla="*/ 546652 h 865295"/>
                    <a:gd name="connsiteX109" fmla="*/ 119269 w 241852"/>
                    <a:gd name="connsiteY109" fmla="*/ 536713 h 865295"/>
                    <a:gd name="connsiteX110" fmla="*/ 132522 w 241852"/>
                    <a:gd name="connsiteY110" fmla="*/ 526774 h 865295"/>
                    <a:gd name="connsiteX111" fmla="*/ 142461 w 241852"/>
                    <a:gd name="connsiteY111" fmla="*/ 520148 h 865295"/>
                    <a:gd name="connsiteX112" fmla="*/ 155713 w 241852"/>
                    <a:gd name="connsiteY112" fmla="*/ 523461 h 865295"/>
                    <a:gd name="connsiteX113" fmla="*/ 175591 w 241852"/>
                    <a:gd name="connsiteY113" fmla="*/ 530087 h 865295"/>
                    <a:gd name="connsiteX114" fmla="*/ 188843 w 241852"/>
                    <a:gd name="connsiteY114" fmla="*/ 540026 h 865295"/>
                    <a:gd name="connsiteX115" fmla="*/ 198782 w 241852"/>
                    <a:gd name="connsiteY115" fmla="*/ 543339 h 865295"/>
                    <a:gd name="connsiteX116" fmla="*/ 208722 w 241852"/>
                    <a:gd name="connsiteY116" fmla="*/ 549965 h 865295"/>
                    <a:gd name="connsiteX117" fmla="*/ 215348 w 241852"/>
                    <a:gd name="connsiteY117" fmla="*/ 559904 h 865295"/>
                    <a:gd name="connsiteX118" fmla="*/ 235226 w 241852"/>
                    <a:gd name="connsiteY118" fmla="*/ 566530 h 865295"/>
                    <a:gd name="connsiteX119" fmla="*/ 238539 w 241852"/>
                    <a:gd name="connsiteY119" fmla="*/ 553278 h 865295"/>
                    <a:gd name="connsiteX120" fmla="*/ 208722 w 241852"/>
                    <a:gd name="connsiteY120" fmla="*/ 530087 h 865295"/>
                    <a:gd name="connsiteX121" fmla="*/ 202095 w 241852"/>
                    <a:gd name="connsiteY121" fmla="*/ 520148 h 865295"/>
                    <a:gd name="connsiteX122" fmla="*/ 185530 w 241852"/>
                    <a:gd name="connsiteY122" fmla="*/ 506895 h 865295"/>
                    <a:gd name="connsiteX123" fmla="*/ 168965 w 241852"/>
                    <a:gd name="connsiteY123" fmla="*/ 487017 h 865295"/>
                    <a:gd name="connsiteX124" fmla="*/ 165652 w 241852"/>
                    <a:gd name="connsiteY124" fmla="*/ 477078 h 865295"/>
                    <a:gd name="connsiteX125" fmla="*/ 159026 w 241852"/>
                    <a:gd name="connsiteY125" fmla="*/ 467139 h 865295"/>
                    <a:gd name="connsiteX126" fmla="*/ 149087 w 241852"/>
                    <a:gd name="connsiteY126" fmla="*/ 437322 h 865295"/>
                    <a:gd name="connsiteX127" fmla="*/ 142461 w 241852"/>
                    <a:gd name="connsiteY127" fmla="*/ 424069 h 865295"/>
                    <a:gd name="connsiteX128" fmla="*/ 155713 w 241852"/>
                    <a:gd name="connsiteY128" fmla="*/ 417443 h 865295"/>
                    <a:gd name="connsiteX129" fmla="*/ 172278 w 241852"/>
                    <a:gd name="connsiteY129" fmla="*/ 424069 h 865295"/>
                    <a:gd name="connsiteX130" fmla="*/ 185530 w 241852"/>
                    <a:gd name="connsiteY130" fmla="*/ 427382 h 865295"/>
                    <a:gd name="connsiteX131" fmla="*/ 195469 w 241852"/>
                    <a:gd name="connsiteY131" fmla="*/ 430695 h 865295"/>
                    <a:gd name="connsiteX132" fmla="*/ 205408 w 241852"/>
                    <a:gd name="connsiteY132" fmla="*/ 427382 h 865295"/>
                    <a:gd name="connsiteX133" fmla="*/ 202095 w 241852"/>
                    <a:gd name="connsiteY133" fmla="*/ 414130 h 865295"/>
                    <a:gd name="connsiteX134" fmla="*/ 178904 w 241852"/>
                    <a:gd name="connsiteY134" fmla="*/ 394252 h 865295"/>
                    <a:gd name="connsiteX135" fmla="*/ 168965 w 241852"/>
                    <a:gd name="connsiteY135" fmla="*/ 381000 h 865295"/>
                    <a:gd name="connsiteX136" fmla="*/ 155713 w 241852"/>
                    <a:gd name="connsiteY136" fmla="*/ 357808 h 865295"/>
                    <a:gd name="connsiteX137" fmla="*/ 149087 w 241852"/>
                    <a:gd name="connsiteY137" fmla="*/ 334617 h 865295"/>
                    <a:gd name="connsiteX138" fmla="*/ 142461 w 241852"/>
                    <a:gd name="connsiteY138" fmla="*/ 314739 h 865295"/>
                    <a:gd name="connsiteX139" fmla="*/ 152400 w 241852"/>
                    <a:gd name="connsiteY139" fmla="*/ 308113 h 865295"/>
                    <a:gd name="connsiteX140" fmla="*/ 192156 w 241852"/>
                    <a:gd name="connsiteY140" fmla="*/ 311426 h 865295"/>
                    <a:gd name="connsiteX141" fmla="*/ 202095 w 241852"/>
                    <a:gd name="connsiteY141" fmla="*/ 318052 h 865295"/>
                    <a:gd name="connsiteX142" fmla="*/ 208722 w 241852"/>
                    <a:gd name="connsiteY142" fmla="*/ 324678 h 865295"/>
                    <a:gd name="connsiteX143" fmla="*/ 218661 w 241852"/>
                    <a:gd name="connsiteY143" fmla="*/ 327991 h 865295"/>
                    <a:gd name="connsiteX144" fmla="*/ 238539 w 241852"/>
                    <a:gd name="connsiteY144" fmla="*/ 344556 h 865295"/>
                    <a:gd name="connsiteX145" fmla="*/ 241852 w 241852"/>
                    <a:gd name="connsiteY145" fmla="*/ 331304 h 865295"/>
                    <a:gd name="connsiteX146" fmla="*/ 235226 w 241852"/>
                    <a:gd name="connsiteY146" fmla="*/ 321365 h 865295"/>
                    <a:gd name="connsiteX147" fmla="*/ 231913 w 241852"/>
                    <a:gd name="connsiteY147" fmla="*/ 311426 h 865295"/>
                    <a:gd name="connsiteX148" fmla="*/ 198782 w 241852"/>
                    <a:gd name="connsiteY148" fmla="*/ 291548 h 865295"/>
                    <a:gd name="connsiteX149" fmla="*/ 188843 w 241852"/>
                    <a:gd name="connsiteY149" fmla="*/ 278295 h 865295"/>
                    <a:gd name="connsiteX150" fmla="*/ 182217 w 241852"/>
                    <a:gd name="connsiteY150" fmla="*/ 258417 h 865295"/>
                    <a:gd name="connsiteX151" fmla="*/ 178904 w 241852"/>
                    <a:gd name="connsiteY151" fmla="*/ 248478 h 865295"/>
                    <a:gd name="connsiteX152" fmla="*/ 172278 w 241852"/>
                    <a:gd name="connsiteY152" fmla="*/ 238539 h 865295"/>
                    <a:gd name="connsiteX153" fmla="*/ 165652 w 241852"/>
                    <a:gd name="connsiteY153" fmla="*/ 218661 h 865295"/>
                    <a:gd name="connsiteX154" fmla="*/ 178904 w 241852"/>
                    <a:gd name="connsiteY154" fmla="*/ 212035 h 865295"/>
                    <a:gd name="connsiteX155" fmla="*/ 205408 w 241852"/>
                    <a:gd name="connsiteY155" fmla="*/ 208722 h 865295"/>
                    <a:gd name="connsiteX156" fmla="*/ 198782 w 241852"/>
                    <a:gd name="connsiteY156" fmla="*/ 202095 h 865295"/>
                    <a:gd name="connsiteX157" fmla="*/ 188843 w 241852"/>
                    <a:gd name="connsiteY157" fmla="*/ 195469 h 865295"/>
                    <a:gd name="connsiteX158" fmla="*/ 178904 w 241852"/>
                    <a:gd name="connsiteY158" fmla="*/ 165652 h 865295"/>
                    <a:gd name="connsiteX159" fmla="*/ 175591 w 241852"/>
                    <a:gd name="connsiteY159" fmla="*/ 152400 h 865295"/>
                    <a:gd name="connsiteX160" fmla="*/ 165652 w 241852"/>
                    <a:gd name="connsiteY160" fmla="*/ 145774 h 865295"/>
                    <a:gd name="connsiteX161" fmla="*/ 155713 w 241852"/>
                    <a:gd name="connsiteY161" fmla="*/ 132522 h 865295"/>
                    <a:gd name="connsiteX162" fmla="*/ 149087 w 241852"/>
                    <a:gd name="connsiteY162" fmla="*/ 119269 h 865295"/>
                    <a:gd name="connsiteX163" fmla="*/ 139148 w 241852"/>
                    <a:gd name="connsiteY163" fmla="*/ 112643 h 865295"/>
                    <a:gd name="connsiteX164" fmla="*/ 125895 w 241852"/>
                    <a:gd name="connsiteY164" fmla="*/ 86139 h 865295"/>
                    <a:gd name="connsiteX165" fmla="*/ 122582 w 241852"/>
                    <a:gd name="connsiteY165" fmla="*/ 76200 h 865295"/>
                    <a:gd name="connsiteX166" fmla="*/ 106017 w 241852"/>
                    <a:gd name="connsiteY166" fmla="*/ 53008 h 865295"/>
                    <a:gd name="connsiteX167" fmla="*/ 99391 w 241852"/>
                    <a:gd name="connsiteY167" fmla="*/ 29817 h 865295"/>
                    <a:gd name="connsiteX168" fmla="*/ 92765 w 241852"/>
                    <a:gd name="connsiteY168" fmla="*/ 13252 h 865295"/>
                    <a:gd name="connsiteX169" fmla="*/ 109330 w 241852"/>
                    <a:gd name="connsiteY169" fmla="*/ 0 h 86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241852" h="865295">
                      <a:moveTo>
                        <a:pt x="109330" y="0"/>
                      </a:moveTo>
                      <a:lnTo>
                        <a:pt x="109330" y="0"/>
                      </a:lnTo>
                      <a:cubicBezTo>
                        <a:pt x="106017" y="8835"/>
                        <a:pt x="102375" y="17553"/>
                        <a:pt x="99391" y="26504"/>
                      </a:cubicBezTo>
                      <a:cubicBezTo>
                        <a:pt x="97951" y="30824"/>
                        <a:pt x="97386" y="35395"/>
                        <a:pt x="96078" y="39756"/>
                      </a:cubicBezTo>
                      <a:cubicBezTo>
                        <a:pt x="94071" y="46446"/>
                        <a:pt x="91661" y="53009"/>
                        <a:pt x="89452" y="59635"/>
                      </a:cubicBezTo>
                      <a:cubicBezTo>
                        <a:pt x="88193" y="63412"/>
                        <a:pt x="84607" y="66013"/>
                        <a:pt x="82826" y="69574"/>
                      </a:cubicBezTo>
                      <a:cubicBezTo>
                        <a:pt x="81264" y="72698"/>
                        <a:pt x="81075" y="76389"/>
                        <a:pt x="79513" y="79513"/>
                      </a:cubicBezTo>
                      <a:cubicBezTo>
                        <a:pt x="63763" y="111014"/>
                        <a:pt x="83355" y="58047"/>
                        <a:pt x="66261" y="109330"/>
                      </a:cubicBezTo>
                      <a:lnTo>
                        <a:pt x="62948" y="119269"/>
                      </a:lnTo>
                      <a:cubicBezTo>
                        <a:pt x="61844" y="125895"/>
                        <a:pt x="59635" y="132430"/>
                        <a:pt x="59635" y="139148"/>
                      </a:cubicBezTo>
                      <a:cubicBezTo>
                        <a:pt x="59635" y="144779"/>
                        <a:pt x="63458" y="150105"/>
                        <a:pt x="62948" y="155713"/>
                      </a:cubicBezTo>
                      <a:cubicBezTo>
                        <a:pt x="61584" y="170722"/>
                        <a:pt x="56737" y="176901"/>
                        <a:pt x="46382" y="185530"/>
                      </a:cubicBezTo>
                      <a:cubicBezTo>
                        <a:pt x="43323" y="188079"/>
                        <a:pt x="39756" y="189947"/>
                        <a:pt x="36443" y="192156"/>
                      </a:cubicBezTo>
                      <a:cubicBezTo>
                        <a:pt x="35339" y="195469"/>
                        <a:pt x="35599" y="199626"/>
                        <a:pt x="33130" y="202095"/>
                      </a:cubicBezTo>
                      <a:cubicBezTo>
                        <a:pt x="30661" y="204564"/>
                        <a:pt x="25372" y="202681"/>
                        <a:pt x="23191" y="205408"/>
                      </a:cubicBezTo>
                      <a:cubicBezTo>
                        <a:pt x="20346" y="208964"/>
                        <a:pt x="20982" y="214243"/>
                        <a:pt x="19878" y="218661"/>
                      </a:cubicBezTo>
                      <a:cubicBezTo>
                        <a:pt x="20982" y="223078"/>
                        <a:pt x="19118" y="229877"/>
                        <a:pt x="23191" y="231913"/>
                      </a:cubicBezTo>
                      <a:cubicBezTo>
                        <a:pt x="28228" y="234431"/>
                        <a:pt x="34414" y="230381"/>
                        <a:pt x="39756" y="228600"/>
                      </a:cubicBezTo>
                      <a:cubicBezTo>
                        <a:pt x="44441" y="227038"/>
                        <a:pt x="48899" y="224713"/>
                        <a:pt x="53008" y="221974"/>
                      </a:cubicBezTo>
                      <a:cubicBezTo>
                        <a:pt x="71231" y="209826"/>
                        <a:pt x="43540" y="220082"/>
                        <a:pt x="72887" y="205408"/>
                      </a:cubicBezTo>
                      <a:cubicBezTo>
                        <a:pt x="79134" y="202284"/>
                        <a:pt x="86139" y="200991"/>
                        <a:pt x="92765" y="198782"/>
                      </a:cubicBezTo>
                      <a:lnTo>
                        <a:pt x="102704" y="195469"/>
                      </a:lnTo>
                      <a:cubicBezTo>
                        <a:pt x="116579" y="200094"/>
                        <a:pt x="124576" y="199150"/>
                        <a:pt x="109330" y="225287"/>
                      </a:cubicBezTo>
                      <a:cubicBezTo>
                        <a:pt x="105318" y="232166"/>
                        <a:pt x="96078" y="234122"/>
                        <a:pt x="89452" y="238539"/>
                      </a:cubicBezTo>
                      <a:lnTo>
                        <a:pt x="79513" y="245165"/>
                      </a:lnTo>
                      <a:cubicBezTo>
                        <a:pt x="75615" y="247764"/>
                        <a:pt x="73173" y="252105"/>
                        <a:pt x="69574" y="255104"/>
                      </a:cubicBezTo>
                      <a:cubicBezTo>
                        <a:pt x="66515" y="257653"/>
                        <a:pt x="62948" y="259521"/>
                        <a:pt x="59635" y="261730"/>
                      </a:cubicBezTo>
                      <a:lnTo>
                        <a:pt x="53008" y="281608"/>
                      </a:lnTo>
                      <a:lnTo>
                        <a:pt x="49695" y="291548"/>
                      </a:lnTo>
                      <a:cubicBezTo>
                        <a:pt x="56923" y="313233"/>
                        <a:pt x="46884" y="291949"/>
                        <a:pt x="62948" y="304800"/>
                      </a:cubicBezTo>
                      <a:cubicBezTo>
                        <a:pt x="66057" y="307287"/>
                        <a:pt x="67365" y="311426"/>
                        <a:pt x="69574" y="314739"/>
                      </a:cubicBezTo>
                      <a:cubicBezTo>
                        <a:pt x="63597" y="323705"/>
                        <a:pt x="60526" y="327420"/>
                        <a:pt x="56322" y="337930"/>
                      </a:cubicBezTo>
                      <a:cubicBezTo>
                        <a:pt x="53728" y="344415"/>
                        <a:pt x="51904" y="351182"/>
                        <a:pt x="49695" y="357808"/>
                      </a:cubicBezTo>
                      <a:cubicBezTo>
                        <a:pt x="48590" y="361121"/>
                        <a:pt x="47229" y="364360"/>
                        <a:pt x="46382" y="367748"/>
                      </a:cubicBezTo>
                      <a:cubicBezTo>
                        <a:pt x="45278" y="372165"/>
                        <a:pt x="44863" y="376815"/>
                        <a:pt x="43069" y="381000"/>
                      </a:cubicBezTo>
                      <a:cubicBezTo>
                        <a:pt x="41501" y="384660"/>
                        <a:pt x="38224" y="387378"/>
                        <a:pt x="36443" y="390939"/>
                      </a:cubicBezTo>
                      <a:cubicBezTo>
                        <a:pt x="34881" y="394063"/>
                        <a:pt x="34089" y="397520"/>
                        <a:pt x="33130" y="400878"/>
                      </a:cubicBezTo>
                      <a:cubicBezTo>
                        <a:pt x="31879" y="405256"/>
                        <a:pt x="31853" y="410057"/>
                        <a:pt x="29817" y="414130"/>
                      </a:cubicBezTo>
                      <a:cubicBezTo>
                        <a:pt x="27348" y="419069"/>
                        <a:pt x="23191" y="422965"/>
                        <a:pt x="19878" y="427382"/>
                      </a:cubicBezTo>
                      <a:cubicBezTo>
                        <a:pt x="23191" y="429591"/>
                        <a:pt x="26040" y="432749"/>
                        <a:pt x="29817" y="434008"/>
                      </a:cubicBezTo>
                      <a:cubicBezTo>
                        <a:pt x="39476" y="437228"/>
                        <a:pt x="52435" y="433435"/>
                        <a:pt x="59635" y="440635"/>
                      </a:cubicBezTo>
                      <a:cubicBezTo>
                        <a:pt x="67621" y="448621"/>
                        <a:pt x="55579" y="462726"/>
                        <a:pt x="49695" y="467139"/>
                      </a:cubicBezTo>
                      <a:cubicBezTo>
                        <a:pt x="43324" y="471917"/>
                        <a:pt x="29817" y="480391"/>
                        <a:pt x="29817" y="480391"/>
                      </a:cubicBezTo>
                      <a:cubicBezTo>
                        <a:pt x="28713" y="483704"/>
                        <a:pt x="28066" y="487206"/>
                        <a:pt x="26504" y="490330"/>
                      </a:cubicBezTo>
                      <a:cubicBezTo>
                        <a:pt x="24723" y="493891"/>
                        <a:pt x="21446" y="496609"/>
                        <a:pt x="19878" y="500269"/>
                      </a:cubicBezTo>
                      <a:cubicBezTo>
                        <a:pt x="18084" y="504454"/>
                        <a:pt x="17669" y="509104"/>
                        <a:pt x="16565" y="513522"/>
                      </a:cubicBezTo>
                      <a:cubicBezTo>
                        <a:pt x="17669" y="519044"/>
                        <a:pt x="16273" y="525761"/>
                        <a:pt x="19878" y="530087"/>
                      </a:cubicBezTo>
                      <a:cubicBezTo>
                        <a:pt x="22793" y="533585"/>
                        <a:pt x="28622" y="532756"/>
                        <a:pt x="33130" y="533400"/>
                      </a:cubicBezTo>
                      <a:cubicBezTo>
                        <a:pt x="44117" y="534970"/>
                        <a:pt x="55217" y="535609"/>
                        <a:pt x="66261" y="536713"/>
                      </a:cubicBezTo>
                      <a:cubicBezTo>
                        <a:pt x="65157" y="546652"/>
                        <a:pt x="64592" y="556666"/>
                        <a:pt x="62948" y="566530"/>
                      </a:cubicBezTo>
                      <a:cubicBezTo>
                        <a:pt x="62374" y="569975"/>
                        <a:pt x="62104" y="574000"/>
                        <a:pt x="59635" y="576469"/>
                      </a:cubicBezTo>
                      <a:cubicBezTo>
                        <a:pt x="56142" y="579961"/>
                        <a:pt x="50968" y="581261"/>
                        <a:pt x="46382" y="583095"/>
                      </a:cubicBezTo>
                      <a:cubicBezTo>
                        <a:pt x="39897" y="585689"/>
                        <a:pt x="26504" y="589722"/>
                        <a:pt x="26504" y="589722"/>
                      </a:cubicBezTo>
                      <a:cubicBezTo>
                        <a:pt x="24295" y="593035"/>
                        <a:pt x="21239" y="595919"/>
                        <a:pt x="19878" y="599661"/>
                      </a:cubicBezTo>
                      <a:cubicBezTo>
                        <a:pt x="16766" y="608219"/>
                        <a:pt x="13252" y="626165"/>
                        <a:pt x="13252" y="626165"/>
                      </a:cubicBezTo>
                      <a:cubicBezTo>
                        <a:pt x="15461" y="629478"/>
                        <a:pt x="16239" y="634487"/>
                        <a:pt x="19878" y="636104"/>
                      </a:cubicBezTo>
                      <a:cubicBezTo>
                        <a:pt x="27014" y="639275"/>
                        <a:pt x="38738" y="632920"/>
                        <a:pt x="43069" y="639417"/>
                      </a:cubicBezTo>
                      <a:cubicBezTo>
                        <a:pt x="48008" y="646825"/>
                        <a:pt x="41220" y="657139"/>
                        <a:pt x="39756" y="665922"/>
                      </a:cubicBezTo>
                      <a:cubicBezTo>
                        <a:pt x="39511" y="667395"/>
                        <a:pt x="34881" y="686487"/>
                        <a:pt x="33130" y="689113"/>
                      </a:cubicBezTo>
                      <a:cubicBezTo>
                        <a:pt x="30531" y="693011"/>
                        <a:pt x="26504" y="695739"/>
                        <a:pt x="23191" y="699052"/>
                      </a:cubicBezTo>
                      <a:cubicBezTo>
                        <a:pt x="14687" y="733068"/>
                        <a:pt x="26245" y="690907"/>
                        <a:pt x="13252" y="725556"/>
                      </a:cubicBezTo>
                      <a:cubicBezTo>
                        <a:pt x="5925" y="745096"/>
                        <a:pt x="15393" y="733353"/>
                        <a:pt x="3313" y="745435"/>
                      </a:cubicBezTo>
                      <a:cubicBezTo>
                        <a:pt x="4417" y="754270"/>
                        <a:pt x="3010" y="763803"/>
                        <a:pt x="6626" y="771939"/>
                      </a:cubicBezTo>
                      <a:cubicBezTo>
                        <a:pt x="8044" y="775130"/>
                        <a:pt x="13252" y="776356"/>
                        <a:pt x="16565" y="775252"/>
                      </a:cubicBezTo>
                      <a:cubicBezTo>
                        <a:pt x="21010" y="773770"/>
                        <a:pt x="23191" y="768626"/>
                        <a:pt x="26504" y="765313"/>
                      </a:cubicBezTo>
                      <a:cubicBezTo>
                        <a:pt x="34415" y="741581"/>
                        <a:pt x="23105" y="768730"/>
                        <a:pt x="39756" y="748748"/>
                      </a:cubicBezTo>
                      <a:cubicBezTo>
                        <a:pt x="55502" y="729852"/>
                        <a:pt x="36352" y="738838"/>
                        <a:pt x="56322" y="732182"/>
                      </a:cubicBezTo>
                      <a:cubicBezTo>
                        <a:pt x="59635" y="729973"/>
                        <a:pt x="64480" y="721995"/>
                        <a:pt x="66261" y="725556"/>
                      </a:cubicBezTo>
                      <a:cubicBezTo>
                        <a:pt x="66677" y="726388"/>
                        <a:pt x="61543" y="754872"/>
                        <a:pt x="59635" y="758687"/>
                      </a:cubicBezTo>
                      <a:cubicBezTo>
                        <a:pt x="58238" y="761481"/>
                        <a:pt x="55447" y="763362"/>
                        <a:pt x="53008" y="765313"/>
                      </a:cubicBezTo>
                      <a:cubicBezTo>
                        <a:pt x="45202" y="771557"/>
                        <a:pt x="38888" y="774030"/>
                        <a:pt x="29817" y="778565"/>
                      </a:cubicBezTo>
                      <a:cubicBezTo>
                        <a:pt x="27608" y="781878"/>
                        <a:pt x="24972" y="784943"/>
                        <a:pt x="23191" y="788504"/>
                      </a:cubicBezTo>
                      <a:cubicBezTo>
                        <a:pt x="21629" y="791628"/>
                        <a:pt x="21254" y="795233"/>
                        <a:pt x="19878" y="798443"/>
                      </a:cubicBezTo>
                      <a:cubicBezTo>
                        <a:pt x="17933" y="802982"/>
                        <a:pt x="15461" y="807278"/>
                        <a:pt x="13252" y="811695"/>
                      </a:cubicBezTo>
                      <a:cubicBezTo>
                        <a:pt x="12148" y="817217"/>
                        <a:pt x="11720" y="822919"/>
                        <a:pt x="9939" y="828261"/>
                      </a:cubicBezTo>
                      <a:cubicBezTo>
                        <a:pt x="8377" y="832946"/>
                        <a:pt x="5047" y="836889"/>
                        <a:pt x="3313" y="841513"/>
                      </a:cubicBezTo>
                      <a:cubicBezTo>
                        <a:pt x="1714" y="845776"/>
                        <a:pt x="1104" y="850348"/>
                        <a:pt x="0" y="854765"/>
                      </a:cubicBezTo>
                      <a:cubicBezTo>
                        <a:pt x="1104" y="858078"/>
                        <a:pt x="0" y="863600"/>
                        <a:pt x="3313" y="864704"/>
                      </a:cubicBezTo>
                      <a:cubicBezTo>
                        <a:pt x="8655" y="866485"/>
                        <a:pt x="14841" y="863909"/>
                        <a:pt x="19878" y="861391"/>
                      </a:cubicBezTo>
                      <a:cubicBezTo>
                        <a:pt x="24858" y="858901"/>
                        <a:pt x="41921" y="836322"/>
                        <a:pt x="43069" y="834887"/>
                      </a:cubicBezTo>
                      <a:cubicBezTo>
                        <a:pt x="48497" y="813173"/>
                        <a:pt x="42339" y="828149"/>
                        <a:pt x="59635" y="808382"/>
                      </a:cubicBezTo>
                      <a:cubicBezTo>
                        <a:pt x="66503" y="800533"/>
                        <a:pt x="77831" y="782744"/>
                        <a:pt x="82826" y="775252"/>
                      </a:cubicBezTo>
                      <a:cubicBezTo>
                        <a:pt x="85167" y="771740"/>
                        <a:pt x="103724" y="763146"/>
                        <a:pt x="106017" y="762000"/>
                      </a:cubicBezTo>
                      <a:cubicBezTo>
                        <a:pt x="108226" y="758687"/>
                        <a:pt x="108739" y="752842"/>
                        <a:pt x="112643" y="752061"/>
                      </a:cubicBezTo>
                      <a:cubicBezTo>
                        <a:pt x="129649" y="748660"/>
                        <a:pt x="135786" y="755362"/>
                        <a:pt x="149087" y="758687"/>
                      </a:cubicBezTo>
                      <a:lnTo>
                        <a:pt x="175591" y="765313"/>
                      </a:lnTo>
                      <a:cubicBezTo>
                        <a:pt x="198899" y="780851"/>
                        <a:pt x="169346" y="762971"/>
                        <a:pt x="202095" y="775252"/>
                      </a:cubicBezTo>
                      <a:cubicBezTo>
                        <a:pt x="205823" y="776650"/>
                        <a:pt x="208473" y="780097"/>
                        <a:pt x="212035" y="781878"/>
                      </a:cubicBezTo>
                      <a:cubicBezTo>
                        <a:pt x="215159" y="783440"/>
                        <a:pt x="218661" y="784087"/>
                        <a:pt x="221974" y="785191"/>
                      </a:cubicBezTo>
                      <a:cubicBezTo>
                        <a:pt x="218661" y="782982"/>
                        <a:pt x="215596" y="780346"/>
                        <a:pt x="212035" y="778565"/>
                      </a:cubicBezTo>
                      <a:cubicBezTo>
                        <a:pt x="208911" y="777003"/>
                        <a:pt x="205001" y="777189"/>
                        <a:pt x="202095" y="775252"/>
                      </a:cubicBezTo>
                      <a:cubicBezTo>
                        <a:pt x="177276" y="758707"/>
                        <a:pt x="205851" y="769878"/>
                        <a:pt x="182217" y="762000"/>
                      </a:cubicBezTo>
                      <a:cubicBezTo>
                        <a:pt x="178352" y="759423"/>
                        <a:pt x="160670" y="747901"/>
                        <a:pt x="159026" y="745435"/>
                      </a:cubicBezTo>
                      <a:cubicBezTo>
                        <a:pt x="155152" y="739623"/>
                        <a:pt x="154609" y="732182"/>
                        <a:pt x="152400" y="725556"/>
                      </a:cubicBezTo>
                      <a:cubicBezTo>
                        <a:pt x="147647" y="711295"/>
                        <a:pt x="149935" y="719007"/>
                        <a:pt x="145774" y="702365"/>
                      </a:cubicBezTo>
                      <a:cubicBezTo>
                        <a:pt x="146878" y="699052"/>
                        <a:pt x="145774" y="693530"/>
                        <a:pt x="149087" y="692426"/>
                      </a:cubicBezTo>
                      <a:cubicBezTo>
                        <a:pt x="153085" y="691093"/>
                        <a:pt x="170227" y="697264"/>
                        <a:pt x="175591" y="699052"/>
                      </a:cubicBezTo>
                      <a:cubicBezTo>
                        <a:pt x="180616" y="702402"/>
                        <a:pt x="188611" y="708991"/>
                        <a:pt x="195469" y="708991"/>
                      </a:cubicBezTo>
                      <a:cubicBezTo>
                        <a:pt x="198961" y="708991"/>
                        <a:pt x="202095" y="706782"/>
                        <a:pt x="205408" y="705678"/>
                      </a:cubicBezTo>
                      <a:cubicBezTo>
                        <a:pt x="213294" y="682022"/>
                        <a:pt x="215910" y="691611"/>
                        <a:pt x="205408" y="675861"/>
                      </a:cubicBezTo>
                      <a:cubicBezTo>
                        <a:pt x="199098" y="656930"/>
                        <a:pt x="207301" y="672705"/>
                        <a:pt x="192156" y="662608"/>
                      </a:cubicBezTo>
                      <a:cubicBezTo>
                        <a:pt x="167343" y="646065"/>
                        <a:pt x="195908" y="657233"/>
                        <a:pt x="172278" y="649356"/>
                      </a:cubicBezTo>
                      <a:cubicBezTo>
                        <a:pt x="165652" y="644939"/>
                        <a:pt x="156817" y="642730"/>
                        <a:pt x="152400" y="636104"/>
                      </a:cubicBezTo>
                      <a:cubicBezTo>
                        <a:pt x="143837" y="623259"/>
                        <a:pt x="149551" y="627424"/>
                        <a:pt x="135835" y="622852"/>
                      </a:cubicBezTo>
                      <a:cubicBezTo>
                        <a:pt x="132672" y="613362"/>
                        <a:pt x="124825" y="588260"/>
                        <a:pt x="119269" y="586408"/>
                      </a:cubicBezTo>
                      <a:lnTo>
                        <a:pt x="109330" y="583095"/>
                      </a:lnTo>
                      <a:cubicBezTo>
                        <a:pt x="108226" y="578678"/>
                        <a:pt x="108276" y="573796"/>
                        <a:pt x="106017" y="569843"/>
                      </a:cubicBezTo>
                      <a:cubicBezTo>
                        <a:pt x="103692" y="565775"/>
                        <a:pt x="96741" y="564542"/>
                        <a:pt x="96078" y="559904"/>
                      </a:cubicBezTo>
                      <a:cubicBezTo>
                        <a:pt x="95380" y="555015"/>
                        <a:pt x="99212" y="550144"/>
                        <a:pt x="102704" y="546652"/>
                      </a:cubicBezTo>
                      <a:cubicBezTo>
                        <a:pt x="107257" y="542099"/>
                        <a:pt x="113911" y="540285"/>
                        <a:pt x="119269" y="536713"/>
                      </a:cubicBezTo>
                      <a:cubicBezTo>
                        <a:pt x="123864" y="533650"/>
                        <a:pt x="128029" y="529983"/>
                        <a:pt x="132522" y="526774"/>
                      </a:cubicBezTo>
                      <a:cubicBezTo>
                        <a:pt x="135762" y="524460"/>
                        <a:pt x="139148" y="522357"/>
                        <a:pt x="142461" y="520148"/>
                      </a:cubicBezTo>
                      <a:cubicBezTo>
                        <a:pt x="146878" y="521252"/>
                        <a:pt x="151352" y="522153"/>
                        <a:pt x="155713" y="523461"/>
                      </a:cubicBezTo>
                      <a:cubicBezTo>
                        <a:pt x="162403" y="525468"/>
                        <a:pt x="175591" y="530087"/>
                        <a:pt x="175591" y="530087"/>
                      </a:cubicBezTo>
                      <a:cubicBezTo>
                        <a:pt x="180008" y="533400"/>
                        <a:pt x="184049" y="537286"/>
                        <a:pt x="188843" y="540026"/>
                      </a:cubicBezTo>
                      <a:cubicBezTo>
                        <a:pt x="191875" y="541759"/>
                        <a:pt x="195658" y="541777"/>
                        <a:pt x="198782" y="543339"/>
                      </a:cubicBezTo>
                      <a:cubicBezTo>
                        <a:pt x="202344" y="545120"/>
                        <a:pt x="205409" y="547756"/>
                        <a:pt x="208722" y="549965"/>
                      </a:cubicBezTo>
                      <a:cubicBezTo>
                        <a:pt x="210931" y="553278"/>
                        <a:pt x="211971" y="557794"/>
                        <a:pt x="215348" y="559904"/>
                      </a:cubicBezTo>
                      <a:cubicBezTo>
                        <a:pt x="221271" y="563606"/>
                        <a:pt x="235226" y="566530"/>
                        <a:pt x="235226" y="566530"/>
                      </a:cubicBezTo>
                      <a:cubicBezTo>
                        <a:pt x="236330" y="562113"/>
                        <a:pt x="240575" y="557351"/>
                        <a:pt x="238539" y="553278"/>
                      </a:cubicBezTo>
                      <a:cubicBezTo>
                        <a:pt x="229600" y="535400"/>
                        <a:pt x="222554" y="534698"/>
                        <a:pt x="208722" y="530087"/>
                      </a:cubicBezTo>
                      <a:cubicBezTo>
                        <a:pt x="206513" y="526774"/>
                        <a:pt x="204911" y="522964"/>
                        <a:pt x="202095" y="520148"/>
                      </a:cubicBezTo>
                      <a:cubicBezTo>
                        <a:pt x="184876" y="502930"/>
                        <a:pt x="198644" y="523288"/>
                        <a:pt x="185530" y="506895"/>
                      </a:cubicBezTo>
                      <a:cubicBezTo>
                        <a:pt x="167086" y="483838"/>
                        <a:pt x="192568" y="510620"/>
                        <a:pt x="168965" y="487017"/>
                      </a:cubicBezTo>
                      <a:cubicBezTo>
                        <a:pt x="167861" y="483704"/>
                        <a:pt x="167214" y="480202"/>
                        <a:pt x="165652" y="477078"/>
                      </a:cubicBezTo>
                      <a:cubicBezTo>
                        <a:pt x="163871" y="473517"/>
                        <a:pt x="160557" y="470814"/>
                        <a:pt x="159026" y="467139"/>
                      </a:cubicBezTo>
                      <a:cubicBezTo>
                        <a:pt x="154997" y="457468"/>
                        <a:pt x="153772" y="446693"/>
                        <a:pt x="149087" y="437322"/>
                      </a:cubicBezTo>
                      <a:lnTo>
                        <a:pt x="142461" y="424069"/>
                      </a:lnTo>
                      <a:cubicBezTo>
                        <a:pt x="146878" y="421860"/>
                        <a:pt x="150774" y="417443"/>
                        <a:pt x="155713" y="417443"/>
                      </a:cubicBezTo>
                      <a:cubicBezTo>
                        <a:pt x="161660" y="417443"/>
                        <a:pt x="166636" y="422188"/>
                        <a:pt x="172278" y="424069"/>
                      </a:cubicBezTo>
                      <a:cubicBezTo>
                        <a:pt x="176598" y="425509"/>
                        <a:pt x="181152" y="426131"/>
                        <a:pt x="185530" y="427382"/>
                      </a:cubicBezTo>
                      <a:cubicBezTo>
                        <a:pt x="188888" y="428341"/>
                        <a:pt x="192156" y="429591"/>
                        <a:pt x="195469" y="430695"/>
                      </a:cubicBezTo>
                      <a:cubicBezTo>
                        <a:pt x="198782" y="429591"/>
                        <a:pt x="204111" y="430624"/>
                        <a:pt x="205408" y="427382"/>
                      </a:cubicBezTo>
                      <a:cubicBezTo>
                        <a:pt x="207099" y="423154"/>
                        <a:pt x="204354" y="418083"/>
                        <a:pt x="202095" y="414130"/>
                      </a:cubicBezTo>
                      <a:cubicBezTo>
                        <a:pt x="197287" y="405715"/>
                        <a:pt x="185256" y="400604"/>
                        <a:pt x="178904" y="394252"/>
                      </a:cubicBezTo>
                      <a:cubicBezTo>
                        <a:pt x="175000" y="390348"/>
                        <a:pt x="172278" y="385417"/>
                        <a:pt x="168965" y="381000"/>
                      </a:cubicBezTo>
                      <a:cubicBezTo>
                        <a:pt x="161369" y="358212"/>
                        <a:pt x="171759" y="385889"/>
                        <a:pt x="155713" y="357808"/>
                      </a:cubicBezTo>
                      <a:cubicBezTo>
                        <a:pt x="153369" y="353706"/>
                        <a:pt x="150106" y="338015"/>
                        <a:pt x="149087" y="334617"/>
                      </a:cubicBezTo>
                      <a:cubicBezTo>
                        <a:pt x="147080" y="327927"/>
                        <a:pt x="142461" y="314739"/>
                        <a:pt x="142461" y="314739"/>
                      </a:cubicBezTo>
                      <a:cubicBezTo>
                        <a:pt x="145774" y="312530"/>
                        <a:pt x="148672" y="309511"/>
                        <a:pt x="152400" y="308113"/>
                      </a:cubicBezTo>
                      <a:cubicBezTo>
                        <a:pt x="170373" y="301373"/>
                        <a:pt x="172796" y="305895"/>
                        <a:pt x="192156" y="311426"/>
                      </a:cubicBezTo>
                      <a:cubicBezTo>
                        <a:pt x="195469" y="313635"/>
                        <a:pt x="198986" y="315565"/>
                        <a:pt x="202095" y="318052"/>
                      </a:cubicBezTo>
                      <a:cubicBezTo>
                        <a:pt x="204534" y="320003"/>
                        <a:pt x="206043" y="323071"/>
                        <a:pt x="208722" y="324678"/>
                      </a:cubicBezTo>
                      <a:cubicBezTo>
                        <a:pt x="211717" y="326475"/>
                        <a:pt x="215348" y="326887"/>
                        <a:pt x="218661" y="327991"/>
                      </a:cubicBezTo>
                      <a:cubicBezTo>
                        <a:pt x="218751" y="328081"/>
                        <a:pt x="235464" y="346093"/>
                        <a:pt x="238539" y="344556"/>
                      </a:cubicBezTo>
                      <a:cubicBezTo>
                        <a:pt x="242612" y="342520"/>
                        <a:pt x="240748" y="335721"/>
                        <a:pt x="241852" y="331304"/>
                      </a:cubicBezTo>
                      <a:cubicBezTo>
                        <a:pt x="239643" y="327991"/>
                        <a:pt x="237007" y="324926"/>
                        <a:pt x="235226" y="321365"/>
                      </a:cubicBezTo>
                      <a:cubicBezTo>
                        <a:pt x="233664" y="318241"/>
                        <a:pt x="233850" y="314332"/>
                        <a:pt x="231913" y="311426"/>
                      </a:cubicBezTo>
                      <a:cubicBezTo>
                        <a:pt x="223999" y="299555"/>
                        <a:pt x="211432" y="295764"/>
                        <a:pt x="198782" y="291548"/>
                      </a:cubicBezTo>
                      <a:cubicBezTo>
                        <a:pt x="195469" y="287130"/>
                        <a:pt x="191312" y="283234"/>
                        <a:pt x="188843" y="278295"/>
                      </a:cubicBezTo>
                      <a:cubicBezTo>
                        <a:pt x="185720" y="272048"/>
                        <a:pt x="184426" y="265043"/>
                        <a:pt x="182217" y="258417"/>
                      </a:cubicBezTo>
                      <a:cubicBezTo>
                        <a:pt x="181113" y="255104"/>
                        <a:pt x="180841" y="251384"/>
                        <a:pt x="178904" y="248478"/>
                      </a:cubicBezTo>
                      <a:cubicBezTo>
                        <a:pt x="176695" y="245165"/>
                        <a:pt x="173895" y="242178"/>
                        <a:pt x="172278" y="238539"/>
                      </a:cubicBezTo>
                      <a:cubicBezTo>
                        <a:pt x="169441" y="232157"/>
                        <a:pt x="165652" y="218661"/>
                        <a:pt x="165652" y="218661"/>
                      </a:cubicBezTo>
                      <a:cubicBezTo>
                        <a:pt x="170069" y="216452"/>
                        <a:pt x="174113" y="213233"/>
                        <a:pt x="178904" y="212035"/>
                      </a:cubicBezTo>
                      <a:cubicBezTo>
                        <a:pt x="187542" y="209876"/>
                        <a:pt x="197445" y="212704"/>
                        <a:pt x="205408" y="208722"/>
                      </a:cubicBezTo>
                      <a:cubicBezTo>
                        <a:pt x="208202" y="207325"/>
                        <a:pt x="201221" y="204046"/>
                        <a:pt x="198782" y="202095"/>
                      </a:cubicBezTo>
                      <a:cubicBezTo>
                        <a:pt x="195673" y="199608"/>
                        <a:pt x="192156" y="197678"/>
                        <a:pt x="188843" y="195469"/>
                      </a:cubicBezTo>
                      <a:lnTo>
                        <a:pt x="178904" y="165652"/>
                      </a:lnTo>
                      <a:cubicBezTo>
                        <a:pt x="177464" y="161332"/>
                        <a:pt x="178117" y="156189"/>
                        <a:pt x="175591" y="152400"/>
                      </a:cubicBezTo>
                      <a:cubicBezTo>
                        <a:pt x="173382" y="149087"/>
                        <a:pt x="168965" y="147983"/>
                        <a:pt x="165652" y="145774"/>
                      </a:cubicBezTo>
                      <a:cubicBezTo>
                        <a:pt x="162339" y="141357"/>
                        <a:pt x="158639" y="137204"/>
                        <a:pt x="155713" y="132522"/>
                      </a:cubicBezTo>
                      <a:cubicBezTo>
                        <a:pt x="153095" y="128334"/>
                        <a:pt x="152249" y="123063"/>
                        <a:pt x="149087" y="119269"/>
                      </a:cubicBezTo>
                      <a:cubicBezTo>
                        <a:pt x="146538" y="116210"/>
                        <a:pt x="142461" y="114852"/>
                        <a:pt x="139148" y="112643"/>
                      </a:cubicBezTo>
                      <a:cubicBezTo>
                        <a:pt x="131534" y="89802"/>
                        <a:pt x="137461" y="97703"/>
                        <a:pt x="125895" y="86139"/>
                      </a:cubicBezTo>
                      <a:cubicBezTo>
                        <a:pt x="124791" y="82826"/>
                        <a:pt x="124315" y="79232"/>
                        <a:pt x="122582" y="76200"/>
                      </a:cubicBezTo>
                      <a:cubicBezTo>
                        <a:pt x="116571" y="65681"/>
                        <a:pt x="111150" y="63274"/>
                        <a:pt x="106017" y="53008"/>
                      </a:cubicBezTo>
                      <a:cubicBezTo>
                        <a:pt x="102826" y="46626"/>
                        <a:pt x="101514" y="36187"/>
                        <a:pt x="99391" y="29817"/>
                      </a:cubicBezTo>
                      <a:cubicBezTo>
                        <a:pt x="97510" y="24175"/>
                        <a:pt x="95425" y="18571"/>
                        <a:pt x="92765" y="13252"/>
                      </a:cubicBezTo>
                      <a:cubicBezTo>
                        <a:pt x="90984" y="9691"/>
                        <a:pt x="106569" y="2209"/>
                        <a:pt x="109330"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86" name="Group 85">
                <a:extLst>
                  <a:ext uri="{FF2B5EF4-FFF2-40B4-BE49-F238E27FC236}">
                    <a16:creationId xmlns:a16="http://schemas.microsoft.com/office/drawing/2014/main" id="{CE3CF901-443D-D616-7675-81DE75F513C2}"/>
                  </a:ext>
                </a:extLst>
              </p:cNvPr>
              <p:cNvGrpSpPr/>
              <p:nvPr/>
            </p:nvGrpSpPr>
            <p:grpSpPr>
              <a:xfrm>
                <a:off x="3787486" y="4456043"/>
                <a:ext cx="181656" cy="1548517"/>
                <a:chOff x="3787486" y="4456043"/>
                <a:chExt cx="181656" cy="1548517"/>
              </a:xfrm>
            </p:grpSpPr>
            <p:cxnSp>
              <p:nvCxnSpPr>
                <p:cNvPr id="134" name="Straight Connector 133">
                  <a:extLst>
                    <a:ext uri="{FF2B5EF4-FFF2-40B4-BE49-F238E27FC236}">
                      <a16:creationId xmlns:a16="http://schemas.microsoft.com/office/drawing/2014/main" id="{BFDDB51B-CC34-CBB6-0030-039F738463F5}"/>
                    </a:ext>
                  </a:extLst>
                </p:cNvPr>
                <p:cNvCxnSpPr/>
                <p:nvPr/>
              </p:nvCxnSpPr>
              <p:spPr>
                <a:xfrm flipV="1">
                  <a:off x="3887836" y="5061611"/>
                  <a:ext cx="0" cy="942949"/>
                </a:xfrm>
                <a:prstGeom prst="line">
                  <a:avLst/>
                </a:prstGeom>
                <a:ln w="12700">
                  <a:solidFill>
                    <a:srgbClr val="CC6600"/>
                  </a:solidFill>
                </a:ln>
              </p:spPr>
              <p:style>
                <a:lnRef idx="1">
                  <a:schemeClr val="accent1"/>
                </a:lnRef>
                <a:fillRef idx="0">
                  <a:schemeClr val="accent1"/>
                </a:fillRef>
                <a:effectRef idx="0">
                  <a:schemeClr val="accent1"/>
                </a:effectRef>
                <a:fontRef idx="minor">
                  <a:schemeClr val="tx1"/>
                </a:fontRef>
              </p:style>
            </p:cxnSp>
            <p:sp>
              <p:nvSpPr>
                <p:cNvPr id="103" name="Freeform 102">
                  <a:extLst>
                    <a:ext uri="{FF2B5EF4-FFF2-40B4-BE49-F238E27FC236}">
                      <a16:creationId xmlns:a16="http://schemas.microsoft.com/office/drawing/2014/main" id="{CEC9A334-57AF-D3DF-8273-BC048B24ABD5}"/>
                    </a:ext>
                  </a:extLst>
                </p:cNvPr>
                <p:cNvSpPr/>
                <p:nvPr/>
              </p:nvSpPr>
              <p:spPr>
                <a:xfrm>
                  <a:off x="3787486" y="4456043"/>
                  <a:ext cx="181656" cy="818575"/>
                </a:xfrm>
                <a:custGeom>
                  <a:avLst/>
                  <a:gdLst>
                    <a:gd name="connsiteX0" fmla="*/ 111966 w 181656"/>
                    <a:gd name="connsiteY0" fmla="*/ 0 h 818575"/>
                    <a:gd name="connsiteX1" fmla="*/ 111966 w 181656"/>
                    <a:gd name="connsiteY1" fmla="*/ 0 h 818575"/>
                    <a:gd name="connsiteX2" fmla="*/ 108653 w 181656"/>
                    <a:gd name="connsiteY2" fmla="*/ 29818 h 818575"/>
                    <a:gd name="connsiteX3" fmla="*/ 95401 w 181656"/>
                    <a:gd name="connsiteY3" fmla="*/ 92766 h 818575"/>
                    <a:gd name="connsiteX4" fmla="*/ 85462 w 181656"/>
                    <a:gd name="connsiteY4" fmla="*/ 112644 h 818575"/>
                    <a:gd name="connsiteX5" fmla="*/ 95401 w 181656"/>
                    <a:gd name="connsiteY5" fmla="*/ 115957 h 818575"/>
                    <a:gd name="connsiteX6" fmla="*/ 98714 w 181656"/>
                    <a:gd name="connsiteY6" fmla="*/ 135835 h 818575"/>
                    <a:gd name="connsiteX7" fmla="*/ 88775 w 181656"/>
                    <a:gd name="connsiteY7" fmla="*/ 139148 h 818575"/>
                    <a:gd name="connsiteX8" fmla="*/ 72210 w 181656"/>
                    <a:gd name="connsiteY8" fmla="*/ 168966 h 818575"/>
                    <a:gd name="connsiteX9" fmla="*/ 85462 w 181656"/>
                    <a:gd name="connsiteY9" fmla="*/ 172279 h 818575"/>
                    <a:gd name="connsiteX10" fmla="*/ 95401 w 181656"/>
                    <a:gd name="connsiteY10" fmla="*/ 175592 h 818575"/>
                    <a:gd name="connsiteX11" fmla="*/ 105340 w 181656"/>
                    <a:gd name="connsiteY11" fmla="*/ 182218 h 818575"/>
                    <a:gd name="connsiteX12" fmla="*/ 105340 w 181656"/>
                    <a:gd name="connsiteY12" fmla="*/ 205409 h 818575"/>
                    <a:gd name="connsiteX13" fmla="*/ 92088 w 181656"/>
                    <a:gd name="connsiteY13" fmla="*/ 225287 h 818575"/>
                    <a:gd name="connsiteX14" fmla="*/ 78836 w 181656"/>
                    <a:gd name="connsiteY14" fmla="*/ 241853 h 818575"/>
                    <a:gd name="connsiteX15" fmla="*/ 75523 w 181656"/>
                    <a:gd name="connsiteY15" fmla="*/ 251792 h 818575"/>
                    <a:gd name="connsiteX16" fmla="*/ 78836 w 181656"/>
                    <a:gd name="connsiteY16" fmla="*/ 261731 h 818575"/>
                    <a:gd name="connsiteX17" fmla="*/ 98714 w 181656"/>
                    <a:gd name="connsiteY17" fmla="*/ 268357 h 818575"/>
                    <a:gd name="connsiteX18" fmla="*/ 95401 w 181656"/>
                    <a:gd name="connsiteY18" fmla="*/ 278296 h 818575"/>
                    <a:gd name="connsiteX19" fmla="*/ 88775 w 181656"/>
                    <a:gd name="connsiteY19" fmla="*/ 291548 h 818575"/>
                    <a:gd name="connsiteX20" fmla="*/ 85462 w 181656"/>
                    <a:gd name="connsiteY20" fmla="*/ 304800 h 818575"/>
                    <a:gd name="connsiteX21" fmla="*/ 82149 w 181656"/>
                    <a:gd name="connsiteY21" fmla="*/ 314740 h 818575"/>
                    <a:gd name="connsiteX22" fmla="*/ 98714 w 181656"/>
                    <a:gd name="connsiteY22" fmla="*/ 337931 h 818575"/>
                    <a:gd name="connsiteX23" fmla="*/ 92088 w 181656"/>
                    <a:gd name="connsiteY23" fmla="*/ 367748 h 818575"/>
                    <a:gd name="connsiteX24" fmla="*/ 88775 w 181656"/>
                    <a:gd name="connsiteY24" fmla="*/ 384314 h 818575"/>
                    <a:gd name="connsiteX25" fmla="*/ 82149 w 181656"/>
                    <a:gd name="connsiteY25" fmla="*/ 397566 h 818575"/>
                    <a:gd name="connsiteX26" fmla="*/ 78836 w 181656"/>
                    <a:gd name="connsiteY26" fmla="*/ 407505 h 818575"/>
                    <a:gd name="connsiteX27" fmla="*/ 85462 w 181656"/>
                    <a:gd name="connsiteY27" fmla="*/ 420757 h 818575"/>
                    <a:gd name="connsiteX28" fmla="*/ 95401 w 181656"/>
                    <a:gd name="connsiteY28" fmla="*/ 427383 h 818575"/>
                    <a:gd name="connsiteX29" fmla="*/ 102027 w 181656"/>
                    <a:gd name="connsiteY29" fmla="*/ 437322 h 818575"/>
                    <a:gd name="connsiteX30" fmla="*/ 98714 w 181656"/>
                    <a:gd name="connsiteY30" fmla="*/ 457200 h 818575"/>
                    <a:gd name="connsiteX31" fmla="*/ 85462 w 181656"/>
                    <a:gd name="connsiteY31" fmla="*/ 493644 h 818575"/>
                    <a:gd name="connsiteX32" fmla="*/ 68897 w 181656"/>
                    <a:gd name="connsiteY32" fmla="*/ 516835 h 818575"/>
                    <a:gd name="connsiteX33" fmla="*/ 55644 w 181656"/>
                    <a:gd name="connsiteY33" fmla="*/ 536714 h 818575"/>
                    <a:gd name="connsiteX34" fmla="*/ 42392 w 181656"/>
                    <a:gd name="connsiteY34" fmla="*/ 556592 h 818575"/>
                    <a:gd name="connsiteX35" fmla="*/ 22514 w 181656"/>
                    <a:gd name="connsiteY35" fmla="*/ 563218 h 818575"/>
                    <a:gd name="connsiteX36" fmla="*/ 15888 w 181656"/>
                    <a:gd name="connsiteY36" fmla="*/ 573157 h 818575"/>
                    <a:gd name="connsiteX37" fmla="*/ 15888 w 181656"/>
                    <a:gd name="connsiteY37" fmla="*/ 606287 h 818575"/>
                    <a:gd name="connsiteX38" fmla="*/ 35766 w 181656"/>
                    <a:gd name="connsiteY38" fmla="*/ 599661 h 818575"/>
                    <a:gd name="connsiteX39" fmla="*/ 42392 w 181656"/>
                    <a:gd name="connsiteY39" fmla="*/ 589722 h 818575"/>
                    <a:gd name="connsiteX40" fmla="*/ 45705 w 181656"/>
                    <a:gd name="connsiteY40" fmla="*/ 579783 h 818575"/>
                    <a:gd name="connsiteX41" fmla="*/ 65584 w 181656"/>
                    <a:gd name="connsiteY41" fmla="*/ 573157 h 818575"/>
                    <a:gd name="connsiteX42" fmla="*/ 72210 w 181656"/>
                    <a:gd name="connsiteY42" fmla="*/ 589722 h 818575"/>
                    <a:gd name="connsiteX43" fmla="*/ 62271 w 181656"/>
                    <a:gd name="connsiteY43" fmla="*/ 609600 h 818575"/>
                    <a:gd name="connsiteX44" fmla="*/ 45705 w 181656"/>
                    <a:gd name="connsiteY44" fmla="*/ 629479 h 818575"/>
                    <a:gd name="connsiteX45" fmla="*/ 39079 w 181656"/>
                    <a:gd name="connsiteY45" fmla="*/ 642731 h 818575"/>
                    <a:gd name="connsiteX46" fmla="*/ 29140 w 181656"/>
                    <a:gd name="connsiteY46" fmla="*/ 646044 h 818575"/>
                    <a:gd name="connsiteX47" fmla="*/ 25827 w 181656"/>
                    <a:gd name="connsiteY47" fmla="*/ 675861 h 818575"/>
                    <a:gd name="connsiteX48" fmla="*/ 55644 w 181656"/>
                    <a:gd name="connsiteY48" fmla="*/ 685800 h 818575"/>
                    <a:gd name="connsiteX49" fmla="*/ 49018 w 181656"/>
                    <a:gd name="connsiteY49" fmla="*/ 699053 h 818575"/>
                    <a:gd name="connsiteX50" fmla="*/ 39079 w 181656"/>
                    <a:gd name="connsiteY50" fmla="*/ 728870 h 818575"/>
                    <a:gd name="connsiteX51" fmla="*/ 32453 w 181656"/>
                    <a:gd name="connsiteY51" fmla="*/ 738809 h 818575"/>
                    <a:gd name="connsiteX52" fmla="*/ 25827 w 181656"/>
                    <a:gd name="connsiteY52" fmla="*/ 758687 h 818575"/>
                    <a:gd name="connsiteX53" fmla="*/ 15888 w 181656"/>
                    <a:gd name="connsiteY53" fmla="*/ 788505 h 818575"/>
                    <a:gd name="connsiteX54" fmla="*/ 2636 w 181656"/>
                    <a:gd name="connsiteY54" fmla="*/ 818322 h 818575"/>
                    <a:gd name="connsiteX55" fmla="*/ 12575 w 181656"/>
                    <a:gd name="connsiteY55" fmla="*/ 815009 h 818575"/>
                    <a:gd name="connsiteX56" fmla="*/ 19201 w 181656"/>
                    <a:gd name="connsiteY56" fmla="*/ 798444 h 818575"/>
                    <a:gd name="connsiteX57" fmla="*/ 22514 w 181656"/>
                    <a:gd name="connsiteY57" fmla="*/ 788505 h 818575"/>
                    <a:gd name="connsiteX58" fmla="*/ 35766 w 181656"/>
                    <a:gd name="connsiteY58" fmla="*/ 768627 h 818575"/>
                    <a:gd name="connsiteX59" fmla="*/ 45705 w 181656"/>
                    <a:gd name="connsiteY59" fmla="*/ 755374 h 818575"/>
                    <a:gd name="connsiteX60" fmla="*/ 55644 w 181656"/>
                    <a:gd name="connsiteY60" fmla="*/ 752061 h 818575"/>
                    <a:gd name="connsiteX61" fmla="*/ 75523 w 181656"/>
                    <a:gd name="connsiteY61" fmla="*/ 728870 h 818575"/>
                    <a:gd name="connsiteX62" fmla="*/ 85462 w 181656"/>
                    <a:gd name="connsiteY62" fmla="*/ 715618 h 818575"/>
                    <a:gd name="connsiteX63" fmla="*/ 98714 w 181656"/>
                    <a:gd name="connsiteY63" fmla="*/ 708992 h 818575"/>
                    <a:gd name="connsiteX64" fmla="*/ 108653 w 181656"/>
                    <a:gd name="connsiteY64" fmla="*/ 702366 h 818575"/>
                    <a:gd name="connsiteX65" fmla="*/ 128531 w 181656"/>
                    <a:gd name="connsiteY65" fmla="*/ 705679 h 818575"/>
                    <a:gd name="connsiteX66" fmla="*/ 135157 w 181656"/>
                    <a:gd name="connsiteY66" fmla="*/ 715618 h 818575"/>
                    <a:gd name="connsiteX67" fmla="*/ 141784 w 181656"/>
                    <a:gd name="connsiteY67" fmla="*/ 722244 h 818575"/>
                    <a:gd name="connsiteX68" fmla="*/ 141784 w 181656"/>
                    <a:gd name="connsiteY68" fmla="*/ 639418 h 818575"/>
                    <a:gd name="connsiteX69" fmla="*/ 161662 w 181656"/>
                    <a:gd name="connsiteY69" fmla="*/ 646044 h 818575"/>
                    <a:gd name="connsiteX70" fmla="*/ 141784 w 181656"/>
                    <a:gd name="connsiteY70" fmla="*/ 622853 h 818575"/>
                    <a:gd name="connsiteX71" fmla="*/ 131844 w 181656"/>
                    <a:gd name="connsiteY71" fmla="*/ 609600 h 818575"/>
                    <a:gd name="connsiteX72" fmla="*/ 128531 w 181656"/>
                    <a:gd name="connsiteY72" fmla="*/ 599661 h 818575"/>
                    <a:gd name="connsiteX73" fmla="*/ 115279 w 181656"/>
                    <a:gd name="connsiteY73" fmla="*/ 576470 h 818575"/>
                    <a:gd name="connsiteX74" fmla="*/ 111966 w 181656"/>
                    <a:gd name="connsiteY74" fmla="*/ 559905 h 818575"/>
                    <a:gd name="connsiteX75" fmla="*/ 128531 w 181656"/>
                    <a:gd name="connsiteY75" fmla="*/ 546653 h 818575"/>
                    <a:gd name="connsiteX76" fmla="*/ 151723 w 181656"/>
                    <a:gd name="connsiteY76" fmla="*/ 536714 h 818575"/>
                    <a:gd name="connsiteX77" fmla="*/ 145097 w 181656"/>
                    <a:gd name="connsiteY77" fmla="*/ 530087 h 818575"/>
                    <a:gd name="connsiteX78" fmla="*/ 131844 w 181656"/>
                    <a:gd name="connsiteY78" fmla="*/ 510209 h 818575"/>
                    <a:gd name="connsiteX79" fmla="*/ 131844 w 181656"/>
                    <a:gd name="connsiteY79" fmla="*/ 490331 h 818575"/>
                    <a:gd name="connsiteX80" fmla="*/ 141784 w 181656"/>
                    <a:gd name="connsiteY80" fmla="*/ 496957 h 818575"/>
                    <a:gd name="connsiteX81" fmla="*/ 151723 w 181656"/>
                    <a:gd name="connsiteY81" fmla="*/ 500270 h 818575"/>
                    <a:gd name="connsiteX82" fmla="*/ 161662 w 181656"/>
                    <a:gd name="connsiteY82" fmla="*/ 506896 h 818575"/>
                    <a:gd name="connsiteX83" fmla="*/ 168288 w 181656"/>
                    <a:gd name="connsiteY83" fmla="*/ 496957 h 818575"/>
                    <a:gd name="connsiteX84" fmla="*/ 158349 w 181656"/>
                    <a:gd name="connsiteY84" fmla="*/ 490331 h 818575"/>
                    <a:gd name="connsiteX85" fmla="*/ 135157 w 181656"/>
                    <a:gd name="connsiteY85" fmla="*/ 467140 h 818575"/>
                    <a:gd name="connsiteX86" fmla="*/ 125218 w 181656"/>
                    <a:gd name="connsiteY86" fmla="*/ 457200 h 818575"/>
                    <a:gd name="connsiteX87" fmla="*/ 118592 w 181656"/>
                    <a:gd name="connsiteY87" fmla="*/ 437322 h 818575"/>
                    <a:gd name="connsiteX88" fmla="*/ 111966 w 181656"/>
                    <a:gd name="connsiteY88" fmla="*/ 427383 h 818575"/>
                    <a:gd name="connsiteX89" fmla="*/ 151723 w 181656"/>
                    <a:gd name="connsiteY89" fmla="*/ 430696 h 818575"/>
                    <a:gd name="connsiteX90" fmla="*/ 178227 w 181656"/>
                    <a:gd name="connsiteY90" fmla="*/ 427383 h 818575"/>
                    <a:gd name="connsiteX91" fmla="*/ 168288 w 181656"/>
                    <a:gd name="connsiteY91" fmla="*/ 417444 h 818575"/>
                    <a:gd name="connsiteX92" fmla="*/ 158349 w 181656"/>
                    <a:gd name="connsiteY92" fmla="*/ 410818 h 818575"/>
                    <a:gd name="connsiteX93" fmla="*/ 138471 w 181656"/>
                    <a:gd name="connsiteY93" fmla="*/ 390940 h 818575"/>
                    <a:gd name="connsiteX94" fmla="*/ 135157 w 181656"/>
                    <a:gd name="connsiteY94" fmla="*/ 381000 h 818575"/>
                    <a:gd name="connsiteX95" fmla="*/ 131844 w 181656"/>
                    <a:gd name="connsiteY95" fmla="*/ 357809 h 818575"/>
                    <a:gd name="connsiteX96" fmla="*/ 125218 w 181656"/>
                    <a:gd name="connsiteY96" fmla="*/ 344557 h 818575"/>
                    <a:gd name="connsiteX97" fmla="*/ 145097 w 181656"/>
                    <a:gd name="connsiteY97" fmla="*/ 347870 h 818575"/>
                    <a:gd name="connsiteX98" fmla="*/ 174914 w 181656"/>
                    <a:gd name="connsiteY98" fmla="*/ 361122 h 818575"/>
                    <a:gd name="connsiteX99" fmla="*/ 181540 w 181656"/>
                    <a:gd name="connsiteY99" fmla="*/ 347870 h 818575"/>
                    <a:gd name="connsiteX100" fmla="*/ 168288 w 181656"/>
                    <a:gd name="connsiteY100" fmla="*/ 327992 h 818575"/>
                    <a:gd name="connsiteX101" fmla="*/ 158349 w 181656"/>
                    <a:gd name="connsiteY101" fmla="*/ 311427 h 818575"/>
                    <a:gd name="connsiteX102" fmla="*/ 148410 w 181656"/>
                    <a:gd name="connsiteY102" fmla="*/ 284922 h 818575"/>
                    <a:gd name="connsiteX103" fmla="*/ 141784 w 181656"/>
                    <a:gd name="connsiteY103" fmla="*/ 271670 h 818575"/>
                    <a:gd name="connsiteX104" fmla="*/ 145097 w 181656"/>
                    <a:gd name="connsiteY104" fmla="*/ 248479 h 818575"/>
                    <a:gd name="connsiteX105" fmla="*/ 155036 w 181656"/>
                    <a:gd name="connsiteY105" fmla="*/ 245166 h 818575"/>
                    <a:gd name="connsiteX106" fmla="*/ 174914 w 181656"/>
                    <a:gd name="connsiteY106" fmla="*/ 251792 h 818575"/>
                    <a:gd name="connsiteX107" fmla="*/ 171601 w 181656"/>
                    <a:gd name="connsiteY107" fmla="*/ 231914 h 818575"/>
                    <a:gd name="connsiteX108" fmla="*/ 158349 w 181656"/>
                    <a:gd name="connsiteY108" fmla="*/ 208722 h 818575"/>
                    <a:gd name="connsiteX109" fmla="*/ 145097 w 181656"/>
                    <a:gd name="connsiteY109" fmla="*/ 172279 h 818575"/>
                    <a:gd name="connsiteX110" fmla="*/ 138471 w 181656"/>
                    <a:gd name="connsiteY110" fmla="*/ 162340 h 818575"/>
                    <a:gd name="connsiteX111" fmla="*/ 135157 w 181656"/>
                    <a:gd name="connsiteY111" fmla="*/ 149087 h 818575"/>
                    <a:gd name="connsiteX112" fmla="*/ 131844 w 181656"/>
                    <a:gd name="connsiteY112" fmla="*/ 125896 h 818575"/>
                    <a:gd name="connsiteX113" fmla="*/ 128531 w 181656"/>
                    <a:gd name="connsiteY113" fmla="*/ 99392 h 818575"/>
                    <a:gd name="connsiteX114" fmla="*/ 125218 w 181656"/>
                    <a:gd name="connsiteY114" fmla="*/ 89453 h 818575"/>
                    <a:gd name="connsiteX115" fmla="*/ 121905 w 181656"/>
                    <a:gd name="connsiteY115" fmla="*/ 76200 h 818575"/>
                    <a:gd name="connsiteX116" fmla="*/ 111966 w 181656"/>
                    <a:gd name="connsiteY116" fmla="*/ 46383 h 818575"/>
                    <a:gd name="connsiteX117" fmla="*/ 111966 w 181656"/>
                    <a:gd name="connsiteY117" fmla="*/ 0 h 81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81656" h="818575">
                      <a:moveTo>
                        <a:pt x="111966" y="0"/>
                      </a:moveTo>
                      <a:lnTo>
                        <a:pt x="111966" y="0"/>
                      </a:lnTo>
                      <a:cubicBezTo>
                        <a:pt x="110862" y="9939"/>
                        <a:pt x="109420" y="19847"/>
                        <a:pt x="108653" y="29818"/>
                      </a:cubicBezTo>
                      <a:cubicBezTo>
                        <a:pt x="103956" y="90882"/>
                        <a:pt x="121231" y="75546"/>
                        <a:pt x="95401" y="92766"/>
                      </a:cubicBezTo>
                      <a:cubicBezTo>
                        <a:pt x="94285" y="94440"/>
                        <a:pt x="83503" y="108725"/>
                        <a:pt x="85462" y="112644"/>
                      </a:cubicBezTo>
                      <a:cubicBezTo>
                        <a:pt x="87024" y="115768"/>
                        <a:pt x="92088" y="114853"/>
                        <a:pt x="95401" y="115957"/>
                      </a:cubicBezTo>
                      <a:cubicBezTo>
                        <a:pt x="99794" y="122546"/>
                        <a:pt x="106944" y="127605"/>
                        <a:pt x="98714" y="135835"/>
                      </a:cubicBezTo>
                      <a:cubicBezTo>
                        <a:pt x="96245" y="138304"/>
                        <a:pt x="92088" y="138044"/>
                        <a:pt x="88775" y="139148"/>
                      </a:cubicBezTo>
                      <a:cubicBezTo>
                        <a:pt x="78245" y="146168"/>
                        <a:pt x="57412" y="151207"/>
                        <a:pt x="72210" y="168966"/>
                      </a:cubicBezTo>
                      <a:cubicBezTo>
                        <a:pt x="75125" y="172464"/>
                        <a:pt x="81084" y="171028"/>
                        <a:pt x="85462" y="172279"/>
                      </a:cubicBezTo>
                      <a:cubicBezTo>
                        <a:pt x="88820" y="173238"/>
                        <a:pt x="92088" y="174488"/>
                        <a:pt x="95401" y="175592"/>
                      </a:cubicBezTo>
                      <a:cubicBezTo>
                        <a:pt x="98714" y="177801"/>
                        <a:pt x="102853" y="179109"/>
                        <a:pt x="105340" y="182218"/>
                      </a:cubicBezTo>
                      <a:cubicBezTo>
                        <a:pt x="110689" y="188904"/>
                        <a:pt x="108723" y="198643"/>
                        <a:pt x="105340" y="205409"/>
                      </a:cubicBezTo>
                      <a:cubicBezTo>
                        <a:pt x="101779" y="212532"/>
                        <a:pt x="97719" y="219656"/>
                        <a:pt x="92088" y="225287"/>
                      </a:cubicBezTo>
                      <a:cubicBezTo>
                        <a:pt x="85926" y="231450"/>
                        <a:pt x="83015" y="233496"/>
                        <a:pt x="78836" y="241853"/>
                      </a:cubicBezTo>
                      <a:cubicBezTo>
                        <a:pt x="77274" y="244977"/>
                        <a:pt x="76627" y="248479"/>
                        <a:pt x="75523" y="251792"/>
                      </a:cubicBezTo>
                      <a:cubicBezTo>
                        <a:pt x="76627" y="255105"/>
                        <a:pt x="75994" y="259701"/>
                        <a:pt x="78836" y="261731"/>
                      </a:cubicBezTo>
                      <a:cubicBezTo>
                        <a:pt x="84519" y="265791"/>
                        <a:pt x="98714" y="268357"/>
                        <a:pt x="98714" y="268357"/>
                      </a:cubicBezTo>
                      <a:cubicBezTo>
                        <a:pt x="97610" y="271670"/>
                        <a:pt x="96777" y="275086"/>
                        <a:pt x="95401" y="278296"/>
                      </a:cubicBezTo>
                      <a:cubicBezTo>
                        <a:pt x="93456" y="282835"/>
                        <a:pt x="90509" y="286924"/>
                        <a:pt x="88775" y="291548"/>
                      </a:cubicBezTo>
                      <a:cubicBezTo>
                        <a:pt x="87176" y="295811"/>
                        <a:pt x="86713" y="300422"/>
                        <a:pt x="85462" y="304800"/>
                      </a:cubicBezTo>
                      <a:cubicBezTo>
                        <a:pt x="84503" y="308158"/>
                        <a:pt x="83253" y="311427"/>
                        <a:pt x="82149" y="314740"/>
                      </a:cubicBezTo>
                      <a:cubicBezTo>
                        <a:pt x="89879" y="337931"/>
                        <a:pt x="82149" y="332409"/>
                        <a:pt x="98714" y="337931"/>
                      </a:cubicBezTo>
                      <a:cubicBezTo>
                        <a:pt x="96505" y="347870"/>
                        <a:pt x="94221" y="357793"/>
                        <a:pt x="92088" y="367748"/>
                      </a:cubicBezTo>
                      <a:cubicBezTo>
                        <a:pt x="90908" y="373254"/>
                        <a:pt x="90556" y="378972"/>
                        <a:pt x="88775" y="384314"/>
                      </a:cubicBezTo>
                      <a:cubicBezTo>
                        <a:pt x="87213" y="388999"/>
                        <a:pt x="84094" y="393027"/>
                        <a:pt x="82149" y="397566"/>
                      </a:cubicBezTo>
                      <a:cubicBezTo>
                        <a:pt x="80773" y="400776"/>
                        <a:pt x="79940" y="404192"/>
                        <a:pt x="78836" y="407505"/>
                      </a:cubicBezTo>
                      <a:cubicBezTo>
                        <a:pt x="81045" y="411922"/>
                        <a:pt x="82300" y="416963"/>
                        <a:pt x="85462" y="420757"/>
                      </a:cubicBezTo>
                      <a:cubicBezTo>
                        <a:pt x="88011" y="423816"/>
                        <a:pt x="92585" y="424567"/>
                        <a:pt x="95401" y="427383"/>
                      </a:cubicBezTo>
                      <a:cubicBezTo>
                        <a:pt x="98217" y="430199"/>
                        <a:pt x="99818" y="434009"/>
                        <a:pt x="102027" y="437322"/>
                      </a:cubicBezTo>
                      <a:cubicBezTo>
                        <a:pt x="100923" y="443948"/>
                        <a:pt x="100343" y="450683"/>
                        <a:pt x="98714" y="457200"/>
                      </a:cubicBezTo>
                      <a:cubicBezTo>
                        <a:pt x="97167" y="463387"/>
                        <a:pt x="88756" y="487056"/>
                        <a:pt x="85462" y="493644"/>
                      </a:cubicBezTo>
                      <a:cubicBezTo>
                        <a:pt x="81958" y="500653"/>
                        <a:pt x="72649" y="510832"/>
                        <a:pt x="68897" y="516835"/>
                      </a:cubicBezTo>
                      <a:cubicBezTo>
                        <a:pt x="55525" y="538230"/>
                        <a:pt x="69147" y="523211"/>
                        <a:pt x="55644" y="536714"/>
                      </a:cubicBezTo>
                      <a:cubicBezTo>
                        <a:pt x="52531" y="546053"/>
                        <a:pt x="52544" y="550952"/>
                        <a:pt x="42392" y="556592"/>
                      </a:cubicBezTo>
                      <a:cubicBezTo>
                        <a:pt x="36287" y="559984"/>
                        <a:pt x="22514" y="563218"/>
                        <a:pt x="22514" y="563218"/>
                      </a:cubicBezTo>
                      <a:cubicBezTo>
                        <a:pt x="20305" y="566531"/>
                        <a:pt x="17669" y="569596"/>
                        <a:pt x="15888" y="573157"/>
                      </a:cubicBezTo>
                      <a:cubicBezTo>
                        <a:pt x="9463" y="586007"/>
                        <a:pt x="13518" y="589695"/>
                        <a:pt x="15888" y="606287"/>
                      </a:cubicBezTo>
                      <a:cubicBezTo>
                        <a:pt x="22514" y="604078"/>
                        <a:pt x="29843" y="603363"/>
                        <a:pt x="35766" y="599661"/>
                      </a:cubicBezTo>
                      <a:cubicBezTo>
                        <a:pt x="39143" y="597551"/>
                        <a:pt x="40611" y="593283"/>
                        <a:pt x="42392" y="589722"/>
                      </a:cubicBezTo>
                      <a:cubicBezTo>
                        <a:pt x="43954" y="586598"/>
                        <a:pt x="42863" y="581813"/>
                        <a:pt x="45705" y="579783"/>
                      </a:cubicBezTo>
                      <a:cubicBezTo>
                        <a:pt x="51389" y="575723"/>
                        <a:pt x="65584" y="573157"/>
                        <a:pt x="65584" y="573157"/>
                      </a:cubicBezTo>
                      <a:cubicBezTo>
                        <a:pt x="67793" y="578679"/>
                        <a:pt x="71472" y="583821"/>
                        <a:pt x="72210" y="589722"/>
                      </a:cubicBezTo>
                      <a:cubicBezTo>
                        <a:pt x="73043" y="596384"/>
                        <a:pt x="64672" y="604799"/>
                        <a:pt x="62271" y="609600"/>
                      </a:cubicBezTo>
                      <a:cubicBezTo>
                        <a:pt x="53164" y="627813"/>
                        <a:pt x="68149" y="612646"/>
                        <a:pt x="45705" y="629479"/>
                      </a:cubicBezTo>
                      <a:cubicBezTo>
                        <a:pt x="43496" y="633896"/>
                        <a:pt x="42571" y="639239"/>
                        <a:pt x="39079" y="642731"/>
                      </a:cubicBezTo>
                      <a:cubicBezTo>
                        <a:pt x="36610" y="645200"/>
                        <a:pt x="30437" y="642802"/>
                        <a:pt x="29140" y="646044"/>
                      </a:cubicBezTo>
                      <a:cubicBezTo>
                        <a:pt x="25426" y="655329"/>
                        <a:pt x="26931" y="665922"/>
                        <a:pt x="25827" y="675861"/>
                      </a:cubicBezTo>
                      <a:cubicBezTo>
                        <a:pt x="34132" y="709085"/>
                        <a:pt x="19082" y="667519"/>
                        <a:pt x="55644" y="685800"/>
                      </a:cubicBezTo>
                      <a:cubicBezTo>
                        <a:pt x="60062" y="688009"/>
                        <a:pt x="50852" y="694467"/>
                        <a:pt x="49018" y="699053"/>
                      </a:cubicBezTo>
                      <a:lnTo>
                        <a:pt x="39079" y="728870"/>
                      </a:lnTo>
                      <a:cubicBezTo>
                        <a:pt x="37820" y="732647"/>
                        <a:pt x="34070" y="735170"/>
                        <a:pt x="32453" y="738809"/>
                      </a:cubicBezTo>
                      <a:cubicBezTo>
                        <a:pt x="29616" y="745191"/>
                        <a:pt x="28036" y="752061"/>
                        <a:pt x="25827" y="758687"/>
                      </a:cubicBezTo>
                      <a:lnTo>
                        <a:pt x="15888" y="788505"/>
                      </a:lnTo>
                      <a:cubicBezTo>
                        <a:pt x="15789" y="788801"/>
                        <a:pt x="-7725" y="821776"/>
                        <a:pt x="2636" y="818322"/>
                      </a:cubicBezTo>
                      <a:lnTo>
                        <a:pt x="12575" y="815009"/>
                      </a:lnTo>
                      <a:cubicBezTo>
                        <a:pt x="14784" y="809487"/>
                        <a:pt x="17113" y="804012"/>
                        <a:pt x="19201" y="798444"/>
                      </a:cubicBezTo>
                      <a:cubicBezTo>
                        <a:pt x="20427" y="795174"/>
                        <a:pt x="20818" y="791558"/>
                        <a:pt x="22514" y="788505"/>
                      </a:cubicBezTo>
                      <a:cubicBezTo>
                        <a:pt x="26381" y="781544"/>
                        <a:pt x="31349" y="775253"/>
                        <a:pt x="35766" y="768627"/>
                      </a:cubicBezTo>
                      <a:cubicBezTo>
                        <a:pt x="38829" y="764032"/>
                        <a:pt x="41463" y="758909"/>
                        <a:pt x="45705" y="755374"/>
                      </a:cubicBezTo>
                      <a:cubicBezTo>
                        <a:pt x="48388" y="753138"/>
                        <a:pt x="52331" y="753165"/>
                        <a:pt x="55644" y="752061"/>
                      </a:cubicBezTo>
                      <a:cubicBezTo>
                        <a:pt x="84724" y="713292"/>
                        <a:pt x="47825" y="761185"/>
                        <a:pt x="75523" y="728870"/>
                      </a:cubicBezTo>
                      <a:cubicBezTo>
                        <a:pt x="79116" y="724678"/>
                        <a:pt x="81270" y="719211"/>
                        <a:pt x="85462" y="715618"/>
                      </a:cubicBezTo>
                      <a:cubicBezTo>
                        <a:pt x="89212" y="712404"/>
                        <a:pt x="94426" y="711442"/>
                        <a:pt x="98714" y="708992"/>
                      </a:cubicBezTo>
                      <a:cubicBezTo>
                        <a:pt x="102171" y="707017"/>
                        <a:pt x="105340" y="704575"/>
                        <a:pt x="108653" y="702366"/>
                      </a:cubicBezTo>
                      <a:cubicBezTo>
                        <a:pt x="115279" y="703470"/>
                        <a:pt x="122523" y="702675"/>
                        <a:pt x="128531" y="705679"/>
                      </a:cubicBezTo>
                      <a:cubicBezTo>
                        <a:pt x="132092" y="707460"/>
                        <a:pt x="132670" y="712509"/>
                        <a:pt x="135157" y="715618"/>
                      </a:cubicBezTo>
                      <a:cubicBezTo>
                        <a:pt x="137108" y="718057"/>
                        <a:pt x="139575" y="720035"/>
                        <a:pt x="141784" y="722244"/>
                      </a:cubicBezTo>
                      <a:cubicBezTo>
                        <a:pt x="132409" y="694120"/>
                        <a:pt x="126966" y="681755"/>
                        <a:pt x="141784" y="639418"/>
                      </a:cubicBezTo>
                      <a:cubicBezTo>
                        <a:pt x="144091" y="632826"/>
                        <a:pt x="161662" y="646044"/>
                        <a:pt x="161662" y="646044"/>
                      </a:cubicBezTo>
                      <a:cubicBezTo>
                        <a:pt x="147475" y="624763"/>
                        <a:pt x="164278" y="648560"/>
                        <a:pt x="141784" y="622853"/>
                      </a:cubicBezTo>
                      <a:cubicBezTo>
                        <a:pt x="138148" y="618697"/>
                        <a:pt x="135157" y="614018"/>
                        <a:pt x="131844" y="609600"/>
                      </a:cubicBezTo>
                      <a:cubicBezTo>
                        <a:pt x="130740" y="606287"/>
                        <a:pt x="129907" y="602871"/>
                        <a:pt x="128531" y="599661"/>
                      </a:cubicBezTo>
                      <a:cubicBezTo>
                        <a:pt x="123487" y="587892"/>
                        <a:pt x="121933" y="586452"/>
                        <a:pt x="115279" y="576470"/>
                      </a:cubicBezTo>
                      <a:cubicBezTo>
                        <a:pt x="114175" y="570948"/>
                        <a:pt x="111268" y="565493"/>
                        <a:pt x="111966" y="559905"/>
                      </a:cubicBezTo>
                      <a:cubicBezTo>
                        <a:pt x="113455" y="547991"/>
                        <a:pt x="121019" y="550409"/>
                        <a:pt x="128531" y="546653"/>
                      </a:cubicBezTo>
                      <a:cubicBezTo>
                        <a:pt x="151411" y="535214"/>
                        <a:pt x="124144" y="543609"/>
                        <a:pt x="151723" y="536714"/>
                      </a:cubicBezTo>
                      <a:cubicBezTo>
                        <a:pt x="149514" y="534505"/>
                        <a:pt x="146971" y="532586"/>
                        <a:pt x="145097" y="530087"/>
                      </a:cubicBezTo>
                      <a:cubicBezTo>
                        <a:pt x="140319" y="523716"/>
                        <a:pt x="131844" y="510209"/>
                        <a:pt x="131844" y="510209"/>
                      </a:cubicBezTo>
                      <a:cubicBezTo>
                        <a:pt x="131164" y="508170"/>
                        <a:pt x="123689" y="492370"/>
                        <a:pt x="131844" y="490331"/>
                      </a:cubicBezTo>
                      <a:cubicBezTo>
                        <a:pt x="135707" y="489365"/>
                        <a:pt x="138222" y="495176"/>
                        <a:pt x="141784" y="496957"/>
                      </a:cubicBezTo>
                      <a:cubicBezTo>
                        <a:pt x="144908" y="498519"/>
                        <a:pt x="148410" y="499166"/>
                        <a:pt x="151723" y="500270"/>
                      </a:cubicBezTo>
                      <a:cubicBezTo>
                        <a:pt x="155036" y="502479"/>
                        <a:pt x="157758" y="507677"/>
                        <a:pt x="161662" y="506896"/>
                      </a:cubicBezTo>
                      <a:cubicBezTo>
                        <a:pt x="165566" y="506115"/>
                        <a:pt x="169069" y="500861"/>
                        <a:pt x="168288" y="496957"/>
                      </a:cubicBezTo>
                      <a:cubicBezTo>
                        <a:pt x="167507" y="493053"/>
                        <a:pt x="161309" y="492995"/>
                        <a:pt x="158349" y="490331"/>
                      </a:cubicBezTo>
                      <a:cubicBezTo>
                        <a:pt x="150223" y="483018"/>
                        <a:pt x="142888" y="474871"/>
                        <a:pt x="135157" y="467140"/>
                      </a:cubicBezTo>
                      <a:lnTo>
                        <a:pt x="125218" y="457200"/>
                      </a:lnTo>
                      <a:cubicBezTo>
                        <a:pt x="123009" y="450574"/>
                        <a:pt x="122466" y="443133"/>
                        <a:pt x="118592" y="437322"/>
                      </a:cubicBezTo>
                      <a:cubicBezTo>
                        <a:pt x="116383" y="434009"/>
                        <a:pt x="108062" y="428164"/>
                        <a:pt x="111966" y="427383"/>
                      </a:cubicBezTo>
                      <a:cubicBezTo>
                        <a:pt x="125006" y="424775"/>
                        <a:pt x="138471" y="429592"/>
                        <a:pt x="151723" y="430696"/>
                      </a:cubicBezTo>
                      <a:cubicBezTo>
                        <a:pt x="175378" y="438581"/>
                        <a:pt x="167727" y="443133"/>
                        <a:pt x="178227" y="427383"/>
                      </a:cubicBezTo>
                      <a:cubicBezTo>
                        <a:pt x="174914" y="424070"/>
                        <a:pt x="171887" y="420443"/>
                        <a:pt x="168288" y="417444"/>
                      </a:cubicBezTo>
                      <a:cubicBezTo>
                        <a:pt x="165229" y="414895"/>
                        <a:pt x="161165" y="413634"/>
                        <a:pt x="158349" y="410818"/>
                      </a:cubicBezTo>
                      <a:cubicBezTo>
                        <a:pt x="133693" y="386162"/>
                        <a:pt x="161894" y="406555"/>
                        <a:pt x="138471" y="390940"/>
                      </a:cubicBezTo>
                      <a:cubicBezTo>
                        <a:pt x="137366" y="387627"/>
                        <a:pt x="135842" y="384425"/>
                        <a:pt x="135157" y="381000"/>
                      </a:cubicBezTo>
                      <a:cubicBezTo>
                        <a:pt x="133625" y="373343"/>
                        <a:pt x="133899" y="365343"/>
                        <a:pt x="131844" y="357809"/>
                      </a:cubicBezTo>
                      <a:cubicBezTo>
                        <a:pt x="130545" y="353044"/>
                        <a:pt x="121267" y="347520"/>
                        <a:pt x="125218" y="344557"/>
                      </a:cubicBezTo>
                      <a:cubicBezTo>
                        <a:pt x="130592" y="340527"/>
                        <a:pt x="138471" y="346766"/>
                        <a:pt x="145097" y="347870"/>
                      </a:cubicBezTo>
                      <a:cubicBezTo>
                        <a:pt x="168752" y="355755"/>
                        <a:pt x="159164" y="350622"/>
                        <a:pt x="174914" y="361122"/>
                      </a:cubicBezTo>
                      <a:cubicBezTo>
                        <a:pt x="177123" y="356705"/>
                        <a:pt x="180842" y="352759"/>
                        <a:pt x="181540" y="347870"/>
                      </a:cubicBezTo>
                      <a:cubicBezTo>
                        <a:pt x="182869" y="338568"/>
                        <a:pt x="172481" y="333582"/>
                        <a:pt x="168288" y="327992"/>
                      </a:cubicBezTo>
                      <a:cubicBezTo>
                        <a:pt x="164424" y="322841"/>
                        <a:pt x="161476" y="317056"/>
                        <a:pt x="158349" y="311427"/>
                      </a:cubicBezTo>
                      <a:cubicBezTo>
                        <a:pt x="144159" y="285883"/>
                        <a:pt x="158017" y="310542"/>
                        <a:pt x="148410" y="284922"/>
                      </a:cubicBezTo>
                      <a:cubicBezTo>
                        <a:pt x="146676" y="280298"/>
                        <a:pt x="143993" y="276087"/>
                        <a:pt x="141784" y="271670"/>
                      </a:cubicBezTo>
                      <a:cubicBezTo>
                        <a:pt x="142888" y="263940"/>
                        <a:pt x="141605" y="255463"/>
                        <a:pt x="145097" y="248479"/>
                      </a:cubicBezTo>
                      <a:cubicBezTo>
                        <a:pt x="146659" y="245355"/>
                        <a:pt x="151565" y="244780"/>
                        <a:pt x="155036" y="245166"/>
                      </a:cubicBezTo>
                      <a:cubicBezTo>
                        <a:pt x="161978" y="245937"/>
                        <a:pt x="174914" y="251792"/>
                        <a:pt x="174914" y="251792"/>
                      </a:cubicBezTo>
                      <a:cubicBezTo>
                        <a:pt x="180660" y="234555"/>
                        <a:pt x="178826" y="248773"/>
                        <a:pt x="171601" y="231914"/>
                      </a:cubicBezTo>
                      <a:cubicBezTo>
                        <a:pt x="161590" y="208554"/>
                        <a:pt x="177231" y="227604"/>
                        <a:pt x="158349" y="208722"/>
                      </a:cubicBezTo>
                      <a:cubicBezTo>
                        <a:pt x="155257" y="199445"/>
                        <a:pt x="149707" y="181499"/>
                        <a:pt x="145097" y="172279"/>
                      </a:cubicBezTo>
                      <a:cubicBezTo>
                        <a:pt x="143316" y="168718"/>
                        <a:pt x="140680" y="165653"/>
                        <a:pt x="138471" y="162340"/>
                      </a:cubicBezTo>
                      <a:cubicBezTo>
                        <a:pt x="137366" y="157922"/>
                        <a:pt x="135972" y="153567"/>
                        <a:pt x="135157" y="149087"/>
                      </a:cubicBezTo>
                      <a:cubicBezTo>
                        <a:pt x="133760" y="141404"/>
                        <a:pt x="132876" y="133636"/>
                        <a:pt x="131844" y="125896"/>
                      </a:cubicBezTo>
                      <a:cubicBezTo>
                        <a:pt x="130667" y="117071"/>
                        <a:pt x="130124" y="108152"/>
                        <a:pt x="128531" y="99392"/>
                      </a:cubicBezTo>
                      <a:cubicBezTo>
                        <a:pt x="127906" y="95956"/>
                        <a:pt x="126177" y="92811"/>
                        <a:pt x="125218" y="89453"/>
                      </a:cubicBezTo>
                      <a:cubicBezTo>
                        <a:pt x="123967" y="85075"/>
                        <a:pt x="123213" y="80562"/>
                        <a:pt x="121905" y="76200"/>
                      </a:cubicBezTo>
                      <a:lnTo>
                        <a:pt x="111966" y="46383"/>
                      </a:lnTo>
                      <a:cubicBezTo>
                        <a:pt x="110526" y="42063"/>
                        <a:pt x="111966" y="7730"/>
                        <a:pt x="111966"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26" name="Group 125">
                <a:extLst>
                  <a:ext uri="{FF2B5EF4-FFF2-40B4-BE49-F238E27FC236}">
                    <a16:creationId xmlns:a16="http://schemas.microsoft.com/office/drawing/2014/main" id="{0E74072E-7AF7-7119-B9B3-80E33EBCABB6}"/>
                  </a:ext>
                </a:extLst>
              </p:cNvPr>
              <p:cNvGrpSpPr/>
              <p:nvPr/>
            </p:nvGrpSpPr>
            <p:grpSpPr>
              <a:xfrm>
                <a:off x="4213089" y="4379843"/>
                <a:ext cx="226389" cy="1631187"/>
                <a:chOff x="4213089" y="4379843"/>
                <a:chExt cx="226389" cy="1631187"/>
              </a:xfrm>
            </p:grpSpPr>
            <p:cxnSp>
              <p:nvCxnSpPr>
                <p:cNvPr id="142" name="Straight Connector 141">
                  <a:extLst>
                    <a:ext uri="{FF2B5EF4-FFF2-40B4-BE49-F238E27FC236}">
                      <a16:creationId xmlns:a16="http://schemas.microsoft.com/office/drawing/2014/main" id="{10BABF18-E7E7-476E-F269-1FBB16DB37F7}"/>
                    </a:ext>
                  </a:extLst>
                </p:cNvPr>
                <p:cNvCxnSpPr/>
                <p:nvPr/>
              </p:nvCxnSpPr>
              <p:spPr>
                <a:xfrm flipV="1">
                  <a:off x="4263887" y="4893438"/>
                  <a:ext cx="51290" cy="1117592"/>
                </a:xfrm>
                <a:prstGeom prst="line">
                  <a:avLst/>
                </a:prstGeom>
                <a:ln w="19050">
                  <a:solidFill>
                    <a:srgbClr val="CC6600"/>
                  </a:solidFill>
                </a:ln>
              </p:spPr>
              <p:style>
                <a:lnRef idx="1">
                  <a:schemeClr val="accent1"/>
                </a:lnRef>
                <a:fillRef idx="0">
                  <a:schemeClr val="accent1"/>
                </a:fillRef>
                <a:effectRef idx="0">
                  <a:schemeClr val="accent1"/>
                </a:effectRef>
                <a:fontRef idx="minor">
                  <a:schemeClr val="tx1"/>
                </a:fontRef>
              </p:style>
            </p:cxnSp>
            <p:sp>
              <p:nvSpPr>
                <p:cNvPr id="104" name="Freeform 103">
                  <a:extLst>
                    <a:ext uri="{FF2B5EF4-FFF2-40B4-BE49-F238E27FC236}">
                      <a16:creationId xmlns:a16="http://schemas.microsoft.com/office/drawing/2014/main" id="{BB6A3EF8-DF9A-2A80-D302-A51F31C5BCDD}"/>
                    </a:ext>
                  </a:extLst>
                </p:cNvPr>
                <p:cNvSpPr/>
                <p:nvPr/>
              </p:nvSpPr>
              <p:spPr>
                <a:xfrm>
                  <a:off x="4213089" y="4379843"/>
                  <a:ext cx="226389" cy="672908"/>
                </a:xfrm>
                <a:custGeom>
                  <a:avLst/>
                  <a:gdLst>
                    <a:gd name="connsiteX0" fmla="*/ 107120 w 226389"/>
                    <a:gd name="connsiteY0" fmla="*/ 0 h 672908"/>
                    <a:gd name="connsiteX1" fmla="*/ 107120 w 226389"/>
                    <a:gd name="connsiteY1" fmla="*/ 0 h 672908"/>
                    <a:gd name="connsiteX2" fmla="*/ 97181 w 226389"/>
                    <a:gd name="connsiteY2" fmla="*/ 33131 h 672908"/>
                    <a:gd name="connsiteX3" fmla="*/ 90554 w 226389"/>
                    <a:gd name="connsiteY3" fmla="*/ 59635 h 672908"/>
                    <a:gd name="connsiteX4" fmla="*/ 87241 w 226389"/>
                    <a:gd name="connsiteY4" fmla="*/ 69574 h 672908"/>
                    <a:gd name="connsiteX5" fmla="*/ 80615 w 226389"/>
                    <a:gd name="connsiteY5" fmla="*/ 79514 h 672908"/>
                    <a:gd name="connsiteX6" fmla="*/ 73989 w 226389"/>
                    <a:gd name="connsiteY6" fmla="*/ 99392 h 672908"/>
                    <a:gd name="connsiteX7" fmla="*/ 64050 w 226389"/>
                    <a:gd name="connsiteY7" fmla="*/ 142461 h 672908"/>
                    <a:gd name="connsiteX8" fmla="*/ 54111 w 226389"/>
                    <a:gd name="connsiteY8" fmla="*/ 149087 h 672908"/>
                    <a:gd name="connsiteX9" fmla="*/ 47485 w 226389"/>
                    <a:gd name="connsiteY9" fmla="*/ 168966 h 672908"/>
                    <a:gd name="connsiteX10" fmla="*/ 77302 w 226389"/>
                    <a:gd name="connsiteY10" fmla="*/ 178905 h 672908"/>
                    <a:gd name="connsiteX11" fmla="*/ 87241 w 226389"/>
                    <a:gd name="connsiteY11" fmla="*/ 182218 h 672908"/>
                    <a:gd name="connsiteX12" fmla="*/ 83928 w 226389"/>
                    <a:gd name="connsiteY12" fmla="*/ 212035 h 672908"/>
                    <a:gd name="connsiteX13" fmla="*/ 80615 w 226389"/>
                    <a:gd name="connsiteY13" fmla="*/ 221974 h 672908"/>
                    <a:gd name="connsiteX14" fmla="*/ 70676 w 226389"/>
                    <a:gd name="connsiteY14" fmla="*/ 225287 h 672908"/>
                    <a:gd name="connsiteX15" fmla="*/ 57424 w 226389"/>
                    <a:gd name="connsiteY15" fmla="*/ 241853 h 672908"/>
                    <a:gd name="connsiteX16" fmla="*/ 67363 w 226389"/>
                    <a:gd name="connsiteY16" fmla="*/ 245166 h 672908"/>
                    <a:gd name="connsiteX17" fmla="*/ 77302 w 226389"/>
                    <a:gd name="connsiteY17" fmla="*/ 251792 h 672908"/>
                    <a:gd name="connsiteX18" fmla="*/ 90554 w 226389"/>
                    <a:gd name="connsiteY18" fmla="*/ 255105 h 672908"/>
                    <a:gd name="connsiteX19" fmla="*/ 87241 w 226389"/>
                    <a:gd name="connsiteY19" fmla="*/ 271670 h 672908"/>
                    <a:gd name="connsiteX20" fmla="*/ 73989 w 226389"/>
                    <a:gd name="connsiteY20" fmla="*/ 291548 h 672908"/>
                    <a:gd name="connsiteX21" fmla="*/ 70676 w 226389"/>
                    <a:gd name="connsiteY21" fmla="*/ 301487 h 672908"/>
                    <a:gd name="connsiteX22" fmla="*/ 54111 w 226389"/>
                    <a:gd name="connsiteY22" fmla="*/ 321366 h 672908"/>
                    <a:gd name="connsiteX23" fmla="*/ 47485 w 226389"/>
                    <a:gd name="connsiteY23" fmla="*/ 331305 h 672908"/>
                    <a:gd name="connsiteX24" fmla="*/ 50798 w 226389"/>
                    <a:gd name="connsiteY24" fmla="*/ 341244 h 672908"/>
                    <a:gd name="connsiteX25" fmla="*/ 70676 w 226389"/>
                    <a:gd name="connsiteY25" fmla="*/ 347870 h 672908"/>
                    <a:gd name="connsiteX26" fmla="*/ 93868 w 226389"/>
                    <a:gd name="connsiteY26" fmla="*/ 354496 h 672908"/>
                    <a:gd name="connsiteX27" fmla="*/ 83928 w 226389"/>
                    <a:gd name="connsiteY27" fmla="*/ 381000 h 672908"/>
                    <a:gd name="connsiteX28" fmla="*/ 70676 w 226389"/>
                    <a:gd name="connsiteY28" fmla="*/ 410818 h 672908"/>
                    <a:gd name="connsiteX29" fmla="*/ 50798 w 226389"/>
                    <a:gd name="connsiteY29" fmla="*/ 414131 h 672908"/>
                    <a:gd name="connsiteX30" fmla="*/ 30920 w 226389"/>
                    <a:gd name="connsiteY30" fmla="*/ 424070 h 672908"/>
                    <a:gd name="connsiteX31" fmla="*/ 20981 w 226389"/>
                    <a:gd name="connsiteY31" fmla="*/ 430696 h 672908"/>
                    <a:gd name="connsiteX32" fmla="*/ 11041 w 226389"/>
                    <a:gd name="connsiteY32" fmla="*/ 460514 h 672908"/>
                    <a:gd name="connsiteX33" fmla="*/ 4415 w 226389"/>
                    <a:gd name="connsiteY33" fmla="*/ 470453 h 672908"/>
                    <a:gd name="connsiteX34" fmla="*/ 1102 w 226389"/>
                    <a:gd name="connsiteY34" fmla="*/ 480392 h 672908"/>
                    <a:gd name="connsiteX35" fmla="*/ 14354 w 226389"/>
                    <a:gd name="connsiteY35" fmla="*/ 467140 h 672908"/>
                    <a:gd name="connsiteX36" fmla="*/ 24294 w 226389"/>
                    <a:gd name="connsiteY36" fmla="*/ 460514 h 672908"/>
                    <a:gd name="connsiteX37" fmla="*/ 60737 w 226389"/>
                    <a:gd name="connsiteY37" fmla="*/ 463827 h 672908"/>
                    <a:gd name="connsiteX38" fmla="*/ 47485 w 226389"/>
                    <a:gd name="connsiteY38" fmla="*/ 506896 h 672908"/>
                    <a:gd name="connsiteX39" fmla="*/ 44172 w 226389"/>
                    <a:gd name="connsiteY39" fmla="*/ 516835 h 672908"/>
                    <a:gd name="connsiteX40" fmla="*/ 50798 w 226389"/>
                    <a:gd name="connsiteY40" fmla="*/ 530087 h 672908"/>
                    <a:gd name="connsiteX41" fmla="*/ 54111 w 226389"/>
                    <a:gd name="connsiteY41" fmla="*/ 546653 h 672908"/>
                    <a:gd name="connsiteX42" fmla="*/ 34233 w 226389"/>
                    <a:gd name="connsiteY42" fmla="*/ 566531 h 672908"/>
                    <a:gd name="connsiteX43" fmla="*/ 47485 w 226389"/>
                    <a:gd name="connsiteY43" fmla="*/ 586409 h 672908"/>
                    <a:gd name="connsiteX44" fmla="*/ 67363 w 226389"/>
                    <a:gd name="connsiteY44" fmla="*/ 599661 h 672908"/>
                    <a:gd name="connsiteX45" fmla="*/ 113746 w 226389"/>
                    <a:gd name="connsiteY45" fmla="*/ 619540 h 672908"/>
                    <a:gd name="connsiteX46" fmla="*/ 126998 w 226389"/>
                    <a:gd name="connsiteY46" fmla="*/ 626166 h 672908"/>
                    <a:gd name="connsiteX47" fmla="*/ 136937 w 226389"/>
                    <a:gd name="connsiteY47" fmla="*/ 632792 h 672908"/>
                    <a:gd name="connsiteX48" fmla="*/ 156815 w 226389"/>
                    <a:gd name="connsiteY48" fmla="*/ 639418 h 672908"/>
                    <a:gd name="connsiteX49" fmla="*/ 166754 w 226389"/>
                    <a:gd name="connsiteY49" fmla="*/ 642731 h 672908"/>
                    <a:gd name="connsiteX50" fmla="*/ 180007 w 226389"/>
                    <a:gd name="connsiteY50" fmla="*/ 649357 h 672908"/>
                    <a:gd name="connsiteX51" fmla="*/ 189946 w 226389"/>
                    <a:gd name="connsiteY51" fmla="*/ 655983 h 672908"/>
                    <a:gd name="connsiteX52" fmla="*/ 199885 w 226389"/>
                    <a:gd name="connsiteY52" fmla="*/ 659296 h 672908"/>
                    <a:gd name="connsiteX53" fmla="*/ 219763 w 226389"/>
                    <a:gd name="connsiteY53" fmla="*/ 672548 h 672908"/>
                    <a:gd name="connsiteX54" fmla="*/ 226389 w 226389"/>
                    <a:gd name="connsiteY54" fmla="*/ 662609 h 672908"/>
                    <a:gd name="connsiteX55" fmla="*/ 209824 w 226389"/>
                    <a:gd name="connsiteY55" fmla="*/ 639418 h 672908"/>
                    <a:gd name="connsiteX56" fmla="*/ 203198 w 226389"/>
                    <a:gd name="connsiteY56" fmla="*/ 629479 h 672908"/>
                    <a:gd name="connsiteX57" fmla="*/ 176694 w 226389"/>
                    <a:gd name="connsiteY57" fmla="*/ 606287 h 672908"/>
                    <a:gd name="connsiteX58" fmla="*/ 170068 w 226389"/>
                    <a:gd name="connsiteY58" fmla="*/ 596348 h 672908"/>
                    <a:gd name="connsiteX59" fmla="*/ 153502 w 226389"/>
                    <a:gd name="connsiteY59" fmla="*/ 579783 h 672908"/>
                    <a:gd name="connsiteX60" fmla="*/ 143563 w 226389"/>
                    <a:gd name="connsiteY60" fmla="*/ 569844 h 672908"/>
                    <a:gd name="connsiteX61" fmla="*/ 136937 w 226389"/>
                    <a:gd name="connsiteY61" fmla="*/ 556592 h 672908"/>
                    <a:gd name="connsiteX62" fmla="*/ 130311 w 226389"/>
                    <a:gd name="connsiteY62" fmla="*/ 546653 h 672908"/>
                    <a:gd name="connsiteX63" fmla="*/ 126998 w 226389"/>
                    <a:gd name="connsiteY63" fmla="*/ 536714 h 672908"/>
                    <a:gd name="connsiteX64" fmla="*/ 113746 w 226389"/>
                    <a:gd name="connsiteY64" fmla="*/ 516835 h 672908"/>
                    <a:gd name="connsiteX65" fmla="*/ 117059 w 226389"/>
                    <a:gd name="connsiteY65" fmla="*/ 490331 h 672908"/>
                    <a:gd name="connsiteX66" fmla="*/ 126998 w 226389"/>
                    <a:gd name="connsiteY66" fmla="*/ 493644 h 672908"/>
                    <a:gd name="connsiteX67" fmla="*/ 156815 w 226389"/>
                    <a:gd name="connsiteY67" fmla="*/ 510209 h 672908"/>
                    <a:gd name="connsiteX68" fmla="*/ 166754 w 226389"/>
                    <a:gd name="connsiteY68" fmla="*/ 516835 h 672908"/>
                    <a:gd name="connsiteX69" fmla="*/ 176694 w 226389"/>
                    <a:gd name="connsiteY69" fmla="*/ 520148 h 672908"/>
                    <a:gd name="connsiteX70" fmla="*/ 183320 w 226389"/>
                    <a:gd name="connsiteY70" fmla="*/ 530087 h 672908"/>
                    <a:gd name="connsiteX71" fmla="*/ 196572 w 226389"/>
                    <a:gd name="connsiteY71" fmla="*/ 526774 h 672908"/>
                    <a:gd name="connsiteX72" fmla="*/ 193259 w 226389"/>
                    <a:gd name="connsiteY72" fmla="*/ 516835 h 672908"/>
                    <a:gd name="connsiteX73" fmla="*/ 173381 w 226389"/>
                    <a:gd name="connsiteY73" fmla="*/ 490331 h 672908"/>
                    <a:gd name="connsiteX74" fmla="*/ 166754 w 226389"/>
                    <a:gd name="connsiteY74" fmla="*/ 483705 h 672908"/>
                    <a:gd name="connsiteX75" fmla="*/ 153502 w 226389"/>
                    <a:gd name="connsiteY75" fmla="*/ 463827 h 672908"/>
                    <a:gd name="connsiteX76" fmla="*/ 146876 w 226389"/>
                    <a:gd name="connsiteY76" fmla="*/ 457200 h 672908"/>
                    <a:gd name="connsiteX77" fmla="*/ 133624 w 226389"/>
                    <a:gd name="connsiteY77" fmla="*/ 437322 h 672908"/>
                    <a:gd name="connsiteX78" fmla="*/ 123685 w 226389"/>
                    <a:gd name="connsiteY78" fmla="*/ 400879 h 672908"/>
                    <a:gd name="connsiteX79" fmla="*/ 120372 w 226389"/>
                    <a:gd name="connsiteY79" fmla="*/ 381000 h 672908"/>
                    <a:gd name="connsiteX80" fmla="*/ 123685 w 226389"/>
                    <a:gd name="connsiteY80" fmla="*/ 371061 h 672908"/>
                    <a:gd name="connsiteX81" fmla="*/ 143563 w 226389"/>
                    <a:gd name="connsiteY81" fmla="*/ 377687 h 672908"/>
                    <a:gd name="connsiteX82" fmla="*/ 150189 w 226389"/>
                    <a:gd name="connsiteY82" fmla="*/ 384314 h 672908"/>
                    <a:gd name="connsiteX83" fmla="*/ 170068 w 226389"/>
                    <a:gd name="connsiteY83" fmla="*/ 390940 h 672908"/>
                    <a:gd name="connsiteX84" fmla="*/ 196572 w 226389"/>
                    <a:gd name="connsiteY84" fmla="*/ 404192 h 672908"/>
                    <a:gd name="connsiteX85" fmla="*/ 216450 w 226389"/>
                    <a:gd name="connsiteY85" fmla="*/ 414131 h 672908"/>
                    <a:gd name="connsiteX86" fmla="*/ 189946 w 226389"/>
                    <a:gd name="connsiteY86" fmla="*/ 394253 h 672908"/>
                    <a:gd name="connsiteX87" fmla="*/ 163441 w 226389"/>
                    <a:gd name="connsiteY87" fmla="*/ 367748 h 672908"/>
                    <a:gd name="connsiteX88" fmla="*/ 146876 w 226389"/>
                    <a:gd name="connsiteY88" fmla="*/ 347870 h 672908"/>
                    <a:gd name="connsiteX89" fmla="*/ 143563 w 226389"/>
                    <a:gd name="connsiteY89" fmla="*/ 337931 h 672908"/>
                    <a:gd name="connsiteX90" fmla="*/ 126998 w 226389"/>
                    <a:gd name="connsiteY90" fmla="*/ 318053 h 672908"/>
                    <a:gd name="connsiteX91" fmla="*/ 117059 w 226389"/>
                    <a:gd name="connsiteY91" fmla="*/ 271670 h 672908"/>
                    <a:gd name="connsiteX92" fmla="*/ 120372 w 226389"/>
                    <a:gd name="connsiteY92" fmla="*/ 241853 h 672908"/>
                    <a:gd name="connsiteX93" fmla="*/ 146876 w 226389"/>
                    <a:gd name="connsiteY93" fmla="*/ 245166 h 672908"/>
                    <a:gd name="connsiteX94" fmla="*/ 173381 w 226389"/>
                    <a:gd name="connsiteY94" fmla="*/ 268357 h 672908"/>
                    <a:gd name="connsiteX95" fmla="*/ 193259 w 226389"/>
                    <a:gd name="connsiteY95" fmla="*/ 274983 h 672908"/>
                    <a:gd name="connsiteX96" fmla="*/ 203198 w 226389"/>
                    <a:gd name="connsiteY96" fmla="*/ 278296 h 672908"/>
                    <a:gd name="connsiteX97" fmla="*/ 199885 w 226389"/>
                    <a:gd name="connsiteY97" fmla="*/ 265044 h 672908"/>
                    <a:gd name="connsiteX98" fmla="*/ 186633 w 226389"/>
                    <a:gd name="connsiteY98" fmla="*/ 258418 h 672908"/>
                    <a:gd name="connsiteX99" fmla="*/ 173381 w 226389"/>
                    <a:gd name="connsiteY99" fmla="*/ 248479 h 672908"/>
                    <a:gd name="connsiteX100" fmla="*/ 170068 w 226389"/>
                    <a:gd name="connsiteY100" fmla="*/ 238540 h 672908"/>
                    <a:gd name="connsiteX101" fmla="*/ 150189 w 226389"/>
                    <a:gd name="connsiteY101" fmla="*/ 225287 h 672908"/>
                    <a:gd name="connsiteX102" fmla="*/ 136937 w 226389"/>
                    <a:gd name="connsiteY102" fmla="*/ 215348 h 672908"/>
                    <a:gd name="connsiteX103" fmla="*/ 130311 w 226389"/>
                    <a:gd name="connsiteY103" fmla="*/ 202096 h 672908"/>
                    <a:gd name="connsiteX104" fmla="*/ 117059 w 226389"/>
                    <a:gd name="connsiteY104" fmla="*/ 182218 h 672908"/>
                    <a:gd name="connsiteX105" fmla="*/ 130311 w 226389"/>
                    <a:gd name="connsiteY105" fmla="*/ 165653 h 672908"/>
                    <a:gd name="connsiteX106" fmla="*/ 146876 w 226389"/>
                    <a:gd name="connsiteY106" fmla="*/ 168966 h 672908"/>
                    <a:gd name="connsiteX107" fmla="*/ 166754 w 226389"/>
                    <a:gd name="connsiteY107" fmla="*/ 175592 h 672908"/>
                    <a:gd name="connsiteX108" fmla="*/ 166754 w 226389"/>
                    <a:gd name="connsiteY108" fmla="*/ 168966 h 672908"/>
                    <a:gd name="connsiteX109" fmla="*/ 163441 w 226389"/>
                    <a:gd name="connsiteY109" fmla="*/ 159027 h 672908"/>
                    <a:gd name="connsiteX110" fmla="*/ 213137 w 226389"/>
                    <a:gd name="connsiteY110" fmla="*/ 155714 h 672908"/>
                    <a:gd name="connsiteX111" fmla="*/ 203198 w 226389"/>
                    <a:gd name="connsiteY111" fmla="*/ 152400 h 672908"/>
                    <a:gd name="connsiteX112" fmla="*/ 183320 w 226389"/>
                    <a:gd name="connsiteY112" fmla="*/ 149087 h 672908"/>
                    <a:gd name="connsiteX113" fmla="*/ 160128 w 226389"/>
                    <a:gd name="connsiteY113" fmla="*/ 139148 h 672908"/>
                    <a:gd name="connsiteX114" fmla="*/ 150189 w 226389"/>
                    <a:gd name="connsiteY114" fmla="*/ 129209 h 672908"/>
                    <a:gd name="connsiteX115" fmla="*/ 140250 w 226389"/>
                    <a:gd name="connsiteY115" fmla="*/ 109331 h 672908"/>
                    <a:gd name="connsiteX116" fmla="*/ 136937 w 226389"/>
                    <a:gd name="connsiteY116" fmla="*/ 89453 h 672908"/>
                    <a:gd name="connsiteX117" fmla="*/ 130311 w 226389"/>
                    <a:gd name="connsiteY117" fmla="*/ 69574 h 672908"/>
                    <a:gd name="connsiteX118" fmla="*/ 123685 w 226389"/>
                    <a:gd name="connsiteY118" fmla="*/ 59635 h 672908"/>
                    <a:gd name="connsiteX119" fmla="*/ 120372 w 226389"/>
                    <a:gd name="connsiteY119" fmla="*/ 49696 h 672908"/>
                    <a:gd name="connsiteX120" fmla="*/ 113746 w 226389"/>
                    <a:gd name="connsiteY120" fmla="*/ 39757 h 672908"/>
                    <a:gd name="connsiteX121" fmla="*/ 107120 w 226389"/>
                    <a:gd name="connsiteY121" fmla="*/ 0 h 67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226389" h="672908">
                      <a:moveTo>
                        <a:pt x="107120" y="0"/>
                      </a:moveTo>
                      <a:lnTo>
                        <a:pt x="107120" y="0"/>
                      </a:lnTo>
                      <a:cubicBezTo>
                        <a:pt x="103807" y="11044"/>
                        <a:pt x="100267" y="22022"/>
                        <a:pt x="97181" y="33131"/>
                      </a:cubicBezTo>
                      <a:cubicBezTo>
                        <a:pt x="94744" y="41905"/>
                        <a:pt x="93434" y="50996"/>
                        <a:pt x="90554" y="59635"/>
                      </a:cubicBezTo>
                      <a:cubicBezTo>
                        <a:pt x="89450" y="62948"/>
                        <a:pt x="88803" y="66450"/>
                        <a:pt x="87241" y="69574"/>
                      </a:cubicBezTo>
                      <a:cubicBezTo>
                        <a:pt x="85460" y="73136"/>
                        <a:pt x="82232" y="75875"/>
                        <a:pt x="80615" y="79514"/>
                      </a:cubicBezTo>
                      <a:cubicBezTo>
                        <a:pt x="77778" y="85896"/>
                        <a:pt x="73989" y="99392"/>
                        <a:pt x="73989" y="99392"/>
                      </a:cubicBezTo>
                      <a:cubicBezTo>
                        <a:pt x="69688" y="129497"/>
                        <a:pt x="73145" y="115175"/>
                        <a:pt x="64050" y="142461"/>
                      </a:cubicBezTo>
                      <a:cubicBezTo>
                        <a:pt x="62791" y="146238"/>
                        <a:pt x="57424" y="146878"/>
                        <a:pt x="54111" y="149087"/>
                      </a:cubicBezTo>
                      <a:cubicBezTo>
                        <a:pt x="51902" y="155713"/>
                        <a:pt x="40859" y="166757"/>
                        <a:pt x="47485" y="168966"/>
                      </a:cubicBezTo>
                      <a:lnTo>
                        <a:pt x="77302" y="178905"/>
                      </a:lnTo>
                      <a:lnTo>
                        <a:pt x="87241" y="182218"/>
                      </a:lnTo>
                      <a:cubicBezTo>
                        <a:pt x="86137" y="192157"/>
                        <a:pt x="85572" y="202171"/>
                        <a:pt x="83928" y="212035"/>
                      </a:cubicBezTo>
                      <a:cubicBezTo>
                        <a:pt x="83354" y="215480"/>
                        <a:pt x="83084" y="219505"/>
                        <a:pt x="80615" y="221974"/>
                      </a:cubicBezTo>
                      <a:cubicBezTo>
                        <a:pt x="78146" y="224443"/>
                        <a:pt x="73989" y="224183"/>
                        <a:pt x="70676" y="225287"/>
                      </a:cubicBezTo>
                      <a:cubicBezTo>
                        <a:pt x="68448" y="227515"/>
                        <a:pt x="56588" y="238511"/>
                        <a:pt x="57424" y="241853"/>
                      </a:cubicBezTo>
                      <a:cubicBezTo>
                        <a:pt x="58271" y="245241"/>
                        <a:pt x="64050" y="244062"/>
                        <a:pt x="67363" y="245166"/>
                      </a:cubicBezTo>
                      <a:cubicBezTo>
                        <a:pt x="70676" y="247375"/>
                        <a:pt x="73642" y="250224"/>
                        <a:pt x="77302" y="251792"/>
                      </a:cubicBezTo>
                      <a:cubicBezTo>
                        <a:pt x="81487" y="253586"/>
                        <a:pt x="88518" y="251032"/>
                        <a:pt x="90554" y="255105"/>
                      </a:cubicBezTo>
                      <a:cubicBezTo>
                        <a:pt x="93072" y="260142"/>
                        <a:pt x="88607" y="266207"/>
                        <a:pt x="87241" y="271670"/>
                      </a:cubicBezTo>
                      <a:cubicBezTo>
                        <a:pt x="84045" y="284456"/>
                        <a:pt x="84253" y="281284"/>
                        <a:pt x="73989" y="291548"/>
                      </a:cubicBezTo>
                      <a:cubicBezTo>
                        <a:pt x="72885" y="294861"/>
                        <a:pt x="72238" y="298363"/>
                        <a:pt x="70676" y="301487"/>
                      </a:cubicBezTo>
                      <a:cubicBezTo>
                        <a:pt x="64506" y="313828"/>
                        <a:pt x="63272" y="310373"/>
                        <a:pt x="54111" y="321366"/>
                      </a:cubicBezTo>
                      <a:cubicBezTo>
                        <a:pt x="51562" y="324425"/>
                        <a:pt x="49694" y="327992"/>
                        <a:pt x="47485" y="331305"/>
                      </a:cubicBezTo>
                      <a:cubicBezTo>
                        <a:pt x="48589" y="334618"/>
                        <a:pt x="47956" y="339214"/>
                        <a:pt x="50798" y="341244"/>
                      </a:cubicBezTo>
                      <a:cubicBezTo>
                        <a:pt x="56481" y="345304"/>
                        <a:pt x="64050" y="345661"/>
                        <a:pt x="70676" y="347870"/>
                      </a:cubicBezTo>
                      <a:cubicBezTo>
                        <a:pt x="84935" y="352623"/>
                        <a:pt x="77227" y="350336"/>
                        <a:pt x="93868" y="354496"/>
                      </a:cubicBezTo>
                      <a:cubicBezTo>
                        <a:pt x="85461" y="396518"/>
                        <a:pt x="96727" y="351136"/>
                        <a:pt x="83928" y="381000"/>
                      </a:cubicBezTo>
                      <a:cubicBezTo>
                        <a:pt x="79389" y="391591"/>
                        <a:pt x="82483" y="402947"/>
                        <a:pt x="70676" y="410818"/>
                      </a:cubicBezTo>
                      <a:cubicBezTo>
                        <a:pt x="65087" y="414544"/>
                        <a:pt x="57424" y="413027"/>
                        <a:pt x="50798" y="414131"/>
                      </a:cubicBezTo>
                      <a:cubicBezTo>
                        <a:pt x="22314" y="433120"/>
                        <a:pt x="58353" y="410354"/>
                        <a:pt x="30920" y="424070"/>
                      </a:cubicBezTo>
                      <a:cubicBezTo>
                        <a:pt x="27359" y="425851"/>
                        <a:pt x="24294" y="428487"/>
                        <a:pt x="20981" y="430696"/>
                      </a:cubicBezTo>
                      <a:lnTo>
                        <a:pt x="11041" y="460514"/>
                      </a:lnTo>
                      <a:cubicBezTo>
                        <a:pt x="9782" y="464291"/>
                        <a:pt x="6196" y="466892"/>
                        <a:pt x="4415" y="470453"/>
                      </a:cubicBezTo>
                      <a:cubicBezTo>
                        <a:pt x="2853" y="473577"/>
                        <a:pt x="-2211" y="481496"/>
                        <a:pt x="1102" y="480392"/>
                      </a:cubicBezTo>
                      <a:cubicBezTo>
                        <a:pt x="7028" y="478417"/>
                        <a:pt x="9611" y="471205"/>
                        <a:pt x="14354" y="467140"/>
                      </a:cubicBezTo>
                      <a:cubicBezTo>
                        <a:pt x="17377" y="464549"/>
                        <a:pt x="20981" y="462723"/>
                        <a:pt x="24294" y="460514"/>
                      </a:cubicBezTo>
                      <a:cubicBezTo>
                        <a:pt x="36442" y="461618"/>
                        <a:pt x="53013" y="454386"/>
                        <a:pt x="60737" y="463827"/>
                      </a:cubicBezTo>
                      <a:cubicBezTo>
                        <a:pt x="73283" y="479161"/>
                        <a:pt x="53304" y="495259"/>
                        <a:pt x="47485" y="506896"/>
                      </a:cubicBezTo>
                      <a:cubicBezTo>
                        <a:pt x="45923" y="510020"/>
                        <a:pt x="45276" y="513522"/>
                        <a:pt x="44172" y="516835"/>
                      </a:cubicBezTo>
                      <a:cubicBezTo>
                        <a:pt x="46381" y="521252"/>
                        <a:pt x="48059" y="525978"/>
                        <a:pt x="50798" y="530087"/>
                      </a:cubicBezTo>
                      <a:cubicBezTo>
                        <a:pt x="55894" y="537731"/>
                        <a:pt x="62883" y="535375"/>
                        <a:pt x="54111" y="546653"/>
                      </a:cubicBezTo>
                      <a:cubicBezTo>
                        <a:pt x="48358" y="554050"/>
                        <a:pt x="34233" y="566531"/>
                        <a:pt x="34233" y="566531"/>
                      </a:cubicBezTo>
                      <a:cubicBezTo>
                        <a:pt x="38650" y="573157"/>
                        <a:pt x="41854" y="580778"/>
                        <a:pt x="47485" y="586409"/>
                      </a:cubicBezTo>
                      <a:cubicBezTo>
                        <a:pt x="53116" y="592040"/>
                        <a:pt x="60449" y="595710"/>
                        <a:pt x="67363" y="599661"/>
                      </a:cubicBezTo>
                      <a:cubicBezTo>
                        <a:pt x="102557" y="619772"/>
                        <a:pt x="82770" y="607150"/>
                        <a:pt x="113746" y="619540"/>
                      </a:cubicBezTo>
                      <a:cubicBezTo>
                        <a:pt x="118331" y="621374"/>
                        <a:pt x="122710" y="623716"/>
                        <a:pt x="126998" y="626166"/>
                      </a:cubicBezTo>
                      <a:cubicBezTo>
                        <a:pt x="130455" y="628141"/>
                        <a:pt x="133298" y="631175"/>
                        <a:pt x="136937" y="632792"/>
                      </a:cubicBezTo>
                      <a:cubicBezTo>
                        <a:pt x="143319" y="635629"/>
                        <a:pt x="150189" y="637209"/>
                        <a:pt x="156815" y="639418"/>
                      </a:cubicBezTo>
                      <a:cubicBezTo>
                        <a:pt x="160128" y="640522"/>
                        <a:pt x="163630" y="641169"/>
                        <a:pt x="166754" y="642731"/>
                      </a:cubicBezTo>
                      <a:cubicBezTo>
                        <a:pt x="171172" y="644940"/>
                        <a:pt x="175719" y="646907"/>
                        <a:pt x="180007" y="649357"/>
                      </a:cubicBezTo>
                      <a:cubicBezTo>
                        <a:pt x="183464" y="651332"/>
                        <a:pt x="186385" y="654202"/>
                        <a:pt x="189946" y="655983"/>
                      </a:cubicBezTo>
                      <a:cubicBezTo>
                        <a:pt x="193070" y="657545"/>
                        <a:pt x="196572" y="658192"/>
                        <a:pt x="199885" y="659296"/>
                      </a:cubicBezTo>
                      <a:cubicBezTo>
                        <a:pt x="202185" y="661596"/>
                        <a:pt x="212914" y="675288"/>
                        <a:pt x="219763" y="672548"/>
                      </a:cubicBezTo>
                      <a:cubicBezTo>
                        <a:pt x="223460" y="671069"/>
                        <a:pt x="224180" y="665922"/>
                        <a:pt x="226389" y="662609"/>
                      </a:cubicBezTo>
                      <a:cubicBezTo>
                        <a:pt x="214128" y="638087"/>
                        <a:pt x="226613" y="659565"/>
                        <a:pt x="209824" y="639418"/>
                      </a:cubicBezTo>
                      <a:cubicBezTo>
                        <a:pt x="207275" y="636359"/>
                        <a:pt x="206014" y="632295"/>
                        <a:pt x="203198" y="629479"/>
                      </a:cubicBezTo>
                      <a:cubicBezTo>
                        <a:pt x="185684" y="611965"/>
                        <a:pt x="198187" y="638526"/>
                        <a:pt x="176694" y="606287"/>
                      </a:cubicBezTo>
                      <a:cubicBezTo>
                        <a:pt x="174485" y="602974"/>
                        <a:pt x="172690" y="599345"/>
                        <a:pt x="170068" y="596348"/>
                      </a:cubicBezTo>
                      <a:cubicBezTo>
                        <a:pt x="164926" y="590471"/>
                        <a:pt x="159024" y="585305"/>
                        <a:pt x="153502" y="579783"/>
                      </a:cubicBezTo>
                      <a:cubicBezTo>
                        <a:pt x="150189" y="576470"/>
                        <a:pt x="145658" y="574035"/>
                        <a:pt x="143563" y="569844"/>
                      </a:cubicBezTo>
                      <a:cubicBezTo>
                        <a:pt x="141354" y="565427"/>
                        <a:pt x="139387" y="560880"/>
                        <a:pt x="136937" y="556592"/>
                      </a:cubicBezTo>
                      <a:cubicBezTo>
                        <a:pt x="134962" y="553135"/>
                        <a:pt x="132092" y="550214"/>
                        <a:pt x="130311" y="546653"/>
                      </a:cubicBezTo>
                      <a:cubicBezTo>
                        <a:pt x="128749" y="543529"/>
                        <a:pt x="128694" y="539767"/>
                        <a:pt x="126998" y="536714"/>
                      </a:cubicBezTo>
                      <a:cubicBezTo>
                        <a:pt x="123131" y="529752"/>
                        <a:pt x="113746" y="516835"/>
                        <a:pt x="113746" y="516835"/>
                      </a:cubicBezTo>
                      <a:cubicBezTo>
                        <a:pt x="114850" y="508000"/>
                        <a:pt x="112642" y="498061"/>
                        <a:pt x="117059" y="490331"/>
                      </a:cubicBezTo>
                      <a:cubicBezTo>
                        <a:pt x="118792" y="487299"/>
                        <a:pt x="123945" y="491948"/>
                        <a:pt x="126998" y="493644"/>
                      </a:cubicBezTo>
                      <a:cubicBezTo>
                        <a:pt x="161174" y="512630"/>
                        <a:pt x="134326" y="502713"/>
                        <a:pt x="156815" y="510209"/>
                      </a:cubicBezTo>
                      <a:cubicBezTo>
                        <a:pt x="160128" y="512418"/>
                        <a:pt x="163193" y="515054"/>
                        <a:pt x="166754" y="516835"/>
                      </a:cubicBezTo>
                      <a:cubicBezTo>
                        <a:pt x="169878" y="518397"/>
                        <a:pt x="173967" y="517966"/>
                        <a:pt x="176694" y="520148"/>
                      </a:cubicBezTo>
                      <a:cubicBezTo>
                        <a:pt x="179803" y="522635"/>
                        <a:pt x="181111" y="526774"/>
                        <a:pt x="183320" y="530087"/>
                      </a:cubicBezTo>
                      <a:cubicBezTo>
                        <a:pt x="187737" y="528983"/>
                        <a:pt x="193840" y="530417"/>
                        <a:pt x="196572" y="526774"/>
                      </a:cubicBezTo>
                      <a:cubicBezTo>
                        <a:pt x="198667" y="523980"/>
                        <a:pt x="195134" y="519781"/>
                        <a:pt x="193259" y="516835"/>
                      </a:cubicBezTo>
                      <a:cubicBezTo>
                        <a:pt x="187330" y="507518"/>
                        <a:pt x="181190" y="498139"/>
                        <a:pt x="173381" y="490331"/>
                      </a:cubicBezTo>
                      <a:cubicBezTo>
                        <a:pt x="171172" y="488122"/>
                        <a:pt x="168628" y="486204"/>
                        <a:pt x="166754" y="483705"/>
                      </a:cubicBezTo>
                      <a:cubicBezTo>
                        <a:pt x="161976" y="477334"/>
                        <a:pt x="159133" y="469458"/>
                        <a:pt x="153502" y="463827"/>
                      </a:cubicBezTo>
                      <a:cubicBezTo>
                        <a:pt x="151293" y="461618"/>
                        <a:pt x="148750" y="459699"/>
                        <a:pt x="146876" y="457200"/>
                      </a:cubicBezTo>
                      <a:cubicBezTo>
                        <a:pt x="142098" y="450829"/>
                        <a:pt x="133624" y="437322"/>
                        <a:pt x="133624" y="437322"/>
                      </a:cubicBezTo>
                      <a:cubicBezTo>
                        <a:pt x="126151" y="407430"/>
                        <a:pt x="129878" y="419457"/>
                        <a:pt x="123685" y="400879"/>
                      </a:cubicBezTo>
                      <a:cubicBezTo>
                        <a:pt x="122581" y="394253"/>
                        <a:pt x="120372" y="387718"/>
                        <a:pt x="120372" y="381000"/>
                      </a:cubicBezTo>
                      <a:cubicBezTo>
                        <a:pt x="120372" y="377508"/>
                        <a:pt x="120228" y="371555"/>
                        <a:pt x="123685" y="371061"/>
                      </a:cubicBezTo>
                      <a:cubicBezTo>
                        <a:pt x="130599" y="370073"/>
                        <a:pt x="136937" y="375478"/>
                        <a:pt x="143563" y="377687"/>
                      </a:cubicBezTo>
                      <a:cubicBezTo>
                        <a:pt x="145772" y="379896"/>
                        <a:pt x="147395" y="382917"/>
                        <a:pt x="150189" y="384314"/>
                      </a:cubicBezTo>
                      <a:cubicBezTo>
                        <a:pt x="156436" y="387438"/>
                        <a:pt x="170068" y="390940"/>
                        <a:pt x="170068" y="390940"/>
                      </a:cubicBezTo>
                      <a:cubicBezTo>
                        <a:pt x="193095" y="406291"/>
                        <a:pt x="164153" y="387982"/>
                        <a:pt x="196572" y="404192"/>
                      </a:cubicBezTo>
                      <a:cubicBezTo>
                        <a:pt x="222261" y="417037"/>
                        <a:pt x="191468" y="405804"/>
                        <a:pt x="216450" y="414131"/>
                      </a:cubicBezTo>
                      <a:cubicBezTo>
                        <a:pt x="177995" y="375676"/>
                        <a:pt x="243462" y="439536"/>
                        <a:pt x="189946" y="394253"/>
                      </a:cubicBezTo>
                      <a:cubicBezTo>
                        <a:pt x="180408" y="386182"/>
                        <a:pt x="170372" y="378144"/>
                        <a:pt x="163441" y="367748"/>
                      </a:cubicBezTo>
                      <a:cubicBezTo>
                        <a:pt x="154216" y="353911"/>
                        <a:pt x="159631" y="360625"/>
                        <a:pt x="146876" y="347870"/>
                      </a:cubicBezTo>
                      <a:cubicBezTo>
                        <a:pt x="145772" y="344557"/>
                        <a:pt x="145125" y="341055"/>
                        <a:pt x="143563" y="337931"/>
                      </a:cubicBezTo>
                      <a:cubicBezTo>
                        <a:pt x="138951" y="328706"/>
                        <a:pt x="134325" y="325380"/>
                        <a:pt x="126998" y="318053"/>
                      </a:cubicBezTo>
                      <a:cubicBezTo>
                        <a:pt x="118743" y="285031"/>
                        <a:pt x="121869" y="300531"/>
                        <a:pt x="117059" y="271670"/>
                      </a:cubicBezTo>
                      <a:cubicBezTo>
                        <a:pt x="118163" y="261731"/>
                        <a:pt x="112898" y="248497"/>
                        <a:pt x="120372" y="241853"/>
                      </a:cubicBezTo>
                      <a:cubicBezTo>
                        <a:pt x="127026" y="235938"/>
                        <a:pt x="138286" y="242823"/>
                        <a:pt x="146876" y="245166"/>
                      </a:cubicBezTo>
                      <a:cubicBezTo>
                        <a:pt x="154409" y="247220"/>
                        <a:pt x="171462" y="266438"/>
                        <a:pt x="173381" y="268357"/>
                      </a:cubicBezTo>
                      <a:cubicBezTo>
                        <a:pt x="178320" y="273296"/>
                        <a:pt x="186633" y="272774"/>
                        <a:pt x="193259" y="274983"/>
                      </a:cubicBezTo>
                      <a:lnTo>
                        <a:pt x="203198" y="278296"/>
                      </a:lnTo>
                      <a:cubicBezTo>
                        <a:pt x="202094" y="273879"/>
                        <a:pt x="202800" y="268542"/>
                        <a:pt x="199885" y="265044"/>
                      </a:cubicBezTo>
                      <a:cubicBezTo>
                        <a:pt x="196723" y="261250"/>
                        <a:pt x="190821" y="261036"/>
                        <a:pt x="186633" y="258418"/>
                      </a:cubicBezTo>
                      <a:cubicBezTo>
                        <a:pt x="181951" y="255492"/>
                        <a:pt x="177798" y="251792"/>
                        <a:pt x="173381" y="248479"/>
                      </a:cubicBezTo>
                      <a:cubicBezTo>
                        <a:pt x="172277" y="245166"/>
                        <a:pt x="172537" y="241009"/>
                        <a:pt x="170068" y="238540"/>
                      </a:cubicBezTo>
                      <a:cubicBezTo>
                        <a:pt x="164437" y="232909"/>
                        <a:pt x="156815" y="229705"/>
                        <a:pt x="150189" y="225287"/>
                      </a:cubicBezTo>
                      <a:cubicBezTo>
                        <a:pt x="145595" y="222224"/>
                        <a:pt x="141354" y="218661"/>
                        <a:pt x="136937" y="215348"/>
                      </a:cubicBezTo>
                      <a:cubicBezTo>
                        <a:pt x="134728" y="210931"/>
                        <a:pt x="132852" y="206331"/>
                        <a:pt x="130311" y="202096"/>
                      </a:cubicBezTo>
                      <a:cubicBezTo>
                        <a:pt x="126214" y="195267"/>
                        <a:pt x="117059" y="182218"/>
                        <a:pt x="117059" y="182218"/>
                      </a:cubicBezTo>
                      <a:cubicBezTo>
                        <a:pt x="119670" y="171775"/>
                        <a:pt x="117241" y="165653"/>
                        <a:pt x="130311" y="165653"/>
                      </a:cubicBezTo>
                      <a:cubicBezTo>
                        <a:pt x="135942" y="165653"/>
                        <a:pt x="141443" y="167484"/>
                        <a:pt x="146876" y="168966"/>
                      </a:cubicBezTo>
                      <a:cubicBezTo>
                        <a:pt x="153614" y="170804"/>
                        <a:pt x="166754" y="175592"/>
                        <a:pt x="166754" y="175592"/>
                      </a:cubicBezTo>
                      <a:cubicBezTo>
                        <a:pt x="186634" y="168966"/>
                        <a:pt x="173381" y="175592"/>
                        <a:pt x="166754" y="168966"/>
                      </a:cubicBezTo>
                      <a:cubicBezTo>
                        <a:pt x="164285" y="166497"/>
                        <a:pt x="164545" y="162340"/>
                        <a:pt x="163441" y="159027"/>
                      </a:cubicBezTo>
                      <a:cubicBezTo>
                        <a:pt x="186083" y="143932"/>
                        <a:pt x="163946" y="155714"/>
                        <a:pt x="213137" y="155714"/>
                      </a:cubicBezTo>
                      <a:cubicBezTo>
                        <a:pt x="216629" y="155714"/>
                        <a:pt x="206607" y="153158"/>
                        <a:pt x="203198" y="152400"/>
                      </a:cubicBezTo>
                      <a:cubicBezTo>
                        <a:pt x="196641" y="150943"/>
                        <a:pt x="189946" y="150191"/>
                        <a:pt x="183320" y="149087"/>
                      </a:cubicBezTo>
                      <a:cubicBezTo>
                        <a:pt x="175210" y="146384"/>
                        <a:pt x="167292" y="144265"/>
                        <a:pt x="160128" y="139148"/>
                      </a:cubicBezTo>
                      <a:cubicBezTo>
                        <a:pt x="156315" y="136425"/>
                        <a:pt x="153188" y="132808"/>
                        <a:pt x="150189" y="129209"/>
                      </a:cubicBezTo>
                      <a:cubicBezTo>
                        <a:pt x="144774" y="122711"/>
                        <a:pt x="142061" y="117481"/>
                        <a:pt x="140250" y="109331"/>
                      </a:cubicBezTo>
                      <a:cubicBezTo>
                        <a:pt x="138793" y="102774"/>
                        <a:pt x="138566" y="95970"/>
                        <a:pt x="136937" y="89453"/>
                      </a:cubicBezTo>
                      <a:cubicBezTo>
                        <a:pt x="135243" y="82677"/>
                        <a:pt x="132520" y="76200"/>
                        <a:pt x="130311" y="69574"/>
                      </a:cubicBezTo>
                      <a:cubicBezTo>
                        <a:pt x="129052" y="65797"/>
                        <a:pt x="125466" y="63196"/>
                        <a:pt x="123685" y="59635"/>
                      </a:cubicBezTo>
                      <a:cubicBezTo>
                        <a:pt x="122123" y="56511"/>
                        <a:pt x="121934" y="52820"/>
                        <a:pt x="120372" y="49696"/>
                      </a:cubicBezTo>
                      <a:cubicBezTo>
                        <a:pt x="118591" y="46135"/>
                        <a:pt x="115527" y="43318"/>
                        <a:pt x="113746" y="39757"/>
                      </a:cubicBezTo>
                      <a:cubicBezTo>
                        <a:pt x="112184" y="36633"/>
                        <a:pt x="108224" y="6626"/>
                        <a:pt x="107120"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85" name="Group 84">
                <a:extLst>
                  <a:ext uri="{FF2B5EF4-FFF2-40B4-BE49-F238E27FC236}">
                    <a16:creationId xmlns:a16="http://schemas.microsoft.com/office/drawing/2014/main" id="{AFA546E4-0396-C84A-6C4C-7C07F0713F7D}"/>
                  </a:ext>
                </a:extLst>
              </p:cNvPr>
              <p:cNvGrpSpPr/>
              <p:nvPr/>
            </p:nvGrpSpPr>
            <p:grpSpPr>
              <a:xfrm>
                <a:off x="3720548" y="4442791"/>
                <a:ext cx="122583" cy="1577009"/>
                <a:chOff x="3720548" y="4442791"/>
                <a:chExt cx="122583" cy="1577009"/>
              </a:xfrm>
            </p:grpSpPr>
            <p:cxnSp>
              <p:nvCxnSpPr>
                <p:cNvPr id="136" name="Straight Connector 135">
                  <a:extLst>
                    <a:ext uri="{FF2B5EF4-FFF2-40B4-BE49-F238E27FC236}">
                      <a16:creationId xmlns:a16="http://schemas.microsoft.com/office/drawing/2014/main" id="{C0D123BF-0F53-3B43-2B5D-FFCA8923E159}"/>
                    </a:ext>
                  </a:extLst>
                </p:cNvPr>
                <p:cNvCxnSpPr/>
                <p:nvPr/>
              </p:nvCxnSpPr>
              <p:spPr>
                <a:xfrm flipH="1" flipV="1">
                  <a:off x="3765916" y="4977792"/>
                  <a:ext cx="21570" cy="1042008"/>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106" name="Freeform 105">
                  <a:extLst>
                    <a:ext uri="{FF2B5EF4-FFF2-40B4-BE49-F238E27FC236}">
                      <a16:creationId xmlns:a16="http://schemas.microsoft.com/office/drawing/2014/main" id="{AAD695F4-5929-64F2-915D-DA5CBA0B1338}"/>
                    </a:ext>
                  </a:extLst>
                </p:cNvPr>
                <p:cNvSpPr/>
                <p:nvPr/>
              </p:nvSpPr>
              <p:spPr>
                <a:xfrm>
                  <a:off x="3720548" y="4442791"/>
                  <a:ext cx="122583" cy="580801"/>
                </a:xfrm>
                <a:custGeom>
                  <a:avLst/>
                  <a:gdLst>
                    <a:gd name="connsiteX0" fmla="*/ 72887 w 122583"/>
                    <a:gd name="connsiteY0" fmla="*/ 0 h 580801"/>
                    <a:gd name="connsiteX1" fmla="*/ 72887 w 122583"/>
                    <a:gd name="connsiteY1" fmla="*/ 0 h 580801"/>
                    <a:gd name="connsiteX2" fmla="*/ 66261 w 122583"/>
                    <a:gd name="connsiteY2" fmla="*/ 29818 h 580801"/>
                    <a:gd name="connsiteX3" fmla="*/ 62948 w 122583"/>
                    <a:gd name="connsiteY3" fmla="*/ 39757 h 580801"/>
                    <a:gd name="connsiteX4" fmla="*/ 56322 w 122583"/>
                    <a:gd name="connsiteY4" fmla="*/ 72887 h 580801"/>
                    <a:gd name="connsiteX5" fmla="*/ 49695 w 122583"/>
                    <a:gd name="connsiteY5" fmla="*/ 79513 h 580801"/>
                    <a:gd name="connsiteX6" fmla="*/ 46382 w 122583"/>
                    <a:gd name="connsiteY6" fmla="*/ 89452 h 580801"/>
                    <a:gd name="connsiteX7" fmla="*/ 43069 w 122583"/>
                    <a:gd name="connsiteY7" fmla="*/ 102705 h 580801"/>
                    <a:gd name="connsiteX8" fmla="*/ 36443 w 122583"/>
                    <a:gd name="connsiteY8" fmla="*/ 122583 h 580801"/>
                    <a:gd name="connsiteX9" fmla="*/ 59635 w 122583"/>
                    <a:gd name="connsiteY9" fmla="*/ 125896 h 580801"/>
                    <a:gd name="connsiteX10" fmla="*/ 66261 w 122583"/>
                    <a:gd name="connsiteY10" fmla="*/ 135835 h 580801"/>
                    <a:gd name="connsiteX11" fmla="*/ 46382 w 122583"/>
                    <a:gd name="connsiteY11" fmla="*/ 162339 h 580801"/>
                    <a:gd name="connsiteX12" fmla="*/ 36443 w 122583"/>
                    <a:gd name="connsiteY12" fmla="*/ 165652 h 580801"/>
                    <a:gd name="connsiteX13" fmla="*/ 33130 w 122583"/>
                    <a:gd name="connsiteY13" fmla="*/ 175592 h 580801"/>
                    <a:gd name="connsiteX14" fmla="*/ 23191 w 122583"/>
                    <a:gd name="connsiteY14" fmla="*/ 178905 h 580801"/>
                    <a:gd name="connsiteX15" fmla="*/ 19878 w 122583"/>
                    <a:gd name="connsiteY15" fmla="*/ 195470 h 580801"/>
                    <a:gd name="connsiteX16" fmla="*/ 16565 w 122583"/>
                    <a:gd name="connsiteY16" fmla="*/ 205409 h 580801"/>
                    <a:gd name="connsiteX17" fmla="*/ 19878 w 122583"/>
                    <a:gd name="connsiteY17" fmla="*/ 218661 h 580801"/>
                    <a:gd name="connsiteX18" fmla="*/ 49695 w 122583"/>
                    <a:gd name="connsiteY18" fmla="*/ 228600 h 580801"/>
                    <a:gd name="connsiteX19" fmla="*/ 69574 w 122583"/>
                    <a:gd name="connsiteY19" fmla="*/ 235226 h 580801"/>
                    <a:gd name="connsiteX20" fmla="*/ 66261 w 122583"/>
                    <a:gd name="connsiteY20" fmla="*/ 255105 h 580801"/>
                    <a:gd name="connsiteX21" fmla="*/ 49695 w 122583"/>
                    <a:gd name="connsiteY21" fmla="*/ 274983 h 580801"/>
                    <a:gd name="connsiteX22" fmla="*/ 46382 w 122583"/>
                    <a:gd name="connsiteY22" fmla="*/ 284922 h 580801"/>
                    <a:gd name="connsiteX23" fmla="*/ 29817 w 122583"/>
                    <a:gd name="connsiteY23" fmla="*/ 314739 h 580801"/>
                    <a:gd name="connsiteX24" fmla="*/ 53009 w 122583"/>
                    <a:gd name="connsiteY24" fmla="*/ 331305 h 580801"/>
                    <a:gd name="connsiteX25" fmla="*/ 62948 w 122583"/>
                    <a:gd name="connsiteY25" fmla="*/ 334618 h 580801"/>
                    <a:gd name="connsiteX26" fmla="*/ 43069 w 122583"/>
                    <a:gd name="connsiteY26" fmla="*/ 344557 h 580801"/>
                    <a:gd name="connsiteX27" fmla="*/ 33130 w 122583"/>
                    <a:gd name="connsiteY27" fmla="*/ 351183 h 580801"/>
                    <a:gd name="connsiteX28" fmla="*/ 19878 w 122583"/>
                    <a:gd name="connsiteY28" fmla="*/ 357809 h 580801"/>
                    <a:gd name="connsiteX29" fmla="*/ 6626 w 122583"/>
                    <a:gd name="connsiteY29" fmla="*/ 377687 h 580801"/>
                    <a:gd name="connsiteX30" fmla="*/ 0 w 122583"/>
                    <a:gd name="connsiteY30" fmla="*/ 387626 h 580801"/>
                    <a:gd name="connsiteX31" fmla="*/ 9939 w 122583"/>
                    <a:gd name="connsiteY31" fmla="*/ 410818 h 580801"/>
                    <a:gd name="connsiteX32" fmla="*/ 29817 w 122583"/>
                    <a:gd name="connsiteY32" fmla="*/ 430696 h 580801"/>
                    <a:gd name="connsiteX33" fmla="*/ 16565 w 122583"/>
                    <a:gd name="connsiteY33" fmla="*/ 477079 h 580801"/>
                    <a:gd name="connsiteX34" fmla="*/ 13252 w 122583"/>
                    <a:gd name="connsiteY34" fmla="*/ 490331 h 580801"/>
                    <a:gd name="connsiteX35" fmla="*/ 6626 w 122583"/>
                    <a:gd name="connsiteY35" fmla="*/ 510209 h 580801"/>
                    <a:gd name="connsiteX36" fmla="*/ 13252 w 122583"/>
                    <a:gd name="connsiteY36" fmla="*/ 553279 h 580801"/>
                    <a:gd name="connsiteX37" fmla="*/ 16565 w 122583"/>
                    <a:gd name="connsiteY37" fmla="*/ 576470 h 580801"/>
                    <a:gd name="connsiteX38" fmla="*/ 92765 w 122583"/>
                    <a:gd name="connsiteY38" fmla="*/ 579783 h 580801"/>
                    <a:gd name="connsiteX39" fmla="*/ 109330 w 122583"/>
                    <a:gd name="connsiteY39" fmla="*/ 576470 h 580801"/>
                    <a:gd name="connsiteX40" fmla="*/ 99391 w 122583"/>
                    <a:gd name="connsiteY40" fmla="*/ 569844 h 580801"/>
                    <a:gd name="connsiteX41" fmla="*/ 92765 w 122583"/>
                    <a:gd name="connsiteY41" fmla="*/ 559905 h 580801"/>
                    <a:gd name="connsiteX42" fmla="*/ 76200 w 122583"/>
                    <a:gd name="connsiteY42" fmla="*/ 540026 h 580801"/>
                    <a:gd name="connsiteX43" fmla="*/ 69574 w 122583"/>
                    <a:gd name="connsiteY43" fmla="*/ 520148 h 580801"/>
                    <a:gd name="connsiteX44" fmla="*/ 62948 w 122583"/>
                    <a:gd name="connsiteY44" fmla="*/ 490331 h 580801"/>
                    <a:gd name="connsiteX45" fmla="*/ 56322 w 122583"/>
                    <a:gd name="connsiteY45" fmla="*/ 480392 h 580801"/>
                    <a:gd name="connsiteX46" fmla="*/ 53009 w 122583"/>
                    <a:gd name="connsiteY46" fmla="*/ 470452 h 580801"/>
                    <a:gd name="connsiteX47" fmla="*/ 62948 w 122583"/>
                    <a:gd name="connsiteY47" fmla="*/ 467139 h 580801"/>
                    <a:gd name="connsiteX48" fmla="*/ 86139 w 122583"/>
                    <a:gd name="connsiteY48" fmla="*/ 477079 h 580801"/>
                    <a:gd name="connsiteX49" fmla="*/ 96078 w 122583"/>
                    <a:gd name="connsiteY49" fmla="*/ 480392 h 580801"/>
                    <a:gd name="connsiteX50" fmla="*/ 112643 w 122583"/>
                    <a:gd name="connsiteY50" fmla="*/ 477079 h 580801"/>
                    <a:gd name="connsiteX51" fmla="*/ 115956 w 122583"/>
                    <a:gd name="connsiteY51" fmla="*/ 443948 h 580801"/>
                    <a:gd name="connsiteX52" fmla="*/ 112643 w 122583"/>
                    <a:gd name="connsiteY52" fmla="*/ 434009 h 580801"/>
                    <a:gd name="connsiteX53" fmla="*/ 102704 w 122583"/>
                    <a:gd name="connsiteY53" fmla="*/ 430696 h 580801"/>
                    <a:gd name="connsiteX54" fmla="*/ 106017 w 122583"/>
                    <a:gd name="connsiteY54" fmla="*/ 394252 h 580801"/>
                    <a:gd name="connsiteX55" fmla="*/ 115956 w 122583"/>
                    <a:gd name="connsiteY55" fmla="*/ 390939 h 580801"/>
                    <a:gd name="connsiteX56" fmla="*/ 119269 w 122583"/>
                    <a:gd name="connsiteY56" fmla="*/ 361122 h 580801"/>
                    <a:gd name="connsiteX57" fmla="*/ 109330 w 122583"/>
                    <a:gd name="connsiteY57" fmla="*/ 347870 h 580801"/>
                    <a:gd name="connsiteX58" fmla="*/ 99391 w 122583"/>
                    <a:gd name="connsiteY58" fmla="*/ 327992 h 580801"/>
                    <a:gd name="connsiteX59" fmla="*/ 86139 w 122583"/>
                    <a:gd name="connsiteY59" fmla="*/ 301487 h 580801"/>
                    <a:gd name="connsiteX60" fmla="*/ 96078 w 122583"/>
                    <a:gd name="connsiteY60" fmla="*/ 294861 h 580801"/>
                    <a:gd name="connsiteX61" fmla="*/ 112643 w 122583"/>
                    <a:gd name="connsiteY61" fmla="*/ 291548 h 580801"/>
                    <a:gd name="connsiteX62" fmla="*/ 115956 w 122583"/>
                    <a:gd name="connsiteY62" fmla="*/ 281609 h 580801"/>
                    <a:gd name="connsiteX63" fmla="*/ 99391 w 122583"/>
                    <a:gd name="connsiteY63" fmla="*/ 261731 h 580801"/>
                    <a:gd name="connsiteX64" fmla="*/ 89452 w 122583"/>
                    <a:gd name="connsiteY64" fmla="*/ 258418 h 580801"/>
                    <a:gd name="connsiteX65" fmla="*/ 86139 w 122583"/>
                    <a:gd name="connsiteY65" fmla="*/ 248479 h 580801"/>
                    <a:gd name="connsiteX66" fmla="*/ 82826 w 122583"/>
                    <a:gd name="connsiteY66" fmla="*/ 235226 h 580801"/>
                    <a:gd name="connsiteX67" fmla="*/ 72887 w 122583"/>
                    <a:gd name="connsiteY67" fmla="*/ 225287 h 580801"/>
                    <a:gd name="connsiteX68" fmla="*/ 72887 w 122583"/>
                    <a:gd name="connsiteY68" fmla="*/ 185531 h 580801"/>
                    <a:gd name="connsiteX69" fmla="*/ 79513 w 122583"/>
                    <a:gd name="connsiteY69" fmla="*/ 165652 h 580801"/>
                    <a:gd name="connsiteX70" fmla="*/ 76200 w 122583"/>
                    <a:gd name="connsiteY70" fmla="*/ 152400 h 580801"/>
                    <a:gd name="connsiteX71" fmla="*/ 62948 w 122583"/>
                    <a:gd name="connsiteY71" fmla="*/ 132522 h 580801"/>
                    <a:gd name="connsiteX72" fmla="*/ 59635 w 122583"/>
                    <a:gd name="connsiteY72" fmla="*/ 112644 h 580801"/>
                    <a:gd name="connsiteX73" fmla="*/ 56322 w 122583"/>
                    <a:gd name="connsiteY73" fmla="*/ 96079 h 580801"/>
                    <a:gd name="connsiteX74" fmla="*/ 49695 w 122583"/>
                    <a:gd name="connsiteY74" fmla="*/ 62948 h 580801"/>
                    <a:gd name="connsiteX75" fmla="*/ 53009 w 122583"/>
                    <a:gd name="connsiteY75" fmla="*/ 43070 h 580801"/>
                    <a:gd name="connsiteX76" fmla="*/ 66261 w 122583"/>
                    <a:gd name="connsiteY76" fmla="*/ 26505 h 580801"/>
                    <a:gd name="connsiteX77" fmla="*/ 72887 w 122583"/>
                    <a:gd name="connsiteY77" fmla="*/ 0 h 580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22583" h="580801">
                      <a:moveTo>
                        <a:pt x="72887" y="0"/>
                      </a:moveTo>
                      <a:lnTo>
                        <a:pt x="72887" y="0"/>
                      </a:lnTo>
                      <a:cubicBezTo>
                        <a:pt x="70678" y="9939"/>
                        <a:pt x="68730" y="19940"/>
                        <a:pt x="66261" y="29818"/>
                      </a:cubicBezTo>
                      <a:cubicBezTo>
                        <a:pt x="65414" y="33206"/>
                        <a:pt x="63633" y="36333"/>
                        <a:pt x="62948" y="39757"/>
                      </a:cubicBezTo>
                      <a:cubicBezTo>
                        <a:pt x="62029" y="44350"/>
                        <a:pt x="60813" y="65403"/>
                        <a:pt x="56322" y="72887"/>
                      </a:cubicBezTo>
                      <a:cubicBezTo>
                        <a:pt x="54715" y="75566"/>
                        <a:pt x="51904" y="77304"/>
                        <a:pt x="49695" y="79513"/>
                      </a:cubicBezTo>
                      <a:cubicBezTo>
                        <a:pt x="48591" y="82826"/>
                        <a:pt x="47341" y="86094"/>
                        <a:pt x="46382" y="89452"/>
                      </a:cubicBezTo>
                      <a:cubicBezTo>
                        <a:pt x="45131" y="93830"/>
                        <a:pt x="44377" y="98343"/>
                        <a:pt x="43069" y="102705"/>
                      </a:cubicBezTo>
                      <a:cubicBezTo>
                        <a:pt x="41062" y="109395"/>
                        <a:pt x="36443" y="122583"/>
                        <a:pt x="36443" y="122583"/>
                      </a:cubicBezTo>
                      <a:cubicBezTo>
                        <a:pt x="44174" y="123687"/>
                        <a:pt x="52499" y="122724"/>
                        <a:pt x="59635" y="125896"/>
                      </a:cubicBezTo>
                      <a:cubicBezTo>
                        <a:pt x="63274" y="127513"/>
                        <a:pt x="67125" y="131948"/>
                        <a:pt x="66261" y="135835"/>
                      </a:cubicBezTo>
                      <a:cubicBezTo>
                        <a:pt x="66007" y="136977"/>
                        <a:pt x="52862" y="158451"/>
                        <a:pt x="46382" y="162339"/>
                      </a:cubicBezTo>
                      <a:cubicBezTo>
                        <a:pt x="43387" y="164136"/>
                        <a:pt x="39756" y="164548"/>
                        <a:pt x="36443" y="165652"/>
                      </a:cubicBezTo>
                      <a:cubicBezTo>
                        <a:pt x="35339" y="168965"/>
                        <a:pt x="35599" y="173122"/>
                        <a:pt x="33130" y="175592"/>
                      </a:cubicBezTo>
                      <a:cubicBezTo>
                        <a:pt x="30661" y="178061"/>
                        <a:pt x="25128" y="175999"/>
                        <a:pt x="23191" y="178905"/>
                      </a:cubicBezTo>
                      <a:cubicBezTo>
                        <a:pt x="20067" y="183590"/>
                        <a:pt x="21244" y="190007"/>
                        <a:pt x="19878" y="195470"/>
                      </a:cubicBezTo>
                      <a:cubicBezTo>
                        <a:pt x="19031" y="198858"/>
                        <a:pt x="17669" y="202096"/>
                        <a:pt x="16565" y="205409"/>
                      </a:cubicBezTo>
                      <a:cubicBezTo>
                        <a:pt x="17669" y="209826"/>
                        <a:pt x="17352" y="214872"/>
                        <a:pt x="19878" y="218661"/>
                      </a:cubicBezTo>
                      <a:cubicBezTo>
                        <a:pt x="25995" y="227836"/>
                        <a:pt x="41767" y="226618"/>
                        <a:pt x="49695" y="228600"/>
                      </a:cubicBezTo>
                      <a:cubicBezTo>
                        <a:pt x="56471" y="230294"/>
                        <a:pt x="69574" y="235226"/>
                        <a:pt x="69574" y="235226"/>
                      </a:cubicBezTo>
                      <a:cubicBezTo>
                        <a:pt x="68470" y="241852"/>
                        <a:pt x="68756" y="248868"/>
                        <a:pt x="66261" y="255105"/>
                      </a:cubicBezTo>
                      <a:cubicBezTo>
                        <a:pt x="63635" y="261670"/>
                        <a:pt x="55029" y="269650"/>
                        <a:pt x="49695" y="274983"/>
                      </a:cubicBezTo>
                      <a:cubicBezTo>
                        <a:pt x="48591" y="278296"/>
                        <a:pt x="48078" y="281869"/>
                        <a:pt x="46382" y="284922"/>
                      </a:cubicBezTo>
                      <a:cubicBezTo>
                        <a:pt x="27396" y="319098"/>
                        <a:pt x="37313" y="292250"/>
                        <a:pt x="29817" y="314739"/>
                      </a:cubicBezTo>
                      <a:cubicBezTo>
                        <a:pt x="35339" y="331305"/>
                        <a:pt x="29817" y="323574"/>
                        <a:pt x="53009" y="331305"/>
                      </a:cubicBezTo>
                      <a:lnTo>
                        <a:pt x="62948" y="334618"/>
                      </a:lnTo>
                      <a:cubicBezTo>
                        <a:pt x="34466" y="353606"/>
                        <a:pt x="70502" y="330841"/>
                        <a:pt x="43069" y="344557"/>
                      </a:cubicBezTo>
                      <a:cubicBezTo>
                        <a:pt x="39508" y="346338"/>
                        <a:pt x="36587" y="349208"/>
                        <a:pt x="33130" y="351183"/>
                      </a:cubicBezTo>
                      <a:cubicBezTo>
                        <a:pt x="28842" y="353633"/>
                        <a:pt x="24295" y="355600"/>
                        <a:pt x="19878" y="357809"/>
                      </a:cubicBezTo>
                      <a:lnTo>
                        <a:pt x="6626" y="377687"/>
                      </a:lnTo>
                      <a:lnTo>
                        <a:pt x="0" y="387626"/>
                      </a:lnTo>
                      <a:cubicBezTo>
                        <a:pt x="2534" y="397764"/>
                        <a:pt x="2312" y="403191"/>
                        <a:pt x="9939" y="410818"/>
                      </a:cubicBezTo>
                      <a:cubicBezTo>
                        <a:pt x="34595" y="435474"/>
                        <a:pt x="14202" y="407273"/>
                        <a:pt x="29817" y="430696"/>
                      </a:cubicBezTo>
                      <a:cubicBezTo>
                        <a:pt x="23175" y="497119"/>
                        <a:pt x="34546" y="441116"/>
                        <a:pt x="16565" y="477079"/>
                      </a:cubicBezTo>
                      <a:cubicBezTo>
                        <a:pt x="14529" y="481152"/>
                        <a:pt x="14560" y="485970"/>
                        <a:pt x="13252" y="490331"/>
                      </a:cubicBezTo>
                      <a:cubicBezTo>
                        <a:pt x="11245" y="497021"/>
                        <a:pt x="6626" y="510209"/>
                        <a:pt x="6626" y="510209"/>
                      </a:cubicBezTo>
                      <a:cubicBezTo>
                        <a:pt x="13763" y="531620"/>
                        <a:pt x="8593" y="513678"/>
                        <a:pt x="13252" y="553279"/>
                      </a:cubicBezTo>
                      <a:cubicBezTo>
                        <a:pt x="14164" y="561034"/>
                        <a:pt x="9157" y="574001"/>
                        <a:pt x="16565" y="576470"/>
                      </a:cubicBezTo>
                      <a:cubicBezTo>
                        <a:pt x="40684" y="584510"/>
                        <a:pt x="67365" y="578679"/>
                        <a:pt x="92765" y="579783"/>
                      </a:cubicBezTo>
                      <a:cubicBezTo>
                        <a:pt x="98287" y="578679"/>
                        <a:pt x="106206" y="581155"/>
                        <a:pt x="109330" y="576470"/>
                      </a:cubicBezTo>
                      <a:cubicBezTo>
                        <a:pt x="111539" y="573157"/>
                        <a:pt x="102207" y="572660"/>
                        <a:pt x="99391" y="569844"/>
                      </a:cubicBezTo>
                      <a:cubicBezTo>
                        <a:pt x="96575" y="567028"/>
                        <a:pt x="95314" y="562964"/>
                        <a:pt x="92765" y="559905"/>
                      </a:cubicBezTo>
                      <a:cubicBezTo>
                        <a:pt x="85333" y="550986"/>
                        <a:pt x="80901" y="550605"/>
                        <a:pt x="76200" y="540026"/>
                      </a:cubicBezTo>
                      <a:cubicBezTo>
                        <a:pt x="73363" y="533644"/>
                        <a:pt x="70722" y="527037"/>
                        <a:pt x="69574" y="520148"/>
                      </a:cubicBezTo>
                      <a:cubicBezTo>
                        <a:pt x="68302" y="512513"/>
                        <a:pt x="67026" y="498487"/>
                        <a:pt x="62948" y="490331"/>
                      </a:cubicBezTo>
                      <a:cubicBezTo>
                        <a:pt x="61167" y="486770"/>
                        <a:pt x="58531" y="483705"/>
                        <a:pt x="56322" y="480392"/>
                      </a:cubicBezTo>
                      <a:cubicBezTo>
                        <a:pt x="55218" y="477079"/>
                        <a:pt x="51447" y="473576"/>
                        <a:pt x="53009" y="470452"/>
                      </a:cubicBezTo>
                      <a:cubicBezTo>
                        <a:pt x="54571" y="467328"/>
                        <a:pt x="59524" y="466454"/>
                        <a:pt x="62948" y="467139"/>
                      </a:cubicBezTo>
                      <a:cubicBezTo>
                        <a:pt x="71195" y="468789"/>
                        <a:pt x="78330" y="473955"/>
                        <a:pt x="86139" y="477079"/>
                      </a:cubicBezTo>
                      <a:cubicBezTo>
                        <a:pt x="89381" y="478376"/>
                        <a:pt x="92765" y="479288"/>
                        <a:pt x="96078" y="480392"/>
                      </a:cubicBezTo>
                      <a:cubicBezTo>
                        <a:pt x="101600" y="479288"/>
                        <a:pt x="107754" y="479873"/>
                        <a:pt x="112643" y="477079"/>
                      </a:cubicBezTo>
                      <a:cubicBezTo>
                        <a:pt x="124717" y="470179"/>
                        <a:pt x="117642" y="452378"/>
                        <a:pt x="115956" y="443948"/>
                      </a:cubicBezTo>
                      <a:cubicBezTo>
                        <a:pt x="115271" y="440524"/>
                        <a:pt x="115112" y="436478"/>
                        <a:pt x="112643" y="434009"/>
                      </a:cubicBezTo>
                      <a:cubicBezTo>
                        <a:pt x="110174" y="431540"/>
                        <a:pt x="106017" y="431800"/>
                        <a:pt x="102704" y="430696"/>
                      </a:cubicBezTo>
                      <a:cubicBezTo>
                        <a:pt x="100873" y="414221"/>
                        <a:pt x="91750" y="402813"/>
                        <a:pt x="106017" y="394252"/>
                      </a:cubicBezTo>
                      <a:cubicBezTo>
                        <a:pt x="109011" y="392455"/>
                        <a:pt x="112643" y="392043"/>
                        <a:pt x="115956" y="390939"/>
                      </a:cubicBezTo>
                      <a:cubicBezTo>
                        <a:pt x="120780" y="376466"/>
                        <a:pt x="126244" y="373328"/>
                        <a:pt x="119269" y="361122"/>
                      </a:cubicBezTo>
                      <a:cubicBezTo>
                        <a:pt x="116529" y="356328"/>
                        <a:pt x="112643" y="352287"/>
                        <a:pt x="109330" y="347870"/>
                      </a:cubicBezTo>
                      <a:cubicBezTo>
                        <a:pt x="102612" y="327715"/>
                        <a:pt x="110401" y="348178"/>
                        <a:pt x="99391" y="327992"/>
                      </a:cubicBezTo>
                      <a:cubicBezTo>
                        <a:pt x="94661" y="319320"/>
                        <a:pt x="86139" y="301487"/>
                        <a:pt x="86139" y="301487"/>
                      </a:cubicBezTo>
                      <a:cubicBezTo>
                        <a:pt x="89452" y="299278"/>
                        <a:pt x="92350" y="296259"/>
                        <a:pt x="96078" y="294861"/>
                      </a:cubicBezTo>
                      <a:cubicBezTo>
                        <a:pt x="101350" y="292884"/>
                        <a:pt x="107958" y="294672"/>
                        <a:pt x="112643" y="291548"/>
                      </a:cubicBezTo>
                      <a:cubicBezTo>
                        <a:pt x="115549" y="289611"/>
                        <a:pt x="114852" y="284922"/>
                        <a:pt x="115956" y="281609"/>
                      </a:cubicBezTo>
                      <a:cubicBezTo>
                        <a:pt x="111067" y="274275"/>
                        <a:pt x="107044" y="266833"/>
                        <a:pt x="99391" y="261731"/>
                      </a:cubicBezTo>
                      <a:cubicBezTo>
                        <a:pt x="96485" y="259794"/>
                        <a:pt x="92765" y="259522"/>
                        <a:pt x="89452" y="258418"/>
                      </a:cubicBezTo>
                      <a:cubicBezTo>
                        <a:pt x="88348" y="255105"/>
                        <a:pt x="87098" y="251837"/>
                        <a:pt x="86139" y="248479"/>
                      </a:cubicBezTo>
                      <a:cubicBezTo>
                        <a:pt x="84888" y="244101"/>
                        <a:pt x="85085" y="239180"/>
                        <a:pt x="82826" y="235226"/>
                      </a:cubicBezTo>
                      <a:cubicBezTo>
                        <a:pt x="80502" y="231158"/>
                        <a:pt x="76200" y="228600"/>
                        <a:pt x="72887" y="225287"/>
                      </a:cubicBezTo>
                      <a:cubicBezTo>
                        <a:pt x="68177" y="206448"/>
                        <a:pt x="67518" y="210588"/>
                        <a:pt x="72887" y="185531"/>
                      </a:cubicBezTo>
                      <a:cubicBezTo>
                        <a:pt x="74350" y="178701"/>
                        <a:pt x="79513" y="165652"/>
                        <a:pt x="79513" y="165652"/>
                      </a:cubicBezTo>
                      <a:cubicBezTo>
                        <a:pt x="78409" y="161235"/>
                        <a:pt x="78236" y="156473"/>
                        <a:pt x="76200" y="152400"/>
                      </a:cubicBezTo>
                      <a:cubicBezTo>
                        <a:pt x="72639" y="145277"/>
                        <a:pt x="62948" y="132522"/>
                        <a:pt x="62948" y="132522"/>
                      </a:cubicBezTo>
                      <a:cubicBezTo>
                        <a:pt x="61844" y="125896"/>
                        <a:pt x="60837" y="119253"/>
                        <a:pt x="59635" y="112644"/>
                      </a:cubicBezTo>
                      <a:cubicBezTo>
                        <a:pt x="58628" y="107104"/>
                        <a:pt x="57248" y="101633"/>
                        <a:pt x="56322" y="96079"/>
                      </a:cubicBezTo>
                      <a:cubicBezTo>
                        <a:pt x="51246" y="65625"/>
                        <a:pt x="56047" y="81997"/>
                        <a:pt x="49695" y="62948"/>
                      </a:cubicBezTo>
                      <a:cubicBezTo>
                        <a:pt x="50800" y="56322"/>
                        <a:pt x="50005" y="49078"/>
                        <a:pt x="53009" y="43070"/>
                      </a:cubicBezTo>
                      <a:cubicBezTo>
                        <a:pt x="56173" y="36743"/>
                        <a:pt x="70179" y="38260"/>
                        <a:pt x="66261" y="26505"/>
                      </a:cubicBezTo>
                      <a:cubicBezTo>
                        <a:pt x="65563" y="24410"/>
                        <a:pt x="71783" y="4417"/>
                        <a:pt x="72887"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21" name="Group 120">
                <a:extLst>
                  <a:ext uri="{FF2B5EF4-FFF2-40B4-BE49-F238E27FC236}">
                    <a16:creationId xmlns:a16="http://schemas.microsoft.com/office/drawing/2014/main" id="{59DAD117-3F54-C34F-FFFC-66731E33E61A}"/>
                  </a:ext>
                </a:extLst>
              </p:cNvPr>
              <p:cNvGrpSpPr/>
              <p:nvPr/>
            </p:nvGrpSpPr>
            <p:grpSpPr>
              <a:xfrm>
                <a:off x="3876542" y="4208821"/>
                <a:ext cx="173819" cy="1803035"/>
                <a:chOff x="3876542" y="4208821"/>
                <a:chExt cx="173819" cy="1803035"/>
              </a:xfrm>
            </p:grpSpPr>
            <p:cxnSp>
              <p:nvCxnSpPr>
                <p:cNvPr id="135" name="Straight Connector 134">
                  <a:extLst>
                    <a:ext uri="{FF2B5EF4-FFF2-40B4-BE49-F238E27FC236}">
                      <a16:creationId xmlns:a16="http://schemas.microsoft.com/office/drawing/2014/main" id="{EC788154-E007-0A6D-ED18-0B1BF3B395E7}"/>
                    </a:ext>
                  </a:extLst>
                </p:cNvPr>
                <p:cNvCxnSpPr/>
                <p:nvPr/>
              </p:nvCxnSpPr>
              <p:spPr>
                <a:xfrm flipV="1">
                  <a:off x="3956416" y="5068907"/>
                  <a:ext cx="0" cy="942949"/>
                </a:xfrm>
                <a:prstGeom prst="line">
                  <a:avLst/>
                </a:prstGeom>
                <a:ln w="12700">
                  <a:solidFill>
                    <a:srgbClr val="CC6600"/>
                  </a:solidFill>
                </a:ln>
              </p:spPr>
              <p:style>
                <a:lnRef idx="1">
                  <a:schemeClr val="accent1"/>
                </a:lnRef>
                <a:fillRef idx="0">
                  <a:schemeClr val="accent1"/>
                </a:fillRef>
                <a:effectRef idx="0">
                  <a:schemeClr val="accent1"/>
                </a:effectRef>
                <a:fontRef idx="minor">
                  <a:schemeClr val="tx1"/>
                </a:fontRef>
              </p:style>
            </p:cxnSp>
            <p:sp>
              <p:nvSpPr>
                <p:cNvPr id="119" name="Freeform 118">
                  <a:extLst>
                    <a:ext uri="{FF2B5EF4-FFF2-40B4-BE49-F238E27FC236}">
                      <a16:creationId xmlns:a16="http://schemas.microsoft.com/office/drawing/2014/main" id="{E46C0A23-5DAE-34F4-465B-9E95B3368A32}"/>
                    </a:ext>
                  </a:extLst>
                </p:cNvPr>
                <p:cNvSpPr/>
                <p:nvPr/>
              </p:nvSpPr>
              <p:spPr>
                <a:xfrm>
                  <a:off x="3876542" y="4208821"/>
                  <a:ext cx="173819" cy="1000856"/>
                </a:xfrm>
                <a:custGeom>
                  <a:avLst/>
                  <a:gdLst>
                    <a:gd name="connsiteX0" fmla="*/ 172278 w 292369"/>
                    <a:gd name="connsiteY0" fmla="*/ 0 h 1000856"/>
                    <a:gd name="connsiteX1" fmla="*/ 172278 w 292369"/>
                    <a:gd name="connsiteY1" fmla="*/ 0 h 1000856"/>
                    <a:gd name="connsiteX2" fmla="*/ 202095 w 292369"/>
                    <a:gd name="connsiteY2" fmla="*/ 23191 h 1000856"/>
                    <a:gd name="connsiteX3" fmla="*/ 231913 w 292369"/>
                    <a:gd name="connsiteY3" fmla="*/ 46382 h 1000856"/>
                    <a:gd name="connsiteX4" fmla="*/ 221974 w 292369"/>
                    <a:gd name="connsiteY4" fmla="*/ 53008 h 1000856"/>
                    <a:gd name="connsiteX5" fmla="*/ 202095 w 292369"/>
                    <a:gd name="connsiteY5" fmla="*/ 46382 h 1000856"/>
                    <a:gd name="connsiteX6" fmla="*/ 192156 w 292369"/>
                    <a:gd name="connsiteY6" fmla="*/ 39756 h 1000856"/>
                    <a:gd name="connsiteX7" fmla="*/ 188843 w 292369"/>
                    <a:gd name="connsiteY7" fmla="*/ 49695 h 1000856"/>
                    <a:gd name="connsiteX8" fmla="*/ 205408 w 292369"/>
                    <a:gd name="connsiteY8" fmla="*/ 79513 h 1000856"/>
                    <a:gd name="connsiteX9" fmla="*/ 208721 w 292369"/>
                    <a:gd name="connsiteY9" fmla="*/ 89452 h 1000856"/>
                    <a:gd name="connsiteX10" fmla="*/ 215348 w 292369"/>
                    <a:gd name="connsiteY10" fmla="*/ 96078 h 1000856"/>
                    <a:gd name="connsiteX11" fmla="*/ 205408 w 292369"/>
                    <a:gd name="connsiteY11" fmla="*/ 99391 h 1000856"/>
                    <a:gd name="connsiteX12" fmla="*/ 172278 w 292369"/>
                    <a:gd name="connsiteY12" fmla="*/ 102704 h 1000856"/>
                    <a:gd name="connsiteX13" fmla="*/ 165652 w 292369"/>
                    <a:gd name="connsiteY13" fmla="*/ 122582 h 1000856"/>
                    <a:gd name="connsiteX14" fmla="*/ 168965 w 292369"/>
                    <a:gd name="connsiteY14" fmla="*/ 139148 h 1000856"/>
                    <a:gd name="connsiteX15" fmla="*/ 182217 w 292369"/>
                    <a:gd name="connsiteY15" fmla="*/ 162339 h 1000856"/>
                    <a:gd name="connsiteX16" fmla="*/ 192156 w 292369"/>
                    <a:gd name="connsiteY16" fmla="*/ 175591 h 1000856"/>
                    <a:gd name="connsiteX17" fmla="*/ 202095 w 292369"/>
                    <a:gd name="connsiteY17" fmla="*/ 178904 h 1000856"/>
                    <a:gd name="connsiteX18" fmla="*/ 212034 w 292369"/>
                    <a:gd name="connsiteY18" fmla="*/ 198782 h 1000856"/>
                    <a:gd name="connsiteX19" fmla="*/ 215348 w 292369"/>
                    <a:gd name="connsiteY19" fmla="*/ 208721 h 1000856"/>
                    <a:gd name="connsiteX20" fmla="*/ 225287 w 292369"/>
                    <a:gd name="connsiteY20" fmla="*/ 215348 h 1000856"/>
                    <a:gd name="connsiteX21" fmla="*/ 238539 w 292369"/>
                    <a:gd name="connsiteY21" fmla="*/ 235226 h 1000856"/>
                    <a:gd name="connsiteX22" fmla="*/ 255104 w 292369"/>
                    <a:gd name="connsiteY22" fmla="*/ 255104 h 1000856"/>
                    <a:gd name="connsiteX23" fmla="*/ 261730 w 292369"/>
                    <a:gd name="connsiteY23" fmla="*/ 265043 h 1000856"/>
                    <a:gd name="connsiteX24" fmla="*/ 265043 w 292369"/>
                    <a:gd name="connsiteY24" fmla="*/ 278295 h 1000856"/>
                    <a:gd name="connsiteX25" fmla="*/ 274982 w 292369"/>
                    <a:gd name="connsiteY25" fmla="*/ 288235 h 1000856"/>
                    <a:gd name="connsiteX26" fmla="*/ 284921 w 292369"/>
                    <a:gd name="connsiteY26" fmla="*/ 301487 h 1000856"/>
                    <a:gd name="connsiteX27" fmla="*/ 291548 w 292369"/>
                    <a:gd name="connsiteY27" fmla="*/ 311426 h 1000856"/>
                    <a:gd name="connsiteX28" fmla="*/ 274982 w 292369"/>
                    <a:gd name="connsiteY28" fmla="*/ 308113 h 1000856"/>
                    <a:gd name="connsiteX29" fmla="*/ 241852 w 292369"/>
                    <a:gd name="connsiteY29" fmla="*/ 294861 h 1000856"/>
                    <a:gd name="connsiteX30" fmla="*/ 231913 w 292369"/>
                    <a:gd name="connsiteY30" fmla="*/ 291548 h 1000856"/>
                    <a:gd name="connsiteX31" fmla="*/ 215348 w 292369"/>
                    <a:gd name="connsiteY31" fmla="*/ 278295 h 1000856"/>
                    <a:gd name="connsiteX32" fmla="*/ 221974 w 292369"/>
                    <a:gd name="connsiteY32" fmla="*/ 301487 h 1000856"/>
                    <a:gd name="connsiteX33" fmla="*/ 245165 w 292369"/>
                    <a:gd name="connsiteY33" fmla="*/ 334617 h 1000856"/>
                    <a:gd name="connsiteX34" fmla="*/ 251791 w 292369"/>
                    <a:gd name="connsiteY34" fmla="*/ 351182 h 1000856"/>
                    <a:gd name="connsiteX35" fmla="*/ 265043 w 292369"/>
                    <a:gd name="connsiteY35" fmla="*/ 371061 h 1000856"/>
                    <a:gd name="connsiteX36" fmla="*/ 271669 w 292369"/>
                    <a:gd name="connsiteY36" fmla="*/ 394252 h 1000856"/>
                    <a:gd name="connsiteX37" fmla="*/ 251791 w 292369"/>
                    <a:gd name="connsiteY37" fmla="*/ 390939 h 1000856"/>
                    <a:gd name="connsiteX38" fmla="*/ 218661 w 292369"/>
                    <a:gd name="connsiteY38" fmla="*/ 381000 h 1000856"/>
                    <a:gd name="connsiteX39" fmla="*/ 208721 w 292369"/>
                    <a:gd name="connsiteY39" fmla="*/ 377687 h 1000856"/>
                    <a:gd name="connsiteX40" fmla="*/ 172278 w 292369"/>
                    <a:gd name="connsiteY40" fmla="*/ 371061 h 1000856"/>
                    <a:gd name="connsiteX41" fmla="*/ 162339 w 292369"/>
                    <a:gd name="connsiteY41" fmla="*/ 364435 h 1000856"/>
                    <a:gd name="connsiteX42" fmla="*/ 165652 w 292369"/>
                    <a:gd name="connsiteY42" fmla="*/ 374374 h 1000856"/>
                    <a:gd name="connsiteX43" fmla="*/ 175591 w 292369"/>
                    <a:gd name="connsiteY43" fmla="*/ 377687 h 1000856"/>
                    <a:gd name="connsiteX44" fmla="*/ 192156 w 292369"/>
                    <a:gd name="connsiteY44" fmla="*/ 397565 h 1000856"/>
                    <a:gd name="connsiteX45" fmla="*/ 198782 w 292369"/>
                    <a:gd name="connsiteY45" fmla="*/ 407504 h 1000856"/>
                    <a:gd name="connsiteX46" fmla="*/ 202095 w 292369"/>
                    <a:gd name="connsiteY46" fmla="*/ 417443 h 1000856"/>
                    <a:gd name="connsiteX47" fmla="*/ 231913 w 292369"/>
                    <a:gd name="connsiteY47" fmla="*/ 434008 h 1000856"/>
                    <a:gd name="connsiteX48" fmla="*/ 238539 w 292369"/>
                    <a:gd name="connsiteY48" fmla="*/ 443948 h 1000856"/>
                    <a:gd name="connsiteX49" fmla="*/ 241852 w 292369"/>
                    <a:gd name="connsiteY49" fmla="*/ 453887 h 1000856"/>
                    <a:gd name="connsiteX50" fmla="*/ 255104 w 292369"/>
                    <a:gd name="connsiteY50" fmla="*/ 473765 h 1000856"/>
                    <a:gd name="connsiteX51" fmla="*/ 228600 w 292369"/>
                    <a:gd name="connsiteY51" fmla="*/ 477078 h 1000856"/>
                    <a:gd name="connsiteX52" fmla="*/ 198782 w 292369"/>
                    <a:gd name="connsiteY52" fmla="*/ 480391 h 1000856"/>
                    <a:gd name="connsiteX53" fmla="*/ 205408 w 292369"/>
                    <a:gd name="connsiteY53" fmla="*/ 506895 h 1000856"/>
                    <a:gd name="connsiteX54" fmla="*/ 218661 w 292369"/>
                    <a:gd name="connsiteY54" fmla="*/ 523461 h 1000856"/>
                    <a:gd name="connsiteX55" fmla="*/ 228600 w 292369"/>
                    <a:gd name="connsiteY55" fmla="*/ 530087 h 1000856"/>
                    <a:gd name="connsiteX56" fmla="*/ 238539 w 292369"/>
                    <a:gd name="connsiteY56" fmla="*/ 540026 h 1000856"/>
                    <a:gd name="connsiteX57" fmla="*/ 245165 w 292369"/>
                    <a:gd name="connsiteY57" fmla="*/ 573156 h 1000856"/>
                    <a:gd name="connsiteX58" fmla="*/ 231913 w 292369"/>
                    <a:gd name="connsiteY58" fmla="*/ 576469 h 1000856"/>
                    <a:gd name="connsiteX59" fmla="*/ 212034 w 292369"/>
                    <a:gd name="connsiteY59" fmla="*/ 583095 h 1000856"/>
                    <a:gd name="connsiteX60" fmla="*/ 205408 w 292369"/>
                    <a:gd name="connsiteY60" fmla="*/ 593035 h 1000856"/>
                    <a:gd name="connsiteX61" fmla="*/ 215348 w 292369"/>
                    <a:gd name="connsiteY61" fmla="*/ 602974 h 1000856"/>
                    <a:gd name="connsiteX62" fmla="*/ 251791 w 292369"/>
                    <a:gd name="connsiteY62" fmla="*/ 619539 h 1000856"/>
                    <a:gd name="connsiteX63" fmla="*/ 251791 w 292369"/>
                    <a:gd name="connsiteY63" fmla="*/ 642730 h 1000856"/>
                    <a:gd name="connsiteX64" fmla="*/ 241852 w 292369"/>
                    <a:gd name="connsiteY64" fmla="*/ 646043 h 1000856"/>
                    <a:gd name="connsiteX65" fmla="*/ 205408 w 292369"/>
                    <a:gd name="connsiteY65" fmla="*/ 639417 h 1000856"/>
                    <a:gd name="connsiteX66" fmla="*/ 212034 w 292369"/>
                    <a:gd name="connsiteY66" fmla="*/ 652669 h 1000856"/>
                    <a:gd name="connsiteX67" fmla="*/ 215348 w 292369"/>
                    <a:gd name="connsiteY67" fmla="*/ 662608 h 1000856"/>
                    <a:gd name="connsiteX68" fmla="*/ 228600 w 292369"/>
                    <a:gd name="connsiteY68" fmla="*/ 669235 h 1000856"/>
                    <a:gd name="connsiteX69" fmla="*/ 241852 w 292369"/>
                    <a:gd name="connsiteY69" fmla="*/ 679174 h 1000856"/>
                    <a:gd name="connsiteX70" fmla="*/ 245165 w 292369"/>
                    <a:gd name="connsiteY70" fmla="*/ 689113 h 1000856"/>
                    <a:gd name="connsiteX71" fmla="*/ 255104 w 292369"/>
                    <a:gd name="connsiteY71" fmla="*/ 695739 h 1000856"/>
                    <a:gd name="connsiteX72" fmla="*/ 265043 w 292369"/>
                    <a:gd name="connsiteY72" fmla="*/ 705678 h 1000856"/>
                    <a:gd name="connsiteX73" fmla="*/ 202095 w 292369"/>
                    <a:gd name="connsiteY73" fmla="*/ 705678 h 1000856"/>
                    <a:gd name="connsiteX74" fmla="*/ 188843 w 292369"/>
                    <a:gd name="connsiteY74" fmla="*/ 699052 h 1000856"/>
                    <a:gd name="connsiteX75" fmla="*/ 208721 w 292369"/>
                    <a:gd name="connsiteY75" fmla="*/ 718930 h 1000856"/>
                    <a:gd name="connsiteX76" fmla="*/ 228600 w 292369"/>
                    <a:gd name="connsiteY76" fmla="*/ 745435 h 1000856"/>
                    <a:gd name="connsiteX77" fmla="*/ 235226 w 292369"/>
                    <a:gd name="connsiteY77" fmla="*/ 755374 h 1000856"/>
                    <a:gd name="connsiteX78" fmla="*/ 245165 w 292369"/>
                    <a:gd name="connsiteY78" fmla="*/ 762000 h 1000856"/>
                    <a:gd name="connsiteX79" fmla="*/ 231913 w 292369"/>
                    <a:gd name="connsiteY79" fmla="*/ 758687 h 1000856"/>
                    <a:gd name="connsiteX80" fmla="*/ 198782 w 292369"/>
                    <a:gd name="connsiteY80" fmla="*/ 752061 h 1000856"/>
                    <a:gd name="connsiteX81" fmla="*/ 185530 w 292369"/>
                    <a:gd name="connsiteY81" fmla="*/ 755374 h 1000856"/>
                    <a:gd name="connsiteX82" fmla="*/ 202095 w 292369"/>
                    <a:gd name="connsiteY82" fmla="*/ 771939 h 1000856"/>
                    <a:gd name="connsiteX83" fmla="*/ 215348 w 292369"/>
                    <a:gd name="connsiteY83" fmla="*/ 788504 h 1000856"/>
                    <a:gd name="connsiteX84" fmla="*/ 228600 w 292369"/>
                    <a:gd name="connsiteY84" fmla="*/ 808382 h 1000856"/>
                    <a:gd name="connsiteX85" fmla="*/ 215348 w 292369"/>
                    <a:gd name="connsiteY85" fmla="*/ 821635 h 1000856"/>
                    <a:gd name="connsiteX86" fmla="*/ 205408 w 292369"/>
                    <a:gd name="connsiteY86" fmla="*/ 824948 h 1000856"/>
                    <a:gd name="connsiteX87" fmla="*/ 198782 w 292369"/>
                    <a:gd name="connsiteY87" fmla="*/ 834887 h 1000856"/>
                    <a:gd name="connsiteX88" fmla="*/ 175591 w 292369"/>
                    <a:gd name="connsiteY88" fmla="*/ 838200 h 1000856"/>
                    <a:gd name="connsiteX89" fmla="*/ 185530 w 292369"/>
                    <a:gd name="connsiteY89" fmla="*/ 848139 h 1000856"/>
                    <a:gd name="connsiteX90" fmla="*/ 198782 w 292369"/>
                    <a:gd name="connsiteY90" fmla="*/ 868017 h 1000856"/>
                    <a:gd name="connsiteX91" fmla="*/ 205408 w 292369"/>
                    <a:gd name="connsiteY91" fmla="*/ 877956 h 1000856"/>
                    <a:gd name="connsiteX92" fmla="*/ 212034 w 292369"/>
                    <a:gd name="connsiteY92" fmla="*/ 907774 h 1000856"/>
                    <a:gd name="connsiteX93" fmla="*/ 202095 w 292369"/>
                    <a:gd name="connsiteY93" fmla="*/ 911087 h 1000856"/>
                    <a:gd name="connsiteX94" fmla="*/ 188843 w 292369"/>
                    <a:gd name="connsiteY94" fmla="*/ 921026 h 1000856"/>
                    <a:gd name="connsiteX95" fmla="*/ 185530 w 292369"/>
                    <a:gd name="connsiteY95" fmla="*/ 934278 h 1000856"/>
                    <a:gd name="connsiteX96" fmla="*/ 175591 w 292369"/>
                    <a:gd name="connsiteY96" fmla="*/ 937591 h 1000856"/>
                    <a:gd name="connsiteX97" fmla="*/ 145774 w 292369"/>
                    <a:gd name="connsiteY97" fmla="*/ 940904 h 1000856"/>
                    <a:gd name="connsiteX98" fmla="*/ 159026 w 292369"/>
                    <a:gd name="connsiteY98" fmla="*/ 960782 h 1000856"/>
                    <a:gd name="connsiteX99" fmla="*/ 168965 w 292369"/>
                    <a:gd name="connsiteY99" fmla="*/ 967408 h 1000856"/>
                    <a:gd name="connsiteX100" fmla="*/ 175591 w 292369"/>
                    <a:gd name="connsiteY100" fmla="*/ 987287 h 1000856"/>
                    <a:gd name="connsiteX101" fmla="*/ 165652 w 292369"/>
                    <a:gd name="connsiteY101" fmla="*/ 987287 h 1000856"/>
                    <a:gd name="connsiteX102" fmla="*/ 155713 w 292369"/>
                    <a:gd name="connsiteY102" fmla="*/ 983974 h 1000856"/>
                    <a:gd name="connsiteX103" fmla="*/ 145774 w 292369"/>
                    <a:gd name="connsiteY103" fmla="*/ 974035 h 1000856"/>
                    <a:gd name="connsiteX104" fmla="*/ 135834 w 292369"/>
                    <a:gd name="connsiteY104" fmla="*/ 970721 h 1000856"/>
                    <a:gd name="connsiteX105" fmla="*/ 115956 w 292369"/>
                    <a:gd name="connsiteY105" fmla="*/ 957469 h 1000856"/>
                    <a:gd name="connsiteX106" fmla="*/ 106017 w 292369"/>
                    <a:gd name="connsiteY106" fmla="*/ 950843 h 1000856"/>
                    <a:gd name="connsiteX107" fmla="*/ 96078 w 292369"/>
                    <a:gd name="connsiteY107" fmla="*/ 957469 h 1000856"/>
                    <a:gd name="connsiteX108" fmla="*/ 79513 w 292369"/>
                    <a:gd name="connsiteY108" fmla="*/ 990600 h 1000856"/>
                    <a:gd name="connsiteX109" fmla="*/ 19878 w 292369"/>
                    <a:gd name="connsiteY109" fmla="*/ 993913 h 1000856"/>
                    <a:gd name="connsiteX110" fmla="*/ 9939 w 292369"/>
                    <a:gd name="connsiteY110" fmla="*/ 1000539 h 1000856"/>
                    <a:gd name="connsiteX111" fmla="*/ 13252 w 292369"/>
                    <a:gd name="connsiteY111" fmla="*/ 990600 h 1000856"/>
                    <a:gd name="connsiteX112" fmla="*/ 16565 w 292369"/>
                    <a:gd name="connsiteY112" fmla="*/ 977348 h 1000856"/>
                    <a:gd name="connsiteX113" fmla="*/ 19878 w 292369"/>
                    <a:gd name="connsiteY113" fmla="*/ 960782 h 1000856"/>
                    <a:gd name="connsiteX114" fmla="*/ 29817 w 292369"/>
                    <a:gd name="connsiteY114" fmla="*/ 947530 h 1000856"/>
                    <a:gd name="connsiteX115" fmla="*/ 36443 w 292369"/>
                    <a:gd name="connsiteY115" fmla="*/ 937591 h 1000856"/>
                    <a:gd name="connsiteX116" fmla="*/ 56321 w 292369"/>
                    <a:gd name="connsiteY116" fmla="*/ 921026 h 1000856"/>
                    <a:gd name="connsiteX117" fmla="*/ 76200 w 292369"/>
                    <a:gd name="connsiteY117" fmla="*/ 914400 h 1000856"/>
                    <a:gd name="connsiteX118" fmla="*/ 86139 w 292369"/>
                    <a:gd name="connsiteY118" fmla="*/ 884582 h 1000856"/>
                    <a:gd name="connsiteX119" fmla="*/ 89452 w 292369"/>
                    <a:gd name="connsiteY119" fmla="*/ 874643 h 1000856"/>
                    <a:gd name="connsiteX120" fmla="*/ 53008 w 292369"/>
                    <a:gd name="connsiteY120" fmla="*/ 877956 h 1000856"/>
                    <a:gd name="connsiteX121" fmla="*/ 33130 w 292369"/>
                    <a:gd name="connsiteY121" fmla="*/ 884582 h 1000856"/>
                    <a:gd name="connsiteX122" fmla="*/ 9939 w 292369"/>
                    <a:gd name="connsiteY122" fmla="*/ 877956 h 1000856"/>
                    <a:gd name="connsiteX123" fmla="*/ 0 w 292369"/>
                    <a:gd name="connsiteY123" fmla="*/ 874643 h 1000856"/>
                    <a:gd name="connsiteX124" fmla="*/ 13252 w 292369"/>
                    <a:gd name="connsiteY124" fmla="*/ 861391 h 1000856"/>
                    <a:gd name="connsiteX125" fmla="*/ 19878 w 292369"/>
                    <a:gd name="connsiteY125" fmla="*/ 851452 h 1000856"/>
                    <a:gd name="connsiteX126" fmla="*/ 29817 w 292369"/>
                    <a:gd name="connsiteY126" fmla="*/ 844826 h 1000856"/>
                    <a:gd name="connsiteX127" fmla="*/ 39756 w 292369"/>
                    <a:gd name="connsiteY127" fmla="*/ 831574 h 1000856"/>
                    <a:gd name="connsiteX128" fmla="*/ 49695 w 292369"/>
                    <a:gd name="connsiteY128" fmla="*/ 821635 h 1000856"/>
                    <a:gd name="connsiteX129" fmla="*/ 56321 w 292369"/>
                    <a:gd name="connsiteY129" fmla="*/ 811695 h 1000856"/>
                    <a:gd name="connsiteX130" fmla="*/ 62948 w 292369"/>
                    <a:gd name="connsiteY130" fmla="*/ 805069 h 1000856"/>
                    <a:gd name="connsiteX131" fmla="*/ 72887 w 292369"/>
                    <a:gd name="connsiteY131" fmla="*/ 785191 h 1000856"/>
                    <a:gd name="connsiteX132" fmla="*/ 82826 w 292369"/>
                    <a:gd name="connsiteY132" fmla="*/ 775252 h 1000856"/>
                    <a:gd name="connsiteX133" fmla="*/ 72887 w 292369"/>
                    <a:gd name="connsiteY133" fmla="*/ 765313 h 1000856"/>
                    <a:gd name="connsiteX134" fmla="*/ 62948 w 292369"/>
                    <a:gd name="connsiteY134" fmla="*/ 762000 h 1000856"/>
                    <a:gd name="connsiteX135" fmla="*/ 76200 w 292369"/>
                    <a:gd name="connsiteY135" fmla="*/ 722243 h 1000856"/>
                    <a:gd name="connsiteX136" fmla="*/ 82826 w 292369"/>
                    <a:gd name="connsiteY136" fmla="*/ 695739 h 1000856"/>
                    <a:gd name="connsiteX137" fmla="*/ 89452 w 292369"/>
                    <a:gd name="connsiteY137" fmla="*/ 665921 h 1000856"/>
                    <a:gd name="connsiteX138" fmla="*/ 89452 w 292369"/>
                    <a:gd name="connsiteY138" fmla="*/ 612913 h 1000856"/>
                    <a:gd name="connsiteX139" fmla="*/ 96078 w 292369"/>
                    <a:gd name="connsiteY139" fmla="*/ 602974 h 1000856"/>
                    <a:gd name="connsiteX140" fmla="*/ 79513 w 292369"/>
                    <a:gd name="connsiteY140" fmla="*/ 606287 h 1000856"/>
                    <a:gd name="connsiteX141" fmla="*/ 53008 w 292369"/>
                    <a:gd name="connsiteY141" fmla="*/ 616226 h 1000856"/>
                    <a:gd name="connsiteX142" fmla="*/ 29817 w 292369"/>
                    <a:gd name="connsiteY142" fmla="*/ 619539 h 1000856"/>
                    <a:gd name="connsiteX143" fmla="*/ 36443 w 292369"/>
                    <a:gd name="connsiteY143" fmla="*/ 566530 h 1000856"/>
                    <a:gd name="connsiteX144" fmla="*/ 39756 w 292369"/>
                    <a:gd name="connsiteY144" fmla="*/ 553278 h 1000856"/>
                    <a:gd name="connsiteX145" fmla="*/ 53008 w 292369"/>
                    <a:gd name="connsiteY145" fmla="*/ 520148 h 1000856"/>
                    <a:gd name="connsiteX146" fmla="*/ 62948 w 292369"/>
                    <a:gd name="connsiteY146" fmla="*/ 493643 h 1000856"/>
                    <a:gd name="connsiteX147" fmla="*/ 72887 w 292369"/>
                    <a:gd name="connsiteY147" fmla="*/ 487017 h 1000856"/>
                    <a:gd name="connsiteX148" fmla="*/ 99391 w 292369"/>
                    <a:gd name="connsiteY148" fmla="*/ 447261 h 1000856"/>
                    <a:gd name="connsiteX149" fmla="*/ 106017 w 292369"/>
                    <a:gd name="connsiteY149" fmla="*/ 437321 h 1000856"/>
                    <a:gd name="connsiteX150" fmla="*/ 115956 w 292369"/>
                    <a:gd name="connsiteY150" fmla="*/ 414130 h 1000856"/>
                    <a:gd name="connsiteX151" fmla="*/ 119269 w 292369"/>
                    <a:gd name="connsiteY151" fmla="*/ 404191 h 1000856"/>
                    <a:gd name="connsiteX152" fmla="*/ 129208 w 292369"/>
                    <a:gd name="connsiteY152" fmla="*/ 400878 h 1000856"/>
                    <a:gd name="connsiteX153" fmla="*/ 125895 w 292369"/>
                    <a:gd name="connsiteY153" fmla="*/ 384313 h 1000856"/>
                    <a:gd name="connsiteX154" fmla="*/ 99391 w 292369"/>
                    <a:gd name="connsiteY154" fmla="*/ 381000 h 1000856"/>
                    <a:gd name="connsiteX155" fmla="*/ 102704 w 292369"/>
                    <a:gd name="connsiteY155" fmla="*/ 357808 h 1000856"/>
                    <a:gd name="connsiteX156" fmla="*/ 109330 w 292369"/>
                    <a:gd name="connsiteY156" fmla="*/ 337930 h 1000856"/>
                    <a:gd name="connsiteX157" fmla="*/ 112643 w 292369"/>
                    <a:gd name="connsiteY157" fmla="*/ 327991 h 1000856"/>
                    <a:gd name="connsiteX158" fmla="*/ 129208 w 292369"/>
                    <a:gd name="connsiteY158" fmla="*/ 304800 h 1000856"/>
                    <a:gd name="connsiteX159" fmla="*/ 132521 w 292369"/>
                    <a:gd name="connsiteY159" fmla="*/ 291548 h 1000856"/>
                    <a:gd name="connsiteX160" fmla="*/ 139148 w 292369"/>
                    <a:gd name="connsiteY160" fmla="*/ 261730 h 1000856"/>
                    <a:gd name="connsiteX161" fmla="*/ 142461 w 292369"/>
                    <a:gd name="connsiteY161" fmla="*/ 251791 h 1000856"/>
                    <a:gd name="connsiteX162" fmla="*/ 139148 w 292369"/>
                    <a:gd name="connsiteY162" fmla="*/ 225287 h 1000856"/>
                    <a:gd name="connsiteX163" fmla="*/ 135834 w 292369"/>
                    <a:gd name="connsiteY163" fmla="*/ 212035 h 1000856"/>
                    <a:gd name="connsiteX164" fmla="*/ 142461 w 292369"/>
                    <a:gd name="connsiteY164" fmla="*/ 162339 h 1000856"/>
                    <a:gd name="connsiteX165" fmla="*/ 145774 w 292369"/>
                    <a:gd name="connsiteY165" fmla="*/ 145774 h 1000856"/>
                    <a:gd name="connsiteX166" fmla="*/ 152400 w 292369"/>
                    <a:gd name="connsiteY166" fmla="*/ 132521 h 1000856"/>
                    <a:gd name="connsiteX167" fmla="*/ 159026 w 292369"/>
                    <a:gd name="connsiteY167" fmla="*/ 112643 h 1000856"/>
                    <a:gd name="connsiteX168" fmla="*/ 165652 w 292369"/>
                    <a:gd name="connsiteY168" fmla="*/ 99391 h 1000856"/>
                    <a:gd name="connsiteX169" fmla="*/ 172278 w 292369"/>
                    <a:gd name="connsiteY169" fmla="*/ 89452 h 1000856"/>
                    <a:gd name="connsiteX170" fmla="*/ 178904 w 292369"/>
                    <a:gd name="connsiteY170" fmla="*/ 69574 h 1000856"/>
                    <a:gd name="connsiteX171" fmla="*/ 182217 w 292369"/>
                    <a:gd name="connsiteY171" fmla="*/ 59635 h 1000856"/>
                    <a:gd name="connsiteX172" fmla="*/ 172278 w 292369"/>
                    <a:gd name="connsiteY172" fmla="*/ 0 h 100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292369" h="1000856">
                      <a:moveTo>
                        <a:pt x="172278" y="0"/>
                      </a:moveTo>
                      <a:lnTo>
                        <a:pt x="172278" y="0"/>
                      </a:lnTo>
                      <a:cubicBezTo>
                        <a:pt x="182217" y="7730"/>
                        <a:pt x="192535" y="14997"/>
                        <a:pt x="202095" y="23191"/>
                      </a:cubicBezTo>
                      <a:cubicBezTo>
                        <a:pt x="230175" y="47259"/>
                        <a:pt x="206603" y="33727"/>
                        <a:pt x="231913" y="46382"/>
                      </a:cubicBezTo>
                      <a:cubicBezTo>
                        <a:pt x="228600" y="48591"/>
                        <a:pt x="225956" y="53008"/>
                        <a:pt x="221974" y="53008"/>
                      </a:cubicBezTo>
                      <a:cubicBezTo>
                        <a:pt x="214989" y="53008"/>
                        <a:pt x="202095" y="46382"/>
                        <a:pt x="202095" y="46382"/>
                      </a:cubicBezTo>
                      <a:cubicBezTo>
                        <a:pt x="198782" y="44173"/>
                        <a:pt x="196019" y="38790"/>
                        <a:pt x="192156" y="39756"/>
                      </a:cubicBezTo>
                      <a:cubicBezTo>
                        <a:pt x="188768" y="40603"/>
                        <a:pt x="188457" y="46224"/>
                        <a:pt x="188843" y="49695"/>
                      </a:cubicBezTo>
                      <a:cubicBezTo>
                        <a:pt x="190870" y="67938"/>
                        <a:pt x="194609" y="68714"/>
                        <a:pt x="205408" y="79513"/>
                      </a:cubicBezTo>
                      <a:cubicBezTo>
                        <a:pt x="206512" y="82826"/>
                        <a:pt x="206924" y="86458"/>
                        <a:pt x="208721" y="89452"/>
                      </a:cubicBezTo>
                      <a:cubicBezTo>
                        <a:pt x="210328" y="92131"/>
                        <a:pt x="216336" y="93115"/>
                        <a:pt x="215348" y="96078"/>
                      </a:cubicBezTo>
                      <a:cubicBezTo>
                        <a:pt x="214244" y="99391"/>
                        <a:pt x="208860" y="98860"/>
                        <a:pt x="205408" y="99391"/>
                      </a:cubicBezTo>
                      <a:cubicBezTo>
                        <a:pt x="194439" y="101079"/>
                        <a:pt x="183321" y="101600"/>
                        <a:pt x="172278" y="102704"/>
                      </a:cubicBezTo>
                      <a:cubicBezTo>
                        <a:pt x="170069" y="109330"/>
                        <a:pt x="164282" y="115733"/>
                        <a:pt x="165652" y="122582"/>
                      </a:cubicBezTo>
                      <a:cubicBezTo>
                        <a:pt x="166756" y="128104"/>
                        <a:pt x="167184" y="133806"/>
                        <a:pt x="168965" y="139148"/>
                      </a:cubicBezTo>
                      <a:cubicBezTo>
                        <a:pt x="171391" y="146427"/>
                        <a:pt x="177673" y="155977"/>
                        <a:pt x="182217" y="162339"/>
                      </a:cubicBezTo>
                      <a:cubicBezTo>
                        <a:pt x="185426" y="166832"/>
                        <a:pt x="187914" y="172056"/>
                        <a:pt x="192156" y="175591"/>
                      </a:cubicBezTo>
                      <a:cubicBezTo>
                        <a:pt x="194839" y="177827"/>
                        <a:pt x="198782" y="177800"/>
                        <a:pt x="202095" y="178904"/>
                      </a:cubicBezTo>
                      <a:cubicBezTo>
                        <a:pt x="210420" y="203879"/>
                        <a:pt x="199192" y="173100"/>
                        <a:pt x="212034" y="198782"/>
                      </a:cubicBezTo>
                      <a:cubicBezTo>
                        <a:pt x="213596" y="201906"/>
                        <a:pt x="213166" y="205994"/>
                        <a:pt x="215348" y="208721"/>
                      </a:cubicBezTo>
                      <a:cubicBezTo>
                        <a:pt x="217836" y="211830"/>
                        <a:pt x="221974" y="213139"/>
                        <a:pt x="225287" y="215348"/>
                      </a:cubicBezTo>
                      <a:cubicBezTo>
                        <a:pt x="232394" y="236668"/>
                        <a:pt x="223029" y="213511"/>
                        <a:pt x="238539" y="235226"/>
                      </a:cubicBezTo>
                      <a:cubicBezTo>
                        <a:pt x="253824" y="256625"/>
                        <a:pt x="235510" y="242042"/>
                        <a:pt x="255104" y="255104"/>
                      </a:cubicBezTo>
                      <a:cubicBezTo>
                        <a:pt x="257313" y="258417"/>
                        <a:pt x="260162" y="261383"/>
                        <a:pt x="261730" y="265043"/>
                      </a:cubicBezTo>
                      <a:cubicBezTo>
                        <a:pt x="263524" y="269228"/>
                        <a:pt x="262784" y="274342"/>
                        <a:pt x="265043" y="278295"/>
                      </a:cubicBezTo>
                      <a:cubicBezTo>
                        <a:pt x="267368" y="282363"/>
                        <a:pt x="271933" y="284677"/>
                        <a:pt x="274982" y="288235"/>
                      </a:cubicBezTo>
                      <a:cubicBezTo>
                        <a:pt x="278575" y="292427"/>
                        <a:pt x="281711" y="296994"/>
                        <a:pt x="284921" y="301487"/>
                      </a:cubicBezTo>
                      <a:cubicBezTo>
                        <a:pt x="287236" y="304727"/>
                        <a:pt x="294861" y="309217"/>
                        <a:pt x="291548" y="311426"/>
                      </a:cubicBezTo>
                      <a:cubicBezTo>
                        <a:pt x="286862" y="314550"/>
                        <a:pt x="280504" y="309217"/>
                        <a:pt x="274982" y="308113"/>
                      </a:cubicBezTo>
                      <a:cubicBezTo>
                        <a:pt x="255483" y="298363"/>
                        <a:pt x="266415" y="303049"/>
                        <a:pt x="241852" y="294861"/>
                      </a:cubicBezTo>
                      <a:lnTo>
                        <a:pt x="231913" y="291548"/>
                      </a:lnTo>
                      <a:cubicBezTo>
                        <a:pt x="231761" y="291396"/>
                        <a:pt x="216045" y="274811"/>
                        <a:pt x="215348" y="278295"/>
                      </a:cubicBezTo>
                      <a:cubicBezTo>
                        <a:pt x="213771" y="286179"/>
                        <a:pt x="218605" y="294187"/>
                        <a:pt x="221974" y="301487"/>
                      </a:cubicBezTo>
                      <a:cubicBezTo>
                        <a:pt x="235638" y="331092"/>
                        <a:pt x="232286" y="311435"/>
                        <a:pt x="245165" y="334617"/>
                      </a:cubicBezTo>
                      <a:cubicBezTo>
                        <a:pt x="248053" y="339816"/>
                        <a:pt x="248943" y="345961"/>
                        <a:pt x="251791" y="351182"/>
                      </a:cubicBezTo>
                      <a:cubicBezTo>
                        <a:pt x="255604" y="358173"/>
                        <a:pt x="262525" y="363506"/>
                        <a:pt x="265043" y="371061"/>
                      </a:cubicBezTo>
                      <a:cubicBezTo>
                        <a:pt x="265719" y="373089"/>
                        <a:pt x="272825" y="393559"/>
                        <a:pt x="271669" y="394252"/>
                      </a:cubicBezTo>
                      <a:cubicBezTo>
                        <a:pt x="265909" y="397708"/>
                        <a:pt x="258417" y="392043"/>
                        <a:pt x="251791" y="390939"/>
                      </a:cubicBezTo>
                      <a:cubicBezTo>
                        <a:pt x="204566" y="375197"/>
                        <a:pt x="253701" y="391011"/>
                        <a:pt x="218661" y="381000"/>
                      </a:cubicBezTo>
                      <a:cubicBezTo>
                        <a:pt x="215303" y="380041"/>
                        <a:pt x="212109" y="378534"/>
                        <a:pt x="208721" y="377687"/>
                      </a:cubicBezTo>
                      <a:cubicBezTo>
                        <a:pt x="199459" y="375372"/>
                        <a:pt x="181140" y="372538"/>
                        <a:pt x="172278" y="371061"/>
                      </a:cubicBezTo>
                      <a:cubicBezTo>
                        <a:pt x="168965" y="368852"/>
                        <a:pt x="165900" y="362654"/>
                        <a:pt x="162339" y="364435"/>
                      </a:cubicBezTo>
                      <a:cubicBezTo>
                        <a:pt x="159215" y="365997"/>
                        <a:pt x="163183" y="371905"/>
                        <a:pt x="165652" y="374374"/>
                      </a:cubicBezTo>
                      <a:cubicBezTo>
                        <a:pt x="168121" y="376843"/>
                        <a:pt x="172278" y="376583"/>
                        <a:pt x="175591" y="377687"/>
                      </a:cubicBezTo>
                      <a:cubicBezTo>
                        <a:pt x="192042" y="402364"/>
                        <a:pt x="170898" y="372056"/>
                        <a:pt x="192156" y="397565"/>
                      </a:cubicBezTo>
                      <a:cubicBezTo>
                        <a:pt x="194705" y="400624"/>
                        <a:pt x="197001" y="403943"/>
                        <a:pt x="198782" y="407504"/>
                      </a:cubicBezTo>
                      <a:cubicBezTo>
                        <a:pt x="200344" y="410628"/>
                        <a:pt x="199626" y="414974"/>
                        <a:pt x="202095" y="417443"/>
                      </a:cubicBezTo>
                      <a:cubicBezTo>
                        <a:pt x="213487" y="428834"/>
                        <a:pt x="219415" y="429842"/>
                        <a:pt x="231913" y="434008"/>
                      </a:cubicBezTo>
                      <a:cubicBezTo>
                        <a:pt x="234122" y="437321"/>
                        <a:pt x="236758" y="440386"/>
                        <a:pt x="238539" y="443948"/>
                      </a:cubicBezTo>
                      <a:cubicBezTo>
                        <a:pt x="240101" y="447072"/>
                        <a:pt x="240156" y="450834"/>
                        <a:pt x="241852" y="453887"/>
                      </a:cubicBezTo>
                      <a:cubicBezTo>
                        <a:pt x="245719" y="460848"/>
                        <a:pt x="255104" y="473765"/>
                        <a:pt x="255104" y="473765"/>
                      </a:cubicBezTo>
                      <a:cubicBezTo>
                        <a:pt x="236137" y="486409"/>
                        <a:pt x="255210" y="477078"/>
                        <a:pt x="228600" y="477078"/>
                      </a:cubicBezTo>
                      <a:cubicBezTo>
                        <a:pt x="218600" y="477078"/>
                        <a:pt x="208721" y="479287"/>
                        <a:pt x="198782" y="480391"/>
                      </a:cubicBezTo>
                      <a:cubicBezTo>
                        <a:pt x="200042" y="486692"/>
                        <a:pt x="202012" y="500103"/>
                        <a:pt x="205408" y="506895"/>
                      </a:cubicBezTo>
                      <a:cubicBezTo>
                        <a:pt x="208280" y="512639"/>
                        <a:pt x="213522" y="519350"/>
                        <a:pt x="218661" y="523461"/>
                      </a:cubicBezTo>
                      <a:cubicBezTo>
                        <a:pt x="221770" y="525948"/>
                        <a:pt x="225541" y="527538"/>
                        <a:pt x="228600" y="530087"/>
                      </a:cubicBezTo>
                      <a:cubicBezTo>
                        <a:pt x="232199" y="533086"/>
                        <a:pt x="235226" y="536713"/>
                        <a:pt x="238539" y="540026"/>
                      </a:cubicBezTo>
                      <a:cubicBezTo>
                        <a:pt x="240748" y="551069"/>
                        <a:pt x="256091" y="570425"/>
                        <a:pt x="245165" y="573156"/>
                      </a:cubicBezTo>
                      <a:cubicBezTo>
                        <a:pt x="240748" y="574260"/>
                        <a:pt x="236274" y="575161"/>
                        <a:pt x="231913" y="576469"/>
                      </a:cubicBezTo>
                      <a:cubicBezTo>
                        <a:pt x="225223" y="578476"/>
                        <a:pt x="212034" y="583095"/>
                        <a:pt x="212034" y="583095"/>
                      </a:cubicBezTo>
                      <a:cubicBezTo>
                        <a:pt x="209825" y="586408"/>
                        <a:pt x="204753" y="589107"/>
                        <a:pt x="205408" y="593035"/>
                      </a:cubicBezTo>
                      <a:cubicBezTo>
                        <a:pt x="206178" y="597657"/>
                        <a:pt x="211649" y="600097"/>
                        <a:pt x="215348" y="602974"/>
                      </a:cubicBezTo>
                      <a:cubicBezTo>
                        <a:pt x="235188" y="618405"/>
                        <a:pt x="230757" y="615332"/>
                        <a:pt x="251791" y="619539"/>
                      </a:cubicBezTo>
                      <a:cubicBezTo>
                        <a:pt x="254479" y="627604"/>
                        <a:pt x="258643" y="634165"/>
                        <a:pt x="251791" y="642730"/>
                      </a:cubicBezTo>
                      <a:cubicBezTo>
                        <a:pt x="249609" y="645457"/>
                        <a:pt x="245165" y="644939"/>
                        <a:pt x="241852" y="646043"/>
                      </a:cubicBezTo>
                      <a:cubicBezTo>
                        <a:pt x="232277" y="638862"/>
                        <a:pt x="220030" y="624796"/>
                        <a:pt x="205408" y="639417"/>
                      </a:cubicBezTo>
                      <a:cubicBezTo>
                        <a:pt x="201916" y="642909"/>
                        <a:pt x="210088" y="648130"/>
                        <a:pt x="212034" y="652669"/>
                      </a:cubicBezTo>
                      <a:cubicBezTo>
                        <a:pt x="213410" y="655879"/>
                        <a:pt x="212879" y="660139"/>
                        <a:pt x="215348" y="662608"/>
                      </a:cubicBezTo>
                      <a:cubicBezTo>
                        <a:pt x="218840" y="666100"/>
                        <a:pt x="224412" y="666617"/>
                        <a:pt x="228600" y="669235"/>
                      </a:cubicBezTo>
                      <a:cubicBezTo>
                        <a:pt x="233282" y="672162"/>
                        <a:pt x="237435" y="675861"/>
                        <a:pt x="241852" y="679174"/>
                      </a:cubicBezTo>
                      <a:cubicBezTo>
                        <a:pt x="242956" y="682487"/>
                        <a:pt x="242983" y="686386"/>
                        <a:pt x="245165" y="689113"/>
                      </a:cubicBezTo>
                      <a:cubicBezTo>
                        <a:pt x="247652" y="692222"/>
                        <a:pt x="252045" y="693190"/>
                        <a:pt x="255104" y="695739"/>
                      </a:cubicBezTo>
                      <a:cubicBezTo>
                        <a:pt x="258703" y="698738"/>
                        <a:pt x="261730" y="702365"/>
                        <a:pt x="265043" y="705678"/>
                      </a:cubicBezTo>
                      <a:cubicBezTo>
                        <a:pt x="239012" y="712186"/>
                        <a:pt x="244203" y="712327"/>
                        <a:pt x="202095" y="705678"/>
                      </a:cubicBezTo>
                      <a:cubicBezTo>
                        <a:pt x="197217" y="704908"/>
                        <a:pt x="193260" y="701261"/>
                        <a:pt x="188843" y="699052"/>
                      </a:cubicBezTo>
                      <a:cubicBezTo>
                        <a:pt x="208903" y="729142"/>
                        <a:pt x="177901" y="685028"/>
                        <a:pt x="208721" y="718930"/>
                      </a:cubicBezTo>
                      <a:cubicBezTo>
                        <a:pt x="216150" y="727102"/>
                        <a:pt x="222474" y="736246"/>
                        <a:pt x="228600" y="745435"/>
                      </a:cubicBezTo>
                      <a:cubicBezTo>
                        <a:pt x="230809" y="748748"/>
                        <a:pt x="232410" y="752558"/>
                        <a:pt x="235226" y="755374"/>
                      </a:cubicBezTo>
                      <a:cubicBezTo>
                        <a:pt x="238042" y="758190"/>
                        <a:pt x="247981" y="759184"/>
                        <a:pt x="245165" y="762000"/>
                      </a:cubicBezTo>
                      <a:cubicBezTo>
                        <a:pt x="241945" y="765220"/>
                        <a:pt x="236365" y="759641"/>
                        <a:pt x="231913" y="758687"/>
                      </a:cubicBezTo>
                      <a:cubicBezTo>
                        <a:pt x="220901" y="756327"/>
                        <a:pt x="209826" y="754270"/>
                        <a:pt x="198782" y="752061"/>
                      </a:cubicBezTo>
                      <a:cubicBezTo>
                        <a:pt x="194365" y="753165"/>
                        <a:pt x="187221" y="751146"/>
                        <a:pt x="185530" y="755374"/>
                      </a:cubicBezTo>
                      <a:cubicBezTo>
                        <a:pt x="180714" y="767415"/>
                        <a:pt x="196666" y="770129"/>
                        <a:pt x="202095" y="771939"/>
                      </a:cubicBezTo>
                      <a:cubicBezTo>
                        <a:pt x="220458" y="784181"/>
                        <a:pt x="205935" y="771561"/>
                        <a:pt x="215348" y="788504"/>
                      </a:cubicBezTo>
                      <a:cubicBezTo>
                        <a:pt x="219216" y="795465"/>
                        <a:pt x="228600" y="808382"/>
                        <a:pt x="228600" y="808382"/>
                      </a:cubicBezTo>
                      <a:cubicBezTo>
                        <a:pt x="224183" y="812800"/>
                        <a:pt x="220432" y="818004"/>
                        <a:pt x="215348" y="821635"/>
                      </a:cubicBezTo>
                      <a:cubicBezTo>
                        <a:pt x="212506" y="823665"/>
                        <a:pt x="208135" y="822766"/>
                        <a:pt x="205408" y="824948"/>
                      </a:cubicBezTo>
                      <a:cubicBezTo>
                        <a:pt x="202299" y="827435"/>
                        <a:pt x="202421" y="833270"/>
                        <a:pt x="198782" y="834887"/>
                      </a:cubicBezTo>
                      <a:cubicBezTo>
                        <a:pt x="191646" y="838058"/>
                        <a:pt x="183321" y="837096"/>
                        <a:pt x="175591" y="838200"/>
                      </a:cubicBezTo>
                      <a:cubicBezTo>
                        <a:pt x="178904" y="841513"/>
                        <a:pt x="183205" y="844071"/>
                        <a:pt x="185530" y="848139"/>
                      </a:cubicBezTo>
                      <a:cubicBezTo>
                        <a:pt x="198695" y="871178"/>
                        <a:pt x="177283" y="853685"/>
                        <a:pt x="198782" y="868017"/>
                      </a:cubicBezTo>
                      <a:cubicBezTo>
                        <a:pt x="200991" y="871330"/>
                        <a:pt x="203627" y="874395"/>
                        <a:pt x="205408" y="877956"/>
                      </a:cubicBezTo>
                      <a:cubicBezTo>
                        <a:pt x="209486" y="886112"/>
                        <a:pt x="210762" y="900139"/>
                        <a:pt x="212034" y="907774"/>
                      </a:cubicBezTo>
                      <a:cubicBezTo>
                        <a:pt x="208721" y="908878"/>
                        <a:pt x="205587" y="911087"/>
                        <a:pt x="202095" y="911087"/>
                      </a:cubicBezTo>
                      <a:cubicBezTo>
                        <a:pt x="182117" y="911087"/>
                        <a:pt x="183314" y="898910"/>
                        <a:pt x="188843" y="921026"/>
                      </a:cubicBezTo>
                      <a:cubicBezTo>
                        <a:pt x="187739" y="925443"/>
                        <a:pt x="188374" y="930722"/>
                        <a:pt x="185530" y="934278"/>
                      </a:cubicBezTo>
                      <a:cubicBezTo>
                        <a:pt x="183348" y="937005"/>
                        <a:pt x="179036" y="937017"/>
                        <a:pt x="175591" y="937591"/>
                      </a:cubicBezTo>
                      <a:cubicBezTo>
                        <a:pt x="165727" y="939235"/>
                        <a:pt x="155713" y="939800"/>
                        <a:pt x="145774" y="940904"/>
                      </a:cubicBezTo>
                      <a:cubicBezTo>
                        <a:pt x="170726" y="957539"/>
                        <a:pt x="141911" y="935110"/>
                        <a:pt x="159026" y="960782"/>
                      </a:cubicBezTo>
                      <a:cubicBezTo>
                        <a:pt x="161235" y="964095"/>
                        <a:pt x="165652" y="965199"/>
                        <a:pt x="168965" y="967408"/>
                      </a:cubicBezTo>
                      <a:lnTo>
                        <a:pt x="175591" y="987287"/>
                      </a:lnTo>
                      <a:cubicBezTo>
                        <a:pt x="181396" y="1004703"/>
                        <a:pt x="180518" y="995782"/>
                        <a:pt x="165652" y="987287"/>
                      </a:cubicBezTo>
                      <a:cubicBezTo>
                        <a:pt x="162620" y="985554"/>
                        <a:pt x="159026" y="985078"/>
                        <a:pt x="155713" y="983974"/>
                      </a:cubicBezTo>
                      <a:cubicBezTo>
                        <a:pt x="152400" y="980661"/>
                        <a:pt x="149672" y="976634"/>
                        <a:pt x="145774" y="974035"/>
                      </a:cubicBezTo>
                      <a:cubicBezTo>
                        <a:pt x="142868" y="972098"/>
                        <a:pt x="138887" y="972417"/>
                        <a:pt x="135834" y="970721"/>
                      </a:cubicBezTo>
                      <a:cubicBezTo>
                        <a:pt x="128873" y="966854"/>
                        <a:pt x="122582" y="961886"/>
                        <a:pt x="115956" y="957469"/>
                      </a:cubicBezTo>
                      <a:lnTo>
                        <a:pt x="106017" y="950843"/>
                      </a:lnTo>
                      <a:cubicBezTo>
                        <a:pt x="102704" y="953052"/>
                        <a:pt x="97859" y="953908"/>
                        <a:pt x="96078" y="957469"/>
                      </a:cubicBezTo>
                      <a:cubicBezTo>
                        <a:pt x="91610" y="966405"/>
                        <a:pt x="95664" y="988293"/>
                        <a:pt x="79513" y="990600"/>
                      </a:cubicBezTo>
                      <a:cubicBezTo>
                        <a:pt x="59804" y="993416"/>
                        <a:pt x="39756" y="992809"/>
                        <a:pt x="19878" y="993913"/>
                      </a:cubicBezTo>
                      <a:cubicBezTo>
                        <a:pt x="16565" y="996122"/>
                        <a:pt x="13500" y="1002320"/>
                        <a:pt x="9939" y="1000539"/>
                      </a:cubicBezTo>
                      <a:cubicBezTo>
                        <a:pt x="6815" y="998977"/>
                        <a:pt x="12293" y="993958"/>
                        <a:pt x="13252" y="990600"/>
                      </a:cubicBezTo>
                      <a:cubicBezTo>
                        <a:pt x="14503" y="986222"/>
                        <a:pt x="15577" y="981793"/>
                        <a:pt x="16565" y="977348"/>
                      </a:cubicBezTo>
                      <a:cubicBezTo>
                        <a:pt x="17787" y="971851"/>
                        <a:pt x="17591" y="965928"/>
                        <a:pt x="19878" y="960782"/>
                      </a:cubicBezTo>
                      <a:cubicBezTo>
                        <a:pt x="22120" y="955736"/>
                        <a:pt x="26608" y="952023"/>
                        <a:pt x="29817" y="947530"/>
                      </a:cubicBezTo>
                      <a:cubicBezTo>
                        <a:pt x="32131" y="944290"/>
                        <a:pt x="33894" y="940650"/>
                        <a:pt x="36443" y="937591"/>
                      </a:cubicBezTo>
                      <a:cubicBezTo>
                        <a:pt x="41032" y="932084"/>
                        <a:pt x="49423" y="924092"/>
                        <a:pt x="56321" y="921026"/>
                      </a:cubicBezTo>
                      <a:cubicBezTo>
                        <a:pt x="62704" y="918189"/>
                        <a:pt x="69574" y="916609"/>
                        <a:pt x="76200" y="914400"/>
                      </a:cubicBezTo>
                      <a:cubicBezTo>
                        <a:pt x="87728" y="897108"/>
                        <a:pt x="80188" y="911364"/>
                        <a:pt x="86139" y="884582"/>
                      </a:cubicBezTo>
                      <a:cubicBezTo>
                        <a:pt x="86897" y="881173"/>
                        <a:pt x="92876" y="875328"/>
                        <a:pt x="89452" y="874643"/>
                      </a:cubicBezTo>
                      <a:cubicBezTo>
                        <a:pt x="77491" y="872251"/>
                        <a:pt x="65156" y="876852"/>
                        <a:pt x="53008" y="877956"/>
                      </a:cubicBezTo>
                      <a:cubicBezTo>
                        <a:pt x="46382" y="880165"/>
                        <a:pt x="39756" y="886791"/>
                        <a:pt x="33130" y="884582"/>
                      </a:cubicBezTo>
                      <a:cubicBezTo>
                        <a:pt x="9300" y="876639"/>
                        <a:pt x="39059" y="886276"/>
                        <a:pt x="9939" y="877956"/>
                      </a:cubicBezTo>
                      <a:cubicBezTo>
                        <a:pt x="6581" y="876997"/>
                        <a:pt x="3313" y="875747"/>
                        <a:pt x="0" y="874643"/>
                      </a:cubicBezTo>
                      <a:cubicBezTo>
                        <a:pt x="4417" y="870226"/>
                        <a:pt x="9186" y="866134"/>
                        <a:pt x="13252" y="861391"/>
                      </a:cubicBezTo>
                      <a:cubicBezTo>
                        <a:pt x="15843" y="858368"/>
                        <a:pt x="17062" y="854268"/>
                        <a:pt x="19878" y="851452"/>
                      </a:cubicBezTo>
                      <a:cubicBezTo>
                        <a:pt x="22694" y="848636"/>
                        <a:pt x="26504" y="847035"/>
                        <a:pt x="29817" y="844826"/>
                      </a:cubicBezTo>
                      <a:cubicBezTo>
                        <a:pt x="33130" y="840409"/>
                        <a:pt x="36163" y="835766"/>
                        <a:pt x="39756" y="831574"/>
                      </a:cubicBezTo>
                      <a:cubicBezTo>
                        <a:pt x="42805" y="828017"/>
                        <a:pt x="46696" y="825234"/>
                        <a:pt x="49695" y="821635"/>
                      </a:cubicBezTo>
                      <a:cubicBezTo>
                        <a:pt x="52244" y="818576"/>
                        <a:pt x="53833" y="814804"/>
                        <a:pt x="56321" y="811695"/>
                      </a:cubicBezTo>
                      <a:cubicBezTo>
                        <a:pt x="58272" y="809256"/>
                        <a:pt x="60997" y="807508"/>
                        <a:pt x="62948" y="805069"/>
                      </a:cubicBezTo>
                      <a:cubicBezTo>
                        <a:pt x="94214" y="765989"/>
                        <a:pt x="48403" y="821917"/>
                        <a:pt x="72887" y="785191"/>
                      </a:cubicBezTo>
                      <a:cubicBezTo>
                        <a:pt x="75486" y="781293"/>
                        <a:pt x="79513" y="778565"/>
                        <a:pt x="82826" y="775252"/>
                      </a:cubicBezTo>
                      <a:cubicBezTo>
                        <a:pt x="79513" y="771939"/>
                        <a:pt x="76785" y="767912"/>
                        <a:pt x="72887" y="765313"/>
                      </a:cubicBezTo>
                      <a:cubicBezTo>
                        <a:pt x="69981" y="763376"/>
                        <a:pt x="63295" y="765475"/>
                        <a:pt x="62948" y="762000"/>
                      </a:cubicBezTo>
                      <a:cubicBezTo>
                        <a:pt x="60994" y="742461"/>
                        <a:pt x="67619" y="735114"/>
                        <a:pt x="76200" y="722243"/>
                      </a:cubicBezTo>
                      <a:cubicBezTo>
                        <a:pt x="82936" y="688565"/>
                        <a:pt x="76034" y="719510"/>
                        <a:pt x="82826" y="695739"/>
                      </a:cubicBezTo>
                      <a:cubicBezTo>
                        <a:pt x="85946" y="684821"/>
                        <a:pt x="87175" y="677309"/>
                        <a:pt x="89452" y="665921"/>
                      </a:cubicBezTo>
                      <a:cubicBezTo>
                        <a:pt x="83897" y="643700"/>
                        <a:pt x="82890" y="645723"/>
                        <a:pt x="89452" y="612913"/>
                      </a:cubicBezTo>
                      <a:cubicBezTo>
                        <a:pt x="90233" y="609009"/>
                        <a:pt x="99391" y="605183"/>
                        <a:pt x="96078" y="602974"/>
                      </a:cubicBezTo>
                      <a:cubicBezTo>
                        <a:pt x="91393" y="599850"/>
                        <a:pt x="84907" y="604669"/>
                        <a:pt x="79513" y="606287"/>
                      </a:cubicBezTo>
                      <a:cubicBezTo>
                        <a:pt x="75266" y="607561"/>
                        <a:pt x="59451" y="614937"/>
                        <a:pt x="53008" y="616226"/>
                      </a:cubicBezTo>
                      <a:cubicBezTo>
                        <a:pt x="45351" y="617757"/>
                        <a:pt x="37547" y="618435"/>
                        <a:pt x="29817" y="619539"/>
                      </a:cubicBezTo>
                      <a:cubicBezTo>
                        <a:pt x="32689" y="587944"/>
                        <a:pt x="31177" y="590229"/>
                        <a:pt x="36443" y="566530"/>
                      </a:cubicBezTo>
                      <a:cubicBezTo>
                        <a:pt x="37431" y="562085"/>
                        <a:pt x="38225" y="557566"/>
                        <a:pt x="39756" y="553278"/>
                      </a:cubicBezTo>
                      <a:cubicBezTo>
                        <a:pt x="43756" y="542077"/>
                        <a:pt x="49247" y="531432"/>
                        <a:pt x="53008" y="520148"/>
                      </a:cubicBezTo>
                      <a:cubicBezTo>
                        <a:pt x="55004" y="514160"/>
                        <a:pt x="60469" y="497114"/>
                        <a:pt x="62948" y="493643"/>
                      </a:cubicBezTo>
                      <a:cubicBezTo>
                        <a:pt x="65262" y="490403"/>
                        <a:pt x="69574" y="489226"/>
                        <a:pt x="72887" y="487017"/>
                      </a:cubicBezTo>
                      <a:lnTo>
                        <a:pt x="99391" y="447261"/>
                      </a:lnTo>
                      <a:cubicBezTo>
                        <a:pt x="101600" y="443948"/>
                        <a:pt x="104758" y="441099"/>
                        <a:pt x="106017" y="437321"/>
                      </a:cubicBezTo>
                      <a:cubicBezTo>
                        <a:pt x="113787" y="414012"/>
                        <a:pt x="103674" y="442787"/>
                        <a:pt x="115956" y="414130"/>
                      </a:cubicBezTo>
                      <a:cubicBezTo>
                        <a:pt x="117332" y="410920"/>
                        <a:pt x="116800" y="406660"/>
                        <a:pt x="119269" y="404191"/>
                      </a:cubicBezTo>
                      <a:cubicBezTo>
                        <a:pt x="121738" y="401722"/>
                        <a:pt x="125895" y="401982"/>
                        <a:pt x="129208" y="400878"/>
                      </a:cubicBezTo>
                      <a:cubicBezTo>
                        <a:pt x="128104" y="395356"/>
                        <a:pt x="130580" y="387437"/>
                        <a:pt x="125895" y="384313"/>
                      </a:cubicBezTo>
                      <a:cubicBezTo>
                        <a:pt x="118487" y="379374"/>
                        <a:pt x="105254" y="387701"/>
                        <a:pt x="99391" y="381000"/>
                      </a:cubicBezTo>
                      <a:cubicBezTo>
                        <a:pt x="94249" y="375123"/>
                        <a:pt x="100948" y="365417"/>
                        <a:pt x="102704" y="357808"/>
                      </a:cubicBezTo>
                      <a:cubicBezTo>
                        <a:pt x="104274" y="351002"/>
                        <a:pt x="107121" y="344556"/>
                        <a:pt x="109330" y="337930"/>
                      </a:cubicBezTo>
                      <a:cubicBezTo>
                        <a:pt x="110434" y="334617"/>
                        <a:pt x="110548" y="330785"/>
                        <a:pt x="112643" y="327991"/>
                      </a:cubicBezTo>
                      <a:cubicBezTo>
                        <a:pt x="124971" y="311554"/>
                        <a:pt x="119519" y="319333"/>
                        <a:pt x="129208" y="304800"/>
                      </a:cubicBezTo>
                      <a:cubicBezTo>
                        <a:pt x="130312" y="300383"/>
                        <a:pt x="131533" y="295993"/>
                        <a:pt x="132521" y="291548"/>
                      </a:cubicBezTo>
                      <a:cubicBezTo>
                        <a:pt x="135941" y="276158"/>
                        <a:pt x="135103" y="275884"/>
                        <a:pt x="139148" y="261730"/>
                      </a:cubicBezTo>
                      <a:cubicBezTo>
                        <a:pt x="140108" y="258372"/>
                        <a:pt x="141357" y="255104"/>
                        <a:pt x="142461" y="251791"/>
                      </a:cubicBezTo>
                      <a:cubicBezTo>
                        <a:pt x="141357" y="242956"/>
                        <a:pt x="140612" y="234069"/>
                        <a:pt x="139148" y="225287"/>
                      </a:cubicBezTo>
                      <a:cubicBezTo>
                        <a:pt x="138399" y="220796"/>
                        <a:pt x="135834" y="216588"/>
                        <a:pt x="135834" y="212035"/>
                      </a:cubicBezTo>
                      <a:cubicBezTo>
                        <a:pt x="135834" y="179424"/>
                        <a:pt x="137580" y="184301"/>
                        <a:pt x="142461" y="162339"/>
                      </a:cubicBezTo>
                      <a:cubicBezTo>
                        <a:pt x="143683" y="156842"/>
                        <a:pt x="143993" y="151116"/>
                        <a:pt x="145774" y="145774"/>
                      </a:cubicBezTo>
                      <a:cubicBezTo>
                        <a:pt x="147336" y="141088"/>
                        <a:pt x="150566" y="137107"/>
                        <a:pt x="152400" y="132521"/>
                      </a:cubicBezTo>
                      <a:cubicBezTo>
                        <a:pt x="154994" y="126036"/>
                        <a:pt x="155902" y="118890"/>
                        <a:pt x="159026" y="112643"/>
                      </a:cubicBezTo>
                      <a:cubicBezTo>
                        <a:pt x="161235" y="108226"/>
                        <a:pt x="163202" y="103679"/>
                        <a:pt x="165652" y="99391"/>
                      </a:cubicBezTo>
                      <a:cubicBezTo>
                        <a:pt x="167627" y="95934"/>
                        <a:pt x="170661" y="93091"/>
                        <a:pt x="172278" y="89452"/>
                      </a:cubicBezTo>
                      <a:cubicBezTo>
                        <a:pt x="175115" y="83070"/>
                        <a:pt x="176695" y="76200"/>
                        <a:pt x="178904" y="69574"/>
                      </a:cubicBezTo>
                      <a:lnTo>
                        <a:pt x="182217" y="59635"/>
                      </a:lnTo>
                      <a:lnTo>
                        <a:pt x="172278"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68" name="Freeform 167">
                <a:extLst>
                  <a:ext uri="{FF2B5EF4-FFF2-40B4-BE49-F238E27FC236}">
                    <a16:creationId xmlns:a16="http://schemas.microsoft.com/office/drawing/2014/main" id="{48A145DC-7105-06E3-DED6-62721E206FB0}"/>
                  </a:ext>
                </a:extLst>
              </p:cNvPr>
              <p:cNvSpPr/>
              <p:nvPr/>
            </p:nvSpPr>
            <p:spPr>
              <a:xfrm>
                <a:off x="4696287" y="4971495"/>
                <a:ext cx="71022" cy="1029810"/>
              </a:xfrm>
              <a:custGeom>
                <a:avLst/>
                <a:gdLst>
                  <a:gd name="connsiteX0" fmla="*/ 0 w 71022"/>
                  <a:gd name="connsiteY0" fmla="*/ 1029810 h 1029810"/>
                  <a:gd name="connsiteX1" fmla="*/ 71022 w 71022"/>
                  <a:gd name="connsiteY1" fmla="*/ 1025371 h 1029810"/>
                  <a:gd name="connsiteX2" fmla="*/ 39950 w 71022"/>
                  <a:gd name="connsiteY2" fmla="*/ 927717 h 1029810"/>
                  <a:gd name="connsiteX3" fmla="*/ 62144 w 71022"/>
                  <a:gd name="connsiteY3" fmla="*/ 0 h 1029810"/>
                  <a:gd name="connsiteX4" fmla="*/ 48828 w 71022"/>
                  <a:gd name="connsiteY4" fmla="*/ 204187 h 1029810"/>
                  <a:gd name="connsiteX5" fmla="*/ 0 w 71022"/>
                  <a:gd name="connsiteY5" fmla="*/ 1029810 h 102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22" h="1029810">
                    <a:moveTo>
                      <a:pt x="0" y="1029810"/>
                    </a:moveTo>
                    <a:lnTo>
                      <a:pt x="71022" y="1025371"/>
                    </a:lnTo>
                    <a:lnTo>
                      <a:pt x="39950" y="927717"/>
                    </a:lnTo>
                    <a:lnTo>
                      <a:pt x="62144" y="0"/>
                    </a:lnTo>
                    <a:lnTo>
                      <a:pt x="48828" y="204187"/>
                    </a:lnTo>
                    <a:lnTo>
                      <a:pt x="0" y="102981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Freeform 107">
                <a:extLst>
                  <a:ext uri="{FF2B5EF4-FFF2-40B4-BE49-F238E27FC236}">
                    <a16:creationId xmlns:a16="http://schemas.microsoft.com/office/drawing/2014/main" id="{67156623-FAEB-5244-69C1-3E2EB14DAEB9}"/>
                  </a:ext>
                </a:extLst>
              </p:cNvPr>
              <p:cNvSpPr/>
              <p:nvPr/>
            </p:nvSpPr>
            <p:spPr>
              <a:xfrm>
                <a:off x="4631635" y="4240696"/>
                <a:ext cx="272391" cy="967408"/>
              </a:xfrm>
              <a:custGeom>
                <a:avLst/>
                <a:gdLst>
                  <a:gd name="connsiteX0" fmla="*/ 155713 w 272391"/>
                  <a:gd name="connsiteY0" fmla="*/ 0 h 967408"/>
                  <a:gd name="connsiteX1" fmla="*/ 155713 w 272391"/>
                  <a:gd name="connsiteY1" fmla="*/ 0 h 967408"/>
                  <a:gd name="connsiteX2" fmla="*/ 162339 w 272391"/>
                  <a:gd name="connsiteY2" fmla="*/ 29817 h 967408"/>
                  <a:gd name="connsiteX3" fmla="*/ 165652 w 272391"/>
                  <a:gd name="connsiteY3" fmla="*/ 39756 h 967408"/>
                  <a:gd name="connsiteX4" fmla="*/ 162339 w 272391"/>
                  <a:gd name="connsiteY4" fmla="*/ 79513 h 967408"/>
                  <a:gd name="connsiteX5" fmla="*/ 159026 w 272391"/>
                  <a:gd name="connsiteY5" fmla="*/ 92765 h 967408"/>
                  <a:gd name="connsiteX6" fmla="*/ 129208 w 272391"/>
                  <a:gd name="connsiteY6" fmla="*/ 129208 h 967408"/>
                  <a:gd name="connsiteX7" fmla="*/ 115956 w 272391"/>
                  <a:gd name="connsiteY7" fmla="*/ 145774 h 967408"/>
                  <a:gd name="connsiteX8" fmla="*/ 106017 w 272391"/>
                  <a:gd name="connsiteY8" fmla="*/ 149087 h 967408"/>
                  <a:gd name="connsiteX9" fmla="*/ 96078 w 272391"/>
                  <a:gd name="connsiteY9" fmla="*/ 168965 h 967408"/>
                  <a:gd name="connsiteX10" fmla="*/ 86139 w 272391"/>
                  <a:gd name="connsiteY10" fmla="*/ 175591 h 967408"/>
                  <a:gd name="connsiteX11" fmla="*/ 76200 w 272391"/>
                  <a:gd name="connsiteY11" fmla="*/ 185530 h 967408"/>
                  <a:gd name="connsiteX12" fmla="*/ 69574 w 272391"/>
                  <a:gd name="connsiteY12" fmla="*/ 205408 h 967408"/>
                  <a:gd name="connsiteX13" fmla="*/ 106017 w 272391"/>
                  <a:gd name="connsiteY13" fmla="*/ 212034 h 967408"/>
                  <a:gd name="connsiteX14" fmla="*/ 119269 w 272391"/>
                  <a:gd name="connsiteY14" fmla="*/ 208721 h 967408"/>
                  <a:gd name="connsiteX15" fmla="*/ 129208 w 272391"/>
                  <a:gd name="connsiteY15" fmla="*/ 205408 h 967408"/>
                  <a:gd name="connsiteX16" fmla="*/ 155713 w 272391"/>
                  <a:gd name="connsiteY16" fmla="*/ 202095 h 967408"/>
                  <a:gd name="connsiteX17" fmla="*/ 145774 w 272391"/>
                  <a:gd name="connsiteY17" fmla="*/ 218661 h 967408"/>
                  <a:gd name="connsiteX18" fmla="*/ 142461 w 272391"/>
                  <a:gd name="connsiteY18" fmla="*/ 228600 h 967408"/>
                  <a:gd name="connsiteX19" fmla="*/ 132522 w 272391"/>
                  <a:gd name="connsiteY19" fmla="*/ 255104 h 967408"/>
                  <a:gd name="connsiteX20" fmla="*/ 112643 w 272391"/>
                  <a:gd name="connsiteY20" fmla="*/ 268356 h 967408"/>
                  <a:gd name="connsiteX21" fmla="*/ 92765 w 272391"/>
                  <a:gd name="connsiteY21" fmla="*/ 281608 h 967408"/>
                  <a:gd name="connsiteX22" fmla="*/ 82826 w 272391"/>
                  <a:gd name="connsiteY22" fmla="*/ 284921 h 967408"/>
                  <a:gd name="connsiteX23" fmla="*/ 76200 w 272391"/>
                  <a:gd name="connsiteY23" fmla="*/ 304800 h 967408"/>
                  <a:gd name="connsiteX24" fmla="*/ 89452 w 272391"/>
                  <a:gd name="connsiteY24" fmla="*/ 308113 h 967408"/>
                  <a:gd name="connsiteX25" fmla="*/ 122582 w 272391"/>
                  <a:gd name="connsiteY25" fmla="*/ 314739 h 967408"/>
                  <a:gd name="connsiteX26" fmla="*/ 106017 w 272391"/>
                  <a:gd name="connsiteY26" fmla="*/ 334617 h 967408"/>
                  <a:gd name="connsiteX27" fmla="*/ 92765 w 272391"/>
                  <a:gd name="connsiteY27" fmla="*/ 337930 h 967408"/>
                  <a:gd name="connsiteX28" fmla="*/ 72887 w 272391"/>
                  <a:gd name="connsiteY28" fmla="*/ 347869 h 967408"/>
                  <a:gd name="connsiteX29" fmla="*/ 53008 w 272391"/>
                  <a:gd name="connsiteY29" fmla="*/ 357808 h 967408"/>
                  <a:gd name="connsiteX30" fmla="*/ 56322 w 272391"/>
                  <a:gd name="connsiteY30" fmla="*/ 371061 h 967408"/>
                  <a:gd name="connsiteX31" fmla="*/ 69574 w 272391"/>
                  <a:gd name="connsiteY31" fmla="*/ 377687 h 967408"/>
                  <a:gd name="connsiteX32" fmla="*/ 115956 w 272391"/>
                  <a:gd name="connsiteY32" fmla="*/ 381000 h 967408"/>
                  <a:gd name="connsiteX33" fmla="*/ 112643 w 272391"/>
                  <a:gd name="connsiteY33" fmla="*/ 394252 h 967408"/>
                  <a:gd name="connsiteX34" fmla="*/ 92765 w 272391"/>
                  <a:gd name="connsiteY34" fmla="*/ 407504 h 967408"/>
                  <a:gd name="connsiteX35" fmla="*/ 56322 w 272391"/>
                  <a:gd name="connsiteY35" fmla="*/ 427382 h 967408"/>
                  <a:gd name="connsiteX36" fmla="*/ 29817 w 272391"/>
                  <a:gd name="connsiteY36" fmla="*/ 440634 h 967408"/>
                  <a:gd name="connsiteX37" fmla="*/ 33130 w 272391"/>
                  <a:gd name="connsiteY37" fmla="*/ 450574 h 967408"/>
                  <a:gd name="connsiteX38" fmla="*/ 102704 w 272391"/>
                  <a:gd name="connsiteY38" fmla="*/ 463826 h 967408"/>
                  <a:gd name="connsiteX39" fmla="*/ 96078 w 272391"/>
                  <a:gd name="connsiteY39" fmla="*/ 473765 h 967408"/>
                  <a:gd name="connsiteX40" fmla="*/ 66261 w 272391"/>
                  <a:gd name="connsiteY40" fmla="*/ 496956 h 967408"/>
                  <a:gd name="connsiteX41" fmla="*/ 49695 w 272391"/>
                  <a:gd name="connsiteY41" fmla="*/ 513521 h 967408"/>
                  <a:gd name="connsiteX42" fmla="*/ 46382 w 272391"/>
                  <a:gd name="connsiteY42" fmla="*/ 523461 h 967408"/>
                  <a:gd name="connsiteX43" fmla="*/ 56322 w 272391"/>
                  <a:gd name="connsiteY43" fmla="*/ 526774 h 967408"/>
                  <a:gd name="connsiteX44" fmla="*/ 86139 w 272391"/>
                  <a:gd name="connsiteY44" fmla="*/ 523461 h 967408"/>
                  <a:gd name="connsiteX45" fmla="*/ 96078 w 272391"/>
                  <a:gd name="connsiteY45" fmla="*/ 520147 h 967408"/>
                  <a:gd name="connsiteX46" fmla="*/ 106017 w 272391"/>
                  <a:gd name="connsiteY46" fmla="*/ 513521 h 967408"/>
                  <a:gd name="connsiteX47" fmla="*/ 125895 w 272391"/>
                  <a:gd name="connsiteY47" fmla="*/ 516834 h 967408"/>
                  <a:gd name="connsiteX48" fmla="*/ 122582 w 272391"/>
                  <a:gd name="connsiteY48" fmla="*/ 530087 h 967408"/>
                  <a:gd name="connsiteX49" fmla="*/ 109330 w 272391"/>
                  <a:gd name="connsiteY49" fmla="*/ 549965 h 967408"/>
                  <a:gd name="connsiteX50" fmla="*/ 102704 w 272391"/>
                  <a:gd name="connsiteY50" fmla="*/ 559904 h 967408"/>
                  <a:gd name="connsiteX51" fmla="*/ 92765 w 272391"/>
                  <a:gd name="connsiteY51" fmla="*/ 573156 h 967408"/>
                  <a:gd name="connsiteX52" fmla="*/ 86139 w 272391"/>
                  <a:gd name="connsiteY52" fmla="*/ 583095 h 967408"/>
                  <a:gd name="connsiteX53" fmla="*/ 82826 w 272391"/>
                  <a:gd name="connsiteY53" fmla="*/ 596347 h 967408"/>
                  <a:gd name="connsiteX54" fmla="*/ 76200 w 272391"/>
                  <a:gd name="connsiteY54" fmla="*/ 602974 h 967408"/>
                  <a:gd name="connsiteX55" fmla="*/ 72887 w 272391"/>
                  <a:gd name="connsiteY55" fmla="*/ 616226 h 967408"/>
                  <a:gd name="connsiteX56" fmla="*/ 66261 w 272391"/>
                  <a:gd name="connsiteY56" fmla="*/ 626165 h 967408"/>
                  <a:gd name="connsiteX57" fmla="*/ 53008 w 272391"/>
                  <a:gd name="connsiteY57" fmla="*/ 622852 h 967408"/>
                  <a:gd name="connsiteX58" fmla="*/ 43069 w 272391"/>
                  <a:gd name="connsiteY58" fmla="*/ 619539 h 967408"/>
                  <a:gd name="connsiteX59" fmla="*/ 23191 w 272391"/>
                  <a:gd name="connsiteY59" fmla="*/ 616226 h 967408"/>
                  <a:gd name="connsiteX60" fmla="*/ 0 w 272391"/>
                  <a:gd name="connsiteY60" fmla="*/ 619539 h 967408"/>
                  <a:gd name="connsiteX61" fmla="*/ 6626 w 272391"/>
                  <a:gd name="connsiteY61" fmla="*/ 636104 h 967408"/>
                  <a:gd name="connsiteX62" fmla="*/ 3313 w 272391"/>
                  <a:gd name="connsiteY62" fmla="*/ 655982 h 967408"/>
                  <a:gd name="connsiteX63" fmla="*/ 23191 w 272391"/>
                  <a:gd name="connsiteY63" fmla="*/ 642730 h 967408"/>
                  <a:gd name="connsiteX64" fmla="*/ 29817 w 272391"/>
                  <a:gd name="connsiteY64" fmla="*/ 632791 h 967408"/>
                  <a:gd name="connsiteX65" fmla="*/ 59635 w 272391"/>
                  <a:gd name="connsiteY65" fmla="*/ 626165 h 967408"/>
                  <a:gd name="connsiteX66" fmla="*/ 96078 w 272391"/>
                  <a:gd name="connsiteY66" fmla="*/ 629478 h 967408"/>
                  <a:gd name="connsiteX67" fmla="*/ 89452 w 272391"/>
                  <a:gd name="connsiteY67" fmla="*/ 675861 h 967408"/>
                  <a:gd name="connsiteX68" fmla="*/ 82826 w 272391"/>
                  <a:gd name="connsiteY68" fmla="*/ 685800 h 967408"/>
                  <a:gd name="connsiteX69" fmla="*/ 76200 w 272391"/>
                  <a:gd name="connsiteY69" fmla="*/ 699052 h 967408"/>
                  <a:gd name="connsiteX70" fmla="*/ 49695 w 272391"/>
                  <a:gd name="connsiteY70" fmla="*/ 702365 h 967408"/>
                  <a:gd name="connsiteX71" fmla="*/ 59635 w 272391"/>
                  <a:gd name="connsiteY71" fmla="*/ 708991 h 967408"/>
                  <a:gd name="connsiteX72" fmla="*/ 89452 w 272391"/>
                  <a:gd name="connsiteY72" fmla="*/ 712304 h 967408"/>
                  <a:gd name="connsiteX73" fmla="*/ 82826 w 272391"/>
                  <a:gd name="connsiteY73" fmla="*/ 722243 h 967408"/>
                  <a:gd name="connsiteX74" fmla="*/ 79513 w 272391"/>
                  <a:gd name="connsiteY74" fmla="*/ 732182 h 967408"/>
                  <a:gd name="connsiteX75" fmla="*/ 69574 w 272391"/>
                  <a:gd name="connsiteY75" fmla="*/ 742121 h 967408"/>
                  <a:gd name="connsiteX76" fmla="*/ 62948 w 272391"/>
                  <a:gd name="connsiteY76" fmla="*/ 752061 h 967408"/>
                  <a:gd name="connsiteX77" fmla="*/ 46382 w 272391"/>
                  <a:gd name="connsiteY77" fmla="*/ 775252 h 967408"/>
                  <a:gd name="connsiteX78" fmla="*/ 39756 w 272391"/>
                  <a:gd name="connsiteY78" fmla="*/ 795130 h 967408"/>
                  <a:gd name="connsiteX79" fmla="*/ 102704 w 272391"/>
                  <a:gd name="connsiteY79" fmla="*/ 791817 h 967408"/>
                  <a:gd name="connsiteX80" fmla="*/ 115956 w 272391"/>
                  <a:gd name="connsiteY80" fmla="*/ 788504 h 967408"/>
                  <a:gd name="connsiteX81" fmla="*/ 112643 w 272391"/>
                  <a:gd name="connsiteY81" fmla="*/ 798443 h 967408"/>
                  <a:gd name="connsiteX82" fmla="*/ 96078 w 272391"/>
                  <a:gd name="connsiteY82" fmla="*/ 824947 h 967408"/>
                  <a:gd name="connsiteX83" fmla="*/ 82826 w 272391"/>
                  <a:gd name="connsiteY83" fmla="*/ 841513 h 967408"/>
                  <a:gd name="connsiteX84" fmla="*/ 69574 w 272391"/>
                  <a:gd name="connsiteY84" fmla="*/ 854765 h 967408"/>
                  <a:gd name="connsiteX85" fmla="*/ 53008 w 272391"/>
                  <a:gd name="connsiteY85" fmla="*/ 868017 h 967408"/>
                  <a:gd name="connsiteX86" fmla="*/ 46382 w 272391"/>
                  <a:gd name="connsiteY86" fmla="*/ 877956 h 967408"/>
                  <a:gd name="connsiteX87" fmla="*/ 99391 w 272391"/>
                  <a:gd name="connsiteY87" fmla="*/ 887895 h 967408"/>
                  <a:gd name="connsiteX88" fmla="*/ 122582 w 272391"/>
                  <a:gd name="connsiteY88" fmla="*/ 891208 h 967408"/>
                  <a:gd name="connsiteX89" fmla="*/ 99391 w 272391"/>
                  <a:gd name="connsiteY89" fmla="*/ 917713 h 967408"/>
                  <a:gd name="connsiteX90" fmla="*/ 86139 w 272391"/>
                  <a:gd name="connsiteY90" fmla="*/ 924339 h 967408"/>
                  <a:gd name="connsiteX91" fmla="*/ 79513 w 272391"/>
                  <a:gd name="connsiteY91" fmla="*/ 934278 h 967408"/>
                  <a:gd name="connsiteX92" fmla="*/ 66261 w 272391"/>
                  <a:gd name="connsiteY92" fmla="*/ 940904 h 967408"/>
                  <a:gd name="connsiteX93" fmla="*/ 49695 w 272391"/>
                  <a:gd name="connsiteY93" fmla="*/ 954156 h 967408"/>
                  <a:gd name="connsiteX94" fmla="*/ 59635 w 272391"/>
                  <a:gd name="connsiteY94" fmla="*/ 960782 h 967408"/>
                  <a:gd name="connsiteX95" fmla="*/ 135835 w 272391"/>
                  <a:gd name="connsiteY95" fmla="*/ 967408 h 967408"/>
                  <a:gd name="connsiteX96" fmla="*/ 155713 w 272391"/>
                  <a:gd name="connsiteY96" fmla="*/ 964095 h 967408"/>
                  <a:gd name="connsiteX97" fmla="*/ 162339 w 272391"/>
                  <a:gd name="connsiteY97" fmla="*/ 944217 h 967408"/>
                  <a:gd name="connsiteX98" fmla="*/ 172278 w 272391"/>
                  <a:gd name="connsiteY98" fmla="*/ 940904 h 967408"/>
                  <a:gd name="connsiteX99" fmla="*/ 195469 w 272391"/>
                  <a:gd name="connsiteY99" fmla="*/ 940904 h 967408"/>
                  <a:gd name="connsiteX100" fmla="*/ 192156 w 272391"/>
                  <a:gd name="connsiteY100" fmla="*/ 924339 h 967408"/>
                  <a:gd name="connsiteX101" fmla="*/ 175591 w 272391"/>
                  <a:gd name="connsiteY101" fmla="*/ 907774 h 967408"/>
                  <a:gd name="connsiteX102" fmla="*/ 162339 w 272391"/>
                  <a:gd name="connsiteY102" fmla="*/ 891208 h 967408"/>
                  <a:gd name="connsiteX103" fmla="*/ 155713 w 272391"/>
                  <a:gd name="connsiteY103" fmla="*/ 844826 h 967408"/>
                  <a:gd name="connsiteX104" fmla="*/ 159026 w 272391"/>
                  <a:gd name="connsiteY104" fmla="*/ 815008 h 967408"/>
                  <a:gd name="connsiteX105" fmla="*/ 162339 w 272391"/>
                  <a:gd name="connsiteY105" fmla="*/ 771939 h 967408"/>
                  <a:gd name="connsiteX106" fmla="*/ 178904 w 272391"/>
                  <a:gd name="connsiteY106" fmla="*/ 781878 h 967408"/>
                  <a:gd name="connsiteX107" fmla="*/ 192156 w 272391"/>
                  <a:gd name="connsiteY107" fmla="*/ 785191 h 967408"/>
                  <a:gd name="connsiteX108" fmla="*/ 208722 w 272391"/>
                  <a:gd name="connsiteY108" fmla="*/ 801756 h 967408"/>
                  <a:gd name="connsiteX109" fmla="*/ 212035 w 272391"/>
                  <a:gd name="connsiteY109" fmla="*/ 791817 h 967408"/>
                  <a:gd name="connsiteX110" fmla="*/ 195469 w 272391"/>
                  <a:gd name="connsiteY110" fmla="*/ 768626 h 967408"/>
                  <a:gd name="connsiteX111" fmla="*/ 188843 w 272391"/>
                  <a:gd name="connsiteY111" fmla="*/ 738808 h 967408"/>
                  <a:gd name="connsiteX112" fmla="*/ 182217 w 272391"/>
                  <a:gd name="connsiteY112" fmla="*/ 728869 h 967408"/>
                  <a:gd name="connsiteX113" fmla="*/ 175591 w 272391"/>
                  <a:gd name="connsiteY113" fmla="*/ 708991 h 967408"/>
                  <a:gd name="connsiteX114" fmla="*/ 168965 w 272391"/>
                  <a:gd name="connsiteY114" fmla="*/ 689113 h 967408"/>
                  <a:gd name="connsiteX115" fmla="*/ 162339 w 272391"/>
                  <a:gd name="connsiteY115" fmla="*/ 652669 h 967408"/>
                  <a:gd name="connsiteX116" fmla="*/ 172278 w 272391"/>
                  <a:gd name="connsiteY116" fmla="*/ 612913 h 967408"/>
                  <a:gd name="connsiteX117" fmla="*/ 192156 w 272391"/>
                  <a:gd name="connsiteY117" fmla="*/ 619539 h 967408"/>
                  <a:gd name="connsiteX118" fmla="*/ 202095 w 272391"/>
                  <a:gd name="connsiteY118" fmla="*/ 626165 h 967408"/>
                  <a:gd name="connsiteX119" fmla="*/ 215348 w 272391"/>
                  <a:gd name="connsiteY119" fmla="*/ 636104 h 967408"/>
                  <a:gd name="connsiteX120" fmla="*/ 225287 w 272391"/>
                  <a:gd name="connsiteY120" fmla="*/ 639417 h 967408"/>
                  <a:gd name="connsiteX121" fmla="*/ 248478 w 272391"/>
                  <a:gd name="connsiteY121" fmla="*/ 642730 h 967408"/>
                  <a:gd name="connsiteX122" fmla="*/ 255104 w 272391"/>
                  <a:gd name="connsiteY122" fmla="*/ 622852 h 967408"/>
                  <a:gd name="connsiteX123" fmla="*/ 241852 w 272391"/>
                  <a:gd name="connsiteY123" fmla="*/ 593034 h 967408"/>
                  <a:gd name="connsiteX124" fmla="*/ 231913 w 272391"/>
                  <a:gd name="connsiteY124" fmla="*/ 596347 h 967408"/>
                  <a:gd name="connsiteX125" fmla="*/ 212035 w 272391"/>
                  <a:gd name="connsiteY125" fmla="*/ 606287 h 967408"/>
                  <a:gd name="connsiteX126" fmla="*/ 198782 w 272391"/>
                  <a:gd name="connsiteY126" fmla="*/ 602974 h 967408"/>
                  <a:gd name="connsiteX127" fmla="*/ 175591 w 272391"/>
                  <a:gd name="connsiteY127" fmla="*/ 586408 h 967408"/>
                  <a:gd name="connsiteX128" fmla="*/ 159026 w 272391"/>
                  <a:gd name="connsiteY128" fmla="*/ 563217 h 967408"/>
                  <a:gd name="connsiteX129" fmla="*/ 149087 w 272391"/>
                  <a:gd name="connsiteY129" fmla="*/ 553278 h 967408"/>
                  <a:gd name="connsiteX130" fmla="*/ 162339 w 272391"/>
                  <a:gd name="connsiteY130" fmla="*/ 523461 h 967408"/>
                  <a:gd name="connsiteX131" fmla="*/ 175591 w 272391"/>
                  <a:gd name="connsiteY131" fmla="*/ 520147 h 967408"/>
                  <a:gd name="connsiteX132" fmla="*/ 185530 w 272391"/>
                  <a:gd name="connsiteY132" fmla="*/ 523461 h 967408"/>
                  <a:gd name="connsiteX133" fmla="*/ 195469 w 272391"/>
                  <a:gd name="connsiteY133" fmla="*/ 520147 h 967408"/>
                  <a:gd name="connsiteX134" fmla="*/ 182217 w 272391"/>
                  <a:gd name="connsiteY134" fmla="*/ 490330 h 967408"/>
                  <a:gd name="connsiteX135" fmla="*/ 172278 w 272391"/>
                  <a:gd name="connsiteY135" fmla="*/ 487017 h 967408"/>
                  <a:gd name="connsiteX136" fmla="*/ 168965 w 272391"/>
                  <a:gd name="connsiteY136" fmla="*/ 427382 h 967408"/>
                  <a:gd name="connsiteX137" fmla="*/ 182217 w 272391"/>
                  <a:gd name="connsiteY137" fmla="*/ 424069 h 967408"/>
                  <a:gd name="connsiteX138" fmla="*/ 202095 w 272391"/>
                  <a:gd name="connsiteY138" fmla="*/ 437321 h 967408"/>
                  <a:gd name="connsiteX139" fmla="*/ 251791 w 272391"/>
                  <a:gd name="connsiteY139" fmla="*/ 447261 h 967408"/>
                  <a:gd name="connsiteX140" fmla="*/ 235226 w 272391"/>
                  <a:gd name="connsiteY140" fmla="*/ 440634 h 967408"/>
                  <a:gd name="connsiteX141" fmla="*/ 228600 w 272391"/>
                  <a:gd name="connsiteY141" fmla="*/ 430695 h 967408"/>
                  <a:gd name="connsiteX142" fmla="*/ 218661 w 272391"/>
                  <a:gd name="connsiteY142" fmla="*/ 424069 h 967408"/>
                  <a:gd name="connsiteX143" fmla="*/ 212035 w 272391"/>
                  <a:gd name="connsiteY143" fmla="*/ 410817 h 967408"/>
                  <a:gd name="connsiteX144" fmla="*/ 205408 w 272391"/>
                  <a:gd name="connsiteY144" fmla="*/ 390939 h 967408"/>
                  <a:gd name="connsiteX145" fmla="*/ 195469 w 272391"/>
                  <a:gd name="connsiteY145" fmla="*/ 381000 h 967408"/>
                  <a:gd name="connsiteX146" fmla="*/ 192156 w 272391"/>
                  <a:gd name="connsiteY146" fmla="*/ 361121 h 967408"/>
                  <a:gd name="connsiteX147" fmla="*/ 182217 w 272391"/>
                  <a:gd name="connsiteY147" fmla="*/ 337930 h 967408"/>
                  <a:gd name="connsiteX148" fmla="*/ 185530 w 272391"/>
                  <a:gd name="connsiteY148" fmla="*/ 327991 h 967408"/>
                  <a:gd name="connsiteX149" fmla="*/ 195469 w 272391"/>
                  <a:gd name="connsiteY149" fmla="*/ 331304 h 967408"/>
                  <a:gd name="connsiteX150" fmla="*/ 231913 w 272391"/>
                  <a:gd name="connsiteY150" fmla="*/ 341243 h 967408"/>
                  <a:gd name="connsiteX151" fmla="*/ 241852 w 272391"/>
                  <a:gd name="connsiteY151" fmla="*/ 344556 h 967408"/>
                  <a:gd name="connsiteX152" fmla="*/ 235226 w 272391"/>
                  <a:gd name="connsiteY152" fmla="*/ 327991 h 967408"/>
                  <a:gd name="connsiteX153" fmla="*/ 212035 w 272391"/>
                  <a:gd name="connsiteY153" fmla="*/ 314739 h 967408"/>
                  <a:gd name="connsiteX154" fmla="*/ 188843 w 272391"/>
                  <a:gd name="connsiteY154" fmla="*/ 304800 h 967408"/>
                  <a:gd name="connsiteX155" fmla="*/ 178904 w 272391"/>
                  <a:gd name="connsiteY155" fmla="*/ 291547 h 967408"/>
                  <a:gd name="connsiteX156" fmla="*/ 172278 w 272391"/>
                  <a:gd name="connsiteY156" fmla="*/ 271669 h 967408"/>
                  <a:gd name="connsiteX157" fmla="*/ 182217 w 272391"/>
                  <a:gd name="connsiteY157" fmla="*/ 268356 h 967408"/>
                  <a:gd name="connsiteX158" fmla="*/ 185530 w 272391"/>
                  <a:gd name="connsiteY158" fmla="*/ 258417 h 967408"/>
                  <a:gd name="connsiteX159" fmla="*/ 188843 w 272391"/>
                  <a:gd name="connsiteY159" fmla="*/ 218661 h 967408"/>
                  <a:gd name="connsiteX160" fmla="*/ 185530 w 272391"/>
                  <a:gd name="connsiteY160" fmla="*/ 178904 h 967408"/>
                  <a:gd name="connsiteX161" fmla="*/ 188843 w 272391"/>
                  <a:gd name="connsiteY161" fmla="*/ 92765 h 967408"/>
                  <a:gd name="connsiteX162" fmla="*/ 225287 w 272391"/>
                  <a:gd name="connsiteY162" fmla="*/ 99391 h 967408"/>
                  <a:gd name="connsiteX163" fmla="*/ 238539 w 272391"/>
                  <a:gd name="connsiteY163" fmla="*/ 102704 h 967408"/>
                  <a:gd name="connsiteX164" fmla="*/ 248478 w 272391"/>
                  <a:gd name="connsiteY164" fmla="*/ 109330 h 967408"/>
                  <a:gd name="connsiteX165" fmla="*/ 271669 w 272391"/>
                  <a:gd name="connsiteY165" fmla="*/ 115956 h 967408"/>
                  <a:gd name="connsiteX166" fmla="*/ 261730 w 272391"/>
                  <a:gd name="connsiteY166" fmla="*/ 112643 h 967408"/>
                  <a:gd name="connsiteX167" fmla="*/ 258417 w 272391"/>
                  <a:gd name="connsiteY167" fmla="*/ 102704 h 967408"/>
                  <a:gd name="connsiteX168" fmla="*/ 248478 w 272391"/>
                  <a:gd name="connsiteY168" fmla="*/ 96078 h 967408"/>
                  <a:gd name="connsiteX169" fmla="*/ 221974 w 272391"/>
                  <a:gd name="connsiteY169" fmla="*/ 79513 h 967408"/>
                  <a:gd name="connsiteX170" fmla="*/ 212035 w 272391"/>
                  <a:gd name="connsiteY170" fmla="*/ 62947 h 967408"/>
                  <a:gd name="connsiteX171" fmla="*/ 208722 w 272391"/>
                  <a:gd name="connsiteY171" fmla="*/ 53008 h 967408"/>
                  <a:gd name="connsiteX172" fmla="*/ 198782 w 272391"/>
                  <a:gd name="connsiteY172" fmla="*/ 49695 h 967408"/>
                  <a:gd name="connsiteX173" fmla="*/ 182217 w 272391"/>
                  <a:gd name="connsiteY173" fmla="*/ 33130 h 967408"/>
                  <a:gd name="connsiteX174" fmla="*/ 175591 w 272391"/>
                  <a:gd name="connsiteY174" fmla="*/ 23191 h 967408"/>
                  <a:gd name="connsiteX175" fmla="*/ 155713 w 272391"/>
                  <a:gd name="connsiteY175" fmla="*/ 0 h 96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272391" h="967408">
                    <a:moveTo>
                      <a:pt x="155713" y="0"/>
                    </a:moveTo>
                    <a:lnTo>
                      <a:pt x="155713" y="0"/>
                    </a:lnTo>
                    <a:cubicBezTo>
                      <a:pt x="157922" y="9939"/>
                      <a:pt x="159870" y="19940"/>
                      <a:pt x="162339" y="29817"/>
                    </a:cubicBezTo>
                    <a:cubicBezTo>
                      <a:pt x="163186" y="33205"/>
                      <a:pt x="165652" y="36264"/>
                      <a:pt x="165652" y="39756"/>
                    </a:cubicBezTo>
                    <a:cubicBezTo>
                      <a:pt x="165652" y="53054"/>
                      <a:pt x="163988" y="66317"/>
                      <a:pt x="162339" y="79513"/>
                    </a:cubicBezTo>
                    <a:cubicBezTo>
                      <a:pt x="161774" y="84031"/>
                      <a:pt x="161062" y="88692"/>
                      <a:pt x="159026" y="92765"/>
                    </a:cubicBezTo>
                    <a:cubicBezTo>
                      <a:pt x="136387" y="138043"/>
                      <a:pt x="156362" y="88477"/>
                      <a:pt x="129208" y="129208"/>
                    </a:cubicBezTo>
                    <a:cubicBezTo>
                      <a:pt x="126199" y="133721"/>
                      <a:pt x="121200" y="142627"/>
                      <a:pt x="115956" y="145774"/>
                    </a:cubicBezTo>
                    <a:cubicBezTo>
                      <a:pt x="112962" y="147571"/>
                      <a:pt x="109330" y="147983"/>
                      <a:pt x="106017" y="149087"/>
                    </a:cubicBezTo>
                    <a:cubicBezTo>
                      <a:pt x="103322" y="157171"/>
                      <a:pt x="102500" y="162543"/>
                      <a:pt x="96078" y="168965"/>
                    </a:cubicBezTo>
                    <a:cubicBezTo>
                      <a:pt x="93262" y="171781"/>
                      <a:pt x="89198" y="173042"/>
                      <a:pt x="86139" y="175591"/>
                    </a:cubicBezTo>
                    <a:cubicBezTo>
                      <a:pt x="82540" y="178590"/>
                      <a:pt x="79513" y="182217"/>
                      <a:pt x="76200" y="185530"/>
                    </a:cubicBezTo>
                    <a:lnTo>
                      <a:pt x="69574" y="205408"/>
                    </a:lnTo>
                    <a:cubicBezTo>
                      <a:pt x="62056" y="227963"/>
                      <a:pt x="62781" y="215637"/>
                      <a:pt x="106017" y="212034"/>
                    </a:cubicBezTo>
                    <a:cubicBezTo>
                      <a:pt x="110434" y="210930"/>
                      <a:pt x="114891" y="209972"/>
                      <a:pt x="119269" y="208721"/>
                    </a:cubicBezTo>
                    <a:cubicBezTo>
                      <a:pt x="122627" y="207762"/>
                      <a:pt x="125772" y="206033"/>
                      <a:pt x="129208" y="205408"/>
                    </a:cubicBezTo>
                    <a:cubicBezTo>
                      <a:pt x="137968" y="203815"/>
                      <a:pt x="146878" y="203199"/>
                      <a:pt x="155713" y="202095"/>
                    </a:cubicBezTo>
                    <a:cubicBezTo>
                      <a:pt x="146328" y="230249"/>
                      <a:pt x="159417" y="195922"/>
                      <a:pt x="145774" y="218661"/>
                    </a:cubicBezTo>
                    <a:cubicBezTo>
                      <a:pt x="143977" y="221656"/>
                      <a:pt x="143420" y="225242"/>
                      <a:pt x="142461" y="228600"/>
                    </a:cubicBezTo>
                    <a:cubicBezTo>
                      <a:pt x="140243" y="236364"/>
                      <a:pt x="138698" y="248928"/>
                      <a:pt x="132522" y="255104"/>
                    </a:cubicBezTo>
                    <a:cubicBezTo>
                      <a:pt x="126891" y="260735"/>
                      <a:pt x="119269" y="263939"/>
                      <a:pt x="112643" y="268356"/>
                    </a:cubicBezTo>
                    <a:lnTo>
                      <a:pt x="92765" y="281608"/>
                    </a:lnTo>
                    <a:cubicBezTo>
                      <a:pt x="89859" y="283545"/>
                      <a:pt x="86139" y="283817"/>
                      <a:pt x="82826" y="284921"/>
                    </a:cubicBezTo>
                    <a:lnTo>
                      <a:pt x="76200" y="304800"/>
                    </a:lnTo>
                    <a:cubicBezTo>
                      <a:pt x="74760" y="309120"/>
                      <a:pt x="85000" y="307159"/>
                      <a:pt x="89452" y="308113"/>
                    </a:cubicBezTo>
                    <a:cubicBezTo>
                      <a:pt x="100464" y="310473"/>
                      <a:pt x="122582" y="314739"/>
                      <a:pt x="122582" y="314739"/>
                    </a:cubicBezTo>
                    <a:cubicBezTo>
                      <a:pt x="118360" y="321072"/>
                      <a:pt x="112885" y="330693"/>
                      <a:pt x="106017" y="334617"/>
                    </a:cubicBezTo>
                    <a:cubicBezTo>
                      <a:pt x="102064" y="336876"/>
                      <a:pt x="97182" y="336826"/>
                      <a:pt x="92765" y="337930"/>
                    </a:cubicBezTo>
                    <a:cubicBezTo>
                      <a:pt x="64281" y="356919"/>
                      <a:pt x="100320" y="334153"/>
                      <a:pt x="72887" y="347869"/>
                    </a:cubicBezTo>
                    <a:cubicBezTo>
                      <a:pt x="47200" y="360713"/>
                      <a:pt x="77990" y="349482"/>
                      <a:pt x="53008" y="357808"/>
                    </a:cubicBezTo>
                    <a:cubicBezTo>
                      <a:pt x="54113" y="362226"/>
                      <a:pt x="53407" y="367563"/>
                      <a:pt x="56322" y="371061"/>
                    </a:cubicBezTo>
                    <a:cubicBezTo>
                      <a:pt x="59484" y="374855"/>
                      <a:pt x="64702" y="376875"/>
                      <a:pt x="69574" y="377687"/>
                    </a:cubicBezTo>
                    <a:cubicBezTo>
                      <a:pt x="84863" y="380235"/>
                      <a:pt x="100495" y="379896"/>
                      <a:pt x="115956" y="381000"/>
                    </a:cubicBezTo>
                    <a:cubicBezTo>
                      <a:pt x="114852" y="385417"/>
                      <a:pt x="114902" y="390299"/>
                      <a:pt x="112643" y="394252"/>
                    </a:cubicBezTo>
                    <a:cubicBezTo>
                      <a:pt x="106804" y="404471"/>
                      <a:pt x="102253" y="404341"/>
                      <a:pt x="92765" y="407504"/>
                    </a:cubicBezTo>
                    <a:cubicBezTo>
                      <a:pt x="74607" y="419609"/>
                      <a:pt x="86387" y="412349"/>
                      <a:pt x="56322" y="427382"/>
                    </a:cubicBezTo>
                    <a:cubicBezTo>
                      <a:pt x="23898" y="443594"/>
                      <a:pt x="52846" y="425281"/>
                      <a:pt x="29817" y="440634"/>
                    </a:cubicBezTo>
                    <a:cubicBezTo>
                      <a:pt x="30921" y="443947"/>
                      <a:pt x="29699" y="449920"/>
                      <a:pt x="33130" y="450574"/>
                    </a:cubicBezTo>
                    <a:cubicBezTo>
                      <a:pt x="106367" y="464525"/>
                      <a:pt x="91847" y="431255"/>
                      <a:pt x="102704" y="463826"/>
                    </a:cubicBezTo>
                    <a:cubicBezTo>
                      <a:pt x="100495" y="467139"/>
                      <a:pt x="99075" y="471143"/>
                      <a:pt x="96078" y="473765"/>
                    </a:cubicBezTo>
                    <a:cubicBezTo>
                      <a:pt x="83030" y="485182"/>
                      <a:pt x="75519" y="483994"/>
                      <a:pt x="66261" y="496956"/>
                    </a:cubicBezTo>
                    <a:cubicBezTo>
                      <a:pt x="53468" y="514867"/>
                      <a:pt x="67577" y="507561"/>
                      <a:pt x="49695" y="513521"/>
                    </a:cubicBezTo>
                    <a:cubicBezTo>
                      <a:pt x="48591" y="516834"/>
                      <a:pt x="44820" y="520337"/>
                      <a:pt x="46382" y="523461"/>
                    </a:cubicBezTo>
                    <a:cubicBezTo>
                      <a:pt x="47944" y="526585"/>
                      <a:pt x="52829" y="526774"/>
                      <a:pt x="56322" y="526774"/>
                    </a:cubicBezTo>
                    <a:cubicBezTo>
                      <a:pt x="66322" y="526774"/>
                      <a:pt x="76200" y="524565"/>
                      <a:pt x="86139" y="523461"/>
                    </a:cubicBezTo>
                    <a:cubicBezTo>
                      <a:pt x="89452" y="522356"/>
                      <a:pt x="92954" y="521709"/>
                      <a:pt x="96078" y="520147"/>
                    </a:cubicBezTo>
                    <a:cubicBezTo>
                      <a:pt x="99639" y="518366"/>
                      <a:pt x="102060" y="513961"/>
                      <a:pt x="106017" y="513521"/>
                    </a:cubicBezTo>
                    <a:cubicBezTo>
                      <a:pt x="112693" y="512779"/>
                      <a:pt x="119269" y="515730"/>
                      <a:pt x="125895" y="516834"/>
                    </a:cubicBezTo>
                    <a:cubicBezTo>
                      <a:pt x="124791" y="521252"/>
                      <a:pt x="124618" y="526014"/>
                      <a:pt x="122582" y="530087"/>
                    </a:cubicBezTo>
                    <a:cubicBezTo>
                      <a:pt x="119021" y="537210"/>
                      <a:pt x="113747" y="543339"/>
                      <a:pt x="109330" y="549965"/>
                    </a:cubicBezTo>
                    <a:lnTo>
                      <a:pt x="102704" y="559904"/>
                    </a:lnTo>
                    <a:cubicBezTo>
                      <a:pt x="99641" y="564498"/>
                      <a:pt x="95974" y="568663"/>
                      <a:pt x="92765" y="573156"/>
                    </a:cubicBezTo>
                    <a:cubicBezTo>
                      <a:pt x="90451" y="576396"/>
                      <a:pt x="88348" y="579782"/>
                      <a:pt x="86139" y="583095"/>
                    </a:cubicBezTo>
                    <a:cubicBezTo>
                      <a:pt x="85035" y="587512"/>
                      <a:pt x="84862" y="592274"/>
                      <a:pt x="82826" y="596347"/>
                    </a:cubicBezTo>
                    <a:cubicBezTo>
                      <a:pt x="81429" y="599141"/>
                      <a:pt x="77597" y="600180"/>
                      <a:pt x="76200" y="602974"/>
                    </a:cubicBezTo>
                    <a:cubicBezTo>
                      <a:pt x="74164" y="607047"/>
                      <a:pt x="74681" y="612041"/>
                      <a:pt x="72887" y="616226"/>
                    </a:cubicBezTo>
                    <a:cubicBezTo>
                      <a:pt x="71319" y="619886"/>
                      <a:pt x="68470" y="622852"/>
                      <a:pt x="66261" y="626165"/>
                    </a:cubicBezTo>
                    <a:cubicBezTo>
                      <a:pt x="61843" y="625061"/>
                      <a:pt x="57386" y="624103"/>
                      <a:pt x="53008" y="622852"/>
                    </a:cubicBezTo>
                    <a:cubicBezTo>
                      <a:pt x="49650" y="621893"/>
                      <a:pt x="46478" y="620297"/>
                      <a:pt x="43069" y="619539"/>
                    </a:cubicBezTo>
                    <a:cubicBezTo>
                      <a:pt x="36512" y="618082"/>
                      <a:pt x="29817" y="617330"/>
                      <a:pt x="23191" y="616226"/>
                    </a:cubicBezTo>
                    <a:cubicBezTo>
                      <a:pt x="0" y="608496"/>
                      <a:pt x="5522" y="602974"/>
                      <a:pt x="0" y="619539"/>
                    </a:cubicBezTo>
                    <a:cubicBezTo>
                      <a:pt x="2209" y="625061"/>
                      <a:pt x="6088" y="630181"/>
                      <a:pt x="6626" y="636104"/>
                    </a:cubicBezTo>
                    <a:cubicBezTo>
                      <a:pt x="7234" y="642794"/>
                      <a:pt x="-2924" y="653487"/>
                      <a:pt x="3313" y="655982"/>
                    </a:cubicBezTo>
                    <a:cubicBezTo>
                      <a:pt x="10707" y="658940"/>
                      <a:pt x="23191" y="642730"/>
                      <a:pt x="23191" y="642730"/>
                    </a:cubicBezTo>
                    <a:cubicBezTo>
                      <a:pt x="25400" y="639417"/>
                      <a:pt x="26708" y="635278"/>
                      <a:pt x="29817" y="632791"/>
                    </a:cubicBezTo>
                    <a:cubicBezTo>
                      <a:pt x="34110" y="629357"/>
                      <a:pt x="59432" y="626199"/>
                      <a:pt x="59635" y="626165"/>
                    </a:cubicBezTo>
                    <a:cubicBezTo>
                      <a:pt x="71783" y="627269"/>
                      <a:pt x="87453" y="620853"/>
                      <a:pt x="96078" y="629478"/>
                    </a:cubicBezTo>
                    <a:cubicBezTo>
                      <a:pt x="96914" y="630314"/>
                      <a:pt x="92040" y="668961"/>
                      <a:pt x="89452" y="675861"/>
                    </a:cubicBezTo>
                    <a:cubicBezTo>
                      <a:pt x="88054" y="679589"/>
                      <a:pt x="84801" y="682343"/>
                      <a:pt x="82826" y="685800"/>
                    </a:cubicBezTo>
                    <a:cubicBezTo>
                      <a:pt x="80376" y="690088"/>
                      <a:pt x="80617" y="696843"/>
                      <a:pt x="76200" y="699052"/>
                    </a:cubicBezTo>
                    <a:cubicBezTo>
                      <a:pt x="68236" y="703034"/>
                      <a:pt x="58530" y="701261"/>
                      <a:pt x="49695" y="702365"/>
                    </a:cubicBezTo>
                    <a:cubicBezTo>
                      <a:pt x="53008" y="704574"/>
                      <a:pt x="55772" y="708025"/>
                      <a:pt x="59635" y="708991"/>
                    </a:cubicBezTo>
                    <a:cubicBezTo>
                      <a:pt x="69337" y="711416"/>
                      <a:pt x="80769" y="707343"/>
                      <a:pt x="89452" y="712304"/>
                    </a:cubicBezTo>
                    <a:cubicBezTo>
                      <a:pt x="92909" y="714279"/>
                      <a:pt x="84607" y="718682"/>
                      <a:pt x="82826" y="722243"/>
                    </a:cubicBezTo>
                    <a:cubicBezTo>
                      <a:pt x="81264" y="725367"/>
                      <a:pt x="81450" y="729276"/>
                      <a:pt x="79513" y="732182"/>
                    </a:cubicBezTo>
                    <a:cubicBezTo>
                      <a:pt x="76914" y="736080"/>
                      <a:pt x="72573" y="738522"/>
                      <a:pt x="69574" y="742121"/>
                    </a:cubicBezTo>
                    <a:cubicBezTo>
                      <a:pt x="67025" y="745180"/>
                      <a:pt x="65263" y="748821"/>
                      <a:pt x="62948" y="752061"/>
                    </a:cubicBezTo>
                    <a:cubicBezTo>
                      <a:pt x="61506" y="754080"/>
                      <a:pt x="48221" y="771115"/>
                      <a:pt x="46382" y="775252"/>
                    </a:cubicBezTo>
                    <a:cubicBezTo>
                      <a:pt x="43545" y="781634"/>
                      <a:pt x="32781" y="795497"/>
                      <a:pt x="39756" y="795130"/>
                    </a:cubicBezTo>
                    <a:lnTo>
                      <a:pt x="102704" y="791817"/>
                    </a:lnTo>
                    <a:cubicBezTo>
                      <a:pt x="107121" y="790713"/>
                      <a:pt x="112167" y="785978"/>
                      <a:pt x="115956" y="788504"/>
                    </a:cubicBezTo>
                    <a:cubicBezTo>
                      <a:pt x="118862" y="790441"/>
                      <a:pt x="113869" y="795173"/>
                      <a:pt x="112643" y="798443"/>
                    </a:cubicBezTo>
                    <a:cubicBezTo>
                      <a:pt x="105114" y="818522"/>
                      <a:pt x="109563" y="811462"/>
                      <a:pt x="96078" y="824947"/>
                    </a:cubicBezTo>
                    <a:cubicBezTo>
                      <a:pt x="87751" y="849930"/>
                      <a:pt x="99952" y="820106"/>
                      <a:pt x="82826" y="841513"/>
                    </a:cubicBezTo>
                    <a:cubicBezTo>
                      <a:pt x="69976" y="857576"/>
                      <a:pt x="91259" y="847537"/>
                      <a:pt x="69574" y="854765"/>
                    </a:cubicBezTo>
                    <a:cubicBezTo>
                      <a:pt x="62196" y="859683"/>
                      <a:pt x="58402" y="861275"/>
                      <a:pt x="53008" y="868017"/>
                    </a:cubicBezTo>
                    <a:cubicBezTo>
                      <a:pt x="50521" y="871126"/>
                      <a:pt x="48591" y="874643"/>
                      <a:pt x="46382" y="877956"/>
                    </a:cubicBezTo>
                    <a:cubicBezTo>
                      <a:pt x="68833" y="892922"/>
                      <a:pt x="50436" y="882999"/>
                      <a:pt x="99391" y="887895"/>
                    </a:cubicBezTo>
                    <a:cubicBezTo>
                      <a:pt x="107161" y="888672"/>
                      <a:pt x="114852" y="890104"/>
                      <a:pt x="122582" y="891208"/>
                    </a:cubicBezTo>
                    <a:cubicBezTo>
                      <a:pt x="110519" y="909303"/>
                      <a:pt x="114257" y="909218"/>
                      <a:pt x="99391" y="917713"/>
                    </a:cubicBezTo>
                    <a:cubicBezTo>
                      <a:pt x="95103" y="920163"/>
                      <a:pt x="90556" y="922130"/>
                      <a:pt x="86139" y="924339"/>
                    </a:cubicBezTo>
                    <a:cubicBezTo>
                      <a:pt x="83930" y="927652"/>
                      <a:pt x="82572" y="931729"/>
                      <a:pt x="79513" y="934278"/>
                    </a:cubicBezTo>
                    <a:cubicBezTo>
                      <a:pt x="75719" y="937440"/>
                      <a:pt x="70549" y="938454"/>
                      <a:pt x="66261" y="940904"/>
                    </a:cubicBezTo>
                    <a:cubicBezTo>
                      <a:pt x="56510" y="946476"/>
                      <a:pt x="56951" y="946901"/>
                      <a:pt x="49695" y="954156"/>
                    </a:cubicBezTo>
                    <a:cubicBezTo>
                      <a:pt x="53008" y="956365"/>
                      <a:pt x="55690" y="960244"/>
                      <a:pt x="59635" y="960782"/>
                    </a:cubicBezTo>
                    <a:cubicBezTo>
                      <a:pt x="176868" y="976768"/>
                      <a:pt x="91418" y="956305"/>
                      <a:pt x="135835" y="967408"/>
                    </a:cubicBezTo>
                    <a:cubicBezTo>
                      <a:pt x="142461" y="966304"/>
                      <a:pt x="150658" y="968518"/>
                      <a:pt x="155713" y="964095"/>
                    </a:cubicBezTo>
                    <a:cubicBezTo>
                      <a:pt x="160969" y="959496"/>
                      <a:pt x="155713" y="946426"/>
                      <a:pt x="162339" y="944217"/>
                    </a:cubicBezTo>
                    <a:lnTo>
                      <a:pt x="172278" y="940904"/>
                    </a:lnTo>
                    <a:cubicBezTo>
                      <a:pt x="176965" y="942466"/>
                      <a:pt x="191309" y="949224"/>
                      <a:pt x="195469" y="940904"/>
                    </a:cubicBezTo>
                    <a:cubicBezTo>
                      <a:pt x="197987" y="935867"/>
                      <a:pt x="194133" y="929611"/>
                      <a:pt x="192156" y="924339"/>
                    </a:cubicBezTo>
                    <a:cubicBezTo>
                      <a:pt x="187896" y="912979"/>
                      <a:pt x="184268" y="914716"/>
                      <a:pt x="175591" y="907774"/>
                    </a:cubicBezTo>
                    <a:cubicBezTo>
                      <a:pt x="168849" y="902380"/>
                      <a:pt x="167257" y="898586"/>
                      <a:pt x="162339" y="891208"/>
                    </a:cubicBezTo>
                    <a:cubicBezTo>
                      <a:pt x="159280" y="875915"/>
                      <a:pt x="155713" y="860565"/>
                      <a:pt x="155713" y="844826"/>
                    </a:cubicBezTo>
                    <a:cubicBezTo>
                      <a:pt x="155713" y="834826"/>
                      <a:pt x="158121" y="824967"/>
                      <a:pt x="159026" y="815008"/>
                    </a:cubicBezTo>
                    <a:cubicBezTo>
                      <a:pt x="160330" y="800668"/>
                      <a:pt x="161235" y="786295"/>
                      <a:pt x="162339" y="771939"/>
                    </a:cubicBezTo>
                    <a:cubicBezTo>
                      <a:pt x="167861" y="775252"/>
                      <a:pt x="173020" y="779263"/>
                      <a:pt x="178904" y="781878"/>
                    </a:cubicBezTo>
                    <a:cubicBezTo>
                      <a:pt x="183065" y="783727"/>
                      <a:pt x="188367" y="782665"/>
                      <a:pt x="192156" y="785191"/>
                    </a:cubicBezTo>
                    <a:cubicBezTo>
                      <a:pt x="198654" y="789523"/>
                      <a:pt x="208722" y="801756"/>
                      <a:pt x="208722" y="801756"/>
                    </a:cubicBezTo>
                    <a:cubicBezTo>
                      <a:pt x="209826" y="798443"/>
                      <a:pt x="212529" y="795274"/>
                      <a:pt x="212035" y="791817"/>
                    </a:cubicBezTo>
                    <a:cubicBezTo>
                      <a:pt x="210581" y="781643"/>
                      <a:pt x="202005" y="775162"/>
                      <a:pt x="195469" y="768626"/>
                    </a:cubicBezTo>
                    <a:cubicBezTo>
                      <a:pt x="194197" y="760991"/>
                      <a:pt x="192921" y="746964"/>
                      <a:pt x="188843" y="738808"/>
                    </a:cubicBezTo>
                    <a:cubicBezTo>
                      <a:pt x="187062" y="735247"/>
                      <a:pt x="183834" y="732508"/>
                      <a:pt x="182217" y="728869"/>
                    </a:cubicBezTo>
                    <a:cubicBezTo>
                      <a:pt x="179380" y="722487"/>
                      <a:pt x="177800" y="715617"/>
                      <a:pt x="175591" y="708991"/>
                    </a:cubicBezTo>
                    <a:lnTo>
                      <a:pt x="168965" y="689113"/>
                    </a:lnTo>
                    <a:cubicBezTo>
                      <a:pt x="167422" y="684484"/>
                      <a:pt x="162895" y="656005"/>
                      <a:pt x="162339" y="652669"/>
                    </a:cubicBezTo>
                    <a:cubicBezTo>
                      <a:pt x="158048" y="592600"/>
                      <a:pt x="145362" y="602146"/>
                      <a:pt x="172278" y="612913"/>
                    </a:cubicBezTo>
                    <a:cubicBezTo>
                      <a:pt x="178763" y="615507"/>
                      <a:pt x="185530" y="617330"/>
                      <a:pt x="192156" y="619539"/>
                    </a:cubicBezTo>
                    <a:cubicBezTo>
                      <a:pt x="195469" y="621748"/>
                      <a:pt x="198855" y="623851"/>
                      <a:pt x="202095" y="626165"/>
                    </a:cubicBezTo>
                    <a:cubicBezTo>
                      <a:pt x="206588" y="629374"/>
                      <a:pt x="210554" y="633364"/>
                      <a:pt x="215348" y="636104"/>
                    </a:cubicBezTo>
                    <a:cubicBezTo>
                      <a:pt x="218380" y="637837"/>
                      <a:pt x="221974" y="638313"/>
                      <a:pt x="225287" y="639417"/>
                    </a:cubicBezTo>
                    <a:cubicBezTo>
                      <a:pt x="233720" y="645742"/>
                      <a:pt x="239717" y="656748"/>
                      <a:pt x="248478" y="642730"/>
                    </a:cubicBezTo>
                    <a:cubicBezTo>
                      <a:pt x="252180" y="636807"/>
                      <a:pt x="255104" y="622852"/>
                      <a:pt x="255104" y="622852"/>
                    </a:cubicBezTo>
                    <a:cubicBezTo>
                      <a:pt x="253311" y="608507"/>
                      <a:pt x="259472" y="593034"/>
                      <a:pt x="241852" y="593034"/>
                    </a:cubicBezTo>
                    <a:cubicBezTo>
                      <a:pt x="238360" y="593034"/>
                      <a:pt x="235226" y="595243"/>
                      <a:pt x="231913" y="596347"/>
                    </a:cubicBezTo>
                    <a:cubicBezTo>
                      <a:pt x="226887" y="599698"/>
                      <a:pt x="218894" y="606287"/>
                      <a:pt x="212035" y="606287"/>
                    </a:cubicBezTo>
                    <a:cubicBezTo>
                      <a:pt x="207481" y="606287"/>
                      <a:pt x="203200" y="604078"/>
                      <a:pt x="198782" y="602974"/>
                    </a:cubicBezTo>
                    <a:cubicBezTo>
                      <a:pt x="190684" y="578677"/>
                      <a:pt x="203935" y="609599"/>
                      <a:pt x="175591" y="586408"/>
                    </a:cubicBezTo>
                    <a:cubicBezTo>
                      <a:pt x="168239" y="580392"/>
                      <a:pt x="164960" y="570635"/>
                      <a:pt x="159026" y="563217"/>
                    </a:cubicBezTo>
                    <a:cubicBezTo>
                      <a:pt x="156099" y="559558"/>
                      <a:pt x="152400" y="556591"/>
                      <a:pt x="149087" y="553278"/>
                    </a:cubicBezTo>
                    <a:cubicBezTo>
                      <a:pt x="156972" y="529623"/>
                      <a:pt x="151839" y="539211"/>
                      <a:pt x="162339" y="523461"/>
                    </a:cubicBezTo>
                    <a:cubicBezTo>
                      <a:pt x="167702" y="502009"/>
                      <a:pt x="161492" y="510747"/>
                      <a:pt x="175591" y="520147"/>
                    </a:cubicBezTo>
                    <a:cubicBezTo>
                      <a:pt x="178497" y="522084"/>
                      <a:pt x="182217" y="522356"/>
                      <a:pt x="185530" y="523461"/>
                    </a:cubicBezTo>
                    <a:cubicBezTo>
                      <a:pt x="188843" y="522356"/>
                      <a:pt x="194622" y="523535"/>
                      <a:pt x="195469" y="520147"/>
                    </a:cubicBezTo>
                    <a:cubicBezTo>
                      <a:pt x="199874" y="502527"/>
                      <a:pt x="194431" y="496437"/>
                      <a:pt x="182217" y="490330"/>
                    </a:cubicBezTo>
                    <a:cubicBezTo>
                      <a:pt x="179093" y="488768"/>
                      <a:pt x="175591" y="488121"/>
                      <a:pt x="172278" y="487017"/>
                    </a:cubicBezTo>
                    <a:cubicBezTo>
                      <a:pt x="164879" y="464820"/>
                      <a:pt x="158537" y="454495"/>
                      <a:pt x="168965" y="427382"/>
                    </a:cubicBezTo>
                    <a:cubicBezTo>
                      <a:pt x="170600" y="423132"/>
                      <a:pt x="177800" y="425173"/>
                      <a:pt x="182217" y="424069"/>
                    </a:cubicBezTo>
                    <a:lnTo>
                      <a:pt x="202095" y="437321"/>
                    </a:lnTo>
                    <a:cubicBezTo>
                      <a:pt x="213839" y="445151"/>
                      <a:pt x="240261" y="445980"/>
                      <a:pt x="251791" y="447261"/>
                    </a:cubicBezTo>
                    <a:cubicBezTo>
                      <a:pt x="246269" y="445052"/>
                      <a:pt x="240065" y="444091"/>
                      <a:pt x="235226" y="440634"/>
                    </a:cubicBezTo>
                    <a:cubicBezTo>
                      <a:pt x="231986" y="438320"/>
                      <a:pt x="231416" y="433511"/>
                      <a:pt x="228600" y="430695"/>
                    </a:cubicBezTo>
                    <a:cubicBezTo>
                      <a:pt x="225784" y="427879"/>
                      <a:pt x="221974" y="426278"/>
                      <a:pt x="218661" y="424069"/>
                    </a:cubicBezTo>
                    <a:cubicBezTo>
                      <a:pt x="216452" y="419652"/>
                      <a:pt x="213869" y="415402"/>
                      <a:pt x="212035" y="410817"/>
                    </a:cubicBezTo>
                    <a:cubicBezTo>
                      <a:pt x="209441" y="404332"/>
                      <a:pt x="210347" y="395878"/>
                      <a:pt x="205408" y="390939"/>
                    </a:cubicBezTo>
                    <a:lnTo>
                      <a:pt x="195469" y="381000"/>
                    </a:lnTo>
                    <a:cubicBezTo>
                      <a:pt x="194365" y="374374"/>
                      <a:pt x="193613" y="367679"/>
                      <a:pt x="192156" y="361121"/>
                    </a:cubicBezTo>
                    <a:cubicBezTo>
                      <a:pt x="190206" y="352347"/>
                      <a:pt x="186268" y="346032"/>
                      <a:pt x="182217" y="337930"/>
                    </a:cubicBezTo>
                    <a:cubicBezTo>
                      <a:pt x="183321" y="334617"/>
                      <a:pt x="182406" y="329553"/>
                      <a:pt x="185530" y="327991"/>
                    </a:cubicBezTo>
                    <a:cubicBezTo>
                      <a:pt x="188654" y="326429"/>
                      <a:pt x="192081" y="330457"/>
                      <a:pt x="195469" y="331304"/>
                    </a:cubicBezTo>
                    <a:cubicBezTo>
                      <a:pt x="232932" y="340669"/>
                      <a:pt x="189269" y="327028"/>
                      <a:pt x="231913" y="341243"/>
                    </a:cubicBezTo>
                    <a:lnTo>
                      <a:pt x="241852" y="344556"/>
                    </a:lnTo>
                    <a:cubicBezTo>
                      <a:pt x="239643" y="339034"/>
                      <a:pt x="238378" y="333034"/>
                      <a:pt x="235226" y="327991"/>
                    </a:cubicBezTo>
                    <a:cubicBezTo>
                      <a:pt x="227577" y="315753"/>
                      <a:pt x="224478" y="318294"/>
                      <a:pt x="212035" y="314739"/>
                    </a:cubicBezTo>
                    <a:cubicBezTo>
                      <a:pt x="200658" y="311489"/>
                      <a:pt x="200625" y="310691"/>
                      <a:pt x="188843" y="304800"/>
                    </a:cubicBezTo>
                    <a:cubicBezTo>
                      <a:pt x="185530" y="300382"/>
                      <a:pt x="181373" y="296486"/>
                      <a:pt x="178904" y="291547"/>
                    </a:cubicBezTo>
                    <a:cubicBezTo>
                      <a:pt x="175781" y="285300"/>
                      <a:pt x="172278" y="271669"/>
                      <a:pt x="172278" y="271669"/>
                    </a:cubicBezTo>
                    <a:cubicBezTo>
                      <a:pt x="175591" y="270565"/>
                      <a:pt x="179748" y="270825"/>
                      <a:pt x="182217" y="268356"/>
                    </a:cubicBezTo>
                    <a:cubicBezTo>
                      <a:pt x="184686" y="265887"/>
                      <a:pt x="185068" y="261879"/>
                      <a:pt x="185530" y="258417"/>
                    </a:cubicBezTo>
                    <a:cubicBezTo>
                      <a:pt x="187288" y="245236"/>
                      <a:pt x="187739" y="231913"/>
                      <a:pt x="188843" y="218661"/>
                    </a:cubicBezTo>
                    <a:cubicBezTo>
                      <a:pt x="187739" y="205409"/>
                      <a:pt x="186289" y="192181"/>
                      <a:pt x="185530" y="178904"/>
                    </a:cubicBezTo>
                    <a:cubicBezTo>
                      <a:pt x="181035" y="100240"/>
                      <a:pt x="168272" y="123621"/>
                      <a:pt x="188843" y="92765"/>
                    </a:cubicBezTo>
                    <a:lnTo>
                      <a:pt x="225287" y="99391"/>
                    </a:lnTo>
                    <a:cubicBezTo>
                      <a:pt x="229752" y="100284"/>
                      <a:pt x="234354" y="100910"/>
                      <a:pt x="238539" y="102704"/>
                    </a:cubicBezTo>
                    <a:cubicBezTo>
                      <a:pt x="242199" y="104272"/>
                      <a:pt x="244917" y="107549"/>
                      <a:pt x="248478" y="109330"/>
                    </a:cubicBezTo>
                    <a:cubicBezTo>
                      <a:pt x="251603" y="110892"/>
                      <a:pt x="269546" y="115956"/>
                      <a:pt x="271669" y="115956"/>
                    </a:cubicBezTo>
                    <a:cubicBezTo>
                      <a:pt x="275161" y="115956"/>
                      <a:pt x="265043" y="113747"/>
                      <a:pt x="261730" y="112643"/>
                    </a:cubicBezTo>
                    <a:cubicBezTo>
                      <a:pt x="260626" y="109330"/>
                      <a:pt x="260599" y="105431"/>
                      <a:pt x="258417" y="102704"/>
                    </a:cubicBezTo>
                    <a:cubicBezTo>
                      <a:pt x="255930" y="99595"/>
                      <a:pt x="251663" y="98467"/>
                      <a:pt x="248478" y="96078"/>
                    </a:cubicBezTo>
                    <a:cubicBezTo>
                      <a:pt x="226871" y="79873"/>
                      <a:pt x="239765" y="85443"/>
                      <a:pt x="221974" y="79513"/>
                    </a:cubicBezTo>
                    <a:cubicBezTo>
                      <a:pt x="212589" y="51359"/>
                      <a:pt x="225678" y="85686"/>
                      <a:pt x="212035" y="62947"/>
                    </a:cubicBezTo>
                    <a:cubicBezTo>
                      <a:pt x="210238" y="59952"/>
                      <a:pt x="211191" y="55477"/>
                      <a:pt x="208722" y="53008"/>
                    </a:cubicBezTo>
                    <a:cubicBezTo>
                      <a:pt x="206252" y="50539"/>
                      <a:pt x="202095" y="50799"/>
                      <a:pt x="198782" y="49695"/>
                    </a:cubicBezTo>
                    <a:cubicBezTo>
                      <a:pt x="182551" y="17234"/>
                      <a:pt x="202529" y="49379"/>
                      <a:pt x="182217" y="33130"/>
                    </a:cubicBezTo>
                    <a:cubicBezTo>
                      <a:pt x="179108" y="30643"/>
                      <a:pt x="178407" y="26007"/>
                      <a:pt x="175591" y="23191"/>
                    </a:cubicBezTo>
                    <a:cubicBezTo>
                      <a:pt x="167740" y="15340"/>
                      <a:pt x="159026" y="3865"/>
                      <a:pt x="155713"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28" name="Group 127">
                <a:extLst>
                  <a:ext uri="{FF2B5EF4-FFF2-40B4-BE49-F238E27FC236}">
                    <a16:creationId xmlns:a16="http://schemas.microsoft.com/office/drawing/2014/main" id="{3C7B4DBD-5616-905C-AFE1-FB51DC629ABB}"/>
                  </a:ext>
                </a:extLst>
              </p:cNvPr>
              <p:cNvGrpSpPr/>
              <p:nvPr/>
            </p:nvGrpSpPr>
            <p:grpSpPr>
              <a:xfrm>
                <a:off x="4382401" y="4303643"/>
                <a:ext cx="206164" cy="1688784"/>
                <a:chOff x="4382401" y="4303643"/>
                <a:chExt cx="206164" cy="1688784"/>
              </a:xfrm>
            </p:grpSpPr>
            <p:sp>
              <p:nvSpPr>
                <p:cNvPr id="167" name="Freeform 166">
                  <a:extLst>
                    <a:ext uri="{FF2B5EF4-FFF2-40B4-BE49-F238E27FC236}">
                      <a16:creationId xmlns:a16="http://schemas.microsoft.com/office/drawing/2014/main" id="{43E41CFB-B8BF-EAD4-B0EC-771D49DD2B87}"/>
                    </a:ext>
                  </a:extLst>
                </p:cNvPr>
                <p:cNvSpPr/>
                <p:nvPr/>
              </p:nvSpPr>
              <p:spPr>
                <a:xfrm>
                  <a:off x="4450820" y="4904913"/>
                  <a:ext cx="45719" cy="1087514"/>
                </a:xfrm>
                <a:custGeom>
                  <a:avLst/>
                  <a:gdLst>
                    <a:gd name="connsiteX0" fmla="*/ 0 w 62144"/>
                    <a:gd name="connsiteY0" fmla="*/ 1087514 h 1087514"/>
                    <a:gd name="connsiteX1" fmla="*/ 62144 w 62144"/>
                    <a:gd name="connsiteY1" fmla="*/ 1087514 h 1087514"/>
                    <a:gd name="connsiteX2" fmla="*/ 57705 w 62144"/>
                    <a:gd name="connsiteY2" fmla="*/ 0 h 1087514"/>
                    <a:gd name="connsiteX3" fmla="*/ 35511 w 62144"/>
                    <a:gd name="connsiteY3" fmla="*/ 31071 h 1087514"/>
                    <a:gd name="connsiteX4" fmla="*/ 0 w 62144"/>
                    <a:gd name="connsiteY4" fmla="*/ 1087514 h 108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44" h="1087514">
                      <a:moveTo>
                        <a:pt x="0" y="1087514"/>
                      </a:moveTo>
                      <a:lnTo>
                        <a:pt x="62144" y="1087514"/>
                      </a:lnTo>
                      <a:cubicBezTo>
                        <a:pt x="60664" y="725009"/>
                        <a:pt x="59185" y="362505"/>
                        <a:pt x="57705" y="0"/>
                      </a:cubicBezTo>
                      <a:lnTo>
                        <a:pt x="35511" y="31071"/>
                      </a:lnTo>
                      <a:lnTo>
                        <a:pt x="0" y="1087514"/>
                      </a:lnTo>
                      <a:close/>
                    </a:path>
                  </a:pathLst>
                </a:custGeom>
                <a:solidFill>
                  <a:srgbClr val="CC6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Freeform 94">
                  <a:extLst>
                    <a:ext uri="{FF2B5EF4-FFF2-40B4-BE49-F238E27FC236}">
                      <a16:creationId xmlns:a16="http://schemas.microsoft.com/office/drawing/2014/main" id="{B84709DD-8188-00C7-5F29-8B59219F22B7}"/>
                    </a:ext>
                  </a:extLst>
                </p:cNvPr>
                <p:cNvSpPr/>
                <p:nvPr/>
              </p:nvSpPr>
              <p:spPr>
                <a:xfrm>
                  <a:off x="4382401" y="4303643"/>
                  <a:ext cx="206164" cy="745435"/>
                </a:xfrm>
                <a:custGeom>
                  <a:avLst/>
                  <a:gdLst>
                    <a:gd name="connsiteX0" fmla="*/ 123338 w 206164"/>
                    <a:gd name="connsiteY0" fmla="*/ 0 h 745435"/>
                    <a:gd name="connsiteX1" fmla="*/ 123338 w 206164"/>
                    <a:gd name="connsiteY1" fmla="*/ 0 h 745435"/>
                    <a:gd name="connsiteX2" fmla="*/ 116712 w 206164"/>
                    <a:gd name="connsiteY2" fmla="*/ 29818 h 745435"/>
                    <a:gd name="connsiteX3" fmla="*/ 113399 w 206164"/>
                    <a:gd name="connsiteY3" fmla="*/ 39757 h 745435"/>
                    <a:gd name="connsiteX4" fmla="*/ 106773 w 206164"/>
                    <a:gd name="connsiteY4" fmla="*/ 62948 h 745435"/>
                    <a:gd name="connsiteX5" fmla="*/ 100147 w 206164"/>
                    <a:gd name="connsiteY5" fmla="*/ 72887 h 745435"/>
                    <a:gd name="connsiteX6" fmla="*/ 96834 w 206164"/>
                    <a:gd name="connsiteY6" fmla="*/ 82827 h 745435"/>
                    <a:gd name="connsiteX7" fmla="*/ 76956 w 206164"/>
                    <a:gd name="connsiteY7" fmla="*/ 92766 h 745435"/>
                    <a:gd name="connsiteX8" fmla="*/ 57077 w 206164"/>
                    <a:gd name="connsiteY8" fmla="*/ 106018 h 745435"/>
                    <a:gd name="connsiteX9" fmla="*/ 47138 w 206164"/>
                    <a:gd name="connsiteY9" fmla="*/ 112644 h 745435"/>
                    <a:gd name="connsiteX10" fmla="*/ 40512 w 206164"/>
                    <a:gd name="connsiteY10" fmla="*/ 122583 h 745435"/>
                    <a:gd name="connsiteX11" fmla="*/ 37199 w 206164"/>
                    <a:gd name="connsiteY11" fmla="*/ 132522 h 745435"/>
                    <a:gd name="connsiteX12" fmla="*/ 27260 w 206164"/>
                    <a:gd name="connsiteY12" fmla="*/ 145774 h 745435"/>
                    <a:gd name="connsiteX13" fmla="*/ 30573 w 206164"/>
                    <a:gd name="connsiteY13" fmla="*/ 155714 h 745435"/>
                    <a:gd name="connsiteX14" fmla="*/ 43825 w 206164"/>
                    <a:gd name="connsiteY14" fmla="*/ 162340 h 745435"/>
                    <a:gd name="connsiteX15" fmla="*/ 100147 w 206164"/>
                    <a:gd name="connsiteY15" fmla="*/ 168966 h 745435"/>
                    <a:gd name="connsiteX16" fmla="*/ 83582 w 206164"/>
                    <a:gd name="connsiteY16" fmla="*/ 195470 h 745435"/>
                    <a:gd name="connsiteX17" fmla="*/ 80269 w 206164"/>
                    <a:gd name="connsiteY17" fmla="*/ 274983 h 745435"/>
                    <a:gd name="connsiteX18" fmla="*/ 76956 w 206164"/>
                    <a:gd name="connsiteY18" fmla="*/ 284922 h 745435"/>
                    <a:gd name="connsiteX19" fmla="*/ 67016 w 206164"/>
                    <a:gd name="connsiteY19" fmla="*/ 291548 h 745435"/>
                    <a:gd name="connsiteX20" fmla="*/ 73642 w 206164"/>
                    <a:gd name="connsiteY20" fmla="*/ 318053 h 745435"/>
                    <a:gd name="connsiteX21" fmla="*/ 113399 w 206164"/>
                    <a:gd name="connsiteY21" fmla="*/ 314740 h 745435"/>
                    <a:gd name="connsiteX22" fmla="*/ 123338 w 206164"/>
                    <a:gd name="connsiteY22" fmla="*/ 318053 h 745435"/>
                    <a:gd name="connsiteX23" fmla="*/ 110086 w 206164"/>
                    <a:gd name="connsiteY23" fmla="*/ 341244 h 745435"/>
                    <a:gd name="connsiteX24" fmla="*/ 103460 w 206164"/>
                    <a:gd name="connsiteY24" fmla="*/ 351183 h 745435"/>
                    <a:gd name="connsiteX25" fmla="*/ 83582 w 206164"/>
                    <a:gd name="connsiteY25" fmla="*/ 364435 h 745435"/>
                    <a:gd name="connsiteX26" fmla="*/ 53764 w 206164"/>
                    <a:gd name="connsiteY26" fmla="*/ 390940 h 745435"/>
                    <a:gd name="connsiteX27" fmla="*/ 50451 w 206164"/>
                    <a:gd name="connsiteY27" fmla="*/ 400879 h 745435"/>
                    <a:gd name="connsiteX28" fmla="*/ 47138 w 206164"/>
                    <a:gd name="connsiteY28" fmla="*/ 420757 h 745435"/>
                    <a:gd name="connsiteX29" fmla="*/ 57077 w 206164"/>
                    <a:gd name="connsiteY29" fmla="*/ 424070 h 745435"/>
                    <a:gd name="connsiteX30" fmla="*/ 80269 w 206164"/>
                    <a:gd name="connsiteY30" fmla="*/ 427383 h 745435"/>
                    <a:gd name="connsiteX31" fmla="*/ 67016 w 206164"/>
                    <a:gd name="connsiteY31" fmla="*/ 450574 h 745435"/>
                    <a:gd name="connsiteX32" fmla="*/ 60390 w 206164"/>
                    <a:gd name="connsiteY32" fmla="*/ 460514 h 745435"/>
                    <a:gd name="connsiteX33" fmla="*/ 50451 w 206164"/>
                    <a:gd name="connsiteY33" fmla="*/ 477079 h 745435"/>
                    <a:gd name="connsiteX34" fmla="*/ 30573 w 206164"/>
                    <a:gd name="connsiteY34" fmla="*/ 496957 h 745435"/>
                    <a:gd name="connsiteX35" fmla="*/ 27260 w 206164"/>
                    <a:gd name="connsiteY35" fmla="*/ 510209 h 745435"/>
                    <a:gd name="connsiteX36" fmla="*/ 23947 w 206164"/>
                    <a:gd name="connsiteY36" fmla="*/ 520148 h 745435"/>
                    <a:gd name="connsiteX37" fmla="*/ 37199 w 206164"/>
                    <a:gd name="connsiteY37" fmla="*/ 523461 h 745435"/>
                    <a:gd name="connsiteX38" fmla="*/ 50451 w 206164"/>
                    <a:gd name="connsiteY38" fmla="*/ 520148 h 745435"/>
                    <a:gd name="connsiteX39" fmla="*/ 70329 w 206164"/>
                    <a:gd name="connsiteY39" fmla="*/ 506896 h 745435"/>
                    <a:gd name="connsiteX40" fmla="*/ 76956 w 206164"/>
                    <a:gd name="connsiteY40" fmla="*/ 513522 h 745435"/>
                    <a:gd name="connsiteX41" fmla="*/ 70329 w 206164"/>
                    <a:gd name="connsiteY41" fmla="*/ 549966 h 745435"/>
                    <a:gd name="connsiteX42" fmla="*/ 63703 w 206164"/>
                    <a:gd name="connsiteY42" fmla="*/ 559905 h 745435"/>
                    <a:gd name="connsiteX43" fmla="*/ 53764 w 206164"/>
                    <a:gd name="connsiteY43" fmla="*/ 579783 h 745435"/>
                    <a:gd name="connsiteX44" fmla="*/ 50451 w 206164"/>
                    <a:gd name="connsiteY44" fmla="*/ 596348 h 745435"/>
                    <a:gd name="connsiteX45" fmla="*/ 40512 w 206164"/>
                    <a:gd name="connsiteY45" fmla="*/ 622853 h 745435"/>
                    <a:gd name="connsiteX46" fmla="*/ 37199 w 206164"/>
                    <a:gd name="connsiteY46" fmla="*/ 632792 h 745435"/>
                    <a:gd name="connsiteX47" fmla="*/ 30573 w 206164"/>
                    <a:gd name="connsiteY47" fmla="*/ 642731 h 745435"/>
                    <a:gd name="connsiteX48" fmla="*/ 23947 w 206164"/>
                    <a:gd name="connsiteY48" fmla="*/ 659296 h 745435"/>
                    <a:gd name="connsiteX49" fmla="*/ 17321 w 206164"/>
                    <a:gd name="connsiteY49" fmla="*/ 669235 h 745435"/>
                    <a:gd name="connsiteX50" fmla="*/ 4069 w 206164"/>
                    <a:gd name="connsiteY50" fmla="*/ 689114 h 745435"/>
                    <a:gd name="connsiteX51" fmla="*/ 4069 w 206164"/>
                    <a:gd name="connsiteY51" fmla="*/ 712305 h 745435"/>
                    <a:gd name="connsiteX52" fmla="*/ 14008 w 206164"/>
                    <a:gd name="connsiteY52" fmla="*/ 705679 h 745435"/>
                    <a:gd name="connsiteX53" fmla="*/ 20634 w 206164"/>
                    <a:gd name="connsiteY53" fmla="*/ 679174 h 745435"/>
                    <a:gd name="connsiteX54" fmla="*/ 33886 w 206164"/>
                    <a:gd name="connsiteY54" fmla="*/ 669235 h 745435"/>
                    <a:gd name="connsiteX55" fmla="*/ 53764 w 206164"/>
                    <a:gd name="connsiteY55" fmla="*/ 659296 h 745435"/>
                    <a:gd name="connsiteX56" fmla="*/ 90208 w 206164"/>
                    <a:gd name="connsiteY56" fmla="*/ 649357 h 745435"/>
                    <a:gd name="connsiteX57" fmla="*/ 100147 w 206164"/>
                    <a:gd name="connsiteY57" fmla="*/ 662609 h 745435"/>
                    <a:gd name="connsiteX58" fmla="*/ 126651 w 206164"/>
                    <a:gd name="connsiteY58" fmla="*/ 689114 h 745435"/>
                    <a:gd name="connsiteX59" fmla="*/ 146529 w 206164"/>
                    <a:gd name="connsiteY59" fmla="*/ 718931 h 745435"/>
                    <a:gd name="connsiteX60" fmla="*/ 153156 w 206164"/>
                    <a:gd name="connsiteY60" fmla="*/ 728870 h 745435"/>
                    <a:gd name="connsiteX61" fmla="*/ 166408 w 206164"/>
                    <a:gd name="connsiteY61" fmla="*/ 735496 h 745435"/>
                    <a:gd name="connsiteX62" fmla="*/ 173034 w 206164"/>
                    <a:gd name="connsiteY62" fmla="*/ 745435 h 745435"/>
                    <a:gd name="connsiteX63" fmla="*/ 176347 w 206164"/>
                    <a:gd name="connsiteY63" fmla="*/ 735496 h 745435"/>
                    <a:gd name="connsiteX64" fmla="*/ 169721 w 206164"/>
                    <a:gd name="connsiteY64" fmla="*/ 708992 h 745435"/>
                    <a:gd name="connsiteX65" fmla="*/ 159782 w 206164"/>
                    <a:gd name="connsiteY65" fmla="*/ 669235 h 745435"/>
                    <a:gd name="connsiteX66" fmla="*/ 149842 w 206164"/>
                    <a:gd name="connsiteY66" fmla="*/ 652670 h 745435"/>
                    <a:gd name="connsiteX67" fmla="*/ 129964 w 206164"/>
                    <a:gd name="connsiteY67" fmla="*/ 616227 h 745435"/>
                    <a:gd name="connsiteX68" fmla="*/ 133277 w 206164"/>
                    <a:gd name="connsiteY68" fmla="*/ 606287 h 745435"/>
                    <a:gd name="connsiteX69" fmla="*/ 156469 w 206164"/>
                    <a:gd name="connsiteY69" fmla="*/ 612914 h 745435"/>
                    <a:gd name="connsiteX70" fmla="*/ 173034 w 206164"/>
                    <a:gd name="connsiteY70" fmla="*/ 609600 h 745435"/>
                    <a:gd name="connsiteX71" fmla="*/ 169721 w 206164"/>
                    <a:gd name="connsiteY71" fmla="*/ 599661 h 745435"/>
                    <a:gd name="connsiteX72" fmla="*/ 159782 w 206164"/>
                    <a:gd name="connsiteY72" fmla="*/ 589722 h 745435"/>
                    <a:gd name="connsiteX73" fmla="*/ 149842 w 206164"/>
                    <a:gd name="connsiteY73" fmla="*/ 573157 h 745435"/>
                    <a:gd name="connsiteX74" fmla="*/ 143216 w 206164"/>
                    <a:gd name="connsiteY74" fmla="*/ 546653 h 745435"/>
                    <a:gd name="connsiteX75" fmla="*/ 136590 w 206164"/>
                    <a:gd name="connsiteY75" fmla="*/ 536714 h 745435"/>
                    <a:gd name="connsiteX76" fmla="*/ 129964 w 206164"/>
                    <a:gd name="connsiteY76" fmla="*/ 523461 h 745435"/>
                    <a:gd name="connsiteX77" fmla="*/ 143216 w 206164"/>
                    <a:gd name="connsiteY77" fmla="*/ 520148 h 745435"/>
                    <a:gd name="connsiteX78" fmla="*/ 176347 w 206164"/>
                    <a:gd name="connsiteY78" fmla="*/ 520148 h 745435"/>
                    <a:gd name="connsiteX79" fmla="*/ 173034 w 206164"/>
                    <a:gd name="connsiteY79" fmla="*/ 510209 h 745435"/>
                    <a:gd name="connsiteX80" fmla="*/ 166408 w 206164"/>
                    <a:gd name="connsiteY80" fmla="*/ 500270 h 745435"/>
                    <a:gd name="connsiteX81" fmla="*/ 163095 w 206164"/>
                    <a:gd name="connsiteY81" fmla="*/ 487018 h 745435"/>
                    <a:gd name="connsiteX82" fmla="*/ 156469 w 206164"/>
                    <a:gd name="connsiteY82" fmla="*/ 477079 h 745435"/>
                    <a:gd name="connsiteX83" fmla="*/ 143216 w 206164"/>
                    <a:gd name="connsiteY83" fmla="*/ 457200 h 745435"/>
                    <a:gd name="connsiteX84" fmla="*/ 139903 w 206164"/>
                    <a:gd name="connsiteY84" fmla="*/ 447261 h 745435"/>
                    <a:gd name="connsiteX85" fmla="*/ 133277 w 206164"/>
                    <a:gd name="connsiteY85" fmla="*/ 437322 h 745435"/>
                    <a:gd name="connsiteX86" fmla="*/ 136590 w 206164"/>
                    <a:gd name="connsiteY86" fmla="*/ 427383 h 745435"/>
                    <a:gd name="connsiteX87" fmla="*/ 153156 w 206164"/>
                    <a:gd name="connsiteY87" fmla="*/ 434009 h 745435"/>
                    <a:gd name="connsiteX88" fmla="*/ 166408 w 206164"/>
                    <a:gd name="connsiteY88" fmla="*/ 440635 h 745435"/>
                    <a:gd name="connsiteX89" fmla="*/ 186286 w 206164"/>
                    <a:gd name="connsiteY89" fmla="*/ 447261 h 745435"/>
                    <a:gd name="connsiteX90" fmla="*/ 182973 w 206164"/>
                    <a:gd name="connsiteY90" fmla="*/ 427383 h 745435"/>
                    <a:gd name="connsiteX91" fmla="*/ 173034 w 206164"/>
                    <a:gd name="connsiteY91" fmla="*/ 414131 h 745435"/>
                    <a:gd name="connsiteX92" fmla="*/ 166408 w 206164"/>
                    <a:gd name="connsiteY92" fmla="*/ 400879 h 745435"/>
                    <a:gd name="connsiteX93" fmla="*/ 159782 w 206164"/>
                    <a:gd name="connsiteY93" fmla="*/ 377687 h 745435"/>
                    <a:gd name="connsiteX94" fmla="*/ 146529 w 206164"/>
                    <a:gd name="connsiteY94" fmla="*/ 344557 h 745435"/>
                    <a:gd name="connsiteX95" fmla="*/ 153156 w 206164"/>
                    <a:gd name="connsiteY95" fmla="*/ 351183 h 745435"/>
                    <a:gd name="connsiteX96" fmla="*/ 163095 w 206164"/>
                    <a:gd name="connsiteY96" fmla="*/ 354496 h 745435"/>
                    <a:gd name="connsiteX97" fmla="*/ 149842 w 206164"/>
                    <a:gd name="connsiteY97" fmla="*/ 331305 h 745435"/>
                    <a:gd name="connsiteX98" fmla="*/ 146529 w 206164"/>
                    <a:gd name="connsiteY98" fmla="*/ 321366 h 745435"/>
                    <a:gd name="connsiteX99" fmla="*/ 143216 w 206164"/>
                    <a:gd name="connsiteY99" fmla="*/ 308114 h 745435"/>
                    <a:gd name="connsiteX100" fmla="*/ 139903 w 206164"/>
                    <a:gd name="connsiteY100" fmla="*/ 284922 h 745435"/>
                    <a:gd name="connsiteX101" fmla="*/ 133277 w 206164"/>
                    <a:gd name="connsiteY101" fmla="*/ 271670 h 745435"/>
                    <a:gd name="connsiteX102" fmla="*/ 129964 w 206164"/>
                    <a:gd name="connsiteY102" fmla="*/ 225287 h 745435"/>
                    <a:gd name="connsiteX103" fmla="*/ 133277 w 206164"/>
                    <a:gd name="connsiteY103" fmla="*/ 198783 h 745435"/>
                    <a:gd name="connsiteX104" fmla="*/ 143216 w 206164"/>
                    <a:gd name="connsiteY104" fmla="*/ 212035 h 745435"/>
                    <a:gd name="connsiteX105" fmla="*/ 156469 w 206164"/>
                    <a:gd name="connsiteY105" fmla="*/ 221974 h 745435"/>
                    <a:gd name="connsiteX106" fmla="*/ 189599 w 206164"/>
                    <a:gd name="connsiteY106" fmla="*/ 241853 h 745435"/>
                    <a:gd name="connsiteX107" fmla="*/ 202851 w 206164"/>
                    <a:gd name="connsiteY107" fmla="*/ 251792 h 745435"/>
                    <a:gd name="connsiteX108" fmla="*/ 206164 w 206164"/>
                    <a:gd name="connsiteY108" fmla="*/ 261731 h 745435"/>
                    <a:gd name="connsiteX109" fmla="*/ 199538 w 206164"/>
                    <a:gd name="connsiteY109" fmla="*/ 238540 h 745435"/>
                    <a:gd name="connsiteX110" fmla="*/ 189599 w 206164"/>
                    <a:gd name="connsiteY110" fmla="*/ 231914 h 745435"/>
                    <a:gd name="connsiteX111" fmla="*/ 179660 w 206164"/>
                    <a:gd name="connsiteY111" fmla="*/ 212035 h 745435"/>
                    <a:gd name="connsiteX112" fmla="*/ 169721 w 206164"/>
                    <a:gd name="connsiteY112" fmla="*/ 205409 h 745435"/>
                    <a:gd name="connsiteX113" fmla="*/ 156469 w 206164"/>
                    <a:gd name="connsiteY113" fmla="*/ 172279 h 745435"/>
                    <a:gd name="connsiteX114" fmla="*/ 149842 w 206164"/>
                    <a:gd name="connsiteY114" fmla="*/ 162340 h 745435"/>
                    <a:gd name="connsiteX115" fmla="*/ 146529 w 206164"/>
                    <a:gd name="connsiteY115" fmla="*/ 145774 h 745435"/>
                    <a:gd name="connsiteX116" fmla="*/ 156469 w 206164"/>
                    <a:gd name="connsiteY116" fmla="*/ 152400 h 745435"/>
                    <a:gd name="connsiteX117" fmla="*/ 166408 w 206164"/>
                    <a:gd name="connsiteY117" fmla="*/ 155714 h 745435"/>
                    <a:gd name="connsiteX118" fmla="*/ 156469 w 206164"/>
                    <a:gd name="connsiteY118" fmla="*/ 132522 h 745435"/>
                    <a:gd name="connsiteX119" fmla="*/ 149842 w 206164"/>
                    <a:gd name="connsiteY119" fmla="*/ 102705 h 745435"/>
                    <a:gd name="connsiteX120" fmla="*/ 146529 w 206164"/>
                    <a:gd name="connsiteY120" fmla="*/ 59635 h 745435"/>
                    <a:gd name="connsiteX121" fmla="*/ 143216 w 206164"/>
                    <a:gd name="connsiteY121" fmla="*/ 49696 h 745435"/>
                    <a:gd name="connsiteX122" fmla="*/ 123338 w 206164"/>
                    <a:gd name="connsiteY122" fmla="*/ 0 h 74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06164" h="745435">
                      <a:moveTo>
                        <a:pt x="123338" y="0"/>
                      </a:moveTo>
                      <a:lnTo>
                        <a:pt x="123338" y="0"/>
                      </a:lnTo>
                      <a:cubicBezTo>
                        <a:pt x="121129" y="9939"/>
                        <a:pt x="119181" y="19940"/>
                        <a:pt x="116712" y="29818"/>
                      </a:cubicBezTo>
                      <a:cubicBezTo>
                        <a:pt x="115865" y="33206"/>
                        <a:pt x="114358" y="36399"/>
                        <a:pt x="113399" y="39757"/>
                      </a:cubicBezTo>
                      <a:cubicBezTo>
                        <a:pt x="111984" y="44711"/>
                        <a:pt x="109421" y="57652"/>
                        <a:pt x="106773" y="62948"/>
                      </a:cubicBezTo>
                      <a:cubicBezTo>
                        <a:pt x="104992" y="66509"/>
                        <a:pt x="102356" y="69574"/>
                        <a:pt x="100147" y="72887"/>
                      </a:cubicBezTo>
                      <a:cubicBezTo>
                        <a:pt x="99043" y="76200"/>
                        <a:pt x="99016" y="80100"/>
                        <a:pt x="96834" y="82827"/>
                      </a:cubicBezTo>
                      <a:cubicBezTo>
                        <a:pt x="89775" y="91651"/>
                        <a:pt x="85598" y="87965"/>
                        <a:pt x="76956" y="92766"/>
                      </a:cubicBezTo>
                      <a:cubicBezTo>
                        <a:pt x="69994" y="96633"/>
                        <a:pt x="63703" y="101601"/>
                        <a:pt x="57077" y="106018"/>
                      </a:cubicBezTo>
                      <a:lnTo>
                        <a:pt x="47138" y="112644"/>
                      </a:lnTo>
                      <a:cubicBezTo>
                        <a:pt x="44929" y="115957"/>
                        <a:pt x="42293" y="119022"/>
                        <a:pt x="40512" y="122583"/>
                      </a:cubicBezTo>
                      <a:cubicBezTo>
                        <a:pt x="38950" y="125707"/>
                        <a:pt x="38932" y="129490"/>
                        <a:pt x="37199" y="132522"/>
                      </a:cubicBezTo>
                      <a:cubicBezTo>
                        <a:pt x="34459" y="137316"/>
                        <a:pt x="30573" y="141357"/>
                        <a:pt x="27260" y="145774"/>
                      </a:cubicBezTo>
                      <a:cubicBezTo>
                        <a:pt x="28364" y="149087"/>
                        <a:pt x="28103" y="153244"/>
                        <a:pt x="30573" y="155714"/>
                      </a:cubicBezTo>
                      <a:cubicBezTo>
                        <a:pt x="34065" y="159206"/>
                        <a:pt x="39286" y="160395"/>
                        <a:pt x="43825" y="162340"/>
                      </a:cubicBezTo>
                      <a:cubicBezTo>
                        <a:pt x="61897" y="170085"/>
                        <a:pt x="79450" y="167488"/>
                        <a:pt x="100147" y="168966"/>
                      </a:cubicBezTo>
                      <a:cubicBezTo>
                        <a:pt x="92262" y="192621"/>
                        <a:pt x="99332" y="184970"/>
                        <a:pt x="83582" y="195470"/>
                      </a:cubicBezTo>
                      <a:cubicBezTo>
                        <a:pt x="82478" y="221974"/>
                        <a:pt x="82229" y="248528"/>
                        <a:pt x="80269" y="274983"/>
                      </a:cubicBezTo>
                      <a:cubicBezTo>
                        <a:pt x="80011" y="278466"/>
                        <a:pt x="79138" y="282195"/>
                        <a:pt x="76956" y="284922"/>
                      </a:cubicBezTo>
                      <a:cubicBezTo>
                        <a:pt x="74468" y="288031"/>
                        <a:pt x="70329" y="289339"/>
                        <a:pt x="67016" y="291548"/>
                      </a:cubicBezTo>
                      <a:cubicBezTo>
                        <a:pt x="58828" y="316112"/>
                        <a:pt x="54143" y="308303"/>
                        <a:pt x="73642" y="318053"/>
                      </a:cubicBezTo>
                      <a:cubicBezTo>
                        <a:pt x="86894" y="316949"/>
                        <a:pt x="100101" y="314740"/>
                        <a:pt x="113399" y="314740"/>
                      </a:cubicBezTo>
                      <a:cubicBezTo>
                        <a:pt x="116891" y="314740"/>
                        <a:pt x="122041" y="314811"/>
                        <a:pt x="123338" y="318053"/>
                      </a:cubicBezTo>
                      <a:cubicBezTo>
                        <a:pt x="127396" y="328199"/>
                        <a:pt x="114490" y="335959"/>
                        <a:pt x="110086" y="341244"/>
                      </a:cubicBezTo>
                      <a:cubicBezTo>
                        <a:pt x="107537" y="344303"/>
                        <a:pt x="106457" y="348561"/>
                        <a:pt x="103460" y="351183"/>
                      </a:cubicBezTo>
                      <a:cubicBezTo>
                        <a:pt x="97467" y="356427"/>
                        <a:pt x="89213" y="358804"/>
                        <a:pt x="83582" y="364435"/>
                      </a:cubicBezTo>
                      <a:cubicBezTo>
                        <a:pt x="60887" y="387130"/>
                        <a:pt x="71500" y="379116"/>
                        <a:pt x="53764" y="390940"/>
                      </a:cubicBezTo>
                      <a:cubicBezTo>
                        <a:pt x="52660" y="394253"/>
                        <a:pt x="51209" y="397470"/>
                        <a:pt x="50451" y="400879"/>
                      </a:cubicBezTo>
                      <a:cubicBezTo>
                        <a:pt x="48994" y="407436"/>
                        <a:pt x="45293" y="414298"/>
                        <a:pt x="47138" y="420757"/>
                      </a:cubicBezTo>
                      <a:cubicBezTo>
                        <a:pt x="48097" y="424115"/>
                        <a:pt x="53653" y="423385"/>
                        <a:pt x="57077" y="424070"/>
                      </a:cubicBezTo>
                      <a:cubicBezTo>
                        <a:pt x="64735" y="425601"/>
                        <a:pt x="72538" y="426279"/>
                        <a:pt x="80269" y="427383"/>
                      </a:cubicBezTo>
                      <a:cubicBezTo>
                        <a:pt x="64134" y="451581"/>
                        <a:pt x="83817" y="421171"/>
                        <a:pt x="67016" y="450574"/>
                      </a:cubicBezTo>
                      <a:cubicBezTo>
                        <a:pt x="65040" y="454031"/>
                        <a:pt x="62500" y="457137"/>
                        <a:pt x="60390" y="460514"/>
                      </a:cubicBezTo>
                      <a:cubicBezTo>
                        <a:pt x="56977" y="465975"/>
                        <a:pt x="54691" y="472233"/>
                        <a:pt x="50451" y="477079"/>
                      </a:cubicBezTo>
                      <a:cubicBezTo>
                        <a:pt x="15932" y="516529"/>
                        <a:pt x="53300" y="462866"/>
                        <a:pt x="30573" y="496957"/>
                      </a:cubicBezTo>
                      <a:cubicBezTo>
                        <a:pt x="29469" y="501374"/>
                        <a:pt x="28511" y="505831"/>
                        <a:pt x="27260" y="510209"/>
                      </a:cubicBezTo>
                      <a:cubicBezTo>
                        <a:pt x="26301" y="513567"/>
                        <a:pt x="21852" y="517354"/>
                        <a:pt x="23947" y="520148"/>
                      </a:cubicBezTo>
                      <a:cubicBezTo>
                        <a:pt x="26679" y="523791"/>
                        <a:pt x="32782" y="522357"/>
                        <a:pt x="37199" y="523461"/>
                      </a:cubicBezTo>
                      <a:cubicBezTo>
                        <a:pt x="41616" y="522357"/>
                        <a:pt x="46378" y="522184"/>
                        <a:pt x="50451" y="520148"/>
                      </a:cubicBezTo>
                      <a:cubicBezTo>
                        <a:pt x="57574" y="516587"/>
                        <a:pt x="70329" y="506896"/>
                        <a:pt x="70329" y="506896"/>
                      </a:cubicBezTo>
                      <a:cubicBezTo>
                        <a:pt x="72538" y="509105"/>
                        <a:pt x="76645" y="510414"/>
                        <a:pt x="76956" y="513522"/>
                      </a:cubicBezTo>
                      <a:cubicBezTo>
                        <a:pt x="77527" y="519230"/>
                        <a:pt x="74764" y="541096"/>
                        <a:pt x="70329" y="549966"/>
                      </a:cubicBezTo>
                      <a:cubicBezTo>
                        <a:pt x="68548" y="553527"/>
                        <a:pt x="65484" y="556344"/>
                        <a:pt x="63703" y="559905"/>
                      </a:cubicBezTo>
                      <a:cubicBezTo>
                        <a:pt x="49987" y="587338"/>
                        <a:pt x="72753" y="551299"/>
                        <a:pt x="53764" y="579783"/>
                      </a:cubicBezTo>
                      <a:cubicBezTo>
                        <a:pt x="52660" y="585305"/>
                        <a:pt x="51817" y="590885"/>
                        <a:pt x="50451" y="596348"/>
                      </a:cubicBezTo>
                      <a:cubicBezTo>
                        <a:pt x="48571" y="603866"/>
                        <a:pt x="42791" y="616776"/>
                        <a:pt x="40512" y="622853"/>
                      </a:cubicBezTo>
                      <a:cubicBezTo>
                        <a:pt x="39286" y="626123"/>
                        <a:pt x="38761" y="629668"/>
                        <a:pt x="37199" y="632792"/>
                      </a:cubicBezTo>
                      <a:cubicBezTo>
                        <a:pt x="35418" y="636353"/>
                        <a:pt x="32354" y="639170"/>
                        <a:pt x="30573" y="642731"/>
                      </a:cubicBezTo>
                      <a:cubicBezTo>
                        <a:pt x="27913" y="648050"/>
                        <a:pt x="26607" y="653977"/>
                        <a:pt x="23947" y="659296"/>
                      </a:cubicBezTo>
                      <a:cubicBezTo>
                        <a:pt x="22166" y="662857"/>
                        <a:pt x="19296" y="665778"/>
                        <a:pt x="17321" y="669235"/>
                      </a:cubicBezTo>
                      <a:cubicBezTo>
                        <a:pt x="6623" y="687956"/>
                        <a:pt x="15879" y="677302"/>
                        <a:pt x="4069" y="689114"/>
                      </a:cubicBezTo>
                      <a:cubicBezTo>
                        <a:pt x="2507" y="693801"/>
                        <a:pt x="-4251" y="708145"/>
                        <a:pt x="4069" y="712305"/>
                      </a:cubicBezTo>
                      <a:cubicBezTo>
                        <a:pt x="7630" y="714086"/>
                        <a:pt x="10695" y="707888"/>
                        <a:pt x="14008" y="705679"/>
                      </a:cubicBezTo>
                      <a:cubicBezTo>
                        <a:pt x="14115" y="705142"/>
                        <a:pt x="17954" y="682391"/>
                        <a:pt x="20634" y="679174"/>
                      </a:cubicBezTo>
                      <a:cubicBezTo>
                        <a:pt x="24169" y="674932"/>
                        <a:pt x="29393" y="672444"/>
                        <a:pt x="33886" y="669235"/>
                      </a:cubicBezTo>
                      <a:cubicBezTo>
                        <a:pt x="45125" y="661207"/>
                        <a:pt x="41456" y="663399"/>
                        <a:pt x="53764" y="659296"/>
                      </a:cubicBezTo>
                      <a:cubicBezTo>
                        <a:pt x="78328" y="642920"/>
                        <a:pt x="65833" y="644482"/>
                        <a:pt x="90208" y="649357"/>
                      </a:cubicBezTo>
                      <a:cubicBezTo>
                        <a:pt x="93521" y="653774"/>
                        <a:pt x="96416" y="658539"/>
                        <a:pt x="100147" y="662609"/>
                      </a:cubicBezTo>
                      <a:cubicBezTo>
                        <a:pt x="108590" y="671819"/>
                        <a:pt x="121063" y="677939"/>
                        <a:pt x="126651" y="689114"/>
                      </a:cubicBezTo>
                      <a:cubicBezTo>
                        <a:pt x="137864" y="711541"/>
                        <a:pt x="128151" y="694429"/>
                        <a:pt x="146529" y="718931"/>
                      </a:cubicBezTo>
                      <a:cubicBezTo>
                        <a:pt x="148918" y="722116"/>
                        <a:pt x="150097" y="726321"/>
                        <a:pt x="153156" y="728870"/>
                      </a:cubicBezTo>
                      <a:cubicBezTo>
                        <a:pt x="156950" y="732032"/>
                        <a:pt x="161991" y="733287"/>
                        <a:pt x="166408" y="735496"/>
                      </a:cubicBezTo>
                      <a:cubicBezTo>
                        <a:pt x="168617" y="738809"/>
                        <a:pt x="169052" y="745435"/>
                        <a:pt x="173034" y="745435"/>
                      </a:cubicBezTo>
                      <a:cubicBezTo>
                        <a:pt x="176526" y="745435"/>
                        <a:pt x="176347" y="738988"/>
                        <a:pt x="176347" y="735496"/>
                      </a:cubicBezTo>
                      <a:cubicBezTo>
                        <a:pt x="176347" y="727500"/>
                        <a:pt x="172335" y="716835"/>
                        <a:pt x="169721" y="708992"/>
                      </a:cubicBezTo>
                      <a:cubicBezTo>
                        <a:pt x="164671" y="668587"/>
                        <a:pt x="171014" y="695443"/>
                        <a:pt x="159782" y="669235"/>
                      </a:cubicBezTo>
                      <a:cubicBezTo>
                        <a:pt x="153331" y="654183"/>
                        <a:pt x="160862" y="663688"/>
                        <a:pt x="149842" y="652670"/>
                      </a:cubicBezTo>
                      <a:cubicBezTo>
                        <a:pt x="134809" y="622605"/>
                        <a:pt x="142069" y="634385"/>
                        <a:pt x="129964" y="616227"/>
                      </a:cubicBezTo>
                      <a:cubicBezTo>
                        <a:pt x="131068" y="612914"/>
                        <a:pt x="130034" y="607584"/>
                        <a:pt x="133277" y="606287"/>
                      </a:cubicBezTo>
                      <a:cubicBezTo>
                        <a:pt x="135169" y="605530"/>
                        <a:pt x="153522" y="611932"/>
                        <a:pt x="156469" y="612914"/>
                      </a:cubicBezTo>
                      <a:cubicBezTo>
                        <a:pt x="161991" y="611809"/>
                        <a:pt x="169052" y="613582"/>
                        <a:pt x="173034" y="609600"/>
                      </a:cubicBezTo>
                      <a:cubicBezTo>
                        <a:pt x="175503" y="607131"/>
                        <a:pt x="171658" y="602567"/>
                        <a:pt x="169721" y="599661"/>
                      </a:cubicBezTo>
                      <a:cubicBezTo>
                        <a:pt x="167122" y="595763"/>
                        <a:pt x="162593" y="593470"/>
                        <a:pt x="159782" y="589722"/>
                      </a:cubicBezTo>
                      <a:cubicBezTo>
                        <a:pt x="155918" y="584571"/>
                        <a:pt x="153155" y="578679"/>
                        <a:pt x="149842" y="573157"/>
                      </a:cubicBezTo>
                      <a:lnTo>
                        <a:pt x="143216" y="546653"/>
                      </a:lnTo>
                      <a:cubicBezTo>
                        <a:pt x="142250" y="542790"/>
                        <a:pt x="138565" y="540171"/>
                        <a:pt x="136590" y="536714"/>
                      </a:cubicBezTo>
                      <a:cubicBezTo>
                        <a:pt x="134140" y="532426"/>
                        <a:pt x="132173" y="527879"/>
                        <a:pt x="129964" y="523461"/>
                      </a:cubicBezTo>
                      <a:cubicBezTo>
                        <a:pt x="134381" y="522357"/>
                        <a:pt x="138663" y="520148"/>
                        <a:pt x="143216" y="520148"/>
                      </a:cubicBezTo>
                      <a:cubicBezTo>
                        <a:pt x="183832" y="520148"/>
                        <a:pt x="145566" y="527843"/>
                        <a:pt x="176347" y="520148"/>
                      </a:cubicBezTo>
                      <a:cubicBezTo>
                        <a:pt x="175243" y="516835"/>
                        <a:pt x="174596" y="513333"/>
                        <a:pt x="173034" y="510209"/>
                      </a:cubicBezTo>
                      <a:cubicBezTo>
                        <a:pt x="171253" y="506648"/>
                        <a:pt x="167976" y="503930"/>
                        <a:pt x="166408" y="500270"/>
                      </a:cubicBezTo>
                      <a:cubicBezTo>
                        <a:pt x="164614" y="496085"/>
                        <a:pt x="164889" y="491203"/>
                        <a:pt x="163095" y="487018"/>
                      </a:cubicBezTo>
                      <a:cubicBezTo>
                        <a:pt x="161527" y="483358"/>
                        <a:pt x="158250" y="480640"/>
                        <a:pt x="156469" y="477079"/>
                      </a:cubicBezTo>
                      <a:cubicBezTo>
                        <a:pt x="146879" y="457900"/>
                        <a:pt x="162059" y="476043"/>
                        <a:pt x="143216" y="457200"/>
                      </a:cubicBezTo>
                      <a:cubicBezTo>
                        <a:pt x="142112" y="453887"/>
                        <a:pt x="141465" y="450385"/>
                        <a:pt x="139903" y="447261"/>
                      </a:cubicBezTo>
                      <a:cubicBezTo>
                        <a:pt x="138122" y="443700"/>
                        <a:pt x="133932" y="441250"/>
                        <a:pt x="133277" y="437322"/>
                      </a:cubicBezTo>
                      <a:cubicBezTo>
                        <a:pt x="132703" y="433877"/>
                        <a:pt x="135486" y="430696"/>
                        <a:pt x="136590" y="427383"/>
                      </a:cubicBezTo>
                      <a:cubicBezTo>
                        <a:pt x="142112" y="429592"/>
                        <a:pt x="147721" y="431594"/>
                        <a:pt x="153156" y="434009"/>
                      </a:cubicBezTo>
                      <a:cubicBezTo>
                        <a:pt x="157669" y="436015"/>
                        <a:pt x="161823" y="438801"/>
                        <a:pt x="166408" y="440635"/>
                      </a:cubicBezTo>
                      <a:cubicBezTo>
                        <a:pt x="172893" y="443229"/>
                        <a:pt x="186286" y="447261"/>
                        <a:pt x="186286" y="447261"/>
                      </a:cubicBezTo>
                      <a:cubicBezTo>
                        <a:pt x="185182" y="440635"/>
                        <a:pt x="185468" y="433620"/>
                        <a:pt x="182973" y="427383"/>
                      </a:cubicBezTo>
                      <a:cubicBezTo>
                        <a:pt x="180922" y="422256"/>
                        <a:pt x="175960" y="418813"/>
                        <a:pt x="173034" y="414131"/>
                      </a:cubicBezTo>
                      <a:cubicBezTo>
                        <a:pt x="170416" y="409943"/>
                        <a:pt x="168142" y="405503"/>
                        <a:pt x="166408" y="400879"/>
                      </a:cubicBezTo>
                      <a:cubicBezTo>
                        <a:pt x="158003" y="378465"/>
                        <a:pt x="167791" y="396376"/>
                        <a:pt x="159782" y="377687"/>
                      </a:cubicBezTo>
                      <a:cubicBezTo>
                        <a:pt x="145152" y="343549"/>
                        <a:pt x="161620" y="389823"/>
                        <a:pt x="146529" y="344557"/>
                      </a:cubicBezTo>
                      <a:cubicBezTo>
                        <a:pt x="145541" y="341594"/>
                        <a:pt x="150477" y="349576"/>
                        <a:pt x="153156" y="351183"/>
                      </a:cubicBezTo>
                      <a:cubicBezTo>
                        <a:pt x="156151" y="352980"/>
                        <a:pt x="159782" y="353392"/>
                        <a:pt x="163095" y="354496"/>
                      </a:cubicBezTo>
                      <a:cubicBezTo>
                        <a:pt x="156088" y="326468"/>
                        <a:pt x="165634" y="354991"/>
                        <a:pt x="149842" y="331305"/>
                      </a:cubicBezTo>
                      <a:cubicBezTo>
                        <a:pt x="147905" y="328399"/>
                        <a:pt x="147488" y="324724"/>
                        <a:pt x="146529" y="321366"/>
                      </a:cubicBezTo>
                      <a:cubicBezTo>
                        <a:pt x="145278" y="316988"/>
                        <a:pt x="144030" y="312594"/>
                        <a:pt x="143216" y="308114"/>
                      </a:cubicBezTo>
                      <a:cubicBezTo>
                        <a:pt x="141819" y="300431"/>
                        <a:pt x="141958" y="292456"/>
                        <a:pt x="139903" y="284922"/>
                      </a:cubicBezTo>
                      <a:cubicBezTo>
                        <a:pt x="138604" y="280157"/>
                        <a:pt x="135486" y="276087"/>
                        <a:pt x="133277" y="271670"/>
                      </a:cubicBezTo>
                      <a:cubicBezTo>
                        <a:pt x="132173" y="256209"/>
                        <a:pt x="129964" y="240787"/>
                        <a:pt x="129964" y="225287"/>
                      </a:cubicBezTo>
                      <a:cubicBezTo>
                        <a:pt x="129964" y="216384"/>
                        <a:pt x="126981" y="205079"/>
                        <a:pt x="133277" y="198783"/>
                      </a:cubicBezTo>
                      <a:cubicBezTo>
                        <a:pt x="137181" y="194879"/>
                        <a:pt x="139312" y="208131"/>
                        <a:pt x="143216" y="212035"/>
                      </a:cubicBezTo>
                      <a:cubicBezTo>
                        <a:pt x="147121" y="215940"/>
                        <a:pt x="151945" y="218807"/>
                        <a:pt x="156469" y="221974"/>
                      </a:cubicBezTo>
                      <a:cubicBezTo>
                        <a:pt x="224560" y="269638"/>
                        <a:pt x="141873" y="212024"/>
                        <a:pt x="189599" y="241853"/>
                      </a:cubicBezTo>
                      <a:cubicBezTo>
                        <a:pt x="194281" y="244779"/>
                        <a:pt x="198434" y="248479"/>
                        <a:pt x="202851" y="251792"/>
                      </a:cubicBezTo>
                      <a:cubicBezTo>
                        <a:pt x="203955" y="255105"/>
                        <a:pt x="206164" y="265223"/>
                        <a:pt x="206164" y="261731"/>
                      </a:cubicBezTo>
                      <a:cubicBezTo>
                        <a:pt x="206164" y="261136"/>
                        <a:pt x="201100" y="240493"/>
                        <a:pt x="199538" y="238540"/>
                      </a:cubicBezTo>
                      <a:cubicBezTo>
                        <a:pt x="197051" y="235431"/>
                        <a:pt x="192912" y="234123"/>
                        <a:pt x="189599" y="231914"/>
                      </a:cubicBezTo>
                      <a:cubicBezTo>
                        <a:pt x="186904" y="223830"/>
                        <a:pt x="186083" y="218458"/>
                        <a:pt x="179660" y="212035"/>
                      </a:cubicBezTo>
                      <a:cubicBezTo>
                        <a:pt x="176844" y="209219"/>
                        <a:pt x="173034" y="207618"/>
                        <a:pt x="169721" y="205409"/>
                      </a:cubicBezTo>
                      <a:cubicBezTo>
                        <a:pt x="159971" y="185910"/>
                        <a:pt x="164657" y="196842"/>
                        <a:pt x="156469" y="172279"/>
                      </a:cubicBezTo>
                      <a:cubicBezTo>
                        <a:pt x="155210" y="168501"/>
                        <a:pt x="152051" y="165653"/>
                        <a:pt x="149842" y="162340"/>
                      </a:cubicBezTo>
                      <a:cubicBezTo>
                        <a:pt x="148738" y="156818"/>
                        <a:pt x="143405" y="150459"/>
                        <a:pt x="146529" y="145774"/>
                      </a:cubicBezTo>
                      <a:cubicBezTo>
                        <a:pt x="148738" y="142461"/>
                        <a:pt x="152907" y="150619"/>
                        <a:pt x="156469" y="152400"/>
                      </a:cubicBezTo>
                      <a:cubicBezTo>
                        <a:pt x="159593" y="153962"/>
                        <a:pt x="166408" y="155714"/>
                        <a:pt x="166408" y="155714"/>
                      </a:cubicBezTo>
                      <a:cubicBezTo>
                        <a:pt x="159513" y="128133"/>
                        <a:pt x="167909" y="155401"/>
                        <a:pt x="156469" y="132522"/>
                      </a:cubicBezTo>
                      <a:cubicBezTo>
                        <a:pt x="152392" y="124367"/>
                        <a:pt x="151114" y="110337"/>
                        <a:pt x="149842" y="102705"/>
                      </a:cubicBezTo>
                      <a:cubicBezTo>
                        <a:pt x="148738" y="88348"/>
                        <a:pt x="148315" y="73923"/>
                        <a:pt x="146529" y="59635"/>
                      </a:cubicBezTo>
                      <a:cubicBezTo>
                        <a:pt x="146096" y="56170"/>
                        <a:pt x="145153" y="52602"/>
                        <a:pt x="143216" y="49696"/>
                      </a:cubicBezTo>
                      <a:cubicBezTo>
                        <a:pt x="119846" y="14641"/>
                        <a:pt x="126651" y="8283"/>
                        <a:pt x="123338"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7" name="Group 76">
                <a:extLst>
                  <a:ext uri="{FF2B5EF4-FFF2-40B4-BE49-F238E27FC236}">
                    <a16:creationId xmlns:a16="http://schemas.microsoft.com/office/drawing/2014/main" id="{5706ED0B-52C9-9974-87F4-D23E5BA54C51}"/>
                  </a:ext>
                </a:extLst>
              </p:cNvPr>
              <p:cNvGrpSpPr/>
              <p:nvPr/>
            </p:nvGrpSpPr>
            <p:grpSpPr>
              <a:xfrm>
                <a:off x="3611217" y="4485861"/>
                <a:ext cx="188844" cy="1518699"/>
                <a:chOff x="3611217" y="4485861"/>
                <a:chExt cx="188844" cy="1518699"/>
              </a:xfrm>
            </p:grpSpPr>
            <p:cxnSp>
              <p:nvCxnSpPr>
                <p:cNvPr id="130" name="Straight Connector 129">
                  <a:extLst>
                    <a:ext uri="{FF2B5EF4-FFF2-40B4-BE49-F238E27FC236}">
                      <a16:creationId xmlns:a16="http://schemas.microsoft.com/office/drawing/2014/main" id="{75A83385-0675-1C7E-45E6-CEA08115FB40}"/>
                    </a:ext>
                  </a:extLst>
                </p:cNvPr>
                <p:cNvCxnSpPr/>
                <p:nvPr/>
              </p:nvCxnSpPr>
              <p:spPr>
                <a:xfrm flipV="1">
                  <a:off x="3712576" y="5061611"/>
                  <a:ext cx="0" cy="942949"/>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96" name="Freeform 95">
                  <a:extLst>
                    <a:ext uri="{FF2B5EF4-FFF2-40B4-BE49-F238E27FC236}">
                      <a16:creationId xmlns:a16="http://schemas.microsoft.com/office/drawing/2014/main" id="{6F620570-22BC-6F22-A6C4-AEC9E7C510DD}"/>
                    </a:ext>
                  </a:extLst>
                </p:cNvPr>
                <p:cNvSpPr/>
                <p:nvPr/>
              </p:nvSpPr>
              <p:spPr>
                <a:xfrm>
                  <a:off x="3611217" y="4485861"/>
                  <a:ext cx="188844" cy="696795"/>
                </a:xfrm>
                <a:custGeom>
                  <a:avLst/>
                  <a:gdLst>
                    <a:gd name="connsiteX0" fmla="*/ 99392 w 188844"/>
                    <a:gd name="connsiteY0" fmla="*/ 0 h 696795"/>
                    <a:gd name="connsiteX1" fmla="*/ 99392 w 188844"/>
                    <a:gd name="connsiteY1" fmla="*/ 0 h 696795"/>
                    <a:gd name="connsiteX2" fmla="*/ 96079 w 188844"/>
                    <a:gd name="connsiteY2" fmla="*/ 72887 h 696795"/>
                    <a:gd name="connsiteX3" fmla="*/ 92766 w 188844"/>
                    <a:gd name="connsiteY3" fmla="*/ 99391 h 696795"/>
                    <a:gd name="connsiteX4" fmla="*/ 82826 w 188844"/>
                    <a:gd name="connsiteY4" fmla="*/ 109330 h 696795"/>
                    <a:gd name="connsiteX5" fmla="*/ 76200 w 188844"/>
                    <a:gd name="connsiteY5" fmla="*/ 119269 h 696795"/>
                    <a:gd name="connsiteX6" fmla="*/ 72887 w 188844"/>
                    <a:gd name="connsiteY6" fmla="*/ 129209 h 696795"/>
                    <a:gd name="connsiteX7" fmla="*/ 82826 w 188844"/>
                    <a:gd name="connsiteY7" fmla="*/ 135835 h 696795"/>
                    <a:gd name="connsiteX8" fmla="*/ 112644 w 188844"/>
                    <a:gd name="connsiteY8" fmla="*/ 139148 h 696795"/>
                    <a:gd name="connsiteX9" fmla="*/ 92766 w 188844"/>
                    <a:gd name="connsiteY9" fmla="*/ 149087 h 696795"/>
                    <a:gd name="connsiteX10" fmla="*/ 79513 w 188844"/>
                    <a:gd name="connsiteY10" fmla="*/ 165652 h 696795"/>
                    <a:gd name="connsiteX11" fmla="*/ 69574 w 188844"/>
                    <a:gd name="connsiteY11" fmla="*/ 168965 h 696795"/>
                    <a:gd name="connsiteX12" fmla="*/ 66261 w 188844"/>
                    <a:gd name="connsiteY12" fmla="*/ 178904 h 696795"/>
                    <a:gd name="connsiteX13" fmla="*/ 46383 w 188844"/>
                    <a:gd name="connsiteY13" fmla="*/ 185530 h 696795"/>
                    <a:gd name="connsiteX14" fmla="*/ 26505 w 188844"/>
                    <a:gd name="connsiteY14" fmla="*/ 212035 h 696795"/>
                    <a:gd name="connsiteX15" fmla="*/ 29818 w 188844"/>
                    <a:gd name="connsiteY15" fmla="*/ 221974 h 696795"/>
                    <a:gd name="connsiteX16" fmla="*/ 79513 w 188844"/>
                    <a:gd name="connsiteY16" fmla="*/ 231913 h 696795"/>
                    <a:gd name="connsiteX17" fmla="*/ 96079 w 188844"/>
                    <a:gd name="connsiteY17" fmla="*/ 235226 h 696795"/>
                    <a:gd name="connsiteX18" fmla="*/ 82826 w 188844"/>
                    <a:gd name="connsiteY18" fmla="*/ 251791 h 696795"/>
                    <a:gd name="connsiteX19" fmla="*/ 69574 w 188844"/>
                    <a:gd name="connsiteY19" fmla="*/ 258417 h 696795"/>
                    <a:gd name="connsiteX20" fmla="*/ 59635 w 188844"/>
                    <a:gd name="connsiteY20" fmla="*/ 268356 h 696795"/>
                    <a:gd name="connsiteX21" fmla="*/ 39757 w 188844"/>
                    <a:gd name="connsiteY21" fmla="*/ 278296 h 696795"/>
                    <a:gd name="connsiteX22" fmla="*/ 36444 w 188844"/>
                    <a:gd name="connsiteY22" fmla="*/ 308113 h 696795"/>
                    <a:gd name="connsiteX23" fmla="*/ 46383 w 188844"/>
                    <a:gd name="connsiteY23" fmla="*/ 314739 h 696795"/>
                    <a:gd name="connsiteX24" fmla="*/ 43070 w 188844"/>
                    <a:gd name="connsiteY24" fmla="*/ 344556 h 696795"/>
                    <a:gd name="connsiteX25" fmla="*/ 33131 w 188844"/>
                    <a:gd name="connsiteY25" fmla="*/ 347869 h 696795"/>
                    <a:gd name="connsiteX26" fmla="*/ 56322 w 188844"/>
                    <a:gd name="connsiteY26" fmla="*/ 361122 h 696795"/>
                    <a:gd name="connsiteX27" fmla="*/ 82826 w 188844"/>
                    <a:gd name="connsiteY27" fmla="*/ 374374 h 696795"/>
                    <a:gd name="connsiteX28" fmla="*/ 86140 w 188844"/>
                    <a:gd name="connsiteY28" fmla="*/ 387626 h 696795"/>
                    <a:gd name="connsiteX29" fmla="*/ 72887 w 188844"/>
                    <a:gd name="connsiteY29" fmla="*/ 427382 h 696795"/>
                    <a:gd name="connsiteX30" fmla="*/ 53009 w 188844"/>
                    <a:gd name="connsiteY30" fmla="*/ 440635 h 696795"/>
                    <a:gd name="connsiteX31" fmla="*/ 43070 w 188844"/>
                    <a:gd name="connsiteY31" fmla="*/ 450574 h 696795"/>
                    <a:gd name="connsiteX32" fmla="*/ 36444 w 188844"/>
                    <a:gd name="connsiteY32" fmla="*/ 460513 h 696795"/>
                    <a:gd name="connsiteX33" fmla="*/ 26505 w 188844"/>
                    <a:gd name="connsiteY33" fmla="*/ 467139 h 696795"/>
                    <a:gd name="connsiteX34" fmla="*/ 49696 w 188844"/>
                    <a:gd name="connsiteY34" fmla="*/ 506896 h 696795"/>
                    <a:gd name="connsiteX35" fmla="*/ 72887 w 188844"/>
                    <a:gd name="connsiteY35" fmla="*/ 510209 h 696795"/>
                    <a:gd name="connsiteX36" fmla="*/ 72887 w 188844"/>
                    <a:gd name="connsiteY36" fmla="*/ 533400 h 696795"/>
                    <a:gd name="connsiteX37" fmla="*/ 59635 w 188844"/>
                    <a:gd name="connsiteY37" fmla="*/ 536713 h 696795"/>
                    <a:gd name="connsiteX38" fmla="*/ 39757 w 188844"/>
                    <a:gd name="connsiteY38" fmla="*/ 549965 h 696795"/>
                    <a:gd name="connsiteX39" fmla="*/ 19879 w 188844"/>
                    <a:gd name="connsiteY39" fmla="*/ 563217 h 696795"/>
                    <a:gd name="connsiteX40" fmla="*/ 0 w 188844"/>
                    <a:gd name="connsiteY40" fmla="*/ 569843 h 696795"/>
                    <a:gd name="connsiteX41" fmla="*/ 3313 w 188844"/>
                    <a:gd name="connsiteY41" fmla="*/ 579782 h 696795"/>
                    <a:gd name="connsiteX42" fmla="*/ 23192 w 188844"/>
                    <a:gd name="connsiteY42" fmla="*/ 576469 h 696795"/>
                    <a:gd name="connsiteX43" fmla="*/ 49696 w 188844"/>
                    <a:gd name="connsiteY43" fmla="*/ 573156 h 696795"/>
                    <a:gd name="connsiteX44" fmla="*/ 59635 w 188844"/>
                    <a:gd name="connsiteY44" fmla="*/ 566530 h 696795"/>
                    <a:gd name="connsiteX45" fmla="*/ 56322 w 188844"/>
                    <a:gd name="connsiteY45" fmla="*/ 586409 h 696795"/>
                    <a:gd name="connsiteX46" fmla="*/ 53009 w 188844"/>
                    <a:gd name="connsiteY46" fmla="*/ 596348 h 696795"/>
                    <a:gd name="connsiteX47" fmla="*/ 43070 w 188844"/>
                    <a:gd name="connsiteY47" fmla="*/ 599661 h 696795"/>
                    <a:gd name="connsiteX48" fmla="*/ 29818 w 188844"/>
                    <a:gd name="connsiteY48" fmla="*/ 629478 h 696795"/>
                    <a:gd name="connsiteX49" fmla="*/ 26505 w 188844"/>
                    <a:gd name="connsiteY49" fmla="*/ 639417 h 696795"/>
                    <a:gd name="connsiteX50" fmla="*/ 36444 w 188844"/>
                    <a:gd name="connsiteY50" fmla="*/ 642730 h 696795"/>
                    <a:gd name="connsiteX51" fmla="*/ 69574 w 188844"/>
                    <a:gd name="connsiteY51" fmla="*/ 636104 h 696795"/>
                    <a:gd name="connsiteX52" fmla="*/ 62948 w 188844"/>
                    <a:gd name="connsiteY52" fmla="*/ 646043 h 696795"/>
                    <a:gd name="connsiteX53" fmla="*/ 53009 w 188844"/>
                    <a:gd name="connsiteY53" fmla="*/ 652669 h 696795"/>
                    <a:gd name="connsiteX54" fmla="*/ 49696 w 188844"/>
                    <a:gd name="connsiteY54" fmla="*/ 662609 h 696795"/>
                    <a:gd name="connsiteX55" fmla="*/ 43070 w 188844"/>
                    <a:gd name="connsiteY55" fmla="*/ 672548 h 696795"/>
                    <a:gd name="connsiteX56" fmla="*/ 72887 w 188844"/>
                    <a:gd name="connsiteY56" fmla="*/ 672548 h 696795"/>
                    <a:gd name="connsiteX57" fmla="*/ 82826 w 188844"/>
                    <a:gd name="connsiteY57" fmla="*/ 669235 h 696795"/>
                    <a:gd name="connsiteX58" fmla="*/ 96079 w 188844"/>
                    <a:gd name="connsiteY58" fmla="*/ 672548 h 696795"/>
                    <a:gd name="connsiteX59" fmla="*/ 106018 w 188844"/>
                    <a:gd name="connsiteY59" fmla="*/ 675861 h 696795"/>
                    <a:gd name="connsiteX60" fmla="*/ 142461 w 188844"/>
                    <a:gd name="connsiteY60" fmla="*/ 685800 h 696795"/>
                    <a:gd name="connsiteX61" fmla="*/ 152400 w 188844"/>
                    <a:gd name="connsiteY61" fmla="*/ 689113 h 696795"/>
                    <a:gd name="connsiteX62" fmla="*/ 162340 w 188844"/>
                    <a:gd name="connsiteY62" fmla="*/ 695739 h 696795"/>
                    <a:gd name="connsiteX63" fmla="*/ 139148 w 188844"/>
                    <a:gd name="connsiteY63" fmla="*/ 669235 h 696795"/>
                    <a:gd name="connsiteX64" fmla="*/ 125896 w 188844"/>
                    <a:gd name="connsiteY64" fmla="*/ 639417 h 696795"/>
                    <a:gd name="connsiteX65" fmla="*/ 122583 w 188844"/>
                    <a:gd name="connsiteY65" fmla="*/ 619539 h 696795"/>
                    <a:gd name="connsiteX66" fmla="*/ 119270 w 188844"/>
                    <a:gd name="connsiteY66" fmla="*/ 586409 h 696795"/>
                    <a:gd name="connsiteX67" fmla="*/ 112644 w 188844"/>
                    <a:gd name="connsiteY67" fmla="*/ 559904 h 696795"/>
                    <a:gd name="connsiteX68" fmla="*/ 122583 w 188844"/>
                    <a:gd name="connsiteY68" fmla="*/ 566530 h 696795"/>
                    <a:gd name="connsiteX69" fmla="*/ 135835 w 188844"/>
                    <a:gd name="connsiteY69" fmla="*/ 576469 h 696795"/>
                    <a:gd name="connsiteX70" fmla="*/ 162340 w 188844"/>
                    <a:gd name="connsiteY70" fmla="*/ 593035 h 696795"/>
                    <a:gd name="connsiteX71" fmla="*/ 172279 w 188844"/>
                    <a:gd name="connsiteY71" fmla="*/ 599661 h 696795"/>
                    <a:gd name="connsiteX72" fmla="*/ 185531 w 188844"/>
                    <a:gd name="connsiteY72" fmla="*/ 609600 h 696795"/>
                    <a:gd name="connsiteX73" fmla="*/ 172279 w 188844"/>
                    <a:gd name="connsiteY73" fmla="*/ 589722 h 696795"/>
                    <a:gd name="connsiteX74" fmla="*/ 159026 w 188844"/>
                    <a:gd name="connsiteY74" fmla="*/ 573156 h 696795"/>
                    <a:gd name="connsiteX75" fmla="*/ 152400 w 188844"/>
                    <a:gd name="connsiteY75" fmla="*/ 559904 h 696795"/>
                    <a:gd name="connsiteX76" fmla="*/ 142461 w 188844"/>
                    <a:gd name="connsiteY76" fmla="*/ 546652 h 696795"/>
                    <a:gd name="connsiteX77" fmla="*/ 132522 w 188844"/>
                    <a:gd name="connsiteY77" fmla="*/ 526774 h 696795"/>
                    <a:gd name="connsiteX78" fmla="*/ 119270 w 188844"/>
                    <a:gd name="connsiteY78" fmla="*/ 516835 h 696795"/>
                    <a:gd name="connsiteX79" fmla="*/ 102705 w 188844"/>
                    <a:gd name="connsiteY79" fmla="*/ 493643 h 696795"/>
                    <a:gd name="connsiteX80" fmla="*/ 96079 w 188844"/>
                    <a:gd name="connsiteY80" fmla="*/ 470452 h 696795"/>
                    <a:gd name="connsiteX81" fmla="*/ 119270 w 188844"/>
                    <a:gd name="connsiteY81" fmla="*/ 473765 h 696795"/>
                    <a:gd name="connsiteX82" fmla="*/ 129209 w 188844"/>
                    <a:gd name="connsiteY82" fmla="*/ 483704 h 696795"/>
                    <a:gd name="connsiteX83" fmla="*/ 142461 w 188844"/>
                    <a:gd name="connsiteY83" fmla="*/ 487017 h 696795"/>
                    <a:gd name="connsiteX84" fmla="*/ 152400 w 188844"/>
                    <a:gd name="connsiteY84" fmla="*/ 490330 h 696795"/>
                    <a:gd name="connsiteX85" fmla="*/ 162340 w 188844"/>
                    <a:gd name="connsiteY85" fmla="*/ 487017 h 696795"/>
                    <a:gd name="connsiteX86" fmla="*/ 145774 w 188844"/>
                    <a:gd name="connsiteY86" fmla="*/ 463826 h 696795"/>
                    <a:gd name="connsiteX87" fmla="*/ 125896 w 188844"/>
                    <a:gd name="connsiteY87" fmla="*/ 447261 h 696795"/>
                    <a:gd name="connsiteX88" fmla="*/ 102705 w 188844"/>
                    <a:gd name="connsiteY88" fmla="*/ 424069 h 696795"/>
                    <a:gd name="connsiteX89" fmla="*/ 82826 w 188844"/>
                    <a:gd name="connsiteY89" fmla="*/ 397565 h 696795"/>
                    <a:gd name="connsiteX90" fmla="*/ 79513 w 188844"/>
                    <a:gd name="connsiteY90" fmla="*/ 381000 h 696795"/>
                    <a:gd name="connsiteX91" fmla="*/ 76200 w 188844"/>
                    <a:gd name="connsiteY91" fmla="*/ 367748 h 696795"/>
                    <a:gd name="connsiteX92" fmla="*/ 72887 w 188844"/>
                    <a:gd name="connsiteY92" fmla="*/ 347869 h 696795"/>
                    <a:gd name="connsiteX93" fmla="*/ 76200 w 188844"/>
                    <a:gd name="connsiteY93" fmla="*/ 334617 h 696795"/>
                    <a:gd name="connsiteX94" fmla="*/ 159026 w 188844"/>
                    <a:gd name="connsiteY94" fmla="*/ 341243 h 696795"/>
                    <a:gd name="connsiteX95" fmla="*/ 188844 w 188844"/>
                    <a:gd name="connsiteY95" fmla="*/ 354496 h 696795"/>
                    <a:gd name="connsiteX96" fmla="*/ 178905 w 188844"/>
                    <a:gd name="connsiteY96" fmla="*/ 351182 h 696795"/>
                    <a:gd name="connsiteX97" fmla="*/ 168966 w 188844"/>
                    <a:gd name="connsiteY97" fmla="*/ 344556 h 696795"/>
                    <a:gd name="connsiteX98" fmla="*/ 162340 w 188844"/>
                    <a:gd name="connsiteY98" fmla="*/ 331304 h 696795"/>
                    <a:gd name="connsiteX99" fmla="*/ 155713 w 188844"/>
                    <a:gd name="connsiteY99" fmla="*/ 324678 h 696795"/>
                    <a:gd name="connsiteX100" fmla="*/ 149087 w 188844"/>
                    <a:gd name="connsiteY100" fmla="*/ 304800 h 696795"/>
                    <a:gd name="connsiteX101" fmla="*/ 145774 w 188844"/>
                    <a:gd name="connsiteY101" fmla="*/ 294861 h 696795"/>
                    <a:gd name="connsiteX102" fmla="*/ 132522 w 188844"/>
                    <a:gd name="connsiteY102" fmla="*/ 274982 h 696795"/>
                    <a:gd name="connsiteX103" fmla="*/ 125896 w 188844"/>
                    <a:gd name="connsiteY103" fmla="*/ 265043 h 696795"/>
                    <a:gd name="connsiteX104" fmla="*/ 122583 w 188844"/>
                    <a:gd name="connsiteY104" fmla="*/ 248478 h 696795"/>
                    <a:gd name="connsiteX105" fmla="*/ 132522 w 188844"/>
                    <a:gd name="connsiteY105" fmla="*/ 245165 h 696795"/>
                    <a:gd name="connsiteX106" fmla="*/ 142461 w 188844"/>
                    <a:gd name="connsiteY106" fmla="*/ 255104 h 696795"/>
                    <a:gd name="connsiteX107" fmla="*/ 165653 w 188844"/>
                    <a:gd name="connsiteY107" fmla="*/ 251791 h 696795"/>
                    <a:gd name="connsiteX108" fmla="*/ 159026 w 188844"/>
                    <a:gd name="connsiteY108" fmla="*/ 245165 h 696795"/>
                    <a:gd name="connsiteX109" fmla="*/ 155713 w 188844"/>
                    <a:gd name="connsiteY109" fmla="*/ 235226 h 696795"/>
                    <a:gd name="connsiteX110" fmla="*/ 139148 w 188844"/>
                    <a:gd name="connsiteY110" fmla="*/ 218661 h 696795"/>
                    <a:gd name="connsiteX111" fmla="*/ 129209 w 188844"/>
                    <a:gd name="connsiteY111" fmla="*/ 195469 h 696795"/>
                    <a:gd name="connsiteX112" fmla="*/ 139148 w 188844"/>
                    <a:gd name="connsiteY112" fmla="*/ 192156 h 696795"/>
                    <a:gd name="connsiteX113" fmla="*/ 142461 w 188844"/>
                    <a:gd name="connsiteY113" fmla="*/ 182217 h 696795"/>
                    <a:gd name="connsiteX114" fmla="*/ 139148 w 188844"/>
                    <a:gd name="connsiteY114" fmla="*/ 129209 h 696795"/>
                    <a:gd name="connsiteX115" fmla="*/ 132522 w 188844"/>
                    <a:gd name="connsiteY115" fmla="*/ 69574 h 696795"/>
                    <a:gd name="connsiteX116" fmla="*/ 125896 w 188844"/>
                    <a:gd name="connsiteY116" fmla="*/ 59635 h 696795"/>
                    <a:gd name="connsiteX117" fmla="*/ 115957 w 188844"/>
                    <a:gd name="connsiteY117" fmla="*/ 43069 h 696795"/>
                    <a:gd name="connsiteX118" fmla="*/ 112644 w 188844"/>
                    <a:gd name="connsiteY118" fmla="*/ 33130 h 696795"/>
                    <a:gd name="connsiteX119" fmla="*/ 99392 w 188844"/>
                    <a:gd name="connsiteY119" fmla="*/ 0 h 69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88844" h="696795">
                      <a:moveTo>
                        <a:pt x="99392" y="0"/>
                      </a:moveTo>
                      <a:lnTo>
                        <a:pt x="99392" y="0"/>
                      </a:lnTo>
                      <a:cubicBezTo>
                        <a:pt x="98288" y="24296"/>
                        <a:pt x="97697" y="48620"/>
                        <a:pt x="96079" y="72887"/>
                      </a:cubicBezTo>
                      <a:cubicBezTo>
                        <a:pt x="95487" y="81771"/>
                        <a:pt x="95809" y="91024"/>
                        <a:pt x="92766" y="99391"/>
                      </a:cubicBezTo>
                      <a:cubicBezTo>
                        <a:pt x="91165" y="103794"/>
                        <a:pt x="85826" y="105731"/>
                        <a:pt x="82826" y="109330"/>
                      </a:cubicBezTo>
                      <a:cubicBezTo>
                        <a:pt x="80277" y="112389"/>
                        <a:pt x="78409" y="115956"/>
                        <a:pt x="76200" y="119269"/>
                      </a:cubicBezTo>
                      <a:cubicBezTo>
                        <a:pt x="75096" y="122582"/>
                        <a:pt x="71590" y="125966"/>
                        <a:pt x="72887" y="129209"/>
                      </a:cubicBezTo>
                      <a:cubicBezTo>
                        <a:pt x="74366" y="132906"/>
                        <a:pt x="78963" y="134869"/>
                        <a:pt x="82826" y="135835"/>
                      </a:cubicBezTo>
                      <a:cubicBezTo>
                        <a:pt x="92528" y="138260"/>
                        <a:pt x="102705" y="138044"/>
                        <a:pt x="112644" y="139148"/>
                      </a:cubicBezTo>
                      <a:cubicBezTo>
                        <a:pt x="104560" y="141843"/>
                        <a:pt x="99188" y="142665"/>
                        <a:pt x="92766" y="149087"/>
                      </a:cubicBezTo>
                      <a:cubicBezTo>
                        <a:pt x="85991" y="155862"/>
                        <a:pt x="87713" y="160732"/>
                        <a:pt x="79513" y="165652"/>
                      </a:cubicBezTo>
                      <a:cubicBezTo>
                        <a:pt x="76518" y="167449"/>
                        <a:pt x="72887" y="167861"/>
                        <a:pt x="69574" y="168965"/>
                      </a:cubicBezTo>
                      <a:cubicBezTo>
                        <a:pt x="68470" y="172278"/>
                        <a:pt x="69103" y="176874"/>
                        <a:pt x="66261" y="178904"/>
                      </a:cubicBezTo>
                      <a:cubicBezTo>
                        <a:pt x="60578" y="182964"/>
                        <a:pt x="46383" y="185530"/>
                        <a:pt x="46383" y="185530"/>
                      </a:cubicBezTo>
                      <a:cubicBezTo>
                        <a:pt x="27349" y="204565"/>
                        <a:pt x="32287" y="194688"/>
                        <a:pt x="26505" y="212035"/>
                      </a:cubicBezTo>
                      <a:cubicBezTo>
                        <a:pt x="27609" y="215348"/>
                        <a:pt x="27636" y="219247"/>
                        <a:pt x="29818" y="221974"/>
                      </a:cubicBezTo>
                      <a:cubicBezTo>
                        <a:pt x="40320" y="235101"/>
                        <a:pt x="70862" y="231192"/>
                        <a:pt x="79513" y="231913"/>
                      </a:cubicBezTo>
                      <a:cubicBezTo>
                        <a:pt x="85035" y="233017"/>
                        <a:pt x="92097" y="231244"/>
                        <a:pt x="96079" y="235226"/>
                      </a:cubicBezTo>
                      <a:cubicBezTo>
                        <a:pt x="102463" y="241610"/>
                        <a:pt x="83179" y="251589"/>
                        <a:pt x="82826" y="251791"/>
                      </a:cubicBezTo>
                      <a:cubicBezTo>
                        <a:pt x="78538" y="254241"/>
                        <a:pt x="73593" y="255546"/>
                        <a:pt x="69574" y="258417"/>
                      </a:cubicBezTo>
                      <a:cubicBezTo>
                        <a:pt x="65761" y="261140"/>
                        <a:pt x="63234" y="265357"/>
                        <a:pt x="59635" y="268356"/>
                      </a:cubicBezTo>
                      <a:cubicBezTo>
                        <a:pt x="51073" y="275491"/>
                        <a:pt x="49717" y="274975"/>
                        <a:pt x="39757" y="278296"/>
                      </a:cubicBezTo>
                      <a:cubicBezTo>
                        <a:pt x="32093" y="289793"/>
                        <a:pt x="27942" y="291109"/>
                        <a:pt x="36444" y="308113"/>
                      </a:cubicBezTo>
                      <a:cubicBezTo>
                        <a:pt x="38225" y="311674"/>
                        <a:pt x="43070" y="312530"/>
                        <a:pt x="46383" y="314739"/>
                      </a:cubicBezTo>
                      <a:cubicBezTo>
                        <a:pt x="48813" y="322028"/>
                        <a:pt x="56985" y="339918"/>
                        <a:pt x="43070" y="344556"/>
                      </a:cubicBezTo>
                      <a:lnTo>
                        <a:pt x="33131" y="347869"/>
                      </a:lnTo>
                      <a:cubicBezTo>
                        <a:pt x="26337" y="368252"/>
                        <a:pt x="28049" y="352287"/>
                        <a:pt x="56322" y="361122"/>
                      </a:cubicBezTo>
                      <a:cubicBezTo>
                        <a:pt x="65750" y="364068"/>
                        <a:pt x="82826" y="374374"/>
                        <a:pt x="82826" y="374374"/>
                      </a:cubicBezTo>
                      <a:cubicBezTo>
                        <a:pt x="83931" y="378791"/>
                        <a:pt x="86140" y="383073"/>
                        <a:pt x="86140" y="387626"/>
                      </a:cubicBezTo>
                      <a:cubicBezTo>
                        <a:pt x="86140" y="405104"/>
                        <a:pt x="85688" y="416003"/>
                        <a:pt x="72887" y="427382"/>
                      </a:cubicBezTo>
                      <a:cubicBezTo>
                        <a:pt x="66935" y="432673"/>
                        <a:pt x="58640" y="435004"/>
                        <a:pt x="53009" y="440635"/>
                      </a:cubicBezTo>
                      <a:cubicBezTo>
                        <a:pt x="49696" y="443948"/>
                        <a:pt x="46069" y="446975"/>
                        <a:pt x="43070" y="450574"/>
                      </a:cubicBezTo>
                      <a:cubicBezTo>
                        <a:pt x="40521" y="453633"/>
                        <a:pt x="39260" y="457697"/>
                        <a:pt x="36444" y="460513"/>
                      </a:cubicBezTo>
                      <a:cubicBezTo>
                        <a:pt x="33628" y="463329"/>
                        <a:pt x="29818" y="464930"/>
                        <a:pt x="26505" y="467139"/>
                      </a:cubicBezTo>
                      <a:cubicBezTo>
                        <a:pt x="31270" y="529082"/>
                        <a:pt x="15178" y="506896"/>
                        <a:pt x="49696" y="506896"/>
                      </a:cubicBezTo>
                      <a:cubicBezTo>
                        <a:pt x="57505" y="506896"/>
                        <a:pt x="65157" y="509105"/>
                        <a:pt x="72887" y="510209"/>
                      </a:cubicBezTo>
                      <a:cubicBezTo>
                        <a:pt x="74207" y="515488"/>
                        <a:pt x="79818" y="527855"/>
                        <a:pt x="72887" y="533400"/>
                      </a:cubicBezTo>
                      <a:cubicBezTo>
                        <a:pt x="69331" y="536244"/>
                        <a:pt x="64052" y="535609"/>
                        <a:pt x="59635" y="536713"/>
                      </a:cubicBezTo>
                      <a:cubicBezTo>
                        <a:pt x="37578" y="558770"/>
                        <a:pt x="61333" y="537978"/>
                        <a:pt x="39757" y="549965"/>
                      </a:cubicBezTo>
                      <a:cubicBezTo>
                        <a:pt x="32796" y="553832"/>
                        <a:pt x="27434" y="560699"/>
                        <a:pt x="19879" y="563217"/>
                      </a:cubicBezTo>
                      <a:lnTo>
                        <a:pt x="0" y="569843"/>
                      </a:lnTo>
                      <a:cubicBezTo>
                        <a:pt x="1104" y="573156"/>
                        <a:pt x="-45" y="578823"/>
                        <a:pt x="3313" y="579782"/>
                      </a:cubicBezTo>
                      <a:cubicBezTo>
                        <a:pt x="9772" y="581627"/>
                        <a:pt x="16542" y="577419"/>
                        <a:pt x="23192" y="576469"/>
                      </a:cubicBezTo>
                      <a:cubicBezTo>
                        <a:pt x="32006" y="575210"/>
                        <a:pt x="40861" y="574260"/>
                        <a:pt x="49696" y="573156"/>
                      </a:cubicBezTo>
                      <a:cubicBezTo>
                        <a:pt x="53009" y="570947"/>
                        <a:pt x="57854" y="562969"/>
                        <a:pt x="59635" y="566530"/>
                      </a:cubicBezTo>
                      <a:cubicBezTo>
                        <a:pt x="62639" y="572539"/>
                        <a:pt x="57779" y="579851"/>
                        <a:pt x="56322" y="586409"/>
                      </a:cubicBezTo>
                      <a:cubicBezTo>
                        <a:pt x="55564" y="589818"/>
                        <a:pt x="55478" y="593879"/>
                        <a:pt x="53009" y="596348"/>
                      </a:cubicBezTo>
                      <a:cubicBezTo>
                        <a:pt x="50540" y="598817"/>
                        <a:pt x="46383" y="598557"/>
                        <a:pt x="43070" y="599661"/>
                      </a:cubicBezTo>
                      <a:cubicBezTo>
                        <a:pt x="32570" y="615411"/>
                        <a:pt x="37703" y="605823"/>
                        <a:pt x="29818" y="629478"/>
                      </a:cubicBezTo>
                      <a:lnTo>
                        <a:pt x="26505" y="639417"/>
                      </a:lnTo>
                      <a:cubicBezTo>
                        <a:pt x="29818" y="640521"/>
                        <a:pt x="32952" y="642730"/>
                        <a:pt x="36444" y="642730"/>
                      </a:cubicBezTo>
                      <a:cubicBezTo>
                        <a:pt x="51671" y="642730"/>
                        <a:pt x="57334" y="640184"/>
                        <a:pt x="69574" y="636104"/>
                      </a:cubicBezTo>
                      <a:cubicBezTo>
                        <a:pt x="67365" y="639417"/>
                        <a:pt x="65764" y="643227"/>
                        <a:pt x="62948" y="646043"/>
                      </a:cubicBezTo>
                      <a:cubicBezTo>
                        <a:pt x="60132" y="648859"/>
                        <a:pt x="55496" y="649560"/>
                        <a:pt x="53009" y="652669"/>
                      </a:cubicBezTo>
                      <a:cubicBezTo>
                        <a:pt x="50827" y="655396"/>
                        <a:pt x="51258" y="659485"/>
                        <a:pt x="49696" y="662609"/>
                      </a:cubicBezTo>
                      <a:cubicBezTo>
                        <a:pt x="47915" y="666170"/>
                        <a:pt x="45279" y="669235"/>
                        <a:pt x="43070" y="672548"/>
                      </a:cubicBezTo>
                      <a:cubicBezTo>
                        <a:pt x="58820" y="683048"/>
                        <a:pt x="49232" y="680433"/>
                        <a:pt x="72887" y="672548"/>
                      </a:cubicBezTo>
                      <a:lnTo>
                        <a:pt x="82826" y="669235"/>
                      </a:lnTo>
                      <a:cubicBezTo>
                        <a:pt x="87244" y="670339"/>
                        <a:pt x="91701" y="671297"/>
                        <a:pt x="96079" y="672548"/>
                      </a:cubicBezTo>
                      <a:cubicBezTo>
                        <a:pt x="99437" y="673507"/>
                        <a:pt x="102630" y="675014"/>
                        <a:pt x="106018" y="675861"/>
                      </a:cubicBezTo>
                      <a:cubicBezTo>
                        <a:pt x="143480" y="685227"/>
                        <a:pt x="99816" y="671585"/>
                        <a:pt x="142461" y="685800"/>
                      </a:cubicBezTo>
                      <a:cubicBezTo>
                        <a:pt x="145774" y="686904"/>
                        <a:pt x="149494" y="687176"/>
                        <a:pt x="152400" y="689113"/>
                      </a:cubicBezTo>
                      <a:cubicBezTo>
                        <a:pt x="155713" y="691322"/>
                        <a:pt x="162340" y="699721"/>
                        <a:pt x="162340" y="695739"/>
                      </a:cubicBezTo>
                      <a:cubicBezTo>
                        <a:pt x="162340" y="691178"/>
                        <a:pt x="140818" y="670905"/>
                        <a:pt x="139148" y="669235"/>
                      </a:cubicBezTo>
                      <a:cubicBezTo>
                        <a:pt x="131263" y="645579"/>
                        <a:pt x="136396" y="655168"/>
                        <a:pt x="125896" y="639417"/>
                      </a:cubicBezTo>
                      <a:cubicBezTo>
                        <a:pt x="124792" y="632791"/>
                        <a:pt x="123416" y="626205"/>
                        <a:pt x="122583" y="619539"/>
                      </a:cubicBezTo>
                      <a:cubicBezTo>
                        <a:pt x="121206" y="608526"/>
                        <a:pt x="121095" y="597356"/>
                        <a:pt x="119270" y="586409"/>
                      </a:cubicBezTo>
                      <a:cubicBezTo>
                        <a:pt x="117773" y="577426"/>
                        <a:pt x="105067" y="554852"/>
                        <a:pt x="112644" y="559904"/>
                      </a:cubicBezTo>
                      <a:cubicBezTo>
                        <a:pt x="115957" y="562113"/>
                        <a:pt x="119343" y="564216"/>
                        <a:pt x="122583" y="566530"/>
                      </a:cubicBezTo>
                      <a:cubicBezTo>
                        <a:pt x="127076" y="569739"/>
                        <a:pt x="131153" y="573542"/>
                        <a:pt x="135835" y="576469"/>
                      </a:cubicBezTo>
                      <a:cubicBezTo>
                        <a:pt x="185660" y="607612"/>
                        <a:pt x="109767" y="555484"/>
                        <a:pt x="162340" y="593035"/>
                      </a:cubicBezTo>
                      <a:cubicBezTo>
                        <a:pt x="165580" y="595349"/>
                        <a:pt x="169039" y="597347"/>
                        <a:pt x="172279" y="599661"/>
                      </a:cubicBezTo>
                      <a:cubicBezTo>
                        <a:pt x="176772" y="602870"/>
                        <a:pt x="185531" y="615122"/>
                        <a:pt x="185531" y="609600"/>
                      </a:cubicBezTo>
                      <a:cubicBezTo>
                        <a:pt x="185531" y="601637"/>
                        <a:pt x="176696" y="596348"/>
                        <a:pt x="172279" y="589722"/>
                      </a:cubicBezTo>
                      <a:cubicBezTo>
                        <a:pt x="163919" y="577181"/>
                        <a:pt x="168470" y="582599"/>
                        <a:pt x="159026" y="573156"/>
                      </a:cubicBezTo>
                      <a:cubicBezTo>
                        <a:pt x="156817" y="568739"/>
                        <a:pt x="155018" y="564092"/>
                        <a:pt x="152400" y="559904"/>
                      </a:cubicBezTo>
                      <a:cubicBezTo>
                        <a:pt x="149474" y="555222"/>
                        <a:pt x="145201" y="551446"/>
                        <a:pt x="142461" y="546652"/>
                      </a:cubicBezTo>
                      <a:cubicBezTo>
                        <a:pt x="135276" y="534077"/>
                        <a:pt x="144065" y="538317"/>
                        <a:pt x="132522" y="526774"/>
                      </a:cubicBezTo>
                      <a:cubicBezTo>
                        <a:pt x="128618" y="522870"/>
                        <a:pt x="123174" y="520739"/>
                        <a:pt x="119270" y="516835"/>
                      </a:cubicBezTo>
                      <a:cubicBezTo>
                        <a:pt x="117771" y="515336"/>
                        <a:pt x="104586" y="497404"/>
                        <a:pt x="102705" y="493643"/>
                      </a:cubicBezTo>
                      <a:cubicBezTo>
                        <a:pt x="101794" y="491821"/>
                        <a:pt x="95230" y="470877"/>
                        <a:pt x="96079" y="470452"/>
                      </a:cubicBezTo>
                      <a:cubicBezTo>
                        <a:pt x="103063" y="466960"/>
                        <a:pt x="111540" y="472661"/>
                        <a:pt x="119270" y="473765"/>
                      </a:cubicBezTo>
                      <a:cubicBezTo>
                        <a:pt x="122583" y="477078"/>
                        <a:pt x="125141" y="481379"/>
                        <a:pt x="129209" y="483704"/>
                      </a:cubicBezTo>
                      <a:cubicBezTo>
                        <a:pt x="133162" y="485963"/>
                        <a:pt x="138083" y="485766"/>
                        <a:pt x="142461" y="487017"/>
                      </a:cubicBezTo>
                      <a:cubicBezTo>
                        <a:pt x="145819" y="487976"/>
                        <a:pt x="149087" y="489226"/>
                        <a:pt x="152400" y="490330"/>
                      </a:cubicBezTo>
                      <a:cubicBezTo>
                        <a:pt x="155713" y="489226"/>
                        <a:pt x="161766" y="490462"/>
                        <a:pt x="162340" y="487017"/>
                      </a:cubicBezTo>
                      <a:cubicBezTo>
                        <a:pt x="164569" y="473645"/>
                        <a:pt x="153742" y="469138"/>
                        <a:pt x="145774" y="463826"/>
                      </a:cubicBezTo>
                      <a:cubicBezTo>
                        <a:pt x="130082" y="440288"/>
                        <a:pt x="150557" y="467439"/>
                        <a:pt x="125896" y="447261"/>
                      </a:cubicBezTo>
                      <a:cubicBezTo>
                        <a:pt x="117435" y="440338"/>
                        <a:pt x="110435" y="431800"/>
                        <a:pt x="102705" y="424069"/>
                      </a:cubicBezTo>
                      <a:cubicBezTo>
                        <a:pt x="85960" y="407324"/>
                        <a:pt x="92247" y="416405"/>
                        <a:pt x="82826" y="397565"/>
                      </a:cubicBezTo>
                      <a:cubicBezTo>
                        <a:pt x="81722" y="392043"/>
                        <a:pt x="80735" y="386497"/>
                        <a:pt x="79513" y="381000"/>
                      </a:cubicBezTo>
                      <a:cubicBezTo>
                        <a:pt x="78525" y="376555"/>
                        <a:pt x="77093" y="372213"/>
                        <a:pt x="76200" y="367748"/>
                      </a:cubicBezTo>
                      <a:cubicBezTo>
                        <a:pt x="74883" y="361161"/>
                        <a:pt x="73991" y="354495"/>
                        <a:pt x="72887" y="347869"/>
                      </a:cubicBezTo>
                      <a:cubicBezTo>
                        <a:pt x="73991" y="343452"/>
                        <a:pt x="71688" y="335232"/>
                        <a:pt x="76200" y="334617"/>
                      </a:cubicBezTo>
                      <a:cubicBezTo>
                        <a:pt x="115026" y="329323"/>
                        <a:pt x="130172" y="334029"/>
                        <a:pt x="159026" y="341243"/>
                      </a:cubicBezTo>
                      <a:cubicBezTo>
                        <a:pt x="174776" y="351742"/>
                        <a:pt x="165192" y="346612"/>
                        <a:pt x="188844" y="354496"/>
                      </a:cubicBezTo>
                      <a:lnTo>
                        <a:pt x="178905" y="351182"/>
                      </a:lnTo>
                      <a:cubicBezTo>
                        <a:pt x="175128" y="349923"/>
                        <a:pt x="172279" y="346765"/>
                        <a:pt x="168966" y="344556"/>
                      </a:cubicBezTo>
                      <a:cubicBezTo>
                        <a:pt x="166757" y="340139"/>
                        <a:pt x="165080" y="335413"/>
                        <a:pt x="162340" y="331304"/>
                      </a:cubicBezTo>
                      <a:cubicBezTo>
                        <a:pt x="160607" y="328705"/>
                        <a:pt x="157110" y="327472"/>
                        <a:pt x="155713" y="324678"/>
                      </a:cubicBezTo>
                      <a:cubicBezTo>
                        <a:pt x="152589" y="318431"/>
                        <a:pt x="151296" y="311426"/>
                        <a:pt x="149087" y="304800"/>
                      </a:cubicBezTo>
                      <a:cubicBezTo>
                        <a:pt x="147983" y="301487"/>
                        <a:pt x="147711" y="297767"/>
                        <a:pt x="145774" y="294861"/>
                      </a:cubicBezTo>
                      <a:lnTo>
                        <a:pt x="132522" y="274982"/>
                      </a:lnTo>
                      <a:lnTo>
                        <a:pt x="125896" y="265043"/>
                      </a:lnTo>
                      <a:cubicBezTo>
                        <a:pt x="124792" y="259521"/>
                        <a:pt x="120802" y="253820"/>
                        <a:pt x="122583" y="248478"/>
                      </a:cubicBezTo>
                      <a:cubicBezTo>
                        <a:pt x="123687" y="245165"/>
                        <a:pt x="129209" y="244061"/>
                        <a:pt x="132522" y="245165"/>
                      </a:cubicBezTo>
                      <a:cubicBezTo>
                        <a:pt x="136967" y="246647"/>
                        <a:pt x="139148" y="251791"/>
                        <a:pt x="142461" y="255104"/>
                      </a:cubicBezTo>
                      <a:cubicBezTo>
                        <a:pt x="150192" y="254000"/>
                        <a:pt x="158957" y="255809"/>
                        <a:pt x="165653" y="251791"/>
                      </a:cubicBezTo>
                      <a:cubicBezTo>
                        <a:pt x="168332" y="250184"/>
                        <a:pt x="160633" y="247844"/>
                        <a:pt x="159026" y="245165"/>
                      </a:cubicBezTo>
                      <a:cubicBezTo>
                        <a:pt x="157229" y="242171"/>
                        <a:pt x="157808" y="238020"/>
                        <a:pt x="155713" y="235226"/>
                      </a:cubicBezTo>
                      <a:cubicBezTo>
                        <a:pt x="151028" y="228979"/>
                        <a:pt x="143942" y="224825"/>
                        <a:pt x="139148" y="218661"/>
                      </a:cubicBezTo>
                      <a:cubicBezTo>
                        <a:pt x="134371" y="212519"/>
                        <a:pt x="131671" y="202857"/>
                        <a:pt x="129209" y="195469"/>
                      </a:cubicBezTo>
                      <a:cubicBezTo>
                        <a:pt x="132522" y="194365"/>
                        <a:pt x="136679" y="194625"/>
                        <a:pt x="139148" y="192156"/>
                      </a:cubicBezTo>
                      <a:cubicBezTo>
                        <a:pt x="141617" y="189687"/>
                        <a:pt x="142461" y="185709"/>
                        <a:pt x="142461" y="182217"/>
                      </a:cubicBezTo>
                      <a:cubicBezTo>
                        <a:pt x="142461" y="164513"/>
                        <a:pt x="140409" y="146868"/>
                        <a:pt x="139148" y="129209"/>
                      </a:cubicBezTo>
                      <a:cubicBezTo>
                        <a:pt x="138950" y="126436"/>
                        <a:pt x="136166" y="80506"/>
                        <a:pt x="132522" y="69574"/>
                      </a:cubicBezTo>
                      <a:cubicBezTo>
                        <a:pt x="131263" y="65797"/>
                        <a:pt x="127677" y="63196"/>
                        <a:pt x="125896" y="59635"/>
                      </a:cubicBezTo>
                      <a:cubicBezTo>
                        <a:pt x="117294" y="42430"/>
                        <a:pt x="128900" y="56014"/>
                        <a:pt x="115957" y="43069"/>
                      </a:cubicBezTo>
                      <a:cubicBezTo>
                        <a:pt x="114853" y="39756"/>
                        <a:pt x="114206" y="36254"/>
                        <a:pt x="112644" y="33130"/>
                      </a:cubicBezTo>
                      <a:cubicBezTo>
                        <a:pt x="108898" y="25638"/>
                        <a:pt x="101601" y="5522"/>
                        <a:pt x="99392"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54" name="Group 53">
                <a:extLst>
                  <a:ext uri="{FF2B5EF4-FFF2-40B4-BE49-F238E27FC236}">
                    <a16:creationId xmlns:a16="http://schemas.microsoft.com/office/drawing/2014/main" id="{48B29BD4-DE87-03F1-EF59-5C90C9D1FD16}"/>
                  </a:ext>
                </a:extLst>
              </p:cNvPr>
              <p:cNvGrpSpPr/>
              <p:nvPr/>
            </p:nvGrpSpPr>
            <p:grpSpPr>
              <a:xfrm>
                <a:off x="2143539" y="5071846"/>
                <a:ext cx="182218" cy="934195"/>
                <a:chOff x="2143539" y="5071846"/>
                <a:chExt cx="182218" cy="934195"/>
              </a:xfrm>
            </p:grpSpPr>
            <p:cxnSp>
              <p:nvCxnSpPr>
                <p:cNvPr id="189" name="Straight Connector 188">
                  <a:extLst>
                    <a:ext uri="{FF2B5EF4-FFF2-40B4-BE49-F238E27FC236}">
                      <a16:creationId xmlns:a16="http://schemas.microsoft.com/office/drawing/2014/main" id="{7D53562F-F527-B228-365C-592B303D7F40}"/>
                    </a:ext>
                  </a:extLst>
                </p:cNvPr>
                <p:cNvCxnSpPr/>
                <p:nvPr/>
              </p:nvCxnSpPr>
              <p:spPr>
                <a:xfrm flipV="1">
                  <a:off x="2224816" y="5544105"/>
                  <a:ext cx="0" cy="461936"/>
                </a:xfrm>
                <a:prstGeom prst="line">
                  <a:avLst/>
                </a:prstGeom>
                <a:ln w="12700">
                  <a:solidFill>
                    <a:srgbClr val="CC6600"/>
                  </a:solidFill>
                </a:ln>
              </p:spPr>
              <p:style>
                <a:lnRef idx="1">
                  <a:schemeClr val="accent1"/>
                </a:lnRef>
                <a:fillRef idx="0">
                  <a:schemeClr val="accent1"/>
                </a:fillRef>
                <a:effectRef idx="0">
                  <a:schemeClr val="accent1"/>
                </a:effectRef>
                <a:fontRef idx="minor">
                  <a:schemeClr val="tx1"/>
                </a:fontRef>
              </p:style>
            </p:cxnSp>
            <p:sp>
              <p:nvSpPr>
                <p:cNvPr id="89" name="Freeform 88">
                  <a:extLst>
                    <a:ext uri="{FF2B5EF4-FFF2-40B4-BE49-F238E27FC236}">
                      <a16:creationId xmlns:a16="http://schemas.microsoft.com/office/drawing/2014/main" id="{3EC30B84-ECC1-BC89-2BE6-2D44122B8699}"/>
                    </a:ext>
                  </a:extLst>
                </p:cNvPr>
                <p:cNvSpPr/>
                <p:nvPr/>
              </p:nvSpPr>
              <p:spPr>
                <a:xfrm>
                  <a:off x="2143539" y="5071846"/>
                  <a:ext cx="182218" cy="593458"/>
                </a:xfrm>
                <a:custGeom>
                  <a:avLst/>
                  <a:gdLst>
                    <a:gd name="connsiteX0" fmla="*/ 182218 w 182218"/>
                    <a:gd name="connsiteY0" fmla="*/ 593458 h 593458"/>
                    <a:gd name="connsiteX1" fmla="*/ 182218 w 182218"/>
                    <a:gd name="connsiteY1" fmla="*/ 593458 h 593458"/>
                    <a:gd name="connsiteX2" fmla="*/ 155713 w 182218"/>
                    <a:gd name="connsiteY2" fmla="*/ 583519 h 593458"/>
                    <a:gd name="connsiteX3" fmla="*/ 145774 w 182218"/>
                    <a:gd name="connsiteY3" fmla="*/ 573580 h 593458"/>
                    <a:gd name="connsiteX4" fmla="*/ 119270 w 182218"/>
                    <a:gd name="connsiteY4" fmla="*/ 563641 h 593458"/>
                    <a:gd name="connsiteX5" fmla="*/ 109331 w 182218"/>
                    <a:gd name="connsiteY5" fmla="*/ 583519 h 593458"/>
                    <a:gd name="connsiteX6" fmla="*/ 99391 w 182218"/>
                    <a:gd name="connsiteY6" fmla="*/ 586832 h 593458"/>
                    <a:gd name="connsiteX7" fmla="*/ 96078 w 182218"/>
                    <a:gd name="connsiteY7" fmla="*/ 573580 h 593458"/>
                    <a:gd name="connsiteX8" fmla="*/ 82826 w 182218"/>
                    <a:gd name="connsiteY8" fmla="*/ 570267 h 593458"/>
                    <a:gd name="connsiteX9" fmla="*/ 72887 w 182218"/>
                    <a:gd name="connsiteY9" fmla="*/ 566954 h 593458"/>
                    <a:gd name="connsiteX10" fmla="*/ 53009 w 182218"/>
                    <a:gd name="connsiteY10" fmla="*/ 580206 h 593458"/>
                    <a:gd name="connsiteX11" fmla="*/ 39757 w 182218"/>
                    <a:gd name="connsiteY11" fmla="*/ 560328 h 593458"/>
                    <a:gd name="connsiteX12" fmla="*/ 36444 w 182218"/>
                    <a:gd name="connsiteY12" fmla="*/ 527197 h 593458"/>
                    <a:gd name="connsiteX13" fmla="*/ 19878 w 182218"/>
                    <a:gd name="connsiteY13" fmla="*/ 533824 h 593458"/>
                    <a:gd name="connsiteX14" fmla="*/ 0 w 182218"/>
                    <a:gd name="connsiteY14" fmla="*/ 543763 h 593458"/>
                    <a:gd name="connsiteX15" fmla="*/ 13252 w 182218"/>
                    <a:gd name="connsiteY15" fmla="*/ 530511 h 593458"/>
                    <a:gd name="connsiteX16" fmla="*/ 26504 w 182218"/>
                    <a:gd name="connsiteY16" fmla="*/ 513945 h 593458"/>
                    <a:gd name="connsiteX17" fmla="*/ 33131 w 182218"/>
                    <a:gd name="connsiteY17" fmla="*/ 507319 h 593458"/>
                    <a:gd name="connsiteX18" fmla="*/ 49696 w 182218"/>
                    <a:gd name="connsiteY18" fmla="*/ 477502 h 593458"/>
                    <a:gd name="connsiteX19" fmla="*/ 59635 w 182218"/>
                    <a:gd name="connsiteY19" fmla="*/ 470876 h 593458"/>
                    <a:gd name="connsiteX20" fmla="*/ 56322 w 182218"/>
                    <a:gd name="connsiteY20" fmla="*/ 454311 h 593458"/>
                    <a:gd name="connsiteX21" fmla="*/ 46383 w 182218"/>
                    <a:gd name="connsiteY21" fmla="*/ 450997 h 593458"/>
                    <a:gd name="connsiteX22" fmla="*/ 23191 w 182218"/>
                    <a:gd name="connsiteY22" fmla="*/ 447684 h 593458"/>
                    <a:gd name="connsiteX23" fmla="*/ 36444 w 182218"/>
                    <a:gd name="connsiteY23" fmla="*/ 421180 h 593458"/>
                    <a:gd name="connsiteX24" fmla="*/ 43070 w 182218"/>
                    <a:gd name="connsiteY24" fmla="*/ 411241 h 593458"/>
                    <a:gd name="connsiteX25" fmla="*/ 53009 w 182218"/>
                    <a:gd name="connsiteY25" fmla="*/ 391363 h 593458"/>
                    <a:gd name="connsiteX26" fmla="*/ 49696 w 182218"/>
                    <a:gd name="connsiteY26" fmla="*/ 381424 h 593458"/>
                    <a:gd name="connsiteX27" fmla="*/ 43070 w 182218"/>
                    <a:gd name="connsiteY27" fmla="*/ 374797 h 593458"/>
                    <a:gd name="connsiteX28" fmla="*/ 46383 w 182218"/>
                    <a:gd name="connsiteY28" fmla="*/ 358232 h 593458"/>
                    <a:gd name="connsiteX29" fmla="*/ 59635 w 182218"/>
                    <a:gd name="connsiteY29" fmla="*/ 328415 h 593458"/>
                    <a:gd name="connsiteX30" fmla="*/ 49696 w 182218"/>
                    <a:gd name="connsiteY30" fmla="*/ 318476 h 593458"/>
                    <a:gd name="connsiteX31" fmla="*/ 39757 w 182218"/>
                    <a:gd name="connsiteY31" fmla="*/ 315163 h 593458"/>
                    <a:gd name="connsiteX32" fmla="*/ 46383 w 182218"/>
                    <a:gd name="connsiteY32" fmla="*/ 295284 h 593458"/>
                    <a:gd name="connsiteX33" fmla="*/ 56322 w 182218"/>
                    <a:gd name="connsiteY33" fmla="*/ 272093 h 593458"/>
                    <a:gd name="connsiteX34" fmla="*/ 49696 w 182218"/>
                    <a:gd name="connsiteY34" fmla="*/ 262154 h 593458"/>
                    <a:gd name="connsiteX35" fmla="*/ 39757 w 182218"/>
                    <a:gd name="connsiteY35" fmla="*/ 255528 h 593458"/>
                    <a:gd name="connsiteX36" fmla="*/ 53009 w 182218"/>
                    <a:gd name="connsiteY36" fmla="*/ 235650 h 593458"/>
                    <a:gd name="connsiteX37" fmla="*/ 66261 w 182218"/>
                    <a:gd name="connsiteY37" fmla="*/ 219084 h 593458"/>
                    <a:gd name="connsiteX38" fmla="*/ 72887 w 182218"/>
                    <a:gd name="connsiteY38" fmla="*/ 209145 h 593458"/>
                    <a:gd name="connsiteX39" fmla="*/ 59635 w 182218"/>
                    <a:gd name="connsiteY39" fmla="*/ 202519 h 593458"/>
                    <a:gd name="connsiteX40" fmla="*/ 62948 w 182218"/>
                    <a:gd name="connsiteY40" fmla="*/ 192580 h 593458"/>
                    <a:gd name="connsiteX41" fmla="*/ 72887 w 182218"/>
                    <a:gd name="connsiteY41" fmla="*/ 162763 h 593458"/>
                    <a:gd name="connsiteX42" fmla="*/ 82826 w 182218"/>
                    <a:gd name="connsiteY42" fmla="*/ 159450 h 593458"/>
                    <a:gd name="connsiteX43" fmla="*/ 72887 w 182218"/>
                    <a:gd name="connsiteY43" fmla="*/ 146197 h 593458"/>
                    <a:gd name="connsiteX44" fmla="*/ 79513 w 182218"/>
                    <a:gd name="connsiteY44" fmla="*/ 123006 h 593458"/>
                    <a:gd name="connsiteX45" fmla="*/ 89452 w 182218"/>
                    <a:gd name="connsiteY45" fmla="*/ 116380 h 593458"/>
                    <a:gd name="connsiteX46" fmla="*/ 102704 w 182218"/>
                    <a:gd name="connsiteY46" fmla="*/ 96502 h 593458"/>
                    <a:gd name="connsiteX47" fmla="*/ 109331 w 182218"/>
                    <a:gd name="connsiteY47" fmla="*/ 86563 h 593458"/>
                    <a:gd name="connsiteX48" fmla="*/ 99391 w 182218"/>
                    <a:gd name="connsiteY48" fmla="*/ 83250 h 593458"/>
                    <a:gd name="connsiteX49" fmla="*/ 99391 w 182218"/>
                    <a:gd name="connsiteY49" fmla="*/ 60058 h 593458"/>
                    <a:gd name="connsiteX50" fmla="*/ 102704 w 182218"/>
                    <a:gd name="connsiteY50" fmla="*/ 50119 h 593458"/>
                    <a:gd name="connsiteX51" fmla="*/ 109331 w 182218"/>
                    <a:gd name="connsiteY51" fmla="*/ 43493 h 593458"/>
                    <a:gd name="connsiteX52" fmla="*/ 106018 w 182218"/>
                    <a:gd name="connsiteY52" fmla="*/ 10363 h 593458"/>
                    <a:gd name="connsiteX53" fmla="*/ 102704 w 182218"/>
                    <a:gd name="connsiteY53" fmla="*/ 424 h 593458"/>
                    <a:gd name="connsiteX54" fmla="*/ 115957 w 182218"/>
                    <a:gd name="connsiteY54" fmla="*/ 20302 h 593458"/>
                    <a:gd name="connsiteX55" fmla="*/ 119270 w 182218"/>
                    <a:gd name="connsiteY55" fmla="*/ 46806 h 593458"/>
                    <a:gd name="connsiteX56" fmla="*/ 129209 w 182218"/>
                    <a:gd name="connsiteY56" fmla="*/ 73311 h 593458"/>
                    <a:gd name="connsiteX57" fmla="*/ 135835 w 182218"/>
                    <a:gd name="connsiteY57" fmla="*/ 103128 h 593458"/>
                    <a:gd name="connsiteX58" fmla="*/ 132522 w 182218"/>
                    <a:gd name="connsiteY58" fmla="*/ 136258 h 593458"/>
                    <a:gd name="connsiteX59" fmla="*/ 129209 w 182218"/>
                    <a:gd name="connsiteY59" fmla="*/ 149511 h 593458"/>
                    <a:gd name="connsiteX60" fmla="*/ 139148 w 182218"/>
                    <a:gd name="connsiteY60" fmla="*/ 172702 h 593458"/>
                    <a:gd name="connsiteX61" fmla="*/ 149087 w 182218"/>
                    <a:gd name="connsiteY61" fmla="*/ 176015 h 593458"/>
                    <a:gd name="connsiteX62" fmla="*/ 162339 w 182218"/>
                    <a:gd name="connsiteY62" fmla="*/ 205832 h 593458"/>
                    <a:gd name="connsiteX63" fmla="*/ 175591 w 182218"/>
                    <a:gd name="connsiteY63" fmla="*/ 229024 h 593458"/>
                    <a:gd name="connsiteX64" fmla="*/ 182218 w 182218"/>
                    <a:gd name="connsiteY64" fmla="*/ 235650 h 593458"/>
                    <a:gd name="connsiteX65" fmla="*/ 168965 w 182218"/>
                    <a:gd name="connsiteY65" fmla="*/ 268780 h 593458"/>
                    <a:gd name="connsiteX66" fmla="*/ 159026 w 182218"/>
                    <a:gd name="connsiteY66" fmla="*/ 272093 h 593458"/>
                    <a:gd name="connsiteX67" fmla="*/ 142461 w 182218"/>
                    <a:gd name="connsiteY67" fmla="*/ 291971 h 593458"/>
                    <a:gd name="connsiteX68" fmla="*/ 145774 w 182218"/>
                    <a:gd name="connsiteY68" fmla="*/ 301911 h 593458"/>
                    <a:gd name="connsiteX69" fmla="*/ 155713 w 182218"/>
                    <a:gd name="connsiteY69" fmla="*/ 308537 h 593458"/>
                    <a:gd name="connsiteX70" fmla="*/ 162339 w 182218"/>
                    <a:gd name="connsiteY70" fmla="*/ 318476 h 593458"/>
                    <a:gd name="connsiteX71" fmla="*/ 165652 w 182218"/>
                    <a:gd name="connsiteY71" fmla="*/ 338354 h 593458"/>
                    <a:gd name="connsiteX72" fmla="*/ 178904 w 182218"/>
                    <a:gd name="connsiteY72" fmla="*/ 341667 h 593458"/>
                    <a:gd name="connsiteX73" fmla="*/ 182218 w 182218"/>
                    <a:gd name="connsiteY73" fmla="*/ 351606 h 593458"/>
                    <a:gd name="connsiteX74" fmla="*/ 165652 w 182218"/>
                    <a:gd name="connsiteY74" fmla="*/ 371484 h 593458"/>
                    <a:gd name="connsiteX75" fmla="*/ 159026 w 182218"/>
                    <a:gd name="connsiteY75" fmla="*/ 391363 h 593458"/>
                    <a:gd name="connsiteX76" fmla="*/ 155713 w 182218"/>
                    <a:gd name="connsiteY76" fmla="*/ 401302 h 593458"/>
                    <a:gd name="connsiteX77" fmla="*/ 159026 w 182218"/>
                    <a:gd name="connsiteY77" fmla="*/ 414554 h 593458"/>
                    <a:gd name="connsiteX78" fmla="*/ 178904 w 182218"/>
                    <a:gd name="connsiteY78" fmla="*/ 424493 h 593458"/>
                    <a:gd name="connsiteX79" fmla="*/ 168965 w 182218"/>
                    <a:gd name="connsiteY79" fmla="*/ 447684 h 593458"/>
                    <a:gd name="connsiteX80" fmla="*/ 162339 w 182218"/>
                    <a:gd name="connsiteY80" fmla="*/ 454311 h 593458"/>
                    <a:gd name="connsiteX81" fmla="*/ 155713 w 182218"/>
                    <a:gd name="connsiteY81" fmla="*/ 464250 h 593458"/>
                    <a:gd name="connsiteX82" fmla="*/ 159026 w 182218"/>
                    <a:gd name="connsiteY82" fmla="*/ 507319 h 593458"/>
                    <a:gd name="connsiteX83" fmla="*/ 149087 w 182218"/>
                    <a:gd name="connsiteY83" fmla="*/ 513945 h 593458"/>
                    <a:gd name="connsiteX84" fmla="*/ 145774 w 182218"/>
                    <a:gd name="connsiteY84" fmla="*/ 523884 h 593458"/>
                    <a:gd name="connsiteX85" fmla="*/ 159026 w 182218"/>
                    <a:gd name="connsiteY85" fmla="*/ 553702 h 593458"/>
                    <a:gd name="connsiteX86" fmla="*/ 182218 w 182218"/>
                    <a:gd name="connsiteY86" fmla="*/ 593458 h 59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82218" h="593458">
                      <a:moveTo>
                        <a:pt x="182218" y="593458"/>
                      </a:moveTo>
                      <a:lnTo>
                        <a:pt x="182218" y="593458"/>
                      </a:lnTo>
                      <a:cubicBezTo>
                        <a:pt x="173383" y="590145"/>
                        <a:pt x="163997" y="588037"/>
                        <a:pt x="155713" y="583519"/>
                      </a:cubicBezTo>
                      <a:cubicBezTo>
                        <a:pt x="151600" y="581275"/>
                        <a:pt x="149747" y="576063"/>
                        <a:pt x="145774" y="573580"/>
                      </a:cubicBezTo>
                      <a:cubicBezTo>
                        <a:pt x="141247" y="570750"/>
                        <a:pt x="125878" y="565844"/>
                        <a:pt x="119270" y="563641"/>
                      </a:cubicBezTo>
                      <a:cubicBezTo>
                        <a:pt x="117088" y="570188"/>
                        <a:pt x="115169" y="578849"/>
                        <a:pt x="109331" y="583519"/>
                      </a:cubicBezTo>
                      <a:cubicBezTo>
                        <a:pt x="106604" y="585701"/>
                        <a:pt x="102704" y="585728"/>
                        <a:pt x="99391" y="586832"/>
                      </a:cubicBezTo>
                      <a:cubicBezTo>
                        <a:pt x="98287" y="582415"/>
                        <a:pt x="99298" y="576800"/>
                        <a:pt x="96078" y="573580"/>
                      </a:cubicBezTo>
                      <a:cubicBezTo>
                        <a:pt x="92858" y="570360"/>
                        <a:pt x="87204" y="571518"/>
                        <a:pt x="82826" y="570267"/>
                      </a:cubicBezTo>
                      <a:cubicBezTo>
                        <a:pt x="79468" y="569308"/>
                        <a:pt x="76200" y="568058"/>
                        <a:pt x="72887" y="566954"/>
                      </a:cubicBezTo>
                      <a:lnTo>
                        <a:pt x="53009" y="580206"/>
                      </a:lnTo>
                      <a:cubicBezTo>
                        <a:pt x="46383" y="584623"/>
                        <a:pt x="39757" y="560328"/>
                        <a:pt x="39757" y="560328"/>
                      </a:cubicBezTo>
                      <a:cubicBezTo>
                        <a:pt x="38653" y="549284"/>
                        <a:pt x="43103" y="536076"/>
                        <a:pt x="36444" y="527197"/>
                      </a:cubicBezTo>
                      <a:cubicBezTo>
                        <a:pt x="32875" y="522439"/>
                        <a:pt x="25198" y="531164"/>
                        <a:pt x="19878" y="533824"/>
                      </a:cubicBezTo>
                      <a:cubicBezTo>
                        <a:pt x="-5808" y="546668"/>
                        <a:pt x="24979" y="535437"/>
                        <a:pt x="0" y="543763"/>
                      </a:cubicBezTo>
                      <a:cubicBezTo>
                        <a:pt x="5890" y="526093"/>
                        <a:pt x="-1473" y="539347"/>
                        <a:pt x="13252" y="530511"/>
                      </a:cubicBezTo>
                      <a:cubicBezTo>
                        <a:pt x="19404" y="526819"/>
                        <a:pt x="22338" y="519153"/>
                        <a:pt x="26504" y="513945"/>
                      </a:cubicBezTo>
                      <a:cubicBezTo>
                        <a:pt x="28455" y="511506"/>
                        <a:pt x="30922" y="509528"/>
                        <a:pt x="33131" y="507319"/>
                      </a:cubicBezTo>
                      <a:cubicBezTo>
                        <a:pt x="38962" y="489825"/>
                        <a:pt x="34507" y="500286"/>
                        <a:pt x="49696" y="477502"/>
                      </a:cubicBezTo>
                      <a:cubicBezTo>
                        <a:pt x="51905" y="474189"/>
                        <a:pt x="56322" y="473085"/>
                        <a:pt x="59635" y="470876"/>
                      </a:cubicBezTo>
                      <a:cubicBezTo>
                        <a:pt x="58531" y="465354"/>
                        <a:pt x="59445" y="458996"/>
                        <a:pt x="56322" y="454311"/>
                      </a:cubicBezTo>
                      <a:cubicBezTo>
                        <a:pt x="54385" y="451405"/>
                        <a:pt x="49807" y="451682"/>
                        <a:pt x="46383" y="450997"/>
                      </a:cubicBezTo>
                      <a:cubicBezTo>
                        <a:pt x="38726" y="449465"/>
                        <a:pt x="30922" y="448788"/>
                        <a:pt x="23191" y="447684"/>
                      </a:cubicBezTo>
                      <a:cubicBezTo>
                        <a:pt x="34757" y="436120"/>
                        <a:pt x="28830" y="444021"/>
                        <a:pt x="36444" y="421180"/>
                      </a:cubicBezTo>
                      <a:cubicBezTo>
                        <a:pt x="37703" y="417403"/>
                        <a:pt x="41289" y="414802"/>
                        <a:pt x="43070" y="411241"/>
                      </a:cubicBezTo>
                      <a:cubicBezTo>
                        <a:pt x="56786" y="383808"/>
                        <a:pt x="34020" y="419847"/>
                        <a:pt x="53009" y="391363"/>
                      </a:cubicBezTo>
                      <a:cubicBezTo>
                        <a:pt x="51905" y="388050"/>
                        <a:pt x="51493" y="384419"/>
                        <a:pt x="49696" y="381424"/>
                      </a:cubicBezTo>
                      <a:cubicBezTo>
                        <a:pt x="48089" y="378745"/>
                        <a:pt x="43512" y="377889"/>
                        <a:pt x="43070" y="374797"/>
                      </a:cubicBezTo>
                      <a:cubicBezTo>
                        <a:pt x="42274" y="369223"/>
                        <a:pt x="44901" y="363665"/>
                        <a:pt x="46383" y="358232"/>
                      </a:cubicBezTo>
                      <a:cubicBezTo>
                        <a:pt x="51842" y="338216"/>
                        <a:pt x="50518" y="342091"/>
                        <a:pt x="59635" y="328415"/>
                      </a:cubicBezTo>
                      <a:cubicBezTo>
                        <a:pt x="56322" y="325102"/>
                        <a:pt x="53594" y="321075"/>
                        <a:pt x="49696" y="318476"/>
                      </a:cubicBezTo>
                      <a:cubicBezTo>
                        <a:pt x="46790" y="316539"/>
                        <a:pt x="40251" y="318620"/>
                        <a:pt x="39757" y="315163"/>
                      </a:cubicBezTo>
                      <a:cubicBezTo>
                        <a:pt x="38769" y="308248"/>
                        <a:pt x="44376" y="301974"/>
                        <a:pt x="46383" y="295284"/>
                      </a:cubicBezTo>
                      <a:cubicBezTo>
                        <a:pt x="52217" y="275836"/>
                        <a:pt x="45810" y="287861"/>
                        <a:pt x="56322" y="272093"/>
                      </a:cubicBezTo>
                      <a:cubicBezTo>
                        <a:pt x="54113" y="268780"/>
                        <a:pt x="52512" y="264970"/>
                        <a:pt x="49696" y="262154"/>
                      </a:cubicBezTo>
                      <a:cubicBezTo>
                        <a:pt x="46880" y="259338"/>
                        <a:pt x="39263" y="259479"/>
                        <a:pt x="39757" y="255528"/>
                      </a:cubicBezTo>
                      <a:cubicBezTo>
                        <a:pt x="40745" y="247626"/>
                        <a:pt x="48592" y="242276"/>
                        <a:pt x="53009" y="235650"/>
                      </a:cubicBezTo>
                      <a:cubicBezTo>
                        <a:pt x="73402" y="205060"/>
                        <a:pt x="47378" y="242689"/>
                        <a:pt x="66261" y="219084"/>
                      </a:cubicBezTo>
                      <a:cubicBezTo>
                        <a:pt x="68748" y="215975"/>
                        <a:pt x="70678" y="212458"/>
                        <a:pt x="72887" y="209145"/>
                      </a:cubicBezTo>
                      <a:cubicBezTo>
                        <a:pt x="68470" y="206936"/>
                        <a:pt x="62176" y="206754"/>
                        <a:pt x="59635" y="202519"/>
                      </a:cubicBezTo>
                      <a:cubicBezTo>
                        <a:pt x="57838" y="199524"/>
                        <a:pt x="62190" y="195989"/>
                        <a:pt x="62948" y="192580"/>
                      </a:cubicBezTo>
                      <a:cubicBezTo>
                        <a:pt x="65220" y="182356"/>
                        <a:pt x="63540" y="170241"/>
                        <a:pt x="72887" y="162763"/>
                      </a:cubicBezTo>
                      <a:cubicBezTo>
                        <a:pt x="75614" y="160581"/>
                        <a:pt x="79513" y="160554"/>
                        <a:pt x="82826" y="159450"/>
                      </a:cubicBezTo>
                      <a:cubicBezTo>
                        <a:pt x="79513" y="155032"/>
                        <a:pt x="74226" y="151554"/>
                        <a:pt x="72887" y="146197"/>
                      </a:cubicBezTo>
                      <a:cubicBezTo>
                        <a:pt x="72774" y="145743"/>
                        <a:pt x="78038" y="124850"/>
                        <a:pt x="79513" y="123006"/>
                      </a:cubicBezTo>
                      <a:cubicBezTo>
                        <a:pt x="82000" y="119897"/>
                        <a:pt x="86139" y="118589"/>
                        <a:pt x="89452" y="116380"/>
                      </a:cubicBezTo>
                      <a:lnTo>
                        <a:pt x="102704" y="96502"/>
                      </a:lnTo>
                      <a:lnTo>
                        <a:pt x="109331" y="86563"/>
                      </a:lnTo>
                      <a:cubicBezTo>
                        <a:pt x="106018" y="85459"/>
                        <a:pt x="101861" y="85719"/>
                        <a:pt x="99391" y="83250"/>
                      </a:cubicBezTo>
                      <a:cubicBezTo>
                        <a:pt x="92880" y="76740"/>
                        <a:pt x="97523" y="66595"/>
                        <a:pt x="99391" y="60058"/>
                      </a:cubicBezTo>
                      <a:cubicBezTo>
                        <a:pt x="100350" y="56700"/>
                        <a:pt x="100907" y="53113"/>
                        <a:pt x="102704" y="50119"/>
                      </a:cubicBezTo>
                      <a:cubicBezTo>
                        <a:pt x="104311" y="47440"/>
                        <a:pt x="107122" y="45702"/>
                        <a:pt x="109331" y="43493"/>
                      </a:cubicBezTo>
                      <a:cubicBezTo>
                        <a:pt x="108227" y="32450"/>
                        <a:pt x="107706" y="21332"/>
                        <a:pt x="106018" y="10363"/>
                      </a:cubicBezTo>
                      <a:cubicBezTo>
                        <a:pt x="105487" y="6911"/>
                        <a:pt x="100235" y="-2045"/>
                        <a:pt x="102704" y="424"/>
                      </a:cubicBezTo>
                      <a:cubicBezTo>
                        <a:pt x="108335" y="6055"/>
                        <a:pt x="115957" y="20302"/>
                        <a:pt x="115957" y="20302"/>
                      </a:cubicBezTo>
                      <a:cubicBezTo>
                        <a:pt x="117061" y="29137"/>
                        <a:pt x="117677" y="38046"/>
                        <a:pt x="119270" y="46806"/>
                      </a:cubicBezTo>
                      <a:cubicBezTo>
                        <a:pt x="120200" y="51922"/>
                        <a:pt x="128547" y="71325"/>
                        <a:pt x="129209" y="73311"/>
                      </a:cubicBezTo>
                      <a:cubicBezTo>
                        <a:pt x="131548" y="80330"/>
                        <a:pt x="134522" y="96563"/>
                        <a:pt x="135835" y="103128"/>
                      </a:cubicBezTo>
                      <a:cubicBezTo>
                        <a:pt x="134731" y="114171"/>
                        <a:pt x="134092" y="125271"/>
                        <a:pt x="132522" y="136258"/>
                      </a:cubicBezTo>
                      <a:cubicBezTo>
                        <a:pt x="131878" y="140766"/>
                        <a:pt x="129209" y="144957"/>
                        <a:pt x="129209" y="149511"/>
                      </a:cubicBezTo>
                      <a:cubicBezTo>
                        <a:pt x="129209" y="155877"/>
                        <a:pt x="133738" y="168374"/>
                        <a:pt x="139148" y="172702"/>
                      </a:cubicBezTo>
                      <a:cubicBezTo>
                        <a:pt x="141875" y="174884"/>
                        <a:pt x="145774" y="174911"/>
                        <a:pt x="149087" y="176015"/>
                      </a:cubicBezTo>
                      <a:cubicBezTo>
                        <a:pt x="159587" y="191765"/>
                        <a:pt x="154454" y="182177"/>
                        <a:pt x="162339" y="205832"/>
                      </a:cubicBezTo>
                      <a:cubicBezTo>
                        <a:pt x="164282" y="211660"/>
                        <a:pt x="171438" y="223832"/>
                        <a:pt x="175591" y="229024"/>
                      </a:cubicBezTo>
                      <a:cubicBezTo>
                        <a:pt x="177542" y="231463"/>
                        <a:pt x="180009" y="233441"/>
                        <a:pt x="182218" y="235650"/>
                      </a:cubicBezTo>
                      <a:cubicBezTo>
                        <a:pt x="179598" y="253985"/>
                        <a:pt x="183612" y="259016"/>
                        <a:pt x="168965" y="268780"/>
                      </a:cubicBezTo>
                      <a:cubicBezTo>
                        <a:pt x="166059" y="270717"/>
                        <a:pt x="162339" y="270989"/>
                        <a:pt x="159026" y="272093"/>
                      </a:cubicBezTo>
                      <a:cubicBezTo>
                        <a:pt x="156041" y="275078"/>
                        <a:pt x="143383" y="286436"/>
                        <a:pt x="142461" y="291971"/>
                      </a:cubicBezTo>
                      <a:cubicBezTo>
                        <a:pt x="141887" y="295416"/>
                        <a:pt x="143592" y="299184"/>
                        <a:pt x="145774" y="301911"/>
                      </a:cubicBezTo>
                      <a:cubicBezTo>
                        <a:pt x="148261" y="305020"/>
                        <a:pt x="152400" y="306328"/>
                        <a:pt x="155713" y="308537"/>
                      </a:cubicBezTo>
                      <a:cubicBezTo>
                        <a:pt x="157922" y="311850"/>
                        <a:pt x="161684" y="314548"/>
                        <a:pt x="162339" y="318476"/>
                      </a:cubicBezTo>
                      <a:cubicBezTo>
                        <a:pt x="164309" y="330295"/>
                        <a:pt x="149630" y="327673"/>
                        <a:pt x="165652" y="338354"/>
                      </a:cubicBezTo>
                      <a:cubicBezTo>
                        <a:pt x="169441" y="340880"/>
                        <a:pt x="174487" y="340563"/>
                        <a:pt x="178904" y="341667"/>
                      </a:cubicBezTo>
                      <a:cubicBezTo>
                        <a:pt x="180009" y="344980"/>
                        <a:pt x="182218" y="348114"/>
                        <a:pt x="182218" y="351606"/>
                      </a:cubicBezTo>
                      <a:cubicBezTo>
                        <a:pt x="182218" y="362988"/>
                        <a:pt x="173697" y="365451"/>
                        <a:pt x="165652" y="371484"/>
                      </a:cubicBezTo>
                      <a:lnTo>
                        <a:pt x="159026" y="391363"/>
                      </a:lnTo>
                      <a:lnTo>
                        <a:pt x="155713" y="401302"/>
                      </a:lnTo>
                      <a:cubicBezTo>
                        <a:pt x="156817" y="405719"/>
                        <a:pt x="156500" y="410765"/>
                        <a:pt x="159026" y="414554"/>
                      </a:cubicBezTo>
                      <a:cubicBezTo>
                        <a:pt x="162696" y="420059"/>
                        <a:pt x="173234" y="422603"/>
                        <a:pt x="178904" y="424493"/>
                      </a:cubicBezTo>
                      <a:cubicBezTo>
                        <a:pt x="175959" y="433328"/>
                        <a:pt x="174424" y="439495"/>
                        <a:pt x="168965" y="447684"/>
                      </a:cubicBezTo>
                      <a:cubicBezTo>
                        <a:pt x="167232" y="450283"/>
                        <a:pt x="164290" y="451872"/>
                        <a:pt x="162339" y="454311"/>
                      </a:cubicBezTo>
                      <a:cubicBezTo>
                        <a:pt x="159852" y="457420"/>
                        <a:pt x="157922" y="460937"/>
                        <a:pt x="155713" y="464250"/>
                      </a:cubicBezTo>
                      <a:cubicBezTo>
                        <a:pt x="166425" y="480318"/>
                        <a:pt x="168505" y="478882"/>
                        <a:pt x="159026" y="507319"/>
                      </a:cubicBezTo>
                      <a:cubicBezTo>
                        <a:pt x="157767" y="511096"/>
                        <a:pt x="152400" y="511736"/>
                        <a:pt x="149087" y="513945"/>
                      </a:cubicBezTo>
                      <a:cubicBezTo>
                        <a:pt x="147983" y="517258"/>
                        <a:pt x="145388" y="520413"/>
                        <a:pt x="145774" y="523884"/>
                      </a:cubicBezTo>
                      <a:cubicBezTo>
                        <a:pt x="147351" y="538078"/>
                        <a:pt x="152121" y="543345"/>
                        <a:pt x="159026" y="553702"/>
                      </a:cubicBezTo>
                      <a:lnTo>
                        <a:pt x="182218" y="593458"/>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22" name="Group 221">
                <a:extLst>
                  <a:ext uri="{FF2B5EF4-FFF2-40B4-BE49-F238E27FC236}">
                    <a16:creationId xmlns:a16="http://schemas.microsoft.com/office/drawing/2014/main" id="{7A8F38FC-DCBC-E29A-875B-F3DA33F49689}"/>
                  </a:ext>
                </a:extLst>
              </p:cNvPr>
              <p:cNvGrpSpPr/>
              <p:nvPr/>
            </p:nvGrpSpPr>
            <p:grpSpPr>
              <a:xfrm>
                <a:off x="1082107" y="3830370"/>
                <a:ext cx="1808834" cy="2168513"/>
                <a:chOff x="1082107" y="3830370"/>
                <a:chExt cx="1808834" cy="2168513"/>
              </a:xfrm>
            </p:grpSpPr>
            <p:sp>
              <p:nvSpPr>
                <p:cNvPr id="2" name="Freeform 1">
                  <a:extLst>
                    <a:ext uri="{FF2B5EF4-FFF2-40B4-BE49-F238E27FC236}">
                      <a16:creationId xmlns:a16="http://schemas.microsoft.com/office/drawing/2014/main" id="{B712A690-1DF7-8125-90F8-32096F37F94C}"/>
                    </a:ext>
                  </a:extLst>
                </p:cNvPr>
                <p:cNvSpPr/>
                <p:nvPr/>
              </p:nvSpPr>
              <p:spPr>
                <a:xfrm>
                  <a:off x="2569527" y="5548926"/>
                  <a:ext cx="81524" cy="446567"/>
                </a:xfrm>
                <a:custGeom>
                  <a:avLst/>
                  <a:gdLst>
                    <a:gd name="connsiteX0" fmla="*/ 92149 w 102781"/>
                    <a:gd name="connsiteY0" fmla="*/ 0 h 446567"/>
                    <a:gd name="connsiteX1" fmla="*/ 46074 w 102781"/>
                    <a:gd name="connsiteY1" fmla="*/ 46074 h 446567"/>
                    <a:gd name="connsiteX2" fmla="*/ 46074 w 102781"/>
                    <a:gd name="connsiteY2" fmla="*/ 124046 h 446567"/>
                    <a:gd name="connsiteX3" fmla="*/ 0 w 102781"/>
                    <a:gd name="connsiteY3" fmla="*/ 205563 h 446567"/>
                    <a:gd name="connsiteX4" fmla="*/ 28353 w 102781"/>
                    <a:gd name="connsiteY4" fmla="*/ 202018 h 446567"/>
                    <a:gd name="connsiteX5" fmla="*/ 21265 w 102781"/>
                    <a:gd name="connsiteY5" fmla="*/ 446567 h 446567"/>
                    <a:gd name="connsiteX6" fmla="*/ 88604 w 102781"/>
                    <a:gd name="connsiteY6" fmla="*/ 443023 h 446567"/>
                    <a:gd name="connsiteX7" fmla="*/ 99237 w 102781"/>
                    <a:gd name="connsiteY7" fmla="*/ 311888 h 446567"/>
                    <a:gd name="connsiteX8" fmla="*/ 102781 w 102781"/>
                    <a:gd name="connsiteY8" fmla="*/ 173665 h 446567"/>
                    <a:gd name="connsiteX9" fmla="*/ 92149 w 102781"/>
                    <a:gd name="connsiteY9" fmla="*/ 0 h 446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781" h="446567">
                      <a:moveTo>
                        <a:pt x="92149" y="0"/>
                      </a:moveTo>
                      <a:lnTo>
                        <a:pt x="46074" y="46074"/>
                      </a:lnTo>
                      <a:lnTo>
                        <a:pt x="46074" y="124046"/>
                      </a:lnTo>
                      <a:lnTo>
                        <a:pt x="0" y="205563"/>
                      </a:lnTo>
                      <a:lnTo>
                        <a:pt x="28353" y="202018"/>
                      </a:lnTo>
                      <a:lnTo>
                        <a:pt x="21265" y="446567"/>
                      </a:lnTo>
                      <a:lnTo>
                        <a:pt x="88604" y="443023"/>
                      </a:lnTo>
                      <a:lnTo>
                        <a:pt x="99237" y="311888"/>
                      </a:lnTo>
                      <a:cubicBezTo>
                        <a:pt x="100418" y="265814"/>
                        <a:pt x="101600" y="219739"/>
                        <a:pt x="102781" y="173665"/>
                      </a:cubicBezTo>
                      <a:lnTo>
                        <a:pt x="92149" y="0"/>
                      </a:lnTo>
                      <a:close/>
                    </a:path>
                  </a:pathLst>
                </a:cu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a:extLst>
                    <a:ext uri="{FF2B5EF4-FFF2-40B4-BE49-F238E27FC236}">
                      <a16:creationId xmlns:a16="http://schemas.microsoft.com/office/drawing/2014/main" id="{22A62461-7F5A-E3A9-FC62-7E3DA2CA645A}"/>
                    </a:ext>
                  </a:extLst>
                </p:cNvPr>
                <p:cNvSpPr/>
                <p:nvPr/>
              </p:nvSpPr>
              <p:spPr>
                <a:xfrm>
                  <a:off x="1082107" y="3830370"/>
                  <a:ext cx="211629" cy="2168207"/>
                </a:xfrm>
                <a:custGeom>
                  <a:avLst/>
                  <a:gdLst>
                    <a:gd name="connsiteX0" fmla="*/ 0 w 211629"/>
                    <a:gd name="connsiteY0" fmla="*/ 2168207 h 2168207"/>
                    <a:gd name="connsiteX1" fmla="*/ 99825 w 211629"/>
                    <a:gd name="connsiteY1" fmla="*/ 2164214 h 2168207"/>
                    <a:gd name="connsiteX2" fmla="*/ 103818 w 211629"/>
                    <a:gd name="connsiteY2" fmla="*/ 1441478 h 2168207"/>
                    <a:gd name="connsiteX3" fmla="*/ 103818 w 211629"/>
                    <a:gd name="connsiteY3" fmla="*/ 1138009 h 2168207"/>
                    <a:gd name="connsiteX4" fmla="*/ 103818 w 211629"/>
                    <a:gd name="connsiteY4" fmla="*/ 1138009 h 2168207"/>
                    <a:gd name="connsiteX5" fmla="*/ 103818 w 211629"/>
                    <a:gd name="connsiteY5" fmla="*/ 1138009 h 2168207"/>
                    <a:gd name="connsiteX6" fmla="*/ 99825 w 211629"/>
                    <a:gd name="connsiteY6" fmla="*/ 798603 h 2168207"/>
                    <a:gd name="connsiteX7" fmla="*/ 167706 w 211629"/>
                    <a:gd name="connsiteY7" fmla="*/ 798603 h 2168207"/>
                    <a:gd name="connsiteX8" fmla="*/ 103818 w 211629"/>
                    <a:gd name="connsiteY8" fmla="*/ 794610 h 2168207"/>
                    <a:gd name="connsiteX9" fmla="*/ 95832 w 211629"/>
                    <a:gd name="connsiteY9" fmla="*/ 654855 h 2168207"/>
                    <a:gd name="connsiteX10" fmla="*/ 167706 w 211629"/>
                    <a:gd name="connsiteY10" fmla="*/ 706764 h 2168207"/>
                    <a:gd name="connsiteX11" fmla="*/ 87846 w 211629"/>
                    <a:gd name="connsiteY11" fmla="*/ 646869 h 2168207"/>
                    <a:gd name="connsiteX12" fmla="*/ 95832 w 211629"/>
                    <a:gd name="connsiteY12" fmla="*/ 471176 h 2168207"/>
                    <a:gd name="connsiteX13" fmla="*/ 187671 w 211629"/>
                    <a:gd name="connsiteY13" fmla="*/ 519092 h 2168207"/>
                    <a:gd name="connsiteX14" fmla="*/ 107811 w 211629"/>
                    <a:gd name="connsiteY14" fmla="*/ 455204 h 2168207"/>
                    <a:gd name="connsiteX15" fmla="*/ 103818 w 211629"/>
                    <a:gd name="connsiteY15" fmla="*/ 295483 h 2168207"/>
                    <a:gd name="connsiteX16" fmla="*/ 203643 w 211629"/>
                    <a:gd name="connsiteY16" fmla="*/ 339407 h 2168207"/>
                    <a:gd name="connsiteX17" fmla="*/ 95832 w 211629"/>
                    <a:gd name="connsiteY17" fmla="*/ 279511 h 2168207"/>
                    <a:gd name="connsiteX18" fmla="*/ 95832 w 211629"/>
                    <a:gd name="connsiteY18" fmla="*/ 203644 h 2168207"/>
                    <a:gd name="connsiteX19" fmla="*/ 131769 w 211629"/>
                    <a:gd name="connsiteY19" fmla="*/ 215623 h 2168207"/>
                    <a:gd name="connsiteX20" fmla="*/ 107811 w 211629"/>
                    <a:gd name="connsiteY20" fmla="*/ 207637 h 2168207"/>
                    <a:gd name="connsiteX21" fmla="*/ 103818 w 211629"/>
                    <a:gd name="connsiteY21" fmla="*/ 75868 h 2168207"/>
                    <a:gd name="connsiteX22" fmla="*/ 151734 w 211629"/>
                    <a:gd name="connsiteY22" fmla="*/ 83854 h 2168207"/>
                    <a:gd name="connsiteX23" fmla="*/ 195657 w 211629"/>
                    <a:gd name="connsiteY23" fmla="*/ 107812 h 2168207"/>
                    <a:gd name="connsiteX24" fmla="*/ 159720 w 211629"/>
                    <a:gd name="connsiteY24" fmla="*/ 87847 h 2168207"/>
                    <a:gd name="connsiteX25" fmla="*/ 211629 w 211629"/>
                    <a:gd name="connsiteY25" fmla="*/ 59896 h 2168207"/>
                    <a:gd name="connsiteX26" fmla="*/ 155727 w 211629"/>
                    <a:gd name="connsiteY26" fmla="*/ 83854 h 2168207"/>
                    <a:gd name="connsiteX27" fmla="*/ 103818 w 211629"/>
                    <a:gd name="connsiteY27" fmla="*/ 79861 h 2168207"/>
                    <a:gd name="connsiteX28" fmla="*/ 91839 w 211629"/>
                    <a:gd name="connsiteY28" fmla="*/ 0 h 2168207"/>
                    <a:gd name="connsiteX29" fmla="*/ 91839 w 211629"/>
                    <a:gd name="connsiteY29" fmla="*/ 131770 h 2168207"/>
                    <a:gd name="connsiteX30" fmla="*/ 31944 w 211629"/>
                    <a:gd name="connsiteY30" fmla="*/ 151735 h 2168207"/>
                    <a:gd name="connsiteX31" fmla="*/ 83853 w 211629"/>
                    <a:gd name="connsiteY31" fmla="*/ 139756 h 2168207"/>
                    <a:gd name="connsiteX32" fmla="*/ 83853 w 211629"/>
                    <a:gd name="connsiteY32" fmla="*/ 415274 h 2168207"/>
                    <a:gd name="connsiteX33" fmla="*/ 11979 w 211629"/>
                    <a:gd name="connsiteY33" fmla="*/ 463190 h 2168207"/>
                    <a:gd name="connsiteX34" fmla="*/ 87846 w 211629"/>
                    <a:gd name="connsiteY34" fmla="*/ 423260 h 2168207"/>
                    <a:gd name="connsiteX35" fmla="*/ 75867 w 211629"/>
                    <a:gd name="connsiteY35" fmla="*/ 598952 h 2168207"/>
                    <a:gd name="connsiteX36" fmla="*/ 0 w 211629"/>
                    <a:gd name="connsiteY36" fmla="*/ 646869 h 2168207"/>
                    <a:gd name="connsiteX37" fmla="*/ 79860 w 211629"/>
                    <a:gd name="connsiteY37" fmla="*/ 610932 h 2168207"/>
                    <a:gd name="connsiteX38" fmla="*/ 47916 w 211629"/>
                    <a:gd name="connsiteY38" fmla="*/ 978289 h 2168207"/>
                    <a:gd name="connsiteX39" fmla="*/ 47916 w 211629"/>
                    <a:gd name="connsiteY39" fmla="*/ 978289 h 2168207"/>
                    <a:gd name="connsiteX40" fmla="*/ 63888 w 211629"/>
                    <a:gd name="connsiteY40" fmla="*/ 990268 h 2168207"/>
                    <a:gd name="connsiteX41" fmla="*/ 0 w 211629"/>
                    <a:gd name="connsiteY41" fmla="*/ 2168207 h 216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11629" h="2168207">
                      <a:moveTo>
                        <a:pt x="0" y="2168207"/>
                      </a:moveTo>
                      <a:lnTo>
                        <a:pt x="99825" y="2164214"/>
                      </a:lnTo>
                      <a:lnTo>
                        <a:pt x="103818" y="1441478"/>
                      </a:lnTo>
                      <a:lnTo>
                        <a:pt x="103818" y="1138009"/>
                      </a:lnTo>
                      <a:lnTo>
                        <a:pt x="103818" y="1138009"/>
                      </a:lnTo>
                      <a:lnTo>
                        <a:pt x="103818" y="1138009"/>
                      </a:lnTo>
                      <a:lnTo>
                        <a:pt x="99825" y="798603"/>
                      </a:lnTo>
                      <a:lnTo>
                        <a:pt x="167706" y="798603"/>
                      </a:lnTo>
                      <a:lnTo>
                        <a:pt x="103818" y="794610"/>
                      </a:lnTo>
                      <a:lnTo>
                        <a:pt x="95832" y="654855"/>
                      </a:lnTo>
                      <a:lnTo>
                        <a:pt x="167706" y="706764"/>
                      </a:lnTo>
                      <a:lnTo>
                        <a:pt x="87846" y="646869"/>
                      </a:lnTo>
                      <a:lnTo>
                        <a:pt x="95832" y="471176"/>
                      </a:lnTo>
                      <a:lnTo>
                        <a:pt x="187671" y="519092"/>
                      </a:lnTo>
                      <a:lnTo>
                        <a:pt x="107811" y="455204"/>
                      </a:lnTo>
                      <a:lnTo>
                        <a:pt x="103818" y="295483"/>
                      </a:lnTo>
                      <a:lnTo>
                        <a:pt x="203643" y="339407"/>
                      </a:lnTo>
                      <a:lnTo>
                        <a:pt x="95832" y="279511"/>
                      </a:lnTo>
                      <a:lnTo>
                        <a:pt x="95832" y="203644"/>
                      </a:lnTo>
                      <a:lnTo>
                        <a:pt x="131769" y="215623"/>
                      </a:lnTo>
                      <a:lnTo>
                        <a:pt x="107811" y="207637"/>
                      </a:lnTo>
                      <a:lnTo>
                        <a:pt x="103818" y="75868"/>
                      </a:lnTo>
                      <a:lnTo>
                        <a:pt x="151734" y="83854"/>
                      </a:lnTo>
                      <a:lnTo>
                        <a:pt x="195657" y="107812"/>
                      </a:lnTo>
                      <a:lnTo>
                        <a:pt x="159720" y="87847"/>
                      </a:lnTo>
                      <a:lnTo>
                        <a:pt x="211629" y="59896"/>
                      </a:lnTo>
                      <a:lnTo>
                        <a:pt x="155727" y="83854"/>
                      </a:lnTo>
                      <a:lnTo>
                        <a:pt x="103818" y="79861"/>
                      </a:lnTo>
                      <a:lnTo>
                        <a:pt x="91839" y="0"/>
                      </a:lnTo>
                      <a:lnTo>
                        <a:pt x="91839" y="131770"/>
                      </a:lnTo>
                      <a:lnTo>
                        <a:pt x="31944" y="151735"/>
                      </a:lnTo>
                      <a:lnTo>
                        <a:pt x="83853" y="139756"/>
                      </a:lnTo>
                      <a:lnTo>
                        <a:pt x="83853" y="415274"/>
                      </a:lnTo>
                      <a:lnTo>
                        <a:pt x="11979" y="463190"/>
                      </a:lnTo>
                      <a:lnTo>
                        <a:pt x="87846" y="423260"/>
                      </a:lnTo>
                      <a:lnTo>
                        <a:pt x="75867" y="598952"/>
                      </a:lnTo>
                      <a:lnTo>
                        <a:pt x="0" y="646869"/>
                      </a:lnTo>
                      <a:lnTo>
                        <a:pt x="79860" y="610932"/>
                      </a:lnTo>
                      <a:lnTo>
                        <a:pt x="47916" y="978289"/>
                      </a:lnTo>
                      <a:lnTo>
                        <a:pt x="47916" y="978289"/>
                      </a:lnTo>
                      <a:lnTo>
                        <a:pt x="63888" y="990268"/>
                      </a:lnTo>
                      <a:lnTo>
                        <a:pt x="0" y="2168207"/>
                      </a:lnTo>
                      <a:close/>
                    </a:path>
                  </a:pathLst>
                </a:cu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Freeform 8">
                  <a:extLst>
                    <a:ext uri="{FF2B5EF4-FFF2-40B4-BE49-F238E27FC236}">
                      <a16:creationId xmlns:a16="http://schemas.microsoft.com/office/drawing/2014/main" id="{FBF7BC81-7781-FE1A-1D99-52B328FDDBB3}"/>
                    </a:ext>
                  </a:extLst>
                </p:cNvPr>
                <p:cNvSpPr/>
                <p:nvPr/>
              </p:nvSpPr>
              <p:spPr>
                <a:xfrm>
                  <a:off x="1285750" y="4134044"/>
                  <a:ext cx="91840" cy="1864737"/>
                </a:xfrm>
                <a:custGeom>
                  <a:avLst/>
                  <a:gdLst>
                    <a:gd name="connsiteX0" fmla="*/ 11979 w 91840"/>
                    <a:gd name="connsiteY0" fmla="*/ 1864737 h 1864737"/>
                    <a:gd name="connsiteX1" fmla="*/ 63888 w 91840"/>
                    <a:gd name="connsiteY1" fmla="*/ 1860744 h 1864737"/>
                    <a:gd name="connsiteX2" fmla="*/ 91840 w 91840"/>
                    <a:gd name="connsiteY2" fmla="*/ 0 h 1864737"/>
                    <a:gd name="connsiteX3" fmla="*/ 83853 w 91840"/>
                    <a:gd name="connsiteY3" fmla="*/ 223608 h 1864737"/>
                    <a:gd name="connsiteX4" fmla="*/ 0 w 91840"/>
                    <a:gd name="connsiteY4" fmla="*/ 283503 h 1864737"/>
                    <a:gd name="connsiteX5" fmla="*/ 71874 w 91840"/>
                    <a:gd name="connsiteY5" fmla="*/ 247566 h 1864737"/>
                    <a:gd name="connsiteX6" fmla="*/ 11979 w 91840"/>
                    <a:gd name="connsiteY6" fmla="*/ 1864737 h 1864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40" h="1864737">
                      <a:moveTo>
                        <a:pt x="11979" y="1864737"/>
                      </a:moveTo>
                      <a:lnTo>
                        <a:pt x="63888" y="1860744"/>
                      </a:lnTo>
                      <a:lnTo>
                        <a:pt x="91840" y="0"/>
                      </a:lnTo>
                      <a:lnTo>
                        <a:pt x="83853" y="223608"/>
                      </a:lnTo>
                      <a:lnTo>
                        <a:pt x="0" y="283503"/>
                      </a:lnTo>
                      <a:lnTo>
                        <a:pt x="71874" y="247566"/>
                      </a:lnTo>
                      <a:lnTo>
                        <a:pt x="11979" y="1864737"/>
                      </a:lnTo>
                      <a:close/>
                    </a:path>
                  </a:pathLst>
                </a:cu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Freeform 13">
                  <a:extLst>
                    <a:ext uri="{FF2B5EF4-FFF2-40B4-BE49-F238E27FC236}">
                      <a16:creationId xmlns:a16="http://schemas.microsoft.com/office/drawing/2014/main" id="{0CA2A84D-44B0-0A5E-BF17-63D3493F563F}"/>
                    </a:ext>
                  </a:extLst>
                </p:cNvPr>
                <p:cNvSpPr/>
                <p:nvPr/>
              </p:nvSpPr>
              <p:spPr>
                <a:xfrm>
                  <a:off x="1477415" y="4752961"/>
                  <a:ext cx="119790" cy="1245820"/>
                </a:xfrm>
                <a:custGeom>
                  <a:avLst/>
                  <a:gdLst>
                    <a:gd name="connsiteX0" fmla="*/ 0 w 119790"/>
                    <a:gd name="connsiteY0" fmla="*/ 1245820 h 1245820"/>
                    <a:gd name="connsiteX1" fmla="*/ 51909 w 119790"/>
                    <a:gd name="connsiteY1" fmla="*/ 1241827 h 1245820"/>
                    <a:gd name="connsiteX2" fmla="*/ 43923 w 119790"/>
                    <a:gd name="connsiteY2" fmla="*/ 1046169 h 1245820"/>
                    <a:gd name="connsiteX3" fmla="*/ 43923 w 119790"/>
                    <a:gd name="connsiteY3" fmla="*/ 43923 h 1245820"/>
                    <a:gd name="connsiteX4" fmla="*/ 87846 w 119790"/>
                    <a:gd name="connsiteY4" fmla="*/ 19965 h 1245820"/>
                    <a:gd name="connsiteX5" fmla="*/ 119790 w 119790"/>
                    <a:gd name="connsiteY5" fmla="*/ 15972 h 1245820"/>
                    <a:gd name="connsiteX6" fmla="*/ 99825 w 119790"/>
                    <a:gd name="connsiteY6" fmla="*/ 15972 h 1245820"/>
                    <a:gd name="connsiteX7" fmla="*/ 99825 w 119790"/>
                    <a:gd name="connsiteY7" fmla="*/ 15972 h 1245820"/>
                    <a:gd name="connsiteX8" fmla="*/ 63888 w 119790"/>
                    <a:gd name="connsiteY8" fmla="*/ 35937 h 1245820"/>
                    <a:gd name="connsiteX9" fmla="*/ 47916 w 119790"/>
                    <a:gd name="connsiteY9" fmla="*/ 0 h 1245820"/>
                    <a:gd name="connsiteX10" fmla="*/ 0 w 119790"/>
                    <a:gd name="connsiteY10" fmla="*/ 1245820 h 124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790" h="1245820">
                      <a:moveTo>
                        <a:pt x="0" y="1245820"/>
                      </a:moveTo>
                      <a:lnTo>
                        <a:pt x="51909" y="1241827"/>
                      </a:lnTo>
                      <a:lnTo>
                        <a:pt x="43923" y="1046169"/>
                      </a:lnTo>
                      <a:lnTo>
                        <a:pt x="43923" y="43923"/>
                      </a:lnTo>
                      <a:lnTo>
                        <a:pt x="87846" y="19965"/>
                      </a:lnTo>
                      <a:lnTo>
                        <a:pt x="119790" y="15972"/>
                      </a:lnTo>
                      <a:lnTo>
                        <a:pt x="99825" y="15972"/>
                      </a:lnTo>
                      <a:lnTo>
                        <a:pt x="99825" y="15972"/>
                      </a:lnTo>
                      <a:lnTo>
                        <a:pt x="63888" y="35937"/>
                      </a:lnTo>
                      <a:lnTo>
                        <a:pt x="47916" y="0"/>
                      </a:lnTo>
                      <a:lnTo>
                        <a:pt x="0" y="1245820"/>
                      </a:lnTo>
                      <a:close/>
                    </a:path>
                  </a:pathLst>
                </a:cu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Freeform 14">
                  <a:extLst>
                    <a:ext uri="{FF2B5EF4-FFF2-40B4-BE49-F238E27FC236}">
                      <a16:creationId xmlns:a16="http://schemas.microsoft.com/office/drawing/2014/main" id="{D7FF4C53-91A0-F917-1D94-602F569C2DB2}"/>
                    </a:ext>
                  </a:extLst>
                </p:cNvPr>
                <p:cNvSpPr/>
                <p:nvPr/>
              </p:nvSpPr>
              <p:spPr>
                <a:xfrm>
                  <a:off x="1713003" y="4661223"/>
                  <a:ext cx="151734" cy="1337660"/>
                </a:xfrm>
                <a:custGeom>
                  <a:avLst/>
                  <a:gdLst>
                    <a:gd name="connsiteX0" fmla="*/ 0 w 151734"/>
                    <a:gd name="connsiteY0" fmla="*/ 1333667 h 1337660"/>
                    <a:gd name="connsiteX1" fmla="*/ 83853 w 151734"/>
                    <a:gd name="connsiteY1" fmla="*/ 1337660 h 1337660"/>
                    <a:gd name="connsiteX2" fmla="*/ 79860 w 151734"/>
                    <a:gd name="connsiteY2" fmla="*/ 543050 h 1337660"/>
                    <a:gd name="connsiteX3" fmla="*/ 127776 w 151734"/>
                    <a:gd name="connsiteY3" fmla="*/ 559022 h 1337660"/>
                    <a:gd name="connsiteX4" fmla="*/ 83853 w 151734"/>
                    <a:gd name="connsiteY4" fmla="*/ 531071 h 1337660"/>
                    <a:gd name="connsiteX5" fmla="*/ 87846 w 151734"/>
                    <a:gd name="connsiteY5" fmla="*/ 331420 h 1337660"/>
                    <a:gd name="connsiteX6" fmla="*/ 139755 w 151734"/>
                    <a:gd name="connsiteY6" fmla="*/ 351385 h 1337660"/>
                    <a:gd name="connsiteX7" fmla="*/ 91839 w 151734"/>
                    <a:gd name="connsiteY7" fmla="*/ 327427 h 1337660"/>
                    <a:gd name="connsiteX8" fmla="*/ 83853 w 151734"/>
                    <a:gd name="connsiteY8" fmla="*/ 147742 h 1337660"/>
                    <a:gd name="connsiteX9" fmla="*/ 151734 w 151734"/>
                    <a:gd name="connsiteY9" fmla="*/ 143749 h 1337660"/>
                    <a:gd name="connsiteX10" fmla="*/ 83853 w 151734"/>
                    <a:gd name="connsiteY10" fmla="*/ 139756 h 1337660"/>
                    <a:gd name="connsiteX11" fmla="*/ 95832 w 151734"/>
                    <a:gd name="connsiteY11" fmla="*/ 0 h 1337660"/>
                    <a:gd name="connsiteX12" fmla="*/ 55902 w 151734"/>
                    <a:gd name="connsiteY12" fmla="*/ 47916 h 1337660"/>
                    <a:gd name="connsiteX13" fmla="*/ 43923 w 151734"/>
                    <a:gd name="connsiteY13" fmla="*/ 87847 h 1337660"/>
                    <a:gd name="connsiteX14" fmla="*/ 35937 w 151734"/>
                    <a:gd name="connsiteY14" fmla="*/ 219616 h 1337660"/>
                    <a:gd name="connsiteX15" fmla="*/ 35937 w 151734"/>
                    <a:gd name="connsiteY15" fmla="*/ 219616 h 1337660"/>
                    <a:gd name="connsiteX16" fmla="*/ 35937 w 151734"/>
                    <a:gd name="connsiteY16" fmla="*/ 219616 h 1337660"/>
                    <a:gd name="connsiteX17" fmla="*/ 31944 w 151734"/>
                    <a:gd name="connsiteY17" fmla="*/ 567008 h 1337660"/>
                    <a:gd name="connsiteX18" fmla="*/ 7986 w 151734"/>
                    <a:gd name="connsiteY18" fmla="*/ 606938 h 1337660"/>
                    <a:gd name="connsiteX19" fmla="*/ 35937 w 151734"/>
                    <a:gd name="connsiteY19" fmla="*/ 598952 h 1337660"/>
                    <a:gd name="connsiteX20" fmla="*/ 47916 w 151734"/>
                    <a:gd name="connsiteY20" fmla="*/ 750687 h 1337660"/>
                    <a:gd name="connsiteX21" fmla="*/ 0 w 151734"/>
                    <a:gd name="connsiteY21" fmla="*/ 1333667 h 133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734" h="1337660">
                      <a:moveTo>
                        <a:pt x="0" y="1333667"/>
                      </a:moveTo>
                      <a:lnTo>
                        <a:pt x="83853" y="1337660"/>
                      </a:lnTo>
                      <a:lnTo>
                        <a:pt x="79860" y="543050"/>
                      </a:lnTo>
                      <a:lnTo>
                        <a:pt x="127776" y="559022"/>
                      </a:lnTo>
                      <a:lnTo>
                        <a:pt x="83853" y="531071"/>
                      </a:lnTo>
                      <a:lnTo>
                        <a:pt x="87846" y="331420"/>
                      </a:lnTo>
                      <a:lnTo>
                        <a:pt x="139755" y="351385"/>
                      </a:lnTo>
                      <a:lnTo>
                        <a:pt x="91839" y="327427"/>
                      </a:lnTo>
                      <a:lnTo>
                        <a:pt x="83853" y="147742"/>
                      </a:lnTo>
                      <a:lnTo>
                        <a:pt x="151734" y="143749"/>
                      </a:lnTo>
                      <a:lnTo>
                        <a:pt x="83853" y="139756"/>
                      </a:lnTo>
                      <a:lnTo>
                        <a:pt x="95832" y="0"/>
                      </a:lnTo>
                      <a:lnTo>
                        <a:pt x="55902" y="47916"/>
                      </a:lnTo>
                      <a:lnTo>
                        <a:pt x="43923" y="87847"/>
                      </a:lnTo>
                      <a:lnTo>
                        <a:pt x="35937" y="219616"/>
                      </a:lnTo>
                      <a:lnTo>
                        <a:pt x="35937" y="219616"/>
                      </a:lnTo>
                      <a:lnTo>
                        <a:pt x="35937" y="219616"/>
                      </a:lnTo>
                      <a:lnTo>
                        <a:pt x="31944" y="567008"/>
                      </a:lnTo>
                      <a:lnTo>
                        <a:pt x="7986" y="606938"/>
                      </a:lnTo>
                      <a:lnTo>
                        <a:pt x="35937" y="598952"/>
                      </a:lnTo>
                      <a:lnTo>
                        <a:pt x="47916" y="750687"/>
                      </a:lnTo>
                      <a:lnTo>
                        <a:pt x="0" y="1333667"/>
                      </a:lnTo>
                      <a:close/>
                    </a:path>
                  </a:pathLst>
                </a:cu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Freeform 15">
                  <a:extLst>
                    <a:ext uri="{FF2B5EF4-FFF2-40B4-BE49-F238E27FC236}">
                      <a16:creationId xmlns:a16="http://schemas.microsoft.com/office/drawing/2014/main" id="{BDAFAB23-47F7-CBC1-317E-4549FC568A34}"/>
                    </a:ext>
                  </a:extLst>
                </p:cNvPr>
                <p:cNvSpPr/>
                <p:nvPr/>
              </p:nvSpPr>
              <p:spPr>
                <a:xfrm>
                  <a:off x="2124283" y="5671456"/>
                  <a:ext cx="103818" cy="319441"/>
                </a:xfrm>
                <a:custGeom>
                  <a:avLst/>
                  <a:gdLst>
                    <a:gd name="connsiteX0" fmla="*/ 0 w 103818"/>
                    <a:gd name="connsiteY0" fmla="*/ 319441 h 319441"/>
                    <a:gd name="connsiteX1" fmla="*/ 0 w 103818"/>
                    <a:gd name="connsiteY1" fmla="*/ 75867 h 319441"/>
                    <a:gd name="connsiteX2" fmla="*/ 23958 w 103818"/>
                    <a:gd name="connsiteY2" fmla="*/ 11979 h 319441"/>
                    <a:gd name="connsiteX3" fmla="*/ 63888 w 103818"/>
                    <a:gd name="connsiteY3" fmla="*/ 0 h 319441"/>
                    <a:gd name="connsiteX4" fmla="*/ 83853 w 103818"/>
                    <a:gd name="connsiteY4" fmla="*/ 83853 h 319441"/>
                    <a:gd name="connsiteX5" fmla="*/ 103818 w 103818"/>
                    <a:gd name="connsiteY5" fmla="*/ 131769 h 319441"/>
                    <a:gd name="connsiteX6" fmla="*/ 87846 w 103818"/>
                    <a:gd name="connsiteY6" fmla="*/ 315448 h 319441"/>
                    <a:gd name="connsiteX7" fmla="*/ 0 w 103818"/>
                    <a:gd name="connsiteY7" fmla="*/ 319441 h 31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18" h="319441">
                      <a:moveTo>
                        <a:pt x="0" y="319441"/>
                      </a:moveTo>
                      <a:lnTo>
                        <a:pt x="0" y="75867"/>
                      </a:lnTo>
                      <a:lnTo>
                        <a:pt x="23958" y="11979"/>
                      </a:lnTo>
                      <a:lnTo>
                        <a:pt x="63888" y="0"/>
                      </a:lnTo>
                      <a:lnTo>
                        <a:pt x="83853" y="83853"/>
                      </a:lnTo>
                      <a:lnTo>
                        <a:pt x="103818" y="131769"/>
                      </a:lnTo>
                      <a:lnTo>
                        <a:pt x="87846" y="315448"/>
                      </a:lnTo>
                      <a:lnTo>
                        <a:pt x="0" y="319441"/>
                      </a:lnTo>
                      <a:close/>
                    </a:path>
                  </a:pathLst>
                </a:cu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Freeform 17">
                  <a:extLst>
                    <a:ext uri="{FF2B5EF4-FFF2-40B4-BE49-F238E27FC236}">
                      <a16:creationId xmlns:a16="http://schemas.microsoft.com/office/drawing/2014/main" id="{0F289C1C-113D-3373-0762-9FB2F6715E10}"/>
                    </a:ext>
                  </a:extLst>
                </p:cNvPr>
                <p:cNvSpPr/>
                <p:nvPr/>
              </p:nvSpPr>
              <p:spPr>
                <a:xfrm>
                  <a:off x="2839032" y="5796356"/>
                  <a:ext cx="51909" cy="198534"/>
                </a:xfrm>
                <a:custGeom>
                  <a:avLst/>
                  <a:gdLst>
                    <a:gd name="connsiteX0" fmla="*/ 0 w 51909"/>
                    <a:gd name="connsiteY0" fmla="*/ 323434 h 327427"/>
                    <a:gd name="connsiteX1" fmla="*/ 51909 w 51909"/>
                    <a:gd name="connsiteY1" fmla="*/ 327427 h 327427"/>
                    <a:gd name="connsiteX2" fmla="*/ 43923 w 51909"/>
                    <a:gd name="connsiteY2" fmla="*/ 127776 h 327427"/>
                    <a:gd name="connsiteX3" fmla="*/ 43923 w 51909"/>
                    <a:gd name="connsiteY3" fmla="*/ 0 h 327427"/>
                    <a:gd name="connsiteX4" fmla="*/ 15972 w 51909"/>
                    <a:gd name="connsiteY4" fmla="*/ 87846 h 327427"/>
                    <a:gd name="connsiteX5" fmla="*/ 15972 w 51909"/>
                    <a:gd name="connsiteY5" fmla="*/ 127776 h 327427"/>
                    <a:gd name="connsiteX6" fmla="*/ 0 w 51909"/>
                    <a:gd name="connsiteY6" fmla="*/ 323434 h 3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09" h="327427">
                      <a:moveTo>
                        <a:pt x="0" y="323434"/>
                      </a:moveTo>
                      <a:lnTo>
                        <a:pt x="51909" y="327427"/>
                      </a:lnTo>
                      <a:lnTo>
                        <a:pt x="43923" y="127776"/>
                      </a:lnTo>
                      <a:lnTo>
                        <a:pt x="43923" y="0"/>
                      </a:lnTo>
                      <a:lnTo>
                        <a:pt x="15972" y="87846"/>
                      </a:lnTo>
                      <a:lnTo>
                        <a:pt x="15972" y="127776"/>
                      </a:lnTo>
                      <a:lnTo>
                        <a:pt x="0" y="323434"/>
                      </a:ln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16">
                  <a:extLst>
                    <a:ext uri="{FF2B5EF4-FFF2-40B4-BE49-F238E27FC236}">
                      <a16:creationId xmlns:a16="http://schemas.microsoft.com/office/drawing/2014/main" id="{A97DD51B-477F-1951-EF20-FA6E7B31EB7A}"/>
                    </a:ext>
                  </a:extLst>
                </p:cNvPr>
                <p:cNvSpPr/>
                <p:nvPr/>
              </p:nvSpPr>
              <p:spPr>
                <a:xfrm>
                  <a:off x="2096332" y="5934994"/>
                  <a:ext cx="435238" cy="63889"/>
                </a:xfrm>
                <a:custGeom>
                  <a:avLst/>
                  <a:gdLst>
                    <a:gd name="connsiteX0" fmla="*/ 435238 w 435238"/>
                    <a:gd name="connsiteY0" fmla="*/ 0 h 63889"/>
                    <a:gd name="connsiteX1" fmla="*/ 435238 w 435238"/>
                    <a:gd name="connsiteY1" fmla="*/ 63889 h 63889"/>
                    <a:gd name="connsiteX2" fmla="*/ 331420 w 435238"/>
                    <a:gd name="connsiteY2" fmla="*/ 63889 h 63889"/>
                    <a:gd name="connsiteX3" fmla="*/ 11979 w 435238"/>
                    <a:gd name="connsiteY3" fmla="*/ 63889 h 63889"/>
                    <a:gd name="connsiteX4" fmla="*/ 0 w 435238"/>
                    <a:gd name="connsiteY4" fmla="*/ 19966 h 63889"/>
                    <a:gd name="connsiteX5" fmla="*/ 39930 w 435238"/>
                    <a:gd name="connsiteY5" fmla="*/ 23959 h 63889"/>
                    <a:gd name="connsiteX6" fmla="*/ 435238 w 435238"/>
                    <a:gd name="connsiteY6" fmla="*/ 0 h 63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238" h="63889">
                      <a:moveTo>
                        <a:pt x="435238" y="0"/>
                      </a:moveTo>
                      <a:lnTo>
                        <a:pt x="435238" y="63889"/>
                      </a:lnTo>
                      <a:lnTo>
                        <a:pt x="331420" y="63889"/>
                      </a:lnTo>
                      <a:lnTo>
                        <a:pt x="11979" y="63889"/>
                      </a:lnTo>
                      <a:lnTo>
                        <a:pt x="0" y="19966"/>
                      </a:lnTo>
                      <a:lnTo>
                        <a:pt x="39930" y="23959"/>
                      </a:lnTo>
                      <a:lnTo>
                        <a:pt x="435238" y="0"/>
                      </a:lnTo>
                      <a:close/>
                    </a:path>
                  </a:pathLst>
                </a:cu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23" name="Group 222">
                <a:extLst>
                  <a:ext uri="{FF2B5EF4-FFF2-40B4-BE49-F238E27FC236}">
                    <a16:creationId xmlns:a16="http://schemas.microsoft.com/office/drawing/2014/main" id="{BE0E48B0-A3DB-AD06-0FB6-53BB55743D3A}"/>
                  </a:ext>
                </a:extLst>
              </p:cNvPr>
              <p:cNvGrpSpPr/>
              <p:nvPr/>
            </p:nvGrpSpPr>
            <p:grpSpPr>
              <a:xfrm>
                <a:off x="1193369" y="3692471"/>
                <a:ext cx="1232735" cy="2309028"/>
                <a:chOff x="1193369" y="3692471"/>
                <a:chExt cx="1232735" cy="2309028"/>
              </a:xfrm>
            </p:grpSpPr>
            <p:grpSp>
              <p:nvGrpSpPr>
                <p:cNvPr id="27" name="Group 26">
                  <a:extLst>
                    <a:ext uri="{FF2B5EF4-FFF2-40B4-BE49-F238E27FC236}">
                      <a16:creationId xmlns:a16="http://schemas.microsoft.com/office/drawing/2014/main" id="{8966DC56-1B6B-A274-4AED-47BF4895B565}"/>
                    </a:ext>
                  </a:extLst>
                </p:cNvPr>
                <p:cNvGrpSpPr/>
                <p:nvPr/>
              </p:nvGrpSpPr>
              <p:grpSpPr>
                <a:xfrm>
                  <a:off x="1314788" y="3772075"/>
                  <a:ext cx="346282" cy="2223778"/>
                  <a:chOff x="1314788" y="3760402"/>
                  <a:chExt cx="346282" cy="2223778"/>
                </a:xfrm>
              </p:grpSpPr>
              <p:sp>
                <p:nvSpPr>
                  <p:cNvPr id="29" name="Freeform 28">
                    <a:extLst>
                      <a:ext uri="{FF2B5EF4-FFF2-40B4-BE49-F238E27FC236}">
                        <a16:creationId xmlns:a16="http://schemas.microsoft.com/office/drawing/2014/main" id="{28CF66E7-1322-1B56-9A30-21A1427A7C78}"/>
                      </a:ext>
                    </a:extLst>
                  </p:cNvPr>
                  <p:cNvSpPr/>
                  <p:nvPr/>
                </p:nvSpPr>
                <p:spPr>
                  <a:xfrm>
                    <a:off x="1379716" y="3782045"/>
                    <a:ext cx="97392" cy="2202135"/>
                  </a:xfrm>
                  <a:custGeom>
                    <a:avLst/>
                    <a:gdLst>
                      <a:gd name="connsiteX0" fmla="*/ 0 w 97392"/>
                      <a:gd name="connsiteY0" fmla="*/ 2202135 h 2202135"/>
                      <a:gd name="connsiteX1" fmla="*/ 70338 w 97392"/>
                      <a:gd name="connsiteY1" fmla="*/ 2196724 h 2202135"/>
                      <a:gd name="connsiteX2" fmla="*/ 97392 w 97392"/>
                      <a:gd name="connsiteY2" fmla="*/ 0 h 2202135"/>
                      <a:gd name="connsiteX3" fmla="*/ 0 w 97392"/>
                      <a:gd name="connsiteY3" fmla="*/ 2202135 h 2202135"/>
                    </a:gdLst>
                    <a:ahLst/>
                    <a:cxnLst>
                      <a:cxn ang="0">
                        <a:pos x="connsiteX0" y="connsiteY0"/>
                      </a:cxn>
                      <a:cxn ang="0">
                        <a:pos x="connsiteX1" y="connsiteY1"/>
                      </a:cxn>
                      <a:cxn ang="0">
                        <a:pos x="connsiteX2" y="connsiteY2"/>
                      </a:cxn>
                      <a:cxn ang="0">
                        <a:pos x="connsiteX3" y="connsiteY3"/>
                      </a:cxn>
                    </a:cxnLst>
                    <a:rect l="l" t="t" r="r" b="b"/>
                    <a:pathLst>
                      <a:path w="97392" h="2202135">
                        <a:moveTo>
                          <a:pt x="0" y="2202135"/>
                        </a:moveTo>
                        <a:lnTo>
                          <a:pt x="70338" y="2196724"/>
                        </a:lnTo>
                        <a:lnTo>
                          <a:pt x="97392" y="0"/>
                        </a:lnTo>
                        <a:lnTo>
                          <a:pt x="0" y="2202135"/>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Freeform 35">
                    <a:extLst>
                      <a:ext uri="{FF2B5EF4-FFF2-40B4-BE49-F238E27FC236}">
                        <a16:creationId xmlns:a16="http://schemas.microsoft.com/office/drawing/2014/main" id="{4D98B647-A69B-3348-C869-185CAA923F73}"/>
                      </a:ext>
                    </a:extLst>
                  </p:cNvPr>
                  <p:cNvSpPr/>
                  <p:nvPr/>
                </p:nvSpPr>
                <p:spPr>
                  <a:xfrm>
                    <a:off x="1314788" y="3760402"/>
                    <a:ext cx="346282" cy="822419"/>
                  </a:xfrm>
                  <a:custGeom>
                    <a:avLst/>
                    <a:gdLst>
                      <a:gd name="connsiteX0" fmla="*/ 167730 w 346282"/>
                      <a:gd name="connsiteY0" fmla="*/ 0 h 822419"/>
                      <a:gd name="connsiteX1" fmla="*/ 167730 w 346282"/>
                      <a:gd name="connsiteY1" fmla="*/ 0 h 822419"/>
                      <a:gd name="connsiteX2" fmla="*/ 270533 w 346282"/>
                      <a:gd name="connsiteY2" fmla="*/ 86571 h 822419"/>
                      <a:gd name="connsiteX3" fmla="*/ 167730 w 346282"/>
                      <a:gd name="connsiteY3" fmla="*/ 70339 h 822419"/>
                      <a:gd name="connsiteX4" fmla="*/ 205605 w 346282"/>
                      <a:gd name="connsiteY4" fmla="*/ 124445 h 822419"/>
                      <a:gd name="connsiteX5" fmla="*/ 254301 w 346282"/>
                      <a:gd name="connsiteY5" fmla="*/ 151499 h 822419"/>
                      <a:gd name="connsiteX6" fmla="*/ 254301 w 346282"/>
                      <a:gd name="connsiteY6" fmla="*/ 151499 h 822419"/>
                      <a:gd name="connsiteX7" fmla="*/ 254301 w 346282"/>
                      <a:gd name="connsiteY7" fmla="*/ 151499 h 822419"/>
                      <a:gd name="connsiteX8" fmla="*/ 281354 w 346282"/>
                      <a:gd name="connsiteY8" fmla="*/ 221837 h 822419"/>
                      <a:gd name="connsiteX9" fmla="*/ 200194 w 346282"/>
                      <a:gd name="connsiteY9" fmla="*/ 232658 h 822419"/>
                      <a:gd name="connsiteX10" fmla="*/ 286765 w 346282"/>
                      <a:gd name="connsiteY10" fmla="*/ 302997 h 822419"/>
                      <a:gd name="connsiteX11" fmla="*/ 265122 w 346282"/>
                      <a:gd name="connsiteY11" fmla="*/ 351693 h 822419"/>
                      <a:gd name="connsiteX12" fmla="*/ 248890 w 346282"/>
                      <a:gd name="connsiteY12" fmla="*/ 416620 h 822419"/>
                      <a:gd name="connsiteX13" fmla="*/ 275943 w 346282"/>
                      <a:gd name="connsiteY13" fmla="*/ 438263 h 822419"/>
                      <a:gd name="connsiteX14" fmla="*/ 292175 w 346282"/>
                      <a:gd name="connsiteY14" fmla="*/ 514012 h 822419"/>
                      <a:gd name="connsiteX15" fmla="*/ 286765 w 346282"/>
                      <a:gd name="connsiteY15" fmla="*/ 595172 h 822419"/>
                      <a:gd name="connsiteX16" fmla="*/ 178552 w 346282"/>
                      <a:gd name="connsiteY16" fmla="*/ 546476 h 822419"/>
                      <a:gd name="connsiteX17" fmla="*/ 211016 w 346282"/>
                      <a:gd name="connsiteY17" fmla="*/ 584351 h 822419"/>
                      <a:gd name="connsiteX18" fmla="*/ 308407 w 346282"/>
                      <a:gd name="connsiteY18" fmla="*/ 676332 h 822419"/>
                      <a:gd name="connsiteX19" fmla="*/ 200194 w 346282"/>
                      <a:gd name="connsiteY19" fmla="*/ 687153 h 822419"/>
                      <a:gd name="connsiteX20" fmla="*/ 346282 w 346282"/>
                      <a:gd name="connsiteY20" fmla="*/ 795366 h 822419"/>
                      <a:gd name="connsiteX21" fmla="*/ 292175 w 346282"/>
                      <a:gd name="connsiteY21" fmla="*/ 795366 h 822419"/>
                      <a:gd name="connsiteX22" fmla="*/ 183962 w 346282"/>
                      <a:gd name="connsiteY22" fmla="*/ 811598 h 822419"/>
                      <a:gd name="connsiteX23" fmla="*/ 70339 w 346282"/>
                      <a:gd name="connsiteY23" fmla="*/ 822419 h 822419"/>
                      <a:gd name="connsiteX24" fmla="*/ 129856 w 346282"/>
                      <a:gd name="connsiteY24" fmla="*/ 746670 h 822419"/>
                      <a:gd name="connsiteX25" fmla="*/ 86571 w 346282"/>
                      <a:gd name="connsiteY25" fmla="*/ 697974 h 822419"/>
                      <a:gd name="connsiteX26" fmla="*/ 102803 w 346282"/>
                      <a:gd name="connsiteY26" fmla="*/ 654689 h 822419"/>
                      <a:gd name="connsiteX27" fmla="*/ 102803 w 346282"/>
                      <a:gd name="connsiteY27" fmla="*/ 654689 h 822419"/>
                      <a:gd name="connsiteX28" fmla="*/ 102803 w 346282"/>
                      <a:gd name="connsiteY28" fmla="*/ 605993 h 822419"/>
                      <a:gd name="connsiteX29" fmla="*/ 113624 w 346282"/>
                      <a:gd name="connsiteY29" fmla="*/ 503191 h 822419"/>
                      <a:gd name="connsiteX30" fmla="*/ 86571 w 346282"/>
                      <a:gd name="connsiteY30" fmla="*/ 492370 h 822419"/>
                      <a:gd name="connsiteX31" fmla="*/ 129856 w 346282"/>
                      <a:gd name="connsiteY31" fmla="*/ 384157 h 822419"/>
                      <a:gd name="connsiteX32" fmla="*/ 86571 w 346282"/>
                      <a:gd name="connsiteY32" fmla="*/ 422031 h 822419"/>
                      <a:gd name="connsiteX33" fmla="*/ 70339 w 346282"/>
                      <a:gd name="connsiteY33" fmla="*/ 427442 h 822419"/>
                      <a:gd name="connsiteX34" fmla="*/ 54107 w 346282"/>
                      <a:gd name="connsiteY34" fmla="*/ 443674 h 822419"/>
                      <a:gd name="connsiteX35" fmla="*/ 21643 w 346282"/>
                      <a:gd name="connsiteY35" fmla="*/ 454495 h 822419"/>
                      <a:gd name="connsiteX36" fmla="*/ 81160 w 346282"/>
                      <a:gd name="connsiteY36" fmla="*/ 357103 h 822419"/>
                      <a:gd name="connsiteX37" fmla="*/ 0 w 346282"/>
                      <a:gd name="connsiteY37" fmla="*/ 362514 h 822419"/>
                      <a:gd name="connsiteX38" fmla="*/ 43285 w 346282"/>
                      <a:gd name="connsiteY38" fmla="*/ 335461 h 822419"/>
                      <a:gd name="connsiteX39" fmla="*/ 108213 w 346282"/>
                      <a:gd name="connsiteY39" fmla="*/ 270533 h 822419"/>
                      <a:gd name="connsiteX40" fmla="*/ 27053 w 346282"/>
                      <a:gd name="connsiteY40" fmla="*/ 265122 h 822419"/>
                      <a:gd name="connsiteX41" fmla="*/ 124445 w 346282"/>
                      <a:gd name="connsiteY41" fmla="*/ 156909 h 822419"/>
                      <a:gd name="connsiteX42" fmla="*/ 37875 w 346282"/>
                      <a:gd name="connsiteY42" fmla="*/ 162320 h 822419"/>
                      <a:gd name="connsiteX43" fmla="*/ 129856 w 346282"/>
                      <a:gd name="connsiteY43" fmla="*/ 102803 h 822419"/>
                      <a:gd name="connsiteX44" fmla="*/ 167730 w 346282"/>
                      <a:gd name="connsiteY44" fmla="*/ 0 h 82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46282" h="822419">
                        <a:moveTo>
                          <a:pt x="167730" y="0"/>
                        </a:moveTo>
                        <a:lnTo>
                          <a:pt x="167730" y="0"/>
                        </a:lnTo>
                        <a:lnTo>
                          <a:pt x="270533" y="86571"/>
                        </a:lnTo>
                        <a:lnTo>
                          <a:pt x="167730" y="70339"/>
                        </a:lnTo>
                        <a:lnTo>
                          <a:pt x="205605" y="124445"/>
                        </a:lnTo>
                        <a:lnTo>
                          <a:pt x="254301" y="151499"/>
                        </a:lnTo>
                        <a:lnTo>
                          <a:pt x="254301" y="151499"/>
                        </a:lnTo>
                        <a:lnTo>
                          <a:pt x="254301" y="151499"/>
                        </a:lnTo>
                        <a:lnTo>
                          <a:pt x="281354" y="221837"/>
                        </a:lnTo>
                        <a:lnTo>
                          <a:pt x="200194" y="232658"/>
                        </a:lnTo>
                        <a:lnTo>
                          <a:pt x="286765" y="302997"/>
                        </a:lnTo>
                        <a:lnTo>
                          <a:pt x="265122" y="351693"/>
                        </a:lnTo>
                        <a:lnTo>
                          <a:pt x="248890" y="416620"/>
                        </a:lnTo>
                        <a:lnTo>
                          <a:pt x="275943" y="438263"/>
                        </a:lnTo>
                        <a:lnTo>
                          <a:pt x="292175" y="514012"/>
                        </a:lnTo>
                        <a:lnTo>
                          <a:pt x="286765" y="595172"/>
                        </a:lnTo>
                        <a:lnTo>
                          <a:pt x="178552" y="546476"/>
                        </a:lnTo>
                        <a:lnTo>
                          <a:pt x="211016" y="584351"/>
                        </a:lnTo>
                        <a:lnTo>
                          <a:pt x="308407" y="676332"/>
                        </a:lnTo>
                        <a:lnTo>
                          <a:pt x="200194" y="687153"/>
                        </a:lnTo>
                        <a:lnTo>
                          <a:pt x="346282" y="795366"/>
                        </a:lnTo>
                        <a:lnTo>
                          <a:pt x="292175" y="795366"/>
                        </a:lnTo>
                        <a:lnTo>
                          <a:pt x="183962" y="811598"/>
                        </a:lnTo>
                        <a:lnTo>
                          <a:pt x="70339" y="822419"/>
                        </a:lnTo>
                        <a:lnTo>
                          <a:pt x="129856" y="746670"/>
                        </a:lnTo>
                        <a:cubicBezTo>
                          <a:pt x="89129" y="705944"/>
                          <a:pt x="99964" y="724766"/>
                          <a:pt x="86571" y="697974"/>
                        </a:cubicBezTo>
                        <a:lnTo>
                          <a:pt x="102803" y="654689"/>
                        </a:lnTo>
                        <a:lnTo>
                          <a:pt x="102803" y="654689"/>
                        </a:lnTo>
                        <a:lnTo>
                          <a:pt x="102803" y="605993"/>
                        </a:lnTo>
                        <a:lnTo>
                          <a:pt x="113624" y="503191"/>
                        </a:lnTo>
                        <a:lnTo>
                          <a:pt x="86571" y="492370"/>
                        </a:lnTo>
                        <a:lnTo>
                          <a:pt x="129856" y="384157"/>
                        </a:lnTo>
                        <a:cubicBezTo>
                          <a:pt x="115428" y="396782"/>
                          <a:pt x="102076" y="410755"/>
                          <a:pt x="86571" y="422031"/>
                        </a:cubicBezTo>
                        <a:cubicBezTo>
                          <a:pt x="81958" y="425386"/>
                          <a:pt x="75084" y="424278"/>
                          <a:pt x="70339" y="427442"/>
                        </a:cubicBezTo>
                        <a:cubicBezTo>
                          <a:pt x="63972" y="431687"/>
                          <a:pt x="54107" y="443674"/>
                          <a:pt x="54107" y="443674"/>
                        </a:cubicBezTo>
                        <a:lnTo>
                          <a:pt x="21643" y="454495"/>
                        </a:lnTo>
                        <a:lnTo>
                          <a:pt x="81160" y="357103"/>
                        </a:lnTo>
                        <a:lnTo>
                          <a:pt x="0" y="362514"/>
                        </a:lnTo>
                        <a:lnTo>
                          <a:pt x="43285" y="335461"/>
                        </a:lnTo>
                        <a:lnTo>
                          <a:pt x="108213" y="270533"/>
                        </a:lnTo>
                        <a:lnTo>
                          <a:pt x="27053" y="265122"/>
                        </a:lnTo>
                        <a:lnTo>
                          <a:pt x="124445" y="156909"/>
                        </a:lnTo>
                        <a:lnTo>
                          <a:pt x="37875" y="162320"/>
                        </a:lnTo>
                        <a:lnTo>
                          <a:pt x="129856" y="102803"/>
                        </a:lnTo>
                        <a:lnTo>
                          <a:pt x="167730"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57" name="Freeform 56">
                  <a:extLst>
                    <a:ext uri="{FF2B5EF4-FFF2-40B4-BE49-F238E27FC236}">
                      <a16:creationId xmlns:a16="http://schemas.microsoft.com/office/drawing/2014/main" id="{D840D22B-FE26-204A-9060-2EE751E6A253}"/>
                    </a:ext>
                  </a:extLst>
                </p:cNvPr>
                <p:cNvSpPr/>
                <p:nvPr/>
              </p:nvSpPr>
              <p:spPr>
                <a:xfrm>
                  <a:off x="1992223" y="3692471"/>
                  <a:ext cx="51681" cy="2305035"/>
                </a:xfrm>
                <a:custGeom>
                  <a:avLst/>
                  <a:gdLst>
                    <a:gd name="connsiteX0" fmla="*/ 0 w 97392"/>
                    <a:gd name="connsiteY0" fmla="*/ 2202135 h 2202135"/>
                    <a:gd name="connsiteX1" fmla="*/ 70338 w 97392"/>
                    <a:gd name="connsiteY1" fmla="*/ 2196724 h 2202135"/>
                    <a:gd name="connsiteX2" fmla="*/ 97392 w 97392"/>
                    <a:gd name="connsiteY2" fmla="*/ 0 h 2202135"/>
                    <a:gd name="connsiteX3" fmla="*/ 0 w 97392"/>
                    <a:gd name="connsiteY3" fmla="*/ 2202135 h 2202135"/>
                  </a:gdLst>
                  <a:ahLst/>
                  <a:cxnLst>
                    <a:cxn ang="0">
                      <a:pos x="connsiteX0" y="connsiteY0"/>
                    </a:cxn>
                    <a:cxn ang="0">
                      <a:pos x="connsiteX1" y="connsiteY1"/>
                    </a:cxn>
                    <a:cxn ang="0">
                      <a:pos x="connsiteX2" y="connsiteY2"/>
                    </a:cxn>
                    <a:cxn ang="0">
                      <a:pos x="connsiteX3" y="connsiteY3"/>
                    </a:cxn>
                  </a:cxnLst>
                  <a:rect l="l" t="t" r="r" b="b"/>
                  <a:pathLst>
                    <a:path w="97392" h="2202135">
                      <a:moveTo>
                        <a:pt x="0" y="2202135"/>
                      </a:moveTo>
                      <a:lnTo>
                        <a:pt x="70338" y="2196724"/>
                      </a:lnTo>
                      <a:lnTo>
                        <a:pt x="97392" y="0"/>
                      </a:lnTo>
                      <a:lnTo>
                        <a:pt x="0" y="2202135"/>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Freeform 48">
                  <a:extLst>
                    <a:ext uri="{FF2B5EF4-FFF2-40B4-BE49-F238E27FC236}">
                      <a16:creationId xmlns:a16="http://schemas.microsoft.com/office/drawing/2014/main" id="{66BAE964-A618-AF26-09F1-5DB0CAEC1784}"/>
                    </a:ext>
                  </a:extLst>
                </p:cNvPr>
                <p:cNvSpPr/>
                <p:nvPr/>
              </p:nvSpPr>
              <p:spPr>
                <a:xfrm>
                  <a:off x="1832675" y="3692471"/>
                  <a:ext cx="391332" cy="1290234"/>
                </a:xfrm>
                <a:custGeom>
                  <a:avLst/>
                  <a:gdLst>
                    <a:gd name="connsiteX0" fmla="*/ 201478 w 391332"/>
                    <a:gd name="connsiteY0" fmla="*/ 0 h 1290234"/>
                    <a:gd name="connsiteX1" fmla="*/ 201478 w 391332"/>
                    <a:gd name="connsiteY1" fmla="*/ 0 h 1290234"/>
                    <a:gd name="connsiteX2" fmla="*/ 189854 w 391332"/>
                    <a:gd name="connsiteY2" fmla="*/ 96865 h 1290234"/>
                    <a:gd name="connsiteX3" fmla="*/ 42620 w 391332"/>
                    <a:gd name="connsiteY3" fmla="*/ 178231 h 1290234"/>
                    <a:gd name="connsiteX4" fmla="*/ 143359 w 391332"/>
                    <a:gd name="connsiteY4" fmla="*/ 170482 h 1290234"/>
                    <a:gd name="connsiteX5" fmla="*/ 116237 w 391332"/>
                    <a:gd name="connsiteY5" fmla="*/ 189854 h 1290234"/>
                    <a:gd name="connsiteX6" fmla="*/ 116237 w 391332"/>
                    <a:gd name="connsiteY6" fmla="*/ 197604 h 1290234"/>
                    <a:gd name="connsiteX7" fmla="*/ 151108 w 391332"/>
                    <a:gd name="connsiteY7" fmla="*/ 201478 h 1290234"/>
                    <a:gd name="connsiteX8" fmla="*/ 143359 w 391332"/>
                    <a:gd name="connsiteY8" fmla="*/ 220851 h 1290234"/>
                    <a:gd name="connsiteX9" fmla="*/ 108488 w 391332"/>
                    <a:gd name="connsiteY9" fmla="*/ 259597 h 1290234"/>
                    <a:gd name="connsiteX10" fmla="*/ 100739 w 391332"/>
                    <a:gd name="connsiteY10" fmla="*/ 263471 h 1290234"/>
                    <a:gd name="connsiteX11" fmla="*/ 92989 w 391332"/>
                    <a:gd name="connsiteY11" fmla="*/ 294468 h 1290234"/>
                    <a:gd name="connsiteX12" fmla="*/ 139484 w 391332"/>
                    <a:gd name="connsiteY12" fmla="*/ 317715 h 1290234"/>
                    <a:gd name="connsiteX13" fmla="*/ 116237 w 391332"/>
                    <a:gd name="connsiteY13" fmla="*/ 364210 h 1290234"/>
                    <a:gd name="connsiteX14" fmla="*/ 104613 w 391332"/>
                    <a:gd name="connsiteY14" fmla="*/ 371960 h 1290234"/>
                    <a:gd name="connsiteX15" fmla="*/ 104613 w 391332"/>
                    <a:gd name="connsiteY15" fmla="*/ 383583 h 1290234"/>
                    <a:gd name="connsiteX16" fmla="*/ 92989 w 391332"/>
                    <a:gd name="connsiteY16" fmla="*/ 414580 h 1290234"/>
                    <a:gd name="connsiteX17" fmla="*/ 89115 w 391332"/>
                    <a:gd name="connsiteY17" fmla="*/ 430078 h 1290234"/>
                    <a:gd name="connsiteX18" fmla="*/ 61993 w 391332"/>
                    <a:gd name="connsiteY18" fmla="*/ 445576 h 1290234"/>
                    <a:gd name="connsiteX19" fmla="*/ 89115 w 391332"/>
                    <a:gd name="connsiteY19" fmla="*/ 472698 h 1290234"/>
                    <a:gd name="connsiteX20" fmla="*/ 42620 w 391332"/>
                    <a:gd name="connsiteY20" fmla="*/ 519193 h 1290234"/>
                    <a:gd name="connsiteX21" fmla="*/ 30996 w 391332"/>
                    <a:gd name="connsiteY21" fmla="*/ 550190 h 1290234"/>
                    <a:gd name="connsiteX22" fmla="*/ 23247 w 391332"/>
                    <a:gd name="connsiteY22" fmla="*/ 565688 h 1290234"/>
                    <a:gd name="connsiteX23" fmla="*/ 0 w 391332"/>
                    <a:gd name="connsiteY23" fmla="*/ 604434 h 1290234"/>
                    <a:gd name="connsiteX24" fmla="*/ 34871 w 391332"/>
                    <a:gd name="connsiteY24" fmla="*/ 596685 h 1290234"/>
                    <a:gd name="connsiteX25" fmla="*/ 46494 w 391332"/>
                    <a:gd name="connsiteY25" fmla="*/ 569563 h 1290234"/>
                    <a:gd name="connsiteX26" fmla="*/ 50369 w 391332"/>
                    <a:gd name="connsiteY26" fmla="*/ 569563 h 1290234"/>
                    <a:gd name="connsiteX27" fmla="*/ 170481 w 391332"/>
                    <a:gd name="connsiteY27" fmla="*/ 484322 h 1290234"/>
                    <a:gd name="connsiteX28" fmla="*/ 189854 w 391332"/>
                    <a:gd name="connsiteY28" fmla="*/ 565688 h 1290234"/>
                    <a:gd name="connsiteX29" fmla="*/ 162732 w 391332"/>
                    <a:gd name="connsiteY29" fmla="*/ 596685 h 1290234"/>
                    <a:gd name="connsiteX30" fmla="*/ 23247 w 391332"/>
                    <a:gd name="connsiteY30" fmla="*/ 662553 h 1290234"/>
                    <a:gd name="connsiteX31" fmla="*/ 73617 w 391332"/>
                    <a:gd name="connsiteY31" fmla="*/ 701298 h 1290234"/>
                    <a:gd name="connsiteX32" fmla="*/ 182105 w 391332"/>
                    <a:gd name="connsiteY32" fmla="*/ 701298 h 1290234"/>
                    <a:gd name="connsiteX33" fmla="*/ 185979 w 391332"/>
                    <a:gd name="connsiteY33" fmla="*/ 755543 h 1290234"/>
                    <a:gd name="connsiteX34" fmla="*/ 135610 w 391332"/>
                    <a:gd name="connsiteY34" fmla="*/ 767166 h 1290234"/>
                    <a:gd name="connsiteX35" fmla="*/ 104613 w 391332"/>
                    <a:gd name="connsiteY35" fmla="*/ 774915 h 1290234"/>
                    <a:gd name="connsiteX36" fmla="*/ 61993 w 391332"/>
                    <a:gd name="connsiteY36" fmla="*/ 790414 h 1290234"/>
                    <a:gd name="connsiteX37" fmla="*/ 50369 w 391332"/>
                    <a:gd name="connsiteY37" fmla="*/ 802037 h 1290234"/>
                    <a:gd name="connsiteX38" fmla="*/ 174356 w 391332"/>
                    <a:gd name="connsiteY38" fmla="*/ 802037 h 1290234"/>
                    <a:gd name="connsiteX39" fmla="*/ 104613 w 391332"/>
                    <a:gd name="connsiteY39" fmla="*/ 871780 h 1290234"/>
                    <a:gd name="connsiteX40" fmla="*/ 151108 w 391332"/>
                    <a:gd name="connsiteY40" fmla="*/ 883404 h 1290234"/>
                    <a:gd name="connsiteX41" fmla="*/ 34871 w 391332"/>
                    <a:gd name="connsiteY41" fmla="*/ 1038387 h 1290234"/>
                    <a:gd name="connsiteX42" fmla="*/ 131735 w 391332"/>
                    <a:gd name="connsiteY42" fmla="*/ 1026763 h 1290234"/>
                    <a:gd name="connsiteX43" fmla="*/ 100739 w 391332"/>
                    <a:gd name="connsiteY43" fmla="*/ 1053885 h 1290234"/>
                    <a:gd name="connsiteX44" fmla="*/ 131735 w 391332"/>
                    <a:gd name="connsiteY44" fmla="*/ 1065509 h 1290234"/>
                    <a:gd name="connsiteX45" fmla="*/ 147233 w 391332"/>
                    <a:gd name="connsiteY45" fmla="*/ 1069383 h 1290234"/>
                    <a:gd name="connsiteX46" fmla="*/ 154983 w 391332"/>
                    <a:gd name="connsiteY46" fmla="*/ 1077132 h 1290234"/>
                    <a:gd name="connsiteX47" fmla="*/ 127861 w 391332"/>
                    <a:gd name="connsiteY47" fmla="*/ 1131376 h 1290234"/>
                    <a:gd name="connsiteX48" fmla="*/ 123986 w 391332"/>
                    <a:gd name="connsiteY48" fmla="*/ 1143000 h 1290234"/>
                    <a:gd name="connsiteX49" fmla="*/ 112362 w 391332"/>
                    <a:gd name="connsiteY49" fmla="*/ 1154624 h 1290234"/>
                    <a:gd name="connsiteX50" fmla="*/ 104613 w 391332"/>
                    <a:gd name="connsiteY50" fmla="*/ 1166248 h 1290234"/>
                    <a:gd name="connsiteX51" fmla="*/ 81366 w 391332"/>
                    <a:gd name="connsiteY51" fmla="*/ 1181746 h 1290234"/>
                    <a:gd name="connsiteX52" fmla="*/ 69742 w 391332"/>
                    <a:gd name="connsiteY52" fmla="*/ 1266987 h 1290234"/>
                    <a:gd name="connsiteX53" fmla="*/ 170481 w 391332"/>
                    <a:gd name="connsiteY53" fmla="*/ 1139126 h 1290234"/>
                    <a:gd name="connsiteX54" fmla="*/ 368084 w 391332"/>
                    <a:gd name="connsiteY54" fmla="*/ 1290234 h 1290234"/>
                    <a:gd name="connsiteX55" fmla="*/ 247972 w 391332"/>
                    <a:gd name="connsiteY55" fmla="*/ 1065509 h 1290234"/>
                    <a:gd name="connsiteX56" fmla="*/ 298342 w 391332"/>
                    <a:gd name="connsiteY56" fmla="*/ 972519 h 1290234"/>
                    <a:gd name="connsiteX57" fmla="*/ 224725 w 391332"/>
                    <a:gd name="connsiteY57" fmla="*/ 914400 h 1290234"/>
                    <a:gd name="connsiteX58" fmla="*/ 224725 w 391332"/>
                    <a:gd name="connsiteY58" fmla="*/ 829160 h 1290234"/>
                    <a:gd name="connsiteX59" fmla="*/ 232474 w 391332"/>
                    <a:gd name="connsiteY59" fmla="*/ 790414 h 1290234"/>
                    <a:gd name="connsiteX60" fmla="*/ 267345 w 391332"/>
                    <a:gd name="connsiteY60" fmla="*/ 720671 h 1290234"/>
                    <a:gd name="connsiteX61" fmla="*/ 352586 w 391332"/>
                    <a:gd name="connsiteY61" fmla="*/ 747793 h 1290234"/>
                    <a:gd name="connsiteX62" fmla="*/ 306091 w 391332"/>
                    <a:gd name="connsiteY62" fmla="*/ 689675 h 1290234"/>
                    <a:gd name="connsiteX63" fmla="*/ 294467 w 391332"/>
                    <a:gd name="connsiteY63" fmla="*/ 678051 h 1290234"/>
                    <a:gd name="connsiteX64" fmla="*/ 286718 w 391332"/>
                    <a:gd name="connsiteY64" fmla="*/ 662553 h 1290234"/>
                    <a:gd name="connsiteX65" fmla="*/ 251847 w 391332"/>
                    <a:gd name="connsiteY65" fmla="*/ 585061 h 1290234"/>
                    <a:gd name="connsiteX66" fmla="*/ 325464 w 391332"/>
                    <a:gd name="connsiteY66" fmla="*/ 577312 h 1290234"/>
                    <a:gd name="connsiteX67" fmla="*/ 278969 w 391332"/>
                    <a:gd name="connsiteY67" fmla="*/ 523068 h 1290234"/>
                    <a:gd name="connsiteX68" fmla="*/ 321589 w 391332"/>
                    <a:gd name="connsiteY68" fmla="*/ 519193 h 1290234"/>
                    <a:gd name="connsiteX69" fmla="*/ 333213 w 391332"/>
                    <a:gd name="connsiteY69" fmla="*/ 523068 h 1290234"/>
                    <a:gd name="connsiteX70" fmla="*/ 360335 w 391332"/>
                    <a:gd name="connsiteY70" fmla="*/ 526943 h 1290234"/>
                    <a:gd name="connsiteX71" fmla="*/ 371959 w 391332"/>
                    <a:gd name="connsiteY71" fmla="*/ 530817 h 1290234"/>
                    <a:gd name="connsiteX72" fmla="*/ 391332 w 391332"/>
                    <a:gd name="connsiteY72" fmla="*/ 534692 h 1290234"/>
                    <a:gd name="connsiteX73" fmla="*/ 391332 w 391332"/>
                    <a:gd name="connsiteY73" fmla="*/ 534692 h 1290234"/>
                    <a:gd name="connsiteX74" fmla="*/ 360335 w 391332"/>
                    <a:gd name="connsiteY74" fmla="*/ 523068 h 1290234"/>
                    <a:gd name="connsiteX75" fmla="*/ 337088 w 391332"/>
                    <a:gd name="connsiteY75" fmla="*/ 511444 h 1290234"/>
                    <a:gd name="connsiteX76" fmla="*/ 244098 w 391332"/>
                    <a:gd name="connsiteY76" fmla="*/ 399082 h 1290234"/>
                    <a:gd name="connsiteX77" fmla="*/ 286718 w 391332"/>
                    <a:gd name="connsiteY77" fmla="*/ 406831 h 1290234"/>
                    <a:gd name="connsiteX78" fmla="*/ 360335 w 391332"/>
                    <a:gd name="connsiteY78" fmla="*/ 410705 h 1290234"/>
                    <a:gd name="connsiteX79" fmla="*/ 325464 w 391332"/>
                    <a:gd name="connsiteY79" fmla="*/ 375834 h 1290234"/>
                    <a:gd name="connsiteX80" fmla="*/ 244098 w 391332"/>
                    <a:gd name="connsiteY80" fmla="*/ 294468 h 1290234"/>
                    <a:gd name="connsiteX81" fmla="*/ 344837 w 391332"/>
                    <a:gd name="connsiteY81" fmla="*/ 286719 h 1290234"/>
                    <a:gd name="connsiteX82" fmla="*/ 298342 w 391332"/>
                    <a:gd name="connsiteY82" fmla="*/ 267346 h 1290234"/>
                    <a:gd name="connsiteX83" fmla="*/ 240223 w 391332"/>
                    <a:gd name="connsiteY83" fmla="*/ 185980 h 1290234"/>
                    <a:gd name="connsiteX84" fmla="*/ 313840 w 391332"/>
                    <a:gd name="connsiteY84" fmla="*/ 182105 h 1290234"/>
                    <a:gd name="connsiteX85" fmla="*/ 282844 w 391332"/>
                    <a:gd name="connsiteY85" fmla="*/ 166607 h 1290234"/>
                    <a:gd name="connsiteX86" fmla="*/ 275094 w 391332"/>
                    <a:gd name="connsiteY86" fmla="*/ 158858 h 1290234"/>
                    <a:gd name="connsiteX87" fmla="*/ 201478 w 391332"/>
                    <a:gd name="connsiteY87" fmla="*/ 0 h 129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91332" h="1290234">
                      <a:moveTo>
                        <a:pt x="201478" y="0"/>
                      </a:moveTo>
                      <a:lnTo>
                        <a:pt x="201478" y="0"/>
                      </a:lnTo>
                      <a:lnTo>
                        <a:pt x="189854" y="96865"/>
                      </a:lnTo>
                      <a:lnTo>
                        <a:pt x="42620" y="178231"/>
                      </a:lnTo>
                      <a:lnTo>
                        <a:pt x="143359" y="170482"/>
                      </a:lnTo>
                      <a:lnTo>
                        <a:pt x="116237" y="189854"/>
                      </a:lnTo>
                      <a:lnTo>
                        <a:pt x="116237" y="197604"/>
                      </a:lnTo>
                      <a:lnTo>
                        <a:pt x="151108" y="201478"/>
                      </a:lnTo>
                      <a:lnTo>
                        <a:pt x="143359" y="220851"/>
                      </a:lnTo>
                      <a:cubicBezTo>
                        <a:pt x="140313" y="224404"/>
                        <a:pt x="117593" y="252313"/>
                        <a:pt x="108488" y="259597"/>
                      </a:cubicBezTo>
                      <a:cubicBezTo>
                        <a:pt x="106233" y="261401"/>
                        <a:pt x="103322" y="262180"/>
                        <a:pt x="100739" y="263471"/>
                      </a:cubicBezTo>
                      <a:lnTo>
                        <a:pt x="92989" y="294468"/>
                      </a:lnTo>
                      <a:lnTo>
                        <a:pt x="139484" y="317715"/>
                      </a:lnTo>
                      <a:cubicBezTo>
                        <a:pt x="131735" y="333213"/>
                        <a:pt x="128489" y="351957"/>
                        <a:pt x="116237" y="364210"/>
                      </a:cubicBezTo>
                      <a:cubicBezTo>
                        <a:pt x="107575" y="372873"/>
                        <a:pt x="112141" y="371960"/>
                        <a:pt x="104613" y="371960"/>
                      </a:cubicBezTo>
                      <a:lnTo>
                        <a:pt x="104613" y="383583"/>
                      </a:lnTo>
                      <a:cubicBezTo>
                        <a:pt x="100738" y="393915"/>
                        <a:pt x="96760" y="404209"/>
                        <a:pt x="92989" y="414580"/>
                      </a:cubicBezTo>
                      <a:cubicBezTo>
                        <a:pt x="88707" y="426357"/>
                        <a:pt x="89115" y="422459"/>
                        <a:pt x="89115" y="430078"/>
                      </a:cubicBezTo>
                      <a:lnTo>
                        <a:pt x="61993" y="445576"/>
                      </a:lnTo>
                      <a:lnTo>
                        <a:pt x="89115" y="472698"/>
                      </a:lnTo>
                      <a:lnTo>
                        <a:pt x="42620" y="519193"/>
                      </a:lnTo>
                      <a:cubicBezTo>
                        <a:pt x="38745" y="529525"/>
                        <a:pt x="35240" y="540004"/>
                        <a:pt x="30996" y="550190"/>
                      </a:cubicBezTo>
                      <a:cubicBezTo>
                        <a:pt x="28775" y="555521"/>
                        <a:pt x="23247" y="565688"/>
                        <a:pt x="23247" y="565688"/>
                      </a:cubicBezTo>
                      <a:lnTo>
                        <a:pt x="0" y="604434"/>
                      </a:lnTo>
                      <a:cubicBezTo>
                        <a:pt x="11624" y="601851"/>
                        <a:pt x="24418" y="602387"/>
                        <a:pt x="34871" y="596685"/>
                      </a:cubicBezTo>
                      <a:cubicBezTo>
                        <a:pt x="42527" y="592509"/>
                        <a:pt x="42151" y="576077"/>
                        <a:pt x="46494" y="569563"/>
                      </a:cubicBezTo>
                      <a:cubicBezTo>
                        <a:pt x="47210" y="568488"/>
                        <a:pt x="49077" y="569563"/>
                        <a:pt x="50369" y="569563"/>
                      </a:cubicBezTo>
                      <a:lnTo>
                        <a:pt x="170481" y="484322"/>
                      </a:lnTo>
                      <a:lnTo>
                        <a:pt x="189854" y="565688"/>
                      </a:lnTo>
                      <a:lnTo>
                        <a:pt x="162732" y="596685"/>
                      </a:lnTo>
                      <a:lnTo>
                        <a:pt x="23247" y="662553"/>
                      </a:lnTo>
                      <a:lnTo>
                        <a:pt x="73617" y="701298"/>
                      </a:lnTo>
                      <a:lnTo>
                        <a:pt x="182105" y="701298"/>
                      </a:lnTo>
                      <a:lnTo>
                        <a:pt x="185979" y="755543"/>
                      </a:lnTo>
                      <a:cubicBezTo>
                        <a:pt x="148936" y="769433"/>
                        <a:pt x="166018" y="767166"/>
                        <a:pt x="135610" y="767166"/>
                      </a:cubicBezTo>
                      <a:lnTo>
                        <a:pt x="104613" y="774915"/>
                      </a:lnTo>
                      <a:cubicBezTo>
                        <a:pt x="90406" y="780081"/>
                        <a:pt x="75888" y="784459"/>
                        <a:pt x="61993" y="790414"/>
                      </a:cubicBezTo>
                      <a:cubicBezTo>
                        <a:pt x="49295" y="795856"/>
                        <a:pt x="50369" y="794345"/>
                        <a:pt x="50369" y="802037"/>
                      </a:cubicBezTo>
                      <a:lnTo>
                        <a:pt x="174356" y="802037"/>
                      </a:lnTo>
                      <a:lnTo>
                        <a:pt x="104613" y="871780"/>
                      </a:lnTo>
                      <a:lnTo>
                        <a:pt x="151108" y="883404"/>
                      </a:lnTo>
                      <a:lnTo>
                        <a:pt x="34871" y="1038387"/>
                      </a:lnTo>
                      <a:lnTo>
                        <a:pt x="131735" y="1026763"/>
                      </a:lnTo>
                      <a:lnTo>
                        <a:pt x="100739" y="1053885"/>
                      </a:lnTo>
                      <a:cubicBezTo>
                        <a:pt x="111071" y="1057760"/>
                        <a:pt x="121267" y="1062020"/>
                        <a:pt x="131735" y="1065509"/>
                      </a:cubicBezTo>
                      <a:cubicBezTo>
                        <a:pt x="136787" y="1067193"/>
                        <a:pt x="147233" y="1069383"/>
                        <a:pt x="147233" y="1069383"/>
                      </a:cubicBezTo>
                      <a:lnTo>
                        <a:pt x="154983" y="1077132"/>
                      </a:lnTo>
                      <a:lnTo>
                        <a:pt x="127861" y="1131376"/>
                      </a:lnTo>
                      <a:cubicBezTo>
                        <a:pt x="126034" y="1135029"/>
                        <a:pt x="126252" y="1139602"/>
                        <a:pt x="123986" y="1143000"/>
                      </a:cubicBezTo>
                      <a:cubicBezTo>
                        <a:pt x="120946" y="1147559"/>
                        <a:pt x="115870" y="1150414"/>
                        <a:pt x="112362" y="1154624"/>
                      </a:cubicBezTo>
                      <a:cubicBezTo>
                        <a:pt x="109381" y="1158201"/>
                        <a:pt x="107906" y="1162955"/>
                        <a:pt x="104613" y="1166248"/>
                      </a:cubicBezTo>
                      <a:cubicBezTo>
                        <a:pt x="95711" y="1175150"/>
                        <a:pt x="90907" y="1176975"/>
                        <a:pt x="81366" y="1181746"/>
                      </a:cubicBezTo>
                      <a:lnTo>
                        <a:pt x="69742" y="1266987"/>
                      </a:lnTo>
                      <a:lnTo>
                        <a:pt x="170481" y="1139126"/>
                      </a:lnTo>
                      <a:lnTo>
                        <a:pt x="368084" y="1290234"/>
                      </a:lnTo>
                      <a:lnTo>
                        <a:pt x="247972" y="1065509"/>
                      </a:lnTo>
                      <a:lnTo>
                        <a:pt x="298342" y="972519"/>
                      </a:lnTo>
                      <a:lnTo>
                        <a:pt x="224725" y="914400"/>
                      </a:lnTo>
                      <a:lnTo>
                        <a:pt x="224725" y="829160"/>
                      </a:lnTo>
                      <a:lnTo>
                        <a:pt x="232474" y="790414"/>
                      </a:lnTo>
                      <a:lnTo>
                        <a:pt x="267345" y="720671"/>
                      </a:lnTo>
                      <a:lnTo>
                        <a:pt x="352586" y="747793"/>
                      </a:lnTo>
                      <a:cubicBezTo>
                        <a:pt x="320934" y="710865"/>
                        <a:pt x="336483" y="730197"/>
                        <a:pt x="306091" y="689675"/>
                      </a:cubicBezTo>
                      <a:cubicBezTo>
                        <a:pt x="302803" y="685291"/>
                        <a:pt x="297652" y="682510"/>
                        <a:pt x="294467" y="678051"/>
                      </a:cubicBezTo>
                      <a:cubicBezTo>
                        <a:pt x="291110" y="673351"/>
                        <a:pt x="286718" y="662553"/>
                        <a:pt x="286718" y="662553"/>
                      </a:cubicBezTo>
                      <a:lnTo>
                        <a:pt x="251847" y="585061"/>
                      </a:lnTo>
                      <a:lnTo>
                        <a:pt x="325464" y="577312"/>
                      </a:lnTo>
                      <a:lnTo>
                        <a:pt x="278969" y="523068"/>
                      </a:lnTo>
                      <a:cubicBezTo>
                        <a:pt x="293176" y="521776"/>
                        <a:pt x="307324" y="519193"/>
                        <a:pt x="321589" y="519193"/>
                      </a:cubicBezTo>
                      <a:cubicBezTo>
                        <a:pt x="325673" y="519193"/>
                        <a:pt x="329208" y="522267"/>
                        <a:pt x="333213" y="523068"/>
                      </a:cubicBezTo>
                      <a:cubicBezTo>
                        <a:pt x="342168" y="524859"/>
                        <a:pt x="351294" y="525651"/>
                        <a:pt x="360335" y="526943"/>
                      </a:cubicBezTo>
                      <a:cubicBezTo>
                        <a:pt x="364210" y="528234"/>
                        <a:pt x="367997" y="529826"/>
                        <a:pt x="371959" y="530817"/>
                      </a:cubicBezTo>
                      <a:cubicBezTo>
                        <a:pt x="378348" y="532414"/>
                        <a:pt x="391332" y="534692"/>
                        <a:pt x="391332" y="534692"/>
                      </a:cubicBezTo>
                      <a:lnTo>
                        <a:pt x="391332" y="534692"/>
                      </a:lnTo>
                      <a:cubicBezTo>
                        <a:pt x="381000" y="530817"/>
                        <a:pt x="370521" y="527312"/>
                        <a:pt x="360335" y="523068"/>
                      </a:cubicBezTo>
                      <a:cubicBezTo>
                        <a:pt x="360321" y="523062"/>
                        <a:pt x="340969" y="513385"/>
                        <a:pt x="337088" y="511444"/>
                      </a:cubicBezTo>
                      <a:lnTo>
                        <a:pt x="244098" y="399082"/>
                      </a:lnTo>
                      <a:cubicBezTo>
                        <a:pt x="281490" y="407391"/>
                        <a:pt x="267062" y="406831"/>
                        <a:pt x="286718" y="406831"/>
                      </a:cubicBezTo>
                      <a:lnTo>
                        <a:pt x="360335" y="410705"/>
                      </a:lnTo>
                      <a:lnTo>
                        <a:pt x="325464" y="375834"/>
                      </a:lnTo>
                      <a:lnTo>
                        <a:pt x="244098" y="294468"/>
                      </a:lnTo>
                      <a:lnTo>
                        <a:pt x="344837" y="286719"/>
                      </a:lnTo>
                      <a:cubicBezTo>
                        <a:pt x="302592" y="274045"/>
                        <a:pt x="315626" y="284630"/>
                        <a:pt x="298342" y="267346"/>
                      </a:cubicBezTo>
                      <a:lnTo>
                        <a:pt x="240223" y="185980"/>
                      </a:lnTo>
                      <a:lnTo>
                        <a:pt x="313840" y="182105"/>
                      </a:lnTo>
                      <a:cubicBezTo>
                        <a:pt x="303508" y="176939"/>
                        <a:pt x="292749" y="172550"/>
                        <a:pt x="282844" y="166607"/>
                      </a:cubicBezTo>
                      <a:cubicBezTo>
                        <a:pt x="279711" y="164728"/>
                        <a:pt x="275094" y="158858"/>
                        <a:pt x="275094" y="158858"/>
                      </a:cubicBezTo>
                      <a:lnTo>
                        <a:pt x="201478"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6" name="Group 25">
                  <a:extLst>
                    <a:ext uri="{FF2B5EF4-FFF2-40B4-BE49-F238E27FC236}">
                      <a16:creationId xmlns:a16="http://schemas.microsoft.com/office/drawing/2014/main" id="{7CF32C38-D9D0-2294-8B24-9D433545EDC9}"/>
                    </a:ext>
                  </a:extLst>
                </p:cNvPr>
                <p:cNvGrpSpPr/>
                <p:nvPr/>
              </p:nvGrpSpPr>
              <p:grpSpPr>
                <a:xfrm>
                  <a:off x="1193369" y="5850659"/>
                  <a:ext cx="77492" cy="145194"/>
                  <a:chOff x="1193369" y="5846768"/>
                  <a:chExt cx="77492" cy="145194"/>
                </a:xfrm>
              </p:grpSpPr>
              <p:cxnSp>
                <p:nvCxnSpPr>
                  <p:cNvPr id="59" name="Straight Connector 58">
                    <a:extLst>
                      <a:ext uri="{FF2B5EF4-FFF2-40B4-BE49-F238E27FC236}">
                        <a16:creationId xmlns:a16="http://schemas.microsoft.com/office/drawing/2014/main" id="{ED3FAD48-3878-87D5-2BC0-2D58AD69E502}"/>
                      </a:ext>
                    </a:extLst>
                  </p:cNvPr>
                  <p:cNvCxnSpPr>
                    <a:endCxn id="39" idx="2"/>
                  </p:cNvCxnSpPr>
                  <p:nvPr/>
                </p:nvCxnSpPr>
                <p:spPr>
                  <a:xfrm flipV="1">
                    <a:off x="1232115" y="5939758"/>
                    <a:ext cx="7749" cy="52204"/>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39" name="Freeform 38">
                    <a:extLst>
                      <a:ext uri="{FF2B5EF4-FFF2-40B4-BE49-F238E27FC236}">
                        <a16:creationId xmlns:a16="http://schemas.microsoft.com/office/drawing/2014/main" id="{590E1459-2005-C1DB-D524-09A9CD2E3AB7}"/>
                      </a:ext>
                    </a:extLst>
                  </p:cNvPr>
                  <p:cNvSpPr/>
                  <p:nvPr/>
                </p:nvSpPr>
                <p:spPr>
                  <a:xfrm>
                    <a:off x="1193369" y="5846768"/>
                    <a:ext cx="77492" cy="100739"/>
                  </a:xfrm>
                  <a:custGeom>
                    <a:avLst/>
                    <a:gdLst>
                      <a:gd name="connsiteX0" fmla="*/ 38746 w 77492"/>
                      <a:gd name="connsiteY0" fmla="*/ 0 h 100739"/>
                      <a:gd name="connsiteX1" fmla="*/ 0 w 77492"/>
                      <a:gd name="connsiteY1" fmla="*/ 81367 h 100739"/>
                      <a:gd name="connsiteX2" fmla="*/ 46495 w 77492"/>
                      <a:gd name="connsiteY2" fmla="*/ 92990 h 100739"/>
                      <a:gd name="connsiteX3" fmla="*/ 77492 w 77492"/>
                      <a:gd name="connsiteY3" fmla="*/ 100739 h 100739"/>
                      <a:gd name="connsiteX4" fmla="*/ 38746 w 77492"/>
                      <a:gd name="connsiteY4" fmla="*/ 0 h 100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92" h="100739">
                        <a:moveTo>
                          <a:pt x="38746" y="0"/>
                        </a:moveTo>
                        <a:lnTo>
                          <a:pt x="0" y="81367"/>
                        </a:lnTo>
                        <a:lnTo>
                          <a:pt x="46495" y="92990"/>
                        </a:lnTo>
                        <a:lnTo>
                          <a:pt x="77492" y="100739"/>
                        </a:lnTo>
                        <a:lnTo>
                          <a:pt x="38746"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9" name="Freeform 78">
                  <a:extLst>
                    <a:ext uri="{FF2B5EF4-FFF2-40B4-BE49-F238E27FC236}">
                      <a16:creationId xmlns:a16="http://schemas.microsoft.com/office/drawing/2014/main" id="{502560BE-635E-A296-39D4-8CA033CA8360}"/>
                    </a:ext>
                  </a:extLst>
                </p:cNvPr>
                <p:cNvSpPr/>
                <p:nvPr/>
              </p:nvSpPr>
              <p:spPr>
                <a:xfrm>
                  <a:off x="1527313" y="5691809"/>
                  <a:ext cx="112644" cy="198782"/>
                </a:xfrm>
                <a:custGeom>
                  <a:avLst/>
                  <a:gdLst>
                    <a:gd name="connsiteX0" fmla="*/ 0 w 112644"/>
                    <a:gd name="connsiteY0" fmla="*/ 198782 h 198782"/>
                    <a:gd name="connsiteX1" fmla="*/ 43070 w 112644"/>
                    <a:gd name="connsiteY1" fmla="*/ 185530 h 198782"/>
                    <a:gd name="connsiteX2" fmla="*/ 112644 w 112644"/>
                    <a:gd name="connsiteY2" fmla="*/ 195469 h 198782"/>
                    <a:gd name="connsiteX3" fmla="*/ 86139 w 112644"/>
                    <a:gd name="connsiteY3" fmla="*/ 165652 h 198782"/>
                    <a:gd name="connsiteX4" fmla="*/ 99391 w 112644"/>
                    <a:gd name="connsiteY4" fmla="*/ 162339 h 198782"/>
                    <a:gd name="connsiteX5" fmla="*/ 66261 w 112644"/>
                    <a:gd name="connsiteY5" fmla="*/ 122582 h 198782"/>
                    <a:gd name="connsiteX6" fmla="*/ 79513 w 112644"/>
                    <a:gd name="connsiteY6" fmla="*/ 109330 h 198782"/>
                    <a:gd name="connsiteX7" fmla="*/ 49696 w 112644"/>
                    <a:gd name="connsiteY7" fmla="*/ 0 h 198782"/>
                    <a:gd name="connsiteX8" fmla="*/ 43070 w 112644"/>
                    <a:gd name="connsiteY8" fmla="*/ 49695 h 198782"/>
                    <a:gd name="connsiteX9" fmla="*/ 43070 w 112644"/>
                    <a:gd name="connsiteY9" fmla="*/ 49695 h 198782"/>
                    <a:gd name="connsiteX10" fmla="*/ 39757 w 112644"/>
                    <a:gd name="connsiteY10" fmla="*/ 99391 h 198782"/>
                    <a:gd name="connsiteX11" fmla="*/ 6626 w 112644"/>
                    <a:gd name="connsiteY11" fmla="*/ 125895 h 198782"/>
                    <a:gd name="connsiteX12" fmla="*/ 33130 w 112644"/>
                    <a:gd name="connsiteY12" fmla="*/ 135834 h 198782"/>
                    <a:gd name="connsiteX13" fmla="*/ 33130 w 112644"/>
                    <a:gd name="connsiteY13" fmla="*/ 135834 h 198782"/>
                    <a:gd name="connsiteX14" fmla="*/ 0 w 112644"/>
                    <a:gd name="connsiteY14" fmla="*/ 198782 h 19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2644" h="198782">
                      <a:moveTo>
                        <a:pt x="0" y="198782"/>
                      </a:moveTo>
                      <a:lnTo>
                        <a:pt x="43070" y="185530"/>
                      </a:lnTo>
                      <a:lnTo>
                        <a:pt x="112644" y="195469"/>
                      </a:lnTo>
                      <a:lnTo>
                        <a:pt x="86139" y="165652"/>
                      </a:lnTo>
                      <a:lnTo>
                        <a:pt x="99391" y="162339"/>
                      </a:lnTo>
                      <a:lnTo>
                        <a:pt x="66261" y="122582"/>
                      </a:lnTo>
                      <a:lnTo>
                        <a:pt x="79513" y="109330"/>
                      </a:lnTo>
                      <a:lnTo>
                        <a:pt x="49696" y="0"/>
                      </a:lnTo>
                      <a:lnTo>
                        <a:pt x="43070" y="49695"/>
                      </a:lnTo>
                      <a:lnTo>
                        <a:pt x="43070" y="49695"/>
                      </a:lnTo>
                      <a:lnTo>
                        <a:pt x="39757" y="99391"/>
                      </a:lnTo>
                      <a:lnTo>
                        <a:pt x="6626" y="125895"/>
                      </a:lnTo>
                      <a:lnTo>
                        <a:pt x="33130" y="135834"/>
                      </a:lnTo>
                      <a:lnTo>
                        <a:pt x="33130" y="135834"/>
                      </a:lnTo>
                      <a:lnTo>
                        <a:pt x="0" y="198782"/>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8" name="Group 27">
                  <a:extLst>
                    <a:ext uri="{FF2B5EF4-FFF2-40B4-BE49-F238E27FC236}">
                      <a16:creationId xmlns:a16="http://schemas.microsoft.com/office/drawing/2014/main" id="{CD6F695C-6574-8958-815E-AF1B9BC06268}"/>
                    </a:ext>
                  </a:extLst>
                </p:cNvPr>
                <p:cNvGrpSpPr/>
                <p:nvPr/>
              </p:nvGrpSpPr>
              <p:grpSpPr>
                <a:xfrm>
                  <a:off x="1621857" y="5630870"/>
                  <a:ext cx="131287" cy="370628"/>
                  <a:chOff x="1621857" y="5630870"/>
                  <a:chExt cx="131287" cy="370628"/>
                </a:xfrm>
              </p:grpSpPr>
              <p:cxnSp>
                <p:nvCxnSpPr>
                  <p:cNvPr id="63" name="Straight Connector 62">
                    <a:extLst>
                      <a:ext uri="{FF2B5EF4-FFF2-40B4-BE49-F238E27FC236}">
                        <a16:creationId xmlns:a16="http://schemas.microsoft.com/office/drawing/2014/main" id="{9E43119B-9813-7564-6819-88298FCBF2C9}"/>
                      </a:ext>
                    </a:extLst>
                  </p:cNvPr>
                  <p:cNvCxnSpPr/>
                  <p:nvPr/>
                </p:nvCxnSpPr>
                <p:spPr>
                  <a:xfrm flipV="1">
                    <a:off x="1687503" y="5752762"/>
                    <a:ext cx="0" cy="248736"/>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80" name="Freeform 79">
                    <a:extLst>
                      <a:ext uri="{FF2B5EF4-FFF2-40B4-BE49-F238E27FC236}">
                        <a16:creationId xmlns:a16="http://schemas.microsoft.com/office/drawing/2014/main" id="{F096C3DC-2B3F-DB28-35D7-DB7A82B4CE0E}"/>
                      </a:ext>
                    </a:extLst>
                  </p:cNvPr>
                  <p:cNvSpPr/>
                  <p:nvPr/>
                </p:nvSpPr>
                <p:spPr>
                  <a:xfrm flipH="1">
                    <a:off x="1621857" y="5630870"/>
                    <a:ext cx="131287" cy="234936"/>
                  </a:xfrm>
                  <a:custGeom>
                    <a:avLst/>
                    <a:gdLst>
                      <a:gd name="connsiteX0" fmla="*/ 0 w 112644"/>
                      <a:gd name="connsiteY0" fmla="*/ 198782 h 198782"/>
                      <a:gd name="connsiteX1" fmla="*/ 43070 w 112644"/>
                      <a:gd name="connsiteY1" fmla="*/ 185530 h 198782"/>
                      <a:gd name="connsiteX2" fmla="*/ 112644 w 112644"/>
                      <a:gd name="connsiteY2" fmla="*/ 195469 h 198782"/>
                      <a:gd name="connsiteX3" fmla="*/ 86139 w 112644"/>
                      <a:gd name="connsiteY3" fmla="*/ 165652 h 198782"/>
                      <a:gd name="connsiteX4" fmla="*/ 99391 w 112644"/>
                      <a:gd name="connsiteY4" fmla="*/ 162339 h 198782"/>
                      <a:gd name="connsiteX5" fmla="*/ 66261 w 112644"/>
                      <a:gd name="connsiteY5" fmla="*/ 122582 h 198782"/>
                      <a:gd name="connsiteX6" fmla="*/ 79513 w 112644"/>
                      <a:gd name="connsiteY6" fmla="*/ 109330 h 198782"/>
                      <a:gd name="connsiteX7" fmla="*/ 49696 w 112644"/>
                      <a:gd name="connsiteY7" fmla="*/ 0 h 198782"/>
                      <a:gd name="connsiteX8" fmla="*/ 43070 w 112644"/>
                      <a:gd name="connsiteY8" fmla="*/ 49695 h 198782"/>
                      <a:gd name="connsiteX9" fmla="*/ 43070 w 112644"/>
                      <a:gd name="connsiteY9" fmla="*/ 49695 h 198782"/>
                      <a:gd name="connsiteX10" fmla="*/ 39757 w 112644"/>
                      <a:gd name="connsiteY10" fmla="*/ 99391 h 198782"/>
                      <a:gd name="connsiteX11" fmla="*/ 6626 w 112644"/>
                      <a:gd name="connsiteY11" fmla="*/ 125895 h 198782"/>
                      <a:gd name="connsiteX12" fmla="*/ 33130 w 112644"/>
                      <a:gd name="connsiteY12" fmla="*/ 135834 h 198782"/>
                      <a:gd name="connsiteX13" fmla="*/ 33130 w 112644"/>
                      <a:gd name="connsiteY13" fmla="*/ 135834 h 198782"/>
                      <a:gd name="connsiteX14" fmla="*/ 0 w 112644"/>
                      <a:gd name="connsiteY14" fmla="*/ 198782 h 19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2644" h="198782">
                        <a:moveTo>
                          <a:pt x="0" y="198782"/>
                        </a:moveTo>
                        <a:lnTo>
                          <a:pt x="43070" y="185530"/>
                        </a:lnTo>
                        <a:lnTo>
                          <a:pt x="112644" y="195469"/>
                        </a:lnTo>
                        <a:lnTo>
                          <a:pt x="86139" y="165652"/>
                        </a:lnTo>
                        <a:lnTo>
                          <a:pt x="99391" y="162339"/>
                        </a:lnTo>
                        <a:lnTo>
                          <a:pt x="66261" y="122582"/>
                        </a:lnTo>
                        <a:lnTo>
                          <a:pt x="79513" y="109330"/>
                        </a:lnTo>
                        <a:lnTo>
                          <a:pt x="49696" y="0"/>
                        </a:lnTo>
                        <a:lnTo>
                          <a:pt x="43070" y="49695"/>
                        </a:lnTo>
                        <a:lnTo>
                          <a:pt x="43070" y="49695"/>
                        </a:lnTo>
                        <a:lnTo>
                          <a:pt x="39757" y="99391"/>
                        </a:lnTo>
                        <a:lnTo>
                          <a:pt x="6626" y="125895"/>
                        </a:lnTo>
                        <a:lnTo>
                          <a:pt x="33130" y="135834"/>
                        </a:lnTo>
                        <a:lnTo>
                          <a:pt x="33130" y="135834"/>
                        </a:lnTo>
                        <a:lnTo>
                          <a:pt x="0" y="198782"/>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29">
                  <a:extLst>
                    <a:ext uri="{FF2B5EF4-FFF2-40B4-BE49-F238E27FC236}">
                      <a16:creationId xmlns:a16="http://schemas.microsoft.com/office/drawing/2014/main" id="{96F4B5D1-4250-C4C2-AE42-822F746C1ACF}"/>
                    </a:ext>
                  </a:extLst>
                </p:cNvPr>
                <p:cNvGrpSpPr/>
                <p:nvPr/>
              </p:nvGrpSpPr>
              <p:grpSpPr>
                <a:xfrm>
                  <a:off x="1795670" y="5489290"/>
                  <a:ext cx="89452" cy="508801"/>
                  <a:chOff x="1795670" y="5469835"/>
                  <a:chExt cx="89452" cy="508801"/>
                </a:xfrm>
              </p:grpSpPr>
              <p:cxnSp>
                <p:nvCxnSpPr>
                  <p:cNvPr id="66" name="Straight Connector 65">
                    <a:extLst>
                      <a:ext uri="{FF2B5EF4-FFF2-40B4-BE49-F238E27FC236}">
                        <a16:creationId xmlns:a16="http://schemas.microsoft.com/office/drawing/2014/main" id="{3CE6C070-460E-9E8D-4607-BE4BC5A4C002}"/>
                      </a:ext>
                    </a:extLst>
                  </p:cNvPr>
                  <p:cNvCxnSpPr/>
                  <p:nvPr/>
                </p:nvCxnSpPr>
                <p:spPr>
                  <a:xfrm flipV="1">
                    <a:off x="1832674" y="5595350"/>
                    <a:ext cx="1" cy="383286"/>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82" name="Freeform 81">
                    <a:extLst>
                      <a:ext uri="{FF2B5EF4-FFF2-40B4-BE49-F238E27FC236}">
                        <a16:creationId xmlns:a16="http://schemas.microsoft.com/office/drawing/2014/main" id="{E644A39E-5A3D-132A-B2D8-7A5FF679F2C9}"/>
                      </a:ext>
                    </a:extLst>
                  </p:cNvPr>
                  <p:cNvSpPr/>
                  <p:nvPr/>
                </p:nvSpPr>
                <p:spPr>
                  <a:xfrm>
                    <a:off x="1795670" y="5469835"/>
                    <a:ext cx="89452" cy="308113"/>
                  </a:xfrm>
                  <a:custGeom>
                    <a:avLst/>
                    <a:gdLst>
                      <a:gd name="connsiteX0" fmla="*/ 3313 w 89452"/>
                      <a:gd name="connsiteY0" fmla="*/ 308113 h 308113"/>
                      <a:gd name="connsiteX1" fmla="*/ 62947 w 89452"/>
                      <a:gd name="connsiteY1" fmla="*/ 284922 h 308113"/>
                      <a:gd name="connsiteX2" fmla="*/ 62947 w 89452"/>
                      <a:gd name="connsiteY2" fmla="*/ 284922 h 308113"/>
                      <a:gd name="connsiteX3" fmla="*/ 49695 w 89452"/>
                      <a:gd name="connsiteY3" fmla="*/ 238539 h 308113"/>
                      <a:gd name="connsiteX4" fmla="*/ 76200 w 89452"/>
                      <a:gd name="connsiteY4" fmla="*/ 208722 h 308113"/>
                      <a:gd name="connsiteX5" fmla="*/ 79513 w 89452"/>
                      <a:gd name="connsiteY5" fmla="*/ 165652 h 308113"/>
                      <a:gd name="connsiteX6" fmla="*/ 79513 w 89452"/>
                      <a:gd name="connsiteY6" fmla="*/ 165652 h 308113"/>
                      <a:gd name="connsiteX7" fmla="*/ 66260 w 89452"/>
                      <a:gd name="connsiteY7" fmla="*/ 119269 h 308113"/>
                      <a:gd name="connsiteX8" fmla="*/ 89452 w 89452"/>
                      <a:gd name="connsiteY8" fmla="*/ 79513 h 308113"/>
                      <a:gd name="connsiteX9" fmla="*/ 33130 w 89452"/>
                      <a:gd name="connsiteY9" fmla="*/ 0 h 308113"/>
                      <a:gd name="connsiteX10" fmla="*/ 29817 w 89452"/>
                      <a:gd name="connsiteY10" fmla="*/ 76200 h 308113"/>
                      <a:gd name="connsiteX11" fmla="*/ 6626 w 89452"/>
                      <a:gd name="connsiteY11" fmla="*/ 106017 h 308113"/>
                      <a:gd name="connsiteX12" fmla="*/ 39756 w 89452"/>
                      <a:gd name="connsiteY12" fmla="*/ 115956 h 308113"/>
                      <a:gd name="connsiteX13" fmla="*/ 3313 w 89452"/>
                      <a:gd name="connsiteY13" fmla="*/ 159026 h 308113"/>
                      <a:gd name="connsiteX14" fmla="*/ 49695 w 89452"/>
                      <a:gd name="connsiteY14" fmla="*/ 192156 h 308113"/>
                      <a:gd name="connsiteX15" fmla="*/ 0 w 89452"/>
                      <a:gd name="connsiteY15" fmla="*/ 228600 h 308113"/>
                      <a:gd name="connsiteX16" fmla="*/ 3313 w 89452"/>
                      <a:gd name="connsiteY16" fmla="*/ 308113 h 30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452" h="308113">
                        <a:moveTo>
                          <a:pt x="3313" y="308113"/>
                        </a:moveTo>
                        <a:lnTo>
                          <a:pt x="62947" y="284922"/>
                        </a:lnTo>
                        <a:lnTo>
                          <a:pt x="62947" y="284922"/>
                        </a:lnTo>
                        <a:lnTo>
                          <a:pt x="49695" y="238539"/>
                        </a:lnTo>
                        <a:lnTo>
                          <a:pt x="76200" y="208722"/>
                        </a:lnTo>
                        <a:lnTo>
                          <a:pt x="79513" y="165652"/>
                        </a:lnTo>
                        <a:lnTo>
                          <a:pt x="79513" y="165652"/>
                        </a:lnTo>
                        <a:lnTo>
                          <a:pt x="66260" y="119269"/>
                        </a:lnTo>
                        <a:lnTo>
                          <a:pt x="89452" y="79513"/>
                        </a:lnTo>
                        <a:lnTo>
                          <a:pt x="33130" y="0"/>
                        </a:lnTo>
                        <a:lnTo>
                          <a:pt x="29817" y="76200"/>
                        </a:lnTo>
                        <a:lnTo>
                          <a:pt x="6626" y="106017"/>
                        </a:lnTo>
                        <a:lnTo>
                          <a:pt x="39756" y="115956"/>
                        </a:lnTo>
                        <a:lnTo>
                          <a:pt x="3313" y="159026"/>
                        </a:lnTo>
                        <a:lnTo>
                          <a:pt x="49695" y="192156"/>
                        </a:lnTo>
                        <a:lnTo>
                          <a:pt x="0" y="228600"/>
                        </a:lnTo>
                        <a:lnTo>
                          <a:pt x="3313" y="308113"/>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8" name="Group 47">
                  <a:extLst>
                    <a:ext uri="{FF2B5EF4-FFF2-40B4-BE49-F238E27FC236}">
                      <a16:creationId xmlns:a16="http://schemas.microsoft.com/office/drawing/2014/main" id="{F3D5A427-66E9-643A-3ED2-11D3BA7B9FEA}"/>
                    </a:ext>
                  </a:extLst>
                </p:cNvPr>
                <p:cNvGrpSpPr/>
                <p:nvPr/>
              </p:nvGrpSpPr>
              <p:grpSpPr>
                <a:xfrm>
                  <a:off x="1845365" y="5416826"/>
                  <a:ext cx="155713" cy="582057"/>
                  <a:chOff x="1845365" y="5416826"/>
                  <a:chExt cx="155713" cy="582057"/>
                </a:xfrm>
              </p:grpSpPr>
              <p:cxnSp>
                <p:nvCxnSpPr>
                  <p:cNvPr id="68" name="Straight Connector 67">
                    <a:extLst>
                      <a:ext uri="{FF2B5EF4-FFF2-40B4-BE49-F238E27FC236}">
                        <a16:creationId xmlns:a16="http://schemas.microsoft.com/office/drawing/2014/main" id="{6351B493-2F62-BCB2-8585-55ED84D0204D}"/>
                      </a:ext>
                    </a:extLst>
                  </p:cNvPr>
                  <p:cNvCxnSpPr>
                    <a:endCxn id="84" idx="1"/>
                  </p:cNvCxnSpPr>
                  <p:nvPr/>
                </p:nvCxnSpPr>
                <p:spPr>
                  <a:xfrm flipV="1">
                    <a:off x="1908549" y="5731565"/>
                    <a:ext cx="6390" cy="267318"/>
                  </a:xfrm>
                  <a:prstGeom prst="line">
                    <a:avLst/>
                  </a:prstGeom>
                  <a:ln w="9525">
                    <a:solidFill>
                      <a:srgbClr val="CC6600"/>
                    </a:solidFill>
                  </a:ln>
                </p:spPr>
                <p:style>
                  <a:lnRef idx="1">
                    <a:schemeClr val="accent1"/>
                  </a:lnRef>
                  <a:fillRef idx="0">
                    <a:schemeClr val="accent1"/>
                  </a:fillRef>
                  <a:effectRef idx="0">
                    <a:schemeClr val="accent1"/>
                  </a:effectRef>
                  <a:fontRef idx="minor">
                    <a:schemeClr val="tx1"/>
                  </a:fontRef>
                </p:style>
              </p:cxnSp>
              <p:sp>
                <p:nvSpPr>
                  <p:cNvPr id="84" name="Freeform 83">
                    <a:extLst>
                      <a:ext uri="{FF2B5EF4-FFF2-40B4-BE49-F238E27FC236}">
                        <a16:creationId xmlns:a16="http://schemas.microsoft.com/office/drawing/2014/main" id="{538DB93F-6E63-08FF-35D8-DBCD08532304}"/>
                      </a:ext>
                    </a:extLst>
                  </p:cNvPr>
                  <p:cNvSpPr/>
                  <p:nvPr/>
                </p:nvSpPr>
                <p:spPr>
                  <a:xfrm>
                    <a:off x="1845365" y="5416826"/>
                    <a:ext cx="155713" cy="351183"/>
                  </a:xfrm>
                  <a:custGeom>
                    <a:avLst/>
                    <a:gdLst>
                      <a:gd name="connsiteX0" fmla="*/ 155713 w 155713"/>
                      <a:gd name="connsiteY0" fmla="*/ 351183 h 351183"/>
                      <a:gd name="connsiteX1" fmla="*/ 69574 w 155713"/>
                      <a:gd name="connsiteY1" fmla="*/ 314739 h 351183"/>
                      <a:gd name="connsiteX2" fmla="*/ 0 w 155713"/>
                      <a:gd name="connsiteY2" fmla="*/ 337931 h 351183"/>
                      <a:gd name="connsiteX3" fmla="*/ 26505 w 155713"/>
                      <a:gd name="connsiteY3" fmla="*/ 278296 h 351183"/>
                      <a:gd name="connsiteX4" fmla="*/ 72887 w 155713"/>
                      <a:gd name="connsiteY4" fmla="*/ 251791 h 351183"/>
                      <a:gd name="connsiteX5" fmla="*/ 56322 w 155713"/>
                      <a:gd name="connsiteY5" fmla="*/ 228600 h 351183"/>
                      <a:gd name="connsiteX6" fmla="*/ 66261 w 155713"/>
                      <a:gd name="connsiteY6" fmla="*/ 208722 h 351183"/>
                      <a:gd name="connsiteX7" fmla="*/ 29818 w 155713"/>
                      <a:gd name="connsiteY7" fmla="*/ 185531 h 351183"/>
                      <a:gd name="connsiteX8" fmla="*/ 59635 w 155713"/>
                      <a:gd name="connsiteY8" fmla="*/ 175591 h 351183"/>
                      <a:gd name="connsiteX9" fmla="*/ 69574 w 155713"/>
                      <a:gd name="connsiteY9" fmla="*/ 139148 h 351183"/>
                      <a:gd name="connsiteX10" fmla="*/ 46383 w 155713"/>
                      <a:gd name="connsiteY10" fmla="*/ 112644 h 351183"/>
                      <a:gd name="connsiteX11" fmla="*/ 56322 w 155713"/>
                      <a:gd name="connsiteY11" fmla="*/ 82826 h 351183"/>
                      <a:gd name="connsiteX12" fmla="*/ 39757 w 155713"/>
                      <a:gd name="connsiteY12" fmla="*/ 56322 h 351183"/>
                      <a:gd name="connsiteX13" fmla="*/ 72887 w 155713"/>
                      <a:gd name="connsiteY13" fmla="*/ 0 h 351183"/>
                      <a:gd name="connsiteX14" fmla="*/ 86139 w 155713"/>
                      <a:gd name="connsiteY14" fmla="*/ 29817 h 351183"/>
                      <a:gd name="connsiteX15" fmla="*/ 86139 w 155713"/>
                      <a:gd name="connsiteY15" fmla="*/ 29817 h 351183"/>
                      <a:gd name="connsiteX16" fmla="*/ 82826 w 155713"/>
                      <a:gd name="connsiteY16" fmla="*/ 72887 h 351183"/>
                      <a:gd name="connsiteX17" fmla="*/ 82826 w 155713"/>
                      <a:gd name="connsiteY17" fmla="*/ 115957 h 351183"/>
                      <a:gd name="connsiteX18" fmla="*/ 129209 w 155713"/>
                      <a:gd name="connsiteY18" fmla="*/ 86139 h 351183"/>
                      <a:gd name="connsiteX19" fmla="*/ 102705 w 155713"/>
                      <a:gd name="connsiteY19" fmla="*/ 135835 h 351183"/>
                      <a:gd name="connsiteX20" fmla="*/ 132522 w 155713"/>
                      <a:gd name="connsiteY20" fmla="*/ 165652 h 351183"/>
                      <a:gd name="connsiteX21" fmla="*/ 102705 w 155713"/>
                      <a:gd name="connsiteY21" fmla="*/ 198783 h 351183"/>
                      <a:gd name="connsiteX22" fmla="*/ 139148 w 155713"/>
                      <a:gd name="connsiteY22" fmla="*/ 255104 h 351183"/>
                      <a:gd name="connsiteX23" fmla="*/ 109331 w 155713"/>
                      <a:gd name="connsiteY23" fmla="*/ 274983 h 351183"/>
                      <a:gd name="connsiteX24" fmla="*/ 155713 w 155713"/>
                      <a:gd name="connsiteY24" fmla="*/ 351183 h 3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5713" h="351183">
                        <a:moveTo>
                          <a:pt x="155713" y="351183"/>
                        </a:moveTo>
                        <a:lnTo>
                          <a:pt x="69574" y="314739"/>
                        </a:lnTo>
                        <a:lnTo>
                          <a:pt x="0" y="337931"/>
                        </a:lnTo>
                        <a:lnTo>
                          <a:pt x="26505" y="278296"/>
                        </a:lnTo>
                        <a:lnTo>
                          <a:pt x="72887" y="251791"/>
                        </a:lnTo>
                        <a:lnTo>
                          <a:pt x="56322" y="228600"/>
                        </a:lnTo>
                        <a:lnTo>
                          <a:pt x="66261" y="208722"/>
                        </a:lnTo>
                        <a:lnTo>
                          <a:pt x="29818" y="185531"/>
                        </a:lnTo>
                        <a:lnTo>
                          <a:pt x="59635" y="175591"/>
                        </a:lnTo>
                        <a:lnTo>
                          <a:pt x="69574" y="139148"/>
                        </a:lnTo>
                        <a:lnTo>
                          <a:pt x="46383" y="112644"/>
                        </a:lnTo>
                        <a:lnTo>
                          <a:pt x="56322" y="82826"/>
                        </a:lnTo>
                        <a:lnTo>
                          <a:pt x="39757" y="56322"/>
                        </a:lnTo>
                        <a:lnTo>
                          <a:pt x="72887" y="0"/>
                        </a:lnTo>
                        <a:cubicBezTo>
                          <a:pt x="83374" y="27966"/>
                          <a:pt x="76154" y="19832"/>
                          <a:pt x="86139" y="29817"/>
                        </a:cubicBezTo>
                        <a:lnTo>
                          <a:pt x="86139" y="29817"/>
                        </a:lnTo>
                        <a:lnTo>
                          <a:pt x="82826" y="72887"/>
                        </a:lnTo>
                        <a:lnTo>
                          <a:pt x="82826" y="115957"/>
                        </a:lnTo>
                        <a:lnTo>
                          <a:pt x="129209" y="86139"/>
                        </a:lnTo>
                        <a:lnTo>
                          <a:pt x="102705" y="135835"/>
                        </a:lnTo>
                        <a:lnTo>
                          <a:pt x="132522" y="165652"/>
                        </a:lnTo>
                        <a:lnTo>
                          <a:pt x="102705" y="198783"/>
                        </a:lnTo>
                        <a:lnTo>
                          <a:pt x="139148" y="255104"/>
                        </a:lnTo>
                        <a:lnTo>
                          <a:pt x="109331" y="274983"/>
                        </a:lnTo>
                        <a:lnTo>
                          <a:pt x="155713" y="351183"/>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52" name="Group 51">
                  <a:extLst>
                    <a:ext uri="{FF2B5EF4-FFF2-40B4-BE49-F238E27FC236}">
                      <a16:creationId xmlns:a16="http://schemas.microsoft.com/office/drawing/2014/main" id="{F4631ED8-C514-815F-E09F-4FC7F6E71EF5}"/>
                    </a:ext>
                  </a:extLst>
                </p:cNvPr>
                <p:cNvGrpSpPr/>
                <p:nvPr/>
              </p:nvGrpSpPr>
              <p:grpSpPr>
                <a:xfrm>
                  <a:off x="2170042" y="4314548"/>
                  <a:ext cx="256062" cy="1677879"/>
                  <a:chOff x="2170042" y="4314548"/>
                  <a:chExt cx="256062" cy="1677879"/>
                </a:xfrm>
              </p:grpSpPr>
              <p:sp>
                <p:nvSpPr>
                  <p:cNvPr id="180" name="Freeform 179">
                    <a:extLst>
                      <a:ext uri="{FF2B5EF4-FFF2-40B4-BE49-F238E27FC236}">
                        <a16:creationId xmlns:a16="http://schemas.microsoft.com/office/drawing/2014/main" id="{677F992F-590E-425A-D499-A04F610E2DE3}"/>
                      </a:ext>
                    </a:extLst>
                  </p:cNvPr>
                  <p:cNvSpPr/>
                  <p:nvPr/>
                </p:nvSpPr>
                <p:spPr>
                  <a:xfrm>
                    <a:off x="2201662" y="4314548"/>
                    <a:ext cx="93216" cy="1677879"/>
                  </a:xfrm>
                  <a:custGeom>
                    <a:avLst/>
                    <a:gdLst>
                      <a:gd name="connsiteX0" fmla="*/ 75460 w 93216"/>
                      <a:gd name="connsiteY0" fmla="*/ 452761 h 1677879"/>
                      <a:gd name="connsiteX1" fmla="*/ 26633 w 93216"/>
                      <a:gd name="connsiteY1" fmla="*/ 1677879 h 1677879"/>
                      <a:gd name="connsiteX2" fmla="*/ 66583 w 93216"/>
                      <a:gd name="connsiteY2" fmla="*/ 1677879 h 1677879"/>
                      <a:gd name="connsiteX3" fmla="*/ 84338 w 93216"/>
                      <a:gd name="connsiteY3" fmla="*/ 0 h 1677879"/>
                      <a:gd name="connsiteX4" fmla="*/ 79899 w 93216"/>
                      <a:gd name="connsiteY4" fmla="*/ 88776 h 1677879"/>
                      <a:gd name="connsiteX5" fmla="*/ 0 w 93216"/>
                      <a:gd name="connsiteY5" fmla="*/ 155359 h 1677879"/>
                      <a:gd name="connsiteX6" fmla="*/ 93216 w 93216"/>
                      <a:gd name="connsiteY6" fmla="*/ 124287 h 1677879"/>
                      <a:gd name="connsiteX7" fmla="*/ 75460 w 93216"/>
                      <a:gd name="connsiteY7" fmla="*/ 452761 h 167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16" h="1677879">
                        <a:moveTo>
                          <a:pt x="75460" y="452761"/>
                        </a:moveTo>
                        <a:lnTo>
                          <a:pt x="26633" y="1677879"/>
                        </a:lnTo>
                        <a:lnTo>
                          <a:pt x="66583" y="1677879"/>
                        </a:lnTo>
                        <a:lnTo>
                          <a:pt x="84338" y="0"/>
                        </a:lnTo>
                        <a:lnTo>
                          <a:pt x="79899" y="88776"/>
                        </a:lnTo>
                        <a:lnTo>
                          <a:pt x="0" y="155359"/>
                        </a:lnTo>
                        <a:lnTo>
                          <a:pt x="93216" y="124287"/>
                        </a:lnTo>
                        <a:lnTo>
                          <a:pt x="75460" y="452761"/>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 name="Freeform 87">
                    <a:extLst>
                      <a:ext uri="{FF2B5EF4-FFF2-40B4-BE49-F238E27FC236}">
                        <a16:creationId xmlns:a16="http://schemas.microsoft.com/office/drawing/2014/main" id="{9B78A8ED-9196-C582-E4CE-C715933EE7C7}"/>
                      </a:ext>
                    </a:extLst>
                  </p:cNvPr>
                  <p:cNvSpPr/>
                  <p:nvPr/>
                </p:nvSpPr>
                <p:spPr>
                  <a:xfrm>
                    <a:off x="2170042" y="4429539"/>
                    <a:ext cx="256062" cy="407504"/>
                  </a:xfrm>
                  <a:custGeom>
                    <a:avLst/>
                    <a:gdLst>
                      <a:gd name="connsiteX0" fmla="*/ 112645 w 256062"/>
                      <a:gd name="connsiteY0" fmla="*/ 26504 h 407504"/>
                      <a:gd name="connsiteX1" fmla="*/ 112645 w 256062"/>
                      <a:gd name="connsiteY1" fmla="*/ 26504 h 407504"/>
                      <a:gd name="connsiteX2" fmla="*/ 96080 w 256062"/>
                      <a:gd name="connsiteY2" fmla="*/ 49696 h 407504"/>
                      <a:gd name="connsiteX3" fmla="*/ 92767 w 256062"/>
                      <a:gd name="connsiteY3" fmla="*/ 59635 h 407504"/>
                      <a:gd name="connsiteX4" fmla="*/ 72888 w 256062"/>
                      <a:gd name="connsiteY4" fmla="*/ 66261 h 407504"/>
                      <a:gd name="connsiteX5" fmla="*/ 96080 w 256062"/>
                      <a:gd name="connsiteY5" fmla="*/ 82826 h 407504"/>
                      <a:gd name="connsiteX6" fmla="*/ 106019 w 256062"/>
                      <a:gd name="connsiteY6" fmla="*/ 86139 h 407504"/>
                      <a:gd name="connsiteX7" fmla="*/ 99393 w 256062"/>
                      <a:gd name="connsiteY7" fmla="*/ 106018 h 407504"/>
                      <a:gd name="connsiteX8" fmla="*/ 96080 w 256062"/>
                      <a:gd name="connsiteY8" fmla="*/ 115957 h 407504"/>
                      <a:gd name="connsiteX9" fmla="*/ 76201 w 256062"/>
                      <a:gd name="connsiteY9" fmla="*/ 129209 h 407504"/>
                      <a:gd name="connsiteX10" fmla="*/ 66262 w 256062"/>
                      <a:gd name="connsiteY10" fmla="*/ 135835 h 407504"/>
                      <a:gd name="connsiteX11" fmla="*/ 33132 w 256062"/>
                      <a:gd name="connsiteY11" fmla="*/ 125896 h 407504"/>
                      <a:gd name="connsiteX12" fmla="*/ 13254 w 256062"/>
                      <a:gd name="connsiteY12" fmla="*/ 122583 h 407504"/>
                      <a:gd name="connsiteX13" fmla="*/ 3315 w 256062"/>
                      <a:gd name="connsiteY13" fmla="*/ 125896 h 407504"/>
                      <a:gd name="connsiteX14" fmla="*/ 3315 w 256062"/>
                      <a:gd name="connsiteY14" fmla="*/ 149087 h 407504"/>
                      <a:gd name="connsiteX15" fmla="*/ 33132 w 256062"/>
                      <a:gd name="connsiteY15" fmla="*/ 162339 h 407504"/>
                      <a:gd name="connsiteX16" fmla="*/ 43071 w 256062"/>
                      <a:gd name="connsiteY16" fmla="*/ 165652 h 407504"/>
                      <a:gd name="connsiteX17" fmla="*/ 53010 w 256062"/>
                      <a:gd name="connsiteY17" fmla="*/ 168965 h 407504"/>
                      <a:gd name="connsiteX18" fmla="*/ 56323 w 256062"/>
                      <a:gd name="connsiteY18" fmla="*/ 178904 h 407504"/>
                      <a:gd name="connsiteX19" fmla="*/ 62949 w 256062"/>
                      <a:gd name="connsiteY19" fmla="*/ 202096 h 407504"/>
                      <a:gd name="connsiteX20" fmla="*/ 82828 w 256062"/>
                      <a:gd name="connsiteY20" fmla="*/ 192157 h 407504"/>
                      <a:gd name="connsiteX21" fmla="*/ 92767 w 256062"/>
                      <a:gd name="connsiteY21" fmla="*/ 185531 h 407504"/>
                      <a:gd name="connsiteX22" fmla="*/ 109332 w 256062"/>
                      <a:gd name="connsiteY22" fmla="*/ 188844 h 407504"/>
                      <a:gd name="connsiteX23" fmla="*/ 109332 w 256062"/>
                      <a:gd name="connsiteY23" fmla="*/ 212035 h 407504"/>
                      <a:gd name="connsiteX24" fmla="*/ 106019 w 256062"/>
                      <a:gd name="connsiteY24" fmla="*/ 221974 h 407504"/>
                      <a:gd name="connsiteX25" fmla="*/ 82828 w 256062"/>
                      <a:gd name="connsiteY25" fmla="*/ 231913 h 407504"/>
                      <a:gd name="connsiteX26" fmla="*/ 72888 w 256062"/>
                      <a:gd name="connsiteY26" fmla="*/ 235226 h 407504"/>
                      <a:gd name="connsiteX27" fmla="*/ 56323 w 256062"/>
                      <a:gd name="connsiteY27" fmla="*/ 258418 h 407504"/>
                      <a:gd name="connsiteX28" fmla="*/ 16567 w 256062"/>
                      <a:gd name="connsiteY28" fmla="*/ 288235 h 407504"/>
                      <a:gd name="connsiteX29" fmla="*/ 9941 w 256062"/>
                      <a:gd name="connsiteY29" fmla="*/ 298174 h 407504"/>
                      <a:gd name="connsiteX30" fmla="*/ 19880 w 256062"/>
                      <a:gd name="connsiteY30" fmla="*/ 304800 h 407504"/>
                      <a:gd name="connsiteX31" fmla="*/ 36445 w 256062"/>
                      <a:gd name="connsiteY31" fmla="*/ 301487 h 407504"/>
                      <a:gd name="connsiteX32" fmla="*/ 56323 w 256062"/>
                      <a:gd name="connsiteY32" fmla="*/ 298174 h 407504"/>
                      <a:gd name="connsiteX33" fmla="*/ 92767 w 256062"/>
                      <a:gd name="connsiteY33" fmla="*/ 308113 h 407504"/>
                      <a:gd name="connsiteX34" fmla="*/ 99393 w 256062"/>
                      <a:gd name="connsiteY34" fmla="*/ 327991 h 407504"/>
                      <a:gd name="connsiteX35" fmla="*/ 96080 w 256062"/>
                      <a:gd name="connsiteY35" fmla="*/ 344557 h 407504"/>
                      <a:gd name="connsiteX36" fmla="*/ 89454 w 256062"/>
                      <a:gd name="connsiteY36" fmla="*/ 354496 h 407504"/>
                      <a:gd name="connsiteX37" fmla="*/ 102706 w 256062"/>
                      <a:gd name="connsiteY37" fmla="*/ 361122 h 407504"/>
                      <a:gd name="connsiteX38" fmla="*/ 69575 w 256062"/>
                      <a:gd name="connsiteY38" fmla="*/ 367748 h 407504"/>
                      <a:gd name="connsiteX39" fmla="*/ 59636 w 256062"/>
                      <a:gd name="connsiteY39" fmla="*/ 374374 h 407504"/>
                      <a:gd name="connsiteX40" fmla="*/ 56323 w 256062"/>
                      <a:gd name="connsiteY40" fmla="*/ 390939 h 407504"/>
                      <a:gd name="connsiteX41" fmla="*/ 49697 w 256062"/>
                      <a:gd name="connsiteY41" fmla="*/ 400878 h 407504"/>
                      <a:gd name="connsiteX42" fmla="*/ 59636 w 256062"/>
                      <a:gd name="connsiteY42" fmla="*/ 407504 h 407504"/>
                      <a:gd name="connsiteX43" fmla="*/ 72888 w 256062"/>
                      <a:gd name="connsiteY43" fmla="*/ 400878 h 407504"/>
                      <a:gd name="connsiteX44" fmla="*/ 99393 w 256062"/>
                      <a:gd name="connsiteY44" fmla="*/ 377687 h 407504"/>
                      <a:gd name="connsiteX45" fmla="*/ 115958 w 256062"/>
                      <a:gd name="connsiteY45" fmla="*/ 374374 h 407504"/>
                      <a:gd name="connsiteX46" fmla="*/ 195471 w 256062"/>
                      <a:gd name="connsiteY46" fmla="*/ 384313 h 407504"/>
                      <a:gd name="connsiteX47" fmla="*/ 231915 w 256062"/>
                      <a:gd name="connsiteY47" fmla="*/ 394252 h 407504"/>
                      <a:gd name="connsiteX48" fmla="*/ 255106 w 256062"/>
                      <a:gd name="connsiteY48" fmla="*/ 390939 h 407504"/>
                      <a:gd name="connsiteX49" fmla="*/ 248480 w 256062"/>
                      <a:gd name="connsiteY49" fmla="*/ 377687 h 407504"/>
                      <a:gd name="connsiteX50" fmla="*/ 238541 w 256062"/>
                      <a:gd name="connsiteY50" fmla="*/ 371061 h 407504"/>
                      <a:gd name="connsiteX51" fmla="*/ 218662 w 256062"/>
                      <a:gd name="connsiteY51" fmla="*/ 364435 h 407504"/>
                      <a:gd name="connsiteX52" fmla="*/ 208723 w 256062"/>
                      <a:gd name="connsiteY52" fmla="*/ 357809 h 407504"/>
                      <a:gd name="connsiteX53" fmla="*/ 192158 w 256062"/>
                      <a:gd name="connsiteY53" fmla="*/ 337931 h 407504"/>
                      <a:gd name="connsiteX54" fmla="*/ 172280 w 256062"/>
                      <a:gd name="connsiteY54" fmla="*/ 324678 h 407504"/>
                      <a:gd name="connsiteX55" fmla="*/ 162341 w 256062"/>
                      <a:gd name="connsiteY55" fmla="*/ 318052 h 407504"/>
                      <a:gd name="connsiteX56" fmla="*/ 165654 w 256062"/>
                      <a:gd name="connsiteY56" fmla="*/ 308113 h 407504"/>
                      <a:gd name="connsiteX57" fmla="*/ 159028 w 256062"/>
                      <a:gd name="connsiteY57" fmla="*/ 298174 h 407504"/>
                      <a:gd name="connsiteX58" fmla="*/ 139149 w 256062"/>
                      <a:gd name="connsiteY58" fmla="*/ 268357 h 407504"/>
                      <a:gd name="connsiteX59" fmla="*/ 125897 w 256062"/>
                      <a:gd name="connsiteY59" fmla="*/ 241852 h 407504"/>
                      <a:gd name="connsiteX60" fmla="*/ 129210 w 256062"/>
                      <a:gd name="connsiteY60" fmla="*/ 228600 h 407504"/>
                      <a:gd name="connsiteX61" fmla="*/ 132523 w 256062"/>
                      <a:gd name="connsiteY61" fmla="*/ 218661 h 407504"/>
                      <a:gd name="connsiteX62" fmla="*/ 129210 w 256062"/>
                      <a:gd name="connsiteY62" fmla="*/ 195470 h 407504"/>
                      <a:gd name="connsiteX63" fmla="*/ 139149 w 256062"/>
                      <a:gd name="connsiteY63" fmla="*/ 198783 h 407504"/>
                      <a:gd name="connsiteX64" fmla="*/ 152401 w 256062"/>
                      <a:gd name="connsiteY64" fmla="*/ 202096 h 407504"/>
                      <a:gd name="connsiteX65" fmla="*/ 162341 w 256062"/>
                      <a:gd name="connsiteY65" fmla="*/ 205409 h 407504"/>
                      <a:gd name="connsiteX66" fmla="*/ 195471 w 256062"/>
                      <a:gd name="connsiteY66" fmla="*/ 212035 h 407504"/>
                      <a:gd name="connsiteX67" fmla="*/ 208723 w 256062"/>
                      <a:gd name="connsiteY67" fmla="*/ 215348 h 407504"/>
                      <a:gd name="connsiteX68" fmla="*/ 205410 w 256062"/>
                      <a:gd name="connsiteY68" fmla="*/ 205409 h 407504"/>
                      <a:gd name="connsiteX69" fmla="*/ 188845 w 256062"/>
                      <a:gd name="connsiteY69" fmla="*/ 188844 h 407504"/>
                      <a:gd name="connsiteX70" fmla="*/ 168967 w 256062"/>
                      <a:gd name="connsiteY70" fmla="*/ 182218 h 407504"/>
                      <a:gd name="connsiteX71" fmla="*/ 145775 w 256062"/>
                      <a:gd name="connsiteY71" fmla="*/ 155713 h 407504"/>
                      <a:gd name="connsiteX72" fmla="*/ 135836 w 256062"/>
                      <a:gd name="connsiteY72" fmla="*/ 125896 h 407504"/>
                      <a:gd name="connsiteX73" fmla="*/ 132523 w 256062"/>
                      <a:gd name="connsiteY73" fmla="*/ 112644 h 407504"/>
                      <a:gd name="connsiteX74" fmla="*/ 125897 w 256062"/>
                      <a:gd name="connsiteY74" fmla="*/ 102704 h 407504"/>
                      <a:gd name="connsiteX75" fmla="*/ 122584 w 256062"/>
                      <a:gd name="connsiteY75" fmla="*/ 92765 h 407504"/>
                      <a:gd name="connsiteX76" fmla="*/ 142462 w 256062"/>
                      <a:gd name="connsiteY76" fmla="*/ 23191 h 407504"/>
                      <a:gd name="connsiteX77" fmla="*/ 162341 w 256062"/>
                      <a:gd name="connsiteY77" fmla="*/ 26504 h 407504"/>
                      <a:gd name="connsiteX78" fmla="*/ 182219 w 256062"/>
                      <a:gd name="connsiteY78" fmla="*/ 26504 h 407504"/>
                      <a:gd name="connsiteX79" fmla="*/ 185532 w 256062"/>
                      <a:gd name="connsiteY79" fmla="*/ 16565 h 407504"/>
                      <a:gd name="connsiteX80" fmla="*/ 168967 w 256062"/>
                      <a:gd name="connsiteY80" fmla="*/ 3313 h 407504"/>
                      <a:gd name="connsiteX81" fmla="*/ 159028 w 256062"/>
                      <a:gd name="connsiteY81" fmla="*/ 0 h 407504"/>
                      <a:gd name="connsiteX82" fmla="*/ 139149 w 256062"/>
                      <a:gd name="connsiteY82" fmla="*/ 3313 h 407504"/>
                      <a:gd name="connsiteX83" fmla="*/ 132523 w 256062"/>
                      <a:gd name="connsiteY83" fmla="*/ 13252 h 407504"/>
                      <a:gd name="connsiteX84" fmla="*/ 89454 w 256062"/>
                      <a:gd name="connsiteY84" fmla="*/ 16565 h 407504"/>
                      <a:gd name="connsiteX85" fmla="*/ 112645 w 256062"/>
                      <a:gd name="connsiteY85" fmla="*/ 26504 h 40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56062" h="407504">
                        <a:moveTo>
                          <a:pt x="112645" y="26504"/>
                        </a:moveTo>
                        <a:lnTo>
                          <a:pt x="112645" y="26504"/>
                        </a:lnTo>
                        <a:cubicBezTo>
                          <a:pt x="107123" y="34235"/>
                          <a:pt x="100968" y="41550"/>
                          <a:pt x="96080" y="49696"/>
                        </a:cubicBezTo>
                        <a:cubicBezTo>
                          <a:pt x="94283" y="52691"/>
                          <a:pt x="95609" y="57605"/>
                          <a:pt x="92767" y="59635"/>
                        </a:cubicBezTo>
                        <a:cubicBezTo>
                          <a:pt x="87083" y="63695"/>
                          <a:pt x="72888" y="66261"/>
                          <a:pt x="72888" y="66261"/>
                        </a:cubicBezTo>
                        <a:cubicBezTo>
                          <a:pt x="78410" y="82826"/>
                          <a:pt x="72888" y="75096"/>
                          <a:pt x="96080" y="82826"/>
                        </a:cubicBezTo>
                        <a:lnTo>
                          <a:pt x="106019" y="86139"/>
                        </a:lnTo>
                        <a:lnTo>
                          <a:pt x="99393" y="106018"/>
                        </a:lnTo>
                        <a:cubicBezTo>
                          <a:pt x="98289" y="109331"/>
                          <a:pt x="98986" y="114020"/>
                          <a:pt x="96080" y="115957"/>
                        </a:cubicBezTo>
                        <a:lnTo>
                          <a:pt x="76201" y="129209"/>
                        </a:lnTo>
                        <a:lnTo>
                          <a:pt x="66262" y="135835"/>
                        </a:lnTo>
                        <a:cubicBezTo>
                          <a:pt x="46234" y="130828"/>
                          <a:pt x="57330" y="133962"/>
                          <a:pt x="33132" y="125896"/>
                        </a:cubicBezTo>
                        <a:cubicBezTo>
                          <a:pt x="26759" y="123772"/>
                          <a:pt x="19880" y="123687"/>
                          <a:pt x="13254" y="122583"/>
                        </a:cubicBezTo>
                        <a:cubicBezTo>
                          <a:pt x="9941" y="123687"/>
                          <a:pt x="5784" y="123427"/>
                          <a:pt x="3315" y="125896"/>
                        </a:cubicBezTo>
                        <a:cubicBezTo>
                          <a:pt x="-2051" y="131262"/>
                          <a:pt x="-49" y="144042"/>
                          <a:pt x="3315" y="149087"/>
                        </a:cubicBezTo>
                        <a:cubicBezTo>
                          <a:pt x="7816" y="155837"/>
                          <a:pt x="29210" y="161032"/>
                          <a:pt x="33132" y="162339"/>
                        </a:cubicBezTo>
                        <a:lnTo>
                          <a:pt x="43071" y="165652"/>
                        </a:lnTo>
                        <a:lnTo>
                          <a:pt x="53010" y="168965"/>
                        </a:lnTo>
                        <a:cubicBezTo>
                          <a:pt x="54114" y="172278"/>
                          <a:pt x="55364" y="175546"/>
                          <a:pt x="56323" y="178904"/>
                        </a:cubicBezTo>
                        <a:cubicBezTo>
                          <a:pt x="64643" y="208025"/>
                          <a:pt x="55006" y="178266"/>
                          <a:pt x="62949" y="202096"/>
                        </a:cubicBezTo>
                        <a:cubicBezTo>
                          <a:pt x="91431" y="183108"/>
                          <a:pt x="55395" y="205873"/>
                          <a:pt x="82828" y="192157"/>
                        </a:cubicBezTo>
                        <a:cubicBezTo>
                          <a:pt x="86389" y="190376"/>
                          <a:pt x="89454" y="187740"/>
                          <a:pt x="92767" y="185531"/>
                        </a:cubicBezTo>
                        <a:cubicBezTo>
                          <a:pt x="98289" y="186635"/>
                          <a:pt x="104647" y="185720"/>
                          <a:pt x="109332" y="188844"/>
                        </a:cubicBezTo>
                        <a:cubicBezTo>
                          <a:pt x="116364" y="193532"/>
                          <a:pt x="110521" y="207874"/>
                          <a:pt x="109332" y="212035"/>
                        </a:cubicBezTo>
                        <a:cubicBezTo>
                          <a:pt x="108373" y="215393"/>
                          <a:pt x="108201" y="219247"/>
                          <a:pt x="106019" y="221974"/>
                        </a:cubicBezTo>
                        <a:cubicBezTo>
                          <a:pt x="100042" y="229446"/>
                          <a:pt x="91080" y="229555"/>
                          <a:pt x="82828" y="231913"/>
                        </a:cubicBezTo>
                        <a:cubicBezTo>
                          <a:pt x="79470" y="232872"/>
                          <a:pt x="76201" y="234122"/>
                          <a:pt x="72888" y="235226"/>
                        </a:cubicBezTo>
                        <a:cubicBezTo>
                          <a:pt x="69582" y="240184"/>
                          <a:pt x="59798" y="255259"/>
                          <a:pt x="56323" y="258418"/>
                        </a:cubicBezTo>
                        <a:lnTo>
                          <a:pt x="16567" y="288235"/>
                        </a:lnTo>
                        <a:cubicBezTo>
                          <a:pt x="13382" y="290624"/>
                          <a:pt x="12150" y="294861"/>
                          <a:pt x="9941" y="298174"/>
                        </a:cubicBezTo>
                        <a:cubicBezTo>
                          <a:pt x="13254" y="300383"/>
                          <a:pt x="15929" y="304306"/>
                          <a:pt x="19880" y="304800"/>
                        </a:cubicBezTo>
                        <a:cubicBezTo>
                          <a:pt x="25468" y="305498"/>
                          <a:pt x="30905" y="302494"/>
                          <a:pt x="36445" y="301487"/>
                        </a:cubicBezTo>
                        <a:cubicBezTo>
                          <a:pt x="43054" y="300285"/>
                          <a:pt x="49697" y="299278"/>
                          <a:pt x="56323" y="298174"/>
                        </a:cubicBezTo>
                        <a:cubicBezTo>
                          <a:pt x="62233" y="298913"/>
                          <a:pt x="86396" y="297920"/>
                          <a:pt x="92767" y="308113"/>
                        </a:cubicBezTo>
                        <a:cubicBezTo>
                          <a:pt x="96469" y="314036"/>
                          <a:pt x="99393" y="327991"/>
                          <a:pt x="99393" y="327991"/>
                        </a:cubicBezTo>
                        <a:cubicBezTo>
                          <a:pt x="98289" y="333513"/>
                          <a:pt x="98057" y="339284"/>
                          <a:pt x="96080" y="344557"/>
                        </a:cubicBezTo>
                        <a:cubicBezTo>
                          <a:pt x="94682" y="348285"/>
                          <a:pt x="87975" y="350799"/>
                          <a:pt x="89454" y="354496"/>
                        </a:cubicBezTo>
                        <a:cubicBezTo>
                          <a:pt x="91288" y="359081"/>
                          <a:pt x="98289" y="358913"/>
                          <a:pt x="102706" y="361122"/>
                        </a:cubicBezTo>
                        <a:cubicBezTo>
                          <a:pt x="94161" y="362343"/>
                          <a:pt x="78826" y="363123"/>
                          <a:pt x="69575" y="367748"/>
                        </a:cubicBezTo>
                        <a:cubicBezTo>
                          <a:pt x="66014" y="369529"/>
                          <a:pt x="62949" y="372165"/>
                          <a:pt x="59636" y="374374"/>
                        </a:cubicBezTo>
                        <a:cubicBezTo>
                          <a:pt x="58532" y="379896"/>
                          <a:pt x="58300" y="385667"/>
                          <a:pt x="56323" y="390939"/>
                        </a:cubicBezTo>
                        <a:cubicBezTo>
                          <a:pt x="54925" y="394667"/>
                          <a:pt x="48916" y="396974"/>
                          <a:pt x="49697" y="400878"/>
                        </a:cubicBezTo>
                        <a:cubicBezTo>
                          <a:pt x="50478" y="404782"/>
                          <a:pt x="56323" y="405295"/>
                          <a:pt x="59636" y="407504"/>
                        </a:cubicBezTo>
                        <a:cubicBezTo>
                          <a:pt x="64053" y="405295"/>
                          <a:pt x="68990" y="403910"/>
                          <a:pt x="72888" y="400878"/>
                        </a:cubicBezTo>
                        <a:cubicBezTo>
                          <a:pt x="79617" y="395644"/>
                          <a:pt x="89408" y="381431"/>
                          <a:pt x="99393" y="377687"/>
                        </a:cubicBezTo>
                        <a:cubicBezTo>
                          <a:pt x="104665" y="375710"/>
                          <a:pt x="110436" y="375478"/>
                          <a:pt x="115958" y="374374"/>
                        </a:cubicBezTo>
                        <a:cubicBezTo>
                          <a:pt x="242450" y="386421"/>
                          <a:pt x="155420" y="372870"/>
                          <a:pt x="195471" y="384313"/>
                        </a:cubicBezTo>
                        <a:cubicBezTo>
                          <a:pt x="207578" y="387772"/>
                          <a:pt x="219767" y="390939"/>
                          <a:pt x="231915" y="394252"/>
                        </a:cubicBezTo>
                        <a:cubicBezTo>
                          <a:pt x="239645" y="393148"/>
                          <a:pt x="249584" y="396461"/>
                          <a:pt x="255106" y="390939"/>
                        </a:cubicBezTo>
                        <a:cubicBezTo>
                          <a:pt x="258598" y="387447"/>
                          <a:pt x="251642" y="381481"/>
                          <a:pt x="248480" y="377687"/>
                        </a:cubicBezTo>
                        <a:cubicBezTo>
                          <a:pt x="245931" y="374628"/>
                          <a:pt x="242180" y="372678"/>
                          <a:pt x="238541" y="371061"/>
                        </a:cubicBezTo>
                        <a:cubicBezTo>
                          <a:pt x="232158" y="368224"/>
                          <a:pt x="218662" y="364435"/>
                          <a:pt x="218662" y="364435"/>
                        </a:cubicBezTo>
                        <a:cubicBezTo>
                          <a:pt x="215349" y="362226"/>
                          <a:pt x="211539" y="360625"/>
                          <a:pt x="208723" y="357809"/>
                        </a:cubicBezTo>
                        <a:cubicBezTo>
                          <a:pt x="189578" y="338664"/>
                          <a:pt x="216585" y="356931"/>
                          <a:pt x="192158" y="337931"/>
                        </a:cubicBezTo>
                        <a:cubicBezTo>
                          <a:pt x="185872" y="333042"/>
                          <a:pt x="178906" y="329096"/>
                          <a:pt x="172280" y="324678"/>
                        </a:cubicBezTo>
                        <a:lnTo>
                          <a:pt x="162341" y="318052"/>
                        </a:lnTo>
                        <a:cubicBezTo>
                          <a:pt x="163445" y="314739"/>
                          <a:pt x="166228" y="311558"/>
                          <a:pt x="165654" y="308113"/>
                        </a:cubicBezTo>
                        <a:cubicBezTo>
                          <a:pt x="164999" y="304185"/>
                          <a:pt x="161342" y="301414"/>
                          <a:pt x="159028" y="298174"/>
                        </a:cubicBezTo>
                        <a:cubicBezTo>
                          <a:pt x="147776" y="282422"/>
                          <a:pt x="148953" y="286565"/>
                          <a:pt x="139149" y="268357"/>
                        </a:cubicBezTo>
                        <a:cubicBezTo>
                          <a:pt x="134466" y="259660"/>
                          <a:pt x="125897" y="241852"/>
                          <a:pt x="125897" y="241852"/>
                        </a:cubicBezTo>
                        <a:cubicBezTo>
                          <a:pt x="127001" y="237435"/>
                          <a:pt x="127959" y="232978"/>
                          <a:pt x="129210" y="228600"/>
                        </a:cubicBezTo>
                        <a:cubicBezTo>
                          <a:pt x="130169" y="225242"/>
                          <a:pt x="132523" y="222153"/>
                          <a:pt x="132523" y="218661"/>
                        </a:cubicBezTo>
                        <a:cubicBezTo>
                          <a:pt x="132523" y="210852"/>
                          <a:pt x="126741" y="202878"/>
                          <a:pt x="129210" y="195470"/>
                        </a:cubicBezTo>
                        <a:cubicBezTo>
                          <a:pt x="130314" y="192157"/>
                          <a:pt x="135791" y="197824"/>
                          <a:pt x="139149" y="198783"/>
                        </a:cubicBezTo>
                        <a:cubicBezTo>
                          <a:pt x="143527" y="200034"/>
                          <a:pt x="148023" y="200845"/>
                          <a:pt x="152401" y="202096"/>
                        </a:cubicBezTo>
                        <a:cubicBezTo>
                          <a:pt x="155759" y="203055"/>
                          <a:pt x="158938" y="204624"/>
                          <a:pt x="162341" y="205409"/>
                        </a:cubicBezTo>
                        <a:cubicBezTo>
                          <a:pt x="173315" y="207941"/>
                          <a:pt x="184545" y="209304"/>
                          <a:pt x="195471" y="212035"/>
                        </a:cubicBezTo>
                        <a:lnTo>
                          <a:pt x="208723" y="215348"/>
                        </a:lnTo>
                        <a:cubicBezTo>
                          <a:pt x="207619" y="212035"/>
                          <a:pt x="206972" y="208533"/>
                          <a:pt x="205410" y="205409"/>
                        </a:cubicBezTo>
                        <a:cubicBezTo>
                          <a:pt x="201308" y="197205"/>
                          <a:pt x="197364" y="192630"/>
                          <a:pt x="188845" y="188844"/>
                        </a:cubicBezTo>
                        <a:cubicBezTo>
                          <a:pt x="182463" y="186007"/>
                          <a:pt x="168967" y="182218"/>
                          <a:pt x="168967" y="182218"/>
                        </a:cubicBezTo>
                        <a:cubicBezTo>
                          <a:pt x="149585" y="162836"/>
                          <a:pt x="156733" y="172150"/>
                          <a:pt x="145775" y="155713"/>
                        </a:cubicBezTo>
                        <a:cubicBezTo>
                          <a:pt x="138515" y="119411"/>
                          <a:pt x="147593" y="157248"/>
                          <a:pt x="135836" y="125896"/>
                        </a:cubicBezTo>
                        <a:cubicBezTo>
                          <a:pt x="134237" y="121633"/>
                          <a:pt x="134317" y="116829"/>
                          <a:pt x="132523" y="112644"/>
                        </a:cubicBezTo>
                        <a:cubicBezTo>
                          <a:pt x="130954" y="108984"/>
                          <a:pt x="127678" y="106266"/>
                          <a:pt x="125897" y="102704"/>
                        </a:cubicBezTo>
                        <a:cubicBezTo>
                          <a:pt x="124335" y="99580"/>
                          <a:pt x="123688" y="96078"/>
                          <a:pt x="122584" y="92765"/>
                        </a:cubicBezTo>
                        <a:cubicBezTo>
                          <a:pt x="124676" y="50924"/>
                          <a:pt x="104594" y="23191"/>
                          <a:pt x="142462" y="23191"/>
                        </a:cubicBezTo>
                        <a:cubicBezTo>
                          <a:pt x="149180" y="23191"/>
                          <a:pt x="155715" y="25400"/>
                          <a:pt x="162341" y="26504"/>
                        </a:cubicBezTo>
                        <a:cubicBezTo>
                          <a:pt x="168968" y="28714"/>
                          <a:pt x="175592" y="33132"/>
                          <a:pt x="182219" y="26504"/>
                        </a:cubicBezTo>
                        <a:cubicBezTo>
                          <a:pt x="184688" y="24035"/>
                          <a:pt x="184428" y="19878"/>
                          <a:pt x="185532" y="16565"/>
                        </a:cubicBezTo>
                        <a:cubicBezTo>
                          <a:pt x="160550" y="8238"/>
                          <a:pt x="190375" y="20439"/>
                          <a:pt x="168967" y="3313"/>
                        </a:cubicBezTo>
                        <a:cubicBezTo>
                          <a:pt x="166240" y="1131"/>
                          <a:pt x="162341" y="1104"/>
                          <a:pt x="159028" y="0"/>
                        </a:cubicBezTo>
                        <a:cubicBezTo>
                          <a:pt x="152402" y="1104"/>
                          <a:pt x="145158" y="309"/>
                          <a:pt x="139149" y="3313"/>
                        </a:cubicBezTo>
                        <a:cubicBezTo>
                          <a:pt x="135588" y="5094"/>
                          <a:pt x="136370" y="12226"/>
                          <a:pt x="132523" y="13252"/>
                        </a:cubicBezTo>
                        <a:cubicBezTo>
                          <a:pt x="118610" y="16962"/>
                          <a:pt x="103810" y="15461"/>
                          <a:pt x="89454" y="16565"/>
                        </a:cubicBezTo>
                        <a:cubicBezTo>
                          <a:pt x="77420" y="20576"/>
                          <a:pt x="108780" y="24848"/>
                          <a:pt x="112645" y="26504"/>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50" name="Group 49">
                  <a:extLst>
                    <a:ext uri="{FF2B5EF4-FFF2-40B4-BE49-F238E27FC236}">
                      <a16:creationId xmlns:a16="http://schemas.microsoft.com/office/drawing/2014/main" id="{88DDAFC8-2004-EA9C-C60E-BCF434464B49}"/>
                    </a:ext>
                  </a:extLst>
                </p:cNvPr>
                <p:cNvGrpSpPr/>
                <p:nvPr/>
              </p:nvGrpSpPr>
              <p:grpSpPr>
                <a:xfrm>
                  <a:off x="2040835" y="5088835"/>
                  <a:ext cx="145774" cy="912664"/>
                  <a:chOff x="2040835" y="5088835"/>
                  <a:chExt cx="145774" cy="912664"/>
                </a:xfrm>
              </p:grpSpPr>
              <p:cxnSp>
                <p:nvCxnSpPr>
                  <p:cNvPr id="69" name="Straight Connector 68">
                    <a:extLst>
                      <a:ext uri="{FF2B5EF4-FFF2-40B4-BE49-F238E27FC236}">
                        <a16:creationId xmlns:a16="http://schemas.microsoft.com/office/drawing/2014/main" id="{4045D4F2-A12F-1B27-DCDB-56600BA0A7B0}"/>
                      </a:ext>
                    </a:extLst>
                  </p:cNvPr>
                  <p:cNvCxnSpPr/>
                  <p:nvPr/>
                </p:nvCxnSpPr>
                <p:spPr>
                  <a:xfrm flipV="1">
                    <a:off x="2107435" y="5539563"/>
                    <a:ext cx="0" cy="461936"/>
                  </a:xfrm>
                  <a:prstGeom prst="line">
                    <a:avLst/>
                  </a:prstGeom>
                  <a:ln w="12700">
                    <a:solidFill>
                      <a:srgbClr val="CC6600"/>
                    </a:solidFill>
                  </a:ln>
                </p:spPr>
                <p:style>
                  <a:lnRef idx="1">
                    <a:schemeClr val="accent1"/>
                  </a:lnRef>
                  <a:fillRef idx="0">
                    <a:schemeClr val="accent1"/>
                  </a:fillRef>
                  <a:effectRef idx="0">
                    <a:schemeClr val="accent1"/>
                  </a:effectRef>
                  <a:fontRef idx="minor">
                    <a:schemeClr val="tx1"/>
                  </a:fontRef>
                </p:style>
              </p:cxnSp>
              <p:sp>
                <p:nvSpPr>
                  <p:cNvPr id="83" name="Freeform 82">
                    <a:extLst>
                      <a:ext uri="{FF2B5EF4-FFF2-40B4-BE49-F238E27FC236}">
                        <a16:creationId xmlns:a16="http://schemas.microsoft.com/office/drawing/2014/main" id="{34D0D513-2799-C81C-6EEB-784A80EE3E19}"/>
                      </a:ext>
                    </a:extLst>
                  </p:cNvPr>
                  <p:cNvSpPr/>
                  <p:nvPr/>
                </p:nvSpPr>
                <p:spPr>
                  <a:xfrm>
                    <a:off x="2040835" y="5088835"/>
                    <a:ext cx="145774" cy="563217"/>
                  </a:xfrm>
                  <a:custGeom>
                    <a:avLst/>
                    <a:gdLst>
                      <a:gd name="connsiteX0" fmla="*/ 16565 w 145774"/>
                      <a:gd name="connsiteY0" fmla="*/ 563217 h 563217"/>
                      <a:gd name="connsiteX1" fmla="*/ 69574 w 145774"/>
                      <a:gd name="connsiteY1" fmla="*/ 520148 h 563217"/>
                      <a:gd name="connsiteX2" fmla="*/ 102704 w 145774"/>
                      <a:gd name="connsiteY2" fmla="*/ 533400 h 563217"/>
                      <a:gd name="connsiteX3" fmla="*/ 142461 w 145774"/>
                      <a:gd name="connsiteY3" fmla="*/ 540026 h 563217"/>
                      <a:gd name="connsiteX4" fmla="*/ 96078 w 145774"/>
                      <a:gd name="connsiteY4" fmla="*/ 430695 h 563217"/>
                      <a:gd name="connsiteX5" fmla="*/ 96078 w 145774"/>
                      <a:gd name="connsiteY5" fmla="*/ 430695 h 563217"/>
                      <a:gd name="connsiteX6" fmla="*/ 102704 w 145774"/>
                      <a:gd name="connsiteY6" fmla="*/ 327991 h 563217"/>
                      <a:gd name="connsiteX7" fmla="*/ 145774 w 145774"/>
                      <a:gd name="connsiteY7" fmla="*/ 311426 h 563217"/>
                      <a:gd name="connsiteX8" fmla="*/ 102704 w 145774"/>
                      <a:gd name="connsiteY8" fmla="*/ 195469 h 563217"/>
                      <a:gd name="connsiteX9" fmla="*/ 135835 w 145774"/>
                      <a:gd name="connsiteY9" fmla="*/ 198782 h 563217"/>
                      <a:gd name="connsiteX10" fmla="*/ 86139 w 145774"/>
                      <a:gd name="connsiteY10" fmla="*/ 106017 h 563217"/>
                      <a:gd name="connsiteX11" fmla="*/ 86139 w 145774"/>
                      <a:gd name="connsiteY11" fmla="*/ 0 h 563217"/>
                      <a:gd name="connsiteX12" fmla="*/ 59635 w 145774"/>
                      <a:gd name="connsiteY12" fmla="*/ 96078 h 563217"/>
                      <a:gd name="connsiteX13" fmla="*/ 36443 w 145774"/>
                      <a:gd name="connsiteY13" fmla="*/ 155713 h 563217"/>
                      <a:gd name="connsiteX14" fmla="*/ 72887 w 145774"/>
                      <a:gd name="connsiteY14" fmla="*/ 172278 h 563217"/>
                      <a:gd name="connsiteX15" fmla="*/ 6626 w 145774"/>
                      <a:gd name="connsiteY15" fmla="*/ 218661 h 563217"/>
                      <a:gd name="connsiteX16" fmla="*/ 33130 w 145774"/>
                      <a:gd name="connsiteY16" fmla="*/ 231913 h 563217"/>
                      <a:gd name="connsiteX17" fmla="*/ 49695 w 145774"/>
                      <a:gd name="connsiteY17" fmla="*/ 238539 h 563217"/>
                      <a:gd name="connsiteX18" fmla="*/ 0 w 145774"/>
                      <a:gd name="connsiteY18" fmla="*/ 324678 h 563217"/>
                      <a:gd name="connsiteX19" fmla="*/ 39756 w 145774"/>
                      <a:gd name="connsiteY19" fmla="*/ 334617 h 563217"/>
                      <a:gd name="connsiteX20" fmla="*/ 9939 w 145774"/>
                      <a:gd name="connsiteY20" fmla="*/ 407504 h 563217"/>
                      <a:gd name="connsiteX21" fmla="*/ 33130 w 145774"/>
                      <a:gd name="connsiteY21" fmla="*/ 417443 h 563217"/>
                      <a:gd name="connsiteX22" fmla="*/ 26504 w 145774"/>
                      <a:gd name="connsiteY22" fmla="*/ 496956 h 563217"/>
                      <a:gd name="connsiteX23" fmla="*/ 16565 w 145774"/>
                      <a:gd name="connsiteY23" fmla="*/ 563217 h 56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74" h="563217">
                        <a:moveTo>
                          <a:pt x="16565" y="563217"/>
                        </a:moveTo>
                        <a:lnTo>
                          <a:pt x="69574" y="520148"/>
                        </a:lnTo>
                        <a:cubicBezTo>
                          <a:pt x="98390" y="530954"/>
                          <a:pt x="87639" y="525867"/>
                          <a:pt x="102704" y="533400"/>
                        </a:cubicBezTo>
                        <a:lnTo>
                          <a:pt x="142461" y="540026"/>
                        </a:lnTo>
                        <a:lnTo>
                          <a:pt x="96078" y="430695"/>
                        </a:lnTo>
                        <a:lnTo>
                          <a:pt x="96078" y="430695"/>
                        </a:lnTo>
                        <a:lnTo>
                          <a:pt x="102704" y="327991"/>
                        </a:lnTo>
                        <a:lnTo>
                          <a:pt x="145774" y="311426"/>
                        </a:lnTo>
                        <a:lnTo>
                          <a:pt x="102704" y="195469"/>
                        </a:lnTo>
                        <a:lnTo>
                          <a:pt x="135835" y="198782"/>
                        </a:lnTo>
                        <a:lnTo>
                          <a:pt x="86139" y="106017"/>
                        </a:lnTo>
                        <a:lnTo>
                          <a:pt x="86139" y="0"/>
                        </a:lnTo>
                        <a:lnTo>
                          <a:pt x="59635" y="96078"/>
                        </a:lnTo>
                        <a:lnTo>
                          <a:pt x="36443" y="155713"/>
                        </a:lnTo>
                        <a:lnTo>
                          <a:pt x="72887" y="172278"/>
                        </a:lnTo>
                        <a:lnTo>
                          <a:pt x="6626" y="218661"/>
                        </a:lnTo>
                        <a:lnTo>
                          <a:pt x="33130" y="231913"/>
                        </a:lnTo>
                        <a:lnTo>
                          <a:pt x="49695" y="238539"/>
                        </a:lnTo>
                        <a:lnTo>
                          <a:pt x="0" y="324678"/>
                        </a:lnTo>
                        <a:lnTo>
                          <a:pt x="39756" y="334617"/>
                        </a:lnTo>
                        <a:lnTo>
                          <a:pt x="9939" y="407504"/>
                        </a:lnTo>
                        <a:lnTo>
                          <a:pt x="33130" y="417443"/>
                        </a:lnTo>
                        <a:lnTo>
                          <a:pt x="26504" y="496956"/>
                        </a:lnTo>
                        <a:lnTo>
                          <a:pt x="16565" y="563217"/>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grpSp>
            <p:nvGrpSpPr>
              <p:cNvPr id="137" name="Group 136">
                <a:extLst>
                  <a:ext uri="{FF2B5EF4-FFF2-40B4-BE49-F238E27FC236}">
                    <a16:creationId xmlns:a16="http://schemas.microsoft.com/office/drawing/2014/main" id="{E5A763D3-70D2-20C5-B263-4F0C4F4DCC9F}"/>
                  </a:ext>
                </a:extLst>
              </p:cNvPr>
              <p:cNvGrpSpPr/>
              <p:nvPr/>
            </p:nvGrpSpPr>
            <p:grpSpPr>
              <a:xfrm>
                <a:off x="4494619" y="4215951"/>
                <a:ext cx="241147" cy="1791770"/>
                <a:chOff x="4494619" y="4215951"/>
                <a:chExt cx="241147" cy="1791770"/>
              </a:xfrm>
            </p:grpSpPr>
            <p:cxnSp>
              <p:nvCxnSpPr>
                <p:cNvPr id="193" name="Straight Connector 192">
                  <a:extLst>
                    <a:ext uri="{FF2B5EF4-FFF2-40B4-BE49-F238E27FC236}">
                      <a16:creationId xmlns:a16="http://schemas.microsoft.com/office/drawing/2014/main" id="{CAA247BE-B5AF-B63A-16E1-062319CECD69}"/>
                    </a:ext>
                  </a:extLst>
                </p:cNvPr>
                <p:cNvCxnSpPr/>
                <p:nvPr/>
              </p:nvCxnSpPr>
              <p:spPr>
                <a:xfrm flipV="1">
                  <a:off x="4584251" y="4825551"/>
                  <a:ext cx="5036" cy="1182170"/>
                </a:xfrm>
                <a:prstGeom prst="line">
                  <a:avLst/>
                </a:prstGeom>
                <a:ln w="19050">
                  <a:solidFill>
                    <a:srgbClr val="CC6600"/>
                  </a:solidFill>
                </a:ln>
              </p:spPr>
              <p:style>
                <a:lnRef idx="1">
                  <a:schemeClr val="accent1"/>
                </a:lnRef>
                <a:fillRef idx="0">
                  <a:schemeClr val="accent1"/>
                </a:fillRef>
                <a:effectRef idx="0">
                  <a:schemeClr val="accent1"/>
                </a:effectRef>
                <a:fontRef idx="minor">
                  <a:schemeClr val="tx1"/>
                </a:fontRef>
              </p:style>
            </p:cxnSp>
            <p:sp>
              <p:nvSpPr>
                <p:cNvPr id="120" name="Freeform 119">
                  <a:extLst>
                    <a:ext uri="{FF2B5EF4-FFF2-40B4-BE49-F238E27FC236}">
                      <a16:creationId xmlns:a16="http://schemas.microsoft.com/office/drawing/2014/main" id="{11DBF577-CE53-F21F-9C2E-00595919D52A}"/>
                    </a:ext>
                  </a:extLst>
                </p:cNvPr>
                <p:cNvSpPr/>
                <p:nvPr/>
              </p:nvSpPr>
              <p:spPr>
                <a:xfrm flipH="1">
                  <a:off x="4494619" y="4215951"/>
                  <a:ext cx="241147" cy="940295"/>
                </a:xfrm>
                <a:custGeom>
                  <a:avLst/>
                  <a:gdLst>
                    <a:gd name="connsiteX0" fmla="*/ 88348 w 177494"/>
                    <a:gd name="connsiteY0" fmla="*/ 0 h 940295"/>
                    <a:gd name="connsiteX1" fmla="*/ 88348 w 177494"/>
                    <a:gd name="connsiteY1" fmla="*/ 0 h 940295"/>
                    <a:gd name="connsiteX2" fmla="*/ 86139 w 177494"/>
                    <a:gd name="connsiteY2" fmla="*/ 19879 h 940295"/>
                    <a:gd name="connsiteX3" fmla="*/ 79513 w 177494"/>
                    <a:gd name="connsiteY3" fmla="*/ 41966 h 940295"/>
                    <a:gd name="connsiteX4" fmla="*/ 75096 w 177494"/>
                    <a:gd name="connsiteY4" fmla="*/ 48592 h 940295"/>
                    <a:gd name="connsiteX5" fmla="*/ 70679 w 177494"/>
                    <a:gd name="connsiteY5" fmla="*/ 61844 h 940295"/>
                    <a:gd name="connsiteX6" fmla="*/ 68470 w 177494"/>
                    <a:gd name="connsiteY6" fmla="*/ 83931 h 940295"/>
                    <a:gd name="connsiteX7" fmla="*/ 70679 w 177494"/>
                    <a:gd name="connsiteY7" fmla="*/ 90557 h 940295"/>
                    <a:gd name="connsiteX8" fmla="*/ 88348 w 177494"/>
                    <a:gd name="connsiteY8" fmla="*/ 92766 h 940295"/>
                    <a:gd name="connsiteX9" fmla="*/ 83931 w 177494"/>
                    <a:gd name="connsiteY9" fmla="*/ 106018 h 940295"/>
                    <a:gd name="connsiteX10" fmla="*/ 81722 w 177494"/>
                    <a:gd name="connsiteY10" fmla="*/ 112644 h 940295"/>
                    <a:gd name="connsiteX11" fmla="*/ 79513 w 177494"/>
                    <a:gd name="connsiteY11" fmla="*/ 132522 h 940295"/>
                    <a:gd name="connsiteX12" fmla="*/ 75096 w 177494"/>
                    <a:gd name="connsiteY12" fmla="*/ 139148 h 940295"/>
                    <a:gd name="connsiteX13" fmla="*/ 59635 w 177494"/>
                    <a:gd name="connsiteY13" fmla="*/ 150192 h 940295"/>
                    <a:gd name="connsiteX14" fmla="*/ 53009 w 177494"/>
                    <a:gd name="connsiteY14" fmla="*/ 156818 h 940295"/>
                    <a:gd name="connsiteX15" fmla="*/ 41966 w 177494"/>
                    <a:gd name="connsiteY15" fmla="*/ 163444 h 940295"/>
                    <a:gd name="connsiteX16" fmla="*/ 39757 w 177494"/>
                    <a:gd name="connsiteY16" fmla="*/ 183322 h 940295"/>
                    <a:gd name="connsiteX17" fmla="*/ 44174 w 177494"/>
                    <a:gd name="connsiteY17" fmla="*/ 189948 h 940295"/>
                    <a:gd name="connsiteX18" fmla="*/ 53009 w 177494"/>
                    <a:gd name="connsiteY18" fmla="*/ 192157 h 940295"/>
                    <a:gd name="connsiteX19" fmla="*/ 72887 w 177494"/>
                    <a:gd name="connsiteY19" fmla="*/ 189948 h 940295"/>
                    <a:gd name="connsiteX20" fmla="*/ 79513 w 177494"/>
                    <a:gd name="connsiteY20" fmla="*/ 187739 h 940295"/>
                    <a:gd name="connsiteX21" fmla="*/ 81722 w 177494"/>
                    <a:gd name="connsiteY21" fmla="*/ 194366 h 940295"/>
                    <a:gd name="connsiteX22" fmla="*/ 83931 w 177494"/>
                    <a:gd name="connsiteY22" fmla="*/ 223079 h 940295"/>
                    <a:gd name="connsiteX23" fmla="*/ 86139 w 177494"/>
                    <a:gd name="connsiteY23" fmla="*/ 242957 h 940295"/>
                    <a:gd name="connsiteX24" fmla="*/ 77305 w 177494"/>
                    <a:gd name="connsiteY24" fmla="*/ 249583 h 940295"/>
                    <a:gd name="connsiteX25" fmla="*/ 55218 w 177494"/>
                    <a:gd name="connsiteY25" fmla="*/ 254000 h 940295"/>
                    <a:gd name="connsiteX26" fmla="*/ 50800 w 177494"/>
                    <a:gd name="connsiteY26" fmla="*/ 258418 h 940295"/>
                    <a:gd name="connsiteX27" fmla="*/ 41966 w 177494"/>
                    <a:gd name="connsiteY27" fmla="*/ 271670 h 940295"/>
                    <a:gd name="connsiteX28" fmla="*/ 46383 w 177494"/>
                    <a:gd name="connsiteY28" fmla="*/ 278296 h 940295"/>
                    <a:gd name="connsiteX29" fmla="*/ 53009 w 177494"/>
                    <a:gd name="connsiteY29" fmla="*/ 280505 h 940295"/>
                    <a:gd name="connsiteX30" fmla="*/ 81722 w 177494"/>
                    <a:gd name="connsiteY30" fmla="*/ 282713 h 940295"/>
                    <a:gd name="connsiteX31" fmla="*/ 77305 w 177494"/>
                    <a:gd name="connsiteY31" fmla="*/ 291548 h 940295"/>
                    <a:gd name="connsiteX32" fmla="*/ 68470 w 177494"/>
                    <a:gd name="connsiteY32" fmla="*/ 300383 h 940295"/>
                    <a:gd name="connsiteX33" fmla="*/ 61844 w 177494"/>
                    <a:gd name="connsiteY33" fmla="*/ 307009 h 940295"/>
                    <a:gd name="connsiteX34" fmla="*/ 61844 w 177494"/>
                    <a:gd name="connsiteY34" fmla="*/ 335722 h 940295"/>
                    <a:gd name="connsiteX35" fmla="*/ 68470 w 177494"/>
                    <a:gd name="connsiteY35" fmla="*/ 340139 h 940295"/>
                    <a:gd name="connsiteX36" fmla="*/ 70679 w 177494"/>
                    <a:gd name="connsiteY36" fmla="*/ 346766 h 940295"/>
                    <a:gd name="connsiteX37" fmla="*/ 64053 w 177494"/>
                    <a:gd name="connsiteY37" fmla="*/ 351183 h 940295"/>
                    <a:gd name="connsiteX38" fmla="*/ 53009 w 177494"/>
                    <a:gd name="connsiteY38" fmla="*/ 357809 h 940295"/>
                    <a:gd name="connsiteX39" fmla="*/ 44174 w 177494"/>
                    <a:gd name="connsiteY39" fmla="*/ 364435 h 940295"/>
                    <a:gd name="connsiteX40" fmla="*/ 37548 w 177494"/>
                    <a:gd name="connsiteY40" fmla="*/ 366644 h 940295"/>
                    <a:gd name="connsiteX41" fmla="*/ 30922 w 177494"/>
                    <a:gd name="connsiteY41" fmla="*/ 373270 h 940295"/>
                    <a:gd name="connsiteX42" fmla="*/ 24296 w 177494"/>
                    <a:gd name="connsiteY42" fmla="*/ 377687 h 940295"/>
                    <a:gd name="connsiteX43" fmla="*/ 19879 w 177494"/>
                    <a:gd name="connsiteY43" fmla="*/ 384313 h 940295"/>
                    <a:gd name="connsiteX44" fmla="*/ 13253 w 177494"/>
                    <a:gd name="connsiteY44" fmla="*/ 397566 h 940295"/>
                    <a:gd name="connsiteX45" fmla="*/ 11044 w 177494"/>
                    <a:gd name="connsiteY45" fmla="*/ 404192 h 940295"/>
                    <a:gd name="connsiteX46" fmla="*/ 8835 w 177494"/>
                    <a:gd name="connsiteY46" fmla="*/ 437322 h 940295"/>
                    <a:gd name="connsiteX47" fmla="*/ 15461 w 177494"/>
                    <a:gd name="connsiteY47" fmla="*/ 435113 h 940295"/>
                    <a:gd name="connsiteX48" fmla="*/ 22087 w 177494"/>
                    <a:gd name="connsiteY48" fmla="*/ 430696 h 940295"/>
                    <a:gd name="connsiteX49" fmla="*/ 30922 w 177494"/>
                    <a:gd name="connsiteY49" fmla="*/ 426279 h 940295"/>
                    <a:gd name="connsiteX50" fmla="*/ 44174 w 177494"/>
                    <a:gd name="connsiteY50" fmla="*/ 419653 h 940295"/>
                    <a:gd name="connsiteX51" fmla="*/ 61844 w 177494"/>
                    <a:gd name="connsiteY51" fmla="*/ 406400 h 940295"/>
                    <a:gd name="connsiteX52" fmla="*/ 68470 w 177494"/>
                    <a:gd name="connsiteY52" fmla="*/ 401983 h 940295"/>
                    <a:gd name="connsiteX53" fmla="*/ 79513 w 177494"/>
                    <a:gd name="connsiteY53" fmla="*/ 417444 h 940295"/>
                    <a:gd name="connsiteX54" fmla="*/ 70679 w 177494"/>
                    <a:gd name="connsiteY54" fmla="*/ 421861 h 940295"/>
                    <a:gd name="connsiteX55" fmla="*/ 64053 w 177494"/>
                    <a:gd name="connsiteY55" fmla="*/ 426279 h 940295"/>
                    <a:gd name="connsiteX56" fmla="*/ 53009 w 177494"/>
                    <a:gd name="connsiteY56" fmla="*/ 437322 h 940295"/>
                    <a:gd name="connsiteX57" fmla="*/ 48592 w 177494"/>
                    <a:gd name="connsiteY57" fmla="*/ 446157 h 940295"/>
                    <a:gd name="connsiteX58" fmla="*/ 44174 w 177494"/>
                    <a:gd name="connsiteY58" fmla="*/ 459409 h 940295"/>
                    <a:gd name="connsiteX59" fmla="*/ 35339 w 177494"/>
                    <a:gd name="connsiteY59" fmla="*/ 474870 h 940295"/>
                    <a:gd name="connsiteX60" fmla="*/ 33131 w 177494"/>
                    <a:gd name="connsiteY60" fmla="*/ 481496 h 940295"/>
                    <a:gd name="connsiteX61" fmla="*/ 28713 w 177494"/>
                    <a:gd name="connsiteY61" fmla="*/ 485913 h 940295"/>
                    <a:gd name="connsiteX62" fmla="*/ 24296 w 177494"/>
                    <a:gd name="connsiteY62" fmla="*/ 492539 h 940295"/>
                    <a:gd name="connsiteX63" fmla="*/ 33131 w 177494"/>
                    <a:gd name="connsiteY63" fmla="*/ 494748 h 940295"/>
                    <a:gd name="connsiteX64" fmla="*/ 59635 w 177494"/>
                    <a:gd name="connsiteY64" fmla="*/ 496957 h 940295"/>
                    <a:gd name="connsiteX65" fmla="*/ 57426 w 177494"/>
                    <a:gd name="connsiteY65" fmla="*/ 503583 h 940295"/>
                    <a:gd name="connsiteX66" fmla="*/ 41966 w 177494"/>
                    <a:gd name="connsiteY66" fmla="*/ 519044 h 940295"/>
                    <a:gd name="connsiteX67" fmla="*/ 30922 w 177494"/>
                    <a:gd name="connsiteY67" fmla="*/ 530087 h 940295"/>
                    <a:gd name="connsiteX68" fmla="*/ 19879 w 177494"/>
                    <a:gd name="connsiteY68" fmla="*/ 541131 h 940295"/>
                    <a:gd name="connsiteX69" fmla="*/ 15461 w 177494"/>
                    <a:gd name="connsiteY69" fmla="*/ 545548 h 940295"/>
                    <a:gd name="connsiteX70" fmla="*/ 13253 w 177494"/>
                    <a:gd name="connsiteY70" fmla="*/ 552174 h 940295"/>
                    <a:gd name="connsiteX71" fmla="*/ 8835 w 177494"/>
                    <a:gd name="connsiteY71" fmla="*/ 556592 h 940295"/>
                    <a:gd name="connsiteX72" fmla="*/ 0 w 177494"/>
                    <a:gd name="connsiteY72" fmla="*/ 567635 h 940295"/>
                    <a:gd name="connsiteX73" fmla="*/ 2209 w 177494"/>
                    <a:gd name="connsiteY73" fmla="*/ 576470 h 940295"/>
                    <a:gd name="connsiteX74" fmla="*/ 8835 w 177494"/>
                    <a:gd name="connsiteY74" fmla="*/ 578679 h 940295"/>
                    <a:gd name="connsiteX75" fmla="*/ 35339 w 177494"/>
                    <a:gd name="connsiteY75" fmla="*/ 574261 h 940295"/>
                    <a:gd name="connsiteX76" fmla="*/ 48592 w 177494"/>
                    <a:gd name="connsiteY76" fmla="*/ 563218 h 940295"/>
                    <a:gd name="connsiteX77" fmla="*/ 53009 w 177494"/>
                    <a:gd name="connsiteY77" fmla="*/ 558800 h 940295"/>
                    <a:gd name="connsiteX78" fmla="*/ 72887 w 177494"/>
                    <a:gd name="connsiteY78" fmla="*/ 554383 h 940295"/>
                    <a:gd name="connsiteX79" fmla="*/ 92766 w 177494"/>
                    <a:gd name="connsiteY79" fmla="*/ 556592 h 940295"/>
                    <a:gd name="connsiteX80" fmla="*/ 81722 w 177494"/>
                    <a:gd name="connsiteY80" fmla="*/ 567635 h 940295"/>
                    <a:gd name="connsiteX81" fmla="*/ 77305 w 177494"/>
                    <a:gd name="connsiteY81" fmla="*/ 574261 h 940295"/>
                    <a:gd name="connsiteX82" fmla="*/ 66261 w 177494"/>
                    <a:gd name="connsiteY82" fmla="*/ 583096 h 940295"/>
                    <a:gd name="connsiteX83" fmla="*/ 59635 w 177494"/>
                    <a:gd name="connsiteY83" fmla="*/ 585305 h 940295"/>
                    <a:gd name="connsiteX84" fmla="*/ 50800 w 177494"/>
                    <a:gd name="connsiteY84" fmla="*/ 591931 h 940295"/>
                    <a:gd name="connsiteX85" fmla="*/ 41966 w 177494"/>
                    <a:gd name="connsiteY85" fmla="*/ 605183 h 940295"/>
                    <a:gd name="connsiteX86" fmla="*/ 37548 w 177494"/>
                    <a:gd name="connsiteY86" fmla="*/ 609600 h 940295"/>
                    <a:gd name="connsiteX87" fmla="*/ 33131 w 177494"/>
                    <a:gd name="connsiteY87" fmla="*/ 622853 h 940295"/>
                    <a:gd name="connsiteX88" fmla="*/ 28713 w 177494"/>
                    <a:gd name="connsiteY88" fmla="*/ 631687 h 940295"/>
                    <a:gd name="connsiteX89" fmla="*/ 24296 w 177494"/>
                    <a:gd name="connsiteY89" fmla="*/ 644939 h 940295"/>
                    <a:gd name="connsiteX90" fmla="*/ 22087 w 177494"/>
                    <a:gd name="connsiteY90" fmla="*/ 651566 h 940295"/>
                    <a:gd name="connsiteX91" fmla="*/ 30922 w 177494"/>
                    <a:gd name="connsiteY91" fmla="*/ 653774 h 940295"/>
                    <a:gd name="connsiteX92" fmla="*/ 44174 w 177494"/>
                    <a:gd name="connsiteY92" fmla="*/ 647148 h 940295"/>
                    <a:gd name="connsiteX93" fmla="*/ 59635 w 177494"/>
                    <a:gd name="connsiteY93" fmla="*/ 642731 h 940295"/>
                    <a:gd name="connsiteX94" fmla="*/ 66261 w 177494"/>
                    <a:gd name="connsiteY94" fmla="*/ 644939 h 940295"/>
                    <a:gd name="connsiteX95" fmla="*/ 66261 w 177494"/>
                    <a:gd name="connsiteY95" fmla="*/ 664818 h 940295"/>
                    <a:gd name="connsiteX96" fmla="*/ 55218 w 177494"/>
                    <a:gd name="connsiteY96" fmla="*/ 667026 h 940295"/>
                    <a:gd name="connsiteX97" fmla="*/ 50800 w 177494"/>
                    <a:gd name="connsiteY97" fmla="*/ 671444 h 940295"/>
                    <a:gd name="connsiteX98" fmla="*/ 50800 w 177494"/>
                    <a:gd name="connsiteY98" fmla="*/ 689113 h 940295"/>
                    <a:gd name="connsiteX99" fmla="*/ 57426 w 177494"/>
                    <a:gd name="connsiteY99" fmla="*/ 691322 h 940295"/>
                    <a:gd name="connsiteX100" fmla="*/ 68470 w 177494"/>
                    <a:gd name="connsiteY100" fmla="*/ 695739 h 940295"/>
                    <a:gd name="connsiteX101" fmla="*/ 64053 w 177494"/>
                    <a:gd name="connsiteY101" fmla="*/ 711200 h 940295"/>
                    <a:gd name="connsiteX102" fmla="*/ 59635 w 177494"/>
                    <a:gd name="connsiteY102" fmla="*/ 724453 h 940295"/>
                    <a:gd name="connsiteX103" fmla="*/ 48592 w 177494"/>
                    <a:gd name="connsiteY103" fmla="*/ 728870 h 940295"/>
                    <a:gd name="connsiteX104" fmla="*/ 44174 w 177494"/>
                    <a:gd name="connsiteY104" fmla="*/ 744331 h 940295"/>
                    <a:gd name="connsiteX105" fmla="*/ 39757 w 177494"/>
                    <a:gd name="connsiteY105" fmla="*/ 750957 h 940295"/>
                    <a:gd name="connsiteX106" fmla="*/ 37548 w 177494"/>
                    <a:gd name="connsiteY106" fmla="*/ 757583 h 940295"/>
                    <a:gd name="connsiteX107" fmla="*/ 30922 w 177494"/>
                    <a:gd name="connsiteY107" fmla="*/ 759792 h 940295"/>
                    <a:gd name="connsiteX108" fmla="*/ 22087 w 177494"/>
                    <a:gd name="connsiteY108" fmla="*/ 779670 h 940295"/>
                    <a:gd name="connsiteX109" fmla="*/ 28713 w 177494"/>
                    <a:gd name="connsiteY109" fmla="*/ 786296 h 940295"/>
                    <a:gd name="connsiteX110" fmla="*/ 35339 w 177494"/>
                    <a:gd name="connsiteY110" fmla="*/ 788505 h 940295"/>
                    <a:gd name="connsiteX111" fmla="*/ 70679 w 177494"/>
                    <a:gd name="connsiteY111" fmla="*/ 790713 h 940295"/>
                    <a:gd name="connsiteX112" fmla="*/ 68470 w 177494"/>
                    <a:gd name="connsiteY112" fmla="*/ 797339 h 940295"/>
                    <a:gd name="connsiteX113" fmla="*/ 64053 w 177494"/>
                    <a:gd name="connsiteY113" fmla="*/ 806174 h 940295"/>
                    <a:gd name="connsiteX114" fmla="*/ 61844 w 177494"/>
                    <a:gd name="connsiteY114" fmla="*/ 817218 h 940295"/>
                    <a:gd name="connsiteX115" fmla="*/ 57426 w 177494"/>
                    <a:gd name="connsiteY115" fmla="*/ 832679 h 940295"/>
                    <a:gd name="connsiteX116" fmla="*/ 53009 w 177494"/>
                    <a:gd name="connsiteY116" fmla="*/ 854766 h 940295"/>
                    <a:gd name="connsiteX117" fmla="*/ 48592 w 177494"/>
                    <a:gd name="connsiteY117" fmla="*/ 861392 h 940295"/>
                    <a:gd name="connsiteX118" fmla="*/ 41966 w 177494"/>
                    <a:gd name="connsiteY118" fmla="*/ 883479 h 940295"/>
                    <a:gd name="connsiteX119" fmla="*/ 37548 w 177494"/>
                    <a:gd name="connsiteY119" fmla="*/ 887896 h 940295"/>
                    <a:gd name="connsiteX120" fmla="*/ 35339 w 177494"/>
                    <a:gd name="connsiteY120" fmla="*/ 903357 h 940295"/>
                    <a:gd name="connsiteX121" fmla="*/ 30922 w 177494"/>
                    <a:gd name="connsiteY121" fmla="*/ 909983 h 940295"/>
                    <a:gd name="connsiteX122" fmla="*/ 24296 w 177494"/>
                    <a:gd name="connsiteY122" fmla="*/ 923235 h 940295"/>
                    <a:gd name="connsiteX123" fmla="*/ 22087 w 177494"/>
                    <a:gd name="connsiteY123" fmla="*/ 932070 h 940295"/>
                    <a:gd name="connsiteX124" fmla="*/ 48592 w 177494"/>
                    <a:gd name="connsiteY124" fmla="*/ 936487 h 940295"/>
                    <a:gd name="connsiteX125" fmla="*/ 55218 w 177494"/>
                    <a:gd name="connsiteY125" fmla="*/ 929861 h 940295"/>
                    <a:gd name="connsiteX126" fmla="*/ 57426 w 177494"/>
                    <a:gd name="connsiteY126" fmla="*/ 921026 h 940295"/>
                    <a:gd name="connsiteX127" fmla="*/ 61844 w 177494"/>
                    <a:gd name="connsiteY127" fmla="*/ 914400 h 940295"/>
                    <a:gd name="connsiteX128" fmla="*/ 64053 w 177494"/>
                    <a:gd name="connsiteY128" fmla="*/ 907774 h 940295"/>
                    <a:gd name="connsiteX129" fmla="*/ 72887 w 177494"/>
                    <a:gd name="connsiteY129" fmla="*/ 898939 h 940295"/>
                    <a:gd name="connsiteX130" fmla="*/ 77305 w 177494"/>
                    <a:gd name="connsiteY130" fmla="*/ 892313 h 940295"/>
                    <a:gd name="connsiteX131" fmla="*/ 86139 w 177494"/>
                    <a:gd name="connsiteY131" fmla="*/ 885687 h 940295"/>
                    <a:gd name="connsiteX132" fmla="*/ 92766 w 177494"/>
                    <a:gd name="connsiteY132" fmla="*/ 876853 h 940295"/>
                    <a:gd name="connsiteX133" fmla="*/ 99392 w 177494"/>
                    <a:gd name="connsiteY133" fmla="*/ 870226 h 940295"/>
                    <a:gd name="connsiteX134" fmla="*/ 108226 w 177494"/>
                    <a:gd name="connsiteY134" fmla="*/ 856974 h 940295"/>
                    <a:gd name="connsiteX135" fmla="*/ 119270 w 177494"/>
                    <a:gd name="connsiteY135" fmla="*/ 845931 h 940295"/>
                    <a:gd name="connsiteX136" fmla="*/ 128105 w 177494"/>
                    <a:gd name="connsiteY136" fmla="*/ 843722 h 940295"/>
                    <a:gd name="connsiteX137" fmla="*/ 141357 w 177494"/>
                    <a:gd name="connsiteY137" fmla="*/ 848139 h 940295"/>
                    <a:gd name="connsiteX138" fmla="*/ 147983 w 177494"/>
                    <a:gd name="connsiteY138" fmla="*/ 852557 h 940295"/>
                    <a:gd name="connsiteX139" fmla="*/ 132522 w 177494"/>
                    <a:gd name="connsiteY139" fmla="*/ 843722 h 940295"/>
                    <a:gd name="connsiteX140" fmla="*/ 125896 w 177494"/>
                    <a:gd name="connsiteY140" fmla="*/ 839305 h 940295"/>
                    <a:gd name="connsiteX141" fmla="*/ 106018 w 177494"/>
                    <a:gd name="connsiteY141" fmla="*/ 821635 h 940295"/>
                    <a:gd name="connsiteX142" fmla="*/ 97183 w 177494"/>
                    <a:gd name="connsiteY142" fmla="*/ 806174 h 940295"/>
                    <a:gd name="connsiteX143" fmla="*/ 90557 w 177494"/>
                    <a:gd name="connsiteY143" fmla="*/ 792922 h 940295"/>
                    <a:gd name="connsiteX144" fmla="*/ 97183 w 177494"/>
                    <a:gd name="connsiteY144" fmla="*/ 779670 h 940295"/>
                    <a:gd name="connsiteX145" fmla="*/ 108226 w 177494"/>
                    <a:gd name="connsiteY145" fmla="*/ 775253 h 940295"/>
                    <a:gd name="connsiteX146" fmla="*/ 114853 w 177494"/>
                    <a:gd name="connsiteY146" fmla="*/ 777461 h 940295"/>
                    <a:gd name="connsiteX147" fmla="*/ 128105 w 177494"/>
                    <a:gd name="connsiteY147" fmla="*/ 768626 h 940295"/>
                    <a:gd name="connsiteX148" fmla="*/ 150192 w 177494"/>
                    <a:gd name="connsiteY148" fmla="*/ 764209 h 940295"/>
                    <a:gd name="connsiteX149" fmla="*/ 156818 w 177494"/>
                    <a:gd name="connsiteY149" fmla="*/ 762000 h 940295"/>
                    <a:gd name="connsiteX150" fmla="*/ 152400 w 177494"/>
                    <a:gd name="connsiteY150" fmla="*/ 750957 h 940295"/>
                    <a:gd name="connsiteX151" fmla="*/ 139148 w 177494"/>
                    <a:gd name="connsiteY151" fmla="*/ 728870 h 940295"/>
                    <a:gd name="connsiteX152" fmla="*/ 136939 w 177494"/>
                    <a:gd name="connsiteY152" fmla="*/ 722244 h 940295"/>
                    <a:gd name="connsiteX153" fmla="*/ 139148 w 177494"/>
                    <a:gd name="connsiteY153" fmla="*/ 708992 h 940295"/>
                    <a:gd name="connsiteX154" fmla="*/ 145774 w 177494"/>
                    <a:gd name="connsiteY154" fmla="*/ 711200 h 940295"/>
                    <a:gd name="connsiteX155" fmla="*/ 165653 w 177494"/>
                    <a:gd name="connsiteY155" fmla="*/ 708992 h 940295"/>
                    <a:gd name="connsiteX156" fmla="*/ 167861 w 177494"/>
                    <a:gd name="connsiteY156" fmla="*/ 697948 h 940295"/>
                    <a:gd name="connsiteX157" fmla="*/ 159026 w 177494"/>
                    <a:gd name="connsiteY157" fmla="*/ 678070 h 940295"/>
                    <a:gd name="connsiteX158" fmla="*/ 154609 w 177494"/>
                    <a:gd name="connsiteY158" fmla="*/ 669235 h 940295"/>
                    <a:gd name="connsiteX159" fmla="*/ 150192 w 177494"/>
                    <a:gd name="connsiteY159" fmla="*/ 655983 h 940295"/>
                    <a:gd name="connsiteX160" fmla="*/ 147983 w 177494"/>
                    <a:gd name="connsiteY160" fmla="*/ 649357 h 940295"/>
                    <a:gd name="connsiteX161" fmla="*/ 143566 w 177494"/>
                    <a:gd name="connsiteY161" fmla="*/ 644939 h 940295"/>
                    <a:gd name="connsiteX162" fmla="*/ 130313 w 177494"/>
                    <a:gd name="connsiteY162" fmla="*/ 636105 h 940295"/>
                    <a:gd name="connsiteX163" fmla="*/ 125896 w 177494"/>
                    <a:gd name="connsiteY163" fmla="*/ 620644 h 940295"/>
                    <a:gd name="connsiteX164" fmla="*/ 123687 w 177494"/>
                    <a:gd name="connsiteY164" fmla="*/ 614018 h 940295"/>
                    <a:gd name="connsiteX165" fmla="*/ 119270 w 177494"/>
                    <a:gd name="connsiteY165" fmla="*/ 609600 h 940295"/>
                    <a:gd name="connsiteX166" fmla="*/ 119270 w 177494"/>
                    <a:gd name="connsiteY166" fmla="*/ 561009 h 940295"/>
                    <a:gd name="connsiteX167" fmla="*/ 125896 w 177494"/>
                    <a:gd name="connsiteY167" fmla="*/ 565426 h 940295"/>
                    <a:gd name="connsiteX168" fmla="*/ 132522 w 177494"/>
                    <a:gd name="connsiteY168" fmla="*/ 567635 h 940295"/>
                    <a:gd name="connsiteX169" fmla="*/ 141357 w 177494"/>
                    <a:gd name="connsiteY169" fmla="*/ 572053 h 940295"/>
                    <a:gd name="connsiteX170" fmla="*/ 147983 w 177494"/>
                    <a:gd name="connsiteY170" fmla="*/ 578679 h 940295"/>
                    <a:gd name="connsiteX171" fmla="*/ 156818 w 177494"/>
                    <a:gd name="connsiteY171" fmla="*/ 585305 h 940295"/>
                    <a:gd name="connsiteX172" fmla="*/ 170070 w 177494"/>
                    <a:gd name="connsiteY172" fmla="*/ 594139 h 940295"/>
                    <a:gd name="connsiteX173" fmla="*/ 174487 w 177494"/>
                    <a:gd name="connsiteY173" fmla="*/ 578679 h 940295"/>
                    <a:gd name="connsiteX174" fmla="*/ 167861 w 177494"/>
                    <a:gd name="connsiteY174" fmla="*/ 567635 h 940295"/>
                    <a:gd name="connsiteX175" fmla="*/ 161235 w 177494"/>
                    <a:gd name="connsiteY175" fmla="*/ 565426 h 940295"/>
                    <a:gd name="connsiteX176" fmla="*/ 147983 w 177494"/>
                    <a:gd name="connsiteY176" fmla="*/ 554383 h 940295"/>
                    <a:gd name="connsiteX177" fmla="*/ 143566 w 177494"/>
                    <a:gd name="connsiteY177" fmla="*/ 545548 h 940295"/>
                    <a:gd name="connsiteX178" fmla="*/ 136939 w 177494"/>
                    <a:gd name="connsiteY178" fmla="*/ 541131 h 940295"/>
                    <a:gd name="connsiteX179" fmla="*/ 134731 w 177494"/>
                    <a:gd name="connsiteY179" fmla="*/ 534505 h 940295"/>
                    <a:gd name="connsiteX180" fmla="*/ 130313 w 177494"/>
                    <a:gd name="connsiteY180" fmla="*/ 523461 h 940295"/>
                    <a:gd name="connsiteX181" fmla="*/ 128105 w 177494"/>
                    <a:gd name="connsiteY181" fmla="*/ 514626 h 940295"/>
                    <a:gd name="connsiteX182" fmla="*/ 123687 w 177494"/>
                    <a:gd name="connsiteY182" fmla="*/ 508000 h 940295"/>
                    <a:gd name="connsiteX183" fmla="*/ 121479 w 177494"/>
                    <a:gd name="connsiteY183" fmla="*/ 477079 h 940295"/>
                    <a:gd name="connsiteX184" fmla="*/ 117061 w 177494"/>
                    <a:gd name="connsiteY184" fmla="*/ 450574 h 940295"/>
                    <a:gd name="connsiteX185" fmla="*/ 130313 w 177494"/>
                    <a:gd name="connsiteY185" fmla="*/ 448366 h 940295"/>
                    <a:gd name="connsiteX186" fmla="*/ 136939 w 177494"/>
                    <a:gd name="connsiteY186" fmla="*/ 446157 h 940295"/>
                    <a:gd name="connsiteX187" fmla="*/ 141357 w 177494"/>
                    <a:gd name="connsiteY187" fmla="*/ 450574 h 940295"/>
                    <a:gd name="connsiteX188" fmla="*/ 147983 w 177494"/>
                    <a:gd name="connsiteY188" fmla="*/ 452783 h 940295"/>
                    <a:gd name="connsiteX189" fmla="*/ 156818 w 177494"/>
                    <a:gd name="connsiteY189" fmla="*/ 450574 h 940295"/>
                    <a:gd name="connsiteX190" fmla="*/ 147983 w 177494"/>
                    <a:gd name="connsiteY190" fmla="*/ 435113 h 940295"/>
                    <a:gd name="connsiteX191" fmla="*/ 139148 w 177494"/>
                    <a:gd name="connsiteY191" fmla="*/ 430696 h 940295"/>
                    <a:gd name="connsiteX192" fmla="*/ 134731 w 177494"/>
                    <a:gd name="connsiteY192" fmla="*/ 421861 h 940295"/>
                    <a:gd name="connsiteX193" fmla="*/ 130313 w 177494"/>
                    <a:gd name="connsiteY193" fmla="*/ 415235 h 940295"/>
                    <a:gd name="connsiteX194" fmla="*/ 125896 w 177494"/>
                    <a:gd name="connsiteY194" fmla="*/ 399774 h 940295"/>
                    <a:gd name="connsiteX195" fmla="*/ 121479 w 177494"/>
                    <a:gd name="connsiteY195" fmla="*/ 393148 h 940295"/>
                    <a:gd name="connsiteX196" fmla="*/ 117061 w 177494"/>
                    <a:gd name="connsiteY196" fmla="*/ 379896 h 940295"/>
                    <a:gd name="connsiteX197" fmla="*/ 110435 w 177494"/>
                    <a:gd name="connsiteY197" fmla="*/ 364435 h 940295"/>
                    <a:gd name="connsiteX198" fmla="*/ 106018 w 177494"/>
                    <a:gd name="connsiteY198" fmla="*/ 355600 h 940295"/>
                    <a:gd name="connsiteX199" fmla="*/ 103809 w 177494"/>
                    <a:gd name="connsiteY199" fmla="*/ 324679 h 940295"/>
                    <a:gd name="connsiteX200" fmla="*/ 106018 w 177494"/>
                    <a:gd name="connsiteY200" fmla="*/ 309218 h 940295"/>
                    <a:gd name="connsiteX201" fmla="*/ 119270 w 177494"/>
                    <a:gd name="connsiteY201" fmla="*/ 315844 h 940295"/>
                    <a:gd name="connsiteX202" fmla="*/ 125896 w 177494"/>
                    <a:gd name="connsiteY202" fmla="*/ 331305 h 940295"/>
                    <a:gd name="connsiteX203" fmla="*/ 136939 w 177494"/>
                    <a:gd name="connsiteY203" fmla="*/ 344557 h 940295"/>
                    <a:gd name="connsiteX204" fmla="*/ 139148 w 177494"/>
                    <a:gd name="connsiteY204" fmla="*/ 351183 h 940295"/>
                    <a:gd name="connsiteX205" fmla="*/ 152400 w 177494"/>
                    <a:gd name="connsiteY205" fmla="*/ 357809 h 940295"/>
                    <a:gd name="connsiteX206" fmla="*/ 159026 w 177494"/>
                    <a:gd name="connsiteY206" fmla="*/ 362226 h 940295"/>
                    <a:gd name="connsiteX207" fmla="*/ 163444 w 177494"/>
                    <a:gd name="connsiteY207" fmla="*/ 366644 h 940295"/>
                    <a:gd name="connsiteX208" fmla="*/ 167861 w 177494"/>
                    <a:gd name="connsiteY208" fmla="*/ 362226 h 940295"/>
                    <a:gd name="connsiteX209" fmla="*/ 165653 w 177494"/>
                    <a:gd name="connsiteY209" fmla="*/ 346766 h 940295"/>
                    <a:gd name="connsiteX210" fmla="*/ 161235 w 177494"/>
                    <a:gd name="connsiteY210" fmla="*/ 342348 h 940295"/>
                    <a:gd name="connsiteX211" fmla="*/ 152400 w 177494"/>
                    <a:gd name="connsiteY211" fmla="*/ 329096 h 940295"/>
                    <a:gd name="connsiteX212" fmla="*/ 141357 w 177494"/>
                    <a:gd name="connsiteY212" fmla="*/ 304800 h 940295"/>
                    <a:gd name="connsiteX213" fmla="*/ 139148 w 177494"/>
                    <a:gd name="connsiteY213" fmla="*/ 289339 h 940295"/>
                    <a:gd name="connsiteX214" fmla="*/ 134731 w 177494"/>
                    <a:gd name="connsiteY214" fmla="*/ 269461 h 940295"/>
                    <a:gd name="connsiteX215" fmla="*/ 132522 w 177494"/>
                    <a:gd name="connsiteY215" fmla="*/ 262835 h 940295"/>
                    <a:gd name="connsiteX216" fmla="*/ 130313 w 177494"/>
                    <a:gd name="connsiteY216" fmla="*/ 245166 h 940295"/>
                    <a:gd name="connsiteX217" fmla="*/ 119270 w 177494"/>
                    <a:gd name="connsiteY217" fmla="*/ 234122 h 940295"/>
                    <a:gd name="connsiteX218" fmla="*/ 110435 w 177494"/>
                    <a:gd name="connsiteY218" fmla="*/ 225287 h 940295"/>
                    <a:gd name="connsiteX219" fmla="*/ 110435 w 177494"/>
                    <a:gd name="connsiteY219" fmla="*/ 200992 h 940295"/>
                    <a:gd name="connsiteX220" fmla="*/ 112644 w 177494"/>
                    <a:gd name="connsiteY220" fmla="*/ 187739 h 940295"/>
                    <a:gd name="connsiteX221" fmla="*/ 119270 w 177494"/>
                    <a:gd name="connsiteY221" fmla="*/ 185531 h 940295"/>
                    <a:gd name="connsiteX222" fmla="*/ 128105 w 177494"/>
                    <a:gd name="connsiteY222" fmla="*/ 187739 h 940295"/>
                    <a:gd name="connsiteX223" fmla="*/ 134731 w 177494"/>
                    <a:gd name="connsiteY223" fmla="*/ 192157 h 940295"/>
                    <a:gd name="connsiteX224" fmla="*/ 141357 w 177494"/>
                    <a:gd name="connsiteY224" fmla="*/ 194366 h 940295"/>
                    <a:gd name="connsiteX225" fmla="*/ 154609 w 177494"/>
                    <a:gd name="connsiteY225" fmla="*/ 203200 h 940295"/>
                    <a:gd name="connsiteX226" fmla="*/ 152400 w 177494"/>
                    <a:gd name="connsiteY226" fmla="*/ 194366 h 940295"/>
                    <a:gd name="connsiteX227" fmla="*/ 141357 w 177494"/>
                    <a:gd name="connsiteY227" fmla="*/ 187739 h 940295"/>
                    <a:gd name="connsiteX228" fmla="*/ 136939 w 177494"/>
                    <a:gd name="connsiteY228" fmla="*/ 183322 h 940295"/>
                    <a:gd name="connsiteX229" fmla="*/ 130313 w 177494"/>
                    <a:gd name="connsiteY229" fmla="*/ 178905 h 940295"/>
                    <a:gd name="connsiteX230" fmla="*/ 128105 w 177494"/>
                    <a:gd name="connsiteY230" fmla="*/ 172279 h 940295"/>
                    <a:gd name="connsiteX231" fmla="*/ 123687 w 177494"/>
                    <a:gd name="connsiteY231" fmla="*/ 167861 h 940295"/>
                    <a:gd name="connsiteX232" fmla="*/ 119270 w 177494"/>
                    <a:gd name="connsiteY232" fmla="*/ 161235 h 940295"/>
                    <a:gd name="connsiteX233" fmla="*/ 117061 w 177494"/>
                    <a:gd name="connsiteY233" fmla="*/ 154609 h 940295"/>
                    <a:gd name="connsiteX234" fmla="*/ 103809 w 177494"/>
                    <a:gd name="connsiteY234" fmla="*/ 130313 h 940295"/>
                    <a:gd name="connsiteX235" fmla="*/ 101600 w 177494"/>
                    <a:gd name="connsiteY235" fmla="*/ 97183 h 940295"/>
                    <a:gd name="connsiteX236" fmla="*/ 99392 w 177494"/>
                    <a:gd name="connsiteY236" fmla="*/ 88348 h 940295"/>
                    <a:gd name="connsiteX237" fmla="*/ 106018 w 177494"/>
                    <a:gd name="connsiteY237" fmla="*/ 83931 h 940295"/>
                    <a:gd name="connsiteX238" fmla="*/ 117061 w 177494"/>
                    <a:gd name="connsiteY238" fmla="*/ 86139 h 940295"/>
                    <a:gd name="connsiteX239" fmla="*/ 121479 w 177494"/>
                    <a:gd name="connsiteY239" fmla="*/ 81722 h 940295"/>
                    <a:gd name="connsiteX240" fmla="*/ 106018 w 177494"/>
                    <a:gd name="connsiteY240" fmla="*/ 68470 h 940295"/>
                    <a:gd name="connsiteX241" fmla="*/ 97183 w 177494"/>
                    <a:gd name="connsiteY241" fmla="*/ 53009 h 940295"/>
                    <a:gd name="connsiteX242" fmla="*/ 92766 w 177494"/>
                    <a:gd name="connsiteY242" fmla="*/ 39757 h 940295"/>
                    <a:gd name="connsiteX243" fmla="*/ 88348 w 177494"/>
                    <a:gd name="connsiteY243" fmla="*/ 0 h 94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Lst>
                  <a:rect l="l" t="t" r="r" b="b"/>
                  <a:pathLst>
                    <a:path w="177494" h="940295">
                      <a:moveTo>
                        <a:pt x="88348" y="0"/>
                      </a:moveTo>
                      <a:lnTo>
                        <a:pt x="88348" y="0"/>
                      </a:lnTo>
                      <a:cubicBezTo>
                        <a:pt x="87612" y="6626"/>
                        <a:pt x="87153" y="13289"/>
                        <a:pt x="86139" y="19879"/>
                      </a:cubicBezTo>
                      <a:cubicBezTo>
                        <a:pt x="85185" y="26083"/>
                        <a:pt x="81235" y="36800"/>
                        <a:pt x="79513" y="41966"/>
                      </a:cubicBezTo>
                      <a:cubicBezTo>
                        <a:pt x="78674" y="44484"/>
                        <a:pt x="76174" y="46166"/>
                        <a:pt x="75096" y="48592"/>
                      </a:cubicBezTo>
                      <a:cubicBezTo>
                        <a:pt x="73205" y="52847"/>
                        <a:pt x="70679" y="61844"/>
                        <a:pt x="70679" y="61844"/>
                      </a:cubicBezTo>
                      <a:cubicBezTo>
                        <a:pt x="69943" y="69206"/>
                        <a:pt x="68470" y="76532"/>
                        <a:pt x="68470" y="83931"/>
                      </a:cubicBezTo>
                      <a:cubicBezTo>
                        <a:pt x="68470" y="86259"/>
                        <a:pt x="68552" y="89611"/>
                        <a:pt x="70679" y="90557"/>
                      </a:cubicBezTo>
                      <a:cubicBezTo>
                        <a:pt x="76103" y="92968"/>
                        <a:pt x="82458" y="92030"/>
                        <a:pt x="88348" y="92766"/>
                      </a:cubicBezTo>
                      <a:lnTo>
                        <a:pt x="83931" y="106018"/>
                      </a:lnTo>
                      <a:lnTo>
                        <a:pt x="81722" y="112644"/>
                      </a:lnTo>
                      <a:cubicBezTo>
                        <a:pt x="80986" y="119270"/>
                        <a:pt x="81130" y="126054"/>
                        <a:pt x="79513" y="132522"/>
                      </a:cubicBezTo>
                      <a:cubicBezTo>
                        <a:pt x="78869" y="135097"/>
                        <a:pt x="76823" y="137133"/>
                        <a:pt x="75096" y="139148"/>
                      </a:cubicBezTo>
                      <a:cubicBezTo>
                        <a:pt x="66711" y="148930"/>
                        <a:pt x="69040" y="147057"/>
                        <a:pt x="59635" y="150192"/>
                      </a:cubicBezTo>
                      <a:cubicBezTo>
                        <a:pt x="57426" y="152401"/>
                        <a:pt x="55608" y="155085"/>
                        <a:pt x="53009" y="156818"/>
                      </a:cubicBezTo>
                      <a:cubicBezTo>
                        <a:pt x="35812" y="168282"/>
                        <a:pt x="55718" y="149689"/>
                        <a:pt x="41966" y="163444"/>
                      </a:cubicBezTo>
                      <a:cubicBezTo>
                        <a:pt x="38284" y="174489"/>
                        <a:pt x="35339" y="174487"/>
                        <a:pt x="39757" y="183322"/>
                      </a:cubicBezTo>
                      <a:cubicBezTo>
                        <a:pt x="40944" y="185696"/>
                        <a:pt x="41965" y="188476"/>
                        <a:pt x="44174" y="189948"/>
                      </a:cubicBezTo>
                      <a:cubicBezTo>
                        <a:pt x="46700" y="191632"/>
                        <a:pt x="50064" y="191421"/>
                        <a:pt x="53009" y="192157"/>
                      </a:cubicBezTo>
                      <a:cubicBezTo>
                        <a:pt x="59635" y="191421"/>
                        <a:pt x="66311" y="191044"/>
                        <a:pt x="72887" y="189948"/>
                      </a:cubicBezTo>
                      <a:cubicBezTo>
                        <a:pt x="75183" y="189565"/>
                        <a:pt x="77431" y="186698"/>
                        <a:pt x="79513" y="187739"/>
                      </a:cubicBezTo>
                      <a:cubicBezTo>
                        <a:pt x="81596" y="188780"/>
                        <a:pt x="80986" y="192157"/>
                        <a:pt x="81722" y="194366"/>
                      </a:cubicBezTo>
                      <a:cubicBezTo>
                        <a:pt x="82458" y="203937"/>
                        <a:pt x="82162" y="213644"/>
                        <a:pt x="83931" y="223079"/>
                      </a:cubicBezTo>
                      <a:cubicBezTo>
                        <a:pt x="86201" y="235184"/>
                        <a:pt x="96598" y="224130"/>
                        <a:pt x="86139" y="242957"/>
                      </a:cubicBezTo>
                      <a:cubicBezTo>
                        <a:pt x="84351" y="246175"/>
                        <a:pt x="80501" y="247757"/>
                        <a:pt x="77305" y="249583"/>
                      </a:cubicBezTo>
                      <a:cubicBezTo>
                        <a:pt x="72164" y="252521"/>
                        <a:pt x="58621" y="253514"/>
                        <a:pt x="55218" y="254000"/>
                      </a:cubicBezTo>
                      <a:cubicBezTo>
                        <a:pt x="53745" y="255473"/>
                        <a:pt x="52050" y="256752"/>
                        <a:pt x="50800" y="258418"/>
                      </a:cubicBezTo>
                      <a:cubicBezTo>
                        <a:pt x="47615" y="262665"/>
                        <a:pt x="41966" y="271670"/>
                        <a:pt x="41966" y="271670"/>
                      </a:cubicBezTo>
                      <a:cubicBezTo>
                        <a:pt x="43438" y="273879"/>
                        <a:pt x="44310" y="276638"/>
                        <a:pt x="46383" y="278296"/>
                      </a:cubicBezTo>
                      <a:cubicBezTo>
                        <a:pt x="48201" y="279750"/>
                        <a:pt x="50699" y="280216"/>
                        <a:pt x="53009" y="280505"/>
                      </a:cubicBezTo>
                      <a:cubicBezTo>
                        <a:pt x="62534" y="281696"/>
                        <a:pt x="72151" y="281977"/>
                        <a:pt x="81722" y="282713"/>
                      </a:cubicBezTo>
                      <a:cubicBezTo>
                        <a:pt x="86140" y="295965"/>
                        <a:pt x="84667" y="284186"/>
                        <a:pt x="77305" y="291548"/>
                      </a:cubicBezTo>
                      <a:cubicBezTo>
                        <a:pt x="65525" y="303328"/>
                        <a:pt x="86139" y="294492"/>
                        <a:pt x="68470" y="300383"/>
                      </a:cubicBezTo>
                      <a:cubicBezTo>
                        <a:pt x="66261" y="302592"/>
                        <a:pt x="63577" y="304410"/>
                        <a:pt x="61844" y="307009"/>
                      </a:cubicBezTo>
                      <a:cubicBezTo>
                        <a:pt x="56973" y="314315"/>
                        <a:pt x="60425" y="331466"/>
                        <a:pt x="61844" y="335722"/>
                      </a:cubicBezTo>
                      <a:cubicBezTo>
                        <a:pt x="62683" y="338240"/>
                        <a:pt x="66261" y="338667"/>
                        <a:pt x="68470" y="340139"/>
                      </a:cubicBezTo>
                      <a:cubicBezTo>
                        <a:pt x="69206" y="342348"/>
                        <a:pt x="71544" y="344604"/>
                        <a:pt x="70679" y="346766"/>
                      </a:cubicBezTo>
                      <a:cubicBezTo>
                        <a:pt x="69693" y="349231"/>
                        <a:pt x="66126" y="349525"/>
                        <a:pt x="64053" y="351183"/>
                      </a:cubicBezTo>
                      <a:cubicBezTo>
                        <a:pt x="55390" y="358112"/>
                        <a:pt x="64516" y="353973"/>
                        <a:pt x="53009" y="357809"/>
                      </a:cubicBezTo>
                      <a:cubicBezTo>
                        <a:pt x="50064" y="360018"/>
                        <a:pt x="47370" y="362609"/>
                        <a:pt x="44174" y="364435"/>
                      </a:cubicBezTo>
                      <a:cubicBezTo>
                        <a:pt x="42153" y="365590"/>
                        <a:pt x="39485" y="365353"/>
                        <a:pt x="37548" y="366644"/>
                      </a:cubicBezTo>
                      <a:cubicBezTo>
                        <a:pt x="34949" y="368377"/>
                        <a:pt x="33322" y="371270"/>
                        <a:pt x="30922" y="373270"/>
                      </a:cubicBezTo>
                      <a:cubicBezTo>
                        <a:pt x="28883" y="374969"/>
                        <a:pt x="26505" y="376215"/>
                        <a:pt x="24296" y="377687"/>
                      </a:cubicBezTo>
                      <a:cubicBezTo>
                        <a:pt x="22824" y="379896"/>
                        <a:pt x="20925" y="381873"/>
                        <a:pt x="19879" y="384313"/>
                      </a:cubicBezTo>
                      <a:cubicBezTo>
                        <a:pt x="13773" y="398561"/>
                        <a:pt x="22143" y="388674"/>
                        <a:pt x="13253" y="397566"/>
                      </a:cubicBezTo>
                      <a:cubicBezTo>
                        <a:pt x="12517" y="399775"/>
                        <a:pt x="11301" y="401878"/>
                        <a:pt x="11044" y="404192"/>
                      </a:cubicBezTo>
                      <a:cubicBezTo>
                        <a:pt x="9822" y="415192"/>
                        <a:pt x="7270" y="426365"/>
                        <a:pt x="8835" y="437322"/>
                      </a:cubicBezTo>
                      <a:cubicBezTo>
                        <a:pt x="9164" y="439627"/>
                        <a:pt x="13379" y="436154"/>
                        <a:pt x="15461" y="435113"/>
                      </a:cubicBezTo>
                      <a:cubicBezTo>
                        <a:pt x="17835" y="433926"/>
                        <a:pt x="19782" y="432013"/>
                        <a:pt x="22087" y="430696"/>
                      </a:cubicBezTo>
                      <a:cubicBezTo>
                        <a:pt x="24946" y="429063"/>
                        <a:pt x="28063" y="427913"/>
                        <a:pt x="30922" y="426279"/>
                      </a:cubicBezTo>
                      <a:cubicBezTo>
                        <a:pt x="42912" y="419428"/>
                        <a:pt x="32024" y="423702"/>
                        <a:pt x="44174" y="419653"/>
                      </a:cubicBezTo>
                      <a:cubicBezTo>
                        <a:pt x="52346" y="411481"/>
                        <a:pt x="46860" y="416389"/>
                        <a:pt x="61844" y="406400"/>
                      </a:cubicBezTo>
                      <a:lnTo>
                        <a:pt x="68470" y="401983"/>
                      </a:lnTo>
                      <a:cubicBezTo>
                        <a:pt x="78806" y="403706"/>
                        <a:pt x="89792" y="400997"/>
                        <a:pt x="79513" y="417444"/>
                      </a:cubicBezTo>
                      <a:cubicBezTo>
                        <a:pt x="77768" y="420236"/>
                        <a:pt x="73537" y="420227"/>
                        <a:pt x="70679" y="421861"/>
                      </a:cubicBezTo>
                      <a:cubicBezTo>
                        <a:pt x="68374" y="423178"/>
                        <a:pt x="66051" y="424531"/>
                        <a:pt x="64053" y="426279"/>
                      </a:cubicBezTo>
                      <a:cubicBezTo>
                        <a:pt x="60135" y="429707"/>
                        <a:pt x="53009" y="437322"/>
                        <a:pt x="53009" y="437322"/>
                      </a:cubicBezTo>
                      <a:cubicBezTo>
                        <a:pt x="51537" y="440267"/>
                        <a:pt x="49815" y="443100"/>
                        <a:pt x="48592" y="446157"/>
                      </a:cubicBezTo>
                      <a:cubicBezTo>
                        <a:pt x="46863" y="450480"/>
                        <a:pt x="46256" y="455244"/>
                        <a:pt x="44174" y="459409"/>
                      </a:cubicBezTo>
                      <a:cubicBezTo>
                        <a:pt x="38570" y="470618"/>
                        <a:pt x="41584" y="465505"/>
                        <a:pt x="35339" y="474870"/>
                      </a:cubicBezTo>
                      <a:cubicBezTo>
                        <a:pt x="34603" y="477079"/>
                        <a:pt x="34329" y="479500"/>
                        <a:pt x="33131" y="481496"/>
                      </a:cubicBezTo>
                      <a:cubicBezTo>
                        <a:pt x="32060" y="483282"/>
                        <a:pt x="30014" y="484287"/>
                        <a:pt x="28713" y="485913"/>
                      </a:cubicBezTo>
                      <a:cubicBezTo>
                        <a:pt x="27055" y="487986"/>
                        <a:pt x="25768" y="490330"/>
                        <a:pt x="24296" y="492539"/>
                      </a:cubicBezTo>
                      <a:cubicBezTo>
                        <a:pt x="27241" y="493275"/>
                        <a:pt x="30119" y="494371"/>
                        <a:pt x="33131" y="494748"/>
                      </a:cubicBezTo>
                      <a:cubicBezTo>
                        <a:pt x="41928" y="495848"/>
                        <a:pt x="51304" y="493927"/>
                        <a:pt x="59635" y="496957"/>
                      </a:cubicBezTo>
                      <a:cubicBezTo>
                        <a:pt x="61823" y="497753"/>
                        <a:pt x="58467" y="501501"/>
                        <a:pt x="57426" y="503583"/>
                      </a:cubicBezTo>
                      <a:cubicBezTo>
                        <a:pt x="53324" y="511788"/>
                        <a:pt x="49879" y="512713"/>
                        <a:pt x="41966" y="519044"/>
                      </a:cubicBezTo>
                      <a:cubicBezTo>
                        <a:pt x="31908" y="539158"/>
                        <a:pt x="43923" y="520336"/>
                        <a:pt x="30922" y="530087"/>
                      </a:cubicBezTo>
                      <a:cubicBezTo>
                        <a:pt x="26757" y="533211"/>
                        <a:pt x="23560" y="537450"/>
                        <a:pt x="19879" y="541131"/>
                      </a:cubicBezTo>
                      <a:lnTo>
                        <a:pt x="15461" y="545548"/>
                      </a:lnTo>
                      <a:cubicBezTo>
                        <a:pt x="14725" y="547757"/>
                        <a:pt x="14451" y="550178"/>
                        <a:pt x="13253" y="552174"/>
                      </a:cubicBezTo>
                      <a:cubicBezTo>
                        <a:pt x="12182" y="553960"/>
                        <a:pt x="10136" y="554966"/>
                        <a:pt x="8835" y="556592"/>
                      </a:cubicBezTo>
                      <a:cubicBezTo>
                        <a:pt x="-2305" y="570518"/>
                        <a:pt x="10664" y="556974"/>
                        <a:pt x="0" y="567635"/>
                      </a:cubicBezTo>
                      <a:cubicBezTo>
                        <a:pt x="736" y="570580"/>
                        <a:pt x="313" y="574100"/>
                        <a:pt x="2209" y="576470"/>
                      </a:cubicBezTo>
                      <a:cubicBezTo>
                        <a:pt x="3663" y="578288"/>
                        <a:pt x="6512" y="578834"/>
                        <a:pt x="8835" y="578679"/>
                      </a:cubicBezTo>
                      <a:cubicBezTo>
                        <a:pt x="17772" y="578083"/>
                        <a:pt x="26504" y="575734"/>
                        <a:pt x="35339" y="574261"/>
                      </a:cubicBezTo>
                      <a:cubicBezTo>
                        <a:pt x="51094" y="558509"/>
                        <a:pt x="33206" y="575528"/>
                        <a:pt x="48592" y="563218"/>
                      </a:cubicBezTo>
                      <a:cubicBezTo>
                        <a:pt x="50218" y="561917"/>
                        <a:pt x="51146" y="559731"/>
                        <a:pt x="53009" y="558800"/>
                      </a:cubicBezTo>
                      <a:cubicBezTo>
                        <a:pt x="55084" y="557763"/>
                        <a:pt x="71731" y="554614"/>
                        <a:pt x="72887" y="554383"/>
                      </a:cubicBezTo>
                      <a:cubicBezTo>
                        <a:pt x="79513" y="555119"/>
                        <a:pt x="89068" y="551045"/>
                        <a:pt x="92766" y="556592"/>
                      </a:cubicBezTo>
                      <a:cubicBezTo>
                        <a:pt x="95654" y="560924"/>
                        <a:pt x="84610" y="563303"/>
                        <a:pt x="81722" y="567635"/>
                      </a:cubicBezTo>
                      <a:cubicBezTo>
                        <a:pt x="80250" y="569844"/>
                        <a:pt x="78963" y="572188"/>
                        <a:pt x="77305" y="574261"/>
                      </a:cubicBezTo>
                      <a:cubicBezTo>
                        <a:pt x="74565" y="577686"/>
                        <a:pt x="70088" y="581182"/>
                        <a:pt x="66261" y="583096"/>
                      </a:cubicBezTo>
                      <a:cubicBezTo>
                        <a:pt x="64179" y="584137"/>
                        <a:pt x="61844" y="584569"/>
                        <a:pt x="59635" y="585305"/>
                      </a:cubicBezTo>
                      <a:cubicBezTo>
                        <a:pt x="56690" y="587514"/>
                        <a:pt x="53246" y="589180"/>
                        <a:pt x="50800" y="591931"/>
                      </a:cubicBezTo>
                      <a:cubicBezTo>
                        <a:pt x="47273" y="595899"/>
                        <a:pt x="45720" y="601430"/>
                        <a:pt x="41966" y="605183"/>
                      </a:cubicBezTo>
                      <a:lnTo>
                        <a:pt x="37548" y="609600"/>
                      </a:lnTo>
                      <a:cubicBezTo>
                        <a:pt x="36076" y="614018"/>
                        <a:pt x="35214" y="618688"/>
                        <a:pt x="33131" y="622853"/>
                      </a:cubicBezTo>
                      <a:cubicBezTo>
                        <a:pt x="31658" y="625798"/>
                        <a:pt x="29936" y="628630"/>
                        <a:pt x="28713" y="631687"/>
                      </a:cubicBezTo>
                      <a:cubicBezTo>
                        <a:pt x="26984" y="636010"/>
                        <a:pt x="25768" y="640522"/>
                        <a:pt x="24296" y="644939"/>
                      </a:cubicBezTo>
                      <a:lnTo>
                        <a:pt x="22087" y="651566"/>
                      </a:lnTo>
                      <a:cubicBezTo>
                        <a:pt x="25032" y="652302"/>
                        <a:pt x="27886" y="653774"/>
                        <a:pt x="30922" y="653774"/>
                      </a:cubicBezTo>
                      <a:cubicBezTo>
                        <a:pt x="43636" y="653774"/>
                        <a:pt x="36336" y="651852"/>
                        <a:pt x="44174" y="647148"/>
                      </a:cubicBezTo>
                      <a:cubicBezTo>
                        <a:pt x="46440" y="645788"/>
                        <a:pt x="57981" y="643144"/>
                        <a:pt x="59635" y="642731"/>
                      </a:cubicBezTo>
                      <a:cubicBezTo>
                        <a:pt x="61844" y="643467"/>
                        <a:pt x="65106" y="642918"/>
                        <a:pt x="66261" y="644939"/>
                      </a:cubicBezTo>
                      <a:cubicBezTo>
                        <a:pt x="66678" y="645668"/>
                        <a:pt x="71017" y="661647"/>
                        <a:pt x="66261" y="664818"/>
                      </a:cubicBezTo>
                      <a:cubicBezTo>
                        <a:pt x="63138" y="666900"/>
                        <a:pt x="58899" y="666290"/>
                        <a:pt x="55218" y="667026"/>
                      </a:cubicBezTo>
                      <a:cubicBezTo>
                        <a:pt x="53745" y="668499"/>
                        <a:pt x="51731" y="669581"/>
                        <a:pt x="50800" y="671444"/>
                      </a:cubicBezTo>
                      <a:cubicBezTo>
                        <a:pt x="48535" y="675973"/>
                        <a:pt x="47177" y="684584"/>
                        <a:pt x="50800" y="689113"/>
                      </a:cubicBezTo>
                      <a:cubicBezTo>
                        <a:pt x="52254" y="690931"/>
                        <a:pt x="55246" y="690505"/>
                        <a:pt x="57426" y="691322"/>
                      </a:cubicBezTo>
                      <a:cubicBezTo>
                        <a:pt x="61138" y="692714"/>
                        <a:pt x="64789" y="694267"/>
                        <a:pt x="68470" y="695739"/>
                      </a:cubicBezTo>
                      <a:cubicBezTo>
                        <a:pt x="61042" y="718022"/>
                        <a:pt x="72377" y="683452"/>
                        <a:pt x="64053" y="711200"/>
                      </a:cubicBezTo>
                      <a:cubicBezTo>
                        <a:pt x="62715" y="715660"/>
                        <a:pt x="63959" y="722724"/>
                        <a:pt x="59635" y="724453"/>
                      </a:cubicBezTo>
                      <a:lnTo>
                        <a:pt x="48592" y="728870"/>
                      </a:lnTo>
                      <a:cubicBezTo>
                        <a:pt x="47884" y="731702"/>
                        <a:pt x="45759" y="741161"/>
                        <a:pt x="44174" y="744331"/>
                      </a:cubicBezTo>
                      <a:cubicBezTo>
                        <a:pt x="42987" y="746705"/>
                        <a:pt x="40944" y="748583"/>
                        <a:pt x="39757" y="750957"/>
                      </a:cubicBezTo>
                      <a:cubicBezTo>
                        <a:pt x="38716" y="753039"/>
                        <a:pt x="39194" y="755937"/>
                        <a:pt x="37548" y="757583"/>
                      </a:cubicBezTo>
                      <a:cubicBezTo>
                        <a:pt x="35902" y="759229"/>
                        <a:pt x="33131" y="759056"/>
                        <a:pt x="30922" y="759792"/>
                      </a:cubicBezTo>
                      <a:cubicBezTo>
                        <a:pt x="25666" y="775562"/>
                        <a:pt x="29088" y="769170"/>
                        <a:pt x="22087" y="779670"/>
                      </a:cubicBezTo>
                      <a:cubicBezTo>
                        <a:pt x="24296" y="781879"/>
                        <a:pt x="26114" y="784563"/>
                        <a:pt x="28713" y="786296"/>
                      </a:cubicBezTo>
                      <a:cubicBezTo>
                        <a:pt x="30650" y="787587"/>
                        <a:pt x="33024" y="788261"/>
                        <a:pt x="35339" y="788505"/>
                      </a:cubicBezTo>
                      <a:cubicBezTo>
                        <a:pt x="47077" y="789740"/>
                        <a:pt x="58899" y="789977"/>
                        <a:pt x="70679" y="790713"/>
                      </a:cubicBezTo>
                      <a:cubicBezTo>
                        <a:pt x="69943" y="792922"/>
                        <a:pt x="69387" y="795199"/>
                        <a:pt x="68470" y="797339"/>
                      </a:cubicBezTo>
                      <a:cubicBezTo>
                        <a:pt x="67173" y="800365"/>
                        <a:pt x="65094" y="803050"/>
                        <a:pt x="64053" y="806174"/>
                      </a:cubicBezTo>
                      <a:cubicBezTo>
                        <a:pt x="62866" y="809736"/>
                        <a:pt x="62755" y="813576"/>
                        <a:pt x="61844" y="817218"/>
                      </a:cubicBezTo>
                      <a:cubicBezTo>
                        <a:pt x="58691" y="829830"/>
                        <a:pt x="60179" y="817535"/>
                        <a:pt x="57426" y="832679"/>
                      </a:cubicBezTo>
                      <a:cubicBezTo>
                        <a:pt x="56262" y="839079"/>
                        <a:pt x="56250" y="848284"/>
                        <a:pt x="53009" y="854766"/>
                      </a:cubicBezTo>
                      <a:cubicBezTo>
                        <a:pt x="51822" y="857140"/>
                        <a:pt x="50064" y="859183"/>
                        <a:pt x="48592" y="861392"/>
                      </a:cubicBezTo>
                      <a:cubicBezTo>
                        <a:pt x="47591" y="865394"/>
                        <a:pt x="43756" y="881689"/>
                        <a:pt x="41966" y="883479"/>
                      </a:cubicBezTo>
                      <a:lnTo>
                        <a:pt x="37548" y="887896"/>
                      </a:lnTo>
                      <a:cubicBezTo>
                        <a:pt x="36812" y="893050"/>
                        <a:pt x="36835" y="898371"/>
                        <a:pt x="35339" y="903357"/>
                      </a:cubicBezTo>
                      <a:cubicBezTo>
                        <a:pt x="34576" y="905899"/>
                        <a:pt x="32109" y="907609"/>
                        <a:pt x="30922" y="909983"/>
                      </a:cubicBezTo>
                      <a:cubicBezTo>
                        <a:pt x="21778" y="928271"/>
                        <a:pt x="36954" y="904246"/>
                        <a:pt x="24296" y="923235"/>
                      </a:cubicBezTo>
                      <a:cubicBezTo>
                        <a:pt x="23560" y="926180"/>
                        <a:pt x="22087" y="929034"/>
                        <a:pt x="22087" y="932070"/>
                      </a:cubicBezTo>
                      <a:cubicBezTo>
                        <a:pt x="22087" y="946845"/>
                        <a:pt x="38677" y="937389"/>
                        <a:pt x="48592" y="936487"/>
                      </a:cubicBezTo>
                      <a:cubicBezTo>
                        <a:pt x="50801" y="934278"/>
                        <a:pt x="53668" y="932573"/>
                        <a:pt x="55218" y="929861"/>
                      </a:cubicBezTo>
                      <a:cubicBezTo>
                        <a:pt x="56724" y="927225"/>
                        <a:pt x="56230" y="923816"/>
                        <a:pt x="57426" y="921026"/>
                      </a:cubicBezTo>
                      <a:cubicBezTo>
                        <a:pt x="58472" y="918586"/>
                        <a:pt x="60657" y="916774"/>
                        <a:pt x="61844" y="914400"/>
                      </a:cubicBezTo>
                      <a:cubicBezTo>
                        <a:pt x="62885" y="912318"/>
                        <a:pt x="62700" y="909669"/>
                        <a:pt x="64053" y="907774"/>
                      </a:cubicBezTo>
                      <a:cubicBezTo>
                        <a:pt x="66474" y="904385"/>
                        <a:pt x="70177" y="902101"/>
                        <a:pt x="72887" y="898939"/>
                      </a:cubicBezTo>
                      <a:cubicBezTo>
                        <a:pt x="74615" y="896923"/>
                        <a:pt x="75428" y="894190"/>
                        <a:pt x="77305" y="892313"/>
                      </a:cubicBezTo>
                      <a:cubicBezTo>
                        <a:pt x="79908" y="889710"/>
                        <a:pt x="83536" y="888290"/>
                        <a:pt x="86139" y="885687"/>
                      </a:cubicBezTo>
                      <a:cubicBezTo>
                        <a:pt x="88742" y="883084"/>
                        <a:pt x="90370" y="879648"/>
                        <a:pt x="92766" y="876853"/>
                      </a:cubicBezTo>
                      <a:cubicBezTo>
                        <a:pt x="94799" y="874481"/>
                        <a:pt x="97474" y="872692"/>
                        <a:pt x="99392" y="870226"/>
                      </a:cubicBezTo>
                      <a:cubicBezTo>
                        <a:pt x="102651" y="866035"/>
                        <a:pt x="105281" y="861391"/>
                        <a:pt x="108226" y="856974"/>
                      </a:cubicBezTo>
                      <a:cubicBezTo>
                        <a:pt x="112152" y="851085"/>
                        <a:pt x="112399" y="848875"/>
                        <a:pt x="119270" y="845931"/>
                      </a:cubicBezTo>
                      <a:cubicBezTo>
                        <a:pt x="122060" y="844735"/>
                        <a:pt x="125160" y="844458"/>
                        <a:pt x="128105" y="843722"/>
                      </a:cubicBezTo>
                      <a:lnTo>
                        <a:pt x="141357" y="848139"/>
                      </a:lnTo>
                      <a:cubicBezTo>
                        <a:pt x="143875" y="848978"/>
                        <a:pt x="150357" y="853744"/>
                        <a:pt x="147983" y="852557"/>
                      </a:cubicBezTo>
                      <a:cubicBezTo>
                        <a:pt x="142674" y="849903"/>
                        <a:pt x="137612" y="846776"/>
                        <a:pt x="132522" y="843722"/>
                      </a:cubicBezTo>
                      <a:cubicBezTo>
                        <a:pt x="130246" y="842356"/>
                        <a:pt x="127773" y="841182"/>
                        <a:pt x="125896" y="839305"/>
                      </a:cubicBezTo>
                      <a:cubicBezTo>
                        <a:pt x="107436" y="820845"/>
                        <a:pt x="120350" y="826413"/>
                        <a:pt x="106018" y="821635"/>
                      </a:cubicBezTo>
                      <a:cubicBezTo>
                        <a:pt x="101579" y="814978"/>
                        <a:pt x="100547" y="814024"/>
                        <a:pt x="97183" y="806174"/>
                      </a:cubicBezTo>
                      <a:cubicBezTo>
                        <a:pt x="91697" y="793374"/>
                        <a:pt x="99044" y="805654"/>
                        <a:pt x="90557" y="792922"/>
                      </a:cubicBezTo>
                      <a:cubicBezTo>
                        <a:pt x="91884" y="788942"/>
                        <a:pt x="93438" y="782345"/>
                        <a:pt x="97183" y="779670"/>
                      </a:cubicBezTo>
                      <a:cubicBezTo>
                        <a:pt x="100409" y="777366"/>
                        <a:pt x="104545" y="776725"/>
                        <a:pt x="108226" y="775253"/>
                      </a:cubicBezTo>
                      <a:cubicBezTo>
                        <a:pt x="110435" y="775989"/>
                        <a:pt x="112644" y="778197"/>
                        <a:pt x="114853" y="777461"/>
                      </a:cubicBezTo>
                      <a:cubicBezTo>
                        <a:pt x="119890" y="775782"/>
                        <a:pt x="123068" y="770304"/>
                        <a:pt x="128105" y="768626"/>
                      </a:cubicBezTo>
                      <a:cubicBezTo>
                        <a:pt x="139670" y="764772"/>
                        <a:pt x="132426" y="766747"/>
                        <a:pt x="150192" y="764209"/>
                      </a:cubicBezTo>
                      <a:cubicBezTo>
                        <a:pt x="152401" y="763473"/>
                        <a:pt x="156435" y="764297"/>
                        <a:pt x="156818" y="762000"/>
                      </a:cubicBezTo>
                      <a:cubicBezTo>
                        <a:pt x="157470" y="758089"/>
                        <a:pt x="154010" y="754580"/>
                        <a:pt x="152400" y="750957"/>
                      </a:cubicBezTo>
                      <a:cubicBezTo>
                        <a:pt x="147870" y="740765"/>
                        <a:pt x="146164" y="739393"/>
                        <a:pt x="139148" y="728870"/>
                      </a:cubicBezTo>
                      <a:cubicBezTo>
                        <a:pt x="137857" y="726933"/>
                        <a:pt x="137675" y="724453"/>
                        <a:pt x="136939" y="722244"/>
                      </a:cubicBezTo>
                      <a:cubicBezTo>
                        <a:pt x="137675" y="717827"/>
                        <a:pt x="136350" y="712489"/>
                        <a:pt x="139148" y="708992"/>
                      </a:cubicBezTo>
                      <a:cubicBezTo>
                        <a:pt x="140602" y="707174"/>
                        <a:pt x="143446" y="711200"/>
                        <a:pt x="145774" y="711200"/>
                      </a:cubicBezTo>
                      <a:cubicBezTo>
                        <a:pt x="152441" y="711200"/>
                        <a:pt x="159027" y="709728"/>
                        <a:pt x="165653" y="708992"/>
                      </a:cubicBezTo>
                      <a:cubicBezTo>
                        <a:pt x="166389" y="705311"/>
                        <a:pt x="168201" y="701687"/>
                        <a:pt x="167861" y="697948"/>
                      </a:cubicBezTo>
                      <a:cubicBezTo>
                        <a:pt x="166818" y="686479"/>
                        <a:pt x="163625" y="686118"/>
                        <a:pt x="159026" y="678070"/>
                      </a:cubicBezTo>
                      <a:cubicBezTo>
                        <a:pt x="157392" y="675211"/>
                        <a:pt x="155832" y="672292"/>
                        <a:pt x="154609" y="669235"/>
                      </a:cubicBezTo>
                      <a:cubicBezTo>
                        <a:pt x="152880" y="664912"/>
                        <a:pt x="151664" y="660400"/>
                        <a:pt x="150192" y="655983"/>
                      </a:cubicBezTo>
                      <a:lnTo>
                        <a:pt x="147983" y="649357"/>
                      </a:lnTo>
                      <a:cubicBezTo>
                        <a:pt x="147324" y="647381"/>
                        <a:pt x="145232" y="646188"/>
                        <a:pt x="143566" y="644939"/>
                      </a:cubicBezTo>
                      <a:cubicBezTo>
                        <a:pt x="139319" y="641754"/>
                        <a:pt x="130313" y="636105"/>
                        <a:pt x="130313" y="636105"/>
                      </a:cubicBezTo>
                      <a:cubicBezTo>
                        <a:pt x="125012" y="620198"/>
                        <a:pt x="131451" y="640084"/>
                        <a:pt x="125896" y="620644"/>
                      </a:cubicBezTo>
                      <a:cubicBezTo>
                        <a:pt x="125256" y="618405"/>
                        <a:pt x="124885" y="616014"/>
                        <a:pt x="123687" y="614018"/>
                      </a:cubicBezTo>
                      <a:cubicBezTo>
                        <a:pt x="122616" y="612232"/>
                        <a:pt x="120742" y="611073"/>
                        <a:pt x="119270" y="609600"/>
                      </a:cubicBezTo>
                      <a:cubicBezTo>
                        <a:pt x="117649" y="595012"/>
                        <a:pt x="114177" y="575016"/>
                        <a:pt x="119270" y="561009"/>
                      </a:cubicBezTo>
                      <a:cubicBezTo>
                        <a:pt x="120177" y="558514"/>
                        <a:pt x="123522" y="564239"/>
                        <a:pt x="125896" y="565426"/>
                      </a:cubicBezTo>
                      <a:cubicBezTo>
                        <a:pt x="127978" y="566467"/>
                        <a:pt x="130382" y="566718"/>
                        <a:pt x="132522" y="567635"/>
                      </a:cubicBezTo>
                      <a:cubicBezTo>
                        <a:pt x="135548" y="568932"/>
                        <a:pt x="138678" y="570139"/>
                        <a:pt x="141357" y="572053"/>
                      </a:cubicBezTo>
                      <a:cubicBezTo>
                        <a:pt x="143899" y="573869"/>
                        <a:pt x="145611" y="576646"/>
                        <a:pt x="147983" y="578679"/>
                      </a:cubicBezTo>
                      <a:cubicBezTo>
                        <a:pt x="150778" y="581075"/>
                        <a:pt x="153802" y="583194"/>
                        <a:pt x="156818" y="585305"/>
                      </a:cubicBezTo>
                      <a:cubicBezTo>
                        <a:pt x="161167" y="588349"/>
                        <a:pt x="170070" y="594139"/>
                        <a:pt x="170070" y="594139"/>
                      </a:cubicBezTo>
                      <a:cubicBezTo>
                        <a:pt x="180527" y="590654"/>
                        <a:pt x="177882" y="593960"/>
                        <a:pt x="174487" y="578679"/>
                      </a:cubicBezTo>
                      <a:cubicBezTo>
                        <a:pt x="173418" y="573867"/>
                        <a:pt x="172318" y="570309"/>
                        <a:pt x="167861" y="567635"/>
                      </a:cubicBezTo>
                      <a:cubicBezTo>
                        <a:pt x="165865" y="566437"/>
                        <a:pt x="163317" y="566467"/>
                        <a:pt x="161235" y="565426"/>
                      </a:cubicBezTo>
                      <a:cubicBezTo>
                        <a:pt x="155084" y="562351"/>
                        <a:pt x="152869" y="559269"/>
                        <a:pt x="147983" y="554383"/>
                      </a:cubicBezTo>
                      <a:cubicBezTo>
                        <a:pt x="146511" y="551438"/>
                        <a:pt x="145674" y="548077"/>
                        <a:pt x="143566" y="545548"/>
                      </a:cubicBezTo>
                      <a:cubicBezTo>
                        <a:pt x="141866" y="543509"/>
                        <a:pt x="138597" y="543204"/>
                        <a:pt x="136939" y="541131"/>
                      </a:cubicBezTo>
                      <a:cubicBezTo>
                        <a:pt x="135485" y="539313"/>
                        <a:pt x="135548" y="536685"/>
                        <a:pt x="134731" y="534505"/>
                      </a:cubicBezTo>
                      <a:cubicBezTo>
                        <a:pt x="133339" y="530792"/>
                        <a:pt x="131567" y="527223"/>
                        <a:pt x="130313" y="523461"/>
                      </a:cubicBezTo>
                      <a:cubicBezTo>
                        <a:pt x="129353" y="520581"/>
                        <a:pt x="129301" y="517416"/>
                        <a:pt x="128105" y="514626"/>
                      </a:cubicBezTo>
                      <a:cubicBezTo>
                        <a:pt x="127059" y="512186"/>
                        <a:pt x="125160" y="510209"/>
                        <a:pt x="123687" y="508000"/>
                      </a:cubicBezTo>
                      <a:cubicBezTo>
                        <a:pt x="122951" y="497693"/>
                        <a:pt x="122374" y="487373"/>
                        <a:pt x="121479" y="477079"/>
                      </a:cubicBezTo>
                      <a:cubicBezTo>
                        <a:pt x="119739" y="457063"/>
                        <a:pt x="121125" y="462765"/>
                        <a:pt x="117061" y="450574"/>
                      </a:cubicBezTo>
                      <a:cubicBezTo>
                        <a:pt x="121478" y="449838"/>
                        <a:pt x="125941" y="449337"/>
                        <a:pt x="130313" y="448366"/>
                      </a:cubicBezTo>
                      <a:cubicBezTo>
                        <a:pt x="132586" y="447861"/>
                        <a:pt x="134656" y="445701"/>
                        <a:pt x="136939" y="446157"/>
                      </a:cubicBezTo>
                      <a:cubicBezTo>
                        <a:pt x="138981" y="446565"/>
                        <a:pt x="139571" y="449503"/>
                        <a:pt x="141357" y="450574"/>
                      </a:cubicBezTo>
                      <a:cubicBezTo>
                        <a:pt x="143353" y="451772"/>
                        <a:pt x="145774" y="452047"/>
                        <a:pt x="147983" y="452783"/>
                      </a:cubicBezTo>
                      <a:cubicBezTo>
                        <a:pt x="150928" y="452047"/>
                        <a:pt x="155622" y="453364"/>
                        <a:pt x="156818" y="450574"/>
                      </a:cubicBezTo>
                      <a:cubicBezTo>
                        <a:pt x="162766" y="436695"/>
                        <a:pt x="154418" y="437871"/>
                        <a:pt x="147983" y="435113"/>
                      </a:cubicBezTo>
                      <a:cubicBezTo>
                        <a:pt x="144957" y="433816"/>
                        <a:pt x="142093" y="432168"/>
                        <a:pt x="139148" y="430696"/>
                      </a:cubicBezTo>
                      <a:cubicBezTo>
                        <a:pt x="137676" y="427751"/>
                        <a:pt x="136365" y="424720"/>
                        <a:pt x="134731" y="421861"/>
                      </a:cubicBezTo>
                      <a:cubicBezTo>
                        <a:pt x="133414" y="419556"/>
                        <a:pt x="131500" y="417609"/>
                        <a:pt x="130313" y="415235"/>
                      </a:cubicBezTo>
                      <a:cubicBezTo>
                        <a:pt x="126025" y="406658"/>
                        <a:pt x="130131" y="409656"/>
                        <a:pt x="125896" y="399774"/>
                      </a:cubicBezTo>
                      <a:cubicBezTo>
                        <a:pt x="124850" y="397334"/>
                        <a:pt x="122557" y="395574"/>
                        <a:pt x="121479" y="393148"/>
                      </a:cubicBezTo>
                      <a:cubicBezTo>
                        <a:pt x="119588" y="388893"/>
                        <a:pt x="119143" y="384061"/>
                        <a:pt x="117061" y="379896"/>
                      </a:cubicBezTo>
                      <a:cubicBezTo>
                        <a:pt x="102412" y="350594"/>
                        <a:pt x="120185" y="387184"/>
                        <a:pt x="110435" y="364435"/>
                      </a:cubicBezTo>
                      <a:cubicBezTo>
                        <a:pt x="109138" y="361409"/>
                        <a:pt x="107490" y="358545"/>
                        <a:pt x="106018" y="355600"/>
                      </a:cubicBezTo>
                      <a:cubicBezTo>
                        <a:pt x="105282" y="345293"/>
                        <a:pt x="103809" y="335012"/>
                        <a:pt x="103809" y="324679"/>
                      </a:cubicBezTo>
                      <a:cubicBezTo>
                        <a:pt x="103809" y="319473"/>
                        <a:pt x="101498" y="311801"/>
                        <a:pt x="106018" y="309218"/>
                      </a:cubicBezTo>
                      <a:cubicBezTo>
                        <a:pt x="110306" y="306768"/>
                        <a:pt x="114853" y="313635"/>
                        <a:pt x="119270" y="315844"/>
                      </a:cubicBezTo>
                      <a:cubicBezTo>
                        <a:pt x="121417" y="322283"/>
                        <a:pt x="121999" y="325069"/>
                        <a:pt x="125896" y="331305"/>
                      </a:cubicBezTo>
                      <a:cubicBezTo>
                        <a:pt x="130269" y="338301"/>
                        <a:pt x="131901" y="339518"/>
                        <a:pt x="136939" y="344557"/>
                      </a:cubicBezTo>
                      <a:cubicBezTo>
                        <a:pt x="137675" y="346766"/>
                        <a:pt x="137950" y="349187"/>
                        <a:pt x="139148" y="351183"/>
                      </a:cubicBezTo>
                      <a:cubicBezTo>
                        <a:pt x="142623" y="356973"/>
                        <a:pt x="146049" y="356221"/>
                        <a:pt x="152400" y="357809"/>
                      </a:cubicBezTo>
                      <a:cubicBezTo>
                        <a:pt x="154609" y="359281"/>
                        <a:pt x="156953" y="360568"/>
                        <a:pt x="159026" y="362226"/>
                      </a:cubicBezTo>
                      <a:cubicBezTo>
                        <a:pt x="160652" y="363527"/>
                        <a:pt x="161361" y="366644"/>
                        <a:pt x="163444" y="366644"/>
                      </a:cubicBezTo>
                      <a:cubicBezTo>
                        <a:pt x="165526" y="366644"/>
                        <a:pt x="166389" y="363699"/>
                        <a:pt x="167861" y="362226"/>
                      </a:cubicBezTo>
                      <a:cubicBezTo>
                        <a:pt x="167125" y="357073"/>
                        <a:pt x="167299" y="351704"/>
                        <a:pt x="165653" y="346766"/>
                      </a:cubicBezTo>
                      <a:cubicBezTo>
                        <a:pt x="164994" y="344790"/>
                        <a:pt x="162485" y="344014"/>
                        <a:pt x="161235" y="342348"/>
                      </a:cubicBezTo>
                      <a:cubicBezTo>
                        <a:pt x="158050" y="338101"/>
                        <a:pt x="155345" y="333513"/>
                        <a:pt x="152400" y="329096"/>
                      </a:cubicBezTo>
                      <a:cubicBezTo>
                        <a:pt x="145819" y="319225"/>
                        <a:pt x="144484" y="314179"/>
                        <a:pt x="141357" y="304800"/>
                      </a:cubicBezTo>
                      <a:cubicBezTo>
                        <a:pt x="140621" y="299646"/>
                        <a:pt x="140004" y="294474"/>
                        <a:pt x="139148" y="289339"/>
                      </a:cubicBezTo>
                      <a:cubicBezTo>
                        <a:pt x="138239" y="283886"/>
                        <a:pt x="136316" y="275010"/>
                        <a:pt x="134731" y="269461"/>
                      </a:cubicBezTo>
                      <a:cubicBezTo>
                        <a:pt x="134091" y="267222"/>
                        <a:pt x="133258" y="265044"/>
                        <a:pt x="132522" y="262835"/>
                      </a:cubicBezTo>
                      <a:cubicBezTo>
                        <a:pt x="131786" y="256945"/>
                        <a:pt x="131875" y="250892"/>
                        <a:pt x="130313" y="245166"/>
                      </a:cubicBezTo>
                      <a:cubicBezTo>
                        <a:pt x="128366" y="238026"/>
                        <a:pt x="124163" y="238316"/>
                        <a:pt x="119270" y="234122"/>
                      </a:cubicBezTo>
                      <a:cubicBezTo>
                        <a:pt x="116108" y="231412"/>
                        <a:pt x="113380" y="228232"/>
                        <a:pt x="110435" y="225287"/>
                      </a:cubicBezTo>
                      <a:cubicBezTo>
                        <a:pt x="106447" y="213324"/>
                        <a:pt x="107687" y="220222"/>
                        <a:pt x="110435" y="200992"/>
                      </a:cubicBezTo>
                      <a:cubicBezTo>
                        <a:pt x="111068" y="196558"/>
                        <a:pt x="110422" y="191628"/>
                        <a:pt x="112644" y="187739"/>
                      </a:cubicBezTo>
                      <a:cubicBezTo>
                        <a:pt x="113799" y="185718"/>
                        <a:pt x="117061" y="186267"/>
                        <a:pt x="119270" y="185531"/>
                      </a:cubicBezTo>
                      <a:cubicBezTo>
                        <a:pt x="122215" y="186267"/>
                        <a:pt x="125315" y="186543"/>
                        <a:pt x="128105" y="187739"/>
                      </a:cubicBezTo>
                      <a:cubicBezTo>
                        <a:pt x="130545" y="188785"/>
                        <a:pt x="132357" y="190970"/>
                        <a:pt x="134731" y="192157"/>
                      </a:cubicBezTo>
                      <a:cubicBezTo>
                        <a:pt x="136813" y="193198"/>
                        <a:pt x="139148" y="193630"/>
                        <a:pt x="141357" y="194366"/>
                      </a:cubicBezTo>
                      <a:cubicBezTo>
                        <a:pt x="142659" y="198272"/>
                        <a:pt x="144659" y="210663"/>
                        <a:pt x="154609" y="203200"/>
                      </a:cubicBezTo>
                      <a:cubicBezTo>
                        <a:pt x="157037" y="201379"/>
                        <a:pt x="153757" y="197081"/>
                        <a:pt x="152400" y="194366"/>
                      </a:cubicBezTo>
                      <a:cubicBezTo>
                        <a:pt x="149974" y="189514"/>
                        <a:pt x="145892" y="189251"/>
                        <a:pt x="141357" y="187739"/>
                      </a:cubicBezTo>
                      <a:cubicBezTo>
                        <a:pt x="139884" y="186267"/>
                        <a:pt x="138565" y="184623"/>
                        <a:pt x="136939" y="183322"/>
                      </a:cubicBezTo>
                      <a:cubicBezTo>
                        <a:pt x="134866" y="181664"/>
                        <a:pt x="131971" y="180978"/>
                        <a:pt x="130313" y="178905"/>
                      </a:cubicBezTo>
                      <a:cubicBezTo>
                        <a:pt x="128859" y="177087"/>
                        <a:pt x="129303" y="174275"/>
                        <a:pt x="128105" y="172279"/>
                      </a:cubicBezTo>
                      <a:cubicBezTo>
                        <a:pt x="127034" y="170493"/>
                        <a:pt x="124988" y="169487"/>
                        <a:pt x="123687" y="167861"/>
                      </a:cubicBezTo>
                      <a:cubicBezTo>
                        <a:pt x="122029" y="165788"/>
                        <a:pt x="120457" y="163609"/>
                        <a:pt x="119270" y="161235"/>
                      </a:cubicBezTo>
                      <a:cubicBezTo>
                        <a:pt x="118229" y="159153"/>
                        <a:pt x="118176" y="156653"/>
                        <a:pt x="117061" y="154609"/>
                      </a:cubicBezTo>
                      <a:cubicBezTo>
                        <a:pt x="102328" y="127598"/>
                        <a:pt x="109038" y="145997"/>
                        <a:pt x="103809" y="130313"/>
                      </a:cubicBezTo>
                      <a:cubicBezTo>
                        <a:pt x="103073" y="119270"/>
                        <a:pt x="102759" y="108190"/>
                        <a:pt x="101600" y="97183"/>
                      </a:cubicBezTo>
                      <a:cubicBezTo>
                        <a:pt x="101282" y="94164"/>
                        <a:pt x="98432" y="91228"/>
                        <a:pt x="99392" y="88348"/>
                      </a:cubicBezTo>
                      <a:cubicBezTo>
                        <a:pt x="100232" y="85830"/>
                        <a:pt x="103809" y="85403"/>
                        <a:pt x="106018" y="83931"/>
                      </a:cubicBezTo>
                      <a:cubicBezTo>
                        <a:pt x="109699" y="84667"/>
                        <a:pt x="113345" y="86670"/>
                        <a:pt x="117061" y="86139"/>
                      </a:cubicBezTo>
                      <a:cubicBezTo>
                        <a:pt x="119122" y="85844"/>
                        <a:pt x="122137" y="83698"/>
                        <a:pt x="121479" y="81722"/>
                      </a:cubicBezTo>
                      <a:cubicBezTo>
                        <a:pt x="119949" y="77131"/>
                        <a:pt x="110258" y="71296"/>
                        <a:pt x="106018" y="68470"/>
                      </a:cubicBezTo>
                      <a:cubicBezTo>
                        <a:pt x="99260" y="48199"/>
                        <a:pt x="110558" y="79760"/>
                        <a:pt x="97183" y="53009"/>
                      </a:cubicBezTo>
                      <a:cubicBezTo>
                        <a:pt x="95101" y="48844"/>
                        <a:pt x="92766" y="39757"/>
                        <a:pt x="92766" y="39757"/>
                      </a:cubicBezTo>
                      <a:cubicBezTo>
                        <a:pt x="90466" y="21357"/>
                        <a:pt x="89084" y="6626"/>
                        <a:pt x="88348"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06" name="Group 205">
                <a:extLst>
                  <a:ext uri="{FF2B5EF4-FFF2-40B4-BE49-F238E27FC236}">
                    <a16:creationId xmlns:a16="http://schemas.microsoft.com/office/drawing/2014/main" id="{634DCF0F-3F63-906E-CE57-CAA25ED7C7B0}"/>
                  </a:ext>
                </a:extLst>
              </p:cNvPr>
              <p:cNvGrpSpPr/>
              <p:nvPr/>
            </p:nvGrpSpPr>
            <p:grpSpPr>
              <a:xfrm>
                <a:off x="5582210" y="4864704"/>
                <a:ext cx="292369" cy="1137131"/>
                <a:chOff x="5582210" y="4864704"/>
                <a:chExt cx="292369" cy="1137131"/>
              </a:xfrm>
            </p:grpSpPr>
            <p:sp>
              <p:nvSpPr>
                <p:cNvPr id="212" name="Freeform 211">
                  <a:extLst>
                    <a:ext uri="{FF2B5EF4-FFF2-40B4-BE49-F238E27FC236}">
                      <a16:creationId xmlns:a16="http://schemas.microsoft.com/office/drawing/2014/main" id="{0297F23C-C696-D9B5-0BFC-50FE37809488}"/>
                    </a:ext>
                  </a:extLst>
                </p:cNvPr>
                <p:cNvSpPr/>
                <p:nvPr/>
              </p:nvSpPr>
              <p:spPr>
                <a:xfrm>
                  <a:off x="5662528" y="5803515"/>
                  <a:ext cx="56118" cy="198320"/>
                </a:xfrm>
                <a:custGeom>
                  <a:avLst/>
                  <a:gdLst>
                    <a:gd name="connsiteX0" fmla="*/ 0 w 71874"/>
                    <a:gd name="connsiteY0" fmla="*/ 547043 h 547043"/>
                    <a:gd name="connsiteX1" fmla="*/ 0 w 71874"/>
                    <a:gd name="connsiteY1" fmla="*/ 547043 h 547043"/>
                    <a:gd name="connsiteX2" fmla="*/ 71874 w 71874"/>
                    <a:gd name="connsiteY2" fmla="*/ 547043 h 547043"/>
                    <a:gd name="connsiteX3" fmla="*/ 59895 w 71874"/>
                    <a:gd name="connsiteY3" fmla="*/ 0 h 547043"/>
                    <a:gd name="connsiteX4" fmla="*/ 27951 w 71874"/>
                    <a:gd name="connsiteY4" fmla="*/ 31944 h 547043"/>
                    <a:gd name="connsiteX5" fmla="*/ 3993 w 71874"/>
                    <a:gd name="connsiteY5" fmla="*/ 19965 h 547043"/>
                    <a:gd name="connsiteX6" fmla="*/ 11979 w 71874"/>
                    <a:gd name="connsiteY6" fmla="*/ 55902 h 547043"/>
                    <a:gd name="connsiteX7" fmla="*/ 19965 w 71874"/>
                    <a:gd name="connsiteY7" fmla="*/ 71874 h 547043"/>
                    <a:gd name="connsiteX8" fmla="*/ 23958 w 71874"/>
                    <a:gd name="connsiteY8" fmla="*/ 107811 h 547043"/>
                    <a:gd name="connsiteX9" fmla="*/ 0 w 71874"/>
                    <a:gd name="connsiteY9" fmla="*/ 547043 h 54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547043">
                      <a:moveTo>
                        <a:pt x="0" y="547043"/>
                      </a:moveTo>
                      <a:lnTo>
                        <a:pt x="0" y="547043"/>
                      </a:lnTo>
                      <a:lnTo>
                        <a:pt x="71874" y="547043"/>
                      </a:lnTo>
                      <a:lnTo>
                        <a:pt x="59895" y="0"/>
                      </a:lnTo>
                      <a:lnTo>
                        <a:pt x="27951" y="31944"/>
                      </a:lnTo>
                      <a:lnTo>
                        <a:pt x="3993" y="19965"/>
                      </a:lnTo>
                      <a:cubicBezTo>
                        <a:pt x="6655" y="31944"/>
                        <a:pt x="8370" y="44173"/>
                        <a:pt x="11979" y="55902"/>
                      </a:cubicBezTo>
                      <a:cubicBezTo>
                        <a:pt x="13730" y="61591"/>
                        <a:pt x="18627" y="66074"/>
                        <a:pt x="19965" y="71874"/>
                      </a:cubicBezTo>
                      <a:cubicBezTo>
                        <a:pt x="22675" y="83618"/>
                        <a:pt x="23958" y="107811"/>
                        <a:pt x="23958" y="107811"/>
                      </a:cubicBezTo>
                      <a:lnTo>
                        <a:pt x="0" y="547043"/>
                      </a:lnTo>
                      <a:close/>
                    </a:path>
                  </a:pathLst>
                </a:custGeom>
                <a:solidFill>
                  <a:srgbClr val="CC6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 name="Freeform 101">
                  <a:extLst>
                    <a:ext uri="{FF2B5EF4-FFF2-40B4-BE49-F238E27FC236}">
                      <a16:creationId xmlns:a16="http://schemas.microsoft.com/office/drawing/2014/main" id="{FF48A990-DA12-A6F5-F76E-2C99C7E84A8D}"/>
                    </a:ext>
                  </a:extLst>
                </p:cNvPr>
                <p:cNvSpPr/>
                <p:nvPr/>
              </p:nvSpPr>
              <p:spPr>
                <a:xfrm>
                  <a:off x="5582210" y="4864704"/>
                  <a:ext cx="292369" cy="1000856"/>
                </a:xfrm>
                <a:custGeom>
                  <a:avLst/>
                  <a:gdLst>
                    <a:gd name="connsiteX0" fmla="*/ 172278 w 292369"/>
                    <a:gd name="connsiteY0" fmla="*/ 0 h 1000856"/>
                    <a:gd name="connsiteX1" fmla="*/ 172278 w 292369"/>
                    <a:gd name="connsiteY1" fmla="*/ 0 h 1000856"/>
                    <a:gd name="connsiteX2" fmla="*/ 202095 w 292369"/>
                    <a:gd name="connsiteY2" fmla="*/ 23191 h 1000856"/>
                    <a:gd name="connsiteX3" fmla="*/ 231913 w 292369"/>
                    <a:gd name="connsiteY3" fmla="*/ 46382 h 1000856"/>
                    <a:gd name="connsiteX4" fmla="*/ 221974 w 292369"/>
                    <a:gd name="connsiteY4" fmla="*/ 53008 h 1000856"/>
                    <a:gd name="connsiteX5" fmla="*/ 202095 w 292369"/>
                    <a:gd name="connsiteY5" fmla="*/ 46382 h 1000856"/>
                    <a:gd name="connsiteX6" fmla="*/ 192156 w 292369"/>
                    <a:gd name="connsiteY6" fmla="*/ 39756 h 1000856"/>
                    <a:gd name="connsiteX7" fmla="*/ 188843 w 292369"/>
                    <a:gd name="connsiteY7" fmla="*/ 49695 h 1000856"/>
                    <a:gd name="connsiteX8" fmla="*/ 205408 w 292369"/>
                    <a:gd name="connsiteY8" fmla="*/ 79513 h 1000856"/>
                    <a:gd name="connsiteX9" fmla="*/ 208721 w 292369"/>
                    <a:gd name="connsiteY9" fmla="*/ 89452 h 1000856"/>
                    <a:gd name="connsiteX10" fmla="*/ 215348 w 292369"/>
                    <a:gd name="connsiteY10" fmla="*/ 96078 h 1000856"/>
                    <a:gd name="connsiteX11" fmla="*/ 205408 w 292369"/>
                    <a:gd name="connsiteY11" fmla="*/ 99391 h 1000856"/>
                    <a:gd name="connsiteX12" fmla="*/ 172278 w 292369"/>
                    <a:gd name="connsiteY12" fmla="*/ 102704 h 1000856"/>
                    <a:gd name="connsiteX13" fmla="*/ 165652 w 292369"/>
                    <a:gd name="connsiteY13" fmla="*/ 122582 h 1000856"/>
                    <a:gd name="connsiteX14" fmla="*/ 168965 w 292369"/>
                    <a:gd name="connsiteY14" fmla="*/ 139148 h 1000856"/>
                    <a:gd name="connsiteX15" fmla="*/ 182217 w 292369"/>
                    <a:gd name="connsiteY15" fmla="*/ 162339 h 1000856"/>
                    <a:gd name="connsiteX16" fmla="*/ 192156 w 292369"/>
                    <a:gd name="connsiteY16" fmla="*/ 175591 h 1000856"/>
                    <a:gd name="connsiteX17" fmla="*/ 202095 w 292369"/>
                    <a:gd name="connsiteY17" fmla="*/ 178904 h 1000856"/>
                    <a:gd name="connsiteX18" fmla="*/ 212034 w 292369"/>
                    <a:gd name="connsiteY18" fmla="*/ 198782 h 1000856"/>
                    <a:gd name="connsiteX19" fmla="*/ 215348 w 292369"/>
                    <a:gd name="connsiteY19" fmla="*/ 208721 h 1000856"/>
                    <a:gd name="connsiteX20" fmla="*/ 225287 w 292369"/>
                    <a:gd name="connsiteY20" fmla="*/ 215348 h 1000856"/>
                    <a:gd name="connsiteX21" fmla="*/ 238539 w 292369"/>
                    <a:gd name="connsiteY21" fmla="*/ 235226 h 1000856"/>
                    <a:gd name="connsiteX22" fmla="*/ 255104 w 292369"/>
                    <a:gd name="connsiteY22" fmla="*/ 255104 h 1000856"/>
                    <a:gd name="connsiteX23" fmla="*/ 261730 w 292369"/>
                    <a:gd name="connsiteY23" fmla="*/ 265043 h 1000856"/>
                    <a:gd name="connsiteX24" fmla="*/ 265043 w 292369"/>
                    <a:gd name="connsiteY24" fmla="*/ 278295 h 1000856"/>
                    <a:gd name="connsiteX25" fmla="*/ 274982 w 292369"/>
                    <a:gd name="connsiteY25" fmla="*/ 288235 h 1000856"/>
                    <a:gd name="connsiteX26" fmla="*/ 284921 w 292369"/>
                    <a:gd name="connsiteY26" fmla="*/ 301487 h 1000856"/>
                    <a:gd name="connsiteX27" fmla="*/ 291548 w 292369"/>
                    <a:gd name="connsiteY27" fmla="*/ 311426 h 1000856"/>
                    <a:gd name="connsiteX28" fmla="*/ 274982 w 292369"/>
                    <a:gd name="connsiteY28" fmla="*/ 308113 h 1000856"/>
                    <a:gd name="connsiteX29" fmla="*/ 241852 w 292369"/>
                    <a:gd name="connsiteY29" fmla="*/ 294861 h 1000856"/>
                    <a:gd name="connsiteX30" fmla="*/ 231913 w 292369"/>
                    <a:gd name="connsiteY30" fmla="*/ 291548 h 1000856"/>
                    <a:gd name="connsiteX31" fmla="*/ 215348 w 292369"/>
                    <a:gd name="connsiteY31" fmla="*/ 278295 h 1000856"/>
                    <a:gd name="connsiteX32" fmla="*/ 221974 w 292369"/>
                    <a:gd name="connsiteY32" fmla="*/ 301487 h 1000856"/>
                    <a:gd name="connsiteX33" fmla="*/ 245165 w 292369"/>
                    <a:gd name="connsiteY33" fmla="*/ 334617 h 1000856"/>
                    <a:gd name="connsiteX34" fmla="*/ 251791 w 292369"/>
                    <a:gd name="connsiteY34" fmla="*/ 351182 h 1000856"/>
                    <a:gd name="connsiteX35" fmla="*/ 265043 w 292369"/>
                    <a:gd name="connsiteY35" fmla="*/ 371061 h 1000856"/>
                    <a:gd name="connsiteX36" fmla="*/ 271669 w 292369"/>
                    <a:gd name="connsiteY36" fmla="*/ 394252 h 1000856"/>
                    <a:gd name="connsiteX37" fmla="*/ 251791 w 292369"/>
                    <a:gd name="connsiteY37" fmla="*/ 390939 h 1000856"/>
                    <a:gd name="connsiteX38" fmla="*/ 218661 w 292369"/>
                    <a:gd name="connsiteY38" fmla="*/ 381000 h 1000856"/>
                    <a:gd name="connsiteX39" fmla="*/ 208721 w 292369"/>
                    <a:gd name="connsiteY39" fmla="*/ 377687 h 1000856"/>
                    <a:gd name="connsiteX40" fmla="*/ 172278 w 292369"/>
                    <a:gd name="connsiteY40" fmla="*/ 371061 h 1000856"/>
                    <a:gd name="connsiteX41" fmla="*/ 162339 w 292369"/>
                    <a:gd name="connsiteY41" fmla="*/ 364435 h 1000856"/>
                    <a:gd name="connsiteX42" fmla="*/ 165652 w 292369"/>
                    <a:gd name="connsiteY42" fmla="*/ 374374 h 1000856"/>
                    <a:gd name="connsiteX43" fmla="*/ 175591 w 292369"/>
                    <a:gd name="connsiteY43" fmla="*/ 377687 h 1000856"/>
                    <a:gd name="connsiteX44" fmla="*/ 192156 w 292369"/>
                    <a:gd name="connsiteY44" fmla="*/ 397565 h 1000856"/>
                    <a:gd name="connsiteX45" fmla="*/ 198782 w 292369"/>
                    <a:gd name="connsiteY45" fmla="*/ 407504 h 1000856"/>
                    <a:gd name="connsiteX46" fmla="*/ 202095 w 292369"/>
                    <a:gd name="connsiteY46" fmla="*/ 417443 h 1000856"/>
                    <a:gd name="connsiteX47" fmla="*/ 231913 w 292369"/>
                    <a:gd name="connsiteY47" fmla="*/ 434008 h 1000856"/>
                    <a:gd name="connsiteX48" fmla="*/ 238539 w 292369"/>
                    <a:gd name="connsiteY48" fmla="*/ 443948 h 1000856"/>
                    <a:gd name="connsiteX49" fmla="*/ 241852 w 292369"/>
                    <a:gd name="connsiteY49" fmla="*/ 453887 h 1000856"/>
                    <a:gd name="connsiteX50" fmla="*/ 255104 w 292369"/>
                    <a:gd name="connsiteY50" fmla="*/ 473765 h 1000856"/>
                    <a:gd name="connsiteX51" fmla="*/ 228600 w 292369"/>
                    <a:gd name="connsiteY51" fmla="*/ 477078 h 1000856"/>
                    <a:gd name="connsiteX52" fmla="*/ 198782 w 292369"/>
                    <a:gd name="connsiteY52" fmla="*/ 480391 h 1000856"/>
                    <a:gd name="connsiteX53" fmla="*/ 205408 w 292369"/>
                    <a:gd name="connsiteY53" fmla="*/ 506895 h 1000856"/>
                    <a:gd name="connsiteX54" fmla="*/ 218661 w 292369"/>
                    <a:gd name="connsiteY54" fmla="*/ 523461 h 1000856"/>
                    <a:gd name="connsiteX55" fmla="*/ 228600 w 292369"/>
                    <a:gd name="connsiteY55" fmla="*/ 530087 h 1000856"/>
                    <a:gd name="connsiteX56" fmla="*/ 238539 w 292369"/>
                    <a:gd name="connsiteY56" fmla="*/ 540026 h 1000856"/>
                    <a:gd name="connsiteX57" fmla="*/ 245165 w 292369"/>
                    <a:gd name="connsiteY57" fmla="*/ 573156 h 1000856"/>
                    <a:gd name="connsiteX58" fmla="*/ 231913 w 292369"/>
                    <a:gd name="connsiteY58" fmla="*/ 576469 h 1000856"/>
                    <a:gd name="connsiteX59" fmla="*/ 212034 w 292369"/>
                    <a:gd name="connsiteY59" fmla="*/ 583095 h 1000856"/>
                    <a:gd name="connsiteX60" fmla="*/ 205408 w 292369"/>
                    <a:gd name="connsiteY60" fmla="*/ 593035 h 1000856"/>
                    <a:gd name="connsiteX61" fmla="*/ 215348 w 292369"/>
                    <a:gd name="connsiteY61" fmla="*/ 602974 h 1000856"/>
                    <a:gd name="connsiteX62" fmla="*/ 251791 w 292369"/>
                    <a:gd name="connsiteY62" fmla="*/ 619539 h 1000856"/>
                    <a:gd name="connsiteX63" fmla="*/ 251791 w 292369"/>
                    <a:gd name="connsiteY63" fmla="*/ 642730 h 1000856"/>
                    <a:gd name="connsiteX64" fmla="*/ 241852 w 292369"/>
                    <a:gd name="connsiteY64" fmla="*/ 646043 h 1000856"/>
                    <a:gd name="connsiteX65" fmla="*/ 205408 w 292369"/>
                    <a:gd name="connsiteY65" fmla="*/ 639417 h 1000856"/>
                    <a:gd name="connsiteX66" fmla="*/ 212034 w 292369"/>
                    <a:gd name="connsiteY66" fmla="*/ 652669 h 1000856"/>
                    <a:gd name="connsiteX67" fmla="*/ 215348 w 292369"/>
                    <a:gd name="connsiteY67" fmla="*/ 662608 h 1000856"/>
                    <a:gd name="connsiteX68" fmla="*/ 228600 w 292369"/>
                    <a:gd name="connsiteY68" fmla="*/ 669235 h 1000856"/>
                    <a:gd name="connsiteX69" fmla="*/ 241852 w 292369"/>
                    <a:gd name="connsiteY69" fmla="*/ 679174 h 1000856"/>
                    <a:gd name="connsiteX70" fmla="*/ 245165 w 292369"/>
                    <a:gd name="connsiteY70" fmla="*/ 689113 h 1000856"/>
                    <a:gd name="connsiteX71" fmla="*/ 255104 w 292369"/>
                    <a:gd name="connsiteY71" fmla="*/ 695739 h 1000856"/>
                    <a:gd name="connsiteX72" fmla="*/ 265043 w 292369"/>
                    <a:gd name="connsiteY72" fmla="*/ 705678 h 1000856"/>
                    <a:gd name="connsiteX73" fmla="*/ 202095 w 292369"/>
                    <a:gd name="connsiteY73" fmla="*/ 705678 h 1000856"/>
                    <a:gd name="connsiteX74" fmla="*/ 188843 w 292369"/>
                    <a:gd name="connsiteY74" fmla="*/ 699052 h 1000856"/>
                    <a:gd name="connsiteX75" fmla="*/ 208721 w 292369"/>
                    <a:gd name="connsiteY75" fmla="*/ 718930 h 1000856"/>
                    <a:gd name="connsiteX76" fmla="*/ 228600 w 292369"/>
                    <a:gd name="connsiteY76" fmla="*/ 745435 h 1000856"/>
                    <a:gd name="connsiteX77" fmla="*/ 235226 w 292369"/>
                    <a:gd name="connsiteY77" fmla="*/ 755374 h 1000856"/>
                    <a:gd name="connsiteX78" fmla="*/ 245165 w 292369"/>
                    <a:gd name="connsiteY78" fmla="*/ 762000 h 1000856"/>
                    <a:gd name="connsiteX79" fmla="*/ 231913 w 292369"/>
                    <a:gd name="connsiteY79" fmla="*/ 758687 h 1000856"/>
                    <a:gd name="connsiteX80" fmla="*/ 198782 w 292369"/>
                    <a:gd name="connsiteY80" fmla="*/ 752061 h 1000856"/>
                    <a:gd name="connsiteX81" fmla="*/ 185530 w 292369"/>
                    <a:gd name="connsiteY81" fmla="*/ 755374 h 1000856"/>
                    <a:gd name="connsiteX82" fmla="*/ 202095 w 292369"/>
                    <a:gd name="connsiteY82" fmla="*/ 771939 h 1000856"/>
                    <a:gd name="connsiteX83" fmla="*/ 215348 w 292369"/>
                    <a:gd name="connsiteY83" fmla="*/ 788504 h 1000856"/>
                    <a:gd name="connsiteX84" fmla="*/ 228600 w 292369"/>
                    <a:gd name="connsiteY84" fmla="*/ 808382 h 1000856"/>
                    <a:gd name="connsiteX85" fmla="*/ 215348 w 292369"/>
                    <a:gd name="connsiteY85" fmla="*/ 821635 h 1000856"/>
                    <a:gd name="connsiteX86" fmla="*/ 205408 w 292369"/>
                    <a:gd name="connsiteY86" fmla="*/ 824948 h 1000856"/>
                    <a:gd name="connsiteX87" fmla="*/ 198782 w 292369"/>
                    <a:gd name="connsiteY87" fmla="*/ 834887 h 1000856"/>
                    <a:gd name="connsiteX88" fmla="*/ 175591 w 292369"/>
                    <a:gd name="connsiteY88" fmla="*/ 838200 h 1000856"/>
                    <a:gd name="connsiteX89" fmla="*/ 185530 w 292369"/>
                    <a:gd name="connsiteY89" fmla="*/ 848139 h 1000856"/>
                    <a:gd name="connsiteX90" fmla="*/ 198782 w 292369"/>
                    <a:gd name="connsiteY90" fmla="*/ 868017 h 1000856"/>
                    <a:gd name="connsiteX91" fmla="*/ 205408 w 292369"/>
                    <a:gd name="connsiteY91" fmla="*/ 877956 h 1000856"/>
                    <a:gd name="connsiteX92" fmla="*/ 212034 w 292369"/>
                    <a:gd name="connsiteY92" fmla="*/ 907774 h 1000856"/>
                    <a:gd name="connsiteX93" fmla="*/ 202095 w 292369"/>
                    <a:gd name="connsiteY93" fmla="*/ 911087 h 1000856"/>
                    <a:gd name="connsiteX94" fmla="*/ 188843 w 292369"/>
                    <a:gd name="connsiteY94" fmla="*/ 921026 h 1000856"/>
                    <a:gd name="connsiteX95" fmla="*/ 185530 w 292369"/>
                    <a:gd name="connsiteY95" fmla="*/ 934278 h 1000856"/>
                    <a:gd name="connsiteX96" fmla="*/ 175591 w 292369"/>
                    <a:gd name="connsiteY96" fmla="*/ 937591 h 1000856"/>
                    <a:gd name="connsiteX97" fmla="*/ 145774 w 292369"/>
                    <a:gd name="connsiteY97" fmla="*/ 940904 h 1000856"/>
                    <a:gd name="connsiteX98" fmla="*/ 159026 w 292369"/>
                    <a:gd name="connsiteY98" fmla="*/ 960782 h 1000856"/>
                    <a:gd name="connsiteX99" fmla="*/ 168965 w 292369"/>
                    <a:gd name="connsiteY99" fmla="*/ 967408 h 1000856"/>
                    <a:gd name="connsiteX100" fmla="*/ 175591 w 292369"/>
                    <a:gd name="connsiteY100" fmla="*/ 987287 h 1000856"/>
                    <a:gd name="connsiteX101" fmla="*/ 165652 w 292369"/>
                    <a:gd name="connsiteY101" fmla="*/ 987287 h 1000856"/>
                    <a:gd name="connsiteX102" fmla="*/ 155713 w 292369"/>
                    <a:gd name="connsiteY102" fmla="*/ 983974 h 1000856"/>
                    <a:gd name="connsiteX103" fmla="*/ 145774 w 292369"/>
                    <a:gd name="connsiteY103" fmla="*/ 974035 h 1000856"/>
                    <a:gd name="connsiteX104" fmla="*/ 135834 w 292369"/>
                    <a:gd name="connsiteY104" fmla="*/ 970721 h 1000856"/>
                    <a:gd name="connsiteX105" fmla="*/ 115956 w 292369"/>
                    <a:gd name="connsiteY105" fmla="*/ 957469 h 1000856"/>
                    <a:gd name="connsiteX106" fmla="*/ 106017 w 292369"/>
                    <a:gd name="connsiteY106" fmla="*/ 950843 h 1000856"/>
                    <a:gd name="connsiteX107" fmla="*/ 96078 w 292369"/>
                    <a:gd name="connsiteY107" fmla="*/ 957469 h 1000856"/>
                    <a:gd name="connsiteX108" fmla="*/ 79513 w 292369"/>
                    <a:gd name="connsiteY108" fmla="*/ 990600 h 1000856"/>
                    <a:gd name="connsiteX109" fmla="*/ 19878 w 292369"/>
                    <a:gd name="connsiteY109" fmla="*/ 993913 h 1000856"/>
                    <a:gd name="connsiteX110" fmla="*/ 9939 w 292369"/>
                    <a:gd name="connsiteY110" fmla="*/ 1000539 h 1000856"/>
                    <a:gd name="connsiteX111" fmla="*/ 13252 w 292369"/>
                    <a:gd name="connsiteY111" fmla="*/ 990600 h 1000856"/>
                    <a:gd name="connsiteX112" fmla="*/ 16565 w 292369"/>
                    <a:gd name="connsiteY112" fmla="*/ 977348 h 1000856"/>
                    <a:gd name="connsiteX113" fmla="*/ 19878 w 292369"/>
                    <a:gd name="connsiteY113" fmla="*/ 960782 h 1000856"/>
                    <a:gd name="connsiteX114" fmla="*/ 29817 w 292369"/>
                    <a:gd name="connsiteY114" fmla="*/ 947530 h 1000856"/>
                    <a:gd name="connsiteX115" fmla="*/ 36443 w 292369"/>
                    <a:gd name="connsiteY115" fmla="*/ 937591 h 1000856"/>
                    <a:gd name="connsiteX116" fmla="*/ 56321 w 292369"/>
                    <a:gd name="connsiteY116" fmla="*/ 921026 h 1000856"/>
                    <a:gd name="connsiteX117" fmla="*/ 76200 w 292369"/>
                    <a:gd name="connsiteY117" fmla="*/ 914400 h 1000856"/>
                    <a:gd name="connsiteX118" fmla="*/ 86139 w 292369"/>
                    <a:gd name="connsiteY118" fmla="*/ 884582 h 1000856"/>
                    <a:gd name="connsiteX119" fmla="*/ 89452 w 292369"/>
                    <a:gd name="connsiteY119" fmla="*/ 874643 h 1000856"/>
                    <a:gd name="connsiteX120" fmla="*/ 53008 w 292369"/>
                    <a:gd name="connsiteY120" fmla="*/ 877956 h 1000856"/>
                    <a:gd name="connsiteX121" fmla="*/ 33130 w 292369"/>
                    <a:gd name="connsiteY121" fmla="*/ 884582 h 1000856"/>
                    <a:gd name="connsiteX122" fmla="*/ 9939 w 292369"/>
                    <a:gd name="connsiteY122" fmla="*/ 877956 h 1000856"/>
                    <a:gd name="connsiteX123" fmla="*/ 0 w 292369"/>
                    <a:gd name="connsiteY123" fmla="*/ 874643 h 1000856"/>
                    <a:gd name="connsiteX124" fmla="*/ 13252 w 292369"/>
                    <a:gd name="connsiteY124" fmla="*/ 861391 h 1000856"/>
                    <a:gd name="connsiteX125" fmla="*/ 19878 w 292369"/>
                    <a:gd name="connsiteY125" fmla="*/ 851452 h 1000856"/>
                    <a:gd name="connsiteX126" fmla="*/ 29817 w 292369"/>
                    <a:gd name="connsiteY126" fmla="*/ 844826 h 1000856"/>
                    <a:gd name="connsiteX127" fmla="*/ 39756 w 292369"/>
                    <a:gd name="connsiteY127" fmla="*/ 831574 h 1000856"/>
                    <a:gd name="connsiteX128" fmla="*/ 49695 w 292369"/>
                    <a:gd name="connsiteY128" fmla="*/ 821635 h 1000856"/>
                    <a:gd name="connsiteX129" fmla="*/ 56321 w 292369"/>
                    <a:gd name="connsiteY129" fmla="*/ 811695 h 1000856"/>
                    <a:gd name="connsiteX130" fmla="*/ 62948 w 292369"/>
                    <a:gd name="connsiteY130" fmla="*/ 805069 h 1000856"/>
                    <a:gd name="connsiteX131" fmla="*/ 72887 w 292369"/>
                    <a:gd name="connsiteY131" fmla="*/ 785191 h 1000856"/>
                    <a:gd name="connsiteX132" fmla="*/ 82826 w 292369"/>
                    <a:gd name="connsiteY132" fmla="*/ 775252 h 1000856"/>
                    <a:gd name="connsiteX133" fmla="*/ 72887 w 292369"/>
                    <a:gd name="connsiteY133" fmla="*/ 765313 h 1000856"/>
                    <a:gd name="connsiteX134" fmla="*/ 62948 w 292369"/>
                    <a:gd name="connsiteY134" fmla="*/ 762000 h 1000856"/>
                    <a:gd name="connsiteX135" fmla="*/ 76200 w 292369"/>
                    <a:gd name="connsiteY135" fmla="*/ 722243 h 1000856"/>
                    <a:gd name="connsiteX136" fmla="*/ 82826 w 292369"/>
                    <a:gd name="connsiteY136" fmla="*/ 695739 h 1000856"/>
                    <a:gd name="connsiteX137" fmla="*/ 89452 w 292369"/>
                    <a:gd name="connsiteY137" fmla="*/ 665921 h 1000856"/>
                    <a:gd name="connsiteX138" fmla="*/ 89452 w 292369"/>
                    <a:gd name="connsiteY138" fmla="*/ 612913 h 1000856"/>
                    <a:gd name="connsiteX139" fmla="*/ 96078 w 292369"/>
                    <a:gd name="connsiteY139" fmla="*/ 602974 h 1000856"/>
                    <a:gd name="connsiteX140" fmla="*/ 79513 w 292369"/>
                    <a:gd name="connsiteY140" fmla="*/ 606287 h 1000856"/>
                    <a:gd name="connsiteX141" fmla="*/ 53008 w 292369"/>
                    <a:gd name="connsiteY141" fmla="*/ 616226 h 1000856"/>
                    <a:gd name="connsiteX142" fmla="*/ 29817 w 292369"/>
                    <a:gd name="connsiteY142" fmla="*/ 619539 h 1000856"/>
                    <a:gd name="connsiteX143" fmla="*/ 36443 w 292369"/>
                    <a:gd name="connsiteY143" fmla="*/ 566530 h 1000856"/>
                    <a:gd name="connsiteX144" fmla="*/ 39756 w 292369"/>
                    <a:gd name="connsiteY144" fmla="*/ 553278 h 1000856"/>
                    <a:gd name="connsiteX145" fmla="*/ 53008 w 292369"/>
                    <a:gd name="connsiteY145" fmla="*/ 520148 h 1000856"/>
                    <a:gd name="connsiteX146" fmla="*/ 62948 w 292369"/>
                    <a:gd name="connsiteY146" fmla="*/ 493643 h 1000856"/>
                    <a:gd name="connsiteX147" fmla="*/ 72887 w 292369"/>
                    <a:gd name="connsiteY147" fmla="*/ 487017 h 1000856"/>
                    <a:gd name="connsiteX148" fmla="*/ 99391 w 292369"/>
                    <a:gd name="connsiteY148" fmla="*/ 447261 h 1000856"/>
                    <a:gd name="connsiteX149" fmla="*/ 106017 w 292369"/>
                    <a:gd name="connsiteY149" fmla="*/ 437321 h 1000856"/>
                    <a:gd name="connsiteX150" fmla="*/ 115956 w 292369"/>
                    <a:gd name="connsiteY150" fmla="*/ 414130 h 1000856"/>
                    <a:gd name="connsiteX151" fmla="*/ 119269 w 292369"/>
                    <a:gd name="connsiteY151" fmla="*/ 404191 h 1000856"/>
                    <a:gd name="connsiteX152" fmla="*/ 129208 w 292369"/>
                    <a:gd name="connsiteY152" fmla="*/ 400878 h 1000856"/>
                    <a:gd name="connsiteX153" fmla="*/ 125895 w 292369"/>
                    <a:gd name="connsiteY153" fmla="*/ 384313 h 1000856"/>
                    <a:gd name="connsiteX154" fmla="*/ 99391 w 292369"/>
                    <a:gd name="connsiteY154" fmla="*/ 381000 h 1000856"/>
                    <a:gd name="connsiteX155" fmla="*/ 102704 w 292369"/>
                    <a:gd name="connsiteY155" fmla="*/ 357808 h 1000856"/>
                    <a:gd name="connsiteX156" fmla="*/ 109330 w 292369"/>
                    <a:gd name="connsiteY156" fmla="*/ 337930 h 1000856"/>
                    <a:gd name="connsiteX157" fmla="*/ 112643 w 292369"/>
                    <a:gd name="connsiteY157" fmla="*/ 327991 h 1000856"/>
                    <a:gd name="connsiteX158" fmla="*/ 129208 w 292369"/>
                    <a:gd name="connsiteY158" fmla="*/ 304800 h 1000856"/>
                    <a:gd name="connsiteX159" fmla="*/ 132521 w 292369"/>
                    <a:gd name="connsiteY159" fmla="*/ 291548 h 1000856"/>
                    <a:gd name="connsiteX160" fmla="*/ 139148 w 292369"/>
                    <a:gd name="connsiteY160" fmla="*/ 261730 h 1000856"/>
                    <a:gd name="connsiteX161" fmla="*/ 142461 w 292369"/>
                    <a:gd name="connsiteY161" fmla="*/ 251791 h 1000856"/>
                    <a:gd name="connsiteX162" fmla="*/ 139148 w 292369"/>
                    <a:gd name="connsiteY162" fmla="*/ 225287 h 1000856"/>
                    <a:gd name="connsiteX163" fmla="*/ 135834 w 292369"/>
                    <a:gd name="connsiteY163" fmla="*/ 212035 h 1000856"/>
                    <a:gd name="connsiteX164" fmla="*/ 142461 w 292369"/>
                    <a:gd name="connsiteY164" fmla="*/ 162339 h 1000856"/>
                    <a:gd name="connsiteX165" fmla="*/ 145774 w 292369"/>
                    <a:gd name="connsiteY165" fmla="*/ 145774 h 1000856"/>
                    <a:gd name="connsiteX166" fmla="*/ 152400 w 292369"/>
                    <a:gd name="connsiteY166" fmla="*/ 132521 h 1000856"/>
                    <a:gd name="connsiteX167" fmla="*/ 159026 w 292369"/>
                    <a:gd name="connsiteY167" fmla="*/ 112643 h 1000856"/>
                    <a:gd name="connsiteX168" fmla="*/ 165652 w 292369"/>
                    <a:gd name="connsiteY168" fmla="*/ 99391 h 1000856"/>
                    <a:gd name="connsiteX169" fmla="*/ 172278 w 292369"/>
                    <a:gd name="connsiteY169" fmla="*/ 89452 h 1000856"/>
                    <a:gd name="connsiteX170" fmla="*/ 178904 w 292369"/>
                    <a:gd name="connsiteY170" fmla="*/ 69574 h 1000856"/>
                    <a:gd name="connsiteX171" fmla="*/ 182217 w 292369"/>
                    <a:gd name="connsiteY171" fmla="*/ 59635 h 1000856"/>
                    <a:gd name="connsiteX172" fmla="*/ 172278 w 292369"/>
                    <a:gd name="connsiteY172" fmla="*/ 0 h 100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292369" h="1000856">
                      <a:moveTo>
                        <a:pt x="172278" y="0"/>
                      </a:moveTo>
                      <a:lnTo>
                        <a:pt x="172278" y="0"/>
                      </a:lnTo>
                      <a:cubicBezTo>
                        <a:pt x="182217" y="7730"/>
                        <a:pt x="192535" y="14997"/>
                        <a:pt x="202095" y="23191"/>
                      </a:cubicBezTo>
                      <a:cubicBezTo>
                        <a:pt x="230175" y="47259"/>
                        <a:pt x="206603" y="33727"/>
                        <a:pt x="231913" y="46382"/>
                      </a:cubicBezTo>
                      <a:cubicBezTo>
                        <a:pt x="228600" y="48591"/>
                        <a:pt x="225956" y="53008"/>
                        <a:pt x="221974" y="53008"/>
                      </a:cubicBezTo>
                      <a:cubicBezTo>
                        <a:pt x="214989" y="53008"/>
                        <a:pt x="202095" y="46382"/>
                        <a:pt x="202095" y="46382"/>
                      </a:cubicBezTo>
                      <a:cubicBezTo>
                        <a:pt x="198782" y="44173"/>
                        <a:pt x="196019" y="38790"/>
                        <a:pt x="192156" y="39756"/>
                      </a:cubicBezTo>
                      <a:cubicBezTo>
                        <a:pt x="188768" y="40603"/>
                        <a:pt x="188457" y="46224"/>
                        <a:pt x="188843" y="49695"/>
                      </a:cubicBezTo>
                      <a:cubicBezTo>
                        <a:pt x="190870" y="67938"/>
                        <a:pt x="194609" y="68714"/>
                        <a:pt x="205408" y="79513"/>
                      </a:cubicBezTo>
                      <a:cubicBezTo>
                        <a:pt x="206512" y="82826"/>
                        <a:pt x="206924" y="86458"/>
                        <a:pt x="208721" y="89452"/>
                      </a:cubicBezTo>
                      <a:cubicBezTo>
                        <a:pt x="210328" y="92131"/>
                        <a:pt x="216336" y="93115"/>
                        <a:pt x="215348" y="96078"/>
                      </a:cubicBezTo>
                      <a:cubicBezTo>
                        <a:pt x="214244" y="99391"/>
                        <a:pt x="208860" y="98860"/>
                        <a:pt x="205408" y="99391"/>
                      </a:cubicBezTo>
                      <a:cubicBezTo>
                        <a:pt x="194439" y="101079"/>
                        <a:pt x="183321" y="101600"/>
                        <a:pt x="172278" y="102704"/>
                      </a:cubicBezTo>
                      <a:cubicBezTo>
                        <a:pt x="170069" y="109330"/>
                        <a:pt x="164282" y="115733"/>
                        <a:pt x="165652" y="122582"/>
                      </a:cubicBezTo>
                      <a:cubicBezTo>
                        <a:pt x="166756" y="128104"/>
                        <a:pt x="167184" y="133806"/>
                        <a:pt x="168965" y="139148"/>
                      </a:cubicBezTo>
                      <a:cubicBezTo>
                        <a:pt x="171391" y="146427"/>
                        <a:pt x="177673" y="155977"/>
                        <a:pt x="182217" y="162339"/>
                      </a:cubicBezTo>
                      <a:cubicBezTo>
                        <a:pt x="185426" y="166832"/>
                        <a:pt x="187914" y="172056"/>
                        <a:pt x="192156" y="175591"/>
                      </a:cubicBezTo>
                      <a:cubicBezTo>
                        <a:pt x="194839" y="177827"/>
                        <a:pt x="198782" y="177800"/>
                        <a:pt x="202095" y="178904"/>
                      </a:cubicBezTo>
                      <a:cubicBezTo>
                        <a:pt x="210420" y="203879"/>
                        <a:pt x="199192" y="173100"/>
                        <a:pt x="212034" y="198782"/>
                      </a:cubicBezTo>
                      <a:cubicBezTo>
                        <a:pt x="213596" y="201906"/>
                        <a:pt x="213166" y="205994"/>
                        <a:pt x="215348" y="208721"/>
                      </a:cubicBezTo>
                      <a:cubicBezTo>
                        <a:pt x="217836" y="211830"/>
                        <a:pt x="221974" y="213139"/>
                        <a:pt x="225287" y="215348"/>
                      </a:cubicBezTo>
                      <a:cubicBezTo>
                        <a:pt x="232394" y="236668"/>
                        <a:pt x="223029" y="213511"/>
                        <a:pt x="238539" y="235226"/>
                      </a:cubicBezTo>
                      <a:cubicBezTo>
                        <a:pt x="253824" y="256625"/>
                        <a:pt x="235510" y="242042"/>
                        <a:pt x="255104" y="255104"/>
                      </a:cubicBezTo>
                      <a:cubicBezTo>
                        <a:pt x="257313" y="258417"/>
                        <a:pt x="260162" y="261383"/>
                        <a:pt x="261730" y="265043"/>
                      </a:cubicBezTo>
                      <a:cubicBezTo>
                        <a:pt x="263524" y="269228"/>
                        <a:pt x="262784" y="274342"/>
                        <a:pt x="265043" y="278295"/>
                      </a:cubicBezTo>
                      <a:cubicBezTo>
                        <a:pt x="267368" y="282363"/>
                        <a:pt x="271933" y="284677"/>
                        <a:pt x="274982" y="288235"/>
                      </a:cubicBezTo>
                      <a:cubicBezTo>
                        <a:pt x="278575" y="292427"/>
                        <a:pt x="281711" y="296994"/>
                        <a:pt x="284921" y="301487"/>
                      </a:cubicBezTo>
                      <a:cubicBezTo>
                        <a:pt x="287236" y="304727"/>
                        <a:pt x="294861" y="309217"/>
                        <a:pt x="291548" y="311426"/>
                      </a:cubicBezTo>
                      <a:cubicBezTo>
                        <a:pt x="286862" y="314550"/>
                        <a:pt x="280504" y="309217"/>
                        <a:pt x="274982" y="308113"/>
                      </a:cubicBezTo>
                      <a:cubicBezTo>
                        <a:pt x="255483" y="298363"/>
                        <a:pt x="266415" y="303049"/>
                        <a:pt x="241852" y="294861"/>
                      </a:cubicBezTo>
                      <a:lnTo>
                        <a:pt x="231913" y="291548"/>
                      </a:lnTo>
                      <a:cubicBezTo>
                        <a:pt x="231761" y="291396"/>
                        <a:pt x="216045" y="274811"/>
                        <a:pt x="215348" y="278295"/>
                      </a:cubicBezTo>
                      <a:cubicBezTo>
                        <a:pt x="213771" y="286179"/>
                        <a:pt x="218605" y="294187"/>
                        <a:pt x="221974" y="301487"/>
                      </a:cubicBezTo>
                      <a:cubicBezTo>
                        <a:pt x="235638" y="331092"/>
                        <a:pt x="232286" y="311435"/>
                        <a:pt x="245165" y="334617"/>
                      </a:cubicBezTo>
                      <a:cubicBezTo>
                        <a:pt x="248053" y="339816"/>
                        <a:pt x="248943" y="345961"/>
                        <a:pt x="251791" y="351182"/>
                      </a:cubicBezTo>
                      <a:cubicBezTo>
                        <a:pt x="255604" y="358173"/>
                        <a:pt x="262525" y="363506"/>
                        <a:pt x="265043" y="371061"/>
                      </a:cubicBezTo>
                      <a:cubicBezTo>
                        <a:pt x="265719" y="373089"/>
                        <a:pt x="272825" y="393559"/>
                        <a:pt x="271669" y="394252"/>
                      </a:cubicBezTo>
                      <a:cubicBezTo>
                        <a:pt x="265909" y="397708"/>
                        <a:pt x="258417" y="392043"/>
                        <a:pt x="251791" y="390939"/>
                      </a:cubicBezTo>
                      <a:cubicBezTo>
                        <a:pt x="204566" y="375197"/>
                        <a:pt x="253701" y="391011"/>
                        <a:pt x="218661" y="381000"/>
                      </a:cubicBezTo>
                      <a:cubicBezTo>
                        <a:pt x="215303" y="380041"/>
                        <a:pt x="212109" y="378534"/>
                        <a:pt x="208721" y="377687"/>
                      </a:cubicBezTo>
                      <a:cubicBezTo>
                        <a:pt x="199459" y="375372"/>
                        <a:pt x="181140" y="372538"/>
                        <a:pt x="172278" y="371061"/>
                      </a:cubicBezTo>
                      <a:cubicBezTo>
                        <a:pt x="168965" y="368852"/>
                        <a:pt x="165900" y="362654"/>
                        <a:pt x="162339" y="364435"/>
                      </a:cubicBezTo>
                      <a:cubicBezTo>
                        <a:pt x="159215" y="365997"/>
                        <a:pt x="163183" y="371905"/>
                        <a:pt x="165652" y="374374"/>
                      </a:cubicBezTo>
                      <a:cubicBezTo>
                        <a:pt x="168121" y="376843"/>
                        <a:pt x="172278" y="376583"/>
                        <a:pt x="175591" y="377687"/>
                      </a:cubicBezTo>
                      <a:cubicBezTo>
                        <a:pt x="192042" y="402364"/>
                        <a:pt x="170898" y="372056"/>
                        <a:pt x="192156" y="397565"/>
                      </a:cubicBezTo>
                      <a:cubicBezTo>
                        <a:pt x="194705" y="400624"/>
                        <a:pt x="197001" y="403943"/>
                        <a:pt x="198782" y="407504"/>
                      </a:cubicBezTo>
                      <a:cubicBezTo>
                        <a:pt x="200344" y="410628"/>
                        <a:pt x="199626" y="414974"/>
                        <a:pt x="202095" y="417443"/>
                      </a:cubicBezTo>
                      <a:cubicBezTo>
                        <a:pt x="213487" y="428834"/>
                        <a:pt x="219415" y="429842"/>
                        <a:pt x="231913" y="434008"/>
                      </a:cubicBezTo>
                      <a:cubicBezTo>
                        <a:pt x="234122" y="437321"/>
                        <a:pt x="236758" y="440386"/>
                        <a:pt x="238539" y="443948"/>
                      </a:cubicBezTo>
                      <a:cubicBezTo>
                        <a:pt x="240101" y="447072"/>
                        <a:pt x="240156" y="450834"/>
                        <a:pt x="241852" y="453887"/>
                      </a:cubicBezTo>
                      <a:cubicBezTo>
                        <a:pt x="245719" y="460848"/>
                        <a:pt x="255104" y="473765"/>
                        <a:pt x="255104" y="473765"/>
                      </a:cubicBezTo>
                      <a:cubicBezTo>
                        <a:pt x="236137" y="486409"/>
                        <a:pt x="255210" y="477078"/>
                        <a:pt x="228600" y="477078"/>
                      </a:cubicBezTo>
                      <a:cubicBezTo>
                        <a:pt x="218600" y="477078"/>
                        <a:pt x="208721" y="479287"/>
                        <a:pt x="198782" y="480391"/>
                      </a:cubicBezTo>
                      <a:cubicBezTo>
                        <a:pt x="200042" y="486692"/>
                        <a:pt x="202012" y="500103"/>
                        <a:pt x="205408" y="506895"/>
                      </a:cubicBezTo>
                      <a:cubicBezTo>
                        <a:pt x="208280" y="512639"/>
                        <a:pt x="213522" y="519350"/>
                        <a:pt x="218661" y="523461"/>
                      </a:cubicBezTo>
                      <a:cubicBezTo>
                        <a:pt x="221770" y="525948"/>
                        <a:pt x="225541" y="527538"/>
                        <a:pt x="228600" y="530087"/>
                      </a:cubicBezTo>
                      <a:cubicBezTo>
                        <a:pt x="232199" y="533086"/>
                        <a:pt x="235226" y="536713"/>
                        <a:pt x="238539" y="540026"/>
                      </a:cubicBezTo>
                      <a:cubicBezTo>
                        <a:pt x="240748" y="551069"/>
                        <a:pt x="256091" y="570425"/>
                        <a:pt x="245165" y="573156"/>
                      </a:cubicBezTo>
                      <a:cubicBezTo>
                        <a:pt x="240748" y="574260"/>
                        <a:pt x="236274" y="575161"/>
                        <a:pt x="231913" y="576469"/>
                      </a:cubicBezTo>
                      <a:cubicBezTo>
                        <a:pt x="225223" y="578476"/>
                        <a:pt x="212034" y="583095"/>
                        <a:pt x="212034" y="583095"/>
                      </a:cubicBezTo>
                      <a:cubicBezTo>
                        <a:pt x="209825" y="586408"/>
                        <a:pt x="204753" y="589107"/>
                        <a:pt x="205408" y="593035"/>
                      </a:cubicBezTo>
                      <a:cubicBezTo>
                        <a:pt x="206178" y="597657"/>
                        <a:pt x="211649" y="600097"/>
                        <a:pt x="215348" y="602974"/>
                      </a:cubicBezTo>
                      <a:cubicBezTo>
                        <a:pt x="235188" y="618405"/>
                        <a:pt x="230757" y="615332"/>
                        <a:pt x="251791" y="619539"/>
                      </a:cubicBezTo>
                      <a:cubicBezTo>
                        <a:pt x="254479" y="627604"/>
                        <a:pt x="258643" y="634165"/>
                        <a:pt x="251791" y="642730"/>
                      </a:cubicBezTo>
                      <a:cubicBezTo>
                        <a:pt x="249609" y="645457"/>
                        <a:pt x="245165" y="644939"/>
                        <a:pt x="241852" y="646043"/>
                      </a:cubicBezTo>
                      <a:cubicBezTo>
                        <a:pt x="232277" y="638862"/>
                        <a:pt x="220030" y="624796"/>
                        <a:pt x="205408" y="639417"/>
                      </a:cubicBezTo>
                      <a:cubicBezTo>
                        <a:pt x="201916" y="642909"/>
                        <a:pt x="210088" y="648130"/>
                        <a:pt x="212034" y="652669"/>
                      </a:cubicBezTo>
                      <a:cubicBezTo>
                        <a:pt x="213410" y="655879"/>
                        <a:pt x="212879" y="660139"/>
                        <a:pt x="215348" y="662608"/>
                      </a:cubicBezTo>
                      <a:cubicBezTo>
                        <a:pt x="218840" y="666100"/>
                        <a:pt x="224412" y="666617"/>
                        <a:pt x="228600" y="669235"/>
                      </a:cubicBezTo>
                      <a:cubicBezTo>
                        <a:pt x="233282" y="672162"/>
                        <a:pt x="237435" y="675861"/>
                        <a:pt x="241852" y="679174"/>
                      </a:cubicBezTo>
                      <a:cubicBezTo>
                        <a:pt x="242956" y="682487"/>
                        <a:pt x="242983" y="686386"/>
                        <a:pt x="245165" y="689113"/>
                      </a:cubicBezTo>
                      <a:cubicBezTo>
                        <a:pt x="247652" y="692222"/>
                        <a:pt x="252045" y="693190"/>
                        <a:pt x="255104" y="695739"/>
                      </a:cubicBezTo>
                      <a:cubicBezTo>
                        <a:pt x="258703" y="698738"/>
                        <a:pt x="261730" y="702365"/>
                        <a:pt x="265043" y="705678"/>
                      </a:cubicBezTo>
                      <a:cubicBezTo>
                        <a:pt x="239012" y="712186"/>
                        <a:pt x="244203" y="712327"/>
                        <a:pt x="202095" y="705678"/>
                      </a:cubicBezTo>
                      <a:cubicBezTo>
                        <a:pt x="197217" y="704908"/>
                        <a:pt x="193260" y="701261"/>
                        <a:pt x="188843" y="699052"/>
                      </a:cubicBezTo>
                      <a:cubicBezTo>
                        <a:pt x="208903" y="729142"/>
                        <a:pt x="177901" y="685028"/>
                        <a:pt x="208721" y="718930"/>
                      </a:cubicBezTo>
                      <a:cubicBezTo>
                        <a:pt x="216150" y="727102"/>
                        <a:pt x="222474" y="736246"/>
                        <a:pt x="228600" y="745435"/>
                      </a:cubicBezTo>
                      <a:cubicBezTo>
                        <a:pt x="230809" y="748748"/>
                        <a:pt x="232410" y="752558"/>
                        <a:pt x="235226" y="755374"/>
                      </a:cubicBezTo>
                      <a:cubicBezTo>
                        <a:pt x="238042" y="758190"/>
                        <a:pt x="247981" y="759184"/>
                        <a:pt x="245165" y="762000"/>
                      </a:cubicBezTo>
                      <a:cubicBezTo>
                        <a:pt x="241945" y="765220"/>
                        <a:pt x="236365" y="759641"/>
                        <a:pt x="231913" y="758687"/>
                      </a:cubicBezTo>
                      <a:cubicBezTo>
                        <a:pt x="220901" y="756327"/>
                        <a:pt x="209826" y="754270"/>
                        <a:pt x="198782" y="752061"/>
                      </a:cubicBezTo>
                      <a:cubicBezTo>
                        <a:pt x="194365" y="753165"/>
                        <a:pt x="187221" y="751146"/>
                        <a:pt x="185530" y="755374"/>
                      </a:cubicBezTo>
                      <a:cubicBezTo>
                        <a:pt x="180714" y="767415"/>
                        <a:pt x="196666" y="770129"/>
                        <a:pt x="202095" y="771939"/>
                      </a:cubicBezTo>
                      <a:cubicBezTo>
                        <a:pt x="220458" y="784181"/>
                        <a:pt x="205935" y="771561"/>
                        <a:pt x="215348" y="788504"/>
                      </a:cubicBezTo>
                      <a:cubicBezTo>
                        <a:pt x="219216" y="795465"/>
                        <a:pt x="228600" y="808382"/>
                        <a:pt x="228600" y="808382"/>
                      </a:cubicBezTo>
                      <a:cubicBezTo>
                        <a:pt x="224183" y="812800"/>
                        <a:pt x="220432" y="818004"/>
                        <a:pt x="215348" y="821635"/>
                      </a:cubicBezTo>
                      <a:cubicBezTo>
                        <a:pt x="212506" y="823665"/>
                        <a:pt x="208135" y="822766"/>
                        <a:pt x="205408" y="824948"/>
                      </a:cubicBezTo>
                      <a:cubicBezTo>
                        <a:pt x="202299" y="827435"/>
                        <a:pt x="202421" y="833270"/>
                        <a:pt x="198782" y="834887"/>
                      </a:cubicBezTo>
                      <a:cubicBezTo>
                        <a:pt x="191646" y="838058"/>
                        <a:pt x="183321" y="837096"/>
                        <a:pt x="175591" y="838200"/>
                      </a:cubicBezTo>
                      <a:cubicBezTo>
                        <a:pt x="178904" y="841513"/>
                        <a:pt x="183205" y="844071"/>
                        <a:pt x="185530" y="848139"/>
                      </a:cubicBezTo>
                      <a:cubicBezTo>
                        <a:pt x="198695" y="871178"/>
                        <a:pt x="177283" y="853685"/>
                        <a:pt x="198782" y="868017"/>
                      </a:cubicBezTo>
                      <a:cubicBezTo>
                        <a:pt x="200991" y="871330"/>
                        <a:pt x="203627" y="874395"/>
                        <a:pt x="205408" y="877956"/>
                      </a:cubicBezTo>
                      <a:cubicBezTo>
                        <a:pt x="209486" y="886112"/>
                        <a:pt x="210762" y="900139"/>
                        <a:pt x="212034" y="907774"/>
                      </a:cubicBezTo>
                      <a:cubicBezTo>
                        <a:pt x="208721" y="908878"/>
                        <a:pt x="205587" y="911087"/>
                        <a:pt x="202095" y="911087"/>
                      </a:cubicBezTo>
                      <a:cubicBezTo>
                        <a:pt x="182117" y="911087"/>
                        <a:pt x="183314" y="898910"/>
                        <a:pt x="188843" y="921026"/>
                      </a:cubicBezTo>
                      <a:cubicBezTo>
                        <a:pt x="187739" y="925443"/>
                        <a:pt x="188374" y="930722"/>
                        <a:pt x="185530" y="934278"/>
                      </a:cubicBezTo>
                      <a:cubicBezTo>
                        <a:pt x="183348" y="937005"/>
                        <a:pt x="179036" y="937017"/>
                        <a:pt x="175591" y="937591"/>
                      </a:cubicBezTo>
                      <a:cubicBezTo>
                        <a:pt x="165727" y="939235"/>
                        <a:pt x="155713" y="939800"/>
                        <a:pt x="145774" y="940904"/>
                      </a:cubicBezTo>
                      <a:cubicBezTo>
                        <a:pt x="170726" y="957539"/>
                        <a:pt x="141911" y="935110"/>
                        <a:pt x="159026" y="960782"/>
                      </a:cubicBezTo>
                      <a:cubicBezTo>
                        <a:pt x="161235" y="964095"/>
                        <a:pt x="165652" y="965199"/>
                        <a:pt x="168965" y="967408"/>
                      </a:cubicBezTo>
                      <a:lnTo>
                        <a:pt x="175591" y="987287"/>
                      </a:lnTo>
                      <a:cubicBezTo>
                        <a:pt x="181396" y="1004703"/>
                        <a:pt x="180518" y="995782"/>
                        <a:pt x="165652" y="987287"/>
                      </a:cubicBezTo>
                      <a:cubicBezTo>
                        <a:pt x="162620" y="985554"/>
                        <a:pt x="159026" y="985078"/>
                        <a:pt x="155713" y="983974"/>
                      </a:cubicBezTo>
                      <a:cubicBezTo>
                        <a:pt x="152400" y="980661"/>
                        <a:pt x="149672" y="976634"/>
                        <a:pt x="145774" y="974035"/>
                      </a:cubicBezTo>
                      <a:cubicBezTo>
                        <a:pt x="142868" y="972098"/>
                        <a:pt x="138887" y="972417"/>
                        <a:pt x="135834" y="970721"/>
                      </a:cubicBezTo>
                      <a:cubicBezTo>
                        <a:pt x="128873" y="966854"/>
                        <a:pt x="122582" y="961886"/>
                        <a:pt x="115956" y="957469"/>
                      </a:cubicBezTo>
                      <a:lnTo>
                        <a:pt x="106017" y="950843"/>
                      </a:lnTo>
                      <a:cubicBezTo>
                        <a:pt x="102704" y="953052"/>
                        <a:pt x="97859" y="953908"/>
                        <a:pt x="96078" y="957469"/>
                      </a:cubicBezTo>
                      <a:cubicBezTo>
                        <a:pt x="91610" y="966405"/>
                        <a:pt x="95664" y="988293"/>
                        <a:pt x="79513" y="990600"/>
                      </a:cubicBezTo>
                      <a:cubicBezTo>
                        <a:pt x="59804" y="993416"/>
                        <a:pt x="39756" y="992809"/>
                        <a:pt x="19878" y="993913"/>
                      </a:cubicBezTo>
                      <a:cubicBezTo>
                        <a:pt x="16565" y="996122"/>
                        <a:pt x="13500" y="1002320"/>
                        <a:pt x="9939" y="1000539"/>
                      </a:cubicBezTo>
                      <a:cubicBezTo>
                        <a:pt x="6815" y="998977"/>
                        <a:pt x="12293" y="993958"/>
                        <a:pt x="13252" y="990600"/>
                      </a:cubicBezTo>
                      <a:cubicBezTo>
                        <a:pt x="14503" y="986222"/>
                        <a:pt x="15577" y="981793"/>
                        <a:pt x="16565" y="977348"/>
                      </a:cubicBezTo>
                      <a:cubicBezTo>
                        <a:pt x="17787" y="971851"/>
                        <a:pt x="17591" y="965928"/>
                        <a:pt x="19878" y="960782"/>
                      </a:cubicBezTo>
                      <a:cubicBezTo>
                        <a:pt x="22120" y="955736"/>
                        <a:pt x="26608" y="952023"/>
                        <a:pt x="29817" y="947530"/>
                      </a:cubicBezTo>
                      <a:cubicBezTo>
                        <a:pt x="32131" y="944290"/>
                        <a:pt x="33894" y="940650"/>
                        <a:pt x="36443" y="937591"/>
                      </a:cubicBezTo>
                      <a:cubicBezTo>
                        <a:pt x="41032" y="932084"/>
                        <a:pt x="49423" y="924092"/>
                        <a:pt x="56321" y="921026"/>
                      </a:cubicBezTo>
                      <a:cubicBezTo>
                        <a:pt x="62704" y="918189"/>
                        <a:pt x="69574" y="916609"/>
                        <a:pt x="76200" y="914400"/>
                      </a:cubicBezTo>
                      <a:cubicBezTo>
                        <a:pt x="87728" y="897108"/>
                        <a:pt x="80188" y="911364"/>
                        <a:pt x="86139" y="884582"/>
                      </a:cubicBezTo>
                      <a:cubicBezTo>
                        <a:pt x="86897" y="881173"/>
                        <a:pt x="92876" y="875328"/>
                        <a:pt x="89452" y="874643"/>
                      </a:cubicBezTo>
                      <a:cubicBezTo>
                        <a:pt x="77491" y="872251"/>
                        <a:pt x="65156" y="876852"/>
                        <a:pt x="53008" y="877956"/>
                      </a:cubicBezTo>
                      <a:cubicBezTo>
                        <a:pt x="46382" y="880165"/>
                        <a:pt x="39756" y="886791"/>
                        <a:pt x="33130" y="884582"/>
                      </a:cubicBezTo>
                      <a:cubicBezTo>
                        <a:pt x="9300" y="876639"/>
                        <a:pt x="39059" y="886276"/>
                        <a:pt x="9939" y="877956"/>
                      </a:cubicBezTo>
                      <a:cubicBezTo>
                        <a:pt x="6581" y="876997"/>
                        <a:pt x="3313" y="875747"/>
                        <a:pt x="0" y="874643"/>
                      </a:cubicBezTo>
                      <a:cubicBezTo>
                        <a:pt x="4417" y="870226"/>
                        <a:pt x="9186" y="866134"/>
                        <a:pt x="13252" y="861391"/>
                      </a:cubicBezTo>
                      <a:cubicBezTo>
                        <a:pt x="15843" y="858368"/>
                        <a:pt x="17062" y="854268"/>
                        <a:pt x="19878" y="851452"/>
                      </a:cubicBezTo>
                      <a:cubicBezTo>
                        <a:pt x="22694" y="848636"/>
                        <a:pt x="26504" y="847035"/>
                        <a:pt x="29817" y="844826"/>
                      </a:cubicBezTo>
                      <a:cubicBezTo>
                        <a:pt x="33130" y="840409"/>
                        <a:pt x="36163" y="835766"/>
                        <a:pt x="39756" y="831574"/>
                      </a:cubicBezTo>
                      <a:cubicBezTo>
                        <a:pt x="42805" y="828017"/>
                        <a:pt x="46696" y="825234"/>
                        <a:pt x="49695" y="821635"/>
                      </a:cubicBezTo>
                      <a:cubicBezTo>
                        <a:pt x="52244" y="818576"/>
                        <a:pt x="53833" y="814804"/>
                        <a:pt x="56321" y="811695"/>
                      </a:cubicBezTo>
                      <a:cubicBezTo>
                        <a:pt x="58272" y="809256"/>
                        <a:pt x="60997" y="807508"/>
                        <a:pt x="62948" y="805069"/>
                      </a:cubicBezTo>
                      <a:cubicBezTo>
                        <a:pt x="94214" y="765989"/>
                        <a:pt x="48403" y="821917"/>
                        <a:pt x="72887" y="785191"/>
                      </a:cubicBezTo>
                      <a:cubicBezTo>
                        <a:pt x="75486" y="781293"/>
                        <a:pt x="79513" y="778565"/>
                        <a:pt x="82826" y="775252"/>
                      </a:cubicBezTo>
                      <a:cubicBezTo>
                        <a:pt x="79513" y="771939"/>
                        <a:pt x="76785" y="767912"/>
                        <a:pt x="72887" y="765313"/>
                      </a:cubicBezTo>
                      <a:cubicBezTo>
                        <a:pt x="69981" y="763376"/>
                        <a:pt x="63295" y="765475"/>
                        <a:pt x="62948" y="762000"/>
                      </a:cubicBezTo>
                      <a:cubicBezTo>
                        <a:pt x="60994" y="742461"/>
                        <a:pt x="67619" y="735114"/>
                        <a:pt x="76200" y="722243"/>
                      </a:cubicBezTo>
                      <a:cubicBezTo>
                        <a:pt x="82936" y="688565"/>
                        <a:pt x="76034" y="719510"/>
                        <a:pt x="82826" y="695739"/>
                      </a:cubicBezTo>
                      <a:cubicBezTo>
                        <a:pt x="85946" y="684821"/>
                        <a:pt x="87175" y="677309"/>
                        <a:pt x="89452" y="665921"/>
                      </a:cubicBezTo>
                      <a:cubicBezTo>
                        <a:pt x="83897" y="643700"/>
                        <a:pt x="82890" y="645723"/>
                        <a:pt x="89452" y="612913"/>
                      </a:cubicBezTo>
                      <a:cubicBezTo>
                        <a:pt x="90233" y="609009"/>
                        <a:pt x="99391" y="605183"/>
                        <a:pt x="96078" y="602974"/>
                      </a:cubicBezTo>
                      <a:cubicBezTo>
                        <a:pt x="91393" y="599850"/>
                        <a:pt x="84907" y="604669"/>
                        <a:pt x="79513" y="606287"/>
                      </a:cubicBezTo>
                      <a:cubicBezTo>
                        <a:pt x="75266" y="607561"/>
                        <a:pt x="59451" y="614937"/>
                        <a:pt x="53008" y="616226"/>
                      </a:cubicBezTo>
                      <a:cubicBezTo>
                        <a:pt x="45351" y="617757"/>
                        <a:pt x="37547" y="618435"/>
                        <a:pt x="29817" y="619539"/>
                      </a:cubicBezTo>
                      <a:cubicBezTo>
                        <a:pt x="32689" y="587944"/>
                        <a:pt x="31177" y="590229"/>
                        <a:pt x="36443" y="566530"/>
                      </a:cubicBezTo>
                      <a:cubicBezTo>
                        <a:pt x="37431" y="562085"/>
                        <a:pt x="38225" y="557566"/>
                        <a:pt x="39756" y="553278"/>
                      </a:cubicBezTo>
                      <a:cubicBezTo>
                        <a:pt x="43756" y="542077"/>
                        <a:pt x="49247" y="531432"/>
                        <a:pt x="53008" y="520148"/>
                      </a:cubicBezTo>
                      <a:cubicBezTo>
                        <a:pt x="55004" y="514160"/>
                        <a:pt x="60469" y="497114"/>
                        <a:pt x="62948" y="493643"/>
                      </a:cubicBezTo>
                      <a:cubicBezTo>
                        <a:pt x="65262" y="490403"/>
                        <a:pt x="69574" y="489226"/>
                        <a:pt x="72887" y="487017"/>
                      </a:cubicBezTo>
                      <a:lnTo>
                        <a:pt x="99391" y="447261"/>
                      </a:lnTo>
                      <a:cubicBezTo>
                        <a:pt x="101600" y="443948"/>
                        <a:pt x="104758" y="441099"/>
                        <a:pt x="106017" y="437321"/>
                      </a:cubicBezTo>
                      <a:cubicBezTo>
                        <a:pt x="113787" y="414012"/>
                        <a:pt x="103674" y="442787"/>
                        <a:pt x="115956" y="414130"/>
                      </a:cubicBezTo>
                      <a:cubicBezTo>
                        <a:pt x="117332" y="410920"/>
                        <a:pt x="116800" y="406660"/>
                        <a:pt x="119269" y="404191"/>
                      </a:cubicBezTo>
                      <a:cubicBezTo>
                        <a:pt x="121738" y="401722"/>
                        <a:pt x="125895" y="401982"/>
                        <a:pt x="129208" y="400878"/>
                      </a:cubicBezTo>
                      <a:cubicBezTo>
                        <a:pt x="128104" y="395356"/>
                        <a:pt x="130580" y="387437"/>
                        <a:pt x="125895" y="384313"/>
                      </a:cubicBezTo>
                      <a:cubicBezTo>
                        <a:pt x="118487" y="379374"/>
                        <a:pt x="105254" y="387701"/>
                        <a:pt x="99391" y="381000"/>
                      </a:cubicBezTo>
                      <a:cubicBezTo>
                        <a:pt x="94249" y="375123"/>
                        <a:pt x="100948" y="365417"/>
                        <a:pt x="102704" y="357808"/>
                      </a:cubicBezTo>
                      <a:cubicBezTo>
                        <a:pt x="104274" y="351002"/>
                        <a:pt x="107121" y="344556"/>
                        <a:pt x="109330" y="337930"/>
                      </a:cubicBezTo>
                      <a:cubicBezTo>
                        <a:pt x="110434" y="334617"/>
                        <a:pt x="110548" y="330785"/>
                        <a:pt x="112643" y="327991"/>
                      </a:cubicBezTo>
                      <a:cubicBezTo>
                        <a:pt x="124971" y="311554"/>
                        <a:pt x="119519" y="319333"/>
                        <a:pt x="129208" y="304800"/>
                      </a:cubicBezTo>
                      <a:cubicBezTo>
                        <a:pt x="130312" y="300383"/>
                        <a:pt x="131533" y="295993"/>
                        <a:pt x="132521" y="291548"/>
                      </a:cubicBezTo>
                      <a:cubicBezTo>
                        <a:pt x="135941" y="276158"/>
                        <a:pt x="135103" y="275884"/>
                        <a:pt x="139148" y="261730"/>
                      </a:cubicBezTo>
                      <a:cubicBezTo>
                        <a:pt x="140108" y="258372"/>
                        <a:pt x="141357" y="255104"/>
                        <a:pt x="142461" y="251791"/>
                      </a:cubicBezTo>
                      <a:cubicBezTo>
                        <a:pt x="141357" y="242956"/>
                        <a:pt x="140612" y="234069"/>
                        <a:pt x="139148" y="225287"/>
                      </a:cubicBezTo>
                      <a:cubicBezTo>
                        <a:pt x="138399" y="220796"/>
                        <a:pt x="135834" y="216588"/>
                        <a:pt x="135834" y="212035"/>
                      </a:cubicBezTo>
                      <a:cubicBezTo>
                        <a:pt x="135834" y="179424"/>
                        <a:pt x="137580" y="184301"/>
                        <a:pt x="142461" y="162339"/>
                      </a:cubicBezTo>
                      <a:cubicBezTo>
                        <a:pt x="143683" y="156842"/>
                        <a:pt x="143993" y="151116"/>
                        <a:pt x="145774" y="145774"/>
                      </a:cubicBezTo>
                      <a:cubicBezTo>
                        <a:pt x="147336" y="141088"/>
                        <a:pt x="150566" y="137107"/>
                        <a:pt x="152400" y="132521"/>
                      </a:cubicBezTo>
                      <a:cubicBezTo>
                        <a:pt x="154994" y="126036"/>
                        <a:pt x="155902" y="118890"/>
                        <a:pt x="159026" y="112643"/>
                      </a:cubicBezTo>
                      <a:cubicBezTo>
                        <a:pt x="161235" y="108226"/>
                        <a:pt x="163202" y="103679"/>
                        <a:pt x="165652" y="99391"/>
                      </a:cubicBezTo>
                      <a:cubicBezTo>
                        <a:pt x="167627" y="95934"/>
                        <a:pt x="170661" y="93091"/>
                        <a:pt x="172278" y="89452"/>
                      </a:cubicBezTo>
                      <a:cubicBezTo>
                        <a:pt x="175115" y="83070"/>
                        <a:pt x="176695" y="76200"/>
                        <a:pt x="178904" y="69574"/>
                      </a:cubicBezTo>
                      <a:lnTo>
                        <a:pt x="182217" y="59635"/>
                      </a:lnTo>
                      <a:lnTo>
                        <a:pt x="172278"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79" name="Rectangle 178">
                <a:extLst>
                  <a:ext uri="{FF2B5EF4-FFF2-40B4-BE49-F238E27FC236}">
                    <a16:creationId xmlns:a16="http://schemas.microsoft.com/office/drawing/2014/main" id="{366FAE92-6D67-E68F-5920-C72FEE4763E3}"/>
                  </a:ext>
                </a:extLst>
              </p:cNvPr>
              <p:cNvSpPr/>
              <p:nvPr/>
            </p:nvSpPr>
            <p:spPr>
              <a:xfrm>
                <a:off x="1012131" y="5994574"/>
                <a:ext cx="7661605" cy="27432"/>
              </a:xfrm>
              <a:prstGeom prst="rect">
                <a:avLst/>
              </a:prstGeom>
              <a:gradFill flip="none" rotWithShape="1">
                <a:gsLst>
                  <a:gs pos="0">
                    <a:srgbClr val="00CC00"/>
                  </a:gs>
                  <a:gs pos="27000">
                    <a:srgbClr val="008000"/>
                  </a:gs>
                  <a:gs pos="100000">
                    <a:srgbClr val="5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grpSp>
        <p:nvGrpSpPr>
          <p:cNvPr id="224" name="Group 223">
            <a:extLst>
              <a:ext uri="{FF2B5EF4-FFF2-40B4-BE49-F238E27FC236}">
                <a16:creationId xmlns:a16="http://schemas.microsoft.com/office/drawing/2014/main" id="{193403D9-83ED-919B-0B54-A4E80B996EAF}"/>
              </a:ext>
            </a:extLst>
          </p:cNvPr>
          <p:cNvGrpSpPr/>
          <p:nvPr/>
        </p:nvGrpSpPr>
        <p:grpSpPr>
          <a:xfrm>
            <a:off x="955288" y="1148903"/>
            <a:ext cx="7615306" cy="4771241"/>
            <a:chOff x="955288" y="1148903"/>
            <a:chExt cx="7615306" cy="4771241"/>
          </a:xfrm>
          <a:effectLst>
            <a:outerShdw blurRad="50800" dist="38100" dir="2700000" algn="tl" rotWithShape="0">
              <a:prstClr val="black">
                <a:alpha val="40000"/>
              </a:prstClr>
            </a:outerShdw>
          </a:effectLst>
        </p:grpSpPr>
        <p:sp>
          <p:nvSpPr>
            <p:cNvPr id="226" name="Freeform 225">
              <a:extLst>
                <a:ext uri="{FF2B5EF4-FFF2-40B4-BE49-F238E27FC236}">
                  <a16:creationId xmlns:a16="http://schemas.microsoft.com/office/drawing/2014/main" id="{254B51EE-4573-9E3F-CF08-36941625B9FC}"/>
                </a:ext>
              </a:extLst>
            </p:cNvPr>
            <p:cNvSpPr/>
            <p:nvPr/>
          </p:nvSpPr>
          <p:spPr>
            <a:xfrm>
              <a:off x="955288" y="4507383"/>
              <a:ext cx="1791629" cy="1412761"/>
            </a:xfrm>
            <a:custGeom>
              <a:avLst/>
              <a:gdLst>
                <a:gd name="connsiteX0" fmla="*/ 1791629 w 1791629"/>
                <a:gd name="connsiteY0" fmla="*/ 0 h 1241502"/>
                <a:gd name="connsiteX1" fmla="*/ 1576039 w 1791629"/>
                <a:gd name="connsiteY1" fmla="*/ 223024 h 1241502"/>
                <a:gd name="connsiteX2" fmla="*/ 1442224 w 1791629"/>
                <a:gd name="connsiteY2" fmla="*/ 349405 h 1241502"/>
                <a:gd name="connsiteX3" fmla="*/ 1300975 w 1791629"/>
                <a:gd name="connsiteY3" fmla="*/ 490654 h 1241502"/>
                <a:gd name="connsiteX4" fmla="*/ 1144858 w 1791629"/>
                <a:gd name="connsiteY4" fmla="*/ 646771 h 1241502"/>
                <a:gd name="connsiteX5" fmla="*/ 1018478 w 1791629"/>
                <a:gd name="connsiteY5" fmla="*/ 750849 h 1241502"/>
                <a:gd name="connsiteX6" fmla="*/ 862361 w 1791629"/>
                <a:gd name="connsiteY6" fmla="*/ 862361 h 1241502"/>
                <a:gd name="connsiteX7" fmla="*/ 639336 w 1791629"/>
                <a:gd name="connsiteY7" fmla="*/ 996176 h 1241502"/>
                <a:gd name="connsiteX8" fmla="*/ 490653 w 1791629"/>
                <a:gd name="connsiteY8" fmla="*/ 1063083 h 1241502"/>
                <a:gd name="connsiteX9" fmla="*/ 327102 w 1791629"/>
                <a:gd name="connsiteY9" fmla="*/ 1129990 h 1241502"/>
                <a:gd name="connsiteX10" fmla="*/ 193288 w 1791629"/>
                <a:gd name="connsiteY10" fmla="*/ 1174595 h 1241502"/>
                <a:gd name="connsiteX11" fmla="*/ 89210 w 1791629"/>
                <a:gd name="connsiteY11" fmla="*/ 1219200 h 1241502"/>
                <a:gd name="connsiteX12" fmla="*/ 0 w 1791629"/>
                <a:gd name="connsiteY12" fmla="*/ 1241502 h 12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1629" h="1241502">
                  <a:moveTo>
                    <a:pt x="1791629" y="0"/>
                  </a:moveTo>
                  <a:cubicBezTo>
                    <a:pt x="1712951" y="82395"/>
                    <a:pt x="1634273" y="164790"/>
                    <a:pt x="1576039" y="223024"/>
                  </a:cubicBezTo>
                  <a:cubicBezTo>
                    <a:pt x="1517805" y="281258"/>
                    <a:pt x="1488068" y="304800"/>
                    <a:pt x="1442224" y="349405"/>
                  </a:cubicBezTo>
                  <a:cubicBezTo>
                    <a:pt x="1396380" y="394010"/>
                    <a:pt x="1300975" y="490654"/>
                    <a:pt x="1300975" y="490654"/>
                  </a:cubicBezTo>
                  <a:cubicBezTo>
                    <a:pt x="1251414" y="540215"/>
                    <a:pt x="1191941" y="603405"/>
                    <a:pt x="1144858" y="646771"/>
                  </a:cubicBezTo>
                  <a:cubicBezTo>
                    <a:pt x="1097775" y="690137"/>
                    <a:pt x="1065561" y="714917"/>
                    <a:pt x="1018478" y="750849"/>
                  </a:cubicBezTo>
                  <a:cubicBezTo>
                    <a:pt x="971395" y="786781"/>
                    <a:pt x="925551" y="821473"/>
                    <a:pt x="862361" y="862361"/>
                  </a:cubicBezTo>
                  <a:cubicBezTo>
                    <a:pt x="799171" y="903249"/>
                    <a:pt x="701287" y="962722"/>
                    <a:pt x="639336" y="996176"/>
                  </a:cubicBezTo>
                  <a:cubicBezTo>
                    <a:pt x="577385" y="1029630"/>
                    <a:pt x="542692" y="1040781"/>
                    <a:pt x="490653" y="1063083"/>
                  </a:cubicBezTo>
                  <a:cubicBezTo>
                    <a:pt x="438614" y="1085385"/>
                    <a:pt x="376663" y="1111405"/>
                    <a:pt x="327102" y="1129990"/>
                  </a:cubicBezTo>
                  <a:cubicBezTo>
                    <a:pt x="277541" y="1148575"/>
                    <a:pt x="232937" y="1159727"/>
                    <a:pt x="193288" y="1174595"/>
                  </a:cubicBezTo>
                  <a:cubicBezTo>
                    <a:pt x="153639" y="1189463"/>
                    <a:pt x="121425" y="1208049"/>
                    <a:pt x="89210" y="1219200"/>
                  </a:cubicBezTo>
                  <a:cubicBezTo>
                    <a:pt x="56995" y="1230351"/>
                    <a:pt x="28497" y="1235926"/>
                    <a:pt x="0" y="1241502"/>
                  </a:cubicBezTo>
                </a:path>
              </a:pathLst>
            </a:custGeom>
            <a:ln w="38100">
              <a:solidFill>
                <a:srgbClr val="0000FF"/>
              </a:solidFill>
              <a:prstDash val="dash"/>
            </a:ln>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28" name="Freeform 227">
              <a:extLst>
                <a:ext uri="{FF2B5EF4-FFF2-40B4-BE49-F238E27FC236}">
                  <a16:creationId xmlns:a16="http://schemas.microsoft.com/office/drawing/2014/main" id="{FE631D06-BFC5-45AF-366C-68A0B3E4FC85}"/>
                </a:ext>
              </a:extLst>
            </p:cNvPr>
            <p:cNvSpPr/>
            <p:nvPr/>
          </p:nvSpPr>
          <p:spPr>
            <a:xfrm>
              <a:off x="995199" y="1148903"/>
              <a:ext cx="7575395" cy="3878658"/>
            </a:xfrm>
            <a:custGeom>
              <a:avLst/>
              <a:gdLst>
                <a:gd name="connsiteX0" fmla="*/ 0 w 7575395"/>
                <a:gd name="connsiteY0" fmla="*/ 2304585 h 3408476"/>
                <a:gd name="connsiteX1" fmla="*/ 52039 w 7575395"/>
                <a:gd name="connsiteY1" fmla="*/ 2579649 h 3408476"/>
                <a:gd name="connsiteX2" fmla="*/ 148683 w 7575395"/>
                <a:gd name="connsiteY2" fmla="*/ 2854712 h 3408476"/>
                <a:gd name="connsiteX3" fmla="*/ 282497 w 7575395"/>
                <a:gd name="connsiteY3" fmla="*/ 3077736 h 3408476"/>
                <a:gd name="connsiteX4" fmla="*/ 423746 w 7575395"/>
                <a:gd name="connsiteY4" fmla="*/ 3241288 h 3408476"/>
                <a:gd name="connsiteX5" fmla="*/ 557561 w 7575395"/>
                <a:gd name="connsiteY5" fmla="*/ 3330497 h 3408476"/>
                <a:gd name="connsiteX6" fmla="*/ 743415 w 7575395"/>
                <a:gd name="connsiteY6" fmla="*/ 3397405 h 3408476"/>
                <a:gd name="connsiteX7" fmla="*/ 914400 w 7575395"/>
                <a:gd name="connsiteY7" fmla="*/ 3404839 h 3408476"/>
                <a:gd name="connsiteX8" fmla="*/ 1115122 w 7575395"/>
                <a:gd name="connsiteY8" fmla="*/ 3360234 h 3408476"/>
                <a:gd name="connsiteX9" fmla="*/ 1360449 w 7575395"/>
                <a:gd name="connsiteY9" fmla="*/ 3256156 h 3408476"/>
                <a:gd name="connsiteX10" fmla="*/ 1501697 w 7575395"/>
                <a:gd name="connsiteY10" fmla="*/ 3159512 h 3408476"/>
                <a:gd name="connsiteX11" fmla="*/ 1657815 w 7575395"/>
                <a:gd name="connsiteY11" fmla="*/ 3033132 h 3408476"/>
                <a:gd name="connsiteX12" fmla="*/ 1836234 w 7575395"/>
                <a:gd name="connsiteY12" fmla="*/ 2854712 h 3408476"/>
                <a:gd name="connsiteX13" fmla="*/ 2036956 w 7575395"/>
                <a:gd name="connsiteY13" fmla="*/ 2616819 h 3408476"/>
                <a:gd name="connsiteX14" fmla="*/ 2215375 w 7575395"/>
                <a:gd name="connsiteY14" fmla="*/ 2393795 h 3408476"/>
                <a:gd name="connsiteX15" fmla="*/ 2341756 w 7575395"/>
                <a:gd name="connsiteY15" fmla="*/ 2237678 h 3408476"/>
                <a:gd name="connsiteX16" fmla="*/ 2527610 w 7575395"/>
                <a:gd name="connsiteY16" fmla="*/ 2014653 h 3408476"/>
                <a:gd name="connsiteX17" fmla="*/ 2698595 w 7575395"/>
                <a:gd name="connsiteY17" fmla="*/ 1799063 h 3408476"/>
                <a:gd name="connsiteX18" fmla="*/ 2847278 w 7575395"/>
                <a:gd name="connsiteY18" fmla="*/ 1635512 h 3408476"/>
                <a:gd name="connsiteX19" fmla="*/ 3040566 w 7575395"/>
                <a:gd name="connsiteY19" fmla="*/ 1442224 h 3408476"/>
                <a:gd name="connsiteX20" fmla="*/ 3241288 w 7575395"/>
                <a:gd name="connsiteY20" fmla="*/ 1234068 h 3408476"/>
                <a:gd name="connsiteX21" fmla="*/ 3434575 w 7575395"/>
                <a:gd name="connsiteY21" fmla="*/ 1048214 h 3408476"/>
                <a:gd name="connsiteX22" fmla="*/ 3546088 w 7575395"/>
                <a:gd name="connsiteY22" fmla="*/ 959005 h 3408476"/>
                <a:gd name="connsiteX23" fmla="*/ 3679902 w 7575395"/>
                <a:gd name="connsiteY23" fmla="*/ 847493 h 3408476"/>
                <a:gd name="connsiteX24" fmla="*/ 3865756 w 7575395"/>
                <a:gd name="connsiteY24" fmla="*/ 706244 h 3408476"/>
                <a:gd name="connsiteX25" fmla="*/ 4059044 w 7575395"/>
                <a:gd name="connsiteY25" fmla="*/ 572429 h 3408476"/>
                <a:gd name="connsiteX26" fmla="*/ 4192858 w 7575395"/>
                <a:gd name="connsiteY26" fmla="*/ 490653 h 3408476"/>
                <a:gd name="connsiteX27" fmla="*/ 4408449 w 7575395"/>
                <a:gd name="connsiteY27" fmla="*/ 364273 h 3408476"/>
                <a:gd name="connsiteX28" fmla="*/ 4683512 w 7575395"/>
                <a:gd name="connsiteY28" fmla="*/ 237893 h 3408476"/>
                <a:gd name="connsiteX29" fmla="*/ 4980878 w 7575395"/>
                <a:gd name="connsiteY29" fmla="*/ 111512 h 3408476"/>
                <a:gd name="connsiteX30" fmla="*/ 5151863 w 7575395"/>
                <a:gd name="connsiteY30" fmla="*/ 74341 h 3408476"/>
                <a:gd name="connsiteX31" fmla="*/ 5382322 w 7575395"/>
                <a:gd name="connsiteY31" fmla="*/ 14868 h 3408476"/>
                <a:gd name="connsiteX32" fmla="*/ 5716858 w 7575395"/>
                <a:gd name="connsiteY32" fmla="*/ 0 h 3408476"/>
                <a:gd name="connsiteX33" fmla="*/ 6036527 w 7575395"/>
                <a:gd name="connsiteY33" fmla="*/ 14868 h 3408476"/>
                <a:gd name="connsiteX34" fmla="*/ 6348761 w 7575395"/>
                <a:gd name="connsiteY34" fmla="*/ 44605 h 3408476"/>
                <a:gd name="connsiteX35" fmla="*/ 6623824 w 7575395"/>
                <a:gd name="connsiteY35" fmla="*/ 104078 h 3408476"/>
                <a:gd name="connsiteX36" fmla="*/ 6936058 w 7575395"/>
                <a:gd name="connsiteY36" fmla="*/ 178419 h 3408476"/>
                <a:gd name="connsiteX37" fmla="*/ 7218556 w 7575395"/>
                <a:gd name="connsiteY37" fmla="*/ 245327 h 3408476"/>
                <a:gd name="connsiteX38" fmla="*/ 7575395 w 7575395"/>
                <a:gd name="connsiteY38" fmla="*/ 371707 h 3408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575395" h="3408476">
                  <a:moveTo>
                    <a:pt x="0" y="2304585"/>
                  </a:moveTo>
                  <a:cubicBezTo>
                    <a:pt x="13629" y="2396273"/>
                    <a:pt x="27259" y="2487961"/>
                    <a:pt x="52039" y="2579649"/>
                  </a:cubicBezTo>
                  <a:cubicBezTo>
                    <a:pt x="76820" y="2671337"/>
                    <a:pt x="110273" y="2771698"/>
                    <a:pt x="148683" y="2854712"/>
                  </a:cubicBezTo>
                  <a:cubicBezTo>
                    <a:pt x="187093" y="2937727"/>
                    <a:pt x="236653" y="3013307"/>
                    <a:pt x="282497" y="3077736"/>
                  </a:cubicBezTo>
                  <a:cubicBezTo>
                    <a:pt x="328341" y="3142165"/>
                    <a:pt x="377902" y="3199161"/>
                    <a:pt x="423746" y="3241288"/>
                  </a:cubicBezTo>
                  <a:cubicBezTo>
                    <a:pt x="469590" y="3283415"/>
                    <a:pt x="504283" y="3304478"/>
                    <a:pt x="557561" y="3330497"/>
                  </a:cubicBezTo>
                  <a:cubicBezTo>
                    <a:pt x="610839" y="3356517"/>
                    <a:pt x="683942" y="3385015"/>
                    <a:pt x="743415" y="3397405"/>
                  </a:cubicBezTo>
                  <a:cubicBezTo>
                    <a:pt x="802888" y="3409795"/>
                    <a:pt x="852449" y="3411034"/>
                    <a:pt x="914400" y="3404839"/>
                  </a:cubicBezTo>
                  <a:cubicBezTo>
                    <a:pt x="976351" y="3398644"/>
                    <a:pt x="1040780" y="3385015"/>
                    <a:pt x="1115122" y="3360234"/>
                  </a:cubicBezTo>
                  <a:cubicBezTo>
                    <a:pt x="1189464" y="3335453"/>
                    <a:pt x="1296020" y="3289610"/>
                    <a:pt x="1360449" y="3256156"/>
                  </a:cubicBezTo>
                  <a:cubicBezTo>
                    <a:pt x="1424878" y="3222702"/>
                    <a:pt x="1452136" y="3196683"/>
                    <a:pt x="1501697" y="3159512"/>
                  </a:cubicBezTo>
                  <a:cubicBezTo>
                    <a:pt x="1551258" y="3122341"/>
                    <a:pt x="1602059" y="3083932"/>
                    <a:pt x="1657815" y="3033132"/>
                  </a:cubicBezTo>
                  <a:cubicBezTo>
                    <a:pt x="1713571" y="2982332"/>
                    <a:pt x="1773044" y="2924098"/>
                    <a:pt x="1836234" y="2854712"/>
                  </a:cubicBezTo>
                  <a:cubicBezTo>
                    <a:pt x="1899424" y="2785327"/>
                    <a:pt x="1973766" y="2693638"/>
                    <a:pt x="2036956" y="2616819"/>
                  </a:cubicBezTo>
                  <a:cubicBezTo>
                    <a:pt x="2100146" y="2540000"/>
                    <a:pt x="2215375" y="2393795"/>
                    <a:pt x="2215375" y="2393795"/>
                  </a:cubicBezTo>
                  <a:cubicBezTo>
                    <a:pt x="2266175" y="2330605"/>
                    <a:pt x="2289717" y="2300868"/>
                    <a:pt x="2341756" y="2237678"/>
                  </a:cubicBezTo>
                  <a:cubicBezTo>
                    <a:pt x="2393795" y="2174488"/>
                    <a:pt x="2468137" y="2087755"/>
                    <a:pt x="2527610" y="2014653"/>
                  </a:cubicBezTo>
                  <a:cubicBezTo>
                    <a:pt x="2587083" y="1941550"/>
                    <a:pt x="2645317" y="1862253"/>
                    <a:pt x="2698595" y="1799063"/>
                  </a:cubicBezTo>
                  <a:cubicBezTo>
                    <a:pt x="2751873" y="1735873"/>
                    <a:pt x="2790283" y="1694985"/>
                    <a:pt x="2847278" y="1635512"/>
                  </a:cubicBezTo>
                  <a:cubicBezTo>
                    <a:pt x="2904273" y="1576039"/>
                    <a:pt x="2974898" y="1509131"/>
                    <a:pt x="3040566" y="1442224"/>
                  </a:cubicBezTo>
                  <a:cubicBezTo>
                    <a:pt x="3106234" y="1375317"/>
                    <a:pt x="3175620" y="1299736"/>
                    <a:pt x="3241288" y="1234068"/>
                  </a:cubicBezTo>
                  <a:cubicBezTo>
                    <a:pt x="3306956" y="1168400"/>
                    <a:pt x="3383775" y="1094058"/>
                    <a:pt x="3434575" y="1048214"/>
                  </a:cubicBezTo>
                  <a:cubicBezTo>
                    <a:pt x="3485375" y="1002370"/>
                    <a:pt x="3505200" y="992458"/>
                    <a:pt x="3546088" y="959005"/>
                  </a:cubicBezTo>
                  <a:cubicBezTo>
                    <a:pt x="3586976" y="925552"/>
                    <a:pt x="3626624" y="889620"/>
                    <a:pt x="3679902" y="847493"/>
                  </a:cubicBezTo>
                  <a:cubicBezTo>
                    <a:pt x="3733180" y="805366"/>
                    <a:pt x="3802566" y="752088"/>
                    <a:pt x="3865756" y="706244"/>
                  </a:cubicBezTo>
                  <a:cubicBezTo>
                    <a:pt x="3928946" y="660400"/>
                    <a:pt x="4004527" y="608361"/>
                    <a:pt x="4059044" y="572429"/>
                  </a:cubicBezTo>
                  <a:cubicBezTo>
                    <a:pt x="4113561" y="536497"/>
                    <a:pt x="4192858" y="490653"/>
                    <a:pt x="4192858" y="490653"/>
                  </a:cubicBezTo>
                  <a:cubicBezTo>
                    <a:pt x="4251092" y="455960"/>
                    <a:pt x="4326673" y="406400"/>
                    <a:pt x="4408449" y="364273"/>
                  </a:cubicBezTo>
                  <a:cubicBezTo>
                    <a:pt x="4490225" y="322146"/>
                    <a:pt x="4588107" y="280020"/>
                    <a:pt x="4683512" y="237893"/>
                  </a:cubicBezTo>
                  <a:cubicBezTo>
                    <a:pt x="4778917" y="195766"/>
                    <a:pt x="4902819" y="138771"/>
                    <a:pt x="4980878" y="111512"/>
                  </a:cubicBezTo>
                  <a:cubicBezTo>
                    <a:pt x="5058937" y="84253"/>
                    <a:pt x="5084956" y="90448"/>
                    <a:pt x="5151863" y="74341"/>
                  </a:cubicBezTo>
                  <a:cubicBezTo>
                    <a:pt x="5218770" y="58234"/>
                    <a:pt x="5288156" y="27258"/>
                    <a:pt x="5382322" y="14868"/>
                  </a:cubicBezTo>
                  <a:cubicBezTo>
                    <a:pt x="5476488" y="2478"/>
                    <a:pt x="5607824" y="0"/>
                    <a:pt x="5716858" y="0"/>
                  </a:cubicBezTo>
                  <a:cubicBezTo>
                    <a:pt x="5825892" y="0"/>
                    <a:pt x="5931210" y="7434"/>
                    <a:pt x="6036527" y="14868"/>
                  </a:cubicBezTo>
                  <a:cubicBezTo>
                    <a:pt x="6141844" y="22302"/>
                    <a:pt x="6250878" y="29737"/>
                    <a:pt x="6348761" y="44605"/>
                  </a:cubicBezTo>
                  <a:cubicBezTo>
                    <a:pt x="6446644" y="59473"/>
                    <a:pt x="6525941" y="81776"/>
                    <a:pt x="6623824" y="104078"/>
                  </a:cubicBezTo>
                  <a:cubicBezTo>
                    <a:pt x="6721707" y="126380"/>
                    <a:pt x="6936058" y="178419"/>
                    <a:pt x="6936058" y="178419"/>
                  </a:cubicBezTo>
                  <a:cubicBezTo>
                    <a:pt x="7035180" y="201960"/>
                    <a:pt x="7112000" y="213112"/>
                    <a:pt x="7218556" y="245327"/>
                  </a:cubicBezTo>
                  <a:cubicBezTo>
                    <a:pt x="7325112" y="277542"/>
                    <a:pt x="7450253" y="324624"/>
                    <a:pt x="7575395" y="371707"/>
                  </a:cubicBezTo>
                </a:path>
              </a:pathLst>
            </a:custGeom>
            <a:ln>
              <a:solidFill>
                <a:srgbClr val="0000FF"/>
              </a:solidFill>
            </a:ln>
            <a:effectLst/>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grpSp>
      <p:grpSp>
        <p:nvGrpSpPr>
          <p:cNvPr id="10243" name="Group 228">
            <a:extLst>
              <a:ext uri="{FF2B5EF4-FFF2-40B4-BE49-F238E27FC236}">
                <a16:creationId xmlns:a16="http://schemas.microsoft.com/office/drawing/2014/main" id="{551EC55D-1511-E964-2A3C-17A9D7331250}"/>
              </a:ext>
            </a:extLst>
          </p:cNvPr>
          <p:cNvGrpSpPr>
            <a:grpSpLocks/>
          </p:cNvGrpSpPr>
          <p:nvPr/>
        </p:nvGrpSpPr>
        <p:grpSpPr bwMode="auto">
          <a:xfrm>
            <a:off x="182563" y="482600"/>
            <a:ext cx="8677275" cy="6375400"/>
            <a:chOff x="182452" y="482687"/>
            <a:chExt cx="8677587" cy="6375313"/>
          </a:xfrm>
        </p:grpSpPr>
        <p:sp>
          <p:nvSpPr>
            <p:cNvPr id="230" name="Rectangle 229">
              <a:extLst>
                <a:ext uri="{FF2B5EF4-FFF2-40B4-BE49-F238E27FC236}">
                  <a16:creationId xmlns:a16="http://schemas.microsoft.com/office/drawing/2014/main" id="{29AC0330-70C9-0F67-0EB9-8CB3D05084B9}"/>
                </a:ext>
              </a:extLst>
            </p:cNvPr>
            <p:cNvSpPr>
              <a:spLocks noChangeArrowheads="1"/>
            </p:cNvSpPr>
            <p:nvPr/>
          </p:nvSpPr>
          <p:spPr bwMode="auto">
            <a:xfrm>
              <a:off x="782396" y="609600"/>
              <a:ext cx="8001000" cy="5722952"/>
            </a:xfrm>
            <a:prstGeom prst="rect">
              <a:avLst/>
            </a:prstGeom>
            <a:noFill/>
            <a:ln w="25400">
              <a:solidFill>
                <a:schemeClr val="bg1"/>
              </a:solidFill>
              <a:miter lim="800000"/>
              <a:headEnd/>
              <a:tailEnd/>
            </a:ln>
            <a:effectLst>
              <a:outerShdw blurRad="317500" dist="127001"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dirty="0">
                <a:solidFill>
                  <a:schemeClr val="bg1"/>
                </a:solidFill>
                <a:latin typeface="Arial" panose="020B0604020202020204" pitchFamily="34" charset="0"/>
                <a:ea typeface="+mn-ea"/>
                <a:cs typeface="Arial" panose="020B0604020202020204" pitchFamily="34" charset="0"/>
              </a:endParaRPr>
            </a:p>
          </p:txBody>
        </p:sp>
        <p:sp>
          <p:nvSpPr>
            <p:cNvPr id="10246" name="TextBox 230">
              <a:extLst>
                <a:ext uri="{FF2B5EF4-FFF2-40B4-BE49-F238E27FC236}">
                  <a16:creationId xmlns:a16="http://schemas.microsoft.com/office/drawing/2014/main" id="{3C2D38E6-1C38-6794-C7A1-3A0F96BFC1E5}"/>
                </a:ext>
              </a:extLst>
            </p:cNvPr>
            <p:cNvSpPr txBox="1">
              <a:spLocks noChangeArrowheads="1"/>
            </p:cNvSpPr>
            <p:nvPr/>
          </p:nvSpPr>
          <p:spPr bwMode="auto">
            <a:xfrm rot="-5400000">
              <a:off x="-1677031" y="3229155"/>
              <a:ext cx="421140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sz="2600">
                  <a:solidFill>
                    <a:schemeClr val="bg1"/>
                  </a:solidFill>
                  <a:latin typeface="Arial" panose="020B0604020202020204" pitchFamily="34" charset="0"/>
                  <a:cs typeface="Arial" panose="020B0604020202020204" pitchFamily="34" charset="0"/>
                </a:rPr>
                <a:t>Old-Growth Structure Index</a:t>
              </a:r>
            </a:p>
          </p:txBody>
        </p:sp>
        <p:sp>
          <p:nvSpPr>
            <p:cNvPr id="10247" name="TextBox 231">
              <a:extLst>
                <a:ext uri="{FF2B5EF4-FFF2-40B4-BE49-F238E27FC236}">
                  <a16:creationId xmlns:a16="http://schemas.microsoft.com/office/drawing/2014/main" id="{D2A9BD9E-9E74-0F56-9B1A-69BBD8C8FF2A}"/>
                </a:ext>
              </a:extLst>
            </p:cNvPr>
            <p:cNvSpPr txBox="1">
              <a:spLocks noChangeArrowheads="1"/>
            </p:cNvSpPr>
            <p:nvPr/>
          </p:nvSpPr>
          <p:spPr bwMode="auto">
            <a:xfrm>
              <a:off x="3886200" y="6365557"/>
              <a:ext cx="170912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sz="2600">
                  <a:solidFill>
                    <a:schemeClr val="bg1"/>
                  </a:solidFill>
                  <a:latin typeface="Arial" panose="020B0604020202020204" pitchFamily="34" charset="0"/>
                  <a:cs typeface="Arial" panose="020B0604020202020204" pitchFamily="34" charset="0"/>
                </a:rPr>
                <a:t>Stand age</a:t>
              </a:r>
            </a:p>
          </p:txBody>
        </p:sp>
        <p:sp>
          <p:nvSpPr>
            <p:cNvPr id="10248" name="TextBox 232">
              <a:extLst>
                <a:ext uri="{FF2B5EF4-FFF2-40B4-BE49-F238E27FC236}">
                  <a16:creationId xmlns:a16="http://schemas.microsoft.com/office/drawing/2014/main" id="{87C413E7-7EEC-FC59-BE53-95341EF23B27}"/>
                </a:ext>
              </a:extLst>
            </p:cNvPr>
            <p:cNvSpPr txBox="1">
              <a:spLocks noChangeArrowheads="1"/>
            </p:cNvSpPr>
            <p:nvPr/>
          </p:nvSpPr>
          <p:spPr bwMode="auto">
            <a:xfrm>
              <a:off x="722100" y="6365557"/>
              <a:ext cx="10182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a:solidFill>
                    <a:schemeClr val="bg1"/>
                  </a:solidFill>
                  <a:latin typeface="Arial" panose="020B0604020202020204" pitchFamily="34" charset="0"/>
                  <a:cs typeface="Arial" panose="020B0604020202020204" pitchFamily="34" charset="0"/>
                </a:rPr>
                <a:t>younger</a:t>
              </a:r>
            </a:p>
          </p:txBody>
        </p:sp>
        <p:sp>
          <p:nvSpPr>
            <p:cNvPr id="10249" name="TextBox 233">
              <a:extLst>
                <a:ext uri="{FF2B5EF4-FFF2-40B4-BE49-F238E27FC236}">
                  <a16:creationId xmlns:a16="http://schemas.microsoft.com/office/drawing/2014/main" id="{A5AF5A3D-4210-2AEC-8C33-2D9307F6617F}"/>
                </a:ext>
              </a:extLst>
            </p:cNvPr>
            <p:cNvSpPr txBox="1">
              <a:spLocks noChangeArrowheads="1"/>
            </p:cNvSpPr>
            <p:nvPr/>
          </p:nvSpPr>
          <p:spPr bwMode="auto">
            <a:xfrm>
              <a:off x="8162412" y="6365557"/>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a:solidFill>
                    <a:schemeClr val="bg1"/>
                  </a:solidFill>
                  <a:latin typeface="Arial" panose="020B0604020202020204" pitchFamily="34" charset="0"/>
                  <a:cs typeface="Arial" panose="020B0604020202020204" pitchFamily="34" charset="0"/>
                </a:rPr>
                <a:t>older</a:t>
              </a:r>
            </a:p>
          </p:txBody>
        </p:sp>
        <p:sp>
          <p:nvSpPr>
            <p:cNvPr id="10250" name="TextBox 234">
              <a:extLst>
                <a:ext uri="{FF2B5EF4-FFF2-40B4-BE49-F238E27FC236}">
                  <a16:creationId xmlns:a16="http://schemas.microsoft.com/office/drawing/2014/main" id="{B58FE842-F336-97BE-4996-760CD6748A2E}"/>
                </a:ext>
              </a:extLst>
            </p:cNvPr>
            <p:cNvSpPr txBox="1">
              <a:spLocks noChangeArrowheads="1"/>
            </p:cNvSpPr>
            <p:nvPr/>
          </p:nvSpPr>
          <p:spPr bwMode="auto">
            <a:xfrm>
              <a:off x="228600" y="482687"/>
              <a:ext cx="569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a:solidFill>
                    <a:schemeClr val="bg1"/>
                  </a:solidFill>
                  <a:latin typeface="Arial" panose="020B0604020202020204" pitchFamily="34" charset="0"/>
                  <a:cs typeface="Arial" panose="020B0604020202020204" pitchFamily="34" charset="0"/>
                </a:rPr>
                <a:t>100</a:t>
              </a:r>
            </a:p>
          </p:txBody>
        </p:sp>
        <p:sp>
          <p:nvSpPr>
            <p:cNvPr id="10251" name="TextBox 235">
              <a:extLst>
                <a:ext uri="{FF2B5EF4-FFF2-40B4-BE49-F238E27FC236}">
                  <a16:creationId xmlns:a16="http://schemas.microsoft.com/office/drawing/2014/main" id="{254FE2DE-207C-6D95-4860-D398A8311599}"/>
                </a:ext>
              </a:extLst>
            </p:cNvPr>
            <p:cNvSpPr txBox="1">
              <a:spLocks noChangeArrowheads="1"/>
            </p:cNvSpPr>
            <p:nvPr/>
          </p:nvSpPr>
          <p:spPr bwMode="auto">
            <a:xfrm>
              <a:off x="496579" y="609873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a:solidFill>
                    <a:schemeClr val="bg1"/>
                  </a:solidFill>
                  <a:latin typeface="Arial" panose="020B0604020202020204" pitchFamily="34" charset="0"/>
                  <a:cs typeface="Arial" panose="020B0604020202020204" pitchFamily="34" charset="0"/>
                </a:rPr>
                <a:t>0</a:t>
              </a:r>
            </a:p>
          </p:txBody>
        </p:sp>
      </p:grpSp>
      <p:sp>
        <p:nvSpPr>
          <p:cNvPr id="10244" name="TextBox 224">
            <a:extLst>
              <a:ext uri="{FF2B5EF4-FFF2-40B4-BE49-F238E27FC236}">
                <a16:creationId xmlns:a16="http://schemas.microsoft.com/office/drawing/2014/main" id="{CE65F000-7373-CFF2-E2F0-D586549D3E10}"/>
              </a:ext>
            </a:extLst>
          </p:cNvPr>
          <p:cNvSpPr txBox="1">
            <a:spLocks noChangeArrowheads="1"/>
          </p:cNvSpPr>
          <p:nvPr/>
        </p:nvSpPr>
        <p:spPr bwMode="auto">
          <a:xfrm>
            <a:off x="0" y="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3200" b="1">
                <a:solidFill>
                  <a:schemeClr val="bg1"/>
                </a:solidFill>
                <a:latin typeface="Arial" panose="020B0604020202020204" pitchFamily="34" charset="0"/>
                <a:cs typeface="Arial" panose="020B0604020202020204" pitchFamily="34" charset="0"/>
              </a:rPr>
              <a:t>Back to the Basic Elements</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reeform 59">
            <a:extLst>
              <a:ext uri="{FF2B5EF4-FFF2-40B4-BE49-F238E27FC236}">
                <a16:creationId xmlns:a16="http://schemas.microsoft.com/office/drawing/2014/main" id="{C949C203-614F-E9C4-5757-888ED2449CFA}"/>
              </a:ext>
            </a:extLst>
          </p:cNvPr>
          <p:cNvSpPr>
            <a:spLocks/>
          </p:cNvSpPr>
          <p:nvPr/>
        </p:nvSpPr>
        <p:spPr bwMode="auto">
          <a:xfrm>
            <a:off x="6299200" y="4759325"/>
            <a:ext cx="201613" cy="1238250"/>
          </a:xfrm>
          <a:custGeom>
            <a:avLst/>
            <a:gdLst>
              <a:gd name="T0" fmla="*/ 88554 w 181992"/>
              <a:gd name="T1" fmla="*/ 0 h 1189608"/>
              <a:gd name="T2" fmla="*/ 83635 w 181992"/>
              <a:gd name="T3" fmla="*/ 115428 h 1189608"/>
              <a:gd name="T4" fmla="*/ 9839 w 181992"/>
              <a:gd name="T5" fmla="*/ 166216 h 1189608"/>
              <a:gd name="T6" fmla="*/ 78715 w 181992"/>
              <a:gd name="T7" fmla="*/ 166216 h 1189608"/>
              <a:gd name="T8" fmla="*/ 73795 w 181992"/>
              <a:gd name="T9" fmla="*/ 253941 h 1189608"/>
              <a:gd name="T10" fmla="*/ 19678 w 181992"/>
              <a:gd name="T11" fmla="*/ 295495 h 1189608"/>
              <a:gd name="T12" fmla="*/ 68875 w 181992"/>
              <a:gd name="T13" fmla="*/ 295495 h 1189608"/>
              <a:gd name="T14" fmla="*/ 78715 w 181992"/>
              <a:gd name="T15" fmla="*/ 295495 h 1189608"/>
              <a:gd name="T16" fmla="*/ 0 w 181992"/>
              <a:gd name="T17" fmla="*/ 1237384 h 1189608"/>
              <a:gd name="T18" fmla="*/ 113153 w 181992"/>
              <a:gd name="T19" fmla="*/ 1237384 h 1189608"/>
              <a:gd name="T20" fmla="*/ 127912 w 181992"/>
              <a:gd name="T21" fmla="*/ 249324 h 1189608"/>
              <a:gd name="T22" fmla="*/ 201707 w 181992"/>
              <a:gd name="T23" fmla="*/ 281643 h 1189608"/>
              <a:gd name="T24" fmla="*/ 127912 w 181992"/>
              <a:gd name="T25" fmla="*/ 240090 h 1189608"/>
              <a:gd name="T26" fmla="*/ 88554 w 181992"/>
              <a:gd name="T27" fmla="*/ 0 h 11896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1992" h="1189608">
                <a:moveTo>
                  <a:pt x="79899" y="0"/>
                </a:moveTo>
                <a:lnTo>
                  <a:pt x="75460" y="110971"/>
                </a:lnTo>
                <a:lnTo>
                  <a:pt x="8877" y="159798"/>
                </a:lnTo>
                <a:lnTo>
                  <a:pt x="71021" y="159798"/>
                </a:lnTo>
                <a:lnTo>
                  <a:pt x="66582" y="244136"/>
                </a:lnTo>
                <a:lnTo>
                  <a:pt x="17755" y="284086"/>
                </a:lnTo>
                <a:lnTo>
                  <a:pt x="62143" y="284086"/>
                </a:lnTo>
                <a:lnTo>
                  <a:pt x="71021" y="284086"/>
                </a:lnTo>
                <a:lnTo>
                  <a:pt x="0" y="1189608"/>
                </a:lnTo>
                <a:lnTo>
                  <a:pt x="102093" y="1189608"/>
                </a:lnTo>
                <a:lnTo>
                  <a:pt x="115410" y="239697"/>
                </a:lnTo>
                <a:lnTo>
                  <a:pt x="181992" y="270769"/>
                </a:lnTo>
                <a:lnTo>
                  <a:pt x="115410" y="230820"/>
                </a:lnTo>
                <a:cubicBezTo>
                  <a:pt x="116889" y="161278"/>
                  <a:pt x="118369" y="91736"/>
                  <a:pt x="79899" y="0"/>
                </a:cubicBezTo>
                <a:close/>
              </a:path>
            </a:pathLst>
          </a:custGeom>
          <a:solidFill>
            <a:srgbClr val="CC6600"/>
          </a:solidFill>
          <a:ln w="9525" cap="flat" cmpd="sng">
            <a:solidFill>
              <a:srgbClr val="CC6600"/>
            </a:solidFill>
            <a:prstDash val="solid"/>
            <a:round/>
            <a:headEnd/>
            <a:tailEnd/>
          </a:ln>
          <a:effectLst>
            <a:outerShdw blurRad="50800" dist="38100" dir="2700000" algn="tl" rotWithShape="0">
              <a:srgbClr val="000000">
                <a:alpha val="39999"/>
              </a:srgbClr>
            </a:outerShdw>
          </a:effectLst>
        </p:spPr>
        <p:txBody>
          <a:bodyPr anchor="ctr"/>
          <a:lstStyle/>
          <a:p>
            <a:endParaRPr lang="en-US"/>
          </a:p>
        </p:txBody>
      </p:sp>
      <p:sp>
        <p:nvSpPr>
          <p:cNvPr id="55" name="Freeform 54">
            <a:extLst>
              <a:ext uri="{FF2B5EF4-FFF2-40B4-BE49-F238E27FC236}">
                <a16:creationId xmlns:a16="http://schemas.microsoft.com/office/drawing/2014/main" id="{4C8BA3E6-A43F-C6B1-F45E-A2A621EFDA9C}"/>
              </a:ext>
            </a:extLst>
          </p:cNvPr>
          <p:cNvSpPr>
            <a:spLocks/>
          </p:cNvSpPr>
          <p:nvPr/>
        </p:nvSpPr>
        <p:spPr bwMode="auto">
          <a:xfrm>
            <a:off x="5407025" y="4873625"/>
            <a:ext cx="128588" cy="1131888"/>
          </a:xfrm>
          <a:custGeom>
            <a:avLst/>
            <a:gdLst>
              <a:gd name="T0" fmla="*/ 62144 w 128726"/>
              <a:gd name="T1" fmla="*/ 0 h 1131903"/>
              <a:gd name="T2" fmla="*/ 53266 w 128726"/>
              <a:gd name="T3" fmla="*/ 301841 h 1131903"/>
              <a:gd name="T4" fmla="*/ 0 w 128726"/>
              <a:gd name="T5" fmla="*/ 363984 h 1131903"/>
              <a:gd name="T6" fmla="*/ 48827 w 128726"/>
              <a:gd name="T7" fmla="*/ 328474 h 1131903"/>
              <a:gd name="T8" fmla="*/ 22194 w 128726"/>
              <a:gd name="T9" fmla="*/ 1131903 h 1131903"/>
              <a:gd name="T10" fmla="*/ 84338 w 128726"/>
              <a:gd name="T11" fmla="*/ 1131903 h 1131903"/>
              <a:gd name="T12" fmla="*/ 79899 w 128726"/>
              <a:gd name="T13" fmla="*/ 270769 h 1131903"/>
              <a:gd name="T14" fmla="*/ 128726 w 128726"/>
              <a:gd name="T15" fmla="*/ 297402 h 1131903"/>
              <a:gd name="T16" fmla="*/ 79899 w 128726"/>
              <a:gd name="T17" fmla="*/ 217503 h 1131903"/>
              <a:gd name="T18" fmla="*/ 62144 w 128726"/>
              <a:gd name="T19" fmla="*/ 0 h 11319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8726" h="1131903">
                <a:moveTo>
                  <a:pt x="62144" y="0"/>
                </a:moveTo>
                <a:lnTo>
                  <a:pt x="53266" y="301841"/>
                </a:lnTo>
                <a:lnTo>
                  <a:pt x="0" y="363984"/>
                </a:lnTo>
                <a:lnTo>
                  <a:pt x="48827" y="328474"/>
                </a:lnTo>
                <a:lnTo>
                  <a:pt x="22194" y="1131903"/>
                </a:lnTo>
                <a:lnTo>
                  <a:pt x="84338" y="1131903"/>
                </a:lnTo>
                <a:cubicBezTo>
                  <a:pt x="82858" y="844858"/>
                  <a:pt x="81379" y="557814"/>
                  <a:pt x="79899" y="270769"/>
                </a:cubicBezTo>
                <a:lnTo>
                  <a:pt x="128726" y="297402"/>
                </a:lnTo>
                <a:lnTo>
                  <a:pt x="79899" y="217503"/>
                </a:lnTo>
                <a:lnTo>
                  <a:pt x="62144" y="0"/>
                </a:lnTo>
                <a:close/>
              </a:path>
            </a:pathLst>
          </a:custGeom>
          <a:solidFill>
            <a:srgbClr val="CC6600"/>
          </a:solidFill>
          <a:ln w="9525" cap="flat" cmpd="sng">
            <a:solidFill>
              <a:srgbClr val="CC6600"/>
            </a:solidFill>
            <a:prstDash val="solid"/>
            <a:round/>
            <a:headEnd/>
            <a:tailEnd/>
          </a:ln>
          <a:effectLst>
            <a:outerShdw blurRad="50800" dist="38100" dir="2700000" algn="tl" rotWithShape="0">
              <a:srgbClr val="000000">
                <a:alpha val="39999"/>
              </a:srgbClr>
            </a:outerShdw>
          </a:effectLst>
        </p:spPr>
        <p:txBody>
          <a:bodyPr anchor="ctr"/>
          <a:lstStyle/>
          <a:p>
            <a:endParaRPr lang="en-US"/>
          </a:p>
        </p:txBody>
      </p:sp>
      <p:sp>
        <p:nvSpPr>
          <p:cNvPr id="56" name="Freeform 55">
            <a:extLst>
              <a:ext uri="{FF2B5EF4-FFF2-40B4-BE49-F238E27FC236}">
                <a16:creationId xmlns:a16="http://schemas.microsoft.com/office/drawing/2014/main" id="{56A56D9A-36B4-506B-F512-4C0BFEADBF9E}"/>
              </a:ext>
            </a:extLst>
          </p:cNvPr>
          <p:cNvSpPr>
            <a:spLocks/>
          </p:cNvSpPr>
          <p:nvPr/>
        </p:nvSpPr>
        <p:spPr bwMode="auto">
          <a:xfrm>
            <a:off x="5378450" y="4090988"/>
            <a:ext cx="233363" cy="847725"/>
          </a:xfrm>
          <a:custGeom>
            <a:avLst/>
            <a:gdLst/>
            <a:ahLst/>
            <a:cxnLst/>
            <a:rect l="0" t="0" r="r" b="b"/>
            <a:pathLst>
              <a:path w="232805" h="848590">
                <a:moveTo>
                  <a:pt x="125432" y="0"/>
                </a:moveTo>
                <a:lnTo>
                  <a:pt x="125432" y="0"/>
                </a:lnTo>
                <a:cubicBezTo>
                  <a:pt x="124278" y="10391"/>
                  <a:pt x="124019" y="20920"/>
                  <a:pt x="121969" y="31172"/>
                </a:cubicBezTo>
                <a:cubicBezTo>
                  <a:pt x="119153" y="45253"/>
                  <a:pt x="111401" y="62523"/>
                  <a:pt x="101187" y="72736"/>
                </a:cubicBezTo>
                <a:cubicBezTo>
                  <a:pt x="98878" y="75045"/>
                  <a:pt x="96299" y="77113"/>
                  <a:pt x="94259" y="79663"/>
                </a:cubicBezTo>
                <a:cubicBezTo>
                  <a:pt x="81063" y="96158"/>
                  <a:pt x="94756" y="85105"/>
                  <a:pt x="76941" y="96981"/>
                </a:cubicBezTo>
                <a:cubicBezTo>
                  <a:pt x="75787" y="100445"/>
                  <a:pt x="75356" y="104241"/>
                  <a:pt x="73478" y="107372"/>
                </a:cubicBezTo>
                <a:cubicBezTo>
                  <a:pt x="64056" y="123076"/>
                  <a:pt x="43010" y="111947"/>
                  <a:pt x="101187" y="117763"/>
                </a:cubicBezTo>
                <a:cubicBezTo>
                  <a:pt x="98878" y="120072"/>
                  <a:pt x="97317" y="123543"/>
                  <a:pt x="94259" y="124690"/>
                </a:cubicBezTo>
                <a:cubicBezTo>
                  <a:pt x="87684" y="127156"/>
                  <a:pt x="77691" y="122536"/>
                  <a:pt x="73478" y="128154"/>
                </a:cubicBezTo>
                <a:cubicBezTo>
                  <a:pt x="70539" y="132073"/>
                  <a:pt x="79793" y="135828"/>
                  <a:pt x="83869" y="138545"/>
                </a:cubicBezTo>
                <a:cubicBezTo>
                  <a:pt x="86854" y="140535"/>
                  <a:pt x="106262" y="145009"/>
                  <a:pt x="108114" y="145472"/>
                </a:cubicBezTo>
                <a:cubicBezTo>
                  <a:pt x="106959" y="153554"/>
                  <a:pt x="107966" y="162258"/>
                  <a:pt x="104650" y="169718"/>
                </a:cubicBezTo>
                <a:cubicBezTo>
                  <a:pt x="102959" y="173522"/>
                  <a:pt x="96465" y="173115"/>
                  <a:pt x="94259" y="176645"/>
                </a:cubicBezTo>
                <a:cubicBezTo>
                  <a:pt x="90389" y="182837"/>
                  <a:pt x="87332" y="197427"/>
                  <a:pt x="87332" y="197427"/>
                </a:cubicBezTo>
                <a:cubicBezTo>
                  <a:pt x="89463" y="198137"/>
                  <a:pt x="108292" y="201334"/>
                  <a:pt x="101187" y="211281"/>
                </a:cubicBezTo>
                <a:cubicBezTo>
                  <a:pt x="96348" y="218056"/>
                  <a:pt x="80405" y="225136"/>
                  <a:pt x="80405" y="225136"/>
                </a:cubicBezTo>
                <a:cubicBezTo>
                  <a:pt x="76698" y="230697"/>
                  <a:pt x="72475" y="238504"/>
                  <a:pt x="66550" y="242454"/>
                </a:cubicBezTo>
                <a:cubicBezTo>
                  <a:pt x="62254" y="245318"/>
                  <a:pt x="57314" y="247072"/>
                  <a:pt x="52696" y="249381"/>
                </a:cubicBezTo>
                <a:cubicBezTo>
                  <a:pt x="56160" y="251690"/>
                  <a:pt x="59005" y="255493"/>
                  <a:pt x="63087" y="256309"/>
                </a:cubicBezTo>
                <a:cubicBezTo>
                  <a:pt x="76719" y="259036"/>
                  <a:pt x="90870" y="257935"/>
                  <a:pt x="104650" y="259772"/>
                </a:cubicBezTo>
                <a:cubicBezTo>
                  <a:pt x="108269" y="260255"/>
                  <a:pt x="111577" y="262081"/>
                  <a:pt x="115041" y="263236"/>
                </a:cubicBezTo>
                <a:lnTo>
                  <a:pt x="108114" y="284018"/>
                </a:lnTo>
                <a:cubicBezTo>
                  <a:pt x="105103" y="293050"/>
                  <a:pt x="104198" y="302695"/>
                  <a:pt x="101187" y="311727"/>
                </a:cubicBezTo>
                <a:cubicBezTo>
                  <a:pt x="100032" y="315191"/>
                  <a:pt x="100305" y="319536"/>
                  <a:pt x="97723" y="322118"/>
                </a:cubicBezTo>
                <a:cubicBezTo>
                  <a:pt x="91836" y="328005"/>
                  <a:pt x="76941" y="335972"/>
                  <a:pt x="76941" y="335972"/>
                </a:cubicBezTo>
                <a:cubicBezTo>
                  <a:pt x="75787" y="339436"/>
                  <a:pt x="75600" y="343392"/>
                  <a:pt x="73478" y="346363"/>
                </a:cubicBezTo>
                <a:cubicBezTo>
                  <a:pt x="59860" y="365429"/>
                  <a:pt x="62391" y="356064"/>
                  <a:pt x="45769" y="367145"/>
                </a:cubicBezTo>
                <a:cubicBezTo>
                  <a:pt x="43052" y="368956"/>
                  <a:pt x="41641" y="372392"/>
                  <a:pt x="38841" y="374072"/>
                </a:cubicBezTo>
                <a:cubicBezTo>
                  <a:pt x="31283" y="378607"/>
                  <a:pt x="8412" y="380399"/>
                  <a:pt x="4205" y="381000"/>
                </a:cubicBezTo>
                <a:cubicBezTo>
                  <a:pt x="3050" y="384463"/>
                  <a:pt x="-1840" y="388809"/>
                  <a:pt x="741" y="391390"/>
                </a:cubicBezTo>
                <a:cubicBezTo>
                  <a:pt x="5904" y="396553"/>
                  <a:pt x="21523" y="398318"/>
                  <a:pt x="21523" y="398318"/>
                </a:cubicBezTo>
                <a:cubicBezTo>
                  <a:pt x="38841" y="397163"/>
                  <a:pt x="56121" y="394854"/>
                  <a:pt x="73478" y="394854"/>
                </a:cubicBezTo>
                <a:cubicBezTo>
                  <a:pt x="80501" y="394854"/>
                  <a:pt x="91353" y="391925"/>
                  <a:pt x="94259" y="398318"/>
                </a:cubicBezTo>
                <a:cubicBezTo>
                  <a:pt x="99060" y="408881"/>
                  <a:pt x="93405" y="421648"/>
                  <a:pt x="90796" y="432954"/>
                </a:cubicBezTo>
                <a:cubicBezTo>
                  <a:pt x="89860" y="437010"/>
                  <a:pt x="86178" y="439881"/>
                  <a:pt x="83869" y="443345"/>
                </a:cubicBezTo>
                <a:cubicBezTo>
                  <a:pt x="85023" y="446809"/>
                  <a:pt x="85051" y="450885"/>
                  <a:pt x="87332" y="453736"/>
                </a:cubicBezTo>
                <a:cubicBezTo>
                  <a:pt x="89932" y="456987"/>
                  <a:pt x="96177" y="456798"/>
                  <a:pt x="97723" y="460663"/>
                </a:cubicBezTo>
                <a:cubicBezTo>
                  <a:pt x="99079" y="464053"/>
                  <a:pt x="95892" y="467788"/>
                  <a:pt x="94259" y="471054"/>
                </a:cubicBezTo>
                <a:cubicBezTo>
                  <a:pt x="86368" y="486837"/>
                  <a:pt x="88699" y="478224"/>
                  <a:pt x="73478" y="488372"/>
                </a:cubicBezTo>
                <a:cubicBezTo>
                  <a:pt x="70761" y="490184"/>
                  <a:pt x="68859" y="492991"/>
                  <a:pt x="66550" y="495300"/>
                </a:cubicBezTo>
                <a:cubicBezTo>
                  <a:pt x="65396" y="498763"/>
                  <a:pt x="63087" y="502039"/>
                  <a:pt x="63087" y="505690"/>
                </a:cubicBezTo>
                <a:cubicBezTo>
                  <a:pt x="63087" y="510450"/>
                  <a:pt x="63576" y="515828"/>
                  <a:pt x="66550" y="519545"/>
                </a:cubicBezTo>
                <a:cubicBezTo>
                  <a:pt x="68831" y="522396"/>
                  <a:pt x="73361" y="522293"/>
                  <a:pt x="76941" y="523009"/>
                </a:cubicBezTo>
                <a:cubicBezTo>
                  <a:pt x="84946" y="524610"/>
                  <a:pt x="93105" y="525318"/>
                  <a:pt x="101187" y="526472"/>
                </a:cubicBezTo>
                <a:cubicBezTo>
                  <a:pt x="98370" y="534922"/>
                  <a:pt x="97509" y="540541"/>
                  <a:pt x="90796" y="547254"/>
                </a:cubicBezTo>
                <a:cubicBezTo>
                  <a:pt x="87852" y="550198"/>
                  <a:pt x="83869" y="551872"/>
                  <a:pt x="80405" y="554181"/>
                </a:cubicBezTo>
                <a:cubicBezTo>
                  <a:pt x="78096" y="557645"/>
                  <a:pt x="75340" y="560849"/>
                  <a:pt x="73478" y="564572"/>
                </a:cubicBezTo>
                <a:cubicBezTo>
                  <a:pt x="71845" y="567838"/>
                  <a:pt x="72596" y="572381"/>
                  <a:pt x="70014" y="574963"/>
                </a:cubicBezTo>
                <a:cubicBezTo>
                  <a:pt x="67432" y="577545"/>
                  <a:pt x="63087" y="577272"/>
                  <a:pt x="59623" y="578427"/>
                </a:cubicBezTo>
                <a:cubicBezTo>
                  <a:pt x="56544" y="587663"/>
                  <a:pt x="54938" y="594112"/>
                  <a:pt x="49232" y="602672"/>
                </a:cubicBezTo>
                <a:cubicBezTo>
                  <a:pt x="47421" y="605389"/>
                  <a:pt x="44345" y="607050"/>
                  <a:pt x="42305" y="609600"/>
                </a:cubicBezTo>
                <a:cubicBezTo>
                  <a:pt x="39705" y="612850"/>
                  <a:pt x="37687" y="616527"/>
                  <a:pt x="35378" y="619990"/>
                </a:cubicBezTo>
                <a:cubicBezTo>
                  <a:pt x="38842" y="622299"/>
                  <a:pt x="41638" y="626402"/>
                  <a:pt x="45769" y="626918"/>
                </a:cubicBezTo>
                <a:cubicBezTo>
                  <a:pt x="58382" y="628495"/>
                  <a:pt x="64402" y="622578"/>
                  <a:pt x="73478" y="616527"/>
                </a:cubicBezTo>
                <a:cubicBezTo>
                  <a:pt x="79251" y="617681"/>
                  <a:pt x="85898" y="616725"/>
                  <a:pt x="90796" y="619990"/>
                </a:cubicBezTo>
                <a:cubicBezTo>
                  <a:pt x="93834" y="622015"/>
                  <a:pt x="93374" y="626839"/>
                  <a:pt x="94259" y="630381"/>
                </a:cubicBezTo>
                <a:cubicBezTo>
                  <a:pt x="102613" y="663799"/>
                  <a:pt x="93273" y="634352"/>
                  <a:pt x="101187" y="658090"/>
                </a:cubicBezTo>
                <a:lnTo>
                  <a:pt x="94259" y="678872"/>
                </a:lnTo>
                <a:lnTo>
                  <a:pt x="90796" y="689263"/>
                </a:lnTo>
                <a:cubicBezTo>
                  <a:pt x="96030" y="710202"/>
                  <a:pt x="92753" y="698602"/>
                  <a:pt x="101187" y="723900"/>
                </a:cubicBezTo>
                <a:cubicBezTo>
                  <a:pt x="102692" y="728416"/>
                  <a:pt x="110423" y="726209"/>
                  <a:pt x="115041" y="727363"/>
                </a:cubicBezTo>
                <a:cubicBezTo>
                  <a:pt x="94345" y="741160"/>
                  <a:pt x="112340" y="726092"/>
                  <a:pt x="101187" y="744681"/>
                </a:cubicBezTo>
                <a:cubicBezTo>
                  <a:pt x="99507" y="747482"/>
                  <a:pt x="96299" y="749059"/>
                  <a:pt x="94259" y="751609"/>
                </a:cubicBezTo>
                <a:cubicBezTo>
                  <a:pt x="91659" y="754860"/>
                  <a:pt x="89641" y="758536"/>
                  <a:pt x="87332" y="762000"/>
                </a:cubicBezTo>
                <a:cubicBezTo>
                  <a:pt x="86178" y="765463"/>
                  <a:pt x="84754" y="768848"/>
                  <a:pt x="83869" y="772390"/>
                </a:cubicBezTo>
                <a:cubicBezTo>
                  <a:pt x="81893" y="780295"/>
                  <a:pt x="80900" y="792182"/>
                  <a:pt x="76941" y="800100"/>
                </a:cubicBezTo>
                <a:cubicBezTo>
                  <a:pt x="75079" y="803823"/>
                  <a:pt x="72323" y="807027"/>
                  <a:pt x="70014" y="810490"/>
                </a:cubicBezTo>
                <a:cubicBezTo>
                  <a:pt x="83627" y="824105"/>
                  <a:pt x="73402" y="816715"/>
                  <a:pt x="104650" y="820881"/>
                </a:cubicBezTo>
                <a:cubicBezTo>
                  <a:pt x="112742" y="821960"/>
                  <a:pt x="120843" y="823003"/>
                  <a:pt x="128896" y="824345"/>
                </a:cubicBezTo>
                <a:cubicBezTo>
                  <a:pt x="142078" y="826542"/>
                  <a:pt x="147622" y="828161"/>
                  <a:pt x="160069" y="831272"/>
                </a:cubicBezTo>
                <a:cubicBezTo>
                  <a:pt x="180452" y="841465"/>
                  <a:pt x="169027" y="836569"/>
                  <a:pt x="194705" y="845127"/>
                </a:cubicBezTo>
                <a:lnTo>
                  <a:pt x="205096" y="848590"/>
                </a:lnTo>
                <a:cubicBezTo>
                  <a:pt x="207405" y="845127"/>
                  <a:pt x="210161" y="841923"/>
                  <a:pt x="212023" y="838200"/>
                </a:cubicBezTo>
                <a:cubicBezTo>
                  <a:pt x="215984" y="830279"/>
                  <a:pt x="216972" y="818401"/>
                  <a:pt x="218950" y="810490"/>
                </a:cubicBezTo>
                <a:cubicBezTo>
                  <a:pt x="219835" y="806948"/>
                  <a:pt x="221411" y="803610"/>
                  <a:pt x="222414" y="800100"/>
                </a:cubicBezTo>
                <a:cubicBezTo>
                  <a:pt x="223722" y="795523"/>
                  <a:pt x="224003" y="790621"/>
                  <a:pt x="225878" y="786245"/>
                </a:cubicBezTo>
                <a:cubicBezTo>
                  <a:pt x="227518" y="782419"/>
                  <a:pt x="230496" y="779318"/>
                  <a:pt x="232805" y="775854"/>
                </a:cubicBezTo>
                <a:cubicBezTo>
                  <a:pt x="227198" y="753429"/>
                  <a:pt x="233690" y="762564"/>
                  <a:pt x="218950" y="772390"/>
                </a:cubicBezTo>
                <a:cubicBezTo>
                  <a:pt x="215912" y="774415"/>
                  <a:pt x="212023" y="774699"/>
                  <a:pt x="208559" y="775854"/>
                </a:cubicBezTo>
                <a:cubicBezTo>
                  <a:pt x="205096" y="779318"/>
                  <a:pt x="200886" y="782169"/>
                  <a:pt x="198169" y="786245"/>
                </a:cubicBezTo>
                <a:cubicBezTo>
                  <a:pt x="189077" y="799884"/>
                  <a:pt x="202659" y="795410"/>
                  <a:pt x="184314" y="803563"/>
                </a:cubicBezTo>
                <a:cubicBezTo>
                  <a:pt x="177641" y="806529"/>
                  <a:pt x="163532" y="810490"/>
                  <a:pt x="163532" y="810490"/>
                </a:cubicBezTo>
                <a:cubicBezTo>
                  <a:pt x="155450" y="809336"/>
                  <a:pt x="147106" y="809373"/>
                  <a:pt x="139287" y="807027"/>
                </a:cubicBezTo>
                <a:cubicBezTo>
                  <a:pt x="133043" y="805154"/>
                  <a:pt x="126454" y="797658"/>
                  <a:pt x="121969" y="793172"/>
                </a:cubicBezTo>
                <a:cubicBezTo>
                  <a:pt x="117244" y="778998"/>
                  <a:pt x="113763" y="773537"/>
                  <a:pt x="121969" y="755072"/>
                </a:cubicBezTo>
                <a:cubicBezTo>
                  <a:pt x="123452" y="751736"/>
                  <a:pt x="128896" y="752763"/>
                  <a:pt x="132359" y="751609"/>
                </a:cubicBezTo>
                <a:cubicBezTo>
                  <a:pt x="149376" y="734592"/>
                  <a:pt x="134933" y="746051"/>
                  <a:pt x="180850" y="741218"/>
                </a:cubicBezTo>
                <a:cubicBezTo>
                  <a:pt x="188969" y="740363"/>
                  <a:pt x="197014" y="738909"/>
                  <a:pt x="205096" y="737754"/>
                </a:cubicBezTo>
                <a:cubicBezTo>
                  <a:pt x="203941" y="734290"/>
                  <a:pt x="204214" y="729945"/>
                  <a:pt x="201632" y="727363"/>
                </a:cubicBezTo>
                <a:cubicBezTo>
                  <a:pt x="199050" y="724781"/>
                  <a:pt x="194372" y="725778"/>
                  <a:pt x="191241" y="723900"/>
                </a:cubicBezTo>
                <a:cubicBezTo>
                  <a:pt x="188441" y="722220"/>
                  <a:pt x="187235" y="718432"/>
                  <a:pt x="184314" y="716972"/>
                </a:cubicBezTo>
                <a:cubicBezTo>
                  <a:pt x="177783" y="713706"/>
                  <a:pt x="170459" y="712354"/>
                  <a:pt x="163532" y="710045"/>
                </a:cubicBezTo>
                <a:lnTo>
                  <a:pt x="153141" y="706581"/>
                </a:lnTo>
                <a:cubicBezTo>
                  <a:pt x="151987" y="703117"/>
                  <a:pt x="151556" y="699321"/>
                  <a:pt x="149678" y="696190"/>
                </a:cubicBezTo>
                <a:cubicBezTo>
                  <a:pt x="147998" y="693390"/>
                  <a:pt x="144036" y="692265"/>
                  <a:pt x="142750" y="689263"/>
                </a:cubicBezTo>
                <a:cubicBezTo>
                  <a:pt x="140431" y="683852"/>
                  <a:pt x="141723" y="677304"/>
                  <a:pt x="139287" y="671945"/>
                </a:cubicBezTo>
                <a:cubicBezTo>
                  <a:pt x="135842" y="664366"/>
                  <a:pt x="125432" y="651163"/>
                  <a:pt x="125432" y="651163"/>
                </a:cubicBezTo>
                <a:cubicBezTo>
                  <a:pt x="133176" y="581470"/>
                  <a:pt x="124236" y="642092"/>
                  <a:pt x="132359" y="609600"/>
                </a:cubicBezTo>
                <a:cubicBezTo>
                  <a:pt x="133787" y="603888"/>
                  <a:pt x="133190" y="597547"/>
                  <a:pt x="135823" y="592281"/>
                </a:cubicBezTo>
                <a:cubicBezTo>
                  <a:pt x="138014" y="587900"/>
                  <a:pt x="143078" y="585653"/>
                  <a:pt x="146214" y="581890"/>
                </a:cubicBezTo>
                <a:cubicBezTo>
                  <a:pt x="148879" y="578692"/>
                  <a:pt x="149891" y="574100"/>
                  <a:pt x="153141" y="571500"/>
                </a:cubicBezTo>
                <a:cubicBezTo>
                  <a:pt x="156692" y="568660"/>
                  <a:pt x="179986" y="564745"/>
                  <a:pt x="180850" y="564572"/>
                </a:cubicBezTo>
                <a:cubicBezTo>
                  <a:pt x="142877" y="545585"/>
                  <a:pt x="189373" y="570659"/>
                  <a:pt x="156605" y="547254"/>
                </a:cubicBezTo>
                <a:cubicBezTo>
                  <a:pt x="152403" y="544253"/>
                  <a:pt x="147368" y="542636"/>
                  <a:pt x="142750" y="540327"/>
                </a:cubicBezTo>
                <a:cubicBezTo>
                  <a:pt x="141596" y="520700"/>
                  <a:pt x="137116" y="500986"/>
                  <a:pt x="139287" y="481445"/>
                </a:cubicBezTo>
                <a:cubicBezTo>
                  <a:pt x="139690" y="477816"/>
                  <a:pt x="146049" y="477578"/>
                  <a:pt x="149678" y="477981"/>
                </a:cubicBezTo>
                <a:cubicBezTo>
                  <a:pt x="156935" y="478787"/>
                  <a:pt x="163532" y="482600"/>
                  <a:pt x="170459" y="484909"/>
                </a:cubicBezTo>
                <a:lnTo>
                  <a:pt x="191241" y="491836"/>
                </a:lnTo>
                <a:lnTo>
                  <a:pt x="201632" y="495300"/>
                </a:lnTo>
                <a:cubicBezTo>
                  <a:pt x="189542" y="483208"/>
                  <a:pt x="197804" y="489405"/>
                  <a:pt x="173923" y="481445"/>
                </a:cubicBezTo>
                <a:lnTo>
                  <a:pt x="163532" y="477981"/>
                </a:lnTo>
                <a:cubicBezTo>
                  <a:pt x="161223" y="474517"/>
                  <a:pt x="159025" y="470977"/>
                  <a:pt x="156605" y="467590"/>
                </a:cubicBezTo>
                <a:cubicBezTo>
                  <a:pt x="153250" y="462893"/>
                  <a:pt x="148559" y="459011"/>
                  <a:pt x="146214" y="453736"/>
                </a:cubicBezTo>
                <a:cubicBezTo>
                  <a:pt x="143823" y="448356"/>
                  <a:pt x="143905" y="442191"/>
                  <a:pt x="142750" y="436418"/>
                </a:cubicBezTo>
                <a:cubicBezTo>
                  <a:pt x="143905" y="419100"/>
                  <a:pt x="137985" y="399745"/>
                  <a:pt x="146214" y="384463"/>
                </a:cubicBezTo>
                <a:cubicBezTo>
                  <a:pt x="149676" y="378034"/>
                  <a:pt x="160069" y="389081"/>
                  <a:pt x="166996" y="391390"/>
                </a:cubicBezTo>
                <a:lnTo>
                  <a:pt x="177387" y="394854"/>
                </a:lnTo>
                <a:lnTo>
                  <a:pt x="156605" y="387927"/>
                </a:lnTo>
                <a:cubicBezTo>
                  <a:pt x="154296" y="384463"/>
                  <a:pt x="152279" y="380787"/>
                  <a:pt x="149678" y="377536"/>
                </a:cubicBezTo>
                <a:cubicBezTo>
                  <a:pt x="147638" y="374986"/>
                  <a:pt x="144430" y="373409"/>
                  <a:pt x="142750" y="370609"/>
                </a:cubicBezTo>
                <a:cubicBezTo>
                  <a:pt x="140872" y="367478"/>
                  <a:pt x="135897" y="361574"/>
                  <a:pt x="139287" y="360218"/>
                </a:cubicBezTo>
                <a:cubicBezTo>
                  <a:pt x="145808" y="357610"/>
                  <a:pt x="153142" y="362527"/>
                  <a:pt x="160069" y="363681"/>
                </a:cubicBezTo>
                <a:cubicBezTo>
                  <a:pt x="166996" y="365990"/>
                  <a:pt x="175686" y="365446"/>
                  <a:pt x="180850" y="370609"/>
                </a:cubicBezTo>
                <a:cubicBezTo>
                  <a:pt x="183159" y="372918"/>
                  <a:pt x="190699" y="378997"/>
                  <a:pt x="187778" y="377536"/>
                </a:cubicBezTo>
                <a:cubicBezTo>
                  <a:pt x="182615" y="374954"/>
                  <a:pt x="178306" y="370902"/>
                  <a:pt x="173923" y="367145"/>
                </a:cubicBezTo>
                <a:cubicBezTo>
                  <a:pt x="170204" y="363957"/>
                  <a:pt x="166668" y="360517"/>
                  <a:pt x="163532" y="356754"/>
                </a:cubicBezTo>
                <a:cubicBezTo>
                  <a:pt x="157413" y="349412"/>
                  <a:pt x="153912" y="340977"/>
                  <a:pt x="149678" y="332509"/>
                </a:cubicBezTo>
                <a:cubicBezTo>
                  <a:pt x="148523" y="324427"/>
                  <a:pt x="147675" y="316295"/>
                  <a:pt x="146214" y="308263"/>
                </a:cubicBezTo>
                <a:cubicBezTo>
                  <a:pt x="143644" y="294127"/>
                  <a:pt x="135997" y="282025"/>
                  <a:pt x="146214" y="266700"/>
                </a:cubicBezTo>
                <a:cubicBezTo>
                  <a:pt x="149480" y="261802"/>
                  <a:pt x="157759" y="264391"/>
                  <a:pt x="163532" y="263236"/>
                </a:cubicBezTo>
                <a:cubicBezTo>
                  <a:pt x="162378" y="255154"/>
                  <a:pt x="161670" y="246995"/>
                  <a:pt x="160069" y="238990"/>
                </a:cubicBezTo>
                <a:cubicBezTo>
                  <a:pt x="159353" y="235410"/>
                  <a:pt x="157397" y="232164"/>
                  <a:pt x="156605" y="228600"/>
                </a:cubicBezTo>
                <a:cubicBezTo>
                  <a:pt x="155081" y="221744"/>
                  <a:pt x="154296" y="214745"/>
                  <a:pt x="153141" y="207818"/>
                </a:cubicBezTo>
                <a:cubicBezTo>
                  <a:pt x="154296" y="202045"/>
                  <a:pt x="150894" y="191928"/>
                  <a:pt x="156605" y="190500"/>
                </a:cubicBezTo>
                <a:cubicBezTo>
                  <a:pt x="173443" y="186290"/>
                  <a:pt x="191467" y="190947"/>
                  <a:pt x="208559" y="193963"/>
                </a:cubicBezTo>
                <a:cubicBezTo>
                  <a:pt x="211775" y="194530"/>
                  <a:pt x="218585" y="199857"/>
                  <a:pt x="215487" y="200890"/>
                </a:cubicBezTo>
                <a:cubicBezTo>
                  <a:pt x="209902" y="202752"/>
                  <a:pt x="203942" y="198581"/>
                  <a:pt x="198169" y="197427"/>
                </a:cubicBezTo>
                <a:cubicBezTo>
                  <a:pt x="189172" y="191429"/>
                  <a:pt x="182514" y="187268"/>
                  <a:pt x="173923" y="180109"/>
                </a:cubicBezTo>
                <a:cubicBezTo>
                  <a:pt x="171414" y="178018"/>
                  <a:pt x="169305" y="175490"/>
                  <a:pt x="166996" y="173181"/>
                </a:cubicBezTo>
                <a:cubicBezTo>
                  <a:pt x="165841" y="168563"/>
                  <a:pt x="164840" y="163904"/>
                  <a:pt x="163532" y="159327"/>
                </a:cubicBezTo>
                <a:cubicBezTo>
                  <a:pt x="162529" y="155817"/>
                  <a:pt x="160472" y="152565"/>
                  <a:pt x="160069" y="148936"/>
                </a:cubicBezTo>
                <a:cubicBezTo>
                  <a:pt x="158152" y="131685"/>
                  <a:pt x="157760" y="114299"/>
                  <a:pt x="156605" y="96981"/>
                </a:cubicBezTo>
                <a:cubicBezTo>
                  <a:pt x="163532" y="95827"/>
                  <a:pt x="171544" y="97413"/>
                  <a:pt x="177387" y="93518"/>
                </a:cubicBezTo>
                <a:cubicBezTo>
                  <a:pt x="180425" y="91493"/>
                  <a:pt x="169847" y="92335"/>
                  <a:pt x="166996" y="90054"/>
                </a:cubicBezTo>
                <a:cubicBezTo>
                  <a:pt x="161938" y="86007"/>
                  <a:pt x="156061" y="70189"/>
                  <a:pt x="153141" y="65809"/>
                </a:cubicBezTo>
                <a:cubicBezTo>
                  <a:pt x="151330" y="63092"/>
                  <a:pt x="148523" y="61190"/>
                  <a:pt x="146214" y="58881"/>
                </a:cubicBezTo>
                <a:cubicBezTo>
                  <a:pt x="138471" y="35651"/>
                  <a:pt x="128896" y="9813"/>
                  <a:pt x="125432" y="0"/>
                </a:cubicBezTo>
                <a:close/>
              </a:path>
            </a:pathLst>
          </a:custGeom>
          <a:solidFill>
            <a:srgbClr val="00B050"/>
          </a:solidFill>
          <a:ln w="9525" cap="flat" cmpd="sng">
            <a:solidFill>
              <a:srgbClr val="008000"/>
            </a:solidFill>
            <a:prstDash val="solid"/>
            <a:round/>
            <a:headEnd/>
            <a:tailEnd/>
          </a:ln>
          <a:effectLst>
            <a:outerShdw blurRad="50800" dist="38100" dir="2700000" algn="tl" rotWithShape="0">
              <a:srgbClr val="000000">
                <a:alpha val="39999"/>
              </a:srgbClr>
            </a:outerShdw>
          </a:effectLst>
        </p:spPr>
        <p:txBody>
          <a:bodyPr anchor="ctr"/>
          <a:lstStyle/>
          <a:p>
            <a:endParaRPr lang="en-US"/>
          </a:p>
        </p:txBody>
      </p:sp>
      <p:sp>
        <p:nvSpPr>
          <p:cNvPr id="58" name="Freeform 57">
            <a:extLst>
              <a:ext uri="{FF2B5EF4-FFF2-40B4-BE49-F238E27FC236}">
                <a16:creationId xmlns:a16="http://schemas.microsoft.com/office/drawing/2014/main" id="{D5A1C3F8-0B56-BC3A-52CD-A583A9E34D1D}"/>
              </a:ext>
            </a:extLst>
          </p:cNvPr>
          <p:cNvSpPr>
            <a:spLocks/>
          </p:cNvSpPr>
          <p:nvPr/>
        </p:nvSpPr>
        <p:spPr bwMode="auto">
          <a:xfrm>
            <a:off x="5006975" y="4868863"/>
            <a:ext cx="185738" cy="1136650"/>
          </a:xfrm>
          <a:custGeom>
            <a:avLst/>
            <a:gdLst>
              <a:gd name="T0" fmla="*/ 97654 w 186431"/>
              <a:gd name="T1" fmla="*/ 44388 h 1136342"/>
              <a:gd name="T2" fmla="*/ 93215 w 186431"/>
              <a:gd name="T3" fmla="*/ 261891 h 1136342"/>
              <a:gd name="T4" fmla="*/ 48827 w 186431"/>
              <a:gd name="T5" fmla="*/ 315157 h 1136342"/>
              <a:gd name="T6" fmla="*/ 93215 w 186431"/>
              <a:gd name="T7" fmla="*/ 297402 h 1136342"/>
              <a:gd name="T8" fmla="*/ 88777 w 186431"/>
              <a:gd name="T9" fmla="*/ 395056 h 1136342"/>
              <a:gd name="T10" fmla="*/ 35511 w 186431"/>
              <a:gd name="T11" fmla="*/ 417250 h 1136342"/>
              <a:gd name="T12" fmla="*/ 93215 w 186431"/>
              <a:gd name="T13" fmla="*/ 426128 h 1136342"/>
              <a:gd name="T14" fmla="*/ 97654 w 186431"/>
              <a:gd name="T15" fmla="*/ 501588 h 1136342"/>
              <a:gd name="T16" fmla="*/ 0 w 186431"/>
              <a:gd name="T17" fmla="*/ 545977 h 1136342"/>
              <a:gd name="T18" fmla="*/ 84338 w 186431"/>
              <a:gd name="T19" fmla="*/ 523782 h 1136342"/>
              <a:gd name="T20" fmla="*/ 62144 w 186431"/>
              <a:gd name="T21" fmla="*/ 1131903 h 1136342"/>
              <a:gd name="T22" fmla="*/ 137604 w 186431"/>
              <a:gd name="T23" fmla="*/ 1136342 h 1136342"/>
              <a:gd name="T24" fmla="*/ 124287 w 186431"/>
              <a:gd name="T25" fmla="*/ 208625 h 1136342"/>
              <a:gd name="T26" fmla="*/ 186431 w 186431"/>
              <a:gd name="T27" fmla="*/ 235258 h 1136342"/>
              <a:gd name="T28" fmla="*/ 133165 w 186431"/>
              <a:gd name="T29" fmla="*/ 199748 h 1136342"/>
              <a:gd name="T30" fmla="*/ 142043 w 186431"/>
              <a:gd name="T31" fmla="*/ 0 h 1136342"/>
              <a:gd name="T32" fmla="*/ 97654 w 186431"/>
              <a:gd name="T33" fmla="*/ 44388 h 11363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6431" h="1136342">
                <a:moveTo>
                  <a:pt x="97654" y="44388"/>
                </a:moveTo>
                <a:cubicBezTo>
                  <a:pt x="96174" y="116889"/>
                  <a:pt x="94695" y="189390"/>
                  <a:pt x="93215" y="261891"/>
                </a:cubicBezTo>
                <a:lnTo>
                  <a:pt x="48827" y="315157"/>
                </a:lnTo>
                <a:lnTo>
                  <a:pt x="93215" y="297402"/>
                </a:lnTo>
                <a:lnTo>
                  <a:pt x="88777" y="395056"/>
                </a:lnTo>
                <a:lnTo>
                  <a:pt x="35511" y="417250"/>
                </a:lnTo>
                <a:lnTo>
                  <a:pt x="93215" y="426128"/>
                </a:lnTo>
                <a:lnTo>
                  <a:pt x="97654" y="501588"/>
                </a:lnTo>
                <a:lnTo>
                  <a:pt x="0" y="545977"/>
                </a:lnTo>
                <a:lnTo>
                  <a:pt x="84338" y="523782"/>
                </a:lnTo>
                <a:lnTo>
                  <a:pt x="62144" y="1131903"/>
                </a:lnTo>
                <a:lnTo>
                  <a:pt x="137604" y="1136342"/>
                </a:lnTo>
                <a:lnTo>
                  <a:pt x="124287" y="208625"/>
                </a:lnTo>
                <a:lnTo>
                  <a:pt x="186431" y="235258"/>
                </a:lnTo>
                <a:lnTo>
                  <a:pt x="133165" y="199748"/>
                </a:lnTo>
                <a:lnTo>
                  <a:pt x="142043" y="0"/>
                </a:lnTo>
                <a:lnTo>
                  <a:pt x="97654" y="44388"/>
                </a:lnTo>
                <a:close/>
              </a:path>
            </a:pathLst>
          </a:custGeom>
          <a:solidFill>
            <a:srgbClr val="CC6600"/>
          </a:solidFill>
          <a:ln w="9525" cap="flat" cmpd="sng">
            <a:solidFill>
              <a:srgbClr val="CC6600"/>
            </a:solidFill>
            <a:prstDash val="solid"/>
            <a:round/>
            <a:headEnd/>
            <a:tailEnd/>
          </a:ln>
          <a:effectLst>
            <a:outerShdw blurRad="50800" dist="38100" dir="2700000" algn="tl" rotWithShape="0">
              <a:srgbClr val="000000">
                <a:alpha val="39999"/>
              </a:srgbClr>
            </a:outerShdw>
          </a:effectLst>
        </p:spPr>
        <p:txBody>
          <a:bodyPr anchor="ctr"/>
          <a:lstStyle/>
          <a:p>
            <a:endParaRPr lang="en-US"/>
          </a:p>
        </p:txBody>
      </p:sp>
      <p:sp>
        <p:nvSpPr>
          <p:cNvPr id="59" name="Freeform 58">
            <a:extLst>
              <a:ext uri="{FF2B5EF4-FFF2-40B4-BE49-F238E27FC236}">
                <a16:creationId xmlns:a16="http://schemas.microsoft.com/office/drawing/2014/main" id="{0EB81FBA-C23C-E159-9B61-1ED18E83B2A5}"/>
              </a:ext>
            </a:extLst>
          </p:cNvPr>
          <p:cNvSpPr>
            <a:spLocks/>
          </p:cNvSpPr>
          <p:nvPr/>
        </p:nvSpPr>
        <p:spPr bwMode="auto">
          <a:xfrm>
            <a:off x="4983163" y="4121150"/>
            <a:ext cx="284162" cy="920750"/>
          </a:xfrm>
          <a:custGeom>
            <a:avLst/>
            <a:gdLst/>
            <a:ahLst/>
            <a:cxnLst/>
            <a:rect l="0" t="0" r="r" b="b"/>
            <a:pathLst>
              <a:path w="284922" h="921026">
                <a:moveTo>
                  <a:pt x="168966" y="0"/>
                </a:moveTo>
                <a:lnTo>
                  <a:pt x="168966" y="0"/>
                </a:lnTo>
                <a:cubicBezTo>
                  <a:pt x="173124" y="37425"/>
                  <a:pt x="173938" y="27310"/>
                  <a:pt x="168966" y="69574"/>
                </a:cubicBezTo>
                <a:cubicBezTo>
                  <a:pt x="168308" y="75166"/>
                  <a:pt x="169110" y="81694"/>
                  <a:pt x="165653" y="86139"/>
                </a:cubicBezTo>
                <a:cubicBezTo>
                  <a:pt x="160764" y="92425"/>
                  <a:pt x="145774" y="99391"/>
                  <a:pt x="145774" y="99391"/>
                </a:cubicBezTo>
                <a:cubicBezTo>
                  <a:pt x="144670" y="102704"/>
                  <a:pt x="144194" y="106299"/>
                  <a:pt x="142461" y="109331"/>
                </a:cubicBezTo>
                <a:cubicBezTo>
                  <a:pt x="140013" y="113615"/>
                  <a:pt x="128460" y="126753"/>
                  <a:pt x="125896" y="132522"/>
                </a:cubicBezTo>
                <a:cubicBezTo>
                  <a:pt x="123059" y="138904"/>
                  <a:pt x="121479" y="145774"/>
                  <a:pt x="119270" y="152400"/>
                </a:cubicBezTo>
                <a:lnTo>
                  <a:pt x="112644" y="172278"/>
                </a:lnTo>
                <a:cubicBezTo>
                  <a:pt x="111540" y="175591"/>
                  <a:pt x="106018" y="174487"/>
                  <a:pt x="102705" y="175591"/>
                </a:cubicBezTo>
                <a:cubicBezTo>
                  <a:pt x="117582" y="190470"/>
                  <a:pt x="108199" y="184049"/>
                  <a:pt x="132522" y="192157"/>
                </a:cubicBezTo>
                <a:lnTo>
                  <a:pt x="142461" y="195470"/>
                </a:lnTo>
                <a:lnTo>
                  <a:pt x="152400" y="198783"/>
                </a:lnTo>
                <a:cubicBezTo>
                  <a:pt x="149705" y="206867"/>
                  <a:pt x="148883" y="212239"/>
                  <a:pt x="142461" y="218661"/>
                </a:cubicBezTo>
                <a:cubicBezTo>
                  <a:pt x="138557" y="222565"/>
                  <a:pt x="133113" y="224696"/>
                  <a:pt x="129209" y="228600"/>
                </a:cubicBezTo>
                <a:cubicBezTo>
                  <a:pt x="107122" y="250687"/>
                  <a:pt x="139148" y="227496"/>
                  <a:pt x="112644" y="245165"/>
                </a:cubicBezTo>
                <a:cubicBezTo>
                  <a:pt x="92251" y="275755"/>
                  <a:pt x="118275" y="238126"/>
                  <a:pt x="99392" y="261731"/>
                </a:cubicBezTo>
                <a:cubicBezTo>
                  <a:pt x="96905" y="264840"/>
                  <a:pt x="95875" y="269183"/>
                  <a:pt x="92766" y="271670"/>
                </a:cubicBezTo>
                <a:cubicBezTo>
                  <a:pt x="90039" y="273852"/>
                  <a:pt x="86139" y="273879"/>
                  <a:pt x="82826" y="274983"/>
                </a:cubicBezTo>
                <a:cubicBezTo>
                  <a:pt x="56322" y="292652"/>
                  <a:pt x="88348" y="269461"/>
                  <a:pt x="66261" y="291548"/>
                </a:cubicBezTo>
                <a:cubicBezTo>
                  <a:pt x="63445" y="294364"/>
                  <a:pt x="59381" y="295625"/>
                  <a:pt x="56322" y="298174"/>
                </a:cubicBezTo>
                <a:cubicBezTo>
                  <a:pt x="52723" y="301173"/>
                  <a:pt x="49696" y="304800"/>
                  <a:pt x="46383" y="308113"/>
                </a:cubicBezTo>
                <a:cubicBezTo>
                  <a:pt x="47487" y="311426"/>
                  <a:pt x="47227" y="315583"/>
                  <a:pt x="49696" y="318052"/>
                </a:cubicBezTo>
                <a:cubicBezTo>
                  <a:pt x="52165" y="320521"/>
                  <a:pt x="56143" y="321365"/>
                  <a:pt x="59635" y="321365"/>
                </a:cubicBezTo>
                <a:cubicBezTo>
                  <a:pt x="69635" y="321365"/>
                  <a:pt x="79514" y="319156"/>
                  <a:pt x="89453" y="318052"/>
                </a:cubicBezTo>
                <a:cubicBezTo>
                  <a:pt x="117128" y="299602"/>
                  <a:pt x="103700" y="310431"/>
                  <a:pt x="129209" y="284922"/>
                </a:cubicBezTo>
                <a:cubicBezTo>
                  <a:pt x="137834" y="276297"/>
                  <a:pt x="153505" y="282713"/>
                  <a:pt x="165653" y="281609"/>
                </a:cubicBezTo>
                <a:lnTo>
                  <a:pt x="149087" y="298174"/>
                </a:lnTo>
                <a:cubicBezTo>
                  <a:pt x="144670" y="302591"/>
                  <a:pt x="141423" y="308632"/>
                  <a:pt x="135835" y="311426"/>
                </a:cubicBezTo>
                <a:cubicBezTo>
                  <a:pt x="111018" y="323834"/>
                  <a:pt x="121883" y="316920"/>
                  <a:pt x="102705" y="331304"/>
                </a:cubicBezTo>
                <a:cubicBezTo>
                  <a:pt x="101601" y="334617"/>
                  <a:pt x="102119" y="339062"/>
                  <a:pt x="99392" y="341244"/>
                </a:cubicBezTo>
                <a:cubicBezTo>
                  <a:pt x="95837" y="344089"/>
                  <a:pt x="90518" y="343306"/>
                  <a:pt x="86140" y="344557"/>
                </a:cubicBezTo>
                <a:cubicBezTo>
                  <a:pt x="82782" y="345516"/>
                  <a:pt x="79513" y="346766"/>
                  <a:pt x="76200" y="347870"/>
                </a:cubicBezTo>
                <a:cubicBezTo>
                  <a:pt x="72887" y="350079"/>
                  <a:pt x="68925" y="351536"/>
                  <a:pt x="66261" y="354496"/>
                </a:cubicBezTo>
                <a:cubicBezTo>
                  <a:pt x="58873" y="362704"/>
                  <a:pt x="55853" y="375318"/>
                  <a:pt x="46383" y="381000"/>
                </a:cubicBezTo>
                <a:cubicBezTo>
                  <a:pt x="9235" y="403289"/>
                  <a:pt x="22360" y="391772"/>
                  <a:pt x="3313" y="410817"/>
                </a:cubicBezTo>
                <a:cubicBezTo>
                  <a:pt x="8835" y="411922"/>
                  <a:pt x="14248" y="414131"/>
                  <a:pt x="19879" y="414131"/>
                </a:cubicBezTo>
                <a:cubicBezTo>
                  <a:pt x="35778" y="414131"/>
                  <a:pt x="51875" y="406633"/>
                  <a:pt x="66261" y="400878"/>
                </a:cubicBezTo>
                <a:cubicBezTo>
                  <a:pt x="69574" y="397565"/>
                  <a:pt x="72302" y="393538"/>
                  <a:pt x="76200" y="390939"/>
                </a:cubicBezTo>
                <a:cubicBezTo>
                  <a:pt x="79106" y="389002"/>
                  <a:pt x="82782" y="388585"/>
                  <a:pt x="86140" y="387626"/>
                </a:cubicBezTo>
                <a:cubicBezTo>
                  <a:pt x="115252" y="379309"/>
                  <a:pt x="85506" y="388942"/>
                  <a:pt x="109331" y="381000"/>
                </a:cubicBezTo>
                <a:cubicBezTo>
                  <a:pt x="113748" y="382104"/>
                  <a:pt x="121275" y="379952"/>
                  <a:pt x="122583" y="384313"/>
                </a:cubicBezTo>
                <a:cubicBezTo>
                  <a:pt x="124032" y="389142"/>
                  <a:pt x="122746" y="417335"/>
                  <a:pt x="112644" y="424070"/>
                </a:cubicBezTo>
                <a:cubicBezTo>
                  <a:pt x="108855" y="426596"/>
                  <a:pt x="103809" y="426279"/>
                  <a:pt x="99392" y="427383"/>
                </a:cubicBezTo>
                <a:cubicBezTo>
                  <a:pt x="96079" y="430696"/>
                  <a:pt x="93351" y="434723"/>
                  <a:pt x="89453" y="437322"/>
                </a:cubicBezTo>
                <a:cubicBezTo>
                  <a:pt x="86547" y="439259"/>
                  <a:pt x="81983" y="438165"/>
                  <a:pt x="79513" y="440635"/>
                </a:cubicBezTo>
                <a:cubicBezTo>
                  <a:pt x="73882" y="446266"/>
                  <a:pt x="68779" y="452958"/>
                  <a:pt x="66261" y="460513"/>
                </a:cubicBezTo>
                <a:cubicBezTo>
                  <a:pt x="63566" y="468597"/>
                  <a:pt x="62745" y="473968"/>
                  <a:pt x="56322" y="480391"/>
                </a:cubicBezTo>
                <a:cubicBezTo>
                  <a:pt x="52210" y="484504"/>
                  <a:pt x="38777" y="493193"/>
                  <a:pt x="33131" y="496957"/>
                </a:cubicBezTo>
                <a:cubicBezTo>
                  <a:pt x="30922" y="500270"/>
                  <a:pt x="26505" y="502914"/>
                  <a:pt x="26505" y="506896"/>
                </a:cubicBezTo>
                <a:cubicBezTo>
                  <a:pt x="26505" y="510878"/>
                  <a:pt x="29184" y="516309"/>
                  <a:pt x="33131" y="516835"/>
                </a:cubicBezTo>
                <a:cubicBezTo>
                  <a:pt x="47403" y="518738"/>
                  <a:pt x="61844" y="514626"/>
                  <a:pt x="76200" y="513522"/>
                </a:cubicBezTo>
                <a:cubicBezTo>
                  <a:pt x="99856" y="505637"/>
                  <a:pt x="90267" y="510770"/>
                  <a:pt x="106018" y="500270"/>
                </a:cubicBezTo>
                <a:cubicBezTo>
                  <a:pt x="100774" y="521248"/>
                  <a:pt x="105231" y="509733"/>
                  <a:pt x="89453" y="533400"/>
                </a:cubicBezTo>
                <a:cubicBezTo>
                  <a:pt x="85121" y="539898"/>
                  <a:pt x="72887" y="549965"/>
                  <a:pt x="72887" y="549965"/>
                </a:cubicBezTo>
                <a:cubicBezTo>
                  <a:pt x="71099" y="555329"/>
                  <a:pt x="64928" y="572471"/>
                  <a:pt x="66261" y="576470"/>
                </a:cubicBezTo>
                <a:cubicBezTo>
                  <a:pt x="67365" y="579783"/>
                  <a:pt x="72887" y="578679"/>
                  <a:pt x="76200" y="579783"/>
                </a:cubicBezTo>
                <a:cubicBezTo>
                  <a:pt x="87244" y="578679"/>
                  <a:pt x="98516" y="578966"/>
                  <a:pt x="109331" y="576470"/>
                </a:cubicBezTo>
                <a:cubicBezTo>
                  <a:pt x="113211" y="575575"/>
                  <a:pt x="116454" y="567028"/>
                  <a:pt x="119270" y="569844"/>
                </a:cubicBezTo>
                <a:cubicBezTo>
                  <a:pt x="122086" y="572660"/>
                  <a:pt x="115308" y="576823"/>
                  <a:pt x="112644" y="579783"/>
                </a:cubicBezTo>
                <a:cubicBezTo>
                  <a:pt x="112589" y="579844"/>
                  <a:pt x="89942" y="602485"/>
                  <a:pt x="82826" y="609600"/>
                </a:cubicBezTo>
                <a:cubicBezTo>
                  <a:pt x="52840" y="639584"/>
                  <a:pt x="94528" y="599995"/>
                  <a:pt x="59635" y="626165"/>
                </a:cubicBezTo>
                <a:cubicBezTo>
                  <a:pt x="41937" y="639439"/>
                  <a:pt x="50887" y="636000"/>
                  <a:pt x="39757" y="649357"/>
                </a:cubicBezTo>
                <a:cubicBezTo>
                  <a:pt x="36758" y="652956"/>
                  <a:pt x="32817" y="655697"/>
                  <a:pt x="29818" y="659296"/>
                </a:cubicBezTo>
                <a:cubicBezTo>
                  <a:pt x="23965" y="666320"/>
                  <a:pt x="20617" y="674386"/>
                  <a:pt x="16566" y="682487"/>
                </a:cubicBezTo>
                <a:cubicBezTo>
                  <a:pt x="19879" y="684696"/>
                  <a:pt x="22618" y="689977"/>
                  <a:pt x="26505" y="689113"/>
                </a:cubicBezTo>
                <a:cubicBezTo>
                  <a:pt x="34279" y="687385"/>
                  <a:pt x="39757" y="680278"/>
                  <a:pt x="46383" y="675861"/>
                </a:cubicBezTo>
                <a:cubicBezTo>
                  <a:pt x="50172" y="673335"/>
                  <a:pt x="55218" y="673652"/>
                  <a:pt x="59635" y="672548"/>
                </a:cubicBezTo>
                <a:cubicBezTo>
                  <a:pt x="65780" y="666403"/>
                  <a:pt x="77203" y="649588"/>
                  <a:pt x="89453" y="665922"/>
                </a:cubicBezTo>
                <a:cubicBezTo>
                  <a:pt x="92264" y="669670"/>
                  <a:pt x="82826" y="672548"/>
                  <a:pt x="79513" y="675861"/>
                </a:cubicBezTo>
                <a:cubicBezTo>
                  <a:pt x="78409" y="683591"/>
                  <a:pt x="79003" y="691764"/>
                  <a:pt x="76200" y="699052"/>
                </a:cubicBezTo>
                <a:cubicBezTo>
                  <a:pt x="73341" y="706485"/>
                  <a:pt x="62948" y="718931"/>
                  <a:pt x="62948" y="718931"/>
                </a:cubicBezTo>
                <a:cubicBezTo>
                  <a:pt x="61844" y="723348"/>
                  <a:pt x="61671" y="728110"/>
                  <a:pt x="59635" y="732183"/>
                </a:cubicBezTo>
                <a:cubicBezTo>
                  <a:pt x="56074" y="739306"/>
                  <a:pt x="46383" y="752061"/>
                  <a:pt x="46383" y="752061"/>
                </a:cubicBezTo>
                <a:cubicBezTo>
                  <a:pt x="45279" y="758687"/>
                  <a:pt x="38874" y="766694"/>
                  <a:pt x="43070" y="771939"/>
                </a:cubicBezTo>
                <a:cubicBezTo>
                  <a:pt x="46588" y="776336"/>
                  <a:pt x="54598" y="771144"/>
                  <a:pt x="59635" y="768626"/>
                </a:cubicBezTo>
                <a:cubicBezTo>
                  <a:pt x="99111" y="748888"/>
                  <a:pt x="39453" y="766217"/>
                  <a:pt x="82826" y="755374"/>
                </a:cubicBezTo>
                <a:cubicBezTo>
                  <a:pt x="85035" y="752061"/>
                  <a:pt x="86076" y="747545"/>
                  <a:pt x="89453" y="745435"/>
                </a:cubicBezTo>
                <a:cubicBezTo>
                  <a:pt x="95376" y="741733"/>
                  <a:pt x="109331" y="738809"/>
                  <a:pt x="109331" y="738809"/>
                </a:cubicBezTo>
                <a:cubicBezTo>
                  <a:pt x="112644" y="736600"/>
                  <a:pt x="122086" y="729367"/>
                  <a:pt x="119270" y="732183"/>
                </a:cubicBezTo>
                <a:cubicBezTo>
                  <a:pt x="102497" y="748956"/>
                  <a:pt x="108251" y="734727"/>
                  <a:pt x="92766" y="755374"/>
                </a:cubicBezTo>
                <a:cubicBezTo>
                  <a:pt x="76705" y="776788"/>
                  <a:pt x="95051" y="760807"/>
                  <a:pt x="79513" y="778565"/>
                </a:cubicBezTo>
                <a:cubicBezTo>
                  <a:pt x="74371" y="784442"/>
                  <a:pt x="67280" y="788633"/>
                  <a:pt x="62948" y="795131"/>
                </a:cubicBezTo>
                <a:cubicBezTo>
                  <a:pt x="53259" y="809664"/>
                  <a:pt x="58711" y="801885"/>
                  <a:pt x="46383" y="818322"/>
                </a:cubicBezTo>
                <a:cubicBezTo>
                  <a:pt x="45279" y="821635"/>
                  <a:pt x="45007" y="825355"/>
                  <a:pt x="43070" y="828261"/>
                </a:cubicBezTo>
                <a:cubicBezTo>
                  <a:pt x="37968" y="835914"/>
                  <a:pt x="30526" y="839937"/>
                  <a:pt x="23192" y="844826"/>
                </a:cubicBezTo>
                <a:cubicBezTo>
                  <a:pt x="5521" y="871333"/>
                  <a:pt x="28716" y="839301"/>
                  <a:pt x="6626" y="861391"/>
                </a:cubicBezTo>
                <a:cubicBezTo>
                  <a:pt x="3810" y="864207"/>
                  <a:pt x="2209" y="868018"/>
                  <a:pt x="0" y="871331"/>
                </a:cubicBezTo>
                <a:cubicBezTo>
                  <a:pt x="21991" y="878661"/>
                  <a:pt x="18849" y="879260"/>
                  <a:pt x="56322" y="868017"/>
                </a:cubicBezTo>
                <a:cubicBezTo>
                  <a:pt x="63950" y="865729"/>
                  <a:pt x="68645" y="857283"/>
                  <a:pt x="76200" y="854765"/>
                </a:cubicBezTo>
                <a:cubicBezTo>
                  <a:pt x="100039" y="846819"/>
                  <a:pt x="70263" y="856462"/>
                  <a:pt x="99392" y="848139"/>
                </a:cubicBezTo>
                <a:cubicBezTo>
                  <a:pt x="102750" y="847180"/>
                  <a:pt x="106018" y="845930"/>
                  <a:pt x="109331" y="844826"/>
                </a:cubicBezTo>
                <a:cubicBezTo>
                  <a:pt x="112644" y="845930"/>
                  <a:pt x="116619" y="845866"/>
                  <a:pt x="119270" y="848139"/>
                </a:cubicBezTo>
                <a:cubicBezTo>
                  <a:pt x="124639" y="852741"/>
                  <a:pt x="127920" y="859335"/>
                  <a:pt x="132522" y="864704"/>
                </a:cubicBezTo>
                <a:cubicBezTo>
                  <a:pt x="134555" y="867076"/>
                  <a:pt x="137197" y="868892"/>
                  <a:pt x="139148" y="871331"/>
                </a:cubicBezTo>
                <a:cubicBezTo>
                  <a:pt x="141635" y="874440"/>
                  <a:pt x="142958" y="878454"/>
                  <a:pt x="145774" y="881270"/>
                </a:cubicBezTo>
                <a:cubicBezTo>
                  <a:pt x="149678" y="885174"/>
                  <a:pt x="155121" y="887305"/>
                  <a:pt x="159026" y="891209"/>
                </a:cubicBezTo>
                <a:cubicBezTo>
                  <a:pt x="161842" y="894025"/>
                  <a:pt x="163008" y="898172"/>
                  <a:pt x="165653" y="901148"/>
                </a:cubicBezTo>
                <a:cubicBezTo>
                  <a:pt x="171879" y="908152"/>
                  <a:pt x="185531" y="921026"/>
                  <a:pt x="185531" y="921026"/>
                </a:cubicBezTo>
                <a:cubicBezTo>
                  <a:pt x="192157" y="919922"/>
                  <a:pt x="200659" y="922463"/>
                  <a:pt x="205409" y="917713"/>
                </a:cubicBezTo>
                <a:cubicBezTo>
                  <a:pt x="208225" y="914897"/>
                  <a:pt x="200564" y="911335"/>
                  <a:pt x="198783" y="907774"/>
                </a:cubicBezTo>
                <a:cubicBezTo>
                  <a:pt x="197221" y="904650"/>
                  <a:pt x="196429" y="901193"/>
                  <a:pt x="195470" y="897835"/>
                </a:cubicBezTo>
                <a:cubicBezTo>
                  <a:pt x="194219" y="893457"/>
                  <a:pt x="193408" y="888961"/>
                  <a:pt x="192157" y="884583"/>
                </a:cubicBezTo>
                <a:cubicBezTo>
                  <a:pt x="191198" y="881225"/>
                  <a:pt x="189803" y="878002"/>
                  <a:pt x="188844" y="874644"/>
                </a:cubicBezTo>
                <a:cubicBezTo>
                  <a:pt x="187593" y="870266"/>
                  <a:pt x="187380" y="865552"/>
                  <a:pt x="185531" y="861391"/>
                </a:cubicBezTo>
                <a:cubicBezTo>
                  <a:pt x="182916" y="855507"/>
                  <a:pt x="178719" y="850455"/>
                  <a:pt x="175592" y="844826"/>
                </a:cubicBezTo>
                <a:cubicBezTo>
                  <a:pt x="168769" y="832544"/>
                  <a:pt x="169563" y="833364"/>
                  <a:pt x="165653" y="821635"/>
                </a:cubicBezTo>
                <a:cubicBezTo>
                  <a:pt x="166757" y="809487"/>
                  <a:pt x="164012" y="796338"/>
                  <a:pt x="168966" y="785191"/>
                </a:cubicBezTo>
                <a:cubicBezTo>
                  <a:pt x="170583" y="781552"/>
                  <a:pt x="175344" y="790036"/>
                  <a:pt x="178905" y="791817"/>
                </a:cubicBezTo>
                <a:cubicBezTo>
                  <a:pt x="182029" y="793379"/>
                  <a:pt x="185634" y="793755"/>
                  <a:pt x="188844" y="795131"/>
                </a:cubicBezTo>
                <a:cubicBezTo>
                  <a:pt x="193383" y="797077"/>
                  <a:pt x="197679" y="799548"/>
                  <a:pt x="202096" y="801757"/>
                </a:cubicBezTo>
                <a:cubicBezTo>
                  <a:pt x="208079" y="801092"/>
                  <a:pt x="238287" y="806872"/>
                  <a:pt x="235226" y="788504"/>
                </a:cubicBezTo>
                <a:cubicBezTo>
                  <a:pt x="234571" y="784576"/>
                  <a:pt x="231264" y="781525"/>
                  <a:pt x="228600" y="778565"/>
                </a:cubicBezTo>
                <a:cubicBezTo>
                  <a:pt x="221287" y="770439"/>
                  <a:pt x="205409" y="755374"/>
                  <a:pt x="205409" y="755374"/>
                </a:cubicBezTo>
                <a:cubicBezTo>
                  <a:pt x="197082" y="730392"/>
                  <a:pt x="208315" y="761185"/>
                  <a:pt x="195470" y="735496"/>
                </a:cubicBezTo>
                <a:cubicBezTo>
                  <a:pt x="193908" y="732372"/>
                  <a:pt x="193261" y="728870"/>
                  <a:pt x="192157" y="725557"/>
                </a:cubicBezTo>
                <a:cubicBezTo>
                  <a:pt x="193261" y="715618"/>
                  <a:pt x="193949" y="705623"/>
                  <a:pt x="195470" y="695739"/>
                </a:cubicBezTo>
                <a:cubicBezTo>
                  <a:pt x="196162" y="691239"/>
                  <a:pt x="194598" y="684281"/>
                  <a:pt x="198783" y="682487"/>
                </a:cubicBezTo>
                <a:cubicBezTo>
                  <a:pt x="204957" y="679841"/>
                  <a:pt x="212035" y="684696"/>
                  <a:pt x="218661" y="685800"/>
                </a:cubicBezTo>
                <a:cubicBezTo>
                  <a:pt x="232875" y="695276"/>
                  <a:pt x="238463" y="702039"/>
                  <a:pt x="261731" y="689113"/>
                </a:cubicBezTo>
                <a:cubicBezTo>
                  <a:pt x="265711" y="686902"/>
                  <a:pt x="260454" y="679934"/>
                  <a:pt x="258418" y="675861"/>
                </a:cubicBezTo>
                <a:cubicBezTo>
                  <a:pt x="254168" y="667361"/>
                  <a:pt x="245171" y="659301"/>
                  <a:pt x="238540" y="652670"/>
                </a:cubicBezTo>
                <a:cubicBezTo>
                  <a:pt x="236331" y="646044"/>
                  <a:pt x="235037" y="639038"/>
                  <a:pt x="231913" y="632791"/>
                </a:cubicBezTo>
                <a:cubicBezTo>
                  <a:pt x="229704" y="628374"/>
                  <a:pt x="226849" y="624224"/>
                  <a:pt x="225287" y="619539"/>
                </a:cubicBezTo>
                <a:cubicBezTo>
                  <a:pt x="222407" y="610900"/>
                  <a:pt x="220870" y="601870"/>
                  <a:pt x="218661" y="593035"/>
                </a:cubicBezTo>
                <a:cubicBezTo>
                  <a:pt x="217557" y="588618"/>
                  <a:pt x="216788" y="584103"/>
                  <a:pt x="215348" y="579783"/>
                </a:cubicBezTo>
                <a:cubicBezTo>
                  <a:pt x="213139" y="573157"/>
                  <a:pt x="202910" y="556029"/>
                  <a:pt x="208722" y="559904"/>
                </a:cubicBezTo>
                <a:lnTo>
                  <a:pt x="238540" y="579783"/>
                </a:lnTo>
                <a:lnTo>
                  <a:pt x="258418" y="593035"/>
                </a:lnTo>
                <a:cubicBezTo>
                  <a:pt x="261324" y="594972"/>
                  <a:pt x="265044" y="595244"/>
                  <a:pt x="268357" y="596348"/>
                </a:cubicBezTo>
                <a:cubicBezTo>
                  <a:pt x="267253" y="585304"/>
                  <a:pt x="268093" y="573889"/>
                  <a:pt x="265044" y="563217"/>
                </a:cubicBezTo>
                <a:cubicBezTo>
                  <a:pt x="263527" y="557908"/>
                  <a:pt x="257574" y="554904"/>
                  <a:pt x="255105" y="549965"/>
                </a:cubicBezTo>
                <a:cubicBezTo>
                  <a:pt x="253069" y="545892"/>
                  <a:pt x="253586" y="540898"/>
                  <a:pt x="251792" y="536713"/>
                </a:cubicBezTo>
                <a:cubicBezTo>
                  <a:pt x="250224" y="533053"/>
                  <a:pt x="247276" y="530150"/>
                  <a:pt x="245166" y="526774"/>
                </a:cubicBezTo>
                <a:cubicBezTo>
                  <a:pt x="241753" y="521313"/>
                  <a:pt x="237891" y="516071"/>
                  <a:pt x="235226" y="510209"/>
                </a:cubicBezTo>
                <a:cubicBezTo>
                  <a:pt x="232336" y="503851"/>
                  <a:pt x="230809" y="496957"/>
                  <a:pt x="228600" y="490331"/>
                </a:cubicBezTo>
                <a:lnTo>
                  <a:pt x="218661" y="460513"/>
                </a:lnTo>
                <a:lnTo>
                  <a:pt x="215348" y="450574"/>
                </a:lnTo>
                <a:lnTo>
                  <a:pt x="212035" y="440635"/>
                </a:lnTo>
                <a:cubicBezTo>
                  <a:pt x="213139" y="435113"/>
                  <a:pt x="210843" y="427449"/>
                  <a:pt x="215348" y="424070"/>
                </a:cubicBezTo>
                <a:cubicBezTo>
                  <a:pt x="218533" y="421681"/>
                  <a:pt x="221726" y="428915"/>
                  <a:pt x="225287" y="430696"/>
                </a:cubicBezTo>
                <a:cubicBezTo>
                  <a:pt x="228411" y="432258"/>
                  <a:pt x="231913" y="432905"/>
                  <a:pt x="235226" y="434009"/>
                </a:cubicBezTo>
                <a:cubicBezTo>
                  <a:pt x="251199" y="428685"/>
                  <a:pt x="249797" y="432831"/>
                  <a:pt x="238540" y="407504"/>
                </a:cubicBezTo>
                <a:cubicBezTo>
                  <a:pt x="237271" y="404649"/>
                  <a:pt x="233913" y="403278"/>
                  <a:pt x="231913" y="400878"/>
                </a:cubicBezTo>
                <a:cubicBezTo>
                  <a:pt x="228378" y="396636"/>
                  <a:pt x="224900" y="392308"/>
                  <a:pt x="221974" y="387626"/>
                </a:cubicBezTo>
                <a:cubicBezTo>
                  <a:pt x="211985" y="371644"/>
                  <a:pt x="218183" y="378781"/>
                  <a:pt x="212035" y="364435"/>
                </a:cubicBezTo>
                <a:cubicBezTo>
                  <a:pt x="205504" y="349196"/>
                  <a:pt x="200509" y="344696"/>
                  <a:pt x="192157" y="327991"/>
                </a:cubicBezTo>
                <a:cubicBezTo>
                  <a:pt x="184542" y="312760"/>
                  <a:pt x="186436" y="312937"/>
                  <a:pt x="182218" y="298174"/>
                </a:cubicBezTo>
                <a:cubicBezTo>
                  <a:pt x="181259" y="294816"/>
                  <a:pt x="180009" y="291548"/>
                  <a:pt x="178905" y="288235"/>
                </a:cubicBezTo>
                <a:cubicBezTo>
                  <a:pt x="188844" y="287131"/>
                  <a:pt x="199324" y="288339"/>
                  <a:pt x="208722" y="284922"/>
                </a:cubicBezTo>
                <a:cubicBezTo>
                  <a:pt x="212464" y="283561"/>
                  <a:pt x="212239" y="277470"/>
                  <a:pt x="215348" y="274983"/>
                </a:cubicBezTo>
                <a:cubicBezTo>
                  <a:pt x="218075" y="272801"/>
                  <a:pt x="221974" y="272774"/>
                  <a:pt x="225287" y="271670"/>
                </a:cubicBezTo>
                <a:cubicBezTo>
                  <a:pt x="207432" y="244887"/>
                  <a:pt x="234029" y="279707"/>
                  <a:pt x="202096" y="258417"/>
                </a:cubicBezTo>
                <a:cubicBezTo>
                  <a:pt x="199190" y="256480"/>
                  <a:pt x="195659" y="250040"/>
                  <a:pt x="198783" y="248478"/>
                </a:cubicBezTo>
                <a:cubicBezTo>
                  <a:pt x="203820" y="245960"/>
                  <a:pt x="209885" y="250425"/>
                  <a:pt x="215348" y="251791"/>
                </a:cubicBezTo>
                <a:cubicBezTo>
                  <a:pt x="218736" y="252638"/>
                  <a:pt x="221974" y="254000"/>
                  <a:pt x="225287" y="255104"/>
                </a:cubicBezTo>
                <a:cubicBezTo>
                  <a:pt x="233597" y="263415"/>
                  <a:pt x="238415" y="271769"/>
                  <a:pt x="255105" y="258417"/>
                </a:cubicBezTo>
                <a:cubicBezTo>
                  <a:pt x="258214" y="255930"/>
                  <a:pt x="251101" y="251475"/>
                  <a:pt x="248479" y="248478"/>
                </a:cubicBezTo>
                <a:cubicBezTo>
                  <a:pt x="243337" y="242601"/>
                  <a:pt x="231913" y="231913"/>
                  <a:pt x="231913" y="231913"/>
                </a:cubicBezTo>
                <a:cubicBezTo>
                  <a:pt x="223149" y="196858"/>
                  <a:pt x="235048" y="238138"/>
                  <a:pt x="221974" y="208722"/>
                </a:cubicBezTo>
                <a:cubicBezTo>
                  <a:pt x="212551" y="187520"/>
                  <a:pt x="217537" y="192453"/>
                  <a:pt x="212035" y="172278"/>
                </a:cubicBezTo>
                <a:cubicBezTo>
                  <a:pt x="210197" y="165540"/>
                  <a:pt x="205409" y="152400"/>
                  <a:pt x="205409" y="152400"/>
                </a:cubicBezTo>
                <a:cubicBezTo>
                  <a:pt x="204305" y="142461"/>
                  <a:pt x="195025" y="129654"/>
                  <a:pt x="202096" y="122583"/>
                </a:cubicBezTo>
                <a:cubicBezTo>
                  <a:pt x="207980" y="116699"/>
                  <a:pt x="234237" y="132571"/>
                  <a:pt x="241853" y="135835"/>
                </a:cubicBezTo>
                <a:cubicBezTo>
                  <a:pt x="245063" y="137211"/>
                  <a:pt x="248479" y="138044"/>
                  <a:pt x="251792" y="139148"/>
                </a:cubicBezTo>
                <a:cubicBezTo>
                  <a:pt x="257435" y="142910"/>
                  <a:pt x="270874" y="151604"/>
                  <a:pt x="274983" y="155713"/>
                </a:cubicBezTo>
                <a:cubicBezTo>
                  <a:pt x="278887" y="159617"/>
                  <a:pt x="281609" y="164548"/>
                  <a:pt x="284922" y="168965"/>
                </a:cubicBezTo>
                <a:cubicBezTo>
                  <a:pt x="279164" y="151691"/>
                  <a:pt x="285867" y="165019"/>
                  <a:pt x="271670" y="152400"/>
                </a:cubicBezTo>
                <a:cubicBezTo>
                  <a:pt x="264666" y="146175"/>
                  <a:pt x="251792" y="132522"/>
                  <a:pt x="251792" y="132522"/>
                </a:cubicBezTo>
                <a:cubicBezTo>
                  <a:pt x="248293" y="122025"/>
                  <a:pt x="249193" y="121819"/>
                  <a:pt x="241853" y="112644"/>
                </a:cubicBezTo>
                <a:cubicBezTo>
                  <a:pt x="239901" y="110205"/>
                  <a:pt x="237178" y="108456"/>
                  <a:pt x="235226" y="106017"/>
                </a:cubicBezTo>
                <a:cubicBezTo>
                  <a:pt x="232739" y="102908"/>
                  <a:pt x="231416" y="98894"/>
                  <a:pt x="228600" y="96078"/>
                </a:cubicBezTo>
                <a:cubicBezTo>
                  <a:pt x="225784" y="93262"/>
                  <a:pt x="221846" y="91841"/>
                  <a:pt x="218661" y="89452"/>
                </a:cubicBezTo>
                <a:cubicBezTo>
                  <a:pt x="208588" y="81897"/>
                  <a:pt x="198676" y="74127"/>
                  <a:pt x="188844" y="66261"/>
                </a:cubicBezTo>
                <a:cubicBezTo>
                  <a:pt x="182109" y="60873"/>
                  <a:pt x="176362" y="54133"/>
                  <a:pt x="168966" y="49696"/>
                </a:cubicBezTo>
                <a:cubicBezTo>
                  <a:pt x="163444" y="46383"/>
                  <a:pt x="157676" y="43450"/>
                  <a:pt x="152400" y="39757"/>
                </a:cubicBezTo>
                <a:cubicBezTo>
                  <a:pt x="127844" y="22568"/>
                  <a:pt x="145143" y="29607"/>
                  <a:pt x="125896" y="23191"/>
                </a:cubicBezTo>
                <a:cubicBezTo>
                  <a:pt x="127000" y="19878"/>
                  <a:pt x="127027" y="15979"/>
                  <a:pt x="129209" y="13252"/>
                </a:cubicBezTo>
                <a:cubicBezTo>
                  <a:pt x="131696" y="10143"/>
                  <a:pt x="135197" y="7120"/>
                  <a:pt x="139148" y="6626"/>
                </a:cubicBezTo>
                <a:cubicBezTo>
                  <a:pt x="144962" y="5899"/>
                  <a:pt x="159163" y="11089"/>
                  <a:pt x="165653" y="13252"/>
                </a:cubicBezTo>
                <a:cubicBezTo>
                  <a:pt x="180672" y="24516"/>
                  <a:pt x="168414" y="2209"/>
                  <a:pt x="168966" y="0"/>
                </a:cubicBezTo>
                <a:close/>
              </a:path>
            </a:pathLst>
          </a:custGeom>
          <a:solidFill>
            <a:srgbClr val="00B050"/>
          </a:solidFill>
          <a:ln w="9525" cap="flat" cmpd="sng">
            <a:solidFill>
              <a:srgbClr val="008000"/>
            </a:solidFill>
            <a:prstDash val="solid"/>
            <a:round/>
            <a:headEnd/>
            <a:tailEnd/>
          </a:ln>
          <a:effectLst>
            <a:outerShdw blurRad="50800" dist="38100" dir="2700000" algn="tl" rotWithShape="0">
              <a:srgbClr val="000000">
                <a:alpha val="39999"/>
              </a:srgbClr>
            </a:outerShdw>
          </a:effectLst>
        </p:spPr>
        <p:txBody>
          <a:bodyPr anchor="ctr"/>
          <a:lstStyle/>
          <a:p>
            <a:endParaRPr lang="en-US"/>
          </a:p>
        </p:txBody>
      </p:sp>
      <p:grpSp>
        <p:nvGrpSpPr>
          <p:cNvPr id="14" name="Group 13">
            <a:extLst>
              <a:ext uri="{FF2B5EF4-FFF2-40B4-BE49-F238E27FC236}">
                <a16:creationId xmlns:a16="http://schemas.microsoft.com/office/drawing/2014/main" id="{802B5726-BE3D-897B-89A9-AF8BA7DAC965}"/>
              </a:ext>
            </a:extLst>
          </p:cNvPr>
          <p:cNvGrpSpPr/>
          <p:nvPr/>
        </p:nvGrpSpPr>
        <p:grpSpPr>
          <a:xfrm>
            <a:off x="1012131" y="3674286"/>
            <a:ext cx="7661605" cy="2347720"/>
            <a:chOff x="1012131" y="3674286"/>
            <a:chExt cx="7661605" cy="2347720"/>
          </a:xfrm>
          <a:effectLst>
            <a:outerShdw blurRad="50800" dist="38100" dir="2700000" algn="tl" rotWithShape="0">
              <a:prstClr val="black">
                <a:alpha val="40000"/>
              </a:prstClr>
            </a:outerShdw>
          </a:effectLst>
        </p:grpSpPr>
        <p:grpSp>
          <p:nvGrpSpPr>
            <p:cNvPr id="12" name="Group 11">
              <a:extLst>
                <a:ext uri="{FF2B5EF4-FFF2-40B4-BE49-F238E27FC236}">
                  <a16:creationId xmlns:a16="http://schemas.microsoft.com/office/drawing/2014/main" id="{2A7B41D4-7159-DB59-237B-D302CD79144F}"/>
                </a:ext>
              </a:extLst>
            </p:cNvPr>
            <p:cNvGrpSpPr/>
            <p:nvPr/>
          </p:nvGrpSpPr>
          <p:grpSpPr>
            <a:xfrm>
              <a:off x="2896712" y="3674286"/>
              <a:ext cx="1978540" cy="2336059"/>
              <a:chOff x="2896712" y="3674286"/>
              <a:chExt cx="1978540" cy="2336059"/>
            </a:xfrm>
          </p:grpSpPr>
          <p:sp>
            <p:nvSpPr>
              <p:cNvPr id="7" name="Freeform 6">
                <a:extLst>
                  <a:ext uri="{FF2B5EF4-FFF2-40B4-BE49-F238E27FC236}">
                    <a16:creationId xmlns:a16="http://schemas.microsoft.com/office/drawing/2014/main" id="{62621642-492B-A1CC-89E7-497D3EC1C2E3}"/>
                  </a:ext>
                </a:extLst>
              </p:cNvPr>
              <p:cNvSpPr/>
              <p:nvPr/>
            </p:nvSpPr>
            <p:spPr>
              <a:xfrm>
                <a:off x="3937571" y="4541178"/>
                <a:ext cx="84762" cy="1466635"/>
              </a:xfrm>
              <a:custGeom>
                <a:avLst/>
                <a:gdLst>
                  <a:gd name="connsiteX0" fmla="*/ 0 w 84762"/>
                  <a:gd name="connsiteY0" fmla="*/ 1466635 h 1466635"/>
                  <a:gd name="connsiteX1" fmla="*/ 77056 w 84762"/>
                  <a:gd name="connsiteY1" fmla="*/ 1466635 h 1466635"/>
                  <a:gd name="connsiteX2" fmla="*/ 84762 w 84762"/>
                  <a:gd name="connsiteY2" fmla="*/ 0 h 1466635"/>
                  <a:gd name="connsiteX3" fmla="*/ 61645 w 84762"/>
                  <a:gd name="connsiteY3" fmla="*/ 5137 h 1466635"/>
                  <a:gd name="connsiteX4" fmla="*/ 0 w 84762"/>
                  <a:gd name="connsiteY4" fmla="*/ 1466635 h 1466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62" h="1466635">
                    <a:moveTo>
                      <a:pt x="0" y="1466635"/>
                    </a:moveTo>
                    <a:lnTo>
                      <a:pt x="77056" y="1466635"/>
                    </a:lnTo>
                    <a:cubicBezTo>
                      <a:pt x="79625" y="977757"/>
                      <a:pt x="82193" y="488878"/>
                      <a:pt x="84762" y="0"/>
                    </a:cubicBezTo>
                    <a:lnTo>
                      <a:pt x="61645" y="5137"/>
                    </a:lnTo>
                    <a:lnTo>
                      <a:pt x="0" y="1466635"/>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7">
                <a:extLst>
                  <a:ext uri="{FF2B5EF4-FFF2-40B4-BE49-F238E27FC236}">
                    <a16:creationId xmlns:a16="http://schemas.microsoft.com/office/drawing/2014/main" id="{2D289867-BA43-834D-E81C-EA820AD5631F}"/>
                  </a:ext>
                </a:extLst>
              </p:cNvPr>
              <p:cNvSpPr/>
              <p:nvPr/>
            </p:nvSpPr>
            <p:spPr>
              <a:xfrm>
                <a:off x="4466690" y="4312578"/>
                <a:ext cx="215757" cy="1692667"/>
              </a:xfrm>
              <a:custGeom>
                <a:avLst/>
                <a:gdLst>
                  <a:gd name="connsiteX0" fmla="*/ 0 w 215757"/>
                  <a:gd name="connsiteY0" fmla="*/ 1692667 h 1692667"/>
                  <a:gd name="connsiteX1" fmla="*/ 77056 w 215757"/>
                  <a:gd name="connsiteY1" fmla="*/ 1690098 h 1692667"/>
                  <a:gd name="connsiteX2" fmla="*/ 215757 w 215757"/>
                  <a:gd name="connsiteY2" fmla="*/ 0 h 1692667"/>
                  <a:gd name="connsiteX3" fmla="*/ 192640 w 215757"/>
                  <a:gd name="connsiteY3" fmla="*/ 7705 h 1692667"/>
                  <a:gd name="connsiteX4" fmla="*/ 161818 w 215757"/>
                  <a:gd name="connsiteY4" fmla="*/ 195209 h 1692667"/>
                  <a:gd name="connsiteX5" fmla="*/ 95036 w 215757"/>
                  <a:gd name="connsiteY5" fmla="*/ 205483 h 1692667"/>
                  <a:gd name="connsiteX6" fmla="*/ 156681 w 215757"/>
                  <a:gd name="connsiteY6" fmla="*/ 213188 h 1692667"/>
                  <a:gd name="connsiteX7" fmla="*/ 113016 w 215757"/>
                  <a:gd name="connsiteY7" fmla="*/ 621586 h 1692667"/>
                  <a:gd name="connsiteX8" fmla="*/ 0 w 215757"/>
                  <a:gd name="connsiteY8" fmla="*/ 1692667 h 169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757" h="1692667">
                    <a:moveTo>
                      <a:pt x="0" y="1692667"/>
                    </a:moveTo>
                    <a:lnTo>
                      <a:pt x="77056" y="1690098"/>
                    </a:lnTo>
                    <a:lnTo>
                      <a:pt x="215757" y="0"/>
                    </a:lnTo>
                    <a:lnTo>
                      <a:pt x="192640" y="7705"/>
                    </a:lnTo>
                    <a:lnTo>
                      <a:pt x="161818" y="195209"/>
                    </a:lnTo>
                    <a:lnTo>
                      <a:pt x="95036" y="205483"/>
                    </a:lnTo>
                    <a:lnTo>
                      <a:pt x="156681" y="213188"/>
                    </a:lnTo>
                    <a:lnTo>
                      <a:pt x="113016" y="621586"/>
                    </a:lnTo>
                    <a:lnTo>
                      <a:pt x="0" y="1692667"/>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Freeform 3">
                <a:extLst>
                  <a:ext uri="{FF2B5EF4-FFF2-40B4-BE49-F238E27FC236}">
                    <a16:creationId xmlns:a16="http://schemas.microsoft.com/office/drawing/2014/main" id="{923693A9-4F7C-CFA0-3275-8BB842D808FF}"/>
                  </a:ext>
                </a:extLst>
              </p:cNvPr>
              <p:cNvSpPr/>
              <p:nvPr/>
            </p:nvSpPr>
            <p:spPr>
              <a:xfrm>
                <a:off x="3821773" y="3737225"/>
                <a:ext cx="375220" cy="881009"/>
              </a:xfrm>
              <a:custGeom>
                <a:avLst/>
                <a:gdLst>
                  <a:gd name="connsiteX0" fmla="*/ 208265 w 375220"/>
                  <a:gd name="connsiteY0" fmla="*/ 0 h 881009"/>
                  <a:gd name="connsiteX1" fmla="*/ 208265 w 375220"/>
                  <a:gd name="connsiteY1" fmla="*/ 0 h 881009"/>
                  <a:gd name="connsiteX2" fmla="*/ 195423 w 375220"/>
                  <a:gd name="connsiteY2" fmla="*/ 17979 h 881009"/>
                  <a:gd name="connsiteX3" fmla="*/ 187717 w 375220"/>
                  <a:gd name="connsiteY3" fmla="*/ 35959 h 881009"/>
                  <a:gd name="connsiteX4" fmla="*/ 180011 w 375220"/>
                  <a:gd name="connsiteY4" fmla="*/ 41096 h 881009"/>
                  <a:gd name="connsiteX5" fmla="*/ 169737 w 375220"/>
                  <a:gd name="connsiteY5" fmla="*/ 53939 h 881009"/>
                  <a:gd name="connsiteX6" fmla="*/ 162031 w 375220"/>
                  <a:gd name="connsiteY6" fmla="*/ 66782 h 881009"/>
                  <a:gd name="connsiteX7" fmla="*/ 146620 w 375220"/>
                  <a:gd name="connsiteY7" fmla="*/ 77056 h 881009"/>
                  <a:gd name="connsiteX8" fmla="*/ 138915 w 375220"/>
                  <a:gd name="connsiteY8" fmla="*/ 82193 h 881009"/>
                  <a:gd name="connsiteX9" fmla="*/ 133778 w 375220"/>
                  <a:gd name="connsiteY9" fmla="*/ 89899 h 881009"/>
                  <a:gd name="connsiteX10" fmla="*/ 128640 w 375220"/>
                  <a:gd name="connsiteY10" fmla="*/ 95036 h 881009"/>
                  <a:gd name="connsiteX11" fmla="*/ 110661 w 375220"/>
                  <a:gd name="connsiteY11" fmla="*/ 113015 h 881009"/>
                  <a:gd name="connsiteX12" fmla="*/ 102955 w 375220"/>
                  <a:gd name="connsiteY12" fmla="*/ 136132 h 881009"/>
                  <a:gd name="connsiteX13" fmla="*/ 100387 w 375220"/>
                  <a:gd name="connsiteY13" fmla="*/ 143838 h 881009"/>
                  <a:gd name="connsiteX14" fmla="*/ 108092 w 375220"/>
                  <a:gd name="connsiteY14" fmla="*/ 146406 h 881009"/>
                  <a:gd name="connsiteX15" fmla="*/ 115798 w 375220"/>
                  <a:gd name="connsiteY15" fmla="*/ 136132 h 881009"/>
                  <a:gd name="connsiteX16" fmla="*/ 126072 w 375220"/>
                  <a:gd name="connsiteY16" fmla="*/ 118153 h 881009"/>
                  <a:gd name="connsiteX17" fmla="*/ 128640 w 375220"/>
                  <a:gd name="connsiteY17" fmla="*/ 110447 h 881009"/>
                  <a:gd name="connsiteX18" fmla="*/ 136346 w 375220"/>
                  <a:gd name="connsiteY18" fmla="*/ 107878 h 881009"/>
                  <a:gd name="connsiteX19" fmla="*/ 159463 w 375220"/>
                  <a:gd name="connsiteY19" fmla="*/ 97604 h 881009"/>
                  <a:gd name="connsiteX20" fmla="*/ 167169 w 375220"/>
                  <a:gd name="connsiteY20" fmla="*/ 95036 h 881009"/>
                  <a:gd name="connsiteX21" fmla="*/ 174874 w 375220"/>
                  <a:gd name="connsiteY21" fmla="*/ 89899 h 881009"/>
                  <a:gd name="connsiteX22" fmla="*/ 197991 w 375220"/>
                  <a:gd name="connsiteY22" fmla="*/ 84762 h 881009"/>
                  <a:gd name="connsiteX23" fmla="*/ 203128 w 375220"/>
                  <a:gd name="connsiteY23" fmla="*/ 92467 h 881009"/>
                  <a:gd name="connsiteX24" fmla="*/ 197991 w 375220"/>
                  <a:gd name="connsiteY24" fmla="*/ 128427 h 881009"/>
                  <a:gd name="connsiteX25" fmla="*/ 195423 w 375220"/>
                  <a:gd name="connsiteY25" fmla="*/ 138701 h 881009"/>
                  <a:gd name="connsiteX26" fmla="*/ 187717 w 375220"/>
                  <a:gd name="connsiteY26" fmla="*/ 141269 h 881009"/>
                  <a:gd name="connsiteX27" fmla="*/ 174874 w 375220"/>
                  <a:gd name="connsiteY27" fmla="*/ 143838 h 881009"/>
                  <a:gd name="connsiteX28" fmla="*/ 159463 w 375220"/>
                  <a:gd name="connsiteY28" fmla="*/ 148975 h 881009"/>
                  <a:gd name="connsiteX29" fmla="*/ 144052 w 375220"/>
                  <a:gd name="connsiteY29" fmla="*/ 156681 h 881009"/>
                  <a:gd name="connsiteX30" fmla="*/ 136346 w 375220"/>
                  <a:gd name="connsiteY30" fmla="*/ 164386 h 881009"/>
                  <a:gd name="connsiteX31" fmla="*/ 120935 w 375220"/>
                  <a:gd name="connsiteY31" fmla="*/ 174660 h 881009"/>
                  <a:gd name="connsiteX32" fmla="*/ 110661 w 375220"/>
                  <a:gd name="connsiteY32" fmla="*/ 197777 h 881009"/>
                  <a:gd name="connsiteX33" fmla="*/ 102955 w 375220"/>
                  <a:gd name="connsiteY33" fmla="*/ 205483 h 881009"/>
                  <a:gd name="connsiteX34" fmla="*/ 97818 w 375220"/>
                  <a:gd name="connsiteY34" fmla="*/ 213188 h 881009"/>
                  <a:gd name="connsiteX35" fmla="*/ 95249 w 375220"/>
                  <a:gd name="connsiteY35" fmla="*/ 220894 h 881009"/>
                  <a:gd name="connsiteX36" fmla="*/ 90112 w 375220"/>
                  <a:gd name="connsiteY36" fmla="*/ 228600 h 881009"/>
                  <a:gd name="connsiteX37" fmla="*/ 77270 w 375220"/>
                  <a:gd name="connsiteY37" fmla="*/ 246579 h 881009"/>
                  <a:gd name="connsiteX38" fmla="*/ 69564 w 375220"/>
                  <a:gd name="connsiteY38" fmla="*/ 261991 h 881009"/>
                  <a:gd name="connsiteX39" fmla="*/ 59290 w 375220"/>
                  <a:gd name="connsiteY39" fmla="*/ 279971 h 881009"/>
                  <a:gd name="connsiteX40" fmla="*/ 61858 w 375220"/>
                  <a:gd name="connsiteY40" fmla="*/ 297950 h 881009"/>
                  <a:gd name="connsiteX41" fmla="*/ 69564 w 375220"/>
                  <a:gd name="connsiteY41" fmla="*/ 292813 h 881009"/>
                  <a:gd name="connsiteX42" fmla="*/ 77270 w 375220"/>
                  <a:gd name="connsiteY42" fmla="*/ 285108 h 881009"/>
                  <a:gd name="connsiteX43" fmla="*/ 90112 w 375220"/>
                  <a:gd name="connsiteY43" fmla="*/ 269696 h 881009"/>
                  <a:gd name="connsiteX44" fmla="*/ 95249 w 375220"/>
                  <a:gd name="connsiteY44" fmla="*/ 259422 h 881009"/>
                  <a:gd name="connsiteX45" fmla="*/ 100387 w 375220"/>
                  <a:gd name="connsiteY45" fmla="*/ 254285 h 881009"/>
                  <a:gd name="connsiteX46" fmla="*/ 108092 w 375220"/>
                  <a:gd name="connsiteY46" fmla="*/ 228600 h 881009"/>
                  <a:gd name="connsiteX47" fmla="*/ 115798 w 375220"/>
                  <a:gd name="connsiteY47" fmla="*/ 220894 h 881009"/>
                  <a:gd name="connsiteX48" fmla="*/ 120935 w 375220"/>
                  <a:gd name="connsiteY48" fmla="*/ 213188 h 881009"/>
                  <a:gd name="connsiteX49" fmla="*/ 141483 w 375220"/>
                  <a:gd name="connsiteY49" fmla="*/ 202914 h 881009"/>
                  <a:gd name="connsiteX50" fmla="*/ 169737 w 375220"/>
                  <a:gd name="connsiteY50" fmla="*/ 205483 h 881009"/>
                  <a:gd name="connsiteX51" fmla="*/ 187717 w 375220"/>
                  <a:gd name="connsiteY51" fmla="*/ 208051 h 881009"/>
                  <a:gd name="connsiteX52" fmla="*/ 190285 w 375220"/>
                  <a:gd name="connsiteY52" fmla="*/ 218326 h 881009"/>
                  <a:gd name="connsiteX53" fmla="*/ 192854 w 375220"/>
                  <a:gd name="connsiteY53" fmla="*/ 233737 h 881009"/>
                  <a:gd name="connsiteX54" fmla="*/ 187717 w 375220"/>
                  <a:gd name="connsiteY54" fmla="*/ 269696 h 881009"/>
                  <a:gd name="connsiteX55" fmla="*/ 180011 w 375220"/>
                  <a:gd name="connsiteY55" fmla="*/ 274833 h 881009"/>
                  <a:gd name="connsiteX56" fmla="*/ 172306 w 375220"/>
                  <a:gd name="connsiteY56" fmla="*/ 277402 h 881009"/>
                  <a:gd name="connsiteX57" fmla="*/ 162031 w 375220"/>
                  <a:gd name="connsiteY57" fmla="*/ 282539 h 881009"/>
                  <a:gd name="connsiteX58" fmla="*/ 156894 w 375220"/>
                  <a:gd name="connsiteY58" fmla="*/ 290245 h 881009"/>
                  <a:gd name="connsiteX59" fmla="*/ 138915 w 375220"/>
                  <a:gd name="connsiteY59" fmla="*/ 310793 h 881009"/>
                  <a:gd name="connsiteX60" fmla="*/ 128640 w 375220"/>
                  <a:gd name="connsiteY60" fmla="*/ 331341 h 881009"/>
                  <a:gd name="connsiteX61" fmla="*/ 126072 w 375220"/>
                  <a:gd name="connsiteY61" fmla="*/ 341615 h 881009"/>
                  <a:gd name="connsiteX62" fmla="*/ 123503 w 375220"/>
                  <a:gd name="connsiteY62" fmla="*/ 349321 h 881009"/>
                  <a:gd name="connsiteX63" fmla="*/ 131209 w 375220"/>
                  <a:gd name="connsiteY63" fmla="*/ 351890 h 881009"/>
                  <a:gd name="connsiteX64" fmla="*/ 169737 w 375220"/>
                  <a:gd name="connsiteY64" fmla="*/ 349321 h 881009"/>
                  <a:gd name="connsiteX65" fmla="*/ 177443 w 375220"/>
                  <a:gd name="connsiteY65" fmla="*/ 346753 h 881009"/>
                  <a:gd name="connsiteX66" fmla="*/ 185148 w 375220"/>
                  <a:gd name="connsiteY66" fmla="*/ 351890 h 881009"/>
                  <a:gd name="connsiteX67" fmla="*/ 185148 w 375220"/>
                  <a:gd name="connsiteY67" fmla="*/ 377575 h 881009"/>
                  <a:gd name="connsiteX68" fmla="*/ 182580 w 375220"/>
                  <a:gd name="connsiteY68" fmla="*/ 385281 h 881009"/>
                  <a:gd name="connsiteX69" fmla="*/ 169737 w 375220"/>
                  <a:gd name="connsiteY69" fmla="*/ 387849 h 881009"/>
                  <a:gd name="connsiteX70" fmla="*/ 162031 w 375220"/>
                  <a:gd name="connsiteY70" fmla="*/ 395555 h 881009"/>
                  <a:gd name="connsiteX71" fmla="*/ 151757 w 375220"/>
                  <a:gd name="connsiteY71" fmla="*/ 410966 h 881009"/>
                  <a:gd name="connsiteX72" fmla="*/ 141483 w 375220"/>
                  <a:gd name="connsiteY72" fmla="*/ 426377 h 881009"/>
                  <a:gd name="connsiteX73" fmla="*/ 133778 w 375220"/>
                  <a:gd name="connsiteY73" fmla="*/ 431514 h 881009"/>
                  <a:gd name="connsiteX74" fmla="*/ 120935 w 375220"/>
                  <a:gd name="connsiteY74" fmla="*/ 441788 h 881009"/>
                  <a:gd name="connsiteX75" fmla="*/ 105524 w 375220"/>
                  <a:gd name="connsiteY75" fmla="*/ 449494 h 881009"/>
                  <a:gd name="connsiteX76" fmla="*/ 100387 w 375220"/>
                  <a:gd name="connsiteY76" fmla="*/ 457200 h 881009"/>
                  <a:gd name="connsiteX77" fmla="*/ 95249 w 375220"/>
                  <a:gd name="connsiteY77" fmla="*/ 462337 h 881009"/>
                  <a:gd name="connsiteX78" fmla="*/ 90112 w 375220"/>
                  <a:gd name="connsiteY78" fmla="*/ 477748 h 881009"/>
                  <a:gd name="connsiteX79" fmla="*/ 87544 w 375220"/>
                  <a:gd name="connsiteY79" fmla="*/ 511139 h 881009"/>
                  <a:gd name="connsiteX80" fmla="*/ 92681 w 375220"/>
                  <a:gd name="connsiteY80" fmla="*/ 518845 h 881009"/>
                  <a:gd name="connsiteX81" fmla="*/ 97818 w 375220"/>
                  <a:gd name="connsiteY81" fmla="*/ 511139 h 881009"/>
                  <a:gd name="connsiteX82" fmla="*/ 105524 w 375220"/>
                  <a:gd name="connsiteY82" fmla="*/ 506002 h 881009"/>
                  <a:gd name="connsiteX83" fmla="*/ 151757 w 375220"/>
                  <a:gd name="connsiteY83" fmla="*/ 508571 h 881009"/>
                  <a:gd name="connsiteX84" fmla="*/ 149189 w 375220"/>
                  <a:gd name="connsiteY84" fmla="*/ 526550 h 881009"/>
                  <a:gd name="connsiteX85" fmla="*/ 133778 w 375220"/>
                  <a:gd name="connsiteY85" fmla="*/ 536824 h 881009"/>
                  <a:gd name="connsiteX86" fmla="*/ 95249 w 375220"/>
                  <a:gd name="connsiteY86" fmla="*/ 544530 h 881009"/>
                  <a:gd name="connsiteX87" fmla="*/ 87544 w 375220"/>
                  <a:gd name="connsiteY87" fmla="*/ 549667 h 881009"/>
                  <a:gd name="connsiteX88" fmla="*/ 77270 w 375220"/>
                  <a:gd name="connsiteY88" fmla="*/ 552236 h 881009"/>
                  <a:gd name="connsiteX89" fmla="*/ 69564 w 375220"/>
                  <a:gd name="connsiteY89" fmla="*/ 554804 h 881009"/>
                  <a:gd name="connsiteX90" fmla="*/ 61858 w 375220"/>
                  <a:gd name="connsiteY90" fmla="*/ 559941 h 881009"/>
                  <a:gd name="connsiteX91" fmla="*/ 51584 w 375220"/>
                  <a:gd name="connsiteY91" fmla="*/ 562510 h 881009"/>
                  <a:gd name="connsiteX92" fmla="*/ 43879 w 375220"/>
                  <a:gd name="connsiteY92" fmla="*/ 565078 h 881009"/>
                  <a:gd name="connsiteX93" fmla="*/ 33605 w 375220"/>
                  <a:gd name="connsiteY93" fmla="*/ 567647 h 881009"/>
                  <a:gd name="connsiteX94" fmla="*/ 15625 w 375220"/>
                  <a:gd name="connsiteY94" fmla="*/ 575353 h 881009"/>
                  <a:gd name="connsiteX95" fmla="*/ 7919 w 375220"/>
                  <a:gd name="connsiteY95" fmla="*/ 580490 h 881009"/>
                  <a:gd name="connsiteX96" fmla="*/ 214 w 375220"/>
                  <a:gd name="connsiteY96" fmla="*/ 595901 h 881009"/>
                  <a:gd name="connsiteX97" fmla="*/ 10488 w 375220"/>
                  <a:gd name="connsiteY97" fmla="*/ 601038 h 881009"/>
                  <a:gd name="connsiteX98" fmla="*/ 136346 w 375220"/>
                  <a:gd name="connsiteY98" fmla="*/ 601038 h 881009"/>
                  <a:gd name="connsiteX99" fmla="*/ 138915 w 375220"/>
                  <a:gd name="connsiteY99" fmla="*/ 611312 h 881009"/>
                  <a:gd name="connsiteX100" fmla="*/ 144052 w 375220"/>
                  <a:gd name="connsiteY100" fmla="*/ 644703 h 881009"/>
                  <a:gd name="connsiteX101" fmla="*/ 149189 w 375220"/>
                  <a:gd name="connsiteY101" fmla="*/ 660114 h 881009"/>
                  <a:gd name="connsiteX102" fmla="*/ 141483 w 375220"/>
                  <a:gd name="connsiteY102" fmla="*/ 665251 h 881009"/>
                  <a:gd name="connsiteX103" fmla="*/ 126072 w 375220"/>
                  <a:gd name="connsiteY103" fmla="*/ 670388 h 881009"/>
                  <a:gd name="connsiteX104" fmla="*/ 120935 w 375220"/>
                  <a:gd name="connsiteY104" fmla="*/ 675526 h 881009"/>
                  <a:gd name="connsiteX105" fmla="*/ 113229 w 375220"/>
                  <a:gd name="connsiteY105" fmla="*/ 696074 h 881009"/>
                  <a:gd name="connsiteX106" fmla="*/ 118366 w 375220"/>
                  <a:gd name="connsiteY106" fmla="*/ 703779 h 881009"/>
                  <a:gd name="connsiteX107" fmla="*/ 141483 w 375220"/>
                  <a:gd name="connsiteY107" fmla="*/ 706348 h 881009"/>
                  <a:gd name="connsiteX108" fmla="*/ 156894 w 375220"/>
                  <a:gd name="connsiteY108" fmla="*/ 708917 h 881009"/>
                  <a:gd name="connsiteX109" fmla="*/ 151757 w 375220"/>
                  <a:gd name="connsiteY109" fmla="*/ 716622 h 881009"/>
                  <a:gd name="connsiteX110" fmla="*/ 138915 w 375220"/>
                  <a:gd name="connsiteY110" fmla="*/ 732033 h 881009"/>
                  <a:gd name="connsiteX111" fmla="*/ 128640 w 375220"/>
                  <a:gd name="connsiteY111" fmla="*/ 752582 h 881009"/>
                  <a:gd name="connsiteX112" fmla="*/ 126072 w 375220"/>
                  <a:gd name="connsiteY112" fmla="*/ 760287 h 881009"/>
                  <a:gd name="connsiteX113" fmla="*/ 120935 w 375220"/>
                  <a:gd name="connsiteY113" fmla="*/ 767993 h 881009"/>
                  <a:gd name="connsiteX114" fmla="*/ 115798 w 375220"/>
                  <a:gd name="connsiteY114" fmla="*/ 783404 h 881009"/>
                  <a:gd name="connsiteX115" fmla="*/ 113229 w 375220"/>
                  <a:gd name="connsiteY115" fmla="*/ 824501 h 881009"/>
                  <a:gd name="connsiteX116" fmla="*/ 115798 w 375220"/>
                  <a:gd name="connsiteY116" fmla="*/ 834775 h 881009"/>
                  <a:gd name="connsiteX117" fmla="*/ 108092 w 375220"/>
                  <a:gd name="connsiteY117" fmla="*/ 842481 h 881009"/>
                  <a:gd name="connsiteX118" fmla="*/ 97818 w 375220"/>
                  <a:gd name="connsiteY118" fmla="*/ 847618 h 881009"/>
                  <a:gd name="connsiteX119" fmla="*/ 77270 w 375220"/>
                  <a:gd name="connsiteY119" fmla="*/ 868166 h 881009"/>
                  <a:gd name="connsiteX120" fmla="*/ 74701 w 375220"/>
                  <a:gd name="connsiteY120" fmla="*/ 875872 h 881009"/>
                  <a:gd name="connsiteX121" fmla="*/ 90112 w 375220"/>
                  <a:gd name="connsiteY121" fmla="*/ 873303 h 881009"/>
                  <a:gd name="connsiteX122" fmla="*/ 105524 w 375220"/>
                  <a:gd name="connsiteY122" fmla="*/ 868166 h 881009"/>
                  <a:gd name="connsiteX123" fmla="*/ 113229 w 375220"/>
                  <a:gd name="connsiteY123" fmla="*/ 865597 h 881009"/>
                  <a:gd name="connsiteX124" fmla="*/ 126072 w 375220"/>
                  <a:gd name="connsiteY124" fmla="*/ 863029 h 881009"/>
                  <a:gd name="connsiteX125" fmla="*/ 146620 w 375220"/>
                  <a:gd name="connsiteY125" fmla="*/ 857892 h 881009"/>
                  <a:gd name="connsiteX126" fmla="*/ 162031 w 375220"/>
                  <a:gd name="connsiteY126" fmla="*/ 852755 h 881009"/>
                  <a:gd name="connsiteX127" fmla="*/ 187717 w 375220"/>
                  <a:gd name="connsiteY127" fmla="*/ 855323 h 881009"/>
                  <a:gd name="connsiteX128" fmla="*/ 197991 w 375220"/>
                  <a:gd name="connsiteY128" fmla="*/ 860460 h 881009"/>
                  <a:gd name="connsiteX129" fmla="*/ 210834 w 375220"/>
                  <a:gd name="connsiteY129" fmla="*/ 863029 h 881009"/>
                  <a:gd name="connsiteX130" fmla="*/ 236519 w 375220"/>
                  <a:gd name="connsiteY130" fmla="*/ 868166 h 881009"/>
                  <a:gd name="connsiteX131" fmla="*/ 277616 w 375220"/>
                  <a:gd name="connsiteY131" fmla="*/ 878440 h 881009"/>
                  <a:gd name="connsiteX132" fmla="*/ 293027 w 375220"/>
                  <a:gd name="connsiteY132" fmla="*/ 881009 h 881009"/>
                  <a:gd name="connsiteX133" fmla="*/ 300733 w 375220"/>
                  <a:gd name="connsiteY133" fmla="*/ 878440 h 881009"/>
                  <a:gd name="connsiteX134" fmla="*/ 293027 w 375220"/>
                  <a:gd name="connsiteY134" fmla="*/ 868166 h 881009"/>
                  <a:gd name="connsiteX135" fmla="*/ 287890 w 375220"/>
                  <a:gd name="connsiteY135" fmla="*/ 857892 h 881009"/>
                  <a:gd name="connsiteX136" fmla="*/ 282753 w 375220"/>
                  <a:gd name="connsiteY136" fmla="*/ 837344 h 881009"/>
                  <a:gd name="connsiteX137" fmla="*/ 277616 w 375220"/>
                  <a:gd name="connsiteY137" fmla="*/ 829638 h 881009"/>
                  <a:gd name="connsiteX138" fmla="*/ 275047 w 375220"/>
                  <a:gd name="connsiteY138" fmla="*/ 821932 h 881009"/>
                  <a:gd name="connsiteX139" fmla="*/ 267342 w 375220"/>
                  <a:gd name="connsiteY139" fmla="*/ 816795 h 881009"/>
                  <a:gd name="connsiteX140" fmla="*/ 257067 w 375220"/>
                  <a:gd name="connsiteY140" fmla="*/ 796247 h 881009"/>
                  <a:gd name="connsiteX141" fmla="*/ 249362 w 375220"/>
                  <a:gd name="connsiteY141" fmla="*/ 788541 h 881009"/>
                  <a:gd name="connsiteX142" fmla="*/ 246793 w 375220"/>
                  <a:gd name="connsiteY142" fmla="*/ 780836 h 881009"/>
                  <a:gd name="connsiteX143" fmla="*/ 244225 w 375220"/>
                  <a:gd name="connsiteY143" fmla="*/ 770562 h 881009"/>
                  <a:gd name="connsiteX144" fmla="*/ 239088 w 375220"/>
                  <a:gd name="connsiteY144" fmla="*/ 760287 h 881009"/>
                  <a:gd name="connsiteX145" fmla="*/ 275047 w 375220"/>
                  <a:gd name="connsiteY145" fmla="*/ 750013 h 881009"/>
                  <a:gd name="connsiteX146" fmla="*/ 277616 w 375220"/>
                  <a:gd name="connsiteY146" fmla="*/ 742308 h 881009"/>
                  <a:gd name="connsiteX147" fmla="*/ 275047 w 375220"/>
                  <a:gd name="connsiteY147" fmla="*/ 729465 h 881009"/>
                  <a:gd name="connsiteX148" fmla="*/ 272479 w 375220"/>
                  <a:gd name="connsiteY148" fmla="*/ 721759 h 881009"/>
                  <a:gd name="connsiteX149" fmla="*/ 269910 w 375220"/>
                  <a:gd name="connsiteY149" fmla="*/ 711485 h 881009"/>
                  <a:gd name="connsiteX150" fmla="*/ 264773 w 375220"/>
                  <a:gd name="connsiteY150" fmla="*/ 693505 h 881009"/>
                  <a:gd name="connsiteX151" fmla="*/ 262205 w 375220"/>
                  <a:gd name="connsiteY151" fmla="*/ 683231 h 881009"/>
                  <a:gd name="connsiteX152" fmla="*/ 257067 w 375220"/>
                  <a:gd name="connsiteY152" fmla="*/ 672957 h 881009"/>
                  <a:gd name="connsiteX153" fmla="*/ 254499 w 375220"/>
                  <a:gd name="connsiteY153" fmla="*/ 662683 h 881009"/>
                  <a:gd name="connsiteX154" fmla="*/ 277616 w 375220"/>
                  <a:gd name="connsiteY154" fmla="*/ 654977 h 881009"/>
                  <a:gd name="connsiteX155" fmla="*/ 269910 w 375220"/>
                  <a:gd name="connsiteY155" fmla="*/ 652409 h 881009"/>
                  <a:gd name="connsiteX156" fmla="*/ 262205 w 375220"/>
                  <a:gd name="connsiteY156" fmla="*/ 634429 h 881009"/>
                  <a:gd name="connsiteX157" fmla="*/ 257067 w 375220"/>
                  <a:gd name="connsiteY157" fmla="*/ 616449 h 881009"/>
                  <a:gd name="connsiteX158" fmla="*/ 251930 w 375220"/>
                  <a:gd name="connsiteY158" fmla="*/ 593332 h 881009"/>
                  <a:gd name="connsiteX159" fmla="*/ 246793 w 375220"/>
                  <a:gd name="connsiteY159" fmla="*/ 577921 h 881009"/>
                  <a:gd name="connsiteX160" fmla="*/ 244225 w 375220"/>
                  <a:gd name="connsiteY160" fmla="*/ 567647 h 881009"/>
                  <a:gd name="connsiteX161" fmla="*/ 241656 w 375220"/>
                  <a:gd name="connsiteY161" fmla="*/ 559941 h 881009"/>
                  <a:gd name="connsiteX162" fmla="*/ 277616 w 375220"/>
                  <a:gd name="connsiteY162" fmla="*/ 565078 h 881009"/>
                  <a:gd name="connsiteX163" fmla="*/ 282753 w 375220"/>
                  <a:gd name="connsiteY163" fmla="*/ 557373 h 881009"/>
                  <a:gd name="connsiteX164" fmla="*/ 275047 w 375220"/>
                  <a:gd name="connsiteY164" fmla="*/ 554804 h 881009"/>
                  <a:gd name="connsiteX165" fmla="*/ 267342 w 375220"/>
                  <a:gd name="connsiteY165" fmla="*/ 549667 h 881009"/>
                  <a:gd name="connsiteX166" fmla="*/ 262205 w 375220"/>
                  <a:gd name="connsiteY166" fmla="*/ 541962 h 881009"/>
                  <a:gd name="connsiteX167" fmla="*/ 257067 w 375220"/>
                  <a:gd name="connsiteY167" fmla="*/ 536824 h 881009"/>
                  <a:gd name="connsiteX168" fmla="*/ 246793 w 375220"/>
                  <a:gd name="connsiteY168" fmla="*/ 521413 h 881009"/>
                  <a:gd name="connsiteX169" fmla="*/ 244225 w 375220"/>
                  <a:gd name="connsiteY169" fmla="*/ 459768 h 881009"/>
                  <a:gd name="connsiteX170" fmla="*/ 249362 w 375220"/>
                  <a:gd name="connsiteY170" fmla="*/ 398123 h 881009"/>
                  <a:gd name="connsiteX171" fmla="*/ 267342 w 375220"/>
                  <a:gd name="connsiteY171" fmla="*/ 408397 h 881009"/>
                  <a:gd name="connsiteX172" fmla="*/ 275047 w 375220"/>
                  <a:gd name="connsiteY172" fmla="*/ 410966 h 881009"/>
                  <a:gd name="connsiteX173" fmla="*/ 287890 w 375220"/>
                  <a:gd name="connsiteY173" fmla="*/ 416103 h 881009"/>
                  <a:gd name="connsiteX174" fmla="*/ 311007 w 375220"/>
                  <a:gd name="connsiteY174" fmla="*/ 418672 h 881009"/>
                  <a:gd name="connsiteX175" fmla="*/ 298164 w 375220"/>
                  <a:gd name="connsiteY175" fmla="*/ 408397 h 881009"/>
                  <a:gd name="connsiteX176" fmla="*/ 293027 w 375220"/>
                  <a:gd name="connsiteY176" fmla="*/ 400692 h 881009"/>
                  <a:gd name="connsiteX177" fmla="*/ 282753 w 375220"/>
                  <a:gd name="connsiteY177" fmla="*/ 398123 h 881009"/>
                  <a:gd name="connsiteX178" fmla="*/ 275047 w 375220"/>
                  <a:gd name="connsiteY178" fmla="*/ 390418 h 881009"/>
                  <a:gd name="connsiteX179" fmla="*/ 264773 w 375220"/>
                  <a:gd name="connsiteY179" fmla="*/ 382712 h 881009"/>
                  <a:gd name="connsiteX180" fmla="*/ 262205 w 375220"/>
                  <a:gd name="connsiteY180" fmla="*/ 375006 h 881009"/>
                  <a:gd name="connsiteX181" fmla="*/ 246793 w 375220"/>
                  <a:gd name="connsiteY181" fmla="*/ 362164 h 881009"/>
                  <a:gd name="connsiteX182" fmla="*/ 241656 w 375220"/>
                  <a:gd name="connsiteY182" fmla="*/ 354458 h 881009"/>
                  <a:gd name="connsiteX183" fmla="*/ 239088 w 375220"/>
                  <a:gd name="connsiteY183" fmla="*/ 346753 h 881009"/>
                  <a:gd name="connsiteX184" fmla="*/ 241656 w 375220"/>
                  <a:gd name="connsiteY184" fmla="*/ 279971 h 881009"/>
                  <a:gd name="connsiteX185" fmla="*/ 244225 w 375220"/>
                  <a:gd name="connsiteY185" fmla="*/ 261991 h 881009"/>
                  <a:gd name="connsiteX186" fmla="*/ 246793 w 375220"/>
                  <a:gd name="connsiteY186" fmla="*/ 249148 h 881009"/>
                  <a:gd name="connsiteX187" fmla="*/ 254499 w 375220"/>
                  <a:gd name="connsiteY187" fmla="*/ 246579 h 881009"/>
                  <a:gd name="connsiteX188" fmla="*/ 269910 w 375220"/>
                  <a:gd name="connsiteY188" fmla="*/ 251717 h 881009"/>
                  <a:gd name="connsiteX189" fmla="*/ 280184 w 375220"/>
                  <a:gd name="connsiteY189" fmla="*/ 259422 h 881009"/>
                  <a:gd name="connsiteX190" fmla="*/ 290458 w 375220"/>
                  <a:gd name="connsiteY190" fmla="*/ 264559 h 881009"/>
                  <a:gd name="connsiteX191" fmla="*/ 305870 w 375220"/>
                  <a:gd name="connsiteY191" fmla="*/ 274833 h 881009"/>
                  <a:gd name="connsiteX192" fmla="*/ 311007 w 375220"/>
                  <a:gd name="connsiteY192" fmla="*/ 279971 h 881009"/>
                  <a:gd name="connsiteX193" fmla="*/ 334124 w 375220"/>
                  <a:gd name="connsiteY193" fmla="*/ 295382 h 881009"/>
                  <a:gd name="connsiteX194" fmla="*/ 359809 w 375220"/>
                  <a:gd name="connsiteY194" fmla="*/ 313362 h 881009"/>
                  <a:gd name="connsiteX195" fmla="*/ 375220 w 375220"/>
                  <a:gd name="connsiteY195" fmla="*/ 318499 h 881009"/>
                  <a:gd name="connsiteX196" fmla="*/ 367515 w 375220"/>
                  <a:gd name="connsiteY196" fmla="*/ 305656 h 881009"/>
                  <a:gd name="connsiteX197" fmla="*/ 362378 w 375220"/>
                  <a:gd name="connsiteY197" fmla="*/ 295382 h 881009"/>
                  <a:gd name="connsiteX198" fmla="*/ 354672 w 375220"/>
                  <a:gd name="connsiteY198" fmla="*/ 287676 h 881009"/>
                  <a:gd name="connsiteX199" fmla="*/ 334124 w 375220"/>
                  <a:gd name="connsiteY199" fmla="*/ 267128 h 881009"/>
                  <a:gd name="connsiteX200" fmla="*/ 316144 w 375220"/>
                  <a:gd name="connsiteY200" fmla="*/ 254285 h 881009"/>
                  <a:gd name="connsiteX201" fmla="*/ 311007 w 375220"/>
                  <a:gd name="connsiteY201" fmla="*/ 246579 h 881009"/>
                  <a:gd name="connsiteX202" fmla="*/ 308438 w 375220"/>
                  <a:gd name="connsiteY202" fmla="*/ 238874 h 881009"/>
                  <a:gd name="connsiteX203" fmla="*/ 298164 w 375220"/>
                  <a:gd name="connsiteY203" fmla="*/ 231168 h 881009"/>
                  <a:gd name="connsiteX204" fmla="*/ 293027 w 375220"/>
                  <a:gd name="connsiteY204" fmla="*/ 223463 h 881009"/>
                  <a:gd name="connsiteX205" fmla="*/ 285321 w 375220"/>
                  <a:gd name="connsiteY205" fmla="*/ 218326 h 881009"/>
                  <a:gd name="connsiteX206" fmla="*/ 280184 w 375220"/>
                  <a:gd name="connsiteY206" fmla="*/ 213188 h 881009"/>
                  <a:gd name="connsiteX207" fmla="*/ 269910 w 375220"/>
                  <a:gd name="connsiteY207" fmla="*/ 205483 h 881009"/>
                  <a:gd name="connsiteX208" fmla="*/ 264773 w 375220"/>
                  <a:gd name="connsiteY208" fmla="*/ 197777 h 881009"/>
                  <a:gd name="connsiteX209" fmla="*/ 239088 w 375220"/>
                  <a:gd name="connsiteY209" fmla="*/ 184935 h 881009"/>
                  <a:gd name="connsiteX210" fmla="*/ 233951 w 375220"/>
                  <a:gd name="connsiteY210" fmla="*/ 179797 h 881009"/>
                  <a:gd name="connsiteX211" fmla="*/ 241656 w 375220"/>
                  <a:gd name="connsiteY211" fmla="*/ 177229 h 881009"/>
                  <a:gd name="connsiteX212" fmla="*/ 257067 w 375220"/>
                  <a:gd name="connsiteY212" fmla="*/ 179797 h 881009"/>
                  <a:gd name="connsiteX213" fmla="*/ 275047 w 375220"/>
                  <a:gd name="connsiteY213" fmla="*/ 182366 h 881009"/>
                  <a:gd name="connsiteX214" fmla="*/ 290458 w 375220"/>
                  <a:gd name="connsiteY214" fmla="*/ 187503 h 881009"/>
                  <a:gd name="connsiteX215" fmla="*/ 303301 w 375220"/>
                  <a:gd name="connsiteY215" fmla="*/ 190072 h 881009"/>
                  <a:gd name="connsiteX216" fmla="*/ 311007 w 375220"/>
                  <a:gd name="connsiteY216" fmla="*/ 192640 h 881009"/>
                  <a:gd name="connsiteX217" fmla="*/ 313575 w 375220"/>
                  <a:gd name="connsiteY217" fmla="*/ 184935 h 881009"/>
                  <a:gd name="connsiteX218" fmla="*/ 298164 w 375220"/>
                  <a:gd name="connsiteY218" fmla="*/ 174660 h 881009"/>
                  <a:gd name="connsiteX219" fmla="*/ 290458 w 375220"/>
                  <a:gd name="connsiteY219" fmla="*/ 161818 h 881009"/>
                  <a:gd name="connsiteX220" fmla="*/ 287890 w 375220"/>
                  <a:gd name="connsiteY220" fmla="*/ 154112 h 881009"/>
                  <a:gd name="connsiteX221" fmla="*/ 293027 w 375220"/>
                  <a:gd name="connsiteY221" fmla="*/ 141269 h 881009"/>
                  <a:gd name="connsiteX222" fmla="*/ 300733 w 375220"/>
                  <a:gd name="connsiteY222" fmla="*/ 143838 h 881009"/>
                  <a:gd name="connsiteX223" fmla="*/ 295596 w 375220"/>
                  <a:gd name="connsiteY223" fmla="*/ 115584 h 881009"/>
                  <a:gd name="connsiteX224" fmla="*/ 290458 w 375220"/>
                  <a:gd name="connsiteY224" fmla="*/ 110447 h 881009"/>
                  <a:gd name="connsiteX225" fmla="*/ 280184 w 375220"/>
                  <a:gd name="connsiteY225" fmla="*/ 95036 h 881009"/>
                  <a:gd name="connsiteX226" fmla="*/ 272479 w 375220"/>
                  <a:gd name="connsiteY226" fmla="*/ 84762 h 881009"/>
                  <a:gd name="connsiteX227" fmla="*/ 259636 w 375220"/>
                  <a:gd name="connsiteY227" fmla="*/ 74487 h 881009"/>
                  <a:gd name="connsiteX228" fmla="*/ 254499 w 375220"/>
                  <a:gd name="connsiteY228" fmla="*/ 66782 h 881009"/>
                  <a:gd name="connsiteX229" fmla="*/ 246793 w 375220"/>
                  <a:gd name="connsiteY229" fmla="*/ 61645 h 881009"/>
                  <a:gd name="connsiteX230" fmla="*/ 236519 w 375220"/>
                  <a:gd name="connsiteY230" fmla="*/ 46233 h 881009"/>
                  <a:gd name="connsiteX231" fmla="*/ 228814 w 375220"/>
                  <a:gd name="connsiteY231" fmla="*/ 20548 h 881009"/>
                  <a:gd name="connsiteX232" fmla="*/ 213402 w 375220"/>
                  <a:gd name="connsiteY232" fmla="*/ 15411 h 881009"/>
                  <a:gd name="connsiteX233" fmla="*/ 208265 w 375220"/>
                  <a:gd name="connsiteY233" fmla="*/ 0 h 88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375220" h="881009">
                    <a:moveTo>
                      <a:pt x="208265" y="0"/>
                    </a:moveTo>
                    <a:lnTo>
                      <a:pt x="208265" y="0"/>
                    </a:lnTo>
                    <a:cubicBezTo>
                      <a:pt x="203984" y="5993"/>
                      <a:pt x="199212" y="11664"/>
                      <a:pt x="195423" y="17979"/>
                    </a:cubicBezTo>
                    <a:cubicBezTo>
                      <a:pt x="188543" y="29446"/>
                      <a:pt x="198449" y="23081"/>
                      <a:pt x="187717" y="35959"/>
                    </a:cubicBezTo>
                    <a:cubicBezTo>
                      <a:pt x="185741" y="38331"/>
                      <a:pt x="182580" y="39384"/>
                      <a:pt x="180011" y="41096"/>
                    </a:cubicBezTo>
                    <a:cubicBezTo>
                      <a:pt x="173556" y="60465"/>
                      <a:pt x="183015" y="37341"/>
                      <a:pt x="169737" y="53939"/>
                    </a:cubicBezTo>
                    <a:cubicBezTo>
                      <a:pt x="158672" y="67771"/>
                      <a:pt x="175999" y="56306"/>
                      <a:pt x="162031" y="66782"/>
                    </a:cubicBezTo>
                    <a:cubicBezTo>
                      <a:pt x="157092" y="70486"/>
                      <a:pt x="151757" y="73631"/>
                      <a:pt x="146620" y="77056"/>
                    </a:cubicBezTo>
                    <a:lnTo>
                      <a:pt x="138915" y="82193"/>
                    </a:lnTo>
                    <a:cubicBezTo>
                      <a:pt x="137203" y="84762"/>
                      <a:pt x="135707" y="87488"/>
                      <a:pt x="133778" y="89899"/>
                    </a:cubicBezTo>
                    <a:cubicBezTo>
                      <a:pt x="132265" y="91790"/>
                      <a:pt x="130093" y="93099"/>
                      <a:pt x="128640" y="95036"/>
                    </a:cubicBezTo>
                    <a:cubicBezTo>
                      <a:pt x="114901" y="113354"/>
                      <a:pt x="125084" y="108208"/>
                      <a:pt x="110661" y="113015"/>
                    </a:cubicBezTo>
                    <a:lnTo>
                      <a:pt x="102955" y="136132"/>
                    </a:lnTo>
                    <a:lnTo>
                      <a:pt x="100387" y="143838"/>
                    </a:lnTo>
                    <a:cubicBezTo>
                      <a:pt x="102955" y="144694"/>
                      <a:pt x="105671" y="147617"/>
                      <a:pt x="108092" y="146406"/>
                    </a:cubicBezTo>
                    <a:cubicBezTo>
                      <a:pt x="111921" y="144491"/>
                      <a:pt x="113310" y="139615"/>
                      <a:pt x="115798" y="136132"/>
                    </a:cubicBezTo>
                    <a:cubicBezTo>
                      <a:pt x="120404" y="129684"/>
                      <a:pt x="122848" y="125677"/>
                      <a:pt x="126072" y="118153"/>
                    </a:cubicBezTo>
                    <a:cubicBezTo>
                      <a:pt x="127138" y="115664"/>
                      <a:pt x="126726" y="112362"/>
                      <a:pt x="128640" y="110447"/>
                    </a:cubicBezTo>
                    <a:cubicBezTo>
                      <a:pt x="130555" y="108532"/>
                      <a:pt x="133924" y="109089"/>
                      <a:pt x="136346" y="107878"/>
                    </a:cubicBezTo>
                    <a:cubicBezTo>
                      <a:pt x="160762" y="95670"/>
                      <a:pt x="119716" y="110852"/>
                      <a:pt x="159463" y="97604"/>
                    </a:cubicBezTo>
                    <a:lnTo>
                      <a:pt x="167169" y="95036"/>
                    </a:lnTo>
                    <a:cubicBezTo>
                      <a:pt x="169737" y="93324"/>
                      <a:pt x="172037" y="91115"/>
                      <a:pt x="174874" y="89899"/>
                    </a:cubicBezTo>
                    <a:cubicBezTo>
                      <a:pt x="178053" y="88537"/>
                      <a:pt x="195699" y="85220"/>
                      <a:pt x="197991" y="84762"/>
                    </a:cubicBezTo>
                    <a:cubicBezTo>
                      <a:pt x="199703" y="87330"/>
                      <a:pt x="202908" y="89388"/>
                      <a:pt x="203128" y="92467"/>
                    </a:cubicBezTo>
                    <a:cubicBezTo>
                      <a:pt x="204890" y="117124"/>
                      <a:pt x="202241" y="113551"/>
                      <a:pt x="197991" y="128427"/>
                    </a:cubicBezTo>
                    <a:cubicBezTo>
                      <a:pt x="197021" y="131821"/>
                      <a:pt x="197628" y="135945"/>
                      <a:pt x="195423" y="138701"/>
                    </a:cubicBezTo>
                    <a:cubicBezTo>
                      <a:pt x="193732" y="140815"/>
                      <a:pt x="190344" y="140612"/>
                      <a:pt x="187717" y="141269"/>
                    </a:cubicBezTo>
                    <a:cubicBezTo>
                      <a:pt x="183482" y="142328"/>
                      <a:pt x="179086" y="142689"/>
                      <a:pt x="174874" y="143838"/>
                    </a:cubicBezTo>
                    <a:cubicBezTo>
                      <a:pt x="169650" y="145263"/>
                      <a:pt x="163969" y="145972"/>
                      <a:pt x="159463" y="148975"/>
                    </a:cubicBezTo>
                    <a:cubicBezTo>
                      <a:pt x="149504" y="155614"/>
                      <a:pt x="154686" y="153136"/>
                      <a:pt x="144052" y="156681"/>
                    </a:cubicBezTo>
                    <a:cubicBezTo>
                      <a:pt x="141483" y="159249"/>
                      <a:pt x="139213" y="162156"/>
                      <a:pt x="136346" y="164386"/>
                    </a:cubicBezTo>
                    <a:cubicBezTo>
                      <a:pt x="131473" y="168176"/>
                      <a:pt x="120935" y="174660"/>
                      <a:pt x="120935" y="174660"/>
                    </a:cubicBezTo>
                    <a:cubicBezTo>
                      <a:pt x="112795" y="186872"/>
                      <a:pt x="116774" y="179437"/>
                      <a:pt x="110661" y="197777"/>
                    </a:cubicBezTo>
                    <a:cubicBezTo>
                      <a:pt x="109512" y="201223"/>
                      <a:pt x="105281" y="202692"/>
                      <a:pt x="102955" y="205483"/>
                    </a:cubicBezTo>
                    <a:cubicBezTo>
                      <a:pt x="100979" y="207854"/>
                      <a:pt x="99199" y="210427"/>
                      <a:pt x="97818" y="213188"/>
                    </a:cubicBezTo>
                    <a:cubicBezTo>
                      <a:pt x="96607" y="215610"/>
                      <a:pt x="96460" y="218472"/>
                      <a:pt x="95249" y="220894"/>
                    </a:cubicBezTo>
                    <a:cubicBezTo>
                      <a:pt x="93868" y="223655"/>
                      <a:pt x="91644" y="225920"/>
                      <a:pt x="90112" y="228600"/>
                    </a:cubicBezTo>
                    <a:cubicBezTo>
                      <a:pt x="81097" y="244376"/>
                      <a:pt x="89820" y="234029"/>
                      <a:pt x="77270" y="246579"/>
                    </a:cubicBezTo>
                    <a:cubicBezTo>
                      <a:pt x="72560" y="260707"/>
                      <a:pt x="77531" y="248049"/>
                      <a:pt x="69564" y="261991"/>
                    </a:cubicBezTo>
                    <a:cubicBezTo>
                      <a:pt x="56529" y="284803"/>
                      <a:pt x="71806" y="261196"/>
                      <a:pt x="59290" y="279971"/>
                    </a:cubicBezTo>
                    <a:cubicBezTo>
                      <a:pt x="60146" y="285964"/>
                      <a:pt x="58076" y="293223"/>
                      <a:pt x="61858" y="297950"/>
                    </a:cubicBezTo>
                    <a:cubicBezTo>
                      <a:pt x="63787" y="300361"/>
                      <a:pt x="67192" y="294789"/>
                      <a:pt x="69564" y="292813"/>
                    </a:cubicBezTo>
                    <a:cubicBezTo>
                      <a:pt x="72355" y="290488"/>
                      <a:pt x="74701" y="287676"/>
                      <a:pt x="77270" y="285108"/>
                    </a:cubicBezTo>
                    <a:cubicBezTo>
                      <a:pt x="92793" y="254060"/>
                      <a:pt x="71962" y="291477"/>
                      <a:pt x="90112" y="269696"/>
                    </a:cubicBezTo>
                    <a:cubicBezTo>
                      <a:pt x="92563" y="266755"/>
                      <a:pt x="93125" y="262608"/>
                      <a:pt x="95249" y="259422"/>
                    </a:cubicBezTo>
                    <a:cubicBezTo>
                      <a:pt x="96592" y="257407"/>
                      <a:pt x="98674" y="255997"/>
                      <a:pt x="100387" y="254285"/>
                    </a:cubicBezTo>
                    <a:cubicBezTo>
                      <a:pt x="104268" y="238758"/>
                      <a:pt x="101839" y="247360"/>
                      <a:pt x="108092" y="228600"/>
                    </a:cubicBezTo>
                    <a:cubicBezTo>
                      <a:pt x="109241" y="225154"/>
                      <a:pt x="113472" y="223685"/>
                      <a:pt x="115798" y="220894"/>
                    </a:cubicBezTo>
                    <a:cubicBezTo>
                      <a:pt x="117774" y="218522"/>
                      <a:pt x="118406" y="214958"/>
                      <a:pt x="120935" y="213188"/>
                    </a:cubicBezTo>
                    <a:cubicBezTo>
                      <a:pt x="127208" y="208796"/>
                      <a:pt x="141483" y="202914"/>
                      <a:pt x="141483" y="202914"/>
                    </a:cubicBezTo>
                    <a:cubicBezTo>
                      <a:pt x="150901" y="203770"/>
                      <a:pt x="160338" y="204439"/>
                      <a:pt x="169737" y="205483"/>
                    </a:cubicBezTo>
                    <a:cubicBezTo>
                      <a:pt x="175754" y="206152"/>
                      <a:pt x="182583" y="204842"/>
                      <a:pt x="187717" y="208051"/>
                    </a:cubicBezTo>
                    <a:cubicBezTo>
                      <a:pt x="190711" y="209922"/>
                      <a:pt x="189593" y="214864"/>
                      <a:pt x="190285" y="218326"/>
                    </a:cubicBezTo>
                    <a:cubicBezTo>
                      <a:pt x="191306" y="223433"/>
                      <a:pt x="191998" y="228600"/>
                      <a:pt x="192854" y="233737"/>
                    </a:cubicBezTo>
                    <a:cubicBezTo>
                      <a:pt x="191142" y="245723"/>
                      <a:pt x="191329" y="258139"/>
                      <a:pt x="187717" y="269696"/>
                    </a:cubicBezTo>
                    <a:cubicBezTo>
                      <a:pt x="186796" y="272643"/>
                      <a:pt x="182772" y="273452"/>
                      <a:pt x="180011" y="274833"/>
                    </a:cubicBezTo>
                    <a:cubicBezTo>
                      <a:pt x="177590" y="276044"/>
                      <a:pt x="174794" y="276335"/>
                      <a:pt x="172306" y="277402"/>
                    </a:cubicBezTo>
                    <a:cubicBezTo>
                      <a:pt x="168786" y="278910"/>
                      <a:pt x="165456" y="280827"/>
                      <a:pt x="162031" y="282539"/>
                    </a:cubicBezTo>
                    <a:cubicBezTo>
                      <a:pt x="160319" y="285108"/>
                      <a:pt x="159077" y="288062"/>
                      <a:pt x="156894" y="290245"/>
                    </a:cubicBezTo>
                    <a:cubicBezTo>
                      <a:pt x="146406" y="300734"/>
                      <a:pt x="146193" y="288960"/>
                      <a:pt x="138915" y="310793"/>
                    </a:cubicBezTo>
                    <a:cubicBezTo>
                      <a:pt x="133012" y="328502"/>
                      <a:pt x="137607" y="322375"/>
                      <a:pt x="128640" y="331341"/>
                    </a:cubicBezTo>
                    <a:cubicBezTo>
                      <a:pt x="127784" y="334766"/>
                      <a:pt x="127042" y="338221"/>
                      <a:pt x="126072" y="341615"/>
                    </a:cubicBezTo>
                    <a:cubicBezTo>
                      <a:pt x="125328" y="344218"/>
                      <a:pt x="122292" y="346899"/>
                      <a:pt x="123503" y="349321"/>
                    </a:cubicBezTo>
                    <a:cubicBezTo>
                      <a:pt x="124714" y="351743"/>
                      <a:pt x="128640" y="351034"/>
                      <a:pt x="131209" y="351890"/>
                    </a:cubicBezTo>
                    <a:cubicBezTo>
                      <a:pt x="144052" y="351034"/>
                      <a:pt x="156945" y="350742"/>
                      <a:pt x="169737" y="349321"/>
                    </a:cubicBezTo>
                    <a:cubicBezTo>
                      <a:pt x="172428" y="349022"/>
                      <a:pt x="174772" y="346308"/>
                      <a:pt x="177443" y="346753"/>
                    </a:cubicBezTo>
                    <a:cubicBezTo>
                      <a:pt x="180488" y="347261"/>
                      <a:pt x="182580" y="350178"/>
                      <a:pt x="185148" y="351890"/>
                    </a:cubicBezTo>
                    <a:cubicBezTo>
                      <a:pt x="189302" y="364349"/>
                      <a:pt x="188837" y="359127"/>
                      <a:pt x="185148" y="377575"/>
                    </a:cubicBezTo>
                    <a:cubicBezTo>
                      <a:pt x="184617" y="380230"/>
                      <a:pt x="184833" y="383779"/>
                      <a:pt x="182580" y="385281"/>
                    </a:cubicBezTo>
                    <a:cubicBezTo>
                      <a:pt x="178947" y="387703"/>
                      <a:pt x="174018" y="386993"/>
                      <a:pt x="169737" y="387849"/>
                    </a:cubicBezTo>
                    <a:cubicBezTo>
                      <a:pt x="167168" y="390418"/>
                      <a:pt x="164261" y="392688"/>
                      <a:pt x="162031" y="395555"/>
                    </a:cubicBezTo>
                    <a:cubicBezTo>
                      <a:pt x="158241" y="400428"/>
                      <a:pt x="155182" y="405829"/>
                      <a:pt x="151757" y="410966"/>
                    </a:cubicBezTo>
                    <a:lnTo>
                      <a:pt x="141483" y="426377"/>
                    </a:lnTo>
                    <a:cubicBezTo>
                      <a:pt x="139771" y="428945"/>
                      <a:pt x="136188" y="429586"/>
                      <a:pt x="133778" y="431514"/>
                    </a:cubicBezTo>
                    <a:cubicBezTo>
                      <a:pt x="125817" y="437882"/>
                      <a:pt x="131470" y="436520"/>
                      <a:pt x="120935" y="441788"/>
                    </a:cubicBezTo>
                    <a:cubicBezTo>
                      <a:pt x="99668" y="452422"/>
                      <a:pt x="127604" y="434773"/>
                      <a:pt x="105524" y="449494"/>
                    </a:cubicBezTo>
                    <a:cubicBezTo>
                      <a:pt x="103812" y="452063"/>
                      <a:pt x="102316" y="454789"/>
                      <a:pt x="100387" y="457200"/>
                    </a:cubicBezTo>
                    <a:cubicBezTo>
                      <a:pt x="98874" y="459091"/>
                      <a:pt x="96332" y="460171"/>
                      <a:pt x="95249" y="462337"/>
                    </a:cubicBezTo>
                    <a:cubicBezTo>
                      <a:pt x="92827" y="467180"/>
                      <a:pt x="90112" y="477748"/>
                      <a:pt x="90112" y="477748"/>
                    </a:cubicBezTo>
                    <a:cubicBezTo>
                      <a:pt x="89256" y="488878"/>
                      <a:pt x="86848" y="499998"/>
                      <a:pt x="87544" y="511139"/>
                    </a:cubicBezTo>
                    <a:cubicBezTo>
                      <a:pt x="87737" y="514220"/>
                      <a:pt x="89594" y="518845"/>
                      <a:pt x="92681" y="518845"/>
                    </a:cubicBezTo>
                    <a:cubicBezTo>
                      <a:pt x="95768" y="518845"/>
                      <a:pt x="95635" y="513322"/>
                      <a:pt x="97818" y="511139"/>
                    </a:cubicBezTo>
                    <a:cubicBezTo>
                      <a:pt x="100001" y="508956"/>
                      <a:pt x="102955" y="507714"/>
                      <a:pt x="105524" y="506002"/>
                    </a:cubicBezTo>
                    <a:cubicBezTo>
                      <a:pt x="120935" y="506858"/>
                      <a:pt x="137791" y="501999"/>
                      <a:pt x="151757" y="508571"/>
                    </a:cubicBezTo>
                    <a:cubicBezTo>
                      <a:pt x="157235" y="511149"/>
                      <a:pt x="151437" y="520929"/>
                      <a:pt x="149189" y="526550"/>
                    </a:cubicBezTo>
                    <a:cubicBezTo>
                      <a:pt x="146229" y="533951"/>
                      <a:pt x="139966" y="534762"/>
                      <a:pt x="133778" y="536824"/>
                    </a:cubicBezTo>
                    <a:cubicBezTo>
                      <a:pt x="114957" y="549373"/>
                      <a:pt x="137622" y="536056"/>
                      <a:pt x="95249" y="544530"/>
                    </a:cubicBezTo>
                    <a:cubicBezTo>
                      <a:pt x="92222" y="545135"/>
                      <a:pt x="90381" y="548451"/>
                      <a:pt x="87544" y="549667"/>
                    </a:cubicBezTo>
                    <a:cubicBezTo>
                      <a:pt x="84299" y="551058"/>
                      <a:pt x="80664" y="551266"/>
                      <a:pt x="77270" y="552236"/>
                    </a:cubicBezTo>
                    <a:cubicBezTo>
                      <a:pt x="74667" y="552980"/>
                      <a:pt x="72133" y="553948"/>
                      <a:pt x="69564" y="554804"/>
                    </a:cubicBezTo>
                    <a:cubicBezTo>
                      <a:pt x="66995" y="556516"/>
                      <a:pt x="64695" y="558725"/>
                      <a:pt x="61858" y="559941"/>
                    </a:cubicBezTo>
                    <a:cubicBezTo>
                      <a:pt x="58613" y="561332"/>
                      <a:pt x="54978" y="561540"/>
                      <a:pt x="51584" y="562510"/>
                    </a:cubicBezTo>
                    <a:cubicBezTo>
                      <a:pt x="48981" y="563254"/>
                      <a:pt x="46482" y="564334"/>
                      <a:pt x="43879" y="565078"/>
                    </a:cubicBezTo>
                    <a:cubicBezTo>
                      <a:pt x="40485" y="566048"/>
                      <a:pt x="36999" y="566677"/>
                      <a:pt x="33605" y="567647"/>
                    </a:cubicBezTo>
                    <a:cubicBezTo>
                      <a:pt x="26395" y="569707"/>
                      <a:pt x="22482" y="571434"/>
                      <a:pt x="15625" y="575353"/>
                    </a:cubicBezTo>
                    <a:cubicBezTo>
                      <a:pt x="12945" y="576885"/>
                      <a:pt x="10488" y="578778"/>
                      <a:pt x="7919" y="580490"/>
                    </a:cubicBezTo>
                    <a:cubicBezTo>
                      <a:pt x="7235" y="581515"/>
                      <a:pt x="-1466" y="593101"/>
                      <a:pt x="214" y="595901"/>
                    </a:cubicBezTo>
                    <a:cubicBezTo>
                      <a:pt x="2184" y="599184"/>
                      <a:pt x="7063" y="599326"/>
                      <a:pt x="10488" y="601038"/>
                    </a:cubicBezTo>
                    <a:cubicBezTo>
                      <a:pt x="40566" y="599785"/>
                      <a:pt x="106756" y="595348"/>
                      <a:pt x="136346" y="601038"/>
                    </a:cubicBezTo>
                    <a:cubicBezTo>
                      <a:pt x="139813" y="601705"/>
                      <a:pt x="138059" y="607887"/>
                      <a:pt x="138915" y="611312"/>
                    </a:cubicBezTo>
                    <a:cubicBezTo>
                      <a:pt x="140724" y="627600"/>
                      <a:pt x="140125" y="631614"/>
                      <a:pt x="144052" y="644703"/>
                    </a:cubicBezTo>
                    <a:cubicBezTo>
                      <a:pt x="145608" y="649889"/>
                      <a:pt x="149189" y="660114"/>
                      <a:pt x="149189" y="660114"/>
                    </a:cubicBezTo>
                    <a:cubicBezTo>
                      <a:pt x="146620" y="661826"/>
                      <a:pt x="144304" y="663997"/>
                      <a:pt x="141483" y="665251"/>
                    </a:cubicBezTo>
                    <a:cubicBezTo>
                      <a:pt x="136535" y="667450"/>
                      <a:pt x="126072" y="670388"/>
                      <a:pt x="126072" y="670388"/>
                    </a:cubicBezTo>
                    <a:cubicBezTo>
                      <a:pt x="124360" y="672101"/>
                      <a:pt x="122278" y="673511"/>
                      <a:pt x="120935" y="675526"/>
                    </a:cubicBezTo>
                    <a:cubicBezTo>
                      <a:pt x="115563" y="683585"/>
                      <a:pt x="115488" y="687039"/>
                      <a:pt x="113229" y="696074"/>
                    </a:cubicBezTo>
                    <a:cubicBezTo>
                      <a:pt x="114941" y="698642"/>
                      <a:pt x="115465" y="702724"/>
                      <a:pt x="118366" y="703779"/>
                    </a:cubicBezTo>
                    <a:cubicBezTo>
                      <a:pt x="125652" y="706429"/>
                      <a:pt x="133798" y="705323"/>
                      <a:pt x="141483" y="706348"/>
                    </a:cubicBezTo>
                    <a:cubicBezTo>
                      <a:pt x="146645" y="707036"/>
                      <a:pt x="151757" y="708061"/>
                      <a:pt x="156894" y="708917"/>
                    </a:cubicBezTo>
                    <a:cubicBezTo>
                      <a:pt x="155182" y="711485"/>
                      <a:pt x="153733" y="714251"/>
                      <a:pt x="151757" y="716622"/>
                    </a:cubicBezTo>
                    <a:cubicBezTo>
                      <a:pt x="146000" y="723531"/>
                      <a:pt x="142557" y="723838"/>
                      <a:pt x="138915" y="732033"/>
                    </a:cubicBezTo>
                    <a:cubicBezTo>
                      <a:pt x="129471" y="753284"/>
                      <a:pt x="139191" y="742033"/>
                      <a:pt x="128640" y="752582"/>
                    </a:cubicBezTo>
                    <a:cubicBezTo>
                      <a:pt x="127784" y="755150"/>
                      <a:pt x="127283" y="757866"/>
                      <a:pt x="126072" y="760287"/>
                    </a:cubicBezTo>
                    <a:cubicBezTo>
                      <a:pt x="124691" y="763048"/>
                      <a:pt x="122189" y="765172"/>
                      <a:pt x="120935" y="767993"/>
                    </a:cubicBezTo>
                    <a:cubicBezTo>
                      <a:pt x="118736" y="772941"/>
                      <a:pt x="115798" y="783404"/>
                      <a:pt x="115798" y="783404"/>
                    </a:cubicBezTo>
                    <a:cubicBezTo>
                      <a:pt x="114942" y="797103"/>
                      <a:pt x="113229" y="810775"/>
                      <a:pt x="113229" y="824501"/>
                    </a:cubicBezTo>
                    <a:cubicBezTo>
                      <a:pt x="113229" y="828031"/>
                      <a:pt x="116768" y="831381"/>
                      <a:pt x="115798" y="834775"/>
                    </a:cubicBezTo>
                    <a:cubicBezTo>
                      <a:pt x="114800" y="838268"/>
                      <a:pt x="111048" y="840370"/>
                      <a:pt x="108092" y="842481"/>
                    </a:cubicBezTo>
                    <a:cubicBezTo>
                      <a:pt x="104976" y="844707"/>
                      <a:pt x="101142" y="845718"/>
                      <a:pt x="97818" y="847618"/>
                    </a:cubicBezTo>
                    <a:cubicBezTo>
                      <a:pt x="89396" y="852430"/>
                      <a:pt x="81670" y="859366"/>
                      <a:pt x="77270" y="868166"/>
                    </a:cubicBezTo>
                    <a:cubicBezTo>
                      <a:pt x="76059" y="870588"/>
                      <a:pt x="72187" y="874866"/>
                      <a:pt x="74701" y="875872"/>
                    </a:cubicBezTo>
                    <a:cubicBezTo>
                      <a:pt x="79536" y="877806"/>
                      <a:pt x="85060" y="874566"/>
                      <a:pt x="90112" y="873303"/>
                    </a:cubicBezTo>
                    <a:cubicBezTo>
                      <a:pt x="95365" y="871990"/>
                      <a:pt x="100387" y="869879"/>
                      <a:pt x="105524" y="868166"/>
                    </a:cubicBezTo>
                    <a:cubicBezTo>
                      <a:pt x="108092" y="867310"/>
                      <a:pt x="110574" y="866128"/>
                      <a:pt x="113229" y="865597"/>
                    </a:cubicBezTo>
                    <a:cubicBezTo>
                      <a:pt x="117510" y="864741"/>
                      <a:pt x="121818" y="864011"/>
                      <a:pt x="126072" y="863029"/>
                    </a:cubicBezTo>
                    <a:cubicBezTo>
                      <a:pt x="132951" y="861442"/>
                      <a:pt x="139922" y="860125"/>
                      <a:pt x="146620" y="857892"/>
                    </a:cubicBezTo>
                    <a:lnTo>
                      <a:pt x="162031" y="852755"/>
                    </a:lnTo>
                    <a:cubicBezTo>
                      <a:pt x="170593" y="853611"/>
                      <a:pt x="179303" y="853520"/>
                      <a:pt x="187717" y="855323"/>
                    </a:cubicBezTo>
                    <a:cubicBezTo>
                      <a:pt x="191461" y="856125"/>
                      <a:pt x="194359" y="859249"/>
                      <a:pt x="197991" y="860460"/>
                    </a:cubicBezTo>
                    <a:cubicBezTo>
                      <a:pt x="202133" y="861841"/>
                      <a:pt x="206599" y="861970"/>
                      <a:pt x="210834" y="863029"/>
                    </a:cubicBezTo>
                    <a:cubicBezTo>
                      <a:pt x="234740" y="869005"/>
                      <a:pt x="192474" y="861873"/>
                      <a:pt x="236519" y="868166"/>
                    </a:cubicBezTo>
                    <a:cubicBezTo>
                      <a:pt x="256110" y="877961"/>
                      <a:pt x="243015" y="872673"/>
                      <a:pt x="277616" y="878440"/>
                    </a:cubicBezTo>
                    <a:lnTo>
                      <a:pt x="293027" y="881009"/>
                    </a:lnTo>
                    <a:cubicBezTo>
                      <a:pt x="295596" y="880153"/>
                      <a:pt x="300733" y="881148"/>
                      <a:pt x="300733" y="878440"/>
                    </a:cubicBezTo>
                    <a:cubicBezTo>
                      <a:pt x="300733" y="874159"/>
                      <a:pt x="295296" y="871796"/>
                      <a:pt x="293027" y="868166"/>
                    </a:cubicBezTo>
                    <a:cubicBezTo>
                      <a:pt x="290998" y="864919"/>
                      <a:pt x="289101" y="861524"/>
                      <a:pt x="287890" y="857892"/>
                    </a:cubicBezTo>
                    <a:cubicBezTo>
                      <a:pt x="285657" y="851194"/>
                      <a:pt x="286669" y="843219"/>
                      <a:pt x="282753" y="837344"/>
                    </a:cubicBezTo>
                    <a:cubicBezTo>
                      <a:pt x="281041" y="834775"/>
                      <a:pt x="278997" y="832399"/>
                      <a:pt x="277616" y="829638"/>
                    </a:cubicBezTo>
                    <a:cubicBezTo>
                      <a:pt x="276405" y="827216"/>
                      <a:pt x="276738" y="824046"/>
                      <a:pt x="275047" y="821932"/>
                    </a:cubicBezTo>
                    <a:cubicBezTo>
                      <a:pt x="273119" y="819522"/>
                      <a:pt x="269910" y="818507"/>
                      <a:pt x="267342" y="816795"/>
                    </a:cubicBezTo>
                    <a:cubicBezTo>
                      <a:pt x="264181" y="807314"/>
                      <a:pt x="264346" y="805953"/>
                      <a:pt x="257067" y="796247"/>
                    </a:cubicBezTo>
                    <a:cubicBezTo>
                      <a:pt x="254888" y="793341"/>
                      <a:pt x="251930" y="791110"/>
                      <a:pt x="249362" y="788541"/>
                    </a:cubicBezTo>
                    <a:cubicBezTo>
                      <a:pt x="248506" y="785973"/>
                      <a:pt x="247537" y="783439"/>
                      <a:pt x="246793" y="780836"/>
                    </a:cubicBezTo>
                    <a:cubicBezTo>
                      <a:pt x="245823" y="777442"/>
                      <a:pt x="245464" y="773867"/>
                      <a:pt x="244225" y="770562"/>
                    </a:cubicBezTo>
                    <a:cubicBezTo>
                      <a:pt x="242881" y="766977"/>
                      <a:pt x="240800" y="763712"/>
                      <a:pt x="239088" y="760287"/>
                    </a:cubicBezTo>
                    <a:cubicBezTo>
                      <a:pt x="245859" y="739972"/>
                      <a:pt x="236181" y="761117"/>
                      <a:pt x="275047" y="750013"/>
                    </a:cubicBezTo>
                    <a:cubicBezTo>
                      <a:pt x="277650" y="749269"/>
                      <a:pt x="276760" y="744876"/>
                      <a:pt x="277616" y="742308"/>
                    </a:cubicBezTo>
                    <a:cubicBezTo>
                      <a:pt x="276760" y="738027"/>
                      <a:pt x="276106" y="733700"/>
                      <a:pt x="275047" y="729465"/>
                    </a:cubicBezTo>
                    <a:cubicBezTo>
                      <a:pt x="274390" y="726838"/>
                      <a:pt x="273223" y="724362"/>
                      <a:pt x="272479" y="721759"/>
                    </a:cubicBezTo>
                    <a:cubicBezTo>
                      <a:pt x="271509" y="718365"/>
                      <a:pt x="270839" y="714891"/>
                      <a:pt x="269910" y="711485"/>
                    </a:cubicBezTo>
                    <a:cubicBezTo>
                      <a:pt x="268270" y="705472"/>
                      <a:pt x="266413" y="699519"/>
                      <a:pt x="264773" y="693505"/>
                    </a:cubicBezTo>
                    <a:cubicBezTo>
                      <a:pt x="263844" y="690099"/>
                      <a:pt x="263445" y="686536"/>
                      <a:pt x="262205" y="683231"/>
                    </a:cubicBezTo>
                    <a:cubicBezTo>
                      <a:pt x="260860" y="679646"/>
                      <a:pt x="258780" y="676382"/>
                      <a:pt x="257067" y="672957"/>
                    </a:cubicBezTo>
                    <a:cubicBezTo>
                      <a:pt x="256211" y="669532"/>
                      <a:pt x="251842" y="665008"/>
                      <a:pt x="254499" y="662683"/>
                    </a:cubicBezTo>
                    <a:cubicBezTo>
                      <a:pt x="260612" y="657334"/>
                      <a:pt x="277616" y="654977"/>
                      <a:pt x="277616" y="654977"/>
                    </a:cubicBezTo>
                    <a:cubicBezTo>
                      <a:pt x="275047" y="654121"/>
                      <a:pt x="272024" y="654100"/>
                      <a:pt x="269910" y="652409"/>
                    </a:cubicBezTo>
                    <a:cubicBezTo>
                      <a:pt x="264210" y="647849"/>
                      <a:pt x="263927" y="640742"/>
                      <a:pt x="262205" y="634429"/>
                    </a:cubicBezTo>
                    <a:cubicBezTo>
                      <a:pt x="260565" y="628415"/>
                      <a:pt x="258579" y="622496"/>
                      <a:pt x="257067" y="616449"/>
                    </a:cubicBezTo>
                    <a:cubicBezTo>
                      <a:pt x="253393" y="601755"/>
                      <a:pt x="255892" y="606539"/>
                      <a:pt x="251930" y="593332"/>
                    </a:cubicBezTo>
                    <a:cubicBezTo>
                      <a:pt x="250374" y="588146"/>
                      <a:pt x="248106" y="583174"/>
                      <a:pt x="246793" y="577921"/>
                    </a:cubicBezTo>
                    <a:cubicBezTo>
                      <a:pt x="245937" y="574496"/>
                      <a:pt x="245195" y="571041"/>
                      <a:pt x="244225" y="567647"/>
                    </a:cubicBezTo>
                    <a:cubicBezTo>
                      <a:pt x="243481" y="565044"/>
                      <a:pt x="238956" y="560149"/>
                      <a:pt x="241656" y="559941"/>
                    </a:cubicBezTo>
                    <a:cubicBezTo>
                      <a:pt x="253729" y="559012"/>
                      <a:pt x="277616" y="565078"/>
                      <a:pt x="277616" y="565078"/>
                    </a:cubicBezTo>
                    <a:cubicBezTo>
                      <a:pt x="279328" y="562510"/>
                      <a:pt x="283502" y="560368"/>
                      <a:pt x="282753" y="557373"/>
                    </a:cubicBezTo>
                    <a:cubicBezTo>
                      <a:pt x="282096" y="554746"/>
                      <a:pt x="277469" y="556015"/>
                      <a:pt x="275047" y="554804"/>
                    </a:cubicBezTo>
                    <a:cubicBezTo>
                      <a:pt x="272286" y="553423"/>
                      <a:pt x="269910" y="551379"/>
                      <a:pt x="267342" y="549667"/>
                    </a:cubicBezTo>
                    <a:cubicBezTo>
                      <a:pt x="265630" y="547099"/>
                      <a:pt x="264133" y="544372"/>
                      <a:pt x="262205" y="541962"/>
                    </a:cubicBezTo>
                    <a:cubicBezTo>
                      <a:pt x="260692" y="540071"/>
                      <a:pt x="258520" y="538762"/>
                      <a:pt x="257067" y="536824"/>
                    </a:cubicBezTo>
                    <a:cubicBezTo>
                      <a:pt x="253363" y="531885"/>
                      <a:pt x="246793" y="521413"/>
                      <a:pt x="246793" y="521413"/>
                    </a:cubicBezTo>
                    <a:cubicBezTo>
                      <a:pt x="245937" y="500865"/>
                      <a:pt x="244225" y="480334"/>
                      <a:pt x="244225" y="459768"/>
                    </a:cubicBezTo>
                    <a:cubicBezTo>
                      <a:pt x="244225" y="415846"/>
                      <a:pt x="243199" y="422770"/>
                      <a:pt x="249362" y="398123"/>
                    </a:cubicBezTo>
                    <a:cubicBezTo>
                      <a:pt x="257104" y="403284"/>
                      <a:pt x="258213" y="404484"/>
                      <a:pt x="267342" y="408397"/>
                    </a:cubicBezTo>
                    <a:cubicBezTo>
                      <a:pt x="269830" y="409464"/>
                      <a:pt x="272512" y="410015"/>
                      <a:pt x="275047" y="410966"/>
                    </a:cubicBezTo>
                    <a:cubicBezTo>
                      <a:pt x="279364" y="412585"/>
                      <a:pt x="283382" y="415137"/>
                      <a:pt x="287890" y="416103"/>
                    </a:cubicBezTo>
                    <a:cubicBezTo>
                      <a:pt x="295471" y="417728"/>
                      <a:pt x="303301" y="417816"/>
                      <a:pt x="311007" y="418672"/>
                    </a:cubicBezTo>
                    <a:cubicBezTo>
                      <a:pt x="306726" y="415247"/>
                      <a:pt x="302041" y="412274"/>
                      <a:pt x="298164" y="408397"/>
                    </a:cubicBezTo>
                    <a:cubicBezTo>
                      <a:pt x="295981" y="406214"/>
                      <a:pt x="295595" y="402404"/>
                      <a:pt x="293027" y="400692"/>
                    </a:cubicBezTo>
                    <a:cubicBezTo>
                      <a:pt x="290090" y="398734"/>
                      <a:pt x="286178" y="398979"/>
                      <a:pt x="282753" y="398123"/>
                    </a:cubicBezTo>
                    <a:cubicBezTo>
                      <a:pt x="280184" y="395555"/>
                      <a:pt x="277805" y="392782"/>
                      <a:pt x="275047" y="390418"/>
                    </a:cubicBezTo>
                    <a:cubicBezTo>
                      <a:pt x="271797" y="387632"/>
                      <a:pt x="267513" y="386001"/>
                      <a:pt x="264773" y="382712"/>
                    </a:cubicBezTo>
                    <a:cubicBezTo>
                      <a:pt x="263040" y="380632"/>
                      <a:pt x="263707" y="377259"/>
                      <a:pt x="262205" y="375006"/>
                    </a:cubicBezTo>
                    <a:cubicBezTo>
                      <a:pt x="258251" y="369074"/>
                      <a:pt x="252478" y="365954"/>
                      <a:pt x="246793" y="362164"/>
                    </a:cubicBezTo>
                    <a:cubicBezTo>
                      <a:pt x="245081" y="359595"/>
                      <a:pt x="243037" y="357219"/>
                      <a:pt x="241656" y="354458"/>
                    </a:cubicBezTo>
                    <a:cubicBezTo>
                      <a:pt x="240445" y="352037"/>
                      <a:pt x="239088" y="349460"/>
                      <a:pt x="239088" y="346753"/>
                    </a:cubicBezTo>
                    <a:cubicBezTo>
                      <a:pt x="239088" y="324476"/>
                      <a:pt x="240308" y="302207"/>
                      <a:pt x="241656" y="279971"/>
                    </a:cubicBezTo>
                    <a:cubicBezTo>
                      <a:pt x="242022" y="273928"/>
                      <a:pt x="243230" y="267963"/>
                      <a:pt x="244225" y="261991"/>
                    </a:cubicBezTo>
                    <a:cubicBezTo>
                      <a:pt x="244943" y="257685"/>
                      <a:pt x="244371" y="252781"/>
                      <a:pt x="246793" y="249148"/>
                    </a:cubicBezTo>
                    <a:cubicBezTo>
                      <a:pt x="248295" y="246895"/>
                      <a:pt x="251930" y="247435"/>
                      <a:pt x="254499" y="246579"/>
                    </a:cubicBezTo>
                    <a:lnTo>
                      <a:pt x="269910" y="251717"/>
                    </a:lnTo>
                    <a:cubicBezTo>
                      <a:pt x="273971" y="253071"/>
                      <a:pt x="276554" y="257153"/>
                      <a:pt x="280184" y="259422"/>
                    </a:cubicBezTo>
                    <a:cubicBezTo>
                      <a:pt x="283431" y="261451"/>
                      <a:pt x="287175" y="262589"/>
                      <a:pt x="290458" y="264559"/>
                    </a:cubicBezTo>
                    <a:cubicBezTo>
                      <a:pt x="295752" y="267736"/>
                      <a:pt x="301505" y="270467"/>
                      <a:pt x="305870" y="274833"/>
                    </a:cubicBezTo>
                    <a:cubicBezTo>
                      <a:pt x="307582" y="276546"/>
                      <a:pt x="309070" y="278518"/>
                      <a:pt x="311007" y="279971"/>
                    </a:cubicBezTo>
                    <a:cubicBezTo>
                      <a:pt x="311016" y="279978"/>
                      <a:pt x="330266" y="292810"/>
                      <a:pt x="334124" y="295382"/>
                    </a:cubicBezTo>
                    <a:cubicBezTo>
                      <a:pt x="339982" y="299287"/>
                      <a:pt x="354329" y="311535"/>
                      <a:pt x="359809" y="313362"/>
                    </a:cubicBezTo>
                    <a:lnTo>
                      <a:pt x="375220" y="318499"/>
                    </a:lnTo>
                    <a:cubicBezTo>
                      <a:pt x="372652" y="314218"/>
                      <a:pt x="369939" y="310020"/>
                      <a:pt x="367515" y="305656"/>
                    </a:cubicBezTo>
                    <a:cubicBezTo>
                      <a:pt x="365656" y="302309"/>
                      <a:pt x="364604" y="298498"/>
                      <a:pt x="362378" y="295382"/>
                    </a:cubicBezTo>
                    <a:cubicBezTo>
                      <a:pt x="360267" y="292426"/>
                      <a:pt x="357064" y="290410"/>
                      <a:pt x="354672" y="287676"/>
                    </a:cubicBezTo>
                    <a:cubicBezTo>
                      <a:pt x="327788" y="256951"/>
                      <a:pt x="359666" y="289475"/>
                      <a:pt x="334124" y="267128"/>
                    </a:cubicBezTo>
                    <a:cubicBezTo>
                      <a:pt x="319121" y="254002"/>
                      <a:pt x="330016" y="258910"/>
                      <a:pt x="316144" y="254285"/>
                    </a:cubicBezTo>
                    <a:cubicBezTo>
                      <a:pt x="314432" y="251716"/>
                      <a:pt x="312388" y="249340"/>
                      <a:pt x="311007" y="246579"/>
                    </a:cubicBezTo>
                    <a:cubicBezTo>
                      <a:pt x="309796" y="244158"/>
                      <a:pt x="310171" y="240954"/>
                      <a:pt x="308438" y="238874"/>
                    </a:cubicBezTo>
                    <a:cubicBezTo>
                      <a:pt x="305697" y="235585"/>
                      <a:pt x="301191" y="234195"/>
                      <a:pt x="298164" y="231168"/>
                    </a:cubicBezTo>
                    <a:cubicBezTo>
                      <a:pt x="295981" y="228985"/>
                      <a:pt x="295210" y="225646"/>
                      <a:pt x="293027" y="223463"/>
                    </a:cubicBezTo>
                    <a:cubicBezTo>
                      <a:pt x="290844" y="221280"/>
                      <a:pt x="287732" y="220255"/>
                      <a:pt x="285321" y="218326"/>
                    </a:cubicBezTo>
                    <a:cubicBezTo>
                      <a:pt x="283430" y="216813"/>
                      <a:pt x="282044" y="214738"/>
                      <a:pt x="280184" y="213188"/>
                    </a:cubicBezTo>
                    <a:cubicBezTo>
                      <a:pt x="276896" y="210447"/>
                      <a:pt x="273335" y="208051"/>
                      <a:pt x="269910" y="205483"/>
                    </a:cubicBezTo>
                    <a:cubicBezTo>
                      <a:pt x="268198" y="202914"/>
                      <a:pt x="267342" y="199489"/>
                      <a:pt x="264773" y="197777"/>
                    </a:cubicBezTo>
                    <a:cubicBezTo>
                      <a:pt x="256808" y="192467"/>
                      <a:pt x="239088" y="184935"/>
                      <a:pt x="239088" y="184935"/>
                    </a:cubicBezTo>
                    <a:cubicBezTo>
                      <a:pt x="237376" y="183222"/>
                      <a:pt x="233185" y="182095"/>
                      <a:pt x="233951" y="179797"/>
                    </a:cubicBezTo>
                    <a:cubicBezTo>
                      <a:pt x="234807" y="177229"/>
                      <a:pt x="238949" y="177229"/>
                      <a:pt x="241656" y="177229"/>
                    </a:cubicBezTo>
                    <a:cubicBezTo>
                      <a:pt x="246864" y="177229"/>
                      <a:pt x="251920" y="179005"/>
                      <a:pt x="257067" y="179797"/>
                    </a:cubicBezTo>
                    <a:cubicBezTo>
                      <a:pt x="263051" y="180718"/>
                      <a:pt x="269054" y="181510"/>
                      <a:pt x="275047" y="182366"/>
                    </a:cubicBezTo>
                    <a:lnTo>
                      <a:pt x="290458" y="187503"/>
                    </a:lnTo>
                    <a:cubicBezTo>
                      <a:pt x="294600" y="188884"/>
                      <a:pt x="299066" y="189013"/>
                      <a:pt x="303301" y="190072"/>
                    </a:cubicBezTo>
                    <a:cubicBezTo>
                      <a:pt x="305928" y="190729"/>
                      <a:pt x="308438" y="191784"/>
                      <a:pt x="311007" y="192640"/>
                    </a:cubicBezTo>
                    <a:cubicBezTo>
                      <a:pt x="311863" y="190072"/>
                      <a:pt x="314020" y="187605"/>
                      <a:pt x="313575" y="184935"/>
                    </a:cubicBezTo>
                    <a:cubicBezTo>
                      <a:pt x="312032" y="175680"/>
                      <a:pt x="305084" y="176390"/>
                      <a:pt x="298164" y="174660"/>
                    </a:cubicBezTo>
                    <a:cubicBezTo>
                      <a:pt x="290889" y="152832"/>
                      <a:pt x="301036" y="179448"/>
                      <a:pt x="290458" y="161818"/>
                    </a:cubicBezTo>
                    <a:cubicBezTo>
                      <a:pt x="289065" y="159496"/>
                      <a:pt x="288746" y="156681"/>
                      <a:pt x="287890" y="154112"/>
                    </a:cubicBezTo>
                    <a:cubicBezTo>
                      <a:pt x="289602" y="149831"/>
                      <a:pt x="289427" y="144149"/>
                      <a:pt x="293027" y="141269"/>
                    </a:cubicBezTo>
                    <a:cubicBezTo>
                      <a:pt x="295141" y="139578"/>
                      <a:pt x="299989" y="146441"/>
                      <a:pt x="300733" y="143838"/>
                    </a:cubicBezTo>
                    <a:cubicBezTo>
                      <a:pt x="301166" y="142323"/>
                      <a:pt x="299037" y="121319"/>
                      <a:pt x="295596" y="115584"/>
                    </a:cubicBezTo>
                    <a:cubicBezTo>
                      <a:pt x="294350" y="113507"/>
                      <a:pt x="292171" y="112159"/>
                      <a:pt x="290458" y="110447"/>
                    </a:cubicBezTo>
                    <a:cubicBezTo>
                      <a:pt x="286090" y="97338"/>
                      <a:pt x="290679" y="107280"/>
                      <a:pt x="280184" y="95036"/>
                    </a:cubicBezTo>
                    <a:cubicBezTo>
                      <a:pt x="277398" y="91786"/>
                      <a:pt x="275219" y="88051"/>
                      <a:pt x="272479" y="84762"/>
                    </a:cubicBezTo>
                    <a:cubicBezTo>
                      <a:pt x="267902" y="79269"/>
                      <a:pt x="265861" y="78636"/>
                      <a:pt x="259636" y="74487"/>
                    </a:cubicBezTo>
                    <a:cubicBezTo>
                      <a:pt x="257924" y="71919"/>
                      <a:pt x="256682" y="68965"/>
                      <a:pt x="254499" y="66782"/>
                    </a:cubicBezTo>
                    <a:cubicBezTo>
                      <a:pt x="252316" y="64599"/>
                      <a:pt x="248826" y="63968"/>
                      <a:pt x="246793" y="61645"/>
                    </a:cubicBezTo>
                    <a:cubicBezTo>
                      <a:pt x="242727" y="56998"/>
                      <a:pt x="236519" y="46233"/>
                      <a:pt x="236519" y="46233"/>
                    </a:cubicBezTo>
                    <a:cubicBezTo>
                      <a:pt x="232638" y="30706"/>
                      <a:pt x="235067" y="39308"/>
                      <a:pt x="228814" y="20548"/>
                    </a:cubicBezTo>
                    <a:cubicBezTo>
                      <a:pt x="227102" y="15411"/>
                      <a:pt x="218245" y="17833"/>
                      <a:pt x="213402" y="15411"/>
                    </a:cubicBezTo>
                    <a:lnTo>
                      <a:pt x="208265"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Freeform 9">
                <a:extLst>
                  <a:ext uri="{FF2B5EF4-FFF2-40B4-BE49-F238E27FC236}">
                    <a16:creationId xmlns:a16="http://schemas.microsoft.com/office/drawing/2014/main" id="{F5F36EFB-3CC6-A1A6-D0D7-AC724996723A}"/>
                  </a:ext>
                </a:extLst>
              </p:cNvPr>
              <p:cNvSpPr/>
              <p:nvPr/>
            </p:nvSpPr>
            <p:spPr>
              <a:xfrm>
                <a:off x="2986818" y="4675454"/>
                <a:ext cx="66744" cy="1334891"/>
              </a:xfrm>
              <a:custGeom>
                <a:avLst/>
                <a:gdLst>
                  <a:gd name="connsiteX0" fmla="*/ 0 w 66744"/>
                  <a:gd name="connsiteY0" fmla="*/ 1331553 h 1334891"/>
                  <a:gd name="connsiteX1" fmla="*/ 66744 w 66744"/>
                  <a:gd name="connsiteY1" fmla="*/ 1334891 h 1334891"/>
                  <a:gd name="connsiteX2" fmla="*/ 56732 w 66744"/>
                  <a:gd name="connsiteY2" fmla="*/ 0 h 1334891"/>
                  <a:gd name="connsiteX3" fmla="*/ 56732 w 66744"/>
                  <a:gd name="connsiteY3" fmla="*/ 0 h 1334891"/>
                  <a:gd name="connsiteX4" fmla="*/ 0 w 66744"/>
                  <a:gd name="connsiteY4" fmla="*/ 1331553 h 1334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44" h="1334891">
                    <a:moveTo>
                      <a:pt x="0" y="1331553"/>
                    </a:moveTo>
                    <a:lnTo>
                      <a:pt x="66744" y="1334891"/>
                    </a:lnTo>
                    <a:cubicBezTo>
                      <a:pt x="63407" y="889927"/>
                      <a:pt x="60069" y="444964"/>
                      <a:pt x="56732" y="0"/>
                    </a:cubicBezTo>
                    <a:lnTo>
                      <a:pt x="56732" y="0"/>
                    </a:lnTo>
                    <a:lnTo>
                      <a:pt x="0" y="1331553"/>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Freeform 10">
                <a:extLst>
                  <a:ext uri="{FF2B5EF4-FFF2-40B4-BE49-F238E27FC236}">
                    <a16:creationId xmlns:a16="http://schemas.microsoft.com/office/drawing/2014/main" id="{1628118C-CAED-17E6-0F7F-3AAAE993E328}"/>
                  </a:ext>
                </a:extLst>
              </p:cNvPr>
              <p:cNvSpPr/>
              <p:nvPr/>
            </p:nvSpPr>
            <p:spPr>
              <a:xfrm>
                <a:off x="4722175" y="3674286"/>
                <a:ext cx="27098" cy="290339"/>
              </a:xfrm>
              <a:custGeom>
                <a:avLst/>
                <a:gdLst>
                  <a:gd name="connsiteX0" fmla="*/ 3337 w 27098"/>
                  <a:gd name="connsiteY0" fmla="*/ 290339 h 290339"/>
                  <a:gd name="connsiteX1" fmla="*/ 3337 w 27098"/>
                  <a:gd name="connsiteY1" fmla="*/ 290339 h 290339"/>
                  <a:gd name="connsiteX2" fmla="*/ 0 w 27098"/>
                  <a:gd name="connsiteY2" fmla="*/ 260304 h 290339"/>
                  <a:gd name="connsiteX3" fmla="*/ 3337 w 27098"/>
                  <a:gd name="connsiteY3" fmla="*/ 236943 h 290339"/>
                  <a:gd name="connsiteX4" fmla="*/ 10012 w 27098"/>
                  <a:gd name="connsiteY4" fmla="*/ 186885 h 290339"/>
                  <a:gd name="connsiteX5" fmla="*/ 16686 w 27098"/>
                  <a:gd name="connsiteY5" fmla="*/ 90105 h 290339"/>
                  <a:gd name="connsiteX6" fmla="*/ 23361 w 27098"/>
                  <a:gd name="connsiteY6" fmla="*/ 56733 h 290339"/>
                  <a:gd name="connsiteX7" fmla="*/ 26698 w 27098"/>
                  <a:gd name="connsiteY7" fmla="*/ 46721 h 290339"/>
                  <a:gd name="connsiteX8" fmla="*/ 26698 w 27098"/>
                  <a:gd name="connsiteY8" fmla="*/ 3337 h 290339"/>
                  <a:gd name="connsiteX9" fmla="*/ 23361 w 27098"/>
                  <a:gd name="connsiteY9" fmla="*/ 0 h 290339"/>
                  <a:gd name="connsiteX10" fmla="*/ 3337 w 27098"/>
                  <a:gd name="connsiteY10" fmla="*/ 290339 h 29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98" h="290339">
                    <a:moveTo>
                      <a:pt x="3337" y="290339"/>
                    </a:moveTo>
                    <a:lnTo>
                      <a:pt x="3337" y="290339"/>
                    </a:lnTo>
                    <a:cubicBezTo>
                      <a:pt x="2225" y="280327"/>
                      <a:pt x="0" y="270377"/>
                      <a:pt x="0" y="260304"/>
                    </a:cubicBezTo>
                    <a:cubicBezTo>
                      <a:pt x="0" y="252438"/>
                      <a:pt x="2297" y="244740"/>
                      <a:pt x="3337" y="236943"/>
                    </a:cubicBezTo>
                    <a:cubicBezTo>
                      <a:pt x="11961" y="172269"/>
                      <a:pt x="1627" y="245584"/>
                      <a:pt x="10012" y="186885"/>
                    </a:cubicBezTo>
                    <a:cubicBezTo>
                      <a:pt x="11606" y="153405"/>
                      <a:pt x="11280" y="122538"/>
                      <a:pt x="16686" y="90105"/>
                    </a:cubicBezTo>
                    <a:cubicBezTo>
                      <a:pt x="18551" y="78915"/>
                      <a:pt x="19774" y="67495"/>
                      <a:pt x="23361" y="56733"/>
                    </a:cubicBezTo>
                    <a:cubicBezTo>
                      <a:pt x="24473" y="53396"/>
                      <a:pt x="26479" y="50232"/>
                      <a:pt x="26698" y="46721"/>
                    </a:cubicBezTo>
                    <a:cubicBezTo>
                      <a:pt x="27600" y="32288"/>
                      <a:pt x="26698" y="17798"/>
                      <a:pt x="26698" y="3337"/>
                    </a:cubicBezTo>
                    <a:lnTo>
                      <a:pt x="23361" y="0"/>
                    </a:lnTo>
                    <a:lnTo>
                      <a:pt x="3337" y="290339"/>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Freeform 1">
                <a:extLst>
                  <a:ext uri="{FF2B5EF4-FFF2-40B4-BE49-F238E27FC236}">
                    <a16:creationId xmlns:a16="http://schemas.microsoft.com/office/drawing/2014/main" id="{6BEF8EBF-A8C2-A1AF-13C6-8285ED81CE75}"/>
                  </a:ext>
                </a:extLst>
              </p:cNvPr>
              <p:cNvSpPr/>
              <p:nvPr/>
            </p:nvSpPr>
            <p:spPr>
              <a:xfrm>
                <a:off x="4468441" y="3891337"/>
                <a:ext cx="406811" cy="539644"/>
              </a:xfrm>
              <a:custGeom>
                <a:avLst/>
                <a:gdLst>
                  <a:gd name="connsiteX0" fmla="*/ 247397 w 406811"/>
                  <a:gd name="connsiteY0" fmla="*/ 0 h 539644"/>
                  <a:gd name="connsiteX1" fmla="*/ 247397 w 406811"/>
                  <a:gd name="connsiteY1" fmla="*/ 0 h 539644"/>
                  <a:gd name="connsiteX2" fmla="*/ 242260 w 406811"/>
                  <a:gd name="connsiteY2" fmla="*/ 23117 h 539644"/>
                  <a:gd name="connsiteX3" fmla="*/ 234555 w 406811"/>
                  <a:gd name="connsiteY3" fmla="*/ 28254 h 539644"/>
                  <a:gd name="connsiteX4" fmla="*/ 224280 w 406811"/>
                  <a:gd name="connsiteY4" fmla="*/ 41097 h 539644"/>
                  <a:gd name="connsiteX5" fmla="*/ 216575 w 406811"/>
                  <a:gd name="connsiteY5" fmla="*/ 74488 h 539644"/>
                  <a:gd name="connsiteX6" fmla="*/ 214006 w 406811"/>
                  <a:gd name="connsiteY6" fmla="*/ 84762 h 539644"/>
                  <a:gd name="connsiteX7" fmla="*/ 188321 w 406811"/>
                  <a:gd name="connsiteY7" fmla="*/ 92467 h 539644"/>
                  <a:gd name="connsiteX8" fmla="*/ 180615 w 406811"/>
                  <a:gd name="connsiteY8" fmla="*/ 95036 h 539644"/>
                  <a:gd name="connsiteX9" fmla="*/ 170341 w 406811"/>
                  <a:gd name="connsiteY9" fmla="*/ 97605 h 539644"/>
                  <a:gd name="connsiteX10" fmla="*/ 162635 w 406811"/>
                  <a:gd name="connsiteY10" fmla="*/ 100173 h 539644"/>
                  <a:gd name="connsiteX11" fmla="*/ 152361 w 406811"/>
                  <a:gd name="connsiteY11" fmla="*/ 102742 h 539644"/>
                  <a:gd name="connsiteX12" fmla="*/ 142087 w 406811"/>
                  <a:gd name="connsiteY12" fmla="*/ 107879 h 539644"/>
                  <a:gd name="connsiteX13" fmla="*/ 124107 w 406811"/>
                  <a:gd name="connsiteY13" fmla="*/ 110447 h 539644"/>
                  <a:gd name="connsiteX14" fmla="*/ 90716 w 406811"/>
                  <a:gd name="connsiteY14" fmla="*/ 115584 h 539644"/>
                  <a:gd name="connsiteX15" fmla="*/ 75305 w 406811"/>
                  <a:gd name="connsiteY15" fmla="*/ 118153 h 539644"/>
                  <a:gd name="connsiteX16" fmla="*/ 11092 w 406811"/>
                  <a:gd name="connsiteY16" fmla="*/ 120721 h 539644"/>
                  <a:gd name="connsiteX17" fmla="*/ 817 w 406811"/>
                  <a:gd name="connsiteY17" fmla="*/ 130996 h 539644"/>
                  <a:gd name="connsiteX18" fmla="*/ 8523 w 406811"/>
                  <a:gd name="connsiteY18" fmla="*/ 133564 h 539644"/>
                  <a:gd name="connsiteX19" fmla="*/ 26503 w 406811"/>
                  <a:gd name="connsiteY19" fmla="*/ 141270 h 539644"/>
                  <a:gd name="connsiteX20" fmla="*/ 49620 w 406811"/>
                  <a:gd name="connsiteY20" fmla="*/ 148975 h 539644"/>
                  <a:gd name="connsiteX21" fmla="*/ 157498 w 406811"/>
                  <a:gd name="connsiteY21" fmla="*/ 146407 h 539644"/>
                  <a:gd name="connsiteX22" fmla="*/ 165204 w 406811"/>
                  <a:gd name="connsiteY22" fmla="*/ 143838 h 539644"/>
                  <a:gd name="connsiteX23" fmla="*/ 175478 w 406811"/>
                  <a:gd name="connsiteY23" fmla="*/ 141270 h 539644"/>
                  <a:gd name="connsiteX24" fmla="*/ 190889 w 406811"/>
                  <a:gd name="connsiteY24" fmla="*/ 136133 h 539644"/>
                  <a:gd name="connsiteX25" fmla="*/ 206301 w 406811"/>
                  <a:gd name="connsiteY25" fmla="*/ 128427 h 539644"/>
                  <a:gd name="connsiteX26" fmla="*/ 216575 w 406811"/>
                  <a:gd name="connsiteY26" fmla="*/ 130996 h 539644"/>
                  <a:gd name="connsiteX27" fmla="*/ 214006 w 406811"/>
                  <a:gd name="connsiteY27" fmla="*/ 146407 h 539644"/>
                  <a:gd name="connsiteX28" fmla="*/ 208869 w 406811"/>
                  <a:gd name="connsiteY28" fmla="*/ 154112 h 539644"/>
                  <a:gd name="connsiteX29" fmla="*/ 203732 w 406811"/>
                  <a:gd name="connsiteY29" fmla="*/ 159250 h 539644"/>
                  <a:gd name="connsiteX30" fmla="*/ 178047 w 406811"/>
                  <a:gd name="connsiteY30" fmla="*/ 164387 h 539644"/>
                  <a:gd name="connsiteX31" fmla="*/ 154930 w 406811"/>
                  <a:gd name="connsiteY31" fmla="*/ 177229 h 539644"/>
                  <a:gd name="connsiteX32" fmla="*/ 139519 w 406811"/>
                  <a:gd name="connsiteY32" fmla="*/ 187503 h 539644"/>
                  <a:gd name="connsiteX33" fmla="*/ 134381 w 406811"/>
                  <a:gd name="connsiteY33" fmla="*/ 195209 h 539644"/>
                  <a:gd name="connsiteX34" fmla="*/ 118970 w 406811"/>
                  <a:gd name="connsiteY34" fmla="*/ 202915 h 539644"/>
                  <a:gd name="connsiteX35" fmla="*/ 113833 w 406811"/>
                  <a:gd name="connsiteY35" fmla="*/ 218326 h 539644"/>
                  <a:gd name="connsiteX36" fmla="*/ 106128 w 406811"/>
                  <a:gd name="connsiteY36" fmla="*/ 241443 h 539644"/>
                  <a:gd name="connsiteX37" fmla="*/ 100990 w 406811"/>
                  <a:gd name="connsiteY37" fmla="*/ 249148 h 539644"/>
                  <a:gd name="connsiteX38" fmla="*/ 93285 w 406811"/>
                  <a:gd name="connsiteY38" fmla="*/ 264560 h 539644"/>
                  <a:gd name="connsiteX39" fmla="*/ 90716 w 406811"/>
                  <a:gd name="connsiteY39" fmla="*/ 272265 h 539644"/>
                  <a:gd name="connsiteX40" fmla="*/ 116402 w 406811"/>
                  <a:gd name="connsiteY40" fmla="*/ 269697 h 539644"/>
                  <a:gd name="connsiteX41" fmla="*/ 131813 w 406811"/>
                  <a:gd name="connsiteY41" fmla="*/ 264560 h 539644"/>
                  <a:gd name="connsiteX42" fmla="*/ 149793 w 406811"/>
                  <a:gd name="connsiteY42" fmla="*/ 259423 h 539644"/>
                  <a:gd name="connsiteX43" fmla="*/ 167772 w 406811"/>
                  <a:gd name="connsiteY43" fmla="*/ 251717 h 539644"/>
                  <a:gd name="connsiteX44" fmla="*/ 183184 w 406811"/>
                  <a:gd name="connsiteY44" fmla="*/ 244011 h 539644"/>
                  <a:gd name="connsiteX45" fmla="*/ 198595 w 406811"/>
                  <a:gd name="connsiteY45" fmla="*/ 231169 h 539644"/>
                  <a:gd name="connsiteX46" fmla="*/ 203732 w 406811"/>
                  <a:gd name="connsiteY46" fmla="*/ 223463 h 539644"/>
                  <a:gd name="connsiteX47" fmla="*/ 208869 w 406811"/>
                  <a:gd name="connsiteY47" fmla="*/ 231169 h 539644"/>
                  <a:gd name="connsiteX48" fmla="*/ 203732 w 406811"/>
                  <a:gd name="connsiteY48" fmla="*/ 269697 h 539644"/>
                  <a:gd name="connsiteX49" fmla="*/ 198595 w 406811"/>
                  <a:gd name="connsiteY49" fmla="*/ 277402 h 539644"/>
                  <a:gd name="connsiteX50" fmla="*/ 193458 w 406811"/>
                  <a:gd name="connsiteY50" fmla="*/ 308225 h 539644"/>
                  <a:gd name="connsiteX51" fmla="*/ 180615 w 406811"/>
                  <a:gd name="connsiteY51" fmla="*/ 321067 h 539644"/>
                  <a:gd name="connsiteX52" fmla="*/ 175478 w 406811"/>
                  <a:gd name="connsiteY52" fmla="*/ 326205 h 539644"/>
                  <a:gd name="connsiteX53" fmla="*/ 157498 w 406811"/>
                  <a:gd name="connsiteY53" fmla="*/ 339047 h 539644"/>
                  <a:gd name="connsiteX54" fmla="*/ 147224 w 406811"/>
                  <a:gd name="connsiteY54" fmla="*/ 357027 h 539644"/>
                  <a:gd name="connsiteX55" fmla="*/ 142087 w 406811"/>
                  <a:gd name="connsiteY55" fmla="*/ 364733 h 539644"/>
                  <a:gd name="connsiteX56" fmla="*/ 124107 w 406811"/>
                  <a:gd name="connsiteY56" fmla="*/ 367301 h 539644"/>
                  <a:gd name="connsiteX57" fmla="*/ 108696 w 406811"/>
                  <a:gd name="connsiteY57" fmla="*/ 372438 h 539644"/>
                  <a:gd name="connsiteX58" fmla="*/ 90716 w 406811"/>
                  <a:gd name="connsiteY58" fmla="*/ 382712 h 539644"/>
                  <a:gd name="connsiteX59" fmla="*/ 83011 w 406811"/>
                  <a:gd name="connsiteY59" fmla="*/ 387850 h 539644"/>
                  <a:gd name="connsiteX60" fmla="*/ 75305 w 406811"/>
                  <a:gd name="connsiteY60" fmla="*/ 390418 h 539644"/>
                  <a:gd name="connsiteX61" fmla="*/ 83011 w 406811"/>
                  <a:gd name="connsiteY61" fmla="*/ 395555 h 539644"/>
                  <a:gd name="connsiteX62" fmla="*/ 152361 w 406811"/>
                  <a:gd name="connsiteY62" fmla="*/ 392987 h 539644"/>
                  <a:gd name="connsiteX63" fmla="*/ 154930 w 406811"/>
                  <a:gd name="connsiteY63" fmla="*/ 400692 h 539644"/>
                  <a:gd name="connsiteX64" fmla="*/ 144656 w 406811"/>
                  <a:gd name="connsiteY64" fmla="*/ 416103 h 539644"/>
                  <a:gd name="connsiteX65" fmla="*/ 139519 w 406811"/>
                  <a:gd name="connsiteY65" fmla="*/ 423809 h 539644"/>
                  <a:gd name="connsiteX66" fmla="*/ 136950 w 406811"/>
                  <a:gd name="connsiteY66" fmla="*/ 439220 h 539644"/>
                  <a:gd name="connsiteX67" fmla="*/ 131813 w 406811"/>
                  <a:gd name="connsiteY67" fmla="*/ 446926 h 539644"/>
                  <a:gd name="connsiteX68" fmla="*/ 113833 w 406811"/>
                  <a:gd name="connsiteY68" fmla="*/ 464906 h 539644"/>
                  <a:gd name="connsiteX69" fmla="*/ 98422 w 406811"/>
                  <a:gd name="connsiteY69" fmla="*/ 477748 h 539644"/>
                  <a:gd name="connsiteX70" fmla="*/ 95853 w 406811"/>
                  <a:gd name="connsiteY70" fmla="*/ 485454 h 539644"/>
                  <a:gd name="connsiteX71" fmla="*/ 100990 w 406811"/>
                  <a:gd name="connsiteY71" fmla="*/ 493160 h 539644"/>
                  <a:gd name="connsiteX72" fmla="*/ 98422 w 406811"/>
                  <a:gd name="connsiteY72" fmla="*/ 500865 h 539644"/>
                  <a:gd name="connsiteX73" fmla="*/ 83011 w 406811"/>
                  <a:gd name="connsiteY73" fmla="*/ 518845 h 539644"/>
                  <a:gd name="connsiteX74" fmla="*/ 77874 w 406811"/>
                  <a:gd name="connsiteY74" fmla="*/ 526551 h 539644"/>
                  <a:gd name="connsiteX75" fmla="*/ 70168 w 406811"/>
                  <a:gd name="connsiteY75" fmla="*/ 531688 h 539644"/>
                  <a:gd name="connsiteX76" fmla="*/ 111265 w 406811"/>
                  <a:gd name="connsiteY76" fmla="*/ 529119 h 539644"/>
                  <a:gd name="connsiteX77" fmla="*/ 118970 w 406811"/>
                  <a:gd name="connsiteY77" fmla="*/ 526551 h 539644"/>
                  <a:gd name="connsiteX78" fmla="*/ 129244 w 406811"/>
                  <a:gd name="connsiteY78" fmla="*/ 523982 h 539644"/>
                  <a:gd name="connsiteX79" fmla="*/ 136950 w 406811"/>
                  <a:gd name="connsiteY79" fmla="*/ 518845 h 539644"/>
                  <a:gd name="connsiteX80" fmla="*/ 149793 w 406811"/>
                  <a:gd name="connsiteY80" fmla="*/ 513708 h 539644"/>
                  <a:gd name="connsiteX81" fmla="*/ 160067 w 406811"/>
                  <a:gd name="connsiteY81" fmla="*/ 508571 h 539644"/>
                  <a:gd name="connsiteX82" fmla="*/ 167772 w 406811"/>
                  <a:gd name="connsiteY82" fmla="*/ 503434 h 539644"/>
                  <a:gd name="connsiteX83" fmla="*/ 175478 w 406811"/>
                  <a:gd name="connsiteY83" fmla="*/ 500865 h 539644"/>
                  <a:gd name="connsiteX84" fmla="*/ 190889 w 406811"/>
                  <a:gd name="connsiteY84" fmla="*/ 488023 h 539644"/>
                  <a:gd name="connsiteX85" fmla="*/ 198595 w 406811"/>
                  <a:gd name="connsiteY85" fmla="*/ 498297 h 539644"/>
                  <a:gd name="connsiteX86" fmla="*/ 201163 w 406811"/>
                  <a:gd name="connsiteY86" fmla="*/ 506002 h 539644"/>
                  <a:gd name="connsiteX87" fmla="*/ 208869 w 406811"/>
                  <a:gd name="connsiteY87" fmla="*/ 511139 h 539644"/>
                  <a:gd name="connsiteX88" fmla="*/ 214006 w 406811"/>
                  <a:gd name="connsiteY88" fmla="*/ 518845 h 539644"/>
                  <a:gd name="connsiteX89" fmla="*/ 216575 w 406811"/>
                  <a:gd name="connsiteY89" fmla="*/ 526551 h 539644"/>
                  <a:gd name="connsiteX90" fmla="*/ 224280 w 406811"/>
                  <a:gd name="connsiteY90" fmla="*/ 529119 h 539644"/>
                  <a:gd name="connsiteX91" fmla="*/ 234555 w 406811"/>
                  <a:gd name="connsiteY91" fmla="*/ 534256 h 539644"/>
                  <a:gd name="connsiteX92" fmla="*/ 255103 w 406811"/>
                  <a:gd name="connsiteY92" fmla="*/ 539393 h 539644"/>
                  <a:gd name="connsiteX93" fmla="*/ 273083 w 406811"/>
                  <a:gd name="connsiteY93" fmla="*/ 536825 h 539644"/>
                  <a:gd name="connsiteX94" fmla="*/ 260240 w 406811"/>
                  <a:gd name="connsiteY94" fmla="*/ 511139 h 539644"/>
                  <a:gd name="connsiteX95" fmla="*/ 255103 w 406811"/>
                  <a:gd name="connsiteY95" fmla="*/ 503434 h 539644"/>
                  <a:gd name="connsiteX96" fmla="*/ 247397 w 406811"/>
                  <a:gd name="connsiteY96" fmla="*/ 500865 h 539644"/>
                  <a:gd name="connsiteX97" fmla="*/ 237123 w 406811"/>
                  <a:gd name="connsiteY97" fmla="*/ 490591 h 539644"/>
                  <a:gd name="connsiteX98" fmla="*/ 231986 w 406811"/>
                  <a:gd name="connsiteY98" fmla="*/ 482885 h 539644"/>
                  <a:gd name="connsiteX99" fmla="*/ 229417 w 406811"/>
                  <a:gd name="connsiteY99" fmla="*/ 470043 h 539644"/>
                  <a:gd name="connsiteX100" fmla="*/ 229417 w 406811"/>
                  <a:gd name="connsiteY100" fmla="*/ 452063 h 539644"/>
                  <a:gd name="connsiteX101" fmla="*/ 244829 w 406811"/>
                  <a:gd name="connsiteY101" fmla="*/ 446926 h 539644"/>
                  <a:gd name="connsiteX102" fmla="*/ 252534 w 406811"/>
                  <a:gd name="connsiteY102" fmla="*/ 444357 h 539644"/>
                  <a:gd name="connsiteX103" fmla="*/ 257671 w 406811"/>
                  <a:gd name="connsiteY103" fmla="*/ 428946 h 539644"/>
                  <a:gd name="connsiteX104" fmla="*/ 255103 w 406811"/>
                  <a:gd name="connsiteY104" fmla="*/ 413535 h 539644"/>
                  <a:gd name="connsiteX105" fmla="*/ 249966 w 406811"/>
                  <a:gd name="connsiteY105" fmla="*/ 398124 h 539644"/>
                  <a:gd name="connsiteX106" fmla="*/ 247397 w 406811"/>
                  <a:gd name="connsiteY106" fmla="*/ 387850 h 539644"/>
                  <a:gd name="connsiteX107" fmla="*/ 249966 w 406811"/>
                  <a:gd name="connsiteY107" fmla="*/ 364733 h 539644"/>
                  <a:gd name="connsiteX108" fmla="*/ 280788 w 406811"/>
                  <a:gd name="connsiteY108" fmla="*/ 372438 h 539644"/>
                  <a:gd name="connsiteX109" fmla="*/ 288494 w 406811"/>
                  <a:gd name="connsiteY109" fmla="*/ 375007 h 539644"/>
                  <a:gd name="connsiteX110" fmla="*/ 296199 w 406811"/>
                  <a:gd name="connsiteY110" fmla="*/ 382712 h 539644"/>
                  <a:gd name="connsiteX111" fmla="*/ 316748 w 406811"/>
                  <a:gd name="connsiteY111" fmla="*/ 385281 h 539644"/>
                  <a:gd name="connsiteX112" fmla="*/ 342433 w 406811"/>
                  <a:gd name="connsiteY112" fmla="*/ 387850 h 539644"/>
                  <a:gd name="connsiteX113" fmla="*/ 365550 w 406811"/>
                  <a:gd name="connsiteY113" fmla="*/ 392987 h 539644"/>
                  <a:gd name="connsiteX114" fmla="*/ 355276 w 406811"/>
                  <a:gd name="connsiteY114" fmla="*/ 385281 h 539644"/>
                  <a:gd name="connsiteX115" fmla="*/ 347570 w 406811"/>
                  <a:gd name="connsiteY115" fmla="*/ 382712 h 539644"/>
                  <a:gd name="connsiteX116" fmla="*/ 329590 w 406811"/>
                  <a:gd name="connsiteY116" fmla="*/ 375007 h 539644"/>
                  <a:gd name="connsiteX117" fmla="*/ 316748 w 406811"/>
                  <a:gd name="connsiteY117" fmla="*/ 372438 h 539644"/>
                  <a:gd name="connsiteX118" fmla="*/ 306474 w 406811"/>
                  <a:gd name="connsiteY118" fmla="*/ 369870 h 539644"/>
                  <a:gd name="connsiteX119" fmla="*/ 298768 w 406811"/>
                  <a:gd name="connsiteY119" fmla="*/ 364733 h 539644"/>
                  <a:gd name="connsiteX120" fmla="*/ 296199 w 406811"/>
                  <a:gd name="connsiteY120" fmla="*/ 357027 h 539644"/>
                  <a:gd name="connsiteX121" fmla="*/ 283357 w 406811"/>
                  <a:gd name="connsiteY121" fmla="*/ 336479 h 539644"/>
                  <a:gd name="connsiteX122" fmla="*/ 273083 w 406811"/>
                  <a:gd name="connsiteY122" fmla="*/ 305656 h 539644"/>
                  <a:gd name="connsiteX123" fmla="*/ 270514 w 406811"/>
                  <a:gd name="connsiteY123" fmla="*/ 295382 h 539644"/>
                  <a:gd name="connsiteX124" fmla="*/ 273083 w 406811"/>
                  <a:gd name="connsiteY124" fmla="*/ 254285 h 539644"/>
                  <a:gd name="connsiteX125" fmla="*/ 280788 w 406811"/>
                  <a:gd name="connsiteY125" fmla="*/ 256854 h 539644"/>
                  <a:gd name="connsiteX126" fmla="*/ 301337 w 406811"/>
                  <a:gd name="connsiteY126" fmla="*/ 267128 h 539644"/>
                  <a:gd name="connsiteX127" fmla="*/ 316748 w 406811"/>
                  <a:gd name="connsiteY127" fmla="*/ 272265 h 539644"/>
                  <a:gd name="connsiteX128" fmla="*/ 327022 w 406811"/>
                  <a:gd name="connsiteY128" fmla="*/ 279971 h 539644"/>
                  <a:gd name="connsiteX129" fmla="*/ 334728 w 406811"/>
                  <a:gd name="connsiteY129" fmla="*/ 282539 h 539644"/>
                  <a:gd name="connsiteX130" fmla="*/ 347570 w 406811"/>
                  <a:gd name="connsiteY130" fmla="*/ 287676 h 539644"/>
                  <a:gd name="connsiteX131" fmla="*/ 388667 w 406811"/>
                  <a:gd name="connsiteY131" fmla="*/ 303088 h 539644"/>
                  <a:gd name="connsiteX132" fmla="*/ 406647 w 406811"/>
                  <a:gd name="connsiteY132" fmla="*/ 300519 h 539644"/>
                  <a:gd name="connsiteX133" fmla="*/ 391235 w 406811"/>
                  <a:gd name="connsiteY133" fmla="*/ 295382 h 539644"/>
                  <a:gd name="connsiteX134" fmla="*/ 380961 w 406811"/>
                  <a:gd name="connsiteY134" fmla="*/ 290245 h 539644"/>
                  <a:gd name="connsiteX135" fmla="*/ 373256 w 406811"/>
                  <a:gd name="connsiteY135" fmla="*/ 287676 h 539644"/>
                  <a:gd name="connsiteX136" fmla="*/ 360413 w 406811"/>
                  <a:gd name="connsiteY136" fmla="*/ 279971 h 539644"/>
                  <a:gd name="connsiteX137" fmla="*/ 352707 w 406811"/>
                  <a:gd name="connsiteY137" fmla="*/ 274834 h 539644"/>
                  <a:gd name="connsiteX138" fmla="*/ 342433 w 406811"/>
                  <a:gd name="connsiteY138" fmla="*/ 272265 h 539644"/>
                  <a:gd name="connsiteX139" fmla="*/ 334728 w 406811"/>
                  <a:gd name="connsiteY139" fmla="*/ 269697 h 539644"/>
                  <a:gd name="connsiteX140" fmla="*/ 329590 w 406811"/>
                  <a:gd name="connsiteY140" fmla="*/ 264560 h 539644"/>
                  <a:gd name="connsiteX141" fmla="*/ 316748 w 406811"/>
                  <a:gd name="connsiteY141" fmla="*/ 254285 h 539644"/>
                  <a:gd name="connsiteX142" fmla="*/ 309042 w 406811"/>
                  <a:gd name="connsiteY142" fmla="*/ 244011 h 539644"/>
                  <a:gd name="connsiteX143" fmla="*/ 303905 w 406811"/>
                  <a:gd name="connsiteY143" fmla="*/ 236306 h 539644"/>
                  <a:gd name="connsiteX144" fmla="*/ 296199 w 406811"/>
                  <a:gd name="connsiteY144" fmla="*/ 231169 h 539644"/>
                  <a:gd name="connsiteX145" fmla="*/ 293631 w 406811"/>
                  <a:gd name="connsiteY145" fmla="*/ 223463 h 539644"/>
                  <a:gd name="connsiteX146" fmla="*/ 280788 w 406811"/>
                  <a:gd name="connsiteY146" fmla="*/ 208052 h 539644"/>
                  <a:gd name="connsiteX147" fmla="*/ 278220 w 406811"/>
                  <a:gd name="connsiteY147" fmla="*/ 197778 h 539644"/>
                  <a:gd name="connsiteX148" fmla="*/ 273083 w 406811"/>
                  <a:gd name="connsiteY148" fmla="*/ 190072 h 539644"/>
                  <a:gd name="connsiteX149" fmla="*/ 280788 w 406811"/>
                  <a:gd name="connsiteY149" fmla="*/ 187503 h 539644"/>
                  <a:gd name="connsiteX150" fmla="*/ 321885 w 406811"/>
                  <a:gd name="connsiteY150" fmla="*/ 190072 h 539644"/>
                  <a:gd name="connsiteX151" fmla="*/ 345002 w 406811"/>
                  <a:gd name="connsiteY151" fmla="*/ 192641 h 539644"/>
                  <a:gd name="connsiteX152" fmla="*/ 391235 w 406811"/>
                  <a:gd name="connsiteY152" fmla="*/ 190072 h 539644"/>
                  <a:gd name="connsiteX153" fmla="*/ 393804 w 406811"/>
                  <a:gd name="connsiteY153" fmla="*/ 182366 h 539644"/>
                  <a:gd name="connsiteX154" fmla="*/ 355276 w 406811"/>
                  <a:gd name="connsiteY154" fmla="*/ 166955 h 539644"/>
                  <a:gd name="connsiteX155" fmla="*/ 327022 w 406811"/>
                  <a:gd name="connsiteY155" fmla="*/ 164387 h 539644"/>
                  <a:gd name="connsiteX156" fmla="*/ 314179 w 406811"/>
                  <a:gd name="connsiteY156" fmla="*/ 154112 h 539644"/>
                  <a:gd name="connsiteX157" fmla="*/ 306474 w 406811"/>
                  <a:gd name="connsiteY157" fmla="*/ 151544 h 539644"/>
                  <a:gd name="connsiteX158" fmla="*/ 298768 w 406811"/>
                  <a:gd name="connsiteY158" fmla="*/ 143838 h 539644"/>
                  <a:gd name="connsiteX159" fmla="*/ 285925 w 406811"/>
                  <a:gd name="connsiteY159" fmla="*/ 125859 h 539644"/>
                  <a:gd name="connsiteX160" fmla="*/ 280788 w 406811"/>
                  <a:gd name="connsiteY160" fmla="*/ 120721 h 539644"/>
                  <a:gd name="connsiteX161" fmla="*/ 339865 w 406811"/>
                  <a:gd name="connsiteY161" fmla="*/ 118153 h 539644"/>
                  <a:gd name="connsiteX162" fmla="*/ 360413 w 406811"/>
                  <a:gd name="connsiteY162" fmla="*/ 115584 h 539644"/>
                  <a:gd name="connsiteX163" fmla="*/ 380961 w 406811"/>
                  <a:gd name="connsiteY163" fmla="*/ 110447 h 539644"/>
                  <a:gd name="connsiteX164" fmla="*/ 388667 w 406811"/>
                  <a:gd name="connsiteY164" fmla="*/ 105310 h 539644"/>
                  <a:gd name="connsiteX165" fmla="*/ 386098 w 406811"/>
                  <a:gd name="connsiteY165" fmla="*/ 82193 h 539644"/>
                  <a:gd name="connsiteX166" fmla="*/ 362981 w 406811"/>
                  <a:gd name="connsiteY166" fmla="*/ 74488 h 539644"/>
                  <a:gd name="connsiteX167" fmla="*/ 334728 w 406811"/>
                  <a:gd name="connsiteY167" fmla="*/ 61645 h 539644"/>
                  <a:gd name="connsiteX168" fmla="*/ 316748 w 406811"/>
                  <a:gd name="connsiteY168" fmla="*/ 53939 h 539644"/>
                  <a:gd name="connsiteX169" fmla="*/ 288494 w 406811"/>
                  <a:gd name="connsiteY169" fmla="*/ 46234 h 539644"/>
                  <a:gd name="connsiteX170" fmla="*/ 280788 w 406811"/>
                  <a:gd name="connsiteY170" fmla="*/ 43665 h 539644"/>
                  <a:gd name="connsiteX171" fmla="*/ 273083 w 406811"/>
                  <a:gd name="connsiteY171" fmla="*/ 41097 h 539644"/>
                  <a:gd name="connsiteX172" fmla="*/ 265377 w 406811"/>
                  <a:gd name="connsiteY172" fmla="*/ 35960 h 539644"/>
                  <a:gd name="connsiteX173" fmla="*/ 257671 w 406811"/>
                  <a:gd name="connsiteY173" fmla="*/ 33391 h 539644"/>
                  <a:gd name="connsiteX174" fmla="*/ 247397 w 406811"/>
                  <a:gd name="connsiteY174" fmla="*/ 0 h 53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06811" h="539644">
                    <a:moveTo>
                      <a:pt x="247397" y="0"/>
                    </a:moveTo>
                    <a:lnTo>
                      <a:pt x="247397" y="0"/>
                    </a:lnTo>
                    <a:cubicBezTo>
                      <a:pt x="245685" y="7706"/>
                      <a:pt x="245526" y="15931"/>
                      <a:pt x="242260" y="23117"/>
                    </a:cubicBezTo>
                    <a:cubicBezTo>
                      <a:pt x="240983" y="25927"/>
                      <a:pt x="236965" y="26326"/>
                      <a:pt x="234555" y="28254"/>
                    </a:cubicBezTo>
                    <a:cubicBezTo>
                      <a:pt x="229324" y="32439"/>
                      <a:pt x="228097" y="35372"/>
                      <a:pt x="224280" y="41097"/>
                    </a:cubicBezTo>
                    <a:cubicBezTo>
                      <a:pt x="220946" y="64437"/>
                      <a:pt x="223626" y="53333"/>
                      <a:pt x="216575" y="74488"/>
                    </a:cubicBezTo>
                    <a:cubicBezTo>
                      <a:pt x="215459" y="77837"/>
                      <a:pt x="216686" y="82465"/>
                      <a:pt x="214006" y="84762"/>
                    </a:cubicBezTo>
                    <a:cubicBezTo>
                      <a:pt x="210952" y="87380"/>
                      <a:pt x="193609" y="90956"/>
                      <a:pt x="188321" y="92467"/>
                    </a:cubicBezTo>
                    <a:cubicBezTo>
                      <a:pt x="185718" y="93211"/>
                      <a:pt x="183218" y="94292"/>
                      <a:pt x="180615" y="95036"/>
                    </a:cubicBezTo>
                    <a:cubicBezTo>
                      <a:pt x="177221" y="96006"/>
                      <a:pt x="173735" y="96635"/>
                      <a:pt x="170341" y="97605"/>
                    </a:cubicBezTo>
                    <a:cubicBezTo>
                      <a:pt x="167738" y="98349"/>
                      <a:pt x="165238" y="99429"/>
                      <a:pt x="162635" y="100173"/>
                    </a:cubicBezTo>
                    <a:cubicBezTo>
                      <a:pt x="159241" y="101143"/>
                      <a:pt x="155666" y="101502"/>
                      <a:pt x="152361" y="102742"/>
                    </a:cubicBezTo>
                    <a:cubicBezTo>
                      <a:pt x="148776" y="104086"/>
                      <a:pt x="145781" y="106872"/>
                      <a:pt x="142087" y="107879"/>
                    </a:cubicBezTo>
                    <a:cubicBezTo>
                      <a:pt x="136246" y="109472"/>
                      <a:pt x="130100" y="109591"/>
                      <a:pt x="124107" y="110447"/>
                    </a:cubicBezTo>
                    <a:cubicBezTo>
                      <a:pt x="107167" y="116095"/>
                      <a:pt x="122503" y="111611"/>
                      <a:pt x="90716" y="115584"/>
                    </a:cubicBezTo>
                    <a:cubicBezTo>
                      <a:pt x="85548" y="116230"/>
                      <a:pt x="80502" y="117818"/>
                      <a:pt x="75305" y="118153"/>
                    </a:cubicBezTo>
                    <a:cubicBezTo>
                      <a:pt x="53928" y="119532"/>
                      <a:pt x="32496" y="119865"/>
                      <a:pt x="11092" y="120721"/>
                    </a:cubicBezTo>
                    <a:cubicBezTo>
                      <a:pt x="8157" y="121700"/>
                      <a:pt x="-3097" y="123168"/>
                      <a:pt x="817" y="130996"/>
                    </a:cubicBezTo>
                    <a:cubicBezTo>
                      <a:pt x="2028" y="133418"/>
                      <a:pt x="5954" y="132708"/>
                      <a:pt x="8523" y="133564"/>
                    </a:cubicBezTo>
                    <a:cubicBezTo>
                      <a:pt x="27872" y="146462"/>
                      <a:pt x="3279" y="131316"/>
                      <a:pt x="26503" y="141270"/>
                    </a:cubicBezTo>
                    <a:cubicBezTo>
                      <a:pt x="49482" y="151119"/>
                      <a:pt x="12704" y="142824"/>
                      <a:pt x="49620" y="148975"/>
                    </a:cubicBezTo>
                    <a:cubicBezTo>
                      <a:pt x="85579" y="148119"/>
                      <a:pt x="121564" y="148004"/>
                      <a:pt x="157498" y="146407"/>
                    </a:cubicBezTo>
                    <a:cubicBezTo>
                      <a:pt x="160203" y="146287"/>
                      <a:pt x="162601" y="144582"/>
                      <a:pt x="165204" y="143838"/>
                    </a:cubicBezTo>
                    <a:cubicBezTo>
                      <a:pt x="168598" y="142868"/>
                      <a:pt x="172097" y="142284"/>
                      <a:pt x="175478" y="141270"/>
                    </a:cubicBezTo>
                    <a:cubicBezTo>
                      <a:pt x="180665" y="139714"/>
                      <a:pt x="190889" y="136133"/>
                      <a:pt x="190889" y="136133"/>
                    </a:cubicBezTo>
                    <a:cubicBezTo>
                      <a:pt x="194784" y="133536"/>
                      <a:pt x="200985" y="128427"/>
                      <a:pt x="206301" y="128427"/>
                    </a:cubicBezTo>
                    <a:cubicBezTo>
                      <a:pt x="209831" y="128427"/>
                      <a:pt x="213150" y="130140"/>
                      <a:pt x="216575" y="130996"/>
                    </a:cubicBezTo>
                    <a:cubicBezTo>
                      <a:pt x="215719" y="136133"/>
                      <a:pt x="215653" y="141466"/>
                      <a:pt x="214006" y="146407"/>
                    </a:cubicBezTo>
                    <a:cubicBezTo>
                      <a:pt x="213030" y="149335"/>
                      <a:pt x="210797" y="151702"/>
                      <a:pt x="208869" y="154112"/>
                    </a:cubicBezTo>
                    <a:cubicBezTo>
                      <a:pt x="207356" y="156003"/>
                      <a:pt x="205809" y="158004"/>
                      <a:pt x="203732" y="159250"/>
                    </a:cubicBezTo>
                    <a:cubicBezTo>
                      <a:pt x="198131" y="162610"/>
                      <a:pt x="181157" y="163943"/>
                      <a:pt x="178047" y="164387"/>
                    </a:cubicBezTo>
                    <a:cubicBezTo>
                      <a:pt x="164484" y="168907"/>
                      <a:pt x="172594" y="165453"/>
                      <a:pt x="154930" y="177229"/>
                    </a:cubicBezTo>
                    <a:cubicBezTo>
                      <a:pt x="135691" y="190055"/>
                      <a:pt x="157839" y="181397"/>
                      <a:pt x="139519" y="187503"/>
                    </a:cubicBezTo>
                    <a:cubicBezTo>
                      <a:pt x="137806" y="190072"/>
                      <a:pt x="136564" y="193026"/>
                      <a:pt x="134381" y="195209"/>
                    </a:cubicBezTo>
                    <a:cubicBezTo>
                      <a:pt x="129402" y="200188"/>
                      <a:pt x="125237" y="200826"/>
                      <a:pt x="118970" y="202915"/>
                    </a:cubicBezTo>
                    <a:cubicBezTo>
                      <a:pt x="117258" y="208052"/>
                      <a:pt x="115146" y="213073"/>
                      <a:pt x="113833" y="218326"/>
                    </a:cubicBezTo>
                    <a:cubicBezTo>
                      <a:pt x="111381" y="228135"/>
                      <a:pt x="110964" y="231772"/>
                      <a:pt x="106128" y="241443"/>
                    </a:cubicBezTo>
                    <a:cubicBezTo>
                      <a:pt x="104747" y="244204"/>
                      <a:pt x="102703" y="246580"/>
                      <a:pt x="100990" y="249148"/>
                    </a:cubicBezTo>
                    <a:cubicBezTo>
                      <a:pt x="94539" y="268507"/>
                      <a:pt x="103239" y="244654"/>
                      <a:pt x="93285" y="264560"/>
                    </a:cubicBezTo>
                    <a:cubicBezTo>
                      <a:pt x="92074" y="266981"/>
                      <a:pt x="88073" y="271678"/>
                      <a:pt x="90716" y="272265"/>
                    </a:cubicBezTo>
                    <a:cubicBezTo>
                      <a:pt x="99116" y="274132"/>
                      <a:pt x="107840" y="270553"/>
                      <a:pt x="116402" y="269697"/>
                    </a:cubicBezTo>
                    <a:lnTo>
                      <a:pt x="131813" y="264560"/>
                    </a:lnTo>
                    <a:cubicBezTo>
                      <a:pt x="141567" y="261309"/>
                      <a:pt x="141152" y="263127"/>
                      <a:pt x="149793" y="259423"/>
                    </a:cubicBezTo>
                    <a:cubicBezTo>
                      <a:pt x="172015" y="249899"/>
                      <a:pt x="149699" y="257741"/>
                      <a:pt x="167772" y="251717"/>
                    </a:cubicBezTo>
                    <a:cubicBezTo>
                      <a:pt x="189861" y="236992"/>
                      <a:pt x="161911" y="254648"/>
                      <a:pt x="183184" y="244011"/>
                    </a:cubicBezTo>
                    <a:cubicBezTo>
                      <a:pt x="188954" y="241126"/>
                      <a:pt x="194539" y="236036"/>
                      <a:pt x="198595" y="231169"/>
                    </a:cubicBezTo>
                    <a:cubicBezTo>
                      <a:pt x="200571" y="228797"/>
                      <a:pt x="202020" y="226032"/>
                      <a:pt x="203732" y="223463"/>
                    </a:cubicBezTo>
                    <a:cubicBezTo>
                      <a:pt x="205444" y="226032"/>
                      <a:pt x="208664" y="228089"/>
                      <a:pt x="208869" y="231169"/>
                    </a:cubicBezTo>
                    <a:cubicBezTo>
                      <a:pt x="209207" y="236237"/>
                      <a:pt x="208739" y="259683"/>
                      <a:pt x="203732" y="269697"/>
                    </a:cubicBezTo>
                    <a:cubicBezTo>
                      <a:pt x="202351" y="272458"/>
                      <a:pt x="200307" y="274834"/>
                      <a:pt x="198595" y="277402"/>
                    </a:cubicBezTo>
                    <a:lnTo>
                      <a:pt x="193458" y="308225"/>
                    </a:lnTo>
                    <a:cubicBezTo>
                      <a:pt x="192273" y="315338"/>
                      <a:pt x="185225" y="317379"/>
                      <a:pt x="180615" y="321067"/>
                    </a:cubicBezTo>
                    <a:cubicBezTo>
                      <a:pt x="178724" y="322580"/>
                      <a:pt x="177338" y="324655"/>
                      <a:pt x="175478" y="326205"/>
                    </a:cubicBezTo>
                    <a:cubicBezTo>
                      <a:pt x="169109" y="331512"/>
                      <a:pt x="164168" y="334600"/>
                      <a:pt x="157498" y="339047"/>
                    </a:cubicBezTo>
                    <a:cubicBezTo>
                      <a:pt x="144982" y="357822"/>
                      <a:pt x="160259" y="334215"/>
                      <a:pt x="147224" y="357027"/>
                    </a:cubicBezTo>
                    <a:cubicBezTo>
                      <a:pt x="145692" y="359707"/>
                      <a:pt x="144908" y="363479"/>
                      <a:pt x="142087" y="364733"/>
                    </a:cubicBezTo>
                    <a:cubicBezTo>
                      <a:pt x="136555" y="367192"/>
                      <a:pt x="130100" y="366445"/>
                      <a:pt x="124107" y="367301"/>
                    </a:cubicBezTo>
                    <a:cubicBezTo>
                      <a:pt x="118970" y="369013"/>
                      <a:pt x="111699" y="367932"/>
                      <a:pt x="108696" y="372438"/>
                    </a:cubicBezTo>
                    <a:cubicBezTo>
                      <a:pt x="101137" y="383777"/>
                      <a:pt x="106586" y="379539"/>
                      <a:pt x="90716" y="382712"/>
                    </a:cubicBezTo>
                    <a:cubicBezTo>
                      <a:pt x="88148" y="384425"/>
                      <a:pt x="85772" y="386469"/>
                      <a:pt x="83011" y="387850"/>
                    </a:cubicBezTo>
                    <a:cubicBezTo>
                      <a:pt x="80589" y="389061"/>
                      <a:pt x="75305" y="387710"/>
                      <a:pt x="75305" y="390418"/>
                    </a:cubicBezTo>
                    <a:cubicBezTo>
                      <a:pt x="75305" y="393505"/>
                      <a:pt x="80442" y="393843"/>
                      <a:pt x="83011" y="395555"/>
                    </a:cubicBezTo>
                    <a:cubicBezTo>
                      <a:pt x="106128" y="394699"/>
                      <a:pt x="129287" y="391339"/>
                      <a:pt x="152361" y="392987"/>
                    </a:cubicBezTo>
                    <a:cubicBezTo>
                      <a:pt x="155061" y="393180"/>
                      <a:pt x="155786" y="398124"/>
                      <a:pt x="154930" y="400692"/>
                    </a:cubicBezTo>
                    <a:cubicBezTo>
                      <a:pt x="152978" y="406549"/>
                      <a:pt x="148081" y="410966"/>
                      <a:pt x="144656" y="416103"/>
                    </a:cubicBezTo>
                    <a:lnTo>
                      <a:pt x="139519" y="423809"/>
                    </a:lnTo>
                    <a:cubicBezTo>
                      <a:pt x="138663" y="428946"/>
                      <a:pt x="138597" y="434279"/>
                      <a:pt x="136950" y="439220"/>
                    </a:cubicBezTo>
                    <a:cubicBezTo>
                      <a:pt x="135974" y="442149"/>
                      <a:pt x="133665" y="444456"/>
                      <a:pt x="131813" y="446926"/>
                    </a:cubicBezTo>
                    <a:cubicBezTo>
                      <a:pt x="121136" y="461163"/>
                      <a:pt x="125242" y="457301"/>
                      <a:pt x="113833" y="464906"/>
                    </a:cubicBezTo>
                    <a:cubicBezTo>
                      <a:pt x="96061" y="491562"/>
                      <a:pt x="124494" y="451676"/>
                      <a:pt x="98422" y="477748"/>
                    </a:cubicBezTo>
                    <a:cubicBezTo>
                      <a:pt x="96507" y="479663"/>
                      <a:pt x="96709" y="482885"/>
                      <a:pt x="95853" y="485454"/>
                    </a:cubicBezTo>
                    <a:cubicBezTo>
                      <a:pt x="97565" y="488023"/>
                      <a:pt x="100482" y="490115"/>
                      <a:pt x="100990" y="493160"/>
                    </a:cubicBezTo>
                    <a:cubicBezTo>
                      <a:pt x="101435" y="495830"/>
                      <a:pt x="99765" y="498514"/>
                      <a:pt x="98422" y="500865"/>
                    </a:cubicBezTo>
                    <a:cubicBezTo>
                      <a:pt x="91428" y="513104"/>
                      <a:pt x="91289" y="508910"/>
                      <a:pt x="83011" y="518845"/>
                    </a:cubicBezTo>
                    <a:cubicBezTo>
                      <a:pt x="81035" y="521217"/>
                      <a:pt x="80057" y="524368"/>
                      <a:pt x="77874" y="526551"/>
                    </a:cubicBezTo>
                    <a:cubicBezTo>
                      <a:pt x="75691" y="528734"/>
                      <a:pt x="67090" y="531451"/>
                      <a:pt x="70168" y="531688"/>
                    </a:cubicBezTo>
                    <a:cubicBezTo>
                      <a:pt x="83853" y="532740"/>
                      <a:pt x="97566" y="529975"/>
                      <a:pt x="111265" y="529119"/>
                    </a:cubicBezTo>
                    <a:cubicBezTo>
                      <a:pt x="113833" y="528263"/>
                      <a:pt x="116367" y="527295"/>
                      <a:pt x="118970" y="526551"/>
                    </a:cubicBezTo>
                    <a:cubicBezTo>
                      <a:pt x="122364" y="525581"/>
                      <a:pt x="125999" y="525373"/>
                      <a:pt x="129244" y="523982"/>
                    </a:cubicBezTo>
                    <a:cubicBezTo>
                      <a:pt x="132081" y="522766"/>
                      <a:pt x="134189" y="520226"/>
                      <a:pt x="136950" y="518845"/>
                    </a:cubicBezTo>
                    <a:cubicBezTo>
                      <a:pt x="141074" y="516783"/>
                      <a:pt x="145580" y="515581"/>
                      <a:pt x="149793" y="513708"/>
                    </a:cubicBezTo>
                    <a:cubicBezTo>
                      <a:pt x="153292" y="512153"/>
                      <a:pt x="156743" y="510471"/>
                      <a:pt x="160067" y="508571"/>
                    </a:cubicBezTo>
                    <a:cubicBezTo>
                      <a:pt x="162747" y="507039"/>
                      <a:pt x="165011" y="504815"/>
                      <a:pt x="167772" y="503434"/>
                    </a:cubicBezTo>
                    <a:cubicBezTo>
                      <a:pt x="170194" y="502223"/>
                      <a:pt x="172909" y="501721"/>
                      <a:pt x="175478" y="500865"/>
                    </a:cubicBezTo>
                    <a:cubicBezTo>
                      <a:pt x="181731" y="482105"/>
                      <a:pt x="175362" y="484140"/>
                      <a:pt x="190889" y="488023"/>
                    </a:cubicBezTo>
                    <a:cubicBezTo>
                      <a:pt x="193458" y="491448"/>
                      <a:pt x="196471" y="494580"/>
                      <a:pt x="198595" y="498297"/>
                    </a:cubicBezTo>
                    <a:cubicBezTo>
                      <a:pt x="199938" y="500648"/>
                      <a:pt x="199472" y="503888"/>
                      <a:pt x="201163" y="506002"/>
                    </a:cubicBezTo>
                    <a:cubicBezTo>
                      <a:pt x="203092" y="508413"/>
                      <a:pt x="206300" y="509427"/>
                      <a:pt x="208869" y="511139"/>
                    </a:cubicBezTo>
                    <a:cubicBezTo>
                      <a:pt x="210581" y="513708"/>
                      <a:pt x="212625" y="516084"/>
                      <a:pt x="214006" y="518845"/>
                    </a:cubicBezTo>
                    <a:cubicBezTo>
                      <a:pt x="215217" y="521267"/>
                      <a:pt x="214660" y="524636"/>
                      <a:pt x="216575" y="526551"/>
                    </a:cubicBezTo>
                    <a:cubicBezTo>
                      <a:pt x="218489" y="528465"/>
                      <a:pt x="221792" y="528053"/>
                      <a:pt x="224280" y="529119"/>
                    </a:cubicBezTo>
                    <a:cubicBezTo>
                      <a:pt x="227800" y="530627"/>
                      <a:pt x="231035" y="532748"/>
                      <a:pt x="234555" y="534256"/>
                    </a:cubicBezTo>
                    <a:cubicBezTo>
                      <a:pt x="241471" y="537220"/>
                      <a:pt x="247557" y="537884"/>
                      <a:pt x="255103" y="539393"/>
                    </a:cubicBezTo>
                    <a:cubicBezTo>
                      <a:pt x="261096" y="538537"/>
                      <a:pt x="269564" y="541751"/>
                      <a:pt x="273083" y="536825"/>
                    </a:cubicBezTo>
                    <a:cubicBezTo>
                      <a:pt x="277122" y="531171"/>
                      <a:pt x="262870" y="514821"/>
                      <a:pt x="260240" y="511139"/>
                    </a:cubicBezTo>
                    <a:cubicBezTo>
                      <a:pt x="258446" y="508627"/>
                      <a:pt x="257513" y="505362"/>
                      <a:pt x="255103" y="503434"/>
                    </a:cubicBezTo>
                    <a:cubicBezTo>
                      <a:pt x="252989" y="501743"/>
                      <a:pt x="249966" y="501721"/>
                      <a:pt x="247397" y="500865"/>
                    </a:cubicBezTo>
                    <a:cubicBezTo>
                      <a:pt x="241794" y="484054"/>
                      <a:pt x="249576" y="500554"/>
                      <a:pt x="237123" y="490591"/>
                    </a:cubicBezTo>
                    <a:cubicBezTo>
                      <a:pt x="234712" y="488662"/>
                      <a:pt x="233698" y="485454"/>
                      <a:pt x="231986" y="482885"/>
                    </a:cubicBezTo>
                    <a:cubicBezTo>
                      <a:pt x="231130" y="478604"/>
                      <a:pt x="230476" y="474278"/>
                      <a:pt x="229417" y="470043"/>
                    </a:cubicBezTo>
                    <a:cubicBezTo>
                      <a:pt x="228092" y="464741"/>
                      <a:pt x="223117" y="457463"/>
                      <a:pt x="229417" y="452063"/>
                    </a:cubicBezTo>
                    <a:cubicBezTo>
                      <a:pt x="233529" y="448539"/>
                      <a:pt x="239692" y="448639"/>
                      <a:pt x="244829" y="446926"/>
                    </a:cubicBezTo>
                    <a:lnTo>
                      <a:pt x="252534" y="444357"/>
                    </a:lnTo>
                    <a:lnTo>
                      <a:pt x="257671" y="428946"/>
                    </a:lnTo>
                    <a:cubicBezTo>
                      <a:pt x="259318" y="424005"/>
                      <a:pt x="256366" y="418587"/>
                      <a:pt x="255103" y="413535"/>
                    </a:cubicBezTo>
                    <a:cubicBezTo>
                      <a:pt x="253790" y="408282"/>
                      <a:pt x="251678" y="403261"/>
                      <a:pt x="249966" y="398124"/>
                    </a:cubicBezTo>
                    <a:cubicBezTo>
                      <a:pt x="248850" y="394775"/>
                      <a:pt x="248253" y="391275"/>
                      <a:pt x="247397" y="387850"/>
                    </a:cubicBezTo>
                    <a:cubicBezTo>
                      <a:pt x="248253" y="380144"/>
                      <a:pt x="243912" y="369576"/>
                      <a:pt x="249966" y="364733"/>
                    </a:cubicBezTo>
                    <a:cubicBezTo>
                      <a:pt x="262358" y="354819"/>
                      <a:pt x="272124" y="368105"/>
                      <a:pt x="280788" y="372438"/>
                    </a:cubicBezTo>
                    <a:cubicBezTo>
                      <a:pt x="283210" y="373649"/>
                      <a:pt x="285925" y="374151"/>
                      <a:pt x="288494" y="375007"/>
                    </a:cubicBezTo>
                    <a:cubicBezTo>
                      <a:pt x="291062" y="377575"/>
                      <a:pt x="292786" y="381471"/>
                      <a:pt x="296199" y="382712"/>
                    </a:cubicBezTo>
                    <a:cubicBezTo>
                      <a:pt x="302686" y="385071"/>
                      <a:pt x="309887" y="384519"/>
                      <a:pt x="316748" y="385281"/>
                    </a:cubicBezTo>
                    <a:cubicBezTo>
                      <a:pt x="325300" y="386231"/>
                      <a:pt x="333871" y="386994"/>
                      <a:pt x="342433" y="387850"/>
                    </a:cubicBezTo>
                    <a:cubicBezTo>
                      <a:pt x="346854" y="389323"/>
                      <a:pt x="363291" y="395246"/>
                      <a:pt x="365550" y="392987"/>
                    </a:cubicBezTo>
                    <a:cubicBezTo>
                      <a:pt x="368577" y="389960"/>
                      <a:pt x="358993" y="387405"/>
                      <a:pt x="355276" y="385281"/>
                    </a:cubicBezTo>
                    <a:cubicBezTo>
                      <a:pt x="352925" y="383938"/>
                      <a:pt x="350059" y="383779"/>
                      <a:pt x="347570" y="382712"/>
                    </a:cubicBezTo>
                    <a:cubicBezTo>
                      <a:pt x="337272" y="378298"/>
                      <a:pt x="339233" y="377418"/>
                      <a:pt x="329590" y="375007"/>
                    </a:cubicBezTo>
                    <a:cubicBezTo>
                      <a:pt x="325355" y="373948"/>
                      <a:pt x="321010" y="373385"/>
                      <a:pt x="316748" y="372438"/>
                    </a:cubicBezTo>
                    <a:cubicBezTo>
                      <a:pt x="313302" y="371672"/>
                      <a:pt x="309899" y="370726"/>
                      <a:pt x="306474" y="369870"/>
                    </a:cubicBezTo>
                    <a:cubicBezTo>
                      <a:pt x="303905" y="368158"/>
                      <a:pt x="300697" y="367144"/>
                      <a:pt x="298768" y="364733"/>
                    </a:cubicBezTo>
                    <a:cubicBezTo>
                      <a:pt x="297076" y="362619"/>
                      <a:pt x="297266" y="359516"/>
                      <a:pt x="296199" y="357027"/>
                    </a:cubicBezTo>
                    <a:cubicBezTo>
                      <a:pt x="291498" y="346058"/>
                      <a:pt x="290732" y="346312"/>
                      <a:pt x="283357" y="336479"/>
                    </a:cubicBezTo>
                    <a:lnTo>
                      <a:pt x="273083" y="305656"/>
                    </a:lnTo>
                    <a:cubicBezTo>
                      <a:pt x="271967" y="302307"/>
                      <a:pt x="271370" y="298807"/>
                      <a:pt x="270514" y="295382"/>
                    </a:cubicBezTo>
                    <a:cubicBezTo>
                      <a:pt x="271370" y="281683"/>
                      <a:pt x="269546" y="267547"/>
                      <a:pt x="273083" y="254285"/>
                    </a:cubicBezTo>
                    <a:cubicBezTo>
                      <a:pt x="273781" y="251669"/>
                      <a:pt x="278323" y="255734"/>
                      <a:pt x="280788" y="256854"/>
                    </a:cubicBezTo>
                    <a:cubicBezTo>
                      <a:pt x="287760" y="260023"/>
                      <a:pt x="294072" y="264706"/>
                      <a:pt x="301337" y="267128"/>
                    </a:cubicBezTo>
                    <a:lnTo>
                      <a:pt x="316748" y="272265"/>
                    </a:lnTo>
                    <a:cubicBezTo>
                      <a:pt x="320173" y="274834"/>
                      <a:pt x="323305" y="277847"/>
                      <a:pt x="327022" y="279971"/>
                    </a:cubicBezTo>
                    <a:cubicBezTo>
                      <a:pt x="329373" y="281314"/>
                      <a:pt x="332193" y="281588"/>
                      <a:pt x="334728" y="282539"/>
                    </a:cubicBezTo>
                    <a:cubicBezTo>
                      <a:pt x="339045" y="284158"/>
                      <a:pt x="343228" y="286125"/>
                      <a:pt x="347570" y="287676"/>
                    </a:cubicBezTo>
                    <a:cubicBezTo>
                      <a:pt x="386640" y="301630"/>
                      <a:pt x="355380" y="288822"/>
                      <a:pt x="388667" y="303088"/>
                    </a:cubicBezTo>
                    <a:cubicBezTo>
                      <a:pt x="394660" y="302232"/>
                      <a:pt x="404733" y="306263"/>
                      <a:pt x="406647" y="300519"/>
                    </a:cubicBezTo>
                    <a:cubicBezTo>
                      <a:pt x="408359" y="295382"/>
                      <a:pt x="396263" y="297393"/>
                      <a:pt x="391235" y="295382"/>
                    </a:cubicBezTo>
                    <a:cubicBezTo>
                      <a:pt x="387680" y="293960"/>
                      <a:pt x="384480" y="291753"/>
                      <a:pt x="380961" y="290245"/>
                    </a:cubicBezTo>
                    <a:cubicBezTo>
                      <a:pt x="378473" y="289178"/>
                      <a:pt x="375678" y="288887"/>
                      <a:pt x="373256" y="287676"/>
                    </a:cubicBezTo>
                    <a:cubicBezTo>
                      <a:pt x="368791" y="285443"/>
                      <a:pt x="364647" y="282617"/>
                      <a:pt x="360413" y="279971"/>
                    </a:cubicBezTo>
                    <a:cubicBezTo>
                      <a:pt x="357795" y="278335"/>
                      <a:pt x="355544" y="276050"/>
                      <a:pt x="352707" y="274834"/>
                    </a:cubicBezTo>
                    <a:cubicBezTo>
                      <a:pt x="349462" y="273443"/>
                      <a:pt x="345827" y="273235"/>
                      <a:pt x="342433" y="272265"/>
                    </a:cubicBezTo>
                    <a:cubicBezTo>
                      <a:pt x="339830" y="271521"/>
                      <a:pt x="337296" y="270553"/>
                      <a:pt x="334728" y="269697"/>
                    </a:cubicBezTo>
                    <a:cubicBezTo>
                      <a:pt x="333015" y="267985"/>
                      <a:pt x="331481" y="266073"/>
                      <a:pt x="329590" y="264560"/>
                    </a:cubicBezTo>
                    <a:cubicBezTo>
                      <a:pt x="321292" y="257922"/>
                      <a:pt x="322952" y="261729"/>
                      <a:pt x="316748" y="254285"/>
                    </a:cubicBezTo>
                    <a:cubicBezTo>
                      <a:pt x="314007" y="250996"/>
                      <a:pt x="311530" y="247494"/>
                      <a:pt x="309042" y="244011"/>
                    </a:cubicBezTo>
                    <a:cubicBezTo>
                      <a:pt x="307248" y="241499"/>
                      <a:pt x="306088" y="238489"/>
                      <a:pt x="303905" y="236306"/>
                    </a:cubicBezTo>
                    <a:cubicBezTo>
                      <a:pt x="301722" y="234123"/>
                      <a:pt x="298768" y="232881"/>
                      <a:pt x="296199" y="231169"/>
                    </a:cubicBezTo>
                    <a:cubicBezTo>
                      <a:pt x="295343" y="228600"/>
                      <a:pt x="294842" y="225885"/>
                      <a:pt x="293631" y="223463"/>
                    </a:cubicBezTo>
                    <a:cubicBezTo>
                      <a:pt x="290055" y="216310"/>
                      <a:pt x="286470" y="213733"/>
                      <a:pt x="280788" y="208052"/>
                    </a:cubicBezTo>
                    <a:cubicBezTo>
                      <a:pt x="279932" y="204627"/>
                      <a:pt x="279610" y="201023"/>
                      <a:pt x="278220" y="197778"/>
                    </a:cubicBezTo>
                    <a:cubicBezTo>
                      <a:pt x="277004" y="194940"/>
                      <a:pt x="272334" y="193067"/>
                      <a:pt x="273083" y="190072"/>
                    </a:cubicBezTo>
                    <a:cubicBezTo>
                      <a:pt x="273739" y="187445"/>
                      <a:pt x="278220" y="188359"/>
                      <a:pt x="280788" y="187503"/>
                    </a:cubicBezTo>
                    <a:lnTo>
                      <a:pt x="321885" y="190072"/>
                    </a:lnTo>
                    <a:cubicBezTo>
                      <a:pt x="329613" y="190690"/>
                      <a:pt x="337249" y="192641"/>
                      <a:pt x="345002" y="192641"/>
                    </a:cubicBezTo>
                    <a:cubicBezTo>
                      <a:pt x="360437" y="192641"/>
                      <a:pt x="375824" y="190928"/>
                      <a:pt x="391235" y="190072"/>
                    </a:cubicBezTo>
                    <a:cubicBezTo>
                      <a:pt x="392091" y="187503"/>
                      <a:pt x="393804" y="185074"/>
                      <a:pt x="393804" y="182366"/>
                    </a:cubicBezTo>
                    <a:cubicBezTo>
                      <a:pt x="393804" y="152186"/>
                      <a:pt x="388800" y="164561"/>
                      <a:pt x="355276" y="166955"/>
                    </a:cubicBezTo>
                    <a:cubicBezTo>
                      <a:pt x="345858" y="166099"/>
                      <a:pt x="336269" y="166368"/>
                      <a:pt x="327022" y="164387"/>
                    </a:cubicBezTo>
                    <a:cubicBezTo>
                      <a:pt x="319022" y="162673"/>
                      <a:pt x="320148" y="157694"/>
                      <a:pt x="314179" y="154112"/>
                    </a:cubicBezTo>
                    <a:cubicBezTo>
                      <a:pt x="311858" y="152719"/>
                      <a:pt x="309042" y="152400"/>
                      <a:pt x="306474" y="151544"/>
                    </a:cubicBezTo>
                    <a:cubicBezTo>
                      <a:pt x="303905" y="148975"/>
                      <a:pt x="301132" y="146596"/>
                      <a:pt x="298768" y="143838"/>
                    </a:cubicBezTo>
                    <a:cubicBezTo>
                      <a:pt x="277100" y="118560"/>
                      <a:pt x="302169" y="146164"/>
                      <a:pt x="285925" y="125859"/>
                    </a:cubicBezTo>
                    <a:cubicBezTo>
                      <a:pt x="284412" y="123968"/>
                      <a:pt x="282500" y="122434"/>
                      <a:pt x="280788" y="120721"/>
                    </a:cubicBezTo>
                    <a:cubicBezTo>
                      <a:pt x="300480" y="119865"/>
                      <a:pt x="320195" y="119422"/>
                      <a:pt x="339865" y="118153"/>
                    </a:cubicBezTo>
                    <a:cubicBezTo>
                      <a:pt x="346753" y="117709"/>
                      <a:pt x="353591" y="116634"/>
                      <a:pt x="360413" y="115584"/>
                    </a:cubicBezTo>
                    <a:cubicBezTo>
                      <a:pt x="364653" y="114932"/>
                      <a:pt x="376096" y="112880"/>
                      <a:pt x="380961" y="110447"/>
                    </a:cubicBezTo>
                    <a:cubicBezTo>
                      <a:pt x="383722" y="109066"/>
                      <a:pt x="386098" y="107022"/>
                      <a:pt x="388667" y="105310"/>
                    </a:cubicBezTo>
                    <a:cubicBezTo>
                      <a:pt x="387811" y="97604"/>
                      <a:pt x="390260" y="88734"/>
                      <a:pt x="386098" y="82193"/>
                    </a:cubicBezTo>
                    <a:cubicBezTo>
                      <a:pt x="383980" y="78864"/>
                      <a:pt x="367893" y="77436"/>
                      <a:pt x="362981" y="74488"/>
                    </a:cubicBezTo>
                    <a:cubicBezTo>
                      <a:pt x="345496" y="63996"/>
                      <a:pt x="354875" y="68361"/>
                      <a:pt x="334728" y="61645"/>
                    </a:cubicBezTo>
                    <a:cubicBezTo>
                      <a:pt x="312698" y="54302"/>
                      <a:pt x="334685" y="58423"/>
                      <a:pt x="316748" y="53939"/>
                    </a:cubicBezTo>
                    <a:cubicBezTo>
                      <a:pt x="287698" y="46677"/>
                      <a:pt x="321563" y="57257"/>
                      <a:pt x="288494" y="46234"/>
                    </a:cubicBezTo>
                    <a:lnTo>
                      <a:pt x="280788" y="43665"/>
                    </a:lnTo>
                    <a:lnTo>
                      <a:pt x="273083" y="41097"/>
                    </a:lnTo>
                    <a:cubicBezTo>
                      <a:pt x="270514" y="39385"/>
                      <a:pt x="268138" y="37341"/>
                      <a:pt x="265377" y="35960"/>
                    </a:cubicBezTo>
                    <a:cubicBezTo>
                      <a:pt x="262955" y="34749"/>
                      <a:pt x="259924" y="34893"/>
                      <a:pt x="257671" y="33391"/>
                    </a:cubicBezTo>
                    <a:cubicBezTo>
                      <a:pt x="250878" y="28862"/>
                      <a:pt x="249109" y="5565"/>
                      <a:pt x="247397"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Freeform 8">
                <a:extLst>
                  <a:ext uri="{FF2B5EF4-FFF2-40B4-BE49-F238E27FC236}">
                    <a16:creationId xmlns:a16="http://schemas.microsoft.com/office/drawing/2014/main" id="{E1999FA8-2C38-05C1-8492-7D552515DBAA}"/>
                  </a:ext>
                </a:extLst>
              </p:cNvPr>
              <p:cNvSpPr/>
              <p:nvPr/>
            </p:nvSpPr>
            <p:spPr>
              <a:xfrm>
                <a:off x="2896712" y="4068067"/>
                <a:ext cx="303688" cy="744213"/>
              </a:xfrm>
              <a:custGeom>
                <a:avLst/>
                <a:gdLst>
                  <a:gd name="connsiteX0" fmla="*/ 146838 w 303688"/>
                  <a:gd name="connsiteY0" fmla="*/ 76768 h 744213"/>
                  <a:gd name="connsiteX1" fmla="*/ 146838 w 303688"/>
                  <a:gd name="connsiteY1" fmla="*/ 76768 h 744213"/>
                  <a:gd name="connsiteX2" fmla="*/ 100117 w 303688"/>
                  <a:gd name="connsiteY2" fmla="*/ 73431 h 744213"/>
                  <a:gd name="connsiteX3" fmla="*/ 90106 w 303688"/>
                  <a:gd name="connsiteY3" fmla="*/ 53407 h 744213"/>
                  <a:gd name="connsiteX4" fmla="*/ 83431 w 303688"/>
                  <a:gd name="connsiteY4" fmla="*/ 43396 h 744213"/>
                  <a:gd name="connsiteX5" fmla="*/ 80094 w 303688"/>
                  <a:gd name="connsiteY5" fmla="*/ 33384 h 744213"/>
                  <a:gd name="connsiteX6" fmla="*/ 53396 w 303688"/>
                  <a:gd name="connsiteY6" fmla="*/ 13361 h 744213"/>
                  <a:gd name="connsiteX7" fmla="*/ 30035 w 303688"/>
                  <a:gd name="connsiteY7" fmla="*/ 3349 h 744213"/>
                  <a:gd name="connsiteX8" fmla="*/ 43384 w 303688"/>
                  <a:gd name="connsiteY8" fmla="*/ 30047 h 744213"/>
                  <a:gd name="connsiteX9" fmla="*/ 40047 w 303688"/>
                  <a:gd name="connsiteY9" fmla="*/ 50070 h 744213"/>
                  <a:gd name="connsiteX10" fmla="*/ 26698 w 303688"/>
                  <a:gd name="connsiteY10" fmla="*/ 63419 h 744213"/>
                  <a:gd name="connsiteX11" fmla="*/ 20024 w 303688"/>
                  <a:gd name="connsiteY11" fmla="*/ 70094 h 744213"/>
                  <a:gd name="connsiteX12" fmla="*/ 33373 w 303688"/>
                  <a:gd name="connsiteY12" fmla="*/ 76768 h 744213"/>
                  <a:gd name="connsiteX13" fmla="*/ 53396 w 303688"/>
                  <a:gd name="connsiteY13" fmla="*/ 80105 h 744213"/>
                  <a:gd name="connsiteX14" fmla="*/ 73419 w 303688"/>
                  <a:gd name="connsiteY14" fmla="*/ 93454 h 744213"/>
                  <a:gd name="connsiteX15" fmla="*/ 86768 w 303688"/>
                  <a:gd name="connsiteY15" fmla="*/ 96791 h 744213"/>
                  <a:gd name="connsiteX16" fmla="*/ 96780 w 303688"/>
                  <a:gd name="connsiteY16" fmla="*/ 100129 h 744213"/>
                  <a:gd name="connsiteX17" fmla="*/ 113466 w 303688"/>
                  <a:gd name="connsiteY17" fmla="*/ 103466 h 744213"/>
                  <a:gd name="connsiteX18" fmla="*/ 126815 w 303688"/>
                  <a:gd name="connsiteY18" fmla="*/ 106803 h 744213"/>
                  <a:gd name="connsiteX19" fmla="*/ 153513 w 303688"/>
                  <a:gd name="connsiteY19" fmla="*/ 113478 h 744213"/>
                  <a:gd name="connsiteX20" fmla="*/ 150176 w 303688"/>
                  <a:gd name="connsiteY20" fmla="*/ 133501 h 744213"/>
                  <a:gd name="connsiteX21" fmla="*/ 146838 w 303688"/>
                  <a:gd name="connsiteY21" fmla="*/ 143513 h 744213"/>
                  <a:gd name="connsiteX22" fmla="*/ 126815 w 303688"/>
                  <a:gd name="connsiteY22" fmla="*/ 150187 h 744213"/>
                  <a:gd name="connsiteX23" fmla="*/ 126815 w 303688"/>
                  <a:gd name="connsiteY23" fmla="*/ 176885 h 744213"/>
                  <a:gd name="connsiteX24" fmla="*/ 116803 w 303688"/>
                  <a:gd name="connsiteY24" fmla="*/ 193571 h 744213"/>
                  <a:gd name="connsiteX25" fmla="*/ 106792 w 303688"/>
                  <a:gd name="connsiteY25" fmla="*/ 196908 h 744213"/>
                  <a:gd name="connsiteX26" fmla="*/ 90106 w 303688"/>
                  <a:gd name="connsiteY26" fmla="*/ 213594 h 744213"/>
                  <a:gd name="connsiteX27" fmla="*/ 80094 w 303688"/>
                  <a:gd name="connsiteY27" fmla="*/ 216932 h 744213"/>
                  <a:gd name="connsiteX28" fmla="*/ 70082 w 303688"/>
                  <a:gd name="connsiteY28" fmla="*/ 223606 h 744213"/>
                  <a:gd name="connsiteX29" fmla="*/ 56733 w 303688"/>
                  <a:gd name="connsiteY29" fmla="*/ 226943 h 744213"/>
                  <a:gd name="connsiteX30" fmla="*/ 46722 w 303688"/>
                  <a:gd name="connsiteY30" fmla="*/ 230280 h 744213"/>
                  <a:gd name="connsiteX31" fmla="*/ 23361 w 303688"/>
                  <a:gd name="connsiteY31" fmla="*/ 236955 h 744213"/>
                  <a:gd name="connsiteX32" fmla="*/ 16687 w 303688"/>
                  <a:gd name="connsiteY32" fmla="*/ 246967 h 744213"/>
                  <a:gd name="connsiteX33" fmla="*/ 10012 w 303688"/>
                  <a:gd name="connsiteY33" fmla="*/ 253641 h 744213"/>
                  <a:gd name="connsiteX34" fmla="*/ 3338 w 303688"/>
                  <a:gd name="connsiteY34" fmla="*/ 280339 h 744213"/>
                  <a:gd name="connsiteX35" fmla="*/ 6675 w 303688"/>
                  <a:gd name="connsiteY35" fmla="*/ 323723 h 744213"/>
                  <a:gd name="connsiteX36" fmla="*/ 10012 w 303688"/>
                  <a:gd name="connsiteY36" fmla="*/ 310374 h 744213"/>
                  <a:gd name="connsiteX37" fmla="*/ 26698 w 303688"/>
                  <a:gd name="connsiteY37" fmla="*/ 293688 h 744213"/>
                  <a:gd name="connsiteX38" fmla="*/ 36710 w 303688"/>
                  <a:gd name="connsiteY38" fmla="*/ 290351 h 744213"/>
                  <a:gd name="connsiteX39" fmla="*/ 70082 w 303688"/>
                  <a:gd name="connsiteY39" fmla="*/ 283676 h 744213"/>
                  <a:gd name="connsiteX40" fmla="*/ 93443 w 303688"/>
                  <a:gd name="connsiteY40" fmla="*/ 273664 h 744213"/>
                  <a:gd name="connsiteX41" fmla="*/ 103454 w 303688"/>
                  <a:gd name="connsiteY41" fmla="*/ 266990 h 744213"/>
                  <a:gd name="connsiteX42" fmla="*/ 110129 w 303688"/>
                  <a:gd name="connsiteY42" fmla="*/ 260315 h 744213"/>
                  <a:gd name="connsiteX43" fmla="*/ 113466 w 303688"/>
                  <a:gd name="connsiteY43" fmla="*/ 310374 h 744213"/>
                  <a:gd name="connsiteX44" fmla="*/ 110129 w 303688"/>
                  <a:gd name="connsiteY44" fmla="*/ 333734 h 744213"/>
                  <a:gd name="connsiteX45" fmla="*/ 70082 w 303688"/>
                  <a:gd name="connsiteY45" fmla="*/ 337072 h 744213"/>
                  <a:gd name="connsiteX46" fmla="*/ 36710 w 303688"/>
                  <a:gd name="connsiteY46" fmla="*/ 340409 h 744213"/>
                  <a:gd name="connsiteX47" fmla="*/ 26698 w 303688"/>
                  <a:gd name="connsiteY47" fmla="*/ 343746 h 744213"/>
                  <a:gd name="connsiteX48" fmla="*/ 6675 w 303688"/>
                  <a:gd name="connsiteY48" fmla="*/ 370444 h 744213"/>
                  <a:gd name="connsiteX49" fmla="*/ 0 w 303688"/>
                  <a:gd name="connsiteY49" fmla="*/ 390467 h 744213"/>
                  <a:gd name="connsiteX50" fmla="*/ 30035 w 303688"/>
                  <a:gd name="connsiteY50" fmla="*/ 403816 h 744213"/>
                  <a:gd name="connsiteX51" fmla="*/ 40047 w 303688"/>
                  <a:gd name="connsiteY51" fmla="*/ 407153 h 744213"/>
                  <a:gd name="connsiteX52" fmla="*/ 50059 w 303688"/>
                  <a:gd name="connsiteY52" fmla="*/ 410491 h 744213"/>
                  <a:gd name="connsiteX53" fmla="*/ 86768 w 303688"/>
                  <a:gd name="connsiteY53" fmla="*/ 407153 h 744213"/>
                  <a:gd name="connsiteX54" fmla="*/ 93443 w 303688"/>
                  <a:gd name="connsiteY54" fmla="*/ 400479 h 744213"/>
                  <a:gd name="connsiteX55" fmla="*/ 100117 w 303688"/>
                  <a:gd name="connsiteY55" fmla="*/ 410491 h 744213"/>
                  <a:gd name="connsiteX56" fmla="*/ 90106 w 303688"/>
                  <a:gd name="connsiteY56" fmla="*/ 417165 h 744213"/>
                  <a:gd name="connsiteX57" fmla="*/ 66745 w 303688"/>
                  <a:gd name="connsiteY57" fmla="*/ 423840 h 744213"/>
                  <a:gd name="connsiteX58" fmla="*/ 60070 w 303688"/>
                  <a:gd name="connsiteY58" fmla="*/ 430514 h 744213"/>
                  <a:gd name="connsiteX59" fmla="*/ 56733 w 303688"/>
                  <a:gd name="connsiteY59" fmla="*/ 440526 h 744213"/>
                  <a:gd name="connsiteX60" fmla="*/ 63408 w 303688"/>
                  <a:gd name="connsiteY60" fmla="*/ 447200 h 744213"/>
                  <a:gd name="connsiteX61" fmla="*/ 86768 w 303688"/>
                  <a:gd name="connsiteY61" fmla="*/ 453875 h 744213"/>
                  <a:gd name="connsiteX62" fmla="*/ 96780 w 303688"/>
                  <a:gd name="connsiteY62" fmla="*/ 460549 h 744213"/>
                  <a:gd name="connsiteX63" fmla="*/ 100117 w 303688"/>
                  <a:gd name="connsiteY63" fmla="*/ 483910 h 744213"/>
                  <a:gd name="connsiteX64" fmla="*/ 90106 w 303688"/>
                  <a:gd name="connsiteY64" fmla="*/ 487247 h 744213"/>
                  <a:gd name="connsiteX65" fmla="*/ 63408 w 303688"/>
                  <a:gd name="connsiteY65" fmla="*/ 480572 h 744213"/>
                  <a:gd name="connsiteX66" fmla="*/ 43384 w 303688"/>
                  <a:gd name="connsiteY66" fmla="*/ 467224 h 744213"/>
                  <a:gd name="connsiteX67" fmla="*/ 23361 w 303688"/>
                  <a:gd name="connsiteY67" fmla="*/ 460549 h 744213"/>
                  <a:gd name="connsiteX68" fmla="*/ 3338 w 303688"/>
                  <a:gd name="connsiteY68" fmla="*/ 463886 h 744213"/>
                  <a:gd name="connsiteX69" fmla="*/ 6675 w 303688"/>
                  <a:gd name="connsiteY69" fmla="*/ 483910 h 744213"/>
                  <a:gd name="connsiteX70" fmla="*/ 10012 w 303688"/>
                  <a:gd name="connsiteY70" fmla="*/ 493921 h 744213"/>
                  <a:gd name="connsiteX71" fmla="*/ 16687 w 303688"/>
                  <a:gd name="connsiteY71" fmla="*/ 500596 h 744213"/>
                  <a:gd name="connsiteX72" fmla="*/ 40047 w 303688"/>
                  <a:gd name="connsiteY72" fmla="*/ 510607 h 744213"/>
                  <a:gd name="connsiteX73" fmla="*/ 46722 w 303688"/>
                  <a:gd name="connsiteY73" fmla="*/ 517282 h 744213"/>
                  <a:gd name="connsiteX74" fmla="*/ 83431 w 303688"/>
                  <a:gd name="connsiteY74" fmla="*/ 523956 h 744213"/>
                  <a:gd name="connsiteX75" fmla="*/ 96780 w 303688"/>
                  <a:gd name="connsiteY75" fmla="*/ 527294 h 744213"/>
                  <a:gd name="connsiteX76" fmla="*/ 130152 w 303688"/>
                  <a:gd name="connsiteY76" fmla="*/ 533968 h 744213"/>
                  <a:gd name="connsiteX77" fmla="*/ 133489 w 303688"/>
                  <a:gd name="connsiteY77" fmla="*/ 543980 h 744213"/>
                  <a:gd name="connsiteX78" fmla="*/ 130152 w 303688"/>
                  <a:gd name="connsiteY78" fmla="*/ 564003 h 744213"/>
                  <a:gd name="connsiteX79" fmla="*/ 120141 w 303688"/>
                  <a:gd name="connsiteY79" fmla="*/ 567340 h 744213"/>
                  <a:gd name="connsiteX80" fmla="*/ 113466 w 303688"/>
                  <a:gd name="connsiteY80" fmla="*/ 574015 h 744213"/>
                  <a:gd name="connsiteX81" fmla="*/ 103454 w 303688"/>
                  <a:gd name="connsiteY81" fmla="*/ 580689 h 744213"/>
                  <a:gd name="connsiteX82" fmla="*/ 96780 w 303688"/>
                  <a:gd name="connsiteY82" fmla="*/ 587364 h 744213"/>
                  <a:gd name="connsiteX83" fmla="*/ 86768 w 303688"/>
                  <a:gd name="connsiteY83" fmla="*/ 590701 h 744213"/>
                  <a:gd name="connsiteX84" fmla="*/ 60070 w 303688"/>
                  <a:gd name="connsiteY84" fmla="*/ 610724 h 744213"/>
                  <a:gd name="connsiteX85" fmla="*/ 56733 w 303688"/>
                  <a:gd name="connsiteY85" fmla="*/ 644097 h 744213"/>
                  <a:gd name="connsiteX86" fmla="*/ 70082 w 303688"/>
                  <a:gd name="connsiteY86" fmla="*/ 647434 h 744213"/>
                  <a:gd name="connsiteX87" fmla="*/ 90106 w 303688"/>
                  <a:gd name="connsiteY87" fmla="*/ 644097 h 744213"/>
                  <a:gd name="connsiteX88" fmla="*/ 130152 w 303688"/>
                  <a:gd name="connsiteY88" fmla="*/ 637422 h 744213"/>
                  <a:gd name="connsiteX89" fmla="*/ 150176 w 303688"/>
                  <a:gd name="connsiteY89" fmla="*/ 657445 h 744213"/>
                  <a:gd name="connsiteX90" fmla="*/ 146838 w 303688"/>
                  <a:gd name="connsiteY90" fmla="*/ 677469 h 744213"/>
                  <a:gd name="connsiteX91" fmla="*/ 136827 w 303688"/>
                  <a:gd name="connsiteY91" fmla="*/ 684143 h 744213"/>
                  <a:gd name="connsiteX92" fmla="*/ 60070 w 303688"/>
                  <a:gd name="connsiteY92" fmla="*/ 684143 h 744213"/>
                  <a:gd name="connsiteX93" fmla="*/ 53396 w 303688"/>
                  <a:gd name="connsiteY93" fmla="*/ 690818 h 744213"/>
                  <a:gd name="connsiteX94" fmla="*/ 53396 w 303688"/>
                  <a:gd name="connsiteY94" fmla="*/ 724190 h 744213"/>
                  <a:gd name="connsiteX95" fmla="*/ 76757 w 303688"/>
                  <a:gd name="connsiteY95" fmla="*/ 737539 h 744213"/>
                  <a:gd name="connsiteX96" fmla="*/ 103454 w 303688"/>
                  <a:gd name="connsiteY96" fmla="*/ 744213 h 744213"/>
                  <a:gd name="connsiteX97" fmla="*/ 133489 w 303688"/>
                  <a:gd name="connsiteY97" fmla="*/ 734202 h 744213"/>
                  <a:gd name="connsiteX98" fmla="*/ 153513 w 303688"/>
                  <a:gd name="connsiteY98" fmla="*/ 727527 h 744213"/>
                  <a:gd name="connsiteX99" fmla="*/ 173536 w 303688"/>
                  <a:gd name="connsiteY99" fmla="*/ 730864 h 744213"/>
                  <a:gd name="connsiteX100" fmla="*/ 183548 w 303688"/>
                  <a:gd name="connsiteY100" fmla="*/ 734202 h 744213"/>
                  <a:gd name="connsiteX101" fmla="*/ 210246 w 303688"/>
                  <a:gd name="connsiteY101" fmla="*/ 740876 h 744213"/>
                  <a:gd name="connsiteX102" fmla="*/ 223595 w 303688"/>
                  <a:gd name="connsiteY102" fmla="*/ 744213 h 744213"/>
                  <a:gd name="connsiteX103" fmla="*/ 226932 w 303688"/>
                  <a:gd name="connsiteY103" fmla="*/ 734202 h 744213"/>
                  <a:gd name="connsiteX104" fmla="*/ 206908 w 303688"/>
                  <a:gd name="connsiteY104" fmla="*/ 720853 h 744213"/>
                  <a:gd name="connsiteX105" fmla="*/ 183548 w 303688"/>
                  <a:gd name="connsiteY105" fmla="*/ 687480 h 744213"/>
                  <a:gd name="connsiteX106" fmla="*/ 176873 w 303688"/>
                  <a:gd name="connsiteY106" fmla="*/ 677469 h 744213"/>
                  <a:gd name="connsiteX107" fmla="*/ 173536 w 303688"/>
                  <a:gd name="connsiteY107" fmla="*/ 664120 h 744213"/>
                  <a:gd name="connsiteX108" fmla="*/ 166862 w 303688"/>
                  <a:gd name="connsiteY108" fmla="*/ 657445 h 744213"/>
                  <a:gd name="connsiteX109" fmla="*/ 186885 w 303688"/>
                  <a:gd name="connsiteY109" fmla="*/ 650771 h 744213"/>
                  <a:gd name="connsiteX110" fmla="*/ 183548 w 303688"/>
                  <a:gd name="connsiteY110" fmla="*/ 637422 h 744213"/>
                  <a:gd name="connsiteX111" fmla="*/ 176873 w 303688"/>
                  <a:gd name="connsiteY111" fmla="*/ 630748 h 744213"/>
                  <a:gd name="connsiteX112" fmla="*/ 166862 w 303688"/>
                  <a:gd name="connsiteY112" fmla="*/ 604050 h 744213"/>
                  <a:gd name="connsiteX113" fmla="*/ 170199 w 303688"/>
                  <a:gd name="connsiteY113" fmla="*/ 574015 h 744213"/>
                  <a:gd name="connsiteX114" fmla="*/ 180211 w 303688"/>
                  <a:gd name="connsiteY114" fmla="*/ 570678 h 744213"/>
                  <a:gd name="connsiteX115" fmla="*/ 186885 w 303688"/>
                  <a:gd name="connsiteY115" fmla="*/ 564003 h 744213"/>
                  <a:gd name="connsiteX116" fmla="*/ 190222 w 303688"/>
                  <a:gd name="connsiteY116" fmla="*/ 553991 h 744213"/>
                  <a:gd name="connsiteX117" fmla="*/ 213583 w 303688"/>
                  <a:gd name="connsiteY117" fmla="*/ 543980 h 744213"/>
                  <a:gd name="connsiteX118" fmla="*/ 226932 w 303688"/>
                  <a:gd name="connsiteY118" fmla="*/ 530631 h 744213"/>
                  <a:gd name="connsiteX119" fmla="*/ 220257 w 303688"/>
                  <a:gd name="connsiteY119" fmla="*/ 523956 h 744213"/>
                  <a:gd name="connsiteX120" fmla="*/ 196897 w 303688"/>
                  <a:gd name="connsiteY120" fmla="*/ 510607 h 744213"/>
                  <a:gd name="connsiteX121" fmla="*/ 190222 w 303688"/>
                  <a:gd name="connsiteY121" fmla="*/ 500596 h 744213"/>
                  <a:gd name="connsiteX122" fmla="*/ 183548 w 303688"/>
                  <a:gd name="connsiteY122" fmla="*/ 480572 h 744213"/>
                  <a:gd name="connsiteX123" fmla="*/ 176873 w 303688"/>
                  <a:gd name="connsiteY123" fmla="*/ 470561 h 744213"/>
                  <a:gd name="connsiteX124" fmla="*/ 173536 w 303688"/>
                  <a:gd name="connsiteY124" fmla="*/ 457212 h 744213"/>
                  <a:gd name="connsiteX125" fmla="*/ 166862 w 303688"/>
                  <a:gd name="connsiteY125" fmla="*/ 450537 h 744213"/>
                  <a:gd name="connsiteX126" fmla="*/ 160187 w 303688"/>
                  <a:gd name="connsiteY126" fmla="*/ 430514 h 744213"/>
                  <a:gd name="connsiteX127" fmla="*/ 156850 w 303688"/>
                  <a:gd name="connsiteY127" fmla="*/ 420502 h 744213"/>
                  <a:gd name="connsiteX128" fmla="*/ 150176 w 303688"/>
                  <a:gd name="connsiteY128" fmla="*/ 410491 h 744213"/>
                  <a:gd name="connsiteX129" fmla="*/ 180211 w 303688"/>
                  <a:gd name="connsiteY129" fmla="*/ 410491 h 744213"/>
                  <a:gd name="connsiteX130" fmla="*/ 200234 w 303688"/>
                  <a:gd name="connsiteY130" fmla="*/ 417165 h 744213"/>
                  <a:gd name="connsiteX131" fmla="*/ 220257 w 303688"/>
                  <a:gd name="connsiteY131" fmla="*/ 433851 h 744213"/>
                  <a:gd name="connsiteX132" fmla="*/ 230269 w 303688"/>
                  <a:gd name="connsiteY132" fmla="*/ 437188 h 744213"/>
                  <a:gd name="connsiteX133" fmla="*/ 256967 w 303688"/>
                  <a:gd name="connsiteY133" fmla="*/ 447200 h 744213"/>
                  <a:gd name="connsiteX134" fmla="*/ 270316 w 303688"/>
                  <a:gd name="connsiteY134" fmla="*/ 443863 h 744213"/>
                  <a:gd name="connsiteX135" fmla="*/ 260304 w 303688"/>
                  <a:gd name="connsiteY135" fmla="*/ 437188 h 744213"/>
                  <a:gd name="connsiteX136" fmla="*/ 233606 w 303688"/>
                  <a:gd name="connsiteY136" fmla="*/ 410491 h 744213"/>
                  <a:gd name="connsiteX137" fmla="*/ 203571 w 303688"/>
                  <a:gd name="connsiteY137" fmla="*/ 400479 h 744213"/>
                  <a:gd name="connsiteX138" fmla="*/ 186885 w 303688"/>
                  <a:gd name="connsiteY138" fmla="*/ 393805 h 744213"/>
                  <a:gd name="connsiteX139" fmla="*/ 166862 w 303688"/>
                  <a:gd name="connsiteY139" fmla="*/ 380456 h 744213"/>
                  <a:gd name="connsiteX140" fmla="*/ 173536 w 303688"/>
                  <a:gd name="connsiteY140" fmla="*/ 363769 h 744213"/>
                  <a:gd name="connsiteX141" fmla="*/ 193560 w 303688"/>
                  <a:gd name="connsiteY141" fmla="*/ 357095 h 744213"/>
                  <a:gd name="connsiteX142" fmla="*/ 250292 w 303688"/>
                  <a:gd name="connsiteY142" fmla="*/ 363769 h 744213"/>
                  <a:gd name="connsiteX143" fmla="*/ 270316 w 303688"/>
                  <a:gd name="connsiteY143" fmla="*/ 370444 h 744213"/>
                  <a:gd name="connsiteX144" fmla="*/ 280327 w 303688"/>
                  <a:gd name="connsiteY144" fmla="*/ 373781 h 744213"/>
                  <a:gd name="connsiteX145" fmla="*/ 287002 w 303688"/>
                  <a:gd name="connsiteY145" fmla="*/ 367107 h 744213"/>
                  <a:gd name="connsiteX146" fmla="*/ 260304 w 303688"/>
                  <a:gd name="connsiteY146" fmla="*/ 360432 h 744213"/>
                  <a:gd name="connsiteX147" fmla="*/ 250292 w 303688"/>
                  <a:gd name="connsiteY147" fmla="*/ 357095 h 744213"/>
                  <a:gd name="connsiteX148" fmla="*/ 216920 w 303688"/>
                  <a:gd name="connsiteY148" fmla="*/ 340409 h 744213"/>
                  <a:gd name="connsiteX149" fmla="*/ 206908 w 303688"/>
                  <a:gd name="connsiteY149" fmla="*/ 337072 h 744213"/>
                  <a:gd name="connsiteX150" fmla="*/ 196897 w 303688"/>
                  <a:gd name="connsiteY150" fmla="*/ 327060 h 744213"/>
                  <a:gd name="connsiteX151" fmla="*/ 193560 w 303688"/>
                  <a:gd name="connsiteY151" fmla="*/ 317048 h 744213"/>
                  <a:gd name="connsiteX152" fmla="*/ 183548 w 303688"/>
                  <a:gd name="connsiteY152" fmla="*/ 310374 h 744213"/>
                  <a:gd name="connsiteX153" fmla="*/ 176873 w 303688"/>
                  <a:gd name="connsiteY153" fmla="*/ 300362 h 744213"/>
                  <a:gd name="connsiteX154" fmla="*/ 173536 w 303688"/>
                  <a:gd name="connsiteY154" fmla="*/ 290351 h 744213"/>
                  <a:gd name="connsiteX155" fmla="*/ 163524 w 303688"/>
                  <a:gd name="connsiteY155" fmla="*/ 287013 h 744213"/>
                  <a:gd name="connsiteX156" fmla="*/ 153513 w 303688"/>
                  <a:gd name="connsiteY156" fmla="*/ 273664 h 744213"/>
                  <a:gd name="connsiteX157" fmla="*/ 150176 w 303688"/>
                  <a:gd name="connsiteY157" fmla="*/ 263653 h 744213"/>
                  <a:gd name="connsiteX158" fmla="*/ 163524 w 303688"/>
                  <a:gd name="connsiteY158" fmla="*/ 256978 h 744213"/>
                  <a:gd name="connsiteX159" fmla="*/ 180211 w 303688"/>
                  <a:gd name="connsiteY159" fmla="*/ 253641 h 744213"/>
                  <a:gd name="connsiteX160" fmla="*/ 213583 w 303688"/>
                  <a:gd name="connsiteY160" fmla="*/ 246967 h 744213"/>
                  <a:gd name="connsiteX161" fmla="*/ 266979 w 303688"/>
                  <a:gd name="connsiteY161" fmla="*/ 250304 h 744213"/>
                  <a:gd name="connsiteX162" fmla="*/ 293676 w 303688"/>
                  <a:gd name="connsiteY162" fmla="*/ 253641 h 744213"/>
                  <a:gd name="connsiteX163" fmla="*/ 303688 w 303688"/>
                  <a:gd name="connsiteY163" fmla="*/ 256978 h 744213"/>
                  <a:gd name="connsiteX164" fmla="*/ 276990 w 303688"/>
                  <a:gd name="connsiteY164" fmla="*/ 240292 h 744213"/>
                  <a:gd name="connsiteX165" fmla="*/ 250292 w 303688"/>
                  <a:gd name="connsiteY165" fmla="*/ 226943 h 744213"/>
                  <a:gd name="connsiteX166" fmla="*/ 236943 w 303688"/>
                  <a:gd name="connsiteY166" fmla="*/ 216932 h 744213"/>
                  <a:gd name="connsiteX167" fmla="*/ 230269 w 303688"/>
                  <a:gd name="connsiteY167" fmla="*/ 210257 h 744213"/>
                  <a:gd name="connsiteX168" fmla="*/ 193560 w 303688"/>
                  <a:gd name="connsiteY168" fmla="*/ 200245 h 744213"/>
                  <a:gd name="connsiteX169" fmla="*/ 180211 w 303688"/>
                  <a:gd name="connsiteY169" fmla="*/ 190234 h 744213"/>
                  <a:gd name="connsiteX170" fmla="*/ 176873 w 303688"/>
                  <a:gd name="connsiteY170" fmla="*/ 126826 h 744213"/>
                  <a:gd name="connsiteX171" fmla="*/ 186885 w 303688"/>
                  <a:gd name="connsiteY171" fmla="*/ 123489 h 744213"/>
                  <a:gd name="connsiteX172" fmla="*/ 246955 w 303688"/>
                  <a:gd name="connsiteY172" fmla="*/ 126826 h 744213"/>
                  <a:gd name="connsiteX173" fmla="*/ 280327 w 303688"/>
                  <a:gd name="connsiteY173" fmla="*/ 126826 h 744213"/>
                  <a:gd name="connsiteX174" fmla="*/ 270316 w 303688"/>
                  <a:gd name="connsiteY174" fmla="*/ 116815 h 744213"/>
                  <a:gd name="connsiteX175" fmla="*/ 233606 w 303688"/>
                  <a:gd name="connsiteY175" fmla="*/ 110140 h 744213"/>
                  <a:gd name="connsiteX176" fmla="*/ 223595 w 303688"/>
                  <a:gd name="connsiteY176" fmla="*/ 103466 h 744213"/>
                  <a:gd name="connsiteX177" fmla="*/ 216920 w 303688"/>
                  <a:gd name="connsiteY177" fmla="*/ 96791 h 744213"/>
                  <a:gd name="connsiteX178" fmla="*/ 156850 w 303688"/>
                  <a:gd name="connsiteY178" fmla="*/ 86780 h 744213"/>
                  <a:gd name="connsiteX179" fmla="*/ 146838 w 303688"/>
                  <a:gd name="connsiteY179" fmla="*/ 70094 h 744213"/>
                  <a:gd name="connsiteX180" fmla="*/ 143501 w 303688"/>
                  <a:gd name="connsiteY180" fmla="*/ 60082 h 744213"/>
                  <a:gd name="connsiteX181" fmla="*/ 146838 w 303688"/>
                  <a:gd name="connsiteY181" fmla="*/ 76768 h 74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303688" h="744213">
                    <a:moveTo>
                      <a:pt x="146838" y="76768"/>
                    </a:moveTo>
                    <a:lnTo>
                      <a:pt x="146838" y="76768"/>
                    </a:lnTo>
                    <a:cubicBezTo>
                      <a:pt x="131264" y="75656"/>
                      <a:pt x="115463" y="76308"/>
                      <a:pt x="100117" y="73431"/>
                    </a:cubicBezTo>
                    <a:cubicBezTo>
                      <a:pt x="91771" y="71866"/>
                      <a:pt x="91917" y="57631"/>
                      <a:pt x="90106" y="53407"/>
                    </a:cubicBezTo>
                    <a:cubicBezTo>
                      <a:pt x="88526" y="49721"/>
                      <a:pt x="85656" y="46733"/>
                      <a:pt x="83431" y="43396"/>
                    </a:cubicBezTo>
                    <a:cubicBezTo>
                      <a:pt x="82319" y="40059"/>
                      <a:pt x="82139" y="36247"/>
                      <a:pt x="80094" y="33384"/>
                    </a:cubicBezTo>
                    <a:cubicBezTo>
                      <a:pt x="70724" y="20265"/>
                      <a:pt x="66447" y="19886"/>
                      <a:pt x="53396" y="13361"/>
                    </a:cubicBezTo>
                    <a:cubicBezTo>
                      <a:pt x="37560" y="-2475"/>
                      <a:pt x="46017" y="-1978"/>
                      <a:pt x="30035" y="3349"/>
                    </a:cubicBezTo>
                    <a:cubicBezTo>
                      <a:pt x="37705" y="26357"/>
                      <a:pt x="31736" y="18397"/>
                      <a:pt x="43384" y="30047"/>
                    </a:cubicBezTo>
                    <a:cubicBezTo>
                      <a:pt x="42272" y="36721"/>
                      <a:pt x="43073" y="44018"/>
                      <a:pt x="40047" y="50070"/>
                    </a:cubicBezTo>
                    <a:cubicBezTo>
                      <a:pt x="37233" y="55698"/>
                      <a:pt x="31148" y="58969"/>
                      <a:pt x="26698" y="63419"/>
                    </a:cubicBezTo>
                    <a:lnTo>
                      <a:pt x="20024" y="70094"/>
                    </a:lnTo>
                    <a:cubicBezTo>
                      <a:pt x="24474" y="72319"/>
                      <a:pt x="28608" y="75339"/>
                      <a:pt x="33373" y="76768"/>
                    </a:cubicBezTo>
                    <a:cubicBezTo>
                      <a:pt x="39854" y="78712"/>
                      <a:pt x="47150" y="77503"/>
                      <a:pt x="53396" y="80105"/>
                    </a:cubicBezTo>
                    <a:cubicBezTo>
                      <a:pt x="60801" y="83190"/>
                      <a:pt x="66745" y="89004"/>
                      <a:pt x="73419" y="93454"/>
                    </a:cubicBezTo>
                    <a:cubicBezTo>
                      <a:pt x="77235" y="95998"/>
                      <a:pt x="82358" y="95531"/>
                      <a:pt x="86768" y="96791"/>
                    </a:cubicBezTo>
                    <a:cubicBezTo>
                      <a:pt x="90151" y="97758"/>
                      <a:pt x="93367" y="99276"/>
                      <a:pt x="96780" y="100129"/>
                    </a:cubicBezTo>
                    <a:cubicBezTo>
                      <a:pt x="102283" y="101505"/>
                      <a:pt x="107929" y="102236"/>
                      <a:pt x="113466" y="103466"/>
                    </a:cubicBezTo>
                    <a:cubicBezTo>
                      <a:pt x="117943" y="104461"/>
                      <a:pt x="122338" y="105808"/>
                      <a:pt x="126815" y="106803"/>
                    </a:cubicBezTo>
                    <a:cubicBezTo>
                      <a:pt x="150974" y="112171"/>
                      <a:pt x="135625" y="107514"/>
                      <a:pt x="153513" y="113478"/>
                    </a:cubicBezTo>
                    <a:cubicBezTo>
                      <a:pt x="152401" y="120152"/>
                      <a:pt x="151644" y="126896"/>
                      <a:pt x="150176" y="133501"/>
                    </a:cubicBezTo>
                    <a:cubicBezTo>
                      <a:pt x="149413" y="136935"/>
                      <a:pt x="149701" y="141468"/>
                      <a:pt x="146838" y="143513"/>
                    </a:cubicBezTo>
                    <a:cubicBezTo>
                      <a:pt x="141113" y="147602"/>
                      <a:pt x="126815" y="150187"/>
                      <a:pt x="126815" y="150187"/>
                    </a:cubicBezTo>
                    <a:cubicBezTo>
                      <a:pt x="113654" y="169931"/>
                      <a:pt x="123378" y="149385"/>
                      <a:pt x="126815" y="176885"/>
                    </a:cubicBezTo>
                    <a:cubicBezTo>
                      <a:pt x="127548" y="182747"/>
                      <a:pt x="121436" y="190791"/>
                      <a:pt x="116803" y="193571"/>
                    </a:cubicBezTo>
                    <a:cubicBezTo>
                      <a:pt x="113787" y="195381"/>
                      <a:pt x="110129" y="195796"/>
                      <a:pt x="106792" y="196908"/>
                    </a:cubicBezTo>
                    <a:lnTo>
                      <a:pt x="90106" y="213594"/>
                    </a:lnTo>
                    <a:cubicBezTo>
                      <a:pt x="87618" y="216082"/>
                      <a:pt x="83241" y="215359"/>
                      <a:pt x="80094" y="216932"/>
                    </a:cubicBezTo>
                    <a:cubicBezTo>
                      <a:pt x="76507" y="218726"/>
                      <a:pt x="73769" y="222026"/>
                      <a:pt x="70082" y="223606"/>
                    </a:cubicBezTo>
                    <a:cubicBezTo>
                      <a:pt x="65866" y="225413"/>
                      <a:pt x="61143" y="225683"/>
                      <a:pt x="56733" y="226943"/>
                    </a:cubicBezTo>
                    <a:cubicBezTo>
                      <a:pt x="53351" y="227909"/>
                      <a:pt x="50104" y="229314"/>
                      <a:pt x="46722" y="230280"/>
                    </a:cubicBezTo>
                    <a:cubicBezTo>
                      <a:pt x="17381" y="238664"/>
                      <a:pt x="47372" y="228952"/>
                      <a:pt x="23361" y="236955"/>
                    </a:cubicBezTo>
                    <a:cubicBezTo>
                      <a:pt x="21136" y="240292"/>
                      <a:pt x="19193" y="243835"/>
                      <a:pt x="16687" y="246967"/>
                    </a:cubicBezTo>
                    <a:cubicBezTo>
                      <a:pt x="14721" y="249424"/>
                      <a:pt x="11631" y="250943"/>
                      <a:pt x="10012" y="253641"/>
                    </a:cubicBezTo>
                    <a:cubicBezTo>
                      <a:pt x="6934" y="258771"/>
                      <a:pt x="4055" y="276752"/>
                      <a:pt x="3338" y="280339"/>
                    </a:cubicBezTo>
                    <a:cubicBezTo>
                      <a:pt x="4450" y="294800"/>
                      <a:pt x="3529" y="309564"/>
                      <a:pt x="6675" y="323723"/>
                    </a:cubicBezTo>
                    <a:cubicBezTo>
                      <a:pt x="7670" y="328200"/>
                      <a:pt x="7468" y="314190"/>
                      <a:pt x="10012" y="310374"/>
                    </a:cubicBezTo>
                    <a:cubicBezTo>
                      <a:pt x="14375" y="303829"/>
                      <a:pt x="19236" y="296175"/>
                      <a:pt x="26698" y="293688"/>
                    </a:cubicBezTo>
                    <a:cubicBezTo>
                      <a:pt x="30035" y="292576"/>
                      <a:pt x="33276" y="291114"/>
                      <a:pt x="36710" y="290351"/>
                    </a:cubicBezTo>
                    <a:cubicBezTo>
                      <a:pt x="66208" y="283795"/>
                      <a:pt x="46813" y="290324"/>
                      <a:pt x="70082" y="283676"/>
                    </a:cubicBezTo>
                    <a:cubicBezTo>
                      <a:pt x="79444" y="281001"/>
                      <a:pt x="84541" y="278751"/>
                      <a:pt x="93443" y="273664"/>
                    </a:cubicBezTo>
                    <a:cubicBezTo>
                      <a:pt x="96925" y="271674"/>
                      <a:pt x="100322" y="269495"/>
                      <a:pt x="103454" y="266990"/>
                    </a:cubicBezTo>
                    <a:cubicBezTo>
                      <a:pt x="105911" y="265024"/>
                      <a:pt x="107904" y="262540"/>
                      <a:pt x="110129" y="260315"/>
                    </a:cubicBezTo>
                    <a:cubicBezTo>
                      <a:pt x="126846" y="277035"/>
                      <a:pt x="118020" y="264829"/>
                      <a:pt x="113466" y="310374"/>
                    </a:cubicBezTo>
                    <a:cubicBezTo>
                      <a:pt x="112683" y="318201"/>
                      <a:pt x="116828" y="329612"/>
                      <a:pt x="110129" y="333734"/>
                    </a:cubicBezTo>
                    <a:cubicBezTo>
                      <a:pt x="98721" y="340754"/>
                      <a:pt x="83422" y="335859"/>
                      <a:pt x="70082" y="337072"/>
                    </a:cubicBezTo>
                    <a:lnTo>
                      <a:pt x="36710" y="340409"/>
                    </a:lnTo>
                    <a:cubicBezTo>
                      <a:pt x="33373" y="341521"/>
                      <a:pt x="29714" y="341936"/>
                      <a:pt x="26698" y="343746"/>
                    </a:cubicBezTo>
                    <a:cubicBezTo>
                      <a:pt x="19841" y="347860"/>
                      <a:pt x="7775" y="368794"/>
                      <a:pt x="6675" y="370444"/>
                    </a:cubicBezTo>
                    <a:cubicBezTo>
                      <a:pt x="2772" y="376298"/>
                      <a:pt x="0" y="390467"/>
                      <a:pt x="0" y="390467"/>
                    </a:cubicBezTo>
                    <a:cubicBezTo>
                      <a:pt x="15865" y="401044"/>
                      <a:pt x="6207" y="395874"/>
                      <a:pt x="30035" y="403816"/>
                    </a:cubicBezTo>
                    <a:lnTo>
                      <a:pt x="40047" y="407153"/>
                    </a:lnTo>
                    <a:lnTo>
                      <a:pt x="50059" y="410491"/>
                    </a:lnTo>
                    <a:cubicBezTo>
                      <a:pt x="62295" y="409378"/>
                      <a:pt x="74796" y="409916"/>
                      <a:pt x="86768" y="407153"/>
                    </a:cubicBezTo>
                    <a:cubicBezTo>
                      <a:pt x="89834" y="406445"/>
                      <a:pt x="90391" y="399716"/>
                      <a:pt x="93443" y="400479"/>
                    </a:cubicBezTo>
                    <a:cubicBezTo>
                      <a:pt x="97334" y="401452"/>
                      <a:pt x="97892" y="407154"/>
                      <a:pt x="100117" y="410491"/>
                    </a:cubicBezTo>
                    <a:cubicBezTo>
                      <a:pt x="96780" y="412716"/>
                      <a:pt x="93693" y="415371"/>
                      <a:pt x="90106" y="417165"/>
                    </a:cubicBezTo>
                    <a:cubicBezTo>
                      <a:pt x="85322" y="419557"/>
                      <a:pt x="71017" y="422772"/>
                      <a:pt x="66745" y="423840"/>
                    </a:cubicBezTo>
                    <a:cubicBezTo>
                      <a:pt x="64520" y="426065"/>
                      <a:pt x="61689" y="427816"/>
                      <a:pt x="60070" y="430514"/>
                    </a:cubicBezTo>
                    <a:cubicBezTo>
                      <a:pt x="58260" y="433530"/>
                      <a:pt x="56043" y="437077"/>
                      <a:pt x="56733" y="440526"/>
                    </a:cubicBezTo>
                    <a:cubicBezTo>
                      <a:pt x="57350" y="443611"/>
                      <a:pt x="60710" y="445581"/>
                      <a:pt x="63408" y="447200"/>
                    </a:cubicBezTo>
                    <a:cubicBezTo>
                      <a:pt x="66826" y="449251"/>
                      <a:pt x="84277" y="453252"/>
                      <a:pt x="86768" y="453875"/>
                    </a:cubicBezTo>
                    <a:cubicBezTo>
                      <a:pt x="90105" y="456100"/>
                      <a:pt x="93944" y="457713"/>
                      <a:pt x="96780" y="460549"/>
                    </a:cubicBezTo>
                    <a:cubicBezTo>
                      <a:pt x="103441" y="467210"/>
                      <a:pt x="107351" y="474867"/>
                      <a:pt x="100117" y="483910"/>
                    </a:cubicBezTo>
                    <a:cubicBezTo>
                      <a:pt x="97920" y="486657"/>
                      <a:pt x="93443" y="486135"/>
                      <a:pt x="90106" y="487247"/>
                    </a:cubicBezTo>
                    <a:cubicBezTo>
                      <a:pt x="86511" y="486528"/>
                      <a:pt x="68543" y="483653"/>
                      <a:pt x="63408" y="480572"/>
                    </a:cubicBezTo>
                    <a:cubicBezTo>
                      <a:pt x="37948" y="465296"/>
                      <a:pt x="83686" y="483345"/>
                      <a:pt x="43384" y="467224"/>
                    </a:cubicBezTo>
                    <a:cubicBezTo>
                      <a:pt x="36852" y="464611"/>
                      <a:pt x="23361" y="460549"/>
                      <a:pt x="23361" y="460549"/>
                    </a:cubicBezTo>
                    <a:cubicBezTo>
                      <a:pt x="16687" y="461661"/>
                      <a:pt x="7271" y="458380"/>
                      <a:pt x="3338" y="463886"/>
                    </a:cubicBezTo>
                    <a:cubicBezTo>
                      <a:pt x="-595" y="469392"/>
                      <a:pt x="5207" y="477304"/>
                      <a:pt x="6675" y="483910"/>
                    </a:cubicBezTo>
                    <a:cubicBezTo>
                      <a:pt x="7438" y="487344"/>
                      <a:pt x="8202" y="490905"/>
                      <a:pt x="10012" y="493921"/>
                    </a:cubicBezTo>
                    <a:cubicBezTo>
                      <a:pt x="11631" y="496619"/>
                      <a:pt x="14069" y="498851"/>
                      <a:pt x="16687" y="500596"/>
                    </a:cubicBezTo>
                    <a:cubicBezTo>
                      <a:pt x="24935" y="506095"/>
                      <a:pt x="31148" y="507641"/>
                      <a:pt x="40047" y="510607"/>
                    </a:cubicBezTo>
                    <a:cubicBezTo>
                      <a:pt x="42272" y="512832"/>
                      <a:pt x="44024" y="515663"/>
                      <a:pt x="46722" y="517282"/>
                    </a:cubicBezTo>
                    <a:cubicBezTo>
                      <a:pt x="54844" y="522156"/>
                      <a:pt x="79752" y="523496"/>
                      <a:pt x="83431" y="523956"/>
                    </a:cubicBezTo>
                    <a:cubicBezTo>
                      <a:pt x="87881" y="525069"/>
                      <a:pt x="92295" y="526333"/>
                      <a:pt x="96780" y="527294"/>
                    </a:cubicBezTo>
                    <a:cubicBezTo>
                      <a:pt x="107872" y="529671"/>
                      <a:pt x="119825" y="529274"/>
                      <a:pt x="130152" y="533968"/>
                    </a:cubicBezTo>
                    <a:cubicBezTo>
                      <a:pt x="133355" y="535424"/>
                      <a:pt x="132377" y="540643"/>
                      <a:pt x="133489" y="543980"/>
                    </a:cubicBezTo>
                    <a:cubicBezTo>
                      <a:pt x="132377" y="550654"/>
                      <a:pt x="133509" y="558128"/>
                      <a:pt x="130152" y="564003"/>
                    </a:cubicBezTo>
                    <a:cubicBezTo>
                      <a:pt x="128407" y="567057"/>
                      <a:pt x="123157" y="565530"/>
                      <a:pt x="120141" y="567340"/>
                    </a:cubicBezTo>
                    <a:cubicBezTo>
                      <a:pt x="117443" y="568959"/>
                      <a:pt x="115923" y="572049"/>
                      <a:pt x="113466" y="574015"/>
                    </a:cubicBezTo>
                    <a:cubicBezTo>
                      <a:pt x="110334" y="576520"/>
                      <a:pt x="106586" y="578183"/>
                      <a:pt x="103454" y="580689"/>
                    </a:cubicBezTo>
                    <a:cubicBezTo>
                      <a:pt x="100997" y="582655"/>
                      <a:pt x="99478" y="585745"/>
                      <a:pt x="96780" y="587364"/>
                    </a:cubicBezTo>
                    <a:cubicBezTo>
                      <a:pt x="93764" y="589174"/>
                      <a:pt x="90105" y="589589"/>
                      <a:pt x="86768" y="590701"/>
                    </a:cubicBezTo>
                    <a:cubicBezTo>
                      <a:pt x="67595" y="609874"/>
                      <a:pt x="77544" y="604900"/>
                      <a:pt x="60070" y="610724"/>
                    </a:cubicBezTo>
                    <a:cubicBezTo>
                      <a:pt x="49950" y="620845"/>
                      <a:pt x="44752" y="622532"/>
                      <a:pt x="56733" y="644097"/>
                    </a:cubicBezTo>
                    <a:cubicBezTo>
                      <a:pt x="58960" y="648106"/>
                      <a:pt x="65632" y="646322"/>
                      <a:pt x="70082" y="647434"/>
                    </a:cubicBezTo>
                    <a:cubicBezTo>
                      <a:pt x="76757" y="646322"/>
                      <a:pt x="83399" y="644991"/>
                      <a:pt x="90106" y="644097"/>
                    </a:cubicBezTo>
                    <a:cubicBezTo>
                      <a:pt x="127360" y="639129"/>
                      <a:pt x="109285" y="644378"/>
                      <a:pt x="130152" y="637422"/>
                    </a:cubicBezTo>
                    <a:cubicBezTo>
                      <a:pt x="134404" y="640611"/>
                      <a:pt x="149289" y="649462"/>
                      <a:pt x="150176" y="657445"/>
                    </a:cubicBezTo>
                    <a:cubicBezTo>
                      <a:pt x="150923" y="664170"/>
                      <a:pt x="149864" y="671417"/>
                      <a:pt x="146838" y="677469"/>
                    </a:cubicBezTo>
                    <a:cubicBezTo>
                      <a:pt x="145044" y="681056"/>
                      <a:pt x="140164" y="681918"/>
                      <a:pt x="136827" y="684143"/>
                    </a:cubicBezTo>
                    <a:cubicBezTo>
                      <a:pt x="131778" y="683863"/>
                      <a:pt x="79257" y="675920"/>
                      <a:pt x="60070" y="684143"/>
                    </a:cubicBezTo>
                    <a:cubicBezTo>
                      <a:pt x="57178" y="685382"/>
                      <a:pt x="55621" y="688593"/>
                      <a:pt x="53396" y="690818"/>
                    </a:cubicBezTo>
                    <a:cubicBezTo>
                      <a:pt x="49123" y="703637"/>
                      <a:pt x="46092" y="707756"/>
                      <a:pt x="53396" y="724190"/>
                    </a:cubicBezTo>
                    <a:cubicBezTo>
                      <a:pt x="54669" y="727054"/>
                      <a:pt x="75795" y="737218"/>
                      <a:pt x="76757" y="737539"/>
                    </a:cubicBezTo>
                    <a:cubicBezTo>
                      <a:pt x="85459" y="740440"/>
                      <a:pt x="103454" y="744213"/>
                      <a:pt x="103454" y="744213"/>
                    </a:cubicBezTo>
                    <a:cubicBezTo>
                      <a:pt x="135520" y="737801"/>
                      <a:pt x="105859" y="745254"/>
                      <a:pt x="133489" y="734202"/>
                    </a:cubicBezTo>
                    <a:cubicBezTo>
                      <a:pt x="140022" y="731589"/>
                      <a:pt x="153513" y="727527"/>
                      <a:pt x="153513" y="727527"/>
                    </a:cubicBezTo>
                    <a:cubicBezTo>
                      <a:pt x="160187" y="728639"/>
                      <a:pt x="166931" y="729396"/>
                      <a:pt x="173536" y="730864"/>
                    </a:cubicBezTo>
                    <a:cubicBezTo>
                      <a:pt x="176970" y="731627"/>
                      <a:pt x="180154" y="733276"/>
                      <a:pt x="183548" y="734202"/>
                    </a:cubicBezTo>
                    <a:cubicBezTo>
                      <a:pt x="192398" y="736616"/>
                      <a:pt x="201347" y="738651"/>
                      <a:pt x="210246" y="740876"/>
                    </a:cubicBezTo>
                    <a:lnTo>
                      <a:pt x="223595" y="744213"/>
                    </a:lnTo>
                    <a:cubicBezTo>
                      <a:pt x="224707" y="740876"/>
                      <a:pt x="228044" y="737539"/>
                      <a:pt x="226932" y="734202"/>
                    </a:cubicBezTo>
                    <a:cubicBezTo>
                      <a:pt x="223807" y="724827"/>
                      <a:pt x="214411" y="723354"/>
                      <a:pt x="206908" y="720853"/>
                    </a:cubicBezTo>
                    <a:cubicBezTo>
                      <a:pt x="192078" y="701078"/>
                      <a:pt x="199991" y="712143"/>
                      <a:pt x="183548" y="687480"/>
                    </a:cubicBezTo>
                    <a:lnTo>
                      <a:pt x="176873" y="677469"/>
                    </a:lnTo>
                    <a:cubicBezTo>
                      <a:pt x="175761" y="673019"/>
                      <a:pt x="175587" y="668222"/>
                      <a:pt x="173536" y="664120"/>
                    </a:cubicBezTo>
                    <a:cubicBezTo>
                      <a:pt x="172129" y="661306"/>
                      <a:pt x="164637" y="659670"/>
                      <a:pt x="166862" y="657445"/>
                    </a:cubicBezTo>
                    <a:cubicBezTo>
                      <a:pt x="171837" y="652470"/>
                      <a:pt x="186885" y="650771"/>
                      <a:pt x="186885" y="650771"/>
                    </a:cubicBezTo>
                    <a:cubicBezTo>
                      <a:pt x="185773" y="646321"/>
                      <a:pt x="185599" y="641524"/>
                      <a:pt x="183548" y="637422"/>
                    </a:cubicBezTo>
                    <a:cubicBezTo>
                      <a:pt x="182141" y="634608"/>
                      <a:pt x="178112" y="633640"/>
                      <a:pt x="176873" y="630748"/>
                    </a:cubicBezTo>
                    <a:cubicBezTo>
                      <a:pt x="159551" y="590330"/>
                      <a:pt x="186014" y="632778"/>
                      <a:pt x="166862" y="604050"/>
                    </a:cubicBezTo>
                    <a:cubicBezTo>
                      <a:pt x="164689" y="588844"/>
                      <a:pt x="157317" y="581743"/>
                      <a:pt x="170199" y="574015"/>
                    </a:cubicBezTo>
                    <a:cubicBezTo>
                      <a:pt x="173216" y="572205"/>
                      <a:pt x="176874" y="571790"/>
                      <a:pt x="180211" y="570678"/>
                    </a:cubicBezTo>
                    <a:cubicBezTo>
                      <a:pt x="182436" y="568453"/>
                      <a:pt x="185266" y="566701"/>
                      <a:pt x="186885" y="564003"/>
                    </a:cubicBezTo>
                    <a:cubicBezTo>
                      <a:pt x="188695" y="560986"/>
                      <a:pt x="187735" y="556478"/>
                      <a:pt x="190222" y="553991"/>
                    </a:cubicBezTo>
                    <a:cubicBezTo>
                      <a:pt x="194346" y="549867"/>
                      <a:pt x="207600" y="545974"/>
                      <a:pt x="213583" y="543980"/>
                    </a:cubicBezTo>
                    <a:lnTo>
                      <a:pt x="226932" y="530631"/>
                    </a:lnTo>
                    <a:cubicBezTo>
                      <a:pt x="229157" y="528406"/>
                      <a:pt x="222714" y="525922"/>
                      <a:pt x="220257" y="523956"/>
                    </a:cubicBezTo>
                    <a:cubicBezTo>
                      <a:pt x="212397" y="517668"/>
                      <a:pt x="206030" y="515174"/>
                      <a:pt x="196897" y="510607"/>
                    </a:cubicBezTo>
                    <a:cubicBezTo>
                      <a:pt x="194672" y="507270"/>
                      <a:pt x="191851" y="504261"/>
                      <a:pt x="190222" y="500596"/>
                    </a:cubicBezTo>
                    <a:cubicBezTo>
                      <a:pt x="187365" y="494167"/>
                      <a:pt x="187451" y="486426"/>
                      <a:pt x="183548" y="480572"/>
                    </a:cubicBezTo>
                    <a:lnTo>
                      <a:pt x="176873" y="470561"/>
                    </a:lnTo>
                    <a:cubicBezTo>
                      <a:pt x="175761" y="466111"/>
                      <a:pt x="175587" y="461314"/>
                      <a:pt x="173536" y="457212"/>
                    </a:cubicBezTo>
                    <a:cubicBezTo>
                      <a:pt x="172129" y="454398"/>
                      <a:pt x="168269" y="453351"/>
                      <a:pt x="166862" y="450537"/>
                    </a:cubicBezTo>
                    <a:cubicBezTo>
                      <a:pt x="163716" y="444244"/>
                      <a:pt x="162412" y="437188"/>
                      <a:pt x="160187" y="430514"/>
                    </a:cubicBezTo>
                    <a:cubicBezTo>
                      <a:pt x="159075" y="427177"/>
                      <a:pt x="158801" y="423429"/>
                      <a:pt x="156850" y="420502"/>
                    </a:cubicBezTo>
                    <a:lnTo>
                      <a:pt x="150176" y="410491"/>
                    </a:lnTo>
                    <a:cubicBezTo>
                      <a:pt x="166645" y="406372"/>
                      <a:pt x="161972" y="405517"/>
                      <a:pt x="180211" y="410491"/>
                    </a:cubicBezTo>
                    <a:cubicBezTo>
                      <a:pt x="186998" y="412342"/>
                      <a:pt x="200234" y="417165"/>
                      <a:pt x="200234" y="417165"/>
                    </a:cubicBezTo>
                    <a:cubicBezTo>
                      <a:pt x="207614" y="424545"/>
                      <a:pt x="210965" y="429205"/>
                      <a:pt x="220257" y="433851"/>
                    </a:cubicBezTo>
                    <a:cubicBezTo>
                      <a:pt x="223403" y="435424"/>
                      <a:pt x="226932" y="436076"/>
                      <a:pt x="230269" y="437188"/>
                    </a:cubicBezTo>
                    <a:cubicBezTo>
                      <a:pt x="240627" y="444093"/>
                      <a:pt x="242533" y="447200"/>
                      <a:pt x="256967" y="447200"/>
                    </a:cubicBezTo>
                    <a:cubicBezTo>
                      <a:pt x="261554" y="447200"/>
                      <a:pt x="265866" y="444975"/>
                      <a:pt x="270316" y="443863"/>
                    </a:cubicBezTo>
                    <a:cubicBezTo>
                      <a:pt x="266979" y="441638"/>
                      <a:pt x="263302" y="439853"/>
                      <a:pt x="260304" y="437188"/>
                    </a:cubicBezTo>
                    <a:cubicBezTo>
                      <a:pt x="250898" y="428827"/>
                      <a:pt x="242506" y="419389"/>
                      <a:pt x="233606" y="410491"/>
                    </a:cubicBezTo>
                    <a:cubicBezTo>
                      <a:pt x="233604" y="410489"/>
                      <a:pt x="208578" y="402148"/>
                      <a:pt x="203571" y="400479"/>
                    </a:cubicBezTo>
                    <a:cubicBezTo>
                      <a:pt x="197888" y="398585"/>
                      <a:pt x="192144" y="396674"/>
                      <a:pt x="186885" y="393805"/>
                    </a:cubicBezTo>
                    <a:cubicBezTo>
                      <a:pt x="179843" y="389964"/>
                      <a:pt x="166862" y="380456"/>
                      <a:pt x="166862" y="380456"/>
                    </a:cubicBezTo>
                    <a:cubicBezTo>
                      <a:pt x="169087" y="374894"/>
                      <a:pt x="169028" y="367714"/>
                      <a:pt x="173536" y="363769"/>
                    </a:cubicBezTo>
                    <a:cubicBezTo>
                      <a:pt x="178831" y="359136"/>
                      <a:pt x="193560" y="357095"/>
                      <a:pt x="193560" y="357095"/>
                    </a:cubicBezTo>
                    <a:cubicBezTo>
                      <a:pt x="222074" y="359288"/>
                      <a:pt x="229021" y="357388"/>
                      <a:pt x="250292" y="363769"/>
                    </a:cubicBezTo>
                    <a:cubicBezTo>
                      <a:pt x="257031" y="365791"/>
                      <a:pt x="263641" y="368219"/>
                      <a:pt x="270316" y="370444"/>
                    </a:cubicBezTo>
                    <a:lnTo>
                      <a:pt x="280327" y="373781"/>
                    </a:lnTo>
                    <a:cubicBezTo>
                      <a:pt x="282552" y="371556"/>
                      <a:pt x="289620" y="368852"/>
                      <a:pt x="287002" y="367107"/>
                    </a:cubicBezTo>
                    <a:cubicBezTo>
                      <a:pt x="279369" y="362019"/>
                      <a:pt x="269007" y="363333"/>
                      <a:pt x="260304" y="360432"/>
                    </a:cubicBezTo>
                    <a:lnTo>
                      <a:pt x="250292" y="357095"/>
                    </a:lnTo>
                    <a:cubicBezTo>
                      <a:pt x="231315" y="342862"/>
                      <a:pt x="242219" y="348842"/>
                      <a:pt x="216920" y="340409"/>
                    </a:cubicBezTo>
                    <a:lnTo>
                      <a:pt x="206908" y="337072"/>
                    </a:lnTo>
                    <a:cubicBezTo>
                      <a:pt x="203571" y="333735"/>
                      <a:pt x="199515" y="330987"/>
                      <a:pt x="196897" y="327060"/>
                    </a:cubicBezTo>
                    <a:cubicBezTo>
                      <a:pt x="194946" y="324133"/>
                      <a:pt x="195758" y="319795"/>
                      <a:pt x="193560" y="317048"/>
                    </a:cubicBezTo>
                    <a:cubicBezTo>
                      <a:pt x="191054" y="313916"/>
                      <a:pt x="186885" y="312599"/>
                      <a:pt x="183548" y="310374"/>
                    </a:cubicBezTo>
                    <a:cubicBezTo>
                      <a:pt x="181323" y="307037"/>
                      <a:pt x="178667" y="303950"/>
                      <a:pt x="176873" y="300362"/>
                    </a:cubicBezTo>
                    <a:cubicBezTo>
                      <a:pt x="175300" y="297216"/>
                      <a:pt x="176023" y="292838"/>
                      <a:pt x="173536" y="290351"/>
                    </a:cubicBezTo>
                    <a:cubicBezTo>
                      <a:pt x="171048" y="287863"/>
                      <a:pt x="166861" y="288126"/>
                      <a:pt x="163524" y="287013"/>
                    </a:cubicBezTo>
                    <a:cubicBezTo>
                      <a:pt x="160187" y="282563"/>
                      <a:pt x="156272" y="278493"/>
                      <a:pt x="153513" y="273664"/>
                    </a:cubicBezTo>
                    <a:cubicBezTo>
                      <a:pt x="151768" y="270610"/>
                      <a:pt x="148366" y="266669"/>
                      <a:pt x="150176" y="263653"/>
                    </a:cubicBezTo>
                    <a:cubicBezTo>
                      <a:pt x="152735" y="259387"/>
                      <a:pt x="158805" y="258551"/>
                      <a:pt x="163524" y="256978"/>
                    </a:cubicBezTo>
                    <a:cubicBezTo>
                      <a:pt x="168905" y="255184"/>
                      <a:pt x="174674" y="254871"/>
                      <a:pt x="180211" y="253641"/>
                    </a:cubicBezTo>
                    <a:cubicBezTo>
                      <a:pt x="210085" y="247003"/>
                      <a:pt x="174342" y="253507"/>
                      <a:pt x="213583" y="246967"/>
                    </a:cubicBezTo>
                    <a:cubicBezTo>
                      <a:pt x="231382" y="248079"/>
                      <a:pt x="249207" y="248823"/>
                      <a:pt x="266979" y="250304"/>
                    </a:cubicBezTo>
                    <a:cubicBezTo>
                      <a:pt x="275916" y="251049"/>
                      <a:pt x="284852" y="252037"/>
                      <a:pt x="293676" y="253641"/>
                    </a:cubicBezTo>
                    <a:cubicBezTo>
                      <a:pt x="297137" y="254270"/>
                      <a:pt x="303688" y="256978"/>
                      <a:pt x="303688" y="256978"/>
                    </a:cubicBezTo>
                    <a:cubicBezTo>
                      <a:pt x="280504" y="239591"/>
                      <a:pt x="300551" y="253382"/>
                      <a:pt x="276990" y="240292"/>
                    </a:cubicBezTo>
                    <a:cubicBezTo>
                      <a:pt x="253349" y="227157"/>
                      <a:pt x="268594" y="233043"/>
                      <a:pt x="250292" y="226943"/>
                    </a:cubicBezTo>
                    <a:cubicBezTo>
                      <a:pt x="245842" y="223606"/>
                      <a:pt x="241216" y="220493"/>
                      <a:pt x="236943" y="216932"/>
                    </a:cubicBezTo>
                    <a:cubicBezTo>
                      <a:pt x="234526" y="214918"/>
                      <a:pt x="233083" y="211664"/>
                      <a:pt x="230269" y="210257"/>
                    </a:cubicBezTo>
                    <a:cubicBezTo>
                      <a:pt x="218983" y="204614"/>
                      <a:pt x="205762" y="202686"/>
                      <a:pt x="193560" y="200245"/>
                    </a:cubicBezTo>
                    <a:cubicBezTo>
                      <a:pt x="189110" y="196908"/>
                      <a:pt x="184144" y="194167"/>
                      <a:pt x="180211" y="190234"/>
                    </a:cubicBezTo>
                    <a:cubicBezTo>
                      <a:pt x="163872" y="173895"/>
                      <a:pt x="172271" y="146382"/>
                      <a:pt x="176873" y="126826"/>
                    </a:cubicBezTo>
                    <a:cubicBezTo>
                      <a:pt x="177679" y="123402"/>
                      <a:pt x="183548" y="124601"/>
                      <a:pt x="186885" y="123489"/>
                    </a:cubicBezTo>
                    <a:cubicBezTo>
                      <a:pt x="206908" y="124601"/>
                      <a:pt x="226970" y="125160"/>
                      <a:pt x="246955" y="126826"/>
                    </a:cubicBezTo>
                    <a:cubicBezTo>
                      <a:pt x="277640" y="129383"/>
                      <a:pt x="256255" y="132846"/>
                      <a:pt x="280327" y="126826"/>
                    </a:cubicBezTo>
                    <a:cubicBezTo>
                      <a:pt x="276990" y="123489"/>
                      <a:pt x="274751" y="118428"/>
                      <a:pt x="270316" y="116815"/>
                    </a:cubicBezTo>
                    <a:cubicBezTo>
                      <a:pt x="244991" y="107606"/>
                      <a:pt x="250218" y="118447"/>
                      <a:pt x="233606" y="110140"/>
                    </a:cubicBezTo>
                    <a:cubicBezTo>
                      <a:pt x="230019" y="108346"/>
                      <a:pt x="226727" y="105971"/>
                      <a:pt x="223595" y="103466"/>
                    </a:cubicBezTo>
                    <a:cubicBezTo>
                      <a:pt x="221138" y="101500"/>
                      <a:pt x="219973" y="97554"/>
                      <a:pt x="216920" y="96791"/>
                    </a:cubicBezTo>
                    <a:cubicBezTo>
                      <a:pt x="197227" y="91868"/>
                      <a:pt x="156850" y="86780"/>
                      <a:pt x="156850" y="86780"/>
                    </a:cubicBezTo>
                    <a:cubicBezTo>
                      <a:pt x="147397" y="58417"/>
                      <a:pt x="160581" y="92999"/>
                      <a:pt x="146838" y="70094"/>
                    </a:cubicBezTo>
                    <a:cubicBezTo>
                      <a:pt x="145028" y="67078"/>
                      <a:pt x="145988" y="62569"/>
                      <a:pt x="143501" y="60082"/>
                    </a:cubicBezTo>
                    <a:cubicBezTo>
                      <a:pt x="136628" y="53209"/>
                      <a:pt x="146282" y="73987"/>
                      <a:pt x="146838" y="76768"/>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65" name="Freeform 164">
              <a:extLst>
                <a:ext uri="{FF2B5EF4-FFF2-40B4-BE49-F238E27FC236}">
                  <a16:creationId xmlns:a16="http://schemas.microsoft.com/office/drawing/2014/main" id="{9FD72B00-AF38-C54B-5C19-4DF8CBBBB113}"/>
                </a:ext>
              </a:extLst>
            </p:cNvPr>
            <p:cNvSpPr/>
            <p:nvPr/>
          </p:nvSpPr>
          <p:spPr>
            <a:xfrm>
              <a:off x="7874493" y="4332303"/>
              <a:ext cx="235258" cy="1677955"/>
            </a:xfrm>
            <a:custGeom>
              <a:avLst/>
              <a:gdLst>
                <a:gd name="connsiteX0" fmla="*/ 0 w 235258"/>
                <a:gd name="connsiteY0" fmla="*/ 1673441 h 1677955"/>
                <a:gd name="connsiteX1" fmla="*/ 0 w 235258"/>
                <a:gd name="connsiteY1" fmla="*/ 1673441 h 1677955"/>
                <a:gd name="connsiteX2" fmla="*/ 102093 w 235258"/>
                <a:gd name="connsiteY2" fmla="*/ 1677880 h 1677955"/>
                <a:gd name="connsiteX3" fmla="*/ 119849 w 235258"/>
                <a:gd name="connsiteY3" fmla="*/ 1673441 h 1677955"/>
                <a:gd name="connsiteX4" fmla="*/ 110971 w 235258"/>
                <a:gd name="connsiteY4" fmla="*/ 1660124 h 1677955"/>
                <a:gd name="connsiteX5" fmla="*/ 106532 w 235258"/>
                <a:gd name="connsiteY5" fmla="*/ 1646808 h 1677955"/>
                <a:gd name="connsiteX6" fmla="*/ 110971 w 235258"/>
                <a:gd name="connsiteY6" fmla="*/ 1487010 h 1677955"/>
                <a:gd name="connsiteX7" fmla="*/ 119849 w 235258"/>
                <a:gd name="connsiteY7" fmla="*/ 1460377 h 1677955"/>
                <a:gd name="connsiteX8" fmla="*/ 124288 w 235258"/>
                <a:gd name="connsiteY8" fmla="*/ 1447060 h 1677955"/>
                <a:gd name="connsiteX9" fmla="*/ 128726 w 235258"/>
                <a:gd name="connsiteY9" fmla="*/ 1433744 h 1677955"/>
                <a:gd name="connsiteX10" fmla="*/ 133165 w 235258"/>
                <a:gd name="connsiteY10" fmla="*/ 1420427 h 1677955"/>
                <a:gd name="connsiteX11" fmla="*/ 133165 w 235258"/>
                <a:gd name="connsiteY11" fmla="*/ 1313895 h 1677955"/>
                <a:gd name="connsiteX12" fmla="*/ 128726 w 235258"/>
                <a:gd name="connsiteY12" fmla="*/ 1256190 h 1677955"/>
                <a:gd name="connsiteX13" fmla="*/ 119849 w 235258"/>
                <a:gd name="connsiteY13" fmla="*/ 1229557 h 1677955"/>
                <a:gd name="connsiteX14" fmla="*/ 124288 w 235258"/>
                <a:gd name="connsiteY14" fmla="*/ 1131903 h 1677955"/>
                <a:gd name="connsiteX15" fmla="*/ 133165 w 235258"/>
                <a:gd name="connsiteY15" fmla="*/ 1087514 h 1677955"/>
                <a:gd name="connsiteX16" fmla="*/ 146482 w 235258"/>
                <a:gd name="connsiteY16" fmla="*/ 1052004 h 1677955"/>
                <a:gd name="connsiteX17" fmla="*/ 150921 w 235258"/>
                <a:gd name="connsiteY17" fmla="*/ 1029810 h 1677955"/>
                <a:gd name="connsiteX18" fmla="*/ 159798 w 235258"/>
                <a:gd name="connsiteY18" fmla="*/ 1003177 h 1677955"/>
                <a:gd name="connsiteX19" fmla="*/ 168676 w 235258"/>
                <a:gd name="connsiteY19" fmla="*/ 963227 h 1677955"/>
                <a:gd name="connsiteX20" fmla="*/ 173115 w 235258"/>
                <a:gd name="connsiteY20" fmla="*/ 945472 h 1677955"/>
                <a:gd name="connsiteX21" fmla="*/ 168676 w 235258"/>
                <a:gd name="connsiteY21" fmla="*/ 905522 h 1677955"/>
                <a:gd name="connsiteX22" fmla="*/ 164237 w 235258"/>
                <a:gd name="connsiteY22" fmla="*/ 861134 h 1677955"/>
                <a:gd name="connsiteX23" fmla="*/ 159798 w 235258"/>
                <a:gd name="connsiteY23" fmla="*/ 834501 h 1677955"/>
                <a:gd name="connsiteX24" fmla="*/ 155359 w 235258"/>
                <a:gd name="connsiteY24" fmla="*/ 625876 h 1677955"/>
                <a:gd name="connsiteX25" fmla="*/ 168676 w 235258"/>
                <a:gd name="connsiteY25" fmla="*/ 514905 h 1677955"/>
                <a:gd name="connsiteX26" fmla="*/ 173115 w 235258"/>
                <a:gd name="connsiteY26" fmla="*/ 239697 h 1677955"/>
                <a:gd name="connsiteX27" fmla="*/ 235258 w 235258"/>
                <a:gd name="connsiteY27" fmla="*/ 275208 h 1677955"/>
                <a:gd name="connsiteX28" fmla="*/ 204187 w 235258"/>
                <a:gd name="connsiteY28" fmla="*/ 248575 h 1677955"/>
                <a:gd name="connsiteX29" fmla="*/ 190870 w 235258"/>
                <a:gd name="connsiteY29" fmla="*/ 164237 h 1677955"/>
                <a:gd name="connsiteX30" fmla="*/ 173115 w 235258"/>
                <a:gd name="connsiteY30" fmla="*/ 0 h 1677955"/>
                <a:gd name="connsiteX31" fmla="*/ 150921 w 235258"/>
                <a:gd name="connsiteY31" fmla="*/ 248575 h 1677955"/>
                <a:gd name="connsiteX32" fmla="*/ 128726 w 235258"/>
                <a:gd name="connsiteY32" fmla="*/ 483833 h 1677955"/>
                <a:gd name="connsiteX33" fmla="*/ 128726 w 235258"/>
                <a:gd name="connsiteY33" fmla="*/ 532660 h 1677955"/>
                <a:gd name="connsiteX34" fmla="*/ 128726 w 235258"/>
                <a:gd name="connsiteY34" fmla="*/ 590365 h 1677955"/>
                <a:gd name="connsiteX35" fmla="*/ 79899 w 235258"/>
                <a:gd name="connsiteY35" fmla="*/ 621437 h 1677955"/>
                <a:gd name="connsiteX36" fmla="*/ 35511 w 235258"/>
                <a:gd name="connsiteY36" fmla="*/ 639192 h 1677955"/>
                <a:gd name="connsiteX37" fmla="*/ 110971 w 235258"/>
                <a:gd name="connsiteY37" fmla="*/ 634753 h 1677955"/>
                <a:gd name="connsiteX38" fmla="*/ 97655 w 235258"/>
                <a:gd name="connsiteY38" fmla="*/ 887767 h 1677955"/>
                <a:gd name="connsiteX39" fmla="*/ 75460 w 235258"/>
                <a:gd name="connsiteY39" fmla="*/ 1091953 h 1677955"/>
                <a:gd name="connsiteX40" fmla="*/ 71022 w 235258"/>
                <a:gd name="connsiteY40" fmla="*/ 1167414 h 1677955"/>
                <a:gd name="connsiteX41" fmla="*/ 53266 w 235258"/>
                <a:gd name="connsiteY41" fmla="*/ 1398233 h 1677955"/>
                <a:gd name="connsiteX42" fmla="*/ 0 w 235258"/>
                <a:gd name="connsiteY42" fmla="*/ 1673441 h 1677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35258" h="1677955">
                  <a:moveTo>
                    <a:pt x="0" y="1673441"/>
                  </a:moveTo>
                  <a:lnTo>
                    <a:pt x="0" y="1673441"/>
                  </a:lnTo>
                  <a:cubicBezTo>
                    <a:pt x="34031" y="1674921"/>
                    <a:pt x="68030" y="1677880"/>
                    <a:pt x="102093" y="1677880"/>
                  </a:cubicBezTo>
                  <a:cubicBezTo>
                    <a:pt x="108194" y="1677880"/>
                    <a:pt x="117121" y="1678898"/>
                    <a:pt x="119849" y="1673441"/>
                  </a:cubicBezTo>
                  <a:cubicBezTo>
                    <a:pt x="122235" y="1668669"/>
                    <a:pt x="113357" y="1664896"/>
                    <a:pt x="110971" y="1660124"/>
                  </a:cubicBezTo>
                  <a:cubicBezTo>
                    <a:pt x="108879" y="1655939"/>
                    <a:pt x="108012" y="1651247"/>
                    <a:pt x="106532" y="1646808"/>
                  </a:cubicBezTo>
                  <a:cubicBezTo>
                    <a:pt x="108012" y="1593542"/>
                    <a:pt x="107174" y="1540161"/>
                    <a:pt x="110971" y="1487010"/>
                  </a:cubicBezTo>
                  <a:cubicBezTo>
                    <a:pt x="111638" y="1477676"/>
                    <a:pt x="116890" y="1469255"/>
                    <a:pt x="119849" y="1460377"/>
                  </a:cubicBezTo>
                  <a:lnTo>
                    <a:pt x="124288" y="1447060"/>
                  </a:lnTo>
                  <a:lnTo>
                    <a:pt x="128726" y="1433744"/>
                  </a:lnTo>
                  <a:lnTo>
                    <a:pt x="133165" y="1420427"/>
                  </a:lnTo>
                  <a:cubicBezTo>
                    <a:pt x="140372" y="1362769"/>
                    <a:pt x="138694" y="1394058"/>
                    <a:pt x="133165" y="1313895"/>
                  </a:cubicBezTo>
                  <a:cubicBezTo>
                    <a:pt x="131838" y="1294649"/>
                    <a:pt x="131735" y="1275246"/>
                    <a:pt x="128726" y="1256190"/>
                  </a:cubicBezTo>
                  <a:cubicBezTo>
                    <a:pt x="127267" y="1246947"/>
                    <a:pt x="119849" y="1229557"/>
                    <a:pt x="119849" y="1229557"/>
                  </a:cubicBezTo>
                  <a:cubicBezTo>
                    <a:pt x="121329" y="1197006"/>
                    <a:pt x="121967" y="1164405"/>
                    <a:pt x="124288" y="1131903"/>
                  </a:cubicBezTo>
                  <a:cubicBezTo>
                    <a:pt x="125662" y="1112671"/>
                    <a:pt x="129300" y="1104905"/>
                    <a:pt x="133165" y="1087514"/>
                  </a:cubicBezTo>
                  <a:cubicBezTo>
                    <a:pt x="139564" y="1058718"/>
                    <a:pt x="132773" y="1072567"/>
                    <a:pt x="146482" y="1052004"/>
                  </a:cubicBezTo>
                  <a:cubicBezTo>
                    <a:pt x="147962" y="1044606"/>
                    <a:pt x="148936" y="1037089"/>
                    <a:pt x="150921" y="1029810"/>
                  </a:cubicBezTo>
                  <a:cubicBezTo>
                    <a:pt x="153383" y="1020782"/>
                    <a:pt x="157528" y="1012255"/>
                    <a:pt x="159798" y="1003177"/>
                  </a:cubicBezTo>
                  <a:cubicBezTo>
                    <a:pt x="170626" y="959865"/>
                    <a:pt x="157402" y="1013956"/>
                    <a:pt x="168676" y="963227"/>
                  </a:cubicBezTo>
                  <a:cubicBezTo>
                    <a:pt x="169999" y="957272"/>
                    <a:pt x="171635" y="951390"/>
                    <a:pt x="173115" y="945472"/>
                  </a:cubicBezTo>
                  <a:cubicBezTo>
                    <a:pt x="171635" y="932155"/>
                    <a:pt x="170079" y="918847"/>
                    <a:pt x="168676" y="905522"/>
                  </a:cubicBezTo>
                  <a:cubicBezTo>
                    <a:pt x="167119" y="890734"/>
                    <a:pt x="166081" y="875889"/>
                    <a:pt x="164237" y="861134"/>
                  </a:cubicBezTo>
                  <a:cubicBezTo>
                    <a:pt x="163121" y="852203"/>
                    <a:pt x="161278" y="843379"/>
                    <a:pt x="159798" y="834501"/>
                  </a:cubicBezTo>
                  <a:cubicBezTo>
                    <a:pt x="152752" y="714729"/>
                    <a:pt x="155359" y="784238"/>
                    <a:pt x="155359" y="625876"/>
                  </a:cubicBezTo>
                  <a:lnTo>
                    <a:pt x="168676" y="514905"/>
                  </a:lnTo>
                  <a:cubicBezTo>
                    <a:pt x="170156" y="423169"/>
                    <a:pt x="171635" y="331433"/>
                    <a:pt x="173115" y="239697"/>
                  </a:cubicBezTo>
                  <a:lnTo>
                    <a:pt x="235258" y="275208"/>
                  </a:lnTo>
                  <a:lnTo>
                    <a:pt x="204187" y="248575"/>
                  </a:lnTo>
                  <a:lnTo>
                    <a:pt x="190870" y="164237"/>
                  </a:lnTo>
                  <a:lnTo>
                    <a:pt x="173115" y="0"/>
                  </a:lnTo>
                  <a:lnTo>
                    <a:pt x="150921" y="248575"/>
                  </a:lnTo>
                  <a:lnTo>
                    <a:pt x="128726" y="483833"/>
                  </a:lnTo>
                  <a:lnTo>
                    <a:pt x="128726" y="532660"/>
                  </a:lnTo>
                  <a:lnTo>
                    <a:pt x="128726" y="590365"/>
                  </a:lnTo>
                  <a:cubicBezTo>
                    <a:pt x="85119" y="614591"/>
                    <a:pt x="99549" y="601787"/>
                    <a:pt x="79899" y="621437"/>
                  </a:cubicBezTo>
                  <a:lnTo>
                    <a:pt x="35511" y="639192"/>
                  </a:lnTo>
                  <a:lnTo>
                    <a:pt x="110971" y="634753"/>
                  </a:lnTo>
                  <a:lnTo>
                    <a:pt x="97655" y="887767"/>
                  </a:lnTo>
                  <a:lnTo>
                    <a:pt x="75460" y="1091953"/>
                  </a:lnTo>
                  <a:cubicBezTo>
                    <a:pt x="70408" y="1152592"/>
                    <a:pt x="71022" y="1127402"/>
                    <a:pt x="71022" y="1167414"/>
                  </a:cubicBezTo>
                  <a:lnTo>
                    <a:pt x="53266" y="1398233"/>
                  </a:lnTo>
                  <a:lnTo>
                    <a:pt x="0" y="1673441"/>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 name="Freeform 183">
              <a:extLst>
                <a:ext uri="{FF2B5EF4-FFF2-40B4-BE49-F238E27FC236}">
                  <a16:creationId xmlns:a16="http://schemas.microsoft.com/office/drawing/2014/main" id="{F71B01D7-3330-3433-B8ED-B6852EFEDCCD}"/>
                </a:ext>
              </a:extLst>
            </p:cNvPr>
            <p:cNvSpPr/>
            <p:nvPr/>
          </p:nvSpPr>
          <p:spPr>
            <a:xfrm>
              <a:off x="6747029" y="4705165"/>
              <a:ext cx="146482" cy="1300579"/>
            </a:xfrm>
            <a:custGeom>
              <a:avLst/>
              <a:gdLst>
                <a:gd name="connsiteX0" fmla="*/ 84338 w 146482"/>
                <a:gd name="connsiteY0" fmla="*/ 4439 h 1300579"/>
                <a:gd name="connsiteX1" fmla="*/ 0 w 146482"/>
                <a:gd name="connsiteY1" fmla="*/ 1300579 h 1300579"/>
                <a:gd name="connsiteX2" fmla="*/ 106532 w 146482"/>
                <a:gd name="connsiteY2" fmla="*/ 1296140 h 1300579"/>
                <a:gd name="connsiteX3" fmla="*/ 146482 w 146482"/>
                <a:gd name="connsiteY3" fmla="*/ 0 h 1300579"/>
                <a:gd name="connsiteX4" fmla="*/ 84338 w 146482"/>
                <a:gd name="connsiteY4" fmla="*/ 4439 h 1300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82" h="1300579">
                  <a:moveTo>
                    <a:pt x="84338" y="4439"/>
                  </a:moveTo>
                  <a:lnTo>
                    <a:pt x="0" y="1300579"/>
                  </a:lnTo>
                  <a:lnTo>
                    <a:pt x="106532" y="1296140"/>
                  </a:lnTo>
                  <a:lnTo>
                    <a:pt x="146482" y="0"/>
                  </a:lnTo>
                  <a:lnTo>
                    <a:pt x="84338" y="4439"/>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7" name="Freeform 186">
              <a:extLst>
                <a:ext uri="{FF2B5EF4-FFF2-40B4-BE49-F238E27FC236}">
                  <a16:creationId xmlns:a16="http://schemas.microsoft.com/office/drawing/2014/main" id="{B3177A9E-0DF9-A468-7243-4E409258179E}"/>
                </a:ext>
              </a:extLst>
            </p:cNvPr>
            <p:cNvSpPr/>
            <p:nvPr/>
          </p:nvSpPr>
          <p:spPr>
            <a:xfrm>
              <a:off x="6551721" y="4682971"/>
              <a:ext cx="137604" cy="1322773"/>
            </a:xfrm>
            <a:custGeom>
              <a:avLst/>
              <a:gdLst>
                <a:gd name="connsiteX0" fmla="*/ 137604 w 137604"/>
                <a:gd name="connsiteY0" fmla="*/ 0 h 1322773"/>
                <a:gd name="connsiteX1" fmla="*/ 93215 w 137604"/>
                <a:gd name="connsiteY1" fmla="*/ 1322773 h 1322773"/>
                <a:gd name="connsiteX2" fmla="*/ 0 w 137604"/>
                <a:gd name="connsiteY2" fmla="*/ 1309456 h 1322773"/>
                <a:gd name="connsiteX3" fmla="*/ 97654 w 137604"/>
                <a:gd name="connsiteY3" fmla="*/ 226380 h 1322773"/>
                <a:gd name="connsiteX4" fmla="*/ 35511 w 137604"/>
                <a:gd name="connsiteY4" fmla="*/ 297402 h 1322773"/>
                <a:gd name="connsiteX5" fmla="*/ 97654 w 137604"/>
                <a:gd name="connsiteY5" fmla="*/ 213064 h 1322773"/>
                <a:gd name="connsiteX6" fmla="*/ 97654 w 137604"/>
                <a:gd name="connsiteY6" fmla="*/ 57705 h 1322773"/>
                <a:gd name="connsiteX7" fmla="*/ 137604 w 137604"/>
                <a:gd name="connsiteY7" fmla="*/ 0 h 1322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04" h="1322773">
                  <a:moveTo>
                    <a:pt x="137604" y="0"/>
                  </a:moveTo>
                  <a:lnTo>
                    <a:pt x="93215" y="1322773"/>
                  </a:lnTo>
                  <a:lnTo>
                    <a:pt x="0" y="1309456"/>
                  </a:lnTo>
                  <a:lnTo>
                    <a:pt x="97654" y="226380"/>
                  </a:lnTo>
                  <a:lnTo>
                    <a:pt x="35511" y="297402"/>
                  </a:lnTo>
                  <a:lnTo>
                    <a:pt x="97654" y="213064"/>
                  </a:lnTo>
                  <a:lnTo>
                    <a:pt x="97654" y="57705"/>
                  </a:lnTo>
                  <a:lnTo>
                    <a:pt x="137604"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2" name="Freeform 171">
              <a:extLst>
                <a:ext uri="{FF2B5EF4-FFF2-40B4-BE49-F238E27FC236}">
                  <a16:creationId xmlns:a16="http://schemas.microsoft.com/office/drawing/2014/main" id="{A919E73D-FEE2-43D8-0C37-511956E4D0C5}"/>
                </a:ext>
              </a:extLst>
            </p:cNvPr>
            <p:cNvSpPr/>
            <p:nvPr/>
          </p:nvSpPr>
          <p:spPr>
            <a:xfrm>
              <a:off x="5792680" y="4585317"/>
              <a:ext cx="119848" cy="1415988"/>
            </a:xfrm>
            <a:custGeom>
              <a:avLst/>
              <a:gdLst>
                <a:gd name="connsiteX0" fmla="*/ 0 w 119848"/>
                <a:gd name="connsiteY0" fmla="*/ 1415988 h 1415988"/>
                <a:gd name="connsiteX1" fmla="*/ 79899 w 119848"/>
                <a:gd name="connsiteY1" fmla="*/ 1415988 h 1415988"/>
                <a:gd name="connsiteX2" fmla="*/ 119848 w 119848"/>
                <a:gd name="connsiteY2" fmla="*/ 0 h 1415988"/>
                <a:gd name="connsiteX3" fmla="*/ 84337 w 119848"/>
                <a:gd name="connsiteY3" fmla="*/ 17755 h 1415988"/>
                <a:gd name="connsiteX4" fmla="*/ 71021 w 119848"/>
                <a:gd name="connsiteY4" fmla="*/ 310718 h 1415988"/>
                <a:gd name="connsiteX5" fmla="*/ 22194 w 119848"/>
                <a:gd name="connsiteY5" fmla="*/ 328473 h 1415988"/>
                <a:gd name="connsiteX6" fmla="*/ 57704 w 119848"/>
                <a:gd name="connsiteY6" fmla="*/ 328473 h 1415988"/>
                <a:gd name="connsiteX7" fmla="*/ 53266 w 119848"/>
                <a:gd name="connsiteY7" fmla="*/ 559293 h 1415988"/>
                <a:gd name="connsiteX8" fmla="*/ 0 w 119848"/>
                <a:gd name="connsiteY8" fmla="*/ 1415988 h 141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848" h="1415988">
                  <a:moveTo>
                    <a:pt x="0" y="1415988"/>
                  </a:moveTo>
                  <a:lnTo>
                    <a:pt x="79899" y="1415988"/>
                  </a:lnTo>
                  <a:lnTo>
                    <a:pt x="119848" y="0"/>
                  </a:lnTo>
                  <a:lnTo>
                    <a:pt x="84337" y="17755"/>
                  </a:lnTo>
                  <a:lnTo>
                    <a:pt x="71021" y="310718"/>
                  </a:lnTo>
                  <a:lnTo>
                    <a:pt x="22194" y="328473"/>
                  </a:lnTo>
                  <a:lnTo>
                    <a:pt x="57704" y="328473"/>
                  </a:lnTo>
                  <a:cubicBezTo>
                    <a:pt x="56225" y="405413"/>
                    <a:pt x="54745" y="482353"/>
                    <a:pt x="53266" y="559293"/>
                  </a:cubicBezTo>
                  <a:lnTo>
                    <a:pt x="0" y="1415988"/>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6" name="Freeform 115">
              <a:extLst>
                <a:ext uri="{FF2B5EF4-FFF2-40B4-BE49-F238E27FC236}">
                  <a16:creationId xmlns:a16="http://schemas.microsoft.com/office/drawing/2014/main" id="{F8F3F18B-3BBC-DB0F-6B6B-949112E0210C}"/>
                </a:ext>
              </a:extLst>
            </p:cNvPr>
            <p:cNvSpPr/>
            <p:nvPr/>
          </p:nvSpPr>
          <p:spPr>
            <a:xfrm>
              <a:off x="5728678" y="3907183"/>
              <a:ext cx="362921" cy="848139"/>
            </a:xfrm>
            <a:custGeom>
              <a:avLst/>
              <a:gdLst>
                <a:gd name="connsiteX0" fmla="*/ 201670 w 362921"/>
                <a:gd name="connsiteY0" fmla="*/ 0 h 848139"/>
                <a:gd name="connsiteX1" fmla="*/ 201670 w 362921"/>
                <a:gd name="connsiteY1" fmla="*/ 0 h 848139"/>
                <a:gd name="connsiteX2" fmla="*/ 192835 w 362921"/>
                <a:gd name="connsiteY2" fmla="*/ 17669 h 848139"/>
                <a:gd name="connsiteX3" fmla="*/ 188418 w 362921"/>
                <a:gd name="connsiteY3" fmla="*/ 33130 h 848139"/>
                <a:gd name="connsiteX4" fmla="*/ 186209 w 362921"/>
                <a:gd name="connsiteY4" fmla="*/ 39756 h 848139"/>
                <a:gd name="connsiteX5" fmla="*/ 184000 w 362921"/>
                <a:gd name="connsiteY5" fmla="*/ 61843 h 848139"/>
                <a:gd name="connsiteX6" fmla="*/ 179583 w 362921"/>
                <a:gd name="connsiteY6" fmla="*/ 75095 h 848139"/>
                <a:gd name="connsiteX7" fmla="*/ 177374 w 362921"/>
                <a:gd name="connsiteY7" fmla="*/ 81721 h 848139"/>
                <a:gd name="connsiteX8" fmla="*/ 175165 w 362921"/>
                <a:gd name="connsiteY8" fmla="*/ 117060 h 848139"/>
                <a:gd name="connsiteX9" fmla="*/ 170748 w 362921"/>
                <a:gd name="connsiteY9" fmla="*/ 121478 h 848139"/>
                <a:gd name="connsiteX10" fmla="*/ 168539 w 362921"/>
                <a:gd name="connsiteY10" fmla="*/ 130313 h 848139"/>
                <a:gd name="connsiteX11" fmla="*/ 164122 w 362921"/>
                <a:gd name="connsiteY11" fmla="*/ 136939 h 848139"/>
                <a:gd name="connsiteX12" fmla="*/ 155287 w 362921"/>
                <a:gd name="connsiteY12" fmla="*/ 154608 h 848139"/>
                <a:gd name="connsiteX13" fmla="*/ 148661 w 362921"/>
                <a:gd name="connsiteY13" fmla="*/ 159026 h 848139"/>
                <a:gd name="connsiteX14" fmla="*/ 144244 w 362921"/>
                <a:gd name="connsiteY14" fmla="*/ 165652 h 848139"/>
                <a:gd name="connsiteX15" fmla="*/ 128783 w 362921"/>
                <a:gd name="connsiteY15" fmla="*/ 172278 h 848139"/>
                <a:gd name="connsiteX16" fmla="*/ 113322 w 362921"/>
                <a:gd name="connsiteY16" fmla="*/ 183321 h 848139"/>
                <a:gd name="connsiteX17" fmla="*/ 97861 w 362921"/>
                <a:gd name="connsiteY17" fmla="*/ 196574 h 848139"/>
                <a:gd name="connsiteX18" fmla="*/ 91235 w 362921"/>
                <a:gd name="connsiteY18" fmla="*/ 209826 h 848139"/>
                <a:gd name="connsiteX19" fmla="*/ 82400 w 362921"/>
                <a:gd name="connsiteY19" fmla="*/ 220869 h 848139"/>
                <a:gd name="connsiteX20" fmla="*/ 86818 w 362921"/>
                <a:gd name="connsiteY20" fmla="*/ 225287 h 848139"/>
                <a:gd name="connsiteX21" fmla="*/ 126574 w 362921"/>
                <a:gd name="connsiteY21" fmla="*/ 220869 h 848139"/>
                <a:gd name="connsiteX22" fmla="*/ 128783 w 362921"/>
                <a:gd name="connsiteY22" fmla="*/ 227495 h 848139"/>
                <a:gd name="connsiteX23" fmla="*/ 119948 w 362921"/>
                <a:gd name="connsiteY23" fmla="*/ 245165 h 848139"/>
                <a:gd name="connsiteX24" fmla="*/ 117739 w 362921"/>
                <a:gd name="connsiteY24" fmla="*/ 251791 h 848139"/>
                <a:gd name="connsiteX25" fmla="*/ 133200 w 362921"/>
                <a:gd name="connsiteY25" fmla="*/ 273878 h 848139"/>
                <a:gd name="connsiteX26" fmla="*/ 137618 w 362921"/>
                <a:gd name="connsiteY26" fmla="*/ 269460 h 848139"/>
                <a:gd name="connsiteX27" fmla="*/ 139826 w 362921"/>
                <a:gd name="connsiteY27" fmla="*/ 260626 h 848139"/>
                <a:gd name="connsiteX28" fmla="*/ 159705 w 362921"/>
                <a:gd name="connsiteY28" fmla="*/ 254000 h 848139"/>
                <a:gd name="connsiteX29" fmla="*/ 166331 w 362921"/>
                <a:gd name="connsiteY29" fmla="*/ 251791 h 848139"/>
                <a:gd name="connsiteX30" fmla="*/ 172957 w 362921"/>
                <a:gd name="connsiteY30" fmla="*/ 249582 h 848139"/>
                <a:gd name="connsiteX31" fmla="*/ 181792 w 362921"/>
                <a:gd name="connsiteY31" fmla="*/ 251791 h 848139"/>
                <a:gd name="connsiteX32" fmla="*/ 175165 w 362921"/>
                <a:gd name="connsiteY32" fmla="*/ 267252 h 848139"/>
                <a:gd name="connsiteX33" fmla="*/ 168539 w 362921"/>
                <a:gd name="connsiteY33" fmla="*/ 280504 h 848139"/>
                <a:gd name="connsiteX34" fmla="*/ 166331 w 362921"/>
                <a:gd name="connsiteY34" fmla="*/ 287130 h 848139"/>
                <a:gd name="connsiteX35" fmla="*/ 155287 w 362921"/>
                <a:gd name="connsiteY35" fmla="*/ 293756 h 848139"/>
                <a:gd name="connsiteX36" fmla="*/ 144244 w 362921"/>
                <a:gd name="connsiteY36" fmla="*/ 302591 h 848139"/>
                <a:gd name="connsiteX37" fmla="*/ 137618 w 362921"/>
                <a:gd name="connsiteY37" fmla="*/ 304800 h 848139"/>
                <a:gd name="connsiteX38" fmla="*/ 124365 w 362921"/>
                <a:gd name="connsiteY38" fmla="*/ 313634 h 848139"/>
                <a:gd name="connsiteX39" fmla="*/ 111113 w 362921"/>
                <a:gd name="connsiteY39" fmla="*/ 322469 h 848139"/>
                <a:gd name="connsiteX40" fmla="*/ 102279 w 362921"/>
                <a:gd name="connsiteY40" fmla="*/ 324678 h 848139"/>
                <a:gd name="connsiteX41" fmla="*/ 95652 w 362921"/>
                <a:gd name="connsiteY41" fmla="*/ 326887 h 848139"/>
                <a:gd name="connsiteX42" fmla="*/ 89026 w 362921"/>
                <a:gd name="connsiteY42" fmla="*/ 331304 h 848139"/>
                <a:gd name="connsiteX43" fmla="*/ 75774 w 362921"/>
                <a:gd name="connsiteY43" fmla="*/ 335721 h 848139"/>
                <a:gd name="connsiteX44" fmla="*/ 62522 w 362921"/>
                <a:gd name="connsiteY44" fmla="*/ 342347 h 848139"/>
                <a:gd name="connsiteX45" fmla="*/ 40435 w 362921"/>
                <a:gd name="connsiteY45" fmla="*/ 351182 h 848139"/>
                <a:gd name="connsiteX46" fmla="*/ 31600 w 362921"/>
                <a:gd name="connsiteY46" fmla="*/ 360017 h 848139"/>
                <a:gd name="connsiteX47" fmla="*/ 11722 w 362921"/>
                <a:gd name="connsiteY47" fmla="*/ 371060 h 848139"/>
                <a:gd name="connsiteX48" fmla="*/ 5096 w 362921"/>
                <a:gd name="connsiteY48" fmla="*/ 382104 h 848139"/>
                <a:gd name="connsiteX49" fmla="*/ 679 w 362921"/>
                <a:gd name="connsiteY49" fmla="*/ 388730 h 848139"/>
                <a:gd name="connsiteX50" fmla="*/ 53687 w 362921"/>
                <a:gd name="connsiteY50" fmla="*/ 384313 h 848139"/>
                <a:gd name="connsiteX51" fmla="*/ 60313 w 362921"/>
                <a:gd name="connsiteY51" fmla="*/ 382104 h 848139"/>
                <a:gd name="connsiteX52" fmla="*/ 75774 w 362921"/>
                <a:gd name="connsiteY52" fmla="*/ 375478 h 848139"/>
                <a:gd name="connsiteX53" fmla="*/ 95652 w 362921"/>
                <a:gd name="connsiteY53" fmla="*/ 373269 h 848139"/>
                <a:gd name="connsiteX54" fmla="*/ 111113 w 362921"/>
                <a:gd name="connsiteY54" fmla="*/ 362226 h 848139"/>
                <a:gd name="connsiteX55" fmla="*/ 117739 w 362921"/>
                <a:gd name="connsiteY55" fmla="*/ 355600 h 848139"/>
                <a:gd name="connsiteX56" fmla="*/ 122157 w 362921"/>
                <a:gd name="connsiteY56" fmla="*/ 348974 h 848139"/>
                <a:gd name="connsiteX57" fmla="*/ 128783 w 362921"/>
                <a:gd name="connsiteY57" fmla="*/ 346765 h 848139"/>
                <a:gd name="connsiteX58" fmla="*/ 148661 w 362921"/>
                <a:gd name="connsiteY58" fmla="*/ 344556 h 848139"/>
                <a:gd name="connsiteX59" fmla="*/ 159705 w 362921"/>
                <a:gd name="connsiteY59" fmla="*/ 355600 h 848139"/>
                <a:gd name="connsiteX60" fmla="*/ 159705 w 362921"/>
                <a:gd name="connsiteY60" fmla="*/ 375478 h 848139"/>
                <a:gd name="connsiteX61" fmla="*/ 150870 w 362921"/>
                <a:gd name="connsiteY61" fmla="*/ 377687 h 848139"/>
                <a:gd name="connsiteX62" fmla="*/ 144244 w 362921"/>
                <a:gd name="connsiteY62" fmla="*/ 382104 h 848139"/>
                <a:gd name="connsiteX63" fmla="*/ 139826 w 362921"/>
                <a:gd name="connsiteY63" fmla="*/ 386521 h 848139"/>
                <a:gd name="connsiteX64" fmla="*/ 133200 w 362921"/>
                <a:gd name="connsiteY64" fmla="*/ 388730 h 848139"/>
                <a:gd name="connsiteX65" fmla="*/ 117739 w 362921"/>
                <a:gd name="connsiteY65" fmla="*/ 401982 h 848139"/>
                <a:gd name="connsiteX66" fmla="*/ 111113 w 362921"/>
                <a:gd name="connsiteY66" fmla="*/ 404191 h 848139"/>
                <a:gd name="connsiteX67" fmla="*/ 104487 w 362921"/>
                <a:gd name="connsiteY67" fmla="*/ 408608 h 848139"/>
                <a:gd name="connsiteX68" fmla="*/ 100070 w 362921"/>
                <a:gd name="connsiteY68" fmla="*/ 415234 h 848139"/>
                <a:gd name="connsiteX69" fmla="*/ 97861 w 362921"/>
                <a:gd name="connsiteY69" fmla="*/ 421860 h 848139"/>
                <a:gd name="connsiteX70" fmla="*/ 91235 w 362921"/>
                <a:gd name="connsiteY70" fmla="*/ 424069 h 848139"/>
                <a:gd name="connsiteX71" fmla="*/ 80192 w 362921"/>
                <a:gd name="connsiteY71" fmla="*/ 432904 h 848139"/>
                <a:gd name="connsiteX72" fmla="*/ 71357 w 362921"/>
                <a:gd name="connsiteY72" fmla="*/ 441739 h 848139"/>
                <a:gd name="connsiteX73" fmla="*/ 69148 w 362921"/>
                <a:gd name="connsiteY73" fmla="*/ 448365 h 848139"/>
                <a:gd name="connsiteX74" fmla="*/ 62522 w 362921"/>
                <a:gd name="connsiteY74" fmla="*/ 452782 h 848139"/>
                <a:gd name="connsiteX75" fmla="*/ 58105 w 362921"/>
                <a:gd name="connsiteY75" fmla="*/ 457200 h 848139"/>
                <a:gd name="connsiteX76" fmla="*/ 51479 w 362921"/>
                <a:gd name="connsiteY76" fmla="*/ 470452 h 848139"/>
                <a:gd name="connsiteX77" fmla="*/ 44852 w 362921"/>
                <a:gd name="connsiteY77" fmla="*/ 481495 h 848139"/>
                <a:gd name="connsiteX78" fmla="*/ 42644 w 362921"/>
                <a:gd name="connsiteY78" fmla="*/ 488121 h 848139"/>
                <a:gd name="connsiteX79" fmla="*/ 64731 w 362921"/>
                <a:gd name="connsiteY79" fmla="*/ 494747 h 848139"/>
                <a:gd name="connsiteX80" fmla="*/ 75774 w 362921"/>
                <a:gd name="connsiteY80" fmla="*/ 488121 h 848139"/>
                <a:gd name="connsiteX81" fmla="*/ 82400 w 362921"/>
                <a:gd name="connsiteY81" fmla="*/ 485913 h 848139"/>
                <a:gd name="connsiteX82" fmla="*/ 91235 w 362921"/>
                <a:gd name="connsiteY82" fmla="*/ 474869 h 848139"/>
                <a:gd name="connsiteX83" fmla="*/ 97861 w 362921"/>
                <a:gd name="connsiteY83" fmla="*/ 468243 h 848139"/>
                <a:gd name="connsiteX84" fmla="*/ 111113 w 362921"/>
                <a:gd name="connsiteY84" fmla="*/ 463826 h 848139"/>
                <a:gd name="connsiteX85" fmla="*/ 124365 w 362921"/>
                <a:gd name="connsiteY85" fmla="*/ 454991 h 848139"/>
                <a:gd name="connsiteX86" fmla="*/ 137618 w 362921"/>
                <a:gd name="connsiteY86" fmla="*/ 448365 h 848139"/>
                <a:gd name="connsiteX87" fmla="*/ 142035 w 362921"/>
                <a:gd name="connsiteY87" fmla="*/ 443947 h 848139"/>
                <a:gd name="connsiteX88" fmla="*/ 153079 w 362921"/>
                <a:gd name="connsiteY88" fmla="*/ 437321 h 848139"/>
                <a:gd name="connsiteX89" fmla="*/ 155287 w 362921"/>
                <a:gd name="connsiteY89" fmla="*/ 448365 h 848139"/>
                <a:gd name="connsiteX90" fmla="*/ 157496 w 362921"/>
                <a:gd name="connsiteY90" fmla="*/ 457200 h 848139"/>
                <a:gd name="connsiteX91" fmla="*/ 153079 w 362921"/>
                <a:gd name="connsiteY91" fmla="*/ 485913 h 848139"/>
                <a:gd name="connsiteX92" fmla="*/ 148661 w 362921"/>
                <a:gd name="connsiteY92" fmla="*/ 492539 h 848139"/>
                <a:gd name="connsiteX93" fmla="*/ 146452 w 362921"/>
                <a:gd name="connsiteY93" fmla="*/ 499165 h 848139"/>
                <a:gd name="connsiteX94" fmla="*/ 137618 w 362921"/>
                <a:gd name="connsiteY94" fmla="*/ 501374 h 848139"/>
                <a:gd name="connsiteX95" fmla="*/ 126574 w 362921"/>
                <a:gd name="connsiteY95" fmla="*/ 510208 h 848139"/>
                <a:gd name="connsiteX96" fmla="*/ 122157 w 362921"/>
                <a:gd name="connsiteY96" fmla="*/ 514626 h 848139"/>
                <a:gd name="connsiteX97" fmla="*/ 115531 w 362921"/>
                <a:gd name="connsiteY97" fmla="*/ 516834 h 848139"/>
                <a:gd name="connsiteX98" fmla="*/ 108905 w 362921"/>
                <a:gd name="connsiteY98" fmla="*/ 530087 h 848139"/>
                <a:gd name="connsiteX99" fmla="*/ 104487 w 362921"/>
                <a:gd name="connsiteY99" fmla="*/ 538921 h 848139"/>
                <a:gd name="connsiteX100" fmla="*/ 102279 w 362921"/>
                <a:gd name="connsiteY100" fmla="*/ 545547 h 848139"/>
                <a:gd name="connsiteX101" fmla="*/ 95652 w 362921"/>
                <a:gd name="connsiteY101" fmla="*/ 547756 h 848139"/>
                <a:gd name="connsiteX102" fmla="*/ 84609 w 362921"/>
                <a:gd name="connsiteY102" fmla="*/ 554382 h 848139"/>
                <a:gd name="connsiteX103" fmla="*/ 73565 w 362921"/>
                <a:gd name="connsiteY103" fmla="*/ 561008 h 848139"/>
                <a:gd name="connsiteX104" fmla="*/ 66939 w 362921"/>
                <a:gd name="connsiteY104" fmla="*/ 567634 h 848139"/>
                <a:gd name="connsiteX105" fmla="*/ 60313 w 362921"/>
                <a:gd name="connsiteY105" fmla="*/ 569843 h 848139"/>
                <a:gd name="connsiteX106" fmla="*/ 49270 w 362921"/>
                <a:gd name="connsiteY106" fmla="*/ 580887 h 848139"/>
                <a:gd name="connsiteX107" fmla="*/ 44852 w 362921"/>
                <a:gd name="connsiteY107" fmla="*/ 585304 h 848139"/>
                <a:gd name="connsiteX108" fmla="*/ 38226 w 362921"/>
                <a:gd name="connsiteY108" fmla="*/ 589721 h 848139"/>
                <a:gd name="connsiteX109" fmla="*/ 27183 w 362921"/>
                <a:gd name="connsiteY109" fmla="*/ 598556 h 848139"/>
                <a:gd name="connsiteX110" fmla="*/ 31600 w 362921"/>
                <a:gd name="connsiteY110" fmla="*/ 602974 h 848139"/>
                <a:gd name="connsiteX111" fmla="*/ 66939 w 362921"/>
                <a:gd name="connsiteY111" fmla="*/ 600765 h 848139"/>
                <a:gd name="connsiteX112" fmla="*/ 75774 w 362921"/>
                <a:gd name="connsiteY112" fmla="*/ 598556 h 848139"/>
                <a:gd name="connsiteX113" fmla="*/ 86818 w 362921"/>
                <a:gd name="connsiteY113" fmla="*/ 596347 h 848139"/>
                <a:gd name="connsiteX114" fmla="*/ 115531 w 362921"/>
                <a:gd name="connsiteY114" fmla="*/ 602974 h 848139"/>
                <a:gd name="connsiteX115" fmla="*/ 100070 w 362921"/>
                <a:gd name="connsiteY115" fmla="*/ 611808 h 848139"/>
                <a:gd name="connsiteX116" fmla="*/ 84609 w 362921"/>
                <a:gd name="connsiteY116" fmla="*/ 620643 h 848139"/>
                <a:gd name="connsiteX117" fmla="*/ 77983 w 362921"/>
                <a:gd name="connsiteY117" fmla="*/ 622852 h 848139"/>
                <a:gd name="connsiteX118" fmla="*/ 60313 w 362921"/>
                <a:gd name="connsiteY118" fmla="*/ 629478 h 848139"/>
                <a:gd name="connsiteX119" fmla="*/ 44852 w 362921"/>
                <a:gd name="connsiteY119" fmla="*/ 636104 h 848139"/>
                <a:gd name="connsiteX120" fmla="*/ 31600 w 362921"/>
                <a:gd name="connsiteY120" fmla="*/ 644939 h 848139"/>
                <a:gd name="connsiteX121" fmla="*/ 13931 w 362921"/>
                <a:gd name="connsiteY121" fmla="*/ 649356 h 848139"/>
                <a:gd name="connsiteX122" fmla="*/ 9513 w 362921"/>
                <a:gd name="connsiteY122" fmla="*/ 653774 h 848139"/>
                <a:gd name="connsiteX123" fmla="*/ 2887 w 362921"/>
                <a:gd name="connsiteY123" fmla="*/ 655982 h 848139"/>
                <a:gd name="connsiteX124" fmla="*/ 9513 w 362921"/>
                <a:gd name="connsiteY124" fmla="*/ 660400 h 848139"/>
                <a:gd name="connsiteX125" fmla="*/ 29392 w 362921"/>
                <a:gd name="connsiteY125" fmla="*/ 662608 h 848139"/>
                <a:gd name="connsiteX126" fmla="*/ 95652 w 362921"/>
                <a:gd name="connsiteY126" fmla="*/ 664817 h 848139"/>
                <a:gd name="connsiteX127" fmla="*/ 93444 w 362921"/>
                <a:gd name="connsiteY127" fmla="*/ 671443 h 848139"/>
                <a:gd name="connsiteX128" fmla="*/ 86818 w 362921"/>
                <a:gd name="connsiteY128" fmla="*/ 675860 h 848139"/>
                <a:gd name="connsiteX129" fmla="*/ 75774 w 362921"/>
                <a:gd name="connsiteY129" fmla="*/ 684695 h 848139"/>
                <a:gd name="connsiteX130" fmla="*/ 69148 w 362921"/>
                <a:gd name="connsiteY130" fmla="*/ 686904 h 848139"/>
                <a:gd name="connsiteX131" fmla="*/ 62522 w 362921"/>
                <a:gd name="connsiteY131" fmla="*/ 691321 h 848139"/>
                <a:gd name="connsiteX132" fmla="*/ 58105 w 362921"/>
                <a:gd name="connsiteY132" fmla="*/ 695739 h 848139"/>
                <a:gd name="connsiteX133" fmla="*/ 51479 w 362921"/>
                <a:gd name="connsiteY133" fmla="*/ 697947 h 848139"/>
                <a:gd name="connsiteX134" fmla="*/ 38226 w 362921"/>
                <a:gd name="connsiteY134" fmla="*/ 704574 h 848139"/>
                <a:gd name="connsiteX135" fmla="*/ 31600 w 362921"/>
                <a:gd name="connsiteY135" fmla="*/ 708991 h 848139"/>
                <a:gd name="connsiteX136" fmla="*/ 13931 w 362921"/>
                <a:gd name="connsiteY136" fmla="*/ 713408 h 848139"/>
                <a:gd name="connsiteX137" fmla="*/ 9513 w 362921"/>
                <a:gd name="connsiteY137" fmla="*/ 720034 h 848139"/>
                <a:gd name="connsiteX138" fmla="*/ 16139 w 362921"/>
                <a:gd name="connsiteY138" fmla="*/ 722243 h 848139"/>
                <a:gd name="connsiteX139" fmla="*/ 29392 w 362921"/>
                <a:gd name="connsiteY139" fmla="*/ 720034 h 848139"/>
                <a:gd name="connsiteX140" fmla="*/ 49270 w 362921"/>
                <a:gd name="connsiteY140" fmla="*/ 711200 h 848139"/>
                <a:gd name="connsiteX141" fmla="*/ 55896 w 362921"/>
                <a:gd name="connsiteY141" fmla="*/ 708991 h 848139"/>
                <a:gd name="connsiteX142" fmla="*/ 84609 w 362921"/>
                <a:gd name="connsiteY142" fmla="*/ 711200 h 848139"/>
                <a:gd name="connsiteX143" fmla="*/ 86818 w 362921"/>
                <a:gd name="connsiteY143" fmla="*/ 717826 h 848139"/>
                <a:gd name="connsiteX144" fmla="*/ 91235 w 362921"/>
                <a:gd name="connsiteY144" fmla="*/ 724452 h 848139"/>
                <a:gd name="connsiteX145" fmla="*/ 106696 w 362921"/>
                <a:gd name="connsiteY145" fmla="*/ 728869 h 848139"/>
                <a:gd name="connsiteX146" fmla="*/ 93444 w 362921"/>
                <a:gd name="connsiteY146" fmla="*/ 733287 h 848139"/>
                <a:gd name="connsiteX147" fmla="*/ 89026 w 362921"/>
                <a:gd name="connsiteY147" fmla="*/ 737704 h 848139"/>
                <a:gd name="connsiteX148" fmla="*/ 80192 w 362921"/>
                <a:gd name="connsiteY148" fmla="*/ 742121 h 848139"/>
                <a:gd name="connsiteX149" fmla="*/ 75774 w 362921"/>
                <a:gd name="connsiteY149" fmla="*/ 746539 h 848139"/>
                <a:gd name="connsiteX150" fmla="*/ 66939 w 362921"/>
                <a:gd name="connsiteY150" fmla="*/ 748747 h 848139"/>
                <a:gd name="connsiteX151" fmla="*/ 60313 w 362921"/>
                <a:gd name="connsiteY151" fmla="*/ 750956 h 848139"/>
                <a:gd name="connsiteX152" fmla="*/ 51479 w 362921"/>
                <a:gd name="connsiteY152" fmla="*/ 762000 h 848139"/>
                <a:gd name="connsiteX153" fmla="*/ 47061 w 362921"/>
                <a:gd name="connsiteY153" fmla="*/ 775252 h 848139"/>
                <a:gd name="connsiteX154" fmla="*/ 38226 w 362921"/>
                <a:gd name="connsiteY154" fmla="*/ 788504 h 848139"/>
                <a:gd name="connsiteX155" fmla="*/ 31600 w 362921"/>
                <a:gd name="connsiteY155" fmla="*/ 795130 h 848139"/>
                <a:gd name="connsiteX156" fmla="*/ 27183 w 362921"/>
                <a:gd name="connsiteY156" fmla="*/ 801756 h 848139"/>
                <a:gd name="connsiteX157" fmla="*/ 47061 w 362921"/>
                <a:gd name="connsiteY157" fmla="*/ 799547 h 848139"/>
                <a:gd name="connsiteX158" fmla="*/ 64731 w 362921"/>
                <a:gd name="connsiteY158" fmla="*/ 795130 h 848139"/>
                <a:gd name="connsiteX159" fmla="*/ 71357 w 362921"/>
                <a:gd name="connsiteY159" fmla="*/ 792921 h 848139"/>
                <a:gd name="connsiteX160" fmla="*/ 84609 w 362921"/>
                <a:gd name="connsiteY160" fmla="*/ 786295 h 848139"/>
                <a:gd name="connsiteX161" fmla="*/ 93444 w 362921"/>
                <a:gd name="connsiteY161" fmla="*/ 790713 h 848139"/>
                <a:gd name="connsiteX162" fmla="*/ 97861 w 362921"/>
                <a:gd name="connsiteY162" fmla="*/ 799547 h 848139"/>
                <a:gd name="connsiteX163" fmla="*/ 95652 w 362921"/>
                <a:gd name="connsiteY163" fmla="*/ 806174 h 848139"/>
                <a:gd name="connsiteX164" fmla="*/ 82400 w 362921"/>
                <a:gd name="connsiteY164" fmla="*/ 817217 h 848139"/>
                <a:gd name="connsiteX165" fmla="*/ 77983 w 362921"/>
                <a:gd name="connsiteY165" fmla="*/ 823843 h 848139"/>
                <a:gd name="connsiteX166" fmla="*/ 71357 w 362921"/>
                <a:gd name="connsiteY166" fmla="*/ 826052 h 848139"/>
                <a:gd name="connsiteX167" fmla="*/ 66939 w 362921"/>
                <a:gd name="connsiteY167" fmla="*/ 830469 h 848139"/>
                <a:gd name="connsiteX168" fmla="*/ 66939 w 362921"/>
                <a:gd name="connsiteY168" fmla="*/ 845930 h 848139"/>
                <a:gd name="connsiteX169" fmla="*/ 75774 w 362921"/>
                <a:gd name="connsiteY169" fmla="*/ 848139 h 848139"/>
                <a:gd name="connsiteX170" fmla="*/ 108905 w 362921"/>
                <a:gd name="connsiteY170" fmla="*/ 843721 h 848139"/>
                <a:gd name="connsiteX171" fmla="*/ 115531 w 362921"/>
                <a:gd name="connsiteY171" fmla="*/ 839304 h 848139"/>
                <a:gd name="connsiteX172" fmla="*/ 122157 w 362921"/>
                <a:gd name="connsiteY172" fmla="*/ 826052 h 848139"/>
                <a:gd name="connsiteX173" fmla="*/ 130992 w 362921"/>
                <a:gd name="connsiteY173" fmla="*/ 808382 h 848139"/>
                <a:gd name="connsiteX174" fmla="*/ 139826 w 362921"/>
                <a:gd name="connsiteY174" fmla="*/ 799547 h 848139"/>
                <a:gd name="connsiteX175" fmla="*/ 150870 w 362921"/>
                <a:gd name="connsiteY175" fmla="*/ 788504 h 848139"/>
                <a:gd name="connsiteX176" fmla="*/ 157496 w 362921"/>
                <a:gd name="connsiteY176" fmla="*/ 784087 h 848139"/>
                <a:gd name="connsiteX177" fmla="*/ 166331 w 362921"/>
                <a:gd name="connsiteY177" fmla="*/ 775252 h 848139"/>
                <a:gd name="connsiteX178" fmla="*/ 161913 w 362921"/>
                <a:gd name="connsiteY178" fmla="*/ 762000 h 848139"/>
                <a:gd name="connsiteX179" fmla="*/ 157496 w 362921"/>
                <a:gd name="connsiteY179" fmla="*/ 746539 h 848139"/>
                <a:gd name="connsiteX180" fmla="*/ 153079 w 362921"/>
                <a:gd name="connsiteY180" fmla="*/ 737704 h 848139"/>
                <a:gd name="connsiteX181" fmla="*/ 161913 w 362921"/>
                <a:gd name="connsiteY181" fmla="*/ 733287 h 848139"/>
                <a:gd name="connsiteX182" fmla="*/ 195044 w 362921"/>
                <a:gd name="connsiteY182" fmla="*/ 731078 h 848139"/>
                <a:gd name="connsiteX183" fmla="*/ 230383 w 362921"/>
                <a:gd name="connsiteY183" fmla="*/ 735495 h 848139"/>
                <a:gd name="connsiteX184" fmla="*/ 252470 w 362921"/>
                <a:gd name="connsiteY184" fmla="*/ 737704 h 848139"/>
                <a:gd name="connsiteX185" fmla="*/ 285600 w 362921"/>
                <a:gd name="connsiteY185" fmla="*/ 746539 h 848139"/>
                <a:gd name="connsiteX186" fmla="*/ 276765 w 362921"/>
                <a:gd name="connsiteY186" fmla="*/ 739913 h 848139"/>
                <a:gd name="connsiteX187" fmla="*/ 263513 w 362921"/>
                <a:gd name="connsiteY187" fmla="*/ 726660 h 848139"/>
                <a:gd name="connsiteX188" fmla="*/ 261305 w 362921"/>
                <a:gd name="connsiteY188" fmla="*/ 720034 h 848139"/>
                <a:gd name="connsiteX189" fmla="*/ 243635 w 362921"/>
                <a:gd name="connsiteY189" fmla="*/ 706782 h 848139"/>
                <a:gd name="connsiteX190" fmla="*/ 237009 w 362921"/>
                <a:gd name="connsiteY190" fmla="*/ 697947 h 848139"/>
                <a:gd name="connsiteX191" fmla="*/ 223757 w 362921"/>
                <a:gd name="connsiteY191" fmla="*/ 684695 h 848139"/>
                <a:gd name="connsiteX192" fmla="*/ 212713 w 362921"/>
                <a:gd name="connsiteY192" fmla="*/ 662608 h 848139"/>
                <a:gd name="connsiteX193" fmla="*/ 206087 w 362921"/>
                <a:gd name="connsiteY193" fmla="*/ 658191 h 848139"/>
                <a:gd name="connsiteX194" fmla="*/ 219339 w 362921"/>
                <a:gd name="connsiteY194" fmla="*/ 653774 h 848139"/>
                <a:gd name="connsiteX195" fmla="*/ 232592 w 362921"/>
                <a:gd name="connsiteY195" fmla="*/ 658191 h 848139"/>
                <a:gd name="connsiteX196" fmla="*/ 265722 w 362921"/>
                <a:gd name="connsiteY196" fmla="*/ 655982 h 848139"/>
                <a:gd name="connsiteX197" fmla="*/ 259096 w 362921"/>
                <a:gd name="connsiteY197" fmla="*/ 647147 h 848139"/>
                <a:gd name="connsiteX198" fmla="*/ 241426 w 362921"/>
                <a:gd name="connsiteY198" fmla="*/ 633895 h 848139"/>
                <a:gd name="connsiteX199" fmla="*/ 219339 w 362921"/>
                <a:gd name="connsiteY199" fmla="*/ 614017 h 848139"/>
                <a:gd name="connsiteX200" fmla="*/ 210505 w 362921"/>
                <a:gd name="connsiteY200" fmla="*/ 596347 h 848139"/>
                <a:gd name="connsiteX201" fmla="*/ 206087 w 362921"/>
                <a:gd name="connsiteY201" fmla="*/ 583095 h 848139"/>
                <a:gd name="connsiteX202" fmla="*/ 239218 w 362921"/>
                <a:gd name="connsiteY202" fmla="*/ 572052 h 848139"/>
                <a:gd name="connsiteX203" fmla="*/ 228174 w 362921"/>
                <a:gd name="connsiteY203" fmla="*/ 556591 h 848139"/>
                <a:gd name="connsiteX204" fmla="*/ 223757 w 362921"/>
                <a:gd name="connsiteY204" fmla="*/ 543339 h 848139"/>
                <a:gd name="connsiteX205" fmla="*/ 221548 w 362921"/>
                <a:gd name="connsiteY205" fmla="*/ 536713 h 848139"/>
                <a:gd name="connsiteX206" fmla="*/ 217131 w 362921"/>
                <a:gd name="connsiteY206" fmla="*/ 530087 h 848139"/>
                <a:gd name="connsiteX207" fmla="*/ 214922 w 362921"/>
                <a:gd name="connsiteY207" fmla="*/ 523460 h 848139"/>
                <a:gd name="connsiteX208" fmla="*/ 210505 w 362921"/>
                <a:gd name="connsiteY208" fmla="*/ 516834 h 848139"/>
                <a:gd name="connsiteX209" fmla="*/ 208296 w 362921"/>
                <a:gd name="connsiteY209" fmla="*/ 510208 h 848139"/>
                <a:gd name="connsiteX210" fmla="*/ 201670 w 362921"/>
                <a:gd name="connsiteY210" fmla="*/ 505791 h 848139"/>
                <a:gd name="connsiteX211" fmla="*/ 199461 w 362921"/>
                <a:gd name="connsiteY211" fmla="*/ 499165 h 848139"/>
                <a:gd name="connsiteX212" fmla="*/ 197252 w 362921"/>
                <a:gd name="connsiteY212" fmla="*/ 485913 h 848139"/>
                <a:gd name="connsiteX213" fmla="*/ 192835 w 362921"/>
                <a:gd name="connsiteY213" fmla="*/ 479287 h 848139"/>
                <a:gd name="connsiteX214" fmla="*/ 188418 w 362921"/>
                <a:gd name="connsiteY214" fmla="*/ 474869 h 848139"/>
                <a:gd name="connsiteX215" fmla="*/ 195044 w 362921"/>
                <a:gd name="connsiteY215" fmla="*/ 479287 h 848139"/>
                <a:gd name="connsiteX216" fmla="*/ 210505 w 362921"/>
                <a:gd name="connsiteY216" fmla="*/ 483704 h 848139"/>
                <a:gd name="connsiteX217" fmla="*/ 217131 w 362921"/>
                <a:gd name="connsiteY217" fmla="*/ 485913 h 848139"/>
                <a:gd name="connsiteX218" fmla="*/ 261305 w 362921"/>
                <a:gd name="connsiteY218" fmla="*/ 479287 h 848139"/>
                <a:gd name="connsiteX219" fmla="*/ 265722 w 362921"/>
                <a:gd name="connsiteY219" fmla="*/ 474869 h 848139"/>
                <a:gd name="connsiteX220" fmla="*/ 261305 w 362921"/>
                <a:gd name="connsiteY220" fmla="*/ 468243 h 848139"/>
                <a:gd name="connsiteX221" fmla="*/ 254679 w 362921"/>
                <a:gd name="connsiteY221" fmla="*/ 463826 h 848139"/>
                <a:gd name="connsiteX222" fmla="*/ 248052 w 362921"/>
                <a:gd name="connsiteY222" fmla="*/ 452782 h 848139"/>
                <a:gd name="connsiteX223" fmla="*/ 241426 w 362921"/>
                <a:gd name="connsiteY223" fmla="*/ 448365 h 848139"/>
                <a:gd name="connsiteX224" fmla="*/ 234800 w 362921"/>
                <a:gd name="connsiteY224" fmla="*/ 441739 h 848139"/>
                <a:gd name="connsiteX225" fmla="*/ 221548 w 362921"/>
                <a:gd name="connsiteY225" fmla="*/ 430695 h 848139"/>
                <a:gd name="connsiteX226" fmla="*/ 201670 w 362921"/>
                <a:gd name="connsiteY226" fmla="*/ 406400 h 848139"/>
                <a:gd name="connsiteX227" fmla="*/ 203879 w 362921"/>
                <a:gd name="connsiteY227" fmla="*/ 395356 h 848139"/>
                <a:gd name="connsiteX228" fmla="*/ 199461 w 362921"/>
                <a:gd name="connsiteY228" fmla="*/ 357808 h 848139"/>
                <a:gd name="connsiteX229" fmla="*/ 201670 w 362921"/>
                <a:gd name="connsiteY229" fmla="*/ 344556 h 848139"/>
                <a:gd name="connsiteX230" fmla="*/ 219339 w 362921"/>
                <a:gd name="connsiteY230" fmla="*/ 346765 h 848139"/>
                <a:gd name="connsiteX231" fmla="*/ 228174 w 362921"/>
                <a:gd name="connsiteY231" fmla="*/ 351182 h 848139"/>
                <a:gd name="connsiteX232" fmla="*/ 241426 w 362921"/>
                <a:gd name="connsiteY232" fmla="*/ 355600 h 848139"/>
                <a:gd name="connsiteX233" fmla="*/ 270139 w 362921"/>
                <a:gd name="connsiteY233" fmla="*/ 362226 h 848139"/>
                <a:gd name="connsiteX234" fmla="*/ 281183 w 362921"/>
                <a:gd name="connsiteY234" fmla="*/ 353391 h 848139"/>
                <a:gd name="connsiteX235" fmla="*/ 272348 w 362921"/>
                <a:gd name="connsiteY235" fmla="*/ 348974 h 848139"/>
                <a:gd name="connsiteX236" fmla="*/ 265722 w 362921"/>
                <a:gd name="connsiteY236" fmla="*/ 344556 h 848139"/>
                <a:gd name="connsiteX237" fmla="*/ 248052 w 362921"/>
                <a:gd name="connsiteY237" fmla="*/ 340139 h 848139"/>
                <a:gd name="connsiteX238" fmla="*/ 241426 w 362921"/>
                <a:gd name="connsiteY238" fmla="*/ 337930 h 848139"/>
                <a:gd name="connsiteX239" fmla="*/ 234800 w 362921"/>
                <a:gd name="connsiteY239" fmla="*/ 331304 h 848139"/>
                <a:gd name="connsiteX240" fmla="*/ 217131 w 362921"/>
                <a:gd name="connsiteY240" fmla="*/ 322469 h 848139"/>
                <a:gd name="connsiteX241" fmla="*/ 212713 w 362921"/>
                <a:gd name="connsiteY241" fmla="*/ 318052 h 848139"/>
                <a:gd name="connsiteX242" fmla="*/ 203879 w 362921"/>
                <a:gd name="connsiteY242" fmla="*/ 315843 h 848139"/>
                <a:gd name="connsiteX243" fmla="*/ 201670 w 362921"/>
                <a:gd name="connsiteY243" fmla="*/ 309217 h 848139"/>
                <a:gd name="connsiteX244" fmla="*/ 197252 w 362921"/>
                <a:gd name="connsiteY244" fmla="*/ 293756 h 848139"/>
                <a:gd name="connsiteX245" fmla="*/ 192835 w 362921"/>
                <a:gd name="connsiteY245" fmla="*/ 287130 h 848139"/>
                <a:gd name="connsiteX246" fmla="*/ 195044 w 362921"/>
                <a:gd name="connsiteY246" fmla="*/ 280504 h 848139"/>
                <a:gd name="connsiteX247" fmla="*/ 203879 w 362921"/>
                <a:gd name="connsiteY247" fmla="*/ 276087 h 848139"/>
                <a:gd name="connsiteX248" fmla="*/ 261305 w 362921"/>
                <a:gd name="connsiteY248" fmla="*/ 269460 h 848139"/>
                <a:gd name="connsiteX249" fmla="*/ 272348 w 362921"/>
                <a:gd name="connsiteY249" fmla="*/ 271669 h 848139"/>
                <a:gd name="connsiteX250" fmla="*/ 281183 w 362921"/>
                <a:gd name="connsiteY250" fmla="*/ 269460 h 848139"/>
                <a:gd name="connsiteX251" fmla="*/ 267931 w 362921"/>
                <a:gd name="connsiteY251" fmla="*/ 265043 h 848139"/>
                <a:gd name="connsiteX252" fmla="*/ 243635 w 362921"/>
                <a:gd name="connsiteY252" fmla="*/ 262834 h 848139"/>
                <a:gd name="connsiteX253" fmla="*/ 230383 w 362921"/>
                <a:gd name="connsiteY253" fmla="*/ 251791 h 848139"/>
                <a:gd name="connsiteX254" fmla="*/ 221548 w 362921"/>
                <a:gd name="connsiteY254" fmla="*/ 242956 h 848139"/>
                <a:gd name="connsiteX255" fmla="*/ 214922 w 362921"/>
                <a:gd name="connsiteY255" fmla="*/ 236330 h 848139"/>
                <a:gd name="connsiteX256" fmla="*/ 203879 w 362921"/>
                <a:gd name="connsiteY256" fmla="*/ 231913 h 848139"/>
                <a:gd name="connsiteX257" fmla="*/ 203879 w 362921"/>
                <a:gd name="connsiteY257" fmla="*/ 185530 h 848139"/>
                <a:gd name="connsiteX258" fmla="*/ 210505 w 362921"/>
                <a:gd name="connsiteY258" fmla="*/ 181113 h 848139"/>
                <a:gd name="connsiteX259" fmla="*/ 230383 w 362921"/>
                <a:gd name="connsiteY259" fmla="*/ 187739 h 848139"/>
                <a:gd name="connsiteX260" fmla="*/ 241426 w 362921"/>
                <a:gd name="connsiteY260" fmla="*/ 196574 h 848139"/>
                <a:gd name="connsiteX261" fmla="*/ 252470 w 362921"/>
                <a:gd name="connsiteY261" fmla="*/ 198782 h 848139"/>
                <a:gd name="connsiteX262" fmla="*/ 283392 w 362921"/>
                <a:gd name="connsiteY262" fmla="*/ 207617 h 848139"/>
                <a:gd name="connsiteX263" fmla="*/ 314313 w 362921"/>
                <a:gd name="connsiteY263" fmla="*/ 212034 h 848139"/>
                <a:gd name="connsiteX264" fmla="*/ 336400 w 362921"/>
                <a:gd name="connsiteY264" fmla="*/ 218660 h 848139"/>
                <a:gd name="connsiteX265" fmla="*/ 356279 w 362921"/>
                <a:gd name="connsiteY265" fmla="*/ 216452 h 848139"/>
                <a:gd name="connsiteX266" fmla="*/ 362905 w 362921"/>
                <a:gd name="connsiteY266" fmla="*/ 214243 h 848139"/>
                <a:gd name="connsiteX267" fmla="*/ 347444 w 362921"/>
                <a:gd name="connsiteY267" fmla="*/ 194365 h 848139"/>
                <a:gd name="connsiteX268" fmla="*/ 340818 w 362921"/>
                <a:gd name="connsiteY268" fmla="*/ 192156 h 848139"/>
                <a:gd name="connsiteX269" fmla="*/ 318731 w 362921"/>
                <a:gd name="connsiteY269" fmla="*/ 178904 h 848139"/>
                <a:gd name="connsiteX270" fmla="*/ 309896 w 362921"/>
                <a:gd name="connsiteY270" fmla="*/ 170069 h 848139"/>
                <a:gd name="connsiteX271" fmla="*/ 287809 w 362921"/>
                <a:gd name="connsiteY271" fmla="*/ 159026 h 848139"/>
                <a:gd name="connsiteX272" fmla="*/ 263513 w 362921"/>
                <a:gd name="connsiteY272" fmla="*/ 147982 h 848139"/>
                <a:gd name="connsiteX273" fmla="*/ 217131 w 362921"/>
                <a:gd name="connsiteY273" fmla="*/ 125895 h 848139"/>
                <a:gd name="connsiteX274" fmla="*/ 210505 w 362921"/>
                <a:gd name="connsiteY274" fmla="*/ 123687 h 848139"/>
                <a:gd name="connsiteX275" fmla="*/ 206087 w 362921"/>
                <a:gd name="connsiteY275" fmla="*/ 119269 h 848139"/>
                <a:gd name="connsiteX276" fmla="*/ 199461 w 362921"/>
                <a:gd name="connsiteY276" fmla="*/ 117060 h 848139"/>
                <a:gd name="connsiteX277" fmla="*/ 190626 w 362921"/>
                <a:gd name="connsiteY277" fmla="*/ 112643 h 848139"/>
                <a:gd name="connsiteX278" fmla="*/ 188418 w 362921"/>
                <a:gd name="connsiteY278" fmla="*/ 106017 h 848139"/>
                <a:gd name="connsiteX279" fmla="*/ 184000 w 362921"/>
                <a:gd name="connsiteY279" fmla="*/ 101600 h 848139"/>
                <a:gd name="connsiteX280" fmla="*/ 186209 w 362921"/>
                <a:gd name="connsiteY280" fmla="*/ 83930 h 848139"/>
                <a:gd name="connsiteX281" fmla="*/ 192835 w 362921"/>
                <a:gd name="connsiteY281" fmla="*/ 46382 h 848139"/>
                <a:gd name="connsiteX282" fmla="*/ 201670 w 362921"/>
                <a:gd name="connsiteY282" fmla="*/ 0 h 84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362921" h="848139">
                  <a:moveTo>
                    <a:pt x="201670" y="0"/>
                  </a:moveTo>
                  <a:lnTo>
                    <a:pt x="201670" y="0"/>
                  </a:lnTo>
                  <a:cubicBezTo>
                    <a:pt x="198725" y="5890"/>
                    <a:pt x="195560" y="11674"/>
                    <a:pt x="192835" y="17669"/>
                  </a:cubicBezTo>
                  <a:cubicBezTo>
                    <a:pt x="190795" y="22156"/>
                    <a:pt x="189718" y="28580"/>
                    <a:pt x="188418" y="33130"/>
                  </a:cubicBezTo>
                  <a:cubicBezTo>
                    <a:pt x="187778" y="35369"/>
                    <a:pt x="186945" y="37547"/>
                    <a:pt x="186209" y="39756"/>
                  </a:cubicBezTo>
                  <a:cubicBezTo>
                    <a:pt x="185473" y="47118"/>
                    <a:pt x="185364" y="54571"/>
                    <a:pt x="184000" y="61843"/>
                  </a:cubicBezTo>
                  <a:cubicBezTo>
                    <a:pt x="183142" y="66419"/>
                    <a:pt x="181055" y="70678"/>
                    <a:pt x="179583" y="75095"/>
                  </a:cubicBezTo>
                  <a:lnTo>
                    <a:pt x="177374" y="81721"/>
                  </a:lnTo>
                  <a:cubicBezTo>
                    <a:pt x="176638" y="93501"/>
                    <a:pt x="177105" y="105418"/>
                    <a:pt x="175165" y="117060"/>
                  </a:cubicBezTo>
                  <a:cubicBezTo>
                    <a:pt x="174823" y="119114"/>
                    <a:pt x="171679" y="119615"/>
                    <a:pt x="170748" y="121478"/>
                  </a:cubicBezTo>
                  <a:cubicBezTo>
                    <a:pt x="169390" y="124193"/>
                    <a:pt x="169735" y="127523"/>
                    <a:pt x="168539" y="130313"/>
                  </a:cubicBezTo>
                  <a:cubicBezTo>
                    <a:pt x="167493" y="132753"/>
                    <a:pt x="165200" y="134513"/>
                    <a:pt x="164122" y="136939"/>
                  </a:cubicBezTo>
                  <a:cubicBezTo>
                    <a:pt x="158797" y="148922"/>
                    <a:pt x="163110" y="148350"/>
                    <a:pt x="155287" y="154608"/>
                  </a:cubicBezTo>
                  <a:cubicBezTo>
                    <a:pt x="153214" y="156266"/>
                    <a:pt x="150870" y="157553"/>
                    <a:pt x="148661" y="159026"/>
                  </a:cubicBezTo>
                  <a:cubicBezTo>
                    <a:pt x="147189" y="161235"/>
                    <a:pt x="146121" y="163775"/>
                    <a:pt x="144244" y="165652"/>
                  </a:cubicBezTo>
                  <a:cubicBezTo>
                    <a:pt x="139160" y="170736"/>
                    <a:pt x="135541" y="170588"/>
                    <a:pt x="128783" y="172278"/>
                  </a:cubicBezTo>
                  <a:cubicBezTo>
                    <a:pt x="118302" y="182759"/>
                    <a:pt x="123899" y="179796"/>
                    <a:pt x="113322" y="183321"/>
                  </a:cubicBezTo>
                  <a:cubicBezTo>
                    <a:pt x="102610" y="194033"/>
                    <a:pt x="107952" y="189846"/>
                    <a:pt x="97861" y="196574"/>
                  </a:cubicBezTo>
                  <a:cubicBezTo>
                    <a:pt x="85203" y="215563"/>
                    <a:pt x="100379" y="191538"/>
                    <a:pt x="91235" y="209826"/>
                  </a:cubicBezTo>
                  <a:cubicBezTo>
                    <a:pt x="88448" y="215401"/>
                    <a:pt x="86510" y="216759"/>
                    <a:pt x="82400" y="220869"/>
                  </a:cubicBezTo>
                  <a:cubicBezTo>
                    <a:pt x="83873" y="222342"/>
                    <a:pt x="84739" y="225165"/>
                    <a:pt x="86818" y="225287"/>
                  </a:cubicBezTo>
                  <a:cubicBezTo>
                    <a:pt x="110926" y="226705"/>
                    <a:pt x="111835" y="225783"/>
                    <a:pt x="126574" y="220869"/>
                  </a:cubicBezTo>
                  <a:cubicBezTo>
                    <a:pt x="127310" y="223078"/>
                    <a:pt x="128783" y="225167"/>
                    <a:pt x="128783" y="227495"/>
                  </a:cubicBezTo>
                  <a:cubicBezTo>
                    <a:pt x="128783" y="232474"/>
                    <a:pt x="121195" y="242671"/>
                    <a:pt x="119948" y="245165"/>
                  </a:cubicBezTo>
                  <a:cubicBezTo>
                    <a:pt x="118907" y="247247"/>
                    <a:pt x="118475" y="249582"/>
                    <a:pt x="117739" y="251791"/>
                  </a:cubicBezTo>
                  <a:cubicBezTo>
                    <a:pt x="119785" y="276335"/>
                    <a:pt x="111826" y="284565"/>
                    <a:pt x="133200" y="273878"/>
                  </a:cubicBezTo>
                  <a:cubicBezTo>
                    <a:pt x="135063" y="272947"/>
                    <a:pt x="136145" y="270933"/>
                    <a:pt x="137618" y="269460"/>
                  </a:cubicBezTo>
                  <a:cubicBezTo>
                    <a:pt x="138354" y="266515"/>
                    <a:pt x="137521" y="262601"/>
                    <a:pt x="139826" y="260626"/>
                  </a:cubicBezTo>
                  <a:cubicBezTo>
                    <a:pt x="139831" y="260622"/>
                    <a:pt x="156389" y="255105"/>
                    <a:pt x="159705" y="254000"/>
                  </a:cubicBezTo>
                  <a:lnTo>
                    <a:pt x="166331" y="251791"/>
                  </a:lnTo>
                  <a:lnTo>
                    <a:pt x="172957" y="249582"/>
                  </a:lnTo>
                  <a:cubicBezTo>
                    <a:pt x="175902" y="250318"/>
                    <a:pt x="180230" y="249188"/>
                    <a:pt x="181792" y="251791"/>
                  </a:cubicBezTo>
                  <a:cubicBezTo>
                    <a:pt x="184044" y="255545"/>
                    <a:pt x="176803" y="264796"/>
                    <a:pt x="175165" y="267252"/>
                  </a:cubicBezTo>
                  <a:cubicBezTo>
                    <a:pt x="169615" y="283906"/>
                    <a:pt x="177102" y="263378"/>
                    <a:pt x="168539" y="280504"/>
                  </a:cubicBezTo>
                  <a:cubicBezTo>
                    <a:pt x="167498" y="282586"/>
                    <a:pt x="167529" y="285134"/>
                    <a:pt x="166331" y="287130"/>
                  </a:cubicBezTo>
                  <a:cubicBezTo>
                    <a:pt x="163300" y="292182"/>
                    <a:pt x="160497" y="292019"/>
                    <a:pt x="155287" y="293756"/>
                  </a:cubicBezTo>
                  <a:cubicBezTo>
                    <a:pt x="151177" y="297866"/>
                    <a:pt x="149819" y="299804"/>
                    <a:pt x="144244" y="302591"/>
                  </a:cubicBezTo>
                  <a:cubicBezTo>
                    <a:pt x="142162" y="303632"/>
                    <a:pt x="139827" y="304064"/>
                    <a:pt x="137618" y="304800"/>
                  </a:cubicBezTo>
                  <a:cubicBezTo>
                    <a:pt x="129178" y="313238"/>
                    <a:pt x="137740" y="305609"/>
                    <a:pt x="124365" y="313634"/>
                  </a:cubicBezTo>
                  <a:cubicBezTo>
                    <a:pt x="119813" y="316365"/>
                    <a:pt x="115530" y="319524"/>
                    <a:pt x="111113" y="322469"/>
                  </a:cubicBezTo>
                  <a:cubicBezTo>
                    <a:pt x="108587" y="324153"/>
                    <a:pt x="105198" y="323844"/>
                    <a:pt x="102279" y="324678"/>
                  </a:cubicBezTo>
                  <a:cubicBezTo>
                    <a:pt x="100040" y="325318"/>
                    <a:pt x="97735" y="325846"/>
                    <a:pt x="95652" y="326887"/>
                  </a:cubicBezTo>
                  <a:cubicBezTo>
                    <a:pt x="93278" y="328074"/>
                    <a:pt x="91452" y="330226"/>
                    <a:pt x="89026" y="331304"/>
                  </a:cubicBezTo>
                  <a:cubicBezTo>
                    <a:pt x="84771" y="333195"/>
                    <a:pt x="75774" y="335721"/>
                    <a:pt x="75774" y="335721"/>
                  </a:cubicBezTo>
                  <a:cubicBezTo>
                    <a:pt x="68678" y="342818"/>
                    <a:pt x="74154" y="338858"/>
                    <a:pt x="62522" y="342347"/>
                  </a:cubicBezTo>
                  <a:cubicBezTo>
                    <a:pt x="48881" y="346439"/>
                    <a:pt x="51501" y="345649"/>
                    <a:pt x="40435" y="351182"/>
                  </a:cubicBezTo>
                  <a:lnTo>
                    <a:pt x="31600" y="360017"/>
                  </a:lnTo>
                  <a:cubicBezTo>
                    <a:pt x="28825" y="362792"/>
                    <a:pt x="15890" y="368976"/>
                    <a:pt x="11722" y="371060"/>
                  </a:cubicBezTo>
                  <a:cubicBezTo>
                    <a:pt x="3095" y="379689"/>
                    <a:pt x="10831" y="370635"/>
                    <a:pt x="5096" y="382104"/>
                  </a:cubicBezTo>
                  <a:cubicBezTo>
                    <a:pt x="3909" y="384478"/>
                    <a:pt x="-1973" y="388609"/>
                    <a:pt x="679" y="388730"/>
                  </a:cubicBezTo>
                  <a:cubicBezTo>
                    <a:pt x="18391" y="389535"/>
                    <a:pt x="36018" y="385785"/>
                    <a:pt x="53687" y="384313"/>
                  </a:cubicBezTo>
                  <a:cubicBezTo>
                    <a:pt x="55896" y="383577"/>
                    <a:pt x="58173" y="383021"/>
                    <a:pt x="60313" y="382104"/>
                  </a:cubicBezTo>
                  <a:cubicBezTo>
                    <a:pt x="65430" y="379911"/>
                    <a:pt x="70126" y="376419"/>
                    <a:pt x="75774" y="375478"/>
                  </a:cubicBezTo>
                  <a:cubicBezTo>
                    <a:pt x="82350" y="374382"/>
                    <a:pt x="89026" y="374005"/>
                    <a:pt x="95652" y="373269"/>
                  </a:cubicBezTo>
                  <a:cubicBezTo>
                    <a:pt x="106133" y="362788"/>
                    <a:pt x="100536" y="365751"/>
                    <a:pt x="111113" y="362226"/>
                  </a:cubicBezTo>
                  <a:cubicBezTo>
                    <a:pt x="113322" y="360017"/>
                    <a:pt x="115739" y="358000"/>
                    <a:pt x="117739" y="355600"/>
                  </a:cubicBezTo>
                  <a:cubicBezTo>
                    <a:pt x="119439" y="353561"/>
                    <a:pt x="120084" y="350632"/>
                    <a:pt x="122157" y="348974"/>
                  </a:cubicBezTo>
                  <a:cubicBezTo>
                    <a:pt x="123975" y="347520"/>
                    <a:pt x="126574" y="347501"/>
                    <a:pt x="128783" y="346765"/>
                  </a:cubicBezTo>
                  <a:cubicBezTo>
                    <a:pt x="135212" y="340334"/>
                    <a:pt x="135310" y="337880"/>
                    <a:pt x="148661" y="344556"/>
                  </a:cubicBezTo>
                  <a:cubicBezTo>
                    <a:pt x="153318" y="346884"/>
                    <a:pt x="159705" y="355600"/>
                    <a:pt x="159705" y="355600"/>
                  </a:cubicBezTo>
                  <a:cubicBezTo>
                    <a:pt x="160580" y="359975"/>
                    <a:pt x="164383" y="370800"/>
                    <a:pt x="159705" y="375478"/>
                  </a:cubicBezTo>
                  <a:cubicBezTo>
                    <a:pt x="157559" y="377625"/>
                    <a:pt x="153815" y="376951"/>
                    <a:pt x="150870" y="377687"/>
                  </a:cubicBezTo>
                  <a:cubicBezTo>
                    <a:pt x="148661" y="379159"/>
                    <a:pt x="146317" y="380446"/>
                    <a:pt x="144244" y="382104"/>
                  </a:cubicBezTo>
                  <a:cubicBezTo>
                    <a:pt x="142618" y="383405"/>
                    <a:pt x="141612" y="385450"/>
                    <a:pt x="139826" y="386521"/>
                  </a:cubicBezTo>
                  <a:cubicBezTo>
                    <a:pt x="137830" y="387719"/>
                    <a:pt x="135282" y="387689"/>
                    <a:pt x="133200" y="388730"/>
                  </a:cubicBezTo>
                  <a:cubicBezTo>
                    <a:pt x="126471" y="392094"/>
                    <a:pt x="123175" y="396546"/>
                    <a:pt x="117739" y="401982"/>
                  </a:cubicBezTo>
                  <a:cubicBezTo>
                    <a:pt x="116093" y="403628"/>
                    <a:pt x="113195" y="403150"/>
                    <a:pt x="111113" y="404191"/>
                  </a:cubicBezTo>
                  <a:cubicBezTo>
                    <a:pt x="108739" y="405378"/>
                    <a:pt x="106696" y="407136"/>
                    <a:pt x="104487" y="408608"/>
                  </a:cubicBezTo>
                  <a:cubicBezTo>
                    <a:pt x="103015" y="410817"/>
                    <a:pt x="101257" y="412860"/>
                    <a:pt x="100070" y="415234"/>
                  </a:cubicBezTo>
                  <a:cubicBezTo>
                    <a:pt x="99029" y="417316"/>
                    <a:pt x="99507" y="420214"/>
                    <a:pt x="97861" y="421860"/>
                  </a:cubicBezTo>
                  <a:cubicBezTo>
                    <a:pt x="96215" y="423506"/>
                    <a:pt x="93444" y="423333"/>
                    <a:pt x="91235" y="424069"/>
                  </a:cubicBezTo>
                  <a:cubicBezTo>
                    <a:pt x="76211" y="439096"/>
                    <a:pt x="99678" y="416202"/>
                    <a:pt x="80192" y="432904"/>
                  </a:cubicBezTo>
                  <a:cubicBezTo>
                    <a:pt x="77030" y="435614"/>
                    <a:pt x="71357" y="441739"/>
                    <a:pt x="71357" y="441739"/>
                  </a:cubicBezTo>
                  <a:cubicBezTo>
                    <a:pt x="70621" y="443948"/>
                    <a:pt x="70602" y="446547"/>
                    <a:pt x="69148" y="448365"/>
                  </a:cubicBezTo>
                  <a:cubicBezTo>
                    <a:pt x="67490" y="450438"/>
                    <a:pt x="64595" y="451124"/>
                    <a:pt x="62522" y="452782"/>
                  </a:cubicBezTo>
                  <a:cubicBezTo>
                    <a:pt x="60896" y="454083"/>
                    <a:pt x="59577" y="455727"/>
                    <a:pt x="58105" y="457200"/>
                  </a:cubicBezTo>
                  <a:cubicBezTo>
                    <a:pt x="52553" y="473855"/>
                    <a:pt x="60042" y="453326"/>
                    <a:pt x="51479" y="470452"/>
                  </a:cubicBezTo>
                  <a:cubicBezTo>
                    <a:pt x="45746" y="481919"/>
                    <a:pt x="53480" y="472869"/>
                    <a:pt x="44852" y="481495"/>
                  </a:cubicBezTo>
                  <a:cubicBezTo>
                    <a:pt x="44116" y="483704"/>
                    <a:pt x="42644" y="485793"/>
                    <a:pt x="42644" y="488121"/>
                  </a:cubicBezTo>
                  <a:cubicBezTo>
                    <a:pt x="42644" y="503849"/>
                    <a:pt x="50235" y="496358"/>
                    <a:pt x="64731" y="494747"/>
                  </a:cubicBezTo>
                  <a:cubicBezTo>
                    <a:pt x="83501" y="488492"/>
                    <a:pt x="60616" y="497216"/>
                    <a:pt x="75774" y="488121"/>
                  </a:cubicBezTo>
                  <a:cubicBezTo>
                    <a:pt x="77770" y="486923"/>
                    <a:pt x="80191" y="486649"/>
                    <a:pt x="82400" y="485913"/>
                  </a:cubicBezTo>
                  <a:cubicBezTo>
                    <a:pt x="86026" y="475036"/>
                    <a:pt x="82013" y="482554"/>
                    <a:pt x="91235" y="474869"/>
                  </a:cubicBezTo>
                  <a:cubicBezTo>
                    <a:pt x="93635" y="472869"/>
                    <a:pt x="95131" y="469760"/>
                    <a:pt x="97861" y="468243"/>
                  </a:cubicBezTo>
                  <a:cubicBezTo>
                    <a:pt x="101931" y="465982"/>
                    <a:pt x="111113" y="463826"/>
                    <a:pt x="111113" y="463826"/>
                  </a:cubicBezTo>
                  <a:cubicBezTo>
                    <a:pt x="121241" y="453698"/>
                    <a:pt x="108322" y="465685"/>
                    <a:pt x="124365" y="454991"/>
                  </a:cubicBezTo>
                  <a:cubicBezTo>
                    <a:pt x="136180" y="447115"/>
                    <a:pt x="119110" y="452993"/>
                    <a:pt x="137618" y="448365"/>
                  </a:cubicBezTo>
                  <a:cubicBezTo>
                    <a:pt x="139090" y="446892"/>
                    <a:pt x="140249" y="445018"/>
                    <a:pt x="142035" y="443947"/>
                  </a:cubicBezTo>
                  <a:cubicBezTo>
                    <a:pt x="156374" y="435343"/>
                    <a:pt x="141882" y="448518"/>
                    <a:pt x="153079" y="437321"/>
                  </a:cubicBezTo>
                  <a:cubicBezTo>
                    <a:pt x="153815" y="441002"/>
                    <a:pt x="154473" y="444700"/>
                    <a:pt x="155287" y="448365"/>
                  </a:cubicBezTo>
                  <a:cubicBezTo>
                    <a:pt x="155945" y="451328"/>
                    <a:pt x="157496" y="454164"/>
                    <a:pt x="157496" y="457200"/>
                  </a:cubicBezTo>
                  <a:cubicBezTo>
                    <a:pt x="157496" y="460148"/>
                    <a:pt x="155745" y="479692"/>
                    <a:pt x="153079" y="485913"/>
                  </a:cubicBezTo>
                  <a:cubicBezTo>
                    <a:pt x="152033" y="488353"/>
                    <a:pt x="149848" y="490165"/>
                    <a:pt x="148661" y="492539"/>
                  </a:cubicBezTo>
                  <a:cubicBezTo>
                    <a:pt x="147620" y="494621"/>
                    <a:pt x="148270" y="497711"/>
                    <a:pt x="146452" y="499165"/>
                  </a:cubicBezTo>
                  <a:cubicBezTo>
                    <a:pt x="144082" y="501061"/>
                    <a:pt x="140563" y="500638"/>
                    <a:pt x="137618" y="501374"/>
                  </a:cubicBezTo>
                  <a:cubicBezTo>
                    <a:pt x="126942" y="512048"/>
                    <a:pt x="140517" y="499053"/>
                    <a:pt x="126574" y="510208"/>
                  </a:cubicBezTo>
                  <a:cubicBezTo>
                    <a:pt x="124948" y="511509"/>
                    <a:pt x="123943" y="513555"/>
                    <a:pt x="122157" y="514626"/>
                  </a:cubicBezTo>
                  <a:cubicBezTo>
                    <a:pt x="120161" y="515824"/>
                    <a:pt x="117740" y="516098"/>
                    <a:pt x="115531" y="516834"/>
                  </a:cubicBezTo>
                  <a:cubicBezTo>
                    <a:pt x="107038" y="529572"/>
                    <a:pt x="114394" y="517280"/>
                    <a:pt x="108905" y="530087"/>
                  </a:cubicBezTo>
                  <a:cubicBezTo>
                    <a:pt x="107608" y="533113"/>
                    <a:pt x="105784" y="535895"/>
                    <a:pt x="104487" y="538921"/>
                  </a:cubicBezTo>
                  <a:cubicBezTo>
                    <a:pt x="103570" y="541061"/>
                    <a:pt x="103925" y="543901"/>
                    <a:pt x="102279" y="545547"/>
                  </a:cubicBezTo>
                  <a:cubicBezTo>
                    <a:pt x="100633" y="547193"/>
                    <a:pt x="97861" y="547020"/>
                    <a:pt x="95652" y="547756"/>
                  </a:cubicBezTo>
                  <a:cubicBezTo>
                    <a:pt x="84460" y="558951"/>
                    <a:pt x="98945" y="545780"/>
                    <a:pt x="84609" y="554382"/>
                  </a:cubicBezTo>
                  <a:cubicBezTo>
                    <a:pt x="69452" y="563477"/>
                    <a:pt x="92336" y="554754"/>
                    <a:pt x="73565" y="561008"/>
                  </a:cubicBezTo>
                  <a:cubicBezTo>
                    <a:pt x="71356" y="563217"/>
                    <a:pt x="69538" y="565901"/>
                    <a:pt x="66939" y="567634"/>
                  </a:cubicBezTo>
                  <a:cubicBezTo>
                    <a:pt x="65002" y="568925"/>
                    <a:pt x="62175" y="568446"/>
                    <a:pt x="60313" y="569843"/>
                  </a:cubicBezTo>
                  <a:cubicBezTo>
                    <a:pt x="56148" y="572967"/>
                    <a:pt x="52951" y="577206"/>
                    <a:pt x="49270" y="580887"/>
                  </a:cubicBezTo>
                  <a:cubicBezTo>
                    <a:pt x="47797" y="582360"/>
                    <a:pt x="46585" y="584149"/>
                    <a:pt x="44852" y="585304"/>
                  </a:cubicBezTo>
                  <a:cubicBezTo>
                    <a:pt x="42643" y="586776"/>
                    <a:pt x="40299" y="588063"/>
                    <a:pt x="38226" y="589721"/>
                  </a:cubicBezTo>
                  <a:cubicBezTo>
                    <a:pt x="22491" y="602310"/>
                    <a:pt x="47576" y="584961"/>
                    <a:pt x="27183" y="598556"/>
                  </a:cubicBezTo>
                  <a:cubicBezTo>
                    <a:pt x="28655" y="600029"/>
                    <a:pt x="29521" y="602858"/>
                    <a:pt x="31600" y="602974"/>
                  </a:cubicBezTo>
                  <a:cubicBezTo>
                    <a:pt x="43384" y="603629"/>
                    <a:pt x="55195" y="601940"/>
                    <a:pt x="66939" y="600765"/>
                  </a:cubicBezTo>
                  <a:cubicBezTo>
                    <a:pt x="69960" y="600463"/>
                    <a:pt x="72811" y="599215"/>
                    <a:pt x="75774" y="598556"/>
                  </a:cubicBezTo>
                  <a:cubicBezTo>
                    <a:pt x="79439" y="597742"/>
                    <a:pt x="83137" y="597083"/>
                    <a:pt x="86818" y="596347"/>
                  </a:cubicBezTo>
                  <a:cubicBezTo>
                    <a:pt x="96389" y="598556"/>
                    <a:pt x="107358" y="597525"/>
                    <a:pt x="115531" y="602974"/>
                  </a:cubicBezTo>
                  <a:cubicBezTo>
                    <a:pt x="120063" y="605995"/>
                    <a:pt x="100557" y="611599"/>
                    <a:pt x="100070" y="611808"/>
                  </a:cubicBezTo>
                  <a:cubicBezTo>
                    <a:pt x="72982" y="623417"/>
                    <a:pt x="106775" y="609560"/>
                    <a:pt x="84609" y="620643"/>
                  </a:cubicBezTo>
                  <a:cubicBezTo>
                    <a:pt x="82527" y="621684"/>
                    <a:pt x="80123" y="621935"/>
                    <a:pt x="77983" y="622852"/>
                  </a:cubicBezTo>
                  <a:cubicBezTo>
                    <a:pt x="61815" y="629781"/>
                    <a:pt x="76600" y="625406"/>
                    <a:pt x="60313" y="629478"/>
                  </a:cubicBezTo>
                  <a:cubicBezTo>
                    <a:pt x="46885" y="638429"/>
                    <a:pt x="61152" y="629991"/>
                    <a:pt x="44852" y="636104"/>
                  </a:cubicBezTo>
                  <a:cubicBezTo>
                    <a:pt x="21135" y="644998"/>
                    <a:pt x="46582" y="635950"/>
                    <a:pt x="31600" y="644939"/>
                  </a:cubicBezTo>
                  <a:cubicBezTo>
                    <a:pt x="28207" y="646975"/>
                    <a:pt x="16301" y="648882"/>
                    <a:pt x="13931" y="649356"/>
                  </a:cubicBezTo>
                  <a:cubicBezTo>
                    <a:pt x="12458" y="650829"/>
                    <a:pt x="11299" y="652703"/>
                    <a:pt x="9513" y="653774"/>
                  </a:cubicBezTo>
                  <a:cubicBezTo>
                    <a:pt x="7517" y="654972"/>
                    <a:pt x="2887" y="653654"/>
                    <a:pt x="2887" y="655982"/>
                  </a:cubicBezTo>
                  <a:cubicBezTo>
                    <a:pt x="2887" y="658637"/>
                    <a:pt x="6938" y="659756"/>
                    <a:pt x="9513" y="660400"/>
                  </a:cubicBezTo>
                  <a:cubicBezTo>
                    <a:pt x="15981" y="662017"/>
                    <a:pt x="22734" y="662267"/>
                    <a:pt x="29392" y="662608"/>
                  </a:cubicBezTo>
                  <a:cubicBezTo>
                    <a:pt x="51462" y="663740"/>
                    <a:pt x="73565" y="664081"/>
                    <a:pt x="95652" y="664817"/>
                  </a:cubicBezTo>
                  <a:cubicBezTo>
                    <a:pt x="94916" y="667026"/>
                    <a:pt x="94898" y="669625"/>
                    <a:pt x="93444" y="671443"/>
                  </a:cubicBezTo>
                  <a:cubicBezTo>
                    <a:pt x="91786" y="673516"/>
                    <a:pt x="88891" y="674202"/>
                    <a:pt x="86818" y="675860"/>
                  </a:cubicBezTo>
                  <a:cubicBezTo>
                    <a:pt x="79968" y="681340"/>
                    <a:pt x="84840" y="680162"/>
                    <a:pt x="75774" y="684695"/>
                  </a:cubicBezTo>
                  <a:cubicBezTo>
                    <a:pt x="73692" y="685736"/>
                    <a:pt x="71230" y="685863"/>
                    <a:pt x="69148" y="686904"/>
                  </a:cubicBezTo>
                  <a:cubicBezTo>
                    <a:pt x="66774" y="688091"/>
                    <a:pt x="64595" y="689663"/>
                    <a:pt x="62522" y="691321"/>
                  </a:cubicBezTo>
                  <a:cubicBezTo>
                    <a:pt x="60896" y="692622"/>
                    <a:pt x="59891" y="694668"/>
                    <a:pt x="58105" y="695739"/>
                  </a:cubicBezTo>
                  <a:cubicBezTo>
                    <a:pt x="56109" y="696937"/>
                    <a:pt x="53688" y="697211"/>
                    <a:pt x="51479" y="697947"/>
                  </a:cubicBezTo>
                  <a:cubicBezTo>
                    <a:pt x="32490" y="710606"/>
                    <a:pt x="56512" y="695431"/>
                    <a:pt x="38226" y="704574"/>
                  </a:cubicBezTo>
                  <a:cubicBezTo>
                    <a:pt x="35852" y="705761"/>
                    <a:pt x="33974" y="707804"/>
                    <a:pt x="31600" y="708991"/>
                  </a:cubicBezTo>
                  <a:cubicBezTo>
                    <a:pt x="27070" y="711256"/>
                    <a:pt x="18136" y="712567"/>
                    <a:pt x="13931" y="713408"/>
                  </a:cubicBezTo>
                  <a:cubicBezTo>
                    <a:pt x="12458" y="715617"/>
                    <a:pt x="8869" y="717459"/>
                    <a:pt x="9513" y="720034"/>
                  </a:cubicBezTo>
                  <a:cubicBezTo>
                    <a:pt x="10077" y="722293"/>
                    <a:pt x="13811" y="722243"/>
                    <a:pt x="16139" y="722243"/>
                  </a:cubicBezTo>
                  <a:cubicBezTo>
                    <a:pt x="20618" y="722243"/>
                    <a:pt x="24974" y="720770"/>
                    <a:pt x="29392" y="720034"/>
                  </a:cubicBezTo>
                  <a:cubicBezTo>
                    <a:pt x="39893" y="713034"/>
                    <a:pt x="33499" y="716457"/>
                    <a:pt x="49270" y="711200"/>
                  </a:cubicBezTo>
                  <a:lnTo>
                    <a:pt x="55896" y="708991"/>
                  </a:lnTo>
                  <a:cubicBezTo>
                    <a:pt x="65467" y="709727"/>
                    <a:pt x="75379" y="708563"/>
                    <a:pt x="84609" y="711200"/>
                  </a:cubicBezTo>
                  <a:cubicBezTo>
                    <a:pt x="86848" y="711840"/>
                    <a:pt x="85777" y="715744"/>
                    <a:pt x="86818" y="717826"/>
                  </a:cubicBezTo>
                  <a:cubicBezTo>
                    <a:pt x="88005" y="720200"/>
                    <a:pt x="88915" y="723163"/>
                    <a:pt x="91235" y="724452"/>
                  </a:cubicBezTo>
                  <a:cubicBezTo>
                    <a:pt x="95920" y="727055"/>
                    <a:pt x="101542" y="727397"/>
                    <a:pt x="106696" y="728869"/>
                  </a:cubicBezTo>
                  <a:lnTo>
                    <a:pt x="93444" y="733287"/>
                  </a:lnTo>
                  <a:cubicBezTo>
                    <a:pt x="91468" y="733946"/>
                    <a:pt x="90759" y="736549"/>
                    <a:pt x="89026" y="737704"/>
                  </a:cubicBezTo>
                  <a:cubicBezTo>
                    <a:pt x="86287" y="739530"/>
                    <a:pt x="82931" y="740295"/>
                    <a:pt x="80192" y="742121"/>
                  </a:cubicBezTo>
                  <a:cubicBezTo>
                    <a:pt x="78459" y="743276"/>
                    <a:pt x="77637" y="745608"/>
                    <a:pt x="75774" y="746539"/>
                  </a:cubicBezTo>
                  <a:cubicBezTo>
                    <a:pt x="73059" y="747896"/>
                    <a:pt x="69858" y="747913"/>
                    <a:pt x="66939" y="748747"/>
                  </a:cubicBezTo>
                  <a:cubicBezTo>
                    <a:pt x="64700" y="749387"/>
                    <a:pt x="62522" y="750220"/>
                    <a:pt x="60313" y="750956"/>
                  </a:cubicBezTo>
                  <a:cubicBezTo>
                    <a:pt x="56642" y="754628"/>
                    <a:pt x="53708" y="756985"/>
                    <a:pt x="51479" y="762000"/>
                  </a:cubicBezTo>
                  <a:cubicBezTo>
                    <a:pt x="49588" y="766255"/>
                    <a:pt x="49644" y="771378"/>
                    <a:pt x="47061" y="775252"/>
                  </a:cubicBezTo>
                  <a:lnTo>
                    <a:pt x="38226" y="788504"/>
                  </a:lnTo>
                  <a:cubicBezTo>
                    <a:pt x="36493" y="791103"/>
                    <a:pt x="33600" y="792730"/>
                    <a:pt x="31600" y="795130"/>
                  </a:cubicBezTo>
                  <a:cubicBezTo>
                    <a:pt x="29901" y="797169"/>
                    <a:pt x="24631" y="801027"/>
                    <a:pt x="27183" y="801756"/>
                  </a:cubicBezTo>
                  <a:cubicBezTo>
                    <a:pt x="33593" y="803587"/>
                    <a:pt x="40435" y="800283"/>
                    <a:pt x="47061" y="799547"/>
                  </a:cubicBezTo>
                  <a:lnTo>
                    <a:pt x="64731" y="795130"/>
                  </a:lnTo>
                  <a:cubicBezTo>
                    <a:pt x="66990" y="794565"/>
                    <a:pt x="69275" y="793962"/>
                    <a:pt x="71357" y="792921"/>
                  </a:cubicBezTo>
                  <a:cubicBezTo>
                    <a:pt x="88483" y="784358"/>
                    <a:pt x="67954" y="791847"/>
                    <a:pt x="84609" y="786295"/>
                  </a:cubicBezTo>
                  <a:cubicBezTo>
                    <a:pt x="87554" y="787768"/>
                    <a:pt x="91116" y="788385"/>
                    <a:pt x="93444" y="790713"/>
                  </a:cubicBezTo>
                  <a:cubicBezTo>
                    <a:pt x="95772" y="793041"/>
                    <a:pt x="97396" y="796288"/>
                    <a:pt x="97861" y="799547"/>
                  </a:cubicBezTo>
                  <a:cubicBezTo>
                    <a:pt x="98190" y="801852"/>
                    <a:pt x="96944" y="804237"/>
                    <a:pt x="95652" y="806174"/>
                  </a:cubicBezTo>
                  <a:cubicBezTo>
                    <a:pt x="92251" y="811276"/>
                    <a:pt x="87289" y="813958"/>
                    <a:pt x="82400" y="817217"/>
                  </a:cubicBezTo>
                  <a:cubicBezTo>
                    <a:pt x="80928" y="819426"/>
                    <a:pt x="80056" y="822185"/>
                    <a:pt x="77983" y="823843"/>
                  </a:cubicBezTo>
                  <a:cubicBezTo>
                    <a:pt x="76165" y="825297"/>
                    <a:pt x="73353" y="824854"/>
                    <a:pt x="71357" y="826052"/>
                  </a:cubicBezTo>
                  <a:cubicBezTo>
                    <a:pt x="69571" y="827123"/>
                    <a:pt x="68412" y="828997"/>
                    <a:pt x="66939" y="830469"/>
                  </a:cubicBezTo>
                  <a:cubicBezTo>
                    <a:pt x="65366" y="835188"/>
                    <a:pt x="62087" y="841077"/>
                    <a:pt x="66939" y="845930"/>
                  </a:cubicBezTo>
                  <a:cubicBezTo>
                    <a:pt x="69085" y="848077"/>
                    <a:pt x="72829" y="847403"/>
                    <a:pt x="75774" y="848139"/>
                  </a:cubicBezTo>
                  <a:cubicBezTo>
                    <a:pt x="86818" y="846666"/>
                    <a:pt x="98029" y="846138"/>
                    <a:pt x="108905" y="843721"/>
                  </a:cubicBezTo>
                  <a:cubicBezTo>
                    <a:pt x="111496" y="843145"/>
                    <a:pt x="114059" y="841513"/>
                    <a:pt x="115531" y="839304"/>
                  </a:cubicBezTo>
                  <a:cubicBezTo>
                    <a:pt x="131806" y="814890"/>
                    <a:pt x="106289" y="841917"/>
                    <a:pt x="122157" y="826052"/>
                  </a:cubicBezTo>
                  <a:cubicBezTo>
                    <a:pt x="126570" y="803977"/>
                    <a:pt x="120385" y="824292"/>
                    <a:pt x="130992" y="808382"/>
                  </a:cubicBezTo>
                  <a:cubicBezTo>
                    <a:pt x="137724" y="798284"/>
                    <a:pt x="127203" y="803755"/>
                    <a:pt x="139826" y="799547"/>
                  </a:cubicBezTo>
                  <a:cubicBezTo>
                    <a:pt x="143507" y="795866"/>
                    <a:pt x="146538" y="791392"/>
                    <a:pt x="150870" y="788504"/>
                  </a:cubicBezTo>
                  <a:cubicBezTo>
                    <a:pt x="153079" y="787032"/>
                    <a:pt x="155481" y="785814"/>
                    <a:pt x="157496" y="784087"/>
                  </a:cubicBezTo>
                  <a:cubicBezTo>
                    <a:pt x="160658" y="781377"/>
                    <a:pt x="166331" y="775252"/>
                    <a:pt x="166331" y="775252"/>
                  </a:cubicBezTo>
                  <a:cubicBezTo>
                    <a:pt x="164858" y="770835"/>
                    <a:pt x="163251" y="766460"/>
                    <a:pt x="161913" y="762000"/>
                  </a:cubicBezTo>
                  <a:cubicBezTo>
                    <a:pt x="160041" y="755760"/>
                    <a:pt x="159974" y="752322"/>
                    <a:pt x="157496" y="746539"/>
                  </a:cubicBezTo>
                  <a:cubicBezTo>
                    <a:pt x="156199" y="743513"/>
                    <a:pt x="154551" y="740649"/>
                    <a:pt x="153079" y="737704"/>
                  </a:cubicBezTo>
                  <a:cubicBezTo>
                    <a:pt x="156024" y="736232"/>
                    <a:pt x="158661" y="733800"/>
                    <a:pt x="161913" y="733287"/>
                  </a:cubicBezTo>
                  <a:cubicBezTo>
                    <a:pt x="172846" y="731561"/>
                    <a:pt x="183976" y="731078"/>
                    <a:pt x="195044" y="731078"/>
                  </a:cubicBezTo>
                  <a:cubicBezTo>
                    <a:pt x="202476" y="731078"/>
                    <a:pt x="222081" y="734518"/>
                    <a:pt x="230383" y="735495"/>
                  </a:cubicBezTo>
                  <a:cubicBezTo>
                    <a:pt x="237731" y="736359"/>
                    <a:pt x="245108" y="736968"/>
                    <a:pt x="252470" y="737704"/>
                  </a:cubicBezTo>
                  <a:cubicBezTo>
                    <a:pt x="263513" y="740649"/>
                    <a:pt x="294744" y="753396"/>
                    <a:pt x="285600" y="746539"/>
                  </a:cubicBezTo>
                  <a:cubicBezTo>
                    <a:pt x="282655" y="744330"/>
                    <a:pt x="279368" y="742516"/>
                    <a:pt x="276765" y="739913"/>
                  </a:cubicBezTo>
                  <a:cubicBezTo>
                    <a:pt x="260324" y="723472"/>
                    <a:pt x="279131" y="737074"/>
                    <a:pt x="263513" y="726660"/>
                  </a:cubicBezTo>
                  <a:cubicBezTo>
                    <a:pt x="262777" y="724451"/>
                    <a:pt x="262503" y="722030"/>
                    <a:pt x="261305" y="720034"/>
                  </a:cubicBezTo>
                  <a:cubicBezTo>
                    <a:pt x="257727" y="714072"/>
                    <a:pt x="246905" y="711142"/>
                    <a:pt x="243635" y="706782"/>
                  </a:cubicBezTo>
                  <a:cubicBezTo>
                    <a:pt x="241426" y="703837"/>
                    <a:pt x="239472" y="700683"/>
                    <a:pt x="237009" y="697947"/>
                  </a:cubicBezTo>
                  <a:cubicBezTo>
                    <a:pt x="232830" y="693304"/>
                    <a:pt x="223757" y="684695"/>
                    <a:pt x="223757" y="684695"/>
                  </a:cubicBezTo>
                  <a:cubicBezTo>
                    <a:pt x="222046" y="680703"/>
                    <a:pt x="217419" y="667314"/>
                    <a:pt x="212713" y="662608"/>
                  </a:cubicBezTo>
                  <a:cubicBezTo>
                    <a:pt x="210836" y="660731"/>
                    <a:pt x="208296" y="659663"/>
                    <a:pt x="206087" y="658191"/>
                  </a:cubicBezTo>
                  <a:cubicBezTo>
                    <a:pt x="211912" y="649455"/>
                    <a:pt x="208246" y="650446"/>
                    <a:pt x="219339" y="653774"/>
                  </a:cubicBezTo>
                  <a:cubicBezTo>
                    <a:pt x="223799" y="655112"/>
                    <a:pt x="232592" y="658191"/>
                    <a:pt x="232592" y="658191"/>
                  </a:cubicBezTo>
                  <a:cubicBezTo>
                    <a:pt x="243635" y="657455"/>
                    <a:pt x="255506" y="660239"/>
                    <a:pt x="265722" y="655982"/>
                  </a:cubicBezTo>
                  <a:cubicBezTo>
                    <a:pt x="269120" y="654566"/>
                    <a:pt x="261820" y="649623"/>
                    <a:pt x="259096" y="647147"/>
                  </a:cubicBezTo>
                  <a:cubicBezTo>
                    <a:pt x="253648" y="642195"/>
                    <a:pt x="246632" y="639101"/>
                    <a:pt x="241426" y="633895"/>
                  </a:cubicBezTo>
                  <a:cubicBezTo>
                    <a:pt x="225571" y="618040"/>
                    <a:pt x="233172" y="624391"/>
                    <a:pt x="219339" y="614017"/>
                  </a:cubicBezTo>
                  <a:cubicBezTo>
                    <a:pt x="214264" y="598789"/>
                    <a:pt x="218214" y="604058"/>
                    <a:pt x="210505" y="596347"/>
                  </a:cubicBezTo>
                  <a:cubicBezTo>
                    <a:pt x="209032" y="591930"/>
                    <a:pt x="207425" y="587555"/>
                    <a:pt x="206087" y="583095"/>
                  </a:cubicBezTo>
                  <a:cubicBezTo>
                    <a:pt x="200020" y="562872"/>
                    <a:pt x="204727" y="574207"/>
                    <a:pt x="239218" y="572052"/>
                  </a:cubicBezTo>
                  <a:cubicBezTo>
                    <a:pt x="238331" y="570870"/>
                    <a:pt x="229347" y="559230"/>
                    <a:pt x="228174" y="556591"/>
                  </a:cubicBezTo>
                  <a:cubicBezTo>
                    <a:pt x="226283" y="552336"/>
                    <a:pt x="225229" y="547756"/>
                    <a:pt x="223757" y="543339"/>
                  </a:cubicBezTo>
                  <a:cubicBezTo>
                    <a:pt x="223021" y="541130"/>
                    <a:pt x="222839" y="538650"/>
                    <a:pt x="221548" y="536713"/>
                  </a:cubicBezTo>
                  <a:cubicBezTo>
                    <a:pt x="220076" y="534504"/>
                    <a:pt x="218318" y="532461"/>
                    <a:pt x="217131" y="530087"/>
                  </a:cubicBezTo>
                  <a:cubicBezTo>
                    <a:pt x="216090" y="528004"/>
                    <a:pt x="215963" y="525543"/>
                    <a:pt x="214922" y="523460"/>
                  </a:cubicBezTo>
                  <a:cubicBezTo>
                    <a:pt x="213735" y="521086"/>
                    <a:pt x="211692" y="519208"/>
                    <a:pt x="210505" y="516834"/>
                  </a:cubicBezTo>
                  <a:cubicBezTo>
                    <a:pt x="209464" y="514752"/>
                    <a:pt x="209750" y="512026"/>
                    <a:pt x="208296" y="510208"/>
                  </a:cubicBezTo>
                  <a:cubicBezTo>
                    <a:pt x="206638" y="508135"/>
                    <a:pt x="203879" y="507263"/>
                    <a:pt x="201670" y="505791"/>
                  </a:cubicBezTo>
                  <a:cubicBezTo>
                    <a:pt x="200934" y="503582"/>
                    <a:pt x="199966" y="501438"/>
                    <a:pt x="199461" y="499165"/>
                  </a:cubicBezTo>
                  <a:cubicBezTo>
                    <a:pt x="198489" y="494793"/>
                    <a:pt x="198668" y="490161"/>
                    <a:pt x="197252" y="485913"/>
                  </a:cubicBezTo>
                  <a:cubicBezTo>
                    <a:pt x="196413" y="483395"/>
                    <a:pt x="194493" y="481360"/>
                    <a:pt x="192835" y="479287"/>
                  </a:cubicBezTo>
                  <a:cubicBezTo>
                    <a:pt x="191534" y="477661"/>
                    <a:pt x="186336" y="474869"/>
                    <a:pt x="188418" y="474869"/>
                  </a:cubicBezTo>
                  <a:cubicBezTo>
                    <a:pt x="191073" y="474869"/>
                    <a:pt x="192670" y="478100"/>
                    <a:pt x="195044" y="479287"/>
                  </a:cubicBezTo>
                  <a:cubicBezTo>
                    <a:pt x="198569" y="481050"/>
                    <a:pt x="207210" y="482762"/>
                    <a:pt x="210505" y="483704"/>
                  </a:cubicBezTo>
                  <a:cubicBezTo>
                    <a:pt x="212744" y="484344"/>
                    <a:pt x="214922" y="485177"/>
                    <a:pt x="217131" y="485913"/>
                  </a:cubicBezTo>
                  <a:cubicBezTo>
                    <a:pt x="242824" y="484401"/>
                    <a:pt x="247318" y="490478"/>
                    <a:pt x="261305" y="479287"/>
                  </a:cubicBezTo>
                  <a:cubicBezTo>
                    <a:pt x="262931" y="477986"/>
                    <a:pt x="264250" y="476342"/>
                    <a:pt x="265722" y="474869"/>
                  </a:cubicBezTo>
                  <a:cubicBezTo>
                    <a:pt x="264250" y="472660"/>
                    <a:pt x="263182" y="470120"/>
                    <a:pt x="261305" y="468243"/>
                  </a:cubicBezTo>
                  <a:cubicBezTo>
                    <a:pt x="259428" y="466366"/>
                    <a:pt x="256337" y="465899"/>
                    <a:pt x="254679" y="463826"/>
                  </a:cubicBezTo>
                  <a:cubicBezTo>
                    <a:pt x="243674" y="450070"/>
                    <a:pt x="261396" y="463457"/>
                    <a:pt x="248052" y="452782"/>
                  </a:cubicBezTo>
                  <a:cubicBezTo>
                    <a:pt x="245979" y="451124"/>
                    <a:pt x="243465" y="450064"/>
                    <a:pt x="241426" y="448365"/>
                  </a:cubicBezTo>
                  <a:cubicBezTo>
                    <a:pt x="239026" y="446365"/>
                    <a:pt x="237200" y="443739"/>
                    <a:pt x="234800" y="441739"/>
                  </a:cubicBezTo>
                  <a:cubicBezTo>
                    <a:pt x="227319" y="435505"/>
                    <a:pt x="227999" y="439297"/>
                    <a:pt x="221548" y="430695"/>
                  </a:cubicBezTo>
                  <a:cubicBezTo>
                    <a:pt x="203143" y="406155"/>
                    <a:pt x="216149" y="416052"/>
                    <a:pt x="201670" y="406400"/>
                  </a:cubicBezTo>
                  <a:cubicBezTo>
                    <a:pt x="193960" y="383274"/>
                    <a:pt x="202146" y="414413"/>
                    <a:pt x="203879" y="395356"/>
                  </a:cubicBezTo>
                  <a:cubicBezTo>
                    <a:pt x="204030" y="393698"/>
                    <a:pt x="199812" y="360618"/>
                    <a:pt x="199461" y="357808"/>
                  </a:cubicBezTo>
                  <a:cubicBezTo>
                    <a:pt x="200197" y="353391"/>
                    <a:pt x="197755" y="346731"/>
                    <a:pt x="201670" y="344556"/>
                  </a:cubicBezTo>
                  <a:cubicBezTo>
                    <a:pt x="206859" y="341674"/>
                    <a:pt x="213581" y="345325"/>
                    <a:pt x="219339" y="346765"/>
                  </a:cubicBezTo>
                  <a:cubicBezTo>
                    <a:pt x="222533" y="347564"/>
                    <a:pt x="225117" y="349959"/>
                    <a:pt x="228174" y="351182"/>
                  </a:cubicBezTo>
                  <a:cubicBezTo>
                    <a:pt x="232497" y="352911"/>
                    <a:pt x="236860" y="354687"/>
                    <a:pt x="241426" y="355600"/>
                  </a:cubicBezTo>
                  <a:cubicBezTo>
                    <a:pt x="265796" y="360474"/>
                    <a:pt x="256390" y="357642"/>
                    <a:pt x="270139" y="362226"/>
                  </a:cubicBezTo>
                  <a:cubicBezTo>
                    <a:pt x="271173" y="361968"/>
                    <a:pt x="285729" y="360968"/>
                    <a:pt x="281183" y="353391"/>
                  </a:cubicBezTo>
                  <a:cubicBezTo>
                    <a:pt x="279489" y="350568"/>
                    <a:pt x="275207" y="350608"/>
                    <a:pt x="272348" y="348974"/>
                  </a:cubicBezTo>
                  <a:cubicBezTo>
                    <a:pt x="270043" y="347657"/>
                    <a:pt x="268217" y="345463"/>
                    <a:pt x="265722" y="344556"/>
                  </a:cubicBezTo>
                  <a:cubicBezTo>
                    <a:pt x="260016" y="342481"/>
                    <a:pt x="253812" y="342059"/>
                    <a:pt x="248052" y="340139"/>
                  </a:cubicBezTo>
                  <a:lnTo>
                    <a:pt x="241426" y="337930"/>
                  </a:lnTo>
                  <a:cubicBezTo>
                    <a:pt x="239217" y="335721"/>
                    <a:pt x="237299" y="333178"/>
                    <a:pt x="234800" y="331304"/>
                  </a:cubicBezTo>
                  <a:cubicBezTo>
                    <a:pt x="226455" y="325045"/>
                    <a:pt x="225283" y="325187"/>
                    <a:pt x="217131" y="322469"/>
                  </a:cubicBezTo>
                  <a:cubicBezTo>
                    <a:pt x="215658" y="320997"/>
                    <a:pt x="214576" y="318983"/>
                    <a:pt x="212713" y="318052"/>
                  </a:cubicBezTo>
                  <a:cubicBezTo>
                    <a:pt x="209998" y="316695"/>
                    <a:pt x="206249" y="317739"/>
                    <a:pt x="203879" y="315843"/>
                  </a:cubicBezTo>
                  <a:cubicBezTo>
                    <a:pt x="202061" y="314389"/>
                    <a:pt x="202310" y="311456"/>
                    <a:pt x="201670" y="309217"/>
                  </a:cubicBezTo>
                  <a:cubicBezTo>
                    <a:pt x="200726" y="305913"/>
                    <a:pt x="199018" y="297288"/>
                    <a:pt x="197252" y="293756"/>
                  </a:cubicBezTo>
                  <a:cubicBezTo>
                    <a:pt x="196065" y="291382"/>
                    <a:pt x="194307" y="289339"/>
                    <a:pt x="192835" y="287130"/>
                  </a:cubicBezTo>
                  <a:cubicBezTo>
                    <a:pt x="193571" y="284921"/>
                    <a:pt x="193398" y="282150"/>
                    <a:pt x="195044" y="280504"/>
                  </a:cubicBezTo>
                  <a:cubicBezTo>
                    <a:pt x="197372" y="278176"/>
                    <a:pt x="200755" y="277128"/>
                    <a:pt x="203879" y="276087"/>
                  </a:cubicBezTo>
                  <a:cubicBezTo>
                    <a:pt x="225264" y="268958"/>
                    <a:pt x="235513" y="270893"/>
                    <a:pt x="261305" y="269460"/>
                  </a:cubicBezTo>
                  <a:cubicBezTo>
                    <a:pt x="264986" y="270196"/>
                    <a:pt x="268594" y="271669"/>
                    <a:pt x="272348" y="271669"/>
                  </a:cubicBezTo>
                  <a:cubicBezTo>
                    <a:pt x="275384" y="271669"/>
                    <a:pt x="282867" y="271986"/>
                    <a:pt x="281183" y="269460"/>
                  </a:cubicBezTo>
                  <a:cubicBezTo>
                    <a:pt x="278600" y="265586"/>
                    <a:pt x="272568" y="265465"/>
                    <a:pt x="267931" y="265043"/>
                  </a:cubicBezTo>
                  <a:lnTo>
                    <a:pt x="243635" y="262834"/>
                  </a:lnTo>
                  <a:cubicBezTo>
                    <a:pt x="220658" y="239857"/>
                    <a:pt x="251908" y="270241"/>
                    <a:pt x="230383" y="251791"/>
                  </a:cubicBezTo>
                  <a:cubicBezTo>
                    <a:pt x="227221" y="249081"/>
                    <a:pt x="224493" y="245901"/>
                    <a:pt x="221548" y="242956"/>
                  </a:cubicBezTo>
                  <a:cubicBezTo>
                    <a:pt x="219339" y="240747"/>
                    <a:pt x="217822" y="237490"/>
                    <a:pt x="214922" y="236330"/>
                  </a:cubicBezTo>
                  <a:lnTo>
                    <a:pt x="203879" y="231913"/>
                  </a:lnTo>
                  <a:cubicBezTo>
                    <a:pt x="200296" y="213998"/>
                    <a:pt x="198479" y="209831"/>
                    <a:pt x="203879" y="185530"/>
                  </a:cubicBezTo>
                  <a:cubicBezTo>
                    <a:pt x="204455" y="182939"/>
                    <a:pt x="208296" y="182585"/>
                    <a:pt x="210505" y="181113"/>
                  </a:cubicBezTo>
                  <a:cubicBezTo>
                    <a:pt x="219814" y="182974"/>
                    <a:pt x="222544" y="182512"/>
                    <a:pt x="230383" y="187739"/>
                  </a:cubicBezTo>
                  <a:cubicBezTo>
                    <a:pt x="234305" y="190354"/>
                    <a:pt x="237210" y="194466"/>
                    <a:pt x="241426" y="196574"/>
                  </a:cubicBezTo>
                  <a:cubicBezTo>
                    <a:pt x="244784" y="198253"/>
                    <a:pt x="248848" y="197794"/>
                    <a:pt x="252470" y="198782"/>
                  </a:cubicBezTo>
                  <a:cubicBezTo>
                    <a:pt x="271408" y="203947"/>
                    <a:pt x="261300" y="203601"/>
                    <a:pt x="283392" y="207617"/>
                  </a:cubicBezTo>
                  <a:cubicBezTo>
                    <a:pt x="293636" y="209479"/>
                    <a:pt x="314313" y="212034"/>
                    <a:pt x="314313" y="212034"/>
                  </a:cubicBezTo>
                  <a:cubicBezTo>
                    <a:pt x="315091" y="212293"/>
                    <a:pt x="333057" y="218660"/>
                    <a:pt x="336400" y="218660"/>
                  </a:cubicBezTo>
                  <a:cubicBezTo>
                    <a:pt x="343067" y="218660"/>
                    <a:pt x="349653" y="217188"/>
                    <a:pt x="356279" y="216452"/>
                  </a:cubicBezTo>
                  <a:cubicBezTo>
                    <a:pt x="358488" y="215716"/>
                    <a:pt x="363234" y="216548"/>
                    <a:pt x="362905" y="214243"/>
                  </a:cubicBezTo>
                  <a:cubicBezTo>
                    <a:pt x="362443" y="211010"/>
                    <a:pt x="351878" y="197321"/>
                    <a:pt x="347444" y="194365"/>
                  </a:cubicBezTo>
                  <a:cubicBezTo>
                    <a:pt x="345507" y="193074"/>
                    <a:pt x="343027" y="192892"/>
                    <a:pt x="340818" y="192156"/>
                  </a:cubicBezTo>
                  <a:cubicBezTo>
                    <a:pt x="318432" y="169770"/>
                    <a:pt x="347403" y="196107"/>
                    <a:pt x="318731" y="178904"/>
                  </a:cubicBezTo>
                  <a:cubicBezTo>
                    <a:pt x="315160" y="176761"/>
                    <a:pt x="313399" y="172321"/>
                    <a:pt x="309896" y="170069"/>
                  </a:cubicBezTo>
                  <a:cubicBezTo>
                    <a:pt x="302972" y="165618"/>
                    <a:pt x="287809" y="159026"/>
                    <a:pt x="287809" y="159026"/>
                  </a:cubicBezTo>
                  <a:cubicBezTo>
                    <a:pt x="276282" y="147497"/>
                    <a:pt x="292651" y="162551"/>
                    <a:pt x="263513" y="147982"/>
                  </a:cubicBezTo>
                  <a:cubicBezTo>
                    <a:pt x="242882" y="137666"/>
                    <a:pt x="235737" y="133337"/>
                    <a:pt x="217131" y="125895"/>
                  </a:cubicBezTo>
                  <a:cubicBezTo>
                    <a:pt x="214969" y="125030"/>
                    <a:pt x="212714" y="124423"/>
                    <a:pt x="210505" y="123687"/>
                  </a:cubicBezTo>
                  <a:cubicBezTo>
                    <a:pt x="209032" y="122214"/>
                    <a:pt x="207873" y="120341"/>
                    <a:pt x="206087" y="119269"/>
                  </a:cubicBezTo>
                  <a:cubicBezTo>
                    <a:pt x="204091" y="118071"/>
                    <a:pt x="201601" y="117977"/>
                    <a:pt x="199461" y="117060"/>
                  </a:cubicBezTo>
                  <a:cubicBezTo>
                    <a:pt x="196435" y="115763"/>
                    <a:pt x="193571" y="114115"/>
                    <a:pt x="190626" y="112643"/>
                  </a:cubicBezTo>
                  <a:cubicBezTo>
                    <a:pt x="189890" y="110434"/>
                    <a:pt x="189616" y="108013"/>
                    <a:pt x="188418" y="106017"/>
                  </a:cubicBezTo>
                  <a:cubicBezTo>
                    <a:pt x="187347" y="104231"/>
                    <a:pt x="184207" y="103672"/>
                    <a:pt x="184000" y="101600"/>
                  </a:cubicBezTo>
                  <a:cubicBezTo>
                    <a:pt x="183409" y="95694"/>
                    <a:pt x="185407" y="89811"/>
                    <a:pt x="186209" y="83930"/>
                  </a:cubicBezTo>
                  <a:cubicBezTo>
                    <a:pt x="190591" y="51797"/>
                    <a:pt x="187415" y="62641"/>
                    <a:pt x="192835" y="46382"/>
                  </a:cubicBezTo>
                  <a:cubicBezTo>
                    <a:pt x="195356" y="28735"/>
                    <a:pt x="200198" y="7730"/>
                    <a:pt x="201670"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1" name="Freeform 180">
              <a:extLst>
                <a:ext uri="{FF2B5EF4-FFF2-40B4-BE49-F238E27FC236}">
                  <a16:creationId xmlns:a16="http://schemas.microsoft.com/office/drawing/2014/main" id="{7ECFC8C7-3C4D-A211-3DF5-FEF1C70C2357}"/>
                </a:ext>
              </a:extLst>
            </p:cNvPr>
            <p:cNvSpPr/>
            <p:nvPr/>
          </p:nvSpPr>
          <p:spPr>
            <a:xfrm>
              <a:off x="6041255" y="4633291"/>
              <a:ext cx="164237" cy="1363575"/>
            </a:xfrm>
            <a:custGeom>
              <a:avLst/>
              <a:gdLst>
                <a:gd name="connsiteX0" fmla="*/ 164237 w 164237"/>
                <a:gd name="connsiteY0" fmla="*/ 0 h 1336089"/>
                <a:gd name="connsiteX1" fmla="*/ 124288 w 164237"/>
                <a:gd name="connsiteY1" fmla="*/ 204186 h 1336089"/>
                <a:gd name="connsiteX2" fmla="*/ 17756 w 164237"/>
                <a:gd name="connsiteY2" fmla="*/ 292963 h 1336089"/>
                <a:gd name="connsiteX3" fmla="*/ 128726 w 164237"/>
                <a:gd name="connsiteY3" fmla="*/ 235258 h 1336089"/>
                <a:gd name="connsiteX4" fmla="*/ 0 w 164237"/>
                <a:gd name="connsiteY4" fmla="*/ 1331650 h 1336089"/>
                <a:gd name="connsiteX5" fmla="*/ 84338 w 164237"/>
                <a:gd name="connsiteY5" fmla="*/ 1336089 h 1336089"/>
                <a:gd name="connsiteX6" fmla="*/ 71022 w 164237"/>
                <a:gd name="connsiteY6" fmla="*/ 1291701 h 1336089"/>
                <a:gd name="connsiteX7" fmla="*/ 164237 w 164237"/>
                <a:gd name="connsiteY7" fmla="*/ 0 h 133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237" h="1336089">
                  <a:moveTo>
                    <a:pt x="164237" y="0"/>
                  </a:moveTo>
                  <a:lnTo>
                    <a:pt x="124288" y="204186"/>
                  </a:lnTo>
                  <a:lnTo>
                    <a:pt x="17756" y="292963"/>
                  </a:lnTo>
                  <a:lnTo>
                    <a:pt x="128726" y="235258"/>
                  </a:lnTo>
                  <a:lnTo>
                    <a:pt x="0" y="1331650"/>
                  </a:lnTo>
                  <a:lnTo>
                    <a:pt x="84338" y="1336089"/>
                  </a:lnTo>
                  <a:lnTo>
                    <a:pt x="71022" y="1291701"/>
                  </a:lnTo>
                  <a:lnTo>
                    <a:pt x="164237"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7" name="Freeform 116">
              <a:extLst>
                <a:ext uri="{FF2B5EF4-FFF2-40B4-BE49-F238E27FC236}">
                  <a16:creationId xmlns:a16="http://schemas.microsoft.com/office/drawing/2014/main" id="{6104BE22-3213-480B-F64D-0E401BF0AB90}"/>
                </a:ext>
              </a:extLst>
            </p:cNvPr>
            <p:cNvSpPr/>
            <p:nvPr/>
          </p:nvSpPr>
          <p:spPr>
            <a:xfrm>
              <a:off x="6049538" y="3882887"/>
              <a:ext cx="301107" cy="1214783"/>
            </a:xfrm>
            <a:custGeom>
              <a:avLst/>
              <a:gdLst>
                <a:gd name="connsiteX0" fmla="*/ 220949 w 301107"/>
                <a:gd name="connsiteY0" fmla="*/ 0 h 1214783"/>
                <a:gd name="connsiteX1" fmla="*/ 220949 w 301107"/>
                <a:gd name="connsiteY1" fmla="*/ 0 h 1214783"/>
                <a:gd name="connsiteX2" fmla="*/ 218740 w 301107"/>
                <a:gd name="connsiteY2" fmla="*/ 19878 h 1214783"/>
                <a:gd name="connsiteX3" fmla="*/ 207697 w 301107"/>
                <a:gd name="connsiteY3" fmla="*/ 33130 h 1214783"/>
                <a:gd name="connsiteX4" fmla="*/ 203279 w 301107"/>
                <a:gd name="connsiteY4" fmla="*/ 39756 h 1214783"/>
                <a:gd name="connsiteX5" fmla="*/ 196653 w 301107"/>
                <a:gd name="connsiteY5" fmla="*/ 41965 h 1214783"/>
                <a:gd name="connsiteX6" fmla="*/ 190027 w 301107"/>
                <a:gd name="connsiteY6" fmla="*/ 50800 h 1214783"/>
                <a:gd name="connsiteX7" fmla="*/ 183401 w 301107"/>
                <a:gd name="connsiteY7" fmla="*/ 57426 h 1214783"/>
                <a:gd name="connsiteX8" fmla="*/ 176775 w 301107"/>
                <a:gd name="connsiteY8" fmla="*/ 77304 h 1214783"/>
                <a:gd name="connsiteX9" fmla="*/ 159105 w 301107"/>
                <a:gd name="connsiteY9" fmla="*/ 90556 h 1214783"/>
                <a:gd name="connsiteX10" fmla="*/ 143645 w 301107"/>
                <a:gd name="connsiteY10" fmla="*/ 99391 h 1214783"/>
                <a:gd name="connsiteX11" fmla="*/ 139227 w 301107"/>
                <a:gd name="connsiteY11" fmla="*/ 103809 h 1214783"/>
                <a:gd name="connsiteX12" fmla="*/ 121558 w 301107"/>
                <a:gd name="connsiteY12" fmla="*/ 108226 h 1214783"/>
                <a:gd name="connsiteX13" fmla="*/ 103888 w 301107"/>
                <a:gd name="connsiteY13" fmla="*/ 117061 h 1214783"/>
                <a:gd name="connsiteX14" fmla="*/ 97262 w 301107"/>
                <a:gd name="connsiteY14" fmla="*/ 119270 h 1214783"/>
                <a:gd name="connsiteX15" fmla="*/ 95053 w 301107"/>
                <a:gd name="connsiteY15" fmla="*/ 125896 h 1214783"/>
                <a:gd name="connsiteX16" fmla="*/ 99471 w 301107"/>
                <a:gd name="connsiteY16" fmla="*/ 130313 h 1214783"/>
                <a:gd name="connsiteX17" fmla="*/ 123766 w 301107"/>
                <a:gd name="connsiteY17" fmla="*/ 128104 h 1214783"/>
                <a:gd name="connsiteX18" fmla="*/ 161314 w 301107"/>
                <a:gd name="connsiteY18" fmla="*/ 125896 h 1214783"/>
                <a:gd name="connsiteX19" fmla="*/ 174566 w 301107"/>
                <a:gd name="connsiteY19" fmla="*/ 121478 h 1214783"/>
                <a:gd name="connsiteX20" fmla="*/ 181192 w 301107"/>
                <a:gd name="connsiteY20" fmla="*/ 119270 h 1214783"/>
                <a:gd name="connsiteX21" fmla="*/ 172358 w 301107"/>
                <a:gd name="connsiteY21" fmla="*/ 161235 h 1214783"/>
                <a:gd name="connsiteX22" fmla="*/ 167940 w 301107"/>
                <a:gd name="connsiteY22" fmla="*/ 165652 h 1214783"/>
                <a:gd name="connsiteX23" fmla="*/ 159105 w 301107"/>
                <a:gd name="connsiteY23" fmla="*/ 167861 h 1214783"/>
                <a:gd name="connsiteX24" fmla="*/ 145853 w 301107"/>
                <a:gd name="connsiteY24" fmla="*/ 176696 h 1214783"/>
                <a:gd name="connsiteX25" fmla="*/ 123766 w 301107"/>
                <a:gd name="connsiteY25" fmla="*/ 192156 h 1214783"/>
                <a:gd name="connsiteX26" fmla="*/ 117140 w 301107"/>
                <a:gd name="connsiteY26" fmla="*/ 194365 h 1214783"/>
                <a:gd name="connsiteX27" fmla="*/ 112723 w 301107"/>
                <a:gd name="connsiteY27" fmla="*/ 198783 h 1214783"/>
                <a:gd name="connsiteX28" fmla="*/ 88427 w 301107"/>
                <a:gd name="connsiteY28" fmla="*/ 203200 h 1214783"/>
                <a:gd name="connsiteX29" fmla="*/ 81801 w 301107"/>
                <a:gd name="connsiteY29" fmla="*/ 207617 h 1214783"/>
                <a:gd name="connsiteX30" fmla="*/ 77384 w 301107"/>
                <a:gd name="connsiteY30" fmla="*/ 212035 h 1214783"/>
                <a:gd name="connsiteX31" fmla="*/ 86219 w 301107"/>
                <a:gd name="connsiteY31" fmla="*/ 214243 h 1214783"/>
                <a:gd name="connsiteX32" fmla="*/ 128184 w 301107"/>
                <a:gd name="connsiteY32" fmla="*/ 212035 h 1214783"/>
                <a:gd name="connsiteX33" fmla="*/ 141436 w 301107"/>
                <a:gd name="connsiteY33" fmla="*/ 209826 h 1214783"/>
                <a:gd name="connsiteX34" fmla="*/ 139227 w 301107"/>
                <a:gd name="connsiteY34" fmla="*/ 218661 h 1214783"/>
                <a:gd name="connsiteX35" fmla="*/ 117140 w 301107"/>
                <a:gd name="connsiteY35" fmla="*/ 238539 h 1214783"/>
                <a:gd name="connsiteX36" fmla="*/ 110514 w 301107"/>
                <a:gd name="connsiteY36" fmla="*/ 249583 h 1214783"/>
                <a:gd name="connsiteX37" fmla="*/ 97262 w 301107"/>
                <a:gd name="connsiteY37" fmla="*/ 265043 h 1214783"/>
                <a:gd name="connsiteX38" fmla="*/ 84010 w 301107"/>
                <a:gd name="connsiteY38" fmla="*/ 273878 h 1214783"/>
                <a:gd name="connsiteX39" fmla="*/ 75175 w 301107"/>
                <a:gd name="connsiteY39" fmla="*/ 280504 h 1214783"/>
                <a:gd name="connsiteX40" fmla="*/ 64132 w 301107"/>
                <a:gd name="connsiteY40" fmla="*/ 284922 h 1214783"/>
                <a:gd name="connsiteX41" fmla="*/ 50879 w 301107"/>
                <a:gd name="connsiteY41" fmla="*/ 293756 h 1214783"/>
                <a:gd name="connsiteX42" fmla="*/ 37627 w 301107"/>
                <a:gd name="connsiteY42" fmla="*/ 302591 h 1214783"/>
                <a:gd name="connsiteX43" fmla="*/ 68549 w 301107"/>
                <a:gd name="connsiteY43" fmla="*/ 307009 h 1214783"/>
                <a:gd name="connsiteX44" fmla="*/ 112723 w 301107"/>
                <a:gd name="connsiteY44" fmla="*/ 304800 h 1214783"/>
                <a:gd name="connsiteX45" fmla="*/ 119349 w 301107"/>
                <a:gd name="connsiteY45" fmla="*/ 302591 h 1214783"/>
                <a:gd name="connsiteX46" fmla="*/ 128184 w 301107"/>
                <a:gd name="connsiteY46" fmla="*/ 300383 h 1214783"/>
                <a:gd name="connsiteX47" fmla="*/ 139227 w 301107"/>
                <a:gd name="connsiteY47" fmla="*/ 293756 h 1214783"/>
                <a:gd name="connsiteX48" fmla="*/ 170149 w 301107"/>
                <a:gd name="connsiteY48" fmla="*/ 287130 h 1214783"/>
                <a:gd name="connsiteX49" fmla="*/ 174566 w 301107"/>
                <a:gd name="connsiteY49" fmla="*/ 291548 h 1214783"/>
                <a:gd name="connsiteX50" fmla="*/ 165732 w 301107"/>
                <a:gd name="connsiteY50" fmla="*/ 300383 h 1214783"/>
                <a:gd name="connsiteX51" fmla="*/ 154688 w 301107"/>
                <a:gd name="connsiteY51" fmla="*/ 309217 h 1214783"/>
                <a:gd name="connsiteX52" fmla="*/ 141436 w 301107"/>
                <a:gd name="connsiteY52" fmla="*/ 322470 h 1214783"/>
                <a:gd name="connsiteX53" fmla="*/ 134810 w 301107"/>
                <a:gd name="connsiteY53" fmla="*/ 329096 h 1214783"/>
                <a:gd name="connsiteX54" fmla="*/ 141436 w 301107"/>
                <a:gd name="connsiteY54" fmla="*/ 351183 h 1214783"/>
                <a:gd name="connsiteX55" fmla="*/ 148062 w 301107"/>
                <a:gd name="connsiteY55" fmla="*/ 353391 h 1214783"/>
                <a:gd name="connsiteX56" fmla="*/ 152479 w 301107"/>
                <a:gd name="connsiteY56" fmla="*/ 357809 h 1214783"/>
                <a:gd name="connsiteX57" fmla="*/ 148062 w 301107"/>
                <a:gd name="connsiteY57" fmla="*/ 371061 h 1214783"/>
                <a:gd name="connsiteX58" fmla="*/ 145853 w 301107"/>
                <a:gd name="connsiteY58" fmla="*/ 377687 h 1214783"/>
                <a:gd name="connsiteX59" fmla="*/ 141436 w 301107"/>
                <a:gd name="connsiteY59" fmla="*/ 384313 h 1214783"/>
                <a:gd name="connsiteX60" fmla="*/ 130392 w 301107"/>
                <a:gd name="connsiteY60" fmla="*/ 393148 h 1214783"/>
                <a:gd name="connsiteX61" fmla="*/ 121558 w 301107"/>
                <a:gd name="connsiteY61" fmla="*/ 408609 h 1214783"/>
                <a:gd name="connsiteX62" fmla="*/ 114932 w 301107"/>
                <a:gd name="connsiteY62" fmla="*/ 415235 h 1214783"/>
                <a:gd name="connsiteX63" fmla="*/ 97262 w 301107"/>
                <a:gd name="connsiteY63" fmla="*/ 432904 h 1214783"/>
                <a:gd name="connsiteX64" fmla="*/ 46462 w 301107"/>
                <a:gd name="connsiteY64" fmla="*/ 439530 h 1214783"/>
                <a:gd name="connsiteX65" fmla="*/ 26584 w 301107"/>
                <a:gd name="connsiteY65" fmla="*/ 446156 h 1214783"/>
                <a:gd name="connsiteX66" fmla="*/ 11123 w 301107"/>
                <a:gd name="connsiteY66" fmla="*/ 452783 h 1214783"/>
                <a:gd name="connsiteX67" fmla="*/ 6705 w 301107"/>
                <a:gd name="connsiteY67" fmla="*/ 457200 h 1214783"/>
                <a:gd name="connsiteX68" fmla="*/ 4497 w 301107"/>
                <a:gd name="connsiteY68" fmla="*/ 466035 h 1214783"/>
                <a:gd name="connsiteX69" fmla="*/ 17749 w 301107"/>
                <a:gd name="connsiteY69" fmla="*/ 470452 h 1214783"/>
                <a:gd name="connsiteX70" fmla="*/ 35419 w 301107"/>
                <a:gd name="connsiteY70" fmla="*/ 468243 h 1214783"/>
                <a:gd name="connsiteX71" fmla="*/ 68549 w 301107"/>
                <a:gd name="connsiteY71" fmla="*/ 463826 h 1214783"/>
                <a:gd name="connsiteX72" fmla="*/ 75175 w 301107"/>
                <a:gd name="connsiteY72" fmla="*/ 459409 h 1214783"/>
                <a:gd name="connsiteX73" fmla="*/ 84010 w 301107"/>
                <a:gd name="connsiteY73" fmla="*/ 479287 h 1214783"/>
                <a:gd name="connsiteX74" fmla="*/ 112723 w 301107"/>
                <a:gd name="connsiteY74" fmla="*/ 499165 h 1214783"/>
                <a:gd name="connsiteX75" fmla="*/ 119349 w 301107"/>
                <a:gd name="connsiteY75" fmla="*/ 503583 h 1214783"/>
                <a:gd name="connsiteX76" fmla="*/ 139227 w 301107"/>
                <a:gd name="connsiteY76" fmla="*/ 501374 h 1214783"/>
                <a:gd name="connsiteX77" fmla="*/ 132601 w 301107"/>
                <a:gd name="connsiteY77" fmla="*/ 499165 h 1214783"/>
                <a:gd name="connsiteX78" fmla="*/ 128184 w 301107"/>
                <a:gd name="connsiteY78" fmla="*/ 503583 h 1214783"/>
                <a:gd name="connsiteX79" fmla="*/ 121558 w 301107"/>
                <a:gd name="connsiteY79" fmla="*/ 505791 h 1214783"/>
                <a:gd name="connsiteX80" fmla="*/ 119349 w 301107"/>
                <a:gd name="connsiteY80" fmla="*/ 512417 h 1214783"/>
                <a:gd name="connsiteX81" fmla="*/ 103888 w 301107"/>
                <a:gd name="connsiteY81" fmla="*/ 523461 h 1214783"/>
                <a:gd name="connsiteX82" fmla="*/ 99471 w 301107"/>
                <a:gd name="connsiteY82" fmla="*/ 530087 h 1214783"/>
                <a:gd name="connsiteX83" fmla="*/ 92845 w 301107"/>
                <a:gd name="connsiteY83" fmla="*/ 534504 h 1214783"/>
                <a:gd name="connsiteX84" fmla="*/ 88427 w 301107"/>
                <a:gd name="connsiteY84" fmla="*/ 543339 h 1214783"/>
                <a:gd name="connsiteX85" fmla="*/ 75175 w 301107"/>
                <a:gd name="connsiteY85" fmla="*/ 549965 h 1214783"/>
                <a:gd name="connsiteX86" fmla="*/ 64132 w 301107"/>
                <a:gd name="connsiteY86" fmla="*/ 556591 h 1214783"/>
                <a:gd name="connsiteX87" fmla="*/ 57505 w 301107"/>
                <a:gd name="connsiteY87" fmla="*/ 558800 h 1214783"/>
                <a:gd name="connsiteX88" fmla="*/ 50879 w 301107"/>
                <a:gd name="connsiteY88" fmla="*/ 563217 h 1214783"/>
                <a:gd name="connsiteX89" fmla="*/ 37627 w 301107"/>
                <a:gd name="connsiteY89" fmla="*/ 569843 h 1214783"/>
                <a:gd name="connsiteX90" fmla="*/ 33210 w 301107"/>
                <a:gd name="connsiteY90" fmla="*/ 574261 h 1214783"/>
                <a:gd name="connsiteX91" fmla="*/ 15540 w 301107"/>
                <a:gd name="connsiteY91" fmla="*/ 587513 h 1214783"/>
                <a:gd name="connsiteX92" fmla="*/ 24375 w 301107"/>
                <a:gd name="connsiteY92" fmla="*/ 591930 h 1214783"/>
                <a:gd name="connsiteX93" fmla="*/ 31001 w 301107"/>
                <a:gd name="connsiteY93" fmla="*/ 594139 h 1214783"/>
                <a:gd name="connsiteX94" fmla="*/ 46462 w 301107"/>
                <a:gd name="connsiteY94" fmla="*/ 602974 h 1214783"/>
                <a:gd name="connsiteX95" fmla="*/ 81801 w 301107"/>
                <a:gd name="connsiteY95" fmla="*/ 607391 h 1214783"/>
                <a:gd name="connsiteX96" fmla="*/ 123766 w 301107"/>
                <a:gd name="connsiteY96" fmla="*/ 614017 h 1214783"/>
                <a:gd name="connsiteX97" fmla="*/ 112723 w 301107"/>
                <a:gd name="connsiteY97" fmla="*/ 620643 h 1214783"/>
                <a:gd name="connsiteX98" fmla="*/ 95053 w 301107"/>
                <a:gd name="connsiteY98" fmla="*/ 629478 h 1214783"/>
                <a:gd name="connsiteX99" fmla="*/ 81801 w 301107"/>
                <a:gd name="connsiteY99" fmla="*/ 636104 h 1214783"/>
                <a:gd name="connsiteX100" fmla="*/ 61923 w 301107"/>
                <a:gd name="connsiteY100" fmla="*/ 649356 h 1214783"/>
                <a:gd name="connsiteX101" fmla="*/ 48671 w 301107"/>
                <a:gd name="connsiteY101" fmla="*/ 653774 h 1214783"/>
                <a:gd name="connsiteX102" fmla="*/ 44253 w 301107"/>
                <a:gd name="connsiteY102" fmla="*/ 658191 h 1214783"/>
                <a:gd name="connsiteX103" fmla="*/ 28792 w 301107"/>
                <a:gd name="connsiteY103" fmla="*/ 662609 h 1214783"/>
                <a:gd name="connsiteX104" fmla="*/ 22166 w 301107"/>
                <a:gd name="connsiteY104" fmla="*/ 667026 h 1214783"/>
                <a:gd name="connsiteX105" fmla="*/ 8914 w 301107"/>
                <a:gd name="connsiteY105" fmla="*/ 671443 h 1214783"/>
                <a:gd name="connsiteX106" fmla="*/ 11123 w 301107"/>
                <a:gd name="connsiteY106" fmla="*/ 680278 h 1214783"/>
                <a:gd name="connsiteX107" fmla="*/ 17749 w 301107"/>
                <a:gd name="connsiteY107" fmla="*/ 678070 h 1214783"/>
                <a:gd name="connsiteX108" fmla="*/ 42045 w 301107"/>
                <a:gd name="connsiteY108" fmla="*/ 673652 h 1214783"/>
                <a:gd name="connsiteX109" fmla="*/ 79592 w 301107"/>
                <a:gd name="connsiteY109" fmla="*/ 669235 h 1214783"/>
                <a:gd name="connsiteX110" fmla="*/ 92845 w 301107"/>
                <a:gd name="connsiteY110" fmla="*/ 664817 h 1214783"/>
                <a:gd name="connsiteX111" fmla="*/ 156897 w 301107"/>
                <a:gd name="connsiteY111" fmla="*/ 667026 h 1214783"/>
                <a:gd name="connsiteX112" fmla="*/ 152479 w 301107"/>
                <a:gd name="connsiteY112" fmla="*/ 675861 h 1214783"/>
                <a:gd name="connsiteX113" fmla="*/ 141436 w 301107"/>
                <a:gd name="connsiteY113" fmla="*/ 686904 h 1214783"/>
                <a:gd name="connsiteX114" fmla="*/ 132601 w 301107"/>
                <a:gd name="connsiteY114" fmla="*/ 706783 h 1214783"/>
                <a:gd name="connsiteX115" fmla="*/ 123766 w 301107"/>
                <a:gd name="connsiteY115" fmla="*/ 711200 h 1214783"/>
                <a:gd name="connsiteX116" fmla="*/ 108305 w 301107"/>
                <a:gd name="connsiteY116" fmla="*/ 722243 h 1214783"/>
                <a:gd name="connsiteX117" fmla="*/ 92845 w 301107"/>
                <a:gd name="connsiteY117" fmla="*/ 726661 h 1214783"/>
                <a:gd name="connsiteX118" fmla="*/ 86219 w 301107"/>
                <a:gd name="connsiteY118" fmla="*/ 731078 h 1214783"/>
                <a:gd name="connsiteX119" fmla="*/ 81801 w 301107"/>
                <a:gd name="connsiteY119" fmla="*/ 735496 h 1214783"/>
                <a:gd name="connsiteX120" fmla="*/ 75175 w 301107"/>
                <a:gd name="connsiteY120" fmla="*/ 737704 h 1214783"/>
                <a:gd name="connsiteX121" fmla="*/ 64132 w 301107"/>
                <a:gd name="connsiteY121" fmla="*/ 746539 h 1214783"/>
                <a:gd name="connsiteX122" fmla="*/ 59714 w 301107"/>
                <a:gd name="connsiteY122" fmla="*/ 750956 h 1214783"/>
                <a:gd name="connsiteX123" fmla="*/ 37627 w 301107"/>
                <a:gd name="connsiteY123" fmla="*/ 764209 h 1214783"/>
                <a:gd name="connsiteX124" fmla="*/ 28792 w 301107"/>
                <a:gd name="connsiteY124" fmla="*/ 766417 h 1214783"/>
                <a:gd name="connsiteX125" fmla="*/ 22166 w 301107"/>
                <a:gd name="connsiteY125" fmla="*/ 770835 h 1214783"/>
                <a:gd name="connsiteX126" fmla="*/ 15540 w 301107"/>
                <a:gd name="connsiteY126" fmla="*/ 773043 h 1214783"/>
                <a:gd name="connsiteX127" fmla="*/ 4497 w 301107"/>
                <a:gd name="connsiteY127" fmla="*/ 779670 h 1214783"/>
                <a:gd name="connsiteX128" fmla="*/ 79 w 301107"/>
                <a:gd name="connsiteY128" fmla="*/ 784087 h 1214783"/>
                <a:gd name="connsiteX129" fmla="*/ 6705 w 301107"/>
                <a:gd name="connsiteY129" fmla="*/ 786296 h 1214783"/>
                <a:gd name="connsiteX130" fmla="*/ 19958 w 301107"/>
                <a:gd name="connsiteY130" fmla="*/ 784087 h 1214783"/>
                <a:gd name="connsiteX131" fmla="*/ 26584 w 301107"/>
                <a:gd name="connsiteY131" fmla="*/ 781878 h 1214783"/>
                <a:gd name="connsiteX132" fmla="*/ 33210 w 301107"/>
                <a:gd name="connsiteY132" fmla="*/ 777461 h 1214783"/>
                <a:gd name="connsiteX133" fmla="*/ 44253 w 301107"/>
                <a:gd name="connsiteY133" fmla="*/ 775252 h 1214783"/>
                <a:gd name="connsiteX134" fmla="*/ 53088 w 301107"/>
                <a:gd name="connsiteY134" fmla="*/ 773043 h 1214783"/>
                <a:gd name="connsiteX135" fmla="*/ 59714 w 301107"/>
                <a:gd name="connsiteY135" fmla="*/ 768626 h 1214783"/>
                <a:gd name="connsiteX136" fmla="*/ 99471 w 301107"/>
                <a:gd name="connsiteY136" fmla="*/ 817217 h 1214783"/>
                <a:gd name="connsiteX137" fmla="*/ 101679 w 301107"/>
                <a:gd name="connsiteY137" fmla="*/ 823843 h 1214783"/>
                <a:gd name="connsiteX138" fmla="*/ 97262 w 301107"/>
                <a:gd name="connsiteY138" fmla="*/ 837096 h 1214783"/>
                <a:gd name="connsiteX139" fmla="*/ 90636 w 301107"/>
                <a:gd name="connsiteY139" fmla="*/ 839304 h 1214783"/>
                <a:gd name="connsiteX140" fmla="*/ 81801 w 301107"/>
                <a:gd name="connsiteY140" fmla="*/ 841513 h 1214783"/>
                <a:gd name="connsiteX141" fmla="*/ 68549 w 301107"/>
                <a:gd name="connsiteY141" fmla="*/ 845930 h 1214783"/>
                <a:gd name="connsiteX142" fmla="*/ 61923 w 301107"/>
                <a:gd name="connsiteY142" fmla="*/ 850348 h 1214783"/>
                <a:gd name="connsiteX143" fmla="*/ 48671 w 301107"/>
                <a:gd name="connsiteY143" fmla="*/ 854765 h 1214783"/>
                <a:gd name="connsiteX144" fmla="*/ 42045 w 301107"/>
                <a:gd name="connsiteY144" fmla="*/ 856974 h 1214783"/>
                <a:gd name="connsiteX145" fmla="*/ 35419 w 301107"/>
                <a:gd name="connsiteY145" fmla="*/ 861391 h 1214783"/>
                <a:gd name="connsiteX146" fmla="*/ 22166 w 301107"/>
                <a:gd name="connsiteY146" fmla="*/ 865809 h 1214783"/>
                <a:gd name="connsiteX147" fmla="*/ 6705 w 301107"/>
                <a:gd name="connsiteY147" fmla="*/ 874643 h 1214783"/>
                <a:gd name="connsiteX148" fmla="*/ 11123 w 301107"/>
                <a:gd name="connsiteY148" fmla="*/ 879061 h 1214783"/>
                <a:gd name="connsiteX149" fmla="*/ 26584 w 301107"/>
                <a:gd name="connsiteY149" fmla="*/ 874643 h 1214783"/>
                <a:gd name="connsiteX150" fmla="*/ 88427 w 301107"/>
                <a:gd name="connsiteY150" fmla="*/ 868017 h 1214783"/>
                <a:gd name="connsiteX151" fmla="*/ 95053 w 301107"/>
                <a:gd name="connsiteY151" fmla="*/ 863600 h 1214783"/>
                <a:gd name="connsiteX152" fmla="*/ 106097 w 301107"/>
                <a:gd name="connsiteY152" fmla="*/ 865809 h 1214783"/>
                <a:gd name="connsiteX153" fmla="*/ 123766 w 301107"/>
                <a:gd name="connsiteY153" fmla="*/ 868017 h 1214783"/>
                <a:gd name="connsiteX154" fmla="*/ 130392 w 301107"/>
                <a:gd name="connsiteY154" fmla="*/ 870226 h 1214783"/>
                <a:gd name="connsiteX155" fmla="*/ 134810 w 301107"/>
                <a:gd name="connsiteY155" fmla="*/ 874643 h 1214783"/>
                <a:gd name="connsiteX156" fmla="*/ 130392 w 301107"/>
                <a:gd name="connsiteY156" fmla="*/ 890104 h 1214783"/>
                <a:gd name="connsiteX157" fmla="*/ 150271 w 301107"/>
                <a:gd name="connsiteY157" fmla="*/ 896730 h 1214783"/>
                <a:gd name="connsiteX158" fmla="*/ 152479 w 301107"/>
                <a:gd name="connsiteY158" fmla="*/ 903356 h 1214783"/>
                <a:gd name="connsiteX159" fmla="*/ 165732 w 301107"/>
                <a:gd name="connsiteY159" fmla="*/ 907774 h 1214783"/>
                <a:gd name="connsiteX160" fmla="*/ 163523 w 301107"/>
                <a:gd name="connsiteY160" fmla="*/ 916609 h 1214783"/>
                <a:gd name="connsiteX161" fmla="*/ 150271 w 301107"/>
                <a:gd name="connsiteY161" fmla="*/ 921026 h 1214783"/>
                <a:gd name="connsiteX162" fmla="*/ 156897 w 301107"/>
                <a:gd name="connsiteY162" fmla="*/ 925443 h 1214783"/>
                <a:gd name="connsiteX163" fmla="*/ 161314 w 301107"/>
                <a:gd name="connsiteY163" fmla="*/ 932070 h 1214783"/>
                <a:gd name="connsiteX164" fmla="*/ 167940 w 301107"/>
                <a:gd name="connsiteY164" fmla="*/ 938696 h 1214783"/>
                <a:gd name="connsiteX165" fmla="*/ 170149 w 301107"/>
                <a:gd name="connsiteY165" fmla="*/ 945322 h 1214783"/>
                <a:gd name="connsiteX166" fmla="*/ 156897 w 301107"/>
                <a:gd name="connsiteY166" fmla="*/ 949739 h 1214783"/>
                <a:gd name="connsiteX167" fmla="*/ 150271 w 301107"/>
                <a:gd name="connsiteY167" fmla="*/ 951948 h 1214783"/>
                <a:gd name="connsiteX168" fmla="*/ 141436 w 301107"/>
                <a:gd name="connsiteY168" fmla="*/ 965200 h 1214783"/>
                <a:gd name="connsiteX169" fmla="*/ 137019 w 301107"/>
                <a:gd name="connsiteY169" fmla="*/ 971826 h 1214783"/>
                <a:gd name="connsiteX170" fmla="*/ 141436 w 301107"/>
                <a:gd name="connsiteY170" fmla="*/ 982870 h 1214783"/>
                <a:gd name="connsiteX171" fmla="*/ 148062 w 301107"/>
                <a:gd name="connsiteY171" fmla="*/ 1002748 h 1214783"/>
                <a:gd name="connsiteX172" fmla="*/ 148062 w 301107"/>
                <a:gd name="connsiteY172" fmla="*/ 1040296 h 1214783"/>
                <a:gd name="connsiteX173" fmla="*/ 150271 w 301107"/>
                <a:gd name="connsiteY173" fmla="*/ 1046922 h 1214783"/>
                <a:gd name="connsiteX174" fmla="*/ 154688 w 301107"/>
                <a:gd name="connsiteY174" fmla="*/ 1053548 h 1214783"/>
                <a:gd name="connsiteX175" fmla="*/ 150271 w 301107"/>
                <a:gd name="connsiteY175" fmla="*/ 1060174 h 1214783"/>
                <a:gd name="connsiteX176" fmla="*/ 141436 w 301107"/>
                <a:gd name="connsiteY176" fmla="*/ 1069009 h 1214783"/>
                <a:gd name="connsiteX177" fmla="*/ 143645 w 301107"/>
                <a:gd name="connsiteY177" fmla="*/ 1080052 h 1214783"/>
                <a:gd name="connsiteX178" fmla="*/ 145853 w 301107"/>
                <a:gd name="connsiteY178" fmla="*/ 1093304 h 1214783"/>
                <a:gd name="connsiteX179" fmla="*/ 150271 w 301107"/>
                <a:gd name="connsiteY179" fmla="*/ 1097722 h 1214783"/>
                <a:gd name="connsiteX180" fmla="*/ 154688 w 301107"/>
                <a:gd name="connsiteY180" fmla="*/ 1104348 h 1214783"/>
                <a:gd name="connsiteX181" fmla="*/ 145853 w 301107"/>
                <a:gd name="connsiteY181" fmla="*/ 1115391 h 1214783"/>
                <a:gd name="connsiteX182" fmla="*/ 134810 w 301107"/>
                <a:gd name="connsiteY182" fmla="*/ 1126435 h 1214783"/>
                <a:gd name="connsiteX183" fmla="*/ 132601 w 301107"/>
                <a:gd name="connsiteY183" fmla="*/ 1133061 h 1214783"/>
                <a:gd name="connsiteX184" fmla="*/ 139227 w 301107"/>
                <a:gd name="connsiteY184" fmla="*/ 1152939 h 1214783"/>
                <a:gd name="connsiteX185" fmla="*/ 145853 w 301107"/>
                <a:gd name="connsiteY185" fmla="*/ 1155148 h 1214783"/>
                <a:gd name="connsiteX186" fmla="*/ 156897 w 301107"/>
                <a:gd name="connsiteY186" fmla="*/ 1168400 h 1214783"/>
                <a:gd name="connsiteX187" fmla="*/ 163523 w 301107"/>
                <a:gd name="connsiteY187" fmla="*/ 1186070 h 1214783"/>
                <a:gd name="connsiteX188" fmla="*/ 176775 w 301107"/>
                <a:gd name="connsiteY188" fmla="*/ 1197113 h 1214783"/>
                <a:gd name="connsiteX189" fmla="*/ 205488 w 301107"/>
                <a:gd name="connsiteY189" fmla="*/ 1205948 h 1214783"/>
                <a:gd name="connsiteX190" fmla="*/ 223158 w 301107"/>
                <a:gd name="connsiteY190" fmla="*/ 1214783 h 1214783"/>
                <a:gd name="connsiteX191" fmla="*/ 231992 w 301107"/>
                <a:gd name="connsiteY191" fmla="*/ 1212574 h 1214783"/>
                <a:gd name="connsiteX192" fmla="*/ 227575 w 301107"/>
                <a:gd name="connsiteY192" fmla="*/ 1194904 h 1214783"/>
                <a:gd name="connsiteX193" fmla="*/ 223158 w 301107"/>
                <a:gd name="connsiteY193" fmla="*/ 1186070 h 1214783"/>
                <a:gd name="connsiteX194" fmla="*/ 220949 w 301107"/>
                <a:gd name="connsiteY194" fmla="*/ 1179443 h 1214783"/>
                <a:gd name="connsiteX195" fmla="*/ 216532 w 301107"/>
                <a:gd name="connsiteY195" fmla="*/ 1170609 h 1214783"/>
                <a:gd name="connsiteX196" fmla="*/ 212114 w 301107"/>
                <a:gd name="connsiteY196" fmla="*/ 1159565 h 1214783"/>
                <a:gd name="connsiteX197" fmla="*/ 207697 w 301107"/>
                <a:gd name="connsiteY197" fmla="*/ 1152939 h 1214783"/>
                <a:gd name="connsiteX198" fmla="*/ 203279 w 301107"/>
                <a:gd name="connsiteY198" fmla="*/ 1139687 h 1214783"/>
                <a:gd name="connsiteX199" fmla="*/ 201071 w 301107"/>
                <a:gd name="connsiteY199" fmla="*/ 1133061 h 1214783"/>
                <a:gd name="connsiteX200" fmla="*/ 192236 w 301107"/>
                <a:gd name="connsiteY200" fmla="*/ 1122017 h 1214783"/>
                <a:gd name="connsiteX201" fmla="*/ 190027 w 301107"/>
                <a:gd name="connsiteY201" fmla="*/ 1115391 h 1214783"/>
                <a:gd name="connsiteX202" fmla="*/ 183401 w 301107"/>
                <a:gd name="connsiteY202" fmla="*/ 1108765 h 1214783"/>
                <a:gd name="connsiteX203" fmla="*/ 192236 w 301107"/>
                <a:gd name="connsiteY203" fmla="*/ 1088887 h 1214783"/>
                <a:gd name="connsiteX204" fmla="*/ 190027 w 301107"/>
                <a:gd name="connsiteY204" fmla="*/ 1077843 h 1214783"/>
                <a:gd name="connsiteX205" fmla="*/ 181192 w 301107"/>
                <a:gd name="connsiteY205" fmla="*/ 1064591 h 1214783"/>
                <a:gd name="connsiteX206" fmla="*/ 174566 w 301107"/>
                <a:gd name="connsiteY206" fmla="*/ 1053548 h 1214783"/>
                <a:gd name="connsiteX207" fmla="*/ 167940 w 301107"/>
                <a:gd name="connsiteY207" fmla="*/ 1042504 h 1214783"/>
                <a:gd name="connsiteX208" fmla="*/ 165732 w 301107"/>
                <a:gd name="connsiteY208" fmla="*/ 1035878 h 1214783"/>
                <a:gd name="connsiteX209" fmla="*/ 183401 w 301107"/>
                <a:gd name="connsiteY209" fmla="*/ 1033670 h 1214783"/>
                <a:gd name="connsiteX210" fmla="*/ 190027 w 301107"/>
                <a:gd name="connsiteY210" fmla="*/ 1031461 h 1214783"/>
                <a:gd name="connsiteX211" fmla="*/ 178984 w 301107"/>
                <a:gd name="connsiteY211" fmla="*/ 1018209 h 1214783"/>
                <a:gd name="connsiteX212" fmla="*/ 174566 w 301107"/>
                <a:gd name="connsiteY212" fmla="*/ 1000539 h 1214783"/>
                <a:gd name="connsiteX213" fmla="*/ 172358 w 301107"/>
                <a:gd name="connsiteY213" fmla="*/ 993913 h 1214783"/>
                <a:gd name="connsiteX214" fmla="*/ 181192 w 301107"/>
                <a:gd name="connsiteY214" fmla="*/ 971826 h 1214783"/>
                <a:gd name="connsiteX215" fmla="*/ 187819 w 301107"/>
                <a:gd name="connsiteY215" fmla="*/ 969617 h 1214783"/>
                <a:gd name="connsiteX216" fmla="*/ 190027 w 301107"/>
                <a:gd name="connsiteY216" fmla="*/ 958574 h 1214783"/>
                <a:gd name="connsiteX217" fmla="*/ 194445 w 301107"/>
                <a:gd name="connsiteY217" fmla="*/ 954156 h 1214783"/>
                <a:gd name="connsiteX218" fmla="*/ 205488 w 301107"/>
                <a:gd name="connsiteY218" fmla="*/ 945322 h 1214783"/>
                <a:gd name="connsiteX219" fmla="*/ 218740 w 301107"/>
                <a:gd name="connsiteY219" fmla="*/ 929861 h 1214783"/>
                <a:gd name="connsiteX220" fmla="*/ 220949 w 301107"/>
                <a:gd name="connsiteY220" fmla="*/ 921026 h 1214783"/>
                <a:gd name="connsiteX221" fmla="*/ 209905 w 301107"/>
                <a:gd name="connsiteY221" fmla="*/ 901148 h 1214783"/>
                <a:gd name="connsiteX222" fmla="*/ 207697 w 301107"/>
                <a:gd name="connsiteY222" fmla="*/ 890104 h 1214783"/>
                <a:gd name="connsiteX223" fmla="*/ 203279 w 301107"/>
                <a:gd name="connsiteY223" fmla="*/ 885687 h 1214783"/>
                <a:gd name="connsiteX224" fmla="*/ 192236 w 301107"/>
                <a:gd name="connsiteY224" fmla="*/ 876852 h 1214783"/>
                <a:gd name="connsiteX225" fmla="*/ 187819 w 301107"/>
                <a:gd name="connsiteY225" fmla="*/ 870226 h 1214783"/>
                <a:gd name="connsiteX226" fmla="*/ 176775 w 301107"/>
                <a:gd name="connsiteY226" fmla="*/ 850348 h 1214783"/>
                <a:gd name="connsiteX227" fmla="*/ 172358 w 301107"/>
                <a:gd name="connsiteY227" fmla="*/ 845930 h 1214783"/>
                <a:gd name="connsiteX228" fmla="*/ 176775 w 301107"/>
                <a:gd name="connsiteY228" fmla="*/ 828261 h 1214783"/>
                <a:gd name="connsiteX229" fmla="*/ 183401 w 301107"/>
                <a:gd name="connsiteY229" fmla="*/ 830470 h 1214783"/>
                <a:gd name="connsiteX230" fmla="*/ 205488 w 301107"/>
                <a:gd name="connsiteY230" fmla="*/ 823843 h 1214783"/>
                <a:gd name="connsiteX231" fmla="*/ 207697 w 301107"/>
                <a:gd name="connsiteY231" fmla="*/ 815009 h 1214783"/>
                <a:gd name="connsiteX232" fmla="*/ 205488 w 301107"/>
                <a:gd name="connsiteY232" fmla="*/ 795130 h 1214783"/>
                <a:gd name="connsiteX233" fmla="*/ 198862 w 301107"/>
                <a:gd name="connsiteY233" fmla="*/ 775252 h 1214783"/>
                <a:gd name="connsiteX234" fmla="*/ 194445 w 301107"/>
                <a:gd name="connsiteY234" fmla="*/ 768626 h 1214783"/>
                <a:gd name="connsiteX235" fmla="*/ 192236 w 301107"/>
                <a:gd name="connsiteY235" fmla="*/ 746539 h 1214783"/>
                <a:gd name="connsiteX236" fmla="*/ 190027 w 301107"/>
                <a:gd name="connsiteY236" fmla="*/ 739913 h 1214783"/>
                <a:gd name="connsiteX237" fmla="*/ 187819 w 301107"/>
                <a:gd name="connsiteY237" fmla="*/ 728870 h 1214783"/>
                <a:gd name="connsiteX238" fmla="*/ 185610 w 301107"/>
                <a:gd name="connsiteY238" fmla="*/ 722243 h 1214783"/>
                <a:gd name="connsiteX239" fmla="*/ 192236 w 301107"/>
                <a:gd name="connsiteY239" fmla="*/ 724452 h 1214783"/>
                <a:gd name="connsiteX240" fmla="*/ 207697 w 301107"/>
                <a:gd name="connsiteY240" fmla="*/ 731078 h 1214783"/>
                <a:gd name="connsiteX241" fmla="*/ 229784 w 301107"/>
                <a:gd name="connsiteY241" fmla="*/ 728870 h 1214783"/>
                <a:gd name="connsiteX242" fmla="*/ 227575 w 301107"/>
                <a:gd name="connsiteY242" fmla="*/ 715617 h 1214783"/>
                <a:gd name="connsiteX243" fmla="*/ 216532 w 301107"/>
                <a:gd name="connsiteY243" fmla="*/ 702365 h 1214783"/>
                <a:gd name="connsiteX244" fmla="*/ 212114 w 301107"/>
                <a:gd name="connsiteY244" fmla="*/ 693530 h 1214783"/>
                <a:gd name="connsiteX245" fmla="*/ 203279 w 301107"/>
                <a:gd name="connsiteY245" fmla="*/ 682487 h 1214783"/>
                <a:gd name="connsiteX246" fmla="*/ 201071 w 301107"/>
                <a:gd name="connsiteY246" fmla="*/ 675861 h 1214783"/>
                <a:gd name="connsiteX247" fmla="*/ 198862 w 301107"/>
                <a:gd name="connsiteY247" fmla="*/ 667026 h 1214783"/>
                <a:gd name="connsiteX248" fmla="*/ 194445 w 301107"/>
                <a:gd name="connsiteY248" fmla="*/ 658191 h 1214783"/>
                <a:gd name="connsiteX249" fmla="*/ 190027 w 301107"/>
                <a:gd name="connsiteY249" fmla="*/ 644939 h 1214783"/>
                <a:gd name="connsiteX250" fmla="*/ 192236 w 301107"/>
                <a:gd name="connsiteY250" fmla="*/ 636104 h 1214783"/>
                <a:gd name="connsiteX251" fmla="*/ 223158 w 301107"/>
                <a:gd name="connsiteY251" fmla="*/ 627270 h 1214783"/>
                <a:gd name="connsiteX252" fmla="*/ 218740 w 301107"/>
                <a:gd name="connsiteY252" fmla="*/ 622852 h 1214783"/>
                <a:gd name="connsiteX253" fmla="*/ 209905 w 301107"/>
                <a:gd name="connsiteY253" fmla="*/ 609600 h 1214783"/>
                <a:gd name="connsiteX254" fmla="*/ 203279 w 301107"/>
                <a:gd name="connsiteY254" fmla="*/ 598556 h 1214783"/>
                <a:gd name="connsiteX255" fmla="*/ 201071 w 301107"/>
                <a:gd name="connsiteY255" fmla="*/ 591930 h 1214783"/>
                <a:gd name="connsiteX256" fmla="*/ 198862 w 301107"/>
                <a:gd name="connsiteY256" fmla="*/ 576470 h 1214783"/>
                <a:gd name="connsiteX257" fmla="*/ 203279 w 301107"/>
                <a:gd name="connsiteY257" fmla="*/ 558800 h 1214783"/>
                <a:gd name="connsiteX258" fmla="*/ 207697 w 301107"/>
                <a:gd name="connsiteY258" fmla="*/ 554383 h 1214783"/>
                <a:gd name="connsiteX259" fmla="*/ 229784 w 301107"/>
                <a:gd name="connsiteY259" fmla="*/ 552174 h 1214783"/>
                <a:gd name="connsiteX260" fmla="*/ 227575 w 301107"/>
                <a:gd name="connsiteY260" fmla="*/ 538922 h 1214783"/>
                <a:gd name="connsiteX261" fmla="*/ 223158 w 301107"/>
                <a:gd name="connsiteY261" fmla="*/ 530087 h 1214783"/>
                <a:gd name="connsiteX262" fmla="*/ 220949 w 301107"/>
                <a:gd name="connsiteY262" fmla="*/ 494748 h 1214783"/>
                <a:gd name="connsiteX263" fmla="*/ 223158 w 301107"/>
                <a:gd name="connsiteY263" fmla="*/ 470452 h 1214783"/>
                <a:gd name="connsiteX264" fmla="*/ 238619 w 301107"/>
                <a:gd name="connsiteY264" fmla="*/ 472661 h 1214783"/>
                <a:gd name="connsiteX265" fmla="*/ 265123 w 301107"/>
                <a:gd name="connsiteY265" fmla="*/ 470452 h 1214783"/>
                <a:gd name="connsiteX266" fmla="*/ 265123 w 301107"/>
                <a:gd name="connsiteY266" fmla="*/ 457200 h 1214783"/>
                <a:gd name="connsiteX267" fmla="*/ 251871 w 301107"/>
                <a:gd name="connsiteY267" fmla="*/ 452783 h 1214783"/>
                <a:gd name="connsiteX268" fmla="*/ 247453 w 301107"/>
                <a:gd name="connsiteY268" fmla="*/ 448365 h 1214783"/>
                <a:gd name="connsiteX269" fmla="*/ 243036 w 301107"/>
                <a:gd name="connsiteY269" fmla="*/ 435113 h 1214783"/>
                <a:gd name="connsiteX270" fmla="*/ 240827 w 301107"/>
                <a:gd name="connsiteY270" fmla="*/ 428487 h 1214783"/>
                <a:gd name="connsiteX271" fmla="*/ 236410 w 301107"/>
                <a:gd name="connsiteY271" fmla="*/ 421861 h 1214783"/>
                <a:gd name="connsiteX272" fmla="*/ 229784 w 301107"/>
                <a:gd name="connsiteY272" fmla="*/ 404191 h 1214783"/>
                <a:gd name="connsiteX273" fmla="*/ 223158 w 301107"/>
                <a:gd name="connsiteY273" fmla="*/ 397565 h 1214783"/>
                <a:gd name="connsiteX274" fmla="*/ 220949 w 301107"/>
                <a:gd name="connsiteY274" fmla="*/ 390939 h 1214783"/>
                <a:gd name="connsiteX275" fmla="*/ 231992 w 301107"/>
                <a:gd name="connsiteY275" fmla="*/ 386522 h 1214783"/>
                <a:gd name="connsiteX276" fmla="*/ 269540 w 301107"/>
                <a:gd name="connsiteY276" fmla="*/ 384313 h 1214783"/>
                <a:gd name="connsiteX277" fmla="*/ 256288 w 301107"/>
                <a:gd name="connsiteY277" fmla="*/ 373270 h 1214783"/>
                <a:gd name="connsiteX278" fmla="*/ 249662 w 301107"/>
                <a:gd name="connsiteY278" fmla="*/ 371061 h 1214783"/>
                <a:gd name="connsiteX279" fmla="*/ 238619 w 301107"/>
                <a:gd name="connsiteY279" fmla="*/ 360017 h 1214783"/>
                <a:gd name="connsiteX280" fmla="*/ 225366 w 301107"/>
                <a:gd name="connsiteY280" fmla="*/ 337930 h 1214783"/>
                <a:gd name="connsiteX281" fmla="*/ 223158 w 301107"/>
                <a:gd name="connsiteY281" fmla="*/ 318052 h 1214783"/>
                <a:gd name="connsiteX282" fmla="*/ 262914 w 301107"/>
                <a:gd name="connsiteY282" fmla="*/ 307009 h 1214783"/>
                <a:gd name="connsiteX283" fmla="*/ 265123 w 301107"/>
                <a:gd name="connsiteY283" fmla="*/ 300383 h 1214783"/>
                <a:gd name="connsiteX284" fmla="*/ 258497 w 301107"/>
                <a:gd name="connsiteY284" fmla="*/ 287130 h 1214783"/>
                <a:gd name="connsiteX285" fmla="*/ 251871 w 301107"/>
                <a:gd name="connsiteY285" fmla="*/ 284922 h 1214783"/>
                <a:gd name="connsiteX286" fmla="*/ 238619 w 301107"/>
                <a:gd name="connsiteY286" fmla="*/ 271670 h 1214783"/>
                <a:gd name="connsiteX287" fmla="*/ 229784 w 301107"/>
                <a:gd name="connsiteY287" fmla="*/ 258417 h 1214783"/>
                <a:gd name="connsiteX288" fmla="*/ 231992 w 301107"/>
                <a:gd name="connsiteY288" fmla="*/ 234122 h 1214783"/>
                <a:gd name="connsiteX289" fmla="*/ 234201 w 301107"/>
                <a:gd name="connsiteY289" fmla="*/ 227496 h 1214783"/>
                <a:gd name="connsiteX290" fmla="*/ 236410 w 301107"/>
                <a:gd name="connsiteY290" fmla="*/ 218661 h 1214783"/>
                <a:gd name="connsiteX291" fmla="*/ 240827 w 301107"/>
                <a:gd name="connsiteY291" fmla="*/ 176696 h 1214783"/>
                <a:gd name="connsiteX292" fmla="*/ 278375 w 301107"/>
                <a:gd name="connsiteY292" fmla="*/ 178904 h 1214783"/>
                <a:gd name="connsiteX293" fmla="*/ 298253 w 301107"/>
                <a:gd name="connsiteY293" fmla="*/ 183322 h 1214783"/>
                <a:gd name="connsiteX294" fmla="*/ 300462 w 301107"/>
                <a:gd name="connsiteY294" fmla="*/ 189948 h 1214783"/>
                <a:gd name="connsiteX295" fmla="*/ 293836 w 301107"/>
                <a:gd name="connsiteY295" fmla="*/ 181113 h 1214783"/>
                <a:gd name="connsiteX296" fmla="*/ 287210 w 301107"/>
                <a:gd name="connsiteY296" fmla="*/ 176696 h 1214783"/>
                <a:gd name="connsiteX297" fmla="*/ 276166 w 301107"/>
                <a:gd name="connsiteY297" fmla="*/ 167861 h 1214783"/>
                <a:gd name="connsiteX298" fmla="*/ 269540 w 301107"/>
                <a:gd name="connsiteY298" fmla="*/ 156817 h 1214783"/>
                <a:gd name="connsiteX299" fmla="*/ 267332 w 301107"/>
                <a:gd name="connsiteY299" fmla="*/ 150191 h 1214783"/>
                <a:gd name="connsiteX300" fmla="*/ 260705 w 301107"/>
                <a:gd name="connsiteY300" fmla="*/ 134730 h 1214783"/>
                <a:gd name="connsiteX301" fmla="*/ 258497 w 301107"/>
                <a:gd name="connsiteY301" fmla="*/ 123687 h 1214783"/>
                <a:gd name="connsiteX302" fmla="*/ 251871 w 301107"/>
                <a:gd name="connsiteY302" fmla="*/ 101600 h 1214783"/>
                <a:gd name="connsiteX303" fmla="*/ 247453 w 301107"/>
                <a:gd name="connsiteY303" fmla="*/ 90556 h 1214783"/>
                <a:gd name="connsiteX304" fmla="*/ 243036 w 301107"/>
                <a:gd name="connsiteY304" fmla="*/ 83930 h 1214783"/>
                <a:gd name="connsiteX305" fmla="*/ 240827 w 301107"/>
                <a:gd name="connsiteY305" fmla="*/ 75096 h 1214783"/>
                <a:gd name="connsiteX306" fmla="*/ 231992 w 301107"/>
                <a:gd name="connsiteY306" fmla="*/ 64052 h 1214783"/>
                <a:gd name="connsiteX307" fmla="*/ 229784 w 301107"/>
                <a:gd name="connsiteY307" fmla="*/ 57426 h 1214783"/>
                <a:gd name="connsiteX308" fmla="*/ 227575 w 301107"/>
                <a:gd name="connsiteY308" fmla="*/ 48591 h 1214783"/>
                <a:gd name="connsiteX309" fmla="*/ 223158 w 301107"/>
                <a:gd name="connsiteY309" fmla="*/ 35339 h 1214783"/>
                <a:gd name="connsiteX310" fmla="*/ 220949 w 301107"/>
                <a:gd name="connsiteY310" fmla="*/ 0 h 121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Lst>
              <a:rect l="l" t="t" r="r" b="b"/>
              <a:pathLst>
                <a:path w="301107" h="1214783">
                  <a:moveTo>
                    <a:pt x="220949" y="0"/>
                  </a:moveTo>
                  <a:lnTo>
                    <a:pt x="220949" y="0"/>
                  </a:lnTo>
                  <a:cubicBezTo>
                    <a:pt x="220213" y="6626"/>
                    <a:pt x="220357" y="13410"/>
                    <a:pt x="218740" y="19878"/>
                  </a:cubicBezTo>
                  <a:cubicBezTo>
                    <a:pt x="217565" y="24579"/>
                    <a:pt x="210347" y="29951"/>
                    <a:pt x="207697" y="33130"/>
                  </a:cubicBezTo>
                  <a:cubicBezTo>
                    <a:pt x="205997" y="35169"/>
                    <a:pt x="205352" y="38098"/>
                    <a:pt x="203279" y="39756"/>
                  </a:cubicBezTo>
                  <a:cubicBezTo>
                    <a:pt x="201461" y="41210"/>
                    <a:pt x="198862" y="41229"/>
                    <a:pt x="196653" y="41965"/>
                  </a:cubicBezTo>
                  <a:cubicBezTo>
                    <a:pt x="194444" y="44910"/>
                    <a:pt x="192423" y="48005"/>
                    <a:pt x="190027" y="50800"/>
                  </a:cubicBezTo>
                  <a:cubicBezTo>
                    <a:pt x="187994" y="53172"/>
                    <a:pt x="184798" y="54632"/>
                    <a:pt x="183401" y="57426"/>
                  </a:cubicBezTo>
                  <a:cubicBezTo>
                    <a:pt x="174654" y="74920"/>
                    <a:pt x="188038" y="62287"/>
                    <a:pt x="176775" y="77304"/>
                  </a:cubicBezTo>
                  <a:cubicBezTo>
                    <a:pt x="168059" y="88925"/>
                    <a:pt x="169731" y="83914"/>
                    <a:pt x="159105" y="90556"/>
                  </a:cubicBezTo>
                  <a:cubicBezTo>
                    <a:pt x="143823" y="100108"/>
                    <a:pt x="156664" y="95053"/>
                    <a:pt x="143645" y="99391"/>
                  </a:cubicBezTo>
                  <a:cubicBezTo>
                    <a:pt x="142172" y="100864"/>
                    <a:pt x="141013" y="102738"/>
                    <a:pt x="139227" y="103809"/>
                  </a:cubicBezTo>
                  <a:cubicBezTo>
                    <a:pt x="135834" y="105845"/>
                    <a:pt x="123928" y="107752"/>
                    <a:pt x="121558" y="108226"/>
                  </a:cubicBezTo>
                  <a:cubicBezTo>
                    <a:pt x="113847" y="115935"/>
                    <a:pt x="119116" y="111984"/>
                    <a:pt x="103888" y="117061"/>
                  </a:cubicBezTo>
                  <a:lnTo>
                    <a:pt x="97262" y="119270"/>
                  </a:lnTo>
                  <a:cubicBezTo>
                    <a:pt x="96526" y="121479"/>
                    <a:pt x="94596" y="123613"/>
                    <a:pt x="95053" y="125896"/>
                  </a:cubicBezTo>
                  <a:cubicBezTo>
                    <a:pt x="95461" y="127938"/>
                    <a:pt x="97395" y="130153"/>
                    <a:pt x="99471" y="130313"/>
                  </a:cubicBezTo>
                  <a:cubicBezTo>
                    <a:pt x="107579" y="130936"/>
                    <a:pt x="115655" y="128683"/>
                    <a:pt x="123766" y="128104"/>
                  </a:cubicBezTo>
                  <a:cubicBezTo>
                    <a:pt x="136272" y="127211"/>
                    <a:pt x="148798" y="126632"/>
                    <a:pt x="161314" y="125896"/>
                  </a:cubicBezTo>
                  <a:lnTo>
                    <a:pt x="174566" y="121478"/>
                  </a:lnTo>
                  <a:lnTo>
                    <a:pt x="181192" y="119270"/>
                  </a:lnTo>
                  <a:cubicBezTo>
                    <a:pt x="180399" y="127199"/>
                    <a:pt x="179331" y="154263"/>
                    <a:pt x="172358" y="161235"/>
                  </a:cubicBezTo>
                  <a:cubicBezTo>
                    <a:pt x="170885" y="162707"/>
                    <a:pt x="169803" y="164721"/>
                    <a:pt x="167940" y="165652"/>
                  </a:cubicBezTo>
                  <a:cubicBezTo>
                    <a:pt x="165225" y="167010"/>
                    <a:pt x="162050" y="167125"/>
                    <a:pt x="159105" y="167861"/>
                  </a:cubicBezTo>
                  <a:cubicBezTo>
                    <a:pt x="150511" y="180753"/>
                    <a:pt x="160115" y="169565"/>
                    <a:pt x="145853" y="176696"/>
                  </a:cubicBezTo>
                  <a:cubicBezTo>
                    <a:pt x="120448" y="189398"/>
                    <a:pt x="143151" y="181079"/>
                    <a:pt x="123766" y="192156"/>
                  </a:cubicBezTo>
                  <a:cubicBezTo>
                    <a:pt x="121745" y="193311"/>
                    <a:pt x="119349" y="193629"/>
                    <a:pt x="117140" y="194365"/>
                  </a:cubicBezTo>
                  <a:cubicBezTo>
                    <a:pt x="115668" y="195838"/>
                    <a:pt x="114586" y="197852"/>
                    <a:pt x="112723" y="198783"/>
                  </a:cubicBezTo>
                  <a:cubicBezTo>
                    <a:pt x="108561" y="200864"/>
                    <a:pt x="90217" y="202944"/>
                    <a:pt x="88427" y="203200"/>
                  </a:cubicBezTo>
                  <a:cubicBezTo>
                    <a:pt x="86218" y="204672"/>
                    <a:pt x="83874" y="205959"/>
                    <a:pt x="81801" y="207617"/>
                  </a:cubicBezTo>
                  <a:cubicBezTo>
                    <a:pt x="80175" y="208918"/>
                    <a:pt x="76229" y="210302"/>
                    <a:pt x="77384" y="212035"/>
                  </a:cubicBezTo>
                  <a:cubicBezTo>
                    <a:pt x="79068" y="214561"/>
                    <a:pt x="83274" y="213507"/>
                    <a:pt x="86219" y="214243"/>
                  </a:cubicBezTo>
                  <a:cubicBezTo>
                    <a:pt x="100207" y="213507"/>
                    <a:pt x="114221" y="213152"/>
                    <a:pt x="128184" y="212035"/>
                  </a:cubicBezTo>
                  <a:cubicBezTo>
                    <a:pt x="132648" y="211678"/>
                    <a:pt x="137596" y="207522"/>
                    <a:pt x="141436" y="209826"/>
                  </a:cubicBezTo>
                  <a:cubicBezTo>
                    <a:pt x="144039" y="211388"/>
                    <a:pt x="141012" y="216206"/>
                    <a:pt x="139227" y="218661"/>
                  </a:cubicBezTo>
                  <a:cubicBezTo>
                    <a:pt x="131067" y="229881"/>
                    <a:pt x="126488" y="232308"/>
                    <a:pt x="117140" y="238539"/>
                  </a:cubicBezTo>
                  <a:cubicBezTo>
                    <a:pt x="113521" y="249399"/>
                    <a:pt x="117251" y="241499"/>
                    <a:pt x="110514" y="249583"/>
                  </a:cubicBezTo>
                  <a:cubicBezTo>
                    <a:pt x="105054" y="256134"/>
                    <a:pt x="103911" y="259872"/>
                    <a:pt x="97262" y="265043"/>
                  </a:cubicBezTo>
                  <a:cubicBezTo>
                    <a:pt x="93071" y="268302"/>
                    <a:pt x="88257" y="270693"/>
                    <a:pt x="84010" y="273878"/>
                  </a:cubicBezTo>
                  <a:cubicBezTo>
                    <a:pt x="81065" y="276087"/>
                    <a:pt x="78393" y="278716"/>
                    <a:pt x="75175" y="280504"/>
                  </a:cubicBezTo>
                  <a:cubicBezTo>
                    <a:pt x="71709" y="282429"/>
                    <a:pt x="67613" y="283024"/>
                    <a:pt x="64132" y="284922"/>
                  </a:cubicBezTo>
                  <a:cubicBezTo>
                    <a:pt x="59471" y="287464"/>
                    <a:pt x="55627" y="291381"/>
                    <a:pt x="50879" y="293756"/>
                  </a:cubicBezTo>
                  <a:cubicBezTo>
                    <a:pt x="40183" y="299105"/>
                    <a:pt x="44373" y="295846"/>
                    <a:pt x="37627" y="302591"/>
                  </a:cubicBezTo>
                  <a:cubicBezTo>
                    <a:pt x="49520" y="305564"/>
                    <a:pt x="53485" y="307009"/>
                    <a:pt x="68549" y="307009"/>
                  </a:cubicBezTo>
                  <a:cubicBezTo>
                    <a:pt x="83292" y="307009"/>
                    <a:pt x="97998" y="305536"/>
                    <a:pt x="112723" y="304800"/>
                  </a:cubicBezTo>
                  <a:cubicBezTo>
                    <a:pt x="114932" y="304064"/>
                    <a:pt x="117110" y="303231"/>
                    <a:pt x="119349" y="302591"/>
                  </a:cubicBezTo>
                  <a:cubicBezTo>
                    <a:pt x="122268" y="301757"/>
                    <a:pt x="125469" y="301741"/>
                    <a:pt x="128184" y="300383"/>
                  </a:cubicBezTo>
                  <a:cubicBezTo>
                    <a:pt x="142854" y="293048"/>
                    <a:pt x="121003" y="298044"/>
                    <a:pt x="139227" y="293756"/>
                  </a:cubicBezTo>
                  <a:cubicBezTo>
                    <a:pt x="149488" y="291342"/>
                    <a:pt x="170149" y="287130"/>
                    <a:pt x="170149" y="287130"/>
                  </a:cubicBezTo>
                  <a:cubicBezTo>
                    <a:pt x="171621" y="288603"/>
                    <a:pt x="175224" y="289572"/>
                    <a:pt x="174566" y="291548"/>
                  </a:cubicBezTo>
                  <a:cubicBezTo>
                    <a:pt x="173249" y="295499"/>
                    <a:pt x="168442" y="297221"/>
                    <a:pt x="165732" y="300383"/>
                  </a:cubicBezTo>
                  <a:cubicBezTo>
                    <a:pt x="157741" y="309706"/>
                    <a:pt x="165834" y="305503"/>
                    <a:pt x="154688" y="309217"/>
                  </a:cubicBezTo>
                  <a:lnTo>
                    <a:pt x="141436" y="322470"/>
                  </a:lnTo>
                  <a:lnTo>
                    <a:pt x="134810" y="329096"/>
                  </a:lnTo>
                  <a:cubicBezTo>
                    <a:pt x="135949" y="338209"/>
                    <a:pt x="133288" y="346294"/>
                    <a:pt x="141436" y="351183"/>
                  </a:cubicBezTo>
                  <a:cubicBezTo>
                    <a:pt x="143432" y="352381"/>
                    <a:pt x="145853" y="352655"/>
                    <a:pt x="148062" y="353391"/>
                  </a:cubicBezTo>
                  <a:cubicBezTo>
                    <a:pt x="149534" y="354864"/>
                    <a:pt x="152479" y="355727"/>
                    <a:pt x="152479" y="357809"/>
                  </a:cubicBezTo>
                  <a:cubicBezTo>
                    <a:pt x="152479" y="362465"/>
                    <a:pt x="149534" y="366644"/>
                    <a:pt x="148062" y="371061"/>
                  </a:cubicBezTo>
                  <a:cubicBezTo>
                    <a:pt x="147326" y="373270"/>
                    <a:pt x="147144" y="375750"/>
                    <a:pt x="145853" y="377687"/>
                  </a:cubicBezTo>
                  <a:cubicBezTo>
                    <a:pt x="144381" y="379896"/>
                    <a:pt x="143313" y="382436"/>
                    <a:pt x="141436" y="384313"/>
                  </a:cubicBezTo>
                  <a:cubicBezTo>
                    <a:pt x="129955" y="395794"/>
                    <a:pt x="139137" y="382217"/>
                    <a:pt x="130392" y="393148"/>
                  </a:cubicBezTo>
                  <a:cubicBezTo>
                    <a:pt x="116484" y="410534"/>
                    <a:pt x="136670" y="387452"/>
                    <a:pt x="121558" y="408609"/>
                  </a:cubicBezTo>
                  <a:cubicBezTo>
                    <a:pt x="119743" y="411151"/>
                    <a:pt x="116850" y="412769"/>
                    <a:pt x="114932" y="415235"/>
                  </a:cubicBezTo>
                  <a:cubicBezTo>
                    <a:pt x="101363" y="432680"/>
                    <a:pt x="112649" y="425212"/>
                    <a:pt x="97262" y="432904"/>
                  </a:cubicBezTo>
                  <a:cubicBezTo>
                    <a:pt x="81257" y="448913"/>
                    <a:pt x="99717" y="432430"/>
                    <a:pt x="46462" y="439530"/>
                  </a:cubicBezTo>
                  <a:cubicBezTo>
                    <a:pt x="39539" y="440453"/>
                    <a:pt x="33210" y="443947"/>
                    <a:pt x="26584" y="446156"/>
                  </a:cubicBezTo>
                  <a:cubicBezTo>
                    <a:pt x="20694" y="448120"/>
                    <a:pt x="16582" y="449144"/>
                    <a:pt x="11123" y="452783"/>
                  </a:cubicBezTo>
                  <a:cubicBezTo>
                    <a:pt x="9390" y="453938"/>
                    <a:pt x="8178" y="455728"/>
                    <a:pt x="6705" y="457200"/>
                  </a:cubicBezTo>
                  <a:cubicBezTo>
                    <a:pt x="5969" y="460145"/>
                    <a:pt x="2554" y="463703"/>
                    <a:pt x="4497" y="466035"/>
                  </a:cubicBezTo>
                  <a:cubicBezTo>
                    <a:pt x="7478" y="469612"/>
                    <a:pt x="17749" y="470452"/>
                    <a:pt x="17749" y="470452"/>
                  </a:cubicBezTo>
                  <a:lnTo>
                    <a:pt x="35419" y="468243"/>
                  </a:lnTo>
                  <a:cubicBezTo>
                    <a:pt x="65449" y="465082"/>
                    <a:pt x="50813" y="468261"/>
                    <a:pt x="68549" y="463826"/>
                  </a:cubicBezTo>
                  <a:cubicBezTo>
                    <a:pt x="70758" y="462354"/>
                    <a:pt x="72801" y="460596"/>
                    <a:pt x="75175" y="459409"/>
                  </a:cubicBezTo>
                  <a:cubicBezTo>
                    <a:pt x="90684" y="451655"/>
                    <a:pt x="75647" y="465070"/>
                    <a:pt x="84010" y="479287"/>
                  </a:cubicBezTo>
                  <a:cubicBezTo>
                    <a:pt x="90759" y="490761"/>
                    <a:pt x="102549" y="493351"/>
                    <a:pt x="112723" y="499165"/>
                  </a:cubicBezTo>
                  <a:cubicBezTo>
                    <a:pt x="115028" y="500482"/>
                    <a:pt x="117140" y="502110"/>
                    <a:pt x="119349" y="503583"/>
                  </a:cubicBezTo>
                  <a:cubicBezTo>
                    <a:pt x="125975" y="502847"/>
                    <a:pt x="132902" y="503483"/>
                    <a:pt x="139227" y="501374"/>
                  </a:cubicBezTo>
                  <a:cubicBezTo>
                    <a:pt x="141436" y="500638"/>
                    <a:pt x="134884" y="498708"/>
                    <a:pt x="132601" y="499165"/>
                  </a:cubicBezTo>
                  <a:cubicBezTo>
                    <a:pt x="130559" y="499573"/>
                    <a:pt x="129970" y="502512"/>
                    <a:pt x="128184" y="503583"/>
                  </a:cubicBezTo>
                  <a:cubicBezTo>
                    <a:pt x="126188" y="504781"/>
                    <a:pt x="123767" y="505055"/>
                    <a:pt x="121558" y="505791"/>
                  </a:cubicBezTo>
                  <a:cubicBezTo>
                    <a:pt x="120822" y="508000"/>
                    <a:pt x="120702" y="510523"/>
                    <a:pt x="119349" y="512417"/>
                  </a:cubicBezTo>
                  <a:cubicBezTo>
                    <a:pt x="112798" y="521588"/>
                    <a:pt x="112268" y="520667"/>
                    <a:pt x="103888" y="523461"/>
                  </a:cubicBezTo>
                  <a:cubicBezTo>
                    <a:pt x="102416" y="525670"/>
                    <a:pt x="101348" y="528210"/>
                    <a:pt x="99471" y="530087"/>
                  </a:cubicBezTo>
                  <a:cubicBezTo>
                    <a:pt x="97594" y="531964"/>
                    <a:pt x="94544" y="532465"/>
                    <a:pt x="92845" y="534504"/>
                  </a:cubicBezTo>
                  <a:cubicBezTo>
                    <a:pt x="90737" y="537033"/>
                    <a:pt x="90535" y="540810"/>
                    <a:pt x="88427" y="543339"/>
                  </a:cubicBezTo>
                  <a:cubicBezTo>
                    <a:pt x="83907" y="548763"/>
                    <a:pt x="80773" y="547166"/>
                    <a:pt x="75175" y="549965"/>
                  </a:cubicBezTo>
                  <a:cubicBezTo>
                    <a:pt x="71335" y="551885"/>
                    <a:pt x="67972" y="554671"/>
                    <a:pt x="64132" y="556591"/>
                  </a:cubicBezTo>
                  <a:cubicBezTo>
                    <a:pt x="62049" y="557632"/>
                    <a:pt x="59588" y="557759"/>
                    <a:pt x="57505" y="558800"/>
                  </a:cubicBezTo>
                  <a:cubicBezTo>
                    <a:pt x="55131" y="559987"/>
                    <a:pt x="53253" y="562030"/>
                    <a:pt x="50879" y="563217"/>
                  </a:cubicBezTo>
                  <a:cubicBezTo>
                    <a:pt x="39997" y="568658"/>
                    <a:pt x="48171" y="561407"/>
                    <a:pt x="37627" y="569843"/>
                  </a:cubicBezTo>
                  <a:cubicBezTo>
                    <a:pt x="36001" y="571144"/>
                    <a:pt x="34876" y="573011"/>
                    <a:pt x="33210" y="574261"/>
                  </a:cubicBezTo>
                  <a:cubicBezTo>
                    <a:pt x="13222" y="589254"/>
                    <a:pt x="25675" y="577380"/>
                    <a:pt x="15540" y="587513"/>
                  </a:cubicBezTo>
                  <a:cubicBezTo>
                    <a:pt x="18485" y="588985"/>
                    <a:pt x="21349" y="590633"/>
                    <a:pt x="24375" y="591930"/>
                  </a:cubicBezTo>
                  <a:cubicBezTo>
                    <a:pt x="26515" y="592847"/>
                    <a:pt x="28919" y="593098"/>
                    <a:pt x="31001" y="594139"/>
                  </a:cubicBezTo>
                  <a:cubicBezTo>
                    <a:pt x="43814" y="600546"/>
                    <a:pt x="30976" y="597166"/>
                    <a:pt x="46462" y="602974"/>
                  </a:cubicBezTo>
                  <a:cubicBezTo>
                    <a:pt x="56426" y="606711"/>
                    <a:pt x="74091" y="606749"/>
                    <a:pt x="81801" y="607391"/>
                  </a:cubicBezTo>
                  <a:cubicBezTo>
                    <a:pt x="107360" y="613781"/>
                    <a:pt x="93425" y="611259"/>
                    <a:pt x="123766" y="614017"/>
                  </a:cubicBezTo>
                  <a:cubicBezTo>
                    <a:pt x="115993" y="621792"/>
                    <a:pt x="123236" y="615864"/>
                    <a:pt x="112723" y="620643"/>
                  </a:cubicBezTo>
                  <a:cubicBezTo>
                    <a:pt x="106728" y="623368"/>
                    <a:pt x="100943" y="626533"/>
                    <a:pt x="95053" y="629478"/>
                  </a:cubicBezTo>
                  <a:cubicBezTo>
                    <a:pt x="77927" y="638041"/>
                    <a:pt x="98455" y="630554"/>
                    <a:pt x="81801" y="636104"/>
                  </a:cubicBezTo>
                  <a:lnTo>
                    <a:pt x="61923" y="649356"/>
                  </a:lnTo>
                  <a:cubicBezTo>
                    <a:pt x="58049" y="651939"/>
                    <a:pt x="48671" y="653774"/>
                    <a:pt x="48671" y="653774"/>
                  </a:cubicBezTo>
                  <a:cubicBezTo>
                    <a:pt x="47198" y="655246"/>
                    <a:pt x="46039" y="657120"/>
                    <a:pt x="44253" y="658191"/>
                  </a:cubicBezTo>
                  <a:cubicBezTo>
                    <a:pt x="41989" y="659550"/>
                    <a:pt x="30444" y="662196"/>
                    <a:pt x="28792" y="662609"/>
                  </a:cubicBezTo>
                  <a:cubicBezTo>
                    <a:pt x="26583" y="664081"/>
                    <a:pt x="24592" y="665948"/>
                    <a:pt x="22166" y="667026"/>
                  </a:cubicBezTo>
                  <a:cubicBezTo>
                    <a:pt x="17911" y="668917"/>
                    <a:pt x="8914" y="671443"/>
                    <a:pt x="8914" y="671443"/>
                  </a:cubicBezTo>
                  <a:cubicBezTo>
                    <a:pt x="5430" y="674928"/>
                    <a:pt x="-817" y="678288"/>
                    <a:pt x="11123" y="680278"/>
                  </a:cubicBezTo>
                  <a:cubicBezTo>
                    <a:pt x="13419" y="680661"/>
                    <a:pt x="15510" y="678710"/>
                    <a:pt x="17749" y="678070"/>
                  </a:cubicBezTo>
                  <a:cubicBezTo>
                    <a:pt x="28167" y="675094"/>
                    <a:pt x="29525" y="675441"/>
                    <a:pt x="42045" y="673652"/>
                  </a:cubicBezTo>
                  <a:cubicBezTo>
                    <a:pt x="61684" y="667105"/>
                    <a:pt x="32102" y="676358"/>
                    <a:pt x="79592" y="669235"/>
                  </a:cubicBezTo>
                  <a:cubicBezTo>
                    <a:pt x="84197" y="668544"/>
                    <a:pt x="92845" y="664817"/>
                    <a:pt x="92845" y="664817"/>
                  </a:cubicBezTo>
                  <a:lnTo>
                    <a:pt x="156897" y="667026"/>
                  </a:lnTo>
                  <a:cubicBezTo>
                    <a:pt x="160135" y="667626"/>
                    <a:pt x="154113" y="673002"/>
                    <a:pt x="152479" y="675861"/>
                  </a:cubicBezTo>
                  <a:cubicBezTo>
                    <a:pt x="147948" y="683790"/>
                    <a:pt x="148912" y="681920"/>
                    <a:pt x="141436" y="686904"/>
                  </a:cubicBezTo>
                  <a:cubicBezTo>
                    <a:pt x="139957" y="691341"/>
                    <a:pt x="137448" y="702744"/>
                    <a:pt x="132601" y="706783"/>
                  </a:cubicBezTo>
                  <a:cubicBezTo>
                    <a:pt x="130072" y="708891"/>
                    <a:pt x="126558" y="709455"/>
                    <a:pt x="123766" y="711200"/>
                  </a:cubicBezTo>
                  <a:cubicBezTo>
                    <a:pt x="122108" y="712236"/>
                    <a:pt x="111288" y="720965"/>
                    <a:pt x="108305" y="722243"/>
                  </a:cubicBezTo>
                  <a:cubicBezTo>
                    <a:pt x="98399" y="726489"/>
                    <a:pt x="101441" y="722363"/>
                    <a:pt x="92845" y="726661"/>
                  </a:cubicBezTo>
                  <a:cubicBezTo>
                    <a:pt x="90471" y="727848"/>
                    <a:pt x="88292" y="729420"/>
                    <a:pt x="86219" y="731078"/>
                  </a:cubicBezTo>
                  <a:cubicBezTo>
                    <a:pt x="84593" y="732379"/>
                    <a:pt x="83587" y="734425"/>
                    <a:pt x="81801" y="735496"/>
                  </a:cubicBezTo>
                  <a:cubicBezTo>
                    <a:pt x="79805" y="736694"/>
                    <a:pt x="77384" y="736968"/>
                    <a:pt x="75175" y="737704"/>
                  </a:cubicBezTo>
                  <a:cubicBezTo>
                    <a:pt x="64519" y="748363"/>
                    <a:pt x="78051" y="735405"/>
                    <a:pt x="64132" y="746539"/>
                  </a:cubicBezTo>
                  <a:cubicBezTo>
                    <a:pt x="62506" y="747840"/>
                    <a:pt x="61380" y="749707"/>
                    <a:pt x="59714" y="750956"/>
                  </a:cubicBezTo>
                  <a:cubicBezTo>
                    <a:pt x="54579" y="754807"/>
                    <a:pt x="44477" y="761640"/>
                    <a:pt x="37627" y="764209"/>
                  </a:cubicBezTo>
                  <a:cubicBezTo>
                    <a:pt x="34785" y="765275"/>
                    <a:pt x="31737" y="765681"/>
                    <a:pt x="28792" y="766417"/>
                  </a:cubicBezTo>
                  <a:cubicBezTo>
                    <a:pt x="26583" y="767890"/>
                    <a:pt x="24540" y="769648"/>
                    <a:pt x="22166" y="770835"/>
                  </a:cubicBezTo>
                  <a:cubicBezTo>
                    <a:pt x="20084" y="771876"/>
                    <a:pt x="17536" y="771845"/>
                    <a:pt x="15540" y="773043"/>
                  </a:cubicBezTo>
                  <a:cubicBezTo>
                    <a:pt x="376" y="782141"/>
                    <a:pt x="23273" y="773410"/>
                    <a:pt x="4497" y="779670"/>
                  </a:cubicBezTo>
                  <a:cubicBezTo>
                    <a:pt x="3024" y="781142"/>
                    <a:pt x="-579" y="782111"/>
                    <a:pt x="79" y="784087"/>
                  </a:cubicBezTo>
                  <a:cubicBezTo>
                    <a:pt x="815" y="786296"/>
                    <a:pt x="4377" y="786296"/>
                    <a:pt x="6705" y="786296"/>
                  </a:cubicBezTo>
                  <a:cubicBezTo>
                    <a:pt x="11184" y="786296"/>
                    <a:pt x="15540" y="784823"/>
                    <a:pt x="19958" y="784087"/>
                  </a:cubicBezTo>
                  <a:cubicBezTo>
                    <a:pt x="22167" y="783351"/>
                    <a:pt x="24502" y="782919"/>
                    <a:pt x="26584" y="781878"/>
                  </a:cubicBezTo>
                  <a:cubicBezTo>
                    <a:pt x="28958" y="780691"/>
                    <a:pt x="30725" y="778393"/>
                    <a:pt x="33210" y="777461"/>
                  </a:cubicBezTo>
                  <a:cubicBezTo>
                    <a:pt x="36725" y="776143"/>
                    <a:pt x="40588" y="776066"/>
                    <a:pt x="44253" y="775252"/>
                  </a:cubicBezTo>
                  <a:cubicBezTo>
                    <a:pt x="47216" y="774593"/>
                    <a:pt x="50143" y="773779"/>
                    <a:pt x="53088" y="773043"/>
                  </a:cubicBezTo>
                  <a:cubicBezTo>
                    <a:pt x="55297" y="771571"/>
                    <a:pt x="57063" y="768759"/>
                    <a:pt x="59714" y="768626"/>
                  </a:cubicBezTo>
                  <a:cubicBezTo>
                    <a:pt x="113931" y="765916"/>
                    <a:pt x="95162" y="765506"/>
                    <a:pt x="99471" y="817217"/>
                  </a:cubicBezTo>
                  <a:cubicBezTo>
                    <a:pt x="99664" y="819537"/>
                    <a:pt x="100943" y="821634"/>
                    <a:pt x="101679" y="823843"/>
                  </a:cubicBezTo>
                  <a:cubicBezTo>
                    <a:pt x="100207" y="828261"/>
                    <a:pt x="99968" y="833307"/>
                    <a:pt x="97262" y="837096"/>
                  </a:cubicBezTo>
                  <a:cubicBezTo>
                    <a:pt x="95909" y="838990"/>
                    <a:pt x="92875" y="838664"/>
                    <a:pt x="90636" y="839304"/>
                  </a:cubicBezTo>
                  <a:cubicBezTo>
                    <a:pt x="87717" y="840138"/>
                    <a:pt x="84709" y="840641"/>
                    <a:pt x="81801" y="841513"/>
                  </a:cubicBezTo>
                  <a:cubicBezTo>
                    <a:pt x="77341" y="842851"/>
                    <a:pt x="68549" y="845930"/>
                    <a:pt x="68549" y="845930"/>
                  </a:cubicBezTo>
                  <a:cubicBezTo>
                    <a:pt x="66340" y="847403"/>
                    <a:pt x="64349" y="849270"/>
                    <a:pt x="61923" y="850348"/>
                  </a:cubicBezTo>
                  <a:cubicBezTo>
                    <a:pt x="57668" y="852239"/>
                    <a:pt x="53088" y="853293"/>
                    <a:pt x="48671" y="854765"/>
                  </a:cubicBezTo>
                  <a:lnTo>
                    <a:pt x="42045" y="856974"/>
                  </a:lnTo>
                  <a:cubicBezTo>
                    <a:pt x="39527" y="857814"/>
                    <a:pt x="37845" y="860313"/>
                    <a:pt x="35419" y="861391"/>
                  </a:cubicBezTo>
                  <a:cubicBezTo>
                    <a:pt x="31164" y="863282"/>
                    <a:pt x="26041" y="863226"/>
                    <a:pt x="22166" y="865809"/>
                  </a:cubicBezTo>
                  <a:cubicBezTo>
                    <a:pt x="12800" y="872052"/>
                    <a:pt x="17914" y="869039"/>
                    <a:pt x="6705" y="874643"/>
                  </a:cubicBezTo>
                  <a:cubicBezTo>
                    <a:pt x="8178" y="876116"/>
                    <a:pt x="9069" y="878719"/>
                    <a:pt x="11123" y="879061"/>
                  </a:cubicBezTo>
                  <a:cubicBezTo>
                    <a:pt x="14413" y="879609"/>
                    <a:pt x="23063" y="875264"/>
                    <a:pt x="26584" y="874643"/>
                  </a:cubicBezTo>
                  <a:cubicBezTo>
                    <a:pt x="54561" y="869706"/>
                    <a:pt x="60195" y="870034"/>
                    <a:pt x="88427" y="868017"/>
                  </a:cubicBezTo>
                  <a:cubicBezTo>
                    <a:pt x="90636" y="866545"/>
                    <a:pt x="92419" y="863929"/>
                    <a:pt x="95053" y="863600"/>
                  </a:cubicBezTo>
                  <a:cubicBezTo>
                    <a:pt x="98778" y="863134"/>
                    <a:pt x="102386" y="865238"/>
                    <a:pt x="106097" y="865809"/>
                  </a:cubicBezTo>
                  <a:cubicBezTo>
                    <a:pt x="111963" y="866711"/>
                    <a:pt x="117876" y="867281"/>
                    <a:pt x="123766" y="868017"/>
                  </a:cubicBezTo>
                  <a:cubicBezTo>
                    <a:pt x="125975" y="868753"/>
                    <a:pt x="128396" y="869028"/>
                    <a:pt x="130392" y="870226"/>
                  </a:cubicBezTo>
                  <a:cubicBezTo>
                    <a:pt x="132178" y="871297"/>
                    <a:pt x="134468" y="872589"/>
                    <a:pt x="134810" y="874643"/>
                  </a:cubicBezTo>
                  <a:cubicBezTo>
                    <a:pt x="135118" y="876492"/>
                    <a:pt x="131197" y="887688"/>
                    <a:pt x="130392" y="890104"/>
                  </a:cubicBezTo>
                  <a:cubicBezTo>
                    <a:pt x="143498" y="903210"/>
                    <a:pt x="120232" y="881711"/>
                    <a:pt x="150271" y="896730"/>
                  </a:cubicBezTo>
                  <a:cubicBezTo>
                    <a:pt x="152353" y="897771"/>
                    <a:pt x="150585" y="902003"/>
                    <a:pt x="152479" y="903356"/>
                  </a:cubicBezTo>
                  <a:cubicBezTo>
                    <a:pt x="156268" y="906063"/>
                    <a:pt x="165732" y="907774"/>
                    <a:pt x="165732" y="907774"/>
                  </a:cubicBezTo>
                  <a:cubicBezTo>
                    <a:pt x="164996" y="910719"/>
                    <a:pt x="165828" y="914633"/>
                    <a:pt x="163523" y="916609"/>
                  </a:cubicBezTo>
                  <a:cubicBezTo>
                    <a:pt x="159988" y="919639"/>
                    <a:pt x="150271" y="921026"/>
                    <a:pt x="150271" y="921026"/>
                  </a:cubicBezTo>
                  <a:cubicBezTo>
                    <a:pt x="152480" y="922498"/>
                    <a:pt x="155020" y="923566"/>
                    <a:pt x="156897" y="925443"/>
                  </a:cubicBezTo>
                  <a:cubicBezTo>
                    <a:pt x="158774" y="927320"/>
                    <a:pt x="159615" y="930031"/>
                    <a:pt x="161314" y="932070"/>
                  </a:cubicBezTo>
                  <a:cubicBezTo>
                    <a:pt x="163314" y="934470"/>
                    <a:pt x="165731" y="936487"/>
                    <a:pt x="167940" y="938696"/>
                  </a:cubicBezTo>
                  <a:cubicBezTo>
                    <a:pt x="168676" y="940905"/>
                    <a:pt x="171795" y="943676"/>
                    <a:pt x="170149" y="945322"/>
                  </a:cubicBezTo>
                  <a:cubicBezTo>
                    <a:pt x="166857" y="948614"/>
                    <a:pt x="161314" y="948267"/>
                    <a:pt x="156897" y="949739"/>
                  </a:cubicBezTo>
                  <a:lnTo>
                    <a:pt x="150271" y="951948"/>
                  </a:lnTo>
                  <a:lnTo>
                    <a:pt x="141436" y="965200"/>
                  </a:lnTo>
                  <a:lnTo>
                    <a:pt x="137019" y="971826"/>
                  </a:lnTo>
                  <a:cubicBezTo>
                    <a:pt x="138491" y="975507"/>
                    <a:pt x="140393" y="979045"/>
                    <a:pt x="141436" y="982870"/>
                  </a:cubicBezTo>
                  <a:cubicBezTo>
                    <a:pt x="146929" y="1003012"/>
                    <a:pt x="139473" y="989864"/>
                    <a:pt x="148062" y="1002748"/>
                  </a:cubicBezTo>
                  <a:cubicBezTo>
                    <a:pt x="145785" y="1023235"/>
                    <a:pt x="144503" y="1020721"/>
                    <a:pt x="148062" y="1040296"/>
                  </a:cubicBezTo>
                  <a:cubicBezTo>
                    <a:pt x="148479" y="1042587"/>
                    <a:pt x="149230" y="1044840"/>
                    <a:pt x="150271" y="1046922"/>
                  </a:cubicBezTo>
                  <a:cubicBezTo>
                    <a:pt x="151458" y="1049296"/>
                    <a:pt x="153216" y="1051339"/>
                    <a:pt x="154688" y="1053548"/>
                  </a:cubicBezTo>
                  <a:cubicBezTo>
                    <a:pt x="153216" y="1055757"/>
                    <a:pt x="151998" y="1058159"/>
                    <a:pt x="150271" y="1060174"/>
                  </a:cubicBezTo>
                  <a:cubicBezTo>
                    <a:pt x="147561" y="1063336"/>
                    <a:pt x="141436" y="1069009"/>
                    <a:pt x="141436" y="1069009"/>
                  </a:cubicBezTo>
                  <a:cubicBezTo>
                    <a:pt x="142172" y="1072690"/>
                    <a:pt x="142974" y="1076359"/>
                    <a:pt x="143645" y="1080052"/>
                  </a:cubicBezTo>
                  <a:cubicBezTo>
                    <a:pt x="144446" y="1084458"/>
                    <a:pt x="144281" y="1089111"/>
                    <a:pt x="145853" y="1093304"/>
                  </a:cubicBezTo>
                  <a:cubicBezTo>
                    <a:pt x="146584" y="1095254"/>
                    <a:pt x="148970" y="1096096"/>
                    <a:pt x="150271" y="1097722"/>
                  </a:cubicBezTo>
                  <a:cubicBezTo>
                    <a:pt x="151929" y="1099795"/>
                    <a:pt x="153216" y="1102139"/>
                    <a:pt x="154688" y="1104348"/>
                  </a:cubicBezTo>
                  <a:cubicBezTo>
                    <a:pt x="150903" y="1115702"/>
                    <a:pt x="155256" y="1107163"/>
                    <a:pt x="145853" y="1115391"/>
                  </a:cubicBezTo>
                  <a:cubicBezTo>
                    <a:pt x="141935" y="1118819"/>
                    <a:pt x="134810" y="1126435"/>
                    <a:pt x="134810" y="1126435"/>
                  </a:cubicBezTo>
                  <a:cubicBezTo>
                    <a:pt x="134074" y="1128644"/>
                    <a:pt x="132601" y="1130733"/>
                    <a:pt x="132601" y="1133061"/>
                  </a:cubicBezTo>
                  <a:cubicBezTo>
                    <a:pt x="132601" y="1138664"/>
                    <a:pt x="133894" y="1148672"/>
                    <a:pt x="139227" y="1152939"/>
                  </a:cubicBezTo>
                  <a:cubicBezTo>
                    <a:pt x="141045" y="1154393"/>
                    <a:pt x="143644" y="1154412"/>
                    <a:pt x="145853" y="1155148"/>
                  </a:cubicBezTo>
                  <a:cubicBezTo>
                    <a:pt x="149289" y="1158584"/>
                    <a:pt x="155053" y="1163482"/>
                    <a:pt x="156897" y="1168400"/>
                  </a:cubicBezTo>
                  <a:cubicBezTo>
                    <a:pt x="162089" y="1182246"/>
                    <a:pt x="155280" y="1176179"/>
                    <a:pt x="163523" y="1186070"/>
                  </a:cubicBezTo>
                  <a:cubicBezTo>
                    <a:pt x="166583" y="1189742"/>
                    <a:pt x="172176" y="1195069"/>
                    <a:pt x="176775" y="1197113"/>
                  </a:cubicBezTo>
                  <a:cubicBezTo>
                    <a:pt x="182271" y="1199556"/>
                    <a:pt x="200331" y="1204474"/>
                    <a:pt x="205488" y="1205948"/>
                  </a:cubicBezTo>
                  <a:cubicBezTo>
                    <a:pt x="207566" y="1207195"/>
                    <a:pt x="218404" y="1214783"/>
                    <a:pt x="223158" y="1214783"/>
                  </a:cubicBezTo>
                  <a:cubicBezTo>
                    <a:pt x="226193" y="1214783"/>
                    <a:pt x="229047" y="1213310"/>
                    <a:pt x="231992" y="1212574"/>
                  </a:cubicBezTo>
                  <a:cubicBezTo>
                    <a:pt x="230695" y="1206087"/>
                    <a:pt x="230123" y="1200850"/>
                    <a:pt x="227575" y="1194904"/>
                  </a:cubicBezTo>
                  <a:cubicBezTo>
                    <a:pt x="226278" y="1191878"/>
                    <a:pt x="224455" y="1189096"/>
                    <a:pt x="223158" y="1186070"/>
                  </a:cubicBezTo>
                  <a:cubicBezTo>
                    <a:pt x="222241" y="1183930"/>
                    <a:pt x="221866" y="1181583"/>
                    <a:pt x="220949" y="1179443"/>
                  </a:cubicBezTo>
                  <a:cubicBezTo>
                    <a:pt x="219652" y="1176417"/>
                    <a:pt x="217869" y="1173617"/>
                    <a:pt x="216532" y="1170609"/>
                  </a:cubicBezTo>
                  <a:cubicBezTo>
                    <a:pt x="214922" y="1166986"/>
                    <a:pt x="213887" y="1163111"/>
                    <a:pt x="212114" y="1159565"/>
                  </a:cubicBezTo>
                  <a:cubicBezTo>
                    <a:pt x="210927" y="1157191"/>
                    <a:pt x="208775" y="1155365"/>
                    <a:pt x="207697" y="1152939"/>
                  </a:cubicBezTo>
                  <a:cubicBezTo>
                    <a:pt x="205806" y="1148684"/>
                    <a:pt x="204751" y="1144104"/>
                    <a:pt x="203279" y="1139687"/>
                  </a:cubicBezTo>
                  <a:cubicBezTo>
                    <a:pt x="202543" y="1137478"/>
                    <a:pt x="202717" y="1134707"/>
                    <a:pt x="201071" y="1133061"/>
                  </a:cubicBezTo>
                  <a:cubicBezTo>
                    <a:pt x="196962" y="1128952"/>
                    <a:pt x="195023" y="1127590"/>
                    <a:pt x="192236" y="1122017"/>
                  </a:cubicBezTo>
                  <a:cubicBezTo>
                    <a:pt x="191195" y="1119935"/>
                    <a:pt x="191318" y="1117328"/>
                    <a:pt x="190027" y="1115391"/>
                  </a:cubicBezTo>
                  <a:cubicBezTo>
                    <a:pt x="188294" y="1112792"/>
                    <a:pt x="185610" y="1110974"/>
                    <a:pt x="183401" y="1108765"/>
                  </a:cubicBezTo>
                  <a:cubicBezTo>
                    <a:pt x="188659" y="1092995"/>
                    <a:pt x="185236" y="1099387"/>
                    <a:pt x="192236" y="1088887"/>
                  </a:cubicBezTo>
                  <a:cubicBezTo>
                    <a:pt x="191500" y="1085206"/>
                    <a:pt x="191581" y="1081261"/>
                    <a:pt x="190027" y="1077843"/>
                  </a:cubicBezTo>
                  <a:cubicBezTo>
                    <a:pt x="187830" y="1073010"/>
                    <a:pt x="181192" y="1064591"/>
                    <a:pt x="181192" y="1064591"/>
                  </a:cubicBezTo>
                  <a:cubicBezTo>
                    <a:pt x="174937" y="1045821"/>
                    <a:pt x="183661" y="1068706"/>
                    <a:pt x="174566" y="1053548"/>
                  </a:cubicBezTo>
                  <a:cubicBezTo>
                    <a:pt x="165962" y="1039209"/>
                    <a:pt x="179137" y="1053701"/>
                    <a:pt x="167940" y="1042504"/>
                  </a:cubicBezTo>
                  <a:cubicBezTo>
                    <a:pt x="167204" y="1040295"/>
                    <a:pt x="163711" y="1037033"/>
                    <a:pt x="165732" y="1035878"/>
                  </a:cubicBezTo>
                  <a:cubicBezTo>
                    <a:pt x="170886" y="1032933"/>
                    <a:pt x="177561" y="1034732"/>
                    <a:pt x="183401" y="1033670"/>
                  </a:cubicBezTo>
                  <a:cubicBezTo>
                    <a:pt x="185692" y="1033254"/>
                    <a:pt x="187818" y="1032197"/>
                    <a:pt x="190027" y="1031461"/>
                  </a:cubicBezTo>
                  <a:cubicBezTo>
                    <a:pt x="185141" y="1026575"/>
                    <a:pt x="182059" y="1024360"/>
                    <a:pt x="178984" y="1018209"/>
                  </a:cubicBezTo>
                  <a:cubicBezTo>
                    <a:pt x="176459" y="1013159"/>
                    <a:pt x="175826" y="1005581"/>
                    <a:pt x="174566" y="1000539"/>
                  </a:cubicBezTo>
                  <a:cubicBezTo>
                    <a:pt x="174001" y="998280"/>
                    <a:pt x="173094" y="996122"/>
                    <a:pt x="172358" y="993913"/>
                  </a:cubicBezTo>
                  <a:cubicBezTo>
                    <a:pt x="173220" y="991326"/>
                    <a:pt x="177943" y="975075"/>
                    <a:pt x="181192" y="971826"/>
                  </a:cubicBezTo>
                  <a:cubicBezTo>
                    <a:pt x="182838" y="970180"/>
                    <a:pt x="185610" y="970353"/>
                    <a:pt x="187819" y="969617"/>
                  </a:cubicBezTo>
                  <a:cubicBezTo>
                    <a:pt x="188555" y="965936"/>
                    <a:pt x="188548" y="962024"/>
                    <a:pt x="190027" y="958574"/>
                  </a:cubicBezTo>
                  <a:cubicBezTo>
                    <a:pt x="190847" y="956660"/>
                    <a:pt x="193144" y="955782"/>
                    <a:pt x="194445" y="954156"/>
                  </a:cubicBezTo>
                  <a:cubicBezTo>
                    <a:pt x="201710" y="945074"/>
                    <a:pt x="194978" y="948824"/>
                    <a:pt x="205488" y="945322"/>
                  </a:cubicBezTo>
                  <a:cubicBezTo>
                    <a:pt x="209909" y="940901"/>
                    <a:pt x="215906" y="935529"/>
                    <a:pt x="218740" y="929861"/>
                  </a:cubicBezTo>
                  <a:cubicBezTo>
                    <a:pt x="220098" y="927146"/>
                    <a:pt x="220213" y="923971"/>
                    <a:pt x="220949" y="921026"/>
                  </a:cubicBezTo>
                  <a:cubicBezTo>
                    <a:pt x="218828" y="917490"/>
                    <a:pt x="211488" y="905898"/>
                    <a:pt x="209905" y="901148"/>
                  </a:cubicBezTo>
                  <a:cubicBezTo>
                    <a:pt x="208718" y="897586"/>
                    <a:pt x="209176" y="893555"/>
                    <a:pt x="207697" y="890104"/>
                  </a:cubicBezTo>
                  <a:cubicBezTo>
                    <a:pt x="206877" y="888190"/>
                    <a:pt x="204580" y="887313"/>
                    <a:pt x="203279" y="885687"/>
                  </a:cubicBezTo>
                  <a:cubicBezTo>
                    <a:pt x="196012" y="876604"/>
                    <a:pt x="202747" y="880356"/>
                    <a:pt x="192236" y="876852"/>
                  </a:cubicBezTo>
                  <a:cubicBezTo>
                    <a:pt x="190764" y="874643"/>
                    <a:pt x="189136" y="872531"/>
                    <a:pt x="187819" y="870226"/>
                  </a:cubicBezTo>
                  <a:cubicBezTo>
                    <a:pt x="181818" y="859724"/>
                    <a:pt x="184656" y="861382"/>
                    <a:pt x="176775" y="850348"/>
                  </a:cubicBezTo>
                  <a:cubicBezTo>
                    <a:pt x="175565" y="848653"/>
                    <a:pt x="173830" y="847403"/>
                    <a:pt x="172358" y="845930"/>
                  </a:cubicBezTo>
                  <a:cubicBezTo>
                    <a:pt x="171129" y="838556"/>
                    <a:pt x="165583" y="830126"/>
                    <a:pt x="176775" y="828261"/>
                  </a:cubicBezTo>
                  <a:cubicBezTo>
                    <a:pt x="179072" y="827878"/>
                    <a:pt x="181192" y="829734"/>
                    <a:pt x="183401" y="830470"/>
                  </a:cubicBezTo>
                  <a:cubicBezTo>
                    <a:pt x="190045" y="829639"/>
                    <a:pt x="201467" y="831885"/>
                    <a:pt x="205488" y="823843"/>
                  </a:cubicBezTo>
                  <a:cubicBezTo>
                    <a:pt x="206845" y="821128"/>
                    <a:pt x="206961" y="817954"/>
                    <a:pt x="207697" y="815009"/>
                  </a:cubicBezTo>
                  <a:cubicBezTo>
                    <a:pt x="206961" y="808383"/>
                    <a:pt x="206502" y="801720"/>
                    <a:pt x="205488" y="795130"/>
                  </a:cubicBezTo>
                  <a:cubicBezTo>
                    <a:pt x="204551" y="789040"/>
                    <a:pt x="201488" y="780505"/>
                    <a:pt x="198862" y="775252"/>
                  </a:cubicBezTo>
                  <a:cubicBezTo>
                    <a:pt x="197675" y="772878"/>
                    <a:pt x="195917" y="770835"/>
                    <a:pt x="194445" y="768626"/>
                  </a:cubicBezTo>
                  <a:cubicBezTo>
                    <a:pt x="193709" y="761264"/>
                    <a:pt x="193361" y="753852"/>
                    <a:pt x="192236" y="746539"/>
                  </a:cubicBezTo>
                  <a:cubicBezTo>
                    <a:pt x="191882" y="744238"/>
                    <a:pt x="190592" y="742172"/>
                    <a:pt x="190027" y="739913"/>
                  </a:cubicBezTo>
                  <a:cubicBezTo>
                    <a:pt x="189117" y="736271"/>
                    <a:pt x="188729" y="732512"/>
                    <a:pt x="187819" y="728870"/>
                  </a:cubicBezTo>
                  <a:cubicBezTo>
                    <a:pt x="187254" y="726611"/>
                    <a:pt x="183964" y="723890"/>
                    <a:pt x="185610" y="722243"/>
                  </a:cubicBezTo>
                  <a:cubicBezTo>
                    <a:pt x="187256" y="720597"/>
                    <a:pt x="190096" y="723535"/>
                    <a:pt x="192236" y="724452"/>
                  </a:cubicBezTo>
                  <a:cubicBezTo>
                    <a:pt x="211328" y="732635"/>
                    <a:pt x="192167" y="725903"/>
                    <a:pt x="207697" y="731078"/>
                  </a:cubicBezTo>
                  <a:cubicBezTo>
                    <a:pt x="215059" y="730342"/>
                    <a:pt x="223944" y="733413"/>
                    <a:pt x="229784" y="728870"/>
                  </a:cubicBezTo>
                  <a:cubicBezTo>
                    <a:pt x="233319" y="726120"/>
                    <a:pt x="228991" y="719866"/>
                    <a:pt x="227575" y="715617"/>
                  </a:cubicBezTo>
                  <a:cubicBezTo>
                    <a:pt x="225384" y="709044"/>
                    <a:pt x="220377" y="707748"/>
                    <a:pt x="216532" y="702365"/>
                  </a:cubicBezTo>
                  <a:cubicBezTo>
                    <a:pt x="214618" y="699686"/>
                    <a:pt x="213748" y="696389"/>
                    <a:pt x="212114" y="693530"/>
                  </a:cubicBezTo>
                  <a:cubicBezTo>
                    <a:pt x="208398" y="687027"/>
                    <a:pt x="208118" y="687325"/>
                    <a:pt x="203279" y="682487"/>
                  </a:cubicBezTo>
                  <a:cubicBezTo>
                    <a:pt x="202543" y="680278"/>
                    <a:pt x="201711" y="678100"/>
                    <a:pt x="201071" y="675861"/>
                  </a:cubicBezTo>
                  <a:cubicBezTo>
                    <a:pt x="200237" y="672942"/>
                    <a:pt x="199928" y="669868"/>
                    <a:pt x="198862" y="667026"/>
                  </a:cubicBezTo>
                  <a:cubicBezTo>
                    <a:pt x="197706" y="663943"/>
                    <a:pt x="195668" y="661248"/>
                    <a:pt x="194445" y="658191"/>
                  </a:cubicBezTo>
                  <a:cubicBezTo>
                    <a:pt x="192716" y="653868"/>
                    <a:pt x="190027" y="644939"/>
                    <a:pt x="190027" y="644939"/>
                  </a:cubicBezTo>
                  <a:cubicBezTo>
                    <a:pt x="190763" y="641994"/>
                    <a:pt x="191402" y="639023"/>
                    <a:pt x="192236" y="636104"/>
                  </a:cubicBezTo>
                  <a:cubicBezTo>
                    <a:pt x="196715" y="620430"/>
                    <a:pt x="195283" y="629414"/>
                    <a:pt x="223158" y="627270"/>
                  </a:cubicBezTo>
                  <a:cubicBezTo>
                    <a:pt x="221685" y="625797"/>
                    <a:pt x="219990" y="624518"/>
                    <a:pt x="218740" y="622852"/>
                  </a:cubicBezTo>
                  <a:cubicBezTo>
                    <a:pt x="215555" y="618605"/>
                    <a:pt x="209905" y="609600"/>
                    <a:pt x="209905" y="609600"/>
                  </a:cubicBezTo>
                  <a:cubicBezTo>
                    <a:pt x="203651" y="590832"/>
                    <a:pt x="212374" y="613715"/>
                    <a:pt x="203279" y="598556"/>
                  </a:cubicBezTo>
                  <a:cubicBezTo>
                    <a:pt x="202081" y="596560"/>
                    <a:pt x="201807" y="594139"/>
                    <a:pt x="201071" y="591930"/>
                  </a:cubicBezTo>
                  <a:cubicBezTo>
                    <a:pt x="200335" y="586777"/>
                    <a:pt x="198516" y="581664"/>
                    <a:pt x="198862" y="576470"/>
                  </a:cubicBezTo>
                  <a:cubicBezTo>
                    <a:pt x="199266" y="570412"/>
                    <a:pt x="201024" y="564437"/>
                    <a:pt x="203279" y="558800"/>
                  </a:cubicBezTo>
                  <a:cubicBezTo>
                    <a:pt x="204052" y="556867"/>
                    <a:pt x="205677" y="554888"/>
                    <a:pt x="207697" y="554383"/>
                  </a:cubicBezTo>
                  <a:cubicBezTo>
                    <a:pt x="214875" y="552589"/>
                    <a:pt x="222422" y="552910"/>
                    <a:pt x="229784" y="552174"/>
                  </a:cubicBezTo>
                  <a:cubicBezTo>
                    <a:pt x="229048" y="547757"/>
                    <a:pt x="228862" y="543211"/>
                    <a:pt x="227575" y="538922"/>
                  </a:cubicBezTo>
                  <a:cubicBezTo>
                    <a:pt x="226629" y="535768"/>
                    <a:pt x="223646" y="533343"/>
                    <a:pt x="223158" y="530087"/>
                  </a:cubicBezTo>
                  <a:cubicBezTo>
                    <a:pt x="221407" y="518415"/>
                    <a:pt x="221685" y="506528"/>
                    <a:pt x="220949" y="494748"/>
                  </a:cubicBezTo>
                  <a:cubicBezTo>
                    <a:pt x="221685" y="486649"/>
                    <a:pt x="218078" y="476802"/>
                    <a:pt x="223158" y="470452"/>
                  </a:cubicBezTo>
                  <a:cubicBezTo>
                    <a:pt x="226410" y="466387"/>
                    <a:pt x="233413" y="472661"/>
                    <a:pt x="238619" y="472661"/>
                  </a:cubicBezTo>
                  <a:cubicBezTo>
                    <a:pt x="247484" y="472661"/>
                    <a:pt x="256288" y="471188"/>
                    <a:pt x="265123" y="470452"/>
                  </a:cubicBezTo>
                  <a:cubicBezTo>
                    <a:pt x="266256" y="467054"/>
                    <a:pt x="269881" y="460598"/>
                    <a:pt x="265123" y="457200"/>
                  </a:cubicBezTo>
                  <a:cubicBezTo>
                    <a:pt x="261334" y="454494"/>
                    <a:pt x="251871" y="452783"/>
                    <a:pt x="251871" y="452783"/>
                  </a:cubicBezTo>
                  <a:cubicBezTo>
                    <a:pt x="250398" y="451310"/>
                    <a:pt x="248384" y="450228"/>
                    <a:pt x="247453" y="448365"/>
                  </a:cubicBezTo>
                  <a:cubicBezTo>
                    <a:pt x="245371" y="444200"/>
                    <a:pt x="244508" y="439530"/>
                    <a:pt x="243036" y="435113"/>
                  </a:cubicBezTo>
                  <a:cubicBezTo>
                    <a:pt x="242300" y="432904"/>
                    <a:pt x="242118" y="430424"/>
                    <a:pt x="240827" y="428487"/>
                  </a:cubicBezTo>
                  <a:lnTo>
                    <a:pt x="236410" y="421861"/>
                  </a:lnTo>
                  <a:cubicBezTo>
                    <a:pt x="234632" y="414748"/>
                    <a:pt x="234225" y="410409"/>
                    <a:pt x="229784" y="404191"/>
                  </a:cubicBezTo>
                  <a:cubicBezTo>
                    <a:pt x="227969" y="401649"/>
                    <a:pt x="225367" y="399774"/>
                    <a:pt x="223158" y="397565"/>
                  </a:cubicBezTo>
                  <a:cubicBezTo>
                    <a:pt x="222422" y="395356"/>
                    <a:pt x="219495" y="392757"/>
                    <a:pt x="220949" y="390939"/>
                  </a:cubicBezTo>
                  <a:cubicBezTo>
                    <a:pt x="223426" y="387843"/>
                    <a:pt x="228064" y="387058"/>
                    <a:pt x="231992" y="386522"/>
                  </a:cubicBezTo>
                  <a:cubicBezTo>
                    <a:pt x="244415" y="384828"/>
                    <a:pt x="257024" y="385049"/>
                    <a:pt x="269540" y="384313"/>
                  </a:cubicBezTo>
                  <a:cubicBezTo>
                    <a:pt x="264654" y="379427"/>
                    <a:pt x="262439" y="376345"/>
                    <a:pt x="256288" y="373270"/>
                  </a:cubicBezTo>
                  <a:cubicBezTo>
                    <a:pt x="254206" y="372229"/>
                    <a:pt x="251871" y="371797"/>
                    <a:pt x="249662" y="371061"/>
                  </a:cubicBezTo>
                  <a:cubicBezTo>
                    <a:pt x="245981" y="367380"/>
                    <a:pt x="241202" y="364537"/>
                    <a:pt x="238619" y="360017"/>
                  </a:cubicBezTo>
                  <a:cubicBezTo>
                    <a:pt x="228467" y="342251"/>
                    <a:pt x="233077" y="349495"/>
                    <a:pt x="225366" y="337930"/>
                  </a:cubicBezTo>
                  <a:cubicBezTo>
                    <a:pt x="224630" y="331304"/>
                    <a:pt x="224657" y="324548"/>
                    <a:pt x="223158" y="318052"/>
                  </a:cubicBezTo>
                  <a:cubicBezTo>
                    <a:pt x="218009" y="295738"/>
                    <a:pt x="189202" y="310693"/>
                    <a:pt x="262914" y="307009"/>
                  </a:cubicBezTo>
                  <a:cubicBezTo>
                    <a:pt x="263650" y="304800"/>
                    <a:pt x="265123" y="302711"/>
                    <a:pt x="265123" y="300383"/>
                  </a:cubicBezTo>
                  <a:cubicBezTo>
                    <a:pt x="265123" y="294985"/>
                    <a:pt x="263198" y="289951"/>
                    <a:pt x="258497" y="287130"/>
                  </a:cubicBezTo>
                  <a:cubicBezTo>
                    <a:pt x="256501" y="285932"/>
                    <a:pt x="254080" y="285658"/>
                    <a:pt x="251871" y="284922"/>
                  </a:cubicBezTo>
                  <a:cubicBezTo>
                    <a:pt x="237502" y="263371"/>
                    <a:pt x="260544" y="296337"/>
                    <a:pt x="238619" y="271670"/>
                  </a:cubicBezTo>
                  <a:cubicBezTo>
                    <a:pt x="235092" y="267702"/>
                    <a:pt x="229784" y="258417"/>
                    <a:pt x="229784" y="258417"/>
                  </a:cubicBezTo>
                  <a:cubicBezTo>
                    <a:pt x="230520" y="250319"/>
                    <a:pt x="230842" y="242172"/>
                    <a:pt x="231992" y="234122"/>
                  </a:cubicBezTo>
                  <a:cubicBezTo>
                    <a:pt x="232321" y="231817"/>
                    <a:pt x="233561" y="229735"/>
                    <a:pt x="234201" y="227496"/>
                  </a:cubicBezTo>
                  <a:cubicBezTo>
                    <a:pt x="235035" y="224577"/>
                    <a:pt x="235911" y="221655"/>
                    <a:pt x="236410" y="218661"/>
                  </a:cubicBezTo>
                  <a:cubicBezTo>
                    <a:pt x="238342" y="207072"/>
                    <a:pt x="239843" y="187519"/>
                    <a:pt x="240827" y="176696"/>
                  </a:cubicBezTo>
                  <a:cubicBezTo>
                    <a:pt x="253343" y="177432"/>
                    <a:pt x="265889" y="177769"/>
                    <a:pt x="278375" y="178904"/>
                  </a:cubicBezTo>
                  <a:cubicBezTo>
                    <a:pt x="282783" y="179305"/>
                    <a:pt x="293549" y="182146"/>
                    <a:pt x="298253" y="183322"/>
                  </a:cubicBezTo>
                  <a:cubicBezTo>
                    <a:pt x="298989" y="185531"/>
                    <a:pt x="302544" y="190989"/>
                    <a:pt x="300462" y="189948"/>
                  </a:cubicBezTo>
                  <a:cubicBezTo>
                    <a:pt x="297170" y="188301"/>
                    <a:pt x="296439" y="183716"/>
                    <a:pt x="293836" y="181113"/>
                  </a:cubicBezTo>
                  <a:cubicBezTo>
                    <a:pt x="291959" y="179236"/>
                    <a:pt x="289283" y="178354"/>
                    <a:pt x="287210" y="176696"/>
                  </a:cubicBezTo>
                  <a:cubicBezTo>
                    <a:pt x="271474" y="164108"/>
                    <a:pt x="296558" y="181455"/>
                    <a:pt x="276166" y="167861"/>
                  </a:cubicBezTo>
                  <a:cubicBezTo>
                    <a:pt x="269912" y="149093"/>
                    <a:pt x="278635" y="171976"/>
                    <a:pt x="269540" y="156817"/>
                  </a:cubicBezTo>
                  <a:cubicBezTo>
                    <a:pt x="268342" y="154821"/>
                    <a:pt x="268249" y="152331"/>
                    <a:pt x="267332" y="150191"/>
                  </a:cubicBezTo>
                  <a:cubicBezTo>
                    <a:pt x="263540" y="141342"/>
                    <a:pt x="262777" y="143017"/>
                    <a:pt x="260705" y="134730"/>
                  </a:cubicBezTo>
                  <a:cubicBezTo>
                    <a:pt x="259795" y="131088"/>
                    <a:pt x="259311" y="127351"/>
                    <a:pt x="258497" y="123687"/>
                  </a:cubicBezTo>
                  <a:cubicBezTo>
                    <a:pt x="256273" y="113679"/>
                    <a:pt x="255538" y="112603"/>
                    <a:pt x="251871" y="101600"/>
                  </a:cubicBezTo>
                  <a:cubicBezTo>
                    <a:pt x="250617" y="97838"/>
                    <a:pt x="249226" y="94102"/>
                    <a:pt x="247453" y="90556"/>
                  </a:cubicBezTo>
                  <a:cubicBezTo>
                    <a:pt x="246266" y="88182"/>
                    <a:pt x="244508" y="86139"/>
                    <a:pt x="243036" y="83930"/>
                  </a:cubicBezTo>
                  <a:cubicBezTo>
                    <a:pt x="242300" y="80985"/>
                    <a:pt x="242023" y="77886"/>
                    <a:pt x="240827" y="75096"/>
                  </a:cubicBezTo>
                  <a:cubicBezTo>
                    <a:pt x="238737" y="70219"/>
                    <a:pt x="235555" y="67615"/>
                    <a:pt x="231992" y="64052"/>
                  </a:cubicBezTo>
                  <a:cubicBezTo>
                    <a:pt x="231256" y="61843"/>
                    <a:pt x="230424" y="59665"/>
                    <a:pt x="229784" y="57426"/>
                  </a:cubicBezTo>
                  <a:cubicBezTo>
                    <a:pt x="228950" y="54507"/>
                    <a:pt x="228447" y="51499"/>
                    <a:pt x="227575" y="48591"/>
                  </a:cubicBezTo>
                  <a:cubicBezTo>
                    <a:pt x="226237" y="44131"/>
                    <a:pt x="223158" y="35339"/>
                    <a:pt x="223158" y="35339"/>
                  </a:cubicBezTo>
                  <a:cubicBezTo>
                    <a:pt x="220643" y="5166"/>
                    <a:pt x="221317" y="5890"/>
                    <a:pt x="220949"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8" name="Freeform 117">
              <a:extLst>
                <a:ext uri="{FF2B5EF4-FFF2-40B4-BE49-F238E27FC236}">
                  <a16:creationId xmlns:a16="http://schemas.microsoft.com/office/drawing/2014/main" id="{FBB8A592-CA5B-E74A-55A0-F9D3EBE99312}"/>
                </a:ext>
              </a:extLst>
            </p:cNvPr>
            <p:cNvSpPr/>
            <p:nvPr/>
          </p:nvSpPr>
          <p:spPr>
            <a:xfrm>
              <a:off x="6491357" y="3840922"/>
              <a:ext cx="371689" cy="993944"/>
            </a:xfrm>
            <a:custGeom>
              <a:avLst/>
              <a:gdLst>
                <a:gd name="connsiteX0" fmla="*/ 225286 w 371689"/>
                <a:gd name="connsiteY0" fmla="*/ 0 h 993944"/>
                <a:gd name="connsiteX1" fmla="*/ 225286 w 371689"/>
                <a:gd name="connsiteY1" fmla="*/ 0 h 993944"/>
                <a:gd name="connsiteX2" fmla="*/ 212034 w 371689"/>
                <a:gd name="connsiteY2" fmla="*/ 22087 h 993944"/>
                <a:gd name="connsiteX3" fmla="*/ 205408 w 371689"/>
                <a:gd name="connsiteY3" fmla="*/ 24295 h 993944"/>
                <a:gd name="connsiteX4" fmla="*/ 200991 w 371689"/>
                <a:gd name="connsiteY4" fmla="*/ 28713 h 993944"/>
                <a:gd name="connsiteX5" fmla="*/ 183321 w 371689"/>
                <a:gd name="connsiteY5" fmla="*/ 19878 h 993944"/>
                <a:gd name="connsiteX6" fmla="*/ 174486 w 371689"/>
                <a:gd name="connsiteY6" fmla="*/ 8835 h 993944"/>
                <a:gd name="connsiteX7" fmla="*/ 163443 w 371689"/>
                <a:gd name="connsiteY7" fmla="*/ 0 h 993944"/>
                <a:gd name="connsiteX8" fmla="*/ 150191 w 371689"/>
                <a:gd name="connsiteY8" fmla="*/ 19878 h 993944"/>
                <a:gd name="connsiteX9" fmla="*/ 136939 w 371689"/>
                <a:gd name="connsiteY9" fmla="*/ 22087 h 993944"/>
                <a:gd name="connsiteX10" fmla="*/ 123686 w 371689"/>
                <a:gd name="connsiteY10" fmla="*/ 26504 h 993944"/>
                <a:gd name="connsiteX11" fmla="*/ 72886 w 371689"/>
                <a:gd name="connsiteY11" fmla="*/ 28713 h 993944"/>
                <a:gd name="connsiteX12" fmla="*/ 83930 w 371689"/>
                <a:gd name="connsiteY12" fmla="*/ 44174 h 993944"/>
                <a:gd name="connsiteX13" fmla="*/ 90556 w 371689"/>
                <a:gd name="connsiteY13" fmla="*/ 48591 h 993944"/>
                <a:gd name="connsiteX14" fmla="*/ 119269 w 371689"/>
                <a:gd name="connsiteY14" fmla="*/ 53008 h 993944"/>
                <a:gd name="connsiteX15" fmla="*/ 163443 w 371689"/>
                <a:gd name="connsiteY15" fmla="*/ 50800 h 993944"/>
                <a:gd name="connsiteX16" fmla="*/ 170069 w 371689"/>
                <a:gd name="connsiteY16" fmla="*/ 46382 h 993944"/>
                <a:gd name="connsiteX17" fmla="*/ 183321 w 371689"/>
                <a:gd name="connsiteY17" fmla="*/ 41965 h 993944"/>
                <a:gd name="connsiteX18" fmla="*/ 200991 w 371689"/>
                <a:gd name="connsiteY18" fmla="*/ 44174 h 993944"/>
                <a:gd name="connsiteX19" fmla="*/ 198782 w 371689"/>
                <a:gd name="connsiteY19" fmla="*/ 57426 h 993944"/>
                <a:gd name="connsiteX20" fmla="*/ 192156 w 371689"/>
                <a:gd name="connsiteY20" fmla="*/ 70678 h 993944"/>
                <a:gd name="connsiteX21" fmla="*/ 189947 w 371689"/>
                <a:gd name="connsiteY21" fmla="*/ 77304 h 993944"/>
                <a:gd name="connsiteX22" fmla="*/ 192156 w 371689"/>
                <a:gd name="connsiteY22" fmla="*/ 83930 h 993944"/>
                <a:gd name="connsiteX23" fmla="*/ 198782 w 371689"/>
                <a:gd name="connsiteY23" fmla="*/ 86139 h 993944"/>
                <a:gd name="connsiteX24" fmla="*/ 203200 w 371689"/>
                <a:gd name="connsiteY24" fmla="*/ 90556 h 993944"/>
                <a:gd name="connsiteX25" fmla="*/ 194365 w 371689"/>
                <a:gd name="connsiteY25" fmla="*/ 108226 h 993944"/>
                <a:gd name="connsiteX26" fmla="*/ 181113 w 371689"/>
                <a:gd name="connsiteY26" fmla="*/ 112643 h 993944"/>
                <a:gd name="connsiteX27" fmla="*/ 176695 w 371689"/>
                <a:gd name="connsiteY27" fmla="*/ 117061 h 993944"/>
                <a:gd name="connsiteX28" fmla="*/ 147982 w 371689"/>
                <a:gd name="connsiteY28" fmla="*/ 121478 h 993944"/>
                <a:gd name="connsiteX29" fmla="*/ 110434 w 371689"/>
                <a:gd name="connsiteY29" fmla="*/ 123687 h 993944"/>
                <a:gd name="connsiteX30" fmla="*/ 103808 w 371689"/>
                <a:gd name="connsiteY30" fmla="*/ 128104 h 993944"/>
                <a:gd name="connsiteX31" fmla="*/ 114852 w 371689"/>
                <a:gd name="connsiteY31" fmla="*/ 141356 h 993944"/>
                <a:gd name="connsiteX32" fmla="*/ 119269 w 371689"/>
                <a:gd name="connsiteY32" fmla="*/ 145774 h 993944"/>
                <a:gd name="connsiteX33" fmla="*/ 178904 w 371689"/>
                <a:gd name="connsiteY33" fmla="*/ 152400 h 993944"/>
                <a:gd name="connsiteX34" fmla="*/ 185530 w 371689"/>
                <a:gd name="connsiteY34" fmla="*/ 156817 h 993944"/>
                <a:gd name="connsiteX35" fmla="*/ 194365 w 371689"/>
                <a:gd name="connsiteY35" fmla="*/ 165652 h 993944"/>
                <a:gd name="connsiteX36" fmla="*/ 207617 w 371689"/>
                <a:gd name="connsiteY36" fmla="*/ 198782 h 993944"/>
                <a:gd name="connsiteX37" fmla="*/ 214243 w 371689"/>
                <a:gd name="connsiteY37" fmla="*/ 209826 h 993944"/>
                <a:gd name="connsiteX38" fmla="*/ 218660 w 371689"/>
                <a:gd name="connsiteY38" fmla="*/ 223078 h 993944"/>
                <a:gd name="connsiteX39" fmla="*/ 198782 w 371689"/>
                <a:gd name="connsiteY39" fmla="*/ 227495 h 993944"/>
                <a:gd name="connsiteX40" fmla="*/ 185530 w 371689"/>
                <a:gd name="connsiteY40" fmla="*/ 231913 h 993944"/>
                <a:gd name="connsiteX41" fmla="*/ 178904 w 371689"/>
                <a:gd name="connsiteY41" fmla="*/ 229704 h 993944"/>
                <a:gd name="connsiteX42" fmla="*/ 167860 w 371689"/>
                <a:gd name="connsiteY42" fmla="*/ 227495 h 993944"/>
                <a:gd name="connsiteX43" fmla="*/ 161234 w 371689"/>
                <a:gd name="connsiteY43" fmla="*/ 223078 h 993944"/>
                <a:gd name="connsiteX44" fmla="*/ 152400 w 371689"/>
                <a:gd name="connsiteY44" fmla="*/ 220869 h 993944"/>
                <a:gd name="connsiteX45" fmla="*/ 145773 w 371689"/>
                <a:gd name="connsiteY45" fmla="*/ 218661 h 993944"/>
                <a:gd name="connsiteX46" fmla="*/ 114852 w 371689"/>
                <a:gd name="connsiteY46" fmla="*/ 216452 h 993944"/>
                <a:gd name="connsiteX47" fmla="*/ 92765 w 371689"/>
                <a:gd name="connsiteY47" fmla="*/ 214243 h 993944"/>
                <a:gd name="connsiteX48" fmla="*/ 83930 w 371689"/>
                <a:gd name="connsiteY48" fmla="*/ 209826 h 993944"/>
                <a:gd name="connsiteX49" fmla="*/ 55217 w 371689"/>
                <a:gd name="connsiteY49" fmla="*/ 203200 h 993944"/>
                <a:gd name="connsiteX50" fmla="*/ 46382 w 371689"/>
                <a:gd name="connsiteY50" fmla="*/ 205408 h 993944"/>
                <a:gd name="connsiteX51" fmla="*/ 50800 w 371689"/>
                <a:gd name="connsiteY51" fmla="*/ 209826 h 993944"/>
                <a:gd name="connsiteX52" fmla="*/ 64052 w 371689"/>
                <a:gd name="connsiteY52" fmla="*/ 214243 h 993944"/>
                <a:gd name="connsiteX53" fmla="*/ 70678 w 371689"/>
                <a:gd name="connsiteY53" fmla="*/ 216452 h 993944"/>
                <a:gd name="connsiteX54" fmla="*/ 79513 w 371689"/>
                <a:gd name="connsiteY54" fmla="*/ 220869 h 993944"/>
                <a:gd name="connsiteX55" fmla="*/ 92765 w 371689"/>
                <a:gd name="connsiteY55" fmla="*/ 225287 h 993944"/>
                <a:gd name="connsiteX56" fmla="*/ 99391 w 371689"/>
                <a:gd name="connsiteY56" fmla="*/ 227495 h 993944"/>
                <a:gd name="connsiteX57" fmla="*/ 108226 w 371689"/>
                <a:gd name="connsiteY57" fmla="*/ 236330 h 993944"/>
                <a:gd name="connsiteX58" fmla="*/ 114852 w 371689"/>
                <a:gd name="connsiteY58" fmla="*/ 247374 h 993944"/>
                <a:gd name="connsiteX59" fmla="*/ 123686 w 371689"/>
                <a:gd name="connsiteY59" fmla="*/ 258417 h 993944"/>
                <a:gd name="connsiteX60" fmla="*/ 132521 w 371689"/>
                <a:gd name="connsiteY60" fmla="*/ 280504 h 993944"/>
                <a:gd name="connsiteX61" fmla="*/ 134730 w 371689"/>
                <a:gd name="connsiteY61" fmla="*/ 287130 h 993944"/>
                <a:gd name="connsiteX62" fmla="*/ 161234 w 371689"/>
                <a:gd name="connsiteY62" fmla="*/ 293756 h 993944"/>
                <a:gd name="connsiteX63" fmla="*/ 152400 w 371689"/>
                <a:gd name="connsiteY63" fmla="*/ 298174 h 993944"/>
                <a:gd name="connsiteX64" fmla="*/ 143565 w 371689"/>
                <a:gd name="connsiteY64" fmla="*/ 309217 h 993944"/>
                <a:gd name="connsiteX65" fmla="*/ 139147 w 371689"/>
                <a:gd name="connsiteY65" fmla="*/ 313635 h 993944"/>
                <a:gd name="connsiteX66" fmla="*/ 125895 w 371689"/>
                <a:gd name="connsiteY66" fmla="*/ 320261 h 993944"/>
                <a:gd name="connsiteX67" fmla="*/ 112643 w 371689"/>
                <a:gd name="connsiteY67" fmla="*/ 326887 h 993944"/>
                <a:gd name="connsiteX68" fmla="*/ 121478 w 371689"/>
                <a:gd name="connsiteY68" fmla="*/ 333513 h 993944"/>
                <a:gd name="connsiteX69" fmla="*/ 167860 w 371689"/>
                <a:gd name="connsiteY69" fmla="*/ 340139 h 993944"/>
                <a:gd name="connsiteX70" fmla="*/ 176695 w 371689"/>
                <a:gd name="connsiteY70" fmla="*/ 342348 h 993944"/>
                <a:gd name="connsiteX71" fmla="*/ 181113 w 371689"/>
                <a:gd name="connsiteY71" fmla="*/ 346765 h 993944"/>
                <a:gd name="connsiteX72" fmla="*/ 194365 w 371689"/>
                <a:gd name="connsiteY72" fmla="*/ 364435 h 993944"/>
                <a:gd name="connsiteX73" fmla="*/ 207617 w 371689"/>
                <a:gd name="connsiteY73" fmla="*/ 386521 h 993944"/>
                <a:gd name="connsiteX74" fmla="*/ 209826 w 371689"/>
                <a:gd name="connsiteY74" fmla="*/ 395356 h 993944"/>
                <a:gd name="connsiteX75" fmla="*/ 214243 w 371689"/>
                <a:gd name="connsiteY75" fmla="*/ 401982 h 993944"/>
                <a:gd name="connsiteX76" fmla="*/ 216452 w 371689"/>
                <a:gd name="connsiteY76" fmla="*/ 408608 h 993944"/>
                <a:gd name="connsiteX77" fmla="*/ 218660 w 371689"/>
                <a:gd name="connsiteY77" fmla="*/ 417443 h 993944"/>
                <a:gd name="connsiteX78" fmla="*/ 223078 w 371689"/>
                <a:gd name="connsiteY78" fmla="*/ 421861 h 993944"/>
                <a:gd name="connsiteX79" fmla="*/ 220869 w 371689"/>
                <a:gd name="connsiteY79" fmla="*/ 432904 h 993944"/>
                <a:gd name="connsiteX80" fmla="*/ 212034 w 371689"/>
                <a:gd name="connsiteY80" fmla="*/ 446156 h 993944"/>
                <a:gd name="connsiteX81" fmla="*/ 203200 w 371689"/>
                <a:gd name="connsiteY81" fmla="*/ 472661 h 993944"/>
                <a:gd name="connsiteX82" fmla="*/ 198782 w 371689"/>
                <a:gd name="connsiteY82" fmla="*/ 483704 h 993944"/>
                <a:gd name="connsiteX83" fmla="*/ 192156 w 371689"/>
                <a:gd name="connsiteY83" fmla="*/ 490330 h 993944"/>
                <a:gd name="connsiteX84" fmla="*/ 176695 w 371689"/>
                <a:gd name="connsiteY84" fmla="*/ 508000 h 993944"/>
                <a:gd name="connsiteX85" fmla="*/ 165652 w 371689"/>
                <a:gd name="connsiteY85" fmla="*/ 510208 h 993944"/>
                <a:gd name="connsiteX86" fmla="*/ 159026 w 371689"/>
                <a:gd name="connsiteY86" fmla="*/ 512417 h 993944"/>
                <a:gd name="connsiteX87" fmla="*/ 147982 w 371689"/>
                <a:gd name="connsiteY87" fmla="*/ 514626 h 993944"/>
                <a:gd name="connsiteX88" fmla="*/ 141356 w 371689"/>
                <a:gd name="connsiteY88" fmla="*/ 516835 h 993944"/>
                <a:gd name="connsiteX89" fmla="*/ 130313 w 371689"/>
                <a:gd name="connsiteY89" fmla="*/ 519043 h 993944"/>
                <a:gd name="connsiteX90" fmla="*/ 119269 w 371689"/>
                <a:gd name="connsiteY90" fmla="*/ 527878 h 993944"/>
                <a:gd name="connsiteX91" fmla="*/ 112643 w 371689"/>
                <a:gd name="connsiteY91" fmla="*/ 530087 h 993944"/>
                <a:gd name="connsiteX92" fmla="*/ 106017 w 371689"/>
                <a:gd name="connsiteY92" fmla="*/ 538921 h 993944"/>
                <a:gd name="connsiteX93" fmla="*/ 99391 w 371689"/>
                <a:gd name="connsiteY93" fmla="*/ 541130 h 993944"/>
                <a:gd name="connsiteX94" fmla="*/ 86139 w 371689"/>
                <a:gd name="connsiteY94" fmla="*/ 547756 h 993944"/>
                <a:gd name="connsiteX95" fmla="*/ 79513 w 371689"/>
                <a:gd name="connsiteY95" fmla="*/ 552174 h 993944"/>
                <a:gd name="connsiteX96" fmla="*/ 0 w 371689"/>
                <a:gd name="connsiteY96" fmla="*/ 558800 h 993944"/>
                <a:gd name="connsiteX97" fmla="*/ 22086 w 371689"/>
                <a:gd name="connsiteY97" fmla="*/ 565426 h 993944"/>
                <a:gd name="connsiteX98" fmla="*/ 28713 w 371689"/>
                <a:gd name="connsiteY98" fmla="*/ 567635 h 993944"/>
                <a:gd name="connsiteX99" fmla="*/ 59634 w 371689"/>
                <a:gd name="connsiteY99" fmla="*/ 569843 h 993944"/>
                <a:gd name="connsiteX100" fmla="*/ 79513 w 371689"/>
                <a:gd name="connsiteY100" fmla="*/ 569843 h 993944"/>
                <a:gd name="connsiteX101" fmla="*/ 88347 w 371689"/>
                <a:gd name="connsiteY101" fmla="*/ 565426 h 993944"/>
                <a:gd name="connsiteX102" fmla="*/ 103808 w 371689"/>
                <a:gd name="connsiteY102" fmla="*/ 563217 h 993944"/>
                <a:gd name="connsiteX103" fmla="*/ 108226 w 371689"/>
                <a:gd name="connsiteY103" fmla="*/ 558800 h 993944"/>
                <a:gd name="connsiteX104" fmla="*/ 114852 w 371689"/>
                <a:gd name="connsiteY104" fmla="*/ 556591 h 993944"/>
                <a:gd name="connsiteX105" fmla="*/ 123686 w 371689"/>
                <a:gd name="connsiteY105" fmla="*/ 552174 h 993944"/>
                <a:gd name="connsiteX106" fmla="*/ 161234 w 371689"/>
                <a:gd name="connsiteY106" fmla="*/ 554382 h 993944"/>
                <a:gd name="connsiteX107" fmla="*/ 159026 w 371689"/>
                <a:gd name="connsiteY107" fmla="*/ 569843 h 993944"/>
                <a:gd name="connsiteX108" fmla="*/ 152400 w 371689"/>
                <a:gd name="connsiteY108" fmla="*/ 591930 h 993944"/>
                <a:gd name="connsiteX109" fmla="*/ 130313 w 371689"/>
                <a:gd name="connsiteY109" fmla="*/ 598556 h 993944"/>
                <a:gd name="connsiteX110" fmla="*/ 112643 w 371689"/>
                <a:gd name="connsiteY110" fmla="*/ 602974 h 993944"/>
                <a:gd name="connsiteX111" fmla="*/ 108226 w 371689"/>
                <a:gd name="connsiteY111" fmla="*/ 609600 h 993944"/>
                <a:gd name="connsiteX112" fmla="*/ 97182 w 371689"/>
                <a:gd name="connsiteY112" fmla="*/ 618435 h 993944"/>
                <a:gd name="connsiteX113" fmla="*/ 88347 w 371689"/>
                <a:gd name="connsiteY113" fmla="*/ 633895 h 993944"/>
                <a:gd name="connsiteX114" fmla="*/ 72886 w 371689"/>
                <a:gd name="connsiteY114" fmla="*/ 649356 h 993944"/>
                <a:gd name="connsiteX115" fmla="*/ 66260 w 371689"/>
                <a:gd name="connsiteY115" fmla="*/ 651565 h 993944"/>
                <a:gd name="connsiteX116" fmla="*/ 55217 w 371689"/>
                <a:gd name="connsiteY116" fmla="*/ 655982 h 993944"/>
                <a:gd name="connsiteX117" fmla="*/ 44173 w 371689"/>
                <a:gd name="connsiteY117" fmla="*/ 664817 h 993944"/>
                <a:gd name="connsiteX118" fmla="*/ 50800 w 371689"/>
                <a:gd name="connsiteY118" fmla="*/ 667026 h 993944"/>
                <a:gd name="connsiteX119" fmla="*/ 64052 w 371689"/>
                <a:gd name="connsiteY119" fmla="*/ 662608 h 993944"/>
                <a:gd name="connsiteX120" fmla="*/ 70678 w 371689"/>
                <a:gd name="connsiteY120" fmla="*/ 660400 h 993944"/>
                <a:gd name="connsiteX121" fmla="*/ 88347 w 371689"/>
                <a:gd name="connsiteY121" fmla="*/ 655982 h 993944"/>
                <a:gd name="connsiteX122" fmla="*/ 99391 w 371689"/>
                <a:gd name="connsiteY122" fmla="*/ 644939 h 993944"/>
                <a:gd name="connsiteX123" fmla="*/ 106017 w 371689"/>
                <a:gd name="connsiteY123" fmla="*/ 642730 h 993944"/>
                <a:gd name="connsiteX124" fmla="*/ 117060 w 371689"/>
                <a:gd name="connsiteY124" fmla="*/ 640521 h 993944"/>
                <a:gd name="connsiteX125" fmla="*/ 125895 w 371689"/>
                <a:gd name="connsiteY125" fmla="*/ 638313 h 993944"/>
                <a:gd name="connsiteX126" fmla="*/ 132521 w 371689"/>
                <a:gd name="connsiteY126" fmla="*/ 633895 h 993944"/>
                <a:gd name="connsiteX127" fmla="*/ 174486 w 371689"/>
                <a:gd name="connsiteY127" fmla="*/ 640521 h 993944"/>
                <a:gd name="connsiteX128" fmla="*/ 178904 w 371689"/>
                <a:gd name="connsiteY128" fmla="*/ 651565 h 993944"/>
                <a:gd name="connsiteX129" fmla="*/ 183321 w 371689"/>
                <a:gd name="connsiteY129" fmla="*/ 669235 h 993944"/>
                <a:gd name="connsiteX130" fmla="*/ 185530 w 371689"/>
                <a:gd name="connsiteY130" fmla="*/ 675861 h 993944"/>
                <a:gd name="connsiteX131" fmla="*/ 187739 w 371689"/>
                <a:gd name="connsiteY131" fmla="*/ 684695 h 993944"/>
                <a:gd name="connsiteX132" fmla="*/ 185530 w 371689"/>
                <a:gd name="connsiteY132" fmla="*/ 697948 h 993944"/>
                <a:gd name="connsiteX133" fmla="*/ 159026 w 371689"/>
                <a:gd name="connsiteY133" fmla="*/ 704574 h 993944"/>
                <a:gd name="connsiteX134" fmla="*/ 152400 w 371689"/>
                <a:gd name="connsiteY134" fmla="*/ 706782 h 993944"/>
                <a:gd name="connsiteX135" fmla="*/ 145773 w 371689"/>
                <a:gd name="connsiteY135" fmla="*/ 711200 h 993944"/>
                <a:gd name="connsiteX136" fmla="*/ 152400 w 371689"/>
                <a:gd name="connsiteY136" fmla="*/ 713408 h 993944"/>
                <a:gd name="connsiteX137" fmla="*/ 159026 w 371689"/>
                <a:gd name="connsiteY137" fmla="*/ 717826 h 993944"/>
                <a:gd name="connsiteX138" fmla="*/ 161234 w 371689"/>
                <a:gd name="connsiteY138" fmla="*/ 724452 h 993944"/>
                <a:gd name="connsiteX139" fmla="*/ 167860 w 371689"/>
                <a:gd name="connsiteY139" fmla="*/ 735495 h 993944"/>
                <a:gd name="connsiteX140" fmla="*/ 170069 w 371689"/>
                <a:gd name="connsiteY140" fmla="*/ 748748 h 993944"/>
                <a:gd name="connsiteX141" fmla="*/ 174486 w 371689"/>
                <a:gd name="connsiteY141" fmla="*/ 768626 h 993944"/>
                <a:gd name="connsiteX142" fmla="*/ 167860 w 371689"/>
                <a:gd name="connsiteY142" fmla="*/ 777461 h 993944"/>
                <a:gd name="connsiteX143" fmla="*/ 161234 w 371689"/>
                <a:gd name="connsiteY143" fmla="*/ 781878 h 993944"/>
                <a:gd name="connsiteX144" fmla="*/ 159026 w 371689"/>
                <a:gd name="connsiteY144" fmla="*/ 790713 h 993944"/>
                <a:gd name="connsiteX145" fmla="*/ 154608 w 371689"/>
                <a:gd name="connsiteY145" fmla="*/ 797339 h 993944"/>
                <a:gd name="connsiteX146" fmla="*/ 156817 w 371689"/>
                <a:gd name="connsiteY146" fmla="*/ 810591 h 993944"/>
                <a:gd name="connsiteX147" fmla="*/ 159026 w 371689"/>
                <a:gd name="connsiteY147" fmla="*/ 819426 h 993944"/>
                <a:gd name="connsiteX148" fmla="*/ 156817 w 371689"/>
                <a:gd name="connsiteY148" fmla="*/ 874643 h 993944"/>
                <a:gd name="connsiteX149" fmla="*/ 152400 w 371689"/>
                <a:gd name="connsiteY149" fmla="*/ 887895 h 993944"/>
                <a:gd name="connsiteX150" fmla="*/ 134730 w 371689"/>
                <a:gd name="connsiteY150" fmla="*/ 901148 h 993944"/>
                <a:gd name="connsiteX151" fmla="*/ 128104 w 371689"/>
                <a:gd name="connsiteY151" fmla="*/ 905565 h 993944"/>
                <a:gd name="connsiteX152" fmla="*/ 123686 w 371689"/>
                <a:gd name="connsiteY152" fmla="*/ 909982 h 993944"/>
                <a:gd name="connsiteX153" fmla="*/ 110434 w 371689"/>
                <a:gd name="connsiteY153" fmla="*/ 914400 h 993944"/>
                <a:gd name="connsiteX154" fmla="*/ 99391 w 371689"/>
                <a:gd name="connsiteY154" fmla="*/ 923235 h 993944"/>
                <a:gd name="connsiteX155" fmla="*/ 79513 w 371689"/>
                <a:gd name="connsiteY155" fmla="*/ 934278 h 993944"/>
                <a:gd name="connsiteX156" fmla="*/ 75095 w 371689"/>
                <a:gd name="connsiteY156" fmla="*/ 938695 h 993944"/>
                <a:gd name="connsiteX157" fmla="*/ 70678 w 371689"/>
                <a:gd name="connsiteY157" fmla="*/ 945321 h 993944"/>
                <a:gd name="connsiteX158" fmla="*/ 59634 w 371689"/>
                <a:gd name="connsiteY158" fmla="*/ 954156 h 993944"/>
                <a:gd name="connsiteX159" fmla="*/ 53008 w 371689"/>
                <a:gd name="connsiteY159" fmla="*/ 967408 h 993944"/>
                <a:gd name="connsiteX160" fmla="*/ 48591 w 371689"/>
                <a:gd name="connsiteY160" fmla="*/ 971826 h 993944"/>
                <a:gd name="connsiteX161" fmla="*/ 44173 w 371689"/>
                <a:gd name="connsiteY161" fmla="*/ 985078 h 993944"/>
                <a:gd name="connsiteX162" fmla="*/ 41965 w 371689"/>
                <a:gd name="connsiteY162" fmla="*/ 991704 h 993944"/>
                <a:gd name="connsiteX163" fmla="*/ 48591 w 371689"/>
                <a:gd name="connsiteY163" fmla="*/ 993913 h 993944"/>
                <a:gd name="connsiteX164" fmla="*/ 72886 w 371689"/>
                <a:gd name="connsiteY164" fmla="*/ 976243 h 993944"/>
                <a:gd name="connsiteX165" fmla="*/ 77304 w 371689"/>
                <a:gd name="connsiteY165" fmla="*/ 971826 h 993944"/>
                <a:gd name="connsiteX166" fmla="*/ 86139 w 371689"/>
                <a:gd name="connsiteY166" fmla="*/ 956365 h 993944"/>
                <a:gd name="connsiteX167" fmla="*/ 92765 w 371689"/>
                <a:gd name="connsiteY167" fmla="*/ 951948 h 993944"/>
                <a:gd name="connsiteX168" fmla="*/ 108226 w 371689"/>
                <a:gd name="connsiteY168" fmla="*/ 940904 h 993944"/>
                <a:gd name="connsiteX169" fmla="*/ 114852 w 371689"/>
                <a:gd name="connsiteY169" fmla="*/ 938695 h 993944"/>
                <a:gd name="connsiteX170" fmla="*/ 130313 w 371689"/>
                <a:gd name="connsiteY170" fmla="*/ 927652 h 993944"/>
                <a:gd name="connsiteX171" fmla="*/ 136939 w 371689"/>
                <a:gd name="connsiteY171" fmla="*/ 925443 h 993944"/>
                <a:gd name="connsiteX172" fmla="*/ 236330 w 371689"/>
                <a:gd name="connsiteY172" fmla="*/ 927652 h 993944"/>
                <a:gd name="connsiteX173" fmla="*/ 245165 w 371689"/>
                <a:gd name="connsiteY173" fmla="*/ 938695 h 993944"/>
                <a:gd name="connsiteX174" fmla="*/ 262834 w 371689"/>
                <a:gd name="connsiteY174" fmla="*/ 945321 h 993944"/>
                <a:gd name="connsiteX175" fmla="*/ 284921 w 371689"/>
                <a:gd name="connsiteY175" fmla="*/ 940904 h 993944"/>
                <a:gd name="connsiteX176" fmla="*/ 276086 w 371689"/>
                <a:gd name="connsiteY176" fmla="*/ 921026 h 993944"/>
                <a:gd name="connsiteX177" fmla="*/ 269460 w 371689"/>
                <a:gd name="connsiteY177" fmla="*/ 914400 h 993944"/>
                <a:gd name="connsiteX178" fmla="*/ 262834 w 371689"/>
                <a:gd name="connsiteY178" fmla="*/ 912191 h 993944"/>
                <a:gd name="connsiteX179" fmla="*/ 258417 w 371689"/>
                <a:gd name="connsiteY179" fmla="*/ 905565 h 993944"/>
                <a:gd name="connsiteX180" fmla="*/ 251791 w 371689"/>
                <a:gd name="connsiteY180" fmla="*/ 901148 h 993944"/>
                <a:gd name="connsiteX181" fmla="*/ 245165 w 371689"/>
                <a:gd name="connsiteY181" fmla="*/ 881269 h 993944"/>
                <a:gd name="connsiteX182" fmla="*/ 240747 w 371689"/>
                <a:gd name="connsiteY182" fmla="*/ 874643 h 993944"/>
                <a:gd name="connsiteX183" fmla="*/ 234121 w 371689"/>
                <a:gd name="connsiteY183" fmla="*/ 861391 h 993944"/>
                <a:gd name="connsiteX184" fmla="*/ 227495 w 371689"/>
                <a:gd name="connsiteY184" fmla="*/ 839304 h 993944"/>
                <a:gd name="connsiteX185" fmla="*/ 225286 w 371689"/>
                <a:gd name="connsiteY185" fmla="*/ 832678 h 993944"/>
                <a:gd name="connsiteX186" fmla="*/ 218660 w 371689"/>
                <a:gd name="connsiteY186" fmla="*/ 823843 h 993944"/>
                <a:gd name="connsiteX187" fmla="*/ 209826 w 371689"/>
                <a:gd name="connsiteY187" fmla="*/ 803965 h 993944"/>
                <a:gd name="connsiteX188" fmla="*/ 205408 w 371689"/>
                <a:gd name="connsiteY188" fmla="*/ 770835 h 993944"/>
                <a:gd name="connsiteX189" fmla="*/ 207617 w 371689"/>
                <a:gd name="connsiteY189" fmla="*/ 744330 h 993944"/>
                <a:gd name="connsiteX190" fmla="*/ 212034 w 371689"/>
                <a:gd name="connsiteY190" fmla="*/ 702365 h 993944"/>
                <a:gd name="connsiteX191" fmla="*/ 214243 w 371689"/>
                <a:gd name="connsiteY191" fmla="*/ 680278 h 993944"/>
                <a:gd name="connsiteX192" fmla="*/ 216452 w 371689"/>
                <a:gd name="connsiteY192" fmla="*/ 673652 h 993944"/>
                <a:gd name="connsiteX193" fmla="*/ 227495 w 371689"/>
                <a:gd name="connsiteY193" fmla="*/ 662608 h 993944"/>
                <a:gd name="connsiteX194" fmla="*/ 231913 w 371689"/>
                <a:gd name="connsiteY194" fmla="*/ 658191 h 993944"/>
                <a:gd name="connsiteX195" fmla="*/ 247373 w 371689"/>
                <a:gd name="connsiteY195" fmla="*/ 660400 h 993944"/>
                <a:gd name="connsiteX196" fmla="*/ 251791 w 371689"/>
                <a:gd name="connsiteY196" fmla="*/ 664817 h 993944"/>
                <a:gd name="connsiteX197" fmla="*/ 265043 w 371689"/>
                <a:gd name="connsiteY197" fmla="*/ 669235 h 993944"/>
                <a:gd name="connsiteX198" fmla="*/ 265043 w 371689"/>
                <a:gd name="connsiteY198" fmla="*/ 669235 h 993944"/>
                <a:gd name="connsiteX199" fmla="*/ 276086 w 371689"/>
                <a:gd name="connsiteY199" fmla="*/ 671443 h 993944"/>
                <a:gd name="connsiteX200" fmla="*/ 282713 w 371689"/>
                <a:gd name="connsiteY200" fmla="*/ 673652 h 993944"/>
                <a:gd name="connsiteX201" fmla="*/ 300382 w 371689"/>
                <a:gd name="connsiteY201" fmla="*/ 675861 h 993944"/>
                <a:gd name="connsiteX202" fmla="*/ 307008 w 371689"/>
                <a:gd name="connsiteY202" fmla="*/ 673652 h 993944"/>
                <a:gd name="connsiteX203" fmla="*/ 298173 w 371689"/>
                <a:gd name="connsiteY203" fmla="*/ 669235 h 993944"/>
                <a:gd name="connsiteX204" fmla="*/ 293756 w 371689"/>
                <a:gd name="connsiteY204" fmla="*/ 664817 h 993944"/>
                <a:gd name="connsiteX205" fmla="*/ 287130 w 371689"/>
                <a:gd name="connsiteY205" fmla="*/ 662608 h 993944"/>
                <a:gd name="connsiteX206" fmla="*/ 262834 w 371689"/>
                <a:gd name="connsiteY206" fmla="*/ 647148 h 993944"/>
                <a:gd name="connsiteX207" fmla="*/ 256208 w 371689"/>
                <a:gd name="connsiteY207" fmla="*/ 642730 h 993944"/>
                <a:gd name="connsiteX208" fmla="*/ 249582 w 371689"/>
                <a:gd name="connsiteY208" fmla="*/ 638313 h 993944"/>
                <a:gd name="connsiteX209" fmla="*/ 236330 w 371689"/>
                <a:gd name="connsiteY209" fmla="*/ 618435 h 993944"/>
                <a:gd name="connsiteX210" fmla="*/ 229704 w 371689"/>
                <a:gd name="connsiteY210" fmla="*/ 602974 h 993944"/>
                <a:gd name="connsiteX211" fmla="*/ 225286 w 371689"/>
                <a:gd name="connsiteY211" fmla="*/ 596348 h 993944"/>
                <a:gd name="connsiteX212" fmla="*/ 214243 w 371689"/>
                <a:gd name="connsiteY212" fmla="*/ 572052 h 993944"/>
                <a:gd name="connsiteX213" fmla="*/ 209826 w 371689"/>
                <a:gd name="connsiteY213" fmla="*/ 565426 h 993944"/>
                <a:gd name="connsiteX214" fmla="*/ 212034 w 371689"/>
                <a:gd name="connsiteY214" fmla="*/ 554382 h 993944"/>
                <a:gd name="connsiteX215" fmla="*/ 218660 w 371689"/>
                <a:gd name="connsiteY215" fmla="*/ 543339 h 993944"/>
                <a:gd name="connsiteX216" fmla="*/ 220869 w 371689"/>
                <a:gd name="connsiteY216" fmla="*/ 530087 h 993944"/>
                <a:gd name="connsiteX217" fmla="*/ 223078 w 371689"/>
                <a:gd name="connsiteY217" fmla="*/ 521252 h 993944"/>
                <a:gd name="connsiteX218" fmla="*/ 225286 w 371689"/>
                <a:gd name="connsiteY218" fmla="*/ 514626 h 993944"/>
                <a:gd name="connsiteX219" fmla="*/ 227495 w 371689"/>
                <a:gd name="connsiteY219" fmla="*/ 501374 h 993944"/>
                <a:gd name="connsiteX220" fmla="*/ 234121 w 371689"/>
                <a:gd name="connsiteY220" fmla="*/ 479287 h 993944"/>
                <a:gd name="connsiteX221" fmla="*/ 240747 w 371689"/>
                <a:gd name="connsiteY221" fmla="*/ 477078 h 993944"/>
                <a:gd name="connsiteX222" fmla="*/ 256208 w 371689"/>
                <a:gd name="connsiteY222" fmla="*/ 479287 h 993944"/>
                <a:gd name="connsiteX223" fmla="*/ 262834 w 371689"/>
                <a:gd name="connsiteY223" fmla="*/ 483704 h 993944"/>
                <a:gd name="connsiteX224" fmla="*/ 273878 w 371689"/>
                <a:gd name="connsiteY224" fmla="*/ 485913 h 993944"/>
                <a:gd name="connsiteX225" fmla="*/ 282713 w 371689"/>
                <a:gd name="connsiteY225" fmla="*/ 490330 h 993944"/>
                <a:gd name="connsiteX226" fmla="*/ 293756 w 371689"/>
                <a:gd name="connsiteY226" fmla="*/ 492539 h 993944"/>
                <a:gd name="connsiteX227" fmla="*/ 300382 w 371689"/>
                <a:gd name="connsiteY227" fmla="*/ 494748 h 993944"/>
                <a:gd name="connsiteX228" fmla="*/ 309217 w 371689"/>
                <a:gd name="connsiteY228" fmla="*/ 496956 h 993944"/>
                <a:gd name="connsiteX229" fmla="*/ 326886 w 371689"/>
                <a:gd name="connsiteY229" fmla="*/ 494748 h 993944"/>
                <a:gd name="connsiteX230" fmla="*/ 329095 w 371689"/>
                <a:gd name="connsiteY230" fmla="*/ 485913 h 993944"/>
                <a:gd name="connsiteX231" fmla="*/ 326886 w 371689"/>
                <a:gd name="connsiteY231" fmla="*/ 443948 h 993944"/>
                <a:gd name="connsiteX232" fmla="*/ 320260 w 371689"/>
                <a:gd name="connsiteY232" fmla="*/ 446156 h 993944"/>
                <a:gd name="connsiteX233" fmla="*/ 307008 w 371689"/>
                <a:gd name="connsiteY233" fmla="*/ 443948 h 993944"/>
                <a:gd name="connsiteX234" fmla="*/ 278295 w 371689"/>
                <a:gd name="connsiteY234" fmla="*/ 426278 h 993944"/>
                <a:gd name="connsiteX235" fmla="*/ 256208 w 371689"/>
                <a:gd name="connsiteY235" fmla="*/ 415235 h 993944"/>
                <a:gd name="connsiteX236" fmla="*/ 236330 w 371689"/>
                <a:gd name="connsiteY236" fmla="*/ 408608 h 993944"/>
                <a:gd name="connsiteX237" fmla="*/ 216452 w 371689"/>
                <a:gd name="connsiteY237" fmla="*/ 386521 h 993944"/>
                <a:gd name="connsiteX238" fmla="*/ 214243 w 371689"/>
                <a:gd name="connsiteY238" fmla="*/ 379895 h 993944"/>
                <a:gd name="connsiteX239" fmla="*/ 254000 w 371689"/>
                <a:gd name="connsiteY239" fmla="*/ 362226 h 993944"/>
                <a:gd name="connsiteX240" fmla="*/ 291547 w 371689"/>
                <a:gd name="connsiteY240" fmla="*/ 366643 h 993944"/>
                <a:gd name="connsiteX241" fmla="*/ 298173 w 371689"/>
                <a:gd name="connsiteY241" fmla="*/ 364435 h 993944"/>
                <a:gd name="connsiteX242" fmla="*/ 295965 w 371689"/>
                <a:gd name="connsiteY242" fmla="*/ 346765 h 993944"/>
                <a:gd name="connsiteX243" fmla="*/ 282713 w 371689"/>
                <a:gd name="connsiteY243" fmla="*/ 337930 h 993944"/>
                <a:gd name="connsiteX244" fmla="*/ 273878 w 371689"/>
                <a:gd name="connsiteY244" fmla="*/ 329095 h 993944"/>
                <a:gd name="connsiteX245" fmla="*/ 262834 w 371689"/>
                <a:gd name="connsiteY245" fmla="*/ 311426 h 993944"/>
                <a:gd name="connsiteX246" fmla="*/ 256208 w 371689"/>
                <a:gd name="connsiteY246" fmla="*/ 302591 h 993944"/>
                <a:gd name="connsiteX247" fmla="*/ 251791 w 371689"/>
                <a:gd name="connsiteY247" fmla="*/ 287130 h 993944"/>
                <a:gd name="connsiteX248" fmla="*/ 249582 w 371689"/>
                <a:gd name="connsiteY248" fmla="*/ 265043 h 993944"/>
                <a:gd name="connsiteX249" fmla="*/ 247373 w 371689"/>
                <a:gd name="connsiteY249" fmla="*/ 258417 h 993944"/>
                <a:gd name="connsiteX250" fmla="*/ 245165 w 371689"/>
                <a:gd name="connsiteY250" fmla="*/ 247374 h 993944"/>
                <a:gd name="connsiteX251" fmla="*/ 242956 w 371689"/>
                <a:gd name="connsiteY251" fmla="*/ 240748 h 993944"/>
                <a:gd name="connsiteX252" fmla="*/ 240747 w 371689"/>
                <a:gd name="connsiteY252" fmla="*/ 229704 h 993944"/>
                <a:gd name="connsiteX253" fmla="*/ 236330 w 371689"/>
                <a:gd name="connsiteY253" fmla="*/ 214243 h 993944"/>
                <a:gd name="connsiteX254" fmla="*/ 236330 w 371689"/>
                <a:gd name="connsiteY254" fmla="*/ 181113 h 993944"/>
                <a:gd name="connsiteX255" fmla="*/ 242956 w 371689"/>
                <a:gd name="connsiteY255" fmla="*/ 178904 h 993944"/>
                <a:gd name="connsiteX256" fmla="*/ 254000 w 371689"/>
                <a:gd name="connsiteY256" fmla="*/ 170069 h 993944"/>
                <a:gd name="connsiteX257" fmla="*/ 260626 w 371689"/>
                <a:gd name="connsiteY257" fmla="*/ 167861 h 993944"/>
                <a:gd name="connsiteX258" fmla="*/ 271669 w 371689"/>
                <a:gd name="connsiteY258" fmla="*/ 161235 h 993944"/>
                <a:gd name="connsiteX259" fmla="*/ 280504 w 371689"/>
                <a:gd name="connsiteY259" fmla="*/ 152400 h 993944"/>
                <a:gd name="connsiteX260" fmla="*/ 295965 w 371689"/>
                <a:gd name="connsiteY260" fmla="*/ 147982 h 993944"/>
                <a:gd name="connsiteX261" fmla="*/ 322469 w 371689"/>
                <a:gd name="connsiteY261" fmla="*/ 141356 h 993944"/>
                <a:gd name="connsiteX262" fmla="*/ 351182 w 371689"/>
                <a:gd name="connsiteY262" fmla="*/ 139148 h 993944"/>
                <a:gd name="connsiteX263" fmla="*/ 357808 w 371689"/>
                <a:gd name="connsiteY263" fmla="*/ 141356 h 993944"/>
                <a:gd name="connsiteX264" fmla="*/ 371060 w 371689"/>
                <a:gd name="connsiteY264" fmla="*/ 147982 h 993944"/>
                <a:gd name="connsiteX265" fmla="*/ 360017 w 371689"/>
                <a:gd name="connsiteY265" fmla="*/ 139148 h 993944"/>
                <a:gd name="connsiteX266" fmla="*/ 353391 w 371689"/>
                <a:gd name="connsiteY266" fmla="*/ 132521 h 993944"/>
                <a:gd name="connsiteX267" fmla="*/ 344556 w 371689"/>
                <a:gd name="connsiteY267" fmla="*/ 117061 h 993944"/>
                <a:gd name="connsiteX268" fmla="*/ 340139 w 371689"/>
                <a:gd name="connsiteY268" fmla="*/ 110435 h 993944"/>
                <a:gd name="connsiteX269" fmla="*/ 318052 w 371689"/>
                <a:gd name="connsiteY269" fmla="*/ 101600 h 993944"/>
                <a:gd name="connsiteX270" fmla="*/ 309217 w 371689"/>
                <a:gd name="connsiteY270" fmla="*/ 94974 h 993944"/>
                <a:gd name="connsiteX271" fmla="*/ 295965 w 371689"/>
                <a:gd name="connsiteY271" fmla="*/ 92765 h 993944"/>
                <a:gd name="connsiteX272" fmla="*/ 287130 w 371689"/>
                <a:gd name="connsiteY272" fmla="*/ 90556 h 993944"/>
                <a:gd name="connsiteX273" fmla="*/ 269460 w 371689"/>
                <a:gd name="connsiteY273" fmla="*/ 99391 h 993944"/>
                <a:gd name="connsiteX274" fmla="*/ 262834 w 371689"/>
                <a:gd name="connsiteY274" fmla="*/ 97182 h 993944"/>
                <a:gd name="connsiteX275" fmla="*/ 258417 w 371689"/>
                <a:gd name="connsiteY275" fmla="*/ 83930 h 993944"/>
                <a:gd name="connsiteX276" fmla="*/ 247373 w 371689"/>
                <a:gd name="connsiteY276" fmla="*/ 68469 h 993944"/>
                <a:gd name="connsiteX277" fmla="*/ 242956 w 371689"/>
                <a:gd name="connsiteY277" fmla="*/ 53008 h 993944"/>
                <a:gd name="connsiteX278" fmla="*/ 240747 w 371689"/>
                <a:gd name="connsiteY278" fmla="*/ 46382 h 993944"/>
                <a:gd name="connsiteX279" fmla="*/ 236330 w 371689"/>
                <a:gd name="connsiteY279" fmla="*/ 39756 h 993944"/>
                <a:gd name="connsiteX280" fmla="*/ 231913 w 371689"/>
                <a:gd name="connsiteY280" fmla="*/ 22087 h 993944"/>
                <a:gd name="connsiteX281" fmla="*/ 256208 w 371689"/>
                <a:gd name="connsiteY281" fmla="*/ 28713 h 993944"/>
                <a:gd name="connsiteX282" fmla="*/ 276086 w 371689"/>
                <a:gd name="connsiteY282" fmla="*/ 35339 h 993944"/>
                <a:gd name="connsiteX283" fmla="*/ 289339 w 371689"/>
                <a:gd name="connsiteY283" fmla="*/ 37548 h 993944"/>
                <a:gd name="connsiteX284" fmla="*/ 300382 w 371689"/>
                <a:gd name="connsiteY284" fmla="*/ 39756 h 993944"/>
                <a:gd name="connsiteX285" fmla="*/ 315843 w 371689"/>
                <a:gd name="connsiteY285" fmla="*/ 44174 h 993944"/>
                <a:gd name="connsiteX286" fmla="*/ 331304 w 371689"/>
                <a:gd name="connsiteY286" fmla="*/ 46382 h 993944"/>
                <a:gd name="connsiteX287" fmla="*/ 348973 w 371689"/>
                <a:gd name="connsiteY287" fmla="*/ 41965 h 993944"/>
                <a:gd name="connsiteX288" fmla="*/ 351182 w 371689"/>
                <a:gd name="connsiteY288" fmla="*/ 17669 h 993944"/>
                <a:gd name="connsiteX289" fmla="*/ 331304 w 371689"/>
                <a:gd name="connsiteY289" fmla="*/ 0 h 993944"/>
                <a:gd name="connsiteX290" fmla="*/ 265043 w 371689"/>
                <a:gd name="connsiteY290" fmla="*/ 2208 h 993944"/>
                <a:gd name="connsiteX291" fmla="*/ 258417 w 371689"/>
                <a:gd name="connsiteY291" fmla="*/ 4417 h 993944"/>
                <a:gd name="connsiteX292" fmla="*/ 236330 w 371689"/>
                <a:gd name="connsiteY292" fmla="*/ 6626 h 993944"/>
                <a:gd name="connsiteX293" fmla="*/ 223078 w 371689"/>
                <a:gd name="connsiteY293" fmla="*/ 13252 h 993944"/>
                <a:gd name="connsiteX294" fmla="*/ 216452 w 371689"/>
                <a:gd name="connsiteY294" fmla="*/ 17669 h 993944"/>
                <a:gd name="connsiteX295" fmla="*/ 225286 w 371689"/>
                <a:gd name="connsiteY295" fmla="*/ 0 h 99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371689" h="993944">
                  <a:moveTo>
                    <a:pt x="225286" y="0"/>
                  </a:moveTo>
                  <a:lnTo>
                    <a:pt x="225286" y="0"/>
                  </a:lnTo>
                  <a:cubicBezTo>
                    <a:pt x="223718" y="3137"/>
                    <a:pt x="218516" y="18198"/>
                    <a:pt x="212034" y="22087"/>
                  </a:cubicBezTo>
                  <a:cubicBezTo>
                    <a:pt x="210038" y="23285"/>
                    <a:pt x="207617" y="23559"/>
                    <a:pt x="205408" y="24295"/>
                  </a:cubicBezTo>
                  <a:cubicBezTo>
                    <a:pt x="203936" y="25768"/>
                    <a:pt x="203052" y="28418"/>
                    <a:pt x="200991" y="28713"/>
                  </a:cubicBezTo>
                  <a:cubicBezTo>
                    <a:pt x="191117" y="30124"/>
                    <a:pt x="189080" y="25637"/>
                    <a:pt x="183321" y="19878"/>
                  </a:cubicBezTo>
                  <a:cubicBezTo>
                    <a:pt x="177795" y="-2234"/>
                    <a:pt x="186105" y="20454"/>
                    <a:pt x="174486" y="8835"/>
                  </a:cubicBezTo>
                  <a:cubicBezTo>
                    <a:pt x="162867" y="-2784"/>
                    <a:pt x="185555" y="5526"/>
                    <a:pt x="163443" y="0"/>
                  </a:cubicBezTo>
                  <a:cubicBezTo>
                    <a:pt x="136121" y="5463"/>
                    <a:pt x="169403" y="-4823"/>
                    <a:pt x="150191" y="19878"/>
                  </a:cubicBezTo>
                  <a:cubicBezTo>
                    <a:pt x="147442" y="23413"/>
                    <a:pt x="141284" y="21001"/>
                    <a:pt x="136939" y="22087"/>
                  </a:cubicBezTo>
                  <a:cubicBezTo>
                    <a:pt x="132421" y="23216"/>
                    <a:pt x="128338" y="26302"/>
                    <a:pt x="123686" y="26504"/>
                  </a:cubicBezTo>
                  <a:lnTo>
                    <a:pt x="72886" y="28713"/>
                  </a:lnTo>
                  <a:cubicBezTo>
                    <a:pt x="69000" y="40376"/>
                    <a:pt x="68741" y="34048"/>
                    <a:pt x="83930" y="44174"/>
                  </a:cubicBezTo>
                  <a:cubicBezTo>
                    <a:pt x="86139" y="45646"/>
                    <a:pt x="88038" y="47751"/>
                    <a:pt x="90556" y="48591"/>
                  </a:cubicBezTo>
                  <a:cubicBezTo>
                    <a:pt x="104201" y="53140"/>
                    <a:pt x="94865" y="50568"/>
                    <a:pt x="119269" y="53008"/>
                  </a:cubicBezTo>
                  <a:cubicBezTo>
                    <a:pt x="133994" y="52272"/>
                    <a:pt x="148824" y="52707"/>
                    <a:pt x="163443" y="50800"/>
                  </a:cubicBezTo>
                  <a:cubicBezTo>
                    <a:pt x="166075" y="50457"/>
                    <a:pt x="167643" y="47460"/>
                    <a:pt x="170069" y="46382"/>
                  </a:cubicBezTo>
                  <a:cubicBezTo>
                    <a:pt x="174324" y="44491"/>
                    <a:pt x="183321" y="41965"/>
                    <a:pt x="183321" y="41965"/>
                  </a:cubicBezTo>
                  <a:cubicBezTo>
                    <a:pt x="189211" y="42701"/>
                    <a:pt x="196794" y="39977"/>
                    <a:pt x="200991" y="44174"/>
                  </a:cubicBezTo>
                  <a:cubicBezTo>
                    <a:pt x="204158" y="47341"/>
                    <a:pt x="199754" y="53054"/>
                    <a:pt x="198782" y="57426"/>
                  </a:cubicBezTo>
                  <a:cubicBezTo>
                    <a:pt x="196561" y="67417"/>
                    <a:pt x="196920" y="61149"/>
                    <a:pt x="192156" y="70678"/>
                  </a:cubicBezTo>
                  <a:cubicBezTo>
                    <a:pt x="191115" y="72760"/>
                    <a:pt x="190683" y="75095"/>
                    <a:pt x="189947" y="77304"/>
                  </a:cubicBezTo>
                  <a:cubicBezTo>
                    <a:pt x="190683" y="79513"/>
                    <a:pt x="190510" y="82284"/>
                    <a:pt x="192156" y="83930"/>
                  </a:cubicBezTo>
                  <a:cubicBezTo>
                    <a:pt x="193802" y="85576"/>
                    <a:pt x="196786" y="84941"/>
                    <a:pt x="198782" y="86139"/>
                  </a:cubicBezTo>
                  <a:cubicBezTo>
                    <a:pt x="200568" y="87210"/>
                    <a:pt x="201727" y="89084"/>
                    <a:pt x="203200" y="90556"/>
                  </a:cubicBezTo>
                  <a:cubicBezTo>
                    <a:pt x="201573" y="95436"/>
                    <a:pt x="200531" y="105143"/>
                    <a:pt x="194365" y="108226"/>
                  </a:cubicBezTo>
                  <a:cubicBezTo>
                    <a:pt x="190200" y="110308"/>
                    <a:pt x="181113" y="112643"/>
                    <a:pt x="181113" y="112643"/>
                  </a:cubicBezTo>
                  <a:cubicBezTo>
                    <a:pt x="179640" y="114116"/>
                    <a:pt x="178481" y="115990"/>
                    <a:pt x="176695" y="117061"/>
                  </a:cubicBezTo>
                  <a:cubicBezTo>
                    <a:pt x="170349" y="120868"/>
                    <a:pt x="149185" y="121389"/>
                    <a:pt x="147982" y="121478"/>
                  </a:cubicBezTo>
                  <a:cubicBezTo>
                    <a:pt x="135479" y="122404"/>
                    <a:pt x="122950" y="122951"/>
                    <a:pt x="110434" y="123687"/>
                  </a:cubicBezTo>
                  <a:cubicBezTo>
                    <a:pt x="108225" y="125159"/>
                    <a:pt x="104183" y="125476"/>
                    <a:pt x="103808" y="128104"/>
                  </a:cubicBezTo>
                  <a:cubicBezTo>
                    <a:pt x="102248" y="139029"/>
                    <a:pt x="108482" y="139233"/>
                    <a:pt x="114852" y="141356"/>
                  </a:cubicBezTo>
                  <a:cubicBezTo>
                    <a:pt x="116324" y="142829"/>
                    <a:pt x="117406" y="144843"/>
                    <a:pt x="119269" y="145774"/>
                  </a:cubicBezTo>
                  <a:cubicBezTo>
                    <a:pt x="136910" y="154595"/>
                    <a:pt x="162094" y="151599"/>
                    <a:pt x="178904" y="152400"/>
                  </a:cubicBezTo>
                  <a:cubicBezTo>
                    <a:pt x="181113" y="153872"/>
                    <a:pt x="183872" y="154744"/>
                    <a:pt x="185530" y="156817"/>
                  </a:cubicBezTo>
                  <a:cubicBezTo>
                    <a:pt x="194098" y="167526"/>
                    <a:pt x="179908" y="160832"/>
                    <a:pt x="194365" y="165652"/>
                  </a:cubicBezTo>
                  <a:cubicBezTo>
                    <a:pt x="207430" y="178717"/>
                    <a:pt x="200233" y="169248"/>
                    <a:pt x="207617" y="198782"/>
                  </a:cubicBezTo>
                  <a:cubicBezTo>
                    <a:pt x="208658" y="202947"/>
                    <a:pt x="212467" y="205918"/>
                    <a:pt x="214243" y="209826"/>
                  </a:cubicBezTo>
                  <a:cubicBezTo>
                    <a:pt x="216170" y="214065"/>
                    <a:pt x="218660" y="223078"/>
                    <a:pt x="218660" y="223078"/>
                  </a:cubicBezTo>
                  <a:cubicBezTo>
                    <a:pt x="199702" y="229398"/>
                    <a:pt x="229879" y="219721"/>
                    <a:pt x="198782" y="227495"/>
                  </a:cubicBezTo>
                  <a:cubicBezTo>
                    <a:pt x="194265" y="228624"/>
                    <a:pt x="185530" y="231913"/>
                    <a:pt x="185530" y="231913"/>
                  </a:cubicBezTo>
                  <a:cubicBezTo>
                    <a:pt x="183321" y="231177"/>
                    <a:pt x="181163" y="230269"/>
                    <a:pt x="178904" y="229704"/>
                  </a:cubicBezTo>
                  <a:cubicBezTo>
                    <a:pt x="175262" y="228793"/>
                    <a:pt x="171375" y="228813"/>
                    <a:pt x="167860" y="227495"/>
                  </a:cubicBezTo>
                  <a:cubicBezTo>
                    <a:pt x="165375" y="226563"/>
                    <a:pt x="163674" y="224124"/>
                    <a:pt x="161234" y="223078"/>
                  </a:cubicBezTo>
                  <a:cubicBezTo>
                    <a:pt x="158444" y="221882"/>
                    <a:pt x="155319" y="221703"/>
                    <a:pt x="152400" y="220869"/>
                  </a:cubicBezTo>
                  <a:cubicBezTo>
                    <a:pt x="150161" y="220229"/>
                    <a:pt x="148085" y="218933"/>
                    <a:pt x="145773" y="218661"/>
                  </a:cubicBezTo>
                  <a:cubicBezTo>
                    <a:pt x="135510" y="217454"/>
                    <a:pt x="125150" y="217310"/>
                    <a:pt x="114852" y="216452"/>
                  </a:cubicBezTo>
                  <a:cubicBezTo>
                    <a:pt x="107479" y="215837"/>
                    <a:pt x="100127" y="214979"/>
                    <a:pt x="92765" y="214243"/>
                  </a:cubicBezTo>
                  <a:cubicBezTo>
                    <a:pt x="89820" y="212771"/>
                    <a:pt x="87024" y="210951"/>
                    <a:pt x="83930" y="209826"/>
                  </a:cubicBezTo>
                  <a:cubicBezTo>
                    <a:pt x="71978" y="205480"/>
                    <a:pt x="67227" y="205201"/>
                    <a:pt x="55217" y="203200"/>
                  </a:cubicBezTo>
                  <a:cubicBezTo>
                    <a:pt x="52272" y="203936"/>
                    <a:pt x="48066" y="202882"/>
                    <a:pt x="46382" y="205408"/>
                  </a:cubicBezTo>
                  <a:cubicBezTo>
                    <a:pt x="45227" y="207141"/>
                    <a:pt x="48937" y="208895"/>
                    <a:pt x="50800" y="209826"/>
                  </a:cubicBezTo>
                  <a:cubicBezTo>
                    <a:pt x="54965" y="211908"/>
                    <a:pt x="59635" y="212771"/>
                    <a:pt x="64052" y="214243"/>
                  </a:cubicBezTo>
                  <a:cubicBezTo>
                    <a:pt x="66261" y="214979"/>
                    <a:pt x="68596" y="215411"/>
                    <a:pt x="70678" y="216452"/>
                  </a:cubicBezTo>
                  <a:cubicBezTo>
                    <a:pt x="73623" y="217924"/>
                    <a:pt x="76456" y="219646"/>
                    <a:pt x="79513" y="220869"/>
                  </a:cubicBezTo>
                  <a:cubicBezTo>
                    <a:pt x="83836" y="222598"/>
                    <a:pt x="88348" y="223815"/>
                    <a:pt x="92765" y="225287"/>
                  </a:cubicBezTo>
                  <a:lnTo>
                    <a:pt x="99391" y="227495"/>
                  </a:lnTo>
                  <a:cubicBezTo>
                    <a:pt x="102336" y="230440"/>
                    <a:pt x="105669" y="233042"/>
                    <a:pt x="108226" y="236330"/>
                  </a:cubicBezTo>
                  <a:cubicBezTo>
                    <a:pt x="110862" y="239719"/>
                    <a:pt x="112390" y="243857"/>
                    <a:pt x="114852" y="247374"/>
                  </a:cubicBezTo>
                  <a:cubicBezTo>
                    <a:pt x="117555" y="251236"/>
                    <a:pt x="120741" y="254736"/>
                    <a:pt x="123686" y="258417"/>
                  </a:cubicBezTo>
                  <a:cubicBezTo>
                    <a:pt x="133742" y="288580"/>
                    <a:pt x="122771" y="257755"/>
                    <a:pt x="132521" y="280504"/>
                  </a:cubicBezTo>
                  <a:cubicBezTo>
                    <a:pt x="133438" y="282644"/>
                    <a:pt x="132836" y="285777"/>
                    <a:pt x="134730" y="287130"/>
                  </a:cubicBezTo>
                  <a:cubicBezTo>
                    <a:pt x="140059" y="290936"/>
                    <a:pt x="155095" y="292733"/>
                    <a:pt x="161234" y="293756"/>
                  </a:cubicBezTo>
                  <a:cubicBezTo>
                    <a:pt x="158289" y="295229"/>
                    <a:pt x="155139" y="296348"/>
                    <a:pt x="152400" y="298174"/>
                  </a:cubicBezTo>
                  <a:cubicBezTo>
                    <a:pt x="147825" y="301224"/>
                    <a:pt x="146944" y="304993"/>
                    <a:pt x="143565" y="309217"/>
                  </a:cubicBezTo>
                  <a:cubicBezTo>
                    <a:pt x="142264" y="310843"/>
                    <a:pt x="140773" y="312334"/>
                    <a:pt x="139147" y="313635"/>
                  </a:cubicBezTo>
                  <a:cubicBezTo>
                    <a:pt x="128600" y="322072"/>
                    <a:pt x="136779" y="314819"/>
                    <a:pt x="125895" y="320261"/>
                  </a:cubicBezTo>
                  <a:cubicBezTo>
                    <a:pt x="108769" y="328824"/>
                    <a:pt x="129298" y="321335"/>
                    <a:pt x="112643" y="326887"/>
                  </a:cubicBezTo>
                  <a:cubicBezTo>
                    <a:pt x="115588" y="329096"/>
                    <a:pt x="118482" y="331373"/>
                    <a:pt x="121478" y="333513"/>
                  </a:cubicBezTo>
                  <a:cubicBezTo>
                    <a:pt x="137870" y="345221"/>
                    <a:pt x="131843" y="338138"/>
                    <a:pt x="167860" y="340139"/>
                  </a:cubicBezTo>
                  <a:cubicBezTo>
                    <a:pt x="170805" y="340875"/>
                    <a:pt x="173980" y="340990"/>
                    <a:pt x="176695" y="342348"/>
                  </a:cubicBezTo>
                  <a:cubicBezTo>
                    <a:pt x="178558" y="343279"/>
                    <a:pt x="179864" y="345099"/>
                    <a:pt x="181113" y="346765"/>
                  </a:cubicBezTo>
                  <a:cubicBezTo>
                    <a:pt x="196101" y="366749"/>
                    <a:pt x="184232" y="354302"/>
                    <a:pt x="194365" y="364435"/>
                  </a:cubicBezTo>
                  <a:cubicBezTo>
                    <a:pt x="199338" y="384330"/>
                    <a:pt x="192034" y="360550"/>
                    <a:pt x="207617" y="386521"/>
                  </a:cubicBezTo>
                  <a:cubicBezTo>
                    <a:pt x="209179" y="389124"/>
                    <a:pt x="208630" y="392566"/>
                    <a:pt x="209826" y="395356"/>
                  </a:cubicBezTo>
                  <a:cubicBezTo>
                    <a:pt x="210872" y="397796"/>
                    <a:pt x="213056" y="399608"/>
                    <a:pt x="214243" y="401982"/>
                  </a:cubicBezTo>
                  <a:cubicBezTo>
                    <a:pt x="215284" y="404064"/>
                    <a:pt x="215812" y="406369"/>
                    <a:pt x="216452" y="408608"/>
                  </a:cubicBezTo>
                  <a:cubicBezTo>
                    <a:pt x="217286" y="411527"/>
                    <a:pt x="217303" y="414728"/>
                    <a:pt x="218660" y="417443"/>
                  </a:cubicBezTo>
                  <a:cubicBezTo>
                    <a:pt x="219591" y="419306"/>
                    <a:pt x="221605" y="420388"/>
                    <a:pt x="223078" y="421861"/>
                  </a:cubicBezTo>
                  <a:cubicBezTo>
                    <a:pt x="222342" y="425542"/>
                    <a:pt x="222422" y="429487"/>
                    <a:pt x="220869" y="432904"/>
                  </a:cubicBezTo>
                  <a:cubicBezTo>
                    <a:pt x="218672" y="437737"/>
                    <a:pt x="212034" y="446156"/>
                    <a:pt x="212034" y="446156"/>
                  </a:cubicBezTo>
                  <a:lnTo>
                    <a:pt x="203200" y="472661"/>
                  </a:lnTo>
                  <a:cubicBezTo>
                    <a:pt x="201947" y="476422"/>
                    <a:pt x="200883" y="480342"/>
                    <a:pt x="198782" y="483704"/>
                  </a:cubicBezTo>
                  <a:cubicBezTo>
                    <a:pt x="197126" y="486353"/>
                    <a:pt x="194074" y="487864"/>
                    <a:pt x="192156" y="490330"/>
                  </a:cubicBezTo>
                  <a:cubicBezTo>
                    <a:pt x="186499" y="497603"/>
                    <a:pt x="185413" y="504731"/>
                    <a:pt x="176695" y="508000"/>
                  </a:cubicBezTo>
                  <a:cubicBezTo>
                    <a:pt x="173180" y="509318"/>
                    <a:pt x="169294" y="509298"/>
                    <a:pt x="165652" y="510208"/>
                  </a:cubicBezTo>
                  <a:cubicBezTo>
                    <a:pt x="163393" y="510773"/>
                    <a:pt x="161285" y="511852"/>
                    <a:pt x="159026" y="512417"/>
                  </a:cubicBezTo>
                  <a:cubicBezTo>
                    <a:pt x="155384" y="513328"/>
                    <a:pt x="151624" y="513715"/>
                    <a:pt x="147982" y="514626"/>
                  </a:cubicBezTo>
                  <a:cubicBezTo>
                    <a:pt x="145723" y="515191"/>
                    <a:pt x="143615" y="516270"/>
                    <a:pt x="141356" y="516835"/>
                  </a:cubicBezTo>
                  <a:cubicBezTo>
                    <a:pt x="137714" y="517745"/>
                    <a:pt x="133994" y="518307"/>
                    <a:pt x="130313" y="519043"/>
                  </a:cubicBezTo>
                  <a:cubicBezTo>
                    <a:pt x="126204" y="523152"/>
                    <a:pt x="124842" y="525091"/>
                    <a:pt x="119269" y="527878"/>
                  </a:cubicBezTo>
                  <a:cubicBezTo>
                    <a:pt x="117187" y="528919"/>
                    <a:pt x="114852" y="529351"/>
                    <a:pt x="112643" y="530087"/>
                  </a:cubicBezTo>
                  <a:cubicBezTo>
                    <a:pt x="110434" y="533032"/>
                    <a:pt x="108845" y="536565"/>
                    <a:pt x="106017" y="538921"/>
                  </a:cubicBezTo>
                  <a:cubicBezTo>
                    <a:pt x="104228" y="540411"/>
                    <a:pt x="101473" y="540089"/>
                    <a:pt x="99391" y="541130"/>
                  </a:cubicBezTo>
                  <a:cubicBezTo>
                    <a:pt x="82273" y="549690"/>
                    <a:pt x="102786" y="542209"/>
                    <a:pt x="86139" y="547756"/>
                  </a:cubicBezTo>
                  <a:cubicBezTo>
                    <a:pt x="83930" y="549229"/>
                    <a:pt x="81939" y="551096"/>
                    <a:pt x="79513" y="552174"/>
                  </a:cubicBezTo>
                  <a:cubicBezTo>
                    <a:pt x="54547" y="563270"/>
                    <a:pt x="27006" y="557900"/>
                    <a:pt x="0" y="558800"/>
                  </a:cubicBezTo>
                  <a:cubicBezTo>
                    <a:pt x="31504" y="569300"/>
                    <a:pt x="-1286" y="558747"/>
                    <a:pt x="22086" y="565426"/>
                  </a:cubicBezTo>
                  <a:cubicBezTo>
                    <a:pt x="24325" y="566066"/>
                    <a:pt x="26400" y="567363"/>
                    <a:pt x="28713" y="567635"/>
                  </a:cubicBezTo>
                  <a:cubicBezTo>
                    <a:pt x="38975" y="568842"/>
                    <a:pt x="49327" y="569107"/>
                    <a:pt x="59634" y="569843"/>
                  </a:cubicBezTo>
                  <a:cubicBezTo>
                    <a:pt x="68807" y="572901"/>
                    <a:pt x="67236" y="573526"/>
                    <a:pt x="79513" y="569843"/>
                  </a:cubicBezTo>
                  <a:cubicBezTo>
                    <a:pt x="82666" y="568897"/>
                    <a:pt x="85171" y="566292"/>
                    <a:pt x="88347" y="565426"/>
                  </a:cubicBezTo>
                  <a:cubicBezTo>
                    <a:pt x="93370" y="564056"/>
                    <a:pt x="98654" y="563953"/>
                    <a:pt x="103808" y="563217"/>
                  </a:cubicBezTo>
                  <a:cubicBezTo>
                    <a:pt x="105281" y="561745"/>
                    <a:pt x="106440" y="559871"/>
                    <a:pt x="108226" y="558800"/>
                  </a:cubicBezTo>
                  <a:cubicBezTo>
                    <a:pt x="110222" y="557602"/>
                    <a:pt x="112712" y="557508"/>
                    <a:pt x="114852" y="556591"/>
                  </a:cubicBezTo>
                  <a:cubicBezTo>
                    <a:pt x="117878" y="555294"/>
                    <a:pt x="120741" y="553646"/>
                    <a:pt x="123686" y="552174"/>
                  </a:cubicBezTo>
                  <a:cubicBezTo>
                    <a:pt x="136202" y="552910"/>
                    <a:pt x="150020" y="548775"/>
                    <a:pt x="161234" y="554382"/>
                  </a:cubicBezTo>
                  <a:cubicBezTo>
                    <a:pt x="165890" y="556710"/>
                    <a:pt x="159957" y="564721"/>
                    <a:pt x="159026" y="569843"/>
                  </a:cubicBezTo>
                  <a:cubicBezTo>
                    <a:pt x="158478" y="572857"/>
                    <a:pt x="153497" y="591656"/>
                    <a:pt x="152400" y="591930"/>
                  </a:cubicBezTo>
                  <a:cubicBezTo>
                    <a:pt x="125024" y="598775"/>
                    <a:pt x="167955" y="587801"/>
                    <a:pt x="130313" y="598556"/>
                  </a:cubicBezTo>
                  <a:cubicBezTo>
                    <a:pt x="124475" y="600224"/>
                    <a:pt x="112643" y="602974"/>
                    <a:pt x="112643" y="602974"/>
                  </a:cubicBezTo>
                  <a:cubicBezTo>
                    <a:pt x="111171" y="605183"/>
                    <a:pt x="110103" y="607723"/>
                    <a:pt x="108226" y="609600"/>
                  </a:cubicBezTo>
                  <a:cubicBezTo>
                    <a:pt x="102316" y="615510"/>
                    <a:pt x="101555" y="611875"/>
                    <a:pt x="97182" y="618435"/>
                  </a:cubicBezTo>
                  <a:cubicBezTo>
                    <a:pt x="91470" y="627003"/>
                    <a:pt x="94678" y="626659"/>
                    <a:pt x="88347" y="633895"/>
                  </a:cubicBezTo>
                  <a:cubicBezTo>
                    <a:pt x="88319" y="633927"/>
                    <a:pt x="75990" y="646252"/>
                    <a:pt x="72886" y="649356"/>
                  </a:cubicBezTo>
                  <a:cubicBezTo>
                    <a:pt x="71240" y="651002"/>
                    <a:pt x="68440" y="650748"/>
                    <a:pt x="66260" y="651565"/>
                  </a:cubicBezTo>
                  <a:cubicBezTo>
                    <a:pt x="62548" y="652957"/>
                    <a:pt x="58763" y="654209"/>
                    <a:pt x="55217" y="655982"/>
                  </a:cubicBezTo>
                  <a:cubicBezTo>
                    <a:pt x="49647" y="658767"/>
                    <a:pt x="48281" y="660710"/>
                    <a:pt x="44173" y="664817"/>
                  </a:cubicBezTo>
                  <a:cubicBezTo>
                    <a:pt x="46382" y="665553"/>
                    <a:pt x="48486" y="667283"/>
                    <a:pt x="50800" y="667026"/>
                  </a:cubicBezTo>
                  <a:cubicBezTo>
                    <a:pt x="55428" y="666512"/>
                    <a:pt x="59635" y="664080"/>
                    <a:pt x="64052" y="662608"/>
                  </a:cubicBezTo>
                  <a:lnTo>
                    <a:pt x="70678" y="660400"/>
                  </a:lnTo>
                  <a:cubicBezTo>
                    <a:pt x="76438" y="658481"/>
                    <a:pt x="88347" y="655982"/>
                    <a:pt x="88347" y="655982"/>
                  </a:cubicBezTo>
                  <a:cubicBezTo>
                    <a:pt x="92028" y="652301"/>
                    <a:pt x="94452" y="646585"/>
                    <a:pt x="99391" y="644939"/>
                  </a:cubicBezTo>
                  <a:cubicBezTo>
                    <a:pt x="101600" y="644203"/>
                    <a:pt x="103758" y="643295"/>
                    <a:pt x="106017" y="642730"/>
                  </a:cubicBezTo>
                  <a:cubicBezTo>
                    <a:pt x="109659" y="641819"/>
                    <a:pt x="113395" y="641335"/>
                    <a:pt x="117060" y="640521"/>
                  </a:cubicBezTo>
                  <a:cubicBezTo>
                    <a:pt x="120023" y="639863"/>
                    <a:pt x="122950" y="639049"/>
                    <a:pt x="125895" y="638313"/>
                  </a:cubicBezTo>
                  <a:cubicBezTo>
                    <a:pt x="128104" y="636840"/>
                    <a:pt x="129869" y="633774"/>
                    <a:pt x="132521" y="633895"/>
                  </a:cubicBezTo>
                  <a:cubicBezTo>
                    <a:pt x="146668" y="634538"/>
                    <a:pt x="161252" y="635479"/>
                    <a:pt x="174486" y="640521"/>
                  </a:cubicBezTo>
                  <a:cubicBezTo>
                    <a:pt x="178191" y="641933"/>
                    <a:pt x="177512" y="647853"/>
                    <a:pt x="178904" y="651565"/>
                  </a:cubicBezTo>
                  <a:cubicBezTo>
                    <a:pt x="182692" y="661666"/>
                    <a:pt x="180024" y="656047"/>
                    <a:pt x="183321" y="669235"/>
                  </a:cubicBezTo>
                  <a:cubicBezTo>
                    <a:pt x="183886" y="671494"/>
                    <a:pt x="184890" y="673622"/>
                    <a:pt x="185530" y="675861"/>
                  </a:cubicBezTo>
                  <a:cubicBezTo>
                    <a:pt x="186364" y="678780"/>
                    <a:pt x="187003" y="681750"/>
                    <a:pt x="187739" y="684695"/>
                  </a:cubicBezTo>
                  <a:cubicBezTo>
                    <a:pt x="187003" y="689113"/>
                    <a:pt x="188479" y="694577"/>
                    <a:pt x="185530" y="697948"/>
                  </a:cubicBezTo>
                  <a:cubicBezTo>
                    <a:pt x="182299" y="701640"/>
                    <a:pt x="163146" y="703658"/>
                    <a:pt x="159026" y="704574"/>
                  </a:cubicBezTo>
                  <a:cubicBezTo>
                    <a:pt x="156753" y="705079"/>
                    <a:pt x="154609" y="706046"/>
                    <a:pt x="152400" y="706782"/>
                  </a:cubicBezTo>
                  <a:cubicBezTo>
                    <a:pt x="150191" y="708255"/>
                    <a:pt x="145773" y="708545"/>
                    <a:pt x="145773" y="711200"/>
                  </a:cubicBezTo>
                  <a:cubicBezTo>
                    <a:pt x="145773" y="713528"/>
                    <a:pt x="150317" y="712367"/>
                    <a:pt x="152400" y="713408"/>
                  </a:cubicBezTo>
                  <a:cubicBezTo>
                    <a:pt x="154774" y="714595"/>
                    <a:pt x="156817" y="716353"/>
                    <a:pt x="159026" y="717826"/>
                  </a:cubicBezTo>
                  <a:cubicBezTo>
                    <a:pt x="159762" y="720035"/>
                    <a:pt x="160036" y="722456"/>
                    <a:pt x="161234" y="724452"/>
                  </a:cubicBezTo>
                  <a:cubicBezTo>
                    <a:pt x="167369" y="734676"/>
                    <a:pt x="164915" y="722242"/>
                    <a:pt x="167860" y="735495"/>
                  </a:cubicBezTo>
                  <a:cubicBezTo>
                    <a:pt x="168831" y="739867"/>
                    <a:pt x="169268" y="744342"/>
                    <a:pt x="170069" y="748748"/>
                  </a:cubicBezTo>
                  <a:cubicBezTo>
                    <a:pt x="171937" y="759020"/>
                    <a:pt x="172125" y="759179"/>
                    <a:pt x="174486" y="768626"/>
                  </a:cubicBezTo>
                  <a:cubicBezTo>
                    <a:pt x="172277" y="771571"/>
                    <a:pt x="170463" y="774858"/>
                    <a:pt x="167860" y="777461"/>
                  </a:cubicBezTo>
                  <a:cubicBezTo>
                    <a:pt x="165983" y="779338"/>
                    <a:pt x="162706" y="779669"/>
                    <a:pt x="161234" y="781878"/>
                  </a:cubicBezTo>
                  <a:cubicBezTo>
                    <a:pt x="159550" y="784404"/>
                    <a:pt x="160222" y="787923"/>
                    <a:pt x="159026" y="790713"/>
                  </a:cubicBezTo>
                  <a:cubicBezTo>
                    <a:pt x="157980" y="793153"/>
                    <a:pt x="156081" y="795130"/>
                    <a:pt x="154608" y="797339"/>
                  </a:cubicBezTo>
                  <a:cubicBezTo>
                    <a:pt x="155344" y="801756"/>
                    <a:pt x="155939" y="806200"/>
                    <a:pt x="156817" y="810591"/>
                  </a:cubicBezTo>
                  <a:cubicBezTo>
                    <a:pt x="157412" y="813568"/>
                    <a:pt x="159026" y="816390"/>
                    <a:pt x="159026" y="819426"/>
                  </a:cubicBezTo>
                  <a:cubicBezTo>
                    <a:pt x="159026" y="837846"/>
                    <a:pt x="158591" y="856308"/>
                    <a:pt x="156817" y="874643"/>
                  </a:cubicBezTo>
                  <a:cubicBezTo>
                    <a:pt x="156368" y="879278"/>
                    <a:pt x="155692" y="884603"/>
                    <a:pt x="152400" y="887895"/>
                  </a:cubicBezTo>
                  <a:cubicBezTo>
                    <a:pt x="131092" y="909203"/>
                    <a:pt x="150149" y="893439"/>
                    <a:pt x="134730" y="901148"/>
                  </a:cubicBezTo>
                  <a:cubicBezTo>
                    <a:pt x="132356" y="902335"/>
                    <a:pt x="130177" y="903907"/>
                    <a:pt x="128104" y="905565"/>
                  </a:cubicBezTo>
                  <a:cubicBezTo>
                    <a:pt x="126478" y="906866"/>
                    <a:pt x="125549" y="909051"/>
                    <a:pt x="123686" y="909982"/>
                  </a:cubicBezTo>
                  <a:cubicBezTo>
                    <a:pt x="119521" y="912064"/>
                    <a:pt x="114851" y="912927"/>
                    <a:pt x="110434" y="914400"/>
                  </a:cubicBezTo>
                  <a:cubicBezTo>
                    <a:pt x="103943" y="916564"/>
                    <a:pt x="104220" y="919613"/>
                    <a:pt x="99391" y="923235"/>
                  </a:cubicBezTo>
                  <a:cubicBezTo>
                    <a:pt x="87242" y="932347"/>
                    <a:pt x="89842" y="930834"/>
                    <a:pt x="79513" y="934278"/>
                  </a:cubicBezTo>
                  <a:cubicBezTo>
                    <a:pt x="78040" y="935750"/>
                    <a:pt x="76396" y="937069"/>
                    <a:pt x="75095" y="938695"/>
                  </a:cubicBezTo>
                  <a:cubicBezTo>
                    <a:pt x="73437" y="940768"/>
                    <a:pt x="72555" y="943444"/>
                    <a:pt x="70678" y="945321"/>
                  </a:cubicBezTo>
                  <a:cubicBezTo>
                    <a:pt x="59202" y="956798"/>
                    <a:pt x="68375" y="943231"/>
                    <a:pt x="59634" y="954156"/>
                  </a:cubicBezTo>
                  <a:cubicBezTo>
                    <a:pt x="46239" y="970898"/>
                    <a:pt x="62798" y="951090"/>
                    <a:pt x="53008" y="967408"/>
                  </a:cubicBezTo>
                  <a:cubicBezTo>
                    <a:pt x="51937" y="969194"/>
                    <a:pt x="50063" y="970353"/>
                    <a:pt x="48591" y="971826"/>
                  </a:cubicBezTo>
                  <a:lnTo>
                    <a:pt x="44173" y="985078"/>
                  </a:lnTo>
                  <a:lnTo>
                    <a:pt x="41965" y="991704"/>
                  </a:lnTo>
                  <a:cubicBezTo>
                    <a:pt x="44174" y="992440"/>
                    <a:pt x="46281" y="994202"/>
                    <a:pt x="48591" y="993913"/>
                  </a:cubicBezTo>
                  <a:cubicBezTo>
                    <a:pt x="60140" y="992469"/>
                    <a:pt x="65173" y="983956"/>
                    <a:pt x="72886" y="976243"/>
                  </a:cubicBezTo>
                  <a:lnTo>
                    <a:pt x="77304" y="971826"/>
                  </a:lnTo>
                  <a:cubicBezTo>
                    <a:pt x="79038" y="968358"/>
                    <a:pt x="83015" y="959489"/>
                    <a:pt x="86139" y="956365"/>
                  </a:cubicBezTo>
                  <a:cubicBezTo>
                    <a:pt x="88016" y="954488"/>
                    <a:pt x="90605" y="953491"/>
                    <a:pt x="92765" y="951948"/>
                  </a:cubicBezTo>
                  <a:cubicBezTo>
                    <a:pt x="95105" y="950276"/>
                    <a:pt x="104751" y="942642"/>
                    <a:pt x="108226" y="940904"/>
                  </a:cubicBezTo>
                  <a:cubicBezTo>
                    <a:pt x="110308" y="939863"/>
                    <a:pt x="112770" y="939736"/>
                    <a:pt x="114852" y="938695"/>
                  </a:cubicBezTo>
                  <a:cubicBezTo>
                    <a:pt x="121691" y="935275"/>
                    <a:pt x="123307" y="931656"/>
                    <a:pt x="130313" y="927652"/>
                  </a:cubicBezTo>
                  <a:cubicBezTo>
                    <a:pt x="132334" y="926497"/>
                    <a:pt x="134730" y="926179"/>
                    <a:pt x="136939" y="925443"/>
                  </a:cubicBezTo>
                  <a:cubicBezTo>
                    <a:pt x="170069" y="926179"/>
                    <a:pt x="203256" y="925585"/>
                    <a:pt x="236330" y="927652"/>
                  </a:cubicBezTo>
                  <a:cubicBezTo>
                    <a:pt x="247949" y="928378"/>
                    <a:pt x="239436" y="933921"/>
                    <a:pt x="245165" y="938695"/>
                  </a:cubicBezTo>
                  <a:cubicBezTo>
                    <a:pt x="246930" y="940166"/>
                    <a:pt x="259164" y="944098"/>
                    <a:pt x="262834" y="945321"/>
                  </a:cubicBezTo>
                  <a:cubicBezTo>
                    <a:pt x="270196" y="943849"/>
                    <a:pt x="279612" y="946213"/>
                    <a:pt x="284921" y="940904"/>
                  </a:cubicBezTo>
                  <a:cubicBezTo>
                    <a:pt x="287549" y="938276"/>
                    <a:pt x="278592" y="924033"/>
                    <a:pt x="276086" y="921026"/>
                  </a:cubicBezTo>
                  <a:cubicBezTo>
                    <a:pt x="274086" y="918626"/>
                    <a:pt x="272059" y="916133"/>
                    <a:pt x="269460" y="914400"/>
                  </a:cubicBezTo>
                  <a:cubicBezTo>
                    <a:pt x="267523" y="913109"/>
                    <a:pt x="265043" y="912927"/>
                    <a:pt x="262834" y="912191"/>
                  </a:cubicBezTo>
                  <a:cubicBezTo>
                    <a:pt x="261362" y="909982"/>
                    <a:pt x="260294" y="907442"/>
                    <a:pt x="258417" y="905565"/>
                  </a:cubicBezTo>
                  <a:cubicBezTo>
                    <a:pt x="256540" y="903688"/>
                    <a:pt x="253062" y="903478"/>
                    <a:pt x="251791" y="901148"/>
                  </a:cubicBezTo>
                  <a:cubicBezTo>
                    <a:pt x="248446" y="895016"/>
                    <a:pt x="247374" y="887895"/>
                    <a:pt x="245165" y="881269"/>
                  </a:cubicBezTo>
                  <a:cubicBezTo>
                    <a:pt x="244326" y="878751"/>
                    <a:pt x="242220" y="876852"/>
                    <a:pt x="240747" y="874643"/>
                  </a:cubicBezTo>
                  <a:cubicBezTo>
                    <a:pt x="232698" y="850489"/>
                    <a:pt x="245534" y="887068"/>
                    <a:pt x="234121" y="861391"/>
                  </a:cubicBezTo>
                  <a:cubicBezTo>
                    <a:pt x="229924" y="851947"/>
                    <a:pt x="230064" y="848296"/>
                    <a:pt x="227495" y="839304"/>
                  </a:cubicBezTo>
                  <a:cubicBezTo>
                    <a:pt x="226855" y="837065"/>
                    <a:pt x="226441" y="834699"/>
                    <a:pt x="225286" y="832678"/>
                  </a:cubicBezTo>
                  <a:cubicBezTo>
                    <a:pt x="223460" y="829482"/>
                    <a:pt x="220869" y="826788"/>
                    <a:pt x="218660" y="823843"/>
                  </a:cubicBezTo>
                  <a:cubicBezTo>
                    <a:pt x="213404" y="808073"/>
                    <a:pt x="216826" y="814465"/>
                    <a:pt x="209826" y="803965"/>
                  </a:cubicBezTo>
                  <a:cubicBezTo>
                    <a:pt x="202635" y="775202"/>
                    <a:pt x="200321" y="786101"/>
                    <a:pt x="205408" y="770835"/>
                  </a:cubicBezTo>
                  <a:cubicBezTo>
                    <a:pt x="206144" y="762000"/>
                    <a:pt x="206985" y="753173"/>
                    <a:pt x="207617" y="744330"/>
                  </a:cubicBezTo>
                  <a:cubicBezTo>
                    <a:pt x="210399" y="705383"/>
                    <a:pt x="206010" y="720442"/>
                    <a:pt x="212034" y="702365"/>
                  </a:cubicBezTo>
                  <a:cubicBezTo>
                    <a:pt x="212770" y="695003"/>
                    <a:pt x="213118" y="687591"/>
                    <a:pt x="214243" y="680278"/>
                  </a:cubicBezTo>
                  <a:cubicBezTo>
                    <a:pt x="214597" y="677977"/>
                    <a:pt x="215055" y="675515"/>
                    <a:pt x="216452" y="673652"/>
                  </a:cubicBezTo>
                  <a:cubicBezTo>
                    <a:pt x="219575" y="669487"/>
                    <a:pt x="223814" y="666289"/>
                    <a:pt x="227495" y="662608"/>
                  </a:cubicBezTo>
                  <a:lnTo>
                    <a:pt x="231913" y="658191"/>
                  </a:lnTo>
                  <a:cubicBezTo>
                    <a:pt x="237066" y="658927"/>
                    <a:pt x="242434" y="658754"/>
                    <a:pt x="247373" y="660400"/>
                  </a:cubicBezTo>
                  <a:cubicBezTo>
                    <a:pt x="249349" y="661059"/>
                    <a:pt x="249928" y="663886"/>
                    <a:pt x="251791" y="664817"/>
                  </a:cubicBezTo>
                  <a:cubicBezTo>
                    <a:pt x="255956" y="666899"/>
                    <a:pt x="260626" y="667762"/>
                    <a:pt x="265043" y="669235"/>
                  </a:cubicBezTo>
                  <a:lnTo>
                    <a:pt x="265043" y="669235"/>
                  </a:lnTo>
                  <a:cubicBezTo>
                    <a:pt x="268724" y="669971"/>
                    <a:pt x="272444" y="670533"/>
                    <a:pt x="276086" y="671443"/>
                  </a:cubicBezTo>
                  <a:cubicBezTo>
                    <a:pt x="278345" y="672008"/>
                    <a:pt x="280422" y="673235"/>
                    <a:pt x="282713" y="673652"/>
                  </a:cubicBezTo>
                  <a:cubicBezTo>
                    <a:pt x="288553" y="674714"/>
                    <a:pt x="294492" y="675125"/>
                    <a:pt x="300382" y="675861"/>
                  </a:cubicBezTo>
                  <a:cubicBezTo>
                    <a:pt x="302591" y="675125"/>
                    <a:pt x="307744" y="675861"/>
                    <a:pt x="307008" y="673652"/>
                  </a:cubicBezTo>
                  <a:cubicBezTo>
                    <a:pt x="305967" y="670528"/>
                    <a:pt x="300913" y="671061"/>
                    <a:pt x="298173" y="669235"/>
                  </a:cubicBezTo>
                  <a:cubicBezTo>
                    <a:pt x="296440" y="668080"/>
                    <a:pt x="295542" y="665889"/>
                    <a:pt x="293756" y="664817"/>
                  </a:cubicBezTo>
                  <a:cubicBezTo>
                    <a:pt x="291760" y="663619"/>
                    <a:pt x="289212" y="663649"/>
                    <a:pt x="287130" y="662608"/>
                  </a:cubicBezTo>
                  <a:cubicBezTo>
                    <a:pt x="280892" y="659489"/>
                    <a:pt x="268085" y="650649"/>
                    <a:pt x="262834" y="647148"/>
                  </a:cubicBezTo>
                  <a:lnTo>
                    <a:pt x="256208" y="642730"/>
                  </a:lnTo>
                  <a:lnTo>
                    <a:pt x="249582" y="638313"/>
                  </a:lnTo>
                  <a:lnTo>
                    <a:pt x="236330" y="618435"/>
                  </a:lnTo>
                  <a:cubicBezTo>
                    <a:pt x="227136" y="604643"/>
                    <a:pt x="235596" y="614756"/>
                    <a:pt x="229704" y="602974"/>
                  </a:cubicBezTo>
                  <a:cubicBezTo>
                    <a:pt x="228517" y="600600"/>
                    <a:pt x="226759" y="598557"/>
                    <a:pt x="225286" y="596348"/>
                  </a:cubicBezTo>
                  <a:cubicBezTo>
                    <a:pt x="222037" y="580097"/>
                    <a:pt x="225161" y="588429"/>
                    <a:pt x="214243" y="572052"/>
                  </a:cubicBezTo>
                  <a:lnTo>
                    <a:pt x="209826" y="565426"/>
                  </a:lnTo>
                  <a:cubicBezTo>
                    <a:pt x="210562" y="561745"/>
                    <a:pt x="210555" y="557833"/>
                    <a:pt x="212034" y="554382"/>
                  </a:cubicBezTo>
                  <a:cubicBezTo>
                    <a:pt x="220056" y="535662"/>
                    <a:pt x="213605" y="566090"/>
                    <a:pt x="218660" y="543339"/>
                  </a:cubicBezTo>
                  <a:cubicBezTo>
                    <a:pt x="219631" y="538967"/>
                    <a:pt x="219991" y="534478"/>
                    <a:pt x="220869" y="530087"/>
                  </a:cubicBezTo>
                  <a:cubicBezTo>
                    <a:pt x="221464" y="527110"/>
                    <a:pt x="222244" y="524171"/>
                    <a:pt x="223078" y="521252"/>
                  </a:cubicBezTo>
                  <a:cubicBezTo>
                    <a:pt x="223718" y="519013"/>
                    <a:pt x="224781" y="516899"/>
                    <a:pt x="225286" y="514626"/>
                  </a:cubicBezTo>
                  <a:cubicBezTo>
                    <a:pt x="226257" y="510254"/>
                    <a:pt x="226617" y="505765"/>
                    <a:pt x="227495" y="501374"/>
                  </a:cubicBezTo>
                  <a:cubicBezTo>
                    <a:pt x="228115" y="498277"/>
                    <a:pt x="232915" y="479689"/>
                    <a:pt x="234121" y="479287"/>
                  </a:cubicBezTo>
                  <a:lnTo>
                    <a:pt x="240747" y="477078"/>
                  </a:lnTo>
                  <a:cubicBezTo>
                    <a:pt x="245901" y="477814"/>
                    <a:pt x="251222" y="477791"/>
                    <a:pt x="256208" y="479287"/>
                  </a:cubicBezTo>
                  <a:cubicBezTo>
                    <a:pt x="258750" y="480050"/>
                    <a:pt x="260349" y="482772"/>
                    <a:pt x="262834" y="483704"/>
                  </a:cubicBezTo>
                  <a:cubicBezTo>
                    <a:pt x="266349" y="485022"/>
                    <a:pt x="270197" y="485177"/>
                    <a:pt x="273878" y="485913"/>
                  </a:cubicBezTo>
                  <a:cubicBezTo>
                    <a:pt x="276823" y="487385"/>
                    <a:pt x="279589" y="489289"/>
                    <a:pt x="282713" y="490330"/>
                  </a:cubicBezTo>
                  <a:cubicBezTo>
                    <a:pt x="286274" y="491517"/>
                    <a:pt x="290114" y="491628"/>
                    <a:pt x="293756" y="492539"/>
                  </a:cubicBezTo>
                  <a:cubicBezTo>
                    <a:pt x="296015" y="493104"/>
                    <a:pt x="298143" y="494108"/>
                    <a:pt x="300382" y="494748"/>
                  </a:cubicBezTo>
                  <a:cubicBezTo>
                    <a:pt x="303301" y="495582"/>
                    <a:pt x="306272" y="496220"/>
                    <a:pt x="309217" y="496956"/>
                  </a:cubicBezTo>
                  <a:cubicBezTo>
                    <a:pt x="315107" y="496220"/>
                    <a:pt x="321697" y="497630"/>
                    <a:pt x="326886" y="494748"/>
                  </a:cubicBezTo>
                  <a:cubicBezTo>
                    <a:pt x="329540" y="493274"/>
                    <a:pt x="329095" y="488949"/>
                    <a:pt x="329095" y="485913"/>
                  </a:cubicBezTo>
                  <a:cubicBezTo>
                    <a:pt x="329095" y="471905"/>
                    <a:pt x="327622" y="457936"/>
                    <a:pt x="326886" y="443948"/>
                  </a:cubicBezTo>
                  <a:cubicBezTo>
                    <a:pt x="324677" y="444684"/>
                    <a:pt x="322588" y="446156"/>
                    <a:pt x="320260" y="446156"/>
                  </a:cubicBezTo>
                  <a:cubicBezTo>
                    <a:pt x="315782" y="446156"/>
                    <a:pt x="311188" y="445556"/>
                    <a:pt x="307008" y="443948"/>
                  </a:cubicBezTo>
                  <a:cubicBezTo>
                    <a:pt x="296104" y="439755"/>
                    <a:pt x="288287" y="431898"/>
                    <a:pt x="278295" y="426278"/>
                  </a:cubicBezTo>
                  <a:cubicBezTo>
                    <a:pt x="271121" y="422243"/>
                    <a:pt x="256208" y="415235"/>
                    <a:pt x="256208" y="415235"/>
                  </a:cubicBezTo>
                  <a:cubicBezTo>
                    <a:pt x="244107" y="403132"/>
                    <a:pt x="263859" y="421121"/>
                    <a:pt x="236330" y="408608"/>
                  </a:cubicBezTo>
                  <a:cubicBezTo>
                    <a:pt x="232865" y="407033"/>
                    <a:pt x="217132" y="387337"/>
                    <a:pt x="216452" y="386521"/>
                  </a:cubicBezTo>
                  <a:cubicBezTo>
                    <a:pt x="215716" y="384312"/>
                    <a:pt x="214243" y="382223"/>
                    <a:pt x="214243" y="379895"/>
                  </a:cubicBezTo>
                  <a:cubicBezTo>
                    <a:pt x="214243" y="347345"/>
                    <a:pt x="216555" y="360023"/>
                    <a:pt x="254000" y="362226"/>
                  </a:cubicBezTo>
                  <a:cubicBezTo>
                    <a:pt x="268825" y="367168"/>
                    <a:pt x="265424" y="366643"/>
                    <a:pt x="291547" y="366643"/>
                  </a:cubicBezTo>
                  <a:cubicBezTo>
                    <a:pt x="293875" y="366643"/>
                    <a:pt x="295964" y="365171"/>
                    <a:pt x="298173" y="364435"/>
                  </a:cubicBezTo>
                  <a:cubicBezTo>
                    <a:pt x="297437" y="358545"/>
                    <a:pt x="297671" y="352450"/>
                    <a:pt x="295965" y="346765"/>
                  </a:cubicBezTo>
                  <a:cubicBezTo>
                    <a:pt x="294658" y="342409"/>
                    <a:pt x="284809" y="339502"/>
                    <a:pt x="282713" y="337930"/>
                  </a:cubicBezTo>
                  <a:cubicBezTo>
                    <a:pt x="279381" y="335431"/>
                    <a:pt x="276021" y="332666"/>
                    <a:pt x="273878" y="329095"/>
                  </a:cubicBezTo>
                  <a:cubicBezTo>
                    <a:pt x="270002" y="322636"/>
                    <a:pt x="267088" y="317381"/>
                    <a:pt x="262834" y="311426"/>
                  </a:cubicBezTo>
                  <a:cubicBezTo>
                    <a:pt x="260694" y="308431"/>
                    <a:pt x="258417" y="305536"/>
                    <a:pt x="256208" y="302591"/>
                  </a:cubicBezTo>
                  <a:cubicBezTo>
                    <a:pt x="254636" y="297874"/>
                    <a:pt x="252484" y="291979"/>
                    <a:pt x="251791" y="287130"/>
                  </a:cubicBezTo>
                  <a:cubicBezTo>
                    <a:pt x="250744" y="279805"/>
                    <a:pt x="250707" y="272356"/>
                    <a:pt x="249582" y="265043"/>
                  </a:cubicBezTo>
                  <a:cubicBezTo>
                    <a:pt x="249228" y="262742"/>
                    <a:pt x="247938" y="260676"/>
                    <a:pt x="247373" y="258417"/>
                  </a:cubicBezTo>
                  <a:cubicBezTo>
                    <a:pt x="246463" y="254775"/>
                    <a:pt x="246075" y="251016"/>
                    <a:pt x="245165" y="247374"/>
                  </a:cubicBezTo>
                  <a:cubicBezTo>
                    <a:pt x="244600" y="245115"/>
                    <a:pt x="243521" y="243007"/>
                    <a:pt x="242956" y="240748"/>
                  </a:cubicBezTo>
                  <a:cubicBezTo>
                    <a:pt x="242045" y="237106"/>
                    <a:pt x="241561" y="233369"/>
                    <a:pt x="240747" y="229704"/>
                  </a:cubicBezTo>
                  <a:cubicBezTo>
                    <a:pt x="238897" y="221376"/>
                    <a:pt x="238792" y="221627"/>
                    <a:pt x="236330" y="214243"/>
                  </a:cubicBezTo>
                  <a:cubicBezTo>
                    <a:pt x="235572" y="207418"/>
                    <a:pt x="231718" y="189183"/>
                    <a:pt x="236330" y="181113"/>
                  </a:cubicBezTo>
                  <a:cubicBezTo>
                    <a:pt x="237485" y="179092"/>
                    <a:pt x="240874" y="179945"/>
                    <a:pt x="242956" y="178904"/>
                  </a:cubicBezTo>
                  <a:cubicBezTo>
                    <a:pt x="269490" y="165637"/>
                    <a:pt x="233445" y="182401"/>
                    <a:pt x="254000" y="170069"/>
                  </a:cubicBezTo>
                  <a:cubicBezTo>
                    <a:pt x="255996" y="168871"/>
                    <a:pt x="258417" y="168597"/>
                    <a:pt x="260626" y="167861"/>
                  </a:cubicBezTo>
                  <a:cubicBezTo>
                    <a:pt x="276940" y="151543"/>
                    <a:pt x="251607" y="175564"/>
                    <a:pt x="271669" y="161235"/>
                  </a:cubicBezTo>
                  <a:cubicBezTo>
                    <a:pt x="275058" y="158814"/>
                    <a:pt x="277559" y="155345"/>
                    <a:pt x="280504" y="152400"/>
                  </a:cubicBezTo>
                  <a:cubicBezTo>
                    <a:pt x="281572" y="151332"/>
                    <a:pt x="295873" y="148017"/>
                    <a:pt x="295965" y="147982"/>
                  </a:cubicBezTo>
                  <a:cubicBezTo>
                    <a:pt x="317180" y="140027"/>
                    <a:pt x="288787" y="145567"/>
                    <a:pt x="322469" y="141356"/>
                  </a:cubicBezTo>
                  <a:cubicBezTo>
                    <a:pt x="340660" y="135293"/>
                    <a:pt x="331112" y="136280"/>
                    <a:pt x="351182" y="139148"/>
                  </a:cubicBezTo>
                  <a:cubicBezTo>
                    <a:pt x="353391" y="139884"/>
                    <a:pt x="355681" y="140411"/>
                    <a:pt x="357808" y="141356"/>
                  </a:cubicBezTo>
                  <a:cubicBezTo>
                    <a:pt x="362321" y="143362"/>
                    <a:pt x="367567" y="151473"/>
                    <a:pt x="371060" y="147982"/>
                  </a:cubicBezTo>
                  <a:cubicBezTo>
                    <a:pt x="374394" y="144650"/>
                    <a:pt x="363565" y="142252"/>
                    <a:pt x="360017" y="139148"/>
                  </a:cubicBezTo>
                  <a:cubicBezTo>
                    <a:pt x="357666" y="137091"/>
                    <a:pt x="355600" y="134730"/>
                    <a:pt x="353391" y="132521"/>
                  </a:cubicBezTo>
                  <a:cubicBezTo>
                    <a:pt x="349815" y="118220"/>
                    <a:pt x="353955" y="128340"/>
                    <a:pt x="344556" y="117061"/>
                  </a:cubicBezTo>
                  <a:cubicBezTo>
                    <a:pt x="342857" y="115022"/>
                    <a:pt x="342178" y="112134"/>
                    <a:pt x="340139" y="110435"/>
                  </a:cubicBezTo>
                  <a:cubicBezTo>
                    <a:pt x="335804" y="106823"/>
                    <a:pt x="322175" y="102974"/>
                    <a:pt x="318052" y="101600"/>
                  </a:cubicBezTo>
                  <a:cubicBezTo>
                    <a:pt x="315107" y="99391"/>
                    <a:pt x="312635" y="96341"/>
                    <a:pt x="309217" y="94974"/>
                  </a:cubicBezTo>
                  <a:cubicBezTo>
                    <a:pt x="305059" y="93311"/>
                    <a:pt x="300356" y="93643"/>
                    <a:pt x="295965" y="92765"/>
                  </a:cubicBezTo>
                  <a:cubicBezTo>
                    <a:pt x="292988" y="92170"/>
                    <a:pt x="290075" y="91292"/>
                    <a:pt x="287130" y="90556"/>
                  </a:cubicBezTo>
                  <a:cubicBezTo>
                    <a:pt x="271902" y="95633"/>
                    <a:pt x="277171" y="91682"/>
                    <a:pt x="269460" y="99391"/>
                  </a:cubicBezTo>
                  <a:cubicBezTo>
                    <a:pt x="267251" y="98655"/>
                    <a:pt x="264187" y="99077"/>
                    <a:pt x="262834" y="97182"/>
                  </a:cubicBezTo>
                  <a:cubicBezTo>
                    <a:pt x="260128" y="93393"/>
                    <a:pt x="261211" y="87655"/>
                    <a:pt x="258417" y="83930"/>
                  </a:cubicBezTo>
                  <a:cubicBezTo>
                    <a:pt x="250198" y="72971"/>
                    <a:pt x="253833" y="78158"/>
                    <a:pt x="247373" y="68469"/>
                  </a:cubicBezTo>
                  <a:cubicBezTo>
                    <a:pt x="245901" y="63315"/>
                    <a:pt x="244496" y="58142"/>
                    <a:pt x="242956" y="53008"/>
                  </a:cubicBezTo>
                  <a:cubicBezTo>
                    <a:pt x="242287" y="50778"/>
                    <a:pt x="241788" y="48464"/>
                    <a:pt x="240747" y="46382"/>
                  </a:cubicBezTo>
                  <a:cubicBezTo>
                    <a:pt x="239560" y="44008"/>
                    <a:pt x="237802" y="41965"/>
                    <a:pt x="236330" y="39756"/>
                  </a:cubicBezTo>
                  <a:cubicBezTo>
                    <a:pt x="234858" y="33866"/>
                    <a:pt x="226056" y="20490"/>
                    <a:pt x="231913" y="22087"/>
                  </a:cubicBezTo>
                  <a:cubicBezTo>
                    <a:pt x="240011" y="24296"/>
                    <a:pt x="248168" y="26301"/>
                    <a:pt x="256208" y="28713"/>
                  </a:cubicBezTo>
                  <a:cubicBezTo>
                    <a:pt x="262898" y="30720"/>
                    <a:pt x="269337" y="33539"/>
                    <a:pt x="276086" y="35339"/>
                  </a:cubicBezTo>
                  <a:cubicBezTo>
                    <a:pt x="280413" y="36493"/>
                    <a:pt x="284933" y="36747"/>
                    <a:pt x="289339" y="37548"/>
                  </a:cubicBezTo>
                  <a:cubicBezTo>
                    <a:pt x="293032" y="38219"/>
                    <a:pt x="296740" y="38846"/>
                    <a:pt x="300382" y="39756"/>
                  </a:cubicBezTo>
                  <a:cubicBezTo>
                    <a:pt x="313001" y="42911"/>
                    <a:pt x="300690" y="41419"/>
                    <a:pt x="315843" y="44174"/>
                  </a:cubicBezTo>
                  <a:cubicBezTo>
                    <a:pt x="320965" y="45105"/>
                    <a:pt x="326150" y="45646"/>
                    <a:pt x="331304" y="46382"/>
                  </a:cubicBezTo>
                  <a:cubicBezTo>
                    <a:pt x="337194" y="44910"/>
                    <a:pt x="343336" y="44220"/>
                    <a:pt x="348973" y="41965"/>
                  </a:cubicBezTo>
                  <a:cubicBezTo>
                    <a:pt x="358206" y="38272"/>
                    <a:pt x="353300" y="22208"/>
                    <a:pt x="351182" y="17669"/>
                  </a:cubicBezTo>
                  <a:cubicBezTo>
                    <a:pt x="347765" y="10348"/>
                    <a:pt x="338151" y="4565"/>
                    <a:pt x="331304" y="0"/>
                  </a:cubicBezTo>
                  <a:cubicBezTo>
                    <a:pt x="309217" y="736"/>
                    <a:pt x="287102" y="871"/>
                    <a:pt x="265043" y="2208"/>
                  </a:cubicBezTo>
                  <a:cubicBezTo>
                    <a:pt x="262719" y="2349"/>
                    <a:pt x="260718" y="4063"/>
                    <a:pt x="258417" y="4417"/>
                  </a:cubicBezTo>
                  <a:cubicBezTo>
                    <a:pt x="251104" y="5542"/>
                    <a:pt x="243692" y="5890"/>
                    <a:pt x="236330" y="6626"/>
                  </a:cubicBezTo>
                  <a:cubicBezTo>
                    <a:pt x="217341" y="19284"/>
                    <a:pt x="241366" y="4108"/>
                    <a:pt x="223078" y="13252"/>
                  </a:cubicBezTo>
                  <a:cubicBezTo>
                    <a:pt x="220704" y="14439"/>
                    <a:pt x="218728" y="16303"/>
                    <a:pt x="216452" y="17669"/>
                  </a:cubicBezTo>
                  <a:cubicBezTo>
                    <a:pt x="215040" y="18516"/>
                    <a:pt x="223814" y="2945"/>
                    <a:pt x="225286"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9" name="Freeform 148">
              <a:extLst>
                <a:ext uri="{FF2B5EF4-FFF2-40B4-BE49-F238E27FC236}">
                  <a16:creationId xmlns:a16="http://schemas.microsoft.com/office/drawing/2014/main" id="{01C243BE-87B0-C84B-A3A2-20AF05DC7C97}"/>
                </a:ext>
              </a:extLst>
            </p:cNvPr>
            <p:cNvSpPr/>
            <p:nvPr/>
          </p:nvSpPr>
          <p:spPr>
            <a:xfrm>
              <a:off x="6271632" y="3803073"/>
              <a:ext cx="293741" cy="1110476"/>
            </a:xfrm>
            <a:custGeom>
              <a:avLst/>
              <a:gdLst>
                <a:gd name="connsiteX0" fmla="*/ 167268 w 293741"/>
                <a:gd name="connsiteY0" fmla="*/ 0 h 1110476"/>
                <a:gd name="connsiteX1" fmla="*/ 167268 w 293741"/>
                <a:gd name="connsiteY1" fmla="*/ 0 h 1110476"/>
                <a:gd name="connsiteX2" fmla="*/ 143023 w 293741"/>
                <a:gd name="connsiteY2" fmla="*/ 17318 h 1110476"/>
                <a:gd name="connsiteX3" fmla="*/ 125704 w 293741"/>
                <a:gd name="connsiteY3" fmla="*/ 31172 h 1110476"/>
                <a:gd name="connsiteX4" fmla="*/ 122241 w 293741"/>
                <a:gd name="connsiteY4" fmla="*/ 41563 h 1110476"/>
                <a:gd name="connsiteX5" fmla="*/ 129168 w 293741"/>
                <a:gd name="connsiteY5" fmla="*/ 51954 h 1110476"/>
                <a:gd name="connsiteX6" fmla="*/ 167268 w 293741"/>
                <a:gd name="connsiteY6" fmla="*/ 62345 h 1110476"/>
                <a:gd name="connsiteX7" fmla="*/ 163804 w 293741"/>
                <a:gd name="connsiteY7" fmla="*/ 72736 h 1110476"/>
                <a:gd name="connsiteX8" fmla="*/ 153413 w 293741"/>
                <a:gd name="connsiteY8" fmla="*/ 79663 h 1110476"/>
                <a:gd name="connsiteX9" fmla="*/ 136095 w 293741"/>
                <a:gd name="connsiteY9" fmla="*/ 107372 h 1110476"/>
                <a:gd name="connsiteX10" fmla="*/ 122241 w 293741"/>
                <a:gd name="connsiteY10" fmla="*/ 124691 h 1110476"/>
                <a:gd name="connsiteX11" fmla="*/ 97995 w 293741"/>
                <a:gd name="connsiteY11" fmla="*/ 131618 h 1110476"/>
                <a:gd name="connsiteX12" fmla="*/ 77213 w 293741"/>
                <a:gd name="connsiteY12" fmla="*/ 138545 h 1110476"/>
                <a:gd name="connsiteX13" fmla="*/ 66823 w 293741"/>
                <a:gd name="connsiteY13" fmla="*/ 145472 h 1110476"/>
                <a:gd name="connsiteX14" fmla="*/ 63359 w 293741"/>
                <a:gd name="connsiteY14" fmla="*/ 155863 h 1110476"/>
                <a:gd name="connsiteX15" fmla="*/ 52968 w 293741"/>
                <a:gd name="connsiteY15" fmla="*/ 159327 h 1110476"/>
                <a:gd name="connsiteX16" fmla="*/ 39113 w 293741"/>
                <a:gd name="connsiteY16" fmla="*/ 166254 h 1110476"/>
                <a:gd name="connsiteX17" fmla="*/ 46041 w 293741"/>
                <a:gd name="connsiteY17" fmla="*/ 176645 h 1110476"/>
                <a:gd name="connsiteX18" fmla="*/ 66823 w 293741"/>
                <a:gd name="connsiteY18" fmla="*/ 183572 h 1110476"/>
                <a:gd name="connsiteX19" fmla="*/ 91068 w 293741"/>
                <a:gd name="connsiteY19" fmla="*/ 190500 h 1110476"/>
                <a:gd name="connsiteX20" fmla="*/ 115313 w 293741"/>
                <a:gd name="connsiteY20" fmla="*/ 183572 h 1110476"/>
                <a:gd name="connsiteX21" fmla="*/ 129168 w 293741"/>
                <a:gd name="connsiteY21" fmla="*/ 187036 h 1110476"/>
                <a:gd name="connsiteX22" fmla="*/ 132632 w 293741"/>
                <a:gd name="connsiteY22" fmla="*/ 197427 h 1110476"/>
                <a:gd name="connsiteX23" fmla="*/ 129168 w 293741"/>
                <a:gd name="connsiteY23" fmla="*/ 218209 h 1110476"/>
                <a:gd name="connsiteX24" fmla="*/ 108386 w 293741"/>
                <a:gd name="connsiteY24" fmla="*/ 228600 h 1110476"/>
                <a:gd name="connsiteX25" fmla="*/ 97995 w 293741"/>
                <a:gd name="connsiteY25" fmla="*/ 235527 h 1110476"/>
                <a:gd name="connsiteX26" fmla="*/ 94532 w 293741"/>
                <a:gd name="connsiteY26" fmla="*/ 245918 h 1110476"/>
                <a:gd name="connsiteX27" fmla="*/ 136095 w 293741"/>
                <a:gd name="connsiteY27" fmla="*/ 259772 h 1110476"/>
                <a:gd name="connsiteX28" fmla="*/ 125704 w 293741"/>
                <a:gd name="connsiteY28" fmla="*/ 294409 h 1110476"/>
                <a:gd name="connsiteX29" fmla="*/ 111850 w 293741"/>
                <a:gd name="connsiteY29" fmla="*/ 315191 h 1110476"/>
                <a:gd name="connsiteX30" fmla="*/ 91068 w 293741"/>
                <a:gd name="connsiteY30" fmla="*/ 322118 h 1110476"/>
                <a:gd name="connsiteX31" fmla="*/ 70286 w 293741"/>
                <a:gd name="connsiteY31" fmla="*/ 329045 h 1110476"/>
                <a:gd name="connsiteX32" fmla="*/ 59895 w 293741"/>
                <a:gd name="connsiteY32" fmla="*/ 332509 h 1110476"/>
                <a:gd name="connsiteX33" fmla="*/ 49504 w 293741"/>
                <a:gd name="connsiteY33" fmla="*/ 335972 h 1110476"/>
                <a:gd name="connsiteX34" fmla="*/ 46041 w 293741"/>
                <a:gd name="connsiteY34" fmla="*/ 346363 h 1110476"/>
                <a:gd name="connsiteX35" fmla="*/ 56432 w 293741"/>
                <a:gd name="connsiteY35" fmla="*/ 349827 h 1110476"/>
                <a:gd name="connsiteX36" fmla="*/ 104923 w 293741"/>
                <a:gd name="connsiteY36" fmla="*/ 346363 h 1110476"/>
                <a:gd name="connsiteX37" fmla="*/ 115313 w 293741"/>
                <a:gd name="connsiteY37" fmla="*/ 349827 h 1110476"/>
                <a:gd name="connsiteX38" fmla="*/ 97995 w 293741"/>
                <a:gd name="connsiteY38" fmla="*/ 367145 h 1110476"/>
                <a:gd name="connsiteX39" fmla="*/ 87604 w 293741"/>
                <a:gd name="connsiteY39" fmla="*/ 387927 h 1110476"/>
                <a:gd name="connsiteX40" fmla="*/ 70286 w 293741"/>
                <a:gd name="connsiteY40" fmla="*/ 419100 h 1110476"/>
                <a:gd name="connsiteX41" fmla="*/ 73750 w 293741"/>
                <a:gd name="connsiteY41" fmla="*/ 432954 h 1110476"/>
                <a:gd name="connsiteX42" fmla="*/ 122241 w 293741"/>
                <a:gd name="connsiteY42" fmla="*/ 419100 h 1110476"/>
                <a:gd name="connsiteX43" fmla="*/ 125704 w 293741"/>
                <a:gd name="connsiteY43" fmla="*/ 408709 h 1110476"/>
                <a:gd name="connsiteX44" fmla="*/ 132632 w 293741"/>
                <a:gd name="connsiteY44" fmla="*/ 401782 h 1110476"/>
                <a:gd name="connsiteX45" fmla="*/ 136095 w 293741"/>
                <a:gd name="connsiteY45" fmla="*/ 415636 h 1110476"/>
                <a:gd name="connsiteX46" fmla="*/ 132632 w 293741"/>
                <a:gd name="connsiteY46" fmla="*/ 432954 h 1110476"/>
                <a:gd name="connsiteX47" fmla="*/ 125704 w 293741"/>
                <a:gd name="connsiteY47" fmla="*/ 439882 h 1110476"/>
                <a:gd name="connsiteX48" fmla="*/ 118777 w 293741"/>
                <a:gd name="connsiteY48" fmla="*/ 450272 h 1110476"/>
                <a:gd name="connsiteX49" fmla="*/ 111850 w 293741"/>
                <a:gd name="connsiteY49" fmla="*/ 457200 h 1110476"/>
                <a:gd name="connsiteX50" fmla="*/ 104923 w 293741"/>
                <a:gd name="connsiteY50" fmla="*/ 467591 h 1110476"/>
                <a:gd name="connsiteX51" fmla="*/ 97995 w 293741"/>
                <a:gd name="connsiteY51" fmla="*/ 474518 h 1110476"/>
                <a:gd name="connsiteX52" fmla="*/ 77213 w 293741"/>
                <a:gd name="connsiteY52" fmla="*/ 481445 h 1110476"/>
                <a:gd name="connsiteX53" fmla="*/ 108386 w 293741"/>
                <a:gd name="connsiteY53" fmla="*/ 495300 h 1110476"/>
                <a:gd name="connsiteX54" fmla="*/ 111850 w 293741"/>
                <a:gd name="connsiteY54" fmla="*/ 509154 h 1110476"/>
                <a:gd name="connsiteX55" fmla="*/ 108386 w 293741"/>
                <a:gd name="connsiteY55" fmla="*/ 529936 h 1110476"/>
                <a:gd name="connsiteX56" fmla="*/ 97995 w 293741"/>
                <a:gd name="connsiteY56" fmla="*/ 533400 h 1110476"/>
                <a:gd name="connsiteX57" fmla="*/ 87604 w 293741"/>
                <a:gd name="connsiteY57" fmla="*/ 540327 h 1110476"/>
                <a:gd name="connsiteX58" fmla="*/ 66823 w 293741"/>
                <a:gd name="connsiteY58" fmla="*/ 547254 h 1110476"/>
                <a:gd name="connsiteX59" fmla="*/ 56432 w 293741"/>
                <a:gd name="connsiteY59" fmla="*/ 554182 h 1110476"/>
                <a:gd name="connsiteX60" fmla="*/ 42577 w 293741"/>
                <a:gd name="connsiteY60" fmla="*/ 557645 h 1110476"/>
                <a:gd name="connsiteX61" fmla="*/ 56432 w 293741"/>
                <a:gd name="connsiteY61" fmla="*/ 564572 h 1110476"/>
                <a:gd name="connsiteX62" fmla="*/ 87604 w 293741"/>
                <a:gd name="connsiteY62" fmla="*/ 574963 h 1110476"/>
                <a:gd name="connsiteX63" fmla="*/ 111850 w 293741"/>
                <a:gd name="connsiteY63" fmla="*/ 578427 h 1110476"/>
                <a:gd name="connsiteX64" fmla="*/ 87604 w 293741"/>
                <a:gd name="connsiteY64" fmla="*/ 599209 h 1110476"/>
                <a:gd name="connsiteX65" fmla="*/ 59895 w 293741"/>
                <a:gd name="connsiteY65" fmla="*/ 619991 h 1110476"/>
                <a:gd name="connsiteX66" fmla="*/ 35650 w 293741"/>
                <a:gd name="connsiteY66" fmla="*/ 644236 h 1110476"/>
                <a:gd name="connsiteX67" fmla="*/ 32186 w 293741"/>
                <a:gd name="connsiteY67" fmla="*/ 654627 h 1110476"/>
                <a:gd name="connsiteX68" fmla="*/ 11404 w 293741"/>
                <a:gd name="connsiteY68" fmla="*/ 668482 h 1110476"/>
                <a:gd name="connsiteX69" fmla="*/ 21795 w 293741"/>
                <a:gd name="connsiteY69" fmla="*/ 671945 h 1110476"/>
                <a:gd name="connsiteX70" fmla="*/ 56432 w 293741"/>
                <a:gd name="connsiteY70" fmla="*/ 651163 h 1110476"/>
                <a:gd name="connsiteX71" fmla="*/ 84141 w 293741"/>
                <a:gd name="connsiteY71" fmla="*/ 630382 h 1110476"/>
                <a:gd name="connsiteX72" fmla="*/ 139559 w 293741"/>
                <a:gd name="connsiteY72" fmla="*/ 633845 h 1110476"/>
                <a:gd name="connsiteX73" fmla="*/ 146486 w 293741"/>
                <a:gd name="connsiteY73" fmla="*/ 644236 h 1110476"/>
                <a:gd name="connsiteX74" fmla="*/ 153413 w 293741"/>
                <a:gd name="connsiteY74" fmla="*/ 665018 h 1110476"/>
                <a:gd name="connsiteX75" fmla="*/ 149950 w 293741"/>
                <a:gd name="connsiteY75" fmla="*/ 682336 h 1110476"/>
                <a:gd name="connsiteX76" fmla="*/ 129168 w 293741"/>
                <a:gd name="connsiteY76" fmla="*/ 692727 h 1110476"/>
                <a:gd name="connsiteX77" fmla="*/ 104923 w 293741"/>
                <a:gd name="connsiteY77" fmla="*/ 706582 h 1110476"/>
                <a:gd name="connsiteX78" fmla="*/ 87604 w 293741"/>
                <a:gd name="connsiteY78" fmla="*/ 713509 h 1110476"/>
                <a:gd name="connsiteX79" fmla="*/ 66823 w 293741"/>
                <a:gd name="connsiteY79" fmla="*/ 723900 h 1110476"/>
                <a:gd name="connsiteX80" fmla="*/ 59895 w 293741"/>
                <a:gd name="connsiteY80" fmla="*/ 730827 h 1110476"/>
                <a:gd name="connsiteX81" fmla="*/ 35650 w 293741"/>
                <a:gd name="connsiteY81" fmla="*/ 741218 h 1110476"/>
                <a:gd name="connsiteX82" fmla="*/ 28723 w 293741"/>
                <a:gd name="connsiteY82" fmla="*/ 751609 h 1110476"/>
                <a:gd name="connsiteX83" fmla="*/ 35650 w 293741"/>
                <a:gd name="connsiteY83" fmla="*/ 762000 h 1110476"/>
                <a:gd name="connsiteX84" fmla="*/ 84141 w 293741"/>
                <a:gd name="connsiteY84" fmla="*/ 758536 h 1110476"/>
                <a:gd name="connsiteX85" fmla="*/ 94532 w 293741"/>
                <a:gd name="connsiteY85" fmla="*/ 755072 h 1110476"/>
                <a:gd name="connsiteX86" fmla="*/ 101459 w 293741"/>
                <a:gd name="connsiteY86" fmla="*/ 762000 h 1110476"/>
                <a:gd name="connsiteX87" fmla="*/ 91068 w 293741"/>
                <a:gd name="connsiteY87" fmla="*/ 772391 h 1110476"/>
                <a:gd name="connsiteX88" fmla="*/ 73750 w 293741"/>
                <a:gd name="connsiteY88" fmla="*/ 807027 h 1110476"/>
                <a:gd name="connsiteX89" fmla="*/ 63359 w 293741"/>
                <a:gd name="connsiteY89" fmla="*/ 813954 h 1110476"/>
                <a:gd name="connsiteX90" fmla="*/ 49504 w 293741"/>
                <a:gd name="connsiteY90" fmla="*/ 827809 h 1110476"/>
                <a:gd name="connsiteX91" fmla="*/ 28723 w 293741"/>
                <a:gd name="connsiteY91" fmla="*/ 841663 h 1110476"/>
                <a:gd name="connsiteX92" fmla="*/ 25259 w 293741"/>
                <a:gd name="connsiteY92" fmla="*/ 852054 h 1110476"/>
                <a:gd name="connsiteX93" fmla="*/ 4477 w 293741"/>
                <a:gd name="connsiteY93" fmla="*/ 865909 h 1110476"/>
                <a:gd name="connsiteX94" fmla="*/ 1013 w 293741"/>
                <a:gd name="connsiteY94" fmla="*/ 876300 h 1110476"/>
                <a:gd name="connsiteX95" fmla="*/ 77213 w 293741"/>
                <a:gd name="connsiteY95" fmla="*/ 876300 h 1110476"/>
                <a:gd name="connsiteX96" fmla="*/ 80677 w 293741"/>
                <a:gd name="connsiteY96" fmla="*/ 865909 h 1110476"/>
                <a:gd name="connsiteX97" fmla="*/ 91068 w 293741"/>
                <a:gd name="connsiteY97" fmla="*/ 862445 h 1110476"/>
                <a:gd name="connsiteX98" fmla="*/ 87604 w 293741"/>
                <a:gd name="connsiteY98" fmla="*/ 872836 h 1110476"/>
                <a:gd name="connsiteX99" fmla="*/ 91068 w 293741"/>
                <a:gd name="connsiteY99" fmla="*/ 904009 h 1110476"/>
                <a:gd name="connsiteX100" fmla="*/ 111850 w 293741"/>
                <a:gd name="connsiteY100" fmla="*/ 907472 h 1110476"/>
                <a:gd name="connsiteX101" fmla="*/ 118777 w 293741"/>
                <a:gd name="connsiteY101" fmla="*/ 914400 h 1110476"/>
                <a:gd name="connsiteX102" fmla="*/ 111850 w 293741"/>
                <a:gd name="connsiteY102" fmla="*/ 924791 h 1110476"/>
                <a:gd name="connsiteX103" fmla="*/ 91068 w 293741"/>
                <a:gd name="connsiteY103" fmla="*/ 931718 h 1110476"/>
                <a:gd name="connsiteX104" fmla="*/ 80677 w 293741"/>
                <a:gd name="connsiteY104" fmla="*/ 938645 h 1110476"/>
                <a:gd name="connsiteX105" fmla="*/ 73750 w 293741"/>
                <a:gd name="connsiteY105" fmla="*/ 949036 h 1110476"/>
                <a:gd name="connsiteX106" fmla="*/ 63359 w 293741"/>
                <a:gd name="connsiteY106" fmla="*/ 952500 h 1110476"/>
                <a:gd name="connsiteX107" fmla="*/ 80677 w 293741"/>
                <a:gd name="connsiteY107" fmla="*/ 955963 h 1110476"/>
                <a:gd name="connsiteX108" fmla="*/ 122241 w 293741"/>
                <a:gd name="connsiteY108" fmla="*/ 959427 h 1110476"/>
                <a:gd name="connsiteX109" fmla="*/ 108386 w 293741"/>
                <a:gd name="connsiteY109" fmla="*/ 980209 h 1110476"/>
                <a:gd name="connsiteX110" fmla="*/ 101459 w 293741"/>
                <a:gd name="connsiteY110" fmla="*/ 1004454 h 1110476"/>
                <a:gd name="connsiteX111" fmla="*/ 94532 w 293741"/>
                <a:gd name="connsiteY111" fmla="*/ 1011382 h 1110476"/>
                <a:gd name="connsiteX112" fmla="*/ 108386 w 293741"/>
                <a:gd name="connsiteY112" fmla="*/ 1014845 h 1110476"/>
                <a:gd name="connsiteX113" fmla="*/ 125704 w 293741"/>
                <a:gd name="connsiteY113" fmla="*/ 1028700 h 1110476"/>
                <a:gd name="connsiteX114" fmla="*/ 136095 w 293741"/>
                <a:gd name="connsiteY114" fmla="*/ 1032163 h 1110476"/>
                <a:gd name="connsiteX115" fmla="*/ 160341 w 293741"/>
                <a:gd name="connsiteY115" fmla="*/ 1049482 h 1110476"/>
                <a:gd name="connsiteX116" fmla="*/ 181123 w 293741"/>
                <a:gd name="connsiteY116" fmla="*/ 1063336 h 1110476"/>
                <a:gd name="connsiteX117" fmla="*/ 201904 w 293741"/>
                <a:gd name="connsiteY117" fmla="*/ 1087582 h 1110476"/>
                <a:gd name="connsiteX118" fmla="*/ 212295 w 293741"/>
                <a:gd name="connsiteY118" fmla="*/ 1094509 h 1110476"/>
                <a:gd name="connsiteX119" fmla="*/ 226150 w 293741"/>
                <a:gd name="connsiteY119" fmla="*/ 1097972 h 1110476"/>
                <a:gd name="connsiteX120" fmla="*/ 278104 w 293741"/>
                <a:gd name="connsiteY120" fmla="*/ 1101436 h 1110476"/>
                <a:gd name="connsiteX121" fmla="*/ 274641 w 293741"/>
                <a:gd name="connsiteY121" fmla="*/ 1091045 h 1110476"/>
                <a:gd name="connsiteX122" fmla="*/ 264250 w 293741"/>
                <a:gd name="connsiteY122" fmla="*/ 1087582 h 1110476"/>
                <a:gd name="connsiteX123" fmla="*/ 236541 w 293741"/>
                <a:gd name="connsiteY123" fmla="*/ 1066800 h 1110476"/>
                <a:gd name="connsiteX124" fmla="*/ 226150 w 293741"/>
                <a:gd name="connsiteY124" fmla="*/ 1063336 h 1110476"/>
                <a:gd name="connsiteX125" fmla="*/ 201904 w 293741"/>
                <a:gd name="connsiteY125" fmla="*/ 1052945 h 1110476"/>
                <a:gd name="connsiteX126" fmla="*/ 194977 w 293741"/>
                <a:gd name="connsiteY126" fmla="*/ 1042554 h 1110476"/>
                <a:gd name="connsiteX127" fmla="*/ 177659 w 293741"/>
                <a:gd name="connsiteY127" fmla="*/ 1025236 h 1110476"/>
                <a:gd name="connsiteX128" fmla="*/ 170732 w 293741"/>
                <a:gd name="connsiteY128" fmla="*/ 997527 h 1110476"/>
                <a:gd name="connsiteX129" fmla="*/ 163804 w 293741"/>
                <a:gd name="connsiteY129" fmla="*/ 990600 h 1110476"/>
                <a:gd name="connsiteX130" fmla="*/ 167268 w 293741"/>
                <a:gd name="connsiteY130" fmla="*/ 945572 h 1110476"/>
                <a:gd name="connsiteX131" fmla="*/ 184586 w 293741"/>
                <a:gd name="connsiteY131" fmla="*/ 949036 h 1110476"/>
                <a:gd name="connsiteX132" fmla="*/ 177659 w 293741"/>
                <a:gd name="connsiteY132" fmla="*/ 938645 h 1110476"/>
                <a:gd name="connsiteX133" fmla="*/ 160341 w 293741"/>
                <a:gd name="connsiteY133" fmla="*/ 917863 h 1110476"/>
                <a:gd name="connsiteX134" fmla="*/ 156877 w 293741"/>
                <a:gd name="connsiteY134" fmla="*/ 907472 h 1110476"/>
                <a:gd name="connsiteX135" fmla="*/ 160341 w 293741"/>
                <a:gd name="connsiteY135" fmla="*/ 872836 h 1110476"/>
                <a:gd name="connsiteX136" fmla="*/ 181123 w 293741"/>
                <a:gd name="connsiteY136" fmla="*/ 879763 h 1110476"/>
                <a:gd name="connsiteX137" fmla="*/ 243468 w 293741"/>
                <a:gd name="connsiteY137" fmla="*/ 883227 h 1110476"/>
                <a:gd name="connsiteX138" fmla="*/ 267713 w 293741"/>
                <a:gd name="connsiteY138" fmla="*/ 879763 h 1110476"/>
                <a:gd name="connsiteX139" fmla="*/ 257323 w 293741"/>
                <a:gd name="connsiteY139" fmla="*/ 872836 h 1110476"/>
                <a:gd name="connsiteX140" fmla="*/ 246932 w 293741"/>
                <a:gd name="connsiteY140" fmla="*/ 869372 h 1110476"/>
                <a:gd name="connsiteX141" fmla="*/ 229613 w 293741"/>
                <a:gd name="connsiteY141" fmla="*/ 858982 h 1110476"/>
                <a:gd name="connsiteX142" fmla="*/ 215759 w 293741"/>
                <a:gd name="connsiteY142" fmla="*/ 841663 h 1110476"/>
                <a:gd name="connsiteX143" fmla="*/ 194977 w 293741"/>
                <a:gd name="connsiteY143" fmla="*/ 824345 h 1110476"/>
                <a:gd name="connsiteX144" fmla="*/ 177659 w 293741"/>
                <a:gd name="connsiteY144" fmla="*/ 810491 h 1110476"/>
                <a:gd name="connsiteX145" fmla="*/ 167268 w 293741"/>
                <a:gd name="connsiteY145" fmla="*/ 800100 h 1110476"/>
                <a:gd name="connsiteX146" fmla="*/ 156877 w 293741"/>
                <a:gd name="connsiteY146" fmla="*/ 793172 h 1110476"/>
                <a:gd name="connsiteX147" fmla="*/ 156877 w 293741"/>
                <a:gd name="connsiteY147" fmla="*/ 748145 h 1110476"/>
                <a:gd name="connsiteX148" fmla="*/ 167268 w 293741"/>
                <a:gd name="connsiteY148" fmla="*/ 741218 h 1110476"/>
                <a:gd name="connsiteX149" fmla="*/ 174195 w 293741"/>
                <a:gd name="connsiteY149" fmla="*/ 689263 h 1110476"/>
                <a:gd name="connsiteX150" fmla="*/ 177659 w 293741"/>
                <a:gd name="connsiteY150" fmla="*/ 678872 h 1110476"/>
                <a:gd name="connsiteX151" fmla="*/ 188050 w 293741"/>
                <a:gd name="connsiteY151" fmla="*/ 671945 h 1110476"/>
                <a:gd name="connsiteX152" fmla="*/ 215759 w 293741"/>
                <a:gd name="connsiteY152" fmla="*/ 682336 h 1110476"/>
                <a:gd name="connsiteX153" fmla="*/ 236541 w 293741"/>
                <a:gd name="connsiteY153" fmla="*/ 689263 h 1110476"/>
                <a:gd name="connsiteX154" fmla="*/ 246932 w 293741"/>
                <a:gd name="connsiteY154" fmla="*/ 696191 h 1110476"/>
                <a:gd name="connsiteX155" fmla="*/ 253859 w 293741"/>
                <a:gd name="connsiteY155" fmla="*/ 706582 h 1110476"/>
                <a:gd name="connsiteX156" fmla="*/ 250395 w 293741"/>
                <a:gd name="connsiteY156" fmla="*/ 696191 h 1110476"/>
                <a:gd name="connsiteX157" fmla="*/ 229613 w 293741"/>
                <a:gd name="connsiteY157" fmla="*/ 689263 h 1110476"/>
                <a:gd name="connsiteX158" fmla="*/ 208832 w 293741"/>
                <a:gd name="connsiteY158" fmla="*/ 675409 h 1110476"/>
                <a:gd name="connsiteX159" fmla="*/ 201904 w 293741"/>
                <a:gd name="connsiteY159" fmla="*/ 668482 h 1110476"/>
                <a:gd name="connsiteX160" fmla="*/ 181123 w 293741"/>
                <a:gd name="connsiteY160" fmla="*/ 651163 h 1110476"/>
                <a:gd name="connsiteX161" fmla="*/ 177659 w 293741"/>
                <a:gd name="connsiteY161" fmla="*/ 640772 h 1110476"/>
                <a:gd name="connsiteX162" fmla="*/ 188050 w 293741"/>
                <a:gd name="connsiteY162" fmla="*/ 633845 h 1110476"/>
                <a:gd name="connsiteX163" fmla="*/ 229613 w 293741"/>
                <a:gd name="connsiteY163" fmla="*/ 630382 h 1110476"/>
                <a:gd name="connsiteX164" fmla="*/ 208832 w 293741"/>
                <a:gd name="connsiteY164" fmla="*/ 619991 h 1110476"/>
                <a:gd name="connsiteX165" fmla="*/ 198441 w 293741"/>
                <a:gd name="connsiteY165" fmla="*/ 616527 h 1110476"/>
                <a:gd name="connsiteX166" fmla="*/ 184586 w 293741"/>
                <a:gd name="connsiteY166" fmla="*/ 585354 h 1110476"/>
                <a:gd name="connsiteX167" fmla="*/ 170732 w 293741"/>
                <a:gd name="connsiteY167" fmla="*/ 557645 h 1110476"/>
                <a:gd name="connsiteX168" fmla="*/ 167268 w 293741"/>
                <a:gd name="connsiteY168" fmla="*/ 533400 h 1110476"/>
                <a:gd name="connsiteX169" fmla="*/ 170732 w 293741"/>
                <a:gd name="connsiteY169" fmla="*/ 523009 h 1110476"/>
                <a:gd name="connsiteX170" fmla="*/ 184586 w 293741"/>
                <a:gd name="connsiteY170" fmla="*/ 509154 h 1110476"/>
                <a:gd name="connsiteX171" fmla="*/ 194977 w 293741"/>
                <a:gd name="connsiteY171" fmla="*/ 505691 h 1110476"/>
                <a:gd name="connsiteX172" fmla="*/ 229613 w 293741"/>
                <a:gd name="connsiteY172" fmla="*/ 502227 h 1110476"/>
                <a:gd name="connsiteX173" fmla="*/ 271177 w 293741"/>
                <a:gd name="connsiteY173" fmla="*/ 498763 h 1110476"/>
                <a:gd name="connsiteX174" fmla="*/ 291959 w 293741"/>
                <a:gd name="connsiteY174" fmla="*/ 491836 h 1110476"/>
                <a:gd name="connsiteX175" fmla="*/ 271177 w 293741"/>
                <a:gd name="connsiteY175" fmla="*/ 471054 h 1110476"/>
                <a:gd name="connsiteX176" fmla="*/ 233077 w 293741"/>
                <a:gd name="connsiteY176" fmla="*/ 484909 h 1110476"/>
                <a:gd name="connsiteX177" fmla="*/ 229613 w 293741"/>
                <a:gd name="connsiteY177" fmla="*/ 495300 h 1110476"/>
                <a:gd name="connsiteX178" fmla="*/ 208832 w 293741"/>
                <a:gd name="connsiteY178" fmla="*/ 502227 h 1110476"/>
                <a:gd name="connsiteX179" fmla="*/ 198441 w 293741"/>
                <a:gd name="connsiteY179" fmla="*/ 505691 h 1110476"/>
                <a:gd name="connsiteX180" fmla="*/ 188050 w 293741"/>
                <a:gd name="connsiteY180" fmla="*/ 498763 h 1110476"/>
                <a:gd name="connsiteX181" fmla="*/ 177659 w 293741"/>
                <a:gd name="connsiteY181" fmla="*/ 471054 h 1110476"/>
                <a:gd name="connsiteX182" fmla="*/ 174195 w 293741"/>
                <a:gd name="connsiteY182" fmla="*/ 460663 h 1110476"/>
                <a:gd name="connsiteX183" fmla="*/ 167268 w 293741"/>
                <a:gd name="connsiteY183" fmla="*/ 432954 h 1110476"/>
                <a:gd name="connsiteX184" fmla="*/ 170732 w 293741"/>
                <a:gd name="connsiteY184" fmla="*/ 422563 h 1110476"/>
                <a:gd name="connsiteX185" fmla="*/ 184586 w 293741"/>
                <a:gd name="connsiteY185" fmla="*/ 419100 h 1110476"/>
                <a:gd name="connsiteX186" fmla="*/ 201904 w 293741"/>
                <a:gd name="connsiteY186" fmla="*/ 415636 h 1110476"/>
                <a:gd name="connsiteX187" fmla="*/ 215759 w 293741"/>
                <a:gd name="connsiteY187" fmla="*/ 412172 h 1110476"/>
                <a:gd name="connsiteX188" fmla="*/ 257323 w 293741"/>
                <a:gd name="connsiteY188" fmla="*/ 408709 h 1110476"/>
                <a:gd name="connsiteX189" fmla="*/ 236541 w 293741"/>
                <a:gd name="connsiteY189" fmla="*/ 401782 h 1110476"/>
                <a:gd name="connsiteX190" fmla="*/ 229613 w 293741"/>
                <a:gd name="connsiteY190" fmla="*/ 394854 h 1110476"/>
                <a:gd name="connsiteX191" fmla="*/ 219223 w 293741"/>
                <a:gd name="connsiteY191" fmla="*/ 391391 h 1110476"/>
                <a:gd name="connsiteX192" fmla="*/ 212295 w 293741"/>
                <a:gd name="connsiteY192" fmla="*/ 370609 h 1110476"/>
                <a:gd name="connsiteX193" fmla="*/ 208832 w 293741"/>
                <a:gd name="connsiteY193" fmla="*/ 360218 h 1110476"/>
                <a:gd name="connsiteX194" fmla="*/ 219223 w 293741"/>
                <a:gd name="connsiteY194" fmla="*/ 353291 h 1110476"/>
                <a:gd name="connsiteX195" fmla="*/ 246932 w 293741"/>
                <a:gd name="connsiteY195" fmla="*/ 360218 h 1110476"/>
                <a:gd name="connsiteX196" fmla="*/ 291959 w 293741"/>
                <a:gd name="connsiteY196" fmla="*/ 356754 h 1110476"/>
                <a:gd name="connsiteX197" fmla="*/ 257323 w 293741"/>
                <a:gd name="connsiteY197" fmla="*/ 339436 h 1110476"/>
                <a:gd name="connsiteX198" fmla="*/ 246932 w 293741"/>
                <a:gd name="connsiteY198" fmla="*/ 335972 h 1110476"/>
                <a:gd name="connsiteX199" fmla="*/ 240004 w 293741"/>
                <a:gd name="connsiteY199" fmla="*/ 329045 h 1110476"/>
                <a:gd name="connsiteX200" fmla="*/ 226150 w 293741"/>
                <a:gd name="connsiteY200" fmla="*/ 322118 h 1110476"/>
                <a:gd name="connsiteX201" fmla="*/ 177659 w 293741"/>
                <a:gd name="connsiteY201" fmla="*/ 277091 h 1110476"/>
                <a:gd name="connsiteX202" fmla="*/ 177659 w 293741"/>
                <a:gd name="connsiteY202" fmla="*/ 266700 h 1110476"/>
                <a:gd name="connsiteX203" fmla="*/ 177659 w 293741"/>
                <a:gd name="connsiteY203" fmla="*/ 266700 h 1110476"/>
                <a:gd name="connsiteX204" fmla="*/ 281568 w 293741"/>
                <a:gd name="connsiteY204" fmla="*/ 290945 h 1110476"/>
                <a:gd name="connsiteX205" fmla="*/ 250395 w 293741"/>
                <a:gd name="connsiteY205" fmla="*/ 284018 h 1110476"/>
                <a:gd name="connsiteX206" fmla="*/ 226150 w 293741"/>
                <a:gd name="connsiteY206" fmla="*/ 270163 h 1110476"/>
                <a:gd name="connsiteX207" fmla="*/ 181123 w 293741"/>
                <a:gd name="connsiteY207" fmla="*/ 235527 h 1110476"/>
                <a:gd name="connsiteX208" fmla="*/ 194977 w 293741"/>
                <a:gd name="connsiteY208" fmla="*/ 169718 h 1110476"/>
                <a:gd name="connsiteX209" fmla="*/ 205368 w 293741"/>
                <a:gd name="connsiteY209" fmla="*/ 173182 h 1110476"/>
                <a:gd name="connsiteX210" fmla="*/ 212295 w 293741"/>
                <a:gd name="connsiteY210" fmla="*/ 183572 h 1110476"/>
                <a:gd name="connsiteX211" fmla="*/ 222686 w 293741"/>
                <a:gd name="connsiteY211" fmla="*/ 187036 h 1110476"/>
                <a:gd name="connsiteX212" fmla="*/ 226150 w 293741"/>
                <a:gd name="connsiteY212" fmla="*/ 197427 h 1110476"/>
                <a:gd name="connsiteX213" fmla="*/ 240004 w 293741"/>
                <a:gd name="connsiteY213" fmla="*/ 200891 h 1110476"/>
                <a:gd name="connsiteX214" fmla="*/ 250395 w 293741"/>
                <a:gd name="connsiteY214" fmla="*/ 204354 h 1110476"/>
                <a:gd name="connsiteX215" fmla="*/ 260786 w 293741"/>
                <a:gd name="connsiteY215" fmla="*/ 200891 h 1110476"/>
                <a:gd name="connsiteX216" fmla="*/ 250395 w 293741"/>
                <a:gd name="connsiteY216" fmla="*/ 169718 h 1110476"/>
                <a:gd name="connsiteX217" fmla="*/ 240004 w 293741"/>
                <a:gd name="connsiteY217" fmla="*/ 162791 h 1110476"/>
                <a:gd name="connsiteX218" fmla="*/ 184586 w 293741"/>
                <a:gd name="connsiteY218" fmla="*/ 155863 h 1110476"/>
                <a:gd name="connsiteX219" fmla="*/ 167268 w 293741"/>
                <a:gd name="connsiteY219" fmla="*/ 135082 h 1110476"/>
                <a:gd name="connsiteX220" fmla="*/ 170732 w 293741"/>
                <a:gd name="connsiteY220" fmla="*/ 124691 h 1110476"/>
                <a:gd name="connsiteX221" fmla="*/ 174195 w 293741"/>
                <a:gd name="connsiteY221" fmla="*/ 86591 h 1110476"/>
                <a:gd name="connsiteX222" fmla="*/ 191513 w 293741"/>
                <a:gd name="connsiteY222" fmla="*/ 69272 h 1110476"/>
                <a:gd name="connsiteX223" fmla="*/ 198441 w 293741"/>
                <a:gd name="connsiteY223" fmla="*/ 62345 h 1110476"/>
                <a:gd name="connsiteX224" fmla="*/ 191513 w 293741"/>
                <a:gd name="connsiteY224" fmla="*/ 55418 h 1110476"/>
                <a:gd name="connsiteX225" fmla="*/ 181123 w 293741"/>
                <a:gd name="connsiteY225" fmla="*/ 51954 h 1110476"/>
                <a:gd name="connsiteX226" fmla="*/ 167268 w 293741"/>
                <a:gd name="connsiteY226" fmla="*/ 27709 h 1110476"/>
                <a:gd name="connsiteX227" fmla="*/ 167268 w 293741"/>
                <a:gd name="connsiteY227" fmla="*/ 0 h 111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293741" h="1110476">
                  <a:moveTo>
                    <a:pt x="167268" y="0"/>
                  </a:moveTo>
                  <a:lnTo>
                    <a:pt x="167268" y="0"/>
                  </a:lnTo>
                  <a:cubicBezTo>
                    <a:pt x="159186" y="5773"/>
                    <a:pt x="150863" y="11221"/>
                    <a:pt x="143023" y="17318"/>
                  </a:cubicBezTo>
                  <a:cubicBezTo>
                    <a:pt x="113421" y="40341"/>
                    <a:pt x="163963" y="5667"/>
                    <a:pt x="125704" y="31172"/>
                  </a:cubicBezTo>
                  <a:cubicBezTo>
                    <a:pt x="124550" y="34636"/>
                    <a:pt x="121641" y="37962"/>
                    <a:pt x="122241" y="41563"/>
                  </a:cubicBezTo>
                  <a:cubicBezTo>
                    <a:pt x="122925" y="45669"/>
                    <a:pt x="125638" y="49748"/>
                    <a:pt x="129168" y="51954"/>
                  </a:cubicBezTo>
                  <a:cubicBezTo>
                    <a:pt x="137443" y="57126"/>
                    <a:pt x="157375" y="60367"/>
                    <a:pt x="167268" y="62345"/>
                  </a:cubicBezTo>
                  <a:cubicBezTo>
                    <a:pt x="166113" y="65809"/>
                    <a:pt x="166085" y="69885"/>
                    <a:pt x="163804" y="72736"/>
                  </a:cubicBezTo>
                  <a:cubicBezTo>
                    <a:pt x="161203" y="75987"/>
                    <a:pt x="155619" y="76133"/>
                    <a:pt x="153413" y="79663"/>
                  </a:cubicBezTo>
                  <a:cubicBezTo>
                    <a:pt x="132804" y="112637"/>
                    <a:pt x="159611" y="91695"/>
                    <a:pt x="136095" y="107372"/>
                  </a:cubicBezTo>
                  <a:cubicBezTo>
                    <a:pt x="132950" y="112090"/>
                    <a:pt x="127723" y="121402"/>
                    <a:pt x="122241" y="124691"/>
                  </a:cubicBezTo>
                  <a:cubicBezTo>
                    <a:pt x="118365" y="127017"/>
                    <a:pt x="101008" y="130714"/>
                    <a:pt x="97995" y="131618"/>
                  </a:cubicBezTo>
                  <a:cubicBezTo>
                    <a:pt x="91001" y="133716"/>
                    <a:pt x="77213" y="138545"/>
                    <a:pt x="77213" y="138545"/>
                  </a:cubicBezTo>
                  <a:cubicBezTo>
                    <a:pt x="73750" y="140854"/>
                    <a:pt x="69423" y="142222"/>
                    <a:pt x="66823" y="145472"/>
                  </a:cubicBezTo>
                  <a:cubicBezTo>
                    <a:pt x="64542" y="148323"/>
                    <a:pt x="65941" y="153281"/>
                    <a:pt x="63359" y="155863"/>
                  </a:cubicBezTo>
                  <a:cubicBezTo>
                    <a:pt x="60777" y="158445"/>
                    <a:pt x="56324" y="157889"/>
                    <a:pt x="52968" y="159327"/>
                  </a:cubicBezTo>
                  <a:cubicBezTo>
                    <a:pt x="48222" y="161361"/>
                    <a:pt x="43731" y="163945"/>
                    <a:pt x="39113" y="166254"/>
                  </a:cubicBezTo>
                  <a:cubicBezTo>
                    <a:pt x="41422" y="169718"/>
                    <a:pt x="42511" y="174439"/>
                    <a:pt x="46041" y="176645"/>
                  </a:cubicBezTo>
                  <a:cubicBezTo>
                    <a:pt x="52233" y="180515"/>
                    <a:pt x="59896" y="181263"/>
                    <a:pt x="66823" y="183572"/>
                  </a:cubicBezTo>
                  <a:cubicBezTo>
                    <a:pt x="81739" y="188544"/>
                    <a:pt x="73659" y="186147"/>
                    <a:pt x="91068" y="190500"/>
                  </a:cubicBezTo>
                  <a:cubicBezTo>
                    <a:pt x="95967" y="188867"/>
                    <a:pt x="110965" y="183572"/>
                    <a:pt x="115313" y="183572"/>
                  </a:cubicBezTo>
                  <a:cubicBezTo>
                    <a:pt x="120073" y="183572"/>
                    <a:pt x="124550" y="185881"/>
                    <a:pt x="129168" y="187036"/>
                  </a:cubicBezTo>
                  <a:cubicBezTo>
                    <a:pt x="130323" y="190500"/>
                    <a:pt x="132632" y="193776"/>
                    <a:pt x="132632" y="197427"/>
                  </a:cubicBezTo>
                  <a:cubicBezTo>
                    <a:pt x="132632" y="204450"/>
                    <a:pt x="132309" y="211928"/>
                    <a:pt x="129168" y="218209"/>
                  </a:cubicBezTo>
                  <a:cubicBezTo>
                    <a:pt x="125860" y="224825"/>
                    <a:pt x="113849" y="225868"/>
                    <a:pt x="108386" y="228600"/>
                  </a:cubicBezTo>
                  <a:cubicBezTo>
                    <a:pt x="104663" y="230462"/>
                    <a:pt x="101459" y="233218"/>
                    <a:pt x="97995" y="235527"/>
                  </a:cubicBezTo>
                  <a:cubicBezTo>
                    <a:pt x="96841" y="238991"/>
                    <a:pt x="94532" y="242267"/>
                    <a:pt x="94532" y="245918"/>
                  </a:cubicBezTo>
                  <a:cubicBezTo>
                    <a:pt x="94532" y="267726"/>
                    <a:pt x="120538" y="258358"/>
                    <a:pt x="136095" y="259772"/>
                  </a:cubicBezTo>
                  <a:cubicBezTo>
                    <a:pt x="130974" y="295630"/>
                    <a:pt x="137706" y="273406"/>
                    <a:pt x="125704" y="294409"/>
                  </a:cubicBezTo>
                  <a:cubicBezTo>
                    <a:pt x="122330" y="300313"/>
                    <a:pt x="119257" y="311488"/>
                    <a:pt x="111850" y="315191"/>
                  </a:cubicBezTo>
                  <a:cubicBezTo>
                    <a:pt x="105319" y="318457"/>
                    <a:pt x="97995" y="319809"/>
                    <a:pt x="91068" y="322118"/>
                  </a:cubicBezTo>
                  <a:lnTo>
                    <a:pt x="70286" y="329045"/>
                  </a:lnTo>
                  <a:lnTo>
                    <a:pt x="59895" y="332509"/>
                  </a:lnTo>
                  <a:lnTo>
                    <a:pt x="49504" y="335972"/>
                  </a:lnTo>
                  <a:cubicBezTo>
                    <a:pt x="48350" y="339436"/>
                    <a:pt x="44408" y="343098"/>
                    <a:pt x="46041" y="346363"/>
                  </a:cubicBezTo>
                  <a:cubicBezTo>
                    <a:pt x="47674" y="349629"/>
                    <a:pt x="52781" y="349827"/>
                    <a:pt x="56432" y="349827"/>
                  </a:cubicBezTo>
                  <a:cubicBezTo>
                    <a:pt x="72637" y="349827"/>
                    <a:pt x="88759" y="347518"/>
                    <a:pt x="104923" y="346363"/>
                  </a:cubicBezTo>
                  <a:cubicBezTo>
                    <a:pt x="108386" y="347518"/>
                    <a:pt x="116468" y="346364"/>
                    <a:pt x="115313" y="349827"/>
                  </a:cubicBezTo>
                  <a:cubicBezTo>
                    <a:pt x="112731" y="357572"/>
                    <a:pt x="103768" y="361372"/>
                    <a:pt x="97995" y="367145"/>
                  </a:cubicBezTo>
                  <a:cubicBezTo>
                    <a:pt x="86465" y="378675"/>
                    <a:pt x="94645" y="375253"/>
                    <a:pt x="87604" y="387927"/>
                  </a:cubicBezTo>
                  <a:cubicBezTo>
                    <a:pt x="67754" y="423657"/>
                    <a:pt x="78124" y="395588"/>
                    <a:pt x="70286" y="419100"/>
                  </a:cubicBezTo>
                  <a:cubicBezTo>
                    <a:pt x="71441" y="423718"/>
                    <a:pt x="69112" y="431884"/>
                    <a:pt x="73750" y="432954"/>
                  </a:cubicBezTo>
                  <a:cubicBezTo>
                    <a:pt x="111165" y="441588"/>
                    <a:pt x="110085" y="437332"/>
                    <a:pt x="122241" y="419100"/>
                  </a:cubicBezTo>
                  <a:cubicBezTo>
                    <a:pt x="123395" y="415636"/>
                    <a:pt x="123826" y="411840"/>
                    <a:pt x="125704" y="408709"/>
                  </a:cubicBezTo>
                  <a:cubicBezTo>
                    <a:pt x="127384" y="405909"/>
                    <a:pt x="129915" y="399971"/>
                    <a:pt x="132632" y="401782"/>
                  </a:cubicBezTo>
                  <a:cubicBezTo>
                    <a:pt x="136593" y="404422"/>
                    <a:pt x="134941" y="411018"/>
                    <a:pt x="136095" y="415636"/>
                  </a:cubicBezTo>
                  <a:cubicBezTo>
                    <a:pt x="134941" y="421409"/>
                    <a:pt x="134951" y="427543"/>
                    <a:pt x="132632" y="432954"/>
                  </a:cubicBezTo>
                  <a:cubicBezTo>
                    <a:pt x="131346" y="435956"/>
                    <a:pt x="127744" y="437332"/>
                    <a:pt x="125704" y="439882"/>
                  </a:cubicBezTo>
                  <a:cubicBezTo>
                    <a:pt x="123104" y="443132"/>
                    <a:pt x="121377" y="447022"/>
                    <a:pt x="118777" y="450272"/>
                  </a:cubicBezTo>
                  <a:cubicBezTo>
                    <a:pt x="116737" y="452822"/>
                    <a:pt x="113890" y="454650"/>
                    <a:pt x="111850" y="457200"/>
                  </a:cubicBezTo>
                  <a:cubicBezTo>
                    <a:pt x="109250" y="460451"/>
                    <a:pt x="107524" y="464340"/>
                    <a:pt x="104923" y="467591"/>
                  </a:cubicBezTo>
                  <a:cubicBezTo>
                    <a:pt x="102883" y="470141"/>
                    <a:pt x="100916" y="473058"/>
                    <a:pt x="97995" y="474518"/>
                  </a:cubicBezTo>
                  <a:cubicBezTo>
                    <a:pt x="91464" y="477783"/>
                    <a:pt x="77213" y="481445"/>
                    <a:pt x="77213" y="481445"/>
                  </a:cubicBezTo>
                  <a:cubicBezTo>
                    <a:pt x="85786" y="507160"/>
                    <a:pt x="71535" y="474828"/>
                    <a:pt x="108386" y="495300"/>
                  </a:cubicBezTo>
                  <a:cubicBezTo>
                    <a:pt x="112547" y="497612"/>
                    <a:pt x="110695" y="504536"/>
                    <a:pt x="111850" y="509154"/>
                  </a:cubicBezTo>
                  <a:cubicBezTo>
                    <a:pt x="110695" y="516081"/>
                    <a:pt x="111870" y="523838"/>
                    <a:pt x="108386" y="529936"/>
                  </a:cubicBezTo>
                  <a:cubicBezTo>
                    <a:pt x="106575" y="533106"/>
                    <a:pt x="101261" y="531767"/>
                    <a:pt x="97995" y="533400"/>
                  </a:cubicBezTo>
                  <a:cubicBezTo>
                    <a:pt x="94272" y="535262"/>
                    <a:pt x="91408" y="538636"/>
                    <a:pt x="87604" y="540327"/>
                  </a:cubicBezTo>
                  <a:cubicBezTo>
                    <a:pt x="80932" y="543292"/>
                    <a:pt x="66823" y="547254"/>
                    <a:pt x="66823" y="547254"/>
                  </a:cubicBezTo>
                  <a:cubicBezTo>
                    <a:pt x="63359" y="549563"/>
                    <a:pt x="60258" y="552542"/>
                    <a:pt x="56432" y="554182"/>
                  </a:cubicBezTo>
                  <a:cubicBezTo>
                    <a:pt x="52056" y="556057"/>
                    <a:pt x="42577" y="552885"/>
                    <a:pt x="42577" y="557645"/>
                  </a:cubicBezTo>
                  <a:cubicBezTo>
                    <a:pt x="42577" y="562808"/>
                    <a:pt x="51638" y="562654"/>
                    <a:pt x="56432" y="564572"/>
                  </a:cubicBezTo>
                  <a:cubicBezTo>
                    <a:pt x="56473" y="564588"/>
                    <a:pt x="82388" y="573225"/>
                    <a:pt x="87604" y="574963"/>
                  </a:cubicBezTo>
                  <a:cubicBezTo>
                    <a:pt x="95349" y="577544"/>
                    <a:pt x="103768" y="577272"/>
                    <a:pt x="111850" y="578427"/>
                  </a:cubicBezTo>
                  <a:cubicBezTo>
                    <a:pt x="96025" y="588977"/>
                    <a:pt x="104403" y="582410"/>
                    <a:pt x="87604" y="599209"/>
                  </a:cubicBezTo>
                  <a:cubicBezTo>
                    <a:pt x="73273" y="613540"/>
                    <a:pt x="69114" y="607700"/>
                    <a:pt x="59895" y="619991"/>
                  </a:cubicBezTo>
                  <a:cubicBezTo>
                    <a:pt x="41369" y="644692"/>
                    <a:pt x="55100" y="637752"/>
                    <a:pt x="35650" y="644236"/>
                  </a:cubicBezTo>
                  <a:cubicBezTo>
                    <a:pt x="34495" y="647700"/>
                    <a:pt x="34768" y="652045"/>
                    <a:pt x="32186" y="654627"/>
                  </a:cubicBezTo>
                  <a:cubicBezTo>
                    <a:pt x="26299" y="660514"/>
                    <a:pt x="11404" y="668482"/>
                    <a:pt x="11404" y="668482"/>
                  </a:cubicBezTo>
                  <a:cubicBezTo>
                    <a:pt x="14868" y="669636"/>
                    <a:pt x="18144" y="671945"/>
                    <a:pt x="21795" y="671945"/>
                  </a:cubicBezTo>
                  <a:cubicBezTo>
                    <a:pt x="47268" y="671945"/>
                    <a:pt x="34744" y="665622"/>
                    <a:pt x="56432" y="651163"/>
                  </a:cubicBezTo>
                  <a:cubicBezTo>
                    <a:pt x="79930" y="635498"/>
                    <a:pt x="71326" y="643195"/>
                    <a:pt x="84141" y="630382"/>
                  </a:cubicBezTo>
                  <a:cubicBezTo>
                    <a:pt x="102614" y="631536"/>
                    <a:pt x="121491" y="629830"/>
                    <a:pt x="139559" y="633845"/>
                  </a:cubicBezTo>
                  <a:cubicBezTo>
                    <a:pt x="143623" y="634748"/>
                    <a:pt x="144795" y="640432"/>
                    <a:pt x="146486" y="644236"/>
                  </a:cubicBezTo>
                  <a:cubicBezTo>
                    <a:pt x="149452" y="650909"/>
                    <a:pt x="153413" y="665018"/>
                    <a:pt x="153413" y="665018"/>
                  </a:cubicBezTo>
                  <a:cubicBezTo>
                    <a:pt x="152259" y="670791"/>
                    <a:pt x="152871" y="677225"/>
                    <a:pt x="149950" y="682336"/>
                  </a:cubicBezTo>
                  <a:cubicBezTo>
                    <a:pt x="146353" y="688631"/>
                    <a:pt x="134885" y="690277"/>
                    <a:pt x="129168" y="692727"/>
                  </a:cubicBezTo>
                  <a:cubicBezTo>
                    <a:pt x="86636" y="710955"/>
                    <a:pt x="139727" y="689180"/>
                    <a:pt x="104923" y="706582"/>
                  </a:cubicBezTo>
                  <a:cubicBezTo>
                    <a:pt x="99362" y="709363"/>
                    <a:pt x="93165" y="710729"/>
                    <a:pt x="87604" y="713509"/>
                  </a:cubicBezTo>
                  <a:cubicBezTo>
                    <a:pt x="60738" y="726941"/>
                    <a:pt x="92946" y="715191"/>
                    <a:pt x="66823" y="723900"/>
                  </a:cubicBezTo>
                  <a:cubicBezTo>
                    <a:pt x="64514" y="726209"/>
                    <a:pt x="62612" y="729016"/>
                    <a:pt x="59895" y="730827"/>
                  </a:cubicBezTo>
                  <a:cubicBezTo>
                    <a:pt x="51335" y="736533"/>
                    <a:pt x="44886" y="738139"/>
                    <a:pt x="35650" y="741218"/>
                  </a:cubicBezTo>
                  <a:cubicBezTo>
                    <a:pt x="33341" y="744682"/>
                    <a:pt x="28723" y="747446"/>
                    <a:pt x="28723" y="751609"/>
                  </a:cubicBezTo>
                  <a:cubicBezTo>
                    <a:pt x="28723" y="755772"/>
                    <a:pt x="31519" y="761484"/>
                    <a:pt x="35650" y="762000"/>
                  </a:cubicBezTo>
                  <a:cubicBezTo>
                    <a:pt x="51730" y="764010"/>
                    <a:pt x="67977" y="759691"/>
                    <a:pt x="84141" y="758536"/>
                  </a:cubicBezTo>
                  <a:cubicBezTo>
                    <a:pt x="87605" y="757381"/>
                    <a:pt x="90952" y="754356"/>
                    <a:pt x="94532" y="755072"/>
                  </a:cubicBezTo>
                  <a:cubicBezTo>
                    <a:pt x="97734" y="755713"/>
                    <a:pt x="102099" y="758798"/>
                    <a:pt x="101459" y="762000"/>
                  </a:cubicBezTo>
                  <a:cubicBezTo>
                    <a:pt x="100498" y="766803"/>
                    <a:pt x="94532" y="768927"/>
                    <a:pt x="91068" y="772391"/>
                  </a:cubicBezTo>
                  <a:cubicBezTo>
                    <a:pt x="87943" y="784890"/>
                    <a:pt x="86120" y="798781"/>
                    <a:pt x="73750" y="807027"/>
                  </a:cubicBezTo>
                  <a:cubicBezTo>
                    <a:pt x="70286" y="809336"/>
                    <a:pt x="66520" y="811245"/>
                    <a:pt x="63359" y="813954"/>
                  </a:cubicBezTo>
                  <a:cubicBezTo>
                    <a:pt x="58400" y="818204"/>
                    <a:pt x="54938" y="824186"/>
                    <a:pt x="49504" y="827809"/>
                  </a:cubicBezTo>
                  <a:lnTo>
                    <a:pt x="28723" y="841663"/>
                  </a:lnTo>
                  <a:cubicBezTo>
                    <a:pt x="27568" y="845127"/>
                    <a:pt x="27841" y="849472"/>
                    <a:pt x="25259" y="852054"/>
                  </a:cubicBezTo>
                  <a:cubicBezTo>
                    <a:pt x="19372" y="857941"/>
                    <a:pt x="4477" y="865909"/>
                    <a:pt x="4477" y="865909"/>
                  </a:cubicBezTo>
                  <a:cubicBezTo>
                    <a:pt x="3322" y="869373"/>
                    <a:pt x="-2253" y="874667"/>
                    <a:pt x="1013" y="876300"/>
                  </a:cubicBezTo>
                  <a:cubicBezTo>
                    <a:pt x="16047" y="883817"/>
                    <a:pt x="66540" y="877121"/>
                    <a:pt x="77213" y="876300"/>
                  </a:cubicBezTo>
                  <a:cubicBezTo>
                    <a:pt x="78368" y="872836"/>
                    <a:pt x="78095" y="868491"/>
                    <a:pt x="80677" y="865909"/>
                  </a:cubicBezTo>
                  <a:cubicBezTo>
                    <a:pt x="83259" y="863327"/>
                    <a:pt x="88486" y="859863"/>
                    <a:pt x="91068" y="862445"/>
                  </a:cubicBezTo>
                  <a:cubicBezTo>
                    <a:pt x="93650" y="865027"/>
                    <a:pt x="88759" y="869372"/>
                    <a:pt x="87604" y="872836"/>
                  </a:cubicBezTo>
                  <a:cubicBezTo>
                    <a:pt x="88759" y="883227"/>
                    <a:pt x="85072" y="895444"/>
                    <a:pt x="91068" y="904009"/>
                  </a:cubicBezTo>
                  <a:cubicBezTo>
                    <a:pt x="95095" y="909762"/>
                    <a:pt x="105274" y="905006"/>
                    <a:pt x="111850" y="907472"/>
                  </a:cubicBezTo>
                  <a:cubicBezTo>
                    <a:pt x="114908" y="908619"/>
                    <a:pt x="116468" y="912091"/>
                    <a:pt x="118777" y="914400"/>
                  </a:cubicBezTo>
                  <a:cubicBezTo>
                    <a:pt x="116468" y="917864"/>
                    <a:pt x="115380" y="922585"/>
                    <a:pt x="111850" y="924791"/>
                  </a:cubicBezTo>
                  <a:cubicBezTo>
                    <a:pt x="105658" y="928661"/>
                    <a:pt x="97144" y="927668"/>
                    <a:pt x="91068" y="931718"/>
                  </a:cubicBezTo>
                  <a:lnTo>
                    <a:pt x="80677" y="938645"/>
                  </a:lnTo>
                  <a:cubicBezTo>
                    <a:pt x="78368" y="942109"/>
                    <a:pt x="77001" y="946435"/>
                    <a:pt x="73750" y="949036"/>
                  </a:cubicBezTo>
                  <a:cubicBezTo>
                    <a:pt x="70899" y="951317"/>
                    <a:pt x="60777" y="949918"/>
                    <a:pt x="63359" y="952500"/>
                  </a:cubicBezTo>
                  <a:cubicBezTo>
                    <a:pt x="67522" y="956663"/>
                    <a:pt x="74830" y="955275"/>
                    <a:pt x="80677" y="955963"/>
                  </a:cubicBezTo>
                  <a:cubicBezTo>
                    <a:pt x="94484" y="957587"/>
                    <a:pt x="108386" y="958272"/>
                    <a:pt x="122241" y="959427"/>
                  </a:cubicBezTo>
                  <a:cubicBezTo>
                    <a:pt x="114004" y="984137"/>
                    <a:pt x="125685" y="954260"/>
                    <a:pt x="108386" y="980209"/>
                  </a:cubicBezTo>
                  <a:cubicBezTo>
                    <a:pt x="104987" y="985308"/>
                    <a:pt x="103763" y="999846"/>
                    <a:pt x="101459" y="1004454"/>
                  </a:cubicBezTo>
                  <a:cubicBezTo>
                    <a:pt x="99999" y="1007375"/>
                    <a:pt x="96841" y="1009073"/>
                    <a:pt x="94532" y="1011382"/>
                  </a:cubicBezTo>
                  <a:cubicBezTo>
                    <a:pt x="99150" y="1012536"/>
                    <a:pt x="104011" y="1012970"/>
                    <a:pt x="108386" y="1014845"/>
                  </a:cubicBezTo>
                  <a:cubicBezTo>
                    <a:pt x="132653" y="1025244"/>
                    <a:pt x="107080" y="1017525"/>
                    <a:pt x="125704" y="1028700"/>
                  </a:cubicBezTo>
                  <a:cubicBezTo>
                    <a:pt x="128835" y="1030578"/>
                    <a:pt x="132631" y="1031009"/>
                    <a:pt x="136095" y="1032163"/>
                  </a:cubicBezTo>
                  <a:cubicBezTo>
                    <a:pt x="163107" y="1059175"/>
                    <a:pt x="128433" y="1026691"/>
                    <a:pt x="160341" y="1049482"/>
                  </a:cubicBezTo>
                  <a:cubicBezTo>
                    <a:pt x="183042" y="1065697"/>
                    <a:pt x="158834" y="1055905"/>
                    <a:pt x="181123" y="1063336"/>
                  </a:cubicBezTo>
                  <a:cubicBezTo>
                    <a:pt x="184782" y="1067910"/>
                    <a:pt x="195155" y="1082182"/>
                    <a:pt x="201904" y="1087582"/>
                  </a:cubicBezTo>
                  <a:cubicBezTo>
                    <a:pt x="205155" y="1090183"/>
                    <a:pt x="208469" y="1092869"/>
                    <a:pt x="212295" y="1094509"/>
                  </a:cubicBezTo>
                  <a:cubicBezTo>
                    <a:pt x="216671" y="1096384"/>
                    <a:pt x="221532" y="1096818"/>
                    <a:pt x="226150" y="1097972"/>
                  </a:cubicBezTo>
                  <a:cubicBezTo>
                    <a:pt x="241706" y="1113531"/>
                    <a:pt x="239105" y="1114436"/>
                    <a:pt x="278104" y="1101436"/>
                  </a:cubicBezTo>
                  <a:cubicBezTo>
                    <a:pt x="281568" y="1100281"/>
                    <a:pt x="277223" y="1093627"/>
                    <a:pt x="274641" y="1091045"/>
                  </a:cubicBezTo>
                  <a:cubicBezTo>
                    <a:pt x="272059" y="1088463"/>
                    <a:pt x="267714" y="1088736"/>
                    <a:pt x="264250" y="1087582"/>
                  </a:cubicBezTo>
                  <a:cubicBezTo>
                    <a:pt x="251436" y="1074767"/>
                    <a:pt x="260040" y="1082465"/>
                    <a:pt x="236541" y="1066800"/>
                  </a:cubicBezTo>
                  <a:cubicBezTo>
                    <a:pt x="233503" y="1064775"/>
                    <a:pt x="229416" y="1064969"/>
                    <a:pt x="226150" y="1063336"/>
                  </a:cubicBezTo>
                  <a:cubicBezTo>
                    <a:pt x="202231" y="1051377"/>
                    <a:pt x="230738" y="1060154"/>
                    <a:pt x="201904" y="1052945"/>
                  </a:cubicBezTo>
                  <a:cubicBezTo>
                    <a:pt x="199595" y="1049481"/>
                    <a:pt x="197921" y="1045498"/>
                    <a:pt x="194977" y="1042554"/>
                  </a:cubicBezTo>
                  <a:cubicBezTo>
                    <a:pt x="181121" y="1028698"/>
                    <a:pt x="186896" y="1043711"/>
                    <a:pt x="177659" y="1025236"/>
                  </a:cubicBezTo>
                  <a:cubicBezTo>
                    <a:pt x="167564" y="1005046"/>
                    <a:pt x="182601" y="1025221"/>
                    <a:pt x="170732" y="997527"/>
                  </a:cubicBezTo>
                  <a:cubicBezTo>
                    <a:pt x="169446" y="994525"/>
                    <a:pt x="166113" y="992909"/>
                    <a:pt x="163804" y="990600"/>
                  </a:cubicBezTo>
                  <a:cubicBezTo>
                    <a:pt x="156277" y="945435"/>
                    <a:pt x="143552" y="953478"/>
                    <a:pt x="167268" y="945572"/>
                  </a:cubicBezTo>
                  <a:lnTo>
                    <a:pt x="184586" y="949036"/>
                  </a:lnTo>
                  <a:cubicBezTo>
                    <a:pt x="182277" y="945572"/>
                    <a:pt x="180324" y="941843"/>
                    <a:pt x="177659" y="938645"/>
                  </a:cubicBezTo>
                  <a:cubicBezTo>
                    <a:pt x="168082" y="927153"/>
                    <a:pt x="166792" y="930764"/>
                    <a:pt x="160341" y="917863"/>
                  </a:cubicBezTo>
                  <a:cubicBezTo>
                    <a:pt x="158708" y="914597"/>
                    <a:pt x="158032" y="910936"/>
                    <a:pt x="156877" y="907472"/>
                  </a:cubicBezTo>
                  <a:cubicBezTo>
                    <a:pt x="158032" y="895927"/>
                    <a:pt x="152700" y="881568"/>
                    <a:pt x="160341" y="872836"/>
                  </a:cubicBezTo>
                  <a:cubicBezTo>
                    <a:pt x="165149" y="867341"/>
                    <a:pt x="173832" y="879358"/>
                    <a:pt x="181123" y="879763"/>
                  </a:cubicBezTo>
                  <a:lnTo>
                    <a:pt x="243468" y="883227"/>
                  </a:lnTo>
                  <a:cubicBezTo>
                    <a:pt x="251550" y="882072"/>
                    <a:pt x="261182" y="884661"/>
                    <a:pt x="267713" y="879763"/>
                  </a:cubicBezTo>
                  <a:cubicBezTo>
                    <a:pt x="271043" y="877266"/>
                    <a:pt x="261046" y="874698"/>
                    <a:pt x="257323" y="872836"/>
                  </a:cubicBezTo>
                  <a:cubicBezTo>
                    <a:pt x="254057" y="871203"/>
                    <a:pt x="250396" y="870527"/>
                    <a:pt x="246932" y="869372"/>
                  </a:cubicBezTo>
                  <a:cubicBezTo>
                    <a:pt x="229373" y="851816"/>
                    <a:pt x="252101" y="872475"/>
                    <a:pt x="229613" y="858982"/>
                  </a:cubicBezTo>
                  <a:cubicBezTo>
                    <a:pt x="222897" y="854952"/>
                    <a:pt x="220477" y="847324"/>
                    <a:pt x="215759" y="841663"/>
                  </a:cubicBezTo>
                  <a:cubicBezTo>
                    <a:pt x="207425" y="831662"/>
                    <a:pt x="205194" y="831156"/>
                    <a:pt x="194977" y="824345"/>
                  </a:cubicBezTo>
                  <a:cubicBezTo>
                    <a:pt x="179485" y="801106"/>
                    <a:pt x="197735" y="823874"/>
                    <a:pt x="177659" y="810491"/>
                  </a:cubicBezTo>
                  <a:cubicBezTo>
                    <a:pt x="173583" y="807774"/>
                    <a:pt x="171031" y="803236"/>
                    <a:pt x="167268" y="800100"/>
                  </a:cubicBezTo>
                  <a:cubicBezTo>
                    <a:pt x="164070" y="797435"/>
                    <a:pt x="160341" y="795481"/>
                    <a:pt x="156877" y="793172"/>
                  </a:cubicBezTo>
                  <a:cubicBezTo>
                    <a:pt x="151148" y="775988"/>
                    <a:pt x="148585" y="773022"/>
                    <a:pt x="156877" y="748145"/>
                  </a:cubicBezTo>
                  <a:cubicBezTo>
                    <a:pt x="158193" y="744196"/>
                    <a:pt x="163804" y="743527"/>
                    <a:pt x="167268" y="741218"/>
                  </a:cubicBezTo>
                  <a:cubicBezTo>
                    <a:pt x="169431" y="719591"/>
                    <a:pt x="169414" y="708387"/>
                    <a:pt x="174195" y="689263"/>
                  </a:cubicBezTo>
                  <a:cubicBezTo>
                    <a:pt x="175080" y="685721"/>
                    <a:pt x="175378" y="681723"/>
                    <a:pt x="177659" y="678872"/>
                  </a:cubicBezTo>
                  <a:cubicBezTo>
                    <a:pt x="180260" y="675621"/>
                    <a:pt x="184586" y="674254"/>
                    <a:pt x="188050" y="671945"/>
                  </a:cubicBezTo>
                  <a:cubicBezTo>
                    <a:pt x="211274" y="683557"/>
                    <a:pt x="192181" y="675263"/>
                    <a:pt x="215759" y="682336"/>
                  </a:cubicBezTo>
                  <a:cubicBezTo>
                    <a:pt x="222753" y="684434"/>
                    <a:pt x="236541" y="689263"/>
                    <a:pt x="236541" y="689263"/>
                  </a:cubicBezTo>
                  <a:cubicBezTo>
                    <a:pt x="240005" y="691572"/>
                    <a:pt x="243988" y="693247"/>
                    <a:pt x="246932" y="696191"/>
                  </a:cubicBezTo>
                  <a:cubicBezTo>
                    <a:pt x="249875" y="699135"/>
                    <a:pt x="249696" y="706582"/>
                    <a:pt x="253859" y="706582"/>
                  </a:cubicBezTo>
                  <a:cubicBezTo>
                    <a:pt x="257510" y="706582"/>
                    <a:pt x="253366" y="698313"/>
                    <a:pt x="250395" y="696191"/>
                  </a:cubicBezTo>
                  <a:cubicBezTo>
                    <a:pt x="244453" y="691947"/>
                    <a:pt x="235689" y="693313"/>
                    <a:pt x="229613" y="689263"/>
                  </a:cubicBezTo>
                  <a:cubicBezTo>
                    <a:pt x="222686" y="684645"/>
                    <a:pt x="214719" y="681295"/>
                    <a:pt x="208832" y="675409"/>
                  </a:cubicBezTo>
                  <a:cubicBezTo>
                    <a:pt x="206523" y="673100"/>
                    <a:pt x="204413" y="670573"/>
                    <a:pt x="201904" y="668482"/>
                  </a:cubicBezTo>
                  <a:cubicBezTo>
                    <a:pt x="177217" y="647910"/>
                    <a:pt x="196782" y="666824"/>
                    <a:pt x="181123" y="651163"/>
                  </a:cubicBezTo>
                  <a:cubicBezTo>
                    <a:pt x="179968" y="647699"/>
                    <a:pt x="176303" y="644162"/>
                    <a:pt x="177659" y="640772"/>
                  </a:cubicBezTo>
                  <a:cubicBezTo>
                    <a:pt x="179205" y="636907"/>
                    <a:pt x="183968" y="634661"/>
                    <a:pt x="188050" y="633845"/>
                  </a:cubicBezTo>
                  <a:cubicBezTo>
                    <a:pt x="201682" y="631119"/>
                    <a:pt x="215759" y="631536"/>
                    <a:pt x="229613" y="630382"/>
                  </a:cubicBezTo>
                  <a:cubicBezTo>
                    <a:pt x="203495" y="621674"/>
                    <a:pt x="235692" y="633421"/>
                    <a:pt x="208832" y="619991"/>
                  </a:cubicBezTo>
                  <a:cubicBezTo>
                    <a:pt x="205566" y="618358"/>
                    <a:pt x="201905" y="617682"/>
                    <a:pt x="198441" y="616527"/>
                  </a:cubicBezTo>
                  <a:cubicBezTo>
                    <a:pt x="187462" y="600061"/>
                    <a:pt x="192829" y="610085"/>
                    <a:pt x="184586" y="585354"/>
                  </a:cubicBezTo>
                  <a:cubicBezTo>
                    <a:pt x="181321" y="575557"/>
                    <a:pt x="170732" y="557645"/>
                    <a:pt x="170732" y="557645"/>
                  </a:cubicBezTo>
                  <a:cubicBezTo>
                    <a:pt x="169577" y="549563"/>
                    <a:pt x="167268" y="541564"/>
                    <a:pt x="167268" y="533400"/>
                  </a:cubicBezTo>
                  <a:cubicBezTo>
                    <a:pt x="167268" y="529749"/>
                    <a:pt x="168610" y="525980"/>
                    <a:pt x="170732" y="523009"/>
                  </a:cubicBezTo>
                  <a:cubicBezTo>
                    <a:pt x="174528" y="517694"/>
                    <a:pt x="179271" y="512950"/>
                    <a:pt x="184586" y="509154"/>
                  </a:cubicBezTo>
                  <a:cubicBezTo>
                    <a:pt x="187557" y="507032"/>
                    <a:pt x="191368" y="506246"/>
                    <a:pt x="194977" y="505691"/>
                  </a:cubicBezTo>
                  <a:cubicBezTo>
                    <a:pt x="206445" y="503927"/>
                    <a:pt x="218058" y="503278"/>
                    <a:pt x="229613" y="502227"/>
                  </a:cubicBezTo>
                  <a:lnTo>
                    <a:pt x="271177" y="498763"/>
                  </a:lnTo>
                  <a:lnTo>
                    <a:pt x="291959" y="491836"/>
                  </a:lnTo>
                  <a:cubicBezTo>
                    <a:pt x="301253" y="488738"/>
                    <a:pt x="271177" y="471054"/>
                    <a:pt x="271177" y="471054"/>
                  </a:cubicBezTo>
                  <a:cubicBezTo>
                    <a:pt x="244326" y="474038"/>
                    <a:pt x="242435" y="466193"/>
                    <a:pt x="233077" y="484909"/>
                  </a:cubicBezTo>
                  <a:cubicBezTo>
                    <a:pt x="231444" y="488175"/>
                    <a:pt x="232584" y="493178"/>
                    <a:pt x="229613" y="495300"/>
                  </a:cubicBezTo>
                  <a:cubicBezTo>
                    <a:pt x="223671" y="499544"/>
                    <a:pt x="215759" y="499918"/>
                    <a:pt x="208832" y="502227"/>
                  </a:cubicBezTo>
                  <a:lnTo>
                    <a:pt x="198441" y="505691"/>
                  </a:lnTo>
                  <a:cubicBezTo>
                    <a:pt x="194977" y="503382"/>
                    <a:pt x="190715" y="501961"/>
                    <a:pt x="188050" y="498763"/>
                  </a:cubicBezTo>
                  <a:cubicBezTo>
                    <a:pt x="181032" y="490341"/>
                    <a:pt x="180496" y="480983"/>
                    <a:pt x="177659" y="471054"/>
                  </a:cubicBezTo>
                  <a:cubicBezTo>
                    <a:pt x="176656" y="467543"/>
                    <a:pt x="175156" y="464185"/>
                    <a:pt x="174195" y="460663"/>
                  </a:cubicBezTo>
                  <a:cubicBezTo>
                    <a:pt x="171690" y="451478"/>
                    <a:pt x="167268" y="432954"/>
                    <a:pt x="167268" y="432954"/>
                  </a:cubicBezTo>
                  <a:cubicBezTo>
                    <a:pt x="168423" y="429490"/>
                    <a:pt x="167881" y="424844"/>
                    <a:pt x="170732" y="422563"/>
                  </a:cubicBezTo>
                  <a:cubicBezTo>
                    <a:pt x="174449" y="419589"/>
                    <a:pt x="179939" y="420133"/>
                    <a:pt x="184586" y="419100"/>
                  </a:cubicBezTo>
                  <a:cubicBezTo>
                    <a:pt x="190333" y="417823"/>
                    <a:pt x="196157" y="416913"/>
                    <a:pt x="201904" y="415636"/>
                  </a:cubicBezTo>
                  <a:cubicBezTo>
                    <a:pt x="206551" y="414603"/>
                    <a:pt x="211035" y="412762"/>
                    <a:pt x="215759" y="412172"/>
                  </a:cubicBezTo>
                  <a:cubicBezTo>
                    <a:pt x="229554" y="410448"/>
                    <a:pt x="243468" y="409863"/>
                    <a:pt x="257323" y="408709"/>
                  </a:cubicBezTo>
                  <a:lnTo>
                    <a:pt x="236541" y="401782"/>
                  </a:lnTo>
                  <a:cubicBezTo>
                    <a:pt x="233443" y="400749"/>
                    <a:pt x="232413" y="396534"/>
                    <a:pt x="229613" y="394854"/>
                  </a:cubicBezTo>
                  <a:cubicBezTo>
                    <a:pt x="226483" y="392976"/>
                    <a:pt x="222686" y="392545"/>
                    <a:pt x="219223" y="391391"/>
                  </a:cubicBezTo>
                  <a:lnTo>
                    <a:pt x="212295" y="370609"/>
                  </a:lnTo>
                  <a:lnTo>
                    <a:pt x="208832" y="360218"/>
                  </a:lnTo>
                  <a:cubicBezTo>
                    <a:pt x="212296" y="357909"/>
                    <a:pt x="215092" y="353807"/>
                    <a:pt x="219223" y="353291"/>
                  </a:cubicBezTo>
                  <a:cubicBezTo>
                    <a:pt x="225305" y="352531"/>
                    <a:pt x="240145" y="357956"/>
                    <a:pt x="246932" y="360218"/>
                  </a:cubicBezTo>
                  <a:cubicBezTo>
                    <a:pt x="261941" y="359063"/>
                    <a:pt x="279710" y="365504"/>
                    <a:pt x="291959" y="356754"/>
                  </a:cubicBezTo>
                  <a:cubicBezTo>
                    <a:pt x="302753" y="349044"/>
                    <a:pt x="258936" y="339897"/>
                    <a:pt x="257323" y="339436"/>
                  </a:cubicBezTo>
                  <a:cubicBezTo>
                    <a:pt x="253812" y="338433"/>
                    <a:pt x="250396" y="337127"/>
                    <a:pt x="246932" y="335972"/>
                  </a:cubicBezTo>
                  <a:cubicBezTo>
                    <a:pt x="244623" y="333663"/>
                    <a:pt x="242804" y="330725"/>
                    <a:pt x="240004" y="329045"/>
                  </a:cubicBezTo>
                  <a:cubicBezTo>
                    <a:pt x="220112" y="317111"/>
                    <a:pt x="235750" y="331721"/>
                    <a:pt x="226150" y="322118"/>
                  </a:cubicBezTo>
                  <a:lnTo>
                    <a:pt x="177659" y="277091"/>
                  </a:lnTo>
                  <a:lnTo>
                    <a:pt x="177659" y="266700"/>
                  </a:lnTo>
                  <a:lnTo>
                    <a:pt x="177659" y="266700"/>
                  </a:lnTo>
                  <a:lnTo>
                    <a:pt x="281568" y="290945"/>
                  </a:lnTo>
                  <a:cubicBezTo>
                    <a:pt x="271177" y="288636"/>
                    <a:pt x="260680" y="286761"/>
                    <a:pt x="250395" y="284018"/>
                  </a:cubicBezTo>
                  <a:cubicBezTo>
                    <a:pt x="228057" y="278061"/>
                    <a:pt x="232562" y="282991"/>
                    <a:pt x="226150" y="270163"/>
                  </a:cubicBezTo>
                  <a:lnTo>
                    <a:pt x="181123" y="235527"/>
                  </a:lnTo>
                  <a:cubicBezTo>
                    <a:pt x="186166" y="129604"/>
                    <a:pt x="164152" y="154306"/>
                    <a:pt x="194977" y="169718"/>
                  </a:cubicBezTo>
                  <a:cubicBezTo>
                    <a:pt x="198243" y="171351"/>
                    <a:pt x="201904" y="172027"/>
                    <a:pt x="205368" y="173182"/>
                  </a:cubicBezTo>
                  <a:cubicBezTo>
                    <a:pt x="207677" y="176645"/>
                    <a:pt x="209045" y="180972"/>
                    <a:pt x="212295" y="183572"/>
                  </a:cubicBezTo>
                  <a:cubicBezTo>
                    <a:pt x="215146" y="185853"/>
                    <a:pt x="220104" y="184454"/>
                    <a:pt x="222686" y="187036"/>
                  </a:cubicBezTo>
                  <a:cubicBezTo>
                    <a:pt x="225268" y="189618"/>
                    <a:pt x="223299" y="195146"/>
                    <a:pt x="226150" y="197427"/>
                  </a:cubicBezTo>
                  <a:cubicBezTo>
                    <a:pt x="229867" y="200401"/>
                    <a:pt x="235427" y="199583"/>
                    <a:pt x="240004" y="200891"/>
                  </a:cubicBezTo>
                  <a:cubicBezTo>
                    <a:pt x="243514" y="201894"/>
                    <a:pt x="246931" y="203200"/>
                    <a:pt x="250395" y="204354"/>
                  </a:cubicBezTo>
                  <a:cubicBezTo>
                    <a:pt x="253859" y="203200"/>
                    <a:pt x="259900" y="204433"/>
                    <a:pt x="260786" y="200891"/>
                  </a:cubicBezTo>
                  <a:cubicBezTo>
                    <a:pt x="264535" y="185898"/>
                    <a:pt x="260027" y="177423"/>
                    <a:pt x="250395" y="169718"/>
                  </a:cubicBezTo>
                  <a:cubicBezTo>
                    <a:pt x="247144" y="167118"/>
                    <a:pt x="243727" y="164653"/>
                    <a:pt x="240004" y="162791"/>
                  </a:cubicBezTo>
                  <a:cubicBezTo>
                    <a:pt x="225050" y="155314"/>
                    <a:pt x="193188" y="156525"/>
                    <a:pt x="184586" y="155863"/>
                  </a:cubicBezTo>
                  <a:cubicBezTo>
                    <a:pt x="181466" y="152743"/>
                    <a:pt x="168232" y="140868"/>
                    <a:pt x="167268" y="135082"/>
                  </a:cubicBezTo>
                  <a:cubicBezTo>
                    <a:pt x="166668" y="131481"/>
                    <a:pt x="169577" y="128155"/>
                    <a:pt x="170732" y="124691"/>
                  </a:cubicBezTo>
                  <a:cubicBezTo>
                    <a:pt x="171886" y="111991"/>
                    <a:pt x="169718" y="98531"/>
                    <a:pt x="174195" y="86591"/>
                  </a:cubicBezTo>
                  <a:cubicBezTo>
                    <a:pt x="177061" y="78947"/>
                    <a:pt x="185740" y="75045"/>
                    <a:pt x="191513" y="69272"/>
                  </a:cubicBezTo>
                  <a:lnTo>
                    <a:pt x="198441" y="62345"/>
                  </a:lnTo>
                  <a:cubicBezTo>
                    <a:pt x="196132" y="60036"/>
                    <a:pt x="194313" y="57098"/>
                    <a:pt x="191513" y="55418"/>
                  </a:cubicBezTo>
                  <a:cubicBezTo>
                    <a:pt x="188383" y="53540"/>
                    <a:pt x="183974" y="54235"/>
                    <a:pt x="181123" y="51954"/>
                  </a:cubicBezTo>
                  <a:cubicBezTo>
                    <a:pt x="176059" y="47903"/>
                    <a:pt x="170192" y="32096"/>
                    <a:pt x="167268" y="27709"/>
                  </a:cubicBezTo>
                  <a:cubicBezTo>
                    <a:pt x="165457" y="24992"/>
                    <a:pt x="167268" y="4618"/>
                    <a:pt x="167268"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2" name="Freeform 181">
              <a:extLst>
                <a:ext uri="{FF2B5EF4-FFF2-40B4-BE49-F238E27FC236}">
                  <a16:creationId xmlns:a16="http://schemas.microsoft.com/office/drawing/2014/main" id="{65320A1F-8921-373C-9EE3-42E1AEB9E8AB}"/>
                </a:ext>
              </a:extLst>
            </p:cNvPr>
            <p:cNvSpPr/>
            <p:nvPr/>
          </p:nvSpPr>
          <p:spPr>
            <a:xfrm>
              <a:off x="5601810" y="4603072"/>
              <a:ext cx="88777" cy="1402672"/>
            </a:xfrm>
            <a:custGeom>
              <a:avLst/>
              <a:gdLst>
                <a:gd name="connsiteX0" fmla="*/ 88777 w 88777"/>
                <a:gd name="connsiteY0" fmla="*/ 0 h 1402672"/>
                <a:gd name="connsiteX1" fmla="*/ 0 w 88777"/>
                <a:gd name="connsiteY1" fmla="*/ 1376039 h 1402672"/>
                <a:gd name="connsiteX2" fmla="*/ 53266 w 88777"/>
                <a:gd name="connsiteY2" fmla="*/ 1402672 h 1402672"/>
                <a:gd name="connsiteX3" fmla="*/ 53266 w 88777"/>
                <a:gd name="connsiteY3" fmla="*/ 1358283 h 1402672"/>
                <a:gd name="connsiteX4" fmla="*/ 88777 w 88777"/>
                <a:gd name="connsiteY4" fmla="*/ 0 h 1402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 h="1402672">
                  <a:moveTo>
                    <a:pt x="88777" y="0"/>
                  </a:moveTo>
                  <a:lnTo>
                    <a:pt x="0" y="1376039"/>
                  </a:lnTo>
                  <a:lnTo>
                    <a:pt x="53266" y="1402672"/>
                  </a:lnTo>
                  <a:lnTo>
                    <a:pt x="53266" y="1358283"/>
                  </a:lnTo>
                  <a:lnTo>
                    <a:pt x="88777"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0" name="Freeform 149">
              <a:extLst>
                <a:ext uri="{FF2B5EF4-FFF2-40B4-BE49-F238E27FC236}">
                  <a16:creationId xmlns:a16="http://schemas.microsoft.com/office/drawing/2014/main" id="{28F33B8B-58FA-60A0-F301-B945744E3489}"/>
                </a:ext>
              </a:extLst>
            </p:cNvPr>
            <p:cNvSpPr/>
            <p:nvPr/>
          </p:nvSpPr>
          <p:spPr>
            <a:xfrm>
              <a:off x="5610983" y="4083627"/>
              <a:ext cx="160448" cy="578428"/>
            </a:xfrm>
            <a:custGeom>
              <a:avLst/>
              <a:gdLst>
                <a:gd name="connsiteX0" fmla="*/ 90162 w 160448"/>
                <a:gd name="connsiteY0" fmla="*/ 0 h 578428"/>
                <a:gd name="connsiteX1" fmla="*/ 90162 w 160448"/>
                <a:gd name="connsiteY1" fmla="*/ 0 h 578428"/>
                <a:gd name="connsiteX2" fmla="*/ 86699 w 160448"/>
                <a:gd name="connsiteY2" fmla="*/ 51955 h 578428"/>
                <a:gd name="connsiteX3" fmla="*/ 76308 w 160448"/>
                <a:gd name="connsiteY3" fmla="*/ 58882 h 578428"/>
                <a:gd name="connsiteX4" fmla="*/ 72844 w 160448"/>
                <a:gd name="connsiteY4" fmla="*/ 69273 h 578428"/>
                <a:gd name="connsiteX5" fmla="*/ 52062 w 160448"/>
                <a:gd name="connsiteY5" fmla="*/ 83128 h 578428"/>
                <a:gd name="connsiteX6" fmla="*/ 41672 w 160448"/>
                <a:gd name="connsiteY6" fmla="*/ 90055 h 578428"/>
                <a:gd name="connsiteX7" fmla="*/ 34744 w 160448"/>
                <a:gd name="connsiteY7" fmla="*/ 96982 h 578428"/>
                <a:gd name="connsiteX8" fmla="*/ 20890 w 160448"/>
                <a:gd name="connsiteY8" fmla="*/ 100446 h 578428"/>
                <a:gd name="connsiteX9" fmla="*/ 7035 w 160448"/>
                <a:gd name="connsiteY9" fmla="*/ 117764 h 578428"/>
                <a:gd name="connsiteX10" fmla="*/ 17426 w 160448"/>
                <a:gd name="connsiteY10" fmla="*/ 121228 h 578428"/>
                <a:gd name="connsiteX11" fmla="*/ 55526 w 160448"/>
                <a:gd name="connsiteY11" fmla="*/ 117764 h 578428"/>
                <a:gd name="connsiteX12" fmla="*/ 83235 w 160448"/>
                <a:gd name="connsiteY12" fmla="*/ 121228 h 578428"/>
                <a:gd name="connsiteX13" fmla="*/ 86699 w 160448"/>
                <a:gd name="connsiteY13" fmla="*/ 187037 h 578428"/>
                <a:gd name="connsiteX14" fmla="*/ 90162 w 160448"/>
                <a:gd name="connsiteY14" fmla="*/ 204355 h 578428"/>
                <a:gd name="connsiteX15" fmla="*/ 86699 w 160448"/>
                <a:gd name="connsiteY15" fmla="*/ 228600 h 578428"/>
                <a:gd name="connsiteX16" fmla="*/ 83235 w 160448"/>
                <a:gd name="connsiteY16" fmla="*/ 242455 h 578428"/>
                <a:gd name="connsiteX17" fmla="*/ 69381 w 160448"/>
                <a:gd name="connsiteY17" fmla="*/ 245918 h 578428"/>
                <a:gd name="connsiteX18" fmla="*/ 62453 w 160448"/>
                <a:gd name="connsiteY18" fmla="*/ 252846 h 578428"/>
                <a:gd name="connsiteX19" fmla="*/ 52062 w 160448"/>
                <a:gd name="connsiteY19" fmla="*/ 259773 h 578428"/>
                <a:gd name="connsiteX20" fmla="*/ 38208 w 160448"/>
                <a:gd name="connsiteY20" fmla="*/ 277091 h 578428"/>
                <a:gd name="connsiteX21" fmla="*/ 31281 w 160448"/>
                <a:gd name="connsiteY21" fmla="*/ 287482 h 578428"/>
                <a:gd name="connsiteX22" fmla="*/ 13962 w 160448"/>
                <a:gd name="connsiteY22" fmla="*/ 301337 h 578428"/>
                <a:gd name="connsiteX23" fmla="*/ 24353 w 160448"/>
                <a:gd name="connsiteY23" fmla="*/ 304800 h 578428"/>
                <a:gd name="connsiteX24" fmla="*/ 55526 w 160448"/>
                <a:gd name="connsiteY24" fmla="*/ 311728 h 578428"/>
                <a:gd name="connsiteX25" fmla="*/ 58990 w 160448"/>
                <a:gd name="connsiteY25" fmla="*/ 322118 h 578428"/>
                <a:gd name="connsiteX26" fmla="*/ 65917 w 160448"/>
                <a:gd name="connsiteY26" fmla="*/ 346364 h 578428"/>
                <a:gd name="connsiteX27" fmla="*/ 52062 w 160448"/>
                <a:gd name="connsiteY27" fmla="*/ 374073 h 578428"/>
                <a:gd name="connsiteX28" fmla="*/ 48599 w 160448"/>
                <a:gd name="connsiteY28" fmla="*/ 384464 h 578428"/>
                <a:gd name="connsiteX29" fmla="*/ 34744 w 160448"/>
                <a:gd name="connsiteY29" fmla="*/ 401782 h 578428"/>
                <a:gd name="connsiteX30" fmla="*/ 31281 w 160448"/>
                <a:gd name="connsiteY30" fmla="*/ 415637 h 578428"/>
                <a:gd name="connsiteX31" fmla="*/ 24353 w 160448"/>
                <a:gd name="connsiteY31" fmla="*/ 422564 h 578428"/>
                <a:gd name="connsiteX32" fmla="*/ 20890 w 160448"/>
                <a:gd name="connsiteY32" fmla="*/ 432955 h 578428"/>
                <a:gd name="connsiteX33" fmla="*/ 31281 w 160448"/>
                <a:gd name="connsiteY33" fmla="*/ 436418 h 578428"/>
                <a:gd name="connsiteX34" fmla="*/ 62453 w 160448"/>
                <a:gd name="connsiteY34" fmla="*/ 439882 h 578428"/>
                <a:gd name="connsiteX35" fmla="*/ 69381 w 160448"/>
                <a:gd name="connsiteY35" fmla="*/ 446809 h 578428"/>
                <a:gd name="connsiteX36" fmla="*/ 65917 w 160448"/>
                <a:gd name="connsiteY36" fmla="*/ 467591 h 578428"/>
                <a:gd name="connsiteX37" fmla="*/ 34744 w 160448"/>
                <a:gd name="connsiteY37" fmla="*/ 481446 h 578428"/>
                <a:gd name="connsiteX38" fmla="*/ 10499 w 160448"/>
                <a:gd name="connsiteY38" fmla="*/ 495300 h 578428"/>
                <a:gd name="connsiteX39" fmla="*/ 3572 w 160448"/>
                <a:gd name="connsiteY39" fmla="*/ 502228 h 578428"/>
                <a:gd name="connsiteX40" fmla="*/ 108 w 160448"/>
                <a:gd name="connsiteY40" fmla="*/ 512618 h 578428"/>
                <a:gd name="connsiteX41" fmla="*/ 7035 w 160448"/>
                <a:gd name="connsiteY41" fmla="*/ 519546 h 578428"/>
                <a:gd name="connsiteX42" fmla="*/ 38208 w 160448"/>
                <a:gd name="connsiteY42" fmla="*/ 533400 h 578428"/>
                <a:gd name="connsiteX43" fmla="*/ 48599 w 160448"/>
                <a:gd name="connsiteY43" fmla="*/ 536864 h 578428"/>
                <a:gd name="connsiteX44" fmla="*/ 58990 w 160448"/>
                <a:gd name="connsiteY44" fmla="*/ 540328 h 578428"/>
                <a:gd name="connsiteX45" fmla="*/ 58990 w 160448"/>
                <a:gd name="connsiteY45" fmla="*/ 574964 h 578428"/>
                <a:gd name="connsiteX46" fmla="*/ 69381 w 160448"/>
                <a:gd name="connsiteY46" fmla="*/ 578428 h 578428"/>
                <a:gd name="connsiteX47" fmla="*/ 110944 w 160448"/>
                <a:gd name="connsiteY47" fmla="*/ 574964 h 578428"/>
                <a:gd name="connsiteX48" fmla="*/ 114408 w 160448"/>
                <a:gd name="connsiteY48" fmla="*/ 554182 h 578428"/>
                <a:gd name="connsiteX49" fmla="*/ 97090 w 160448"/>
                <a:gd name="connsiteY49" fmla="*/ 536864 h 578428"/>
                <a:gd name="connsiteX50" fmla="*/ 83235 w 160448"/>
                <a:gd name="connsiteY50" fmla="*/ 519546 h 578428"/>
                <a:gd name="connsiteX51" fmla="*/ 79772 w 160448"/>
                <a:gd name="connsiteY51" fmla="*/ 509155 h 578428"/>
                <a:gd name="connsiteX52" fmla="*/ 100553 w 160448"/>
                <a:gd name="connsiteY52" fmla="*/ 502228 h 578428"/>
                <a:gd name="connsiteX53" fmla="*/ 90162 w 160448"/>
                <a:gd name="connsiteY53" fmla="*/ 450273 h 578428"/>
                <a:gd name="connsiteX54" fmla="*/ 79772 w 160448"/>
                <a:gd name="connsiteY54" fmla="*/ 443346 h 578428"/>
                <a:gd name="connsiteX55" fmla="*/ 83235 w 160448"/>
                <a:gd name="connsiteY55" fmla="*/ 374073 h 578428"/>
                <a:gd name="connsiteX56" fmla="*/ 100553 w 160448"/>
                <a:gd name="connsiteY56" fmla="*/ 377537 h 578428"/>
                <a:gd name="connsiteX57" fmla="*/ 121335 w 160448"/>
                <a:gd name="connsiteY57" fmla="*/ 384464 h 578428"/>
                <a:gd name="connsiteX58" fmla="*/ 159435 w 160448"/>
                <a:gd name="connsiteY58" fmla="*/ 381000 h 578428"/>
                <a:gd name="connsiteX59" fmla="*/ 149044 w 160448"/>
                <a:gd name="connsiteY59" fmla="*/ 370609 h 578428"/>
                <a:gd name="connsiteX60" fmla="*/ 124799 w 160448"/>
                <a:gd name="connsiteY60" fmla="*/ 360218 h 578428"/>
                <a:gd name="connsiteX61" fmla="*/ 104017 w 160448"/>
                <a:gd name="connsiteY61" fmla="*/ 346364 h 578428"/>
                <a:gd name="connsiteX62" fmla="*/ 97090 w 160448"/>
                <a:gd name="connsiteY62" fmla="*/ 335973 h 578428"/>
                <a:gd name="connsiteX63" fmla="*/ 90162 w 160448"/>
                <a:gd name="connsiteY63" fmla="*/ 329046 h 578428"/>
                <a:gd name="connsiteX64" fmla="*/ 93626 w 160448"/>
                <a:gd name="connsiteY64" fmla="*/ 290946 h 578428"/>
                <a:gd name="connsiteX65" fmla="*/ 97090 w 160448"/>
                <a:gd name="connsiteY65" fmla="*/ 280555 h 578428"/>
                <a:gd name="connsiteX66" fmla="*/ 110944 w 160448"/>
                <a:gd name="connsiteY66" fmla="*/ 277091 h 578428"/>
                <a:gd name="connsiteX67" fmla="*/ 107481 w 160448"/>
                <a:gd name="connsiteY67" fmla="*/ 259773 h 578428"/>
                <a:gd name="connsiteX68" fmla="*/ 104017 w 160448"/>
                <a:gd name="connsiteY68" fmla="*/ 249382 h 578428"/>
                <a:gd name="connsiteX69" fmla="*/ 100553 w 160448"/>
                <a:gd name="connsiteY69" fmla="*/ 232064 h 578428"/>
                <a:gd name="connsiteX70" fmla="*/ 86699 w 160448"/>
                <a:gd name="connsiteY70" fmla="*/ 211282 h 578428"/>
                <a:gd name="connsiteX71" fmla="*/ 79772 w 160448"/>
                <a:gd name="connsiteY71" fmla="*/ 187037 h 578428"/>
                <a:gd name="connsiteX72" fmla="*/ 83235 w 160448"/>
                <a:gd name="connsiteY72" fmla="*/ 142009 h 578428"/>
                <a:gd name="connsiteX73" fmla="*/ 135190 w 160448"/>
                <a:gd name="connsiteY73" fmla="*/ 138546 h 578428"/>
                <a:gd name="connsiteX74" fmla="*/ 142117 w 160448"/>
                <a:gd name="connsiteY74" fmla="*/ 131618 h 578428"/>
                <a:gd name="connsiteX75" fmla="*/ 145581 w 160448"/>
                <a:gd name="connsiteY75" fmla="*/ 121228 h 578428"/>
                <a:gd name="connsiteX76" fmla="*/ 138653 w 160448"/>
                <a:gd name="connsiteY76" fmla="*/ 100446 h 578428"/>
                <a:gd name="connsiteX77" fmla="*/ 128262 w 160448"/>
                <a:gd name="connsiteY77" fmla="*/ 69273 h 578428"/>
                <a:gd name="connsiteX78" fmla="*/ 117872 w 160448"/>
                <a:gd name="connsiteY78" fmla="*/ 41564 h 578428"/>
                <a:gd name="connsiteX79" fmla="*/ 97090 w 160448"/>
                <a:gd name="connsiteY79" fmla="*/ 31173 h 578428"/>
                <a:gd name="connsiteX80" fmla="*/ 90162 w 160448"/>
                <a:gd name="connsiteY80" fmla="*/ 0 h 5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60448" h="578428">
                  <a:moveTo>
                    <a:pt x="90162" y="0"/>
                  </a:moveTo>
                  <a:lnTo>
                    <a:pt x="90162" y="0"/>
                  </a:lnTo>
                  <a:cubicBezTo>
                    <a:pt x="89008" y="17318"/>
                    <a:pt x="90674" y="35060"/>
                    <a:pt x="86699" y="51955"/>
                  </a:cubicBezTo>
                  <a:cubicBezTo>
                    <a:pt x="85746" y="56007"/>
                    <a:pt x="78909" y="55631"/>
                    <a:pt x="76308" y="58882"/>
                  </a:cubicBezTo>
                  <a:cubicBezTo>
                    <a:pt x="74027" y="61733"/>
                    <a:pt x="75426" y="66691"/>
                    <a:pt x="72844" y="69273"/>
                  </a:cubicBezTo>
                  <a:cubicBezTo>
                    <a:pt x="66957" y="75160"/>
                    <a:pt x="58989" y="78510"/>
                    <a:pt x="52062" y="83128"/>
                  </a:cubicBezTo>
                  <a:lnTo>
                    <a:pt x="41672" y="90055"/>
                  </a:lnTo>
                  <a:cubicBezTo>
                    <a:pt x="38955" y="91867"/>
                    <a:pt x="37665" y="95522"/>
                    <a:pt x="34744" y="96982"/>
                  </a:cubicBezTo>
                  <a:cubicBezTo>
                    <a:pt x="30486" y="99111"/>
                    <a:pt x="25508" y="99291"/>
                    <a:pt x="20890" y="100446"/>
                  </a:cubicBezTo>
                  <a:cubicBezTo>
                    <a:pt x="17680" y="102586"/>
                    <a:pt x="2853" y="109399"/>
                    <a:pt x="7035" y="117764"/>
                  </a:cubicBezTo>
                  <a:cubicBezTo>
                    <a:pt x="8668" y="121030"/>
                    <a:pt x="13962" y="120073"/>
                    <a:pt x="17426" y="121228"/>
                  </a:cubicBezTo>
                  <a:cubicBezTo>
                    <a:pt x="30126" y="120073"/>
                    <a:pt x="42774" y="117764"/>
                    <a:pt x="55526" y="117764"/>
                  </a:cubicBezTo>
                  <a:cubicBezTo>
                    <a:pt x="64834" y="117764"/>
                    <a:pt x="79415" y="112740"/>
                    <a:pt x="83235" y="121228"/>
                  </a:cubicBezTo>
                  <a:cubicBezTo>
                    <a:pt x="92249" y="141260"/>
                    <a:pt x="84875" y="165146"/>
                    <a:pt x="86699" y="187037"/>
                  </a:cubicBezTo>
                  <a:cubicBezTo>
                    <a:pt x="87188" y="192904"/>
                    <a:pt x="89008" y="198582"/>
                    <a:pt x="90162" y="204355"/>
                  </a:cubicBezTo>
                  <a:cubicBezTo>
                    <a:pt x="89008" y="212437"/>
                    <a:pt x="88159" y="220568"/>
                    <a:pt x="86699" y="228600"/>
                  </a:cubicBezTo>
                  <a:cubicBezTo>
                    <a:pt x="85847" y="233284"/>
                    <a:pt x="86601" y="239089"/>
                    <a:pt x="83235" y="242455"/>
                  </a:cubicBezTo>
                  <a:cubicBezTo>
                    <a:pt x="79869" y="245821"/>
                    <a:pt x="73999" y="244764"/>
                    <a:pt x="69381" y="245918"/>
                  </a:cubicBezTo>
                  <a:cubicBezTo>
                    <a:pt x="67072" y="248227"/>
                    <a:pt x="65003" y="250806"/>
                    <a:pt x="62453" y="252846"/>
                  </a:cubicBezTo>
                  <a:cubicBezTo>
                    <a:pt x="59202" y="255446"/>
                    <a:pt x="54662" y="256522"/>
                    <a:pt x="52062" y="259773"/>
                  </a:cubicBezTo>
                  <a:cubicBezTo>
                    <a:pt x="32943" y="283673"/>
                    <a:pt x="67987" y="257239"/>
                    <a:pt x="38208" y="277091"/>
                  </a:cubicBezTo>
                  <a:cubicBezTo>
                    <a:pt x="35899" y="280555"/>
                    <a:pt x="34745" y="285173"/>
                    <a:pt x="31281" y="287482"/>
                  </a:cubicBezTo>
                  <a:cubicBezTo>
                    <a:pt x="10777" y="301152"/>
                    <a:pt x="21314" y="279282"/>
                    <a:pt x="13962" y="301337"/>
                  </a:cubicBezTo>
                  <a:cubicBezTo>
                    <a:pt x="17426" y="302491"/>
                    <a:pt x="20811" y="303915"/>
                    <a:pt x="24353" y="304800"/>
                  </a:cubicBezTo>
                  <a:cubicBezTo>
                    <a:pt x="34680" y="307382"/>
                    <a:pt x="46005" y="306968"/>
                    <a:pt x="55526" y="311728"/>
                  </a:cubicBezTo>
                  <a:cubicBezTo>
                    <a:pt x="58791" y="313361"/>
                    <a:pt x="57987" y="318608"/>
                    <a:pt x="58990" y="322118"/>
                  </a:cubicBezTo>
                  <a:cubicBezTo>
                    <a:pt x="67690" y="352570"/>
                    <a:pt x="57610" y="321444"/>
                    <a:pt x="65917" y="346364"/>
                  </a:cubicBezTo>
                  <a:cubicBezTo>
                    <a:pt x="58404" y="391436"/>
                    <a:pt x="70291" y="351286"/>
                    <a:pt x="52062" y="374073"/>
                  </a:cubicBezTo>
                  <a:cubicBezTo>
                    <a:pt x="49781" y="376924"/>
                    <a:pt x="50232" y="381198"/>
                    <a:pt x="48599" y="384464"/>
                  </a:cubicBezTo>
                  <a:cubicBezTo>
                    <a:pt x="44229" y="393204"/>
                    <a:pt x="41188" y="395338"/>
                    <a:pt x="34744" y="401782"/>
                  </a:cubicBezTo>
                  <a:cubicBezTo>
                    <a:pt x="33590" y="406400"/>
                    <a:pt x="33410" y="411379"/>
                    <a:pt x="31281" y="415637"/>
                  </a:cubicBezTo>
                  <a:cubicBezTo>
                    <a:pt x="29821" y="418558"/>
                    <a:pt x="26033" y="419764"/>
                    <a:pt x="24353" y="422564"/>
                  </a:cubicBezTo>
                  <a:cubicBezTo>
                    <a:pt x="22475" y="425695"/>
                    <a:pt x="22044" y="429491"/>
                    <a:pt x="20890" y="432955"/>
                  </a:cubicBezTo>
                  <a:cubicBezTo>
                    <a:pt x="24354" y="434109"/>
                    <a:pt x="27680" y="435818"/>
                    <a:pt x="31281" y="436418"/>
                  </a:cubicBezTo>
                  <a:cubicBezTo>
                    <a:pt x="41593" y="438137"/>
                    <a:pt x="52367" y="437131"/>
                    <a:pt x="62453" y="439882"/>
                  </a:cubicBezTo>
                  <a:cubicBezTo>
                    <a:pt x="65604" y="440741"/>
                    <a:pt x="67072" y="444500"/>
                    <a:pt x="69381" y="446809"/>
                  </a:cubicBezTo>
                  <a:cubicBezTo>
                    <a:pt x="68226" y="453736"/>
                    <a:pt x="69058" y="461310"/>
                    <a:pt x="65917" y="467591"/>
                  </a:cubicBezTo>
                  <a:cubicBezTo>
                    <a:pt x="62624" y="474177"/>
                    <a:pt x="36366" y="480905"/>
                    <a:pt x="34744" y="481446"/>
                  </a:cubicBezTo>
                  <a:cubicBezTo>
                    <a:pt x="28650" y="483477"/>
                    <a:pt x="15927" y="490957"/>
                    <a:pt x="10499" y="495300"/>
                  </a:cubicBezTo>
                  <a:cubicBezTo>
                    <a:pt x="7949" y="497340"/>
                    <a:pt x="5881" y="499919"/>
                    <a:pt x="3572" y="502228"/>
                  </a:cubicBezTo>
                  <a:cubicBezTo>
                    <a:pt x="2417" y="505691"/>
                    <a:pt x="-608" y="509038"/>
                    <a:pt x="108" y="512618"/>
                  </a:cubicBezTo>
                  <a:cubicBezTo>
                    <a:pt x="748" y="515820"/>
                    <a:pt x="4485" y="517506"/>
                    <a:pt x="7035" y="519546"/>
                  </a:cubicBezTo>
                  <a:cubicBezTo>
                    <a:pt x="18795" y="528955"/>
                    <a:pt x="21732" y="527908"/>
                    <a:pt x="38208" y="533400"/>
                  </a:cubicBezTo>
                  <a:lnTo>
                    <a:pt x="48599" y="536864"/>
                  </a:lnTo>
                  <a:lnTo>
                    <a:pt x="58990" y="540328"/>
                  </a:lnTo>
                  <a:cubicBezTo>
                    <a:pt x="55950" y="552487"/>
                    <a:pt x="51605" y="562040"/>
                    <a:pt x="58990" y="574964"/>
                  </a:cubicBezTo>
                  <a:cubicBezTo>
                    <a:pt x="60801" y="578134"/>
                    <a:pt x="65917" y="577273"/>
                    <a:pt x="69381" y="578428"/>
                  </a:cubicBezTo>
                  <a:cubicBezTo>
                    <a:pt x="83235" y="577273"/>
                    <a:pt x="97350" y="577877"/>
                    <a:pt x="110944" y="574964"/>
                  </a:cubicBezTo>
                  <a:cubicBezTo>
                    <a:pt x="122503" y="572487"/>
                    <a:pt x="116821" y="559811"/>
                    <a:pt x="114408" y="554182"/>
                  </a:cubicBezTo>
                  <a:cubicBezTo>
                    <a:pt x="108987" y="541532"/>
                    <a:pt x="107130" y="544895"/>
                    <a:pt x="97090" y="536864"/>
                  </a:cubicBezTo>
                  <a:cubicBezTo>
                    <a:pt x="90037" y="531222"/>
                    <a:pt x="88380" y="527264"/>
                    <a:pt x="83235" y="519546"/>
                  </a:cubicBezTo>
                  <a:cubicBezTo>
                    <a:pt x="82081" y="516082"/>
                    <a:pt x="77190" y="511737"/>
                    <a:pt x="79772" y="509155"/>
                  </a:cubicBezTo>
                  <a:cubicBezTo>
                    <a:pt x="84935" y="503992"/>
                    <a:pt x="100553" y="502228"/>
                    <a:pt x="100553" y="502228"/>
                  </a:cubicBezTo>
                  <a:cubicBezTo>
                    <a:pt x="98966" y="483176"/>
                    <a:pt x="104137" y="464248"/>
                    <a:pt x="90162" y="450273"/>
                  </a:cubicBezTo>
                  <a:cubicBezTo>
                    <a:pt x="87219" y="447330"/>
                    <a:pt x="83235" y="445655"/>
                    <a:pt x="79772" y="443346"/>
                  </a:cubicBezTo>
                  <a:cubicBezTo>
                    <a:pt x="80926" y="420255"/>
                    <a:pt x="76273" y="396120"/>
                    <a:pt x="83235" y="374073"/>
                  </a:cubicBezTo>
                  <a:cubicBezTo>
                    <a:pt x="85008" y="368459"/>
                    <a:pt x="94873" y="375988"/>
                    <a:pt x="100553" y="377537"/>
                  </a:cubicBezTo>
                  <a:cubicBezTo>
                    <a:pt x="107598" y="379458"/>
                    <a:pt x="121335" y="384464"/>
                    <a:pt x="121335" y="384464"/>
                  </a:cubicBezTo>
                  <a:lnTo>
                    <a:pt x="159435" y="381000"/>
                  </a:lnTo>
                  <a:cubicBezTo>
                    <a:pt x="163816" y="378809"/>
                    <a:pt x="152807" y="373745"/>
                    <a:pt x="149044" y="370609"/>
                  </a:cubicBezTo>
                  <a:cubicBezTo>
                    <a:pt x="138794" y="362067"/>
                    <a:pt x="138002" y="363519"/>
                    <a:pt x="124799" y="360218"/>
                  </a:cubicBezTo>
                  <a:cubicBezTo>
                    <a:pt x="107408" y="334132"/>
                    <a:pt x="130858" y="364258"/>
                    <a:pt x="104017" y="346364"/>
                  </a:cubicBezTo>
                  <a:cubicBezTo>
                    <a:pt x="100553" y="344055"/>
                    <a:pt x="99691" y="339224"/>
                    <a:pt x="97090" y="335973"/>
                  </a:cubicBezTo>
                  <a:cubicBezTo>
                    <a:pt x="95050" y="333423"/>
                    <a:pt x="92471" y="331355"/>
                    <a:pt x="90162" y="329046"/>
                  </a:cubicBezTo>
                  <a:cubicBezTo>
                    <a:pt x="91317" y="316346"/>
                    <a:pt x="91822" y="303570"/>
                    <a:pt x="93626" y="290946"/>
                  </a:cubicBezTo>
                  <a:cubicBezTo>
                    <a:pt x="94142" y="287332"/>
                    <a:pt x="94239" y="282836"/>
                    <a:pt x="97090" y="280555"/>
                  </a:cubicBezTo>
                  <a:cubicBezTo>
                    <a:pt x="100807" y="277581"/>
                    <a:pt x="106326" y="278246"/>
                    <a:pt x="110944" y="277091"/>
                  </a:cubicBezTo>
                  <a:cubicBezTo>
                    <a:pt x="109790" y="271318"/>
                    <a:pt x="108909" y="265484"/>
                    <a:pt x="107481" y="259773"/>
                  </a:cubicBezTo>
                  <a:cubicBezTo>
                    <a:pt x="106596" y="256231"/>
                    <a:pt x="104903" y="252924"/>
                    <a:pt x="104017" y="249382"/>
                  </a:cubicBezTo>
                  <a:cubicBezTo>
                    <a:pt x="102589" y="243671"/>
                    <a:pt x="102989" y="237423"/>
                    <a:pt x="100553" y="232064"/>
                  </a:cubicBezTo>
                  <a:cubicBezTo>
                    <a:pt x="97108" y="224485"/>
                    <a:pt x="89332" y="219180"/>
                    <a:pt x="86699" y="211282"/>
                  </a:cubicBezTo>
                  <a:cubicBezTo>
                    <a:pt x="81730" y="196375"/>
                    <a:pt x="84120" y="204433"/>
                    <a:pt x="79772" y="187037"/>
                  </a:cubicBezTo>
                  <a:cubicBezTo>
                    <a:pt x="80926" y="172028"/>
                    <a:pt x="71906" y="151922"/>
                    <a:pt x="83235" y="142009"/>
                  </a:cubicBezTo>
                  <a:cubicBezTo>
                    <a:pt x="96297" y="130579"/>
                    <a:pt x="118097" y="141562"/>
                    <a:pt x="135190" y="138546"/>
                  </a:cubicBezTo>
                  <a:cubicBezTo>
                    <a:pt x="138406" y="137978"/>
                    <a:pt x="139808" y="133927"/>
                    <a:pt x="142117" y="131618"/>
                  </a:cubicBezTo>
                  <a:cubicBezTo>
                    <a:pt x="143272" y="128155"/>
                    <a:pt x="145984" y="124856"/>
                    <a:pt x="145581" y="121228"/>
                  </a:cubicBezTo>
                  <a:cubicBezTo>
                    <a:pt x="144775" y="113971"/>
                    <a:pt x="140085" y="107606"/>
                    <a:pt x="138653" y="100446"/>
                  </a:cubicBezTo>
                  <a:cubicBezTo>
                    <a:pt x="134178" y="78065"/>
                    <a:pt x="137823" y="88393"/>
                    <a:pt x="128262" y="69273"/>
                  </a:cubicBezTo>
                  <a:cubicBezTo>
                    <a:pt x="125932" y="59951"/>
                    <a:pt x="124341" y="49327"/>
                    <a:pt x="117872" y="41564"/>
                  </a:cubicBezTo>
                  <a:cubicBezTo>
                    <a:pt x="110782" y="33057"/>
                    <a:pt x="105870" y="35563"/>
                    <a:pt x="97090" y="31173"/>
                  </a:cubicBezTo>
                  <a:cubicBezTo>
                    <a:pt x="95629" y="30443"/>
                    <a:pt x="91317" y="5196"/>
                    <a:pt x="90162"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1" name="Freeform 150">
              <a:extLst>
                <a:ext uri="{FF2B5EF4-FFF2-40B4-BE49-F238E27FC236}">
                  <a16:creationId xmlns:a16="http://schemas.microsoft.com/office/drawing/2014/main" id="{9C77F29A-4B32-F620-F532-E6ED09FEBC8F}"/>
                </a:ext>
              </a:extLst>
            </p:cNvPr>
            <p:cNvSpPr/>
            <p:nvPr/>
          </p:nvSpPr>
          <p:spPr>
            <a:xfrm>
              <a:off x="7935191" y="3848100"/>
              <a:ext cx="253683" cy="692727"/>
            </a:xfrm>
            <a:custGeom>
              <a:avLst/>
              <a:gdLst>
                <a:gd name="connsiteX0" fmla="*/ 152400 w 253683"/>
                <a:gd name="connsiteY0" fmla="*/ 0 h 692727"/>
                <a:gd name="connsiteX1" fmla="*/ 152400 w 253683"/>
                <a:gd name="connsiteY1" fmla="*/ 0 h 692727"/>
                <a:gd name="connsiteX2" fmla="*/ 142009 w 253683"/>
                <a:gd name="connsiteY2" fmla="*/ 27709 h 692727"/>
                <a:gd name="connsiteX3" fmla="*/ 138545 w 253683"/>
                <a:gd name="connsiteY3" fmla="*/ 38100 h 692727"/>
                <a:gd name="connsiteX4" fmla="*/ 124691 w 253683"/>
                <a:gd name="connsiteY4" fmla="*/ 62345 h 692727"/>
                <a:gd name="connsiteX5" fmla="*/ 117764 w 253683"/>
                <a:gd name="connsiteY5" fmla="*/ 90055 h 692727"/>
                <a:gd name="connsiteX6" fmla="*/ 114300 w 253683"/>
                <a:gd name="connsiteY6" fmla="*/ 100445 h 692727"/>
                <a:gd name="connsiteX7" fmla="*/ 110836 w 253683"/>
                <a:gd name="connsiteY7" fmla="*/ 117764 h 692727"/>
                <a:gd name="connsiteX8" fmla="*/ 100445 w 253683"/>
                <a:gd name="connsiteY8" fmla="*/ 148936 h 692727"/>
                <a:gd name="connsiteX9" fmla="*/ 90054 w 253683"/>
                <a:gd name="connsiteY9" fmla="*/ 155864 h 692727"/>
                <a:gd name="connsiteX10" fmla="*/ 103909 w 253683"/>
                <a:gd name="connsiteY10" fmla="*/ 152400 h 692727"/>
                <a:gd name="connsiteX11" fmla="*/ 128154 w 253683"/>
                <a:gd name="connsiteY11" fmla="*/ 148936 h 692727"/>
                <a:gd name="connsiteX12" fmla="*/ 142009 w 253683"/>
                <a:gd name="connsiteY12" fmla="*/ 152400 h 692727"/>
                <a:gd name="connsiteX13" fmla="*/ 128154 w 253683"/>
                <a:gd name="connsiteY13" fmla="*/ 155864 h 692727"/>
                <a:gd name="connsiteX14" fmla="*/ 107373 w 253683"/>
                <a:gd name="connsiteY14" fmla="*/ 169718 h 692727"/>
                <a:gd name="connsiteX15" fmla="*/ 62345 w 253683"/>
                <a:gd name="connsiteY15" fmla="*/ 180109 h 692727"/>
                <a:gd name="connsiteX16" fmla="*/ 65809 w 253683"/>
                <a:gd name="connsiteY16" fmla="*/ 190500 h 692727"/>
                <a:gd name="connsiteX17" fmla="*/ 107373 w 253683"/>
                <a:gd name="connsiteY17" fmla="*/ 200891 h 692727"/>
                <a:gd name="connsiteX18" fmla="*/ 110836 w 253683"/>
                <a:gd name="connsiteY18" fmla="*/ 211282 h 692727"/>
                <a:gd name="connsiteX19" fmla="*/ 96982 w 253683"/>
                <a:gd name="connsiteY19" fmla="*/ 232064 h 692727"/>
                <a:gd name="connsiteX20" fmla="*/ 86591 w 253683"/>
                <a:gd name="connsiteY20" fmla="*/ 252845 h 692727"/>
                <a:gd name="connsiteX21" fmla="*/ 76200 w 253683"/>
                <a:gd name="connsiteY21" fmla="*/ 270164 h 692727"/>
                <a:gd name="connsiteX22" fmla="*/ 62345 w 253683"/>
                <a:gd name="connsiteY22" fmla="*/ 301336 h 692727"/>
                <a:gd name="connsiteX23" fmla="*/ 69273 w 253683"/>
                <a:gd name="connsiteY23" fmla="*/ 315191 h 692727"/>
                <a:gd name="connsiteX24" fmla="*/ 90054 w 253683"/>
                <a:gd name="connsiteY24" fmla="*/ 301336 h 692727"/>
                <a:gd name="connsiteX25" fmla="*/ 117764 w 253683"/>
                <a:gd name="connsiteY25" fmla="*/ 294409 h 692727"/>
                <a:gd name="connsiteX26" fmla="*/ 128154 w 253683"/>
                <a:gd name="connsiteY26" fmla="*/ 297873 h 692727"/>
                <a:gd name="connsiteX27" fmla="*/ 114300 w 253683"/>
                <a:gd name="connsiteY27" fmla="*/ 346364 h 692727"/>
                <a:gd name="connsiteX28" fmla="*/ 103909 w 253683"/>
                <a:gd name="connsiteY28" fmla="*/ 349827 h 692727"/>
                <a:gd name="connsiteX29" fmla="*/ 96982 w 253683"/>
                <a:gd name="connsiteY29" fmla="*/ 356755 h 692727"/>
                <a:gd name="connsiteX30" fmla="*/ 83127 w 253683"/>
                <a:gd name="connsiteY30" fmla="*/ 360218 h 692727"/>
                <a:gd name="connsiteX31" fmla="*/ 72736 w 253683"/>
                <a:gd name="connsiteY31" fmla="*/ 363682 h 692727"/>
                <a:gd name="connsiteX32" fmla="*/ 117764 w 253683"/>
                <a:gd name="connsiteY32" fmla="*/ 387927 h 692727"/>
                <a:gd name="connsiteX33" fmla="*/ 110836 w 253683"/>
                <a:gd name="connsiteY33" fmla="*/ 405245 h 692727"/>
                <a:gd name="connsiteX34" fmla="*/ 103909 w 253683"/>
                <a:gd name="connsiteY34" fmla="*/ 426027 h 692727"/>
                <a:gd name="connsiteX35" fmla="*/ 96982 w 253683"/>
                <a:gd name="connsiteY35" fmla="*/ 436418 h 692727"/>
                <a:gd name="connsiteX36" fmla="*/ 93518 w 253683"/>
                <a:gd name="connsiteY36" fmla="*/ 446809 h 692727"/>
                <a:gd name="connsiteX37" fmla="*/ 79664 w 253683"/>
                <a:gd name="connsiteY37" fmla="*/ 467591 h 692727"/>
                <a:gd name="connsiteX38" fmla="*/ 100445 w 253683"/>
                <a:gd name="connsiteY38" fmla="*/ 471055 h 692727"/>
                <a:gd name="connsiteX39" fmla="*/ 93518 w 253683"/>
                <a:gd name="connsiteY39" fmla="*/ 481445 h 692727"/>
                <a:gd name="connsiteX40" fmla="*/ 76200 w 253683"/>
                <a:gd name="connsiteY40" fmla="*/ 491836 h 692727"/>
                <a:gd name="connsiteX41" fmla="*/ 62345 w 253683"/>
                <a:gd name="connsiteY41" fmla="*/ 505691 h 692727"/>
                <a:gd name="connsiteX42" fmla="*/ 45027 w 253683"/>
                <a:gd name="connsiteY42" fmla="*/ 523009 h 692727"/>
                <a:gd name="connsiteX43" fmla="*/ 24245 w 253683"/>
                <a:gd name="connsiteY43" fmla="*/ 529936 h 692727"/>
                <a:gd name="connsiteX44" fmla="*/ 17318 w 253683"/>
                <a:gd name="connsiteY44" fmla="*/ 536864 h 692727"/>
                <a:gd name="connsiteX45" fmla="*/ 6927 w 253683"/>
                <a:gd name="connsiteY45" fmla="*/ 543791 h 692727"/>
                <a:gd name="connsiteX46" fmla="*/ 0 w 253683"/>
                <a:gd name="connsiteY46" fmla="*/ 554182 h 692727"/>
                <a:gd name="connsiteX47" fmla="*/ 10391 w 253683"/>
                <a:gd name="connsiteY47" fmla="*/ 561109 h 692727"/>
                <a:gd name="connsiteX48" fmla="*/ 38100 w 253683"/>
                <a:gd name="connsiteY48" fmla="*/ 547255 h 692727"/>
                <a:gd name="connsiteX49" fmla="*/ 65809 w 253683"/>
                <a:gd name="connsiteY49" fmla="*/ 540327 h 692727"/>
                <a:gd name="connsiteX50" fmla="*/ 76200 w 253683"/>
                <a:gd name="connsiteY50" fmla="*/ 543791 h 692727"/>
                <a:gd name="connsiteX51" fmla="*/ 65809 w 253683"/>
                <a:gd name="connsiteY51" fmla="*/ 574964 h 692727"/>
                <a:gd name="connsiteX52" fmla="*/ 62345 w 253683"/>
                <a:gd name="connsiteY52" fmla="*/ 585355 h 692727"/>
                <a:gd name="connsiteX53" fmla="*/ 48491 w 253683"/>
                <a:gd name="connsiteY53" fmla="*/ 602673 h 692727"/>
                <a:gd name="connsiteX54" fmla="*/ 24245 w 253683"/>
                <a:gd name="connsiteY54" fmla="*/ 633845 h 692727"/>
                <a:gd name="connsiteX55" fmla="*/ 20782 w 253683"/>
                <a:gd name="connsiteY55" fmla="*/ 644236 h 692727"/>
                <a:gd name="connsiteX56" fmla="*/ 13854 w 253683"/>
                <a:gd name="connsiteY56" fmla="*/ 651164 h 692727"/>
                <a:gd name="connsiteX57" fmla="*/ 17318 w 253683"/>
                <a:gd name="connsiteY57" fmla="*/ 661555 h 692727"/>
                <a:gd name="connsiteX58" fmla="*/ 27709 w 253683"/>
                <a:gd name="connsiteY58" fmla="*/ 658091 h 692727"/>
                <a:gd name="connsiteX59" fmla="*/ 38100 w 253683"/>
                <a:gd name="connsiteY59" fmla="*/ 640773 h 692727"/>
                <a:gd name="connsiteX60" fmla="*/ 48491 w 253683"/>
                <a:gd name="connsiteY60" fmla="*/ 619991 h 692727"/>
                <a:gd name="connsiteX61" fmla="*/ 76200 w 253683"/>
                <a:gd name="connsiteY61" fmla="*/ 609600 h 692727"/>
                <a:gd name="connsiteX62" fmla="*/ 86591 w 253683"/>
                <a:gd name="connsiteY62" fmla="*/ 606136 h 692727"/>
                <a:gd name="connsiteX63" fmla="*/ 110836 w 253683"/>
                <a:gd name="connsiteY63" fmla="*/ 616527 h 692727"/>
                <a:gd name="connsiteX64" fmla="*/ 121227 w 253683"/>
                <a:gd name="connsiteY64" fmla="*/ 619991 h 692727"/>
                <a:gd name="connsiteX65" fmla="*/ 138545 w 253683"/>
                <a:gd name="connsiteY65" fmla="*/ 630382 h 692727"/>
                <a:gd name="connsiteX66" fmla="*/ 148936 w 253683"/>
                <a:gd name="connsiteY66" fmla="*/ 637309 h 692727"/>
                <a:gd name="connsiteX67" fmla="*/ 169718 w 253683"/>
                <a:gd name="connsiteY67" fmla="*/ 647700 h 692727"/>
                <a:gd name="connsiteX68" fmla="*/ 204354 w 253683"/>
                <a:gd name="connsiteY68" fmla="*/ 671945 h 692727"/>
                <a:gd name="connsiteX69" fmla="*/ 211282 w 253683"/>
                <a:gd name="connsiteY69" fmla="*/ 678873 h 692727"/>
                <a:gd name="connsiteX70" fmla="*/ 242454 w 253683"/>
                <a:gd name="connsiteY70" fmla="*/ 692727 h 692727"/>
                <a:gd name="connsiteX71" fmla="*/ 238991 w 253683"/>
                <a:gd name="connsiteY71" fmla="*/ 678873 h 692727"/>
                <a:gd name="connsiteX72" fmla="*/ 218209 w 253683"/>
                <a:gd name="connsiteY72" fmla="*/ 668482 h 692727"/>
                <a:gd name="connsiteX73" fmla="*/ 211282 w 253683"/>
                <a:gd name="connsiteY73" fmla="*/ 658091 h 692727"/>
                <a:gd name="connsiteX74" fmla="*/ 197427 w 253683"/>
                <a:gd name="connsiteY74" fmla="*/ 644236 h 692727"/>
                <a:gd name="connsiteX75" fmla="*/ 183573 w 253683"/>
                <a:gd name="connsiteY75" fmla="*/ 623455 h 692727"/>
                <a:gd name="connsiteX76" fmla="*/ 169718 w 253683"/>
                <a:gd name="connsiteY76" fmla="*/ 595745 h 692727"/>
                <a:gd name="connsiteX77" fmla="*/ 166254 w 253683"/>
                <a:gd name="connsiteY77" fmla="*/ 585355 h 692727"/>
                <a:gd name="connsiteX78" fmla="*/ 159327 w 253683"/>
                <a:gd name="connsiteY78" fmla="*/ 574964 h 692727"/>
                <a:gd name="connsiteX79" fmla="*/ 152400 w 253683"/>
                <a:gd name="connsiteY79" fmla="*/ 561109 h 692727"/>
                <a:gd name="connsiteX80" fmla="*/ 152400 w 253683"/>
                <a:gd name="connsiteY80" fmla="*/ 529936 h 692727"/>
                <a:gd name="connsiteX81" fmla="*/ 162791 w 253683"/>
                <a:gd name="connsiteY81" fmla="*/ 536864 h 692727"/>
                <a:gd name="connsiteX82" fmla="*/ 183573 w 253683"/>
                <a:gd name="connsiteY82" fmla="*/ 543791 h 692727"/>
                <a:gd name="connsiteX83" fmla="*/ 166254 w 253683"/>
                <a:gd name="connsiteY83" fmla="*/ 512618 h 692727"/>
                <a:gd name="connsiteX84" fmla="*/ 162791 w 253683"/>
                <a:gd name="connsiteY84" fmla="*/ 502227 h 692727"/>
                <a:gd name="connsiteX85" fmla="*/ 176645 w 253683"/>
                <a:gd name="connsiteY85" fmla="*/ 474518 h 692727"/>
                <a:gd name="connsiteX86" fmla="*/ 187036 w 253683"/>
                <a:gd name="connsiteY86" fmla="*/ 481445 h 692727"/>
                <a:gd name="connsiteX87" fmla="*/ 225136 w 253683"/>
                <a:gd name="connsiteY87" fmla="*/ 491836 h 692727"/>
                <a:gd name="connsiteX88" fmla="*/ 232064 w 253683"/>
                <a:gd name="connsiteY88" fmla="*/ 481445 h 692727"/>
                <a:gd name="connsiteX89" fmla="*/ 218209 w 253683"/>
                <a:gd name="connsiteY89" fmla="*/ 474518 h 692727"/>
                <a:gd name="connsiteX90" fmla="*/ 211282 w 253683"/>
                <a:gd name="connsiteY90" fmla="*/ 464127 h 692727"/>
                <a:gd name="connsiteX91" fmla="*/ 190500 w 253683"/>
                <a:gd name="connsiteY91" fmla="*/ 439882 h 692727"/>
                <a:gd name="connsiteX92" fmla="*/ 183573 w 253683"/>
                <a:gd name="connsiteY92" fmla="*/ 429491 h 692727"/>
                <a:gd name="connsiteX93" fmla="*/ 176645 w 253683"/>
                <a:gd name="connsiteY93" fmla="*/ 408709 h 692727"/>
                <a:gd name="connsiteX94" fmla="*/ 190500 w 253683"/>
                <a:gd name="connsiteY94" fmla="*/ 387927 h 692727"/>
                <a:gd name="connsiteX95" fmla="*/ 200891 w 253683"/>
                <a:gd name="connsiteY95" fmla="*/ 384464 h 692727"/>
                <a:gd name="connsiteX96" fmla="*/ 190500 w 253683"/>
                <a:gd name="connsiteY96" fmla="*/ 363682 h 692727"/>
                <a:gd name="connsiteX97" fmla="*/ 183573 w 253683"/>
                <a:gd name="connsiteY97" fmla="*/ 342900 h 692727"/>
                <a:gd name="connsiteX98" fmla="*/ 176645 w 253683"/>
                <a:gd name="connsiteY98" fmla="*/ 322118 h 692727"/>
                <a:gd name="connsiteX99" fmla="*/ 169718 w 253683"/>
                <a:gd name="connsiteY99" fmla="*/ 294409 h 692727"/>
                <a:gd name="connsiteX100" fmla="*/ 166254 w 253683"/>
                <a:gd name="connsiteY100" fmla="*/ 284018 h 692727"/>
                <a:gd name="connsiteX101" fmla="*/ 187036 w 253683"/>
                <a:gd name="connsiteY101" fmla="*/ 297873 h 692727"/>
                <a:gd name="connsiteX102" fmla="*/ 190500 w 253683"/>
                <a:gd name="connsiteY102" fmla="*/ 308264 h 692727"/>
                <a:gd name="connsiteX103" fmla="*/ 211282 w 253683"/>
                <a:gd name="connsiteY103" fmla="*/ 322118 h 692727"/>
                <a:gd name="connsiteX104" fmla="*/ 218209 w 253683"/>
                <a:gd name="connsiteY104" fmla="*/ 332509 h 692727"/>
                <a:gd name="connsiteX105" fmla="*/ 235527 w 253683"/>
                <a:gd name="connsiteY105" fmla="*/ 335973 h 692727"/>
                <a:gd name="connsiteX106" fmla="*/ 245918 w 253683"/>
                <a:gd name="connsiteY106" fmla="*/ 339436 h 692727"/>
                <a:gd name="connsiteX107" fmla="*/ 252845 w 253683"/>
                <a:gd name="connsiteY107" fmla="*/ 346364 h 692727"/>
                <a:gd name="connsiteX108" fmla="*/ 249382 w 253683"/>
                <a:gd name="connsiteY108" fmla="*/ 335973 h 692727"/>
                <a:gd name="connsiteX109" fmla="*/ 238991 w 253683"/>
                <a:gd name="connsiteY109" fmla="*/ 325582 h 692727"/>
                <a:gd name="connsiteX110" fmla="*/ 228600 w 253683"/>
                <a:gd name="connsiteY110" fmla="*/ 322118 h 692727"/>
                <a:gd name="connsiteX111" fmla="*/ 200891 w 253683"/>
                <a:gd name="connsiteY111" fmla="*/ 301336 h 692727"/>
                <a:gd name="connsiteX112" fmla="*/ 197427 w 253683"/>
                <a:gd name="connsiteY112" fmla="*/ 290945 h 692727"/>
                <a:gd name="connsiteX113" fmla="*/ 190500 w 253683"/>
                <a:gd name="connsiteY113" fmla="*/ 280555 h 692727"/>
                <a:gd name="connsiteX114" fmla="*/ 176645 w 253683"/>
                <a:gd name="connsiteY114" fmla="*/ 256309 h 692727"/>
                <a:gd name="connsiteX115" fmla="*/ 169718 w 253683"/>
                <a:gd name="connsiteY115" fmla="*/ 218209 h 692727"/>
                <a:gd name="connsiteX116" fmla="*/ 173182 w 253683"/>
                <a:gd name="connsiteY116" fmla="*/ 183573 h 692727"/>
                <a:gd name="connsiteX117" fmla="*/ 190500 w 253683"/>
                <a:gd name="connsiteY117" fmla="*/ 187036 h 692727"/>
                <a:gd name="connsiteX118" fmla="*/ 200891 w 253683"/>
                <a:gd name="connsiteY118" fmla="*/ 190500 h 692727"/>
                <a:gd name="connsiteX119" fmla="*/ 204354 w 253683"/>
                <a:gd name="connsiteY119" fmla="*/ 176645 h 692727"/>
                <a:gd name="connsiteX120" fmla="*/ 183573 w 253683"/>
                <a:gd name="connsiteY120" fmla="*/ 148936 h 692727"/>
                <a:gd name="connsiteX121" fmla="*/ 176645 w 253683"/>
                <a:gd name="connsiteY121" fmla="*/ 131618 h 692727"/>
                <a:gd name="connsiteX122" fmla="*/ 173182 w 253683"/>
                <a:gd name="connsiteY122" fmla="*/ 117764 h 692727"/>
                <a:gd name="connsiteX123" fmla="*/ 162791 w 253683"/>
                <a:gd name="connsiteY123" fmla="*/ 86591 h 692727"/>
                <a:gd name="connsiteX124" fmla="*/ 155864 w 253683"/>
                <a:gd name="connsiteY124" fmla="*/ 76200 h 692727"/>
                <a:gd name="connsiteX125" fmla="*/ 152400 w 253683"/>
                <a:gd name="connsiteY125" fmla="*/ 65809 h 692727"/>
                <a:gd name="connsiteX126" fmla="*/ 138545 w 253683"/>
                <a:gd name="connsiteY126" fmla="*/ 45027 h 692727"/>
                <a:gd name="connsiteX127" fmla="*/ 138545 w 253683"/>
                <a:gd name="connsiteY127" fmla="*/ 13855 h 692727"/>
                <a:gd name="connsiteX128" fmla="*/ 152400 w 253683"/>
                <a:gd name="connsiteY128" fmla="*/ 0 h 69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53683" h="692727">
                  <a:moveTo>
                    <a:pt x="152400" y="0"/>
                  </a:moveTo>
                  <a:lnTo>
                    <a:pt x="152400" y="0"/>
                  </a:lnTo>
                  <a:cubicBezTo>
                    <a:pt x="148936" y="9236"/>
                    <a:pt x="145380" y="18439"/>
                    <a:pt x="142009" y="27709"/>
                  </a:cubicBezTo>
                  <a:cubicBezTo>
                    <a:pt x="140761" y="31140"/>
                    <a:pt x="140178" y="34834"/>
                    <a:pt x="138545" y="38100"/>
                  </a:cubicBezTo>
                  <a:cubicBezTo>
                    <a:pt x="121153" y="72884"/>
                    <a:pt x="142907" y="19841"/>
                    <a:pt x="124691" y="62345"/>
                  </a:cubicBezTo>
                  <a:cubicBezTo>
                    <a:pt x="119938" y="73435"/>
                    <a:pt x="121019" y="77035"/>
                    <a:pt x="117764" y="90055"/>
                  </a:cubicBezTo>
                  <a:cubicBezTo>
                    <a:pt x="116879" y="93597"/>
                    <a:pt x="115186" y="96903"/>
                    <a:pt x="114300" y="100445"/>
                  </a:cubicBezTo>
                  <a:cubicBezTo>
                    <a:pt x="112872" y="106157"/>
                    <a:pt x="112385" y="112084"/>
                    <a:pt x="110836" y="117764"/>
                  </a:cubicBezTo>
                  <a:cubicBezTo>
                    <a:pt x="110833" y="117777"/>
                    <a:pt x="102179" y="143735"/>
                    <a:pt x="100445" y="148936"/>
                  </a:cubicBezTo>
                  <a:cubicBezTo>
                    <a:pt x="99128" y="152885"/>
                    <a:pt x="87110" y="152920"/>
                    <a:pt x="90054" y="155864"/>
                  </a:cubicBezTo>
                  <a:cubicBezTo>
                    <a:pt x="93420" y="159230"/>
                    <a:pt x="99225" y="153252"/>
                    <a:pt x="103909" y="152400"/>
                  </a:cubicBezTo>
                  <a:cubicBezTo>
                    <a:pt x="111941" y="150939"/>
                    <a:pt x="120072" y="150091"/>
                    <a:pt x="128154" y="148936"/>
                  </a:cubicBezTo>
                  <a:cubicBezTo>
                    <a:pt x="132772" y="150091"/>
                    <a:pt x="142009" y="147640"/>
                    <a:pt x="142009" y="152400"/>
                  </a:cubicBezTo>
                  <a:cubicBezTo>
                    <a:pt x="142009" y="157160"/>
                    <a:pt x="132412" y="153735"/>
                    <a:pt x="128154" y="155864"/>
                  </a:cubicBezTo>
                  <a:cubicBezTo>
                    <a:pt x="120708" y="159587"/>
                    <a:pt x="115537" y="168085"/>
                    <a:pt x="107373" y="169718"/>
                  </a:cubicBezTo>
                  <a:cubicBezTo>
                    <a:pt x="69156" y="177361"/>
                    <a:pt x="83906" y="172921"/>
                    <a:pt x="62345" y="180109"/>
                  </a:cubicBezTo>
                  <a:cubicBezTo>
                    <a:pt x="63500" y="183573"/>
                    <a:pt x="62838" y="188378"/>
                    <a:pt x="65809" y="190500"/>
                  </a:cubicBezTo>
                  <a:cubicBezTo>
                    <a:pt x="74161" y="196465"/>
                    <a:pt x="97751" y="199287"/>
                    <a:pt x="107373" y="200891"/>
                  </a:cubicBezTo>
                  <a:cubicBezTo>
                    <a:pt x="108527" y="204355"/>
                    <a:pt x="110836" y="207631"/>
                    <a:pt x="110836" y="211282"/>
                  </a:cubicBezTo>
                  <a:cubicBezTo>
                    <a:pt x="110836" y="221308"/>
                    <a:pt x="103231" y="225815"/>
                    <a:pt x="96982" y="232064"/>
                  </a:cubicBezTo>
                  <a:cubicBezTo>
                    <a:pt x="88275" y="258183"/>
                    <a:pt x="100020" y="225988"/>
                    <a:pt x="86591" y="252845"/>
                  </a:cubicBezTo>
                  <a:cubicBezTo>
                    <a:pt x="77597" y="270832"/>
                    <a:pt x="89731" y="256631"/>
                    <a:pt x="76200" y="270164"/>
                  </a:cubicBezTo>
                  <a:cubicBezTo>
                    <a:pt x="67957" y="294894"/>
                    <a:pt x="73324" y="284870"/>
                    <a:pt x="62345" y="301336"/>
                  </a:cubicBezTo>
                  <a:cubicBezTo>
                    <a:pt x="61191" y="304800"/>
                    <a:pt x="51955" y="320964"/>
                    <a:pt x="69273" y="315191"/>
                  </a:cubicBezTo>
                  <a:cubicBezTo>
                    <a:pt x="77171" y="312558"/>
                    <a:pt x="82156" y="303968"/>
                    <a:pt x="90054" y="301336"/>
                  </a:cubicBezTo>
                  <a:cubicBezTo>
                    <a:pt x="106030" y="296012"/>
                    <a:pt x="96865" y="298589"/>
                    <a:pt x="117764" y="294409"/>
                  </a:cubicBezTo>
                  <a:cubicBezTo>
                    <a:pt x="121227" y="295564"/>
                    <a:pt x="127554" y="294272"/>
                    <a:pt x="128154" y="297873"/>
                  </a:cubicBezTo>
                  <a:cubicBezTo>
                    <a:pt x="131683" y="319050"/>
                    <a:pt x="130852" y="335330"/>
                    <a:pt x="114300" y="346364"/>
                  </a:cubicBezTo>
                  <a:cubicBezTo>
                    <a:pt x="111262" y="348389"/>
                    <a:pt x="107373" y="348673"/>
                    <a:pt x="103909" y="349827"/>
                  </a:cubicBezTo>
                  <a:cubicBezTo>
                    <a:pt x="101600" y="352136"/>
                    <a:pt x="99903" y="355295"/>
                    <a:pt x="96982" y="356755"/>
                  </a:cubicBezTo>
                  <a:cubicBezTo>
                    <a:pt x="92724" y="358884"/>
                    <a:pt x="87704" y="358910"/>
                    <a:pt x="83127" y="360218"/>
                  </a:cubicBezTo>
                  <a:cubicBezTo>
                    <a:pt x="79616" y="361221"/>
                    <a:pt x="76200" y="362527"/>
                    <a:pt x="72736" y="363682"/>
                  </a:cubicBezTo>
                  <a:cubicBezTo>
                    <a:pt x="80833" y="412260"/>
                    <a:pt x="64554" y="356002"/>
                    <a:pt x="117764" y="387927"/>
                  </a:cubicBezTo>
                  <a:cubicBezTo>
                    <a:pt x="123095" y="391126"/>
                    <a:pt x="112961" y="399402"/>
                    <a:pt x="110836" y="405245"/>
                  </a:cubicBezTo>
                  <a:cubicBezTo>
                    <a:pt x="108341" y="412107"/>
                    <a:pt x="107959" y="419951"/>
                    <a:pt x="103909" y="426027"/>
                  </a:cubicBezTo>
                  <a:cubicBezTo>
                    <a:pt x="101600" y="429491"/>
                    <a:pt x="98844" y="432695"/>
                    <a:pt x="96982" y="436418"/>
                  </a:cubicBezTo>
                  <a:cubicBezTo>
                    <a:pt x="95349" y="439684"/>
                    <a:pt x="95291" y="443617"/>
                    <a:pt x="93518" y="446809"/>
                  </a:cubicBezTo>
                  <a:cubicBezTo>
                    <a:pt x="89475" y="454087"/>
                    <a:pt x="79664" y="467591"/>
                    <a:pt x="79664" y="467591"/>
                  </a:cubicBezTo>
                  <a:cubicBezTo>
                    <a:pt x="86591" y="468746"/>
                    <a:pt x="95479" y="466089"/>
                    <a:pt x="100445" y="471055"/>
                  </a:cubicBezTo>
                  <a:cubicBezTo>
                    <a:pt x="103388" y="473998"/>
                    <a:pt x="96118" y="478195"/>
                    <a:pt x="93518" y="481445"/>
                  </a:cubicBezTo>
                  <a:cubicBezTo>
                    <a:pt x="86601" y="490091"/>
                    <a:pt x="86792" y="488306"/>
                    <a:pt x="76200" y="491836"/>
                  </a:cubicBezTo>
                  <a:cubicBezTo>
                    <a:pt x="71582" y="496454"/>
                    <a:pt x="65968" y="500257"/>
                    <a:pt x="62345" y="505691"/>
                  </a:cubicBezTo>
                  <a:cubicBezTo>
                    <a:pt x="56025" y="515171"/>
                    <a:pt x="55965" y="518148"/>
                    <a:pt x="45027" y="523009"/>
                  </a:cubicBezTo>
                  <a:cubicBezTo>
                    <a:pt x="38354" y="525975"/>
                    <a:pt x="24245" y="529936"/>
                    <a:pt x="24245" y="529936"/>
                  </a:cubicBezTo>
                  <a:cubicBezTo>
                    <a:pt x="21936" y="532245"/>
                    <a:pt x="19868" y="534824"/>
                    <a:pt x="17318" y="536864"/>
                  </a:cubicBezTo>
                  <a:cubicBezTo>
                    <a:pt x="14067" y="539465"/>
                    <a:pt x="9871" y="540847"/>
                    <a:pt x="6927" y="543791"/>
                  </a:cubicBezTo>
                  <a:cubicBezTo>
                    <a:pt x="3983" y="546735"/>
                    <a:pt x="2309" y="550718"/>
                    <a:pt x="0" y="554182"/>
                  </a:cubicBezTo>
                  <a:cubicBezTo>
                    <a:pt x="3464" y="556491"/>
                    <a:pt x="6260" y="560593"/>
                    <a:pt x="10391" y="561109"/>
                  </a:cubicBezTo>
                  <a:cubicBezTo>
                    <a:pt x="30794" y="563659"/>
                    <a:pt x="24975" y="556004"/>
                    <a:pt x="38100" y="547255"/>
                  </a:cubicBezTo>
                  <a:cubicBezTo>
                    <a:pt x="42665" y="544212"/>
                    <a:pt x="63309" y="540827"/>
                    <a:pt x="65809" y="540327"/>
                  </a:cubicBezTo>
                  <a:cubicBezTo>
                    <a:pt x="69273" y="541482"/>
                    <a:pt x="75197" y="540280"/>
                    <a:pt x="76200" y="543791"/>
                  </a:cubicBezTo>
                  <a:cubicBezTo>
                    <a:pt x="80876" y="560158"/>
                    <a:pt x="71401" y="563780"/>
                    <a:pt x="65809" y="574964"/>
                  </a:cubicBezTo>
                  <a:cubicBezTo>
                    <a:pt x="64176" y="578230"/>
                    <a:pt x="63978" y="582089"/>
                    <a:pt x="62345" y="585355"/>
                  </a:cubicBezTo>
                  <a:cubicBezTo>
                    <a:pt x="53872" y="602300"/>
                    <a:pt x="58153" y="589790"/>
                    <a:pt x="48491" y="602673"/>
                  </a:cubicBezTo>
                  <a:cubicBezTo>
                    <a:pt x="23640" y="635809"/>
                    <a:pt x="45394" y="612698"/>
                    <a:pt x="24245" y="633845"/>
                  </a:cubicBezTo>
                  <a:cubicBezTo>
                    <a:pt x="23091" y="637309"/>
                    <a:pt x="22660" y="641105"/>
                    <a:pt x="20782" y="644236"/>
                  </a:cubicBezTo>
                  <a:cubicBezTo>
                    <a:pt x="19102" y="647037"/>
                    <a:pt x="14495" y="647962"/>
                    <a:pt x="13854" y="651164"/>
                  </a:cubicBezTo>
                  <a:cubicBezTo>
                    <a:pt x="13138" y="654744"/>
                    <a:pt x="16163" y="658091"/>
                    <a:pt x="17318" y="661555"/>
                  </a:cubicBezTo>
                  <a:cubicBezTo>
                    <a:pt x="20782" y="660400"/>
                    <a:pt x="25127" y="660673"/>
                    <a:pt x="27709" y="658091"/>
                  </a:cubicBezTo>
                  <a:cubicBezTo>
                    <a:pt x="32469" y="653331"/>
                    <a:pt x="35089" y="646794"/>
                    <a:pt x="38100" y="640773"/>
                  </a:cubicBezTo>
                  <a:cubicBezTo>
                    <a:pt x="43734" y="629506"/>
                    <a:pt x="38566" y="629916"/>
                    <a:pt x="48491" y="619991"/>
                  </a:cubicBezTo>
                  <a:cubicBezTo>
                    <a:pt x="57993" y="610489"/>
                    <a:pt x="62985" y="612904"/>
                    <a:pt x="76200" y="609600"/>
                  </a:cubicBezTo>
                  <a:cubicBezTo>
                    <a:pt x="79742" y="608714"/>
                    <a:pt x="83127" y="607291"/>
                    <a:pt x="86591" y="606136"/>
                  </a:cubicBezTo>
                  <a:cubicBezTo>
                    <a:pt x="115424" y="613345"/>
                    <a:pt x="86917" y="604567"/>
                    <a:pt x="110836" y="616527"/>
                  </a:cubicBezTo>
                  <a:cubicBezTo>
                    <a:pt x="114102" y="618160"/>
                    <a:pt x="117961" y="618358"/>
                    <a:pt x="121227" y="619991"/>
                  </a:cubicBezTo>
                  <a:cubicBezTo>
                    <a:pt x="127248" y="623002"/>
                    <a:pt x="132836" y="626814"/>
                    <a:pt x="138545" y="630382"/>
                  </a:cubicBezTo>
                  <a:cubicBezTo>
                    <a:pt x="142075" y="632588"/>
                    <a:pt x="145213" y="635447"/>
                    <a:pt x="148936" y="637309"/>
                  </a:cubicBezTo>
                  <a:cubicBezTo>
                    <a:pt x="171810" y="648746"/>
                    <a:pt x="146559" y="631158"/>
                    <a:pt x="169718" y="647700"/>
                  </a:cubicBezTo>
                  <a:cubicBezTo>
                    <a:pt x="205630" y="673350"/>
                    <a:pt x="156566" y="640086"/>
                    <a:pt x="204354" y="671945"/>
                  </a:cubicBezTo>
                  <a:cubicBezTo>
                    <a:pt x="207071" y="673757"/>
                    <a:pt x="208361" y="677412"/>
                    <a:pt x="211282" y="678873"/>
                  </a:cubicBezTo>
                  <a:cubicBezTo>
                    <a:pt x="260741" y="703603"/>
                    <a:pt x="211892" y="672351"/>
                    <a:pt x="242454" y="692727"/>
                  </a:cubicBezTo>
                  <a:cubicBezTo>
                    <a:pt x="241300" y="688109"/>
                    <a:pt x="241631" y="682834"/>
                    <a:pt x="238991" y="678873"/>
                  </a:cubicBezTo>
                  <a:cubicBezTo>
                    <a:pt x="235153" y="673116"/>
                    <a:pt x="224138" y="670458"/>
                    <a:pt x="218209" y="668482"/>
                  </a:cubicBezTo>
                  <a:cubicBezTo>
                    <a:pt x="215900" y="665018"/>
                    <a:pt x="213991" y="661252"/>
                    <a:pt x="211282" y="658091"/>
                  </a:cubicBezTo>
                  <a:cubicBezTo>
                    <a:pt x="207032" y="653132"/>
                    <a:pt x="201050" y="649670"/>
                    <a:pt x="197427" y="644236"/>
                  </a:cubicBezTo>
                  <a:lnTo>
                    <a:pt x="183573" y="623455"/>
                  </a:lnTo>
                  <a:cubicBezTo>
                    <a:pt x="176650" y="588841"/>
                    <a:pt x="186351" y="620692"/>
                    <a:pt x="169718" y="595745"/>
                  </a:cubicBezTo>
                  <a:cubicBezTo>
                    <a:pt x="167693" y="592707"/>
                    <a:pt x="167887" y="588620"/>
                    <a:pt x="166254" y="585355"/>
                  </a:cubicBezTo>
                  <a:cubicBezTo>
                    <a:pt x="164392" y="581632"/>
                    <a:pt x="161392" y="578578"/>
                    <a:pt x="159327" y="574964"/>
                  </a:cubicBezTo>
                  <a:cubicBezTo>
                    <a:pt x="156765" y="570481"/>
                    <a:pt x="154709" y="565727"/>
                    <a:pt x="152400" y="561109"/>
                  </a:cubicBezTo>
                  <a:cubicBezTo>
                    <a:pt x="151852" y="558370"/>
                    <a:pt x="144395" y="533938"/>
                    <a:pt x="152400" y="529936"/>
                  </a:cubicBezTo>
                  <a:cubicBezTo>
                    <a:pt x="156123" y="528074"/>
                    <a:pt x="158987" y="535173"/>
                    <a:pt x="162791" y="536864"/>
                  </a:cubicBezTo>
                  <a:cubicBezTo>
                    <a:pt x="169464" y="539830"/>
                    <a:pt x="183573" y="543791"/>
                    <a:pt x="183573" y="543791"/>
                  </a:cubicBezTo>
                  <a:cubicBezTo>
                    <a:pt x="175096" y="518362"/>
                    <a:pt x="181808" y="528172"/>
                    <a:pt x="166254" y="512618"/>
                  </a:cubicBezTo>
                  <a:cubicBezTo>
                    <a:pt x="165100" y="509154"/>
                    <a:pt x="161830" y="505749"/>
                    <a:pt x="162791" y="502227"/>
                  </a:cubicBezTo>
                  <a:cubicBezTo>
                    <a:pt x="165508" y="492264"/>
                    <a:pt x="168805" y="481238"/>
                    <a:pt x="176645" y="474518"/>
                  </a:cubicBezTo>
                  <a:cubicBezTo>
                    <a:pt x="179806" y="471809"/>
                    <a:pt x="183232" y="479754"/>
                    <a:pt x="187036" y="481445"/>
                  </a:cubicBezTo>
                  <a:cubicBezTo>
                    <a:pt x="201422" y="487839"/>
                    <a:pt x="210316" y="488873"/>
                    <a:pt x="225136" y="491836"/>
                  </a:cubicBezTo>
                  <a:cubicBezTo>
                    <a:pt x="227445" y="488372"/>
                    <a:pt x="233610" y="485310"/>
                    <a:pt x="232064" y="481445"/>
                  </a:cubicBezTo>
                  <a:cubicBezTo>
                    <a:pt x="230146" y="476651"/>
                    <a:pt x="222176" y="477823"/>
                    <a:pt x="218209" y="474518"/>
                  </a:cubicBezTo>
                  <a:cubicBezTo>
                    <a:pt x="215011" y="471853"/>
                    <a:pt x="213702" y="467514"/>
                    <a:pt x="211282" y="464127"/>
                  </a:cubicBezTo>
                  <a:cubicBezTo>
                    <a:pt x="185339" y="427807"/>
                    <a:pt x="215676" y="470094"/>
                    <a:pt x="190500" y="439882"/>
                  </a:cubicBezTo>
                  <a:cubicBezTo>
                    <a:pt x="187835" y="436684"/>
                    <a:pt x="185264" y="433295"/>
                    <a:pt x="183573" y="429491"/>
                  </a:cubicBezTo>
                  <a:cubicBezTo>
                    <a:pt x="180607" y="422818"/>
                    <a:pt x="176645" y="408709"/>
                    <a:pt x="176645" y="408709"/>
                  </a:cubicBezTo>
                  <a:cubicBezTo>
                    <a:pt x="182556" y="367335"/>
                    <a:pt x="171500" y="387927"/>
                    <a:pt x="190500" y="387927"/>
                  </a:cubicBezTo>
                  <a:cubicBezTo>
                    <a:pt x="194151" y="387927"/>
                    <a:pt x="197427" y="385618"/>
                    <a:pt x="200891" y="384464"/>
                  </a:cubicBezTo>
                  <a:cubicBezTo>
                    <a:pt x="188254" y="346557"/>
                    <a:pt x="208410" y="403980"/>
                    <a:pt x="190500" y="363682"/>
                  </a:cubicBezTo>
                  <a:cubicBezTo>
                    <a:pt x="187534" y="357009"/>
                    <a:pt x="185882" y="349827"/>
                    <a:pt x="183573" y="342900"/>
                  </a:cubicBezTo>
                  <a:lnTo>
                    <a:pt x="176645" y="322118"/>
                  </a:lnTo>
                  <a:cubicBezTo>
                    <a:pt x="168729" y="298370"/>
                    <a:pt x="178076" y="327838"/>
                    <a:pt x="169718" y="294409"/>
                  </a:cubicBezTo>
                  <a:cubicBezTo>
                    <a:pt x="168832" y="290867"/>
                    <a:pt x="162674" y="283302"/>
                    <a:pt x="166254" y="284018"/>
                  </a:cubicBezTo>
                  <a:cubicBezTo>
                    <a:pt x="174418" y="285651"/>
                    <a:pt x="187036" y="297873"/>
                    <a:pt x="187036" y="297873"/>
                  </a:cubicBezTo>
                  <a:cubicBezTo>
                    <a:pt x="188191" y="301337"/>
                    <a:pt x="187918" y="305682"/>
                    <a:pt x="190500" y="308264"/>
                  </a:cubicBezTo>
                  <a:cubicBezTo>
                    <a:pt x="196387" y="314151"/>
                    <a:pt x="211282" y="322118"/>
                    <a:pt x="211282" y="322118"/>
                  </a:cubicBezTo>
                  <a:cubicBezTo>
                    <a:pt x="213591" y="325582"/>
                    <a:pt x="214595" y="330444"/>
                    <a:pt x="218209" y="332509"/>
                  </a:cubicBezTo>
                  <a:cubicBezTo>
                    <a:pt x="223320" y="335430"/>
                    <a:pt x="229816" y="334545"/>
                    <a:pt x="235527" y="335973"/>
                  </a:cubicBezTo>
                  <a:cubicBezTo>
                    <a:pt x="239069" y="336858"/>
                    <a:pt x="242454" y="338282"/>
                    <a:pt x="245918" y="339436"/>
                  </a:cubicBezTo>
                  <a:cubicBezTo>
                    <a:pt x="248227" y="341745"/>
                    <a:pt x="250535" y="348673"/>
                    <a:pt x="252845" y="346364"/>
                  </a:cubicBezTo>
                  <a:cubicBezTo>
                    <a:pt x="255427" y="343783"/>
                    <a:pt x="251407" y="339011"/>
                    <a:pt x="249382" y="335973"/>
                  </a:cubicBezTo>
                  <a:cubicBezTo>
                    <a:pt x="246665" y="331897"/>
                    <a:pt x="243067" y="328299"/>
                    <a:pt x="238991" y="325582"/>
                  </a:cubicBezTo>
                  <a:cubicBezTo>
                    <a:pt x="235953" y="323557"/>
                    <a:pt x="231792" y="323891"/>
                    <a:pt x="228600" y="322118"/>
                  </a:cubicBezTo>
                  <a:cubicBezTo>
                    <a:pt x="210972" y="312325"/>
                    <a:pt x="211401" y="311848"/>
                    <a:pt x="200891" y="301336"/>
                  </a:cubicBezTo>
                  <a:cubicBezTo>
                    <a:pt x="199736" y="297872"/>
                    <a:pt x="199060" y="294211"/>
                    <a:pt x="197427" y="290945"/>
                  </a:cubicBezTo>
                  <a:cubicBezTo>
                    <a:pt x="195565" y="287222"/>
                    <a:pt x="192140" y="284381"/>
                    <a:pt x="190500" y="280555"/>
                  </a:cubicBezTo>
                  <a:cubicBezTo>
                    <a:pt x="180033" y="256133"/>
                    <a:pt x="196385" y="276049"/>
                    <a:pt x="176645" y="256309"/>
                  </a:cubicBezTo>
                  <a:cubicBezTo>
                    <a:pt x="171775" y="241697"/>
                    <a:pt x="169718" y="237788"/>
                    <a:pt x="169718" y="218209"/>
                  </a:cubicBezTo>
                  <a:cubicBezTo>
                    <a:pt x="169718" y="206606"/>
                    <a:pt x="172027" y="195118"/>
                    <a:pt x="173182" y="183573"/>
                  </a:cubicBezTo>
                  <a:cubicBezTo>
                    <a:pt x="178955" y="184727"/>
                    <a:pt x="184789" y="185608"/>
                    <a:pt x="190500" y="187036"/>
                  </a:cubicBezTo>
                  <a:cubicBezTo>
                    <a:pt x="194042" y="187921"/>
                    <a:pt x="197970" y="192691"/>
                    <a:pt x="200891" y="190500"/>
                  </a:cubicBezTo>
                  <a:cubicBezTo>
                    <a:pt x="204699" y="187644"/>
                    <a:pt x="203200" y="181263"/>
                    <a:pt x="204354" y="176645"/>
                  </a:cubicBezTo>
                  <a:cubicBezTo>
                    <a:pt x="188689" y="153147"/>
                    <a:pt x="196386" y="161751"/>
                    <a:pt x="183573" y="148936"/>
                  </a:cubicBezTo>
                  <a:cubicBezTo>
                    <a:pt x="181264" y="143163"/>
                    <a:pt x="178611" y="137516"/>
                    <a:pt x="176645" y="131618"/>
                  </a:cubicBezTo>
                  <a:cubicBezTo>
                    <a:pt x="175140" y="127102"/>
                    <a:pt x="174550" y="122323"/>
                    <a:pt x="173182" y="117764"/>
                  </a:cubicBezTo>
                  <a:cubicBezTo>
                    <a:pt x="170035" y="107273"/>
                    <a:pt x="166254" y="96982"/>
                    <a:pt x="162791" y="86591"/>
                  </a:cubicBezTo>
                  <a:cubicBezTo>
                    <a:pt x="161475" y="82642"/>
                    <a:pt x="157726" y="79923"/>
                    <a:pt x="155864" y="76200"/>
                  </a:cubicBezTo>
                  <a:cubicBezTo>
                    <a:pt x="154231" y="72934"/>
                    <a:pt x="154173" y="69001"/>
                    <a:pt x="152400" y="65809"/>
                  </a:cubicBezTo>
                  <a:cubicBezTo>
                    <a:pt x="148357" y="58531"/>
                    <a:pt x="138545" y="45027"/>
                    <a:pt x="138545" y="45027"/>
                  </a:cubicBezTo>
                  <a:cubicBezTo>
                    <a:pt x="133918" y="31144"/>
                    <a:pt x="132450" y="32140"/>
                    <a:pt x="138545" y="13855"/>
                  </a:cubicBezTo>
                  <a:cubicBezTo>
                    <a:pt x="138910" y="12760"/>
                    <a:pt x="150091" y="2309"/>
                    <a:pt x="152400"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6" name="Freeform 215">
              <a:extLst>
                <a:ext uri="{FF2B5EF4-FFF2-40B4-BE49-F238E27FC236}">
                  <a16:creationId xmlns:a16="http://schemas.microsoft.com/office/drawing/2014/main" id="{0D8DB484-9748-6E9C-0777-583CCA5F485A}"/>
                </a:ext>
              </a:extLst>
            </p:cNvPr>
            <p:cNvSpPr/>
            <p:nvPr/>
          </p:nvSpPr>
          <p:spPr>
            <a:xfrm flipH="1">
              <a:off x="8275108" y="4470396"/>
              <a:ext cx="53757" cy="1537697"/>
            </a:xfrm>
            <a:custGeom>
              <a:avLst/>
              <a:gdLst>
                <a:gd name="connsiteX0" fmla="*/ 80846 w 105936"/>
                <a:gd name="connsiteY0" fmla="*/ 0 h 1455234"/>
                <a:gd name="connsiteX1" fmla="*/ 78058 w 105936"/>
                <a:gd name="connsiteY1" fmla="*/ 214661 h 1455234"/>
                <a:gd name="connsiteX2" fmla="*/ 72482 w 105936"/>
                <a:gd name="connsiteY2" fmla="*/ 239751 h 1455234"/>
                <a:gd name="connsiteX3" fmla="*/ 41817 w 105936"/>
                <a:gd name="connsiteY3" fmla="*/ 716465 h 1455234"/>
                <a:gd name="connsiteX4" fmla="*/ 0 w 105936"/>
                <a:gd name="connsiteY4" fmla="*/ 1455234 h 1455234"/>
                <a:gd name="connsiteX5" fmla="*/ 75270 w 105936"/>
                <a:gd name="connsiteY5" fmla="*/ 1452446 h 1455234"/>
                <a:gd name="connsiteX6" fmla="*/ 105936 w 105936"/>
                <a:gd name="connsiteY6" fmla="*/ 248114 h 1455234"/>
                <a:gd name="connsiteX7" fmla="*/ 80846 w 105936"/>
                <a:gd name="connsiteY7" fmla="*/ 0 h 145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6" h="1455234">
                  <a:moveTo>
                    <a:pt x="80846" y="0"/>
                  </a:moveTo>
                  <a:cubicBezTo>
                    <a:pt x="79917" y="71554"/>
                    <a:pt x="78987" y="143107"/>
                    <a:pt x="78058" y="214661"/>
                  </a:cubicBezTo>
                  <a:lnTo>
                    <a:pt x="72482" y="239751"/>
                  </a:lnTo>
                  <a:lnTo>
                    <a:pt x="41817" y="716465"/>
                  </a:lnTo>
                  <a:lnTo>
                    <a:pt x="0" y="1455234"/>
                  </a:lnTo>
                  <a:lnTo>
                    <a:pt x="75270" y="1452446"/>
                  </a:lnTo>
                  <a:lnTo>
                    <a:pt x="105936" y="248114"/>
                  </a:lnTo>
                  <a:lnTo>
                    <a:pt x="80846" y="0"/>
                  </a:lnTo>
                  <a:close/>
                </a:path>
              </a:pathLst>
            </a:cu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2" name="Freeform 151">
              <a:extLst>
                <a:ext uri="{FF2B5EF4-FFF2-40B4-BE49-F238E27FC236}">
                  <a16:creationId xmlns:a16="http://schemas.microsoft.com/office/drawing/2014/main" id="{5560F33A-4D91-C37E-B561-C7B036B8D3F9}"/>
                </a:ext>
              </a:extLst>
            </p:cNvPr>
            <p:cNvSpPr/>
            <p:nvPr/>
          </p:nvSpPr>
          <p:spPr>
            <a:xfrm>
              <a:off x="8177645" y="3969327"/>
              <a:ext cx="222015" cy="526473"/>
            </a:xfrm>
            <a:custGeom>
              <a:avLst/>
              <a:gdLst>
                <a:gd name="connsiteX0" fmla="*/ 131619 w 222015"/>
                <a:gd name="connsiteY0" fmla="*/ 0 h 526473"/>
                <a:gd name="connsiteX1" fmla="*/ 131619 w 222015"/>
                <a:gd name="connsiteY1" fmla="*/ 0 h 526473"/>
                <a:gd name="connsiteX2" fmla="*/ 107373 w 222015"/>
                <a:gd name="connsiteY2" fmla="*/ 55418 h 526473"/>
                <a:gd name="connsiteX3" fmla="*/ 90055 w 222015"/>
                <a:gd name="connsiteY3" fmla="*/ 69273 h 526473"/>
                <a:gd name="connsiteX4" fmla="*/ 79664 w 222015"/>
                <a:gd name="connsiteY4" fmla="*/ 90055 h 526473"/>
                <a:gd name="connsiteX5" fmla="*/ 69273 w 222015"/>
                <a:gd name="connsiteY5" fmla="*/ 93518 h 526473"/>
                <a:gd name="connsiteX6" fmla="*/ 62346 w 222015"/>
                <a:gd name="connsiteY6" fmla="*/ 100446 h 526473"/>
                <a:gd name="connsiteX7" fmla="*/ 51955 w 222015"/>
                <a:gd name="connsiteY7" fmla="*/ 107373 h 526473"/>
                <a:gd name="connsiteX8" fmla="*/ 48491 w 222015"/>
                <a:gd name="connsiteY8" fmla="*/ 117764 h 526473"/>
                <a:gd name="connsiteX9" fmla="*/ 41564 w 222015"/>
                <a:gd name="connsiteY9" fmla="*/ 128155 h 526473"/>
                <a:gd name="connsiteX10" fmla="*/ 38100 w 222015"/>
                <a:gd name="connsiteY10" fmla="*/ 138546 h 526473"/>
                <a:gd name="connsiteX11" fmla="*/ 27710 w 222015"/>
                <a:gd name="connsiteY11" fmla="*/ 145473 h 526473"/>
                <a:gd name="connsiteX12" fmla="*/ 13855 w 222015"/>
                <a:gd name="connsiteY12" fmla="*/ 159328 h 526473"/>
                <a:gd name="connsiteX13" fmla="*/ 24246 w 222015"/>
                <a:gd name="connsiteY13" fmla="*/ 166255 h 526473"/>
                <a:gd name="connsiteX14" fmla="*/ 45028 w 222015"/>
                <a:gd name="connsiteY14" fmla="*/ 152400 h 526473"/>
                <a:gd name="connsiteX15" fmla="*/ 65810 w 222015"/>
                <a:gd name="connsiteY15" fmla="*/ 138546 h 526473"/>
                <a:gd name="connsiteX16" fmla="*/ 79664 w 222015"/>
                <a:gd name="connsiteY16" fmla="*/ 135082 h 526473"/>
                <a:gd name="connsiteX17" fmla="*/ 100446 w 222015"/>
                <a:gd name="connsiteY17" fmla="*/ 128155 h 526473"/>
                <a:gd name="connsiteX18" fmla="*/ 100446 w 222015"/>
                <a:gd name="connsiteY18" fmla="*/ 166255 h 526473"/>
                <a:gd name="connsiteX19" fmla="*/ 86591 w 222015"/>
                <a:gd name="connsiteY19" fmla="*/ 197428 h 526473"/>
                <a:gd name="connsiteX20" fmla="*/ 72737 w 222015"/>
                <a:gd name="connsiteY20" fmla="*/ 200891 h 526473"/>
                <a:gd name="connsiteX21" fmla="*/ 62346 w 222015"/>
                <a:gd name="connsiteY21" fmla="*/ 207818 h 526473"/>
                <a:gd name="connsiteX22" fmla="*/ 55419 w 222015"/>
                <a:gd name="connsiteY22" fmla="*/ 214746 h 526473"/>
                <a:gd name="connsiteX23" fmla="*/ 31173 w 222015"/>
                <a:gd name="connsiteY23" fmla="*/ 221673 h 526473"/>
                <a:gd name="connsiteX24" fmla="*/ 17319 w 222015"/>
                <a:gd name="connsiteY24" fmla="*/ 238991 h 526473"/>
                <a:gd name="connsiteX25" fmla="*/ 0 w 222015"/>
                <a:gd name="connsiteY25" fmla="*/ 256309 h 526473"/>
                <a:gd name="connsiteX26" fmla="*/ 6928 w 222015"/>
                <a:gd name="connsiteY26" fmla="*/ 263237 h 526473"/>
                <a:gd name="connsiteX27" fmla="*/ 45028 w 222015"/>
                <a:gd name="connsiteY27" fmla="*/ 259773 h 526473"/>
                <a:gd name="connsiteX28" fmla="*/ 58882 w 222015"/>
                <a:gd name="connsiteY28" fmla="*/ 252846 h 526473"/>
                <a:gd name="connsiteX29" fmla="*/ 83128 w 222015"/>
                <a:gd name="connsiteY29" fmla="*/ 242455 h 526473"/>
                <a:gd name="connsiteX30" fmla="*/ 93519 w 222015"/>
                <a:gd name="connsiteY30" fmla="*/ 301337 h 526473"/>
                <a:gd name="connsiteX31" fmla="*/ 90055 w 222015"/>
                <a:gd name="connsiteY31" fmla="*/ 325582 h 526473"/>
                <a:gd name="connsiteX32" fmla="*/ 79664 w 222015"/>
                <a:gd name="connsiteY32" fmla="*/ 339437 h 526473"/>
                <a:gd name="connsiteX33" fmla="*/ 72737 w 222015"/>
                <a:gd name="connsiteY33" fmla="*/ 349828 h 526473"/>
                <a:gd name="connsiteX34" fmla="*/ 62346 w 222015"/>
                <a:gd name="connsiteY34" fmla="*/ 367146 h 526473"/>
                <a:gd name="connsiteX35" fmla="*/ 65810 w 222015"/>
                <a:gd name="connsiteY35" fmla="*/ 377537 h 526473"/>
                <a:gd name="connsiteX36" fmla="*/ 76200 w 222015"/>
                <a:gd name="connsiteY36" fmla="*/ 391391 h 526473"/>
                <a:gd name="connsiteX37" fmla="*/ 62346 w 222015"/>
                <a:gd name="connsiteY37" fmla="*/ 408709 h 526473"/>
                <a:gd name="connsiteX38" fmla="*/ 58882 w 222015"/>
                <a:gd name="connsiteY38" fmla="*/ 422564 h 526473"/>
                <a:gd name="connsiteX39" fmla="*/ 62346 w 222015"/>
                <a:gd name="connsiteY39" fmla="*/ 432955 h 526473"/>
                <a:gd name="connsiteX40" fmla="*/ 76200 w 222015"/>
                <a:gd name="connsiteY40" fmla="*/ 436418 h 526473"/>
                <a:gd name="connsiteX41" fmla="*/ 86591 w 222015"/>
                <a:gd name="connsiteY41" fmla="*/ 439882 h 526473"/>
                <a:gd name="connsiteX42" fmla="*/ 93519 w 222015"/>
                <a:gd name="connsiteY42" fmla="*/ 450273 h 526473"/>
                <a:gd name="connsiteX43" fmla="*/ 83128 w 222015"/>
                <a:gd name="connsiteY43" fmla="*/ 488373 h 526473"/>
                <a:gd name="connsiteX44" fmla="*/ 79664 w 222015"/>
                <a:gd name="connsiteY44" fmla="*/ 498764 h 526473"/>
                <a:gd name="connsiteX45" fmla="*/ 69273 w 222015"/>
                <a:gd name="connsiteY45" fmla="*/ 502228 h 526473"/>
                <a:gd name="connsiteX46" fmla="*/ 72737 w 222015"/>
                <a:gd name="connsiteY46" fmla="*/ 516082 h 526473"/>
                <a:gd name="connsiteX47" fmla="*/ 76200 w 222015"/>
                <a:gd name="connsiteY47" fmla="*/ 526473 h 526473"/>
                <a:gd name="connsiteX48" fmla="*/ 90055 w 222015"/>
                <a:gd name="connsiteY48" fmla="*/ 519546 h 526473"/>
                <a:gd name="connsiteX49" fmla="*/ 124691 w 222015"/>
                <a:gd name="connsiteY49" fmla="*/ 509155 h 526473"/>
                <a:gd name="connsiteX50" fmla="*/ 152400 w 222015"/>
                <a:gd name="connsiteY50" fmla="*/ 512618 h 526473"/>
                <a:gd name="connsiteX51" fmla="*/ 162791 w 222015"/>
                <a:gd name="connsiteY51" fmla="*/ 516082 h 526473"/>
                <a:gd name="connsiteX52" fmla="*/ 152400 w 222015"/>
                <a:gd name="connsiteY52" fmla="*/ 495300 h 526473"/>
                <a:gd name="connsiteX53" fmla="*/ 148937 w 222015"/>
                <a:gd name="connsiteY53" fmla="*/ 481446 h 526473"/>
                <a:gd name="connsiteX54" fmla="*/ 138546 w 222015"/>
                <a:gd name="connsiteY54" fmla="*/ 477982 h 526473"/>
                <a:gd name="connsiteX55" fmla="*/ 131619 w 222015"/>
                <a:gd name="connsiteY55" fmla="*/ 457200 h 526473"/>
                <a:gd name="connsiteX56" fmla="*/ 135082 w 222015"/>
                <a:gd name="connsiteY56" fmla="*/ 436418 h 526473"/>
                <a:gd name="connsiteX57" fmla="*/ 148937 w 222015"/>
                <a:gd name="connsiteY57" fmla="*/ 439882 h 526473"/>
                <a:gd name="connsiteX58" fmla="*/ 166255 w 222015"/>
                <a:gd name="connsiteY58" fmla="*/ 436418 h 526473"/>
                <a:gd name="connsiteX59" fmla="*/ 148937 w 222015"/>
                <a:gd name="connsiteY59" fmla="*/ 412173 h 526473"/>
                <a:gd name="connsiteX60" fmla="*/ 142010 w 222015"/>
                <a:gd name="connsiteY60" fmla="*/ 384464 h 526473"/>
                <a:gd name="connsiteX61" fmla="*/ 135082 w 222015"/>
                <a:gd name="connsiteY61" fmla="*/ 360218 h 526473"/>
                <a:gd name="connsiteX62" fmla="*/ 131619 w 222015"/>
                <a:gd name="connsiteY62" fmla="*/ 284018 h 526473"/>
                <a:gd name="connsiteX63" fmla="*/ 124691 w 222015"/>
                <a:gd name="connsiteY63" fmla="*/ 228600 h 526473"/>
                <a:gd name="connsiteX64" fmla="*/ 128155 w 222015"/>
                <a:gd name="connsiteY64" fmla="*/ 200891 h 526473"/>
                <a:gd name="connsiteX65" fmla="*/ 145473 w 222015"/>
                <a:gd name="connsiteY65" fmla="*/ 207818 h 526473"/>
                <a:gd name="connsiteX66" fmla="*/ 166255 w 222015"/>
                <a:gd name="connsiteY66" fmla="*/ 214746 h 526473"/>
                <a:gd name="connsiteX67" fmla="*/ 176646 w 222015"/>
                <a:gd name="connsiteY67" fmla="*/ 218209 h 526473"/>
                <a:gd name="connsiteX68" fmla="*/ 180110 w 222015"/>
                <a:gd name="connsiteY68" fmla="*/ 228600 h 526473"/>
                <a:gd name="connsiteX69" fmla="*/ 190500 w 222015"/>
                <a:gd name="connsiteY69" fmla="*/ 232064 h 526473"/>
                <a:gd name="connsiteX70" fmla="*/ 197428 w 222015"/>
                <a:gd name="connsiteY70" fmla="*/ 238991 h 526473"/>
                <a:gd name="connsiteX71" fmla="*/ 211282 w 222015"/>
                <a:gd name="connsiteY71" fmla="*/ 249382 h 526473"/>
                <a:gd name="connsiteX72" fmla="*/ 200891 w 222015"/>
                <a:gd name="connsiteY72" fmla="*/ 242455 h 526473"/>
                <a:gd name="connsiteX73" fmla="*/ 190500 w 222015"/>
                <a:gd name="connsiteY73" fmla="*/ 238991 h 526473"/>
                <a:gd name="connsiteX74" fmla="*/ 183573 w 222015"/>
                <a:gd name="connsiteY74" fmla="*/ 228600 h 526473"/>
                <a:gd name="connsiteX75" fmla="*/ 173182 w 222015"/>
                <a:gd name="connsiteY75" fmla="*/ 207818 h 526473"/>
                <a:gd name="connsiteX76" fmla="*/ 162791 w 222015"/>
                <a:gd name="connsiteY76" fmla="*/ 190500 h 526473"/>
                <a:gd name="connsiteX77" fmla="*/ 166255 w 222015"/>
                <a:gd name="connsiteY77" fmla="*/ 162791 h 526473"/>
                <a:gd name="connsiteX78" fmla="*/ 190500 w 222015"/>
                <a:gd name="connsiteY78" fmla="*/ 169718 h 526473"/>
                <a:gd name="connsiteX79" fmla="*/ 211282 w 222015"/>
                <a:gd name="connsiteY79" fmla="*/ 166255 h 526473"/>
                <a:gd name="connsiteX80" fmla="*/ 187037 w 222015"/>
                <a:gd name="connsiteY80" fmla="*/ 142009 h 526473"/>
                <a:gd name="connsiteX81" fmla="*/ 169719 w 222015"/>
                <a:gd name="connsiteY81" fmla="*/ 121228 h 526473"/>
                <a:gd name="connsiteX82" fmla="*/ 166255 w 222015"/>
                <a:gd name="connsiteY82" fmla="*/ 107373 h 526473"/>
                <a:gd name="connsiteX83" fmla="*/ 207819 w 222015"/>
                <a:gd name="connsiteY83" fmla="*/ 114300 h 526473"/>
                <a:gd name="connsiteX84" fmla="*/ 221673 w 222015"/>
                <a:gd name="connsiteY84" fmla="*/ 110837 h 526473"/>
                <a:gd name="connsiteX85" fmla="*/ 214746 w 222015"/>
                <a:gd name="connsiteY85" fmla="*/ 103909 h 526473"/>
                <a:gd name="connsiteX86" fmla="*/ 193964 w 222015"/>
                <a:gd name="connsiteY86" fmla="*/ 96982 h 526473"/>
                <a:gd name="connsiteX87" fmla="*/ 173182 w 222015"/>
                <a:gd name="connsiteY87" fmla="*/ 79664 h 526473"/>
                <a:gd name="connsiteX88" fmla="*/ 159328 w 222015"/>
                <a:gd name="connsiteY88" fmla="*/ 58882 h 526473"/>
                <a:gd name="connsiteX89" fmla="*/ 155864 w 222015"/>
                <a:gd name="connsiteY89" fmla="*/ 45028 h 526473"/>
                <a:gd name="connsiteX90" fmla="*/ 148937 w 222015"/>
                <a:gd name="connsiteY90" fmla="*/ 34637 h 526473"/>
                <a:gd name="connsiteX91" fmla="*/ 131619 w 222015"/>
                <a:gd name="connsiteY91" fmla="*/ 0 h 52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22015" h="526473">
                  <a:moveTo>
                    <a:pt x="131619" y="0"/>
                  </a:moveTo>
                  <a:lnTo>
                    <a:pt x="131619" y="0"/>
                  </a:lnTo>
                  <a:cubicBezTo>
                    <a:pt x="128070" y="9463"/>
                    <a:pt x="114681" y="48109"/>
                    <a:pt x="107373" y="55418"/>
                  </a:cubicBezTo>
                  <a:cubicBezTo>
                    <a:pt x="97503" y="65290"/>
                    <a:pt x="103163" y="60535"/>
                    <a:pt x="90055" y="69273"/>
                  </a:cubicBezTo>
                  <a:cubicBezTo>
                    <a:pt x="87773" y="76117"/>
                    <a:pt x="85767" y="85173"/>
                    <a:pt x="79664" y="90055"/>
                  </a:cubicBezTo>
                  <a:cubicBezTo>
                    <a:pt x="76813" y="92336"/>
                    <a:pt x="72737" y="92364"/>
                    <a:pt x="69273" y="93518"/>
                  </a:cubicBezTo>
                  <a:cubicBezTo>
                    <a:pt x="66964" y="95827"/>
                    <a:pt x="64896" y="98406"/>
                    <a:pt x="62346" y="100446"/>
                  </a:cubicBezTo>
                  <a:cubicBezTo>
                    <a:pt x="59095" y="103047"/>
                    <a:pt x="54556" y="104122"/>
                    <a:pt x="51955" y="107373"/>
                  </a:cubicBezTo>
                  <a:cubicBezTo>
                    <a:pt x="49674" y="110224"/>
                    <a:pt x="50124" y="114498"/>
                    <a:pt x="48491" y="117764"/>
                  </a:cubicBezTo>
                  <a:cubicBezTo>
                    <a:pt x="46629" y="121487"/>
                    <a:pt x="43426" y="124432"/>
                    <a:pt x="41564" y="128155"/>
                  </a:cubicBezTo>
                  <a:cubicBezTo>
                    <a:pt x="39931" y="131421"/>
                    <a:pt x="40381" y="135695"/>
                    <a:pt x="38100" y="138546"/>
                  </a:cubicBezTo>
                  <a:cubicBezTo>
                    <a:pt x="35500" y="141796"/>
                    <a:pt x="30870" y="142764"/>
                    <a:pt x="27710" y="145473"/>
                  </a:cubicBezTo>
                  <a:cubicBezTo>
                    <a:pt x="22751" y="149724"/>
                    <a:pt x="13855" y="159328"/>
                    <a:pt x="13855" y="159328"/>
                  </a:cubicBezTo>
                  <a:cubicBezTo>
                    <a:pt x="17319" y="161637"/>
                    <a:pt x="20182" y="167158"/>
                    <a:pt x="24246" y="166255"/>
                  </a:cubicBezTo>
                  <a:cubicBezTo>
                    <a:pt x="32373" y="164449"/>
                    <a:pt x="38101" y="157018"/>
                    <a:pt x="45028" y="152400"/>
                  </a:cubicBezTo>
                  <a:lnTo>
                    <a:pt x="65810" y="138546"/>
                  </a:lnTo>
                  <a:cubicBezTo>
                    <a:pt x="69771" y="135906"/>
                    <a:pt x="75105" y="136450"/>
                    <a:pt x="79664" y="135082"/>
                  </a:cubicBezTo>
                  <a:cubicBezTo>
                    <a:pt x="86658" y="132984"/>
                    <a:pt x="100446" y="128155"/>
                    <a:pt x="100446" y="128155"/>
                  </a:cubicBezTo>
                  <a:cubicBezTo>
                    <a:pt x="105775" y="149470"/>
                    <a:pt x="104780" y="138085"/>
                    <a:pt x="100446" y="166255"/>
                  </a:cubicBezTo>
                  <a:cubicBezTo>
                    <a:pt x="98129" y="181317"/>
                    <a:pt x="100587" y="189431"/>
                    <a:pt x="86591" y="197428"/>
                  </a:cubicBezTo>
                  <a:cubicBezTo>
                    <a:pt x="82458" y="199790"/>
                    <a:pt x="77355" y="199737"/>
                    <a:pt x="72737" y="200891"/>
                  </a:cubicBezTo>
                  <a:cubicBezTo>
                    <a:pt x="69273" y="203200"/>
                    <a:pt x="65597" y="205217"/>
                    <a:pt x="62346" y="207818"/>
                  </a:cubicBezTo>
                  <a:cubicBezTo>
                    <a:pt x="59796" y="209858"/>
                    <a:pt x="58219" y="213066"/>
                    <a:pt x="55419" y="214746"/>
                  </a:cubicBezTo>
                  <a:cubicBezTo>
                    <a:pt x="51873" y="216874"/>
                    <a:pt x="33756" y="221027"/>
                    <a:pt x="31173" y="221673"/>
                  </a:cubicBezTo>
                  <a:cubicBezTo>
                    <a:pt x="25240" y="239477"/>
                    <a:pt x="32064" y="226090"/>
                    <a:pt x="17319" y="238991"/>
                  </a:cubicBezTo>
                  <a:cubicBezTo>
                    <a:pt x="11175" y="244367"/>
                    <a:pt x="0" y="256309"/>
                    <a:pt x="0" y="256309"/>
                  </a:cubicBezTo>
                  <a:cubicBezTo>
                    <a:pt x="2309" y="258618"/>
                    <a:pt x="3672" y="262986"/>
                    <a:pt x="6928" y="263237"/>
                  </a:cubicBezTo>
                  <a:cubicBezTo>
                    <a:pt x="19643" y="264215"/>
                    <a:pt x="32523" y="262274"/>
                    <a:pt x="45028" y="259773"/>
                  </a:cubicBezTo>
                  <a:cubicBezTo>
                    <a:pt x="50091" y="258760"/>
                    <a:pt x="54136" y="254880"/>
                    <a:pt x="58882" y="252846"/>
                  </a:cubicBezTo>
                  <a:cubicBezTo>
                    <a:pt x="94567" y="237552"/>
                    <a:pt x="37164" y="265435"/>
                    <a:pt x="83128" y="242455"/>
                  </a:cubicBezTo>
                  <a:cubicBezTo>
                    <a:pt x="98078" y="264880"/>
                    <a:pt x="93519" y="254335"/>
                    <a:pt x="93519" y="301337"/>
                  </a:cubicBezTo>
                  <a:cubicBezTo>
                    <a:pt x="93519" y="309501"/>
                    <a:pt x="92845" y="317910"/>
                    <a:pt x="90055" y="325582"/>
                  </a:cubicBezTo>
                  <a:cubicBezTo>
                    <a:pt x="88082" y="331007"/>
                    <a:pt x="83019" y="334739"/>
                    <a:pt x="79664" y="339437"/>
                  </a:cubicBezTo>
                  <a:cubicBezTo>
                    <a:pt x="77245" y="342824"/>
                    <a:pt x="74599" y="346105"/>
                    <a:pt x="72737" y="349828"/>
                  </a:cubicBezTo>
                  <a:cubicBezTo>
                    <a:pt x="63744" y="367812"/>
                    <a:pt x="75876" y="353614"/>
                    <a:pt x="62346" y="367146"/>
                  </a:cubicBezTo>
                  <a:cubicBezTo>
                    <a:pt x="63501" y="370610"/>
                    <a:pt x="63005" y="375200"/>
                    <a:pt x="65810" y="377537"/>
                  </a:cubicBezTo>
                  <a:cubicBezTo>
                    <a:pt x="81350" y="390487"/>
                    <a:pt x="90051" y="377542"/>
                    <a:pt x="76200" y="391391"/>
                  </a:cubicBezTo>
                  <a:cubicBezTo>
                    <a:pt x="64880" y="425357"/>
                    <a:pt x="83232" y="377380"/>
                    <a:pt x="62346" y="408709"/>
                  </a:cubicBezTo>
                  <a:cubicBezTo>
                    <a:pt x="59705" y="412670"/>
                    <a:pt x="60037" y="417946"/>
                    <a:pt x="58882" y="422564"/>
                  </a:cubicBezTo>
                  <a:cubicBezTo>
                    <a:pt x="60037" y="426028"/>
                    <a:pt x="59495" y="430674"/>
                    <a:pt x="62346" y="432955"/>
                  </a:cubicBezTo>
                  <a:cubicBezTo>
                    <a:pt x="66063" y="435929"/>
                    <a:pt x="71623" y="435110"/>
                    <a:pt x="76200" y="436418"/>
                  </a:cubicBezTo>
                  <a:cubicBezTo>
                    <a:pt x="79711" y="437421"/>
                    <a:pt x="83127" y="438727"/>
                    <a:pt x="86591" y="439882"/>
                  </a:cubicBezTo>
                  <a:cubicBezTo>
                    <a:pt x="88900" y="443346"/>
                    <a:pt x="93142" y="446127"/>
                    <a:pt x="93519" y="450273"/>
                  </a:cubicBezTo>
                  <a:cubicBezTo>
                    <a:pt x="96396" y="481914"/>
                    <a:pt x="92152" y="470326"/>
                    <a:pt x="83128" y="488373"/>
                  </a:cubicBezTo>
                  <a:cubicBezTo>
                    <a:pt x="81495" y="491639"/>
                    <a:pt x="82246" y="496182"/>
                    <a:pt x="79664" y="498764"/>
                  </a:cubicBezTo>
                  <a:cubicBezTo>
                    <a:pt x="77082" y="501346"/>
                    <a:pt x="72737" y="501073"/>
                    <a:pt x="69273" y="502228"/>
                  </a:cubicBezTo>
                  <a:cubicBezTo>
                    <a:pt x="55961" y="522195"/>
                    <a:pt x="62221" y="505566"/>
                    <a:pt x="72737" y="516082"/>
                  </a:cubicBezTo>
                  <a:cubicBezTo>
                    <a:pt x="75319" y="518664"/>
                    <a:pt x="75046" y="523009"/>
                    <a:pt x="76200" y="526473"/>
                  </a:cubicBezTo>
                  <a:cubicBezTo>
                    <a:pt x="76200" y="526473"/>
                    <a:pt x="85261" y="521464"/>
                    <a:pt x="90055" y="519546"/>
                  </a:cubicBezTo>
                  <a:cubicBezTo>
                    <a:pt x="104117" y="513921"/>
                    <a:pt x="111077" y="512558"/>
                    <a:pt x="124691" y="509155"/>
                  </a:cubicBezTo>
                  <a:cubicBezTo>
                    <a:pt x="133927" y="510309"/>
                    <a:pt x="143242" y="510953"/>
                    <a:pt x="152400" y="512618"/>
                  </a:cubicBezTo>
                  <a:cubicBezTo>
                    <a:pt x="155992" y="513271"/>
                    <a:pt x="160765" y="519120"/>
                    <a:pt x="162791" y="516082"/>
                  </a:cubicBezTo>
                  <a:cubicBezTo>
                    <a:pt x="167899" y="508422"/>
                    <a:pt x="156270" y="499170"/>
                    <a:pt x="152400" y="495300"/>
                  </a:cubicBezTo>
                  <a:cubicBezTo>
                    <a:pt x="151246" y="490682"/>
                    <a:pt x="151911" y="485163"/>
                    <a:pt x="148937" y="481446"/>
                  </a:cubicBezTo>
                  <a:cubicBezTo>
                    <a:pt x="146656" y="478595"/>
                    <a:pt x="140668" y="480953"/>
                    <a:pt x="138546" y="477982"/>
                  </a:cubicBezTo>
                  <a:cubicBezTo>
                    <a:pt x="134302" y="472040"/>
                    <a:pt x="131619" y="457200"/>
                    <a:pt x="131619" y="457200"/>
                  </a:cubicBezTo>
                  <a:cubicBezTo>
                    <a:pt x="132773" y="450273"/>
                    <a:pt x="130116" y="441384"/>
                    <a:pt x="135082" y="436418"/>
                  </a:cubicBezTo>
                  <a:cubicBezTo>
                    <a:pt x="138448" y="433052"/>
                    <a:pt x="144177" y="439882"/>
                    <a:pt x="148937" y="439882"/>
                  </a:cubicBezTo>
                  <a:cubicBezTo>
                    <a:pt x="154824" y="439882"/>
                    <a:pt x="160482" y="437573"/>
                    <a:pt x="166255" y="436418"/>
                  </a:cubicBezTo>
                  <a:cubicBezTo>
                    <a:pt x="154106" y="387830"/>
                    <a:pt x="175433" y="460751"/>
                    <a:pt x="148937" y="412173"/>
                  </a:cubicBezTo>
                  <a:cubicBezTo>
                    <a:pt x="144378" y="403815"/>
                    <a:pt x="145021" y="393496"/>
                    <a:pt x="142010" y="384464"/>
                  </a:cubicBezTo>
                  <a:cubicBezTo>
                    <a:pt x="137040" y="369557"/>
                    <a:pt x="139432" y="377615"/>
                    <a:pt x="135082" y="360218"/>
                  </a:cubicBezTo>
                  <a:cubicBezTo>
                    <a:pt x="133928" y="334818"/>
                    <a:pt x="133205" y="309395"/>
                    <a:pt x="131619" y="284018"/>
                  </a:cubicBezTo>
                  <a:cubicBezTo>
                    <a:pt x="129954" y="257381"/>
                    <a:pt x="128551" y="251756"/>
                    <a:pt x="124691" y="228600"/>
                  </a:cubicBezTo>
                  <a:cubicBezTo>
                    <a:pt x="125846" y="219364"/>
                    <a:pt x="121573" y="207473"/>
                    <a:pt x="128155" y="200891"/>
                  </a:cubicBezTo>
                  <a:cubicBezTo>
                    <a:pt x="132551" y="196495"/>
                    <a:pt x="139630" y="205693"/>
                    <a:pt x="145473" y="207818"/>
                  </a:cubicBezTo>
                  <a:cubicBezTo>
                    <a:pt x="152335" y="210314"/>
                    <a:pt x="159328" y="212437"/>
                    <a:pt x="166255" y="214746"/>
                  </a:cubicBezTo>
                  <a:lnTo>
                    <a:pt x="176646" y="218209"/>
                  </a:lnTo>
                  <a:cubicBezTo>
                    <a:pt x="177801" y="221673"/>
                    <a:pt x="177528" y="226018"/>
                    <a:pt x="180110" y="228600"/>
                  </a:cubicBezTo>
                  <a:cubicBezTo>
                    <a:pt x="182691" y="231182"/>
                    <a:pt x="187370" y="230186"/>
                    <a:pt x="190500" y="232064"/>
                  </a:cubicBezTo>
                  <a:cubicBezTo>
                    <a:pt x="193300" y="233744"/>
                    <a:pt x="195119" y="236682"/>
                    <a:pt x="197428" y="238991"/>
                  </a:cubicBezTo>
                  <a:cubicBezTo>
                    <a:pt x="205671" y="263722"/>
                    <a:pt x="200305" y="265849"/>
                    <a:pt x="211282" y="249382"/>
                  </a:cubicBezTo>
                  <a:cubicBezTo>
                    <a:pt x="207818" y="247073"/>
                    <a:pt x="204614" y="244317"/>
                    <a:pt x="200891" y="242455"/>
                  </a:cubicBezTo>
                  <a:cubicBezTo>
                    <a:pt x="197625" y="240822"/>
                    <a:pt x="193351" y="241272"/>
                    <a:pt x="190500" y="238991"/>
                  </a:cubicBezTo>
                  <a:cubicBezTo>
                    <a:pt x="187249" y="236390"/>
                    <a:pt x="185882" y="232064"/>
                    <a:pt x="183573" y="228600"/>
                  </a:cubicBezTo>
                  <a:cubicBezTo>
                    <a:pt x="174870" y="202486"/>
                    <a:pt x="186609" y="234672"/>
                    <a:pt x="173182" y="207818"/>
                  </a:cubicBezTo>
                  <a:cubicBezTo>
                    <a:pt x="164188" y="189832"/>
                    <a:pt x="176324" y="204033"/>
                    <a:pt x="162791" y="190500"/>
                  </a:cubicBezTo>
                  <a:cubicBezTo>
                    <a:pt x="154548" y="165769"/>
                    <a:pt x="149788" y="173768"/>
                    <a:pt x="166255" y="162791"/>
                  </a:cubicBezTo>
                  <a:cubicBezTo>
                    <a:pt x="171157" y="164425"/>
                    <a:pt x="186148" y="169718"/>
                    <a:pt x="190500" y="169718"/>
                  </a:cubicBezTo>
                  <a:cubicBezTo>
                    <a:pt x="197523" y="169718"/>
                    <a:pt x="204355" y="167409"/>
                    <a:pt x="211282" y="166255"/>
                  </a:cubicBezTo>
                  <a:cubicBezTo>
                    <a:pt x="203446" y="142743"/>
                    <a:pt x="214825" y="169797"/>
                    <a:pt x="187037" y="142009"/>
                  </a:cubicBezTo>
                  <a:cubicBezTo>
                    <a:pt x="173703" y="128675"/>
                    <a:pt x="179363" y="135694"/>
                    <a:pt x="169719" y="121228"/>
                  </a:cubicBezTo>
                  <a:cubicBezTo>
                    <a:pt x="168564" y="116610"/>
                    <a:pt x="161997" y="109502"/>
                    <a:pt x="166255" y="107373"/>
                  </a:cubicBezTo>
                  <a:cubicBezTo>
                    <a:pt x="168707" y="106147"/>
                    <a:pt x="202413" y="113219"/>
                    <a:pt x="207819" y="114300"/>
                  </a:cubicBezTo>
                  <a:cubicBezTo>
                    <a:pt x="212437" y="113146"/>
                    <a:pt x="219033" y="114798"/>
                    <a:pt x="221673" y="110837"/>
                  </a:cubicBezTo>
                  <a:cubicBezTo>
                    <a:pt x="223484" y="108120"/>
                    <a:pt x="217667" y="105369"/>
                    <a:pt x="214746" y="103909"/>
                  </a:cubicBezTo>
                  <a:cubicBezTo>
                    <a:pt x="208215" y="100643"/>
                    <a:pt x="200891" y="99291"/>
                    <a:pt x="193964" y="96982"/>
                  </a:cubicBezTo>
                  <a:cubicBezTo>
                    <a:pt x="186730" y="94571"/>
                    <a:pt x="178006" y="84488"/>
                    <a:pt x="173182" y="79664"/>
                  </a:cubicBezTo>
                  <a:cubicBezTo>
                    <a:pt x="162373" y="47230"/>
                    <a:pt x="180079" y="95195"/>
                    <a:pt x="159328" y="58882"/>
                  </a:cubicBezTo>
                  <a:cubicBezTo>
                    <a:pt x="156966" y="54749"/>
                    <a:pt x="157739" y="49403"/>
                    <a:pt x="155864" y="45028"/>
                  </a:cubicBezTo>
                  <a:cubicBezTo>
                    <a:pt x="154224" y="41202"/>
                    <a:pt x="151246" y="38101"/>
                    <a:pt x="148937" y="34637"/>
                  </a:cubicBezTo>
                  <a:cubicBezTo>
                    <a:pt x="144847" y="18277"/>
                    <a:pt x="134505" y="5773"/>
                    <a:pt x="131619"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1" name="Freeform 210">
              <a:extLst>
                <a:ext uri="{FF2B5EF4-FFF2-40B4-BE49-F238E27FC236}">
                  <a16:creationId xmlns:a16="http://schemas.microsoft.com/office/drawing/2014/main" id="{47F4E7ED-BE95-1F80-ACAB-3F8D6D1D5E5D}"/>
                </a:ext>
              </a:extLst>
            </p:cNvPr>
            <p:cNvSpPr/>
            <p:nvPr/>
          </p:nvSpPr>
          <p:spPr>
            <a:xfrm>
              <a:off x="8452068" y="4543094"/>
              <a:ext cx="52968" cy="1455234"/>
            </a:xfrm>
            <a:custGeom>
              <a:avLst/>
              <a:gdLst>
                <a:gd name="connsiteX0" fmla="*/ 80846 w 105936"/>
                <a:gd name="connsiteY0" fmla="*/ 0 h 1455234"/>
                <a:gd name="connsiteX1" fmla="*/ 78058 w 105936"/>
                <a:gd name="connsiteY1" fmla="*/ 214661 h 1455234"/>
                <a:gd name="connsiteX2" fmla="*/ 72482 w 105936"/>
                <a:gd name="connsiteY2" fmla="*/ 239751 h 1455234"/>
                <a:gd name="connsiteX3" fmla="*/ 41817 w 105936"/>
                <a:gd name="connsiteY3" fmla="*/ 716465 h 1455234"/>
                <a:gd name="connsiteX4" fmla="*/ 0 w 105936"/>
                <a:gd name="connsiteY4" fmla="*/ 1455234 h 1455234"/>
                <a:gd name="connsiteX5" fmla="*/ 75270 w 105936"/>
                <a:gd name="connsiteY5" fmla="*/ 1452446 h 1455234"/>
                <a:gd name="connsiteX6" fmla="*/ 105936 w 105936"/>
                <a:gd name="connsiteY6" fmla="*/ 248114 h 1455234"/>
                <a:gd name="connsiteX7" fmla="*/ 80846 w 105936"/>
                <a:gd name="connsiteY7" fmla="*/ 0 h 145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6" h="1455234">
                  <a:moveTo>
                    <a:pt x="80846" y="0"/>
                  </a:moveTo>
                  <a:cubicBezTo>
                    <a:pt x="79917" y="71554"/>
                    <a:pt x="78987" y="143107"/>
                    <a:pt x="78058" y="214661"/>
                  </a:cubicBezTo>
                  <a:lnTo>
                    <a:pt x="72482" y="239751"/>
                  </a:lnTo>
                  <a:lnTo>
                    <a:pt x="41817" y="716465"/>
                  </a:lnTo>
                  <a:lnTo>
                    <a:pt x="0" y="1455234"/>
                  </a:lnTo>
                  <a:lnTo>
                    <a:pt x="75270" y="1452446"/>
                  </a:lnTo>
                  <a:lnTo>
                    <a:pt x="105936" y="248114"/>
                  </a:lnTo>
                  <a:lnTo>
                    <a:pt x="80846" y="0"/>
                  </a:lnTo>
                  <a:close/>
                </a:path>
              </a:pathLst>
            </a:cu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7" name="Freeform 156">
              <a:extLst>
                <a:ext uri="{FF2B5EF4-FFF2-40B4-BE49-F238E27FC236}">
                  <a16:creationId xmlns:a16="http://schemas.microsoft.com/office/drawing/2014/main" id="{FE139F03-FCA3-F6F9-FFB6-254AF219F9A8}"/>
                </a:ext>
              </a:extLst>
            </p:cNvPr>
            <p:cNvSpPr/>
            <p:nvPr/>
          </p:nvSpPr>
          <p:spPr>
            <a:xfrm>
              <a:off x="8378085" y="3890563"/>
              <a:ext cx="226819" cy="748146"/>
            </a:xfrm>
            <a:custGeom>
              <a:avLst/>
              <a:gdLst>
                <a:gd name="connsiteX0" fmla="*/ 166706 w 226819"/>
                <a:gd name="connsiteY0" fmla="*/ 0 h 748146"/>
                <a:gd name="connsiteX1" fmla="*/ 166706 w 226819"/>
                <a:gd name="connsiteY1" fmla="*/ 0 h 748146"/>
                <a:gd name="connsiteX2" fmla="*/ 142460 w 226819"/>
                <a:gd name="connsiteY2" fmla="*/ 24246 h 748146"/>
                <a:gd name="connsiteX3" fmla="*/ 135533 w 226819"/>
                <a:gd name="connsiteY3" fmla="*/ 34636 h 748146"/>
                <a:gd name="connsiteX4" fmla="*/ 121679 w 226819"/>
                <a:gd name="connsiteY4" fmla="*/ 51955 h 748146"/>
                <a:gd name="connsiteX5" fmla="*/ 132070 w 226819"/>
                <a:gd name="connsiteY5" fmla="*/ 55418 h 748146"/>
                <a:gd name="connsiteX6" fmla="*/ 159779 w 226819"/>
                <a:gd name="connsiteY6" fmla="*/ 62346 h 748146"/>
                <a:gd name="connsiteX7" fmla="*/ 152851 w 226819"/>
                <a:gd name="connsiteY7" fmla="*/ 69273 h 748146"/>
                <a:gd name="connsiteX8" fmla="*/ 142460 w 226819"/>
                <a:gd name="connsiteY8" fmla="*/ 76200 h 748146"/>
                <a:gd name="connsiteX9" fmla="*/ 138997 w 226819"/>
                <a:gd name="connsiteY9" fmla="*/ 86591 h 748146"/>
                <a:gd name="connsiteX10" fmla="*/ 128606 w 226819"/>
                <a:gd name="connsiteY10" fmla="*/ 96982 h 748146"/>
                <a:gd name="connsiteX11" fmla="*/ 114751 w 226819"/>
                <a:gd name="connsiteY11" fmla="*/ 114300 h 748146"/>
                <a:gd name="connsiteX12" fmla="*/ 111288 w 226819"/>
                <a:gd name="connsiteY12" fmla="*/ 124691 h 748146"/>
                <a:gd name="connsiteX13" fmla="*/ 121679 w 226819"/>
                <a:gd name="connsiteY13" fmla="*/ 135082 h 748146"/>
                <a:gd name="connsiteX14" fmla="*/ 132070 w 226819"/>
                <a:gd name="connsiteY14" fmla="*/ 138546 h 748146"/>
                <a:gd name="connsiteX15" fmla="*/ 135533 w 226819"/>
                <a:gd name="connsiteY15" fmla="*/ 148936 h 748146"/>
                <a:gd name="connsiteX16" fmla="*/ 125142 w 226819"/>
                <a:gd name="connsiteY16" fmla="*/ 197427 h 748146"/>
                <a:gd name="connsiteX17" fmla="*/ 80115 w 226819"/>
                <a:gd name="connsiteY17" fmla="*/ 190500 h 748146"/>
                <a:gd name="connsiteX18" fmla="*/ 69724 w 226819"/>
                <a:gd name="connsiteY18" fmla="*/ 187036 h 748146"/>
                <a:gd name="connsiteX19" fmla="*/ 59333 w 226819"/>
                <a:gd name="connsiteY19" fmla="*/ 180109 h 748146"/>
                <a:gd name="connsiteX20" fmla="*/ 48942 w 226819"/>
                <a:gd name="connsiteY20" fmla="*/ 183573 h 748146"/>
                <a:gd name="connsiteX21" fmla="*/ 73188 w 226819"/>
                <a:gd name="connsiteY21" fmla="*/ 225136 h 748146"/>
                <a:gd name="connsiteX22" fmla="*/ 87042 w 226819"/>
                <a:gd name="connsiteY22" fmla="*/ 232064 h 748146"/>
                <a:gd name="connsiteX23" fmla="*/ 114751 w 226819"/>
                <a:gd name="connsiteY23" fmla="*/ 238991 h 748146"/>
                <a:gd name="connsiteX24" fmla="*/ 118215 w 226819"/>
                <a:gd name="connsiteY24" fmla="*/ 249382 h 748146"/>
                <a:gd name="connsiteX25" fmla="*/ 97433 w 226819"/>
                <a:gd name="connsiteY25" fmla="*/ 256309 h 748146"/>
                <a:gd name="connsiteX26" fmla="*/ 42015 w 226819"/>
                <a:gd name="connsiteY26" fmla="*/ 263236 h 748146"/>
                <a:gd name="connsiteX27" fmla="*/ 45479 w 226819"/>
                <a:gd name="connsiteY27" fmla="*/ 294409 h 748146"/>
                <a:gd name="connsiteX28" fmla="*/ 55870 w 226819"/>
                <a:gd name="connsiteY28" fmla="*/ 297873 h 748146"/>
                <a:gd name="connsiteX29" fmla="*/ 100897 w 226819"/>
                <a:gd name="connsiteY29" fmla="*/ 308264 h 748146"/>
                <a:gd name="connsiteX30" fmla="*/ 104360 w 226819"/>
                <a:gd name="connsiteY30" fmla="*/ 322118 h 748146"/>
                <a:gd name="connsiteX31" fmla="*/ 114751 w 226819"/>
                <a:gd name="connsiteY31" fmla="*/ 329046 h 748146"/>
                <a:gd name="connsiteX32" fmla="*/ 104360 w 226819"/>
                <a:gd name="connsiteY32" fmla="*/ 346364 h 748146"/>
                <a:gd name="connsiteX33" fmla="*/ 83579 w 226819"/>
                <a:gd name="connsiteY33" fmla="*/ 360218 h 748146"/>
                <a:gd name="connsiteX34" fmla="*/ 73188 w 226819"/>
                <a:gd name="connsiteY34" fmla="*/ 367146 h 748146"/>
                <a:gd name="connsiteX35" fmla="*/ 66260 w 226819"/>
                <a:gd name="connsiteY35" fmla="*/ 374073 h 748146"/>
                <a:gd name="connsiteX36" fmla="*/ 55870 w 226819"/>
                <a:gd name="connsiteY36" fmla="*/ 377536 h 748146"/>
                <a:gd name="connsiteX37" fmla="*/ 28160 w 226819"/>
                <a:gd name="connsiteY37" fmla="*/ 398318 h 748146"/>
                <a:gd name="connsiteX38" fmla="*/ 451 w 226819"/>
                <a:gd name="connsiteY38" fmla="*/ 412173 h 748146"/>
                <a:gd name="connsiteX39" fmla="*/ 14306 w 226819"/>
                <a:gd name="connsiteY39" fmla="*/ 415636 h 748146"/>
                <a:gd name="connsiteX40" fmla="*/ 24697 w 226819"/>
                <a:gd name="connsiteY40" fmla="*/ 419100 h 748146"/>
                <a:gd name="connsiteX41" fmla="*/ 62797 w 226819"/>
                <a:gd name="connsiteY41" fmla="*/ 412173 h 748146"/>
                <a:gd name="connsiteX42" fmla="*/ 93970 w 226819"/>
                <a:gd name="connsiteY42" fmla="*/ 405246 h 748146"/>
                <a:gd name="connsiteX43" fmla="*/ 93970 w 226819"/>
                <a:gd name="connsiteY43" fmla="*/ 432955 h 748146"/>
                <a:gd name="connsiteX44" fmla="*/ 80115 w 226819"/>
                <a:gd name="connsiteY44" fmla="*/ 436418 h 748146"/>
                <a:gd name="connsiteX45" fmla="*/ 52406 w 226819"/>
                <a:gd name="connsiteY45" fmla="*/ 450273 h 748146"/>
                <a:gd name="connsiteX46" fmla="*/ 42015 w 226819"/>
                <a:gd name="connsiteY46" fmla="*/ 457200 h 748146"/>
                <a:gd name="connsiteX47" fmla="*/ 66260 w 226819"/>
                <a:gd name="connsiteY47" fmla="*/ 474518 h 748146"/>
                <a:gd name="connsiteX48" fmla="*/ 76651 w 226819"/>
                <a:gd name="connsiteY48" fmla="*/ 481446 h 748146"/>
                <a:gd name="connsiteX49" fmla="*/ 90506 w 226819"/>
                <a:gd name="connsiteY49" fmla="*/ 491836 h 748146"/>
                <a:gd name="connsiteX50" fmla="*/ 100897 w 226819"/>
                <a:gd name="connsiteY50" fmla="*/ 495300 h 748146"/>
                <a:gd name="connsiteX51" fmla="*/ 111288 w 226819"/>
                <a:gd name="connsiteY51" fmla="*/ 502227 h 748146"/>
                <a:gd name="connsiteX52" fmla="*/ 83579 w 226819"/>
                <a:gd name="connsiteY52" fmla="*/ 505691 h 748146"/>
                <a:gd name="connsiteX53" fmla="*/ 73188 w 226819"/>
                <a:gd name="connsiteY53" fmla="*/ 512618 h 748146"/>
                <a:gd name="connsiteX54" fmla="*/ 38551 w 226819"/>
                <a:gd name="connsiteY54" fmla="*/ 533400 h 748146"/>
                <a:gd name="connsiteX55" fmla="*/ 28160 w 226819"/>
                <a:gd name="connsiteY55" fmla="*/ 536864 h 748146"/>
                <a:gd name="connsiteX56" fmla="*/ 14306 w 226819"/>
                <a:gd name="connsiteY56" fmla="*/ 543791 h 748146"/>
                <a:gd name="connsiteX57" fmla="*/ 7379 w 226819"/>
                <a:gd name="connsiteY57" fmla="*/ 554182 h 748146"/>
                <a:gd name="connsiteX58" fmla="*/ 451 w 226819"/>
                <a:gd name="connsiteY58" fmla="*/ 561109 h 748146"/>
                <a:gd name="connsiteX59" fmla="*/ 21233 w 226819"/>
                <a:gd name="connsiteY59" fmla="*/ 568036 h 748146"/>
                <a:gd name="connsiteX60" fmla="*/ 73188 w 226819"/>
                <a:gd name="connsiteY60" fmla="*/ 564573 h 748146"/>
                <a:gd name="connsiteX61" fmla="*/ 90506 w 226819"/>
                <a:gd name="connsiteY61" fmla="*/ 568036 h 748146"/>
                <a:gd name="connsiteX62" fmla="*/ 93970 w 226819"/>
                <a:gd name="connsiteY62" fmla="*/ 581891 h 748146"/>
                <a:gd name="connsiteX63" fmla="*/ 97433 w 226819"/>
                <a:gd name="connsiteY63" fmla="*/ 592282 h 748146"/>
                <a:gd name="connsiteX64" fmla="*/ 80115 w 226819"/>
                <a:gd name="connsiteY64" fmla="*/ 623455 h 748146"/>
                <a:gd name="connsiteX65" fmla="*/ 66260 w 226819"/>
                <a:gd name="connsiteY65" fmla="*/ 626918 h 748146"/>
                <a:gd name="connsiteX66" fmla="*/ 59333 w 226819"/>
                <a:gd name="connsiteY66" fmla="*/ 633846 h 748146"/>
                <a:gd name="connsiteX67" fmla="*/ 38551 w 226819"/>
                <a:gd name="connsiteY67" fmla="*/ 647700 h 748146"/>
                <a:gd name="connsiteX68" fmla="*/ 28160 w 226819"/>
                <a:gd name="connsiteY68" fmla="*/ 671946 h 748146"/>
                <a:gd name="connsiteX69" fmla="*/ 31624 w 226819"/>
                <a:gd name="connsiteY69" fmla="*/ 682336 h 748146"/>
                <a:gd name="connsiteX70" fmla="*/ 87042 w 226819"/>
                <a:gd name="connsiteY70" fmla="*/ 685800 h 748146"/>
                <a:gd name="connsiteX71" fmla="*/ 111288 w 226819"/>
                <a:gd name="connsiteY71" fmla="*/ 699655 h 748146"/>
                <a:gd name="connsiteX72" fmla="*/ 132070 w 226819"/>
                <a:gd name="connsiteY72" fmla="*/ 710046 h 748146"/>
                <a:gd name="connsiteX73" fmla="*/ 194415 w 226819"/>
                <a:gd name="connsiteY73" fmla="*/ 748146 h 748146"/>
                <a:gd name="connsiteX74" fmla="*/ 201342 w 226819"/>
                <a:gd name="connsiteY74" fmla="*/ 741218 h 748146"/>
                <a:gd name="connsiteX75" fmla="*/ 197879 w 226819"/>
                <a:gd name="connsiteY75" fmla="*/ 713509 h 748146"/>
                <a:gd name="connsiteX76" fmla="*/ 190951 w 226819"/>
                <a:gd name="connsiteY76" fmla="*/ 706582 h 748146"/>
                <a:gd name="connsiteX77" fmla="*/ 163242 w 226819"/>
                <a:gd name="connsiteY77" fmla="*/ 685800 h 748146"/>
                <a:gd name="connsiteX78" fmla="*/ 149388 w 226819"/>
                <a:gd name="connsiteY78" fmla="*/ 665018 h 748146"/>
                <a:gd name="connsiteX79" fmla="*/ 145924 w 226819"/>
                <a:gd name="connsiteY79" fmla="*/ 651164 h 748146"/>
                <a:gd name="connsiteX80" fmla="*/ 149388 w 226819"/>
                <a:gd name="connsiteY80" fmla="*/ 633846 h 748146"/>
                <a:gd name="connsiteX81" fmla="*/ 166706 w 226819"/>
                <a:gd name="connsiteY81" fmla="*/ 640773 h 748146"/>
                <a:gd name="connsiteX82" fmla="*/ 201342 w 226819"/>
                <a:gd name="connsiteY82" fmla="*/ 647700 h 748146"/>
                <a:gd name="connsiteX83" fmla="*/ 218660 w 226819"/>
                <a:gd name="connsiteY83" fmla="*/ 644236 h 748146"/>
                <a:gd name="connsiteX84" fmla="*/ 215197 w 226819"/>
                <a:gd name="connsiteY84" fmla="*/ 630382 h 748146"/>
                <a:gd name="connsiteX85" fmla="*/ 201342 w 226819"/>
                <a:gd name="connsiteY85" fmla="*/ 613064 h 748146"/>
                <a:gd name="connsiteX86" fmla="*/ 197879 w 226819"/>
                <a:gd name="connsiteY86" fmla="*/ 602673 h 748146"/>
                <a:gd name="connsiteX87" fmla="*/ 190951 w 226819"/>
                <a:gd name="connsiteY87" fmla="*/ 595746 h 748146"/>
                <a:gd name="connsiteX88" fmla="*/ 177097 w 226819"/>
                <a:gd name="connsiteY88" fmla="*/ 578427 h 748146"/>
                <a:gd name="connsiteX89" fmla="*/ 159779 w 226819"/>
                <a:gd name="connsiteY89" fmla="*/ 557646 h 748146"/>
                <a:gd name="connsiteX90" fmla="*/ 166706 w 226819"/>
                <a:gd name="connsiteY90" fmla="*/ 550718 h 748146"/>
                <a:gd name="connsiteX91" fmla="*/ 190951 w 226819"/>
                <a:gd name="connsiteY91" fmla="*/ 557646 h 748146"/>
                <a:gd name="connsiteX92" fmla="*/ 204806 w 226819"/>
                <a:gd name="connsiteY92" fmla="*/ 554182 h 748146"/>
                <a:gd name="connsiteX93" fmla="*/ 211733 w 226819"/>
                <a:gd name="connsiteY93" fmla="*/ 543791 h 748146"/>
                <a:gd name="connsiteX94" fmla="*/ 201342 w 226819"/>
                <a:gd name="connsiteY94" fmla="*/ 526473 h 748146"/>
                <a:gd name="connsiteX95" fmla="*/ 187488 w 226819"/>
                <a:gd name="connsiteY95" fmla="*/ 523009 h 748146"/>
                <a:gd name="connsiteX96" fmla="*/ 166706 w 226819"/>
                <a:gd name="connsiteY96" fmla="*/ 505691 h 748146"/>
                <a:gd name="connsiteX97" fmla="*/ 156315 w 226819"/>
                <a:gd name="connsiteY97" fmla="*/ 495300 h 748146"/>
                <a:gd name="connsiteX98" fmla="*/ 149388 w 226819"/>
                <a:gd name="connsiteY98" fmla="*/ 474518 h 748146"/>
                <a:gd name="connsiteX99" fmla="*/ 142460 w 226819"/>
                <a:gd name="connsiteY99" fmla="*/ 443346 h 748146"/>
                <a:gd name="connsiteX100" fmla="*/ 149388 w 226819"/>
                <a:gd name="connsiteY100" fmla="*/ 426027 h 748146"/>
                <a:gd name="connsiteX101" fmla="*/ 170170 w 226819"/>
                <a:gd name="connsiteY101" fmla="*/ 429491 h 748146"/>
                <a:gd name="connsiteX102" fmla="*/ 201342 w 226819"/>
                <a:gd name="connsiteY102" fmla="*/ 432955 h 748146"/>
                <a:gd name="connsiteX103" fmla="*/ 204806 w 226819"/>
                <a:gd name="connsiteY103" fmla="*/ 426027 h 748146"/>
                <a:gd name="connsiteX104" fmla="*/ 194415 w 226819"/>
                <a:gd name="connsiteY104" fmla="*/ 415636 h 748146"/>
                <a:gd name="connsiteX105" fmla="*/ 190951 w 226819"/>
                <a:gd name="connsiteY105" fmla="*/ 405246 h 748146"/>
                <a:gd name="connsiteX106" fmla="*/ 184024 w 226819"/>
                <a:gd name="connsiteY106" fmla="*/ 398318 h 748146"/>
                <a:gd name="connsiteX107" fmla="*/ 180560 w 226819"/>
                <a:gd name="connsiteY107" fmla="*/ 384464 h 748146"/>
                <a:gd name="connsiteX108" fmla="*/ 170170 w 226819"/>
                <a:gd name="connsiteY108" fmla="*/ 377536 h 748146"/>
                <a:gd name="connsiteX109" fmla="*/ 152851 w 226819"/>
                <a:gd name="connsiteY109" fmla="*/ 360218 h 748146"/>
                <a:gd name="connsiteX110" fmla="*/ 156315 w 226819"/>
                <a:gd name="connsiteY110" fmla="*/ 342900 h 748146"/>
                <a:gd name="connsiteX111" fmla="*/ 208270 w 226819"/>
                <a:gd name="connsiteY111" fmla="*/ 322118 h 748146"/>
                <a:gd name="connsiteX112" fmla="*/ 201342 w 226819"/>
                <a:gd name="connsiteY112" fmla="*/ 311727 h 748146"/>
                <a:gd name="connsiteX113" fmla="*/ 197879 w 226819"/>
                <a:gd name="connsiteY113" fmla="*/ 301336 h 748146"/>
                <a:gd name="connsiteX114" fmla="*/ 187488 w 226819"/>
                <a:gd name="connsiteY114" fmla="*/ 297873 h 748146"/>
                <a:gd name="connsiteX115" fmla="*/ 180560 w 226819"/>
                <a:gd name="connsiteY115" fmla="*/ 290946 h 748146"/>
                <a:gd name="connsiteX116" fmla="*/ 190951 w 226819"/>
                <a:gd name="connsiteY116" fmla="*/ 287482 h 748146"/>
                <a:gd name="connsiteX117" fmla="*/ 225588 w 226819"/>
                <a:gd name="connsiteY117" fmla="*/ 284018 h 748146"/>
                <a:gd name="connsiteX118" fmla="*/ 222124 w 226819"/>
                <a:gd name="connsiteY118" fmla="*/ 273627 h 748146"/>
                <a:gd name="connsiteX119" fmla="*/ 201342 w 226819"/>
                <a:gd name="connsiteY119" fmla="*/ 259773 h 748146"/>
                <a:gd name="connsiteX120" fmla="*/ 187488 w 226819"/>
                <a:gd name="connsiteY120" fmla="*/ 242455 h 748146"/>
                <a:gd name="connsiteX121" fmla="*/ 173633 w 226819"/>
                <a:gd name="connsiteY121" fmla="*/ 218209 h 748146"/>
                <a:gd name="connsiteX122" fmla="*/ 166706 w 226819"/>
                <a:gd name="connsiteY122" fmla="*/ 207818 h 748146"/>
                <a:gd name="connsiteX123" fmla="*/ 177097 w 226819"/>
                <a:gd name="connsiteY123" fmla="*/ 200891 h 748146"/>
                <a:gd name="connsiteX124" fmla="*/ 211733 w 226819"/>
                <a:gd name="connsiteY124" fmla="*/ 197427 h 748146"/>
                <a:gd name="connsiteX125" fmla="*/ 208270 w 226819"/>
                <a:gd name="connsiteY125" fmla="*/ 187036 h 748146"/>
                <a:gd name="connsiteX126" fmla="*/ 180560 w 226819"/>
                <a:gd name="connsiteY126" fmla="*/ 152400 h 748146"/>
                <a:gd name="connsiteX127" fmla="*/ 170170 w 226819"/>
                <a:gd name="connsiteY127" fmla="*/ 148936 h 748146"/>
                <a:gd name="connsiteX128" fmla="*/ 163242 w 226819"/>
                <a:gd name="connsiteY128" fmla="*/ 142009 h 748146"/>
                <a:gd name="connsiteX129" fmla="*/ 163242 w 226819"/>
                <a:gd name="connsiteY129" fmla="*/ 114300 h 748146"/>
                <a:gd name="connsiteX130" fmla="*/ 170170 w 226819"/>
                <a:gd name="connsiteY130" fmla="*/ 107373 h 748146"/>
                <a:gd name="connsiteX131" fmla="*/ 173633 w 226819"/>
                <a:gd name="connsiteY131" fmla="*/ 96982 h 748146"/>
                <a:gd name="connsiteX132" fmla="*/ 170170 w 226819"/>
                <a:gd name="connsiteY132" fmla="*/ 86591 h 748146"/>
                <a:gd name="connsiteX133" fmla="*/ 145924 w 226819"/>
                <a:gd name="connsiteY133" fmla="*/ 65809 h 748146"/>
                <a:gd name="connsiteX134" fmla="*/ 149388 w 226819"/>
                <a:gd name="connsiteY134" fmla="*/ 48491 h 748146"/>
                <a:gd name="connsiteX135" fmla="*/ 166706 w 226819"/>
                <a:gd name="connsiteY135" fmla="*/ 0 h 74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26819" h="748146">
                  <a:moveTo>
                    <a:pt x="166706" y="0"/>
                  </a:moveTo>
                  <a:lnTo>
                    <a:pt x="166706" y="0"/>
                  </a:lnTo>
                  <a:cubicBezTo>
                    <a:pt x="158624" y="8082"/>
                    <a:pt x="150106" y="15750"/>
                    <a:pt x="142460" y="24246"/>
                  </a:cubicBezTo>
                  <a:cubicBezTo>
                    <a:pt x="139675" y="27340"/>
                    <a:pt x="138133" y="31386"/>
                    <a:pt x="135533" y="34636"/>
                  </a:cubicBezTo>
                  <a:cubicBezTo>
                    <a:pt x="115798" y="59305"/>
                    <a:pt x="142992" y="19984"/>
                    <a:pt x="121679" y="51955"/>
                  </a:cubicBezTo>
                  <a:cubicBezTo>
                    <a:pt x="125143" y="53109"/>
                    <a:pt x="128548" y="54457"/>
                    <a:pt x="132070" y="55418"/>
                  </a:cubicBezTo>
                  <a:cubicBezTo>
                    <a:pt x="141255" y="57923"/>
                    <a:pt x="159779" y="62346"/>
                    <a:pt x="159779" y="62346"/>
                  </a:cubicBezTo>
                  <a:cubicBezTo>
                    <a:pt x="157470" y="64655"/>
                    <a:pt x="155401" y="67233"/>
                    <a:pt x="152851" y="69273"/>
                  </a:cubicBezTo>
                  <a:cubicBezTo>
                    <a:pt x="149600" y="71873"/>
                    <a:pt x="145060" y="72949"/>
                    <a:pt x="142460" y="76200"/>
                  </a:cubicBezTo>
                  <a:cubicBezTo>
                    <a:pt x="140179" y="79051"/>
                    <a:pt x="141022" y="83553"/>
                    <a:pt x="138997" y="86591"/>
                  </a:cubicBezTo>
                  <a:cubicBezTo>
                    <a:pt x="136280" y="90667"/>
                    <a:pt x="132070" y="93518"/>
                    <a:pt x="128606" y="96982"/>
                  </a:cubicBezTo>
                  <a:cubicBezTo>
                    <a:pt x="119898" y="123103"/>
                    <a:pt x="132658" y="91916"/>
                    <a:pt x="114751" y="114300"/>
                  </a:cubicBezTo>
                  <a:cubicBezTo>
                    <a:pt x="112470" y="117151"/>
                    <a:pt x="112442" y="121227"/>
                    <a:pt x="111288" y="124691"/>
                  </a:cubicBezTo>
                  <a:cubicBezTo>
                    <a:pt x="114752" y="128155"/>
                    <a:pt x="117603" y="132365"/>
                    <a:pt x="121679" y="135082"/>
                  </a:cubicBezTo>
                  <a:cubicBezTo>
                    <a:pt x="124717" y="137107"/>
                    <a:pt x="129488" y="135964"/>
                    <a:pt x="132070" y="138546"/>
                  </a:cubicBezTo>
                  <a:cubicBezTo>
                    <a:pt x="134651" y="141127"/>
                    <a:pt x="134379" y="145473"/>
                    <a:pt x="135533" y="148936"/>
                  </a:cubicBezTo>
                  <a:cubicBezTo>
                    <a:pt x="126903" y="183459"/>
                    <a:pt x="130171" y="167255"/>
                    <a:pt x="125142" y="197427"/>
                  </a:cubicBezTo>
                  <a:cubicBezTo>
                    <a:pt x="108312" y="195324"/>
                    <a:pt x="95986" y="194468"/>
                    <a:pt x="80115" y="190500"/>
                  </a:cubicBezTo>
                  <a:cubicBezTo>
                    <a:pt x="76573" y="189614"/>
                    <a:pt x="72990" y="188669"/>
                    <a:pt x="69724" y="187036"/>
                  </a:cubicBezTo>
                  <a:cubicBezTo>
                    <a:pt x="66001" y="185174"/>
                    <a:pt x="62797" y="182418"/>
                    <a:pt x="59333" y="180109"/>
                  </a:cubicBezTo>
                  <a:cubicBezTo>
                    <a:pt x="55869" y="181264"/>
                    <a:pt x="49945" y="180062"/>
                    <a:pt x="48942" y="183573"/>
                  </a:cubicBezTo>
                  <a:cubicBezTo>
                    <a:pt x="44272" y="199918"/>
                    <a:pt x="61033" y="219058"/>
                    <a:pt x="73188" y="225136"/>
                  </a:cubicBezTo>
                  <a:cubicBezTo>
                    <a:pt x="77806" y="227445"/>
                    <a:pt x="82144" y="230431"/>
                    <a:pt x="87042" y="232064"/>
                  </a:cubicBezTo>
                  <a:cubicBezTo>
                    <a:pt x="96074" y="235075"/>
                    <a:pt x="114751" y="238991"/>
                    <a:pt x="114751" y="238991"/>
                  </a:cubicBezTo>
                  <a:cubicBezTo>
                    <a:pt x="115906" y="242455"/>
                    <a:pt x="120797" y="246800"/>
                    <a:pt x="118215" y="249382"/>
                  </a:cubicBezTo>
                  <a:cubicBezTo>
                    <a:pt x="113052" y="254545"/>
                    <a:pt x="104360" y="254000"/>
                    <a:pt x="97433" y="256309"/>
                  </a:cubicBezTo>
                  <a:cubicBezTo>
                    <a:pt x="72758" y="264534"/>
                    <a:pt x="90695" y="259492"/>
                    <a:pt x="42015" y="263236"/>
                  </a:cubicBezTo>
                  <a:cubicBezTo>
                    <a:pt x="43170" y="273627"/>
                    <a:pt x="41596" y="284702"/>
                    <a:pt x="45479" y="294409"/>
                  </a:cubicBezTo>
                  <a:cubicBezTo>
                    <a:pt x="46835" y="297799"/>
                    <a:pt x="52604" y="296240"/>
                    <a:pt x="55870" y="297873"/>
                  </a:cubicBezTo>
                  <a:cubicBezTo>
                    <a:pt x="84266" y="312072"/>
                    <a:pt x="38837" y="302057"/>
                    <a:pt x="100897" y="308264"/>
                  </a:cubicBezTo>
                  <a:cubicBezTo>
                    <a:pt x="102051" y="312882"/>
                    <a:pt x="101720" y="318157"/>
                    <a:pt x="104360" y="322118"/>
                  </a:cubicBezTo>
                  <a:cubicBezTo>
                    <a:pt x="106669" y="325582"/>
                    <a:pt x="113205" y="325181"/>
                    <a:pt x="114751" y="329046"/>
                  </a:cubicBezTo>
                  <a:cubicBezTo>
                    <a:pt x="117046" y="334784"/>
                    <a:pt x="107794" y="343788"/>
                    <a:pt x="104360" y="346364"/>
                  </a:cubicBezTo>
                  <a:cubicBezTo>
                    <a:pt x="97700" y="351359"/>
                    <a:pt x="90506" y="355600"/>
                    <a:pt x="83579" y="360218"/>
                  </a:cubicBezTo>
                  <a:lnTo>
                    <a:pt x="73188" y="367146"/>
                  </a:lnTo>
                  <a:cubicBezTo>
                    <a:pt x="70471" y="368958"/>
                    <a:pt x="69060" y="372393"/>
                    <a:pt x="66260" y="374073"/>
                  </a:cubicBezTo>
                  <a:cubicBezTo>
                    <a:pt x="63130" y="375951"/>
                    <a:pt x="59333" y="376382"/>
                    <a:pt x="55870" y="377536"/>
                  </a:cubicBezTo>
                  <a:cubicBezTo>
                    <a:pt x="45512" y="387894"/>
                    <a:pt x="45395" y="388917"/>
                    <a:pt x="28160" y="398318"/>
                  </a:cubicBezTo>
                  <a:cubicBezTo>
                    <a:pt x="-18443" y="423738"/>
                    <a:pt x="33035" y="390452"/>
                    <a:pt x="451" y="412173"/>
                  </a:cubicBezTo>
                  <a:cubicBezTo>
                    <a:pt x="5069" y="413327"/>
                    <a:pt x="9729" y="414328"/>
                    <a:pt x="14306" y="415636"/>
                  </a:cubicBezTo>
                  <a:cubicBezTo>
                    <a:pt x="17817" y="416639"/>
                    <a:pt x="21055" y="419360"/>
                    <a:pt x="24697" y="419100"/>
                  </a:cubicBezTo>
                  <a:cubicBezTo>
                    <a:pt x="37572" y="418180"/>
                    <a:pt x="50110" y="414552"/>
                    <a:pt x="62797" y="412173"/>
                  </a:cubicBezTo>
                  <a:cubicBezTo>
                    <a:pt x="80374" y="408877"/>
                    <a:pt x="77969" y="409246"/>
                    <a:pt x="93970" y="405246"/>
                  </a:cubicBezTo>
                  <a:cubicBezTo>
                    <a:pt x="96950" y="414186"/>
                    <a:pt x="101930" y="423402"/>
                    <a:pt x="93970" y="432955"/>
                  </a:cubicBezTo>
                  <a:cubicBezTo>
                    <a:pt x="90922" y="436612"/>
                    <a:pt x="84733" y="435264"/>
                    <a:pt x="80115" y="436418"/>
                  </a:cubicBezTo>
                  <a:cubicBezTo>
                    <a:pt x="65890" y="450645"/>
                    <a:pt x="81060" y="437538"/>
                    <a:pt x="52406" y="450273"/>
                  </a:cubicBezTo>
                  <a:cubicBezTo>
                    <a:pt x="48602" y="451964"/>
                    <a:pt x="45479" y="454891"/>
                    <a:pt x="42015" y="457200"/>
                  </a:cubicBezTo>
                  <a:cubicBezTo>
                    <a:pt x="58942" y="474127"/>
                    <a:pt x="44984" y="462360"/>
                    <a:pt x="66260" y="474518"/>
                  </a:cubicBezTo>
                  <a:cubicBezTo>
                    <a:pt x="69874" y="476583"/>
                    <a:pt x="73263" y="479026"/>
                    <a:pt x="76651" y="481446"/>
                  </a:cubicBezTo>
                  <a:cubicBezTo>
                    <a:pt x="81348" y="484801"/>
                    <a:pt x="85494" y="488972"/>
                    <a:pt x="90506" y="491836"/>
                  </a:cubicBezTo>
                  <a:cubicBezTo>
                    <a:pt x="93676" y="493647"/>
                    <a:pt x="97631" y="493667"/>
                    <a:pt x="100897" y="495300"/>
                  </a:cubicBezTo>
                  <a:cubicBezTo>
                    <a:pt x="104620" y="497162"/>
                    <a:pt x="107824" y="499918"/>
                    <a:pt x="111288" y="502227"/>
                  </a:cubicBezTo>
                  <a:cubicBezTo>
                    <a:pt x="102052" y="503382"/>
                    <a:pt x="92559" y="503242"/>
                    <a:pt x="83579" y="505691"/>
                  </a:cubicBezTo>
                  <a:cubicBezTo>
                    <a:pt x="79563" y="506786"/>
                    <a:pt x="76802" y="510553"/>
                    <a:pt x="73188" y="512618"/>
                  </a:cubicBezTo>
                  <a:cubicBezTo>
                    <a:pt x="35911" y="533919"/>
                    <a:pt x="89388" y="499510"/>
                    <a:pt x="38551" y="533400"/>
                  </a:cubicBezTo>
                  <a:cubicBezTo>
                    <a:pt x="35513" y="535425"/>
                    <a:pt x="31516" y="535426"/>
                    <a:pt x="28160" y="536864"/>
                  </a:cubicBezTo>
                  <a:cubicBezTo>
                    <a:pt x="23414" y="538898"/>
                    <a:pt x="18924" y="541482"/>
                    <a:pt x="14306" y="543791"/>
                  </a:cubicBezTo>
                  <a:cubicBezTo>
                    <a:pt x="11997" y="547255"/>
                    <a:pt x="9980" y="550931"/>
                    <a:pt x="7379" y="554182"/>
                  </a:cubicBezTo>
                  <a:cubicBezTo>
                    <a:pt x="5339" y="556732"/>
                    <a:pt x="-1858" y="558800"/>
                    <a:pt x="451" y="561109"/>
                  </a:cubicBezTo>
                  <a:cubicBezTo>
                    <a:pt x="5614" y="566272"/>
                    <a:pt x="21233" y="568036"/>
                    <a:pt x="21233" y="568036"/>
                  </a:cubicBezTo>
                  <a:cubicBezTo>
                    <a:pt x="38551" y="566882"/>
                    <a:pt x="55831" y="564573"/>
                    <a:pt x="73188" y="564573"/>
                  </a:cubicBezTo>
                  <a:cubicBezTo>
                    <a:pt x="79075" y="564573"/>
                    <a:pt x="85983" y="564267"/>
                    <a:pt x="90506" y="568036"/>
                  </a:cubicBezTo>
                  <a:cubicBezTo>
                    <a:pt x="94163" y="571084"/>
                    <a:pt x="92662" y="577314"/>
                    <a:pt x="93970" y="581891"/>
                  </a:cubicBezTo>
                  <a:cubicBezTo>
                    <a:pt x="94973" y="585401"/>
                    <a:pt x="96279" y="588818"/>
                    <a:pt x="97433" y="592282"/>
                  </a:cubicBezTo>
                  <a:cubicBezTo>
                    <a:pt x="94502" y="601076"/>
                    <a:pt x="88778" y="621290"/>
                    <a:pt x="80115" y="623455"/>
                  </a:cubicBezTo>
                  <a:lnTo>
                    <a:pt x="66260" y="626918"/>
                  </a:lnTo>
                  <a:cubicBezTo>
                    <a:pt x="63951" y="629227"/>
                    <a:pt x="62050" y="632034"/>
                    <a:pt x="59333" y="633846"/>
                  </a:cubicBezTo>
                  <a:cubicBezTo>
                    <a:pt x="34163" y="650627"/>
                    <a:pt x="54440" y="631814"/>
                    <a:pt x="38551" y="647700"/>
                  </a:cubicBezTo>
                  <a:cubicBezTo>
                    <a:pt x="37199" y="650403"/>
                    <a:pt x="28160" y="666851"/>
                    <a:pt x="28160" y="671946"/>
                  </a:cubicBezTo>
                  <a:cubicBezTo>
                    <a:pt x="28160" y="675597"/>
                    <a:pt x="28070" y="681500"/>
                    <a:pt x="31624" y="682336"/>
                  </a:cubicBezTo>
                  <a:cubicBezTo>
                    <a:pt x="49641" y="686575"/>
                    <a:pt x="68569" y="684645"/>
                    <a:pt x="87042" y="685800"/>
                  </a:cubicBezTo>
                  <a:cubicBezTo>
                    <a:pt x="108878" y="693079"/>
                    <a:pt x="85075" y="683927"/>
                    <a:pt x="111288" y="699655"/>
                  </a:cubicBezTo>
                  <a:cubicBezTo>
                    <a:pt x="117929" y="703640"/>
                    <a:pt x="125461" y="706007"/>
                    <a:pt x="132070" y="710046"/>
                  </a:cubicBezTo>
                  <a:cubicBezTo>
                    <a:pt x="204081" y="754053"/>
                    <a:pt x="147575" y="724726"/>
                    <a:pt x="194415" y="748146"/>
                  </a:cubicBezTo>
                  <a:cubicBezTo>
                    <a:pt x="196724" y="745837"/>
                    <a:pt x="201017" y="744467"/>
                    <a:pt x="201342" y="741218"/>
                  </a:cubicBezTo>
                  <a:cubicBezTo>
                    <a:pt x="202268" y="731956"/>
                    <a:pt x="200554" y="722425"/>
                    <a:pt x="197879" y="713509"/>
                  </a:cubicBezTo>
                  <a:cubicBezTo>
                    <a:pt x="196941" y="710381"/>
                    <a:pt x="193564" y="708541"/>
                    <a:pt x="190951" y="706582"/>
                  </a:cubicBezTo>
                  <a:cubicBezTo>
                    <a:pt x="159619" y="683083"/>
                    <a:pt x="179130" y="701686"/>
                    <a:pt x="163242" y="685800"/>
                  </a:cubicBezTo>
                  <a:cubicBezTo>
                    <a:pt x="152433" y="653366"/>
                    <a:pt x="170139" y="701331"/>
                    <a:pt x="149388" y="665018"/>
                  </a:cubicBezTo>
                  <a:cubicBezTo>
                    <a:pt x="147026" y="660885"/>
                    <a:pt x="147079" y="655782"/>
                    <a:pt x="145924" y="651164"/>
                  </a:cubicBezTo>
                  <a:cubicBezTo>
                    <a:pt x="147079" y="645391"/>
                    <a:pt x="144122" y="636479"/>
                    <a:pt x="149388" y="633846"/>
                  </a:cubicBezTo>
                  <a:cubicBezTo>
                    <a:pt x="154949" y="631066"/>
                    <a:pt x="160699" y="639171"/>
                    <a:pt x="166706" y="640773"/>
                  </a:cubicBezTo>
                  <a:cubicBezTo>
                    <a:pt x="178082" y="643807"/>
                    <a:pt x="201342" y="647700"/>
                    <a:pt x="201342" y="647700"/>
                  </a:cubicBezTo>
                  <a:cubicBezTo>
                    <a:pt x="207115" y="646545"/>
                    <a:pt x="214982" y="648833"/>
                    <a:pt x="218660" y="644236"/>
                  </a:cubicBezTo>
                  <a:cubicBezTo>
                    <a:pt x="221634" y="640519"/>
                    <a:pt x="217072" y="634757"/>
                    <a:pt x="215197" y="630382"/>
                  </a:cubicBezTo>
                  <a:cubicBezTo>
                    <a:pt x="211919" y="622734"/>
                    <a:pt x="206930" y="618651"/>
                    <a:pt x="201342" y="613064"/>
                  </a:cubicBezTo>
                  <a:cubicBezTo>
                    <a:pt x="200188" y="609600"/>
                    <a:pt x="199757" y="605804"/>
                    <a:pt x="197879" y="602673"/>
                  </a:cubicBezTo>
                  <a:cubicBezTo>
                    <a:pt x="196199" y="599873"/>
                    <a:pt x="193076" y="598225"/>
                    <a:pt x="190951" y="595746"/>
                  </a:cubicBezTo>
                  <a:cubicBezTo>
                    <a:pt x="186140" y="590133"/>
                    <a:pt x="181198" y="584578"/>
                    <a:pt x="177097" y="578427"/>
                  </a:cubicBezTo>
                  <a:cubicBezTo>
                    <a:pt x="163037" y="557335"/>
                    <a:pt x="178716" y="570270"/>
                    <a:pt x="159779" y="557646"/>
                  </a:cubicBezTo>
                  <a:cubicBezTo>
                    <a:pt x="162088" y="555337"/>
                    <a:pt x="163485" y="551255"/>
                    <a:pt x="166706" y="550718"/>
                  </a:cubicBezTo>
                  <a:cubicBezTo>
                    <a:pt x="169605" y="550235"/>
                    <a:pt x="187164" y="556383"/>
                    <a:pt x="190951" y="557646"/>
                  </a:cubicBezTo>
                  <a:cubicBezTo>
                    <a:pt x="195569" y="556491"/>
                    <a:pt x="200845" y="556823"/>
                    <a:pt x="204806" y="554182"/>
                  </a:cubicBezTo>
                  <a:cubicBezTo>
                    <a:pt x="208270" y="551873"/>
                    <a:pt x="211049" y="547897"/>
                    <a:pt x="211733" y="543791"/>
                  </a:cubicBezTo>
                  <a:cubicBezTo>
                    <a:pt x="212645" y="538320"/>
                    <a:pt x="206015" y="528810"/>
                    <a:pt x="201342" y="526473"/>
                  </a:cubicBezTo>
                  <a:cubicBezTo>
                    <a:pt x="197084" y="524344"/>
                    <a:pt x="192106" y="524164"/>
                    <a:pt x="187488" y="523009"/>
                  </a:cubicBezTo>
                  <a:cubicBezTo>
                    <a:pt x="169484" y="505008"/>
                    <a:pt x="195535" y="530403"/>
                    <a:pt x="166706" y="505691"/>
                  </a:cubicBezTo>
                  <a:cubicBezTo>
                    <a:pt x="162987" y="502503"/>
                    <a:pt x="159779" y="498764"/>
                    <a:pt x="156315" y="495300"/>
                  </a:cubicBezTo>
                  <a:cubicBezTo>
                    <a:pt x="154006" y="488373"/>
                    <a:pt x="151159" y="481602"/>
                    <a:pt x="149388" y="474518"/>
                  </a:cubicBezTo>
                  <a:cubicBezTo>
                    <a:pt x="144496" y="454953"/>
                    <a:pt x="146858" y="465332"/>
                    <a:pt x="142460" y="443346"/>
                  </a:cubicBezTo>
                  <a:cubicBezTo>
                    <a:pt x="144769" y="437573"/>
                    <a:pt x="143827" y="428808"/>
                    <a:pt x="149388" y="426027"/>
                  </a:cubicBezTo>
                  <a:cubicBezTo>
                    <a:pt x="155669" y="422886"/>
                    <a:pt x="163209" y="428563"/>
                    <a:pt x="170170" y="429491"/>
                  </a:cubicBezTo>
                  <a:cubicBezTo>
                    <a:pt x="180533" y="430873"/>
                    <a:pt x="190951" y="431800"/>
                    <a:pt x="201342" y="432955"/>
                  </a:cubicBezTo>
                  <a:cubicBezTo>
                    <a:pt x="225806" y="426838"/>
                    <a:pt x="214293" y="432352"/>
                    <a:pt x="204806" y="426027"/>
                  </a:cubicBezTo>
                  <a:cubicBezTo>
                    <a:pt x="200730" y="423310"/>
                    <a:pt x="197879" y="419100"/>
                    <a:pt x="194415" y="415636"/>
                  </a:cubicBezTo>
                  <a:cubicBezTo>
                    <a:pt x="193260" y="412173"/>
                    <a:pt x="192829" y="408376"/>
                    <a:pt x="190951" y="405246"/>
                  </a:cubicBezTo>
                  <a:cubicBezTo>
                    <a:pt x="189271" y="402446"/>
                    <a:pt x="185484" y="401239"/>
                    <a:pt x="184024" y="398318"/>
                  </a:cubicBezTo>
                  <a:cubicBezTo>
                    <a:pt x="181895" y="394060"/>
                    <a:pt x="183200" y="388425"/>
                    <a:pt x="180560" y="384464"/>
                  </a:cubicBezTo>
                  <a:cubicBezTo>
                    <a:pt x="178251" y="381000"/>
                    <a:pt x="173303" y="380277"/>
                    <a:pt x="170170" y="377536"/>
                  </a:cubicBezTo>
                  <a:cubicBezTo>
                    <a:pt x="164026" y="372160"/>
                    <a:pt x="152851" y="360218"/>
                    <a:pt x="152851" y="360218"/>
                  </a:cubicBezTo>
                  <a:cubicBezTo>
                    <a:pt x="154006" y="354445"/>
                    <a:pt x="150730" y="344762"/>
                    <a:pt x="156315" y="342900"/>
                  </a:cubicBezTo>
                  <a:cubicBezTo>
                    <a:pt x="204101" y="326971"/>
                    <a:pt x="227970" y="361517"/>
                    <a:pt x="208270" y="322118"/>
                  </a:cubicBezTo>
                  <a:cubicBezTo>
                    <a:pt x="206408" y="318395"/>
                    <a:pt x="203651" y="315191"/>
                    <a:pt x="201342" y="311727"/>
                  </a:cubicBezTo>
                  <a:cubicBezTo>
                    <a:pt x="200188" y="308263"/>
                    <a:pt x="200461" y="303918"/>
                    <a:pt x="197879" y="301336"/>
                  </a:cubicBezTo>
                  <a:cubicBezTo>
                    <a:pt x="195297" y="298754"/>
                    <a:pt x="190619" y="299751"/>
                    <a:pt x="187488" y="297873"/>
                  </a:cubicBezTo>
                  <a:cubicBezTo>
                    <a:pt x="184688" y="296193"/>
                    <a:pt x="182869" y="293255"/>
                    <a:pt x="180560" y="290946"/>
                  </a:cubicBezTo>
                  <a:cubicBezTo>
                    <a:pt x="184024" y="289791"/>
                    <a:pt x="187342" y="288037"/>
                    <a:pt x="190951" y="287482"/>
                  </a:cubicBezTo>
                  <a:cubicBezTo>
                    <a:pt x="202419" y="285717"/>
                    <a:pt x="214985" y="288731"/>
                    <a:pt x="225588" y="284018"/>
                  </a:cubicBezTo>
                  <a:cubicBezTo>
                    <a:pt x="228924" y="282535"/>
                    <a:pt x="224706" y="276209"/>
                    <a:pt x="222124" y="273627"/>
                  </a:cubicBezTo>
                  <a:cubicBezTo>
                    <a:pt x="216237" y="267740"/>
                    <a:pt x="201342" y="259773"/>
                    <a:pt x="201342" y="259773"/>
                  </a:cubicBezTo>
                  <a:cubicBezTo>
                    <a:pt x="194601" y="239545"/>
                    <a:pt x="203154" y="258120"/>
                    <a:pt x="187488" y="242455"/>
                  </a:cubicBezTo>
                  <a:cubicBezTo>
                    <a:pt x="181860" y="236827"/>
                    <a:pt x="177257" y="224551"/>
                    <a:pt x="173633" y="218209"/>
                  </a:cubicBezTo>
                  <a:cubicBezTo>
                    <a:pt x="171568" y="214595"/>
                    <a:pt x="169015" y="211282"/>
                    <a:pt x="166706" y="207818"/>
                  </a:cubicBezTo>
                  <a:cubicBezTo>
                    <a:pt x="170170" y="205509"/>
                    <a:pt x="173041" y="201827"/>
                    <a:pt x="177097" y="200891"/>
                  </a:cubicBezTo>
                  <a:cubicBezTo>
                    <a:pt x="188403" y="198282"/>
                    <a:pt x="201130" y="202139"/>
                    <a:pt x="211733" y="197427"/>
                  </a:cubicBezTo>
                  <a:cubicBezTo>
                    <a:pt x="215069" y="195944"/>
                    <a:pt x="210043" y="190227"/>
                    <a:pt x="208270" y="187036"/>
                  </a:cubicBezTo>
                  <a:cubicBezTo>
                    <a:pt x="197348" y="167377"/>
                    <a:pt x="195158" y="166998"/>
                    <a:pt x="180560" y="152400"/>
                  </a:cubicBezTo>
                  <a:cubicBezTo>
                    <a:pt x="177979" y="149819"/>
                    <a:pt x="173633" y="150091"/>
                    <a:pt x="170170" y="148936"/>
                  </a:cubicBezTo>
                  <a:cubicBezTo>
                    <a:pt x="167861" y="146627"/>
                    <a:pt x="164922" y="144809"/>
                    <a:pt x="163242" y="142009"/>
                  </a:cubicBezTo>
                  <a:cubicBezTo>
                    <a:pt x="157871" y="133057"/>
                    <a:pt x="159139" y="123873"/>
                    <a:pt x="163242" y="114300"/>
                  </a:cubicBezTo>
                  <a:cubicBezTo>
                    <a:pt x="164528" y="111298"/>
                    <a:pt x="167861" y="109682"/>
                    <a:pt x="170170" y="107373"/>
                  </a:cubicBezTo>
                  <a:cubicBezTo>
                    <a:pt x="171324" y="103909"/>
                    <a:pt x="173633" y="100633"/>
                    <a:pt x="173633" y="96982"/>
                  </a:cubicBezTo>
                  <a:cubicBezTo>
                    <a:pt x="173633" y="93331"/>
                    <a:pt x="172292" y="89562"/>
                    <a:pt x="170170" y="86591"/>
                  </a:cubicBezTo>
                  <a:cubicBezTo>
                    <a:pt x="162534" y="75901"/>
                    <a:pt x="155909" y="72466"/>
                    <a:pt x="145924" y="65809"/>
                  </a:cubicBezTo>
                  <a:cubicBezTo>
                    <a:pt x="139908" y="47763"/>
                    <a:pt x="141237" y="62076"/>
                    <a:pt x="149388" y="48491"/>
                  </a:cubicBezTo>
                  <a:cubicBezTo>
                    <a:pt x="151266" y="45360"/>
                    <a:pt x="163820" y="8082"/>
                    <a:pt x="166706"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3" name="Freeform 182">
              <a:extLst>
                <a:ext uri="{FF2B5EF4-FFF2-40B4-BE49-F238E27FC236}">
                  <a16:creationId xmlns:a16="http://schemas.microsoft.com/office/drawing/2014/main" id="{AEA01A86-3C38-6D8C-E35F-DDD6856BDC77}"/>
                </a:ext>
              </a:extLst>
            </p:cNvPr>
            <p:cNvSpPr/>
            <p:nvPr/>
          </p:nvSpPr>
          <p:spPr>
            <a:xfrm>
              <a:off x="7239740" y="4492101"/>
              <a:ext cx="164237" cy="1513643"/>
            </a:xfrm>
            <a:custGeom>
              <a:avLst/>
              <a:gdLst>
                <a:gd name="connsiteX0" fmla="*/ 88777 w 164237"/>
                <a:gd name="connsiteY0" fmla="*/ 0 h 1513643"/>
                <a:gd name="connsiteX1" fmla="*/ 71021 w 164237"/>
                <a:gd name="connsiteY1" fmla="*/ 84338 h 1513643"/>
                <a:gd name="connsiteX2" fmla="*/ 0 w 164237"/>
                <a:gd name="connsiteY2" fmla="*/ 110971 h 1513643"/>
                <a:gd name="connsiteX3" fmla="*/ 79899 w 164237"/>
                <a:gd name="connsiteY3" fmla="*/ 115410 h 1513643"/>
                <a:gd name="connsiteX4" fmla="*/ 13316 w 164237"/>
                <a:gd name="connsiteY4" fmla="*/ 1504765 h 1513643"/>
                <a:gd name="connsiteX5" fmla="*/ 110971 w 164237"/>
                <a:gd name="connsiteY5" fmla="*/ 1513643 h 1513643"/>
                <a:gd name="connsiteX6" fmla="*/ 124287 w 164237"/>
                <a:gd name="connsiteY6" fmla="*/ 119849 h 1513643"/>
                <a:gd name="connsiteX7" fmla="*/ 164237 w 164237"/>
                <a:gd name="connsiteY7" fmla="*/ 155359 h 1513643"/>
                <a:gd name="connsiteX8" fmla="*/ 128726 w 164237"/>
                <a:gd name="connsiteY8" fmla="*/ 66582 h 1513643"/>
                <a:gd name="connsiteX9" fmla="*/ 88777 w 164237"/>
                <a:gd name="connsiteY9" fmla="*/ 0 h 1513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237" h="1513643">
                  <a:moveTo>
                    <a:pt x="88777" y="0"/>
                  </a:moveTo>
                  <a:lnTo>
                    <a:pt x="71021" y="84338"/>
                  </a:lnTo>
                  <a:lnTo>
                    <a:pt x="0" y="110971"/>
                  </a:lnTo>
                  <a:lnTo>
                    <a:pt x="79899" y="115410"/>
                  </a:lnTo>
                  <a:lnTo>
                    <a:pt x="13316" y="1504765"/>
                  </a:lnTo>
                  <a:lnTo>
                    <a:pt x="110971" y="1513643"/>
                  </a:lnTo>
                  <a:lnTo>
                    <a:pt x="124287" y="119849"/>
                  </a:lnTo>
                  <a:lnTo>
                    <a:pt x="164237" y="155359"/>
                  </a:lnTo>
                  <a:lnTo>
                    <a:pt x="128726" y="66582"/>
                  </a:lnTo>
                  <a:lnTo>
                    <a:pt x="88777"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7" name="Freeform 146">
              <a:extLst>
                <a:ext uri="{FF2B5EF4-FFF2-40B4-BE49-F238E27FC236}">
                  <a16:creationId xmlns:a16="http://schemas.microsoft.com/office/drawing/2014/main" id="{9CDCEBE1-EE64-C0E0-4121-528D58F8FECA}"/>
                </a:ext>
              </a:extLst>
            </p:cNvPr>
            <p:cNvSpPr/>
            <p:nvPr/>
          </p:nvSpPr>
          <p:spPr>
            <a:xfrm>
              <a:off x="7200900" y="3768436"/>
              <a:ext cx="342900" cy="803564"/>
            </a:xfrm>
            <a:custGeom>
              <a:avLst/>
              <a:gdLst>
                <a:gd name="connsiteX0" fmla="*/ 162791 w 342900"/>
                <a:gd name="connsiteY0" fmla="*/ 0 h 803564"/>
                <a:gd name="connsiteX1" fmla="*/ 162791 w 342900"/>
                <a:gd name="connsiteY1" fmla="*/ 0 h 803564"/>
                <a:gd name="connsiteX2" fmla="*/ 148936 w 342900"/>
                <a:gd name="connsiteY2" fmla="*/ 27709 h 803564"/>
                <a:gd name="connsiteX3" fmla="*/ 135082 w 342900"/>
                <a:gd name="connsiteY3" fmla="*/ 31173 h 803564"/>
                <a:gd name="connsiteX4" fmla="*/ 117764 w 342900"/>
                <a:gd name="connsiteY4" fmla="*/ 45028 h 803564"/>
                <a:gd name="connsiteX5" fmla="*/ 107373 w 342900"/>
                <a:gd name="connsiteY5" fmla="*/ 51955 h 803564"/>
                <a:gd name="connsiteX6" fmla="*/ 100445 w 342900"/>
                <a:gd name="connsiteY6" fmla="*/ 58882 h 803564"/>
                <a:gd name="connsiteX7" fmla="*/ 90055 w 342900"/>
                <a:gd name="connsiteY7" fmla="*/ 62346 h 803564"/>
                <a:gd name="connsiteX8" fmla="*/ 83127 w 342900"/>
                <a:gd name="connsiteY8" fmla="*/ 69273 h 803564"/>
                <a:gd name="connsiteX9" fmla="*/ 93518 w 342900"/>
                <a:gd name="connsiteY9" fmla="*/ 72737 h 803564"/>
                <a:gd name="connsiteX10" fmla="*/ 145473 w 342900"/>
                <a:gd name="connsiteY10" fmla="*/ 76200 h 803564"/>
                <a:gd name="connsiteX11" fmla="*/ 148936 w 342900"/>
                <a:gd name="connsiteY11" fmla="*/ 86591 h 803564"/>
                <a:gd name="connsiteX12" fmla="*/ 128155 w 342900"/>
                <a:gd name="connsiteY12" fmla="*/ 93519 h 803564"/>
                <a:gd name="connsiteX13" fmla="*/ 117764 w 342900"/>
                <a:gd name="connsiteY13" fmla="*/ 96982 h 803564"/>
                <a:gd name="connsiteX14" fmla="*/ 93518 w 342900"/>
                <a:gd name="connsiteY14" fmla="*/ 117764 h 803564"/>
                <a:gd name="connsiteX15" fmla="*/ 100445 w 342900"/>
                <a:gd name="connsiteY15" fmla="*/ 128155 h 803564"/>
                <a:gd name="connsiteX16" fmla="*/ 117764 w 342900"/>
                <a:gd name="connsiteY16" fmla="*/ 131619 h 803564"/>
                <a:gd name="connsiteX17" fmla="*/ 107373 w 342900"/>
                <a:gd name="connsiteY17" fmla="*/ 138546 h 803564"/>
                <a:gd name="connsiteX18" fmla="*/ 100445 w 342900"/>
                <a:gd name="connsiteY18" fmla="*/ 145473 h 803564"/>
                <a:gd name="connsiteX19" fmla="*/ 93518 w 342900"/>
                <a:gd name="connsiteY19" fmla="*/ 155864 h 803564"/>
                <a:gd name="connsiteX20" fmla="*/ 72736 w 342900"/>
                <a:gd name="connsiteY20" fmla="*/ 166255 h 803564"/>
                <a:gd name="connsiteX21" fmla="*/ 51955 w 342900"/>
                <a:gd name="connsiteY21" fmla="*/ 176646 h 803564"/>
                <a:gd name="connsiteX22" fmla="*/ 41564 w 342900"/>
                <a:gd name="connsiteY22" fmla="*/ 200891 h 803564"/>
                <a:gd name="connsiteX23" fmla="*/ 86591 w 342900"/>
                <a:gd name="connsiteY23" fmla="*/ 197428 h 803564"/>
                <a:gd name="connsiteX24" fmla="*/ 96982 w 342900"/>
                <a:gd name="connsiteY24" fmla="*/ 190500 h 803564"/>
                <a:gd name="connsiteX25" fmla="*/ 124691 w 342900"/>
                <a:gd name="connsiteY25" fmla="*/ 187037 h 803564"/>
                <a:gd name="connsiteX26" fmla="*/ 138545 w 342900"/>
                <a:gd name="connsiteY26" fmla="*/ 180109 h 803564"/>
                <a:gd name="connsiteX27" fmla="*/ 148936 w 342900"/>
                <a:gd name="connsiteY27" fmla="*/ 176646 h 803564"/>
                <a:gd name="connsiteX28" fmla="*/ 145473 w 342900"/>
                <a:gd name="connsiteY28" fmla="*/ 190500 h 803564"/>
                <a:gd name="connsiteX29" fmla="*/ 128155 w 342900"/>
                <a:gd name="connsiteY29" fmla="*/ 200891 h 803564"/>
                <a:gd name="connsiteX30" fmla="*/ 107373 w 342900"/>
                <a:gd name="connsiteY30" fmla="*/ 211282 h 803564"/>
                <a:gd name="connsiteX31" fmla="*/ 69273 w 342900"/>
                <a:gd name="connsiteY31" fmla="*/ 221673 h 803564"/>
                <a:gd name="connsiteX32" fmla="*/ 31173 w 342900"/>
                <a:gd name="connsiteY32" fmla="*/ 225137 h 803564"/>
                <a:gd name="connsiteX33" fmla="*/ 6927 w 342900"/>
                <a:gd name="connsiteY33" fmla="*/ 249382 h 803564"/>
                <a:gd name="connsiteX34" fmla="*/ 17318 w 342900"/>
                <a:gd name="connsiteY34" fmla="*/ 252846 h 803564"/>
                <a:gd name="connsiteX35" fmla="*/ 103909 w 342900"/>
                <a:gd name="connsiteY35" fmla="*/ 256309 h 803564"/>
                <a:gd name="connsiteX36" fmla="*/ 124691 w 342900"/>
                <a:gd name="connsiteY36" fmla="*/ 270164 h 803564"/>
                <a:gd name="connsiteX37" fmla="*/ 114300 w 342900"/>
                <a:gd name="connsiteY37" fmla="*/ 304800 h 803564"/>
                <a:gd name="connsiteX38" fmla="*/ 107373 w 342900"/>
                <a:gd name="connsiteY38" fmla="*/ 315191 h 803564"/>
                <a:gd name="connsiteX39" fmla="*/ 103909 w 342900"/>
                <a:gd name="connsiteY39" fmla="*/ 325582 h 803564"/>
                <a:gd name="connsiteX40" fmla="*/ 86591 w 342900"/>
                <a:gd name="connsiteY40" fmla="*/ 346364 h 803564"/>
                <a:gd name="connsiteX41" fmla="*/ 76200 w 342900"/>
                <a:gd name="connsiteY41" fmla="*/ 377537 h 803564"/>
                <a:gd name="connsiteX42" fmla="*/ 65809 w 342900"/>
                <a:gd name="connsiteY42" fmla="*/ 381000 h 803564"/>
                <a:gd name="connsiteX43" fmla="*/ 45027 w 342900"/>
                <a:gd name="connsiteY43" fmla="*/ 408709 h 803564"/>
                <a:gd name="connsiteX44" fmla="*/ 38100 w 342900"/>
                <a:gd name="connsiteY44" fmla="*/ 419100 h 803564"/>
                <a:gd name="connsiteX45" fmla="*/ 51955 w 342900"/>
                <a:gd name="connsiteY45" fmla="*/ 415637 h 803564"/>
                <a:gd name="connsiteX46" fmla="*/ 76200 w 342900"/>
                <a:gd name="connsiteY46" fmla="*/ 412173 h 803564"/>
                <a:gd name="connsiteX47" fmla="*/ 86591 w 342900"/>
                <a:gd name="connsiteY47" fmla="*/ 408709 h 803564"/>
                <a:gd name="connsiteX48" fmla="*/ 93518 w 342900"/>
                <a:gd name="connsiteY48" fmla="*/ 384464 h 803564"/>
                <a:gd name="connsiteX49" fmla="*/ 100445 w 342900"/>
                <a:gd name="connsiteY49" fmla="*/ 374073 h 803564"/>
                <a:gd name="connsiteX50" fmla="*/ 117764 w 342900"/>
                <a:gd name="connsiteY50" fmla="*/ 360219 h 803564"/>
                <a:gd name="connsiteX51" fmla="*/ 128155 w 342900"/>
                <a:gd name="connsiteY51" fmla="*/ 356755 h 803564"/>
                <a:gd name="connsiteX52" fmla="*/ 142009 w 342900"/>
                <a:gd name="connsiteY52" fmla="*/ 387928 h 803564"/>
                <a:gd name="connsiteX53" fmla="*/ 145473 w 342900"/>
                <a:gd name="connsiteY53" fmla="*/ 398319 h 803564"/>
                <a:gd name="connsiteX54" fmla="*/ 142009 w 342900"/>
                <a:gd name="connsiteY54" fmla="*/ 439882 h 803564"/>
                <a:gd name="connsiteX55" fmla="*/ 138545 w 342900"/>
                <a:gd name="connsiteY55" fmla="*/ 450273 h 803564"/>
                <a:gd name="connsiteX56" fmla="*/ 128155 w 342900"/>
                <a:gd name="connsiteY56" fmla="*/ 453737 h 803564"/>
                <a:gd name="connsiteX57" fmla="*/ 110836 w 342900"/>
                <a:gd name="connsiteY57" fmla="*/ 464128 h 803564"/>
                <a:gd name="connsiteX58" fmla="*/ 79664 w 342900"/>
                <a:gd name="connsiteY58" fmla="*/ 477982 h 803564"/>
                <a:gd name="connsiteX59" fmla="*/ 69273 w 342900"/>
                <a:gd name="connsiteY59" fmla="*/ 481446 h 803564"/>
                <a:gd name="connsiteX60" fmla="*/ 41564 w 342900"/>
                <a:gd name="connsiteY60" fmla="*/ 488373 h 803564"/>
                <a:gd name="connsiteX61" fmla="*/ 0 w 342900"/>
                <a:gd name="connsiteY61" fmla="*/ 498764 h 803564"/>
                <a:gd name="connsiteX62" fmla="*/ 3464 w 342900"/>
                <a:gd name="connsiteY62" fmla="*/ 516082 h 803564"/>
                <a:gd name="connsiteX63" fmla="*/ 20782 w 342900"/>
                <a:gd name="connsiteY63" fmla="*/ 533400 h 803564"/>
                <a:gd name="connsiteX64" fmla="*/ 34636 w 342900"/>
                <a:gd name="connsiteY64" fmla="*/ 536864 h 803564"/>
                <a:gd name="connsiteX65" fmla="*/ 51955 w 342900"/>
                <a:gd name="connsiteY65" fmla="*/ 523009 h 803564"/>
                <a:gd name="connsiteX66" fmla="*/ 58882 w 342900"/>
                <a:gd name="connsiteY66" fmla="*/ 512619 h 803564"/>
                <a:gd name="connsiteX67" fmla="*/ 72736 w 342900"/>
                <a:gd name="connsiteY67" fmla="*/ 509155 h 803564"/>
                <a:gd name="connsiteX68" fmla="*/ 83127 w 342900"/>
                <a:gd name="connsiteY68" fmla="*/ 505691 h 803564"/>
                <a:gd name="connsiteX69" fmla="*/ 110836 w 342900"/>
                <a:gd name="connsiteY69" fmla="*/ 498764 h 803564"/>
                <a:gd name="connsiteX70" fmla="*/ 110836 w 342900"/>
                <a:gd name="connsiteY70" fmla="*/ 529937 h 803564"/>
                <a:gd name="connsiteX71" fmla="*/ 100445 w 342900"/>
                <a:gd name="connsiteY71" fmla="*/ 533400 h 803564"/>
                <a:gd name="connsiteX72" fmla="*/ 93518 w 342900"/>
                <a:gd name="connsiteY72" fmla="*/ 540328 h 803564"/>
                <a:gd name="connsiteX73" fmla="*/ 110836 w 342900"/>
                <a:gd name="connsiteY73" fmla="*/ 554182 h 803564"/>
                <a:gd name="connsiteX74" fmla="*/ 117764 w 342900"/>
                <a:gd name="connsiteY74" fmla="*/ 561109 h 803564"/>
                <a:gd name="connsiteX75" fmla="*/ 128155 w 342900"/>
                <a:gd name="connsiteY75" fmla="*/ 585355 h 803564"/>
                <a:gd name="connsiteX76" fmla="*/ 110836 w 342900"/>
                <a:gd name="connsiteY76" fmla="*/ 595746 h 803564"/>
                <a:gd name="connsiteX77" fmla="*/ 100445 w 342900"/>
                <a:gd name="connsiteY77" fmla="*/ 599209 h 803564"/>
                <a:gd name="connsiteX78" fmla="*/ 83127 w 342900"/>
                <a:gd name="connsiteY78" fmla="*/ 616528 h 803564"/>
                <a:gd name="connsiteX79" fmla="*/ 79664 w 342900"/>
                <a:gd name="connsiteY79" fmla="*/ 626919 h 803564"/>
                <a:gd name="connsiteX80" fmla="*/ 69273 w 342900"/>
                <a:gd name="connsiteY80" fmla="*/ 633846 h 803564"/>
                <a:gd name="connsiteX81" fmla="*/ 51955 w 342900"/>
                <a:gd name="connsiteY81" fmla="*/ 651164 h 803564"/>
                <a:gd name="connsiteX82" fmla="*/ 27709 w 342900"/>
                <a:gd name="connsiteY82" fmla="*/ 668482 h 803564"/>
                <a:gd name="connsiteX83" fmla="*/ 17318 w 342900"/>
                <a:gd name="connsiteY83" fmla="*/ 675409 h 803564"/>
                <a:gd name="connsiteX84" fmla="*/ 10391 w 342900"/>
                <a:gd name="connsiteY84" fmla="*/ 682337 h 803564"/>
                <a:gd name="connsiteX85" fmla="*/ 20782 w 342900"/>
                <a:gd name="connsiteY85" fmla="*/ 685800 h 803564"/>
                <a:gd name="connsiteX86" fmla="*/ 31173 w 342900"/>
                <a:gd name="connsiteY86" fmla="*/ 682337 h 803564"/>
                <a:gd name="connsiteX87" fmla="*/ 55418 w 342900"/>
                <a:gd name="connsiteY87" fmla="*/ 671946 h 803564"/>
                <a:gd name="connsiteX88" fmla="*/ 79664 w 342900"/>
                <a:gd name="connsiteY88" fmla="*/ 668482 h 803564"/>
                <a:gd name="connsiteX89" fmla="*/ 90055 w 342900"/>
                <a:gd name="connsiteY89" fmla="*/ 665019 h 803564"/>
                <a:gd name="connsiteX90" fmla="*/ 96982 w 342900"/>
                <a:gd name="connsiteY90" fmla="*/ 658091 h 803564"/>
                <a:gd name="connsiteX91" fmla="*/ 117764 w 342900"/>
                <a:gd name="connsiteY91" fmla="*/ 665019 h 803564"/>
                <a:gd name="connsiteX92" fmla="*/ 117764 w 342900"/>
                <a:gd name="connsiteY92" fmla="*/ 706582 h 803564"/>
                <a:gd name="connsiteX93" fmla="*/ 110836 w 342900"/>
                <a:gd name="connsiteY93" fmla="*/ 713509 h 803564"/>
                <a:gd name="connsiteX94" fmla="*/ 90055 w 342900"/>
                <a:gd name="connsiteY94" fmla="*/ 720437 h 803564"/>
                <a:gd name="connsiteX95" fmla="*/ 83127 w 342900"/>
                <a:gd name="connsiteY95" fmla="*/ 727364 h 803564"/>
                <a:gd name="connsiteX96" fmla="*/ 72736 w 342900"/>
                <a:gd name="connsiteY96" fmla="*/ 730828 h 803564"/>
                <a:gd name="connsiteX97" fmla="*/ 62345 w 342900"/>
                <a:gd name="connsiteY97" fmla="*/ 737755 h 803564"/>
                <a:gd name="connsiteX98" fmla="*/ 55418 w 342900"/>
                <a:gd name="connsiteY98" fmla="*/ 748146 h 803564"/>
                <a:gd name="connsiteX99" fmla="*/ 34636 w 342900"/>
                <a:gd name="connsiteY99" fmla="*/ 762000 h 803564"/>
                <a:gd name="connsiteX100" fmla="*/ 27709 w 342900"/>
                <a:gd name="connsiteY100" fmla="*/ 772391 h 803564"/>
                <a:gd name="connsiteX101" fmla="*/ 31173 w 342900"/>
                <a:gd name="connsiteY101" fmla="*/ 786246 h 803564"/>
                <a:gd name="connsiteX102" fmla="*/ 34636 w 342900"/>
                <a:gd name="connsiteY102" fmla="*/ 803564 h 803564"/>
                <a:gd name="connsiteX103" fmla="*/ 72736 w 342900"/>
                <a:gd name="connsiteY103" fmla="*/ 793173 h 803564"/>
                <a:gd name="connsiteX104" fmla="*/ 83127 w 342900"/>
                <a:gd name="connsiteY104" fmla="*/ 782782 h 803564"/>
                <a:gd name="connsiteX105" fmla="*/ 107373 w 342900"/>
                <a:gd name="connsiteY105" fmla="*/ 772391 h 803564"/>
                <a:gd name="connsiteX106" fmla="*/ 166255 w 342900"/>
                <a:gd name="connsiteY106" fmla="*/ 765464 h 803564"/>
                <a:gd name="connsiteX107" fmla="*/ 180109 w 342900"/>
                <a:gd name="connsiteY107" fmla="*/ 772391 h 803564"/>
                <a:gd name="connsiteX108" fmla="*/ 200891 w 342900"/>
                <a:gd name="connsiteY108" fmla="*/ 779319 h 803564"/>
                <a:gd name="connsiteX109" fmla="*/ 214745 w 342900"/>
                <a:gd name="connsiteY109" fmla="*/ 786246 h 803564"/>
                <a:gd name="connsiteX110" fmla="*/ 249382 w 342900"/>
                <a:gd name="connsiteY110" fmla="*/ 793173 h 803564"/>
                <a:gd name="connsiteX111" fmla="*/ 273627 w 342900"/>
                <a:gd name="connsiteY111" fmla="*/ 800100 h 803564"/>
                <a:gd name="connsiteX112" fmla="*/ 284018 w 342900"/>
                <a:gd name="connsiteY112" fmla="*/ 793173 h 803564"/>
                <a:gd name="connsiteX113" fmla="*/ 266700 w 342900"/>
                <a:gd name="connsiteY113" fmla="*/ 779319 h 803564"/>
                <a:gd name="connsiteX114" fmla="*/ 232064 w 342900"/>
                <a:gd name="connsiteY114" fmla="*/ 758537 h 803564"/>
                <a:gd name="connsiteX115" fmla="*/ 221673 w 342900"/>
                <a:gd name="connsiteY115" fmla="*/ 751609 h 803564"/>
                <a:gd name="connsiteX116" fmla="*/ 197427 w 342900"/>
                <a:gd name="connsiteY116" fmla="*/ 720437 h 803564"/>
                <a:gd name="connsiteX117" fmla="*/ 190500 w 342900"/>
                <a:gd name="connsiteY117" fmla="*/ 699655 h 803564"/>
                <a:gd name="connsiteX118" fmla="*/ 200891 w 342900"/>
                <a:gd name="connsiteY118" fmla="*/ 692728 h 803564"/>
                <a:gd name="connsiteX119" fmla="*/ 249382 w 342900"/>
                <a:gd name="connsiteY119" fmla="*/ 703119 h 803564"/>
                <a:gd name="connsiteX120" fmla="*/ 273627 w 342900"/>
                <a:gd name="connsiteY120" fmla="*/ 706582 h 803564"/>
                <a:gd name="connsiteX121" fmla="*/ 263236 w 342900"/>
                <a:gd name="connsiteY121" fmla="*/ 689264 h 803564"/>
                <a:gd name="connsiteX122" fmla="*/ 242455 w 342900"/>
                <a:gd name="connsiteY122" fmla="*/ 682337 h 803564"/>
                <a:gd name="connsiteX123" fmla="*/ 214745 w 342900"/>
                <a:gd name="connsiteY123" fmla="*/ 661555 h 803564"/>
                <a:gd name="connsiteX124" fmla="*/ 204355 w 342900"/>
                <a:gd name="connsiteY124" fmla="*/ 658091 h 803564"/>
                <a:gd name="connsiteX125" fmla="*/ 197427 w 342900"/>
                <a:gd name="connsiteY125" fmla="*/ 633846 h 803564"/>
                <a:gd name="connsiteX126" fmla="*/ 190500 w 342900"/>
                <a:gd name="connsiteY126" fmla="*/ 613064 h 803564"/>
                <a:gd name="connsiteX127" fmla="*/ 187036 w 342900"/>
                <a:gd name="connsiteY127" fmla="*/ 602673 h 803564"/>
                <a:gd name="connsiteX128" fmla="*/ 190500 w 342900"/>
                <a:gd name="connsiteY128" fmla="*/ 585355 h 803564"/>
                <a:gd name="connsiteX129" fmla="*/ 193964 w 342900"/>
                <a:gd name="connsiteY129" fmla="*/ 574964 h 803564"/>
                <a:gd name="connsiteX130" fmla="*/ 197427 w 342900"/>
                <a:gd name="connsiteY130" fmla="*/ 547255 h 803564"/>
                <a:gd name="connsiteX131" fmla="*/ 200891 w 342900"/>
                <a:gd name="connsiteY131" fmla="*/ 533400 h 803564"/>
                <a:gd name="connsiteX132" fmla="*/ 211282 w 342900"/>
                <a:gd name="connsiteY132" fmla="*/ 529937 h 803564"/>
                <a:gd name="connsiteX133" fmla="*/ 221673 w 342900"/>
                <a:gd name="connsiteY133" fmla="*/ 533400 h 803564"/>
                <a:gd name="connsiteX134" fmla="*/ 232064 w 342900"/>
                <a:gd name="connsiteY134" fmla="*/ 540328 h 803564"/>
                <a:gd name="connsiteX135" fmla="*/ 249382 w 342900"/>
                <a:gd name="connsiteY135" fmla="*/ 543791 h 803564"/>
                <a:gd name="connsiteX136" fmla="*/ 259773 w 342900"/>
                <a:gd name="connsiteY136" fmla="*/ 547255 h 803564"/>
                <a:gd name="connsiteX137" fmla="*/ 280555 w 342900"/>
                <a:gd name="connsiteY137" fmla="*/ 550719 h 803564"/>
                <a:gd name="connsiteX138" fmla="*/ 259773 w 342900"/>
                <a:gd name="connsiteY138" fmla="*/ 536864 h 803564"/>
                <a:gd name="connsiteX139" fmla="*/ 232064 w 342900"/>
                <a:gd name="connsiteY139" fmla="*/ 529937 h 803564"/>
                <a:gd name="connsiteX140" fmla="*/ 225136 w 342900"/>
                <a:gd name="connsiteY140" fmla="*/ 523009 h 803564"/>
                <a:gd name="connsiteX141" fmla="*/ 214745 w 342900"/>
                <a:gd name="connsiteY141" fmla="*/ 519546 h 803564"/>
                <a:gd name="connsiteX142" fmla="*/ 200891 w 342900"/>
                <a:gd name="connsiteY142" fmla="*/ 498764 h 803564"/>
                <a:gd name="connsiteX143" fmla="*/ 197427 w 342900"/>
                <a:gd name="connsiteY143" fmla="*/ 460664 h 803564"/>
                <a:gd name="connsiteX144" fmla="*/ 193964 w 342900"/>
                <a:gd name="connsiteY144" fmla="*/ 450273 h 803564"/>
                <a:gd name="connsiteX145" fmla="*/ 204355 w 342900"/>
                <a:gd name="connsiteY145" fmla="*/ 453737 h 803564"/>
                <a:gd name="connsiteX146" fmla="*/ 238991 w 342900"/>
                <a:gd name="connsiteY146" fmla="*/ 464128 h 803564"/>
                <a:gd name="connsiteX147" fmla="*/ 249382 w 342900"/>
                <a:gd name="connsiteY147" fmla="*/ 467591 h 803564"/>
                <a:gd name="connsiteX148" fmla="*/ 259773 w 342900"/>
                <a:gd name="connsiteY148" fmla="*/ 471055 h 803564"/>
                <a:gd name="connsiteX149" fmla="*/ 238991 w 342900"/>
                <a:gd name="connsiteY149" fmla="*/ 464128 h 803564"/>
                <a:gd name="connsiteX150" fmla="*/ 232064 w 342900"/>
                <a:gd name="connsiteY150" fmla="*/ 457200 h 803564"/>
                <a:gd name="connsiteX151" fmla="*/ 221673 w 342900"/>
                <a:gd name="connsiteY151" fmla="*/ 453737 h 803564"/>
                <a:gd name="connsiteX152" fmla="*/ 204355 w 342900"/>
                <a:gd name="connsiteY152" fmla="*/ 436419 h 803564"/>
                <a:gd name="connsiteX153" fmla="*/ 200891 w 342900"/>
                <a:gd name="connsiteY153" fmla="*/ 315191 h 803564"/>
                <a:gd name="connsiteX154" fmla="*/ 214745 w 342900"/>
                <a:gd name="connsiteY154" fmla="*/ 311728 h 803564"/>
                <a:gd name="connsiteX155" fmla="*/ 221673 w 342900"/>
                <a:gd name="connsiteY155" fmla="*/ 318655 h 803564"/>
                <a:gd name="connsiteX156" fmla="*/ 232064 w 342900"/>
                <a:gd name="connsiteY156" fmla="*/ 322119 h 803564"/>
                <a:gd name="connsiteX157" fmla="*/ 322118 w 342900"/>
                <a:gd name="connsiteY157" fmla="*/ 335973 h 803564"/>
                <a:gd name="connsiteX158" fmla="*/ 332509 w 342900"/>
                <a:gd name="connsiteY158" fmla="*/ 342900 h 803564"/>
                <a:gd name="connsiteX159" fmla="*/ 342900 w 342900"/>
                <a:gd name="connsiteY159" fmla="*/ 346364 h 803564"/>
                <a:gd name="connsiteX160" fmla="*/ 339436 w 342900"/>
                <a:gd name="connsiteY160" fmla="*/ 325582 h 803564"/>
                <a:gd name="connsiteX161" fmla="*/ 318655 w 342900"/>
                <a:gd name="connsiteY161" fmla="*/ 315191 h 803564"/>
                <a:gd name="connsiteX162" fmla="*/ 273627 w 342900"/>
                <a:gd name="connsiteY162" fmla="*/ 311728 h 803564"/>
                <a:gd name="connsiteX163" fmla="*/ 256309 w 342900"/>
                <a:gd name="connsiteY163" fmla="*/ 301337 h 803564"/>
                <a:gd name="connsiteX164" fmla="*/ 228600 w 342900"/>
                <a:gd name="connsiteY164" fmla="*/ 284019 h 803564"/>
                <a:gd name="connsiteX165" fmla="*/ 200891 w 342900"/>
                <a:gd name="connsiteY165" fmla="*/ 263237 h 803564"/>
                <a:gd name="connsiteX166" fmla="*/ 197427 w 342900"/>
                <a:gd name="connsiteY166" fmla="*/ 252846 h 803564"/>
                <a:gd name="connsiteX167" fmla="*/ 214745 w 342900"/>
                <a:gd name="connsiteY167" fmla="*/ 256309 h 803564"/>
                <a:gd name="connsiteX168" fmla="*/ 225136 w 342900"/>
                <a:gd name="connsiteY168" fmla="*/ 259773 h 803564"/>
                <a:gd name="connsiteX169" fmla="*/ 256309 w 342900"/>
                <a:gd name="connsiteY169" fmla="*/ 266700 h 803564"/>
                <a:gd name="connsiteX170" fmla="*/ 273627 w 342900"/>
                <a:gd name="connsiteY170" fmla="*/ 263237 h 803564"/>
                <a:gd name="connsiteX171" fmla="*/ 284018 w 342900"/>
                <a:gd name="connsiteY171" fmla="*/ 259773 h 803564"/>
                <a:gd name="connsiteX172" fmla="*/ 287482 w 342900"/>
                <a:gd name="connsiteY172" fmla="*/ 249382 h 803564"/>
                <a:gd name="connsiteX173" fmla="*/ 294409 w 342900"/>
                <a:gd name="connsiteY173" fmla="*/ 238991 h 803564"/>
                <a:gd name="connsiteX174" fmla="*/ 287482 w 342900"/>
                <a:gd name="connsiteY174" fmla="*/ 228600 h 803564"/>
                <a:gd name="connsiteX175" fmla="*/ 249382 w 342900"/>
                <a:gd name="connsiteY175" fmla="*/ 238991 h 803564"/>
                <a:gd name="connsiteX176" fmla="*/ 228600 w 342900"/>
                <a:gd name="connsiteY176" fmla="*/ 228600 h 803564"/>
                <a:gd name="connsiteX177" fmla="*/ 218209 w 342900"/>
                <a:gd name="connsiteY177" fmla="*/ 214746 h 803564"/>
                <a:gd name="connsiteX178" fmla="*/ 197427 w 342900"/>
                <a:gd name="connsiteY178" fmla="*/ 197428 h 803564"/>
                <a:gd name="connsiteX179" fmla="*/ 193964 w 342900"/>
                <a:gd name="connsiteY179" fmla="*/ 187037 h 803564"/>
                <a:gd name="connsiteX180" fmla="*/ 207818 w 342900"/>
                <a:gd name="connsiteY180" fmla="*/ 183573 h 803564"/>
                <a:gd name="connsiteX181" fmla="*/ 277091 w 342900"/>
                <a:gd name="connsiteY181" fmla="*/ 187037 h 803564"/>
                <a:gd name="connsiteX182" fmla="*/ 290945 w 342900"/>
                <a:gd name="connsiteY182" fmla="*/ 193964 h 803564"/>
                <a:gd name="connsiteX183" fmla="*/ 301336 w 342900"/>
                <a:gd name="connsiteY183" fmla="*/ 197428 h 803564"/>
                <a:gd name="connsiteX184" fmla="*/ 311727 w 342900"/>
                <a:gd name="connsiteY184" fmla="*/ 204355 h 803564"/>
                <a:gd name="connsiteX185" fmla="*/ 332509 w 342900"/>
                <a:gd name="connsiteY185" fmla="*/ 214746 h 803564"/>
                <a:gd name="connsiteX186" fmla="*/ 325582 w 342900"/>
                <a:gd name="connsiteY186" fmla="*/ 204355 h 803564"/>
                <a:gd name="connsiteX187" fmla="*/ 315191 w 342900"/>
                <a:gd name="connsiteY187" fmla="*/ 197428 h 803564"/>
                <a:gd name="connsiteX188" fmla="*/ 308264 w 342900"/>
                <a:gd name="connsiteY188" fmla="*/ 190500 h 803564"/>
                <a:gd name="connsiteX189" fmla="*/ 304800 w 342900"/>
                <a:gd name="connsiteY189" fmla="*/ 180109 h 803564"/>
                <a:gd name="connsiteX190" fmla="*/ 294409 w 342900"/>
                <a:gd name="connsiteY190" fmla="*/ 176646 h 803564"/>
                <a:gd name="connsiteX191" fmla="*/ 284018 w 342900"/>
                <a:gd name="connsiteY191" fmla="*/ 169719 h 803564"/>
                <a:gd name="connsiteX192" fmla="*/ 277091 w 342900"/>
                <a:gd name="connsiteY192" fmla="*/ 162791 h 803564"/>
                <a:gd name="connsiteX193" fmla="*/ 263236 w 342900"/>
                <a:gd name="connsiteY193" fmla="*/ 159328 h 803564"/>
                <a:gd name="connsiteX194" fmla="*/ 252845 w 342900"/>
                <a:gd name="connsiteY194" fmla="*/ 155864 h 803564"/>
                <a:gd name="connsiteX195" fmla="*/ 242455 w 342900"/>
                <a:gd name="connsiteY195" fmla="*/ 148937 h 803564"/>
                <a:gd name="connsiteX196" fmla="*/ 235527 w 342900"/>
                <a:gd name="connsiteY196" fmla="*/ 142009 h 803564"/>
                <a:gd name="connsiteX197" fmla="*/ 214745 w 342900"/>
                <a:gd name="connsiteY197" fmla="*/ 135082 h 803564"/>
                <a:gd name="connsiteX198" fmla="*/ 245918 w 342900"/>
                <a:gd name="connsiteY198" fmla="*/ 117764 h 803564"/>
                <a:gd name="connsiteX199" fmla="*/ 287482 w 342900"/>
                <a:gd name="connsiteY199" fmla="*/ 114300 h 803564"/>
                <a:gd name="connsiteX200" fmla="*/ 290945 w 342900"/>
                <a:gd name="connsiteY200" fmla="*/ 103909 h 803564"/>
                <a:gd name="connsiteX201" fmla="*/ 277091 w 342900"/>
                <a:gd name="connsiteY201" fmla="*/ 96982 h 803564"/>
                <a:gd name="connsiteX202" fmla="*/ 242455 w 342900"/>
                <a:gd name="connsiteY202" fmla="*/ 93519 h 803564"/>
                <a:gd name="connsiteX203" fmla="*/ 235527 w 342900"/>
                <a:gd name="connsiteY203" fmla="*/ 86591 h 803564"/>
                <a:gd name="connsiteX204" fmla="*/ 214745 w 342900"/>
                <a:gd name="connsiteY204" fmla="*/ 79664 h 803564"/>
                <a:gd name="connsiteX205" fmla="*/ 211282 w 342900"/>
                <a:gd name="connsiteY205" fmla="*/ 48491 h 803564"/>
                <a:gd name="connsiteX206" fmla="*/ 245918 w 342900"/>
                <a:gd name="connsiteY206" fmla="*/ 58882 h 803564"/>
                <a:gd name="connsiteX207" fmla="*/ 256309 w 342900"/>
                <a:gd name="connsiteY207" fmla="*/ 62346 h 803564"/>
                <a:gd name="connsiteX208" fmla="*/ 266700 w 342900"/>
                <a:gd name="connsiteY208" fmla="*/ 65809 h 803564"/>
                <a:gd name="connsiteX209" fmla="*/ 290945 w 342900"/>
                <a:gd name="connsiteY209" fmla="*/ 79664 h 803564"/>
                <a:gd name="connsiteX210" fmla="*/ 287482 w 342900"/>
                <a:gd name="connsiteY210" fmla="*/ 69273 h 803564"/>
                <a:gd name="connsiteX211" fmla="*/ 259773 w 342900"/>
                <a:gd name="connsiteY211" fmla="*/ 58882 h 803564"/>
                <a:gd name="connsiteX212" fmla="*/ 238991 w 342900"/>
                <a:gd name="connsiteY212" fmla="*/ 45028 h 803564"/>
                <a:gd name="connsiteX213" fmla="*/ 228600 w 342900"/>
                <a:gd name="connsiteY213" fmla="*/ 38100 h 803564"/>
                <a:gd name="connsiteX214" fmla="*/ 225136 w 342900"/>
                <a:gd name="connsiteY214" fmla="*/ 27709 h 803564"/>
                <a:gd name="connsiteX215" fmla="*/ 214745 w 342900"/>
                <a:gd name="connsiteY215" fmla="*/ 24246 h 803564"/>
                <a:gd name="connsiteX216" fmla="*/ 204355 w 342900"/>
                <a:gd name="connsiteY216" fmla="*/ 17319 h 803564"/>
                <a:gd name="connsiteX217" fmla="*/ 183573 w 342900"/>
                <a:gd name="connsiteY217" fmla="*/ 10391 h 803564"/>
                <a:gd name="connsiteX218" fmla="*/ 176645 w 342900"/>
                <a:gd name="connsiteY218" fmla="*/ 3464 h 803564"/>
                <a:gd name="connsiteX219" fmla="*/ 162791 w 342900"/>
                <a:gd name="connsiteY219" fmla="*/ 0 h 80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342900" h="803564">
                  <a:moveTo>
                    <a:pt x="162791" y="0"/>
                  </a:moveTo>
                  <a:lnTo>
                    <a:pt x="162791" y="0"/>
                  </a:lnTo>
                  <a:cubicBezTo>
                    <a:pt x="158173" y="9236"/>
                    <a:pt x="155797" y="19991"/>
                    <a:pt x="148936" y="27709"/>
                  </a:cubicBezTo>
                  <a:cubicBezTo>
                    <a:pt x="145774" y="31267"/>
                    <a:pt x="139457" y="29298"/>
                    <a:pt x="135082" y="31173"/>
                  </a:cubicBezTo>
                  <a:cubicBezTo>
                    <a:pt x="123596" y="36096"/>
                    <a:pt x="126361" y="38150"/>
                    <a:pt x="117764" y="45028"/>
                  </a:cubicBezTo>
                  <a:cubicBezTo>
                    <a:pt x="114513" y="47629"/>
                    <a:pt x="110624" y="49355"/>
                    <a:pt x="107373" y="51955"/>
                  </a:cubicBezTo>
                  <a:cubicBezTo>
                    <a:pt x="104823" y="53995"/>
                    <a:pt x="103245" y="57202"/>
                    <a:pt x="100445" y="58882"/>
                  </a:cubicBezTo>
                  <a:cubicBezTo>
                    <a:pt x="97315" y="60760"/>
                    <a:pt x="93518" y="61191"/>
                    <a:pt x="90055" y="62346"/>
                  </a:cubicBezTo>
                  <a:cubicBezTo>
                    <a:pt x="87746" y="64655"/>
                    <a:pt x="82094" y="66175"/>
                    <a:pt x="83127" y="69273"/>
                  </a:cubicBezTo>
                  <a:cubicBezTo>
                    <a:pt x="84281" y="72737"/>
                    <a:pt x="89889" y="72334"/>
                    <a:pt x="93518" y="72737"/>
                  </a:cubicBezTo>
                  <a:cubicBezTo>
                    <a:pt x="110769" y="74654"/>
                    <a:pt x="128155" y="75046"/>
                    <a:pt x="145473" y="76200"/>
                  </a:cubicBezTo>
                  <a:cubicBezTo>
                    <a:pt x="146627" y="79664"/>
                    <a:pt x="151518" y="84009"/>
                    <a:pt x="148936" y="86591"/>
                  </a:cubicBezTo>
                  <a:cubicBezTo>
                    <a:pt x="143773" y="91754"/>
                    <a:pt x="135082" y="91210"/>
                    <a:pt x="128155" y="93519"/>
                  </a:cubicBezTo>
                  <a:lnTo>
                    <a:pt x="117764" y="96982"/>
                  </a:lnTo>
                  <a:cubicBezTo>
                    <a:pt x="100965" y="113781"/>
                    <a:pt x="109343" y="107214"/>
                    <a:pt x="93518" y="117764"/>
                  </a:cubicBezTo>
                  <a:cubicBezTo>
                    <a:pt x="95827" y="121228"/>
                    <a:pt x="96831" y="126090"/>
                    <a:pt x="100445" y="128155"/>
                  </a:cubicBezTo>
                  <a:cubicBezTo>
                    <a:pt x="105557" y="131076"/>
                    <a:pt x="114498" y="126721"/>
                    <a:pt x="117764" y="131619"/>
                  </a:cubicBezTo>
                  <a:cubicBezTo>
                    <a:pt x="120073" y="135083"/>
                    <a:pt x="110624" y="135946"/>
                    <a:pt x="107373" y="138546"/>
                  </a:cubicBezTo>
                  <a:cubicBezTo>
                    <a:pt x="104823" y="140586"/>
                    <a:pt x="102485" y="142923"/>
                    <a:pt x="100445" y="145473"/>
                  </a:cubicBezTo>
                  <a:cubicBezTo>
                    <a:pt x="97844" y="148724"/>
                    <a:pt x="96462" y="152920"/>
                    <a:pt x="93518" y="155864"/>
                  </a:cubicBezTo>
                  <a:cubicBezTo>
                    <a:pt x="83594" y="165788"/>
                    <a:pt x="84002" y="160622"/>
                    <a:pt x="72736" y="166255"/>
                  </a:cubicBezTo>
                  <a:cubicBezTo>
                    <a:pt x="45876" y="179685"/>
                    <a:pt x="78073" y="167938"/>
                    <a:pt x="51955" y="176646"/>
                  </a:cubicBezTo>
                  <a:cubicBezTo>
                    <a:pt x="32327" y="196273"/>
                    <a:pt x="28863" y="188192"/>
                    <a:pt x="41564" y="200891"/>
                  </a:cubicBezTo>
                  <a:cubicBezTo>
                    <a:pt x="56573" y="199737"/>
                    <a:pt x="71796" y="200202"/>
                    <a:pt x="86591" y="197428"/>
                  </a:cubicBezTo>
                  <a:cubicBezTo>
                    <a:pt x="90683" y="196661"/>
                    <a:pt x="92966" y="191595"/>
                    <a:pt x="96982" y="190500"/>
                  </a:cubicBezTo>
                  <a:cubicBezTo>
                    <a:pt x="105962" y="188051"/>
                    <a:pt x="115455" y="188191"/>
                    <a:pt x="124691" y="187037"/>
                  </a:cubicBezTo>
                  <a:cubicBezTo>
                    <a:pt x="129309" y="184728"/>
                    <a:pt x="133799" y="182143"/>
                    <a:pt x="138545" y="180109"/>
                  </a:cubicBezTo>
                  <a:cubicBezTo>
                    <a:pt x="141901" y="178671"/>
                    <a:pt x="146911" y="173608"/>
                    <a:pt x="148936" y="176646"/>
                  </a:cubicBezTo>
                  <a:cubicBezTo>
                    <a:pt x="151577" y="180607"/>
                    <a:pt x="147602" y="186242"/>
                    <a:pt x="145473" y="190500"/>
                  </a:cubicBezTo>
                  <a:cubicBezTo>
                    <a:pt x="141669" y="198108"/>
                    <a:pt x="135266" y="198521"/>
                    <a:pt x="128155" y="200891"/>
                  </a:cubicBezTo>
                  <a:cubicBezTo>
                    <a:pt x="117277" y="211769"/>
                    <a:pt x="125247" y="206175"/>
                    <a:pt x="107373" y="211282"/>
                  </a:cubicBezTo>
                  <a:cubicBezTo>
                    <a:pt x="92985" y="215393"/>
                    <a:pt x="87395" y="220025"/>
                    <a:pt x="69273" y="221673"/>
                  </a:cubicBezTo>
                  <a:lnTo>
                    <a:pt x="31173" y="225137"/>
                  </a:lnTo>
                  <a:cubicBezTo>
                    <a:pt x="7353" y="241016"/>
                    <a:pt x="13024" y="231093"/>
                    <a:pt x="6927" y="249382"/>
                  </a:cubicBezTo>
                  <a:cubicBezTo>
                    <a:pt x="10391" y="250537"/>
                    <a:pt x="13676" y="252586"/>
                    <a:pt x="17318" y="252846"/>
                  </a:cubicBezTo>
                  <a:cubicBezTo>
                    <a:pt x="46131" y="254904"/>
                    <a:pt x="75391" y="251709"/>
                    <a:pt x="103909" y="256309"/>
                  </a:cubicBezTo>
                  <a:cubicBezTo>
                    <a:pt x="112128" y="257635"/>
                    <a:pt x="124691" y="270164"/>
                    <a:pt x="124691" y="270164"/>
                  </a:cubicBezTo>
                  <a:cubicBezTo>
                    <a:pt x="122755" y="277908"/>
                    <a:pt x="117672" y="299741"/>
                    <a:pt x="114300" y="304800"/>
                  </a:cubicBezTo>
                  <a:cubicBezTo>
                    <a:pt x="111991" y="308264"/>
                    <a:pt x="109235" y="311468"/>
                    <a:pt x="107373" y="315191"/>
                  </a:cubicBezTo>
                  <a:cubicBezTo>
                    <a:pt x="105740" y="318457"/>
                    <a:pt x="105542" y="322316"/>
                    <a:pt x="103909" y="325582"/>
                  </a:cubicBezTo>
                  <a:cubicBezTo>
                    <a:pt x="99086" y="335227"/>
                    <a:pt x="94252" y="338703"/>
                    <a:pt x="86591" y="346364"/>
                  </a:cubicBezTo>
                  <a:lnTo>
                    <a:pt x="76200" y="377537"/>
                  </a:lnTo>
                  <a:cubicBezTo>
                    <a:pt x="75045" y="381001"/>
                    <a:pt x="69273" y="379846"/>
                    <a:pt x="65809" y="381000"/>
                  </a:cubicBezTo>
                  <a:cubicBezTo>
                    <a:pt x="59763" y="399136"/>
                    <a:pt x="64927" y="388809"/>
                    <a:pt x="45027" y="408709"/>
                  </a:cubicBezTo>
                  <a:cubicBezTo>
                    <a:pt x="42083" y="411653"/>
                    <a:pt x="35156" y="416156"/>
                    <a:pt x="38100" y="419100"/>
                  </a:cubicBezTo>
                  <a:cubicBezTo>
                    <a:pt x="41466" y="422466"/>
                    <a:pt x="47271" y="416489"/>
                    <a:pt x="51955" y="415637"/>
                  </a:cubicBezTo>
                  <a:cubicBezTo>
                    <a:pt x="59987" y="414177"/>
                    <a:pt x="68118" y="413328"/>
                    <a:pt x="76200" y="412173"/>
                  </a:cubicBezTo>
                  <a:cubicBezTo>
                    <a:pt x="79664" y="411018"/>
                    <a:pt x="84009" y="411291"/>
                    <a:pt x="86591" y="408709"/>
                  </a:cubicBezTo>
                  <a:cubicBezTo>
                    <a:pt x="88279" y="407021"/>
                    <a:pt x="93449" y="384625"/>
                    <a:pt x="93518" y="384464"/>
                  </a:cubicBezTo>
                  <a:cubicBezTo>
                    <a:pt x="95158" y="380638"/>
                    <a:pt x="97844" y="377324"/>
                    <a:pt x="100445" y="374073"/>
                  </a:cubicBezTo>
                  <a:cubicBezTo>
                    <a:pt x="104740" y="368705"/>
                    <a:pt x="111765" y="363219"/>
                    <a:pt x="117764" y="360219"/>
                  </a:cubicBezTo>
                  <a:cubicBezTo>
                    <a:pt x="121030" y="358586"/>
                    <a:pt x="124691" y="357910"/>
                    <a:pt x="128155" y="356755"/>
                  </a:cubicBezTo>
                  <a:cubicBezTo>
                    <a:pt x="139133" y="373222"/>
                    <a:pt x="133765" y="363196"/>
                    <a:pt x="142009" y="387928"/>
                  </a:cubicBezTo>
                  <a:lnTo>
                    <a:pt x="145473" y="398319"/>
                  </a:lnTo>
                  <a:cubicBezTo>
                    <a:pt x="144318" y="412173"/>
                    <a:pt x="143847" y="426102"/>
                    <a:pt x="142009" y="439882"/>
                  </a:cubicBezTo>
                  <a:cubicBezTo>
                    <a:pt x="141526" y="443501"/>
                    <a:pt x="141127" y="447691"/>
                    <a:pt x="138545" y="450273"/>
                  </a:cubicBezTo>
                  <a:cubicBezTo>
                    <a:pt x="135964" y="452855"/>
                    <a:pt x="131618" y="452582"/>
                    <a:pt x="128155" y="453737"/>
                  </a:cubicBezTo>
                  <a:cubicBezTo>
                    <a:pt x="114623" y="467267"/>
                    <a:pt x="128822" y="455135"/>
                    <a:pt x="110836" y="464128"/>
                  </a:cubicBezTo>
                  <a:cubicBezTo>
                    <a:pt x="77904" y="480594"/>
                    <a:pt x="133275" y="460111"/>
                    <a:pt x="79664" y="477982"/>
                  </a:cubicBezTo>
                  <a:cubicBezTo>
                    <a:pt x="76200" y="479137"/>
                    <a:pt x="72815" y="480561"/>
                    <a:pt x="69273" y="481446"/>
                  </a:cubicBezTo>
                  <a:cubicBezTo>
                    <a:pt x="60037" y="483755"/>
                    <a:pt x="50596" y="485362"/>
                    <a:pt x="41564" y="488373"/>
                  </a:cubicBezTo>
                  <a:cubicBezTo>
                    <a:pt x="14119" y="497521"/>
                    <a:pt x="27985" y="494099"/>
                    <a:pt x="0" y="498764"/>
                  </a:cubicBezTo>
                  <a:cubicBezTo>
                    <a:pt x="1155" y="504537"/>
                    <a:pt x="1397" y="510570"/>
                    <a:pt x="3464" y="516082"/>
                  </a:cubicBezTo>
                  <a:cubicBezTo>
                    <a:pt x="6412" y="523944"/>
                    <a:pt x="13215" y="530157"/>
                    <a:pt x="20782" y="533400"/>
                  </a:cubicBezTo>
                  <a:cubicBezTo>
                    <a:pt x="25157" y="535275"/>
                    <a:pt x="30018" y="535709"/>
                    <a:pt x="34636" y="536864"/>
                  </a:cubicBezTo>
                  <a:cubicBezTo>
                    <a:pt x="42353" y="531720"/>
                    <a:pt x="46313" y="530061"/>
                    <a:pt x="51955" y="523009"/>
                  </a:cubicBezTo>
                  <a:cubicBezTo>
                    <a:pt x="54555" y="519759"/>
                    <a:pt x="55419" y="514928"/>
                    <a:pt x="58882" y="512619"/>
                  </a:cubicBezTo>
                  <a:cubicBezTo>
                    <a:pt x="62843" y="509979"/>
                    <a:pt x="68159" y="510463"/>
                    <a:pt x="72736" y="509155"/>
                  </a:cubicBezTo>
                  <a:cubicBezTo>
                    <a:pt x="76247" y="508152"/>
                    <a:pt x="79585" y="506576"/>
                    <a:pt x="83127" y="505691"/>
                  </a:cubicBezTo>
                  <a:lnTo>
                    <a:pt x="110836" y="498764"/>
                  </a:lnTo>
                  <a:cubicBezTo>
                    <a:pt x="113465" y="509279"/>
                    <a:pt x="118032" y="519144"/>
                    <a:pt x="110836" y="529937"/>
                  </a:cubicBezTo>
                  <a:cubicBezTo>
                    <a:pt x="108811" y="532975"/>
                    <a:pt x="103909" y="532246"/>
                    <a:pt x="100445" y="533400"/>
                  </a:cubicBezTo>
                  <a:cubicBezTo>
                    <a:pt x="98136" y="535709"/>
                    <a:pt x="94158" y="537126"/>
                    <a:pt x="93518" y="540328"/>
                  </a:cubicBezTo>
                  <a:cubicBezTo>
                    <a:pt x="90916" y="553342"/>
                    <a:pt x="103311" y="552301"/>
                    <a:pt x="110836" y="554182"/>
                  </a:cubicBezTo>
                  <a:cubicBezTo>
                    <a:pt x="113145" y="556491"/>
                    <a:pt x="115953" y="558392"/>
                    <a:pt x="117764" y="561109"/>
                  </a:cubicBezTo>
                  <a:cubicBezTo>
                    <a:pt x="123469" y="569666"/>
                    <a:pt x="125077" y="576121"/>
                    <a:pt x="128155" y="585355"/>
                  </a:cubicBezTo>
                  <a:cubicBezTo>
                    <a:pt x="98713" y="595170"/>
                    <a:pt x="134614" y="581481"/>
                    <a:pt x="110836" y="595746"/>
                  </a:cubicBezTo>
                  <a:cubicBezTo>
                    <a:pt x="107705" y="597624"/>
                    <a:pt x="103909" y="598055"/>
                    <a:pt x="100445" y="599209"/>
                  </a:cubicBezTo>
                  <a:cubicBezTo>
                    <a:pt x="90056" y="606136"/>
                    <a:pt x="88899" y="604984"/>
                    <a:pt x="83127" y="616528"/>
                  </a:cubicBezTo>
                  <a:cubicBezTo>
                    <a:pt x="81494" y="619794"/>
                    <a:pt x="81945" y="624068"/>
                    <a:pt x="79664" y="626919"/>
                  </a:cubicBezTo>
                  <a:cubicBezTo>
                    <a:pt x="77064" y="630170"/>
                    <a:pt x="72737" y="631537"/>
                    <a:pt x="69273" y="633846"/>
                  </a:cubicBezTo>
                  <a:cubicBezTo>
                    <a:pt x="55930" y="653859"/>
                    <a:pt x="69914" y="635770"/>
                    <a:pt x="51955" y="651164"/>
                  </a:cubicBezTo>
                  <a:cubicBezTo>
                    <a:pt x="31037" y="669094"/>
                    <a:pt x="46801" y="662119"/>
                    <a:pt x="27709" y="668482"/>
                  </a:cubicBezTo>
                  <a:cubicBezTo>
                    <a:pt x="24245" y="670791"/>
                    <a:pt x="20569" y="672808"/>
                    <a:pt x="17318" y="675409"/>
                  </a:cubicBezTo>
                  <a:cubicBezTo>
                    <a:pt x="14768" y="677449"/>
                    <a:pt x="9358" y="679239"/>
                    <a:pt x="10391" y="682337"/>
                  </a:cubicBezTo>
                  <a:cubicBezTo>
                    <a:pt x="11546" y="685801"/>
                    <a:pt x="17318" y="684646"/>
                    <a:pt x="20782" y="685800"/>
                  </a:cubicBezTo>
                  <a:cubicBezTo>
                    <a:pt x="24246" y="684646"/>
                    <a:pt x="27817" y="683775"/>
                    <a:pt x="31173" y="682337"/>
                  </a:cubicBezTo>
                  <a:cubicBezTo>
                    <a:pt x="41039" y="678108"/>
                    <a:pt x="45257" y="673978"/>
                    <a:pt x="55418" y="671946"/>
                  </a:cubicBezTo>
                  <a:cubicBezTo>
                    <a:pt x="63424" y="670345"/>
                    <a:pt x="71582" y="669637"/>
                    <a:pt x="79664" y="668482"/>
                  </a:cubicBezTo>
                  <a:cubicBezTo>
                    <a:pt x="83128" y="667328"/>
                    <a:pt x="86924" y="666897"/>
                    <a:pt x="90055" y="665019"/>
                  </a:cubicBezTo>
                  <a:cubicBezTo>
                    <a:pt x="92855" y="663339"/>
                    <a:pt x="93716" y="658091"/>
                    <a:pt x="96982" y="658091"/>
                  </a:cubicBezTo>
                  <a:cubicBezTo>
                    <a:pt x="104284" y="658091"/>
                    <a:pt x="117764" y="665019"/>
                    <a:pt x="117764" y="665019"/>
                  </a:cubicBezTo>
                  <a:cubicBezTo>
                    <a:pt x="122382" y="678872"/>
                    <a:pt x="131619" y="692729"/>
                    <a:pt x="117764" y="706582"/>
                  </a:cubicBezTo>
                  <a:cubicBezTo>
                    <a:pt x="115455" y="708891"/>
                    <a:pt x="113757" y="712049"/>
                    <a:pt x="110836" y="713509"/>
                  </a:cubicBezTo>
                  <a:cubicBezTo>
                    <a:pt x="104305" y="716775"/>
                    <a:pt x="90055" y="720437"/>
                    <a:pt x="90055" y="720437"/>
                  </a:cubicBezTo>
                  <a:cubicBezTo>
                    <a:pt x="87746" y="722746"/>
                    <a:pt x="85927" y="725684"/>
                    <a:pt x="83127" y="727364"/>
                  </a:cubicBezTo>
                  <a:cubicBezTo>
                    <a:pt x="79996" y="729242"/>
                    <a:pt x="76002" y="729195"/>
                    <a:pt x="72736" y="730828"/>
                  </a:cubicBezTo>
                  <a:cubicBezTo>
                    <a:pt x="69013" y="732690"/>
                    <a:pt x="65809" y="735446"/>
                    <a:pt x="62345" y="737755"/>
                  </a:cubicBezTo>
                  <a:cubicBezTo>
                    <a:pt x="60036" y="741219"/>
                    <a:pt x="58551" y="745405"/>
                    <a:pt x="55418" y="748146"/>
                  </a:cubicBezTo>
                  <a:cubicBezTo>
                    <a:pt x="49152" y="753628"/>
                    <a:pt x="34636" y="762000"/>
                    <a:pt x="34636" y="762000"/>
                  </a:cubicBezTo>
                  <a:cubicBezTo>
                    <a:pt x="32327" y="765464"/>
                    <a:pt x="28298" y="768270"/>
                    <a:pt x="27709" y="772391"/>
                  </a:cubicBezTo>
                  <a:cubicBezTo>
                    <a:pt x="27036" y="777104"/>
                    <a:pt x="30140" y="781599"/>
                    <a:pt x="31173" y="786246"/>
                  </a:cubicBezTo>
                  <a:cubicBezTo>
                    <a:pt x="32450" y="791993"/>
                    <a:pt x="33482" y="797791"/>
                    <a:pt x="34636" y="803564"/>
                  </a:cubicBezTo>
                  <a:cubicBezTo>
                    <a:pt x="65887" y="795752"/>
                    <a:pt x="53313" y="799648"/>
                    <a:pt x="72736" y="793173"/>
                  </a:cubicBezTo>
                  <a:cubicBezTo>
                    <a:pt x="76200" y="789709"/>
                    <a:pt x="79141" y="785629"/>
                    <a:pt x="83127" y="782782"/>
                  </a:cubicBezTo>
                  <a:cubicBezTo>
                    <a:pt x="90615" y="777433"/>
                    <a:pt x="98895" y="775217"/>
                    <a:pt x="107373" y="772391"/>
                  </a:cubicBezTo>
                  <a:cubicBezTo>
                    <a:pt x="127906" y="751858"/>
                    <a:pt x="117235" y="757294"/>
                    <a:pt x="166255" y="765464"/>
                  </a:cubicBezTo>
                  <a:cubicBezTo>
                    <a:pt x="171348" y="766313"/>
                    <a:pt x="175315" y="770473"/>
                    <a:pt x="180109" y="772391"/>
                  </a:cubicBezTo>
                  <a:cubicBezTo>
                    <a:pt x="186889" y="775103"/>
                    <a:pt x="194360" y="776053"/>
                    <a:pt x="200891" y="779319"/>
                  </a:cubicBezTo>
                  <a:cubicBezTo>
                    <a:pt x="205509" y="781628"/>
                    <a:pt x="209999" y="784212"/>
                    <a:pt x="214745" y="786246"/>
                  </a:cubicBezTo>
                  <a:cubicBezTo>
                    <a:pt x="227845" y="791860"/>
                    <a:pt x="232783" y="790155"/>
                    <a:pt x="249382" y="793173"/>
                  </a:cubicBezTo>
                  <a:cubicBezTo>
                    <a:pt x="258943" y="794912"/>
                    <a:pt x="264729" y="797135"/>
                    <a:pt x="273627" y="800100"/>
                  </a:cubicBezTo>
                  <a:cubicBezTo>
                    <a:pt x="277091" y="797791"/>
                    <a:pt x="283202" y="797255"/>
                    <a:pt x="284018" y="793173"/>
                  </a:cubicBezTo>
                  <a:cubicBezTo>
                    <a:pt x="286072" y="782903"/>
                    <a:pt x="271387" y="781328"/>
                    <a:pt x="266700" y="779319"/>
                  </a:cubicBezTo>
                  <a:cubicBezTo>
                    <a:pt x="251794" y="772931"/>
                    <a:pt x="246831" y="768382"/>
                    <a:pt x="232064" y="758537"/>
                  </a:cubicBezTo>
                  <a:cubicBezTo>
                    <a:pt x="228600" y="756228"/>
                    <a:pt x="224617" y="754553"/>
                    <a:pt x="221673" y="751609"/>
                  </a:cubicBezTo>
                  <a:cubicBezTo>
                    <a:pt x="206282" y="736218"/>
                    <a:pt x="204478" y="738065"/>
                    <a:pt x="197427" y="720437"/>
                  </a:cubicBezTo>
                  <a:cubicBezTo>
                    <a:pt x="194715" y="713657"/>
                    <a:pt x="190500" y="699655"/>
                    <a:pt x="190500" y="699655"/>
                  </a:cubicBezTo>
                  <a:cubicBezTo>
                    <a:pt x="193964" y="697346"/>
                    <a:pt x="196728" y="692728"/>
                    <a:pt x="200891" y="692728"/>
                  </a:cubicBezTo>
                  <a:cubicBezTo>
                    <a:pt x="220414" y="692728"/>
                    <a:pt x="232103" y="699977"/>
                    <a:pt x="249382" y="703119"/>
                  </a:cubicBezTo>
                  <a:cubicBezTo>
                    <a:pt x="257414" y="704579"/>
                    <a:pt x="265545" y="705428"/>
                    <a:pt x="273627" y="706582"/>
                  </a:cubicBezTo>
                  <a:cubicBezTo>
                    <a:pt x="271257" y="699470"/>
                    <a:pt x="270845" y="693068"/>
                    <a:pt x="263236" y="689264"/>
                  </a:cubicBezTo>
                  <a:cubicBezTo>
                    <a:pt x="256705" y="685999"/>
                    <a:pt x="242455" y="682337"/>
                    <a:pt x="242455" y="682337"/>
                  </a:cubicBezTo>
                  <a:cubicBezTo>
                    <a:pt x="229640" y="669522"/>
                    <a:pt x="238244" y="677221"/>
                    <a:pt x="214745" y="661555"/>
                  </a:cubicBezTo>
                  <a:cubicBezTo>
                    <a:pt x="211707" y="659530"/>
                    <a:pt x="207818" y="659246"/>
                    <a:pt x="204355" y="658091"/>
                  </a:cubicBezTo>
                  <a:cubicBezTo>
                    <a:pt x="192723" y="623198"/>
                    <a:pt x="210463" y="677300"/>
                    <a:pt x="197427" y="633846"/>
                  </a:cubicBezTo>
                  <a:cubicBezTo>
                    <a:pt x="195329" y="626852"/>
                    <a:pt x="192809" y="619991"/>
                    <a:pt x="190500" y="613064"/>
                  </a:cubicBezTo>
                  <a:lnTo>
                    <a:pt x="187036" y="602673"/>
                  </a:lnTo>
                  <a:cubicBezTo>
                    <a:pt x="188191" y="596900"/>
                    <a:pt x="189072" y="591066"/>
                    <a:pt x="190500" y="585355"/>
                  </a:cubicBezTo>
                  <a:cubicBezTo>
                    <a:pt x="191386" y="581813"/>
                    <a:pt x="193311" y="578556"/>
                    <a:pt x="193964" y="574964"/>
                  </a:cubicBezTo>
                  <a:cubicBezTo>
                    <a:pt x="195629" y="565806"/>
                    <a:pt x="195897" y="556437"/>
                    <a:pt x="197427" y="547255"/>
                  </a:cubicBezTo>
                  <a:cubicBezTo>
                    <a:pt x="198210" y="542559"/>
                    <a:pt x="197917" y="537117"/>
                    <a:pt x="200891" y="533400"/>
                  </a:cubicBezTo>
                  <a:cubicBezTo>
                    <a:pt x="203172" y="530549"/>
                    <a:pt x="207818" y="531091"/>
                    <a:pt x="211282" y="529937"/>
                  </a:cubicBezTo>
                  <a:cubicBezTo>
                    <a:pt x="214746" y="531091"/>
                    <a:pt x="218407" y="531767"/>
                    <a:pt x="221673" y="533400"/>
                  </a:cubicBezTo>
                  <a:cubicBezTo>
                    <a:pt x="225396" y="535262"/>
                    <a:pt x="228166" y="538866"/>
                    <a:pt x="232064" y="540328"/>
                  </a:cubicBezTo>
                  <a:cubicBezTo>
                    <a:pt x="237576" y="542395"/>
                    <a:pt x="243671" y="542363"/>
                    <a:pt x="249382" y="543791"/>
                  </a:cubicBezTo>
                  <a:cubicBezTo>
                    <a:pt x="252924" y="544676"/>
                    <a:pt x="256209" y="546463"/>
                    <a:pt x="259773" y="547255"/>
                  </a:cubicBezTo>
                  <a:cubicBezTo>
                    <a:pt x="266629" y="548779"/>
                    <a:pt x="273628" y="549564"/>
                    <a:pt x="280555" y="550719"/>
                  </a:cubicBezTo>
                  <a:cubicBezTo>
                    <a:pt x="273628" y="546101"/>
                    <a:pt x="267850" y="538883"/>
                    <a:pt x="259773" y="536864"/>
                  </a:cubicBezTo>
                  <a:lnTo>
                    <a:pt x="232064" y="529937"/>
                  </a:lnTo>
                  <a:cubicBezTo>
                    <a:pt x="229755" y="527628"/>
                    <a:pt x="227937" y="524689"/>
                    <a:pt x="225136" y="523009"/>
                  </a:cubicBezTo>
                  <a:cubicBezTo>
                    <a:pt x="222005" y="521131"/>
                    <a:pt x="217327" y="522128"/>
                    <a:pt x="214745" y="519546"/>
                  </a:cubicBezTo>
                  <a:cubicBezTo>
                    <a:pt x="208858" y="513659"/>
                    <a:pt x="200891" y="498764"/>
                    <a:pt x="200891" y="498764"/>
                  </a:cubicBezTo>
                  <a:cubicBezTo>
                    <a:pt x="199736" y="486064"/>
                    <a:pt x="199230" y="473288"/>
                    <a:pt x="197427" y="460664"/>
                  </a:cubicBezTo>
                  <a:cubicBezTo>
                    <a:pt x="196911" y="457050"/>
                    <a:pt x="191382" y="452854"/>
                    <a:pt x="193964" y="450273"/>
                  </a:cubicBezTo>
                  <a:cubicBezTo>
                    <a:pt x="196546" y="447691"/>
                    <a:pt x="200844" y="452734"/>
                    <a:pt x="204355" y="453737"/>
                  </a:cubicBezTo>
                  <a:cubicBezTo>
                    <a:pt x="241019" y="464212"/>
                    <a:pt x="189569" y="447654"/>
                    <a:pt x="238991" y="464128"/>
                  </a:cubicBezTo>
                  <a:lnTo>
                    <a:pt x="249382" y="467591"/>
                  </a:lnTo>
                  <a:lnTo>
                    <a:pt x="259773" y="471055"/>
                  </a:lnTo>
                  <a:lnTo>
                    <a:pt x="238991" y="464128"/>
                  </a:lnTo>
                  <a:cubicBezTo>
                    <a:pt x="236682" y="461819"/>
                    <a:pt x="234864" y="458880"/>
                    <a:pt x="232064" y="457200"/>
                  </a:cubicBezTo>
                  <a:cubicBezTo>
                    <a:pt x="228933" y="455322"/>
                    <a:pt x="224594" y="455928"/>
                    <a:pt x="221673" y="453737"/>
                  </a:cubicBezTo>
                  <a:cubicBezTo>
                    <a:pt x="215142" y="448839"/>
                    <a:pt x="204355" y="436419"/>
                    <a:pt x="204355" y="436419"/>
                  </a:cubicBezTo>
                  <a:cubicBezTo>
                    <a:pt x="203200" y="396010"/>
                    <a:pt x="197534" y="355477"/>
                    <a:pt x="200891" y="315191"/>
                  </a:cubicBezTo>
                  <a:cubicBezTo>
                    <a:pt x="201286" y="310447"/>
                    <a:pt x="210050" y="310945"/>
                    <a:pt x="214745" y="311728"/>
                  </a:cubicBezTo>
                  <a:cubicBezTo>
                    <a:pt x="217966" y="312265"/>
                    <a:pt x="218873" y="316975"/>
                    <a:pt x="221673" y="318655"/>
                  </a:cubicBezTo>
                  <a:cubicBezTo>
                    <a:pt x="224804" y="320533"/>
                    <a:pt x="228600" y="320964"/>
                    <a:pt x="232064" y="322119"/>
                  </a:cubicBezTo>
                  <a:cubicBezTo>
                    <a:pt x="262517" y="352569"/>
                    <a:pt x="230688" y="325423"/>
                    <a:pt x="322118" y="335973"/>
                  </a:cubicBezTo>
                  <a:cubicBezTo>
                    <a:pt x="326253" y="336450"/>
                    <a:pt x="328786" y="341038"/>
                    <a:pt x="332509" y="342900"/>
                  </a:cubicBezTo>
                  <a:cubicBezTo>
                    <a:pt x="335775" y="344533"/>
                    <a:pt x="339436" y="345209"/>
                    <a:pt x="342900" y="346364"/>
                  </a:cubicBezTo>
                  <a:cubicBezTo>
                    <a:pt x="341745" y="339437"/>
                    <a:pt x="342577" y="331863"/>
                    <a:pt x="339436" y="325582"/>
                  </a:cubicBezTo>
                  <a:cubicBezTo>
                    <a:pt x="337374" y="321458"/>
                    <a:pt x="323025" y="315737"/>
                    <a:pt x="318655" y="315191"/>
                  </a:cubicBezTo>
                  <a:cubicBezTo>
                    <a:pt x="303718" y="313324"/>
                    <a:pt x="288636" y="312882"/>
                    <a:pt x="273627" y="311728"/>
                  </a:cubicBezTo>
                  <a:cubicBezTo>
                    <a:pt x="254736" y="292834"/>
                    <a:pt x="280288" y="316324"/>
                    <a:pt x="256309" y="301337"/>
                  </a:cubicBezTo>
                  <a:cubicBezTo>
                    <a:pt x="224039" y="281168"/>
                    <a:pt x="251981" y="291811"/>
                    <a:pt x="228600" y="284019"/>
                  </a:cubicBezTo>
                  <a:cubicBezTo>
                    <a:pt x="208700" y="264118"/>
                    <a:pt x="219027" y="269281"/>
                    <a:pt x="200891" y="263237"/>
                  </a:cubicBezTo>
                  <a:cubicBezTo>
                    <a:pt x="199736" y="259773"/>
                    <a:pt x="194161" y="254479"/>
                    <a:pt x="197427" y="252846"/>
                  </a:cubicBezTo>
                  <a:cubicBezTo>
                    <a:pt x="202692" y="250213"/>
                    <a:pt x="209034" y="254881"/>
                    <a:pt x="214745" y="256309"/>
                  </a:cubicBezTo>
                  <a:cubicBezTo>
                    <a:pt x="218287" y="257194"/>
                    <a:pt x="221572" y="258981"/>
                    <a:pt x="225136" y="259773"/>
                  </a:cubicBezTo>
                  <a:cubicBezTo>
                    <a:pt x="261721" y="267904"/>
                    <a:pt x="232912" y="258902"/>
                    <a:pt x="256309" y="266700"/>
                  </a:cubicBezTo>
                  <a:cubicBezTo>
                    <a:pt x="262082" y="265546"/>
                    <a:pt x="267916" y="264665"/>
                    <a:pt x="273627" y="263237"/>
                  </a:cubicBezTo>
                  <a:cubicBezTo>
                    <a:pt x="277169" y="262352"/>
                    <a:pt x="281436" y="262355"/>
                    <a:pt x="284018" y="259773"/>
                  </a:cubicBezTo>
                  <a:cubicBezTo>
                    <a:pt x="286600" y="257191"/>
                    <a:pt x="285849" y="252648"/>
                    <a:pt x="287482" y="249382"/>
                  </a:cubicBezTo>
                  <a:cubicBezTo>
                    <a:pt x="289344" y="245659"/>
                    <a:pt x="292100" y="242455"/>
                    <a:pt x="294409" y="238991"/>
                  </a:cubicBezTo>
                  <a:cubicBezTo>
                    <a:pt x="292100" y="235527"/>
                    <a:pt x="291624" y="229014"/>
                    <a:pt x="287482" y="228600"/>
                  </a:cubicBezTo>
                  <a:cubicBezTo>
                    <a:pt x="281478" y="228000"/>
                    <a:pt x="259124" y="235744"/>
                    <a:pt x="249382" y="238991"/>
                  </a:cubicBezTo>
                  <a:cubicBezTo>
                    <a:pt x="240929" y="236174"/>
                    <a:pt x="235316" y="235316"/>
                    <a:pt x="228600" y="228600"/>
                  </a:cubicBezTo>
                  <a:cubicBezTo>
                    <a:pt x="224518" y="224518"/>
                    <a:pt x="221966" y="219129"/>
                    <a:pt x="218209" y="214746"/>
                  </a:cubicBezTo>
                  <a:cubicBezTo>
                    <a:pt x="209318" y="204374"/>
                    <a:pt x="208117" y="204554"/>
                    <a:pt x="197427" y="197428"/>
                  </a:cubicBezTo>
                  <a:cubicBezTo>
                    <a:pt x="196273" y="193964"/>
                    <a:pt x="191773" y="189958"/>
                    <a:pt x="193964" y="187037"/>
                  </a:cubicBezTo>
                  <a:cubicBezTo>
                    <a:pt x="196820" y="183229"/>
                    <a:pt x="203058" y="183573"/>
                    <a:pt x="207818" y="183573"/>
                  </a:cubicBezTo>
                  <a:cubicBezTo>
                    <a:pt x="230938" y="183573"/>
                    <a:pt x="254000" y="185882"/>
                    <a:pt x="277091" y="187037"/>
                  </a:cubicBezTo>
                  <a:cubicBezTo>
                    <a:pt x="281709" y="189346"/>
                    <a:pt x="286199" y="191930"/>
                    <a:pt x="290945" y="193964"/>
                  </a:cubicBezTo>
                  <a:cubicBezTo>
                    <a:pt x="294301" y="195402"/>
                    <a:pt x="298070" y="195795"/>
                    <a:pt x="301336" y="197428"/>
                  </a:cubicBezTo>
                  <a:cubicBezTo>
                    <a:pt x="305059" y="199290"/>
                    <a:pt x="308004" y="202493"/>
                    <a:pt x="311727" y="204355"/>
                  </a:cubicBezTo>
                  <a:cubicBezTo>
                    <a:pt x="340407" y="218695"/>
                    <a:pt x="302730" y="194894"/>
                    <a:pt x="332509" y="214746"/>
                  </a:cubicBezTo>
                  <a:cubicBezTo>
                    <a:pt x="330200" y="211282"/>
                    <a:pt x="328526" y="207299"/>
                    <a:pt x="325582" y="204355"/>
                  </a:cubicBezTo>
                  <a:cubicBezTo>
                    <a:pt x="322638" y="201411"/>
                    <a:pt x="318442" y="200029"/>
                    <a:pt x="315191" y="197428"/>
                  </a:cubicBezTo>
                  <a:cubicBezTo>
                    <a:pt x="312641" y="195388"/>
                    <a:pt x="310573" y="192809"/>
                    <a:pt x="308264" y="190500"/>
                  </a:cubicBezTo>
                  <a:cubicBezTo>
                    <a:pt x="307109" y="187036"/>
                    <a:pt x="307382" y="182691"/>
                    <a:pt x="304800" y="180109"/>
                  </a:cubicBezTo>
                  <a:cubicBezTo>
                    <a:pt x="302218" y="177527"/>
                    <a:pt x="297675" y="178279"/>
                    <a:pt x="294409" y="176646"/>
                  </a:cubicBezTo>
                  <a:cubicBezTo>
                    <a:pt x="290686" y="174785"/>
                    <a:pt x="287269" y="172320"/>
                    <a:pt x="284018" y="169719"/>
                  </a:cubicBezTo>
                  <a:cubicBezTo>
                    <a:pt x="281468" y="167679"/>
                    <a:pt x="280012" y="164251"/>
                    <a:pt x="277091" y="162791"/>
                  </a:cubicBezTo>
                  <a:cubicBezTo>
                    <a:pt x="272833" y="160662"/>
                    <a:pt x="267813" y="160636"/>
                    <a:pt x="263236" y="159328"/>
                  </a:cubicBezTo>
                  <a:cubicBezTo>
                    <a:pt x="259725" y="158325"/>
                    <a:pt x="256111" y="157497"/>
                    <a:pt x="252845" y="155864"/>
                  </a:cubicBezTo>
                  <a:cubicBezTo>
                    <a:pt x="249122" y="154002"/>
                    <a:pt x="245705" y="151537"/>
                    <a:pt x="242455" y="148937"/>
                  </a:cubicBezTo>
                  <a:cubicBezTo>
                    <a:pt x="239905" y="146897"/>
                    <a:pt x="238448" y="143470"/>
                    <a:pt x="235527" y="142009"/>
                  </a:cubicBezTo>
                  <a:cubicBezTo>
                    <a:pt x="228996" y="138743"/>
                    <a:pt x="214745" y="135082"/>
                    <a:pt x="214745" y="135082"/>
                  </a:cubicBezTo>
                  <a:cubicBezTo>
                    <a:pt x="192541" y="101775"/>
                    <a:pt x="192590" y="113661"/>
                    <a:pt x="245918" y="117764"/>
                  </a:cubicBezTo>
                  <a:cubicBezTo>
                    <a:pt x="259773" y="116609"/>
                    <a:pt x="274194" y="118389"/>
                    <a:pt x="287482" y="114300"/>
                  </a:cubicBezTo>
                  <a:cubicBezTo>
                    <a:pt x="290971" y="113226"/>
                    <a:pt x="292823" y="107040"/>
                    <a:pt x="290945" y="103909"/>
                  </a:cubicBezTo>
                  <a:cubicBezTo>
                    <a:pt x="288289" y="99482"/>
                    <a:pt x="282139" y="98064"/>
                    <a:pt x="277091" y="96982"/>
                  </a:cubicBezTo>
                  <a:cubicBezTo>
                    <a:pt x="265746" y="94551"/>
                    <a:pt x="254000" y="94673"/>
                    <a:pt x="242455" y="93519"/>
                  </a:cubicBezTo>
                  <a:cubicBezTo>
                    <a:pt x="240146" y="91210"/>
                    <a:pt x="238448" y="88052"/>
                    <a:pt x="235527" y="86591"/>
                  </a:cubicBezTo>
                  <a:cubicBezTo>
                    <a:pt x="228996" y="83325"/>
                    <a:pt x="214745" y="79664"/>
                    <a:pt x="214745" y="79664"/>
                  </a:cubicBezTo>
                  <a:cubicBezTo>
                    <a:pt x="206663" y="55418"/>
                    <a:pt x="205509" y="65809"/>
                    <a:pt x="211282" y="48491"/>
                  </a:cubicBezTo>
                  <a:cubicBezTo>
                    <a:pt x="232217" y="53725"/>
                    <a:pt x="220625" y="50451"/>
                    <a:pt x="245918" y="58882"/>
                  </a:cubicBezTo>
                  <a:lnTo>
                    <a:pt x="256309" y="62346"/>
                  </a:lnTo>
                  <a:cubicBezTo>
                    <a:pt x="259773" y="63500"/>
                    <a:pt x="263435" y="64176"/>
                    <a:pt x="266700" y="65809"/>
                  </a:cubicBezTo>
                  <a:cubicBezTo>
                    <a:pt x="284278" y="74599"/>
                    <a:pt x="276259" y="69873"/>
                    <a:pt x="290945" y="79664"/>
                  </a:cubicBezTo>
                  <a:cubicBezTo>
                    <a:pt x="289791" y="76200"/>
                    <a:pt x="289763" y="72124"/>
                    <a:pt x="287482" y="69273"/>
                  </a:cubicBezTo>
                  <a:cubicBezTo>
                    <a:pt x="280688" y="60780"/>
                    <a:pt x="269159" y="60759"/>
                    <a:pt x="259773" y="58882"/>
                  </a:cubicBezTo>
                  <a:lnTo>
                    <a:pt x="238991" y="45028"/>
                  </a:lnTo>
                  <a:lnTo>
                    <a:pt x="228600" y="38100"/>
                  </a:lnTo>
                  <a:cubicBezTo>
                    <a:pt x="227445" y="34636"/>
                    <a:pt x="227718" y="30291"/>
                    <a:pt x="225136" y="27709"/>
                  </a:cubicBezTo>
                  <a:cubicBezTo>
                    <a:pt x="222554" y="25127"/>
                    <a:pt x="218011" y="25879"/>
                    <a:pt x="214745" y="24246"/>
                  </a:cubicBezTo>
                  <a:cubicBezTo>
                    <a:pt x="211022" y="22385"/>
                    <a:pt x="208159" y="19010"/>
                    <a:pt x="204355" y="17319"/>
                  </a:cubicBezTo>
                  <a:cubicBezTo>
                    <a:pt x="197682" y="14353"/>
                    <a:pt x="183573" y="10391"/>
                    <a:pt x="183573" y="10391"/>
                  </a:cubicBezTo>
                  <a:cubicBezTo>
                    <a:pt x="181264" y="8082"/>
                    <a:pt x="179566" y="4924"/>
                    <a:pt x="176645" y="3464"/>
                  </a:cubicBezTo>
                  <a:cubicBezTo>
                    <a:pt x="170114" y="199"/>
                    <a:pt x="165100" y="577"/>
                    <a:pt x="162791"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1" name="Freeform 160">
              <a:extLst>
                <a:ext uri="{FF2B5EF4-FFF2-40B4-BE49-F238E27FC236}">
                  <a16:creationId xmlns:a16="http://schemas.microsoft.com/office/drawing/2014/main" id="{39B5E73C-0D3B-FE38-50D1-8F961CDB9D16}"/>
                </a:ext>
              </a:extLst>
            </p:cNvPr>
            <p:cNvSpPr/>
            <p:nvPr/>
          </p:nvSpPr>
          <p:spPr>
            <a:xfrm>
              <a:off x="7311223" y="4686300"/>
              <a:ext cx="132246" cy="142750"/>
            </a:xfrm>
            <a:custGeom>
              <a:avLst/>
              <a:gdLst>
                <a:gd name="connsiteX0" fmla="*/ 42077 w 132246"/>
                <a:gd name="connsiteY0" fmla="*/ 0 h 142750"/>
                <a:gd name="connsiteX1" fmla="*/ 42077 w 132246"/>
                <a:gd name="connsiteY1" fmla="*/ 0 h 142750"/>
                <a:gd name="connsiteX2" fmla="*/ 87104 w 132246"/>
                <a:gd name="connsiteY2" fmla="*/ 20782 h 142750"/>
                <a:gd name="connsiteX3" fmla="*/ 107886 w 132246"/>
                <a:gd name="connsiteY3" fmla="*/ 34636 h 142750"/>
                <a:gd name="connsiteX4" fmla="*/ 121741 w 132246"/>
                <a:gd name="connsiteY4" fmla="*/ 48491 h 142750"/>
                <a:gd name="connsiteX5" fmla="*/ 125204 w 132246"/>
                <a:gd name="connsiteY5" fmla="*/ 58882 h 142750"/>
                <a:gd name="connsiteX6" fmla="*/ 132132 w 132246"/>
                <a:gd name="connsiteY6" fmla="*/ 65809 h 142750"/>
                <a:gd name="connsiteX7" fmla="*/ 121741 w 132246"/>
                <a:gd name="connsiteY7" fmla="*/ 69273 h 142750"/>
                <a:gd name="connsiteX8" fmla="*/ 83641 w 132246"/>
                <a:gd name="connsiteY8" fmla="*/ 72736 h 142750"/>
                <a:gd name="connsiteX9" fmla="*/ 100959 w 132246"/>
                <a:gd name="connsiteY9" fmla="*/ 93518 h 142750"/>
                <a:gd name="connsiteX10" fmla="*/ 104422 w 132246"/>
                <a:gd name="connsiteY10" fmla="*/ 103909 h 142750"/>
                <a:gd name="connsiteX11" fmla="*/ 111350 w 132246"/>
                <a:gd name="connsiteY11" fmla="*/ 114300 h 142750"/>
                <a:gd name="connsiteX12" fmla="*/ 121741 w 132246"/>
                <a:gd name="connsiteY12" fmla="*/ 131618 h 142750"/>
                <a:gd name="connsiteX13" fmla="*/ 125204 w 132246"/>
                <a:gd name="connsiteY13" fmla="*/ 142009 h 142750"/>
                <a:gd name="connsiteX14" fmla="*/ 100959 w 132246"/>
                <a:gd name="connsiteY14" fmla="*/ 138545 h 142750"/>
                <a:gd name="connsiteX15" fmla="*/ 90568 w 132246"/>
                <a:gd name="connsiteY15" fmla="*/ 135082 h 142750"/>
                <a:gd name="connsiteX16" fmla="*/ 66322 w 132246"/>
                <a:gd name="connsiteY16" fmla="*/ 114300 h 142750"/>
                <a:gd name="connsiteX17" fmla="*/ 52468 w 132246"/>
                <a:gd name="connsiteY17" fmla="*/ 107373 h 142750"/>
                <a:gd name="connsiteX18" fmla="*/ 38613 w 132246"/>
                <a:gd name="connsiteY18" fmla="*/ 90055 h 142750"/>
                <a:gd name="connsiteX19" fmla="*/ 31686 w 132246"/>
                <a:gd name="connsiteY19" fmla="*/ 76200 h 142750"/>
                <a:gd name="connsiteX20" fmla="*/ 24759 w 132246"/>
                <a:gd name="connsiteY20" fmla="*/ 65809 h 142750"/>
                <a:gd name="connsiteX21" fmla="*/ 14368 w 132246"/>
                <a:gd name="connsiteY21" fmla="*/ 31173 h 142750"/>
                <a:gd name="connsiteX22" fmla="*/ 513 w 132246"/>
                <a:gd name="connsiteY22" fmla="*/ 10391 h 142750"/>
                <a:gd name="connsiteX23" fmla="*/ 14368 w 132246"/>
                <a:gd name="connsiteY23" fmla="*/ 13855 h 142750"/>
                <a:gd name="connsiteX24" fmla="*/ 24759 w 132246"/>
                <a:gd name="connsiteY24" fmla="*/ 17318 h 142750"/>
                <a:gd name="connsiteX25" fmla="*/ 52468 w 132246"/>
                <a:gd name="connsiteY25" fmla="*/ 24245 h 142750"/>
                <a:gd name="connsiteX26" fmla="*/ 66322 w 132246"/>
                <a:gd name="connsiteY26" fmla="*/ 20782 h 142750"/>
                <a:gd name="connsiteX27" fmla="*/ 42077 w 132246"/>
                <a:gd name="connsiteY27" fmla="*/ 0 h 14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2246" h="142750">
                  <a:moveTo>
                    <a:pt x="42077" y="0"/>
                  </a:moveTo>
                  <a:lnTo>
                    <a:pt x="42077" y="0"/>
                  </a:lnTo>
                  <a:cubicBezTo>
                    <a:pt x="57086" y="6927"/>
                    <a:pt x="72476" y="13083"/>
                    <a:pt x="87104" y="20782"/>
                  </a:cubicBezTo>
                  <a:cubicBezTo>
                    <a:pt x="94471" y="24660"/>
                    <a:pt x="101999" y="28749"/>
                    <a:pt x="107886" y="34636"/>
                  </a:cubicBezTo>
                  <a:lnTo>
                    <a:pt x="121741" y="48491"/>
                  </a:lnTo>
                  <a:cubicBezTo>
                    <a:pt x="122895" y="51955"/>
                    <a:pt x="123326" y="55751"/>
                    <a:pt x="125204" y="58882"/>
                  </a:cubicBezTo>
                  <a:cubicBezTo>
                    <a:pt x="126884" y="61682"/>
                    <a:pt x="133165" y="62711"/>
                    <a:pt x="132132" y="65809"/>
                  </a:cubicBezTo>
                  <a:cubicBezTo>
                    <a:pt x="130978" y="69273"/>
                    <a:pt x="125355" y="68757"/>
                    <a:pt x="121741" y="69273"/>
                  </a:cubicBezTo>
                  <a:cubicBezTo>
                    <a:pt x="109117" y="71076"/>
                    <a:pt x="96341" y="71582"/>
                    <a:pt x="83641" y="72736"/>
                  </a:cubicBezTo>
                  <a:cubicBezTo>
                    <a:pt x="90766" y="79862"/>
                    <a:pt x="95473" y="83917"/>
                    <a:pt x="100959" y="93518"/>
                  </a:cubicBezTo>
                  <a:cubicBezTo>
                    <a:pt x="102770" y="96688"/>
                    <a:pt x="102789" y="100643"/>
                    <a:pt x="104422" y="103909"/>
                  </a:cubicBezTo>
                  <a:cubicBezTo>
                    <a:pt x="106284" y="107632"/>
                    <a:pt x="109041" y="110836"/>
                    <a:pt x="111350" y="114300"/>
                  </a:cubicBezTo>
                  <a:cubicBezTo>
                    <a:pt x="121160" y="143735"/>
                    <a:pt x="107478" y="107846"/>
                    <a:pt x="121741" y="131618"/>
                  </a:cubicBezTo>
                  <a:cubicBezTo>
                    <a:pt x="123619" y="134749"/>
                    <a:pt x="128668" y="140855"/>
                    <a:pt x="125204" y="142009"/>
                  </a:cubicBezTo>
                  <a:cubicBezTo>
                    <a:pt x="117459" y="144590"/>
                    <a:pt x="109041" y="139700"/>
                    <a:pt x="100959" y="138545"/>
                  </a:cubicBezTo>
                  <a:cubicBezTo>
                    <a:pt x="97495" y="137391"/>
                    <a:pt x="93834" y="136715"/>
                    <a:pt x="90568" y="135082"/>
                  </a:cubicBezTo>
                  <a:cubicBezTo>
                    <a:pt x="80018" y="129807"/>
                    <a:pt x="74844" y="122822"/>
                    <a:pt x="66322" y="114300"/>
                  </a:cubicBezTo>
                  <a:cubicBezTo>
                    <a:pt x="62671" y="110649"/>
                    <a:pt x="57086" y="109682"/>
                    <a:pt x="52468" y="107373"/>
                  </a:cubicBezTo>
                  <a:cubicBezTo>
                    <a:pt x="44197" y="82561"/>
                    <a:pt x="56022" y="110946"/>
                    <a:pt x="38613" y="90055"/>
                  </a:cubicBezTo>
                  <a:cubicBezTo>
                    <a:pt x="35308" y="86088"/>
                    <a:pt x="34248" y="80683"/>
                    <a:pt x="31686" y="76200"/>
                  </a:cubicBezTo>
                  <a:cubicBezTo>
                    <a:pt x="29621" y="72586"/>
                    <a:pt x="27068" y="69273"/>
                    <a:pt x="24759" y="65809"/>
                  </a:cubicBezTo>
                  <a:cubicBezTo>
                    <a:pt x="23189" y="59531"/>
                    <a:pt x="17177" y="33983"/>
                    <a:pt x="14368" y="31173"/>
                  </a:cubicBezTo>
                  <a:cubicBezTo>
                    <a:pt x="11217" y="28022"/>
                    <a:pt x="-2841" y="15422"/>
                    <a:pt x="513" y="10391"/>
                  </a:cubicBezTo>
                  <a:cubicBezTo>
                    <a:pt x="3154" y="6430"/>
                    <a:pt x="9791" y="12547"/>
                    <a:pt x="14368" y="13855"/>
                  </a:cubicBezTo>
                  <a:cubicBezTo>
                    <a:pt x="17878" y="14858"/>
                    <a:pt x="21237" y="16357"/>
                    <a:pt x="24759" y="17318"/>
                  </a:cubicBezTo>
                  <a:cubicBezTo>
                    <a:pt x="33944" y="19823"/>
                    <a:pt x="52468" y="24245"/>
                    <a:pt x="52468" y="24245"/>
                  </a:cubicBezTo>
                  <a:cubicBezTo>
                    <a:pt x="57086" y="23091"/>
                    <a:pt x="64193" y="25039"/>
                    <a:pt x="66322" y="20782"/>
                  </a:cubicBezTo>
                  <a:cubicBezTo>
                    <a:pt x="68420" y="16588"/>
                    <a:pt x="46118" y="3464"/>
                    <a:pt x="42077"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 name="Freeform 162">
              <a:extLst>
                <a:ext uri="{FF2B5EF4-FFF2-40B4-BE49-F238E27FC236}">
                  <a16:creationId xmlns:a16="http://schemas.microsoft.com/office/drawing/2014/main" id="{F2CA8327-1364-0FFA-7B02-E37388F9DE1C}"/>
                </a:ext>
              </a:extLst>
            </p:cNvPr>
            <p:cNvSpPr/>
            <p:nvPr/>
          </p:nvSpPr>
          <p:spPr>
            <a:xfrm>
              <a:off x="6719449" y="3799609"/>
              <a:ext cx="263242" cy="1011382"/>
            </a:xfrm>
            <a:custGeom>
              <a:avLst/>
              <a:gdLst>
                <a:gd name="connsiteX0" fmla="*/ 232069 w 263242"/>
                <a:gd name="connsiteY0" fmla="*/ 17318 h 1011382"/>
                <a:gd name="connsiteX1" fmla="*/ 232069 w 263242"/>
                <a:gd name="connsiteY1" fmla="*/ 17318 h 1011382"/>
                <a:gd name="connsiteX2" fmla="*/ 193969 w 263242"/>
                <a:gd name="connsiteY2" fmla="*/ 55418 h 1011382"/>
                <a:gd name="connsiteX3" fmla="*/ 183578 w 263242"/>
                <a:gd name="connsiteY3" fmla="*/ 51955 h 1011382"/>
                <a:gd name="connsiteX4" fmla="*/ 166260 w 263242"/>
                <a:gd name="connsiteY4" fmla="*/ 41564 h 1011382"/>
                <a:gd name="connsiteX5" fmla="*/ 173187 w 263242"/>
                <a:gd name="connsiteY5" fmla="*/ 34636 h 1011382"/>
                <a:gd name="connsiteX6" fmla="*/ 190506 w 263242"/>
                <a:gd name="connsiteY6" fmla="*/ 24246 h 1011382"/>
                <a:gd name="connsiteX7" fmla="*/ 169724 w 263242"/>
                <a:gd name="connsiteY7" fmla="*/ 13855 h 1011382"/>
                <a:gd name="connsiteX8" fmla="*/ 145478 w 263242"/>
                <a:gd name="connsiteY8" fmla="*/ 0 h 1011382"/>
                <a:gd name="connsiteX9" fmla="*/ 135087 w 263242"/>
                <a:gd name="connsiteY9" fmla="*/ 10391 h 1011382"/>
                <a:gd name="connsiteX10" fmla="*/ 148942 w 263242"/>
                <a:gd name="connsiteY10" fmla="*/ 34636 h 1011382"/>
                <a:gd name="connsiteX11" fmla="*/ 159333 w 263242"/>
                <a:gd name="connsiteY11" fmla="*/ 38100 h 1011382"/>
                <a:gd name="connsiteX12" fmla="*/ 162796 w 263242"/>
                <a:gd name="connsiteY12" fmla="*/ 90055 h 1011382"/>
                <a:gd name="connsiteX13" fmla="*/ 162796 w 263242"/>
                <a:gd name="connsiteY13" fmla="*/ 121227 h 1011382"/>
                <a:gd name="connsiteX14" fmla="*/ 142015 w 263242"/>
                <a:gd name="connsiteY14" fmla="*/ 131618 h 1011382"/>
                <a:gd name="connsiteX15" fmla="*/ 135087 w 263242"/>
                <a:gd name="connsiteY15" fmla="*/ 138546 h 1011382"/>
                <a:gd name="connsiteX16" fmla="*/ 152406 w 263242"/>
                <a:gd name="connsiteY16" fmla="*/ 148936 h 1011382"/>
                <a:gd name="connsiteX17" fmla="*/ 159333 w 263242"/>
                <a:gd name="connsiteY17" fmla="*/ 155864 h 1011382"/>
                <a:gd name="connsiteX18" fmla="*/ 148942 w 263242"/>
                <a:gd name="connsiteY18" fmla="*/ 176646 h 1011382"/>
                <a:gd name="connsiteX19" fmla="*/ 138551 w 263242"/>
                <a:gd name="connsiteY19" fmla="*/ 180109 h 1011382"/>
                <a:gd name="connsiteX20" fmla="*/ 128160 w 263242"/>
                <a:gd name="connsiteY20" fmla="*/ 200891 h 1011382"/>
                <a:gd name="connsiteX21" fmla="*/ 138551 w 263242"/>
                <a:gd name="connsiteY21" fmla="*/ 207818 h 1011382"/>
                <a:gd name="connsiteX22" fmla="*/ 145478 w 263242"/>
                <a:gd name="connsiteY22" fmla="*/ 218209 h 1011382"/>
                <a:gd name="connsiteX23" fmla="*/ 155869 w 263242"/>
                <a:gd name="connsiteY23" fmla="*/ 225136 h 1011382"/>
                <a:gd name="connsiteX24" fmla="*/ 159333 w 263242"/>
                <a:gd name="connsiteY24" fmla="*/ 235527 h 1011382"/>
                <a:gd name="connsiteX25" fmla="*/ 155869 w 263242"/>
                <a:gd name="connsiteY25" fmla="*/ 252846 h 1011382"/>
                <a:gd name="connsiteX26" fmla="*/ 135087 w 263242"/>
                <a:gd name="connsiteY26" fmla="*/ 266700 h 1011382"/>
                <a:gd name="connsiteX27" fmla="*/ 124696 w 263242"/>
                <a:gd name="connsiteY27" fmla="*/ 287482 h 1011382"/>
                <a:gd name="connsiteX28" fmla="*/ 142015 w 263242"/>
                <a:gd name="connsiteY28" fmla="*/ 301336 h 1011382"/>
                <a:gd name="connsiteX29" fmla="*/ 145478 w 263242"/>
                <a:gd name="connsiteY29" fmla="*/ 311727 h 1011382"/>
                <a:gd name="connsiteX30" fmla="*/ 128160 w 263242"/>
                <a:gd name="connsiteY30" fmla="*/ 335973 h 1011382"/>
                <a:gd name="connsiteX31" fmla="*/ 107378 w 263242"/>
                <a:gd name="connsiteY31" fmla="*/ 346364 h 1011382"/>
                <a:gd name="connsiteX32" fmla="*/ 96987 w 263242"/>
                <a:gd name="connsiteY32" fmla="*/ 356755 h 1011382"/>
                <a:gd name="connsiteX33" fmla="*/ 65815 w 263242"/>
                <a:gd name="connsiteY33" fmla="*/ 363682 h 1011382"/>
                <a:gd name="connsiteX34" fmla="*/ 72742 w 263242"/>
                <a:gd name="connsiteY34" fmla="*/ 374073 h 1011382"/>
                <a:gd name="connsiteX35" fmla="*/ 93524 w 263242"/>
                <a:gd name="connsiteY35" fmla="*/ 381000 h 1011382"/>
                <a:gd name="connsiteX36" fmla="*/ 114306 w 263242"/>
                <a:gd name="connsiteY36" fmla="*/ 387927 h 1011382"/>
                <a:gd name="connsiteX37" fmla="*/ 128160 w 263242"/>
                <a:gd name="connsiteY37" fmla="*/ 391391 h 1011382"/>
                <a:gd name="connsiteX38" fmla="*/ 124696 w 263242"/>
                <a:gd name="connsiteY38" fmla="*/ 422564 h 1011382"/>
                <a:gd name="connsiteX39" fmla="*/ 117769 w 263242"/>
                <a:gd name="connsiteY39" fmla="*/ 432955 h 1011382"/>
                <a:gd name="connsiteX40" fmla="*/ 114306 w 263242"/>
                <a:gd name="connsiteY40" fmla="*/ 443346 h 1011382"/>
                <a:gd name="connsiteX41" fmla="*/ 124696 w 263242"/>
                <a:gd name="connsiteY41" fmla="*/ 446809 h 1011382"/>
                <a:gd name="connsiteX42" fmla="*/ 142015 w 263242"/>
                <a:gd name="connsiteY42" fmla="*/ 467591 h 1011382"/>
                <a:gd name="connsiteX43" fmla="*/ 145478 w 263242"/>
                <a:gd name="connsiteY43" fmla="*/ 477982 h 1011382"/>
                <a:gd name="connsiteX44" fmla="*/ 142015 w 263242"/>
                <a:gd name="connsiteY44" fmla="*/ 488373 h 1011382"/>
                <a:gd name="connsiteX45" fmla="*/ 131624 w 263242"/>
                <a:gd name="connsiteY45" fmla="*/ 509155 h 1011382"/>
                <a:gd name="connsiteX46" fmla="*/ 121233 w 263242"/>
                <a:gd name="connsiteY46" fmla="*/ 512618 h 1011382"/>
                <a:gd name="connsiteX47" fmla="*/ 124696 w 263242"/>
                <a:gd name="connsiteY47" fmla="*/ 547255 h 1011382"/>
                <a:gd name="connsiteX48" fmla="*/ 121233 w 263242"/>
                <a:gd name="connsiteY48" fmla="*/ 585355 h 1011382"/>
                <a:gd name="connsiteX49" fmla="*/ 110842 w 263242"/>
                <a:gd name="connsiteY49" fmla="*/ 588818 h 1011382"/>
                <a:gd name="connsiteX50" fmla="*/ 86596 w 263242"/>
                <a:gd name="connsiteY50" fmla="*/ 609600 h 1011382"/>
                <a:gd name="connsiteX51" fmla="*/ 65815 w 263242"/>
                <a:gd name="connsiteY51" fmla="*/ 613064 h 1011382"/>
                <a:gd name="connsiteX52" fmla="*/ 31178 w 263242"/>
                <a:gd name="connsiteY52" fmla="*/ 623455 h 1011382"/>
                <a:gd name="connsiteX53" fmla="*/ 20787 w 263242"/>
                <a:gd name="connsiteY53" fmla="*/ 630382 h 1011382"/>
                <a:gd name="connsiteX54" fmla="*/ 17324 w 263242"/>
                <a:gd name="connsiteY54" fmla="*/ 640773 h 1011382"/>
                <a:gd name="connsiteX55" fmla="*/ 38106 w 263242"/>
                <a:gd name="connsiteY55" fmla="*/ 651164 h 1011382"/>
                <a:gd name="connsiteX56" fmla="*/ 48496 w 263242"/>
                <a:gd name="connsiteY56" fmla="*/ 658091 h 1011382"/>
                <a:gd name="connsiteX57" fmla="*/ 100451 w 263242"/>
                <a:gd name="connsiteY57" fmla="*/ 668482 h 1011382"/>
                <a:gd name="connsiteX58" fmla="*/ 93524 w 263242"/>
                <a:gd name="connsiteY58" fmla="*/ 678873 h 1011382"/>
                <a:gd name="connsiteX59" fmla="*/ 90060 w 263242"/>
                <a:gd name="connsiteY59" fmla="*/ 699655 h 1011382"/>
                <a:gd name="connsiteX60" fmla="*/ 110842 w 263242"/>
                <a:gd name="connsiteY60" fmla="*/ 713509 h 1011382"/>
                <a:gd name="connsiteX61" fmla="*/ 114306 w 263242"/>
                <a:gd name="connsiteY61" fmla="*/ 741218 h 1011382"/>
                <a:gd name="connsiteX62" fmla="*/ 103915 w 263242"/>
                <a:gd name="connsiteY62" fmla="*/ 748146 h 1011382"/>
                <a:gd name="connsiteX63" fmla="*/ 86596 w 263242"/>
                <a:gd name="connsiteY63" fmla="*/ 762000 h 1011382"/>
                <a:gd name="connsiteX64" fmla="*/ 76206 w 263242"/>
                <a:gd name="connsiteY64" fmla="*/ 768927 h 1011382"/>
                <a:gd name="connsiteX65" fmla="*/ 69278 w 263242"/>
                <a:gd name="connsiteY65" fmla="*/ 775855 h 1011382"/>
                <a:gd name="connsiteX66" fmla="*/ 58887 w 263242"/>
                <a:gd name="connsiteY66" fmla="*/ 779318 h 1011382"/>
                <a:gd name="connsiteX67" fmla="*/ 51960 w 263242"/>
                <a:gd name="connsiteY67" fmla="*/ 786246 h 1011382"/>
                <a:gd name="connsiteX68" fmla="*/ 41569 w 263242"/>
                <a:gd name="connsiteY68" fmla="*/ 789709 h 1011382"/>
                <a:gd name="connsiteX69" fmla="*/ 31178 w 263242"/>
                <a:gd name="connsiteY69" fmla="*/ 810491 h 1011382"/>
                <a:gd name="connsiteX70" fmla="*/ 24251 w 263242"/>
                <a:gd name="connsiteY70" fmla="*/ 820882 h 1011382"/>
                <a:gd name="connsiteX71" fmla="*/ 10396 w 263242"/>
                <a:gd name="connsiteY71" fmla="*/ 852055 h 1011382"/>
                <a:gd name="connsiteX72" fmla="*/ 6933 w 263242"/>
                <a:gd name="connsiteY72" fmla="*/ 865909 h 1011382"/>
                <a:gd name="connsiteX73" fmla="*/ 31178 w 263242"/>
                <a:gd name="connsiteY73" fmla="*/ 883227 h 1011382"/>
                <a:gd name="connsiteX74" fmla="*/ 45033 w 263242"/>
                <a:gd name="connsiteY74" fmla="*/ 876300 h 1011382"/>
                <a:gd name="connsiteX75" fmla="*/ 51960 w 263242"/>
                <a:gd name="connsiteY75" fmla="*/ 865909 h 1011382"/>
                <a:gd name="connsiteX76" fmla="*/ 76206 w 263242"/>
                <a:gd name="connsiteY76" fmla="*/ 852055 h 1011382"/>
                <a:gd name="connsiteX77" fmla="*/ 93524 w 263242"/>
                <a:gd name="connsiteY77" fmla="*/ 834736 h 1011382"/>
                <a:gd name="connsiteX78" fmla="*/ 100451 w 263242"/>
                <a:gd name="connsiteY78" fmla="*/ 845127 h 1011382"/>
                <a:gd name="connsiteX79" fmla="*/ 93524 w 263242"/>
                <a:gd name="connsiteY79" fmla="*/ 879764 h 1011382"/>
                <a:gd name="connsiteX80" fmla="*/ 90060 w 263242"/>
                <a:gd name="connsiteY80" fmla="*/ 893618 h 1011382"/>
                <a:gd name="connsiteX81" fmla="*/ 69278 w 263242"/>
                <a:gd name="connsiteY81" fmla="*/ 900546 h 1011382"/>
                <a:gd name="connsiteX82" fmla="*/ 38106 w 263242"/>
                <a:gd name="connsiteY82" fmla="*/ 917864 h 1011382"/>
                <a:gd name="connsiteX83" fmla="*/ 20787 w 263242"/>
                <a:gd name="connsiteY83" fmla="*/ 938646 h 1011382"/>
                <a:gd name="connsiteX84" fmla="*/ 17324 w 263242"/>
                <a:gd name="connsiteY84" fmla="*/ 949036 h 1011382"/>
                <a:gd name="connsiteX85" fmla="*/ 31178 w 263242"/>
                <a:gd name="connsiteY85" fmla="*/ 952500 h 1011382"/>
                <a:gd name="connsiteX86" fmla="*/ 79669 w 263242"/>
                <a:gd name="connsiteY86" fmla="*/ 945573 h 1011382"/>
                <a:gd name="connsiteX87" fmla="*/ 96987 w 263242"/>
                <a:gd name="connsiteY87" fmla="*/ 952500 h 1011382"/>
                <a:gd name="connsiteX88" fmla="*/ 110842 w 263242"/>
                <a:gd name="connsiteY88" fmla="*/ 959427 h 1011382"/>
                <a:gd name="connsiteX89" fmla="*/ 121233 w 263242"/>
                <a:gd name="connsiteY89" fmla="*/ 955964 h 1011382"/>
                <a:gd name="connsiteX90" fmla="*/ 138551 w 263242"/>
                <a:gd name="connsiteY90" fmla="*/ 962891 h 1011382"/>
                <a:gd name="connsiteX91" fmla="*/ 148942 w 263242"/>
                <a:gd name="connsiteY91" fmla="*/ 966355 h 1011382"/>
                <a:gd name="connsiteX92" fmla="*/ 159333 w 263242"/>
                <a:gd name="connsiteY92" fmla="*/ 973282 h 1011382"/>
                <a:gd name="connsiteX93" fmla="*/ 180115 w 263242"/>
                <a:gd name="connsiteY93" fmla="*/ 983673 h 1011382"/>
                <a:gd name="connsiteX94" fmla="*/ 193969 w 263242"/>
                <a:gd name="connsiteY94" fmla="*/ 994064 h 1011382"/>
                <a:gd name="connsiteX95" fmla="*/ 207824 w 263242"/>
                <a:gd name="connsiteY95" fmla="*/ 1000991 h 1011382"/>
                <a:gd name="connsiteX96" fmla="*/ 228606 w 263242"/>
                <a:gd name="connsiteY96" fmla="*/ 1011382 h 1011382"/>
                <a:gd name="connsiteX97" fmla="*/ 211287 w 263242"/>
                <a:gd name="connsiteY97" fmla="*/ 980209 h 1011382"/>
                <a:gd name="connsiteX98" fmla="*/ 200896 w 263242"/>
                <a:gd name="connsiteY98" fmla="*/ 973282 h 1011382"/>
                <a:gd name="connsiteX99" fmla="*/ 197433 w 263242"/>
                <a:gd name="connsiteY99" fmla="*/ 945573 h 1011382"/>
                <a:gd name="connsiteX100" fmla="*/ 190506 w 263242"/>
                <a:gd name="connsiteY100" fmla="*/ 935182 h 1011382"/>
                <a:gd name="connsiteX101" fmla="*/ 183578 w 263242"/>
                <a:gd name="connsiteY101" fmla="*/ 907473 h 1011382"/>
                <a:gd name="connsiteX102" fmla="*/ 190506 w 263242"/>
                <a:gd name="connsiteY102" fmla="*/ 900546 h 1011382"/>
                <a:gd name="connsiteX103" fmla="*/ 238996 w 263242"/>
                <a:gd name="connsiteY103" fmla="*/ 907473 h 1011382"/>
                <a:gd name="connsiteX104" fmla="*/ 228606 w 263242"/>
                <a:gd name="connsiteY104" fmla="*/ 883227 h 1011382"/>
                <a:gd name="connsiteX105" fmla="*/ 218215 w 263242"/>
                <a:gd name="connsiteY105" fmla="*/ 879764 h 1011382"/>
                <a:gd name="connsiteX106" fmla="*/ 211287 w 263242"/>
                <a:gd name="connsiteY106" fmla="*/ 872836 h 1011382"/>
                <a:gd name="connsiteX107" fmla="*/ 204360 w 263242"/>
                <a:gd name="connsiteY107" fmla="*/ 862446 h 1011382"/>
                <a:gd name="connsiteX108" fmla="*/ 193969 w 263242"/>
                <a:gd name="connsiteY108" fmla="*/ 855518 h 1011382"/>
                <a:gd name="connsiteX109" fmla="*/ 190506 w 263242"/>
                <a:gd name="connsiteY109" fmla="*/ 845127 h 1011382"/>
                <a:gd name="connsiteX110" fmla="*/ 183578 w 263242"/>
                <a:gd name="connsiteY110" fmla="*/ 838200 h 1011382"/>
                <a:gd name="connsiteX111" fmla="*/ 193969 w 263242"/>
                <a:gd name="connsiteY111" fmla="*/ 834736 h 1011382"/>
                <a:gd name="connsiteX112" fmla="*/ 242460 w 263242"/>
                <a:gd name="connsiteY112" fmla="*/ 831273 h 1011382"/>
                <a:gd name="connsiteX113" fmla="*/ 259778 w 263242"/>
                <a:gd name="connsiteY113" fmla="*/ 817418 h 1011382"/>
                <a:gd name="connsiteX114" fmla="*/ 256315 w 263242"/>
                <a:gd name="connsiteY114" fmla="*/ 796636 h 1011382"/>
                <a:gd name="connsiteX115" fmla="*/ 238996 w 263242"/>
                <a:gd name="connsiteY115" fmla="*/ 782782 h 1011382"/>
                <a:gd name="connsiteX116" fmla="*/ 235533 w 263242"/>
                <a:gd name="connsiteY116" fmla="*/ 772391 h 1011382"/>
                <a:gd name="connsiteX117" fmla="*/ 225142 w 263242"/>
                <a:gd name="connsiteY117" fmla="*/ 765464 h 1011382"/>
                <a:gd name="connsiteX118" fmla="*/ 218215 w 263242"/>
                <a:gd name="connsiteY118" fmla="*/ 758536 h 1011382"/>
                <a:gd name="connsiteX119" fmla="*/ 197433 w 263242"/>
                <a:gd name="connsiteY119" fmla="*/ 741218 h 1011382"/>
                <a:gd name="connsiteX120" fmla="*/ 193969 w 263242"/>
                <a:gd name="connsiteY120" fmla="*/ 730827 h 1011382"/>
                <a:gd name="connsiteX121" fmla="*/ 173187 w 263242"/>
                <a:gd name="connsiteY121" fmla="*/ 706582 h 1011382"/>
                <a:gd name="connsiteX122" fmla="*/ 159333 w 263242"/>
                <a:gd name="connsiteY122" fmla="*/ 682336 h 1011382"/>
                <a:gd name="connsiteX123" fmla="*/ 166260 w 263242"/>
                <a:gd name="connsiteY123" fmla="*/ 651164 h 1011382"/>
                <a:gd name="connsiteX124" fmla="*/ 173187 w 263242"/>
                <a:gd name="connsiteY124" fmla="*/ 640773 h 1011382"/>
                <a:gd name="connsiteX125" fmla="*/ 204360 w 263242"/>
                <a:gd name="connsiteY125" fmla="*/ 644236 h 1011382"/>
                <a:gd name="connsiteX126" fmla="*/ 214751 w 263242"/>
                <a:gd name="connsiteY126" fmla="*/ 651164 h 1011382"/>
                <a:gd name="connsiteX127" fmla="*/ 225142 w 263242"/>
                <a:gd name="connsiteY127" fmla="*/ 654627 h 1011382"/>
                <a:gd name="connsiteX128" fmla="*/ 232069 w 263242"/>
                <a:gd name="connsiteY128" fmla="*/ 661555 h 1011382"/>
                <a:gd name="connsiteX129" fmla="*/ 235533 w 263242"/>
                <a:gd name="connsiteY129" fmla="*/ 644236 h 1011382"/>
                <a:gd name="connsiteX130" fmla="*/ 225142 w 263242"/>
                <a:gd name="connsiteY130" fmla="*/ 633846 h 1011382"/>
                <a:gd name="connsiteX131" fmla="*/ 204360 w 263242"/>
                <a:gd name="connsiteY131" fmla="*/ 619991 h 1011382"/>
                <a:gd name="connsiteX132" fmla="*/ 197433 w 263242"/>
                <a:gd name="connsiteY132" fmla="*/ 609600 h 1011382"/>
                <a:gd name="connsiteX133" fmla="*/ 187042 w 263242"/>
                <a:gd name="connsiteY133" fmla="*/ 606136 h 1011382"/>
                <a:gd name="connsiteX134" fmla="*/ 176651 w 263242"/>
                <a:gd name="connsiteY134" fmla="*/ 595746 h 1011382"/>
                <a:gd name="connsiteX135" fmla="*/ 183578 w 263242"/>
                <a:gd name="connsiteY135" fmla="*/ 588818 h 1011382"/>
                <a:gd name="connsiteX136" fmla="*/ 190506 w 263242"/>
                <a:gd name="connsiteY136" fmla="*/ 595746 h 1011382"/>
                <a:gd name="connsiteX137" fmla="*/ 211287 w 263242"/>
                <a:gd name="connsiteY137" fmla="*/ 599209 h 1011382"/>
                <a:gd name="connsiteX138" fmla="*/ 232069 w 263242"/>
                <a:gd name="connsiteY138" fmla="*/ 595746 h 1011382"/>
                <a:gd name="connsiteX139" fmla="*/ 232069 w 263242"/>
                <a:gd name="connsiteY139" fmla="*/ 568036 h 1011382"/>
                <a:gd name="connsiteX140" fmla="*/ 200896 w 263242"/>
                <a:gd name="connsiteY140" fmla="*/ 547255 h 1011382"/>
                <a:gd name="connsiteX141" fmla="*/ 190506 w 263242"/>
                <a:gd name="connsiteY141" fmla="*/ 543791 h 1011382"/>
                <a:gd name="connsiteX142" fmla="*/ 187042 w 263242"/>
                <a:gd name="connsiteY142" fmla="*/ 526473 h 1011382"/>
                <a:gd name="connsiteX143" fmla="*/ 183578 w 263242"/>
                <a:gd name="connsiteY143" fmla="*/ 516082 h 1011382"/>
                <a:gd name="connsiteX144" fmla="*/ 176651 w 263242"/>
                <a:gd name="connsiteY144" fmla="*/ 491836 h 1011382"/>
                <a:gd name="connsiteX145" fmla="*/ 173187 w 263242"/>
                <a:gd name="connsiteY145" fmla="*/ 467591 h 1011382"/>
                <a:gd name="connsiteX146" fmla="*/ 187042 w 263242"/>
                <a:gd name="connsiteY146" fmla="*/ 443346 h 1011382"/>
                <a:gd name="connsiteX147" fmla="*/ 221678 w 263242"/>
                <a:gd name="connsiteY147" fmla="*/ 446809 h 1011382"/>
                <a:gd name="connsiteX148" fmla="*/ 259778 w 263242"/>
                <a:gd name="connsiteY148" fmla="*/ 443346 h 1011382"/>
                <a:gd name="connsiteX149" fmla="*/ 249387 w 263242"/>
                <a:gd name="connsiteY149" fmla="*/ 436418 h 1011382"/>
                <a:gd name="connsiteX150" fmla="*/ 238996 w 263242"/>
                <a:gd name="connsiteY150" fmla="*/ 432955 h 1011382"/>
                <a:gd name="connsiteX151" fmla="*/ 207824 w 263242"/>
                <a:gd name="connsiteY151" fmla="*/ 412173 h 1011382"/>
                <a:gd name="connsiteX152" fmla="*/ 183578 w 263242"/>
                <a:gd name="connsiteY152" fmla="*/ 391391 h 1011382"/>
                <a:gd name="connsiteX153" fmla="*/ 169724 w 263242"/>
                <a:gd name="connsiteY153" fmla="*/ 370609 h 1011382"/>
                <a:gd name="connsiteX154" fmla="*/ 162796 w 263242"/>
                <a:gd name="connsiteY154" fmla="*/ 346364 h 1011382"/>
                <a:gd name="connsiteX155" fmla="*/ 159333 w 263242"/>
                <a:gd name="connsiteY155" fmla="*/ 335973 h 1011382"/>
                <a:gd name="connsiteX156" fmla="*/ 155869 w 263242"/>
                <a:gd name="connsiteY156" fmla="*/ 311727 h 1011382"/>
                <a:gd name="connsiteX157" fmla="*/ 159333 w 263242"/>
                <a:gd name="connsiteY157" fmla="*/ 290946 h 1011382"/>
                <a:gd name="connsiteX158" fmla="*/ 162796 w 263242"/>
                <a:gd name="connsiteY158" fmla="*/ 280555 h 1011382"/>
                <a:gd name="connsiteX159" fmla="*/ 193969 w 263242"/>
                <a:gd name="connsiteY159" fmla="*/ 284018 h 1011382"/>
                <a:gd name="connsiteX160" fmla="*/ 242460 w 263242"/>
                <a:gd name="connsiteY160" fmla="*/ 294409 h 1011382"/>
                <a:gd name="connsiteX161" fmla="*/ 252851 w 263242"/>
                <a:gd name="connsiteY161" fmla="*/ 322118 h 1011382"/>
                <a:gd name="connsiteX162" fmla="*/ 256315 w 263242"/>
                <a:gd name="connsiteY162" fmla="*/ 311727 h 1011382"/>
                <a:gd name="connsiteX163" fmla="*/ 242460 w 263242"/>
                <a:gd name="connsiteY163" fmla="*/ 290946 h 1011382"/>
                <a:gd name="connsiteX164" fmla="*/ 235533 w 263242"/>
                <a:gd name="connsiteY164" fmla="*/ 284018 h 1011382"/>
                <a:gd name="connsiteX165" fmla="*/ 228606 w 263242"/>
                <a:gd name="connsiteY165" fmla="*/ 273627 h 1011382"/>
                <a:gd name="connsiteX166" fmla="*/ 207824 w 263242"/>
                <a:gd name="connsiteY166" fmla="*/ 256309 h 1011382"/>
                <a:gd name="connsiteX167" fmla="*/ 204360 w 263242"/>
                <a:gd name="connsiteY167" fmla="*/ 245918 h 1011382"/>
                <a:gd name="connsiteX168" fmla="*/ 193969 w 263242"/>
                <a:gd name="connsiteY168" fmla="*/ 235527 h 1011382"/>
                <a:gd name="connsiteX169" fmla="*/ 197433 w 263242"/>
                <a:gd name="connsiteY169" fmla="*/ 225136 h 1011382"/>
                <a:gd name="connsiteX170" fmla="*/ 232069 w 263242"/>
                <a:gd name="connsiteY170" fmla="*/ 228600 h 1011382"/>
                <a:gd name="connsiteX171" fmla="*/ 228606 w 263242"/>
                <a:gd name="connsiteY171" fmla="*/ 204355 h 1011382"/>
                <a:gd name="connsiteX172" fmla="*/ 207824 w 263242"/>
                <a:gd name="connsiteY172" fmla="*/ 187036 h 1011382"/>
                <a:gd name="connsiteX173" fmla="*/ 187042 w 263242"/>
                <a:gd name="connsiteY173" fmla="*/ 176646 h 1011382"/>
                <a:gd name="connsiteX174" fmla="*/ 176651 w 263242"/>
                <a:gd name="connsiteY174" fmla="*/ 148936 h 1011382"/>
                <a:gd name="connsiteX175" fmla="*/ 180115 w 263242"/>
                <a:gd name="connsiteY175" fmla="*/ 131618 h 1011382"/>
                <a:gd name="connsiteX176" fmla="*/ 214751 w 263242"/>
                <a:gd name="connsiteY176" fmla="*/ 128155 h 1011382"/>
                <a:gd name="connsiteX177" fmla="*/ 245924 w 263242"/>
                <a:gd name="connsiteY177" fmla="*/ 124691 h 1011382"/>
                <a:gd name="connsiteX178" fmla="*/ 249387 w 263242"/>
                <a:gd name="connsiteY178" fmla="*/ 114300 h 1011382"/>
                <a:gd name="connsiteX179" fmla="*/ 252851 w 263242"/>
                <a:gd name="connsiteY179" fmla="*/ 90055 h 1011382"/>
                <a:gd name="connsiteX180" fmla="*/ 263242 w 263242"/>
                <a:gd name="connsiteY180" fmla="*/ 86591 h 1011382"/>
                <a:gd name="connsiteX181" fmla="*/ 259778 w 263242"/>
                <a:gd name="connsiteY181" fmla="*/ 72736 h 1011382"/>
                <a:gd name="connsiteX182" fmla="*/ 249387 w 263242"/>
                <a:gd name="connsiteY182" fmla="*/ 65809 h 1011382"/>
                <a:gd name="connsiteX183" fmla="*/ 232069 w 263242"/>
                <a:gd name="connsiteY183" fmla="*/ 17318 h 101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263242" h="1011382">
                  <a:moveTo>
                    <a:pt x="232069" y="17318"/>
                  </a:moveTo>
                  <a:lnTo>
                    <a:pt x="232069" y="17318"/>
                  </a:lnTo>
                  <a:cubicBezTo>
                    <a:pt x="215633" y="66627"/>
                    <a:pt x="232672" y="60947"/>
                    <a:pt x="193969" y="55418"/>
                  </a:cubicBezTo>
                  <a:cubicBezTo>
                    <a:pt x="190505" y="54264"/>
                    <a:pt x="186709" y="53833"/>
                    <a:pt x="183578" y="51955"/>
                  </a:cubicBezTo>
                  <a:cubicBezTo>
                    <a:pt x="159806" y="37692"/>
                    <a:pt x="195695" y="51374"/>
                    <a:pt x="166260" y="41564"/>
                  </a:cubicBezTo>
                  <a:cubicBezTo>
                    <a:pt x="168569" y="39255"/>
                    <a:pt x="170387" y="36316"/>
                    <a:pt x="173187" y="34636"/>
                  </a:cubicBezTo>
                  <a:cubicBezTo>
                    <a:pt x="195675" y="21143"/>
                    <a:pt x="172947" y="41802"/>
                    <a:pt x="190506" y="24246"/>
                  </a:cubicBezTo>
                  <a:cubicBezTo>
                    <a:pt x="174372" y="8112"/>
                    <a:pt x="195258" y="26621"/>
                    <a:pt x="169724" y="13855"/>
                  </a:cubicBezTo>
                  <a:cubicBezTo>
                    <a:pt x="127777" y="-7118"/>
                    <a:pt x="177265" y="10597"/>
                    <a:pt x="145478" y="0"/>
                  </a:cubicBezTo>
                  <a:cubicBezTo>
                    <a:pt x="142014" y="3464"/>
                    <a:pt x="136275" y="5639"/>
                    <a:pt x="135087" y="10391"/>
                  </a:cubicBezTo>
                  <a:cubicBezTo>
                    <a:pt x="131608" y="24308"/>
                    <a:pt x="139140" y="29735"/>
                    <a:pt x="148942" y="34636"/>
                  </a:cubicBezTo>
                  <a:cubicBezTo>
                    <a:pt x="152208" y="36269"/>
                    <a:pt x="155869" y="36945"/>
                    <a:pt x="159333" y="38100"/>
                  </a:cubicBezTo>
                  <a:cubicBezTo>
                    <a:pt x="160487" y="55418"/>
                    <a:pt x="160879" y="72804"/>
                    <a:pt x="162796" y="90055"/>
                  </a:cubicBezTo>
                  <a:cubicBezTo>
                    <a:pt x="164612" y="106397"/>
                    <a:pt x="174303" y="98213"/>
                    <a:pt x="162796" y="121227"/>
                  </a:cubicBezTo>
                  <a:cubicBezTo>
                    <a:pt x="160109" y="126601"/>
                    <a:pt x="146935" y="129978"/>
                    <a:pt x="142015" y="131618"/>
                  </a:cubicBezTo>
                  <a:cubicBezTo>
                    <a:pt x="139706" y="133927"/>
                    <a:pt x="135087" y="135280"/>
                    <a:pt x="135087" y="138546"/>
                  </a:cubicBezTo>
                  <a:cubicBezTo>
                    <a:pt x="135087" y="144885"/>
                    <a:pt x="149549" y="147984"/>
                    <a:pt x="152406" y="148936"/>
                  </a:cubicBezTo>
                  <a:cubicBezTo>
                    <a:pt x="154715" y="151245"/>
                    <a:pt x="158796" y="152643"/>
                    <a:pt x="159333" y="155864"/>
                  </a:cubicBezTo>
                  <a:cubicBezTo>
                    <a:pt x="160615" y="163560"/>
                    <a:pt x="155435" y="172750"/>
                    <a:pt x="148942" y="176646"/>
                  </a:cubicBezTo>
                  <a:cubicBezTo>
                    <a:pt x="145811" y="178524"/>
                    <a:pt x="142015" y="178955"/>
                    <a:pt x="138551" y="180109"/>
                  </a:cubicBezTo>
                  <a:cubicBezTo>
                    <a:pt x="137093" y="182297"/>
                    <a:pt x="126368" y="196410"/>
                    <a:pt x="128160" y="200891"/>
                  </a:cubicBezTo>
                  <a:cubicBezTo>
                    <a:pt x="129706" y="204756"/>
                    <a:pt x="135087" y="205509"/>
                    <a:pt x="138551" y="207818"/>
                  </a:cubicBezTo>
                  <a:cubicBezTo>
                    <a:pt x="140860" y="211282"/>
                    <a:pt x="142534" y="215265"/>
                    <a:pt x="145478" y="218209"/>
                  </a:cubicBezTo>
                  <a:cubicBezTo>
                    <a:pt x="148422" y="221153"/>
                    <a:pt x="153268" y="221885"/>
                    <a:pt x="155869" y="225136"/>
                  </a:cubicBezTo>
                  <a:cubicBezTo>
                    <a:pt x="158150" y="227987"/>
                    <a:pt x="158178" y="232063"/>
                    <a:pt x="159333" y="235527"/>
                  </a:cubicBezTo>
                  <a:cubicBezTo>
                    <a:pt x="158178" y="241300"/>
                    <a:pt x="158502" y="247580"/>
                    <a:pt x="155869" y="252846"/>
                  </a:cubicBezTo>
                  <a:cubicBezTo>
                    <a:pt x="150681" y="263223"/>
                    <a:pt x="144322" y="263621"/>
                    <a:pt x="135087" y="266700"/>
                  </a:cubicBezTo>
                  <a:cubicBezTo>
                    <a:pt x="132843" y="270066"/>
                    <a:pt x="123593" y="281968"/>
                    <a:pt x="124696" y="287482"/>
                  </a:cubicBezTo>
                  <a:cubicBezTo>
                    <a:pt x="125455" y="291278"/>
                    <a:pt x="140523" y="300341"/>
                    <a:pt x="142015" y="301336"/>
                  </a:cubicBezTo>
                  <a:cubicBezTo>
                    <a:pt x="143169" y="304800"/>
                    <a:pt x="145881" y="308098"/>
                    <a:pt x="145478" y="311727"/>
                  </a:cubicBezTo>
                  <a:cubicBezTo>
                    <a:pt x="142422" y="339232"/>
                    <a:pt x="142966" y="328570"/>
                    <a:pt x="128160" y="335973"/>
                  </a:cubicBezTo>
                  <a:cubicBezTo>
                    <a:pt x="101302" y="349402"/>
                    <a:pt x="133496" y="337657"/>
                    <a:pt x="107378" y="346364"/>
                  </a:cubicBezTo>
                  <a:cubicBezTo>
                    <a:pt x="103914" y="349828"/>
                    <a:pt x="101509" y="354871"/>
                    <a:pt x="96987" y="356755"/>
                  </a:cubicBezTo>
                  <a:cubicBezTo>
                    <a:pt x="87162" y="360849"/>
                    <a:pt x="74476" y="357495"/>
                    <a:pt x="65815" y="363682"/>
                  </a:cubicBezTo>
                  <a:cubicBezTo>
                    <a:pt x="62428" y="366102"/>
                    <a:pt x="69212" y="371867"/>
                    <a:pt x="72742" y="374073"/>
                  </a:cubicBezTo>
                  <a:cubicBezTo>
                    <a:pt x="78934" y="377943"/>
                    <a:pt x="86597" y="378691"/>
                    <a:pt x="93524" y="381000"/>
                  </a:cubicBezTo>
                  <a:lnTo>
                    <a:pt x="114306" y="387927"/>
                  </a:lnTo>
                  <a:lnTo>
                    <a:pt x="128160" y="391391"/>
                  </a:lnTo>
                  <a:cubicBezTo>
                    <a:pt x="127005" y="401782"/>
                    <a:pt x="127232" y="412421"/>
                    <a:pt x="124696" y="422564"/>
                  </a:cubicBezTo>
                  <a:cubicBezTo>
                    <a:pt x="123686" y="426602"/>
                    <a:pt x="119630" y="429232"/>
                    <a:pt x="117769" y="432955"/>
                  </a:cubicBezTo>
                  <a:cubicBezTo>
                    <a:pt x="116136" y="436221"/>
                    <a:pt x="115460" y="439882"/>
                    <a:pt x="114306" y="443346"/>
                  </a:cubicBezTo>
                  <a:cubicBezTo>
                    <a:pt x="117769" y="444500"/>
                    <a:pt x="121658" y="444784"/>
                    <a:pt x="124696" y="446809"/>
                  </a:cubicBezTo>
                  <a:cubicBezTo>
                    <a:pt x="132696" y="452142"/>
                    <a:pt x="136904" y="459925"/>
                    <a:pt x="142015" y="467591"/>
                  </a:cubicBezTo>
                  <a:cubicBezTo>
                    <a:pt x="143169" y="471055"/>
                    <a:pt x="145478" y="474331"/>
                    <a:pt x="145478" y="477982"/>
                  </a:cubicBezTo>
                  <a:cubicBezTo>
                    <a:pt x="145478" y="481633"/>
                    <a:pt x="143018" y="484863"/>
                    <a:pt x="142015" y="488373"/>
                  </a:cubicBezTo>
                  <a:cubicBezTo>
                    <a:pt x="139096" y="498590"/>
                    <a:pt x="140999" y="503530"/>
                    <a:pt x="131624" y="509155"/>
                  </a:cubicBezTo>
                  <a:cubicBezTo>
                    <a:pt x="128493" y="511033"/>
                    <a:pt x="124697" y="511464"/>
                    <a:pt x="121233" y="512618"/>
                  </a:cubicBezTo>
                  <a:cubicBezTo>
                    <a:pt x="122387" y="524164"/>
                    <a:pt x="122932" y="535787"/>
                    <a:pt x="124696" y="547255"/>
                  </a:cubicBezTo>
                  <a:cubicBezTo>
                    <a:pt x="127646" y="566431"/>
                    <a:pt x="138237" y="554748"/>
                    <a:pt x="121233" y="585355"/>
                  </a:cubicBezTo>
                  <a:cubicBezTo>
                    <a:pt x="119460" y="588546"/>
                    <a:pt x="114306" y="587664"/>
                    <a:pt x="110842" y="588818"/>
                  </a:cubicBezTo>
                  <a:cubicBezTo>
                    <a:pt x="106457" y="593203"/>
                    <a:pt x="94510" y="606962"/>
                    <a:pt x="86596" y="609600"/>
                  </a:cubicBezTo>
                  <a:cubicBezTo>
                    <a:pt x="79934" y="611821"/>
                    <a:pt x="72701" y="611687"/>
                    <a:pt x="65815" y="613064"/>
                  </a:cubicBezTo>
                  <a:cubicBezTo>
                    <a:pt x="52718" y="615683"/>
                    <a:pt x="44446" y="619032"/>
                    <a:pt x="31178" y="623455"/>
                  </a:cubicBezTo>
                  <a:cubicBezTo>
                    <a:pt x="27229" y="624771"/>
                    <a:pt x="24251" y="628073"/>
                    <a:pt x="20787" y="630382"/>
                  </a:cubicBezTo>
                  <a:cubicBezTo>
                    <a:pt x="19633" y="633846"/>
                    <a:pt x="15968" y="637383"/>
                    <a:pt x="17324" y="640773"/>
                  </a:cubicBezTo>
                  <a:cubicBezTo>
                    <a:pt x="19806" y="646976"/>
                    <a:pt x="33368" y="648795"/>
                    <a:pt x="38106" y="651164"/>
                  </a:cubicBezTo>
                  <a:cubicBezTo>
                    <a:pt x="41829" y="653026"/>
                    <a:pt x="44692" y="656400"/>
                    <a:pt x="48496" y="658091"/>
                  </a:cubicBezTo>
                  <a:cubicBezTo>
                    <a:pt x="68962" y="667187"/>
                    <a:pt x="76675" y="665840"/>
                    <a:pt x="100451" y="668482"/>
                  </a:cubicBezTo>
                  <a:cubicBezTo>
                    <a:pt x="98142" y="671946"/>
                    <a:pt x="96125" y="675622"/>
                    <a:pt x="93524" y="678873"/>
                  </a:cubicBezTo>
                  <a:cubicBezTo>
                    <a:pt x="87791" y="686038"/>
                    <a:pt x="79154" y="687191"/>
                    <a:pt x="90060" y="699655"/>
                  </a:cubicBezTo>
                  <a:cubicBezTo>
                    <a:pt x="95542" y="705921"/>
                    <a:pt x="110842" y="713509"/>
                    <a:pt x="110842" y="713509"/>
                  </a:cubicBezTo>
                  <a:cubicBezTo>
                    <a:pt x="118008" y="724258"/>
                    <a:pt x="122865" y="726238"/>
                    <a:pt x="114306" y="741218"/>
                  </a:cubicBezTo>
                  <a:cubicBezTo>
                    <a:pt x="112241" y="744832"/>
                    <a:pt x="107379" y="745837"/>
                    <a:pt x="103915" y="748146"/>
                  </a:cubicBezTo>
                  <a:cubicBezTo>
                    <a:pt x="92236" y="765661"/>
                    <a:pt x="103327" y="753634"/>
                    <a:pt x="86596" y="762000"/>
                  </a:cubicBezTo>
                  <a:cubicBezTo>
                    <a:pt x="82873" y="763862"/>
                    <a:pt x="79456" y="766327"/>
                    <a:pt x="76206" y="768927"/>
                  </a:cubicBezTo>
                  <a:cubicBezTo>
                    <a:pt x="73656" y="770967"/>
                    <a:pt x="72079" y="774175"/>
                    <a:pt x="69278" y="775855"/>
                  </a:cubicBezTo>
                  <a:cubicBezTo>
                    <a:pt x="66147" y="777733"/>
                    <a:pt x="62351" y="778164"/>
                    <a:pt x="58887" y="779318"/>
                  </a:cubicBezTo>
                  <a:cubicBezTo>
                    <a:pt x="56578" y="781627"/>
                    <a:pt x="54760" y="784566"/>
                    <a:pt x="51960" y="786246"/>
                  </a:cubicBezTo>
                  <a:cubicBezTo>
                    <a:pt x="48829" y="788124"/>
                    <a:pt x="44420" y="787428"/>
                    <a:pt x="41569" y="789709"/>
                  </a:cubicBezTo>
                  <a:cubicBezTo>
                    <a:pt x="33299" y="796325"/>
                    <a:pt x="35360" y="802126"/>
                    <a:pt x="31178" y="810491"/>
                  </a:cubicBezTo>
                  <a:cubicBezTo>
                    <a:pt x="29316" y="814214"/>
                    <a:pt x="25942" y="817078"/>
                    <a:pt x="24251" y="820882"/>
                  </a:cubicBezTo>
                  <a:cubicBezTo>
                    <a:pt x="7767" y="857974"/>
                    <a:pt x="26073" y="828542"/>
                    <a:pt x="10396" y="852055"/>
                  </a:cubicBezTo>
                  <a:cubicBezTo>
                    <a:pt x="9242" y="856673"/>
                    <a:pt x="8301" y="861350"/>
                    <a:pt x="6933" y="865909"/>
                  </a:cubicBezTo>
                  <a:cubicBezTo>
                    <a:pt x="-2241" y="896492"/>
                    <a:pt x="-8767" y="887666"/>
                    <a:pt x="31178" y="883227"/>
                  </a:cubicBezTo>
                  <a:cubicBezTo>
                    <a:pt x="35796" y="880918"/>
                    <a:pt x="41066" y="879605"/>
                    <a:pt x="45033" y="876300"/>
                  </a:cubicBezTo>
                  <a:cubicBezTo>
                    <a:pt x="48231" y="873635"/>
                    <a:pt x="49016" y="868853"/>
                    <a:pt x="51960" y="865909"/>
                  </a:cubicBezTo>
                  <a:cubicBezTo>
                    <a:pt x="62445" y="855424"/>
                    <a:pt x="64317" y="856017"/>
                    <a:pt x="76206" y="852055"/>
                  </a:cubicBezTo>
                  <a:cubicBezTo>
                    <a:pt x="78379" y="848795"/>
                    <a:pt x="86733" y="833378"/>
                    <a:pt x="93524" y="834736"/>
                  </a:cubicBezTo>
                  <a:cubicBezTo>
                    <a:pt x="97606" y="835552"/>
                    <a:pt x="98142" y="841663"/>
                    <a:pt x="100451" y="845127"/>
                  </a:cubicBezTo>
                  <a:cubicBezTo>
                    <a:pt x="92404" y="877312"/>
                    <a:pt x="102017" y="837296"/>
                    <a:pt x="93524" y="879764"/>
                  </a:cubicBezTo>
                  <a:cubicBezTo>
                    <a:pt x="92590" y="884432"/>
                    <a:pt x="93674" y="890520"/>
                    <a:pt x="90060" y="893618"/>
                  </a:cubicBezTo>
                  <a:cubicBezTo>
                    <a:pt x="84516" y="898370"/>
                    <a:pt x="75354" y="896496"/>
                    <a:pt x="69278" y="900546"/>
                  </a:cubicBezTo>
                  <a:cubicBezTo>
                    <a:pt x="45458" y="916425"/>
                    <a:pt x="56394" y="911767"/>
                    <a:pt x="38106" y="917864"/>
                  </a:cubicBezTo>
                  <a:cubicBezTo>
                    <a:pt x="30976" y="924993"/>
                    <a:pt x="26278" y="929037"/>
                    <a:pt x="20787" y="938646"/>
                  </a:cubicBezTo>
                  <a:cubicBezTo>
                    <a:pt x="18976" y="941816"/>
                    <a:pt x="18478" y="945573"/>
                    <a:pt x="17324" y="949036"/>
                  </a:cubicBezTo>
                  <a:cubicBezTo>
                    <a:pt x="21942" y="950191"/>
                    <a:pt x="26418" y="952500"/>
                    <a:pt x="31178" y="952500"/>
                  </a:cubicBezTo>
                  <a:cubicBezTo>
                    <a:pt x="54798" y="952500"/>
                    <a:pt x="61021" y="950234"/>
                    <a:pt x="79669" y="945573"/>
                  </a:cubicBezTo>
                  <a:cubicBezTo>
                    <a:pt x="85442" y="947882"/>
                    <a:pt x="91305" y="949975"/>
                    <a:pt x="96987" y="952500"/>
                  </a:cubicBezTo>
                  <a:cubicBezTo>
                    <a:pt x="101705" y="954597"/>
                    <a:pt x="105731" y="958697"/>
                    <a:pt x="110842" y="959427"/>
                  </a:cubicBezTo>
                  <a:cubicBezTo>
                    <a:pt x="114456" y="959943"/>
                    <a:pt x="117769" y="957118"/>
                    <a:pt x="121233" y="955964"/>
                  </a:cubicBezTo>
                  <a:cubicBezTo>
                    <a:pt x="127006" y="958273"/>
                    <a:pt x="132730" y="960708"/>
                    <a:pt x="138551" y="962891"/>
                  </a:cubicBezTo>
                  <a:cubicBezTo>
                    <a:pt x="141970" y="964173"/>
                    <a:pt x="145676" y="964722"/>
                    <a:pt x="148942" y="966355"/>
                  </a:cubicBezTo>
                  <a:cubicBezTo>
                    <a:pt x="152665" y="968217"/>
                    <a:pt x="155694" y="971260"/>
                    <a:pt x="159333" y="973282"/>
                  </a:cubicBezTo>
                  <a:cubicBezTo>
                    <a:pt x="166103" y="977043"/>
                    <a:pt x="173474" y="979688"/>
                    <a:pt x="180115" y="983673"/>
                  </a:cubicBezTo>
                  <a:cubicBezTo>
                    <a:pt x="185065" y="986643"/>
                    <a:pt x="189074" y="991005"/>
                    <a:pt x="193969" y="994064"/>
                  </a:cubicBezTo>
                  <a:cubicBezTo>
                    <a:pt x="198348" y="996801"/>
                    <a:pt x="203341" y="998429"/>
                    <a:pt x="207824" y="1000991"/>
                  </a:cubicBezTo>
                  <a:cubicBezTo>
                    <a:pt x="226626" y="1011734"/>
                    <a:pt x="209553" y="1005030"/>
                    <a:pt x="228606" y="1011382"/>
                  </a:cubicBezTo>
                  <a:cubicBezTo>
                    <a:pt x="224996" y="1000554"/>
                    <a:pt x="221495" y="987014"/>
                    <a:pt x="211287" y="980209"/>
                  </a:cubicBezTo>
                  <a:lnTo>
                    <a:pt x="200896" y="973282"/>
                  </a:lnTo>
                  <a:cubicBezTo>
                    <a:pt x="199742" y="964046"/>
                    <a:pt x="199882" y="954553"/>
                    <a:pt x="197433" y="945573"/>
                  </a:cubicBezTo>
                  <a:cubicBezTo>
                    <a:pt x="196338" y="941557"/>
                    <a:pt x="192368" y="938905"/>
                    <a:pt x="190506" y="935182"/>
                  </a:cubicBezTo>
                  <a:cubicBezTo>
                    <a:pt x="186955" y="928081"/>
                    <a:pt x="184896" y="914062"/>
                    <a:pt x="183578" y="907473"/>
                  </a:cubicBezTo>
                  <a:cubicBezTo>
                    <a:pt x="185887" y="905164"/>
                    <a:pt x="187250" y="900796"/>
                    <a:pt x="190506" y="900546"/>
                  </a:cubicBezTo>
                  <a:cubicBezTo>
                    <a:pt x="215172" y="898648"/>
                    <a:pt x="221395" y="901605"/>
                    <a:pt x="238996" y="907473"/>
                  </a:cubicBezTo>
                  <a:cubicBezTo>
                    <a:pt x="236710" y="896042"/>
                    <a:pt x="238687" y="889276"/>
                    <a:pt x="228606" y="883227"/>
                  </a:cubicBezTo>
                  <a:cubicBezTo>
                    <a:pt x="225475" y="881349"/>
                    <a:pt x="221679" y="880918"/>
                    <a:pt x="218215" y="879764"/>
                  </a:cubicBezTo>
                  <a:cubicBezTo>
                    <a:pt x="215906" y="877455"/>
                    <a:pt x="213327" y="875386"/>
                    <a:pt x="211287" y="872836"/>
                  </a:cubicBezTo>
                  <a:cubicBezTo>
                    <a:pt x="208687" y="869586"/>
                    <a:pt x="207303" y="865389"/>
                    <a:pt x="204360" y="862446"/>
                  </a:cubicBezTo>
                  <a:cubicBezTo>
                    <a:pt x="201416" y="859502"/>
                    <a:pt x="197433" y="857827"/>
                    <a:pt x="193969" y="855518"/>
                  </a:cubicBezTo>
                  <a:cubicBezTo>
                    <a:pt x="192815" y="852054"/>
                    <a:pt x="192384" y="848258"/>
                    <a:pt x="190506" y="845127"/>
                  </a:cubicBezTo>
                  <a:cubicBezTo>
                    <a:pt x="188826" y="842327"/>
                    <a:pt x="182545" y="841298"/>
                    <a:pt x="183578" y="838200"/>
                  </a:cubicBezTo>
                  <a:cubicBezTo>
                    <a:pt x="184732" y="834736"/>
                    <a:pt x="190343" y="835163"/>
                    <a:pt x="193969" y="834736"/>
                  </a:cubicBezTo>
                  <a:cubicBezTo>
                    <a:pt x="210063" y="832843"/>
                    <a:pt x="226296" y="832427"/>
                    <a:pt x="242460" y="831273"/>
                  </a:cubicBezTo>
                  <a:cubicBezTo>
                    <a:pt x="243559" y="830541"/>
                    <a:pt x="259329" y="821009"/>
                    <a:pt x="259778" y="817418"/>
                  </a:cubicBezTo>
                  <a:cubicBezTo>
                    <a:pt x="260649" y="810449"/>
                    <a:pt x="258781" y="803212"/>
                    <a:pt x="256315" y="796636"/>
                  </a:cubicBezTo>
                  <a:cubicBezTo>
                    <a:pt x="254670" y="792250"/>
                    <a:pt x="241617" y="784529"/>
                    <a:pt x="238996" y="782782"/>
                  </a:cubicBezTo>
                  <a:cubicBezTo>
                    <a:pt x="237842" y="779318"/>
                    <a:pt x="237814" y="775242"/>
                    <a:pt x="235533" y="772391"/>
                  </a:cubicBezTo>
                  <a:cubicBezTo>
                    <a:pt x="232933" y="769140"/>
                    <a:pt x="228393" y="768065"/>
                    <a:pt x="225142" y="765464"/>
                  </a:cubicBezTo>
                  <a:cubicBezTo>
                    <a:pt x="222592" y="763424"/>
                    <a:pt x="220765" y="760576"/>
                    <a:pt x="218215" y="758536"/>
                  </a:cubicBezTo>
                  <a:cubicBezTo>
                    <a:pt x="194097" y="739241"/>
                    <a:pt x="222124" y="765909"/>
                    <a:pt x="197433" y="741218"/>
                  </a:cubicBezTo>
                  <a:cubicBezTo>
                    <a:pt x="196278" y="737754"/>
                    <a:pt x="195781" y="733997"/>
                    <a:pt x="193969" y="730827"/>
                  </a:cubicBezTo>
                  <a:cubicBezTo>
                    <a:pt x="184535" y="714318"/>
                    <a:pt x="184354" y="719983"/>
                    <a:pt x="173187" y="706582"/>
                  </a:cubicBezTo>
                  <a:cubicBezTo>
                    <a:pt x="167068" y="699239"/>
                    <a:pt x="163567" y="690805"/>
                    <a:pt x="159333" y="682336"/>
                  </a:cubicBezTo>
                  <a:cubicBezTo>
                    <a:pt x="160664" y="674349"/>
                    <a:pt x="161996" y="659693"/>
                    <a:pt x="166260" y="651164"/>
                  </a:cubicBezTo>
                  <a:cubicBezTo>
                    <a:pt x="168122" y="647441"/>
                    <a:pt x="170878" y="644237"/>
                    <a:pt x="173187" y="640773"/>
                  </a:cubicBezTo>
                  <a:cubicBezTo>
                    <a:pt x="183578" y="641927"/>
                    <a:pt x="194217" y="641700"/>
                    <a:pt x="204360" y="644236"/>
                  </a:cubicBezTo>
                  <a:cubicBezTo>
                    <a:pt x="208399" y="645246"/>
                    <a:pt x="211028" y="649302"/>
                    <a:pt x="214751" y="651164"/>
                  </a:cubicBezTo>
                  <a:cubicBezTo>
                    <a:pt x="218017" y="652797"/>
                    <a:pt x="221678" y="653473"/>
                    <a:pt x="225142" y="654627"/>
                  </a:cubicBezTo>
                  <a:cubicBezTo>
                    <a:pt x="227451" y="656936"/>
                    <a:pt x="228803" y="661555"/>
                    <a:pt x="232069" y="661555"/>
                  </a:cubicBezTo>
                  <a:cubicBezTo>
                    <a:pt x="243895" y="661555"/>
                    <a:pt x="237438" y="647093"/>
                    <a:pt x="235533" y="644236"/>
                  </a:cubicBezTo>
                  <a:cubicBezTo>
                    <a:pt x="232816" y="640161"/>
                    <a:pt x="229008" y="636853"/>
                    <a:pt x="225142" y="633846"/>
                  </a:cubicBezTo>
                  <a:cubicBezTo>
                    <a:pt x="218570" y="628735"/>
                    <a:pt x="204360" y="619991"/>
                    <a:pt x="204360" y="619991"/>
                  </a:cubicBezTo>
                  <a:cubicBezTo>
                    <a:pt x="202051" y="616527"/>
                    <a:pt x="200684" y="612201"/>
                    <a:pt x="197433" y="609600"/>
                  </a:cubicBezTo>
                  <a:cubicBezTo>
                    <a:pt x="194582" y="607319"/>
                    <a:pt x="190080" y="608161"/>
                    <a:pt x="187042" y="606136"/>
                  </a:cubicBezTo>
                  <a:cubicBezTo>
                    <a:pt x="182966" y="603419"/>
                    <a:pt x="180115" y="599209"/>
                    <a:pt x="176651" y="595746"/>
                  </a:cubicBezTo>
                  <a:cubicBezTo>
                    <a:pt x="178960" y="593437"/>
                    <a:pt x="180312" y="588818"/>
                    <a:pt x="183578" y="588818"/>
                  </a:cubicBezTo>
                  <a:cubicBezTo>
                    <a:pt x="186844" y="588818"/>
                    <a:pt x="187448" y="594599"/>
                    <a:pt x="190506" y="595746"/>
                  </a:cubicBezTo>
                  <a:cubicBezTo>
                    <a:pt x="197081" y="598212"/>
                    <a:pt x="204360" y="598055"/>
                    <a:pt x="211287" y="599209"/>
                  </a:cubicBezTo>
                  <a:cubicBezTo>
                    <a:pt x="218214" y="598055"/>
                    <a:pt x="225971" y="599230"/>
                    <a:pt x="232069" y="595746"/>
                  </a:cubicBezTo>
                  <a:cubicBezTo>
                    <a:pt x="239452" y="591527"/>
                    <a:pt x="232931" y="569976"/>
                    <a:pt x="232069" y="568036"/>
                  </a:cubicBezTo>
                  <a:cubicBezTo>
                    <a:pt x="224362" y="550695"/>
                    <a:pt x="218217" y="553029"/>
                    <a:pt x="200896" y="547255"/>
                  </a:cubicBezTo>
                  <a:lnTo>
                    <a:pt x="190506" y="543791"/>
                  </a:lnTo>
                  <a:cubicBezTo>
                    <a:pt x="189351" y="538018"/>
                    <a:pt x="188470" y="532184"/>
                    <a:pt x="187042" y="526473"/>
                  </a:cubicBezTo>
                  <a:cubicBezTo>
                    <a:pt x="186156" y="522931"/>
                    <a:pt x="184627" y="519579"/>
                    <a:pt x="183578" y="516082"/>
                  </a:cubicBezTo>
                  <a:cubicBezTo>
                    <a:pt x="181163" y="508031"/>
                    <a:pt x="178412" y="500055"/>
                    <a:pt x="176651" y="491836"/>
                  </a:cubicBezTo>
                  <a:cubicBezTo>
                    <a:pt x="174940" y="483853"/>
                    <a:pt x="174342" y="475673"/>
                    <a:pt x="173187" y="467591"/>
                  </a:cubicBezTo>
                  <a:cubicBezTo>
                    <a:pt x="188264" y="399751"/>
                    <a:pt x="170306" y="439162"/>
                    <a:pt x="187042" y="443346"/>
                  </a:cubicBezTo>
                  <a:cubicBezTo>
                    <a:pt x="198298" y="446160"/>
                    <a:pt x="210133" y="445655"/>
                    <a:pt x="221678" y="446809"/>
                  </a:cubicBezTo>
                  <a:cubicBezTo>
                    <a:pt x="234378" y="445655"/>
                    <a:pt x="247838" y="447824"/>
                    <a:pt x="259778" y="443346"/>
                  </a:cubicBezTo>
                  <a:cubicBezTo>
                    <a:pt x="263676" y="441884"/>
                    <a:pt x="253110" y="438280"/>
                    <a:pt x="249387" y="436418"/>
                  </a:cubicBezTo>
                  <a:cubicBezTo>
                    <a:pt x="246121" y="434785"/>
                    <a:pt x="242460" y="434109"/>
                    <a:pt x="238996" y="432955"/>
                  </a:cubicBezTo>
                  <a:cubicBezTo>
                    <a:pt x="218312" y="412270"/>
                    <a:pt x="229598" y="417616"/>
                    <a:pt x="207824" y="412173"/>
                  </a:cubicBezTo>
                  <a:cubicBezTo>
                    <a:pt x="191999" y="401623"/>
                    <a:pt x="200377" y="408190"/>
                    <a:pt x="183578" y="391391"/>
                  </a:cubicBezTo>
                  <a:cubicBezTo>
                    <a:pt x="177691" y="385504"/>
                    <a:pt x="169724" y="370609"/>
                    <a:pt x="169724" y="370609"/>
                  </a:cubicBezTo>
                  <a:cubicBezTo>
                    <a:pt x="167415" y="362527"/>
                    <a:pt x="165211" y="354415"/>
                    <a:pt x="162796" y="346364"/>
                  </a:cubicBezTo>
                  <a:cubicBezTo>
                    <a:pt x="161747" y="342867"/>
                    <a:pt x="160049" y="339553"/>
                    <a:pt x="159333" y="335973"/>
                  </a:cubicBezTo>
                  <a:cubicBezTo>
                    <a:pt x="157732" y="327967"/>
                    <a:pt x="157024" y="319809"/>
                    <a:pt x="155869" y="311727"/>
                  </a:cubicBezTo>
                  <a:cubicBezTo>
                    <a:pt x="157024" y="304800"/>
                    <a:pt x="157810" y="297801"/>
                    <a:pt x="159333" y="290946"/>
                  </a:cubicBezTo>
                  <a:cubicBezTo>
                    <a:pt x="160125" y="287382"/>
                    <a:pt x="159216" y="281271"/>
                    <a:pt x="162796" y="280555"/>
                  </a:cubicBezTo>
                  <a:cubicBezTo>
                    <a:pt x="173048" y="278504"/>
                    <a:pt x="183630" y="282467"/>
                    <a:pt x="193969" y="284018"/>
                  </a:cubicBezTo>
                  <a:cubicBezTo>
                    <a:pt x="228419" y="289185"/>
                    <a:pt x="221871" y="287547"/>
                    <a:pt x="242460" y="294409"/>
                  </a:cubicBezTo>
                  <a:cubicBezTo>
                    <a:pt x="243381" y="298091"/>
                    <a:pt x="247912" y="320472"/>
                    <a:pt x="252851" y="322118"/>
                  </a:cubicBezTo>
                  <a:cubicBezTo>
                    <a:pt x="256315" y="323272"/>
                    <a:pt x="255160" y="315191"/>
                    <a:pt x="256315" y="311727"/>
                  </a:cubicBezTo>
                  <a:cubicBezTo>
                    <a:pt x="251697" y="304800"/>
                    <a:pt x="248347" y="296833"/>
                    <a:pt x="242460" y="290946"/>
                  </a:cubicBezTo>
                  <a:cubicBezTo>
                    <a:pt x="240151" y="288637"/>
                    <a:pt x="237573" y="286568"/>
                    <a:pt x="235533" y="284018"/>
                  </a:cubicBezTo>
                  <a:cubicBezTo>
                    <a:pt x="232933" y="280767"/>
                    <a:pt x="231271" y="276825"/>
                    <a:pt x="228606" y="273627"/>
                  </a:cubicBezTo>
                  <a:cubicBezTo>
                    <a:pt x="220272" y="263626"/>
                    <a:pt x="218041" y="263120"/>
                    <a:pt x="207824" y="256309"/>
                  </a:cubicBezTo>
                  <a:cubicBezTo>
                    <a:pt x="206669" y="252845"/>
                    <a:pt x="206385" y="248956"/>
                    <a:pt x="204360" y="245918"/>
                  </a:cubicBezTo>
                  <a:cubicBezTo>
                    <a:pt x="201643" y="241842"/>
                    <a:pt x="195518" y="240174"/>
                    <a:pt x="193969" y="235527"/>
                  </a:cubicBezTo>
                  <a:lnTo>
                    <a:pt x="197433" y="225136"/>
                  </a:lnTo>
                  <a:cubicBezTo>
                    <a:pt x="222731" y="233569"/>
                    <a:pt x="211131" y="233835"/>
                    <a:pt x="232069" y="228600"/>
                  </a:cubicBezTo>
                  <a:cubicBezTo>
                    <a:pt x="230915" y="220518"/>
                    <a:pt x="231396" y="212027"/>
                    <a:pt x="228606" y="204355"/>
                  </a:cubicBezTo>
                  <a:cubicBezTo>
                    <a:pt x="222088" y="186430"/>
                    <a:pt x="219857" y="193052"/>
                    <a:pt x="207824" y="187036"/>
                  </a:cubicBezTo>
                  <a:cubicBezTo>
                    <a:pt x="180974" y="173611"/>
                    <a:pt x="213153" y="185348"/>
                    <a:pt x="187042" y="176646"/>
                  </a:cubicBezTo>
                  <a:cubicBezTo>
                    <a:pt x="179876" y="165896"/>
                    <a:pt x="176651" y="163916"/>
                    <a:pt x="176651" y="148936"/>
                  </a:cubicBezTo>
                  <a:cubicBezTo>
                    <a:pt x="176651" y="143049"/>
                    <a:pt x="174947" y="134437"/>
                    <a:pt x="180115" y="131618"/>
                  </a:cubicBezTo>
                  <a:cubicBezTo>
                    <a:pt x="190301" y="126062"/>
                    <a:pt x="203212" y="129370"/>
                    <a:pt x="214751" y="128155"/>
                  </a:cubicBezTo>
                  <a:lnTo>
                    <a:pt x="245924" y="124691"/>
                  </a:lnTo>
                  <a:cubicBezTo>
                    <a:pt x="247078" y="121227"/>
                    <a:pt x="248671" y="117880"/>
                    <a:pt x="249387" y="114300"/>
                  </a:cubicBezTo>
                  <a:cubicBezTo>
                    <a:pt x="250988" y="106295"/>
                    <a:pt x="249200" y="97357"/>
                    <a:pt x="252851" y="90055"/>
                  </a:cubicBezTo>
                  <a:cubicBezTo>
                    <a:pt x="254484" y="86789"/>
                    <a:pt x="259778" y="87746"/>
                    <a:pt x="263242" y="86591"/>
                  </a:cubicBezTo>
                  <a:cubicBezTo>
                    <a:pt x="262087" y="81973"/>
                    <a:pt x="262419" y="76697"/>
                    <a:pt x="259778" y="72736"/>
                  </a:cubicBezTo>
                  <a:cubicBezTo>
                    <a:pt x="257469" y="69272"/>
                    <a:pt x="252128" y="68942"/>
                    <a:pt x="249387" y="65809"/>
                  </a:cubicBezTo>
                  <a:cubicBezTo>
                    <a:pt x="240473" y="55622"/>
                    <a:pt x="234955" y="25400"/>
                    <a:pt x="232069" y="17318"/>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6" name="Freeform 185">
              <a:extLst>
                <a:ext uri="{FF2B5EF4-FFF2-40B4-BE49-F238E27FC236}">
                  <a16:creationId xmlns:a16="http://schemas.microsoft.com/office/drawing/2014/main" id="{D46C8F8A-335B-22E1-6452-DAB41E364B2F}"/>
                </a:ext>
              </a:extLst>
            </p:cNvPr>
            <p:cNvSpPr/>
            <p:nvPr/>
          </p:nvSpPr>
          <p:spPr>
            <a:xfrm>
              <a:off x="7026676" y="3830715"/>
              <a:ext cx="124287" cy="2179468"/>
            </a:xfrm>
            <a:custGeom>
              <a:avLst/>
              <a:gdLst>
                <a:gd name="connsiteX0" fmla="*/ 0 w 124287"/>
                <a:gd name="connsiteY0" fmla="*/ 0 h 2179468"/>
                <a:gd name="connsiteX1" fmla="*/ 35510 w 124287"/>
                <a:gd name="connsiteY1" fmla="*/ 2179468 h 2179468"/>
                <a:gd name="connsiteX2" fmla="*/ 124287 w 124287"/>
                <a:gd name="connsiteY2" fmla="*/ 2179468 h 2179468"/>
                <a:gd name="connsiteX3" fmla="*/ 0 w 124287"/>
                <a:gd name="connsiteY3" fmla="*/ 0 h 2179468"/>
              </a:gdLst>
              <a:ahLst/>
              <a:cxnLst>
                <a:cxn ang="0">
                  <a:pos x="connsiteX0" y="connsiteY0"/>
                </a:cxn>
                <a:cxn ang="0">
                  <a:pos x="connsiteX1" y="connsiteY1"/>
                </a:cxn>
                <a:cxn ang="0">
                  <a:pos x="connsiteX2" y="connsiteY2"/>
                </a:cxn>
                <a:cxn ang="0">
                  <a:pos x="connsiteX3" y="connsiteY3"/>
                </a:cxn>
              </a:cxnLst>
              <a:rect l="l" t="t" r="r" b="b"/>
              <a:pathLst>
                <a:path w="124287" h="2179468">
                  <a:moveTo>
                    <a:pt x="0" y="0"/>
                  </a:moveTo>
                  <a:lnTo>
                    <a:pt x="35510" y="2179468"/>
                  </a:lnTo>
                  <a:lnTo>
                    <a:pt x="124287" y="2179468"/>
                  </a:lnTo>
                  <a:lnTo>
                    <a:pt x="0" y="0"/>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8" name="Freeform 157">
              <a:extLst>
                <a:ext uri="{FF2B5EF4-FFF2-40B4-BE49-F238E27FC236}">
                  <a16:creationId xmlns:a16="http://schemas.microsoft.com/office/drawing/2014/main" id="{666DAFE3-A355-6D6C-A649-04A8983C3927}"/>
                </a:ext>
              </a:extLst>
            </p:cNvPr>
            <p:cNvSpPr/>
            <p:nvPr/>
          </p:nvSpPr>
          <p:spPr>
            <a:xfrm>
              <a:off x="6926398" y="4007166"/>
              <a:ext cx="312710" cy="1130241"/>
            </a:xfrm>
            <a:custGeom>
              <a:avLst/>
              <a:gdLst>
                <a:gd name="connsiteX0" fmla="*/ 115175 w 312710"/>
                <a:gd name="connsiteY0" fmla="*/ 3725 h 1130241"/>
                <a:gd name="connsiteX1" fmla="*/ 115175 w 312710"/>
                <a:gd name="connsiteY1" fmla="*/ 3725 h 1130241"/>
                <a:gd name="connsiteX2" fmla="*/ 187911 w 312710"/>
                <a:gd name="connsiteY2" fmla="*/ 3725 h 1130241"/>
                <a:gd name="connsiteX3" fmla="*/ 191375 w 312710"/>
                <a:gd name="connsiteY3" fmla="*/ 21043 h 1130241"/>
                <a:gd name="connsiteX4" fmla="*/ 212157 w 312710"/>
                <a:gd name="connsiteY4" fmla="*/ 38361 h 1130241"/>
                <a:gd name="connsiteX5" fmla="*/ 232938 w 312710"/>
                <a:gd name="connsiteY5" fmla="*/ 45289 h 1130241"/>
                <a:gd name="connsiteX6" fmla="*/ 239866 w 312710"/>
                <a:gd name="connsiteY6" fmla="*/ 55679 h 1130241"/>
                <a:gd name="connsiteX7" fmla="*/ 260647 w 312710"/>
                <a:gd name="connsiteY7" fmla="*/ 62607 h 1130241"/>
                <a:gd name="connsiteX8" fmla="*/ 267575 w 312710"/>
                <a:gd name="connsiteY8" fmla="*/ 69534 h 1130241"/>
                <a:gd name="connsiteX9" fmla="*/ 295284 w 312710"/>
                <a:gd name="connsiteY9" fmla="*/ 76461 h 1130241"/>
                <a:gd name="connsiteX10" fmla="*/ 302211 w 312710"/>
                <a:gd name="connsiteY10" fmla="*/ 83389 h 1130241"/>
                <a:gd name="connsiteX11" fmla="*/ 312602 w 312710"/>
                <a:gd name="connsiteY11" fmla="*/ 86852 h 1130241"/>
                <a:gd name="connsiteX12" fmla="*/ 298747 w 312710"/>
                <a:gd name="connsiteY12" fmla="*/ 93779 h 1130241"/>
                <a:gd name="connsiteX13" fmla="*/ 281429 w 312710"/>
                <a:gd name="connsiteY13" fmla="*/ 97243 h 1130241"/>
                <a:gd name="connsiteX14" fmla="*/ 271038 w 312710"/>
                <a:gd name="connsiteY14" fmla="*/ 100707 h 1130241"/>
                <a:gd name="connsiteX15" fmla="*/ 246793 w 312710"/>
                <a:gd name="connsiteY15" fmla="*/ 97243 h 1130241"/>
                <a:gd name="connsiteX16" fmla="*/ 226011 w 312710"/>
                <a:gd name="connsiteY16" fmla="*/ 83389 h 1130241"/>
                <a:gd name="connsiteX17" fmla="*/ 198302 w 312710"/>
                <a:gd name="connsiteY17" fmla="*/ 72998 h 1130241"/>
                <a:gd name="connsiteX18" fmla="*/ 191375 w 312710"/>
                <a:gd name="connsiteY18" fmla="*/ 83389 h 1130241"/>
                <a:gd name="connsiteX19" fmla="*/ 187911 w 312710"/>
                <a:gd name="connsiteY19" fmla="*/ 100707 h 1130241"/>
                <a:gd name="connsiteX20" fmla="*/ 174057 w 312710"/>
                <a:gd name="connsiteY20" fmla="*/ 97243 h 1130241"/>
                <a:gd name="connsiteX21" fmla="*/ 163666 w 312710"/>
                <a:gd name="connsiteY21" fmla="*/ 79925 h 1130241"/>
                <a:gd name="connsiteX22" fmla="*/ 156738 w 312710"/>
                <a:gd name="connsiteY22" fmla="*/ 69534 h 1130241"/>
                <a:gd name="connsiteX23" fmla="*/ 153275 w 312710"/>
                <a:gd name="connsiteY23" fmla="*/ 48752 h 1130241"/>
                <a:gd name="connsiteX24" fmla="*/ 146347 w 312710"/>
                <a:gd name="connsiteY24" fmla="*/ 38361 h 1130241"/>
                <a:gd name="connsiteX25" fmla="*/ 142884 w 312710"/>
                <a:gd name="connsiteY25" fmla="*/ 48752 h 1130241"/>
                <a:gd name="connsiteX26" fmla="*/ 139420 w 312710"/>
                <a:gd name="connsiteY26" fmla="*/ 79925 h 1130241"/>
                <a:gd name="connsiteX27" fmla="*/ 142884 w 312710"/>
                <a:gd name="connsiteY27" fmla="*/ 114561 h 1130241"/>
                <a:gd name="connsiteX28" fmla="*/ 180984 w 312710"/>
                <a:gd name="connsiteY28" fmla="*/ 131879 h 1130241"/>
                <a:gd name="connsiteX29" fmla="*/ 187911 w 312710"/>
                <a:gd name="connsiteY29" fmla="*/ 138807 h 1130241"/>
                <a:gd name="connsiteX30" fmla="*/ 198302 w 312710"/>
                <a:gd name="connsiteY30" fmla="*/ 142270 h 1130241"/>
                <a:gd name="connsiteX31" fmla="*/ 253720 w 312710"/>
                <a:gd name="connsiteY31" fmla="*/ 145734 h 1130241"/>
                <a:gd name="connsiteX32" fmla="*/ 257184 w 312710"/>
                <a:gd name="connsiteY32" fmla="*/ 156125 h 1130241"/>
                <a:gd name="connsiteX33" fmla="*/ 253720 w 312710"/>
                <a:gd name="connsiteY33" fmla="*/ 169979 h 1130241"/>
                <a:gd name="connsiteX34" fmla="*/ 250257 w 312710"/>
                <a:gd name="connsiteY34" fmla="*/ 194225 h 1130241"/>
                <a:gd name="connsiteX35" fmla="*/ 222547 w 312710"/>
                <a:gd name="connsiteY35" fmla="*/ 180370 h 1130241"/>
                <a:gd name="connsiteX36" fmla="*/ 201766 w 312710"/>
                <a:gd name="connsiteY36" fmla="*/ 173443 h 1130241"/>
                <a:gd name="connsiteX37" fmla="*/ 191375 w 312710"/>
                <a:gd name="connsiteY37" fmla="*/ 169979 h 1130241"/>
                <a:gd name="connsiteX38" fmla="*/ 184447 w 312710"/>
                <a:gd name="connsiteY38" fmla="*/ 163052 h 1130241"/>
                <a:gd name="connsiteX39" fmla="*/ 160202 w 312710"/>
                <a:gd name="connsiteY39" fmla="*/ 159589 h 1130241"/>
                <a:gd name="connsiteX40" fmla="*/ 149811 w 312710"/>
                <a:gd name="connsiteY40" fmla="*/ 156125 h 1130241"/>
                <a:gd name="connsiteX41" fmla="*/ 146347 w 312710"/>
                <a:gd name="connsiteY41" fmla="*/ 180370 h 1130241"/>
                <a:gd name="connsiteX42" fmla="*/ 142884 w 312710"/>
                <a:gd name="connsiteY42" fmla="*/ 201152 h 1130241"/>
                <a:gd name="connsiteX43" fmla="*/ 139420 w 312710"/>
                <a:gd name="connsiteY43" fmla="*/ 232325 h 1130241"/>
                <a:gd name="connsiteX44" fmla="*/ 149811 w 312710"/>
                <a:gd name="connsiteY44" fmla="*/ 239252 h 1130241"/>
                <a:gd name="connsiteX45" fmla="*/ 205229 w 312710"/>
                <a:gd name="connsiteY45" fmla="*/ 246179 h 1130241"/>
                <a:gd name="connsiteX46" fmla="*/ 212157 w 312710"/>
                <a:gd name="connsiteY46" fmla="*/ 260034 h 1130241"/>
                <a:gd name="connsiteX47" fmla="*/ 232938 w 312710"/>
                <a:gd name="connsiteY47" fmla="*/ 270425 h 1130241"/>
                <a:gd name="connsiteX48" fmla="*/ 232938 w 312710"/>
                <a:gd name="connsiteY48" fmla="*/ 332770 h 1130241"/>
                <a:gd name="connsiteX49" fmla="*/ 208693 w 312710"/>
                <a:gd name="connsiteY49" fmla="*/ 318916 h 1130241"/>
                <a:gd name="connsiteX50" fmla="*/ 184447 w 312710"/>
                <a:gd name="connsiteY50" fmla="*/ 311989 h 1130241"/>
                <a:gd name="connsiteX51" fmla="*/ 163666 w 312710"/>
                <a:gd name="connsiteY51" fmla="*/ 305061 h 1130241"/>
                <a:gd name="connsiteX52" fmla="*/ 149811 w 312710"/>
                <a:gd name="connsiteY52" fmla="*/ 308525 h 1130241"/>
                <a:gd name="connsiteX53" fmla="*/ 153275 w 312710"/>
                <a:gd name="connsiteY53" fmla="*/ 332770 h 1130241"/>
                <a:gd name="connsiteX54" fmla="*/ 163666 w 312710"/>
                <a:gd name="connsiteY54" fmla="*/ 336234 h 1130241"/>
                <a:gd name="connsiteX55" fmla="*/ 180984 w 312710"/>
                <a:gd name="connsiteY55" fmla="*/ 357016 h 1130241"/>
                <a:gd name="connsiteX56" fmla="*/ 184447 w 312710"/>
                <a:gd name="connsiteY56" fmla="*/ 367407 h 1130241"/>
                <a:gd name="connsiteX57" fmla="*/ 187911 w 312710"/>
                <a:gd name="connsiteY57" fmla="*/ 384725 h 1130241"/>
                <a:gd name="connsiteX58" fmla="*/ 226011 w 312710"/>
                <a:gd name="connsiteY58" fmla="*/ 395116 h 1130241"/>
                <a:gd name="connsiteX59" fmla="*/ 236402 w 312710"/>
                <a:gd name="connsiteY59" fmla="*/ 408970 h 1130241"/>
                <a:gd name="connsiteX60" fmla="*/ 212157 w 312710"/>
                <a:gd name="connsiteY60" fmla="*/ 412434 h 1130241"/>
                <a:gd name="connsiteX61" fmla="*/ 180984 w 312710"/>
                <a:gd name="connsiteY61" fmla="*/ 408970 h 1130241"/>
                <a:gd name="connsiteX62" fmla="*/ 156738 w 312710"/>
                <a:gd name="connsiteY62" fmla="*/ 412434 h 1130241"/>
                <a:gd name="connsiteX63" fmla="*/ 149811 w 312710"/>
                <a:gd name="connsiteY63" fmla="*/ 422825 h 1130241"/>
                <a:gd name="connsiteX64" fmla="*/ 153275 w 312710"/>
                <a:gd name="connsiteY64" fmla="*/ 488634 h 1130241"/>
                <a:gd name="connsiteX65" fmla="*/ 156738 w 312710"/>
                <a:gd name="connsiteY65" fmla="*/ 512879 h 1130241"/>
                <a:gd name="connsiteX66" fmla="*/ 167129 w 312710"/>
                <a:gd name="connsiteY66" fmla="*/ 519807 h 1130241"/>
                <a:gd name="connsiteX67" fmla="*/ 177520 w 312710"/>
                <a:gd name="connsiteY67" fmla="*/ 523270 h 1130241"/>
                <a:gd name="connsiteX68" fmla="*/ 205229 w 312710"/>
                <a:gd name="connsiteY68" fmla="*/ 530198 h 1130241"/>
                <a:gd name="connsiteX69" fmla="*/ 212157 w 312710"/>
                <a:gd name="connsiteY69" fmla="*/ 537125 h 1130241"/>
                <a:gd name="connsiteX70" fmla="*/ 222547 w 312710"/>
                <a:gd name="connsiteY70" fmla="*/ 540589 h 1130241"/>
                <a:gd name="connsiteX71" fmla="*/ 229475 w 312710"/>
                <a:gd name="connsiteY71" fmla="*/ 550979 h 1130241"/>
                <a:gd name="connsiteX72" fmla="*/ 236402 w 312710"/>
                <a:gd name="connsiteY72" fmla="*/ 557907 h 1130241"/>
                <a:gd name="connsiteX73" fmla="*/ 187911 w 312710"/>
                <a:gd name="connsiteY73" fmla="*/ 564834 h 1130241"/>
                <a:gd name="connsiteX74" fmla="*/ 184447 w 312710"/>
                <a:gd name="connsiteY74" fmla="*/ 575225 h 1130241"/>
                <a:gd name="connsiteX75" fmla="*/ 167129 w 312710"/>
                <a:gd name="connsiteY75" fmla="*/ 592543 h 1130241"/>
                <a:gd name="connsiteX76" fmla="*/ 160202 w 312710"/>
                <a:gd name="connsiteY76" fmla="*/ 602934 h 1130241"/>
                <a:gd name="connsiteX77" fmla="*/ 160202 w 312710"/>
                <a:gd name="connsiteY77" fmla="*/ 637570 h 1130241"/>
                <a:gd name="connsiteX78" fmla="*/ 180984 w 312710"/>
                <a:gd name="connsiteY78" fmla="*/ 644498 h 1130241"/>
                <a:gd name="connsiteX79" fmla="*/ 191375 w 312710"/>
                <a:gd name="connsiteY79" fmla="*/ 647961 h 1130241"/>
                <a:gd name="connsiteX80" fmla="*/ 201766 w 312710"/>
                <a:gd name="connsiteY80" fmla="*/ 665279 h 1130241"/>
                <a:gd name="connsiteX81" fmla="*/ 191375 w 312710"/>
                <a:gd name="connsiteY81" fmla="*/ 661816 h 1130241"/>
                <a:gd name="connsiteX82" fmla="*/ 146347 w 312710"/>
                <a:gd name="connsiteY82" fmla="*/ 658352 h 1130241"/>
                <a:gd name="connsiteX83" fmla="*/ 139420 w 312710"/>
                <a:gd name="connsiteY83" fmla="*/ 672207 h 1130241"/>
                <a:gd name="connsiteX84" fmla="*/ 135957 w 312710"/>
                <a:gd name="connsiteY84" fmla="*/ 686061 h 1130241"/>
                <a:gd name="connsiteX85" fmla="*/ 135957 w 312710"/>
                <a:gd name="connsiteY85" fmla="*/ 717234 h 1130241"/>
                <a:gd name="connsiteX86" fmla="*/ 146347 w 312710"/>
                <a:gd name="connsiteY86" fmla="*/ 720698 h 1130241"/>
                <a:gd name="connsiteX87" fmla="*/ 163666 w 312710"/>
                <a:gd name="connsiteY87" fmla="*/ 724161 h 1130241"/>
                <a:gd name="connsiteX88" fmla="*/ 170593 w 312710"/>
                <a:gd name="connsiteY88" fmla="*/ 731089 h 1130241"/>
                <a:gd name="connsiteX89" fmla="*/ 180984 w 312710"/>
                <a:gd name="connsiteY89" fmla="*/ 734552 h 1130241"/>
                <a:gd name="connsiteX90" fmla="*/ 205229 w 312710"/>
                <a:gd name="connsiteY90" fmla="*/ 769189 h 1130241"/>
                <a:gd name="connsiteX91" fmla="*/ 219084 w 312710"/>
                <a:gd name="connsiteY91" fmla="*/ 783043 h 1130241"/>
                <a:gd name="connsiteX92" fmla="*/ 239866 w 312710"/>
                <a:gd name="connsiteY92" fmla="*/ 807289 h 1130241"/>
                <a:gd name="connsiteX93" fmla="*/ 236402 w 312710"/>
                <a:gd name="connsiteY93" fmla="*/ 828070 h 1130241"/>
                <a:gd name="connsiteX94" fmla="*/ 232938 w 312710"/>
                <a:gd name="connsiteY94" fmla="*/ 841925 h 1130241"/>
                <a:gd name="connsiteX95" fmla="*/ 222547 w 312710"/>
                <a:gd name="connsiteY95" fmla="*/ 838461 h 1130241"/>
                <a:gd name="connsiteX96" fmla="*/ 208693 w 312710"/>
                <a:gd name="connsiteY96" fmla="*/ 810752 h 1130241"/>
                <a:gd name="connsiteX97" fmla="*/ 205229 w 312710"/>
                <a:gd name="connsiteY97" fmla="*/ 796898 h 1130241"/>
                <a:gd name="connsiteX98" fmla="*/ 198302 w 312710"/>
                <a:gd name="connsiteY98" fmla="*/ 786507 h 1130241"/>
                <a:gd name="connsiteX99" fmla="*/ 191375 w 312710"/>
                <a:gd name="connsiteY99" fmla="*/ 765725 h 1130241"/>
                <a:gd name="connsiteX100" fmla="*/ 187911 w 312710"/>
                <a:gd name="connsiteY100" fmla="*/ 731089 h 1130241"/>
                <a:gd name="connsiteX101" fmla="*/ 174057 w 312710"/>
                <a:gd name="connsiteY101" fmla="*/ 734552 h 1130241"/>
                <a:gd name="connsiteX102" fmla="*/ 170593 w 312710"/>
                <a:gd name="connsiteY102" fmla="*/ 751870 h 1130241"/>
                <a:gd name="connsiteX103" fmla="*/ 160202 w 312710"/>
                <a:gd name="connsiteY103" fmla="*/ 786507 h 1130241"/>
                <a:gd name="connsiteX104" fmla="*/ 153275 w 312710"/>
                <a:gd name="connsiteY104" fmla="*/ 897343 h 1130241"/>
                <a:gd name="connsiteX105" fmla="*/ 156738 w 312710"/>
                <a:gd name="connsiteY105" fmla="*/ 914661 h 1130241"/>
                <a:gd name="connsiteX106" fmla="*/ 170593 w 312710"/>
                <a:gd name="connsiteY106" fmla="*/ 911198 h 1130241"/>
                <a:gd name="connsiteX107" fmla="*/ 180984 w 312710"/>
                <a:gd name="connsiteY107" fmla="*/ 907734 h 1130241"/>
                <a:gd name="connsiteX108" fmla="*/ 194838 w 312710"/>
                <a:gd name="connsiteY108" fmla="*/ 911198 h 1130241"/>
                <a:gd name="connsiteX109" fmla="*/ 201766 w 312710"/>
                <a:gd name="connsiteY109" fmla="*/ 921589 h 1130241"/>
                <a:gd name="connsiteX110" fmla="*/ 205229 w 312710"/>
                <a:gd name="connsiteY110" fmla="*/ 931979 h 1130241"/>
                <a:gd name="connsiteX111" fmla="*/ 212157 w 312710"/>
                <a:gd name="connsiteY111" fmla="*/ 938907 h 1130241"/>
                <a:gd name="connsiteX112" fmla="*/ 222547 w 312710"/>
                <a:gd name="connsiteY112" fmla="*/ 952761 h 1130241"/>
                <a:gd name="connsiteX113" fmla="*/ 226011 w 312710"/>
                <a:gd name="connsiteY113" fmla="*/ 970079 h 1130241"/>
                <a:gd name="connsiteX114" fmla="*/ 243329 w 312710"/>
                <a:gd name="connsiteY114" fmla="*/ 997789 h 1130241"/>
                <a:gd name="connsiteX115" fmla="*/ 250257 w 312710"/>
                <a:gd name="connsiteY115" fmla="*/ 1011643 h 1130241"/>
                <a:gd name="connsiteX116" fmla="*/ 260647 w 312710"/>
                <a:gd name="connsiteY116" fmla="*/ 1053207 h 1130241"/>
                <a:gd name="connsiteX117" fmla="*/ 267575 w 312710"/>
                <a:gd name="connsiteY117" fmla="*/ 1084379 h 1130241"/>
                <a:gd name="connsiteX118" fmla="*/ 271038 w 312710"/>
                <a:gd name="connsiteY118" fmla="*/ 1122479 h 1130241"/>
                <a:gd name="connsiteX119" fmla="*/ 277966 w 312710"/>
                <a:gd name="connsiteY119" fmla="*/ 1129407 h 1130241"/>
                <a:gd name="connsiteX120" fmla="*/ 274502 w 312710"/>
                <a:gd name="connsiteY120" fmla="*/ 1098234 h 1130241"/>
                <a:gd name="connsiteX121" fmla="*/ 271038 w 312710"/>
                <a:gd name="connsiteY121" fmla="*/ 1084379 h 1130241"/>
                <a:gd name="connsiteX122" fmla="*/ 260647 w 312710"/>
                <a:gd name="connsiteY122" fmla="*/ 1080916 h 1130241"/>
                <a:gd name="connsiteX123" fmla="*/ 250257 w 312710"/>
                <a:gd name="connsiteY123" fmla="*/ 1060134 h 1130241"/>
                <a:gd name="connsiteX124" fmla="*/ 239866 w 312710"/>
                <a:gd name="connsiteY124" fmla="*/ 1035889 h 1130241"/>
                <a:gd name="connsiteX125" fmla="*/ 226011 w 312710"/>
                <a:gd name="connsiteY125" fmla="*/ 1011643 h 1130241"/>
                <a:gd name="connsiteX126" fmla="*/ 215620 w 312710"/>
                <a:gd name="connsiteY126" fmla="*/ 990861 h 1130241"/>
                <a:gd name="connsiteX127" fmla="*/ 205229 w 312710"/>
                <a:gd name="connsiteY127" fmla="*/ 987398 h 1130241"/>
                <a:gd name="connsiteX128" fmla="*/ 191375 w 312710"/>
                <a:gd name="connsiteY128" fmla="*/ 963152 h 1130241"/>
                <a:gd name="connsiteX129" fmla="*/ 184447 w 312710"/>
                <a:gd name="connsiteY129" fmla="*/ 956225 h 1130241"/>
                <a:gd name="connsiteX130" fmla="*/ 174057 w 312710"/>
                <a:gd name="connsiteY130" fmla="*/ 935443 h 1130241"/>
                <a:gd name="connsiteX131" fmla="*/ 163666 w 312710"/>
                <a:gd name="connsiteY131" fmla="*/ 911198 h 1130241"/>
                <a:gd name="connsiteX132" fmla="*/ 153275 w 312710"/>
                <a:gd name="connsiteY132" fmla="*/ 907734 h 1130241"/>
                <a:gd name="connsiteX133" fmla="*/ 135957 w 312710"/>
                <a:gd name="connsiteY133" fmla="*/ 880025 h 1130241"/>
                <a:gd name="connsiteX134" fmla="*/ 125566 w 312710"/>
                <a:gd name="connsiteY134" fmla="*/ 862707 h 1130241"/>
                <a:gd name="connsiteX135" fmla="*/ 111711 w 312710"/>
                <a:gd name="connsiteY135" fmla="*/ 841925 h 1130241"/>
                <a:gd name="connsiteX136" fmla="*/ 115175 w 312710"/>
                <a:gd name="connsiteY136" fmla="*/ 810752 h 1130241"/>
                <a:gd name="connsiteX137" fmla="*/ 111711 w 312710"/>
                <a:gd name="connsiteY137" fmla="*/ 821143 h 1130241"/>
                <a:gd name="connsiteX138" fmla="*/ 104784 w 312710"/>
                <a:gd name="connsiteY138" fmla="*/ 834998 h 1130241"/>
                <a:gd name="connsiteX139" fmla="*/ 90929 w 312710"/>
                <a:gd name="connsiteY139" fmla="*/ 855779 h 1130241"/>
                <a:gd name="connsiteX140" fmla="*/ 87466 w 312710"/>
                <a:gd name="connsiteY140" fmla="*/ 866170 h 1130241"/>
                <a:gd name="connsiteX141" fmla="*/ 45902 w 312710"/>
                <a:gd name="connsiteY141" fmla="*/ 859243 h 1130241"/>
                <a:gd name="connsiteX142" fmla="*/ 63220 w 312710"/>
                <a:gd name="connsiteY142" fmla="*/ 831534 h 1130241"/>
                <a:gd name="connsiteX143" fmla="*/ 70147 w 312710"/>
                <a:gd name="connsiteY143" fmla="*/ 821143 h 1130241"/>
                <a:gd name="connsiteX144" fmla="*/ 73611 w 312710"/>
                <a:gd name="connsiteY144" fmla="*/ 810752 h 1130241"/>
                <a:gd name="connsiteX145" fmla="*/ 84002 w 312710"/>
                <a:gd name="connsiteY145" fmla="*/ 803825 h 1130241"/>
                <a:gd name="connsiteX146" fmla="*/ 87466 w 312710"/>
                <a:gd name="connsiteY146" fmla="*/ 789970 h 1130241"/>
                <a:gd name="connsiteX147" fmla="*/ 90929 w 312710"/>
                <a:gd name="connsiteY147" fmla="*/ 779579 h 1130241"/>
                <a:gd name="connsiteX148" fmla="*/ 94393 w 312710"/>
                <a:gd name="connsiteY148" fmla="*/ 755334 h 1130241"/>
                <a:gd name="connsiteX149" fmla="*/ 97857 w 312710"/>
                <a:gd name="connsiteY149" fmla="*/ 744943 h 1130241"/>
                <a:gd name="connsiteX150" fmla="*/ 66684 w 312710"/>
                <a:gd name="connsiteY150" fmla="*/ 765725 h 1130241"/>
                <a:gd name="connsiteX151" fmla="*/ 45902 w 312710"/>
                <a:gd name="connsiteY151" fmla="*/ 783043 h 1130241"/>
                <a:gd name="connsiteX152" fmla="*/ 18193 w 312710"/>
                <a:gd name="connsiteY152" fmla="*/ 789970 h 1130241"/>
                <a:gd name="connsiteX153" fmla="*/ 875 w 312710"/>
                <a:gd name="connsiteY153" fmla="*/ 783043 h 1130241"/>
                <a:gd name="connsiteX154" fmla="*/ 4338 w 312710"/>
                <a:gd name="connsiteY154" fmla="*/ 769189 h 1130241"/>
                <a:gd name="connsiteX155" fmla="*/ 21657 w 312710"/>
                <a:gd name="connsiteY155" fmla="*/ 758798 h 1130241"/>
                <a:gd name="connsiteX156" fmla="*/ 28584 w 312710"/>
                <a:gd name="connsiteY156" fmla="*/ 751870 h 1130241"/>
                <a:gd name="connsiteX157" fmla="*/ 49366 w 312710"/>
                <a:gd name="connsiteY157" fmla="*/ 738016 h 1130241"/>
                <a:gd name="connsiteX158" fmla="*/ 56293 w 312710"/>
                <a:gd name="connsiteY158" fmla="*/ 727625 h 1130241"/>
                <a:gd name="connsiteX159" fmla="*/ 66684 w 312710"/>
                <a:gd name="connsiteY159" fmla="*/ 717234 h 1130241"/>
                <a:gd name="connsiteX160" fmla="*/ 70147 w 312710"/>
                <a:gd name="connsiteY160" fmla="*/ 706843 h 1130241"/>
                <a:gd name="connsiteX161" fmla="*/ 77075 w 312710"/>
                <a:gd name="connsiteY161" fmla="*/ 696452 h 1130241"/>
                <a:gd name="connsiteX162" fmla="*/ 80538 w 312710"/>
                <a:gd name="connsiteY162" fmla="*/ 686061 h 1130241"/>
                <a:gd name="connsiteX163" fmla="*/ 90929 w 312710"/>
                <a:gd name="connsiteY163" fmla="*/ 682598 h 1130241"/>
                <a:gd name="connsiteX164" fmla="*/ 97857 w 312710"/>
                <a:gd name="connsiteY164" fmla="*/ 675670 h 1130241"/>
                <a:gd name="connsiteX165" fmla="*/ 90929 w 312710"/>
                <a:gd name="connsiteY165" fmla="*/ 668743 h 1130241"/>
                <a:gd name="connsiteX166" fmla="*/ 56293 w 312710"/>
                <a:gd name="connsiteY166" fmla="*/ 661816 h 1130241"/>
                <a:gd name="connsiteX167" fmla="*/ 49366 w 312710"/>
                <a:gd name="connsiteY167" fmla="*/ 651425 h 1130241"/>
                <a:gd name="connsiteX168" fmla="*/ 38975 w 312710"/>
                <a:gd name="connsiteY168" fmla="*/ 644498 h 1130241"/>
                <a:gd name="connsiteX169" fmla="*/ 42438 w 312710"/>
                <a:gd name="connsiteY169" fmla="*/ 634107 h 1130241"/>
                <a:gd name="connsiteX170" fmla="*/ 59757 w 312710"/>
                <a:gd name="connsiteY170" fmla="*/ 623716 h 1130241"/>
                <a:gd name="connsiteX171" fmla="*/ 73611 w 312710"/>
                <a:gd name="connsiteY171" fmla="*/ 602934 h 1130241"/>
                <a:gd name="connsiteX172" fmla="*/ 80538 w 312710"/>
                <a:gd name="connsiteY172" fmla="*/ 582152 h 1130241"/>
                <a:gd name="connsiteX173" fmla="*/ 77075 w 312710"/>
                <a:gd name="connsiteY173" fmla="*/ 537125 h 1130241"/>
                <a:gd name="connsiteX174" fmla="*/ 59757 w 312710"/>
                <a:gd name="connsiteY174" fmla="*/ 516343 h 1130241"/>
                <a:gd name="connsiteX175" fmla="*/ 52829 w 312710"/>
                <a:gd name="connsiteY175" fmla="*/ 505952 h 1130241"/>
                <a:gd name="connsiteX176" fmla="*/ 52829 w 312710"/>
                <a:gd name="connsiteY176" fmla="*/ 485170 h 1130241"/>
                <a:gd name="connsiteX177" fmla="*/ 66684 w 312710"/>
                <a:gd name="connsiteY177" fmla="*/ 481707 h 1130241"/>
                <a:gd name="connsiteX178" fmla="*/ 66684 w 312710"/>
                <a:gd name="connsiteY178" fmla="*/ 433216 h 1130241"/>
                <a:gd name="connsiteX179" fmla="*/ 38975 w 312710"/>
                <a:gd name="connsiteY179" fmla="*/ 422825 h 1130241"/>
                <a:gd name="connsiteX180" fmla="*/ 11266 w 312710"/>
                <a:gd name="connsiteY180" fmla="*/ 426289 h 1130241"/>
                <a:gd name="connsiteX181" fmla="*/ 25120 w 312710"/>
                <a:gd name="connsiteY181" fmla="*/ 398579 h 1130241"/>
                <a:gd name="connsiteX182" fmla="*/ 28584 w 312710"/>
                <a:gd name="connsiteY182" fmla="*/ 388189 h 1130241"/>
                <a:gd name="connsiteX183" fmla="*/ 49366 w 312710"/>
                <a:gd name="connsiteY183" fmla="*/ 367407 h 1130241"/>
                <a:gd name="connsiteX184" fmla="*/ 56293 w 312710"/>
                <a:gd name="connsiteY184" fmla="*/ 360479 h 1130241"/>
                <a:gd name="connsiteX185" fmla="*/ 70147 w 312710"/>
                <a:gd name="connsiteY185" fmla="*/ 336234 h 1130241"/>
                <a:gd name="connsiteX186" fmla="*/ 90929 w 312710"/>
                <a:gd name="connsiteY186" fmla="*/ 325843 h 1130241"/>
                <a:gd name="connsiteX187" fmla="*/ 94393 w 312710"/>
                <a:gd name="connsiteY187" fmla="*/ 260034 h 1130241"/>
                <a:gd name="connsiteX188" fmla="*/ 97857 w 312710"/>
                <a:gd name="connsiteY188" fmla="*/ 246179 h 1130241"/>
                <a:gd name="connsiteX189" fmla="*/ 87466 w 312710"/>
                <a:gd name="connsiteY189" fmla="*/ 221934 h 1130241"/>
                <a:gd name="connsiteX190" fmla="*/ 63220 w 312710"/>
                <a:gd name="connsiteY190" fmla="*/ 211543 h 1130241"/>
                <a:gd name="connsiteX191" fmla="*/ 38975 w 312710"/>
                <a:gd name="connsiteY191" fmla="*/ 201152 h 1130241"/>
                <a:gd name="connsiteX192" fmla="*/ 14729 w 312710"/>
                <a:gd name="connsiteY192" fmla="*/ 211543 h 1130241"/>
                <a:gd name="connsiteX193" fmla="*/ 875 w 312710"/>
                <a:gd name="connsiteY193" fmla="*/ 228861 h 1130241"/>
                <a:gd name="connsiteX194" fmla="*/ 4338 w 312710"/>
                <a:gd name="connsiteY194" fmla="*/ 208079 h 1130241"/>
                <a:gd name="connsiteX195" fmla="*/ 14729 w 312710"/>
                <a:gd name="connsiteY195" fmla="*/ 197689 h 1130241"/>
                <a:gd name="connsiteX196" fmla="*/ 45902 w 312710"/>
                <a:gd name="connsiteY196" fmla="*/ 176907 h 1130241"/>
                <a:gd name="connsiteX197" fmla="*/ 59757 w 312710"/>
                <a:gd name="connsiteY197" fmla="*/ 173443 h 1130241"/>
                <a:gd name="connsiteX198" fmla="*/ 70147 w 312710"/>
                <a:gd name="connsiteY198" fmla="*/ 166516 h 1130241"/>
                <a:gd name="connsiteX199" fmla="*/ 77075 w 312710"/>
                <a:gd name="connsiteY199" fmla="*/ 159589 h 1130241"/>
                <a:gd name="connsiteX200" fmla="*/ 94393 w 312710"/>
                <a:gd name="connsiteY200" fmla="*/ 156125 h 1130241"/>
                <a:gd name="connsiteX201" fmla="*/ 97857 w 312710"/>
                <a:gd name="connsiteY201" fmla="*/ 145734 h 1130241"/>
                <a:gd name="connsiteX202" fmla="*/ 111711 w 312710"/>
                <a:gd name="connsiteY202" fmla="*/ 131879 h 1130241"/>
                <a:gd name="connsiteX203" fmla="*/ 108247 w 312710"/>
                <a:gd name="connsiteY203" fmla="*/ 121489 h 1130241"/>
                <a:gd name="connsiteX204" fmla="*/ 101320 w 312710"/>
                <a:gd name="connsiteY204" fmla="*/ 114561 h 1130241"/>
                <a:gd name="connsiteX205" fmla="*/ 77075 w 312710"/>
                <a:gd name="connsiteY205" fmla="*/ 100707 h 1130241"/>
                <a:gd name="connsiteX206" fmla="*/ 66684 w 312710"/>
                <a:gd name="connsiteY206" fmla="*/ 97243 h 1130241"/>
                <a:gd name="connsiteX207" fmla="*/ 45902 w 312710"/>
                <a:gd name="connsiteY207" fmla="*/ 100707 h 1130241"/>
                <a:gd name="connsiteX208" fmla="*/ 56293 w 312710"/>
                <a:gd name="connsiteY208" fmla="*/ 97243 h 1130241"/>
                <a:gd name="connsiteX209" fmla="*/ 84002 w 312710"/>
                <a:gd name="connsiteY209" fmla="*/ 93779 h 1130241"/>
                <a:gd name="connsiteX210" fmla="*/ 101320 w 312710"/>
                <a:gd name="connsiteY210" fmla="*/ 90316 h 1130241"/>
                <a:gd name="connsiteX211" fmla="*/ 111711 w 312710"/>
                <a:gd name="connsiteY211" fmla="*/ 79925 h 1130241"/>
                <a:gd name="connsiteX212" fmla="*/ 118638 w 312710"/>
                <a:gd name="connsiteY212" fmla="*/ 59143 h 1130241"/>
                <a:gd name="connsiteX213" fmla="*/ 115175 w 312710"/>
                <a:gd name="connsiteY213" fmla="*/ 41825 h 1130241"/>
                <a:gd name="connsiteX214" fmla="*/ 111711 w 312710"/>
                <a:gd name="connsiteY214" fmla="*/ 31434 h 1130241"/>
                <a:gd name="connsiteX215" fmla="*/ 115175 w 312710"/>
                <a:gd name="connsiteY215" fmla="*/ 21043 h 1130241"/>
                <a:gd name="connsiteX216" fmla="*/ 115175 w 312710"/>
                <a:gd name="connsiteY216" fmla="*/ 3725 h 113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312710" h="1130241">
                  <a:moveTo>
                    <a:pt x="115175" y="3725"/>
                  </a:moveTo>
                  <a:lnTo>
                    <a:pt x="115175" y="3725"/>
                  </a:lnTo>
                  <a:cubicBezTo>
                    <a:pt x="128422" y="2521"/>
                    <a:pt x="173712" y="-4020"/>
                    <a:pt x="187911" y="3725"/>
                  </a:cubicBezTo>
                  <a:cubicBezTo>
                    <a:pt x="193079" y="6544"/>
                    <a:pt x="188742" y="15778"/>
                    <a:pt x="191375" y="21043"/>
                  </a:cubicBezTo>
                  <a:cubicBezTo>
                    <a:pt x="193706" y="25705"/>
                    <a:pt x="207041" y="36087"/>
                    <a:pt x="212157" y="38361"/>
                  </a:cubicBezTo>
                  <a:cubicBezTo>
                    <a:pt x="218829" y="41327"/>
                    <a:pt x="232938" y="45289"/>
                    <a:pt x="232938" y="45289"/>
                  </a:cubicBezTo>
                  <a:cubicBezTo>
                    <a:pt x="235247" y="48752"/>
                    <a:pt x="236336" y="53473"/>
                    <a:pt x="239866" y="55679"/>
                  </a:cubicBezTo>
                  <a:cubicBezTo>
                    <a:pt x="246058" y="59549"/>
                    <a:pt x="260647" y="62607"/>
                    <a:pt x="260647" y="62607"/>
                  </a:cubicBezTo>
                  <a:cubicBezTo>
                    <a:pt x="262956" y="64916"/>
                    <a:pt x="264543" y="68321"/>
                    <a:pt x="267575" y="69534"/>
                  </a:cubicBezTo>
                  <a:cubicBezTo>
                    <a:pt x="276415" y="73070"/>
                    <a:pt x="295284" y="76461"/>
                    <a:pt x="295284" y="76461"/>
                  </a:cubicBezTo>
                  <a:cubicBezTo>
                    <a:pt x="297593" y="78770"/>
                    <a:pt x="299411" y="81709"/>
                    <a:pt x="302211" y="83389"/>
                  </a:cubicBezTo>
                  <a:cubicBezTo>
                    <a:pt x="305342" y="85267"/>
                    <a:pt x="313757" y="83388"/>
                    <a:pt x="312602" y="86852"/>
                  </a:cubicBezTo>
                  <a:cubicBezTo>
                    <a:pt x="310969" y="91750"/>
                    <a:pt x="303645" y="92146"/>
                    <a:pt x="298747" y="93779"/>
                  </a:cubicBezTo>
                  <a:cubicBezTo>
                    <a:pt x="293162" y="95641"/>
                    <a:pt x="287140" y="95815"/>
                    <a:pt x="281429" y="97243"/>
                  </a:cubicBezTo>
                  <a:cubicBezTo>
                    <a:pt x="277887" y="98129"/>
                    <a:pt x="274502" y="99552"/>
                    <a:pt x="271038" y="100707"/>
                  </a:cubicBezTo>
                  <a:cubicBezTo>
                    <a:pt x="262956" y="99552"/>
                    <a:pt x="254413" y="100174"/>
                    <a:pt x="246793" y="97243"/>
                  </a:cubicBezTo>
                  <a:cubicBezTo>
                    <a:pt x="239022" y="94254"/>
                    <a:pt x="233457" y="87113"/>
                    <a:pt x="226011" y="83389"/>
                  </a:cubicBezTo>
                  <a:cubicBezTo>
                    <a:pt x="207899" y="74332"/>
                    <a:pt x="217166" y="77713"/>
                    <a:pt x="198302" y="72998"/>
                  </a:cubicBezTo>
                  <a:cubicBezTo>
                    <a:pt x="195993" y="76462"/>
                    <a:pt x="192059" y="79283"/>
                    <a:pt x="191375" y="83389"/>
                  </a:cubicBezTo>
                  <a:cubicBezTo>
                    <a:pt x="187777" y="104971"/>
                    <a:pt x="204659" y="83957"/>
                    <a:pt x="187911" y="100707"/>
                  </a:cubicBezTo>
                  <a:cubicBezTo>
                    <a:pt x="183293" y="99552"/>
                    <a:pt x="178315" y="99372"/>
                    <a:pt x="174057" y="97243"/>
                  </a:cubicBezTo>
                  <a:cubicBezTo>
                    <a:pt x="165034" y="92731"/>
                    <a:pt x="167617" y="87828"/>
                    <a:pt x="163666" y="79925"/>
                  </a:cubicBezTo>
                  <a:cubicBezTo>
                    <a:pt x="161804" y="76202"/>
                    <a:pt x="159047" y="72998"/>
                    <a:pt x="156738" y="69534"/>
                  </a:cubicBezTo>
                  <a:cubicBezTo>
                    <a:pt x="155584" y="62607"/>
                    <a:pt x="155496" y="55414"/>
                    <a:pt x="153275" y="48752"/>
                  </a:cubicBezTo>
                  <a:cubicBezTo>
                    <a:pt x="151959" y="44803"/>
                    <a:pt x="150510" y="38361"/>
                    <a:pt x="146347" y="38361"/>
                  </a:cubicBezTo>
                  <a:cubicBezTo>
                    <a:pt x="142696" y="38361"/>
                    <a:pt x="144038" y="45288"/>
                    <a:pt x="142884" y="48752"/>
                  </a:cubicBezTo>
                  <a:cubicBezTo>
                    <a:pt x="141729" y="59143"/>
                    <a:pt x="140898" y="69575"/>
                    <a:pt x="139420" y="79925"/>
                  </a:cubicBezTo>
                  <a:cubicBezTo>
                    <a:pt x="137670" y="92172"/>
                    <a:pt x="130674" y="103571"/>
                    <a:pt x="142884" y="114561"/>
                  </a:cubicBezTo>
                  <a:cubicBezTo>
                    <a:pt x="151997" y="122763"/>
                    <a:pt x="168525" y="127727"/>
                    <a:pt x="180984" y="131879"/>
                  </a:cubicBezTo>
                  <a:cubicBezTo>
                    <a:pt x="183293" y="134188"/>
                    <a:pt x="185111" y="137127"/>
                    <a:pt x="187911" y="138807"/>
                  </a:cubicBezTo>
                  <a:cubicBezTo>
                    <a:pt x="191042" y="140685"/>
                    <a:pt x="194671" y="141888"/>
                    <a:pt x="198302" y="142270"/>
                  </a:cubicBezTo>
                  <a:cubicBezTo>
                    <a:pt x="216709" y="144208"/>
                    <a:pt x="235247" y="144579"/>
                    <a:pt x="253720" y="145734"/>
                  </a:cubicBezTo>
                  <a:cubicBezTo>
                    <a:pt x="254875" y="149198"/>
                    <a:pt x="257184" y="152474"/>
                    <a:pt x="257184" y="156125"/>
                  </a:cubicBezTo>
                  <a:cubicBezTo>
                    <a:pt x="257184" y="160885"/>
                    <a:pt x="254571" y="165296"/>
                    <a:pt x="253720" y="169979"/>
                  </a:cubicBezTo>
                  <a:cubicBezTo>
                    <a:pt x="252260" y="178011"/>
                    <a:pt x="251411" y="186143"/>
                    <a:pt x="250257" y="194225"/>
                  </a:cubicBezTo>
                  <a:cubicBezTo>
                    <a:pt x="206269" y="185427"/>
                    <a:pt x="255293" y="198563"/>
                    <a:pt x="222547" y="180370"/>
                  </a:cubicBezTo>
                  <a:cubicBezTo>
                    <a:pt x="216164" y="176824"/>
                    <a:pt x="208693" y="175752"/>
                    <a:pt x="201766" y="173443"/>
                  </a:cubicBezTo>
                  <a:lnTo>
                    <a:pt x="191375" y="169979"/>
                  </a:lnTo>
                  <a:cubicBezTo>
                    <a:pt x="189066" y="167670"/>
                    <a:pt x="187545" y="164085"/>
                    <a:pt x="184447" y="163052"/>
                  </a:cubicBezTo>
                  <a:cubicBezTo>
                    <a:pt x="176702" y="160471"/>
                    <a:pt x="168207" y="161190"/>
                    <a:pt x="160202" y="159589"/>
                  </a:cubicBezTo>
                  <a:cubicBezTo>
                    <a:pt x="156622" y="158873"/>
                    <a:pt x="153275" y="157280"/>
                    <a:pt x="149811" y="156125"/>
                  </a:cubicBezTo>
                  <a:cubicBezTo>
                    <a:pt x="136332" y="176344"/>
                    <a:pt x="146347" y="155768"/>
                    <a:pt x="146347" y="180370"/>
                  </a:cubicBezTo>
                  <a:cubicBezTo>
                    <a:pt x="146347" y="187393"/>
                    <a:pt x="143812" y="194191"/>
                    <a:pt x="142884" y="201152"/>
                  </a:cubicBezTo>
                  <a:cubicBezTo>
                    <a:pt x="141502" y="211515"/>
                    <a:pt x="140575" y="221934"/>
                    <a:pt x="139420" y="232325"/>
                  </a:cubicBezTo>
                  <a:cubicBezTo>
                    <a:pt x="142884" y="234634"/>
                    <a:pt x="146088" y="237390"/>
                    <a:pt x="149811" y="239252"/>
                  </a:cubicBezTo>
                  <a:cubicBezTo>
                    <a:pt x="164766" y="246729"/>
                    <a:pt x="196625" y="245517"/>
                    <a:pt x="205229" y="246179"/>
                  </a:cubicBezTo>
                  <a:cubicBezTo>
                    <a:pt x="207538" y="250797"/>
                    <a:pt x="208851" y="256067"/>
                    <a:pt x="212157" y="260034"/>
                  </a:cubicBezTo>
                  <a:cubicBezTo>
                    <a:pt x="217322" y="266232"/>
                    <a:pt x="225846" y="268061"/>
                    <a:pt x="232938" y="270425"/>
                  </a:cubicBezTo>
                  <a:cubicBezTo>
                    <a:pt x="240165" y="292103"/>
                    <a:pt x="244852" y="301793"/>
                    <a:pt x="232938" y="332770"/>
                  </a:cubicBezTo>
                  <a:cubicBezTo>
                    <a:pt x="231959" y="335316"/>
                    <a:pt x="209998" y="319568"/>
                    <a:pt x="208693" y="318916"/>
                  </a:cubicBezTo>
                  <a:cubicBezTo>
                    <a:pt x="202867" y="316003"/>
                    <a:pt x="190004" y="313656"/>
                    <a:pt x="184447" y="311989"/>
                  </a:cubicBezTo>
                  <a:cubicBezTo>
                    <a:pt x="177453" y="309891"/>
                    <a:pt x="163666" y="305061"/>
                    <a:pt x="163666" y="305061"/>
                  </a:cubicBezTo>
                  <a:cubicBezTo>
                    <a:pt x="159048" y="306216"/>
                    <a:pt x="153528" y="305551"/>
                    <a:pt x="149811" y="308525"/>
                  </a:cubicBezTo>
                  <a:cubicBezTo>
                    <a:pt x="141848" y="314896"/>
                    <a:pt x="148768" y="328263"/>
                    <a:pt x="153275" y="332770"/>
                  </a:cubicBezTo>
                  <a:cubicBezTo>
                    <a:pt x="155857" y="335352"/>
                    <a:pt x="160202" y="335079"/>
                    <a:pt x="163666" y="336234"/>
                  </a:cubicBezTo>
                  <a:cubicBezTo>
                    <a:pt x="171326" y="343894"/>
                    <a:pt x="176162" y="347372"/>
                    <a:pt x="180984" y="357016"/>
                  </a:cubicBezTo>
                  <a:cubicBezTo>
                    <a:pt x="182617" y="360282"/>
                    <a:pt x="183562" y="363865"/>
                    <a:pt x="184447" y="367407"/>
                  </a:cubicBezTo>
                  <a:cubicBezTo>
                    <a:pt x="185875" y="373118"/>
                    <a:pt x="183748" y="380562"/>
                    <a:pt x="187911" y="384725"/>
                  </a:cubicBezTo>
                  <a:cubicBezTo>
                    <a:pt x="192305" y="389118"/>
                    <a:pt x="219248" y="393763"/>
                    <a:pt x="226011" y="395116"/>
                  </a:cubicBezTo>
                  <a:cubicBezTo>
                    <a:pt x="229475" y="399734"/>
                    <a:pt x="236402" y="403197"/>
                    <a:pt x="236402" y="408970"/>
                  </a:cubicBezTo>
                  <a:cubicBezTo>
                    <a:pt x="236402" y="422252"/>
                    <a:pt x="213639" y="412662"/>
                    <a:pt x="212157" y="412434"/>
                  </a:cubicBezTo>
                  <a:cubicBezTo>
                    <a:pt x="201824" y="410844"/>
                    <a:pt x="191375" y="410125"/>
                    <a:pt x="180984" y="408970"/>
                  </a:cubicBezTo>
                  <a:cubicBezTo>
                    <a:pt x="172902" y="410125"/>
                    <a:pt x="164198" y="409118"/>
                    <a:pt x="156738" y="412434"/>
                  </a:cubicBezTo>
                  <a:cubicBezTo>
                    <a:pt x="152934" y="414125"/>
                    <a:pt x="150000" y="418667"/>
                    <a:pt x="149811" y="422825"/>
                  </a:cubicBezTo>
                  <a:cubicBezTo>
                    <a:pt x="148814" y="444769"/>
                    <a:pt x="151590" y="466732"/>
                    <a:pt x="153275" y="488634"/>
                  </a:cubicBezTo>
                  <a:cubicBezTo>
                    <a:pt x="153901" y="496774"/>
                    <a:pt x="153423" y="505419"/>
                    <a:pt x="156738" y="512879"/>
                  </a:cubicBezTo>
                  <a:cubicBezTo>
                    <a:pt x="158429" y="516683"/>
                    <a:pt x="163406" y="517945"/>
                    <a:pt x="167129" y="519807"/>
                  </a:cubicBezTo>
                  <a:cubicBezTo>
                    <a:pt x="170395" y="521440"/>
                    <a:pt x="173998" y="522309"/>
                    <a:pt x="177520" y="523270"/>
                  </a:cubicBezTo>
                  <a:cubicBezTo>
                    <a:pt x="186705" y="525775"/>
                    <a:pt x="195993" y="527889"/>
                    <a:pt x="205229" y="530198"/>
                  </a:cubicBezTo>
                  <a:cubicBezTo>
                    <a:pt x="207538" y="532507"/>
                    <a:pt x="209357" y="535445"/>
                    <a:pt x="212157" y="537125"/>
                  </a:cubicBezTo>
                  <a:cubicBezTo>
                    <a:pt x="215287" y="539003"/>
                    <a:pt x="219696" y="538308"/>
                    <a:pt x="222547" y="540589"/>
                  </a:cubicBezTo>
                  <a:cubicBezTo>
                    <a:pt x="225798" y="543189"/>
                    <a:pt x="226875" y="547729"/>
                    <a:pt x="229475" y="550979"/>
                  </a:cubicBezTo>
                  <a:cubicBezTo>
                    <a:pt x="231515" y="553529"/>
                    <a:pt x="234093" y="555598"/>
                    <a:pt x="236402" y="557907"/>
                  </a:cubicBezTo>
                  <a:cubicBezTo>
                    <a:pt x="220238" y="560216"/>
                    <a:pt x="203401" y="559671"/>
                    <a:pt x="187911" y="564834"/>
                  </a:cubicBezTo>
                  <a:cubicBezTo>
                    <a:pt x="184447" y="565989"/>
                    <a:pt x="186080" y="571959"/>
                    <a:pt x="184447" y="575225"/>
                  </a:cubicBezTo>
                  <a:cubicBezTo>
                    <a:pt x="178674" y="586771"/>
                    <a:pt x="177521" y="585616"/>
                    <a:pt x="167129" y="592543"/>
                  </a:cubicBezTo>
                  <a:cubicBezTo>
                    <a:pt x="164820" y="596007"/>
                    <a:pt x="162064" y="599211"/>
                    <a:pt x="160202" y="602934"/>
                  </a:cubicBezTo>
                  <a:cubicBezTo>
                    <a:pt x="155412" y="612514"/>
                    <a:pt x="153413" y="628842"/>
                    <a:pt x="160202" y="637570"/>
                  </a:cubicBezTo>
                  <a:cubicBezTo>
                    <a:pt x="164685" y="643334"/>
                    <a:pt x="174057" y="642189"/>
                    <a:pt x="180984" y="644498"/>
                  </a:cubicBezTo>
                  <a:lnTo>
                    <a:pt x="191375" y="647961"/>
                  </a:lnTo>
                  <a:cubicBezTo>
                    <a:pt x="192840" y="649426"/>
                    <a:pt x="206261" y="660784"/>
                    <a:pt x="201766" y="665279"/>
                  </a:cubicBezTo>
                  <a:cubicBezTo>
                    <a:pt x="199184" y="667861"/>
                    <a:pt x="194839" y="662970"/>
                    <a:pt x="191375" y="661816"/>
                  </a:cubicBezTo>
                  <a:cubicBezTo>
                    <a:pt x="177676" y="648119"/>
                    <a:pt x="178926" y="645822"/>
                    <a:pt x="146347" y="658352"/>
                  </a:cubicBezTo>
                  <a:cubicBezTo>
                    <a:pt x="141528" y="660206"/>
                    <a:pt x="141729" y="667589"/>
                    <a:pt x="139420" y="672207"/>
                  </a:cubicBezTo>
                  <a:cubicBezTo>
                    <a:pt x="138266" y="676825"/>
                    <a:pt x="137265" y="681484"/>
                    <a:pt x="135957" y="686061"/>
                  </a:cubicBezTo>
                  <a:cubicBezTo>
                    <a:pt x="132524" y="698077"/>
                    <a:pt x="127561" y="702540"/>
                    <a:pt x="135957" y="717234"/>
                  </a:cubicBezTo>
                  <a:cubicBezTo>
                    <a:pt x="137768" y="720404"/>
                    <a:pt x="142805" y="719813"/>
                    <a:pt x="146347" y="720698"/>
                  </a:cubicBezTo>
                  <a:cubicBezTo>
                    <a:pt x="152059" y="722126"/>
                    <a:pt x="157893" y="723007"/>
                    <a:pt x="163666" y="724161"/>
                  </a:cubicBezTo>
                  <a:cubicBezTo>
                    <a:pt x="165975" y="726470"/>
                    <a:pt x="167793" y="729409"/>
                    <a:pt x="170593" y="731089"/>
                  </a:cubicBezTo>
                  <a:cubicBezTo>
                    <a:pt x="173724" y="732967"/>
                    <a:pt x="178179" y="732215"/>
                    <a:pt x="180984" y="734552"/>
                  </a:cubicBezTo>
                  <a:cubicBezTo>
                    <a:pt x="185003" y="737901"/>
                    <a:pt x="204566" y="768360"/>
                    <a:pt x="205229" y="769189"/>
                  </a:cubicBezTo>
                  <a:cubicBezTo>
                    <a:pt x="209309" y="774289"/>
                    <a:pt x="214745" y="778162"/>
                    <a:pt x="219084" y="783043"/>
                  </a:cubicBezTo>
                  <a:cubicBezTo>
                    <a:pt x="250883" y="818816"/>
                    <a:pt x="220684" y="788107"/>
                    <a:pt x="239866" y="807289"/>
                  </a:cubicBezTo>
                  <a:cubicBezTo>
                    <a:pt x="238711" y="814216"/>
                    <a:pt x="237779" y="821184"/>
                    <a:pt x="236402" y="828070"/>
                  </a:cubicBezTo>
                  <a:cubicBezTo>
                    <a:pt x="235468" y="832738"/>
                    <a:pt x="236746" y="839069"/>
                    <a:pt x="232938" y="841925"/>
                  </a:cubicBezTo>
                  <a:cubicBezTo>
                    <a:pt x="230017" y="844116"/>
                    <a:pt x="226011" y="839616"/>
                    <a:pt x="222547" y="838461"/>
                  </a:cubicBezTo>
                  <a:cubicBezTo>
                    <a:pt x="214062" y="825733"/>
                    <a:pt x="214342" y="827699"/>
                    <a:pt x="208693" y="810752"/>
                  </a:cubicBezTo>
                  <a:cubicBezTo>
                    <a:pt x="207188" y="806236"/>
                    <a:pt x="207104" y="801273"/>
                    <a:pt x="205229" y="796898"/>
                  </a:cubicBezTo>
                  <a:cubicBezTo>
                    <a:pt x="203589" y="793072"/>
                    <a:pt x="199993" y="790311"/>
                    <a:pt x="198302" y="786507"/>
                  </a:cubicBezTo>
                  <a:cubicBezTo>
                    <a:pt x="195336" y="779834"/>
                    <a:pt x="191375" y="765725"/>
                    <a:pt x="191375" y="765725"/>
                  </a:cubicBezTo>
                  <a:cubicBezTo>
                    <a:pt x="190220" y="754180"/>
                    <a:pt x="193546" y="741232"/>
                    <a:pt x="187911" y="731089"/>
                  </a:cubicBezTo>
                  <a:cubicBezTo>
                    <a:pt x="185599" y="726928"/>
                    <a:pt x="177104" y="730895"/>
                    <a:pt x="174057" y="734552"/>
                  </a:cubicBezTo>
                  <a:cubicBezTo>
                    <a:pt x="170288" y="739074"/>
                    <a:pt x="171561" y="746063"/>
                    <a:pt x="170593" y="751870"/>
                  </a:cubicBezTo>
                  <a:cubicBezTo>
                    <a:pt x="165640" y="781588"/>
                    <a:pt x="172117" y="768634"/>
                    <a:pt x="160202" y="786507"/>
                  </a:cubicBezTo>
                  <a:cubicBezTo>
                    <a:pt x="157318" y="821117"/>
                    <a:pt x="153275" y="864064"/>
                    <a:pt x="153275" y="897343"/>
                  </a:cubicBezTo>
                  <a:cubicBezTo>
                    <a:pt x="153275" y="903230"/>
                    <a:pt x="155584" y="908888"/>
                    <a:pt x="156738" y="914661"/>
                  </a:cubicBezTo>
                  <a:cubicBezTo>
                    <a:pt x="161356" y="913507"/>
                    <a:pt x="166016" y="912506"/>
                    <a:pt x="170593" y="911198"/>
                  </a:cubicBezTo>
                  <a:cubicBezTo>
                    <a:pt x="174104" y="910195"/>
                    <a:pt x="177333" y="907734"/>
                    <a:pt x="180984" y="907734"/>
                  </a:cubicBezTo>
                  <a:cubicBezTo>
                    <a:pt x="185744" y="907734"/>
                    <a:pt x="190220" y="910043"/>
                    <a:pt x="194838" y="911198"/>
                  </a:cubicBezTo>
                  <a:cubicBezTo>
                    <a:pt x="197147" y="914662"/>
                    <a:pt x="199904" y="917866"/>
                    <a:pt x="201766" y="921589"/>
                  </a:cubicBezTo>
                  <a:cubicBezTo>
                    <a:pt x="203399" y="924854"/>
                    <a:pt x="203351" y="928849"/>
                    <a:pt x="205229" y="931979"/>
                  </a:cubicBezTo>
                  <a:cubicBezTo>
                    <a:pt x="206909" y="934779"/>
                    <a:pt x="210066" y="936398"/>
                    <a:pt x="212157" y="938907"/>
                  </a:cubicBezTo>
                  <a:cubicBezTo>
                    <a:pt x="215852" y="943342"/>
                    <a:pt x="219084" y="948143"/>
                    <a:pt x="222547" y="952761"/>
                  </a:cubicBezTo>
                  <a:cubicBezTo>
                    <a:pt x="223702" y="958534"/>
                    <a:pt x="224149" y="964494"/>
                    <a:pt x="226011" y="970079"/>
                  </a:cubicBezTo>
                  <a:cubicBezTo>
                    <a:pt x="231026" y="985124"/>
                    <a:pt x="234864" y="984246"/>
                    <a:pt x="243329" y="997789"/>
                  </a:cubicBezTo>
                  <a:cubicBezTo>
                    <a:pt x="246066" y="1002167"/>
                    <a:pt x="247948" y="1007025"/>
                    <a:pt x="250257" y="1011643"/>
                  </a:cubicBezTo>
                  <a:cubicBezTo>
                    <a:pt x="253720" y="1025498"/>
                    <a:pt x="257846" y="1039203"/>
                    <a:pt x="260647" y="1053207"/>
                  </a:cubicBezTo>
                  <a:cubicBezTo>
                    <a:pt x="265045" y="1075193"/>
                    <a:pt x="262683" y="1064814"/>
                    <a:pt x="267575" y="1084379"/>
                  </a:cubicBezTo>
                  <a:cubicBezTo>
                    <a:pt x="268729" y="1097079"/>
                    <a:pt x="268171" y="1110053"/>
                    <a:pt x="271038" y="1122479"/>
                  </a:cubicBezTo>
                  <a:cubicBezTo>
                    <a:pt x="271772" y="1125661"/>
                    <a:pt x="277504" y="1132640"/>
                    <a:pt x="277966" y="1129407"/>
                  </a:cubicBezTo>
                  <a:cubicBezTo>
                    <a:pt x="279445" y="1119057"/>
                    <a:pt x="276092" y="1108567"/>
                    <a:pt x="274502" y="1098234"/>
                  </a:cubicBezTo>
                  <a:cubicBezTo>
                    <a:pt x="273778" y="1093529"/>
                    <a:pt x="274012" y="1088096"/>
                    <a:pt x="271038" y="1084379"/>
                  </a:cubicBezTo>
                  <a:cubicBezTo>
                    <a:pt x="268757" y="1081528"/>
                    <a:pt x="264111" y="1082070"/>
                    <a:pt x="260647" y="1080916"/>
                  </a:cubicBezTo>
                  <a:cubicBezTo>
                    <a:pt x="254299" y="1061868"/>
                    <a:pt x="260998" y="1078931"/>
                    <a:pt x="250257" y="1060134"/>
                  </a:cubicBezTo>
                  <a:cubicBezTo>
                    <a:pt x="237121" y="1037147"/>
                    <a:pt x="248196" y="1055325"/>
                    <a:pt x="239866" y="1035889"/>
                  </a:cubicBezTo>
                  <a:cubicBezTo>
                    <a:pt x="221651" y="993389"/>
                    <a:pt x="243400" y="1046422"/>
                    <a:pt x="226011" y="1011643"/>
                  </a:cubicBezTo>
                  <a:cubicBezTo>
                    <a:pt x="221829" y="1003278"/>
                    <a:pt x="223890" y="997477"/>
                    <a:pt x="215620" y="990861"/>
                  </a:cubicBezTo>
                  <a:cubicBezTo>
                    <a:pt x="212769" y="988580"/>
                    <a:pt x="208693" y="988552"/>
                    <a:pt x="205229" y="987398"/>
                  </a:cubicBezTo>
                  <a:cubicBezTo>
                    <a:pt x="200490" y="977919"/>
                    <a:pt x="197902" y="971310"/>
                    <a:pt x="191375" y="963152"/>
                  </a:cubicBezTo>
                  <a:cubicBezTo>
                    <a:pt x="189335" y="960602"/>
                    <a:pt x="186756" y="958534"/>
                    <a:pt x="184447" y="956225"/>
                  </a:cubicBezTo>
                  <a:cubicBezTo>
                    <a:pt x="175745" y="930114"/>
                    <a:pt x="187482" y="962293"/>
                    <a:pt x="174057" y="935443"/>
                  </a:cubicBezTo>
                  <a:cubicBezTo>
                    <a:pt x="169918" y="927165"/>
                    <a:pt x="170872" y="918404"/>
                    <a:pt x="163666" y="911198"/>
                  </a:cubicBezTo>
                  <a:cubicBezTo>
                    <a:pt x="161084" y="908616"/>
                    <a:pt x="156739" y="908889"/>
                    <a:pt x="153275" y="907734"/>
                  </a:cubicBezTo>
                  <a:cubicBezTo>
                    <a:pt x="146567" y="887613"/>
                    <a:pt x="153925" y="905694"/>
                    <a:pt x="135957" y="880025"/>
                  </a:cubicBezTo>
                  <a:cubicBezTo>
                    <a:pt x="132096" y="874510"/>
                    <a:pt x="129479" y="868185"/>
                    <a:pt x="125566" y="862707"/>
                  </a:cubicBezTo>
                  <a:cubicBezTo>
                    <a:pt x="107936" y="838025"/>
                    <a:pt x="131246" y="880996"/>
                    <a:pt x="111711" y="841925"/>
                  </a:cubicBezTo>
                  <a:cubicBezTo>
                    <a:pt x="112866" y="831534"/>
                    <a:pt x="115175" y="821207"/>
                    <a:pt x="115175" y="810752"/>
                  </a:cubicBezTo>
                  <a:cubicBezTo>
                    <a:pt x="115175" y="807101"/>
                    <a:pt x="113149" y="817787"/>
                    <a:pt x="111711" y="821143"/>
                  </a:cubicBezTo>
                  <a:cubicBezTo>
                    <a:pt x="109677" y="825889"/>
                    <a:pt x="107441" y="830570"/>
                    <a:pt x="104784" y="834998"/>
                  </a:cubicBezTo>
                  <a:cubicBezTo>
                    <a:pt x="100501" y="842137"/>
                    <a:pt x="90929" y="855779"/>
                    <a:pt x="90929" y="855779"/>
                  </a:cubicBezTo>
                  <a:cubicBezTo>
                    <a:pt x="89775" y="859243"/>
                    <a:pt x="90048" y="863588"/>
                    <a:pt x="87466" y="866170"/>
                  </a:cubicBezTo>
                  <a:cubicBezTo>
                    <a:pt x="77075" y="876562"/>
                    <a:pt x="49366" y="860398"/>
                    <a:pt x="45902" y="859243"/>
                  </a:cubicBezTo>
                  <a:cubicBezTo>
                    <a:pt x="52103" y="840643"/>
                    <a:pt x="46278" y="854124"/>
                    <a:pt x="63220" y="831534"/>
                  </a:cubicBezTo>
                  <a:cubicBezTo>
                    <a:pt x="65718" y="828204"/>
                    <a:pt x="68285" y="824866"/>
                    <a:pt x="70147" y="821143"/>
                  </a:cubicBezTo>
                  <a:cubicBezTo>
                    <a:pt x="71780" y="817877"/>
                    <a:pt x="71330" y="813603"/>
                    <a:pt x="73611" y="810752"/>
                  </a:cubicBezTo>
                  <a:cubicBezTo>
                    <a:pt x="76212" y="807501"/>
                    <a:pt x="80538" y="806134"/>
                    <a:pt x="84002" y="803825"/>
                  </a:cubicBezTo>
                  <a:cubicBezTo>
                    <a:pt x="85157" y="799207"/>
                    <a:pt x="86158" y="794547"/>
                    <a:pt x="87466" y="789970"/>
                  </a:cubicBezTo>
                  <a:cubicBezTo>
                    <a:pt x="88469" y="786460"/>
                    <a:pt x="90213" y="783159"/>
                    <a:pt x="90929" y="779579"/>
                  </a:cubicBezTo>
                  <a:cubicBezTo>
                    <a:pt x="92530" y="771574"/>
                    <a:pt x="92792" y="763339"/>
                    <a:pt x="94393" y="755334"/>
                  </a:cubicBezTo>
                  <a:cubicBezTo>
                    <a:pt x="95109" y="751754"/>
                    <a:pt x="101276" y="743661"/>
                    <a:pt x="97857" y="744943"/>
                  </a:cubicBezTo>
                  <a:cubicBezTo>
                    <a:pt x="86164" y="749328"/>
                    <a:pt x="77075" y="758798"/>
                    <a:pt x="66684" y="765725"/>
                  </a:cubicBezTo>
                  <a:cubicBezTo>
                    <a:pt x="43700" y="781047"/>
                    <a:pt x="68569" y="771710"/>
                    <a:pt x="45902" y="783043"/>
                  </a:cubicBezTo>
                  <a:cubicBezTo>
                    <a:pt x="38799" y="786595"/>
                    <a:pt x="24785" y="788652"/>
                    <a:pt x="18193" y="789970"/>
                  </a:cubicBezTo>
                  <a:cubicBezTo>
                    <a:pt x="12420" y="787661"/>
                    <a:pt x="4324" y="788216"/>
                    <a:pt x="875" y="783043"/>
                  </a:cubicBezTo>
                  <a:cubicBezTo>
                    <a:pt x="-1766" y="779082"/>
                    <a:pt x="2209" y="773447"/>
                    <a:pt x="4338" y="769189"/>
                  </a:cubicBezTo>
                  <a:cubicBezTo>
                    <a:pt x="8142" y="761581"/>
                    <a:pt x="14546" y="761168"/>
                    <a:pt x="21657" y="758798"/>
                  </a:cubicBezTo>
                  <a:cubicBezTo>
                    <a:pt x="23966" y="756489"/>
                    <a:pt x="25971" y="753829"/>
                    <a:pt x="28584" y="751870"/>
                  </a:cubicBezTo>
                  <a:cubicBezTo>
                    <a:pt x="35244" y="746875"/>
                    <a:pt x="49366" y="738016"/>
                    <a:pt x="49366" y="738016"/>
                  </a:cubicBezTo>
                  <a:cubicBezTo>
                    <a:pt x="51675" y="734552"/>
                    <a:pt x="53628" y="730823"/>
                    <a:pt x="56293" y="727625"/>
                  </a:cubicBezTo>
                  <a:cubicBezTo>
                    <a:pt x="59429" y="723862"/>
                    <a:pt x="63967" y="721310"/>
                    <a:pt x="66684" y="717234"/>
                  </a:cubicBezTo>
                  <a:cubicBezTo>
                    <a:pt x="68709" y="714196"/>
                    <a:pt x="68514" y="710109"/>
                    <a:pt x="70147" y="706843"/>
                  </a:cubicBezTo>
                  <a:cubicBezTo>
                    <a:pt x="72009" y="703120"/>
                    <a:pt x="74766" y="699916"/>
                    <a:pt x="77075" y="696452"/>
                  </a:cubicBezTo>
                  <a:cubicBezTo>
                    <a:pt x="78229" y="692988"/>
                    <a:pt x="77956" y="688643"/>
                    <a:pt x="80538" y="686061"/>
                  </a:cubicBezTo>
                  <a:cubicBezTo>
                    <a:pt x="83120" y="683479"/>
                    <a:pt x="87798" y="684476"/>
                    <a:pt x="90929" y="682598"/>
                  </a:cubicBezTo>
                  <a:cubicBezTo>
                    <a:pt x="93730" y="680918"/>
                    <a:pt x="95548" y="677979"/>
                    <a:pt x="97857" y="675670"/>
                  </a:cubicBezTo>
                  <a:cubicBezTo>
                    <a:pt x="95548" y="673361"/>
                    <a:pt x="93850" y="670203"/>
                    <a:pt x="90929" y="668743"/>
                  </a:cubicBezTo>
                  <a:cubicBezTo>
                    <a:pt x="85758" y="666158"/>
                    <a:pt x="58908" y="662252"/>
                    <a:pt x="56293" y="661816"/>
                  </a:cubicBezTo>
                  <a:cubicBezTo>
                    <a:pt x="53984" y="658352"/>
                    <a:pt x="52310" y="654369"/>
                    <a:pt x="49366" y="651425"/>
                  </a:cubicBezTo>
                  <a:cubicBezTo>
                    <a:pt x="46422" y="648481"/>
                    <a:pt x="40521" y="648363"/>
                    <a:pt x="38975" y="644498"/>
                  </a:cubicBezTo>
                  <a:cubicBezTo>
                    <a:pt x="37619" y="641108"/>
                    <a:pt x="40560" y="637238"/>
                    <a:pt x="42438" y="634107"/>
                  </a:cubicBezTo>
                  <a:cubicBezTo>
                    <a:pt x="47193" y="626182"/>
                    <a:pt x="51583" y="626440"/>
                    <a:pt x="59757" y="623716"/>
                  </a:cubicBezTo>
                  <a:cubicBezTo>
                    <a:pt x="71212" y="589344"/>
                    <a:pt x="51994" y="641846"/>
                    <a:pt x="73611" y="602934"/>
                  </a:cubicBezTo>
                  <a:cubicBezTo>
                    <a:pt x="77157" y="596551"/>
                    <a:pt x="80538" y="582152"/>
                    <a:pt x="80538" y="582152"/>
                  </a:cubicBezTo>
                  <a:cubicBezTo>
                    <a:pt x="79384" y="567143"/>
                    <a:pt x="79849" y="551920"/>
                    <a:pt x="77075" y="537125"/>
                  </a:cubicBezTo>
                  <a:cubicBezTo>
                    <a:pt x="75827" y="530470"/>
                    <a:pt x="63210" y="520487"/>
                    <a:pt x="59757" y="516343"/>
                  </a:cubicBezTo>
                  <a:cubicBezTo>
                    <a:pt x="57092" y="513145"/>
                    <a:pt x="55138" y="509416"/>
                    <a:pt x="52829" y="505952"/>
                  </a:cubicBezTo>
                  <a:cubicBezTo>
                    <a:pt x="50885" y="500119"/>
                    <a:pt x="45538" y="491003"/>
                    <a:pt x="52829" y="485170"/>
                  </a:cubicBezTo>
                  <a:cubicBezTo>
                    <a:pt x="56546" y="482196"/>
                    <a:pt x="62066" y="482861"/>
                    <a:pt x="66684" y="481707"/>
                  </a:cubicBezTo>
                  <a:cubicBezTo>
                    <a:pt x="70807" y="465212"/>
                    <a:pt x="75870" y="451588"/>
                    <a:pt x="66684" y="433216"/>
                  </a:cubicBezTo>
                  <a:cubicBezTo>
                    <a:pt x="65856" y="431560"/>
                    <a:pt x="43590" y="424363"/>
                    <a:pt x="38975" y="422825"/>
                  </a:cubicBezTo>
                  <a:lnTo>
                    <a:pt x="11266" y="426289"/>
                  </a:lnTo>
                  <a:cubicBezTo>
                    <a:pt x="18150" y="398746"/>
                    <a:pt x="9421" y="426050"/>
                    <a:pt x="25120" y="398579"/>
                  </a:cubicBezTo>
                  <a:cubicBezTo>
                    <a:pt x="26931" y="395409"/>
                    <a:pt x="26343" y="391071"/>
                    <a:pt x="28584" y="388189"/>
                  </a:cubicBezTo>
                  <a:cubicBezTo>
                    <a:pt x="34599" y="380456"/>
                    <a:pt x="42439" y="374334"/>
                    <a:pt x="49366" y="367407"/>
                  </a:cubicBezTo>
                  <a:cubicBezTo>
                    <a:pt x="51675" y="365098"/>
                    <a:pt x="54833" y="363400"/>
                    <a:pt x="56293" y="360479"/>
                  </a:cubicBezTo>
                  <a:cubicBezTo>
                    <a:pt x="59009" y="355047"/>
                    <a:pt x="65252" y="341129"/>
                    <a:pt x="70147" y="336234"/>
                  </a:cubicBezTo>
                  <a:cubicBezTo>
                    <a:pt x="76860" y="329521"/>
                    <a:pt x="82479" y="328660"/>
                    <a:pt x="90929" y="325843"/>
                  </a:cubicBezTo>
                  <a:cubicBezTo>
                    <a:pt x="112368" y="304407"/>
                    <a:pt x="94393" y="325831"/>
                    <a:pt x="94393" y="260034"/>
                  </a:cubicBezTo>
                  <a:cubicBezTo>
                    <a:pt x="94393" y="255274"/>
                    <a:pt x="96702" y="250797"/>
                    <a:pt x="97857" y="246179"/>
                  </a:cubicBezTo>
                  <a:cubicBezTo>
                    <a:pt x="94393" y="238097"/>
                    <a:pt x="93683" y="228151"/>
                    <a:pt x="87466" y="221934"/>
                  </a:cubicBezTo>
                  <a:cubicBezTo>
                    <a:pt x="81248" y="215717"/>
                    <a:pt x="71225" y="215182"/>
                    <a:pt x="63220" y="211543"/>
                  </a:cubicBezTo>
                  <a:cubicBezTo>
                    <a:pt x="39678" y="200842"/>
                    <a:pt x="58806" y="207763"/>
                    <a:pt x="38975" y="201152"/>
                  </a:cubicBezTo>
                  <a:cubicBezTo>
                    <a:pt x="32024" y="202890"/>
                    <a:pt x="19512" y="204368"/>
                    <a:pt x="14729" y="211543"/>
                  </a:cubicBezTo>
                  <a:cubicBezTo>
                    <a:pt x="1061" y="232046"/>
                    <a:pt x="22930" y="221511"/>
                    <a:pt x="875" y="228861"/>
                  </a:cubicBezTo>
                  <a:cubicBezTo>
                    <a:pt x="2029" y="221934"/>
                    <a:pt x="1486" y="214497"/>
                    <a:pt x="4338" y="208079"/>
                  </a:cubicBezTo>
                  <a:cubicBezTo>
                    <a:pt x="6327" y="203603"/>
                    <a:pt x="10863" y="200696"/>
                    <a:pt x="14729" y="197689"/>
                  </a:cubicBezTo>
                  <a:cubicBezTo>
                    <a:pt x="14739" y="197681"/>
                    <a:pt x="40701" y="180374"/>
                    <a:pt x="45902" y="176907"/>
                  </a:cubicBezTo>
                  <a:cubicBezTo>
                    <a:pt x="49863" y="174266"/>
                    <a:pt x="55139" y="174598"/>
                    <a:pt x="59757" y="173443"/>
                  </a:cubicBezTo>
                  <a:cubicBezTo>
                    <a:pt x="63220" y="171134"/>
                    <a:pt x="66897" y="169116"/>
                    <a:pt x="70147" y="166516"/>
                  </a:cubicBezTo>
                  <a:cubicBezTo>
                    <a:pt x="72697" y="164476"/>
                    <a:pt x="74073" y="160875"/>
                    <a:pt x="77075" y="159589"/>
                  </a:cubicBezTo>
                  <a:cubicBezTo>
                    <a:pt x="82486" y="157270"/>
                    <a:pt x="88620" y="157280"/>
                    <a:pt x="94393" y="156125"/>
                  </a:cubicBezTo>
                  <a:cubicBezTo>
                    <a:pt x="95548" y="152661"/>
                    <a:pt x="95275" y="148316"/>
                    <a:pt x="97857" y="145734"/>
                  </a:cubicBezTo>
                  <a:cubicBezTo>
                    <a:pt x="116329" y="127260"/>
                    <a:pt x="102473" y="159590"/>
                    <a:pt x="111711" y="131879"/>
                  </a:cubicBezTo>
                  <a:cubicBezTo>
                    <a:pt x="110556" y="128416"/>
                    <a:pt x="110125" y="124619"/>
                    <a:pt x="108247" y="121489"/>
                  </a:cubicBezTo>
                  <a:cubicBezTo>
                    <a:pt x="106567" y="118689"/>
                    <a:pt x="103870" y="116601"/>
                    <a:pt x="101320" y="114561"/>
                  </a:cubicBezTo>
                  <a:cubicBezTo>
                    <a:pt x="94632" y="109211"/>
                    <a:pt x="84731" y="103988"/>
                    <a:pt x="77075" y="100707"/>
                  </a:cubicBezTo>
                  <a:cubicBezTo>
                    <a:pt x="73719" y="99269"/>
                    <a:pt x="70148" y="98398"/>
                    <a:pt x="66684" y="97243"/>
                  </a:cubicBezTo>
                  <a:cubicBezTo>
                    <a:pt x="59757" y="98398"/>
                    <a:pt x="52925" y="100707"/>
                    <a:pt x="45902" y="100707"/>
                  </a:cubicBezTo>
                  <a:cubicBezTo>
                    <a:pt x="42251" y="100707"/>
                    <a:pt x="52701" y="97896"/>
                    <a:pt x="56293" y="97243"/>
                  </a:cubicBezTo>
                  <a:cubicBezTo>
                    <a:pt x="65451" y="95578"/>
                    <a:pt x="74802" y="95194"/>
                    <a:pt x="84002" y="93779"/>
                  </a:cubicBezTo>
                  <a:cubicBezTo>
                    <a:pt x="89820" y="92884"/>
                    <a:pt x="95547" y="91470"/>
                    <a:pt x="101320" y="90316"/>
                  </a:cubicBezTo>
                  <a:cubicBezTo>
                    <a:pt x="104784" y="86852"/>
                    <a:pt x="109332" y="84207"/>
                    <a:pt x="111711" y="79925"/>
                  </a:cubicBezTo>
                  <a:cubicBezTo>
                    <a:pt x="115257" y="73542"/>
                    <a:pt x="118638" y="59143"/>
                    <a:pt x="118638" y="59143"/>
                  </a:cubicBezTo>
                  <a:cubicBezTo>
                    <a:pt x="117484" y="53370"/>
                    <a:pt x="116603" y="47536"/>
                    <a:pt x="115175" y="41825"/>
                  </a:cubicBezTo>
                  <a:cubicBezTo>
                    <a:pt x="114290" y="38283"/>
                    <a:pt x="111711" y="35085"/>
                    <a:pt x="111711" y="31434"/>
                  </a:cubicBezTo>
                  <a:cubicBezTo>
                    <a:pt x="111711" y="27783"/>
                    <a:pt x="114872" y="24681"/>
                    <a:pt x="115175" y="21043"/>
                  </a:cubicBezTo>
                  <a:cubicBezTo>
                    <a:pt x="116038" y="10688"/>
                    <a:pt x="115175" y="6611"/>
                    <a:pt x="115175" y="3725"/>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8" name="Freeform 207">
              <a:extLst>
                <a:ext uri="{FF2B5EF4-FFF2-40B4-BE49-F238E27FC236}">
                  <a16:creationId xmlns:a16="http://schemas.microsoft.com/office/drawing/2014/main" id="{339BBE5F-97B1-1C59-B5C7-6DAA3151555B}"/>
                </a:ext>
              </a:extLst>
            </p:cNvPr>
            <p:cNvSpPr/>
            <p:nvPr/>
          </p:nvSpPr>
          <p:spPr>
            <a:xfrm>
              <a:off x="7515922" y="4788927"/>
              <a:ext cx="86422" cy="1215483"/>
            </a:xfrm>
            <a:custGeom>
              <a:avLst/>
              <a:gdLst>
                <a:gd name="connsiteX0" fmla="*/ 30666 w 86422"/>
                <a:gd name="connsiteY0" fmla="*/ 0 h 1215483"/>
                <a:gd name="connsiteX1" fmla="*/ 0 w 86422"/>
                <a:gd name="connsiteY1" fmla="*/ 1215483 h 1215483"/>
                <a:gd name="connsiteX2" fmla="*/ 86422 w 86422"/>
                <a:gd name="connsiteY2" fmla="*/ 1198756 h 1215483"/>
                <a:gd name="connsiteX3" fmla="*/ 78058 w 86422"/>
                <a:gd name="connsiteY3" fmla="*/ 1159727 h 1215483"/>
                <a:gd name="connsiteX4" fmla="*/ 30666 w 86422"/>
                <a:gd name="connsiteY4" fmla="*/ 0 h 1215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22" h="1215483">
                  <a:moveTo>
                    <a:pt x="30666" y="0"/>
                  </a:moveTo>
                  <a:lnTo>
                    <a:pt x="0" y="1215483"/>
                  </a:lnTo>
                  <a:lnTo>
                    <a:pt x="86422" y="1198756"/>
                  </a:lnTo>
                  <a:lnTo>
                    <a:pt x="78058" y="1159727"/>
                  </a:lnTo>
                  <a:lnTo>
                    <a:pt x="30666" y="0"/>
                  </a:lnTo>
                  <a:close/>
                </a:path>
              </a:pathLst>
            </a:cu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5" name="Freeform 154">
              <a:extLst>
                <a:ext uri="{FF2B5EF4-FFF2-40B4-BE49-F238E27FC236}">
                  <a16:creationId xmlns:a16="http://schemas.microsoft.com/office/drawing/2014/main" id="{E29B61F8-3CCD-B1FA-3C0A-AD784F1A4471}"/>
                </a:ext>
              </a:extLst>
            </p:cNvPr>
            <p:cNvSpPr/>
            <p:nvPr/>
          </p:nvSpPr>
          <p:spPr>
            <a:xfrm>
              <a:off x="7432964" y="4369827"/>
              <a:ext cx="187081" cy="488444"/>
            </a:xfrm>
            <a:custGeom>
              <a:avLst/>
              <a:gdLst>
                <a:gd name="connsiteX0" fmla="*/ 145472 w 187081"/>
                <a:gd name="connsiteY0" fmla="*/ 0 h 488444"/>
                <a:gd name="connsiteX1" fmla="*/ 145472 w 187081"/>
                <a:gd name="connsiteY1" fmla="*/ 0 h 488444"/>
                <a:gd name="connsiteX2" fmla="*/ 100445 w 187081"/>
                <a:gd name="connsiteY2" fmla="*/ 34636 h 488444"/>
                <a:gd name="connsiteX3" fmla="*/ 90054 w 187081"/>
                <a:gd name="connsiteY3" fmla="*/ 38100 h 488444"/>
                <a:gd name="connsiteX4" fmla="*/ 79663 w 187081"/>
                <a:gd name="connsiteY4" fmla="*/ 55418 h 488444"/>
                <a:gd name="connsiteX5" fmla="*/ 76200 w 187081"/>
                <a:gd name="connsiteY5" fmla="*/ 65809 h 488444"/>
                <a:gd name="connsiteX6" fmla="*/ 69272 w 187081"/>
                <a:gd name="connsiteY6" fmla="*/ 76200 h 488444"/>
                <a:gd name="connsiteX7" fmla="*/ 58881 w 187081"/>
                <a:gd name="connsiteY7" fmla="*/ 93518 h 488444"/>
                <a:gd name="connsiteX8" fmla="*/ 51954 w 187081"/>
                <a:gd name="connsiteY8" fmla="*/ 103909 h 488444"/>
                <a:gd name="connsiteX9" fmla="*/ 31172 w 187081"/>
                <a:gd name="connsiteY9" fmla="*/ 110836 h 488444"/>
                <a:gd name="connsiteX10" fmla="*/ 38100 w 187081"/>
                <a:gd name="connsiteY10" fmla="*/ 117764 h 488444"/>
                <a:gd name="connsiteX11" fmla="*/ 51954 w 187081"/>
                <a:gd name="connsiteY11" fmla="*/ 114300 h 488444"/>
                <a:gd name="connsiteX12" fmla="*/ 72736 w 187081"/>
                <a:gd name="connsiteY12" fmla="*/ 110836 h 488444"/>
                <a:gd name="connsiteX13" fmla="*/ 86591 w 187081"/>
                <a:gd name="connsiteY13" fmla="*/ 103909 h 488444"/>
                <a:gd name="connsiteX14" fmla="*/ 96981 w 187081"/>
                <a:gd name="connsiteY14" fmla="*/ 96982 h 488444"/>
                <a:gd name="connsiteX15" fmla="*/ 117763 w 187081"/>
                <a:gd name="connsiteY15" fmla="*/ 90055 h 488444"/>
                <a:gd name="connsiteX16" fmla="*/ 124691 w 187081"/>
                <a:gd name="connsiteY16" fmla="*/ 83127 h 488444"/>
                <a:gd name="connsiteX17" fmla="*/ 131618 w 187081"/>
                <a:gd name="connsiteY17" fmla="*/ 90055 h 488444"/>
                <a:gd name="connsiteX18" fmla="*/ 128154 w 187081"/>
                <a:gd name="connsiteY18" fmla="*/ 110836 h 488444"/>
                <a:gd name="connsiteX19" fmla="*/ 128154 w 187081"/>
                <a:gd name="connsiteY19" fmla="*/ 166255 h 488444"/>
                <a:gd name="connsiteX20" fmla="*/ 124691 w 187081"/>
                <a:gd name="connsiteY20" fmla="*/ 176645 h 488444"/>
                <a:gd name="connsiteX21" fmla="*/ 110836 w 187081"/>
                <a:gd name="connsiteY21" fmla="*/ 183573 h 488444"/>
                <a:gd name="connsiteX22" fmla="*/ 90054 w 187081"/>
                <a:gd name="connsiteY22" fmla="*/ 197427 h 488444"/>
                <a:gd name="connsiteX23" fmla="*/ 79663 w 187081"/>
                <a:gd name="connsiteY23" fmla="*/ 200891 h 488444"/>
                <a:gd name="connsiteX24" fmla="*/ 65809 w 187081"/>
                <a:gd name="connsiteY24" fmla="*/ 207818 h 488444"/>
                <a:gd name="connsiteX25" fmla="*/ 55418 w 187081"/>
                <a:gd name="connsiteY25" fmla="*/ 211282 h 488444"/>
                <a:gd name="connsiteX26" fmla="*/ 34636 w 187081"/>
                <a:gd name="connsiteY26" fmla="*/ 228600 h 488444"/>
                <a:gd name="connsiteX27" fmla="*/ 20781 w 187081"/>
                <a:gd name="connsiteY27" fmla="*/ 245918 h 488444"/>
                <a:gd name="connsiteX28" fmla="*/ 13854 w 187081"/>
                <a:gd name="connsiteY28" fmla="*/ 259773 h 488444"/>
                <a:gd name="connsiteX29" fmla="*/ 0 w 187081"/>
                <a:gd name="connsiteY29" fmla="*/ 277091 h 488444"/>
                <a:gd name="connsiteX30" fmla="*/ 48491 w 187081"/>
                <a:gd name="connsiteY30" fmla="*/ 273627 h 488444"/>
                <a:gd name="connsiteX31" fmla="*/ 58881 w 187081"/>
                <a:gd name="connsiteY31" fmla="*/ 270164 h 488444"/>
                <a:gd name="connsiteX32" fmla="*/ 72736 w 187081"/>
                <a:gd name="connsiteY32" fmla="*/ 266700 h 488444"/>
                <a:gd name="connsiteX33" fmla="*/ 83127 w 187081"/>
                <a:gd name="connsiteY33" fmla="*/ 263236 h 488444"/>
                <a:gd name="connsiteX34" fmla="*/ 110836 w 187081"/>
                <a:gd name="connsiteY34" fmla="*/ 256309 h 488444"/>
                <a:gd name="connsiteX35" fmla="*/ 121227 w 187081"/>
                <a:gd name="connsiteY35" fmla="*/ 263236 h 488444"/>
                <a:gd name="connsiteX36" fmla="*/ 114300 w 187081"/>
                <a:gd name="connsiteY36" fmla="*/ 273627 h 488444"/>
                <a:gd name="connsiteX37" fmla="*/ 110836 w 187081"/>
                <a:gd name="connsiteY37" fmla="*/ 287482 h 488444"/>
                <a:gd name="connsiteX38" fmla="*/ 103909 w 187081"/>
                <a:gd name="connsiteY38" fmla="*/ 308264 h 488444"/>
                <a:gd name="connsiteX39" fmla="*/ 100445 w 187081"/>
                <a:gd name="connsiteY39" fmla="*/ 318655 h 488444"/>
                <a:gd name="connsiteX40" fmla="*/ 79663 w 187081"/>
                <a:gd name="connsiteY40" fmla="*/ 329045 h 488444"/>
                <a:gd name="connsiteX41" fmla="*/ 72736 w 187081"/>
                <a:gd name="connsiteY41" fmla="*/ 335973 h 488444"/>
                <a:gd name="connsiteX42" fmla="*/ 62345 w 187081"/>
                <a:gd name="connsiteY42" fmla="*/ 342900 h 488444"/>
                <a:gd name="connsiteX43" fmla="*/ 45027 w 187081"/>
                <a:gd name="connsiteY43" fmla="*/ 374073 h 488444"/>
                <a:gd name="connsiteX44" fmla="*/ 48491 w 187081"/>
                <a:gd name="connsiteY44" fmla="*/ 384464 h 488444"/>
                <a:gd name="connsiteX45" fmla="*/ 83127 w 187081"/>
                <a:gd name="connsiteY45" fmla="*/ 387927 h 488444"/>
                <a:gd name="connsiteX46" fmla="*/ 90054 w 187081"/>
                <a:gd name="connsiteY46" fmla="*/ 377536 h 488444"/>
                <a:gd name="connsiteX47" fmla="*/ 110836 w 187081"/>
                <a:gd name="connsiteY47" fmla="*/ 367145 h 488444"/>
                <a:gd name="connsiteX48" fmla="*/ 107372 w 187081"/>
                <a:gd name="connsiteY48" fmla="*/ 377536 h 488444"/>
                <a:gd name="connsiteX49" fmla="*/ 100445 w 187081"/>
                <a:gd name="connsiteY49" fmla="*/ 405245 h 488444"/>
                <a:gd name="connsiteX50" fmla="*/ 93518 w 187081"/>
                <a:gd name="connsiteY50" fmla="*/ 415636 h 488444"/>
                <a:gd name="connsiteX51" fmla="*/ 83127 w 187081"/>
                <a:gd name="connsiteY51" fmla="*/ 439882 h 488444"/>
                <a:gd name="connsiteX52" fmla="*/ 79663 w 187081"/>
                <a:gd name="connsiteY52" fmla="*/ 453736 h 488444"/>
                <a:gd name="connsiteX53" fmla="*/ 72736 w 187081"/>
                <a:gd name="connsiteY53" fmla="*/ 481445 h 488444"/>
                <a:gd name="connsiteX54" fmla="*/ 83127 w 187081"/>
                <a:gd name="connsiteY54" fmla="*/ 488373 h 488444"/>
                <a:gd name="connsiteX55" fmla="*/ 103909 w 187081"/>
                <a:gd name="connsiteY55" fmla="*/ 477982 h 488444"/>
                <a:gd name="connsiteX56" fmla="*/ 110836 w 187081"/>
                <a:gd name="connsiteY56" fmla="*/ 464127 h 488444"/>
                <a:gd name="connsiteX57" fmla="*/ 131618 w 187081"/>
                <a:gd name="connsiteY57" fmla="*/ 453736 h 488444"/>
                <a:gd name="connsiteX58" fmla="*/ 138545 w 187081"/>
                <a:gd name="connsiteY58" fmla="*/ 443345 h 488444"/>
                <a:gd name="connsiteX59" fmla="*/ 148936 w 187081"/>
                <a:gd name="connsiteY59" fmla="*/ 408709 h 488444"/>
                <a:gd name="connsiteX60" fmla="*/ 145472 w 187081"/>
                <a:gd name="connsiteY60" fmla="*/ 391391 h 488444"/>
                <a:gd name="connsiteX61" fmla="*/ 138545 w 187081"/>
                <a:gd name="connsiteY61" fmla="*/ 381000 h 488444"/>
                <a:gd name="connsiteX62" fmla="*/ 135081 w 187081"/>
                <a:gd name="connsiteY62" fmla="*/ 370609 h 488444"/>
                <a:gd name="connsiteX63" fmla="*/ 162791 w 187081"/>
                <a:gd name="connsiteY63" fmla="*/ 356755 h 488444"/>
                <a:gd name="connsiteX64" fmla="*/ 169718 w 187081"/>
                <a:gd name="connsiteY64" fmla="*/ 346364 h 488444"/>
                <a:gd name="connsiteX65" fmla="*/ 180109 w 187081"/>
                <a:gd name="connsiteY65" fmla="*/ 342900 h 488444"/>
                <a:gd name="connsiteX66" fmla="*/ 173181 w 187081"/>
                <a:gd name="connsiteY66" fmla="*/ 315191 h 488444"/>
                <a:gd name="connsiteX67" fmla="*/ 166254 w 187081"/>
                <a:gd name="connsiteY67" fmla="*/ 304800 h 488444"/>
                <a:gd name="connsiteX68" fmla="*/ 169718 w 187081"/>
                <a:gd name="connsiteY68" fmla="*/ 277091 h 488444"/>
                <a:gd name="connsiteX69" fmla="*/ 180109 w 187081"/>
                <a:gd name="connsiteY69" fmla="*/ 270164 h 488444"/>
                <a:gd name="connsiteX70" fmla="*/ 176645 w 187081"/>
                <a:gd name="connsiteY70" fmla="*/ 221673 h 488444"/>
                <a:gd name="connsiteX71" fmla="*/ 183572 w 187081"/>
                <a:gd name="connsiteY71" fmla="*/ 166255 h 488444"/>
                <a:gd name="connsiteX72" fmla="*/ 180109 w 187081"/>
                <a:gd name="connsiteY72" fmla="*/ 152400 h 488444"/>
                <a:gd name="connsiteX73" fmla="*/ 173181 w 187081"/>
                <a:gd name="connsiteY73" fmla="*/ 103909 h 488444"/>
                <a:gd name="connsiteX74" fmla="*/ 176645 w 187081"/>
                <a:gd name="connsiteY74" fmla="*/ 83127 h 488444"/>
                <a:gd name="connsiteX75" fmla="*/ 180109 w 187081"/>
                <a:gd name="connsiteY75" fmla="*/ 72736 h 488444"/>
                <a:gd name="connsiteX76" fmla="*/ 176645 w 187081"/>
                <a:gd name="connsiteY76" fmla="*/ 58882 h 488444"/>
                <a:gd name="connsiteX77" fmla="*/ 166254 w 187081"/>
                <a:gd name="connsiteY77" fmla="*/ 38100 h 488444"/>
                <a:gd name="connsiteX78" fmla="*/ 145472 w 187081"/>
                <a:gd name="connsiteY78" fmla="*/ 27709 h 488444"/>
                <a:gd name="connsiteX79" fmla="*/ 145472 w 187081"/>
                <a:gd name="connsiteY79" fmla="*/ 0 h 48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87081" h="488444">
                  <a:moveTo>
                    <a:pt x="145472" y="0"/>
                  </a:moveTo>
                  <a:lnTo>
                    <a:pt x="145472" y="0"/>
                  </a:lnTo>
                  <a:cubicBezTo>
                    <a:pt x="114906" y="26200"/>
                    <a:pt x="130084" y="14878"/>
                    <a:pt x="100445" y="34636"/>
                  </a:cubicBezTo>
                  <a:cubicBezTo>
                    <a:pt x="97407" y="36661"/>
                    <a:pt x="93518" y="36945"/>
                    <a:pt x="90054" y="38100"/>
                  </a:cubicBezTo>
                  <a:cubicBezTo>
                    <a:pt x="80244" y="67535"/>
                    <a:pt x="93926" y="31646"/>
                    <a:pt x="79663" y="55418"/>
                  </a:cubicBezTo>
                  <a:cubicBezTo>
                    <a:pt x="77785" y="58549"/>
                    <a:pt x="77833" y="62543"/>
                    <a:pt x="76200" y="65809"/>
                  </a:cubicBezTo>
                  <a:cubicBezTo>
                    <a:pt x="74338" y="69532"/>
                    <a:pt x="71581" y="72736"/>
                    <a:pt x="69272" y="76200"/>
                  </a:cubicBezTo>
                  <a:cubicBezTo>
                    <a:pt x="63258" y="94247"/>
                    <a:pt x="69749" y="79933"/>
                    <a:pt x="58881" y="93518"/>
                  </a:cubicBezTo>
                  <a:cubicBezTo>
                    <a:pt x="56280" y="96769"/>
                    <a:pt x="55484" y="101703"/>
                    <a:pt x="51954" y="103909"/>
                  </a:cubicBezTo>
                  <a:cubicBezTo>
                    <a:pt x="45762" y="107779"/>
                    <a:pt x="31172" y="110836"/>
                    <a:pt x="31172" y="110836"/>
                  </a:cubicBezTo>
                  <a:cubicBezTo>
                    <a:pt x="33481" y="113145"/>
                    <a:pt x="34879" y="117227"/>
                    <a:pt x="38100" y="117764"/>
                  </a:cubicBezTo>
                  <a:cubicBezTo>
                    <a:pt x="42795" y="118547"/>
                    <a:pt x="47286" y="115234"/>
                    <a:pt x="51954" y="114300"/>
                  </a:cubicBezTo>
                  <a:cubicBezTo>
                    <a:pt x="58840" y="112923"/>
                    <a:pt x="65809" y="111991"/>
                    <a:pt x="72736" y="110836"/>
                  </a:cubicBezTo>
                  <a:cubicBezTo>
                    <a:pt x="77354" y="108527"/>
                    <a:pt x="82108" y="106471"/>
                    <a:pt x="86591" y="103909"/>
                  </a:cubicBezTo>
                  <a:cubicBezTo>
                    <a:pt x="90205" y="101844"/>
                    <a:pt x="93177" y="98673"/>
                    <a:pt x="96981" y="96982"/>
                  </a:cubicBezTo>
                  <a:cubicBezTo>
                    <a:pt x="103654" y="94016"/>
                    <a:pt x="117763" y="90055"/>
                    <a:pt x="117763" y="90055"/>
                  </a:cubicBezTo>
                  <a:cubicBezTo>
                    <a:pt x="120072" y="87746"/>
                    <a:pt x="121425" y="83127"/>
                    <a:pt x="124691" y="83127"/>
                  </a:cubicBezTo>
                  <a:cubicBezTo>
                    <a:pt x="127957" y="83127"/>
                    <a:pt x="131213" y="86815"/>
                    <a:pt x="131618" y="90055"/>
                  </a:cubicBezTo>
                  <a:cubicBezTo>
                    <a:pt x="132489" y="97023"/>
                    <a:pt x="129309" y="103909"/>
                    <a:pt x="128154" y="110836"/>
                  </a:cubicBezTo>
                  <a:cubicBezTo>
                    <a:pt x="131370" y="149422"/>
                    <a:pt x="135211" y="141557"/>
                    <a:pt x="128154" y="166255"/>
                  </a:cubicBezTo>
                  <a:cubicBezTo>
                    <a:pt x="127151" y="169765"/>
                    <a:pt x="127272" y="174064"/>
                    <a:pt x="124691" y="176645"/>
                  </a:cubicBezTo>
                  <a:cubicBezTo>
                    <a:pt x="121040" y="180296"/>
                    <a:pt x="115264" y="180916"/>
                    <a:pt x="110836" y="183573"/>
                  </a:cubicBezTo>
                  <a:cubicBezTo>
                    <a:pt x="103697" y="187856"/>
                    <a:pt x="96981" y="192809"/>
                    <a:pt x="90054" y="197427"/>
                  </a:cubicBezTo>
                  <a:cubicBezTo>
                    <a:pt x="87016" y="199452"/>
                    <a:pt x="83019" y="199453"/>
                    <a:pt x="79663" y="200891"/>
                  </a:cubicBezTo>
                  <a:cubicBezTo>
                    <a:pt x="74917" y="202925"/>
                    <a:pt x="70555" y="205784"/>
                    <a:pt x="65809" y="207818"/>
                  </a:cubicBezTo>
                  <a:cubicBezTo>
                    <a:pt x="62453" y="209256"/>
                    <a:pt x="58684" y="209649"/>
                    <a:pt x="55418" y="211282"/>
                  </a:cubicBezTo>
                  <a:cubicBezTo>
                    <a:pt x="47633" y="215175"/>
                    <a:pt x="40108" y="222033"/>
                    <a:pt x="34636" y="228600"/>
                  </a:cubicBezTo>
                  <a:cubicBezTo>
                    <a:pt x="12799" y="254805"/>
                    <a:pt x="40929" y="225773"/>
                    <a:pt x="20781" y="245918"/>
                  </a:cubicBezTo>
                  <a:cubicBezTo>
                    <a:pt x="18472" y="250536"/>
                    <a:pt x="17159" y="255806"/>
                    <a:pt x="13854" y="259773"/>
                  </a:cubicBezTo>
                  <a:cubicBezTo>
                    <a:pt x="-3553" y="280662"/>
                    <a:pt x="8268" y="252282"/>
                    <a:pt x="0" y="277091"/>
                  </a:cubicBezTo>
                  <a:cubicBezTo>
                    <a:pt x="21938" y="284404"/>
                    <a:pt x="9270" y="282032"/>
                    <a:pt x="48491" y="273627"/>
                  </a:cubicBezTo>
                  <a:cubicBezTo>
                    <a:pt x="52061" y="272862"/>
                    <a:pt x="55371" y="271167"/>
                    <a:pt x="58881" y="270164"/>
                  </a:cubicBezTo>
                  <a:cubicBezTo>
                    <a:pt x="63458" y="268856"/>
                    <a:pt x="68159" y="268008"/>
                    <a:pt x="72736" y="266700"/>
                  </a:cubicBezTo>
                  <a:cubicBezTo>
                    <a:pt x="76247" y="265697"/>
                    <a:pt x="79585" y="264121"/>
                    <a:pt x="83127" y="263236"/>
                  </a:cubicBezTo>
                  <a:lnTo>
                    <a:pt x="110836" y="256309"/>
                  </a:lnTo>
                  <a:cubicBezTo>
                    <a:pt x="114300" y="258618"/>
                    <a:pt x="120411" y="259154"/>
                    <a:pt x="121227" y="263236"/>
                  </a:cubicBezTo>
                  <a:cubicBezTo>
                    <a:pt x="122043" y="267318"/>
                    <a:pt x="115940" y="269801"/>
                    <a:pt x="114300" y="273627"/>
                  </a:cubicBezTo>
                  <a:cubicBezTo>
                    <a:pt x="112425" y="278003"/>
                    <a:pt x="112204" y="282922"/>
                    <a:pt x="110836" y="287482"/>
                  </a:cubicBezTo>
                  <a:cubicBezTo>
                    <a:pt x="108738" y="294476"/>
                    <a:pt x="106218" y="301337"/>
                    <a:pt x="103909" y="308264"/>
                  </a:cubicBezTo>
                  <a:cubicBezTo>
                    <a:pt x="102754" y="311728"/>
                    <a:pt x="103483" y="316630"/>
                    <a:pt x="100445" y="318655"/>
                  </a:cubicBezTo>
                  <a:cubicBezTo>
                    <a:pt x="87016" y="327607"/>
                    <a:pt x="94003" y="324266"/>
                    <a:pt x="79663" y="329045"/>
                  </a:cubicBezTo>
                  <a:cubicBezTo>
                    <a:pt x="77354" y="331354"/>
                    <a:pt x="75286" y="333933"/>
                    <a:pt x="72736" y="335973"/>
                  </a:cubicBezTo>
                  <a:cubicBezTo>
                    <a:pt x="69485" y="338574"/>
                    <a:pt x="65086" y="339767"/>
                    <a:pt x="62345" y="342900"/>
                  </a:cubicBezTo>
                  <a:cubicBezTo>
                    <a:pt x="49520" y="357557"/>
                    <a:pt x="49784" y="359802"/>
                    <a:pt x="45027" y="374073"/>
                  </a:cubicBezTo>
                  <a:cubicBezTo>
                    <a:pt x="46182" y="377537"/>
                    <a:pt x="46210" y="381613"/>
                    <a:pt x="48491" y="384464"/>
                  </a:cubicBezTo>
                  <a:cubicBezTo>
                    <a:pt x="58478" y="396948"/>
                    <a:pt x="68874" y="389963"/>
                    <a:pt x="83127" y="387927"/>
                  </a:cubicBezTo>
                  <a:cubicBezTo>
                    <a:pt x="85436" y="384463"/>
                    <a:pt x="87110" y="380480"/>
                    <a:pt x="90054" y="377536"/>
                  </a:cubicBezTo>
                  <a:cubicBezTo>
                    <a:pt x="96767" y="370823"/>
                    <a:pt x="102386" y="369962"/>
                    <a:pt x="110836" y="367145"/>
                  </a:cubicBezTo>
                  <a:cubicBezTo>
                    <a:pt x="109681" y="370609"/>
                    <a:pt x="108257" y="373994"/>
                    <a:pt x="107372" y="377536"/>
                  </a:cubicBezTo>
                  <a:cubicBezTo>
                    <a:pt x="105394" y="385449"/>
                    <a:pt x="104406" y="397323"/>
                    <a:pt x="100445" y="405245"/>
                  </a:cubicBezTo>
                  <a:cubicBezTo>
                    <a:pt x="98583" y="408968"/>
                    <a:pt x="95827" y="412172"/>
                    <a:pt x="93518" y="415636"/>
                  </a:cubicBezTo>
                  <a:cubicBezTo>
                    <a:pt x="83574" y="455410"/>
                    <a:pt x="97478" y="406397"/>
                    <a:pt x="83127" y="439882"/>
                  </a:cubicBezTo>
                  <a:cubicBezTo>
                    <a:pt x="81252" y="444257"/>
                    <a:pt x="80696" y="449089"/>
                    <a:pt x="79663" y="453736"/>
                  </a:cubicBezTo>
                  <a:cubicBezTo>
                    <a:pt x="74089" y="478819"/>
                    <a:pt x="78927" y="462876"/>
                    <a:pt x="72736" y="481445"/>
                  </a:cubicBezTo>
                  <a:cubicBezTo>
                    <a:pt x="76200" y="483754"/>
                    <a:pt x="79021" y="487689"/>
                    <a:pt x="83127" y="488373"/>
                  </a:cubicBezTo>
                  <a:cubicBezTo>
                    <a:pt x="88862" y="489329"/>
                    <a:pt x="100291" y="480394"/>
                    <a:pt x="103909" y="477982"/>
                  </a:cubicBezTo>
                  <a:cubicBezTo>
                    <a:pt x="106218" y="473364"/>
                    <a:pt x="107531" y="468094"/>
                    <a:pt x="110836" y="464127"/>
                  </a:cubicBezTo>
                  <a:cubicBezTo>
                    <a:pt x="116000" y="457930"/>
                    <a:pt x="124527" y="456100"/>
                    <a:pt x="131618" y="453736"/>
                  </a:cubicBezTo>
                  <a:cubicBezTo>
                    <a:pt x="133927" y="450272"/>
                    <a:pt x="136854" y="447149"/>
                    <a:pt x="138545" y="443345"/>
                  </a:cubicBezTo>
                  <a:cubicBezTo>
                    <a:pt x="143363" y="432504"/>
                    <a:pt x="146057" y="420222"/>
                    <a:pt x="148936" y="408709"/>
                  </a:cubicBezTo>
                  <a:cubicBezTo>
                    <a:pt x="147781" y="402936"/>
                    <a:pt x="147539" y="396903"/>
                    <a:pt x="145472" y="391391"/>
                  </a:cubicBezTo>
                  <a:cubicBezTo>
                    <a:pt x="144010" y="387493"/>
                    <a:pt x="140407" y="384723"/>
                    <a:pt x="138545" y="381000"/>
                  </a:cubicBezTo>
                  <a:cubicBezTo>
                    <a:pt x="136912" y="377734"/>
                    <a:pt x="136236" y="374073"/>
                    <a:pt x="135081" y="370609"/>
                  </a:cubicBezTo>
                  <a:cubicBezTo>
                    <a:pt x="142597" y="348062"/>
                    <a:pt x="131642" y="370598"/>
                    <a:pt x="162791" y="356755"/>
                  </a:cubicBezTo>
                  <a:cubicBezTo>
                    <a:pt x="166595" y="355064"/>
                    <a:pt x="166467" y="348965"/>
                    <a:pt x="169718" y="346364"/>
                  </a:cubicBezTo>
                  <a:cubicBezTo>
                    <a:pt x="172569" y="344083"/>
                    <a:pt x="176645" y="344055"/>
                    <a:pt x="180109" y="342900"/>
                  </a:cubicBezTo>
                  <a:cubicBezTo>
                    <a:pt x="178791" y="336311"/>
                    <a:pt x="176732" y="322292"/>
                    <a:pt x="173181" y="315191"/>
                  </a:cubicBezTo>
                  <a:cubicBezTo>
                    <a:pt x="171319" y="311468"/>
                    <a:pt x="168563" y="308264"/>
                    <a:pt x="166254" y="304800"/>
                  </a:cubicBezTo>
                  <a:cubicBezTo>
                    <a:pt x="167409" y="295564"/>
                    <a:pt x="166261" y="285733"/>
                    <a:pt x="169718" y="277091"/>
                  </a:cubicBezTo>
                  <a:cubicBezTo>
                    <a:pt x="171264" y="273226"/>
                    <a:pt x="179593" y="274295"/>
                    <a:pt x="180109" y="270164"/>
                  </a:cubicBezTo>
                  <a:cubicBezTo>
                    <a:pt x="182119" y="254084"/>
                    <a:pt x="177800" y="237837"/>
                    <a:pt x="176645" y="221673"/>
                  </a:cubicBezTo>
                  <a:cubicBezTo>
                    <a:pt x="188432" y="186313"/>
                    <a:pt x="189469" y="198691"/>
                    <a:pt x="183572" y="166255"/>
                  </a:cubicBezTo>
                  <a:cubicBezTo>
                    <a:pt x="182720" y="161571"/>
                    <a:pt x="180892" y="157096"/>
                    <a:pt x="180109" y="152400"/>
                  </a:cubicBezTo>
                  <a:cubicBezTo>
                    <a:pt x="177425" y="136294"/>
                    <a:pt x="173181" y="103909"/>
                    <a:pt x="173181" y="103909"/>
                  </a:cubicBezTo>
                  <a:cubicBezTo>
                    <a:pt x="174336" y="96982"/>
                    <a:pt x="175121" y="89983"/>
                    <a:pt x="176645" y="83127"/>
                  </a:cubicBezTo>
                  <a:cubicBezTo>
                    <a:pt x="177437" y="79563"/>
                    <a:pt x="180109" y="76387"/>
                    <a:pt x="180109" y="72736"/>
                  </a:cubicBezTo>
                  <a:cubicBezTo>
                    <a:pt x="180109" y="67976"/>
                    <a:pt x="177953" y="63459"/>
                    <a:pt x="176645" y="58882"/>
                  </a:cubicBezTo>
                  <a:cubicBezTo>
                    <a:pt x="174391" y="50995"/>
                    <a:pt x="172325" y="44171"/>
                    <a:pt x="166254" y="38100"/>
                  </a:cubicBezTo>
                  <a:cubicBezTo>
                    <a:pt x="156330" y="28176"/>
                    <a:pt x="156738" y="33342"/>
                    <a:pt x="145472" y="27709"/>
                  </a:cubicBezTo>
                  <a:cubicBezTo>
                    <a:pt x="130337" y="20142"/>
                    <a:pt x="145472" y="4618"/>
                    <a:pt x="145472" y="0"/>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4">
              <a:extLst>
                <a:ext uri="{FF2B5EF4-FFF2-40B4-BE49-F238E27FC236}">
                  <a16:creationId xmlns:a16="http://schemas.microsoft.com/office/drawing/2014/main" id="{B80F0495-74ED-9282-93CE-291756EA17D6}"/>
                </a:ext>
              </a:extLst>
            </p:cNvPr>
            <p:cNvGrpSpPr/>
            <p:nvPr/>
          </p:nvGrpSpPr>
          <p:grpSpPr>
            <a:xfrm>
              <a:off x="1314788" y="3692471"/>
              <a:ext cx="909219" cy="2305035"/>
              <a:chOff x="1314788" y="3692471"/>
              <a:chExt cx="909219" cy="2305035"/>
            </a:xfrm>
          </p:grpSpPr>
          <p:grpSp>
            <p:nvGrpSpPr>
              <p:cNvPr id="27" name="Group 26">
                <a:extLst>
                  <a:ext uri="{FF2B5EF4-FFF2-40B4-BE49-F238E27FC236}">
                    <a16:creationId xmlns:a16="http://schemas.microsoft.com/office/drawing/2014/main" id="{FE9D110F-E8A7-7B4E-1874-3A943BCC93EC}"/>
                  </a:ext>
                </a:extLst>
              </p:cNvPr>
              <p:cNvGrpSpPr/>
              <p:nvPr/>
            </p:nvGrpSpPr>
            <p:grpSpPr>
              <a:xfrm>
                <a:off x="1314788" y="3772075"/>
                <a:ext cx="346282" cy="2223778"/>
                <a:chOff x="1314788" y="3760402"/>
                <a:chExt cx="346282" cy="2223778"/>
              </a:xfrm>
            </p:grpSpPr>
            <p:sp>
              <p:nvSpPr>
                <p:cNvPr id="29" name="Freeform 28">
                  <a:extLst>
                    <a:ext uri="{FF2B5EF4-FFF2-40B4-BE49-F238E27FC236}">
                      <a16:creationId xmlns:a16="http://schemas.microsoft.com/office/drawing/2014/main" id="{842500E4-1211-1378-F4DA-4967C866742D}"/>
                    </a:ext>
                  </a:extLst>
                </p:cNvPr>
                <p:cNvSpPr/>
                <p:nvPr/>
              </p:nvSpPr>
              <p:spPr>
                <a:xfrm>
                  <a:off x="1379716" y="3782045"/>
                  <a:ext cx="97392" cy="2202135"/>
                </a:xfrm>
                <a:custGeom>
                  <a:avLst/>
                  <a:gdLst>
                    <a:gd name="connsiteX0" fmla="*/ 0 w 97392"/>
                    <a:gd name="connsiteY0" fmla="*/ 2202135 h 2202135"/>
                    <a:gd name="connsiteX1" fmla="*/ 70338 w 97392"/>
                    <a:gd name="connsiteY1" fmla="*/ 2196724 h 2202135"/>
                    <a:gd name="connsiteX2" fmla="*/ 97392 w 97392"/>
                    <a:gd name="connsiteY2" fmla="*/ 0 h 2202135"/>
                    <a:gd name="connsiteX3" fmla="*/ 0 w 97392"/>
                    <a:gd name="connsiteY3" fmla="*/ 2202135 h 2202135"/>
                  </a:gdLst>
                  <a:ahLst/>
                  <a:cxnLst>
                    <a:cxn ang="0">
                      <a:pos x="connsiteX0" y="connsiteY0"/>
                    </a:cxn>
                    <a:cxn ang="0">
                      <a:pos x="connsiteX1" y="connsiteY1"/>
                    </a:cxn>
                    <a:cxn ang="0">
                      <a:pos x="connsiteX2" y="connsiteY2"/>
                    </a:cxn>
                    <a:cxn ang="0">
                      <a:pos x="connsiteX3" y="connsiteY3"/>
                    </a:cxn>
                  </a:cxnLst>
                  <a:rect l="l" t="t" r="r" b="b"/>
                  <a:pathLst>
                    <a:path w="97392" h="2202135">
                      <a:moveTo>
                        <a:pt x="0" y="2202135"/>
                      </a:moveTo>
                      <a:lnTo>
                        <a:pt x="70338" y="2196724"/>
                      </a:lnTo>
                      <a:lnTo>
                        <a:pt x="97392" y="0"/>
                      </a:lnTo>
                      <a:lnTo>
                        <a:pt x="0" y="2202135"/>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Freeform 35">
                  <a:extLst>
                    <a:ext uri="{FF2B5EF4-FFF2-40B4-BE49-F238E27FC236}">
                      <a16:creationId xmlns:a16="http://schemas.microsoft.com/office/drawing/2014/main" id="{75527DE6-1BBE-9602-68D3-0E18CCE2BD1B}"/>
                    </a:ext>
                  </a:extLst>
                </p:cNvPr>
                <p:cNvSpPr/>
                <p:nvPr/>
              </p:nvSpPr>
              <p:spPr>
                <a:xfrm>
                  <a:off x="1314788" y="3760402"/>
                  <a:ext cx="346282" cy="822419"/>
                </a:xfrm>
                <a:custGeom>
                  <a:avLst/>
                  <a:gdLst>
                    <a:gd name="connsiteX0" fmla="*/ 167730 w 346282"/>
                    <a:gd name="connsiteY0" fmla="*/ 0 h 822419"/>
                    <a:gd name="connsiteX1" fmla="*/ 167730 w 346282"/>
                    <a:gd name="connsiteY1" fmla="*/ 0 h 822419"/>
                    <a:gd name="connsiteX2" fmla="*/ 270533 w 346282"/>
                    <a:gd name="connsiteY2" fmla="*/ 86571 h 822419"/>
                    <a:gd name="connsiteX3" fmla="*/ 167730 w 346282"/>
                    <a:gd name="connsiteY3" fmla="*/ 70339 h 822419"/>
                    <a:gd name="connsiteX4" fmla="*/ 205605 w 346282"/>
                    <a:gd name="connsiteY4" fmla="*/ 124445 h 822419"/>
                    <a:gd name="connsiteX5" fmla="*/ 254301 w 346282"/>
                    <a:gd name="connsiteY5" fmla="*/ 151499 h 822419"/>
                    <a:gd name="connsiteX6" fmla="*/ 254301 w 346282"/>
                    <a:gd name="connsiteY6" fmla="*/ 151499 h 822419"/>
                    <a:gd name="connsiteX7" fmla="*/ 254301 w 346282"/>
                    <a:gd name="connsiteY7" fmla="*/ 151499 h 822419"/>
                    <a:gd name="connsiteX8" fmla="*/ 281354 w 346282"/>
                    <a:gd name="connsiteY8" fmla="*/ 221837 h 822419"/>
                    <a:gd name="connsiteX9" fmla="*/ 200194 w 346282"/>
                    <a:gd name="connsiteY9" fmla="*/ 232658 h 822419"/>
                    <a:gd name="connsiteX10" fmla="*/ 286765 w 346282"/>
                    <a:gd name="connsiteY10" fmla="*/ 302997 h 822419"/>
                    <a:gd name="connsiteX11" fmla="*/ 265122 w 346282"/>
                    <a:gd name="connsiteY11" fmla="*/ 351693 h 822419"/>
                    <a:gd name="connsiteX12" fmla="*/ 248890 w 346282"/>
                    <a:gd name="connsiteY12" fmla="*/ 416620 h 822419"/>
                    <a:gd name="connsiteX13" fmla="*/ 275943 w 346282"/>
                    <a:gd name="connsiteY13" fmla="*/ 438263 h 822419"/>
                    <a:gd name="connsiteX14" fmla="*/ 292175 w 346282"/>
                    <a:gd name="connsiteY14" fmla="*/ 514012 h 822419"/>
                    <a:gd name="connsiteX15" fmla="*/ 286765 w 346282"/>
                    <a:gd name="connsiteY15" fmla="*/ 595172 h 822419"/>
                    <a:gd name="connsiteX16" fmla="*/ 178552 w 346282"/>
                    <a:gd name="connsiteY16" fmla="*/ 546476 h 822419"/>
                    <a:gd name="connsiteX17" fmla="*/ 211016 w 346282"/>
                    <a:gd name="connsiteY17" fmla="*/ 584351 h 822419"/>
                    <a:gd name="connsiteX18" fmla="*/ 308407 w 346282"/>
                    <a:gd name="connsiteY18" fmla="*/ 676332 h 822419"/>
                    <a:gd name="connsiteX19" fmla="*/ 200194 w 346282"/>
                    <a:gd name="connsiteY19" fmla="*/ 687153 h 822419"/>
                    <a:gd name="connsiteX20" fmla="*/ 346282 w 346282"/>
                    <a:gd name="connsiteY20" fmla="*/ 795366 h 822419"/>
                    <a:gd name="connsiteX21" fmla="*/ 292175 w 346282"/>
                    <a:gd name="connsiteY21" fmla="*/ 795366 h 822419"/>
                    <a:gd name="connsiteX22" fmla="*/ 183962 w 346282"/>
                    <a:gd name="connsiteY22" fmla="*/ 811598 h 822419"/>
                    <a:gd name="connsiteX23" fmla="*/ 70339 w 346282"/>
                    <a:gd name="connsiteY23" fmla="*/ 822419 h 822419"/>
                    <a:gd name="connsiteX24" fmla="*/ 129856 w 346282"/>
                    <a:gd name="connsiteY24" fmla="*/ 746670 h 822419"/>
                    <a:gd name="connsiteX25" fmla="*/ 86571 w 346282"/>
                    <a:gd name="connsiteY25" fmla="*/ 697974 h 822419"/>
                    <a:gd name="connsiteX26" fmla="*/ 102803 w 346282"/>
                    <a:gd name="connsiteY26" fmla="*/ 654689 h 822419"/>
                    <a:gd name="connsiteX27" fmla="*/ 102803 w 346282"/>
                    <a:gd name="connsiteY27" fmla="*/ 654689 h 822419"/>
                    <a:gd name="connsiteX28" fmla="*/ 102803 w 346282"/>
                    <a:gd name="connsiteY28" fmla="*/ 605993 h 822419"/>
                    <a:gd name="connsiteX29" fmla="*/ 113624 w 346282"/>
                    <a:gd name="connsiteY29" fmla="*/ 503191 h 822419"/>
                    <a:gd name="connsiteX30" fmla="*/ 86571 w 346282"/>
                    <a:gd name="connsiteY30" fmla="*/ 492370 h 822419"/>
                    <a:gd name="connsiteX31" fmla="*/ 129856 w 346282"/>
                    <a:gd name="connsiteY31" fmla="*/ 384157 h 822419"/>
                    <a:gd name="connsiteX32" fmla="*/ 86571 w 346282"/>
                    <a:gd name="connsiteY32" fmla="*/ 422031 h 822419"/>
                    <a:gd name="connsiteX33" fmla="*/ 70339 w 346282"/>
                    <a:gd name="connsiteY33" fmla="*/ 427442 h 822419"/>
                    <a:gd name="connsiteX34" fmla="*/ 54107 w 346282"/>
                    <a:gd name="connsiteY34" fmla="*/ 443674 h 822419"/>
                    <a:gd name="connsiteX35" fmla="*/ 21643 w 346282"/>
                    <a:gd name="connsiteY35" fmla="*/ 454495 h 822419"/>
                    <a:gd name="connsiteX36" fmla="*/ 81160 w 346282"/>
                    <a:gd name="connsiteY36" fmla="*/ 357103 h 822419"/>
                    <a:gd name="connsiteX37" fmla="*/ 0 w 346282"/>
                    <a:gd name="connsiteY37" fmla="*/ 362514 h 822419"/>
                    <a:gd name="connsiteX38" fmla="*/ 43285 w 346282"/>
                    <a:gd name="connsiteY38" fmla="*/ 335461 h 822419"/>
                    <a:gd name="connsiteX39" fmla="*/ 108213 w 346282"/>
                    <a:gd name="connsiteY39" fmla="*/ 270533 h 822419"/>
                    <a:gd name="connsiteX40" fmla="*/ 27053 w 346282"/>
                    <a:gd name="connsiteY40" fmla="*/ 265122 h 822419"/>
                    <a:gd name="connsiteX41" fmla="*/ 124445 w 346282"/>
                    <a:gd name="connsiteY41" fmla="*/ 156909 h 822419"/>
                    <a:gd name="connsiteX42" fmla="*/ 37875 w 346282"/>
                    <a:gd name="connsiteY42" fmla="*/ 162320 h 822419"/>
                    <a:gd name="connsiteX43" fmla="*/ 129856 w 346282"/>
                    <a:gd name="connsiteY43" fmla="*/ 102803 h 822419"/>
                    <a:gd name="connsiteX44" fmla="*/ 167730 w 346282"/>
                    <a:gd name="connsiteY44" fmla="*/ 0 h 82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46282" h="822419">
                      <a:moveTo>
                        <a:pt x="167730" y="0"/>
                      </a:moveTo>
                      <a:lnTo>
                        <a:pt x="167730" y="0"/>
                      </a:lnTo>
                      <a:lnTo>
                        <a:pt x="270533" y="86571"/>
                      </a:lnTo>
                      <a:lnTo>
                        <a:pt x="167730" y="70339"/>
                      </a:lnTo>
                      <a:lnTo>
                        <a:pt x="205605" y="124445"/>
                      </a:lnTo>
                      <a:lnTo>
                        <a:pt x="254301" y="151499"/>
                      </a:lnTo>
                      <a:lnTo>
                        <a:pt x="254301" y="151499"/>
                      </a:lnTo>
                      <a:lnTo>
                        <a:pt x="254301" y="151499"/>
                      </a:lnTo>
                      <a:lnTo>
                        <a:pt x="281354" y="221837"/>
                      </a:lnTo>
                      <a:lnTo>
                        <a:pt x="200194" y="232658"/>
                      </a:lnTo>
                      <a:lnTo>
                        <a:pt x="286765" y="302997"/>
                      </a:lnTo>
                      <a:lnTo>
                        <a:pt x="265122" y="351693"/>
                      </a:lnTo>
                      <a:lnTo>
                        <a:pt x="248890" y="416620"/>
                      </a:lnTo>
                      <a:lnTo>
                        <a:pt x="275943" y="438263"/>
                      </a:lnTo>
                      <a:lnTo>
                        <a:pt x="292175" y="514012"/>
                      </a:lnTo>
                      <a:lnTo>
                        <a:pt x="286765" y="595172"/>
                      </a:lnTo>
                      <a:lnTo>
                        <a:pt x="178552" y="546476"/>
                      </a:lnTo>
                      <a:lnTo>
                        <a:pt x="211016" y="584351"/>
                      </a:lnTo>
                      <a:lnTo>
                        <a:pt x="308407" y="676332"/>
                      </a:lnTo>
                      <a:lnTo>
                        <a:pt x="200194" y="687153"/>
                      </a:lnTo>
                      <a:lnTo>
                        <a:pt x="346282" y="795366"/>
                      </a:lnTo>
                      <a:lnTo>
                        <a:pt x="292175" y="795366"/>
                      </a:lnTo>
                      <a:lnTo>
                        <a:pt x="183962" y="811598"/>
                      </a:lnTo>
                      <a:lnTo>
                        <a:pt x="70339" y="822419"/>
                      </a:lnTo>
                      <a:lnTo>
                        <a:pt x="129856" y="746670"/>
                      </a:lnTo>
                      <a:cubicBezTo>
                        <a:pt x="89129" y="705944"/>
                        <a:pt x="99964" y="724766"/>
                        <a:pt x="86571" y="697974"/>
                      </a:cubicBezTo>
                      <a:lnTo>
                        <a:pt x="102803" y="654689"/>
                      </a:lnTo>
                      <a:lnTo>
                        <a:pt x="102803" y="654689"/>
                      </a:lnTo>
                      <a:lnTo>
                        <a:pt x="102803" y="605993"/>
                      </a:lnTo>
                      <a:lnTo>
                        <a:pt x="113624" y="503191"/>
                      </a:lnTo>
                      <a:lnTo>
                        <a:pt x="86571" y="492370"/>
                      </a:lnTo>
                      <a:lnTo>
                        <a:pt x="129856" y="384157"/>
                      </a:lnTo>
                      <a:cubicBezTo>
                        <a:pt x="115428" y="396782"/>
                        <a:pt x="102076" y="410755"/>
                        <a:pt x="86571" y="422031"/>
                      </a:cubicBezTo>
                      <a:cubicBezTo>
                        <a:pt x="81958" y="425386"/>
                        <a:pt x="75084" y="424278"/>
                        <a:pt x="70339" y="427442"/>
                      </a:cubicBezTo>
                      <a:cubicBezTo>
                        <a:pt x="63972" y="431687"/>
                        <a:pt x="54107" y="443674"/>
                        <a:pt x="54107" y="443674"/>
                      </a:cubicBezTo>
                      <a:lnTo>
                        <a:pt x="21643" y="454495"/>
                      </a:lnTo>
                      <a:lnTo>
                        <a:pt x="81160" y="357103"/>
                      </a:lnTo>
                      <a:lnTo>
                        <a:pt x="0" y="362514"/>
                      </a:lnTo>
                      <a:lnTo>
                        <a:pt x="43285" y="335461"/>
                      </a:lnTo>
                      <a:lnTo>
                        <a:pt x="108213" y="270533"/>
                      </a:lnTo>
                      <a:lnTo>
                        <a:pt x="27053" y="265122"/>
                      </a:lnTo>
                      <a:lnTo>
                        <a:pt x="124445" y="156909"/>
                      </a:lnTo>
                      <a:lnTo>
                        <a:pt x="37875" y="162320"/>
                      </a:lnTo>
                      <a:lnTo>
                        <a:pt x="129856" y="102803"/>
                      </a:lnTo>
                      <a:lnTo>
                        <a:pt x="167730"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57" name="Freeform 56">
                <a:extLst>
                  <a:ext uri="{FF2B5EF4-FFF2-40B4-BE49-F238E27FC236}">
                    <a16:creationId xmlns:a16="http://schemas.microsoft.com/office/drawing/2014/main" id="{98EA02AD-352E-BD75-7359-F72D535FAD01}"/>
                  </a:ext>
                </a:extLst>
              </p:cNvPr>
              <p:cNvSpPr/>
              <p:nvPr/>
            </p:nvSpPr>
            <p:spPr>
              <a:xfrm>
                <a:off x="1992223" y="3692471"/>
                <a:ext cx="51681" cy="2305035"/>
              </a:xfrm>
              <a:custGeom>
                <a:avLst/>
                <a:gdLst>
                  <a:gd name="connsiteX0" fmla="*/ 0 w 97392"/>
                  <a:gd name="connsiteY0" fmla="*/ 2202135 h 2202135"/>
                  <a:gd name="connsiteX1" fmla="*/ 70338 w 97392"/>
                  <a:gd name="connsiteY1" fmla="*/ 2196724 h 2202135"/>
                  <a:gd name="connsiteX2" fmla="*/ 97392 w 97392"/>
                  <a:gd name="connsiteY2" fmla="*/ 0 h 2202135"/>
                  <a:gd name="connsiteX3" fmla="*/ 0 w 97392"/>
                  <a:gd name="connsiteY3" fmla="*/ 2202135 h 2202135"/>
                </a:gdLst>
                <a:ahLst/>
                <a:cxnLst>
                  <a:cxn ang="0">
                    <a:pos x="connsiteX0" y="connsiteY0"/>
                  </a:cxn>
                  <a:cxn ang="0">
                    <a:pos x="connsiteX1" y="connsiteY1"/>
                  </a:cxn>
                  <a:cxn ang="0">
                    <a:pos x="connsiteX2" y="connsiteY2"/>
                  </a:cxn>
                  <a:cxn ang="0">
                    <a:pos x="connsiteX3" y="connsiteY3"/>
                  </a:cxn>
                </a:cxnLst>
                <a:rect l="l" t="t" r="r" b="b"/>
                <a:pathLst>
                  <a:path w="97392" h="2202135">
                    <a:moveTo>
                      <a:pt x="0" y="2202135"/>
                    </a:moveTo>
                    <a:lnTo>
                      <a:pt x="70338" y="2196724"/>
                    </a:lnTo>
                    <a:lnTo>
                      <a:pt x="97392" y="0"/>
                    </a:lnTo>
                    <a:lnTo>
                      <a:pt x="0" y="2202135"/>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Freeform 48">
                <a:extLst>
                  <a:ext uri="{FF2B5EF4-FFF2-40B4-BE49-F238E27FC236}">
                    <a16:creationId xmlns:a16="http://schemas.microsoft.com/office/drawing/2014/main" id="{9AE7CE82-2CA0-1336-4B69-4FF16BE4A5A5}"/>
                  </a:ext>
                </a:extLst>
              </p:cNvPr>
              <p:cNvSpPr/>
              <p:nvPr/>
            </p:nvSpPr>
            <p:spPr>
              <a:xfrm>
                <a:off x="1832675" y="3692471"/>
                <a:ext cx="391332" cy="1290234"/>
              </a:xfrm>
              <a:custGeom>
                <a:avLst/>
                <a:gdLst>
                  <a:gd name="connsiteX0" fmla="*/ 201478 w 391332"/>
                  <a:gd name="connsiteY0" fmla="*/ 0 h 1290234"/>
                  <a:gd name="connsiteX1" fmla="*/ 201478 w 391332"/>
                  <a:gd name="connsiteY1" fmla="*/ 0 h 1290234"/>
                  <a:gd name="connsiteX2" fmla="*/ 189854 w 391332"/>
                  <a:gd name="connsiteY2" fmla="*/ 96865 h 1290234"/>
                  <a:gd name="connsiteX3" fmla="*/ 42620 w 391332"/>
                  <a:gd name="connsiteY3" fmla="*/ 178231 h 1290234"/>
                  <a:gd name="connsiteX4" fmla="*/ 143359 w 391332"/>
                  <a:gd name="connsiteY4" fmla="*/ 170482 h 1290234"/>
                  <a:gd name="connsiteX5" fmla="*/ 116237 w 391332"/>
                  <a:gd name="connsiteY5" fmla="*/ 189854 h 1290234"/>
                  <a:gd name="connsiteX6" fmla="*/ 116237 w 391332"/>
                  <a:gd name="connsiteY6" fmla="*/ 197604 h 1290234"/>
                  <a:gd name="connsiteX7" fmla="*/ 151108 w 391332"/>
                  <a:gd name="connsiteY7" fmla="*/ 201478 h 1290234"/>
                  <a:gd name="connsiteX8" fmla="*/ 143359 w 391332"/>
                  <a:gd name="connsiteY8" fmla="*/ 220851 h 1290234"/>
                  <a:gd name="connsiteX9" fmla="*/ 108488 w 391332"/>
                  <a:gd name="connsiteY9" fmla="*/ 259597 h 1290234"/>
                  <a:gd name="connsiteX10" fmla="*/ 100739 w 391332"/>
                  <a:gd name="connsiteY10" fmla="*/ 263471 h 1290234"/>
                  <a:gd name="connsiteX11" fmla="*/ 92989 w 391332"/>
                  <a:gd name="connsiteY11" fmla="*/ 294468 h 1290234"/>
                  <a:gd name="connsiteX12" fmla="*/ 139484 w 391332"/>
                  <a:gd name="connsiteY12" fmla="*/ 317715 h 1290234"/>
                  <a:gd name="connsiteX13" fmla="*/ 116237 w 391332"/>
                  <a:gd name="connsiteY13" fmla="*/ 364210 h 1290234"/>
                  <a:gd name="connsiteX14" fmla="*/ 104613 w 391332"/>
                  <a:gd name="connsiteY14" fmla="*/ 371960 h 1290234"/>
                  <a:gd name="connsiteX15" fmla="*/ 104613 w 391332"/>
                  <a:gd name="connsiteY15" fmla="*/ 383583 h 1290234"/>
                  <a:gd name="connsiteX16" fmla="*/ 92989 w 391332"/>
                  <a:gd name="connsiteY16" fmla="*/ 414580 h 1290234"/>
                  <a:gd name="connsiteX17" fmla="*/ 89115 w 391332"/>
                  <a:gd name="connsiteY17" fmla="*/ 430078 h 1290234"/>
                  <a:gd name="connsiteX18" fmla="*/ 61993 w 391332"/>
                  <a:gd name="connsiteY18" fmla="*/ 445576 h 1290234"/>
                  <a:gd name="connsiteX19" fmla="*/ 89115 w 391332"/>
                  <a:gd name="connsiteY19" fmla="*/ 472698 h 1290234"/>
                  <a:gd name="connsiteX20" fmla="*/ 42620 w 391332"/>
                  <a:gd name="connsiteY20" fmla="*/ 519193 h 1290234"/>
                  <a:gd name="connsiteX21" fmla="*/ 30996 w 391332"/>
                  <a:gd name="connsiteY21" fmla="*/ 550190 h 1290234"/>
                  <a:gd name="connsiteX22" fmla="*/ 23247 w 391332"/>
                  <a:gd name="connsiteY22" fmla="*/ 565688 h 1290234"/>
                  <a:gd name="connsiteX23" fmla="*/ 0 w 391332"/>
                  <a:gd name="connsiteY23" fmla="*/ 604434 h 1290234"/>
                  <a:gd name="connsiteX24" fmla="*/ 34871 w 391332"/>
                  <a:gd name="connsiteY24" fmla="*/ 596685 h 1290234"/>
                  <a:gd name="connsiteX25" fmla="*/ 46494 w 391332"/>
                  <a:gd name="connsiteY25" fmla="*/ 569563 h 1290234"/>
                  <a:gd name="connsiteX26" fmla="*/ 50369 w 391332"/>
                  <a:gd name="connsiteY26" fmla="*/ 569563 h 1290234"/>
                  <a:gd name="connsiteX27" fmla="*/ 170481 w 391332"/>
                  <a:gd name="connsiteY27" fmla="*/ 484322 h 1290234"/>
                  <a:gd name="connsiteX28" fmla="*/ 189854 w 391332"/>
                  <a:gd name="connsiteY28" fmla="*/ 565688 h 1290234"/>
                  <a:gd name="connsiteX29" fmla="*/ 162732 w 391332"/>
                  <a:gd name="connsiteY29" fmla="*/ 596685 h 1290234"/>
                  <a:gd name="connsiteX30" fmla="*/ 23247 w 391332"/>
                  <a:gd name="connsiteY30" fmla="*/ 662553 h 1290234"/>
                  <a:gd name="connsiteX31" fmla="*/ 73617 w 391332"/>
                  <a:gd name="connsiteY31" fmla="*/ 701298 h 1290234"/>
                  <a:gd name="connsiteX32" fmla="*/ 182105 w 391332"/>
                  <a:gd name="connsiteY32" fmla="*/ 701298 h 1290234"/>
                  <a:gd name="connsiteX33" fmla="*/ 185979 w 391332"/>
                  <a:gd name="connsiteY33" fmla="*/ 755543 h 1290234"/>
                  <a:gd name="connsiteX34" fmla="*/ 135610 w 391332"/>
                  <a:gd name="connsiteY34" fmla="*/ 767166 h 1290234"/>
                  <a:gd name="connsiteX35" fmla="*/ 104613 w 391332"/>
                  <a:gd name="connsiteY35" fmla="*/ 774915 h 1290234"/>
                  <a:gd name="connsiteX36" fmla="*/ 61993 w 391332"/>
                  <a:gd name="connsiteY36" fmla="*/ 790414 h 1290234"/>
                  <a:gd name="connsiteX37" fmla="*/ 50369 w 391332"/>
                  <a:gd name="connsiteY37" fmla="*/ 802037 h 1290234"/>
                  <a:gd name="connsiteX38" fmla="*/ 174356 w 391332"/>
                  <a:gd name="connsiteY38" fmla="*/ 802037 h 1290234"/>
                  <a:gd name="connsiteX39" fmla="*/ 104613 w 391332"/>
                  <a:gd name="connsiteY39" fmla="*/ 871780 h 1290234"/>
                  <a:gd name="connsiteX40" fmla="*/ 151108 w 391332"/>
                  <a:gd name="connsiteY40" fmla="*/ 883404 h 1290234"/>
                  <a:gd name="connsiteX41" fmla="*/ 34871 w 391332"/>
                  <a:gd name="connsiteY41" fmla="*/ 1038387 h 1290234"/>
                  <a:gd name="connsiteX42" fmla="*/ 131735 w 391332"/>
                  <a:gd name="connsiteY42" fmla="*/ 1026763 h 1290234"/>
                  <a:gd name="connsiteX43" fmla="*/ 100739 w 391332"/>
                  <a:gd name="connsiteY43" fmla="*/ 1053885 h 1290234"/>
                  <a:gd name="connsiteX44" fmla="*/ 131735 w 391332"/>
                  <a:gd name="connsiteY44" fmla="*/ 1065509 h 1290234"/>
                  <a:gd name="connsiteX45" fmla="*/ 147233 w 391332"/>
                  <a:gd name="connsiteY45" fmla="*/ 1069383 h 1290234"/>
                  <a:gd name="connsiteX46" fmla="*/ 154983 w 391332"/>
                  <a:gd name="connsiteY46" fmla="*/ 1077132 h 1290234"/>
                  <a:gd name="connsiteX47" fmla="*/ 127861 w 391332"/>
                  <a:gd name="connsiteY47" fmla="*/ 1131376 h 1290234"/>
                  <a:gd name="connsiteX48" fmla="*/ 123986 w 391332"/>
                  <a:gd name="connsiteY48" fmla="*/ 1143000 h 1290234"/>
                  <a:gd name="connsiteX49" fmla="*/ 112362 w 391332"/>
                  <a:gd name="connsiteY49" fmla="*/ 1154624 h 1290234"/>
                  <a:gd name="connsiteX50" fmla="*/ 104613 w 391332"/>
                  <a:gd name="connsiteY50" fmla="*/ 1166248 h 1290234"/>
                  <a:gd name="connsiteX51" fmla="*/ 81366 w 391332"/>
                  <a:gd name="connsiteY51" fmla="*/ 1181746 h 1290234"/>
                  <a:gd name="connsiteX52" fmla="*/ 69742 w 391332"/>
                  <a:gd name="connsiteY52" fmla="*/ 1266987 h 1290234"/>
                  <a:gd name="connsiteX53" fmla="*/ 170481 w 391332"/>
                  <a:gd name="connsiteY53" fmla="*/ 1139126 h 1290234"/>
                  <a:gd name="connsiteX54" fmla="*/ 368084 w 391332"/>
                  <a:gd name="connsiteY54" fmla="*/ 1290234 h 1290234"/>
                  <a:gd name="connsiteX55" fmla="*/ 247972 w 391332"/>
                  <a:gd name="connsiteY55" fmla="*/ 1065509 h 1290234"/>
                  <a:gd name="connsiteX56" fmla="*/ 298342 w 391332"/>
                  <a:gd name="connsiteY56" fmla="*/ 972519 h 1290234"/>
                  <a:gd name="connsiteX57" fmla="*/ 224725 w 391332"/>
                  <a:gd name="connsiteY57" fmla="*/ 914400 h 1290234"/>
                  <a:gd name="connsiteX58" fmla="*/ 224725 w 391332"/>
                  <a:gd name="connsiteY58" fmla="*/ 829160 h 1290234"/>
                  <a:gd name="connsiteX59" fmla="*/ 232474 w 391332"/>
                  <a:gd name="connsiteY59" fmla="*/ 790414 h 1290234"/>
                  <a:gd name="connsiteX60" fmla="*/ 267345 w 391332"/>
                  <a:gd name="connsiteY60" fmla="*/ 720671 h 1290234"/>
                  <a:gd name="connsiteX61" fmla="*/ 352586 w 391332"/>
                  <a:gd name="connsiteY61" fmla="*/ 747793 h 1290234"/>
                  <a:gd name="connsiteX62" fmla="*/ 306091 w 391332"/>
                  <a:gd name="connsiteY62" fmla="*/ 689675 h 1290234"/>
                  <a:gd name="connsiteX63" fmla="*/ 294467 w 391332"/>
                  <a:gd name="connsiteY63" fmla="*/ 678051 h 1290234"/>
                  <a:gd name="connsiteX64" fmla="*/ 286718 w 391332"/>
                  <a:gd name="connsiteY64" fmla="*/ 662553 h 1290234"/>
                  <a:gd name="connsiteX65" fmla="*/ 251847 w 391332"/>
                  <a:gd name="connsiteY65" fmla="*/ 585061 h 1290234"/>
                  <a:gd name="connsiteX66" fmla="*/ 325464 w 391332"/>
                  <a:gd name="connsiteY66" fmla="*/ 577312 h 1290234"/>
                  <a:gd name="connsiteX67" fmla="*/ 278969 w 391332"/>
                  <a:gd name="connsiteY67" fmla="*/ 523068 h 1290234"/>
                  <a:gd name="connsiteX68" fmla="*/ 321589 w 391332"/>
                  <a:gd name="connsiteY68" fmla="*/ 519193 h 1290234"/>
                  <a:gd name="connsiteX69" fmla="*/ 333213 w 391332"/>
                  <a:gd name="connsiteY69" fmla="*/ 523068 h 1290234"/>
                  <a:gd name="connsiteX70" fmla="*/ 360335 w 391332"/>
                  <a:gd name="connsiteY70" fmla="*/ 526943 h 1290234"/>
                  <a:gd name="connsiteX71" fmla="*/ 371959 w 391332"/>
                  <a:gd name="connsiteY71" fmla="*/ 530817 h 1290234"/>
                  <a:gd name="connsiteX72" fmla="*/ 391332 w 391332"/>
                  <a:gd name="connsiteY72" fmla="*/ 534692 h 1290234"/>
                  <a:gd name="connsiteX73" fmla="*/ 391332 w 391332"/>
                  <a:gd name="connsiteY73" fmla="*/ 534692 h 1290234"/>
                  <a:gd name="connsiteX74" fmla="*/ 360335 w 391332"/>
                  <a:gd name="connsiteY74" fmla="*/ 523068 h 1290234"/>
                  <a:gd name="connsiteX75" fmla="*/ 337088 w 391332"/>
                  <a:gd name="connsiteY75" fmla="*/ 511444 h 1290234"/>
                  <a:gd name="connsiteX76" fmla="*/ 244098 w 391332"/>
                  <a:gd name="connsiteY76" fmla="*/ 399082 h 1290234"/>
                  <a:gd name="connsiteX77" fmla="*/ 286718 w 391332"/>
                  <a:gd name="connsiteY77" fmla="*/ 406831 h 1290234"/>
                  <a:gd name="connsiteX78" fmla="*/ 360335 w 391332"/>
                  <a:gd name="connsiteY78" fmla="*/ 410705 h 1290234"/>
                  <a:gd name="connsiteX79" fmla="*/ 325464 w 391332"/>
                  <a:gd name="connsiteY79" fmla="*/ 375834 h 1290234"/>
                  <a:gd name="connsiteX80" fmla="*/ 244098 w 391332"/>
                  <a:gd name="connsiteY80" fmla="*/ 294468 h 1290234"/>
                  <a:gd name="connsiteX81" fmla="*/ 344837 w 391332"/>
                  <a:gd name="connsiteY81" fmla="*/ 286719 h 1290234"/>
                  <a:gd name="connsiteX82" fmla="*/ 298342 w 391332"/>
                  <a:gd name="connsiteY82" fmla="*/ 267346 h 1290234"/>
                  <a:gd name="connsiteX83" fmla="*/ 240223 w 391332"/>
                  <a:gd name="connsiteY83" fmla="*/ 185980 h 1290234"/>
                  <a:gd name="connsiteX84" fmla="*/ 313840 w 391332"/>
                  <a:gd name="connsiteY84" fmla="*/ 182105 h 1290234"/>
                  <a:gd name="connsiteX85" fmla="*/ 282844 w 391332"/>
                  <a:gd name="connsiteY85" fmla="*/ 166607 h 1290234"/>
                  <a:gd name="connsiteX86" fmla="*/ 275094 w 391332"/>
                  <a:gd name="connsiteY86" fmla="*/ 158858 h 1290234"/>
                  <a:gd name="connsiteX87" fmla="*/ 201478 w 391332"/>
                  <a:gd name="connsiteY87" fmla="*/ 0 h 129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91332" h="1290234">
                    <a:moveTo>
                      <a:pt x="201478" y="0"/>
                    </a:moveTo>
                    <a:lnTo>
                      <a:pt x="201478" y="0"/>
                    </a:lnTo>
                    <a:lnTo>
                      <a:pt x="189854" y="96865"/>
                    </a:lnTo>
                    <a:lnTo>
                      <a:pt x="42620" y="178231"/>
                    </a:lnTo>
                    <a:lnTo>
                      <a:pt x="143359" y="170482"/>
                    </a:lnTo>
                    <a:lnTo>
                      <a:pt x="116237" y="189854"/>
                    </a:lnTo>
                    <a:lnTo>
                      <a:pt x="116237" y="197604"/>
                    </a:lnTo>
                    <a:lnTo>
                      <a:pt x="151108" y="201478"/>
                    </a:lnTo>
                    <a:lnTo>
                      <a:pt x="143359" y="220851"/>
                    </a:lnTo>
                    <a:cubicBezTo>
                      <a:pt x="140313" y="224404"/>
                      <a:pt x="117593" y="252313"/>
                      <a:pt x="108488" y="259597"/>
                    </a:cubicBezTo>
                    <a:cubicBezTo>
                      <a:pt x="106233" y="261401"/>
                      <a:pt x="103322" y="262180"/>
                      <a:pt x="100739" y="263471"/>
                    </a:cubicBezTo>
                    <a:lnTo>
                      <a:pt x="92989" y="294468"/>
                    </a:lnTo>
                    <a:lnTo>
                      <a:pt x="139484" y="317715"/>
                    </a:lnTo>
                    <a:cubicBezTo>
                      <a:pt x="131735" y="333213"/>
                      <a:pt x="128489" y="351957"/>
                      <a:pt x="116237" y="364210"/>
                    </a:cubicBezTo>
                    <a:cubicBezTo>
                      <a:pt x="107575" y="372873"/>
                      <a:pt x="112141" y="371960"/>
                      <a:pt x="104613" y="371960"/>
                    </a:cubicBezTo>
                    <a:lnTo>
                      <a:pt x="104613" y="383583"/>
                    </a:lnTo>
                    <a:cubicBezTo>
                      <a:pt x="100738" y="393915"/>
                      <a:pt x="96760" y="404209"/>
                      <a:pt x="92989" y="414580"/>
                    </a:cubicBezTo>
                    <a:cubicBezTo>
                      <a:pt x="88707" y="426357"/>
                      <a:pt x="89115" y="422459"/>
                      <a:pt x="89115" y="430078"/>
                    </a:cubicBezTo>
                    <a:lnTo>
                      <a:pt x="61993" y="445576"/>
                    </a:lnTo>
                    <a:lnTo>
                      <a:pt x="89115" y="472698"/>
                    </a:lnTo>
                    <a:lnTo>
                      <a:pt x="42620" y="519193"/>
                    </a:lnTo>
                    <a:cubicBezTo>
                      <a:pt x="38745" y="529525"/>
                      <a:pt x="35240" y="540004"/>
                      <a:pt x="30996" y="550190"/>
                    </a:cubicBezTo>
                    <a:cubicBezTo>
                      <a:pt x="28775" y="555521"/>
                      <a:pt x="23247" y="565688"/>
                      <a:pt x="23247" y="565688"/>
                    </a:cubicBezTo>
                    <a:lnTo>
                      <a:pt x="0" y="604434"/>
                    </a:lnTo>
                    <a:cubicBezTo>
                      <a:pt x="11624" y="601851"/>
                      <a:pt x="24418" y="602387"/>
                      <a:pt x="34871" y="596685"/>
                    </a:cubicBezTo>
                    <a:cubicBezTo>
                      <a:pt x="42527" y="592509"/>
                      <a:pt x="42151" y="576077"/>
                      <a:pt x="46494" y="569563"/>
                    </a:cubicBezTo>
                    <a:cubicBezTo>
                      <a:pt x="47210" y="568488"/>
                      <a:pt x="49077" y="569563"/>
                      <a:pt x="50369" y="569563"/>
                    </a:cubicBezTo>
                    <a:lnTo>
                      <a:pt x="170481" y="484322"/>
                    </a:lnTo>
                    <a:lnTo>
                      <a:pt x="189854" y="565688"/>
                    </a:lnTo>
                    <a:lnTo>
                      <a:pt x="162732" y="596685"/>
                    </a:lnTo>
                    <a:lnTo>
                      <a:pt x="23247" y="662553"/>
                    </a:lnTo>
                    <a:lnTo>
                      <a:pt x="73617" y="701298"/>
                    </a:lnTo>
                    <a:lnTo>
                      <a:pt x="182105" y="701298"/>
                    </a:lnTo>
                    <a:lnTo>
                      <a:pt x="185979" y="755543"/>
                    </a:lnTo>
                    <a:cubicBezTo>
                      <a:pt x="148936" y="769433"/>
                      <a:pt x="166018" y="767166"/>
                      <a:pt x="135610" y="767166"/>
                    </a:cubicBezTo>
                    <a:lnTo>
                      <a:pt x="104613" y="774915"/>
                    </a:lnTo>
                    <a:cubicBezTo>
                      <a:pt x="90406" y="780081"/>
                      <a:pt x="75888" y="784459"/>
                      <a:pt x="61993" y="790414"/>
                    </a:cubicBezTo>
                    <a:cubicBezTo>
                      <a:pt x="49295" y="795856"/>
                      <a:pt x="50369" y="794345"/>
                      <a:pt x="50369" y="802037"/>
                    </a:cubicBezTo>
                    <a:lnTo>
                      <a:pt x="174356" y="802037"/>
                    </a:lnTo>
                    <a:lnTo>
                      <a:pt x="104613" y="871780"/>
                    </a:lnTo>
                    <a:lnTo>
                      <a:pt x="151108" y="883404"/>
                    </a:lnTo>
                    <a:lnTo>
                      <a:pt x="34871" y="1038387"/>
                    </a:lnTo>
                    <a:lnTo>
                      <a:pt x="131735" y="1026763"/>
                    </a:lnTo>
                    <a:lnTo>
                      <a:pt x="100739" y="1053885"/>
                    </a:lnTo>
                    <a:cubicBezTo>
                      <a:pt x="111071" y="1057760"/>
                      <a:pt x="121267" y="1062020"/>
                      <a:pt x="131735" y="1065509"/>
                    </a:cubicBezTo>
                    <a:cubicBezTo>
                      <a:pt x="136787" y="1067193"/>
                      <a:pt x="147233" y="1069383"/>
                      <a:pt x="147233" y="1069383"/>
                    </a:cubicBezTo>
                    <a:lnTo>
                      <a:pt x="154983" y="1077132"/>
                    </a:lnTo>
                    <a:lnTo>
                      <a:pt x="127861" y="1131376"/>
                    </a:lnTo>
                    <a:cubicBezTo>
                      <a:pt x="126034" y="1135029"/>
                      <a:pt x="126252" y="1139602"/>
                      <a:pt x="123986" y="1143000"/>
                    </a:cubicBezTo>
                    <a:cubicBezTo>
                      <a:pt x="120946" y="1147559"/>
                      <a:pt x="115870" y="1150414"/>
                      <a:pt x="112362" y="1154624"/>
                    </a:cubicBezTo>
                    <a:cubicBezTo>
                      <a:pt x="109381" y="1158201"/>
                      <a:pt x="107906" y="1162955"/>
                      <a:pt x="104613" y="1166248"/>
                    </a:cubicBezTo>
                    <a:cubicBezTo>
                      <a:pt x="95711" y="1175150"/>
                      <a:pt x="90907" y="1176975"/>
                      <a:pt x="81366" y="1181746"/>
                    </a:cubicBezTo>
                    <a:lnTo>
                      <a:pt x="69742" y="1266987"/>
                    </a:lnTo>
                    <a:lnTo>
                      <a:pt x="170481" y="1139126"/>
                    </a:lnTo>
                    <a:lnTo>
                      <a:pt x="368084" y="1290234"/>
                    </a:lnTo>
                    <a:lnTo>
                      <a:pt x="247972" y="1065509"/>
                    </a:lnTo>
                    <a:lnTo>
                      <a:pt x="298342" y="972519"/>
                    </a:lnTo>
                    <a:lnTo>
                      <a:pt x="224725" y="914400"/>
                    </a:lnTo>
                    <a:lnTo>
                      <a:pt x="224725" y="829160"/>
                    </a:lnTo>
                    <a:lnTo>
                      <a:pt x="232474" y="790414"/>
                    </a:lnTo>
                    <a:lnTo>
                      <a:pt x="267345" y="720671"/>
                    </a:lnTo>
                    <a:lnTo>
                      <a:pt x="352586" y="747793"/>
                    </a:lnTo>
                    <a:cubicBezTo>
                      <a:pt x="320934" y="710865"/>
                      <a:pt x="336483" y="730197"/>
                      <a:pt x="306091" y="689675"/>
                    </a:cubicBezTo>
                    <a:cubicBezTo>
                      <a:pt x="302803" y="685291"/>
                      <a:pt x="297652" y="682510"/>
                      <a:pt x="294467" y="678051"/>
                    </a:cubicBezTo>
                    <a:cubicBezTo>
                      <a:pt x="291110" y="673351"/>
                      <a:pt x="286718" y="662553"/>
                      <a:pt x="286718" y="662553"/>
                    </a:cubicBezTo>
                    <a:lnTo>
                      <a:pt x="251847" y="585061"/>
                    </a:lnTo>
                    <a:lnTo>
                      <a:pt x="325464" y="577312"/>
                    </a:lnTo>
                    <a:lnTo>
                      <a:pt x="278969" y="523068"/>
                    </a:lnTo>
                    <a:cubicBezTo>
                      <a:pt x="293176" y="521776"/>
                      <a:pt x="307324" y="519193"/>
                      <a:pt x="321589" y="519193"/>
                    </a:cubicBezTo>
                    <a:cubicBezTo>
                      <a:pt x="325673" y="519193"/>
                      <a:pt x="329208" y="522267"/>
                      <a:pt x="333213" y="523068"/>
                    </a:cubicBezTo>
                    <a:cubicBezTo>
                      <a:pt x="342168" y="524859"/>
                      <a:pt x="351294" y="525651"/>
                      <a:pt x="360335" y="526943"/>
                    </a:cubicBezTo>
                    <a:cubicBezTo>
                      <a:pt x="364210" y="528234"/>
                      <a:pt x="367997" y="529826"/>
                      <a:pt x="371959" y="530817"/>
                    </a:cubicBezTo>
                    <a:cubicBezTo>
                      <a:pt x="378348" y="532414"/>
                      <a:pt x="391332" y="534692"/>
                      <a:pt x="391332" y="534692"/>
                    </a:cubicBezTo>
                    <a:lnTo>
                      <a:pt x="391332" y="534692"/>
                    </a:lnTo>
                    <a:cubicBezTo>
                      <a:pt x="381000" y="530817"/>
                      <a:pt x="370521" y="527312"/>
                      <a:pt x="360335" y="523068"/>
                    </a:cubicBezTo>
                    <a:cubicBezTo>
                      <a:pt x="360321" y="523062"/>
                      <a:pt x="340969" y="513385"/>
                      <a:pt x="337088" y="511444"/>
                    </a:cubicBezTo>
                    <a:lnTo>
                      <a:pt x="244098" y="399082"/>
                    </a:lnTo>
                    <a:cubicBezTo>
                      <a:pt x="281490" y="407391"/>
                      <a:pt x="267062" y="406831"/>
                      <a:pt x="286718" y="406831"/>
                    </a:cubicBezTo>
                    <a:lnTo>
                      <a:pt x="360335" y="410705"/>
                    </a:lnTo>
                    <a:lnTo>
                      <a:pt x="325464" y="375834"/>
                    </a:lnTo>
                    <a:lnTo>
                      <a:pt x="244098" y="294468"/>
                    </a:lnTo>
                    <a:lnTo>
                      <a:pt x="344837" y="286719"/>
                    </a:lnTo>
                    <a:cubicBezTo>
                      <a:pt x="302592" y="274045"/>
                      <a:pt x="315626" y="284630"/>
                      <a:pt x="298342" y="267346"/>
                    </a:cubicBezTo>
                    <a:lnTo>
                      <a:pt x="240223" y="185980"/>
                    </a:lnTo>
                    <a:lnTo>
                      <a:pt x="313840" y="182105"/>
                    </a:lnTo>
                    <a:cubicBezTo>
                      <a:pt x="303508" y="176939"/>
                      <a:pt x="292749" y="172550"/>
                      <a:pt x="282844" y="166607"/>
                    </a:cubicBezTo>
                    <a:cubicBezTo>
                      <a:pt x="279711" y="164728"/>
                      <a:pt x="275094" y="158858"/>
                      <a:pt x="275094" y="158858"/>
                    </a:cubicBezTo>
                    <a:lnTo>
                      <a:pt x="201478" y="0"/>
                    </a:ln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52" name="Group 51">
              <a:extLst>
                <a:ext uri="{FF2B5EF4-FFF2-40B4-BE49-F238E27FC236}">
                  <a16:creationId xmlns:a16="http://schemas.microsoft.com/office/drawing/2014/main" id="{6CADEF82-B9A4-BE89-1684-F4A0663B5CB9}"/>
                </a:ext>
              </a:extLst>
            </p:cNvPr>
            <p:cNvGrpSpPr/>
            <p:nvPr/>
          </p:nvGrpSpPr>
          <p:grpSpPr>
            <a:xfrm>
              <a:off x="2170042" y="4314548"/>
              <a:ext cx="256062" cy="1677879"/>
              <a:chOff x="2170042" y="4314548"/>
              <a:chExt cx="256062" cy="1677879"/>
            </a:xfrm>
          </p:grpSpPr>
          <p:sp>
            <p:nvSpPr>
              <p:cNvPr id="180" name="Freeform 179">
                <a:extLst>
                  <a:ext uri="{FF2B5EF4-FFF2-40B4-BE49-F238E27FC236}">
                    <a16:creationId xmlns:a16="http://schemas.microsoft.com/office/drawing/2014/main" id="{89CCF250-FFDC-2DD3-DDF2-69AC5EF8FAFB}"/>
                  </a:ext>
                </a:extLst>
              </p:cNvPr>
              <p:cNvSpPr/>
              <p:nvPr/>
            </p:nvSpPr>
            <p:spPr>
              <a:xfrm>
                <a:off x="2201662" y="4314548"/>
                <a:ext cx="93216" cy="1677879"/>
              </a:xfrm>
              <a:custGeom>
                <a:avLst/>
                <a:gdLst>
                  <a:gd name="connsiteX0" fmla="*/ 75460 w 93216"/>
                  <a:gd name="connsiteY0" fmla="*/ 452761 h 1677879"/>
                  <a:gd name="connsiteX1" fmla="*/ 26633 w 93216"/>
                  <a:gd name="connsiteY1" fmla="*/ 1677879 h 1677879"/>
                  <a:gd name="connsiteX2" fmla="*/ 66583 w 93216"/>
                  <a:gd name="connsiteY2" fmla="*/ 1677879 h 1677879"/>
                  <a:gd name="connsiteX3" fmla="*/ 84338 w 93216"/>
                  <a:gd name="connsiteY3" fmla="*/ 0 h 1677879"/>
                  <a:gd name="connsiteX4" fmla="*/ 79899 w 93216"/>
                  <a:gd name="connsiteY4" fmla="*/ 88776 h 1677879"/>
                  <a:gd name="connsiteX5" fmla="*/ 0 w 93216"/>
                  <a:gd name="connsiteY5" fmla="*/ 155359 h 1677879"/>
                  <a:gd name="connsiteX6" fmla="*/ 93216 w 93216"/>
                  <a:gd name="connsiteY6" fmla="*/ 124287 h 1677879"/>
                  <a:gd name="connsiteX7" fmla="*/ 75460 w 93216"/>
                  <a:gd name="connsiteY7" fmla="*/ 452761 h 167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16" h="1677879">
                    <a:moveTo>
                      <a:pt x="75460" y="452761"/>
                    </a:moveTo>
                    <a:lnTo>
                      <a:pt x="26633" y="1677879"/>
                    </a:lnTo>
                    <a:lnTo>
                      <a:pt x="66583" y="1677879"/>
                    </a:lnTo>
                    <a:lnTo>
                      <a:pt x="84338" y="0"/>
                    </a:lnTo>
                    <a:lnTo>
                      <a:pt x="79899" y="88776"/>
                    </a:lnTo>
                    <a:lnTo>
                      <a:pt x="0" y="155359"/>
                    </a:lnTo>
                    <a:lnTo>
                      <a:pt x="93216" y="124287"/>
                    </a:lnTo>
                    <a:lnTo>
                      <a:pt x="75460" y="452761"/>
                    </a:lnTo>
                    <a:close/>
                  </a:path>
                </a:pathLst>
              </a:custGeom>
              <a:solidFill>
                <a:srgbClr val="CC6600"/>
              </a:solid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 name="Freeform 87">
                <a:extLst>
                  <a:ext uri="{FF2B5EF4-FFF2-40B4-BE49-F238E27FC236}">
                    <a16:creationId xmlns:a16="http://schemas.microsoft.com/office/drawing/2014/main" id="{189BA180-3B7C-8FC8-F136-84ABEE930826}"/>
                  </a:ext>
                </a:extLst>
              </p:cNvPr>
              <p:cNvSpPr/>
              <p:nvPr/>
            </p:nvSpPr>
            <p:spPr>
              <a:xfrm>
                <a:off x="2170042" y="4429539"/>
                <a:ext cx="256062" cy="407504"/>
              </a:xfrm>
              <a:custGeom>
                <a:avLst/>
                <a:gdLst>
                  <a:gd name="connsiteX0" fmla="*/ 112645 w 256062"/>
                  <a:gd name="connsiteY0" fmla="*/ 26504 h 407504"/>
                  <a:gd name="connsiteX1" fmla="*/ 112645 w 256062"/>
                  <a:gd name="connsiteY1" fmla="*/ 26504 h 407504"/>
                  <a:gd name="connsiteX2" fmla="*/ 96080 w 256062"/>
                  <a:gd name="connsiteY2" fmla="*/ 49696 h 407504"/>
                  <a:gd name="connsiteX3" fmla="*/ 92767 w 256062"/>
                  <a:gd name="connsiteY3" fmla="*/ 59635 h 407504"/>
                  <a:gd name="connsiteX4" fmla="*/ 72888 w 256062"/>
                  <a:gd name="connsiteY4" fmla="*/ 66261 h 407504"/>
                  <a:gd name="connsiteX5" fmla="*/ 96080 w 256062"/>
                  <a:gd name="connsiteY5" fmla="*/ 82826 h 407504"/>
                  <a:gd name="connsiteX6" fmla="*/ 106019 w 256062"/>
                  <a:gd name="connsiteY6" fmla="*/ 86139 h 407504"/>
                  <a:gd name="connsiteX7" fmla="*/ 99393 w 256062"/>
                  <a:gd name="connsiteY7" fmla="*/ 106018 h 407504"/>
                  <a:gd name="connsiteX8" fmla="*/ 96080 w 256062"/>
                  <a:gd name="connsiteY8" fmla="*/ 115957 h 407504"/>
                  <a:gd name="connsiteX9" fmla="*/ 76201 w 256062"/>
                  <a:gd name="connsiteY9" fmla="*/ 129209 h 407504"/>
                  <a:gd name="connsiteX10" fmla="*/ 66262 w 256062"/>
                  <a:gd name="connsiteY10" fmla="*/ 135835 h 407504"/>
                  <a:gd name="connsiteX11" fmla="*/ 33132 w 256062"/>
                  <a:gd name="connsiteY11" fmla="*/ 125896 h 407504"/>
                  <a:gd name="connsiteX12" fmla="*/ 13254 w 256062"/>
                  <a:gd name="connsiteY12" fmla="*/ 122583 h 407504"/>
                  <a:gd name="connsiteX13" fmla="*/ 3315 w 256062"/>
                  <a:gd name="connsiteY13" fmla="*/ 125896 h 407504"/>
                  <a:gd name="connsiteX14" fmla="*/ 3315 w 256062"/>
                  <a:gd name="connsiteY14" fmla="*/ 149087 h 407504"/>
                  <a:gd name="connsiteX15" fmla="*/ 33132 w 256062"/>
                  <a:gd name="connsiteY15" fmla="*/ 162339 h 407504"/>
                  <a:gd name="connsiteX16" fmla="*/ 43071 w 256062"/>
                  <a:gd name="connsiteY16" fmla="*/ 165652 h 407504"/>
                  <a:gd name="connsiteX17" fmla="*/ 53010 w 256062"/>
                  <a:gd name="connsiteY17" fmla="*/ 168965 h 407504"/>
                  <a:gd name="connsiteX18" fmla="*/ 56323 w 256062"/>
                  <a:gd name="connsiteY18" fmla="*/ 178904 h 407504"/>
                  <a:gd name="connsiteX19" fmla="*/ 62949 w 256062"/>
                  <a:gd name="connsiteY19" fmla="*/ 202096 h 407504"/>
                  <a:gd name="connsiteX20" fmla="*/ 82828 w 256062"/>
                  <a:gd name="connsiteY20" fmla="*/ 192157 h 407504"/>
                  <a:gd name="connsiteX21" fmla="*/ 92767 w 256062"/>
                  <a:gd name="connsiteY21" fmla="*/ 185531 h 407504"/>
                  <a:gd name="connsiteX22" fmla="*/ 109332 w 256062"/>
                  <a:gd name="connsiteY22" fmla="*/ 188844 h 407504"/>
                  <a:gd name="connsiteX23" fmla="*/ 109332 w 256062"/>
                  <a:gd name="connsiteY23" fmla="*/ 212035 h 407504"/>
                  <a:gd name="connsiteX24" fmla="*/ 106019 w 256062"/>
                  <a:gd name="connsiteY24" fmla="*/ 221974 h 407504"/>
                  <a:gd name="connsiteX25" fmla="*/ 82828 w 256062"/>
                  <a:gd name="connsiteY25" fmla="*/ 231913 h 407504"/>
                  <a:gd name="connsiteX26" fmla="*/ 72888 w 256062"/>
                  <a:gd name="connsiteY26" fmla="*/ 235226 h 407504"/>
                  <a:gd name="connsiteX27" fmla="*/ 56323 w 256062"/>
                  <a:gd name="connsiteY27" fmla="*/ 258418 h 407504"/>
                  <a:gd name="connsiteX28" fmla="*/ 16567 w 256062"/>
                  <a:gd name="connsiteY28" fmla="*/ 288235 h 407504"/>
                  <a:gd name="connsiteX29" fmla="*/ 9941 w 256062"/>
                  <a:gd name="connsiteY29" fmla="*/ 298174 h 407504"/>
                  <a:gd name="connsiteX30" fmla="*/ 19880 w 256062"/>
                  <a:gd name="connsiteY30" fmla="*/ 304800 h 407504"/>
                  <a:gd name="connsiteX31" fmla="*/ 36445 w 256062"/>
                  <a:gd name="connsiteY31" fmla="*/ 301487 h 407504"/>
                  <a:gd name="connsiteX32" fmla="*/ 56323 w 256062"/>
                  <a:gd name="connsiteY32" fmla="*/ 298174 h 407504"/>
                  <a:gd name="connsiteX33" fmla="*/ 92767 w 256062"/>
                  <a:gd name="connsiteY33" fmla="*/ 308113 h 407504"/>
                  <a:gd name="connsiteX34" fmla="*/ 99393 w 256062"/>
                  <a:gd name="connsiteY34" fmla="*/ 327991 h 407504"/>
                  <a:gd name="connsiteX35" fmla="*/ 96080 w 256062"/>
                  <a:gd name="connsiteY35" fmla="*/ 344557 h 407504"/>
                  <a:gd name="connsiteX36" fmla="*/ 89454 w 256062"/>
                  <a:gd name="connsiteY36" fmla="*/ 354496 h 407504"/>
                  <a:gd name="connsiteX37" fmla="*/ 102706 w 256062"/>
                  <a:gd name="connsiteY37" fmla="*/ 361122 h 407504"/>
                  <a:gd name="connsiteX38" fmla="*/ 69575 w 256062"/>
                  <a:gd name="connsiteY38" fmla="*/ 367748 h 407504"/>
                  <a:gd name="connsiteX39" fmla="*/ 59636 w 256062"/>
                  <a:gd name="connsiteY39" fmla="*/ 374374 h 407504"/>
                  <a:gd name="connsiteX40" fmla="*/ 56323 w 256062"/>
                  <a:gd name="connsiteY40" fmla="*/ 390939 h 407504"/>
                  <a:gd name="connsiteX41" fmla="*/ 49697 w 256062"/>
                  <a:gd name="connsiteY41" fmla="*/ 400878 h 407504"/>
                  <a:gd name="connsiteX42" fmla="*/ 59636 w 256062"/>
                  <a:gd name="connsiteY42" fmla="*/ 407504 h 407504"/>
                  <a:gd name="connsiteX43" fmla="*/ 72888 w 256062"/>
                  <a:gd name="connsiteY43" fmla="*/ 400878 h 407504"/>
                  <a:gd name="connsiteX44" fmla="*/ 99393 w 256062"/>
                  <a:gd name="connsiteY44" fmla="*/ 377687 h 407504"/>
                  <a:gd name="connsiteX45" fmla="*/ 115958 w 256062"/>
                  <a:gd name="connsiteY45" fmla="*/ 374374 h 407504"/>
                  <a:gd name="connsiteX46" fmla="*/ 195471 w 256062"/>
                  <a:gd name="connsiteY46" fmla="*/ 384313 h 407504"/>
                  <a:gd name="connsiteX47" fmla="*/ 231915 w 256062"/>
                  <a:gd name="connsiteY47" fmla="*/ 394252 h 407504"/>
                  <a:gd name="connsiteX48" fmla="*/ 255106 w 256062"/>
                  <a:gd name="connsiteY48" fmla="*/ 390939 h 407504"/>
                  <a:gd name="connsiteX49" fmla="*/ 248480 w 256062"/>
                  <a:gd name="connsiteY49" fmla="*/ 377687 h 407504"/>
                  <a:gd name="connsiteX50" fmla="*/ 238541 w 256062"/>
                  <a:gd name="connsiteY50" fmla="*/ 371061 h 407504"/>
                  <a:gd name="connsiteX51" fmla="*/ 218662 w 256062"/>
                  <a:gd name="connsiteY51" fmla="*/ 364435 h 407504"/>
                  <a:gd name="connsiteX52" fmla="*/ 208723 w 256062"/>
                  <a:gd name="connsiteY52" fmla="*/ 357809 h 407504"/>
                  <a:gd name="connsiteX53" fmla="*/ 192158 w 256062"/>
                  <a:gd name="connsiteY53" fmla="*/ 337931 h 407504"/>
                  <a:gd name="connsiteX54" fmla="*/ 172280 w 256062"/>
                  <a:gd name="connsiteY54" fmla="*/ 324678 h 407504"/>
                  <a:gd name="connsiteX55" fmla="*/ 162341 w 256062"/>
                  <a:gd name="connsiteY55" fmla="*/ 318052 h 407504"/>
                  <a:gd name="connsiteX56" fmla="*/ 165654 w 256062"/>
                  <a:gd name="connsiteY56" fmla="*/ 308113 h 407504"/>
                  <a:gd name="connsiteX57" fmla="*/ 159028 w 256062"/>
                  <a:gd name="connsiteY57" fmla="*/ 298174 h 407504"/>
                  <a:gd name="connsiteX58" fmla="*/ 139149 w 256062"/>
                  <a:gd name="connsiteY58" fmla="*/ 268357 h 407504"/>
                  <a:gd name="connsiteX59" fmla="*/ 125897 w 256062"/>
                  <a:gd name="connsiteY59" fmla="*/ 241852 h 407504"/>
                  <a:gd name="connsiteX60" fmla="*/ 129210 w 256062"/>
                  <a:gd name="connsiteY60" fmla="*/ 228600 h 407504"/>
                  <a:gd name="connsiteX61" fmla="*/ 132523 w 256062"/>
                  <a:gd name="connsiteY61" fmla="*/ 218661 h 407504"/>
                  <a:gd name="connsiteX62" fmla="*/ 129210 w 256062"/>
                  <a:gd name="connsiteY62" fmla="*/ 195470 h 407504"/>
                  <a:gd name="connsiteX63" fmla="*/ 139149 w 256062"/>
                  <a:gd name="connsiteY63" fmla="*/ 198783 h 407504"/>
                  <a:gd name="connsiteX64" fmla="*/ 152401 w 256062"/>
                  <a:gd name="connsiteY64" fmla="*/ 202096 h 407504"/>
                  <a:gd name="connsiteX65" fmla="*/ 162341 w 256062"/>
                  <a:gd name="connsiteY65" fmla="*/ 205409 h 407504"/>
                  <a:gd name="connsiteX66" fmla="*/ 195471 w 256062"/>
                  <a:gd name="connsiteY66" fmla="*/ 212035 h 407504"/>
                  <a:gd name="connsiteX67" fmla="*/ 208723 w 256062"/>
                  <a:gd name="connsiteY67" fmla="*/ 215348 h 407504"/>
                  <a:gd name="connsiteX68" fmla="*/ 205410 w 256062"/>
                  <a:gd name="connsiteY68" fmla="*/ 205409 h 407504"/>
                  <a:gd name="connsiteX69" fmla="*/ 188845 w 256062"/>
                  <a:gd name="connsiteY69" fmla="*/ 188844 h 407504"/>
                  <a:gd name="connsiteX70" fmla="*/ 168967 w 256062"/>
                  <a:gd name="connsiteY70" fmla="*/ 182218 h 407504"/>
                  <a:gd name="connsiteX71" fmla="*/ 145775 w 256062"/>
                  <a:gd name="connsiteY71" fmla="*/ 155713 h 407504"/>
                  <a:gd name="connsiteX72" fmla="*/ 135836 w 256062"/>
                  <a:gd name="connsiteY72" fmla="*/ 125896 h 407504"/>
                  <a:gd name="connsiteX73" fmla="*/ 132523 w 256062"/>
                  <a:gd name="connsiteY73" fmla="*/ 112644 h 407504"/>
                  <a:gd name="connsiteX74" fmla="*/ 125897 w 256062"/>
                  <a:gd name="connsiteY74" fmla="*/ 102704 h 407504"/>
                  <a:gd name="connsiteX75" fmla="*/ 122584 w 256062"/>
                  <a:gd name="connsiteY75" fmla="*/ 92765 h 407504"/>
                  <a:gd name="connsiteX76" fmla="*/ 142462 w 256062"/>
                  <a:gd name="connsiteY76" fmla="*/ 23191 h 407504"/>
                  <a:gd name="connsiteX77" fmla="*/ 162341 w 256062"/>
                  <a:gd name="connsiteY77" fmla="*/ 26504 h 407504"/>
                  <a:gd name="connsiteX78" fmla="*/ 182219 w 256062"/>
                  <a:gd name="connsiteY78" fmla="*/ 26504 h 407504"/>
                  <a:gd name="connsiteX79" fmla="*/ 185532 w 256062"/>
                  <a:gd name="connsiteY79" fmla="*/ 16565 h 407504"/>
                  <a:gd name="connsiteX80" fmla="*/ 168967 w 256062"/>
                  <a:gd name="connsiteY80" fmla="*/ 3313 h 407504"/>
                  <a:gd name="connsiteX81" fmla="*/ 159028 w 256062"/>
                  <a:gd name="connsiteY81" fmla="*/ 0 h 407504"/>
                  <a:gd name="connsiteX82" fmla="*/ 139149 w 256062"/>
                  <a:gd name="connsiteY82" fmla="*/ 3313 h 407504"/>
                  <a:gd name="connsiteX83" fmla="*/ 132523 w 256062"/>
                  <a:gd name="connsiteY83" fmla="*/ 13252 h 407504"/>
                  <a:gd name="connsiteX84" fmla="*/ 89454 w 256062"/>
                  <a:gd name="connsiteY84" fmla="*/ 16565 h 407504"/>
                  <a:gd name="connsiteX85" fmla="*/ 112645 w 256062"/>
                  <a:gd name="connsiteY85" fmla="*/ 26504 h 40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56062" h="407504">
                    <a:moveTo>
                      <a:pt x="112645" y="26504"/>
                    </a:moveTo>
                    <a:lnTo>
                      <a:pt x="112645" y="26504"/>
                    </a:lnTo>
                    <a:cubicBezTo>
                      <a:pt x="107123" y="34235"/>
                      <a:pt x="100968" y="41550"/>
                      <a:pt x="96080" y="49696"/>
                    </a:cubicBezTo>
                    <a:cubicBezTo>
                      <a:pt x="94283" y="52691"/>
                      <a:pt x="95609" y="57605"/>
                      <a:pt x="92767" y="59635"/>
                    </a:cubicBezTo>
                    <a:cubicBezTo>
                      <a:pt x="87083" y="63695"/>
                      <a:pt x="72888" y="66261"/>
                      <a:pt x="72888" y="66261"/>
                    </a:cubicBezTo>
                    <a:cubicBezTo>
                      <a:pt x="78410" y="82826"/>
                      <a:pt x="72888" y="75096"/>
                      <a:pt x="96080" y="82826"/>
                    </a:cubicBezTo>
                    <a:lnTo>
                      <a:pt x="106019" y="86139"/>
                    </a:lnTo>
                    <a:lnTo>
                      <a:pt x="99393" y="106018"/>
                    </a:lnTo>
                    <a:cubicBezTo>
                      <a:pt x="98289" y="109331"/>
                      <a:pt x="98986" y="114020"/>
                      <a:pt x="96080" y="115957"/>
                    </a:cubicBezTo>
                    <a:lnTo>
                      <a:pt x="76201" y="129209"/>
                    </a:lnTo>
                    <a:lnTo>
                      <a:pt x="66262" y="135835"/>
                    </a:lnTo>
                    <a:cubicBezTo>
                      <a:pt x="46234" y="130828"/>
                      <a:pt x="57330" y="133962"/>
                      <a:pt x="33132" y="125896"/>
                    </a:cubicBezTo>
                    <a:cubicBezTo>
                      <a:pt x="26759" y="123772"/>
                      <a:pt x="19880" y="123687"/>
                      <a:pt x="13254" y="122583"/>
                    </a:cubicBezTo>
                    <a:cubicBezTo>
                      <a:pt x="9941" y="123687"/>
                      <a:pt x="5784" y="123427"/>
                      <a:pt x="3315" y="125896"/>
                    </a:cubicBezTo>
                    <a:cubicBezTo>
                      <a:pt x="-2051" y="131262"/>
                      <a:pt x="-49" y="144042"/>
                      <a:pt x="3315" y="149087"/>
                    </a:cubicBezTo>
                    <a:cubicBezTo>
                      <a:pt x="7816" y="155837"/>
                      <a:pt x="29210" y="161032"/>
                      <a:pt x="33132" y="162339"/>
                    </a:cubicBezTo>
                    <a:lnTo>
                      <a:pt x="43071" y="165652"/>
                    </a:lnTo>
                    <a:lnTo>
                      <a:pt x="53010" y="168965"/>
                    </a:lnTo>
                    <a:cubicBezTo>
                      <a:pt x="54114" y="172278"/>
                      <a:pt x="55364" y="175546"/>
                      <a:pt x="56323" y="178904"/>
                    </a:cubicBezTo>
                    <a:cubicBezTo>
                      <a:pt x="64643" y="208025"/>
                      <a:pt x="55006" y="178266"/>
                      <a:pt x="62949" y="202096"/>
                    </a:cubicBezTo>
                    <a:cubicBezTo>
                      <a:pt x="91431" y="183108"/>
                      <a:pt x="55395" y="205873"/>
                      <a:pt x="82828" y="192157"/>
                    </a:cubicBezTo>
                    <a:cubicBezTo>
                      <a:pt x="86389" y="190376"/>
                      <a:pt x="89454" y="187740"/>
                      <a:pt x="92767" y="185531"/>
                    </a:cubicBezTo>
                    <a:cubicBezTo>
                      <a:pt x="98289" y="186635"/>
                      <a:pt x="104647" y="185720"/>
                      <a:pt x="109332" y="188844"/>
                    </a:cubicBezTo>
                    <a:cubicBezTo>
                      <a:pt x="116364" y="193532"/>
                      <a:pt x="110521" y="207874"/>
                      <a:pt x="109332" y="212035"/>
                    </a:cubicBezTo>
                    <a:cubicBezTo>
                      <a:pt x="108373" y="215393"/>
                      <a:pt x="108201" y="219247"/>
                      <a:pt x="106019" y="221974"/>
                    </a:cubicBezTo>
                    <a:cubicBezTo>
                      <a:pt x="100042" y="229446"/>
                      <a:pt x="91080" y="229555"/>
                      <a:pt x="82828" y="231913"/>
                    </a:cubicBezTo>
                    <a:cubicBezTo>
                      <a:pt x="79470" y="232872"/>
                      <a:pt x="76201" y="234122"/>
                      <a:pt x="72888" y="235226"/>
                    </a:cubicBezTo>
                    <a:cubicBezTo>
                      <a:pt x="69582" y="240184"/>
                      <a:pt x="59798" y="255259"/>
                      <a:pt x="56323" y="258418"/>
                    </a:cubicBezTo>
                    <a:lnTo>
                      <a:pt x="16567" y="288235"/>
                    </a:lnTo>
                    <a:cubicBezTo>
                      <a:pt x="13382" y="290624"/>
                      <a:pt x="12150" y="294861"/>
                      <a:pt x="9941" y="298174"/>
                    </a:cubicBezTo>
                    <a:cubicBezTo>
                      <a:pt x="13254" y="300383"/>
                      <a:pt x="15929" y="304306"/>
                      <a:pt x="19880" y="304800"/>
                    </a:cubicBezTo>
                    <a:cubicBezTo>
                      <a:pt x="25468" y="305498"/>
                      <a:pt x="30905" y="302494"/>
                      <a:pt x="36445" y="301487"/>
                    </a:cubicBezTo>
                    <a:cubicBezTo>
                      <a:pt x="43054" y="300285"/>
                      <a:pt x="49697" y="299278"/>
                      <a:pt x="56323" y="298174"/>
                    </a:cubicBezTo>
                    <a:cubicBezTo>
                      <a:pt x="62233" y="298913"/>
                      <a:pt x="86396" y="297920"/>
                      <a:pt x="92767" y="308113"/>
                    </a:cubicBezTo>
                    <a:cubicBezTo>
                      <a:pt x="96469" y="314036"/>
                      <a:pt x="99393" y="327991"/>
                      <a:pt x="99393" y="327991"/>
                    </a:cubicBezTo>
                    <a:cubicBezTo>
                      <a:pt x="98289" y="333513"/>
                      <a:pt x="98057" y="339284"/>
                      <a:pt x="96080" y="344557"/>
                    </a:cubicBezTo>
                    <a:cubicBezTo>
                      <a:pt x="94682" y="348285"/>
                      <a:pt x="87975" y="350799"/>
                      <a:pt x="89454" y="354496"/>
                    </a:cubicBezTo>
                    <a:cubicBezTo>
                      <a:pt x="91288" y="359081"/>
                      <a:pt x="98289" y="358913"/>
                      <a:pt x="102706" y="361122"/>
                    </a:cubicBezTo>
                    <a:cubicBezTo>
                      <a:pt x="94161" y="362343"/>
                      <a:pt x="78826" y="363123"/>
                      <a:pt x="69575" y="367748"/>
                    </a:cubicBezTo>
                    <a:cubicBezTo>
                      <a:pt x="66014" y="369529"/>
                      <a:pt x="62949" y="372165"/>
                      <a:pt x="59636" y="374374"/>
                    </a:cubicBezTo>
                    <a:cubicBezTo>
                      <a:pt x="58532" y="379896"/>
                      <a:pt x="58300" y="385667"/>
                      <a:pt x="56323" y="390939"/>
                    </a:cubicBezTo>
                    <a:cubicBezTo>
                      <a:pt x="54925" y="394667"/>
                      <a:pt x="48916" y="396974"/>
                      <a:pt x="49697" y="400878"/>
                    </a:cubicBezTo>
                    <a:cubicBezTo>
                      <a:pt x="50478" y="404782"/>
                      <a:pt x="56323" y="405295"/>
                      <a:pt x="59636" y="407504"/>
                    </a:cubicBezTo>
                    <a:cubicBezTo>
                      <a:pt x="64053" y="405295"/>
                      <a:pt x="68990" y="403910"/>
                      <a:pt x="72888" y="400878"/>
                    </a:cubicBezTo>
                    <a:cubicBezTo>
                      <a:pt x="79617" y="395644"/>
                      <a:pt x="89408" y="381431"/>
                      <a:pt x="99393" y="377687"/>
                    </a:cubicBezTo>
                    <a:cubicBezTo>
                      <a:pt x="104665" y="375710"/>
                      <a:pt x="110436" y="375478"/>
                      <a:pt x="115958" y="374374"/>
                    </a:cubicBezTo>
                    <a:cubicBezTo>
                      <a:pt x="242450" y="386421"/>
                      <a:pt x="155420" y="372870"/>
                      <a:pt x="195471" y="384313"/>
                    </a:cubicBezTo>
                    <a:cubicBezTo>
                      <a:pt x="207578" y="387772"/>
                      <a:pt x="219767" y="390939"/>
                      <a:pt x="231915" y="394252"/>
                    </a:cubicBezTo>
                    <a:cubicBezTo>
                      <a:pt x="239645" y="393148"/>
                      <a:pt x="249584" y="396461"/>
                      <a:pt x="255106" y="390939"/>
                    </a:cubicBezTo>
                    <a:cubicBezTo>
                      <a:pt x="258598" y="387447"/>
                      <a:pt x="251642" y="381481"/>
                      <a:pt x="248480" y="377687"/>
                    </a:cubicBezTo>
                    <a:cubicBezTo>
                      <a:pt x="245931" y="374628"/>
                      <a:pt x="242180" y="372678"/>
                      <a:pt x="238541" y="371061"/>
                    </a:cubicBezTo>
                    <a:cubicBezTo>
                      <a:pt x="232158" y="368224"/>
                      <a:pt x="218662" y="364435"/>
                      <a:pt x="218662" y="364435"/>
                    </a:cubicBezTo>
                    <a:cubicBezTo>
                      <a:pt x="215349" y="362226"/>
                      <a:pt x="211539" y="360625"/>
                      <a:pt x="208723" y="357809"/>
                    </a:cubicBezTo>
                    <a:cubicBezTo>
                      <a:pt x="189578" y="338664"/>
                      <a:pt x="216585" y="356931"/>
                      <a:pt x="192158" y="337931"/>
                    </a:cubicBezTo>
                    <a:cubicBezTo>
                      <a:pt x="185872" y="333042"/>
                      <a:pt x="178906" y="329096"/>
                      <a:pt x="172280" y="324678"/>
                    </a:cubicBezTo>
                    <a:lnTo>
                      <a:pt x="162341" y="318052"/>
                    </a:lnTo>
                    <a:cubicBezTo>
                      <a:pt x="163445" y="314739"/>
                      <a:pt x="166228" y="311558"/>
                      <a:pt x="165654" y="308113"/>
                    </a:cubicBezTo>
                    <a:cubicBezTo>
                      <a:pt x="164999" y="304185"/>
                      <a:pt x="161342" y="301414"/>
                      <a:pt x="159028" y="298174"/>
                    </a:cubicBezTo>
                    <a:cubicBezTo>
                      <a:pt x="147776" y="282422"/>
                      <a:pt x="148953" y="286565"/>
                      <a:pt x="139149" y="268357"/>
                    </a:cubicBezTo>
                    <a:cubicBezTo>
                      <a:pt x="134466" y="259660"/>
                      <a:pt x="125897" y="241852"/>
                      <a:pt x="125897" y="241852"/>
                    </a:cubicBezTo>
                    <a:cubicBezTo>
                      <a:pt x="127001" y="237435"/>
                      <a:pt x="127959" y="232978"/>
                      <a:pt x="129210" y="228600"/>
                    </a:cubicBezTo>
                    <a:cubicBezTo>
                      <a:pt x="130169" y="225242"/>
                      <a:pt x="132523" y="222153"/>
                      <a:pt x="132523" y="218661"/>
                    </a:cubicBezTo>
                    <a:cubicBezTo>
                      <a:pt x="132523" y="210852"/>
                      <a:pt x="126741" y="202878"/>
                      <a:pt x="129210" y="195470"/>
                    </a:cubicBezTo>
                    <a:cubicBezTo>
                      <a:pt x="130314" y="192157"/>
                      <a:pt x="135791" y="197824"/>
                      <a:pt x="139149" y="198783"/>
                    </a:cubicBezTo>
                    <a:cubicBezTo>
                      <a:pt x="143527" y="200034"/>
                      <a:pt x="148023" y="200845"/>
                      <a:pt x="152401" y="202096"/>
                    </a:cubicBezTo>
                    <a:cubicBezTo>
                      <a:pt x="155759" y="203055"/>
                      <a:pt x="158938" y="204624"/>
                      <a:pt x="162341" y="205409"/>
                    </a:cubicBezTo>
                    <a:cubicBezTo>
                      <a:pt x="173315" y="207941"/>
                      <a:pt x="184545" y="209304"/>
                      <a:pt x="195471" y="212035"/>
                    </a:cubicBezTo>
                    <a:lnTo>
                      <a:pt x="208723" y="215348"/>
                    </a:lnTo>
                    <a:cubicBezTo>
                      <a:pt x="207619" y="212035"/>
                      <a:pt x="206972" y="208533"/>
                      <a:pt x="205410" y="205409"/>
                    </a:cubicBezTo>
                    <a:cubicBezTo>
                      <a:pt x="201308" y="197205"/>
                      <a:pt x="197364" y="192630"/>
                      <a:pt x="188845" y="188844"/>
                    </a:cubicBezTo>
                    <a:cubicBezTo>
                      <a:pt x="182463" y="186007"/>
                      <a:pt x="168967" y="182218"/>
                      <a:pt x="168967" y="182218"/>
                    </a:cubicBezTo>
                    <a:cubicBezTo>
                      <a:pt x="149585" y="162836"/>
                      <a:pt x="156733" y="172150"/>
                      <a:pt x="145775" y="155713"/>
                    </a:cubicBezTo>
                    <a:cubicBezTo>
                      <a:pt x="138515" y="119411"/>
                      <a:pt x="147593" y="157248"/>
                      <a:pt x="135836" y="125896"/>
                    </a:cubicBezTo>
                    <a:cubicBezTo>
                      <a:pt x="134237" y="121633"/>
                      <a:pt x="134317" y="116829"/>
                      <a:pt x="132523" y="112644"/>
                    </a:cubicBezTo>
                    <a:cubicBezTo>
                      <a:pt x="130954" y="108984"/>
                      <a:pt x="127678" y="106266"/>
                      <a:pt x="125897" y="102704"/>
                    </a:cubicBezTo>
                    <a:cubicBezTo>
                      <a:pt x="124335" y="99580"/>
                      <a:pt x="123688" y="96078"/>
                      <a:pt x="122584" y="92765"/>
                    </a:cubicBezTo>
                    <a:cubicBezTo>
                      <a:pt x="124676" y="50924"/>
                      <a:pt x="104594" y="23191"/>
                      <a:pt x="142462" y="23191"/>
                    </a:cubicBezTo>
                    <a:cubicBezTo>
                      <a:pt x="149180" y="23191"/>
                      <a:pt x="155715" y="25400"/>
                      <a:pt x="162341" y="26504"/>
                    </a:cubicBezTo>
                    <a:cubicBezTo>
                      <a:pt x="168968" y="28714"/>
                      <a:pt x="175592" y="33132"/>
                      <a:pt x="182219" y="26504"/>
                    </a:cubicBezTo>
                    <a:cubicBezTo>
                      <a:pt x="184688" y="24035"/>
                      <a:pt x="184428" y="19878"/>
                      <a:pt x="185532" y="16565"/>
                    </a:cubicBezTo>
                    <a:cubicBezTo>
                      <a:pt x="160550" y="8238"/>
                      <a:pt x="190375" y="20439"/>
                      <a:pt x="168967" y="3313"/>
                    </a:cubicBezTo>
                    <a:cubicBezTo>
                      <a:pt x="166240" y="1131"/>
                      <a:pt x="162341" y="1104"/>
                      <a:pt x="159028" y="0"/>
                    </a:cubicBezTo>
                    <a:cubicBezTo>
                      <a:pt x="152402" y="1104"/>
                      <a:pt x="145158" y="309"/>
                      <a:pt x="139149" y="3313"/>
                    </a:cubicBezTo>
                    <a:cubicBezTo>
                      <a:pt x="135588" y="5094"/>
                      <a:pt x="136370" y="12226"/>
                      <a:pt x="132523" y="13252"/>
                    </a:cubicBezTo>
                    <a:cubicBezTo>
                      <a:pt x="118610" y="16962"/>
                      <a:pt x="103810" y="15461"/>
                      <a:pt x="89454" y="16565"/>
                    </a:cubicBezTo>
                    <a:cubicBezTo>
                      <a:pt x="77420" y="20576"/>
                      <a:pt x="108780" y="24848"/>
                      <a:pt x="112645" y="26504"/>
                    </a:cubicBezTo>
                    <a:close/>
                  </a:path>
                </a:pathLst>
              </a:custGeom>
              <a:solidFill>
                <a:srgbClr val="00B05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79" name="Rectangle 178">
              <a:extLst>
                <a:ext uri="{FF2B5EF4-FFF2-40B4-BE49-F238E27FC236}">
                  <a16:creationId xmlns:a16="http://schemas.microsoft.com/office/drawing/2014/main" id="{18E1A67D-6AEE-6C65-8C5F-B8AB678C787B}"/>
                </a:ext>
              </a:extLst>
            </p:cNvPr>
            <p:cNvSpPr/>
            <p:nvPr/>
          </p:nvSpPr>
          <p:spPr>
            <a:xfrm>
              <a:off x="1012131" y="5994574"/>
              <a:ext cx="7661605" cy="27432"/>
            </a:xfrm>
            <a:prstGeom prst="rect">
              <a:avLst/>
            </a:prstGeom>
            <a:gradFill flip="none" rotWithShape="1">
              <a:gsLst>
                <a:gs pos="0">
                  <a:srgbClr val="00CC00"/>
                </a:gs>
                <a:gs pos="27000">
                  <a:srgbClr val="008000"/>
                </a:gs>
                <a:gs pos="100000">
                  <a:srgbClr val="5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271" name="Group 228">
            <a:extLst>
              <a:ext uri="{FF2B5EF4-FFF2-40B4-BE49-F238E27FC236}">
                <a16:creationId xmlns:a16="http://schemas.microsoft.com/office/drawing/2014/main" id="{E0F96909-5340-3BA5-A18C-043729F15164}"/>
              </a:ext>
            </a:extLst>
          </p:cNvPr>
          <p:cNvGrpSpPr>
            <a:grpSpLocks/>
          </p:cNvGrpSpPr>
          <p:nvPr/>
        </p:nvGrpSpPr>
        <p:grpSpPr bwMode="auto">
          <a:xfrm>
            <a:off x="182563" y="482600"/>
            <a:ext cx="8677275" cy="6375400"/>
            <a:chOff x="182455" y="482687"/>
            <a:chExt cx="8677584" cy="6375313"/>
          </a:xfrm>
        </p:grpSpPr>
        <p:sp>
          <p:nvSpPr>
            <p:cNvPr id="230" name="Rectangle 229">
              <a:extLst>
                <a:ext uri="{FF2B5EF4-FFF2-40B4-BE49-F238E27FC236}">
                  <a16:creationId xmlns:a16="http://schemas.microsoft.com/office/drawing/2014/main" id="{39ECD19F-69CF-9DE8-B381-2142DA0B3F23}"/>
                </a:ext>
              </a:extLst>
            </p:cNvPr>
            <p:cNvSpPr>
              <a:spLocks noChangeArrowheads="1"/>
            </p:cNvSpPr>
            <p:nvPr/>
          </p:nvSpPr>
          <p:spPr bwMode="auto">
            <a:xfrm>
              <a:off x="782396" y="609600"/>
              <a:ext cx="8001000" cy="5722952"/>
            </a:xfrm>
            <a:prstGeom prst="rect">
              <a:avLst/>
            </a:prstGeom>
            <a:noFill/>
            <a:ln w="25400">
              <a:solidFill>
                <a:schemeClr val="bg1"/>
              </a:solidFill>
              <a:miter lim="800000"/>
              <a:headEnd/>
              <a:tailEnd/>
            </a:ln>
            <a:effectLst>
              <a:outerShdw blurRad="317500" dist="127001"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dirty="0">
                <a:solidFill>
                  <a:schemeClr val="bg1"/>
                </a:solidFill>
                <a:latin typeface="Arial" panose="020B0604020202020204" pitchFamily="34" charset="0"/>
                <a:ea typeface="+mn-ea"/>
                <a:cs typeface="Arial" panose="020B0604020202020204" pitchFamily="34" charset="0"/>
              </a:endParaRPr>
            </a:p>
          </p:txBody>
        </p:sp>
        <p:sp>
          <p:nvSpPr>
            <p:cNvPr id="11275" name="TextBox 230">
              <a:extLst>
                <a:ext uri="{FF2B5EF4-FFF2-40B4-BE49-F238E27FC236}">
                  <a16:creationId xmlns:a16="http://schemas.microsoft.com/office/drawing/2014/main" id="{2AA30466-2ED3-4091-87DC-FFB19C2B8B19}"/>
                </a:ext>
              </a:extLst>
            </p:cNvPr>
            <p:cNvSpPr txBox="1">
              <a:spLocks noChangeArrowheads="1"/>
            </p:cNvSpPr>
            <p:nvPr/>
          </p:nvSpPr>
          <p:spPr bwMode="auto">
            <a:xfrm rot="-5400000">
              <a:off x="-1297116" y="3229155"/>
              <a:ext cx="34515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sz="2600">
                  <a:solidFill>
                    <a:schemeClr val="bg1"/>
                  </a:solidFill>
                  <a:latin typeface="Arial" panose="020B0604020202020204" pitchFamily="34" charset="0"/>
                  <a:cs typeface="Arial" panose="020B0604020202020204" pitchFamily="34" charset="0"/>
                </a:rPr>
                <a:t>Large live tree density</a:t>
              </a:r>
            </a:p>
          </p:txBody>
        </p:sp>
        <p:sp>
          <p:nvSpPr>
            <p:cNvPr id="11276" name="TextBox 231">
              <a:extLst>
                <a:ext uri="{FF2B5EF4-FFF2-40B4-BE49-F238E27FC236}">
                  <a16:creationId xmlns:a16="http://schemas.microsoft.com/office/drawing/2014/main" id="{ABB073B7-EA0A-B6D6-8A73-500F34982C2A}"/>
                </a:ext>
              </a:extLst>
            </p:cNvPr>
            <p:cNvSpPr txBox="1">
              <a:spLocks noChangeArrowheads="1"/>
            </p:cNvSpPr>
            <p:nvPr/>
          </p:nvSpPr>
          <p:spPr bwMode="auto">
            <a:xfrm>
              <a:off x="3886200" y="6365557"/>
              <a:ext cx="170912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sz="2600">
                  <a:solidFill>
                    <a:schemeClr val="bg1"/>
                  </a:solidFill>
                  <a:latin typeface="Arial" panose="020B0604020202020204" pitchFamily="34" charset="0"/>
                  <a:cs typeface="Arial" panose="020B0604020202020204" pitchFamily="34" charset="0"/>
                </a:rPr>
                <a:t>Stand age</a:t>
              </a:r>
            </a:p>
          </p:txBody>
        </p:sp>
        <p:sp>
          <p:nvSpPr>
            <p:cNvPr id="11277" name="TextBox 232">
              <a:extLst>
                <a:ext uri="{FF2B5EF4-FFF2-40B4-BE49-F238E27FC236}">
                  <a16:creationId xmlns:a16="http://schemas.microsoft.com/office/drawing/2014/main" id="{71FF9B8A-8ADA-DB16-A9EA-432D019C98BC}"/>
                </a:ext>
              </a:extLst>
            </p:cNvPr>
            <p:cNvSpPr txBox="1">
              <a:spLocks noChangeArrowheads="1"/>
            </p:cNvSpPr>
            <p:nvPr/>
          </p:nvSpPr>
          <p:spPr bwMode="auto">
            <a:xfrm>
              <a:off x="722100" y="6365557"/>
              <a:ext cx="10182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a:solidFill>
                    <a:schemeClr val="bg1"/>
                  </a:solidFill>
                  <a:latin typeface="Arial" panose="020B0604020202020204" pitchFamily="34" charset="0"/>
                  <a:cs typeface="Arial" panose="020B0604020202020204" pitchFamily="34" charset="0"/>
                </a:rPr>
                <a:t>younger</a:t>
              </a:r>
            </a:p>
          </p:txBody>
        </p:sp>
        <p:sp>
          <p:nvSpPr>
            <p:cNvPr id="11278" name="TextBox 233">
              <a:extLst>
                <a:ext uri="{FF2B5EF4-FFF2-40B4-BE49-F238E27FC236}">
                  <a16:creationId xmlns:a16="http://schemas.microsoft.com/office/drawing/2014/main" id="{D5B85181-56AF-DEB8-200F-AA8F3F0F2CD3}"/>
                </a:ext>
              </a:extLst>
            </p:cNvPr>
            <p:cNvSpPr txBox="1">
              <a:spLocks noChangeArrowheads="1"/>
            </p:cNvSpPr>
            <p:nvPr/>
          </p:nvSpPr>
          <p:spPr bwMode="auto">
            <a:xfrm>
              <a:off x="8162412" y="6365557"/>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a:solidFill>
                    <a:schemeClr val="bg1"/>
                  </a:solidFill>
                  <a:latin typeface="Arial" panose="020B0604020202020204" pitchFamily="34" charset="0"/>
                  <a:cs typeface="Arial" panose="020B0604020202020204" pitchFamily="34" charset="0"/>
                </a:rPr>
                <a:t>older</a:t>
              </a:r>
            </a:p>
          </p:txBody>
        </p:sp>
        <p:sp>
          <p:nvSpPr>
            <p:cNvPr id="11279" name="TextBox 234">
              <a:extLst>
                <a:ext uri="{FF2B5EF4-FFF2-40B4-BE49-F238E27FC236}">
                  <a16:creationId xmlns:a16="http://schemas.microsoft.com/office/drawing/2014/main" id="{97C7F473-1E1D-07FD-C254-145DCCD1A27F}"/>
                </a:ext>
              </a:extLst>
            </p:cNvPr>
            <p:cNvSpPr txBox="1">
              <a:spLocks noChangeArrowheads="1"/>
            </p:cNvSpPr>
            <p:nvPr/>
          </p:nvSpPr>
          <p:spPr bwMode="auto">
            <a:xfrm>
              <a:off x="228600" y="482687"/>
              <a:ext cx="569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a:solidFill>
                    <a:schemeClr val="bg1"/>
                  </a:solidFill>
                  <a:latin typeface="Arial" panose="020B0604020202020204" pitchFamily="34" charset="0"/>
                  <a:cs typeface="Arial" panose="020B0604020202020204" pitchFamily="34" charset="0"/>
                </a:rPr>
                <a:t>100</a:t>
              </a:r>
            </a:p>
          </p:txBody>
        </p:sp>
        <p:sp>
          <p:nvSpPr>
            <p:cNvPr id="11280" name="TextBox 235">
              <a:extLst>
                <a:ext uri="{FF2B5EF4-FFF2-40B4-BE49-F238E27FC236}">
                  <a16:creationId xmlns:a16="http://schemas.microsoft.com/office/drawing/2014/main" id="{6B0634BA-4FED-38E1-6963-53424032BE44}"/>
                </a:ext>
              </a:extLst>
            </p:cNvPr>
            <p:cNvSpPr txBox="1">
              <a:spLocks noChangeArrowheads="1"/>
            </p:cNvSpPr>
            <p:nvPr/>
          </p:nvSpPr>
          <p:spPr bwMode="auto">
            <a:xfrm>
              <a:off x="496579" y="609873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r>
                <a:rPr lang="en-US" altLang="en-US">
                  <a:solidFill>
                    <a:schemeClr val="bg1"/>
                  </a:solidFill>
                  <a:latin typeface="Arial" panose="020B0604020202020204" pitchFamily="34" charset="0"/>
                  <a:cs typeface="Arial" panose="020B0604020202020204" pitchFamily="34" charset="0"/>
                </a:rPr>
                <a:t>0</a:t>
              </a:r>
            </a:p>
          </p:txBody>
        </p:sp>
      </p:grpSp>
      <p:sp>
        <p:nvSpPr>
          <p:cNvPr id="13" name="Freeform 12">
            <a:extLst>
              <a:ext uri="{FF2B5EF4-FFF2-40B4-BE49-F238E27FC236}">
                <a16:creationId xmlns:a16="http://schemas.microsoft.com/office/drawing/2014/main" id="{EEFD8104-DEB9-761F-5F4A-9A458B1BDB6B}"/>
              </a:ext>
            </a:extLst>
          </p:cNvPr>
          <p:cNvSpPr>
            <a:spLocks/>
          </p:cNvSpPr>
          <p:nvPr/>
        </p:nvSpPr>
        <p:spPr bwMode="auto">
          <a:xfrm>
            <a:off x="1055688" y="4360863"/>
            <a:ext cx="7507287" cy="1598612"/>
          </a:xfrm>
          <a:custGeom>
            <a:avLst/>
            <a:gdLst>
              <a:gd name="T0" fmla="*/ 0 w 7508631"/>
              <a:gd name="T1" fmla="*/ 1494692 h 1599202"/>
              <a:gd name="T2" fmla="*/ 1134208 w 7508631"/>
              <a:gd name="T3" fmla="*/ 1547446 h 1599202"/>
              <a:gd name="T4" fmla="*/ 2013438 w 7508631"/>
              <a:gd name="T5" fmla="*/ 1591407 h 1599202"/>
              <a:gd name="T6" fmla="*/ 2751992 w 7508631"/>
              <a:gd name="T7" fmla="*/ 1591407 h 1599202"/>
              <a:gd name="T8" fmla="*/ 3525715 w 7508631"/>
              <a:gd name="T9" fmla="*/ 1556238 h 1599202"/>
              <a:gd name="T10" fmla="*/ 4334608 w 7508631"/>
              <a:gd name="T11" fmla="*/ 1151792 h 1599202"/>
              <a:gd name="T12" fmla="*/ 5081954 w 7508631"/>
              <a:gd name="T13" fmla="*/ 729761 h 1599202"/>
              <a:gd name="T14" fmla="*/ 6207369 w 7508631"/>
              <a:gd name="T15" fmla="*/ 325315 h 1599202"/>
              <a:gd name="T16" fmla="*/ 7508631 w 7508631"/>
              <a:gd name="T17" fmla="*/ 0 h 15992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8631" h="1599202">
                <a:moveTo>
                  <a:pt x="0" y="1494692"/>
                </a:moveTo>
                <a:lnTo>
                  <a:pt x="1134208" y="1547446"/>
                </a:lnTo>
                <a:cubicBezTo>
                  <a:pt x="1469781" y="1563565"/>
                  <a:pt x="1743807" y="1584080"/>
                  <a:pt x="2013438" y="1591407"/>
                </a:cubicBezTo>
                <a:cubicBezTo>
                  <a:pt x="2283069" y="1598734"/>
                  <a:pt x="2499946" y="1597268"/>
                  <a:pt x="2751992" y="1591407"/>
                </a:cubicBezTo>
                <a:cubicBezTo>
                  <a:pt x="3004038" y="1585546"/>
                  <a:pt x="3261946" y="1629507"/>
                  <a:pt x="3525715" y="1556238"/>
                </a:cubicBezTo>
                <a:cubicBezTo>
                  <a:pt x="3789484" y="1482969"/>
                  <a:pt x="4075235" y="1289538"/>
                  <a:pt x="4334608" y="1151792"/>
                </a:cubicBezTo>
                <a:cubicBezTo>
                  <a:pt x="4593981" y="1014046"/>
                  <a:pt x="4769827" y="867507"/>
                  <a:pt x="5081954" y="729761"/>
                </a:cubicBezTo>
                <a:cubicBezTo>
                  <a:pt x="5394081" y="592015"/>
                  <a:pt x="5802923" y="446942"/>
                  <a:pt x="6207369" y="325315"/>
                </a:cubicBezTo>
                <a:cubicBezTo>
                  <a:pt x="6611815" y="203688"/>
                  <a:pt x="7508631" y="0"/>
                  <a:pt x="7508631" y="0"/>
                </a:cubicBezTo>
              </a:path>
            </a:pathLst>
          </a:custGeom>
          <a:noFill/>
          <a:ln w="28575" cap="flat" cmpd="sng">
            <a:solidFill>
              <a:srgbClr val="0000FF"/>
            </a:solidFill>
            <a:prstDash val="solid"/>
            <a:round/>
            <a:headEnd/>
            <a:tailEnd/>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1273" name="TextBox 53">
            <a:extLst>
              <a:ext uri="{FF2B5EF4-FFF2-40B4-BE49-F238E27FC236}">
                <a16:creationId xmlns:a16="http://schemas.microsoft.com/office/drawing/2014/main" id="{6A78E3D0-466C-F161-5D28-2096E99FAF2E}"/>
              </a:ext>
            </a:extLst>
          </p:cNvPr>
          <p:cNvSpPr txBox="1">
            <a:spLocks noChangeArrowheads="1"/>
          </p:cNvSpPr>
          <p:nvPr/>
        </p:nvSpPr>
        <p:spPr bwMode="auto">
          <a:xfrm>
            <a:off x="0" y="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a:r>
              <a:rPr lang="en-US" altLang="en-US" sz="3200" b="1">
                <a:solidFill>
                  <a:schemeClr val="bg1"/>
                </a:solidFill>
                <a:latin typeface="Arial" panose="020B0604020202020204" pitchFamily="34" charset="0"/>
                <a:cs typeface="Arial" panose="020B0604020202020204" pitchFamily="34" charset="0"/>
              </a:rPr>
              <a:t>Large Trees</a:t>
            </a:r>
          </a:p>
        </p:txBody>
      </p:sp>
    </p:spTree>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11664</TotalTime>
  <Words>886</Words>
  <Application>Microsoft Office PowerPoint</Application>
  <PresentationFormat>On-screen Show (4:3)</PresentationFormat>
  <Paragraphs>224</Paragraphs>
  <Slides>33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Book Antiqua</vt:lpstr>
      <vt:lpstr>MS PGothic</vt:lpstr>
      <vt:lpstr>Arial</vt:lpstr>
      <vt:lpstr>Lucida Sans</vt:lpstr>
      <vt:lpstr>Wingdings 2</vt:lpstr>
      <vt:lpstr>Wingdings</vt:lpstr>
      <vt:lpstr>Wingdings 3</vt:lpstr>
      <vt:lpstr>Calibri</vt:lpstr>
      <vt:lpstr>Courier New</vt: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Dugger</dc:creator>
  <cp:lastModifiedBy>Lum-Naihe, Christof Jurh duk - FS, AZ</cp:lastModifiedBy>
  <cp:revision>425</cp:revision>
  <cp:lastPrinted>2014-05-30T20:20:52Z</cp:lastPrinted>
  <dcterms:created xsi:type="dcterms:W3CDTF">2014-04-14T21:56:55Z</dcterms:created>
  <dcterms:modified xsi:type="dcterms:W3CDTF">2025-08-04T15:22:44Z</dcterms:modified>
</cp:coreProperties>
</file>